
<file path=[Content_Types].xml><?xml version="1.0" encoding="utf-8"?>
<Types xmlns="http://schemas.openxmlformats.org/package/2006/content-types">
  <Default Extension="emf" ContentType="image/x-emf"/>
  <Default Extension="fntdata" ContentType="application/x-fontdata"/>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notesSlides/notesSlide11.xml" ContentType="application/vnd.openxmlformats-officedocument.presentationml.notesSlide+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notesSlides/notesSlide12.xml" ContentType="application/vnd.openxmlformats-officedocument.presentationml.notesSlide+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notesSlides/notesSlide13.xml" ContentType="application/vnd.openxmlformats-officedocument.presentationml.notesSlide+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notesSlides/notesSlide14.xml" ContentType="application/vnd.openxmlformats-officedocument.presentationml.notesSlide+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notesSlides/notesSlide15.xml" ContentType="application/vnd.openxmlformats-officedocument.presentationml.notesSlide+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notesSlides/notesSlide16.xml" ContentType="application/vnd.openxmlformats-officedocument.presentationml.notesSlide+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notesSlides/notesSlide17.xml" ContentType="application/vnd.openxmlformats-officedocument.presentationml.notesSlide+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notesSlides/notesSlide18.xml" ContentType="application/vnd.openxmlformats-officedocument.presentationml.notesSlide+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notesSlides/notesSlide19.xml" ContentType="application/vnd.openxmlformats-officedocument.presentationml.notesSlide+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notesSlides/notesSlide20.xml" ContentType="application/vnd.openxmlformats-officedocument.presentationml.notesSlide+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notesSlides/notesSlide21.xml" ContentType="application/vnd.openxmlformats-officedocument.presentationml.notesSlide+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notesSlides/notesSlide22.xml" ContentType="application/vnd.openxmlformats-officedocument.presentationml.notesSlide+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notesSlides/notesSlide23.xml" ContentType="application/vnd.openxmlformats-officedocument.presentationml.notesSlide+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notesSlides/notesSlide24.xml" ContentType="application/vnd.openxmlformats-officedocument.presentationml.notesSlide+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notesSlides/notesSlide25.xml" ContentType="application/vnd.openxmlformats-officedocument.presentationml.notesSlide+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notesSlides/notesSlide26.xml" ContentType="application/vnd.openxmlformats-officedocument.presentationml.notesSlide+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notesSlides/notesSlide27.xml" ContentType="application/vnd.openxmlformats-officedocument.presentationml.notesSlide+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notesSlides/notesSlide28.xml" ContentType="application/vnd.openxmlformats-officedocument.presentationml.notesSlide+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notesSlides/notesSlide29.xml" ContentType="application/vnd.openxmlformats-officedocument.presentationml.notesSlide+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notesSlides/notesSlide30.xml" ContentType="application/vnd.openxmlformats-officedocument.presentationml.notesSlide+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notesSlides/notesSlide31.xml" ContentType="application/vnd.openxmlformats-officedocument.presentationml.notesSlide+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notesSlides/notesSlide32.xml" ContentType="application/vnd.openxmlformats-officedocument.presentationml.notesSlide+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notesSlides/notesSlide33.xml" ContentType="application/vnd.openxmlformats-officedocument.presentationml.notesSlide+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notesSlides/notesSlide34.xml" ContentType="application/vnd.openxmlformats-officedocument.presentationml.notesSlide+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notesSlides/notesSlide35.xml" ContentType="application/vnd.openxmlformats-officedocument.presentationml.notesSlide+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notesSlides/notesSlide36.xml" ContentType="application/vnd.openxmlformats-officedocument.presentationml.notesSlide+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notesSlides/notesSlide37.xml" ContentType="application/vnd.openxmlformats-officedocument.presentationml.notesSlide+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notesSlides/notesSlide38.xml" ContentType="application/vnd.openxmlformats-officedocument.presentationml.notesSlide+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notesSlides/notesSlide39.xml" ContentType="application/vnd.openxmlformats-officedocument.presentationml.notesSlide+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notesSlides/notesSlide40.xml" ContentType="application/vnd.openxmlformats-officedocument.presentationml.notesSlide+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notesSlides/notesSlide41.xml" ContentType="application/vnd.openxmlformats-officedocument.presentationml.notesSlide+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notesSlides/notesSlide42.xml" ContentType="application/vnd.openxmlformats-officedocument.presentationml.notesSlide+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notesSlides/notesSlide43.xml" ContentType="application/vnd.openxmlformats-officedocument.presentationml.notesSlide+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notesSlides/notesSlide44.xml" ContentType="application/vnd.openxmlformats-officedocument.presentationml.notesSlide+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notesSlides/notesSlide45.xml" ContentType="application/vnd.openxmlformats-officedocument.presentationml.notesSlide+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notesSlides/notesSlide46.xml" ContentType="application/vnd.openxmlformats-officedocument.presentationml.notesSlide+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notesSlides/notesSlide47.xml" ContentType="application/vnd.openxmlformats-officedocument.presentationml.notesSlide+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notesSlides/notesSlide48.xml" ContentType="application/vnd.openxmlformats-officedocument.presentationml.notesSlide+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notesSlides/notesSlide49.xml" ContentType="application/vnd.openxmlformats-officedocument.presentationml.notesSlide+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notesSlides/notesSlide50.xml" ContentType="application/vnd.openxmlformats-officedocument.presentationml.notesSlide+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notesSlides/notesSlide51.xml" ContentType="application/vnd.openxmlformats-officedocument.presentationml.notesSlide+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notesSlides/notesSlide52.xml" ContentType="application/vnd.openxmlformats-officedocument.presentationml.notesSlide+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notesSlides/notesSlide53.xml" ContentType="application/vnd.openxmlformats-officedocument.presentationml.notesSlide+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notesSlides/notesSlide54.xml" ContentType="application/vnd.openxmlformats-officedocument.presentationml.notesSlide+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notesSlides/notesSlide55.xml" ContentType="application/vnd.openxmlformats-officedocument.presentationml.notesSlide+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notesSlides/notesSlide56.xml" ContentType="application/vnd.openxmlformats-officedocument.presentationml.notesSlide+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notesSlides/notesSlide57.xml" ContentType="application/vnd.openxmlformats-officedocument.presentationml.notesSlide+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notesSlides/notesSlide58.xml" ContentType="application/vnd.openxmlformats-officedocument.presentationml.notesSlide+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notesSlides/notesSlide59.xml" ContentType="application/vnd.openxmlformats-officedocument.presentationml.notesSlide+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notesSlides/notesSlide60.xml" ContentType="application/vnd.openxmlformats-officedocument.presentationml.notesSlide+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notesSlides/notesSlide61.xml" ContentType="application/vnd.openxmlformats-officedocument.presentationml.notesSlide+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notesSlides/notesSlide62.xml" ContentType="application/vnd.openxmlformats-officedocument.presentationml.notesSlide+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notesSlides/notesSlide63.xml" ContentType="application/vnd.openxmlformats-officedocument.presentationml.notesSlide+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notesSlides/notesSlide64.xml" ContentType="application/vnd.openxmlformats-officedocument.presentationml.notesSlide+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0.xml" ContentType="application/vnd.openxmlformats-officedocument.presentationml.tags+xml"/>
  <Override PartName="/ppt/notesSlides/notesSlide65.xml" ContentType="application/vnd.openxmlformats-officedocument.presentationml.notesSlide+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notesSlides/notesSlide66.xml" ContentType="application/vnd.openxmlformats-officedocument.presentationml.notesSlide+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0.xml" ContentType="application/vnd.openxmlformats-officedocument.presentationml.tags+xml"/>
  <Override PartName="/ppt/notesSlides/notesSlide67.xml" ContentType="application/vnd.openxmlformats-officedocument.presentationml.notesSlide+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notesSlides/notesSlide68.xml" ContentType="application/vnd.openxmlformats-officedocument.presentationml.notesSlide+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0.xml" ContentType="application/vnd.openxmlformats-officedocument.presentationml.tags+xml"/>
  <Override PartName="/ppt/notesSlides/notesSlide69.xml" ContentType="application/vnd.openxmlformats-officedocument.presentationml.notesSlide+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notesSlides/notesSlide70.xml" ContentType="application/vnd.openxmlformats-officedocument.presentationml.notesSlide+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notesSlides/notesSlide71.xml" ContentType="application/vnd.openxmlformats-officedocument.presentationml.notesSlide+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notesSlides/notesSlide72.xml" ContentType="application/vnd.openxmlformats-officedocument.presentationml.notesSlide+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notesSlides/notesSlide73.xml" ContentType="application/vnd.openxmlformats-officedocument.presentationml.notesSlide+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notesSlides/notesSlide74.xml" ContentType="application/vnd.openxmlformats-officedocument.presentationml.notesSlide+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notesSlides/notesSlide75.xml" ContentType="application/vnd.openxmlformats-officedocument.presentationml.notesSlide+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notesSlides/notesSlide76.xml" ContentType="application/vnd.openxmlformats-officedocument.presentationml.notesSlide+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00.xml" ContentType="application/vnd.openxmlformats-officedocument.presentationml.tags+xml"/>
  <Override PartName="/ppt/notesSlides/notesSlide77.xml" ContentType="application/vnd.openxmlformats-officedocument.presentationml.notesSlide+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notesSlides/notesSlide78.xml" ContentType="application/vnd.openxmlformats-officedocument.presentationml.notesSlide+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0.xml" ContentType="application/vnd.openxmlformats-officedocument.presentationml.tags+xml"/>
  <Override PartName="/ppt/notesSlides/notesSlide79.xml" ContentType="application/vnd.openxmlformats-officedocument.presentationml.notesSlide+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notesSlides/notesSlide80.xml" ContentType="application/vnd.openxmlformats-officedocument.presentationml.notesSlide+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0.xml" ContentType="application/vnd.openxmlformats-officedocument.presentationml.tags+xml"/>
  <Override PartName="/ppt/notesSlides/notesSlide81.xml" ContentType="application/vnd.openxmlformats-officedocument.presentationml.notesSlide+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notesSlides/notesSlide82.xml" ContentType="application/vnd.openxmlformats-officedocument.presentationml.notesSlide+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notesSlides/notesSlide83.xml" ContentType="application/vnd.openxmlformats-officedocument.presentationml.notesSlide+xml"/>
  <Override PartName="/ppt/tags/tag429.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notesSlides/notesSlide84.xml" ContentType="application/vnd.openxmlformats-officedocument.presentationml.notesSlide+xml"/>
  <Override PartName="/ppt/tags/tag438.xml" ContentType="application/vnd.openxmlformats-officedocument.presentationml.tags+xml"/>
  <Override PartName="/ppt/tags/tag439.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notesSlides/notesSlide85.xml" ContentType="application/vnd.openxmlformats-officedocument.presentationml.notesSlide+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notesSlides/notesSlide86.xml" ContentType="application/vnd.openxmlformats-officedocument.presentationml.notesSlide+xml"/>
  <Override PartName="/ppt/tags/tag448.xml" ContentType="application/vnd.openxmlformats-officedocument.presentationml.tags+xml"/>
  <Override PartName="/ppt/tags/tag449.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notesSlides/notesSlide87.xml" ContentType="application/vnd.openxmlformats-officedocument.presentationml.notesSlide+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notesSlides/notesSlide88.xml" ContentType="application/vnd.openxmlformats-officedocument.presentationml.notesSlide+xml"/>
  <Override PartName="/ppt/tags/tag458.xml" ContentType="application/vnd.openxmlformats-officedocument.presentationml.tags+xml"/>
  <Override PartName="/ppt/tags/tag459.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notesSlides/notesSlide89.xml" ContentType="application/vnd.openxmlformats-officedocument.presentationml.notesSlide+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notesSlides/notesSlide90.xml" ContentType="application/vnd.openxmlformats-officedocument.presentationml.notesSlide+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notesSlides/notesSlide91.xml" ContentType="application/vnd.openxmlformats-officedocument.presentationml.notesSlide+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notesSlides/notesSlide92.xml" ContentType="application/vnd.openxmlformats-officedocument.presentationml.notesSlide+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tags/tag486.xml" ContentType="application/vnd.openxmlformats-officedocument.presentationml.tags+xml"/>
  <Override PartName="/ppt/notesSlides/notesSlide93.xml" ContentType="application/vnd.openxmlformats-officedocument.presentationml.notesSlide+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notesSlides/notesSlide94.xml" ContentType="application/vnd.openxmlformats-officedocument.presentationml.notesSlide+xml"/>
  <Override PartName="/ppt/tags/tag492.xml" ContentType="application/vnd.openxmlformats-officedocument.presentationml.tags+xml"/>
  <Override PartName="/ppt/tags/tag493.xml" ContentType="application/vnd.openxmlformats-officedocument.presentationml.tags+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notesSlides/notesSlide95.xml" ContentType="application/vnd.openxmlformats-officedocument.presentationml.notesSlide+xml"/>
  <Override PartName="/ppt/tags/tag497.xml" ContentType="application/vnd.openxmlformats-officedocument.presentationml.tags+xml"/>
  <Override PartName="/ppt/tags/tag498.xml" ContentType="application/vnd.openxmlformats-officedocument.presentationml.tags+xml"/>
  <Override PartName="/ppt/tags/tag499.xml" ContentType="application/vnd.openxmlformats-officedocument.presentationml.tags+xml"/>
  <Override PartName="/ppt/tags/tag500.xml" ContentType="application/vnd.openxmlformats-officedocument.presentationml.tags+xml"/>
  <Override PartName="/ppt/tags/tag501.xml" ContentType="application/vnd.openxmlformats-officedocument.presentationml.tags+xml"/>
  <Override PartName="/ppt/notesSlides/notesSlide96.xml" ContentType="application/vnd.openxmlformats-officedocument.presentationml.notesSlide+xml"/>
  <Override PartName="/ppt/tags/tag502.xml" ContentType="application/vnd.openxmlformats-officedocument.presentationml.tags+xml"/>
  <Override PartName="/ppt/tags/tag503.xml" ContentType="application/vnd.openxmlformats-officedocument.presentationml.tags+xml"/>
  <Override PartName="/ppt/tags/tag504.xml" ContentType="application/vnd.openxmlformats-officedocument.presentationml.tags+xml"/>
  <Override PartName="/ppt/tags/tag505.xml" ContentType="application/vnd.openxmlformats-officedocument.presentationml.tags+xml"/>
  <Override PartName="/ppt/tags/tag506.xml" ContentType="application/vnd.openxmlformats-officedocument.presentationml.tags+xml"/>
  <Override PartName="/ppt/notesSlides/notesSlide97.xml" ContentType="application/vnd.openxmlformats-officedocument.presentationml.notesSlide+xml"/>
  <Override PartName="/ppt/tags/tag507.xml" ContentType="application/vnd.openxmlformats-officedocument.presentationml.tags+xml"/>
  <Override PartName="/ppt/tags/tag508.xml" ContentType="application/vnd.openxmlformats-officedocument.presentationml.tags+xml"/>
  <Override PartName="/ppt/tags/tag509.xml" ContentType="application/vnd.openxmlformats-officedocument.presentationml.tags+xml"/>
  <Override PartName="/ppt/notesSlides/notesSlide98.xml" ContentType="application/vnd.openxmlformats-officedocument.presentationml.notesSlide+xml"/>
  <Override PartName="/ppt/tags/tag510.xml" ContentType="application/vnd.openxmlformats-officedocument.presentationml.tags+xml"/>
  <Override PartName="/ppt/tags/tag511.xml" ContentType="application/vnd.openxmlformats-officedocument.presentationml.tags+xml"/>
  <Override PartName="/ppt/tags/tag512.xml" ContentType="application/vnd.openxmlformats-officedocument.presentationml.tags+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tags/tag513.xml" ContentType="application/vnd.openxmlformats-officedocument.presentationml.tags+xml"/>
  <Override PartName="/ppt/tags/tag514.xml" ContentType="application/vnd.openxmlformats-officedocument.presentationml.tags+xml"/>
  <Override PartName="/ppt/tags/tag515.xml" ContentType="application/vnd.openxmlformats-officedocument.presentationml.tags+xml"/>
  <Override PartName="/ppt/tags/tag516.xml" ContentType="application/vnd.openxmlformats-officedocument.presentationml.tags+xml"/>
  <Override PartName="/ppt/notesSlides/notesSlide103.xml" ContentType="application/vnd.openxmlformats-officedocument.presentationml.notesSlide+xml"/>
  <Override PartName="/ppt/notesSlides/notesSlide10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1"/>
    <p:sldMasterId id="2147483900" r:id="rId2"/>
    <p:sldMasterId id="2147483925" r:id="rId3"/>
    <p:sldMasterId id="2147483937" r:id="rId4"/>
  </p:sldMasterIdLst>
  <p:notesMasterIdLst>
    <p:notesMasterId r:id="rId112"/>
  </p:notesMasterIdLst>
  <p:sldIdLst>
    <p:sldId id="287" r:id="rId5"/>
    <p:sldId id="363" r:id="rId6"/>
    <p:sldId id="362" r:id="rId7"/>
    <p:sldId id="364" r:id="rId8"/>
    <p:sldId id="365" r:id="rId9"/>
    <p:sldId id="366" r:id="rId10"/>
    <p:sldId id="367" r:id="rId11"/>
    <p:sldId id="368" r:id="rId12"/>
    <p:sldId id="369" r:id="rId13"/>
    <p:sldId id="370" r:id="rId14"/>
    <p:sldId id="371" r:id="rId15"/>
    <p:sldId id="372" r:id="rId16"/>
    <p:sldId id="295" r:id="rId17"/>
    <p:sldId id="285" r:id="rId18"/>
    <p:sldId id="418" r:id="rId19"/>
    <p:sldId id="380" r:id="rId20"/>
    <p:sldId id="381" r:id="rId21"/>
    <p:sldId id="382" r:id="rId22"/>
    <p:sldId id="383" r:id="rId23"/>
    <p:sldId id="384" r:id="rId24"/>
    <p:sldId id="385" r:id="rId25"/>
    <p:sldId id="386" r:id="rId26"/>
    <p:sldId id="419" r:id="rId27"/>
    <p:sldId id="421" r:id="rId28"/>
    <p:sldId id="420" r:id="rId29"/>
    <p:sldId id="423" r:id="rId30"/>
    <p:sldId id="424" r:id="rId31"/>
    <p:sldId id="425" r:id="rId32"/>
    <p:sldId id="426" r:id="rId33"/>
    <p:sldId id="427" r:id="rId34"/>
    <p:sldId id="428" r:id="rId35"/>
    <p:sldId id="422" r:id="rId36"/>
    <p:sldId id="373" r:id="rId37"/>
    <p:sldId id="388" r:id="rId38"/>
    <p:sldId id="429" r:id="rId39"/>
    <p:sldId id="430" r:id="rId40"/>
    <p:sldId id="431" r:id="rId41"/>
    <p:sldId id="389" r:id="rId42"/>
    <p:sldId id="432" r:id="rId43"/>
    <p:sldId id="390" r:id="rId44"/>
    <p:sldId id="434" r:id="rId45"/>
    <p:sldId id="435" r:id="rId46"/>
    <p:sldId id="433" r:id="rId47"/>
    <p:sldId id="436" r:id="rId48"/>
    <p:sldId id="445" r:id="rId49"/>
    <p:sldId id="446" r:id="rId50"/>
    <p:sldId id="447" r:id="rId51"/>
    <p:sldId id="448" r:id="rId52"/>
    <p:sldId id="449" r:id="rId53"/>
    <p:sldId id="391" r:id="rId54"/>
    <p:sldId id="450" r:id="rId55"/>
    <p:sldId id="392" r:id="rId56"/>
    <p:sldId id="374" r:id="rId57"/>
    <p:sldId id="393" r:id="rId58"/>
    <p:sldId id="394" r:id="rId59"/>
    <p:sldId id="451" r:id="rId60"/>
    <p:sldId id="452" r:id="rId61"/>
    <p:sldId id="453" r:id="rId62"/>
    <p:sldId id="395" r:id="rId63"/>
    <p:sldId id="454" r:id="rId64"/>
    <p:sldId id="455" r:id="rId65"/>
    <p:sldId id="396" r:id="rId66"/>
    <p:sldId id="456" r:id="rId67"/>
    <p:sldId id="457" r:id="rId68"/>
    <p:sldId id="375" r:id="rId69"/>
    <p:sldId id="397" r:id="rId70"/>
    <p:sldId id="458" r:id="rId71"/>
    <p:sldId id="459" r:id="rId72"/>
    <p:sldId id="398" r:id="rId73"/>
    <p:sldId id="399" r:id="rId74"/>
    <p:sldId id="400" r:id="rId75"/>
    <p:sldId id="376" r:id="rId76"/>
    <p:sldId id="401" r:id="rId77"/>
    <p:sldId id="402" r:id="rId78"/>
    <p:sldId id="403" r:id="rId79"/>
    <p:sldId id="461" r:id="rId80"/>
    <p:sldId id="460" r:id="rId81"/>
    <p:sldId id="377" r:id="rId82"/>
    <p:sldId id="404" r:id="rId83"/>
    <p:sldId id="405" r:id="rId84"/>
    <p:sldId id="406" r:id="rId85"/>
    <p:sldId id="407" r:id="rId86"/>
    <p:sldId id="463" r:id="rId87"/>
    <p:sldId id="464" r:id="rId88"/>
    <p:sldId id="378" r:id="rId89"/>
    <p:sldId id="408" r:id="rId90"/>
    <p:sldId id="409" r:id="rId91"/>
    <p:sldId id="466" r:id="rId92"/>
    <p:sldId id="410" r:id="rId93"/>
    <p:sldId id="468" r:id="rId94"/>
    <p:sldId id="379" r:id="rId95"/>
    <p:sldId id="411" r:id="rId96"/>
    <p:sldId id="469" r:id="rId97"/>
    <p:sldId id="412" r:id="rId98"/>
    <p:sldId id="471" r:id="rId99"/>
    <p:sldId id="470" r:id="rId100"/>
    <p:sldId id="413" r:id="rId101"/>
    <p:sldId id="472" r:id="rId102"/>
    <p:sldId id="414" r:id="rId103"/>
    <p:sldId id="473" r:id="rId104"/>
    <p:sldId id="286" r:id="rId105"/>
    <p:sldId id="415" r:id="rId106"/>
    <p:sldId id="284" r:id="rId107"/>
    <p:sldId id="280" r:id="rId108"/>
    <p:sldId id="417" r:id="rId109"/>
    <p:sldId id="360" r:id="rId110"/>
    <p:sldId id="290" r:id="rId111"/>
  </p:sldIdLst>
  <p:sldSz cx="18288000" cy="10287000"/>
  <p:notesSz cx="6858000" cy="9144000"/>
  <p:embeddedFontLst>
    <p:embeddedFont>
      <p:font typeface="#9Slide03 AllRoundGothic" panose="020B0703020202020104" pitchFamily="34" charset="0"/>
      <p:regular r:id="rId113"/>
    </p:embeddedFont>
    <p:embeddedFont>
      <p:font typeface="Calibri" panose="020F0502020204030204" pitchFamily="34" charset="0"/>
      <p:regular r:id="rId114"/>
      <p:bold r:id="rId115"/>
      <p:italic r:id="rId116"/>
      <p:boldItalic r:id="rId117"/>
    </p:embeddedFont>
    <p:embeddedFont>
      <p:font typeface="Cambria Math" panose="02040503050406030204" pitchFamily="18" charset="0"/>
      <p:regular r:id="rId118"/>
    </p:embeddedFont>
    <p:embeddedFont>
      <p:font typeface="Impact" panose="020B0806030902050204" pitchFamily="34" charset="0"/>
      <p:regular r:id="rId119"/>
    </p:embeddedFont>
    <p:embeddedFont>
      <p:font typeface="Microsoft YaHei" panose="020B0503020204020204" pitchFamily="34" charset="-122"/>
      <p:regular r:id="rId120"/>
      <p:bold r:id="rId121"/>
    </p:embeddedFont>
    <p:embeddedFont>
      <p:font typeface="Roboto" panose="02000000000000000000" pitchFamily="2" charset="0"/>
      <p:regular r:id="rId122"/>
      <p:bold r:id="rId123"/>
      <p:italic r:id="rId124"/>
      <p:boldItalic r:id="rId125"/>
    </p:embeddedFont>
    <p:embeddedFont>
      <p:font typeface="UVN Ai Cap" panose="02040603050506020204" pitchFamily="18" charset="0"/>
      <p:regular r:id="rId126"/>
      <p:bold r:id="rId12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F1184"/>
    <a:srgbClr val="FF66CC"/>
    <a:srgbClr val="66CCFF"/>
    <a:srgbClr val="FF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647" autoAdjust="0"/>
    <p:restoredTop sz="94249" autoAdjust="0"/>
  </p:normalViewPr>
  <p:slideViewPr>
    <p:cSldViewPr>
      <p:cViewPr varScale="1">
        <p:scale>
          <a:sx n="31" d="100"/>
          <a:sy n="31" d="100"/>
        </p:scale>
        <p:origin x="72" y="52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font" Target="fonts/font5.fntdata"/><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12" Type="http://schemas.openxmlformats.org/officeDocument/2006/relationships/notesMaster" Target="notesMasters/notesMaster1.xml"/><Relationship Id="rId16" Type="http://schemas.openxmlformats.org/officeDocument/2006/relationships/slide" Target="slides/slide12.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font" Target="fonts/font11.fntdata"/><Relationship Id="rId128" Type="http://schemas.openxmlformats.org/officeDocument/2006/relationships/presProps" Target="presProps.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font" Target="fonts/font1.fntdata"/><Relationship Id="rId118" Type="http://schemas.openxmlformats.org/officeDocument/2006/relationships/font" Target="fonts/font6.fntdata"/><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124" Type="http://schemas.openxmlformats.org/officeDocument/2006/relationships/font" Target="fonts/font12.fntdata"/><Relationship Id="rId129" Type="http://schemas.openxmlformats.org/officeDocument/2006/relationships/viewProps" Target="viewProps.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 Type="http://schemas.openxmlformats.org/officeDocument/2006/relationships/slideMaster" Target="slideMasters/slideMaster1.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font" Target="fonts/font2.fntdata"/><Relationship Id="rId119" Type="http://schemas.openxmlformats.org/officeDocument/2006/relationships/font" Target="fonts/font7.fntdata"/><Relationship Id="rId44" Type="http://schemas.openxmlformats.org/officeDocument/2006/relationships/slide" Target="slides/slide40.xml"/><Relationship Id="rId60" Type="http://schemas.openxmlformats.org/officeDocument/2006/relationships/slide" Target="slides/slide56.xml"/><Relationship Id="rId65" Type="http://schemas.openxmlformats.org/officeDocument/2006/relationships/slide" Target="slides/slide61.xml"/><Relationship Id="rId81" Type="http://schemas.openxmlformats.org/officeDocument/2006/relationships/slide" Target="slides/slide77.xml"/><Relationship Id="rId86" Type="http://schemas.openxmlformats.org/officeDocument/2006/relationships/slide" Target="slides/slide82.xml"/><Relationship Id="rId130" Type="http://schemas.openxmlformats.org/officeDocument/2006/relationships/theme" Target="theme/theme1.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font" Target="fonts/font8.fntdata"/><Relationship Id="rId125" Type="http://schemas.openxmlformats.org/officeDocument/2006/relationships/font" Target="fonts/font13.fntdata"/><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slideMaster" Target="slideMasters/slideMaster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font" Target="fonts/font3.fntdata"/><Relationship Id="rId131" Type="http://schemas.openxmlformats.org/officeDocument/2006/relationships/tableStyles" Target="tableStyles.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font" Target="fonts/font14.fntdata"/><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font" Target="fonts/font9.fntdata"/><Relationship Id="rId3" Type="http://schemas.openxmlformats.org/officeDocument/2006/relationships/slideMaster" Target="slideMasters/slideMaster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font" Target="fonts/font4.fntdata"/><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font" Target="fonts/font15.fntdata"/><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font" Target="fonts/font10.fntdata"/><Relationship Id="rId4" Type="http://schemas.openxmlformats.org/officeDocument/2006/relationships/slideMaster" Target="slideMasters/slideMaster4.xml"/><Relationship Id="rId9" Type="http://schemas.openxmlformats.org/officeDocument/2006/relationships/slide" Target="slides/slide5.xml"/><Relationship Id="rId26" Type="http://schemas.openxmlformats.org/officeDocument/2006/relationships/slide" Target="slides/slide2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9361735-4F2C-4E84-B184-E27F70F2CF58}" type="datetimeFigureOut">
              <a:rPr lang="en-US" smtClean="0"/>
              <a:t>9/13/2022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8570956-6582-40B2-AB69-54C139B06AFD}" type="slidenum">
              <a:rPr lang="en-US" smtClean="0"/>
              <a:t>‹#›</a:t>
            </a:fld>
            <a:endParaRPr lang="en-US"/>
          </a:p>
        </p:txBody>
      </p:sp>
    </p:spTree>
    <p:extLst>
      <p:ext uri="{BB962C8B-B14F-4D97-AF65-F5344CB8AC3E}">
        <p14:creationId xmlns:p14="http://schemas.microsoft.com/office/powerpoint/2010/main" val="24758642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311D4E-CC33-4A7F-9E10-05ADC4E0CF23}"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5814658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949674114"/>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101</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015001424"/>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102</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279720385"/>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103</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921571031"/>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105</a:t>
            </a:fld>
            <a:endParaRPr lang="zh-CN" altLang="en-US"/>
          </a:p>
        </p:txBody>
      </p:sp>
    </p:spTree>
    <p:extLst>
      <p:ext uri="{BB962C8B-B14F-4D97-AF65-F5344CB8AC3E}">
        <p14:creationId xmlns:p14="http://schemas.microsoft.com/office/powerpoint/2010/main" val="2993379833"/>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311D4E-CC33-4A7F-9E10-05ADC4E0CF23}"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107</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1263765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0830302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7135580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2700339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2434039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684066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8011706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4899127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86824147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0757013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74263053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19126583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03679163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62939437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73328101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78854025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84655258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73798932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28</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4837623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29</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09700259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30</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231186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73945582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31</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32027944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32</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420098570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33</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38888863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34</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17949878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35</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18543312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36</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14336835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37</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8264137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38</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881687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39</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3039257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40</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8544450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11872195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41</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21922666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42</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56585427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43</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20163618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44</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45483953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45</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418709613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46</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405784876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47</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8074311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48</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420102999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49</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37763117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50</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2713172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43805770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51</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38299874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52</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83353683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53</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56243827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54</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69525261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55</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59433590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56</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96843181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57</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44560886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58</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81821070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59</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56772866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60</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2537527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934345318"/>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61</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55310468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62</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69832640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63</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515113136"/>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64</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872773236"/>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65</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762189202"/>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66</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602351400"/>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67</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276509706"/>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68</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825907943"/>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69</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234652385"/>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70</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4739508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062236197"/>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71</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210251573"/>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72</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128617924"/>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73</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522951807"/>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74</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713402477"/>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75</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4214653415"/>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76</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4194397996"/>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77</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438211047"/>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78</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44066621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79</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926778156"/>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80</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40538559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624876298"/>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81</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488370730"/>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82</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785880552"/>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83</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577531690"/>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84</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829411180"/>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85</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075102604"/>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86</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349324465"/>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87</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190770871"/>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88</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240335184"/>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89</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866509074"/>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90</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6132753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422752423"/>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91</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580784363"/>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92</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6579178"/>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93</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856564469"/>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94</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4083497042"/>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95</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896980604"/>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96</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635208866"/>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97</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42448404"/>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98</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4254041807"/>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99</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275022162"/>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100</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1321452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9/13/2022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091284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9/13/2022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41543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9/13/2022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814573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5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793931021"/>
      </p:ext>
    </p:extLst>
  </p:cSld>
  <p:clrMapOvr>
    <a:masterClrMapping/>
  </p:clrMapOvr>
  <mc:AlternateContent xmlns:mc="http://schemas.openxmlformats.org/markup-compatibility/2006" xmlns:p14="http://schemas.microsoft.com/office/powerpoint/2010/main">
    <mc:Choice Requires="p14">
      <p:transition spd="slow" advClick="0" advTm="3000">
        <p14:flash/>
      </p:transition>
    </mc:Choice>
    <mc:Fallback xmlns="" xmlns:a16="http://schemas.microsoft.com/office/drawing/2014/main" xmlns:a14="http://schemas.microsoft.com/office/drawing/2010/main">
      <p:transition spd="slow" advClick="0" advTm="3000">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371600" y="3195640"/>
            <a:ext cx="15544800" cy="2205037"/>
          </a:xfrm>
        </p:spPr>
        <p:txBody>
          <a:bodyPr/>
          <a:lstStyle/>
          <a:p>
            <a:r>
              <a:rPr lang="zh-CN" altLang="en-US"/>
              <a:t>单击此处编辑母版标题样式</a:t>
            </a:r>
          </a:p>
        </p:txBody>
      </p:sp>
      <p:sp>
        <p:nvSpPr>
          <p:cNvPr id="3" name="副标题 2"/>
          <p:cNvSpPr>
            <a:spLocks noGrp="1"/>
          </p:cNvSpPr>
          <p:nvPr>
            <p:ph type="subTitle" idx="1"/>
          </p:nvPr>
        </p:nvSpPr>
        <p:spPr>
          <a:xfrm>
            <a:off x="2743200" y="5829300"/>
            <a:ext cx="12801600" cy="2628900"/>
          </a:xfrm>
        </p:spPr>
        <p:txBody>
          <a:bodyPr/>
          <a:lstStyle>
            <a:lvl1pPr marL="0" indent="0" algn="ctr">
              <a:buNone/>
              <a:defRPr>
                <a:solidFill>
                  <a:schemeClr val="tx1">
                    <a:tint val="75000"/>
                  </a:schemeClr>
                </a:solidFill>
              </a:defRPr>
            </a:lvl1pPr>
            <a:lvl2pPr marL="914126" indent="0" algn="ctr">
              <a:buNone/>
              <a:defRPr>
                <a:solidFill>
                  <a:schemeClr val="tx1">
                    <a:tint val="75000"/>
                  </a:schemeClr>
                </a:solidFill>
              </a:defRPr>
            </a:lvl2pPr>
            <a:lvl3pPr marL="1828251" indent="0" algn="ctr">
              <a:buNone/>
              <a:defRPr>
                <a:solidFill>
                  <a:schemeClr val="tx1">
                    <a:tint val="75000"/>
                  </a:schemeClr>
                </a:solidFill>
              </a:defRPr>
            </a:lvl3pPr>
            <a:lvl4pPr marL="2742377" indent="0" algn="ctr">
              <a:buNone/>
              <a:defRPr>
                <a:solidFill>
                  <a:schemeClr val="tx1">
                    <a:tint val="75000"/>
                  </a:schemeClr>
                </a:solidFill>
              </a:defRPr>
            </a:lvl4pPr>
            <a:lvl5pPr marL="3656503" indent="0" algn="ctr">
              <a:buNone/>
              <a:defRPr>
                <a:solidFill>
                  <a:schemeClr val="tx1">
                    <a:tint val="75000"/>
                  </a:schemeClr>
                </a:solidFill>
              </a:defRPr>
            </a:lvl5pPr>
            <a:lvl6pPr marL="4570628" indent="0" algn="ctr">
              <a:buNone/>
              <a:defRPr>
                <a:solidFill>
                  <a:schemeClr val="tx1">
                    <a:tint val="75000"/>
                  </a:schemeClr>
                </a:solidFill>
              </a:defRPr>
            </a:lvl6pPr>
            <a:lvl7pPr marL="5484754" indent="0" algn="ctr">
              <a:buNone/>
              <a:defRPr>
                <a:solidFill>
                  <a:schemeClr val="tx1">
                    <a:tint val="75000"/>
                  </a:schemeClr>
                </a:solidFill>
              </a:defRPr>
            </a:lvl7pPr>
            <a:lvl8pPr marL="6398880" indent="0" algn="ctr">
              <a:buNone/>
              <a:defRPr>
                <a:solidFill>
                  <a:schemeClr val="tx1">
                    <a:tint val="75000"/>
                  </a:schemeClr>
                </a:solidFill>
              </a:defRPr>
            </a:lvl8pPr>
            <a:lvl9pPr marL="7313005" indent="0" algn="ctr">
              <a:buNone/>
              <a:defRPr>
                <a:solidFill>
                  <a:schemeClr val="tx1">
                    <a:tint val="75000"/>
                  </a:schemeClr>
                </a:solidFill>
              </a:defRPr>
            </a:lvl9pPr>
          </a:lstStyle>
          <a:p>
            <a:r>
              <a:rPr lang="zh-CN" altLang="en-US"/>
              <a:t>单击此处编辑母版副标题样式</a:t>
            </a:r>
          </a:p>
        </p:txBody>
      </p:sp>
      <p:sp>
        <p:nvSpPr>
          <p:cNvPr id="4" name="日期占位符 3"/>
          <p:cNvSpPr>
            <a:spLocks noGrp="1"/>
          </p:cNvSpPr>
          <p:nvPr>
            <p:ph type="dt" sz="half" idx="10"/>
          </p:nvPr>
        </p:nvSpPr>
        <p:spPr/>
        <p:txBody>
          <a:bodyPr/>
          <a:lstStyle/>
          <a:p>
            <a:fld id="{93658229-60C7-4EEA-8429-A860B9F27CCF}" type="datetimeFigureOut">
              <a:rPr lang="zh-CN" altLang="en-US" smtClean="0"/>
              <a:pPr/>
              <a:t>2022/9/13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D86C59C-312B-459B-B7E1-1296B118BF37}" type="slidenum">
              <a:rPr lang="zh-CN" altLang="en-US" smtClean="0"/>
              <a:pPr/>
              <a:t>‹#›</a:t>
            </a:fld>
            <a:endParaRPr lang="zh-CN" altLang="en-US"/>
          </a:p>
        </p:txBody>
      </p:sp>
    </p:spTree>
    <p:extLst>
      <p:ext uri="{BB962C8B-B14F-4D97-AF65-F5344CB8AC3E}">
        <p14:creationId xmlns:p14="http://schemas.microsoft.com/office/powerpoint/2010/main" val="3157759171"/>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3658229-60C7-4EEA-8429-A860B9F27CCF}" type="datetimeFigureOut">
              <a:rPr lang="zh-CN" altLang="en-US" smtClean="0"/>
              <a:pPr/>
              <a:t>2022/9/13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D86C59C-312B-459B-B7E1-1296B118BF37}" type="slidenum">
              <a:rPr lang="zh-CN" altLang="en-US" smtClean="0"/>
              <a:pPr/>
              <a:t>‹#›</a:t>
            </a:fld>
            <a:endParaRPr lang="zh-CN" altLang="en-US"/>
          </a:p>
        </p:txBody>
      </p:sp>
    </p:spTree>
    <p:extLst>
      <p:ext uri="{BB962C8B-B14F-4D97-AF65-F5344CB8AC3E}">
        <p14:creationId xmlns:p14="http://schemas.microsoft.com/office/powerpoint/2010/main" val="3400736135"/>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1444626" y="6610351"/>
            <a:ext cx="15544800" cy="2043113"/>
          </a:xfrm>
        </p:spPr>
        <p:txBody>
          <a:bodyPr anchor="t"/>
          <a:lstStyle>
            <a:lvl1pPr algn="l">
              <a:defRPr sz="7998" b="1" cap="all"/>
            </a:lvl1pPr>
          </a:lstStyle>
          <a:p>
            <a:r>
              <a:rPr lang="zh-CN" altLang="en-US"/>
              <a:t>单击此处编辑母版标题样式</a:t>
            </a:r>
          </a:p>
        </p:txBody>
      </p:sp>
      <p:sp>
        <p:nvSpPr>
          <p:cNvPr id="3" name="文本占位符 2"/>
          <p:cNvSpPr>
            <a:spLocks noGrp="1"/>
          </p:cNvSpPr>
          <p:nvPr>
            <p:ph type="body" idx="1"/>
          </p:nvPr>
        </p:nvSpPr>
        <p:spPr>
          <a:xfrm>
            <a:off x="1444626" y="4360070"/>
            <a:ext cx="15544800" cy="2250281"/>
          </a:xfrm>
        </p:spPr>
        <p:txBody>
          <a:bodyPr anchor="b"/>
          <a:lstStyle>
            <a:lvl1pPr marL="0" indent="0">
              <a:buNone/>
              <a:defRPr sz="3999">
                <a:solidFill>
                  <a:schemeClr val="tx1">
                    <a:tint val="75000"/>
                  </a:schemeClr>
                </a:solidFill>
              </a:defRPr>
            </a:lvl1pPr>
            <a:lvl2pPr marL="914126" indent="0">
              <a:buNone/>
              <a:defRPr sz="3599">
                <a:solidFill>
                  <a:schemeClr val="tx1">
                    <a:tint val="75000"/>
                  </a:schemeClr>
                </a:solidFill>
              </a:defRPr>
            </a:lvl2pPr>
            <a:lvl3pPr marL="1828251" indent="0">
              <a:buNone/>
              <a:defRPr sz="3199">
                <a:solidFill>
                  <a:schemeClr val="tx1">
                    <a:tint val="75000"/>
                  </a:schemeClr>
                </a:solidFill>
              </a:defRPr>
            </a:lvl3pPr>
            <a:lvl4pPr marL="2742377" indent="0">
              <a:buNone/>
              <a:defRPr sz="2799">
                <a:solidFill>
                  <a:schemeClr val="tx1">
                    <a:tint val="75000"/>
                  </a:schemeClr>
                </a:solidFill>
              </a:defRPr>
            </a:lvl4pPr>
            <a:lvl5pPr marL="3656503" indent="0">
              <a:buNone/>
              <a:defRPr sz="2799">
                <a:solidFill>
                  <a:schemeClr val="tx1">
                    <a:tint val="75000"/>
                  </a:schemeClr>
                </a:solidFill>
              </a:defRPr>
            </a:lvl5pPr>
            <a:lvl6pPr marL="4570628" indent="0">
              <a:buNone/>
              <a:defRPr sz="2799">
                <a:solidFill>
                  <a:schemeClr val="tx1">
                    <a:tint val="75000"/>
                  </a:schemeClr>
                </a:solidFill>
              </a:defRPr>
            </a:lvl6pPr>
            <a:lvl7pPr marL="5484754" indent="0">
              <a:buNone/>
              <a:defRPr sz="2799">
                <a:solidFill>
                  <a:schemeClr val="tx1">
                    <a:tint val="75000"/>
                  </a:schemeClr>
                </a:solidFill>
              </a:defRPr>
            </a:lvl7pPr>
            <a:lvl8pPr marL="6398880" indent="0">
              <a:buNone/>
              <a:defRPr sz="2799">
                <a:solidFill>
                  <a:schemeClr val="tx1">
                    <a:tint val="75000"/>
                  </a:schemeClr>
                </a:solidFill>
              </a:defRPr>
            </a:lvl8pPr>
            <a:lvl9pPr marL="7313005" indent="0">
              <a:buNone/>
              <a:defRPr sz="2799">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93658229-60C7-4EEA-8429-A860B9F27CCF}" type="datetimeFigureOut">
              <a:rPr lang="zh-CN" altLang="en-US" smtClean="0"/>
              <a:pPr/>
              <a:t>2022/9/13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D86C59C-312B-459B-B7E1-1296B118BF37}" type="slidenum">
              <a:rPr lang="zh-CN" altLang="en-US" smtClean="0"/>
              <a:pPr/>
              <a:t>‹#›</a:t>
            </a:fld>
            <a:endParaRPr lang="zh-CN" altLang="en-US"/>
          </a:p>
        </p:txBody>
      </p:sp>
    </p:spTree>
    <p:extLst>
      <p:ext uri="{BB962C8B-B14F-4D97-AF65-F5344CB8AC3E}">
        <p14:creationId xmlns:p14="http://schemas.microsoft.com/office/powerpoint/2010/main" val="3096417128"/>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914400" y="1800226"/>
            <a:ext cx="8077200" cy="5093495"/>
          </a:xfrm>
        </p:spPr>
        <p:txBody>
          <a:bodyPr/>
          <a:lstStyle>
            <a:lvl1pPr>
              <a:defRPr sz="5598"/>
            </a:lvl1pPr>
            <a:lvl2pPr>
              <a:defRPr sz="4799"/>
            </a:lvl2pPr>
            <a:lvl3pPr>
              <a:defRPr sz="3999"/>
            </a:lvl3pPr>
            <a:lvl4pPr>
              <a:defRPr sz="3599"/>
            </a:lvl4pPr>
            <a:lvl5pPr>
              <a:defRPr sz="3599"/>
            </a:lvl5pPr>
            <a:lvl6pPr>
              <a:defRPr sz="3599"/>
            </a:lvl6pPr>
            <a:lvl7pPr>
              <a:defRPr sz="3599"/>
            </a:lvl7pPr>
            <a:lvl8pPr>
              <a:defRPr sz="3599"/>
            </a:lvl8pPr>
            <a:lvl9pPr>
              <a:defRPr sz="3599"/>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9296400" y="1800226"/>
            <a:ext cx="8077200" cy="5093495"/>
          </a:xfrm>
        </p:spPr>
        <p:txBody>
          <a:bodyPr/>
          <a:lstStyle>
            <a:lvl1pPr>
              <a:defRPr sz="5598"/>
            </a:lvl1pPr>
            <a:lvl2pPr>
              <a:defRPr sz="4799"/>
            </a:lvl2pPr>
            <a:lvl3pPr>
              <a:defRPr sz="3999"/>
            </a:lvl3pPr>
            <a:lvl4pPr>
              <a:defRPr sz="3599"/>
            </a:lvl4pPr>
            <a:lvl5pPr>
              <a:defRPr sz="3599"/>
            </a:lvl5pPr>
            <a:lvl6pPr>
              <a:defRPr sz="3599"/>
            </a:lvl6pPr>
            <a:lvl7pPr>
              <a:defRPr sz="3599"/>
            </a:lvl7pPr>
            <a:lvl8pPr>
              <a:defRPr sz="3599"/>
            </a:lvl8pPr>
            <a:lvl9pPr>
              <a:defRPr sz="3599"/>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93658229-60C7-4EEA-8429-A860B9F27CCF}" type="datetimeFigureOut">
              <a:rPr lang="zh-CN" altLang="en-US" smtClean="0"/>
              <a:pPr/>
              <a:t>2022/9/13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D86C59C-312B-459B-B7E1-1296B118BF37}" type="slidenum">
              <a:rPr lang="zh-CN" altLang="en-US" smtClean="0"/>
              <a:pPr/>
              <a:t>‹#›</a:t>
            </a:fld>
            <a:endParaRPr lang="zh-CN" altLang="en-US"/>
          </a:p>
        </p:txBody>
      </p:sp>
    </p:spTree>
    <p:extLst>
      <p:ext uri="{BB962C8B-B14F-4D97-AF65-F5344CB8AC3E}">
        <p14:creationId xmlns:p14="http://schemas.microsoft.com/office/powerpoint/2010/main" val="4207810413"/>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914400" y="411958"/>
            <a:ext cx="16459200" cy="1714501"/>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914400" y="2302669"/>
            <a:ext cx="8080376" cy="959644"/>
          </a:xfrm>
        </p:spPr>
        <p:txBody>
          <a:bodyPr anchor="b"/>
          <a:lstStyle>
            <a:lvl1pPr marL="0" indent="0">
              <a:buNone/>
              <a:defRPr sz="4799" b="1"/>
            </a:lvl1pPr>
            <a:lvl2pPr marL="914126" indent="0">
              <a:buNone/>
              <a:defRPr sz="3999" b="1"/>
            </a:lvl2pPr>
            <a:lvl3pPr marL="1828251" indent="0">
              <a:buNone/>
              <a:defRPr sz="3599" b="1"/>
            </a:lvl3pPr>
            <a:lvl4pPr marL="2742377" indent="0">
              <a:buNone/>
              <a:defRPr sz="3199" b="1"/>
            </a:lvl4pPr>
            <a:lvl5pPr marL="3656503" indent="0">
              <a:buNone/>
              <a:defRPr sz="3199" b="1"/>
            </a:lvl5pPr>
            <a:lvl6pPr marL="4570628" indent="0">
              <a:buNone/>
              <a:defRPr sz="3199" b="1"/>
            </a:lvl6pPr>
            <a:lvl7pPr marL="5484754" indent="0">
              <a:buNone/>
              <a:defRPr sz="3199" b="1"/>
            </a:lvl7pPr>
            <a:lvl8pPr marL="6398880" indent="0">
              <a:buNone/>
              <a:defRPr sz="3199" b="1"/>
            </a:lvl8pPr>
            <a:lvl9pPr marL="7313005" indent="0">
              <a:buNone/>
              <a:defRPr sz="3199" b="1"/>
            </a:lvl9pPr>
          </a:lstStyle>
          <a:p>
            <a:pPr lvl="0"/>
            <a:r>
              <a:rPr lang="zh-CN" altLang="en-US"/>
              <a:t>单击此处编辑母版文本样式</a:t>
            </a:r>
          </a:p>
        </p:txBody>
      </p:sp>
      <p:sp>
        <p:nvSpPr>
          <p:cNvPr id="4" name="内容占位符 3"/>
          <p:cNvSpPr>
            <a:spLocks noGrp="1"/>
          </p:cNvSpPr>
          <p:nvPr>
            <p:ph sz="half" idx="2"/>
          </p:nvPr>
        </p:nvSpPr>
        <p:spPr>
          <a:xfrm>
            <a:off x="914400" y="3262314"/>
            <a:ext cx="8080376" cy="5926932"/>
          </a:xfrm>
        </p:spPr>
        <p:txBody>
          <a:bodyPr/>
          <a:lstStyle>
            <a:lvl1pPr>
              <a:defRPr sz="4799"/>
            </a:lvl1pPr>
            <a:lvl2pPr>
              <a:defRPr sz="3999"/>
            </a:lvl2pPr>
            <a:lvl3pPr>
              <a:defRPr sz="3599"/>
            </a:lvl3pPr>
            <a:lvl4pPr>
              <a:defRPr sz="3199"/>
            </a:lvl4pPr>
            <a:lvl5pPr>
              <a:defRPr sz="3199"/>
            </a:lvl5pPr>
            <a:lvl6pPr>
              <a:defRPr sz="3199"/>
            </a:lvl6pPr>
            <a:lvl7pPr>
              <a:defRPr sz="3199"/>
            </a:lvl7pPr>
            <a:lvl8pPr>
              <a:defRPr sz="3199"/>
            </a:lvl8pPr>
            <a:lvl9pPr>
              <a:defRPr sz="3199"/>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9290053" y="2302669"/>
            <a:ext cx="8083550" cy="959644"/>
          </a:xfrm>
        </p:spPr>
        <p:txBody>
          <a:bodyPr anchor="b"/>
          <a:lstStyle>
            <a:lvl1pPr marL="0" indent="0">
              <a:buNone/>
              <a:defRPr sz="4799" b="1"/>
            </a:lvl1pPr>
            <a:lvl2pPr marL="914126" indent="0">
              <a:buNone/>
              <a:defRPr sz="3999" b="1"/>
            </a:lvl2pPr>
            <a:lvl3pPr marL="1828251" indent="0">
              <a:buNone/>
              <a:defRPr sz="3599" b="1"/>
            </a:lvl3pPr>
            <a:lvl4pPr marL="2742377" indent="0">
              <a:buNone/>
              <a:defRPr sz="3199" b="1"/>
            </a:lvl4pPr>
            <a:lvl5pPr marL="3656503" indent="0">
              <a:buNone/>
              <a:defRPr sz="3199" b="1"/>
            </a:lvl5pPr>
            <a:lvl6pPr marL="4570628" indent="0">
              <a:buNone/>
              <a:defRPr sz="3199" b="1"/>
            </a:lvl6pPr>
            <a:lvl7pPr marL="5484754" indent="0">
              <a:buNone/>
              <a:defRPr sz="3199" b="1"/>
            </a:lvl7pPr>
            <a:lvl8pPr marL="6398880" indent="0">
              <a:buNone/>
              <a:defRPr sz="3199" b="1"/>
            </a:lvl8pPr>
            <a:lvl9pPr marL="7313005" indent="0">
              <a:buNone/>
              <a:defRPr sz="3199" b="1"/>
            </a:lvl9pPr>
          </a:lstStyle>
          <a:p>
            <a:pPr lvl="0"/>
            <a:r>
              <a:rPr lang="zh-CN" altLang="en-US"/>
              <a:t>单击此处编辑母版文本样式</a:t>
            </a:r>
          </a:p>
        </p:txBody>
      </p:sp>
      <p:sp>
        <p:nvSpPr>
          <p:cNvPr id="6" name="内容占位符 5"/>
          <p:cNvSpPr>
            <a:spLocks noGrp="1"/>
          </p:cNvSpPr>
          <p:nvPr>
            <p:ph sz="quarter" idx="4"/>
          </p:nvPr>
        </p:nvSpPr>
        <p:spPr>
          <a:xfrm>
            <a:off x="9290053" y="3262314"/>
            <a:ext cx="8083550" cy="5926932"/>
          </a:xfrm>
        </p:spPr>
        <p:txBody>
          <a:bodyPr/>
          <a:lstStyle>
            <a:lvl1pPr>
              <a:defRPr sz="4799"/>
            </a:lvl1pPr>
            <a:lvl2pPr>
              <a:defRPr sz="3999"/>
            </a:lvl2pPr>
            <a:lvl3pPr>
              <a:defRPr sz="3599"/>
            </a:lvl3pPr>
            <a:lvl4pPr>
              <a:defRPr sz="3199"/>
            </a:lvl4pPr>
            <a:lvl5pPr>
              <a:defRPr sz="3199"/>
            </a:lvl5pPr>
            <a:lvl6pPr>
              <a:defRPr sz="3199"/>
            </a:lvl6pPr>
            <a:lvl7pPr>
              <a:defRPr sz="3199"/>
            </a:lvl7pPr>
            <a:lvl8pPr>
              <a:defRPr sz="3199"/>
            </a:lvl8pPr>
            <a:lvl9pPr>
              <a:defRPr sz="3199"/>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93658229-60C7-4EEA-8429-A860B9F27CCF}" type="datetimeFigureOut">
              <a:rPr lang="zh-CN" altLang="en-US" smtClean="0"/>
              <a:pPr/>
              <a:t>2022/9/13</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4D86C59C-312B-459B-B7E1-1296B118BF37}" type="slidenum">
              <a:rPr lang="zh-CN" altLang="en-US" smtClean="0"/>
              <a:pPr/>
              <a:t>‹#›</a:t>
            </a:fld>
            <a:endParaRPr lang="zh-CN" altLang="en-US"/>
          </a:p>
        </p:txBody>
      </p:sp>
    </p:spTree>
    <p:extLst>
      <p:ext uri="{BB962C8B-B14F-4D97-AF65-F5344CB8AC3E}">
        <p14:creationId xmlns:p14="http://schemas.microsoft.com/office/powerpoint/2010/main" val="1283772891"/>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93658229-60C7-4EEA-8429-A860B9F27CCF}" type="datetimeFigureOut">
              <a:rPr lang="zh-CN" altLang="en-US" smtClean="0"/>
              <a:pPr/>
              <a:t>2022/9/13</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D86C59C-312B-459B-B7E1-1296B118BF37}" type="slidenum">
              <a:rPr lang="zh-CN" altLang="en-US" smtClean="0"/>
              <a:pPr/>
              <a:t>‹#›</a:t>
            </a:fld>
            <a:endParaRPr lang="zh-CN" altLang="en-US"/>
          </a:p>
        </p:txBody>
      </p:sp>
    </p:spTree>
    <p:extLst>
      <p:ext uri="{BB962C8B-B14F-4D97-AF65-F5344CB8AC3E}">
        <p14:creationId xmlns:p14="http://schemas.microsoft.com/office/powerpoint/2010/main" val="374487873"/>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93658229-60C7-4EEA-8429-A860B9F27CCF}" type="datetimeFigureOut">
              <a:rPr lang="zh-CN" altLang="en-US" smtClean="0"/>
              <a:pPr/>
              <a:t>2022/9/13</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D86C59C-312B-459B-B7E1-1296B118BF37}" type="slidenum">
              <a:rPr lang="zh-CN" altLang="en-US" smtClean="0"/>
              <a:pPr/>
              <a:t>‹#›</a:t>
            </a:fld>
            <a:endParaRPr lang="zh-CN" altLang="en-US"/>
          </a:p>
        </p:txBody>
      </p:sp>
      <p:sp>
        <p:nvSpPr>
          <p:cNvPr id="5" name="TextBox 4"/>
          <p:cNvSpPr txBox="1"/>
          <p:nvPr userDrawn="1"/>
        </p:nvSpPr>
        <p:spPr>
          <a:xfrm>
            <a:off x="791073" y="536411"/>
            <a:ext cx="3877985" cy="646203"/>
          </a:xfrm>
          <a:prstGeom prst="rect">
            <a:avLst/>
          </a:prstGeom>
          <a:noFill/>
        </p:spPr>
        <p:txBody>
          <a:bodyPr wrap="none" rtlCol="0">
            <a:spAutoFit/>
          </a:bodyPr>
          <a:lstStyle/>
          <a:p>
            <a:r>
              <a:rPr lang="zh-CN" altLang="en-US" sz="3599" dirty="0">
                <a:solidFill>
                  <a:schemeClr val="tx1">
                    <a:lumMod val="75000"/>
                    <a:lumOff val="25000"/>
                  </a:schemeClr>
                </a:solidFill>
                <a:latin typeface="微软雅黑" pitchFamily="34" charset="-122"/>
                <a:ea typeface="微软雅黑" pitchFamily="34" charset="-122"/>
              </a:rPr>
              <a:t>单击此处添加标题</a:t>
            </a:r>
          </a:p>
        </p:txBody>
      </p:sp>
    </p:spTree>
    <p:extLst>
      <p:ext uri="{BB962C8B-B14F-4D97-AF65-F5344CB8AC3E}">
        <p14:creationId xmlns:p14="http://schemas.microsoft.com/office/powerpoint/2010/main" val="3247220590"/>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9/13/2022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3969338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914403" y="409576"/>
            <a:ext cx="6016626" cy="1743076"/>
          </a:xfrm>
        </p:spPr>
        <p:txBody>
          <a:bodyPr anchor="b"/>
          <a:lstStyle>
            <a:lvl1pPr algn="l">
              <a:defRPr sz="3999" b="1"/>
            </a:lvl1pPr>
          </a:lstStyle>
          <a:p>
            <a:r>
              <a:rPr lang="zh-CN" altLang="en-US"/>
              <a:t>单击此处编辑母版标题样式</a:t>
            </a:r>
          </a:p>
        </p:txBody>
      </p:sp>
      <p:sp>
        <p:nvSpPr>
          <p:cNvPr id="3" name="内容占位符 2"/>
          <p:cNvSpPr>
            <a:spLocks noGrp="1"/>
          </p:cNvSpPr>
          <p:nvPr>
            <p:ph idx="1"/>
          </p:nvPr>
        </p:nvSpPr>
        <p:spPr>
          <a:xfrm>
            <a:off x="7150100" y="409576"/>
            <a:ext cx="10223500" cy="8779669"/>
          </a:xfrm>
        </p:spPr>
        <p:txBody>
          <a:bodyPr/>
          <a:lstStyle>
            <a:lvl1pPr>
              <a:defRPr sz="6398"/>
            </a:lvl1pPr>
            <a:lvl2pPr>
              <a:defRPr sz="5598"/>
            </a:lvl2pPr>
            <a:lvl3pPr>
              <a:defRPr sz="4799"/>
            </a:lvl3pPr>
            <a:lvl4pPr>
              <a:defRPr sz="3999"/>
            </a:lvl4pPr>
            <a:lvl5pPr>
              <a:defRPr sz="3999"/>
            </a:lvl5pPr>
            <a:lvl6pPr>
              <a:defRPr sz="3999"/>
            </a:lvl6pPr>
            <a:lvl7pPr>
              <a:defRPr sz="3999"/>
            </a:lvl7pPr>
            <a:lvl8pPr>
              <a:defRPr sz="3999"/>
            </a:lvl8pPr>
            <a:lvl9pPr>
              <a:defRPr sz="3999"/>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914403" y="2152652"/>
            <a:ext cx="6016626" cy="7036594"/>
          </a:xfrm>
        </p:spPr>
        <p:txBody>
          <a:bodyPr/>
          <a:lstStyle>
            <a:lvl1pPr marL="0" indent="0">
              <a:buNone/>
              <a:defRPr sz="2799"/>
            </a:lvl1pPr>
            <a:lvl2pPr marL="914126" indent="0">
              <a:buNone/>
              <a:defRPr sz="2399"/>
            </a:lvl2pPr>
            <a:lvl3pPr marL="1828251" indent="0">
              <a:buNone/>
              <a:defRPr sz="1999"/>
            </a:lvl3pPr>
            <a:lvl4pPr marL="2742377" indent="0">
              <a:buNone/>
              <a:defRPr sz="1799"/>
            </a:lvl4pPr>
            <a:lvl5pPr marL="3656503" indent="0">
              <a:buNone/>
              <a:defRPr sz="1799"/>
            </a:lvl5pPr>
            <a:lvl6pPr marL="4570628" indent="0">
              <a:buNone/>
              <a:defRPr sz="1799"/>
            </a:lvl6pPr>
            <a:lvl7pPr marL="5484754" indent="0">
              <a:buNone/>
              <a:defRPr sz="1799"/>
            </a:lvl7pPr>
            <a:lvl8pPr marL="6398880" indent="0">
              <a:buNone/>
              <a:defRPr sz="1799"/>
            </a:lvl8pPr>
            <a:lvl9pPr marL="7313005" indent="0">
              <a:buNone/>
              <a:defRPr sz="1799"/>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93658229-60C7-4EEA-8429-A860B9F27CCF}" type="datetimeFigureOut">
              <a:rPr lang="zh-CN" altLang="en-US" smtClean="0"/>
              <a:pPr/>
              <a:t>2022/9/13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D86C59C-312B-459B-B7E1-1296B118BF37}" type="slidenum">
              <a:rPr lang="zh-CN" altLang="en-US" smtClean="0"/>
              <a:pPr/>
              <a:t>‹#›</a:t>
            </a:fld>
            <a:endParaRPr lang="zh-CN" altLang="en-US"/>
          </a:p>
        </p:txBody>
      </p:sp>
    </p:spTree>
    <p:extLst>
      <p:ext uri="{BB962C8B-B14F-4D97-AF65-F5344CB8AC3E}">
        <p14:creationId xmlns:p14="http://schemas.microsoft.com/office/powerpoint/2010/main" val="3980407304"/>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3584576" y="7200900"/>
            <a:ext cx="10972800" cy="850108"/>
          </a:xfrm>
        </p:spPr>
        <p:txBody>
          <a:bodyPr anchor="b"/>
          <a:lstStyle>
            <a:lvl1pPr algn="l">
              <a:defRPr sz="3999" b="1"/>
            </a:lvl1pPr>
          </a:lstStyle>
          <a:p>
            <a:r>
              <a:rPr lang="zh-CN" altLang="en-US"/>
              <a:t>单击此处编辑母版标题样式</a:t>
            </a:r>
          </a:p>
        </p:txBody>
      </p:sp>
      <p:sp>
        <p:nvSpPr>
          <p:cNvPr id="3" name="图片占位符 2"/>
          <p:cNvSpPr>
            <a:spLocks noGrp="1"/>
          </p:cNvSpPr>
          <p:nvPr>
            <p:ph type="pic" idx="1"/>
          </p:nvPr>
        </p:nvSpPr>
        <p:spPr>
          <a:xfrm>
            <a:off x="3584576" y="919163"/>
            <a:ext cx="10972800" cy="6172200"/>
          </a:xfrm>
        </p:spPr>
        <p:txBody>
          <a:bodyPr/>
          <a:lstStyle>
            <a:lvl1pPr marL="0" indent="0">
              <a:buNone/>
              <a:defRPr sz="6398"/>
            </a:lvl1pPr>
            <a:lvl2pPr marL="914126" indent="0">
              <a:buNone/>
              <a:defRPr sz="5598"/>
            </a:lvl2pPr>
            <a:lvl3pPr marL="1828251" indent="0">
              <a:buNone/>
              <a:defRPr sz="4799"/>
            </a:lvl3pPr>
            <a:lvl4pPr marL="2742377" indent="0">
              <a:buNone/>
              <a:defRPr sz="3999"/>
            </a:lvl4pPr>
            <a:lvl5pPr marL="3656503" indent="0">
              <a:buNone/>
              <a:defRPr sz="3999"/>
            </a:lvl5pPr>
            <a:lvl6pPr marL="4570628" indent="0">
              <a:buNone/>
              <a:defRPr sz="3999"/>
            </a:lvl6pPr>
            <a:lvl7pPr marL="5484754" indent="0">
              <a:buNone/>
              <a:defRPr sz="3999"/>
            </a:lvl7pPr>
            <a:lvl8pPr marL="6398880" indent="0">
              <a:buNone/>
              <a:defRPr sz="3999"/>
            </a:lvl8pPr>
            <a:lvl9pPr marL="7313005" indent="0">
              <a:buNone/>
              <a:defRPr sz="3999"/>
            </a:lvl9pPr>
          </a:lstStyle>
          <a:p>
            <a:endParaRPr lang="zh-CN" altLang="en-US"/>
          </a:p>
        </p:txBody>
      </p:sp>
      <p:sp>
        <p:nvSpPr>
          <p:cNvPr id="4" name="文本占位符 3"/>
          <p:cNvSpPr>
            <a:spLocks noGrp="1"/>
          </p:cNvSpPr>
          <p:nvPr>
            <p:ph type="body" sz="half" idx="2"/>
          </p:nvPr>
        </p:nvSpPr>
        <p:spPr>
          <a:xfrm>
            <a:off x="3584576" y="8051007"/>
            <a:ext cx="10972800" cy="1207293"/>
          </a:xfrm>
        </p:spPr>
        <p:txBody>
          <a:bodyPr/>
          <a:lstStyle>
            <a:lvl1pPr marL="0" indent="0">
              <a:buNone/>
              <a:defRPr sz="2799"/>
            </a:lvl1pPr>
            <a:lvl2pPr marL="914126" indent="0">
              <a:buNone/>
              <a:defRPr sz="2399"/>
            </a:lvl2pPr>
            <a:lvl3pPr marL="1828251" indent="0">
              <a:buNone/>
              <a:defRPr sz="1999"/>
            </a:lvl3pPr>
            <a:lvl4pPr marL="2742377" indent="0">
              <a:buNone/>
              <a:defRPr sz="1799"/>
            </a:lvl4pPr>
            <a:lvl5pPr marL="3656503" indent="0">
              <a:buNone/>
              <a:defRPr sz="1799"/>
            </a:lvl5pPr>
            <a:lvl6pPr marL="4570628" indent="0">
              <a:buNone/>
              <a:defRPr sz="1799"/>
            </a:lvl6pPr>
            <a:lvl7pPr marL="5484754" indent="0">
              <a:buNone/>
              <a:defRPr sz="1799"/>
            </a:lvl7pPr>
            <a:lvl8pPr marL="6398880" indent="0">
              <a:buNone/>
              <a:defRPr sz="1799"/>
            </a:lvl8pPr>
            <a:lvl9pPr marL="7313005" indent="0">
              <a:buNone/>
              <a:defRPr sz="1799"/>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93658229-60C7-4EEA-8429-A860B9F27CCF}" type="datetimeFigureOut">
              <a:rPr lang="zh-CN" altLang="en-US" smtClean="0"/>
              <a:pPr/>
              <a:t>2022/9/13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D86C59C-312B-459B-B7E1-1296B118BF37}" type="slidenum">
              <a:rPr lang="zh-CN" altLang="en-US" smtClean="0"/>
              <a:pPr/>
              <a:t>‹#›</a:t>
            </a:fld>
            <a:endParaRPr lang="zh-CN" altLang="en-US"/>
          </a:p>
        </p:txBody>
      </p:sp>
    </p:spTree>
    <p:extLst>
      <p:ext uri="{BB962C8B-B14F-4D97-AF65-F5344CB8AC3E}">
        <p14:creationId xmlns:p14="http://schemas.microsoft.com/office/powerpoint/2010/main" val="2511277148"/>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3658229-60C7-4EEA-8429-A860B9F27CCF}" type="datetimeFigureOut">
              <a:rPr lang="zh-CN" altLang="en-US" smtClean="0"/>
              <a:pPr/>
              <a:t>2022/9/13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D86C59C-312B-459B-B7E1-1296B118BF37}" type="slidenum">
              <a:rPr lang="zh-CN" altLang="en-US" smtClean="0"/>
              <a:pPr/>
              <a:t>‹#›</a:t>
            </a:fld>
            <a:endParaRPr lang="zh-CN" altLang="en-US"/>
          </a:p>
        </p:txBody>
      </p:sp>
    </p:spTree>
    <p:extLst>
      <p:ext uri="{BB962C8B-B14F-4D97-AF65-F5344CB8AC3E}">
        <p14:creationId xmlns:p14="http://schemas.microsoft.com/office/powerpoint/2010/main" val="1292885541"/>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13258800" y="309564"/>
            <a:ext cx="4114800" cy="6584157"/>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914400" y="309564"/>
            <a:ext cx="12039600" cy="6584157"/>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3658229-60C7-4EEA-8429-A860B9F27CCF}" type="datetimeFigureOut">
              <a:rPr lang="zh-CN" altLang="en-US" smtClean="0"/>
              <a:pPr/>
              <a:t>2022/9/13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D86C59C-312B-459B-B7E1-1296B118BF37}" type="slidenum">
              <a:rPr lang="zh-CN" altLang="en-US" smtClean="0"/>
              <a:pPr/>
              <a:t>‹#›</a:t>
            </a:fld>
            <a:endParaRPr lang="zh-CN" altLang="en-US"/>
          </a:p>
        </p:txBody>
      </p:sp>
    </p:spTree>
    <p:extLst>
      <p:ext uri="{BB962C8B-B14F-4D97-AF65-F5344CB8AC3E}">
        <p14:creationId xmlns:p14="http://schemas.microsoft.com/office/powerpoint/2010/main" val="4156696220"/>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第一章">
    <p:spTree>
      <p:nvGrpSpPr>
        <p:cNvPr id="1" name=""/>
        <p:cNvGrpSpPr/>
        <p:nvPr/>
      </p:nvGrpSpPr>
      <p:grpSpPr>
        <a:xfrm>
          <a:off x="0" y="0"/>
          <a:ext cx="0" cy="0"/>
          <a:chOff x="0" y="0"/>
          <a:chExt cx="0" cy="0"/>
        </a:xfrm>
      </p:grpSpPr>
      <p:sp>
        <p:nvSpPr>
          <p:cNvPr id="2" name="TextBox 1"/>
          <p:cNvSpPr txBox="1"/>
          <p:nvPr userDrawn="1"/>
        </p:nvSpPr>
        <p:spPr>
          <a:xfrm>
            <a:off x="328823" y="464426"/>
            <a:ext cx="3877985" cy="646203"/>
          </a:xfrm>
          <a:prstGeom prst="rect">
            <a:avLst/>
          </a:prstGeom>
          <a:noFill/>
        </p:spPr>
        <p:txBody>
          <a:bodyPr wrap="none" rtlCol="0">
            <a:spAutoFit/>
          </a:bodyPr>
          <a:lstStyle/>
          <a:p>
            <a:r>
              <a:rPr lang="zh-CN" altLang="en-US" sz="3599" i="0" u="sng">
                <a:solidFill>
                  <a:schemeClr val="accent3"/>
                </a:solidFill>
              </a:rPr>
              <a:t>单击此处添加标题</a:t>
            </a:r>
          </a:p>
        </p:txBody>
      </p:sp>
    </p:spTree>
    <p:extLst>
      <p:ext uri="{BB962C8B-B14F-4D97-AF65-F5344CB8AC3E}">
        <p14:creationId xmlns:p14="http://schemas.microsoft.com/office/powerpoint/2010/main" val="4056206729"/>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900648199"/>
      </p:ext>
    </p:extLst>
  </p:cSld>
  <p:clrMapOvr>
    <a:masterClrMapping/>
  </p:clrMapOvr>
  <mc:AlternateContent xmlns:mc="http://schemas.openxmlformats.org/markup-compatibility/2006" xmlns:p14="http://schemas.microsoft.com/office/powerpoint/2010/main">
    <mc:Choice Requires="p14">
      <p:transition spd="slow" advClick="0" advTm="3000">
        <p14:flash/>
      </p:transition>
    </mc:Choice>
    <mc:Fallback xmlns="">
      <p:transition spd="slow" advClick="0" advTm="3000">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6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681984777"/>
      </p:ext>
    </p:extLst>
  </p:cSld>
  <p:clrMapOvr>
    <a:masterClrMapping/>
  </p:clrMapOvr>
  <mc:AlternateContent xmlns:mc="http://schemas.openxmlformats.org/markup-compatibility/2006" xmlns:p14="http://schemas.microsoft.com/office/powerpoint/2010/main">
    <mc:Choice Requires="p14">
      <p:transition spd="slow" advClick="0" advTm="3000">
        <p14:flash/>
      </p:transition>
    </mc:Choice>
    <mc:Fallback xmlns="" xmlns:a16="http://schemas.microsoft.com/office/drawing/2014/main" xmlns:a14="http://schemas.microsoft.com/office/drawing/2010/main">
      <p:transition spd="slow" advClick="0" advTm="3000">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900900692"/>
      </p:ext>
    </p:extLst>
  </p:cSld>
  <p:clrMapOvr>
    <a:masterClrMapping/>
  </p:clrMapOvr>
  <mc:AlternateContent xmlns:mc="http://schemas.openxmlformats.org/markup-compatibility/2006" xmlns:p14="http://schemas.microsoft.com/office/powerpoint/2010/main">
    <mc:Choice Requires="p14">
      <p:transition spd="slow" advClick="0" advTm="3000">
        <p14:flash/>
      </p:transition>
    </mc:Choice>
    <mc:Fallback xmlns="">
      <p:transition spd="slow" advClick="0" advTm="3000">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3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1257300" y="547688"/>
            <a:ext cx="15773400" cy="1988345"/>
          </a:xfrm>
          <a:prstGeom prst="rect">
            <a:avLst/>
          </a:prstGeom>
        </p:spPr>
        <p:txBody>
          <a:bodyPr/>
          <a:lstStyle/>
          <a:p>
            <a:r>
              <a:rPr lang="zh-CN" altLang="en-US"/>
              <a:t>单击此处编辑母版标题样式</a:t>
            </a:r>
          </a:p>
        </p:txBody>
      </p:sp>
    </p:spTree>
    <p:extLst>
      <p:ext uri="{BB962C8B-B14F-4D97-AF65-F5344CB8AC3E}">
        <p14:creationId xmlns:p14="http://schemas.microsoft.com/office/powerpoint/2010/main" val="2090317080"/>
      </p:ext>
    </p:extLst>
  </p:cSld>
  <p:clrMapOvr>
    <a:masterClrMapping/>
  </p:clrMapOvr>
  <mc:AlternateContent xmlns:mc="http://schemas.openxmlformats.org/markup-compatibility/2006" xmlns:p14="http://schemas.microsoft.com/office/powerpoint/2010/main">
    <mc:Choice Requires="p14">
      <p:transition spd="slow" advClick="0" advTm="3000">
        <p14:flash/>
      </p:transition>
    </mc:Choice>
    <mc:Fallback xmlns="">
      <p:transition spd="slow" advClick="0" advTm="3000">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914400" y="411957"/>
            <a:ext cx="16459200" cy="1714500"/>
          </a:xfrm>
          <a:prstGeom prst="rect">
            <a:avLst/>
          </a:prstGeom>
        </p:spPr>
        <p:txBody>
          <a:bodyPr/>
          <a:lstStyle/>
          <a:p>
            <a:r>
              <a:rPr lang="zh-CN" altLang="en-US"/>
              <a:t>单击此处编辑母版标题样式</a:t>
            </a:r>
          </a:p>
        </p:txBody>
      </p:sp>
    </p:spTree>
    <p:extLst>
      <p:ext uri="{BB962C8B-B14F-4D97-AF65-F5344CB8AC3E}">
        <p14:creationId xmlns:p14="http://schemas.microsoft.com/office/powerpoint/2010/main" val="1537079893"/>
      </p:ext>
    </p:extLst>
  </p:cSld>
  <p:clrMapOvr>
    <a:masterClrMapping/>
  </p:clrMapOvr>
  <mc:AlternateContent xmlns:mc="http://schemas.openxmlformats.org/markup-compatibility/2006" xmlns:p14="http://schemas.microsoft.com/office/powerpoint/2010/main">
    <mc:Choice Requires="p14">
      <p:transition spd="slow" advClick="0" advTm="3000">
        <p14:flash/>
      </p:transition>
    </mc:Choice>
    <mc:Fallback xmlns="">
      <p:transition spd="slow" advClick="0" advTm="3000">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9/13/2022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2477820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9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914400" y="411957"/>
            <a:ext cx="16459200" cy="1714500"/>
          </a:xfrm>
          <a:prstGeom prst="rect">
            <a:avLst/>
          </a:prstGeom>
        </p:spPr>
        <p:txBody>
          <a:bodyPr/>
          <a:lstStyle/>
          <a:p>
            <a:r>
              <a:rPr lang="zh-CN" altLang="en-US"/>
              <a:t>单击此处编辑母版标题样式</a:t>
            </a:r>
          </a:p>
        </p:txBody>
      </p:sp>
      <p:sp>
        <p:nvSpPr>
          <p:cNvPr id="4" name="矩形 3"/>
          <p:cNvSpPr/>
          <p:nvPr userDrawn="1"/>
        </p:nvSpPr>
        <p:spPr>
          <a:xfrm>
            <a:off x="12487842" y="9818138"/>
            <a:ext cx="1162704" cy="300082"/>
          </a:xfrm>
          <a:prstGeom prst="rect">
            <a:avLst/>
          </a:prstGeom>
        </p:spPr>
        <p:txBody>
          <a:bodyPr wrap="square">
            <a:spAutoFit/>
          </a:bodyPr>
          <a:lstStyle/>
          <a:p>
            <a:pPr defTabSz="1371600"/>
            <a:r>
              <a:rPr lang="en-US" altLang="zh-CN" sz="150" dirty="0">
                <a:solidFill>
                  <a:prstClr val="white"/>
                </a:solidFill>
                <a:latin typeface="Calibri"/>
                <a:ea typeface="宋体"/>
              </a:rPr>
              <a:t>PPT</a:t>
            </a:r>
            <a:r>
              <a:rPr lang="zh-CN" altLang="en-US" sz="150" dirty="0">
                <a:solidFill>
                  <a:prstClr val="white"/>
                </a:solidFill>
                <a:latin typeface="Calibri"/>
                <a:ea typeface="宋体"/>
              </a:rPr>
              <a:t>模板下载：</a:t>
            </a:r>
            <a:r>
              <a:rPr lang="en-US" altLang="zh-CN" sz="150" dirty="0">
                <a:solidFill>
                  <a:prstClr val="white"/>
                </a:solidFill>
                <a:latin typeface="Calibri"/>
                <a:ea typeface="宋体"/>
              </a:rPr>
              <a:t>www.1ppt.com/moban/          </a:t>
            </a:r>
            <a:r>
              <a:rPr lang="zh-CN" altLang="en-US" sz="150" dirty="0">
                <a:solidFill>
                  <a:prstClr val="white"/>
                </a:solidFill>
                <a:latin typeface="Calibri"/>
                <a:ea typeface="宋体"/>
              </a:rPr>
              <a:t>行业</a:t>
            </a:r>
            <a:r>
              <a:rPr lang="en-US" altLang="zh-CN" sz="150" dirty="0">
                <a:solidFill>
                  <a:prstClr val="white"/>
                </a:solidFill>
                <a:latin typeface="Calibri"/>
                <a:ea typeface="宋体"/>
              </a:rPr>
              <a:t>PPT</a:t>
            </a:r>
            <a:r>
              <a:rPr lang="zh-CN" altLang="en-US" sz="150" dirty="0">
                <a:solidFill>
                  <a:prstClr val="white"/>
                </a:solidFill>
                <a:latin typeface="Calibri"/>
                <a:ea typeface="宋体"/>
              </a:rPr>
              <a:t>模板：</a:t>
            </a:r>
            <a:r>
              <a:rPr lang="en-US" altLang="zh-CN" sz="150" dirty="0">
                <a:solidFill>
                  <a:prstClr val="white"/>
                </a:solidFill>
                <a:latin typeface="Calibri"/>
                <a:ea typeface="宋体"/>
              </a:rPr>
              <a:t>www.1ppt.com/hangye/ </a:t>
            </a:r>
          </a:p>
          <a:p>
            <a:pPr defTabSz="1371600"/>
            <a:r>
              <a:rPr lang="zh-CN" altLang="en-US" sz="150" dirty="0">
                <a:solidFill>
                  <a:prstClr val="white"/>
                </a:solidFill>
                <a:latin typeface="Calibri"/>
                <a:ea typeface="宋体"/>
              </a:rPr>
              <a:t>节日</a:t>
            </a:r>
            <a:r>
              <a:rPr lang="en-US" altLang="zh-CN" sz="150" dirty="0">
                <a:solidFill>
                  <a:prstClr val="white"/>
                </a:solidFill>
                <a:latin typeface="Calibri"/>
                <a:ea typeface="宋体"/>
              </a:rPr>
              <a:t>PPT</a:t>
            </a:r>
            <a:r>
              <a:rPr lang="zh-CN" altLang="en-US" sz="150" dirty="0">
                <a:solidFill>
                  <a:prstClr val="white"/>
                </a:solidFill>
                <a:latin typeface="Calibri"/>
                <a:ea typeface="宋体"/>
              </a:rPr>
              <a:t>模板：</a:t>
            </a:r>
            <a:r>
              <a:rPr lang="en-US" altLang="zh-CN" sz="150" dirty="0">
                <a:solidFill>
                  <a:prstClr val="white"/>
                </a:solidFill>
                <a:latin typeface="Calibri"/>
                <a:ea typeface="宋体"/>
              </a:rPr>
              <a:t>www.1ppt.com/jieri/          PPT</a:t>
            </a:r>
            <a:r>
              <a:rPr lang="zh-CN" altLang="en-US" sz="150" dirty="0">
                <a:solidFill>
                  <a:prstClr val="white"/>
                </a:solidFill>
                <a:latin typeface="Calibri"/>
                <a:ea typeface="宋体"/>
              </a:rPr>
              <a:t>素材：</a:t>
            </a:r>
            <a:r>
              <a:rPr lang="en-US" altLang="zh-CN" sz="150" dirty="0">
                <a:solidFill>
                  <a:prstClr val="white"/>
                </a:solidFill>
                <a:latin typeface="Calibri"/>
                <a:ea typeface="宋体"/>
              </a:rPr>
              <a:t>www.1ppt.com/sucai/</a:t>
            </a:r>
          </a:p>
          <a:p>
            <a:pPr defTabSz="1371600"/>
            <a:r>
              <a:rPr lang="en-US" altLang="zh-CN" sz="150" dirty="0">
                <a:solidFill>
                  <a:prstClr val="white"/>
                </a:solidFill>
                <a:latin typeface="Calibri"/>
                <a:ea typeface="宋体"/>
              </a:rPr>
              <a:t>PPT</a:t>
            </a:r>
            <a:r>
              <a:rPr lang="zh-CN" altLang="en-US" sz="150" dirty="0">
                <a:solidFill>
                  <a:prstClr val="white"/>
                </a:solidFill>
                <a:latin typeface="Calibri"/>
                <a:ea typeface="宋体"/>
              </a:rPr>
              <a:t>背景图片：</a:t>
            </a:r>
            <a:r>
              <a:rPr lang="en-US" altLang="zh-CN" sz="150" dirty="0">
                <a:solidFill>
                  <a:prstClr val="white"/>
                </a:solidFill>
                <a:latin typeface="Calibri"/>
                <a:ea typeface="宋体"/>
              </a:rPr>
              <a:t>www.1ppt.com/beijing/        PPT</a:t>
            </a:r>
            <a:r>
              <a:rPr lang="zh-CN" altLang="en-US" sz="150" dirty="0">
                <a:solidFill>
                  <a:prstClr val="white"/>
                </a:solidFill>
                <a:latin typeface="Calibri"/>
                <a:ea typeface="宋体"/>
              </a:rPr>
              <a:t>图表：</a:t>
            </a:r>
            <a:r>
              <a:rPr lang="en-US" altLang="zh-CN" sz="150" dirty="0">
                <a:solidFill>
                  <a:prstClr val="white"/>
                </a:solidFill>
                <a:latin typeface="Calibri"/>
                <a:ea typeface="宋体"/>
              </a:rPr>
              <a:t>www.1ppt.com/tubiao/      </a:t>
            </a:r>
          </a:p>
          <a:p>
            <a:pPr defTabSz="1371600"/>
            <a:r>
              <a:rPr lang="zh-CN" altLang="en-US" sz="150" dirty="0">
                <a:solidFill>
                  <a:prstClr val="white"/>
                </a:solidFill>
                <a:latin typeface="Calibri"/>
                <a:ea typeface="宋体"/>
              </a:rPr>
              <a:t>精美</a:t>
            </a:r>
            <a:r>
              <a:rPr lang="en-US" altLang="zh-CN" sz="150" dirty="0">
                <a:solidFill>
                  <a:prstClr val="white"/>
                </a:solidFill>
                <a:latin typeface="Calibri"/>
                <a:ea typeface="宋体"/>
              </a:rPr>
              <a:t>PPT</a:t>
            </a:r>
            <a:r>
              <a:rPr lang="zh-CN" altLang="en-US" sz="150" dirty="0">
                <a:solidFill>
                  <a:prstClr val="white"/>
                </a:solidFill>
                <a:latin typeface="Calibri"/>
                <a:ea typeface="宋体"/>
              </a:rPr>
              <a:t>下载：</a:t>
            </a:r>
            <a:r>
              <a:rPr lang="en-US" altLang="zh-CN" sz="150" dirty="0">
                <a:solidFill>
                  <a:prstClr val="white"/>
                </a:solidFill>
                <a:latin typeface="Calibri"/>
                <a:ea typeface="宋体"/>
              </a:rPr>
              <a:t>www.1ppt.com/xiazai/         PPT</a:t>
            </a:r>
            <a:r>
              <a:rPr lang="zh-CN" altLang="en-US" sz="150" dirty="0">
                <a:solidFill>
                  <a:prstClr val="white"/>
                </a:solidFill>
                <a:latin typeface="Calibri"/>
                <a:ea typeface="宋体"/>
              </a:rPr>
              <a:t>教程： </a:t>
            </a:r>
            <a:r>
              <a:rPr lang="en-US" altLang="zh-CN" sz="150" dirty="0">
                <a:solidFill>
                  <a:prstClr val="white"/>
                </a:solidFill>
                <a:latin typeface="Calibri"/>
                <a:ea typeface="宋体"/>
              </a:rPr>
              <a:t>www.1ppt.com/powerpoint/      </a:t>
            </a:r>
          </a:p>
          <a:p>
            <a:pPr defTabSz="1371600"/>
            <a:r>
              <a:rPr lang="en-US" altLang="zh-CN" sz="150" dirty="0">
                <a:solidFill>
                  <a:prstClr val="white"/>
                </a:solidFill>
                <a:latin typeface="Calibri"/>
                <a:ea typeface="宋体"/>
              </a:rPr>
              <a:t>PPT</a:t>
            </a:r>
            <a:r>
              <a:rPr lang="zh-CN" altLang="en-US" sz="150" dirty="0">
                <a:solidFill>
                  <a:prstClr val="white"/>
                </a:solidFill>
                <a:latin typeface="Calibri"/>
                <a:ea typeface="宋体"/>
              </a:rPr>
              <a:t>课件：</a:t>
            </a:r>
            <a:r>
              <a:rPr lang="en-US" altLang="zh-CN" sz="150" dirty="0">
                <a:solidFill>
                  <a:prstClr val="white"/>
                </a:solidFill>
                <a:latin typeface="Calibri"/>
                <a:ea typeface="宋体"/>
              </a:rPr>
              <a:t>www.1ppt.com/kejian/             </a:t>
            </a:r>
            <a:r>
              <a:rPr lang="zh-CN" altLang="en-US" sz="150" dirty="0">
                <a:solidFill>
                  <a:prstClr val="white"/>
                </a:solidFill>
                <a:latin typeface="Calibri"/>
                <a:ea typeface="宋体"/>
              </a:rPr>
              <a:t>字体下载：</a:t>
            </a:r>
            <a:r>
              <a:rPr lang="en-US" altLang="zh-CN" sz="150" dirty="0">
                <a:solidFill>
                  <a:prstClr val="white"/>
                </a:solidFill>
                <a:latin typeface="Calibri"/>
                <a:ea typeface="宋体"/>
              </a:rPr>
              <a:t>www.1ppt.com/ziti/</a:t>
            </a:r>
          </a:p>
          <a:p>
            <a:pPr defTabSz="1371600"/>
            <a:r>
              <a:rPr lang="zh-CN" altLang="en-US" sz="150" dirty="0">
                <a:solidFill>
                  <a:prstClr val="white"/>
                </a:solidFill>
                <a:latin typeface="Calibri"/>
                <a:ea typeface="宋体"/>
              </a:rPr>
              <a:t>工作总结</a:t>
            </a:r>
            <a:r>
              <a:rPr lang="en-US" altLang="zh-CN" sz="150" dirty="0">
                <a:solidFill>
                  <a:prstClr val="white"/>
                </a:solidFill>
                <a:latin typeface="Calibri"/>
                <a:ea typeface="宋体"/>
              </a:rPr>
              <a:t>PPT</a:t>
            </a:r>
            <a:r>
              <a:rPr lang="zh-CN" altLang="en-US" sz="150" dirty="0">
                <a:solidFill>
                  <a:prstClr val="white"/>
                </a:solidFill>
                <a:latin typeface="Calibri"/>
                <a:ea typeface="宋体"/>
              </a:rPr>
              <a:t>：</a:t>
            </a:r>
            <a:r>
              <a:rPr lang="en-US" altLang="zh-CN" sz="150" dirty="0">
                <a:solidFill>
                  <a:prstClr val="white"/>
                </a:solidFill>
                <a:latin typeface="Calibri"/>
                <a:ea typeface="宋体"/>
              </a:rPr>
              <a:t>www.1ppt.com/xiazai/zongjie/ </a:t>
            </a:r>
            <a:r>
              <a:rPr lang="zh-CN" altLang="en-US" sz="150" dirty="0">
                <a:solidFill>
                  <a:prstClr val="white"/>
                </a:solidFill>
                <a:latin typeface="Calibri"/>
                <a:ea typeface="宋体"/>
              </a:rPr>
              <a:t>工作计划：</a:t>
            </a:r>
            <a:r>
              <a:rPr lang="en-US" altLang="zh-CN" sz="150" dirty="0">
                <a:solidFill>
                  <a:prstClr val="white"/>
                </a:solidFill>
                <a:latin typeface="Calibri"/>
                <a:ea typeface="宋体"/>
              </a:rPr>
              <a:t>www.1ppt.com/xiazai/jihua/</a:t>
            </a:r>
          </a:p>
          <a:p>
            <a:pPr defTabSz="1371600"/>
            <a:r>
              <a:rPr lang="zh-CN" altLang="en-US" sz="150" dirty="0">
                <a:solidFill>
                  <a:prstClr val="white"/>
                </a:solidFill>
                <a:latin typeface="Calibri"/>
                <a:ea typeface="宋体"/>
              </a:rPr>
              <a:t>商务</a:t>
            </a:r>
            <a:r>
              <a:rPr lang="en-US" altLang="zh-CN" sz="150" dirty="0">
                <a:solidFill>
                  <a:prstClr val="white"/>
                </a:solidFill>
                <a:latin typeface="Calibri"/>
                <a:ea typeface="宋体"/>
              </a:rPr>
              <a:t>PPT</a:t>
            </a:r>
            <a:r>
              <a:rPr lang="zh-CN" altLang="en-US" sz="150" dirty="0">
                <a:solidFill>
                  <a:prstClr val="white"/>
                </a:solidFill>
                <a:latin typeface="Calibri"/>
                <a:ea typeface="宋体"/>
              </a:rPr>
              <a:t>模板：</a:t>
            </a:r>
            <a:r>
              <a:rPr lang="en-US" altLang="zh-CN" sz="150" dirty="0">
                <a:solidFill>
                  <a:prstClr val="white"/>
                </a:solidFill>
                <a:latin typeface="Calibri"/>
                <a:ea typeface="宋体"/>
              </a:rPr>
              <a:t>www.1ppt.com/moban/shangwu/  </a:t>
            </a:r>
            <a:r>
              <a:rPr lang="zh-CN" altLang="en-US" sz="150" dirty="0">
                <a:solidFill>
                  <a:prstClr val="white"/>
                </a:solidFill>
                <a:latin typeface="Calibri"/>
                <a:ea typeface="宋体"/>
              </a:rPr>
              <a:t>个人简历</a:t>
            </a:r>
            <a:r>
              <a:rPr lang="en-US" altLang="zh-CN" sz="150" dirty="0">
                <a:solidFill>
                  <a:prstClr val="white"/>
                </a:solidFill>
                <a:latin typeface="Calibri"/>
                <a:ea typeface="宋体"/>
              </a:rPr>
              <a:t>PPT</a:t>
            </a:r>
            <a:r>
              <a:rPr lang="zh-CN" altLang="en-US" sz="150" dirty="0">
                <a:solidFill>
                  <a:prstClr val="white"/>
                </a:solidFill>
                <a:latin typeface="Calibri"/>
                <a:ea typeface="宋体"/>
              </a:rPr>
              <a:t>：</a:t>
            </a:r>
            <a:r>
              <a:rPr lang="en-US" altLang="zh-CN" sz="150" dirty="0">
                <a:solidFill>
                  <a:prstClr val="white"/>
                </a:solidFill>
                <a:latin typeface="Calibri"/>
                <a:ea typeface="宋体"/>
              </a:rPr>
              <a:t>www.1ppt.com/xiazai/jianli/  </a:t>
            </a:r>
          </a:p>
          <a:p>
            <a:pPr defTabSz="1371600"/>
            <a:r>
              <a:rPr lang="zh-CN" altLang="en-US" sz="150" dirty="0">
                <a:solidFill>
                  <a:prstClr val="white"/>
                </a:solidFill>
                <a:latin typeface="Calibri"/>
                <a:ea typeface="宋体"/>
              </a:rPr>
              <a:t>毕业答辩</a:t>
            </a:r>
            <a:r>
              <a:rPr lang="en-US" altLang="zh-CN" sz="150" dirty="0">
                <a:solidFill>
                  <a:prstClr val="white"/>
                </a:solidFill>
                <a:latin typeface="Calibri"/>
                <a:ea typeface="宋体"/>
              </a:rPr>
              <a:t>PPT</a:t>
            </a:r>
            <a:r>
              <a:rPr lang="zh-CN" altLang="en-US" sz="150" dirty="0">
                <a:solidFill>
                  <a:prstClr val="white"/>
                </a:solidFill>
                <a:latin typeface="Calibri"/>
                <a:ea typeface="宋体"/>
              </a:rPr>
              <a:t>：</a:t>
            </a:r>
            <a:r>
              <a:rPr lang="en-US" altLang="zh-CN" sz="150" dirty="0">
                <a:solidFill>
                  <a:prstClr val="white"/>
                </a:solidFill>
                <a:latin typeface="Calibri"/>
                <a:ea typeface="宋体"/>
              </a:rPr>
              <a:t>www.1ppt.com/xiazai/dabian/  </a:t>
            </a:r>
            <a:r>
              <a:rPr lang="zh-CN" altLang="en-US" sz="150" dirty="0">
                <a:solidFill>
                  <a:prstClr val="white"/>
                </a:solidFill>
                <a:latin typeface="Calibri"/>
                <a:ea typeface="宋体"/>
              </a:rPr>
              <a:t>工作汇报</a:t>
            </a:r>
            <a:r>
              <a:rPr lang="en-US" altLang="zh-CN" sz="150" dirty="0">
                <a:solidFill>
                  <a:prstClr val="white"/>
                </a:solidFill>
                <a:latin typeface="Calibri"/>
                <a:ea typeface="宋体"/>
              </a:rPr>
              <a:t>PPT</a:t>
            </a:r>
            <a:r>
              <a:rPr lang="zh-CN" altLang="en-US" sz="150" dirty="0">
                <a:solidFill>
                  <a:prstClr val="white"/>
                </a:solidFill>
                <a:latin typeface="Calibri"/>
                <a:ea typeface="宋体"/>
              </a:rPr>
              <a:t>：</a:t>
            </a:r>
            <a:r>
              <a:rPr lang="en-US" altLang="zh-CN" sz="150" dirty="0">
                <a:solidFill>
                  <a:prstClr val="white"/>
                </a:solidFill>
                <a:latin typeface="Calibri"/>
                <a:ea typeface="宋体"/>
              </a:rPr>
              <a:t>www.1ppt.com/xiazai/huibao/    </a:t>
            </a:r>
          </a:p>
          <a:p>
            <a:pPr defTabSz="1371600"/>
            <a:r>
              <a:rPr lang="en-US" altLang="zh-CN" sz="150" dirty="0">
                <a:solidFill>
                  <a:prstClr val="white"/>
                </a:solidFill>
                <a:latin typeface="Calibri"/>
                <a:ea typeface="宋体"/>
              </a:rPr>
              <a:t> </a:t>
            </a:r>
          </a:p>
        </p:txBody>
      </p:sp>
    </p:spTree>
    <p:extLst>
      <p:ext uri="{BB962C8B-B14F-4D97-AF65-F5344CB8AC3E}">
        <p14:creationId xmlns:p14="http://schemas.microsoft.com/office/powerpoint/2010/main" val="3621727883"/>
      </p:ext>
    </p:extLst>
  </p:cSld>
  <p:clrMapOvr>
    <a:masterClrMapping/>
  </p:clrMapOvr>
  <mc:AlternateContent xmlns:mc="http://schemas.openxmlformats.org/markup-compatibility/2006" xmlns:p14="http://schemas.microsoft.com/office/powerpoint/2010/main">
    <mc:Choice Requires="p14">
      <p:transition spd="slow" advClick="0" advTm="3000">
        <p14:flash/>
      </p:transition>
    </mc:Choice>
    <mc:Fallback xmlns="">
      <p:transition spd="slow" advClick="0" advTm="3000">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872854459"/>
      </p:ext>
    </p:extLst>
  </p:cSld>
  <p:clrMapOvr>
    <a:masterClrMapping/>
  </p:clrMapOvr>
  <mc:AlternateContent xmlns:mc="http://schemas.openxmlformats.org/markup-compatibility/2006" xmlns:p14="http://schemas.microsoft.com/office/powerpoint/2010/main">
    <mc:Choice Requires="p14">
      <p:transition spd="slow" advClick="0" advTm="3000">
        <p14:flash/>
      </p:transition>
    </mc:Choice>
    <mc:Fallback xmlns="">
      <p:transition spd="slow" advClick="0" advTm="3000">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5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998712806"/>
      </p:ext>
    </p:extLst>
  </p:cSld>
  <p:clrMapOvr>
    <a:masterClrMapping/>
  </p:clrMapOvr>
  <mc:AlternateContent xmlns:mc="http://schemas.openxmlformats.org/markup-compatibility/2006" xmlns:p14="http://schemas.microsoft.com/office/powerpoint/2010/main">
    <mc:Choice Requires="p14">
      <p:transition spd="slow" advClick="0" advTm="3000">
        <p14:flash/>
      </p:transition>
    </mc:Choice>
    <mc:Fallback xmlns="" xmlns:a16="http://schemas.microsoft.com/office/drawing/2014/main" xmlns:a14="http://schemas.microsoft.com/office/drawing/2010/main">
      <p:transition spd="slow" advClick="0" advTm="3000">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683826034"/>
      </p:ext>
    </p:extLst>
  </p:cSld>
  <p:clrMapOvr>
    <a:masterClrMapping/>
  </p:clrMapOvr>
  <mc:AlternateContent xmlns:mc="http://schemas.openxmlformats.org/markup-compatibility/2006" xmlns:p14="http://schemas.microsoft.com/office/powerpoint/2010/main">
    <mc:Choice Requires="p14">
      <p:transition spd="slow" advClick="0" advTm="3000">
        <p14:flash/>
      </p:transition>
    </mc:Choice>
    <mc:Fallback xmlns="">
      <p:transition spd="slow" advClick="0" advTm="3000">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3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1257300" y="547688"/>
            <a:ext cx="15773400" cy="1988345"/>
          </a:xfrm>
          <a:prstGeom prst="rect">
            <a:avLst/>
          </a:prstGeom>
        </p:spPr>
        <p:txBody>
          <a:bodyPr/>
          <a:lstStyle/>
          <a:p>
            <a:r>
              <a:rPr lang="zh-CN" altLang="en-US"/>
              <a:t>单击此处编辑母版标题样式</a:t>
            </a:r>
          </a:p>
        </p:txBody>
      </p:sp>
    </p:spTree>
    <p:extLst>
      <p:ext uri="{BB962C8B-B14F-4D97-AF65-F5344CB8AC3E}">
        <p14:creationId xmlns:p14="http://schemas.microsoft.com/office/powerpoint/2010/main" val="3322300730"/>
      </p:ext>
    </p:extLst>
  </p:cSld>
  <p:clrMapOvr>
    <a:masterClrMapping/>
  </p:clrMapOvr>
  <mc:AlternateContent xmlns:mc="http://schemas.openxmlformats.org/markup-compatibility/2006" xmlns:p14="http://schemas.microsoft.com/office/powerpoint/2010/main">
    <mc:Choice Requires="p14">
      <p:transition spd="slow" advClick="0" advTm="3000">
        <p14:flash/>
      </p:transition>
    </mc:Choice>
    <mc:Fallback xmlns="">
      <p:transition spd="slow" advClick="0" advTm="3000">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914400" y="411957"/>
            <a:ext cx="16459200" cy="1714500"/>
          </a:xfrm>
          <a:prstGeom prst="rect">
            <a:avLst/>
          </a:prstGeom>
        </p:spPr>
        <p:txBody>
          <a:bodyPr/>
          <a:lstStyle/>
          <a:p>
            <a:r>
              <a:rPr lang="zh-CN" altLang="en-US"/>
              <a:t>单击此处编辑母版标题样式</a:t>
            </a:r>
          </a:p>
        </p:txBody>
      </p:sp>
    </p:spTree>
    <p:extLst>
      <p:ext uri="{BB962C8B-B14F-4D97-AF65-F5344CB8AC3E}">
        <p14:creationId xmlns:p14="http://schemas.microsoft.com/office/powerpoint/2010/main" val="776127367"/>
      </p:ext>
    </p:extLst>
  </p:cSld>
  <p:clrMapOvr>
    <a:masterClrMapping/>
  </p:clrMapOvr>
  <mc:AlternateContent xmlns:mc="http://schemas.openxmlformats.org/markup-compatibility/2006" xmlns:p14="http://schemas.microsoft.com/office/powerpoint/2010/main">
    <mc:Choice Requires="p14">
      <p:transition spd="slow" advClick="0" advTm="3000">
        <p14:flash/>
      </p:transition>
    </mc:Choice>
    <mc:Fallback xmlns="">
      <p:transition spd="slow" advClick="0" advTm="3000">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9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914400" y="411957"/>
            <a:ext cx="16459200" cy="1714500"/>
          </a:xfrm>
          <a:prstGeom prst="rect">
            <a:avLst/>
          </a:prstGeom>
        </p:spPr>
        <p:txBody>
          <a:bodyPr/>
          <a:lstStyle/>
          <a:p>
            <a:r>
              <a:rPr lang="zh-CN" altLang="en-US"/>
              <a:t>单击此处编辑母版标题样式</a:t>
            </a:r>
          </a:p>
        </p:txBody>
      </p:sp>
      <p:sp>
        <p:nvSpPr>
          <p:cNvPr id="4" name="矩形 3"/>
          <p:cNvSpPr/>
          <p:nvPr userDrawn="1"/>
        </p:nvSpPr>
        <p:spPr>
          <a:xfrm>
            <a:off x="12487842" y="9818138"/>
            <a:ext cx="1162704" cy="300082"/>
          </a:xfrm>
          <a:prstGeom prst="rect">
            <a:avLst/>
          </a:prstGeom>
        </p:spPr>
        <p:txBody>
          <a:bodyPr wrap="square">
            <a:spAutoFit/>
          </a:bodyPr>
          <a:lstStyle/>
          <a:p>
            <a:pPr defTabSz="1371600"/>
            <a:r>
              <a:rPr lang="en-US" altLang="zh-CN" sz="150" dirty="0">
                <a:solidFill>
                  <a:prstClr val="white"/>
                </a:solidFill>
                <a:latin typeface="Calibri"/>
                <a:ea typeface="宋体"/>
              </a:rPr>
              <a:t>PPT</a:t>
            </a:r>
            <a:r>
              <a:rPr lang="zh-CN" altLang="en-US" sz="150" dirty="0">
                <a:solidFill>
                  <a:prstClr val="white"/>
                </a:solidFill>
                <a:latin typeface="Calibri"/>
                <a:ea typeface="宋体"/>
              </a:rPr>
              <a:t>模板下载：</a:t>
            </a:r>
            <a:r>
              <a:rPr lang="en-US" altLang="zh-CN" sz="150" dirty="0">
                <a:solidFill>
                  <a:prstClr val="white"/>
                </a:solidFill>
                <a:latin typeface="Calibri"/>
                <a:ea typeface="宋体"/>
              </a:rPr>
              <a:t>www.1ppt.com/moban/          </a:t>
            </a:r>
            <a:r>
              <a:rPr lang="zh-CN" altLang="en-US" sz="150" dirty="0">
                <a:solidFill>
                  <a:prstClr val="white"/>
                </a:solidFill>
                <a:latin typeface="Calibri"/>
                <a:ea typeface="宋体"/>
              </a:rPr>
              <a:t>行业</a:t>
            </a:r>
            <a:r>
              <a:rPr lang="en-US" altLang="zh-CN" sz="150" dirty="0">
                <a:solidFill>
                  <a:prstClr val="white"/>
                </a:solidFill>
                <a:latin typeface="Calibri"/>
                <a:ea typeface="宋体"/>
              </a:rPr>
              <a:t>PPT</a:t>
            </a:r>
            <a:r>
              <a:rPr lang="zh-CN" altLang="en-US" sz="150" dirty="0">
                <a:solidFill>
                  <a:prstClr val="white"/>
                </a:solidFill>
                <a:latin typeface="Calibri"/>
                <a:ea typeface="宋体"/>
              </a:rPr>
              <a:t>模板：</a:t>
            </a:r>
            <a:r>
              <a:rPr lang="en-US" altLang="zh-CN" sz="150" dirty="0">
                <a:solidFill>
                  <a:prstClr val="white"/>
                </a:solidFill>
                <a:latin typeface="Calibri"/>
                <a:ea typeface="宋体"/>
              </a:rPr>
              <a:t>www.1ppt.com/hangye/ </a:t>
            </a:r>
          </a:p>
          <a:p>
            <a:pPr defTabSz="1371600"/>
            <a:r>
              <a:rPr lang="zh-CN" altLang="en-US" sz="150" dirty="0">
                <a:solidFill>
                  <a:prstClr val="white"/>
                </a:solidFill>
                <a:latin typeface="Calibri"/>
                <a:ea typeface="宋体"/>
              </a:rPr>
              <a:t>节日</a:t>
            </a:r>
            <a:r>
              <a:rPr lang="en-US" altLang="zh-CN" sz="150" dirty="0">
                <a:solidFill>
                  <a:prstClr val="white"/>
                </a:solidFill>
                <a:latin typeface="Calibri"/>
                <a:ea typeface="宋体"/>
              </a:rPr>
              <a:t>PPT</a:t>
            </a:r>
            <a:r>
              <a:rPr lang="zh-CN" altLang="en-US" sz="150" dirty="0">
                <a:solidFill>
                  <a:prstClr val="white"/>
                </a:solidFill>
                <a:latin typeface="Calibri"/>
                <a:ea typeface="宋体"/>
              </a:rPr>
              <a:t>模板：</a:t>
            </a:r>
            <a:r>
              <a:rPr lang="en-US" altLang="zh-CN" sz="150" dirty="0">
                <a:solidFill>
                  <a:prstClr val="white"/>
                </a:solidFill>
                <a:latin typeface="Calibri"/>
                <a:ea typeface="宋体"/>
              </a:rPr>
              <a:t>www.1ppt.com/jieri/          PPT</a:t>
            </a:r>
            <a:r>
              <a:rPr lang="zh-CN" altLang="en-US" sz="150" dirty="0">
                <a:solidFill>
                  <a:prstClr val="white"/>
                </a:solidFill>
                <a:latin typeface="Calibri"/>
                <a:ea typeface="宋体"/>
              </a:rPr>
              <a:t>素材：</a:t>
            </a:r>
            <a:r>
              <a:rPr lang="en-US" altLang="zh-CN" sz="150" dirty="0">
                <a:solidFill>
                  <a:prstClr val="white"/>
                </a:solidFill>
                <a:latin typeface="Calibri"/>
                <a:ea typeface="宋体"/>
              </a:rPr>
              <a:t>www.1ppt.com/sucai/</a:t>
            </a:r>
          </a:p>
          <a:p>
            <a:pPr defTabSz="1371600"/>
            <a:r>
              <a:rPr lang="en-US" altLang="zh-CN" sz="150" dirty="0">
                <a:solidFill>
                  <a:prstClr val="white"/>
                </a:solidFill>
                <a:latin typeface="Calibri"/>
                <a:ea typeface="宋体"/>
              </a:rPr>
              <a:t>PPT</a:t>
            </a:r>
            <a:r>
              <a:rPr lang="zh-CN" altLang="en-US" sz="150" dirty="0">
                <a:solidFill>
                  <a:prstClr val="white"/>
                </a:solidFill>
                <a:latin typeface="Calibri"/>
                <a:ea typeface="宋体"/>
              </a:rPr>
              <a:t>背景图片：</a:t>
            </a:r>
            <a:r>
              <a:rPr lang="en-US" altLang="zh-CN" sz="150" dirty="0">
                <a:solidFill>
                  <a:prstClr val="white"/>
                </a:solidFill>
                <a:latin typeface="Calibri"/>
                <a:ea typeface="宋体"/>
              </a:rPr>
              <a:t>www.1ppt.com/beijing/        PPT</a:t>
            </a:r>
            <a:r>
              <a:rPr lang="zh-CN" altLang="en-US" sz="150" dirty="0">
                <a:solidFill>
                  <a:prstClr val="white"/>
                </a:solidFill>
                <a:latin typeface="Calibri"/>
                <a:ea typeface="宋体"/>
              </a:rPr>
              <a:t>图表：</a:t>
            </a:r>
            <a:r>
              <a:rPr lang="en-US" altLang="zh-CN" sz="150" dirty="0">
                <a:solidFill>
                  <a:prstClr val="white"/>
                </a:solidFill>
                <a:latin typeface="Calibri"/>
                <a:ea typeface="宋体"/>
              </a:rPr>
              <a:t>www.1ppt.com/tubiao/      </a:t>
            </a:r>
          </a:p>
          <a:p>
            <a:pPr defTabSz="1371600"/>
            <a:r>
              <a:rPr lang="zh-CN" altLang="en-US" sz="150" dirty="0">
                <a:solidFill>
                  <a:prstClr val="white"/>
                </a:solidFill>
                <a:latin typeface="Calibri"/>
                <a:ea typeface="宋体"/>
              </a:rPr>
              <a:t>精美</a:t>
            </a:r>
            <a:r>
              <a:rPr lang="en-US" altLang="zh-CN" sz="150" dirty="0">
                <a:solidFill>
                  <a:prstClr val="white"/>
                </a:solidFill>
                <a:latin typeface="Calibri"/>
                <a:ea typeface="宋体"/>
              </a:rPr>
              <a:t>PPT</a:t>
            </a:r>
            <a:r>
              <a:rPr lang="zh-CN" altLang="en-US" sz="150" dirty="0">
                <a:solidFill>
                  <a:prstClr val="white"/>
                </a:solidFill>
                <a:latin typeface="Calibri"/>
                <a:ea typeface="宋体"/>
              </a:rPr>
              <a:t>下载：</a:t>
            </a:r>
            <a:r>
              <a:rPr lang="en-US" altLang="zh-CN" sz="150" dirty="0">
                <a:solidFill>
                  <a:prstClr val="white"/>
                </a:solidFill>
                <a:latin typeface="Calibri"/>
                <a:ea typeface="宋体"/>
              </a:rPr>
              <a:t>www.1ppt.com/xiazai/         PPT</a:t>
            </a:r>
            <a:r>
              <a:rPr lang="zh-CN" altLang="en-US" sz="150" dirty="0">
                <a:solidFill>
                  <a:prstClr val="white"/>
                </a:solidFill>
                <a:latin typeface="Calibri"/>
                <a:ea typeface="宋体"/>
              </a:rPr>
              <a:t>教程： </a:t>
            </a:r>
            <a:r>
              <a:rPr lang="en-US" altLang="zh-CN" sz="150" dirty="0">
                <a:solidFill>
                  <a:prstClr val="white"/>
                </a:solidFill>
                <a:latin typeface="Calibri"/>
                <a:ea typeface="宋体"/>
              </a:rPr>
              <a:t>www.1ppt.com/powerpoint/      </a:t>
            </a:r>
          </a:p>
          <a:p>
            <a:pPr defTabSz="1371600"/>
            <a:r>
              <a:rPr lang="en-US" altLang="zh-CN" sz="150" dirty="0">
                <a:solidFill>
                  <a:prstClr val="white"/>
                </a:solidFill>
                <a:latin typeface="Calibri"/>
                <a:ea typeface="宋体"/>
              </a:rPr>
              <a:t>PPT</a:t>
            </a:r>
            <a:r>
              <a:rPr lang="zh-CN" altLang="en-US" sz="150" dirty="0">
                <a:solidFill>
                  <a:prstClr val="white"/>
                </a:solidFill>
                <a:latin typeface="Calibri"/>
                <a:ea typeface="宋体"/>
              </a:rPr>
              <a:t>课件：</a:t>
            </a:r>
            <a:r>
              <a:rPr lang="en-US" altLang="zh-CN" sz="150" dirty="0">
                <a:solidFill>
                  <a:prstClr val="white"/>
                </a:solidFill>
                <a:latin typeface="Calibri"/>
                <a:ea typeface="宋体"/>
              </a:rPr>
              <a:t>www.1ppt.com/kejian/             </a:t>
            </a:r>
            <a:r>
              <a:rPr lang="zh-CN" altLang="en-US" sz="150" dirty="0">
                <a:solidFill>
                  <a:prstClr val="white"/>
                </a:solidFill>
                <a:latin typeface="Calibri"/>
                <a:ea typeface="宋体"/>
              </a:rPr>
              <a:t>字体下载：</a:t>
            </a:r>
            <a:r>
              <a:rPr lang="en-US" altLang="zh-CN" sz="150" dirty="0">
                <a:solidFill>
                  <a:prstClr val="white"/>
                </a:solidFill>
                <a:latin typeface="Calibri"/>
                <a:ea typeface="宋体"/>
              </a:rPr>
              <a:t>www.1ppt.com/ziti/</a:t>
            </a:r>
          </a:p>
          <a:p>
            <a:pPr defTabSz="1371600"/>
            <a:r>
              <a:rPr lang="zh-CN" altLang="en-US" sz="150" dirty="0">
                <a:solidFill>
                  <a:prstClr val="white"/>
                </a:solidFill>
                <a:latin typeface="Calibri"/>
                <a:ea typeface="宋体"/>
              </a:rPr>
              <a:t>工作总结</a:t>
            </a:r>
            <a:r>
              <a:rPr lang="en-US" altLang="zh-CN" sz="150" dirty="0">
                <a:solidFill>
                  <a:prstClr val="white"/>
                </a:solidFill>
                <a:latin typeface="Calibri"/>
                <a:ea typeface="宋体"/>
              </a:rPr>
              <a:t>PPT</a:t>
            </a:r>
            <a:r>
              <a:rPr lang="zh-CN" altLang="en-US" sz="150" dirty="0">
                <a:solidFill>
                  <a:prstClr val="white"/>
                </a:solidFill>
                <a:latin typeface="Calibri"/>
                <a:ea typeface="宋体"/>
              </a:rPr>
              <a:t>：</a:t>
            </a:r>
            <a:r>
              <a:rPr lang="en-US" altLang="zh-CN" sz="150" dirty="0">
                <a:solidFill>
                  <a:prstClr val="white"/>
                </a:solidFill>
                <a:latin typeface="Calibri"/>
                <a:ea typeface="宋体"/>
              </a:rPr>
              <a:t>www.1ppt.com/xiazai/zongjie/ </a:t>
            </a:r>
            <a:r>
              <a:rPr lang="zh-CN" altLang="en-US" sz="150" dirty="0">
                <a:solidFill>
                  <a:prstClr val="white"/>
                </a:solidFill>
                <a:latin typeface="Calibri"/>
                <a:ea typeface="宋体"/>
              </a:rPr>
              <a:t>工作计划：</a:t>
            </a:r>
            <a:r>
              <a:rPr lang="en-US" altLang="zh-CN" sz="150" dirty="0">
                <a:solidFill>
                  <a:prstClr val="white"/>
                </a:solidFill>
                <a:latin typeface="Calibri"/>
                <a:ea typeface="宋体"/>
              </a:rPr>
              <a:t>www.1ppt.com/xiazai/jihua/</a:t>
            </a:r>
          </a:p>
          <a:p>
            <a:pPr defTabSz="1371600"/>
            <a:r>
              <a:rPr lang="zh-CN" altLang="en-US" sz="150" dirty="0">
                <a:solidFill>
                  <a:prstClr val="white"/>
                </a:solidFill>
                <a:latin typeface="Calibri"/>
                <a:ea typeface="宋体"/>
              </a:rPr>
              <a:t>商务</a:t>
            </a:r>
            <a:r>
              <a:rPr lang="en-US" altLang="zh-CN" sz="150" dirty="0">
                <a:solidFill>
                  <a:prstClr val="white"/>
                </a:solidFill>
                <a:latin typeface="Calibri"/>
                <a:ea typeface="宋体"/>
              </a:rPr>
              <a:t>PPT</a:t>
            </a:r>
            <a:r>
              <a:rPr lang="zh-CN" altLang="en-US" sz="150" dirty="0">
                <a:solidFill>
                  <a:prstClr val="white"/>
                </a:solidFill>
                <a:latin typeface="Calibri"/>
                <a:ea typeface="宋体"/>
              </a:rPr>
              <a:t>模板：</a:t>
            </a:r>
            <a:r>
              <a:rPr lang="en-US" altLang="zh-CN" sz="150" dirty="0">
                <a:solidFill>
                  <a:prstClr val="white"/>
                </a:solidFill>
                <a:latin typeface="Calibri"/>
                <a:ea typeface="宋体"/>
              </a:rPr>
              <a:t>www.1ppt.com/moban/shangwu/  </a:t>
            </a:r>
            <a:r>
              <a:rPr lang="zh-CN" altLang="en-US" sz="150" dirty="0">
                <a:solidFill>
                  <a:prstClr val="white"/>
                </a:solidFill>
                <a:latin typeface="Calibri"/>
                <a:ea typeface="宋体"/>
              </a:rPr>
              <a:t>个人简历</a:t>
            </a:r>
            <a:r>
              <a:rPr lang="en-US" altLang="zh-CN" sz="150" dirty="0">
                <a:solidFill>
                  <a:prstClr val="white"/>
                </a:solidFill>
                <a:latin typeface="Calibri"/>
                <a:ea typeface="宋体"/>
              </a:rPr>
              <a:t>PPT</a:t>
            </a:r>
            <a:r>
              <a:rPr lang="zh-CN" altLang="en-US" sz="150" dirty="0">
                <a:solidFill>
                  <a:prstClr val="white"/>
                </a:solidFill>
                <a:latin typeface="Calibri"/>
                <a:ea typeface="宋体"/>
              </a:rPr>
              <a:t>：</a:t>
            </a:r>
            <a:r>
              <a:rPr lang="en-US" altLang="zh-CN" sz="150" dirty="0">
                <a:solidFill>
                  <a:prstClr val="white"/>
                </a:solidFill>
                <a:latin typeface="Calibri"/>
                <a:ea typeface="宋体"/>
              </a:rPr>
              <a:t>www.1ppt.com/xiazai/jianli/  </a:t>
            </a:r>
          </a:p>
          <a:p>
            <a:pPr defTabSz="1371600"/>
            <a:r>
              <a:rPr lang="zh-CN" altLang="en-US" sz="150" dirty="0">
                <a:solidFill>
                  <a:prstClr val="white"/>
                </a:solidFill>
                <a:latin typeface="Calibri"/>
                <a:ea typeface="宋体"/>
              </a:rPr>
              <a:t>毕业答辩</a:t>
            </a:r>
            <a:r>
              <a:rPr lang="en-US" altLang="zh-CN" sz="150" dirty="0">
                <a:solidFill>
                  <a:prstClr val="white"/>
                </a:solidFill>
                <a:latin typeface="Calibri"/>
                <a:ea typeface="宋体"/>
              </a:rPr>
              <a:t>PPT</a:t>
            </a:r>
            <a:r>
              <a:rPr lang="zh-CN" altLang="en-US" sz="150" dirty="0">
                <a:solidFill>
                  <a:prstClr val="white"/>
                </a:solidFill>
                <a:latin typeface="Calibri"/>
                <a:ea typeface="宋体"/>
              </a:rPr>
              <a:t>：</a:t>
            </a:r>
            <a:r>
              <a:rPr lang="en-US" altLang="zh-CN" sz="150" dirty="0">
                <a:solidFill>
                  <a:prstClr val="white"/>
                </a:solidFill>
                <a:latin typeface="Calibri"/>
                <a:ea typeface="宋体"/>
              </a:rPr>
              <a:t>www.1ppt.com/xiazai/dabian/  </a:t>
            </a:r>
            <a:r>
              <a:rPr lang="zh-CN" altLang="en-US" sz="150" dirty="0">
                <a:solidFill>
                  <a:prstClr val="white"/>
                </a:solidFill>
                <a:latin typeface="Calibri"/>
                <a:ea typeface="宋体"/>
              </a:rPr>
              <a:t>工作汇报</a:t>
            </a:r>
            <a:r>
              <a:rPr lang="en-US" altLang="zh-CN" sz="150" dirty="0">
                <a:solidFill>
                  <a:prstClr val="white"/>
                </a:solidFill>
                <a:latin typeface="Calibri"/>
                <a:ea typeface="宋体"/>
              </a:rPr>
              <a:t>PPT</a:t>
            </a:r>
            <a:r>
              <a:rPr lang="zh-CN" altLang="en-US" sz="150" dirty="0">
                <a:solidFill>
                  <a:prstClr val="white"/>
                </a:solidFill>
                <a:latin typeface="Calibri"/>
                <a:ea typeface="宋体"/>
              </a:rPr>
              <a:t>：</a:t>
            </a:r>
            <a:r>
              <a:rPr lang="en-US" altLang="zh-CN" sz="150" dirty="0">
                <a:solidFill>
                  <a:prstClr val="white"/>
                </a:solidFill>
                <a:latin typeface="Calibri"/>
                <a:ea typeface="宋体"/>
              </a:rPr>
              <a:t>www.1ppt.com/xiazai/huibao/    </a:t>
            </a:r>
          </a:p>
          <a:p>
            <a:pPr defTabSz="1371600"/>
            <a:r>
              <a:rPr lang="en-US" altLang="zh-CN" sz="150" dirty="0">
                <a:solidFill>
                  <a:prstClr val="white"/>
                </a:solidFill>
                <a:latin typeface="Calibri"/>
                <a:ea typeface="宋体"/>
              </a:rPr>
              <a:t> </a:t>
            </a:r>
          </a:p>
        </p:txBody>
      </p:sp>
    </p:spTree>
    <p:extLst>
      <p:ext uri="{BB962C8B-B14F-4D97-AF65-F5344CB8AC3E}">
        <p14:creationId xmlns:p14="http://schemas.microsoft.com/office/powerpoint/2010/main" val="2525501141"/>
      </p:ext>
    </p:extLst>
  </p:cSld>
  <p:clrMapOvr>
    <a:masterClrMapping/>
  </p:clrMapOvr>
  <mc:AlternateContent xmlns:mc="http://schemas.openxmlformats.org/markup-compatibility/2006" xmlns:p14="http://schemas.microsoft.com/office/powerpoint/2010/main">
    <mc:Choice Requires="p14">
      <p:transition spd="slow" advClick="0" advTm="3000">
        <p14:flash/>
      </p:transition>
    </mc:Choice>
    <mc:Fallback xmlns="">
      <p:transition spd="slow" advClick="0" advTm="3000">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9/13/2022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461413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pPr/>
              <a:t>9/13/2022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897099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pPr/>
              <a:t>9/13/2022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512809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pPr/>
              <a:t>9/13/2022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68618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9/13/2022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278192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9/13/2022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548011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27.xml"/><Relationship Id="rId7"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5" Type="http://schemas.openxmlformats.org/officeDocument/2006/relationships/slideLayout" Target="../slideLayouts/slideLayout29.xml"/><Relationship Id="rId4" Type="http://schemas.openxmlformats.org/officeDocument/2006/relationships/slideLayout" Target="../slideLayouts/slideLayout28.xml"/></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3.xml"/><Relationship Id="rId7" Type="http://schemas.openxmlformats.org/officeDocument/2006/relationships/theme" Target="../theme/theme4.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5" Type="http://schemas.openxmlformats.org/officeDocument/2006/relationships/slideLayout" Target="../slideLayouts/slideLayout35.xml"/><Relationship Id="rId4"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solidFill>
                  <a:prstClr val="black">
                    <a:tint val="75000"/>
                  </a:prstClr>
                </a:solidFill>
              </a:rPr>
              <a:pPr/>
              <a:t>9/13/2022</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7527694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949"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914400" y="411958"/>
            <a:ext cx="16459200" cy="1714501"/>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914400" y="2400301"/>
            <a:ext cx="16459200" cy="6788944"/>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914400" y="9534526"/>
            <a:ext cx="4267200" cy="547687"/>
          </a:xfrm>
          <a:prstGeom prst="rect">
            <a:avLst/>
          </a:prstGeom>
        </p:spPr>
        <p:txBody>
          <a:bodyPr vert="horz" lIns="91440" tIns="45720" rIns="91440" bIns="45720" rtlCol="0" anchor="ctr"/>
          <a:lstStyle>
            <a:lvl1pPr algn="l">
              <a:defRPr sz="2399">
                <a:solidFill>
                  <a:schemeClr val="tx1">
                    <a:tint val="75000"/>
                  </a:schemeClr>
                </a:solidFill>
              </a:defRPr>
            </a:lvl1pPr>
          </a:lstStyle>
          <a:p>
            <a:fld id="{93658229-60C7-4EEA-8429-A860B9F27CCF}" type="datetimeFigureOut">
              <a:rPr lang="zh-CN" altLang="en-US" smtClean="0"/>
              <a:pPr/>
              <a:t>2022/9/13</a:t>
            </a:fld>
            <a:endParaRPr lang="zh-CN" altLang="en-US"/>
          </a:p>
        </p:txBody>
      </p:sp>
      <p:sp>
        <p:nvSpPr>
          <p:cNvPr id="5" name="页脚占位符 4"/>
          <p:cNvSpPr>
            <a:spLocks noGrp="1"/>
          </p:cNvSpPr>
          <p:nvPr>
            <p:ph type="ftr" sz="quarter" idx="3"/>
          </p:nvPr>
        </p:nvSpPr>
        <p:spPr>
          <a:xfrm>
            <a:off x="6248400" y="9534526"/>
            <a:ext cx="5791200" cy="547687"/>
          </a:xfrm>
          <a:prstGeom prst="rect">
            <a:avLst/>
          </a:prstGeom>
        </p:spPr>
        <p:txBody>
          <a:bodyPr vert="horz" lIns="91440" tIns="45720" rIns="91440" bIns="45720" rtlCol="0" anchor="ctr"/>
          <a:lstStyle>
            <a:lvl1pPr algn="ctr">
              <a:defRPr sz="2399">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13106400" y="9534526"/>
            <a:ext cx="4267200" cy="547687"/>
          </a:xfrm>
          <a:prstGeom prst="rect">
            <a:avLst/>
          </a:prstGeom>
        </p:spPr>
        <p:txBody>
          <a:bodyPr vert="horz" lIns="91440" tIns="45720" rIns="91440" bIns="45720" rtlCol="0" anchor="ctr"/>
          <a:lstStyle>
            <a:lvl1pPr algn="r">
              <a:defRPr sz="2399">
                <a:solidFill>
                  <a:schemeClr val="tx1">
                    <a:tint val="75000"/>
                  </a:schemeClr>
                </a:solidFill>
              </a:defRPr>
            </a:lvl1pPr>
          </a:lstStyle>
          <a:p>
            <a:fld id="{4D86C59C-312B-459B-B7E1-1296B118BF37}" type="slidenum">
              <a:rPr lang="zh-CN" altLang="en-US" smtClean="0"/>
              <a:pPr/>
              <a:t>‹#›</a:t>
            </a:fld>
            <a:endParaRPr lang="zh-CN" altLang="en-US"/>
          </a:p>
        </p:txBody>
      </p:sp>
    </p:spTree>
    <p:extLst>
      <p:ext uri="{BB962C8B-B14F-4D97-AF65-F5344CB8AC3E}">
        <p14:creationId xmlns:p14="http://schemas.microsoft.com/office/powerpoint/2010/main" val="2646329889"/>
      </p:ext>
    </p:extLst>
  </p:cSld>
  <p:clrMap bg1="lt1" tx1="dk1" bg2="lt2" tx2="dk2" accent1="accent1" accent2="accent2" accent3="accent3" accent4="accent4" accent5="accent5" accent6="accent6" hlink="hlink" folHlink="folHlink"/>
  <p:sldLayoutIdLst>
    <p:sldLayoutId id="2147483901" r:id="rId1"/>
    <p:sldLayoutId id="2147483902" r:id="rId2"/>
    <p:sldLayoutId id="2147483903" r:id="rId3"/>
    <p:sldLayoutId id="2147483904" r:id="rId4"/>
    <p:sldLayoutId id="2147483905" r:id="rId5"/>
    <p:sldLayoutId id="2147483906" r:id="rId6"/>
    <p:sldLayoutId id="2147483907" r:id="rId7"/>
    <p:sldLayoutId id="2147483908" r:id="rId8"/>
    <p:sldLayoutId id="2147483909" r:id="rId9"/>
    <p:sldLayoutId id="2147483910" r:id="rId10"/>
    <p:sldLayoutId id="2147483911" r:id="rId11"/>
    <p:sldLayoutId id="2147483912" r:id="rId12"/>
  </p:sldLayoutIdLst>
  <mc:AlternateContent xmlns:mc="http://schemas.openxmlformats.org/markup-compatibility/2006" xmlns:p14="http://schemas.microsoft.com/office/powerpoint/2010/main">
    <mc:Choice Requires="p14">
      <p:transition p14:dur="0" advTm="3000"/>
    </mc:Choice>
    <mc:Fallback xmlns="">
      <p:transition advTm="3000"/>
    </mc:Fallback>
  </mc:AlternateContent>
  <p:txStyles>
    <p:titleStyle>
      <a:lvl1pPr algn="ctr" defTabSz="1828251" rtl="0" eaLnBrk="1" latinLnBrk="0" hangingPunct="1">
        <a:spcBef>
          <a:spcPct val="0"/>
        </a:spcBef>
        <a:buNone/>
        <a:defRPr sz="8797" kern="1200">
          <a:solidFill>
            <a:schemeClr val="tx1"/>
          </a:solidFill>
          <a:latin typeface="+mj-lt"/>
          <a:ea typeface="+mj-ea"/>
          <a:cs typeface="+mj-cs"/>
        </a:defRPr>
      </a:lvl1pPr>
    </p:titleStyle>
    <p:bodyStyle>
      <a:lvl1pPr marL="685594" indent="-685594" algn="l" defTabSz="1828251" rtl="0" eaLnBrk="1" latinLnBrk="0" hangingPunct="1">
        <a:spcBef>
          <a:spcPct val="20000"/>
        </a:spcBef>
        <a:buFont typeface="Arial" pitchFamily="34" charset="0"/>
        <a:buChar char="•"/>
        <a:defRPr sz="6398" kern="1200">
          <a:solidFill>
            <a:schemeClr val="tx1"/>
          </a:solidFill>
          <a:latin typeface="+mn-lt"/>
          <a:ea typeface="+mn-ea"/>
          <a:cs typeface="+mn-cs"/>
        </a:defRPr>
      </a:lvl1pPr>
      <a:lvl2pPr marL="1485454" indent="-571329" algn="l" defTabSz="1828251" rtl="0" eaLnBrk="1" latinLnBrk="0" hangingPunct="1">
        <a:spcBef>
          <a:spcPct val="20000"/>
        </a:spcBef>
        <a:buFont typeface="Arial" pitchFamily="34" charset="0"/>
        <a:buChar char="–"/>
        <a:defRPr sz="5598" kern="1200">
          <a:solidFill>
            <a:schemeClr val="tx1"/>
          </a:solidFill>
          <a:latin typeface="+mn-lt"/>
          <a:ea typeface="+mn-ea"/>
          <a:cs typeface="+mn-cs"/>
        </a:defRPr>
      </a:lvl2pPr>
      <a:lvl3pPr marL="2285314" indent="-457063" algn="l" defTabSz="1828251" rtl="0" eaLnBrk="1" latinLnBrk="0" hangingPunct="1">
        <a:spcBef>
          <a:spcPct val="20000"/>
        </a:spcBef>
        <a:buFont typeface="Arial" pitchFamily="34" charset="0"/>
        <a:buChar char="•"/>
        <a:defRPr sz="4799" kern="1200">
          <a:solidFill>
            <a:schemeClr val="tx1"/>
          </a:solidFill>
          <a:latin typeface="+mn-lt"/>
          <a:ea typeface="+mn-ea"/>
          <a:cs typeface="+mn-cs"/>
        </a:defRPr>
      </a:lvl3pPr>
      <a:lvl4pPr marL="3199440" indent="-457063" algn="l" defTabSz="1828251" rtl="0" eaLnBrk="1" latinLnBrk="0" hangingPunct="1">
        <a:spcBef>
          <a:spcPct val="20000"/>
        </a:spcBef>
        <a:buFont typeface="Arial" pitchFamily="34" charset="0"/>
        <a:buChar char="–"/>
        <a:defRPr sz="3999" kern="1200">
          <a:solidFill>
            <a:schemeClr val="tx1"/>
          </a:solidFill>
          <a:latin typeface="+mn-lt"/>
          <a:ea typeface="+mn-ea"/>
          <a:cs typeface="+mn-cs"/>
        </a:defRPr>
      </a:lvl4pPr>
      <a:lvl5pPr marL="4113566" indent="-457063" algn="l" defTabSz="1828251" rtl="0" eaLnBrk="1" latinLnBrk="0" hangingPunct="1">
        <a:spcBef>
          <a:spcPct val="20000"/>
        </a:spcBef>
        <a:buFont typeface="Arial" pitchFamily="34" charset="0"/>
        <a:buChar char="»"/>
        <a:defRPr sz="3999" kern="1200">
          <a:solidFill>
            <a:schemeClr val="tx1"/>
          </a:solidFill>
          <a:latin typeface="+mn-lt"/>
          <a:ea typeface="+mn-ea"/>
          <a:cs typeface="+mn-cs"/>
        </a:defRPr>
      </a:lvl5pPr>
      <a:lvl6pPr marL="5027691" indent="-457063" algn="l" defTabSz="1828251" rtl="0" eaLnBrk="1" latinLnBrk="0" hangingPunct="1">
        <a:spcBef>
          <a:spcPct val="20000"/>
        </a:spcBef>
        <a:buFont typeface="Arial" pitchFamily="34" charset="0"/>
        <a:buChar char="•"/>
        <a:defRPr sz="3999" kern="1200">
          <a:solidFill>
            <a:schemeClr val="tx1"/>
          </a:solidFill>
          <a:latin typeface="+mn-lt"/>
          <a:ea typeface="+mn-ea"/>
          <a:cs typeface="+mn-cs"/>
        </a:defRPr>
      </a:lvl6pPr>
      <a:lvl7pPr marL="5941817" indent="-457063" algn="l" defTabSz="1828251" rtl="0" eaLnBrk="1" latinLnBrk="0" hangingPunct="1">
        <a:spcBef>
          <a:spcPct val="20000"/>
        </a:spcBef>
        <a:buFont typeface="Arial" pitchFamily="34" charset="0"/>
        <a:buChar char="•"/>
        <a:defRPr sz="3999" kern="1200">
          <a:solidFill>
            <a:schemeClr val="tx1"/>
          </a:solidFill>
          <a:latin typeface="+mn-lt"/>
          <a:ea typeface="+mn-ea"/>
          <a:cs typeface="+mn-cs"/>
        </a:defRPr>
      </a:lvl7pPr>
      <a:lvl8pPr marL="6855943" indent="-457063" algn="l" defTabSz="1828251" rtl="0" eaLnBrk="1" latinLnBrk="0" hangingPunct="1">
        <a:spcBef>
          <a:spcPct val="20000"/>
        </a:spcBef>
        <a:buFont typeface="Arial" pitchFamily="34" charset="0"/>
        <a:buChar char="•"/>
        <a:defRPr sz="3999" kern="1200">
          <a:solidFill>
            <a:schemeClr val="tx1"/>
          </a:solidFill>
          <a:latin typeface="+mn-lt"/>
          <a:ea typeface="+mn-ea"/>
          <a:cs typeface="+mn-cs"/>
        </a:defRPr>
      </a:lvl8pPr>
      <a:lvl9pPr marL="7770068" indent="-457063" algn="l" defTabSz="1828251" rtl="0" eaLnBrk="1" latinLnBrk="0" hangingPunct="1">
        <a:spcBef>
          <a:spcPct val="20000"/>
        </a:spcBef>
        <a:buFont typeface="Arial" pitchFamily="34" charset="0"/>
        <a:buChar char="•"/>
        <a:defRPr sz="3999" kern="1200">
          <a:solidFill>
            <a:schemeClr val="tx1"/>
          </a:solidFill>
          <a:latin typeface="+mn-lt"/>
          <a:ea typeface="+mn-ea"/>
          <a:cs typeface="+mn-cs"/>
        </a:defRPr>
      </a:lvl9pPr>
    </p:bodyStyle>
    <p:otherStyle>
      <a:defPPr>
        <a:defRPr lang="zh-CN"/>
      </a:defPPr>
      <a:lvl1pPr marL="0" algn="l" defTabSz="1828251" rtl="0" eaLnBrk="1" latinLnBrk="0" hangingPunct="1">
        <a:defRPr sz="3599" kern="1200">
          <a:solidFill>
            <a:schemeClr val="tx1"/>
          </a:solidFill>
          <a:latin typeface="+mn-lt"/>
          <a:ea typeface="+mn-ea"/>
          <a:cs typeface="+mn-cs"/>
        </a:defRPr>
      </a:lvl1pPr>
      <a:lvl2pPr marL="914126" algn="l" defTabSz="1828251" rtl="0" eaLnBrk="1" latinLnBrk="0" hangingPunct="1">
        <a:defRPr sz="3599" kern="1200">
          <a:solidFill>
            <a:schemeClr val="tx1"/>
          </a:solidFill>
          <a:latin typeface="+mn-lt"/>
          <a:ea typeface="+mn-ea"/>
          <a:cs typeface="+mn-cs"/>
        </a:defRPr>
      </a:lvl2pPr>
      <a:lvl3pPr marL="1828251" algn="l" defTabSz="1828251" rtl="0" eaLnBrk="1" latinLnBrk="0" hangingPunct="1">
        <a:defRPr sz="3599" kern="1200">
          <a:solidFill>
            <a:schemeClr val="tx1"/>
          </a:solidFill>
          <a:latin typeface="+mn-lt"/>
          <a:ea typeface="+mn-ea"/>
          <a:cs typeface="+mn-cs"/>
        </a:defRPr>
      </a:lvl3pPr>
      <a:lvl4pPr marL="2742377" algn="l" defTabSz="1828251" rtl="0" eaLnBrk="1" latinLnBrk="0" hangingPunct="1">
        <a:defRPr sz="3599" kern="1200">
          <a:solidFill>
            <a:schemeClr val="tx1"/>
          </a:solidFill>
          <a:latin typeface="+mn-lt"/>
          <a:ea typeface="+mn-ea"/>
          <a:cs typeface="+mn-cs"/>
        </a:defRPr>
      </a:lvl4pPr>
      <a:lvl5pPr marL="3656503" algn="l" defTabSz="1828251" rtl="0" eaLnBrk="1" latinLnBrk="0" hangingPunct="1">
        <a:defRPr sz="3599" kern="1200">
          <a:solidFill>
            <a:schemeClr val="tx1"/>
          </a:solidFill>
          <a:latin typeface="+mn-lt"/>
          <a:ea typeface="+mn-ea"/>
          <a:cs typeface="+mn-cs"/>
        </a:defRPr>
      </a:lvl5pPr>
      <a:lvl6pPr marL="4570628" algn="l" defTabSz="1828251" rtl="0" eaLnBrk="1" latinLnBrk="0" hangingPunct="1">
        <a:defRPr sz="3599" kern="1200">
          <a:solidFill>
            <a:schemeClr val="tx1"/>
          </a:solidFill>
          <a:latin typeface="+mn-lt"/>
          <a:ea typeface="+mn-ea"/>
          <a:cs typeface="+mn-cs"/>
        </a:defRPr>
      </a:lvl6pPr>
      <a:lvl7pPr marL="5484754" algn="l" defTabSz="1828251" rtl="0" eaLnBrk="1" latinLnBrk="0" hangingPunct="1">
        <a:defRPr sz="3599" kern="1200">
          <a:solidFill>
            <a:schemeClr val="tx1"/>
          </a:solidFill>
          <a:latin typeface="+mn-lt"/>
          <a:ea typeface="+mn-ea"/>
          <a:cs typeface="+mn-cs"/>
        </a:defRPr>
      </a:lvl7pPr>
      <a:lvl8pPr marL="6398880" algn="l" defTabSz="1828251" rtl="0" eaLnBrk="1" latinLnBrk="0" hangingPunct="1">
        <a:defRPr sz="3599" kern="1200">
          <a:solidFill>
            <a:schemeClr val="tx1"/>
          </a:solidFill>
          <a:latin typeface="+mn-lt"/>
          <a:ea typeface="+mn-ea"/>
          <a:cs typeface="+mn-cs"/>
        </a:defRPr>
      </a:lvl8pPr>
      <a:lvl9pPr marL="7313005" algn="l" defTabSz="1828251" rtl="0" eaLnBrk="1" latinLnBrk="0" hangingPunct="1">
        <a:defRPr sz="3599"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8"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9Slide.vn - 2019">
            <a:extLst>
              <a:ext uri="{FF2B5EF4-FFF2-40B4-BE49-F238E27FC236}">
                <a16:creationId xmlns:a16="http://schemas.microsoft.com/office/drawing/2014/main" id="{3301B155-F528-436F-A9E8-14198EDA53BD}"/>
              </a:ext>
            </a:extLst>
          </p:cNvPr>
          <p:cNvSpPr txBox="1"/>
          <p:nvPr userDrawn="1"/>
        </p:nvSpPr>
        <p:spPr>
          <a:xfrm>
            <a:off x="0" y="-2406997"/>
            <a:ext cx="18288000" cy="646331"/>
          </a:xfrm>
          <a:prstGeom prst="rect">
            <a:avLst/>
          </a:prstGeom>
          <a:noFill/>
        </p:spPr>
        <p:txBody>
          <a:bodyPr vert="horz" rtlCol="0">
            <a:spAutoFit/>
          </a:bodyPr>
          <a:lstStyle/>
          <a:p>
            <a:pPr algn="ctr"/>
            <a:r>
              <a:rPr lang="en-US" sz="3600">
                <a:solidFill>
                  <a:srgbClr val="CFCFCF"/>
                </a:solidFill>
              </a:rPr>
              <a:t>www.9slide.vn</a:t>
            </a:r>
          </a:p>
        </p:txBody>
      </p:sp>
    </p:spTree>
    <p:extLst>
      <p:ext uri="{BB962C8B-B14F-4D97-AF65-F5344CB8AC3E}">
        <p14:creationId xmlns:p14="http://schemas.microsoft.com/office/powerpoint/2010/main" val="776381106"/>
      </p:ext>
    </p:extLst>
  </p:cSld>
  <p:clrMap bg1="lt1" tx1="dk1" bg2="lt2" tx2="dk2" accent1="accent1" accent2="accent2" accent3="accent3" accent4="accent4" accent5="accent5" accent6="accent6" hlink="hlink" folHlink="folHlink"/>
  <p:sldLayoutIdLst>
    <p:sldLayoutId id="2147483926" r:id="rId1"/>
    <p:sldLayoutId id="2147483927" r:id="rId2"/>
    <p:sldLayoutId id="2147483929" r:id="rId3"/>
    <p:sldLayoutId id="2147483931" r:id="rId4"/>
    <p:sldLayoutId id="2147483933" r:id="rId5"/>
    <p:sldLayoutId id="2147483936" r:id="rId6"/>
  </p:sldLayoutIdLst>
  <mc:AlternateContent xmlns:mc="http://schemas.openxmlformats.org/markup-compatibility/2006" xmlns:p14="http://schemas.microsoft.com/office/powerpoint/2010/main">
    <mc:Choice Requires="p14">
      <p:transition spd="slow" advClick="0" advTm="3000">
        <p14:flash/>
      </p:transition>
    </mc:Choice>
    <mc:Fallback xmlns="" xmlns:a14="http://schemas.microsoft.com/office/drawing/2010/main">
      <p:transition spd="slow" advClick="0" advTm="3000">
        <p:fade/>
      </p:transition>
    </mc:Fallback>
  </mc:AlternateConten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8"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9Slide.vn - 2019">
            <a:extLst>
              <a:ext uri="{FF2B5EF4-FFF2-40B4-BE49-F238E27FC236}">
                <a16:creationId xmlns:a16="http://schemas.microsoft.com/office/drawing/2014/main" id="{3301B155-F528-436F-A9E8-14198EDA53BD}"/>
              </a:ext>
            </a:extLst>
          </p:cNvPr>
          <p:cNvSpPr txBox="1"/>
          <p:nvPr userDrawn="1"/>
        </p:nvSpPr>
        <p:spPr>
          <a:xfrm>
            <a:off x="0" y="-2406997"/>
            <a:ext cx="18288000" cy="646331"/>
          </a:xfrm>
          <a:prstGeom prst="rect">
            <a:avLst/>
          </a:prstGeom>
          <a:noFill/>
        </p:spPr>
        <p:txBody>
          <a:bodyPr vert="horz" rtlCol="0">
            <a:spAutoFit/>
          </a:bodyPr>
          <a:lstStyle/>
          <a:p>
            <a:pPr algn="ctr"/>
            <a:r>
              <a:rPr lang="en-US" sz="3600">
                <a:solidFill>
                  <a:srgbClr val="CFCFCF"/>
                </a:solidFill>
              </a:rPr>
              <a:t>www.9slide.vn</a:t>
            </a:r>
          </a:p>
        </p:txBody>
      </p:sp>
    </p:spTree>
    <p:extLst>
      <p:ext uri="{BB962C8B-B14F-4D97-AF65-F5344CB8AC3E}">
        <p14:creationId xmlns:p14="http://schemas.microsoft.com/office/powerpoint/2010/main" val="3510137820"/>
      </p:ext>
    </p:extLst>
  </p:cSld>
  <p:clrMap bg1="lt1" tx1="dk1" bg2="lt2" tx2="dk2" accent1="accent1" accent2="accent2" accent3="accent3" accent4="accent4" accent5="accent5" accent6="accent6" hlink="hlink" folHlink="folHlink"/>
  <p:sldLayoutIdLst>
    <p:sldLayoutId id="2147483938" r:id="rId1"/>
    <p:sldLayoutId id="2147483940" r:id="rId2"/>
    <p:sldLayoutId id="2147483941" r:id="rId3"/>
    <p:sldLayoutId id="2147483943" r:id="rId4"/>
    <p:sldLayoutId id="2147483945" r:id="rId5"/>
    <p:sldLayoutId id="2147483948" r:id="rId6"/>
  </p:sldLayoutIdLst>
  <mc:AlternateContent xmlns:mc="http://schemas.openxmlformats.org/markup-compatibility/2006" xmlns:p14="http://schemas.microsoft.com/office/powerpoint/2010/main">
    <mc:Choice Requires="p14">
      <p:transition spd="slow" advClick="0" advTm="3000">
        <p14:flash/>
      </p:transition>
    </mc:Choice>
    <mc:Fallback xmlns="" xmlns:a14="http://schemas.microsoft.com/office/drawing/2010/main">
      <p:transition spd="slow" advClick="0" advTm="3000">
        <p:fade/>
      </p:transition>
    </mc:Fallback>
  </mc:AlternateConten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xml"/><Relationship Id="rId1" Type="http://schemas.openxmlformats.org/officeDocument/2006/relationships/slideLayout" Target="../slideLayouts/slideLayout14.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slide" Target="slide2.xml"/><Relationship Id="rId3" Type="http://schemas.openxmlformats.org/officeDocument/2006/relationships/image" Target="../media/image42.jpeg"/><Relationship Id="rId7" Type="http://schemas.openxmlformats.org/officeDocument/2006/relationships/image" Target="../media/image46.png"/><Relationship Id="rId2" Type="http://schemas.openxmlformats.org/officeDocument/2006/relationships/notesSlide" Target="../notesSlides/notesSlide10.xml"/><Relationship Id="rId1" Type="http://schemas.openxmlformats.org/officeDocument/2006/relationships/slideLayout" Target="../slideLayouts/slideLayout26.xml"/><Relationship Id="rId6" Type="http://schemas.openxmlformats.org/officeDocument/2006/relationships/image" Target="../media/image45.jpeg"/><Relationship Id="rId5" Type="http://schemas.openxmlformats.org/officeDocument/2006/relationships/image" Target="../media/image44.jpeg"/><Relationship Id="rId4" Type="http://schemas.openxmlformats.org/officeDocument/2006/relationships/image" Target="../media/image43.jpeg"/><Relationship Id="rId9" Type="http://schemas.openxmlformats.org/officeDocument/2006/relationships/image" Target="../media/image9.png"/></Relationships>
</file>

<file path=ppt/slides/_rels/slide100.xml.rels><?xml version="1.0" encoding="UTF-8" standalone="yes"?>
<Relationships xmlns="http://schemas.openxmlformats.org/package/2006/relationships"><Relationship Id="rId8" Type="http://schemas.openxmlformats.org/officeDocument/2006/relationships/image" Target="../media/image239.png"/><Relationship Id="rId3" Type="http://schemas.openxmlformats.org/officeDocument/2006/relationships/tags" Target="../tags/tag512.xml"/><Relationship Id="rId7" Type="http://schemas.openxmlformats.org/officeDocument/2006/relationships/image" Target="../media/image238.png"/><Relationship Id="rId2" Type="http://schemas.openxmlformats.org/officeDocument/2006/relationships/tags" Target="../tags/tag511.xml"/><Relationship Id="rId1" Type="http://schemas.openxmlformats.org/officeDocument/2006/relationships/tags" Target="../tags/tag510.xml"/><Relationship Id="rId6" Type="http://schemas.openxmlformats.org/officeDocument/2006/relationships/image" Target="../media/image49.png"/><Relationship Id="rId5" Type="http://schemas.openxmlformats.org/officeDocument/2006/relationships/notesSlide" Target="../notesSlides/notesSlide99.xml"/><Relationship Id="rId4" Type="http://schemas.openxmlformats.org/officeDocument/2006/relationships/slideLayout" Target="../slideLayouts/slideLayout25.xml"/></Relationships>
</file>

<file path=ppt/slides/_rels/slide101.xml.rels><?xml version="1.0" encoding="UTF-8" standalone="yes"?>
<Relationships xmlns="http://schemas.openxmlformats.org/package/2006/relationships"><Relationship Id="rId3" Type="http://schemas.openxmlformats.org/officeDocument/2006/relationships/image" Target="../media/image240.png"/><Relationship Id="rId2" Type="http://schemas.openxmlformats.org/officeDocument/2006/relationships/notesSlide" Target="../notesSlides/notesSlide100.xml"/><Relationship Id="rId1" Type="http://schemas.openxmlformats.org/officeDocument/2006/relationships/slideLayout" Target="../slideLayouts/slideLayout32.xml"/><Relationship Id="rId4" Type="http://schemas.openxmlformats.org/officeDocument/2006/relationships/image" Target="../media/image241.png"/></Relationships>
</file>

<file path=ppt/slides/_rels/slide102.xml.rels><?xml version="1.0" encoding="UTF-8" standalone="yes"?>
<Relationships xmlns="http://schemas.openxmlformats.org/package/2006/relationships"><Relationship Id="rId3" Type="http://schemas.openxmlformats.org/officeDocument/2006/relationships/image" Target="../media/image241.png"/><Relationship Id="rId2" Type="http://schemas.openxmlformats.org/officeDocument/2006/relationships/notesSlide" Target="../notesSlides/notesSlide101.xml"/><Relationship Id="rId1" Type="http://schemas.openxmlformats.org/officeDocument/2006/relationships/slideLayout" Target="../slideLayouts/slideLayout32.xml"/><Relationship Id="rId6" Type="http://schemas.openxmlformats.org/officeDocument/2006/relationships/image" Target="../media/image244.jpg"/><Relationship Id="rId5" Type="http://schemas.openxmlformats.org/officeDocument/2006/relationships/image" Target="../media/image243.jpg"/><Relationship Id="rId4" Type="http://schemas.openxmlformats.org/officeDocument/2006/relationships/image" Target="../media/image242.jpg"/></Relationships>
</file>

<file path=ppt/slides/_rels/slide103.xml.rels><?xml version="1.0" encoding="UTF-8" standalone="yes"?>
<Relationships xmlns="http://schemas.openxmlformats.org/package/2006/relationships"><Relationship Id="rId3" Type="http://schemas.openxmlformats.org/officeDocument/2006/relationships/image" Target="../media/image245.jpg"/><Relationship Id="rId2" Type="http://schemas.openxmlformats.org/officeDocument/2006/relationships/notesSlide" Target="../notesSlides/notesSlide102.xml"/><Relationship Id="rId1" Type="http://schemas.openxmlformats.org/officeDocument/2006/relationships/slideLayout" Target="../slideLayouts/slideLayout32.xml"/><Relationship Id="rId6" Type="http://schemas.openxmlformats.org/officeDocument/2006/relationships/image" Target="../media/image247.jpg"/><Relationship Id="rId5" Type="http://schemas.openxmlformats.org/officeDocument/2006/relationships/image" Target="../media/image246.jpg"/><Relationship Id="rId4" Type="http://schemas.openxmlformats.org/officeDocument/2006/relationships/image" Target="../media/image241.png"/></Relationships>
</file>

<file path=ppt/slides/_rels/slide104.xml.rels><?xml version="1.0" encoding="UTF-8" standalone="yes"?>
<Relationships xmlns="http://schemas.openxmlformats.org/package/2006/relationships"><Relationship Id="rId2" Type="http://schemas.openxmlformats.org/officeDocument/2006/relationships/image" Target="../media/image241.png"/><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8" Type="http://schemas.openxmlformats.org/officeDocument/2006/relationships/image" Target="../media/image249.png"/><Relationship Id="rId3" Type="http://schemas.openxmlformats.org/officeDocument/2006/relationships/tags" Target="../tags/tag515.xml"/><Relationship Id="rId7" Type="http://schemas.openxmlformats.org/officeDocument/2006/relationships/image" Target="../media/image248.png"/><Relationship Id="rId2" Type="http://schemas.openxmlformats.org/officeDocument/2006/relationships/tags" Target="../tags/tag514.xml"/><Relationship Id="rId1" Type="http://schemas.openxmlformats.org/officeDocument/2006/relationships/tags" Target="../tags/tag513.xml"/><Relationship Id="rId6" Type="http://schemas.openxmlformats.org/officeDocument/2006/relationships/notesSlide" Target="../notesSlides/notesSlide103.xml"/><Relationship Id="rId5" Type="http://schemas.openxmlformats.org/officeDocument/2006/relationships/slideLayout" Target="../slideLayouts/slideLayout12.xml"/><Relationship Id="rId4" Type="http://schemas.openxmlformats.org/officeDocument/2006/relationships/tags" Target="../tags/tag516.xml"/></Relationships>
</file>

<file path=ppt/slides/_rels/slide106.xml.rels><?xml version="1.0" encoding="UTF-8" standalone="yes"?>
<Relationships xmlns="http://schemas.openxmlformats.org/package/2006/relationships"><Relationship Id="rId2" Type="http://schemas.openxmlformats.org/officeDocument/2006/relationships/image" Target="../media/image250.png"/><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4.xml"/><Relationship Id="rId1" Type="http://schemas.openxmlformats.org/officeDocument/2006/relationships/slideLayout" Target="../slideLayouts/slideLayout14.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6.xml"/></Relationships>
</file>

<file path=ppt/slides/_rels/slide12.xml.rels><?xml version="1.0" encoding="UTF-8" standalone="yes"?>
<Relationships xmlns="http://schemas.openxmlformats.org/package/2006/relationships"><Relationship Id="rId8" Type="http://schemas.openxmlformats.org/officeDocument/2006/relationships/tags" Target="../tags/tag8.xml"/><Relationship Id="rId13" Type="http://schemas.openxmlformats.org/officeDocument/2006/relationships/tags" Target="../tags/tag13.xml"/><Relationship Id="rId18" Type="http://schemas.openxmlformats.org/officeDocument/2006/relationships/tags" Target="../tags/tag18.xml"/><Relationship Id="rId26" Type="http://schemas.openxmlformats.org/officeDocument/2006/relationships/notesSlide" Target="../notesSlides/notesSlide11.xml"/><Relationship Id="rId3" Type="http://schemas.openxmlformats.org/officeDocument/2006/relationships/tags" Target="../tags/tag3.xml"/><Relationship Id="rId21" Type="http://schemas.openxmlformats.org/officeDocument/2006/relationships/tags" Target="../tags/tag21.xml"/><Relationship Id="rId7" Type="http://schemas.openxmlformats.org/officeDocument/2006/relationships/tags" Target="../tags/tag7.xml"/><Relationship Id="rId12" Type="http://schemas.openxmlformats.org/officeDocument/2006/relationships/tags" Target="../tags/tag12.xml"/><Relationship Id="rId17" Type="http://schemas.openxmlformats.org/officeDocument/2006/relationships/tags" Target="../tags/tag17.xml"/><Relationship Id="rId25" Type="http://schemas.openxmlformats.org/officeDocument/2006/relationships/slideLayout" Target="../slideLayouts/slideLayout32.xml"/><Relationship Id="rId2" Type="http://schemas.openxmlformats.org/officeDocument/2006/relationships/tags" Target="../tags/tag2.xml"/><Relationship Id="rId16" Type="http://schemas.openxmlformats.org/officeDocument/2006/relationships/tags" Target="../tags/tag16.xml"/><Relationship Id="rId20" Type="http://schemas.openxmlformats.org/officeDocument/2006/relationships/tags" Target="../tags/tag20.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tags" Target="../tags/tag11.xml"/><Relationship Id="rId24" Type="http://schemas.openxmlformats.org/officeDocument/2006/relationships/tags" Target="../tags/tag24.xml"/><Relationship Id="rId5" Type="http://schemas.openxmlformats.org/officeDocument/2006/relationships/tags" Target="../tags/tag5.xml"/><Relationship Id="rId15" Type="http://schemas.openxmlformats.org/officeDocument/2006/relationships/tags" Target="../tags/tag15.xml"/><Relationship Id="rId23" Type="http://schemas.openxmlformats.org/officeDocument/2006/relationships/tags" Target="../tags/tag23.xml"/><Relationship Id="rId10" Type="http://schemas.openxmlformats.org/officeDocument/2006/relationships/tags" Target="../tags/tag10.xml"/><Relationship Id="rId19" Type="http://schemas.openxmlformats.org/officeDocument/2006/relationships/tags" Target="../tags/tag19.xml"/><Relationship Id="rId4" Type="http://schemas.openxmlformats.org/officeDocument/2006/relationships/tags" Target="../tags/tag4.xml"/><Relationship Id="rId9" Type="http://schemas.openxmlformats.org/officeDocument/2006/relationships/tags" Target="../tags/tag9.xml"/><Relationship Id="rId14" Type="http://schemas.openxmlformats.org/officeDocument/2006/relationships/tags" Target="../tags/tag14.xml"/><Relationship Id="rId22" Type="http://schemas.openxmlformats.org/officeDocument/2006/relationships/tags" Target="../tags/tag22.xml"/><Relationship Id="rId27" Type="http://schemas.openxmlformats.org/officeDocument/2006/relationships/image" Target="../media/image48.png"/></Relationships>
</file>

<file path=ppt/slides/_rels/slide13.xml.rels><?xml version="1.0" encoding="UTF-8" standalone="yes"?>
<Relationships xmlns="http://schemas.openxmlformats.org/package/2006/relationships"><Relationship Id="rId8" Type="http://schemas.openxmlformats.org/officeDocument/2006/relationships/tags" Target="../tags/tag32.xml"/><Relationship Id="rId13" Type="http://schemas.openxmlformats.org/officeDocument/2006/relationships/tags" Target="../tags/tag37.xml"/><Relationship Id="rId18" Type="http://schemas.openxmlformats.org/officeDocument/2006/relationships/tags" Target="../tags/tag42.xml"/><Relationship Id="rId3" Type="http://schemas.openxmlformats.org/officeDocument/2006/relationships/tags" Target="../tags/tag27.xml"/><Relationship Id="rId21" Type="http://schemas.openxmlformats.org/officeDocument/2006/relationships/tags" Target="../tags/tag45.xml"/><Relationship Id="rId7" Type="http://schemas.openxmlformats.org/officeDocument/2006/relationships/tags" Target="../tags/tag31.xml"/><Relationship Id="rId12" Type="http://schemas.openxmlformats.org/officeDocument/2006/relationships/tags" Target="../tags/tag36.xml"/><Relationship Id="rId17" Type="http://schemas.openxmlformats.org/officeDocument/2006/relationships/tags" Target="../tags/tag41.xml"/><Relationship Id="rId25" Type="http://schemas.openxmlformats.org/officeDocument/2006/relationships/image" Target="../media/image50.png"/><Relationship Id="rId2" Type="http://schemas.openxmlformats.org/officeDocument/2006/relationships/tags" Target="../tags/tag26.xml"/><Relationship Id="rId16" Type="http://schemas.openxmlformats.org/officeDocument/2006/relationships/tags" Target="../tags/tag40.xml"/><Relationship Id="rId20" Type="http://schemas.openxmlformats.org/officeDocument/2006/relationships/tags" Target="../tags/tag44.xml"/><Relationship Id="rId1" Type="http://schemas.openxmlformats.org/officeDocument/2006/relationships/tags" Target="../tags/tag25.xml"/><Relationship Id="rId6" Type="http://schemas.openxmlformats.org/officeDocument/2006/relationships/tags" Target="../tags/tag30.xml"/><Relationship Id="rId11" Type="http://schemas.openxmlformats.org/officeDocument/2006/relationships/tags" Target="../tags/tag35.xml"/><Relationship Id="rId24" Type="http://schemas.openxmlformats.org/officeDocument/2006/relationships/image" Target="../media/image49.png"/><Relationship Id="rId5" Type="http://schemas.openxmlformats.org/officeDocument/2006/relationships/tags" Target="../tags/tag29.xml"/><Relationship Id="rId15" Type="http://schemas.openxmlformats.org/officeDocument/2006/relationships/tags" Target="../tags/tag39.xml"/><Relationship Id="rId23" Type="http://schemas.openxmlformats.org/officeDocument/2006/relationships/notesSlide" Target="../notesSlides/notesSlide12.xml"/><Relationship Id="rId10" Type="http://schemas.openxmlformats.org/officeDocument/2006/relationships/tags" Target="../tags/tag34.xml"/><Relationship Id="rId19" Type="http://schemas.openxmlformats.org/officeDocument/2006/relationships/tags" Target="../tags/tag43.xml"/><Relationship Id="rId4" Type="http://schemas.openxmlformats.org/officeDocument/2006/relationships/tags" Target="../tags/tag28.xml"/><Relationship Id="rId9" Type="http://schemas.openxmlformats.org/officeDocument/2006/relationships/tags" Target="../tags/tag33.xml"/><Relationship Id="rId14" Type="http://schemas.openxmlformats.org/officeDocument/2006/relationships/tags" Target="../tags/tag38.xml"/><Relationship Id="rId22" Type="http://schemas.openxmlformats.org/officeDocument/2006/relationships/slideLayout" Target="../slideLayouts/slideLayout25.xml"/></Relationships>
</file>

<file path=ppt/slides/_rels/slide14.xml.rels><?xml version="1.0" encoding="UTF-8" standalone="yes"?>
<Relationships xmlns="http://schemas.openxmlformats.org/package/2006/relationships"><Relationship Id="rId8" Type="http://schemas.openxmlformats.org/officeDocument/2006/relationships/image" Target="../media/image51.emf"/><Relationship Id="rId13" Type="http://schemas.openxmlformats.org/officeDocument/2006/relationships/image" Target="../media/image55.gif"/><Relationship Id="rId3" Type="http://schemas.openxmlformats.org/officeDocument/2006/relationships/tags" Target="../tags/tag48.xml"/><Relationship Id="rId7" Type="http://schemas.openxmlformats.org/officeDocument/2006/relationships/notesSlide" Target="../notesSlides/notesSlide13.xml"/><Relationship Id="rId12" Type="http://schemas.openxmlformats.org/officeDocument/2006/relationships/image" Target="../media/image54.gif"/><Relationship Id="rId2" Type="http://schemas.openxmlformats.org/officeDocument/2006/relationships/tags" Target="../tags/tag47.xml"/><Relationship Id="rId1" Type="http://schemas.openxmlformats.org/officeDocument/2006/relationships/tags" Target="../tags/tag46.xml"/><Relationship Id="rId6" Type="http://schemas.openxmlformats.org/officeDocument/2006/relationships/slideLayout" Target="../slideLayouts/slideLayout32.xml"/><Relationship Id="rId11" Type="http://schemas.openxmlformats.org/officeDocument/2006/relationships/image" Target="../media/image53.gif"/><Relationship Id="rId5" Type="http://schemas.openxmlformats.org/officeDocument/2006/relationships/tags" Target="../tags/tag50.xml"/><Relationship Id="rId10" Type="http://schemas.openxmlformats.org/officeDocument/2006/relationships/image" Target="../media/image52.gif"/><Relationship Id="rId4" Type="http://schemas.openxmlformats.org/officeDocument/2006/relationships/tags" Target="../tags/tag49.xml"/><Relationship Id="rId9" Type="http://schemas.openxmlformats.org/officeDocument/2006/relationships/image" Target="../media/image49.png"/></Relationships>
</file>

<file path=ppt/slides/_rels/slide15.xml.rels><?xml version="1.0" encoding="UTF-8" standalone="yes"?>
<Relationships xmlns="http://schemas.openxmlformats.org/package/2006/relationships"><Relationship Id="rId8" Type="http://schemas.openxmlformats.org/officeDocument/2006/relationships/image" Target="../media/image51.emf"/><Relationship Id="rId3" Type="http://schemas.openxmlformats.org/officeDocument/2006/relationships/tags" Target="../tags/tag53.xml"/><Relationship Id="rId7" Type="http://schemas.openxmlformats.org/officeDocument/2006/relationships/notesSlide" Target="../notesSlides/notesSlide14.xml"/><Relationship Id="rId2" Type="http://schemas.openxmlformats.org/officeDocument/2006/relationships/tags" Target="../tags/tag52.xml"/><Relationship Id="rId1" Type="http://schemas.openxmlformats.org/officeDocument/2006/relationships/tags" Target="../tags/tag51.xml"/><Relationship Id="rId6" Type="http://schemas.openxmlformats.org/officeDocument/2006/relationships/slideLayout" Target="../slideLayouts/slideLayout32.xml"/><Relationship Id="rId5" Type="http://schemas.openxmlformats.org/officeDocument/2006/relationships/tags" Target="../tags/tag55.xml"/><Relationship Id="rId10" Type="http://schemas.openxmlformats.org/officeDocument/2006/relationships/image" Target="../media/image55.gif"/><Relationship Id="rId4" Type="http://schemas.openxmlformats.org/officeDocument/2006/relationships/tags" Target="../tags/tag54.xml"/><Relationship Id="rId9" Type="http://schemas.openxmlformats.org/officeDocument/2006/relationships/image" Target="../media/image49.png"/></Relationships>
</file>

<file path=ppt/slides/_rels/slide16.xml.rels><?xml version="1.0" encoding="UTF-8" standalone="yes"?>
<Relationships xmlns="http://schemas.openxmlformats.org/package/2006/relationships"><Relationship Id="rId8" Type="http://schemas.openxmlformats.org/officeDocument/2006/relationships/image" Target="../media/image56.emf"/><Relationship Id="rId3" Type="http://schemas.openxmlformats.org/officeDocument/2006/relationships/tags" Target="../tags/tag58.xml"/><Relationship Id="rId7" Type="http://schemas.openxmlformats.org/officeDocument/2006/relationships/notesSlide" Target="../notesSlides/notesSlide15.xml"/><Relationship Id="rId12" Type="http://schemas.openxmlformats.org/officeDocument/2006/relationships/image" Target="../media/image59.jpg"/><Relationship Id="rId2" Type="http://schemas.openxmlformats.org/officeDocument/2006/relationships/tags" Target="../tags/tag57.xml"/><Relationship Id="rId1" Type="http://schemas.openxmlformats.org/officeDocument/2006/relationships/tags" Target="../tags/tag56.xml"/><Relationship Id="rId6" Type="http://schemas.openxmlformats.org/officeDocument/2006/relationships/slideLayout" Target="../slideLayouts/slideLayout32.xml"/><Relationship Id="rId11" Type="http://schemas.openxmlformats.org/officeDocument/2006/relationships/image" Target="../media/image58.png"/><Relationship Id="rId5" Type="http://schemas.openxmlformats.org/officeDocument/2006/relationships/tags" Target="../tags/tag60.xml"/><Relationship Id="rId10" Type="http://schemas.openxmlformats.org/officeDocument/2006/relationships/image" Target="../media/image57.jpg"/><Relationship Id="rId4" Type="http://schemas.openxmlformats.org/officeDocument/2006/relationships/tags" Target="../tags/tag59.xml"/><Relationship Id="rId9" Type="http://schemas.openxmlformats.org/officeDocument/2006/relationships/image" Target="../media/image49.png"/></Relationships>
</file>

<file path=ppt/slides/_rels/slide17.xml.rels><?xml version="1.0" encoding="UTF-8" standalone="yes"?>
<Relationships xmlns="http://schemas.openxmlformats.org/package/2006/relationships"><Relationship Id="rId8" Type="http://schemas.openxmlformats.org/officeDocument/2006/relationships/image" Target="../media/image60.emf"/><Relationship Id="rId3" Type="http://schemas.openxmlformats.org/officeDocument/2006/relationships/tags" Target="../tags/tag63.xml"/><Relationship Id="rId7" Type="http://schemas.openxmlformats.org/officeDocument/2006/relationships/notesSlide" Target="../notesSlides/notesSlide16.xml"/><Relationship Id="rId2" Type="http://schemas.openxmlformats.org/officeDocument/2006/relationships/tags" Target="../tags/tag62.xml"/><Relationship Id="rId1" Type="http://schemas.openxmlformats.org/officeDocument/2006/relationships/tags" Target="../tags/tag61.xml"/><Relationship Id="rId6" Type="http://schemas.openxmlformats.org/officeDocument/2006/relationships/slideLayout" Target="../slideLayouts/slideLayout32.xml"/><Relationship Id="rId11" Type="http://schemas.openxmlformats.org/officeDocument/2006/relationships/image" Target="../media/image62.gif"/><Relationship Id="rId5" Type="http://schemas.openxmlformats.org/officeDocument/2006/relationships/tags" Target="../tags/tag65.xml"/><Relationship Id="rId10" Type="http://schemas.openxmlformats.org/officeDocument/2006/relationships/image" Target="../media/image61.gif"/><Relationship Id="rId4" Type="http://schemas.openxmlformats.org/officeDocument/2006/relationships/tags" Target="../tags/tag64.xml"/><Relationship Id="rId9" Type="http://schemas.openxmlformats.org/officeDocument/2006/relationships/image" Target="../media/image49.png"/></Relationships>
</file>

<file path=ppt/slides/_rels/slide18.xml.rels><?xml version="1.0" encoding="UTF-8" standalone="yes"?>
<Relationships xmlns="http://schemas.openxmlformats.org/package/2006/relationships"><Relationship Id="rId8" Type="http://schemas.openxmlformats.org/officeDocument/2006/relationships/image" Target="../media/image63.emf"/><Relationship Id="rId3" Type="http://schemas.openxmlformats.org/officeDocument/2006/relationships/tags" Target="../tags/tag68.xml"/><Relationship Id="rId7" Type="http://schemas.openxmlformats.org/officeDocument/2006/relationships/notesSlide" Target="../notesSlides/notesSlide17.xml"/><Relationship Id="rId2" Type="http://schemas.openxmlformats.org/officeDocument/2006/relationships/tags" Target="../tags/tag67.xml"/><Relationship Id="rId1" Type="http://schemas.openxmlformats.org/officeDocument/2006/relationships/tags" Target="../tags/tag66.xml"/><Relationship Id="rId6" Type="http://schemas.openxmlformats.org/officeDocument/2006/relationships/slideLayout" Target="../slideLayouts/slideLayout32.xml"/><Relationship Id="rId11" Type="http://schemas.openxmlformats.org/officeDocument/2006/relationships/image" Target="../media/image65.png"/><Relationship Id="rId5" Type="http://schemas.openxmlformats.org/officeDocument/2006/relationships/tags" Target="../tags/tag70.xml"/><Relationship Id="rId10" Type="http://schemas.openxmlformats.org/officeDocument/2006/relationships/image" Target="../media/image64.gif"/><Relationship Id="rId4" Type="http://schemas.openxmlformats.org/officeDocument/2006/relationships/tags" Target="../tags/tag69.xml"/><Relationship Id="rId9" Type="http://schemas.openxmlformats.org/officeDocument/2006/relationships/image" Target="../media/image49.png"/></Relationships>
</file>

<file path=ppt/slides/_rels/slide19.xml.rels><?xml version="1.0" encoding="UTF-8" standalone="yes"?>
<Relationships xmlns="http://schemas.openxmlformats.org/package/2006/relationships"><Relationship Id="rId8" Type="http://schemas.openxmlformats.org/officeDocument/2006/relationships/image" Target="../media/image66.emf"/><Relationship Id="rId3" Type="http://schemas.openxmlformats.org/officeDocument/2006/relationships/tags" Target="../tags/tag73.xml"/><Relationship Id="rId7" Type="http://schemas.openxmlformats.org/officeDocument/2006/relationships/notesSlide" Target="../notesSlides/notesSlide18.xml"/><Relationship Id="rId2" Type="http://schemas.openxmlformats.org/officeDocument/2006/relationships/tags" Target="../tags/tag72.xml"/><Relationship Id="rId1" Type="http://schemas.openxmlformats.org/officeDocument/2006/relationships/tags" Target="../tags/tag71.xml"/><Relationship Id="rId6" Type="http://schemas.openxmlformats.org/officeDocument/2006/relationships/slideLayout" Target="../slideLayouts/slideLayout32.xml"/><Relationship Id="rId11" Type="http://schemas.openxmlformats.org/officeDocument/2006/relationships/image" Target="../media/image68.gif"/><Relationship Id="rId5" Type="http://schemas.openxmlformats.org/officeDocument/2006/relationships/tags" Target="../tags/tag75.xml"/><Relationship Id="rId10" Type="http://schemas.openxmlformats.org/officeDocument/2006/relationships/image" Target="../media/image67.jpg"/><Relationship Id="rId4" Type="http://schemas.openxmlformats.org/officeDocument/2006/relationships/tags" Target="../tags/tag74.xml"/><Relationship Id="rId9" Type="http://schemas.openxmlformats.org/officeDocument/2006/relationships/image" Target="../media/image49.png"/></Relationships>
</file>

<file path=ppt/slides/_rels/slide2.xml.rels><?xml version="1.0" encoding="UTF-8" standalone="yes"?>
<Relationships xmlns="http://schemas.openxmlformats.org/package/2006/relationships"><Relationship Id="rId8" Type="http://schemas.openxmlformats.org/officeDocument/2006/relationships/slide" Target="slide5.xml"/><Relationship Id="rId13" Type="http://schemas.openxmlformats.org/officeDocument/2006/relationships/slide" Target="slide10.xml"/><Relationship Id="rId18" Type="http://schemas.openxmlformats.org/officeDocument/2006/relationships/image" Target="../media/image8.png"/><Relationship Id="rId3" Type="http://schemas.openxmlformats.org/officeDocument/2006/relationships/slideLayout" Target="../slideLayouts/slideLayout26.xml"/><Relationship Id="rId7" Type="http://schemas.openxmlformats.org/officeDocument/2006/relationships/slide" Target="slide4.xml"/><Relationship Id="rId12" Type="http://schemas.openxmlformats.org/officeDocument/2006/relationships/slide" Target="slide9.xml"/><Relationship Id="rId17" Type="http://schemas.openxmlformats.org/officeDocument/2006/relationships/image" Target="../media/image7.gif"/><Relationship Id="rId2" Type="http://schemas.microsoft.com/office/2007/relationships/media" Target="../media/media1.WAV"/><Relationship Id="rId16" Type="http://schemas.openxmlformats.org/officeDocument/2006/relationships/slide" Target="slide11.xml"/><Relationship Id="rId1" Type="http://schemas.openxmlformats.org/officeDocument/2006/relationships/audio" Target="NULL" TargetMode="External"/><Relationship Id="rId6" Type="http://schemas.openxmlformats.org/officeDocument/2006/relationships/slide" Target="slide3.xml"/><Relationship Id="rId11" Type="http://schemas.openxmlformats.org/officeDocument/2006/relationships/slide" Target="slide8.xml"/><Relationship Id="rId5" Type="http://schemas.openxmlformats.org/officeDocument/2006/relationships/image" Target="../media/image4.jpeg"/><Relationship Id="rId15" Type="http://schemas.openxmlformats.org/officeDocument/2006/relationships/image" Target="../media/image6.gif"/><Relationship Id="rId10" Type="http://schemas.openxmlformats.org/officeDocument/2006/relationships/slide" Target="slide7.xml"/><Relationship Id="rId4" Type="http://schemas.openxmlformats.org/officeDocument/2006/relationships/notesSlide" Target="../notesSlides/notesSlide2.xml"/><Relationship Id="rId9" Type="http://schemas.openxmlformats.org/officeDocument/2006/relationships/slide" Target="slide6.xml"/><Relationship Id="rId14" Type="http://schemas.openxmlformats.org/officeDocument/2006/relationships/image" Target="../media/image5.gif"/></Relationships>
</file>

<file path=ppt/slides/_rels/slide20.xml.rels><?xml version="1.0" encoding="UTF-8" standalone="yes"?>
<Relationships xmlns="http://schemas.openxmlformats.org/package/2006/relationships"><Relationship Id="rId8" Type="http://schemas.openxmlformats.org/officeDocument/2006/relationships/image" Target="../media/image51.emf"/><Relationship Id="rId3" Type="http://schemas.openxmlformats.org/officeDocument/2006/relationships/tags" Target="../tags/tag78.xml"/><Relationship Id="rId7" Type="http://schemas.openxmlformats.org/officeDocument/2006/relationships/notesSlide" Target="../notesSlides/notesSlide19.xml"/><Relationship Id="rId2" Type="http://schemas.openxmlformats.org/officeDocument/2006/relationships/tags" Target="../tags/tag77.xml"/><Relationship Id="rId1" Type="http://schemas.openxmlformats.org/officeDocument/2006/relationships/tags" Target="../tags/tag76.xml"/><Relationship Id="rId6" Type="http://schemas.openxmlformats.org/officeDocument/2006/relationships/slideLayout" Target="../slideLayouts/slideLayout32.xml"/><Relationship Id="rId11" Type="http://schemas.openxmlformats.org/officeDocument/2006/relationships/image" Target="../media/image70.gif"/><Relationship Id="rId5" Type="http://schemas.openxmlformats.org/officeDocument/2006/relationships/tags" Target="../tags/tag80.xml"/><Relationship Id="rId10" Type="http://schemas.openxmlformats.org/officeDocument/2006/relationships/image" Target="../media/image69.png"/><Relationship Id="rId4" Type="http://schemas.openxmlformats.org/officeDocument/2006/relationships/tags" Target="../tags/tag79.xml"/><Relationship Id="rId9" Type="http://schemas.openxmlformats.org/officeDocument/2006/relationships/image" Target="../media/image49.png"/></Relationships>
</file>

<file path=ppt/slides/_rels/slide21.xml.rels><?xml version="1.0" encoding="UTF-8" standalone="yes"?>
<Relationships xmlns="http://schemas.openxmlformats.org/package/2006/relationships"><Relationship Id="rId8" Type="http://schemas.openxmlformats.org/officeDocument/2006/relationships/image" Target="../media/image56.emf"/><Relationship Id="rId3" Type="http://schemas.openxmlformats.org/officeDocument/2006/relationships/tags" Target="../tags/tag83.xml"/><Relationship Id="rId7" Type="http://schemas.openxmlformats.org/officeDocument/2006/relationships/notesSlide" Target="../notesSlides/notesSlide20.xml"/><Relationship Id="rId12" Type="http://schemas.openxmlformats.org/officeDocument/2006/relationships/image" Target="../media/image73.jpeg"/><Relationship Id="rId2" Type="http://schemas.openxmlformats.org/officeDocument/2006/relationships/tags" Target="../tags/tag82.xml"/><Relationship Id="rId1" Type="http://schemas.openxmlformats.org/officeDocument/2006/relationships/tags" Target="../tags/tag81.xml"/><Relationship Id="rId6" Type="http://schemas.openxmlformats.org/officeDocument/2006/relationships/slideLayout" Target="../slideLayouts/slideLayout32.xml"/><Relationship Id="rId11" Type="http://schemas.openxmlformats.org/officeDocument/2006/relationships/image" Target="../media/image72.gif"/><Relationship Id="rId5" Type="http://schemas.openxmlformats.org/officeDocument/2006/relationships/tags" Target="../tags/tag85.xml"/><Relationship Id="rId10" Type="http://schemas.openxmlformats.org/officeDocument/2006/relationships/image" Target="../media/image71.gif"/><Relationship Id="rId4" Type="http://schemas.openxmlformats.org/officeDocument/2006/relationships/tags" Target="../tags/tag84.xml"/><Relationship Id="rId9" Type="http://schemas.openxmlformats.org/officeDocument/2006/relationships/image" Target="../media/image49.png"/></Relationships>
</file>

<file path=ppt/slides/_rels/slide22.xml.rels><?xml version="1.0" encoding="UTF-8" standalone="yes"?>
<Relationships xmlns="http://schemas.openxmlformats.org/package/2006/relationships"><Relationship Id="rId8" Type="http://schemas.openxmlformats.org/officeDocument/2006/relationships/image" Target="../media/image74.gif"/><Relationship Id="rId3" Type="http://schemas.openxmlformats.org/officeDocument/2006/relationships/tags" Target="../tags/tag88.xml"/><Relationship Id="rId7" Type="http://schemas.openxmlformats.org/officeDocument/2006/relationships/notesSlide" Target="../notesSlides/notesSlide21.xml"/><Relationship Id="rId12" Type="http://schemas.openxmlformats.org/officeDocument/2006/relationships/image" Target="../media/image76.gif"/><Relationship Id="rId2" Type="http://schemas.openxmlformats.org/officeDocument/2006/relationships/tags" Target="../tags/tag87.xml"/><Relationship Id="rId1" Type="http://schemas.openxmlformats.org/officeDocument/2006/relationships/tags" Target="../tags/tag86.xml"/><Relationship Id="rId6" Type="http://schemas.openxmlformats.org/officeDocument/2006/relationships/slideLayout" Target="../slideLayouts/slideLayout32.xml"/><Relationship Id="rId11" Type="http://schemas.openxmlformats.org/officeDocument/2006/relationships/image" Target="../media/image75.jpg"/><Relationship Id="rId5" Type="http://schemas.openxmlformats.org/officeDocument/2006/relationships/tags" Target="../tags/tag90.xml"/><Relationship Id="rId10" Type="http://schemas.openxmlformats.org/officeDocument/2006/relationships/image" Target="../media/image49.png"/><Relationship Id="rId4" Type="http://schemas.openxmlformats.org/officeDocument/2006/relationships/tags" Target="../tags/tag89.xml"/><Relationship Id="rId9" Type="http://schemas.openxmlformats.org/officeDocument/2006/relationships/image" Target="../media/image60.emf"/></Relationships>
</file>

<file path=ppt/slides/_rels/slide23.xml.rels><?xml version="1.0" encoding="UTF-8" standalone="yes"?>
<Relationships xmlns="http://schemas.openxmlformats.org/package/2006/relationships"><Relationship Id="rId8" Type="http://schemas.openxmlformats.org/officeDocument/2006/relationships/image" Target="../media/image60.emf"/><Relationship Id="rId3" Type="http://schemas.openxmlformats.org/officeDocument/2006/relationships/tags" Target="../tags/tag93.xml"/><Relationship Id="rId7" Type="http://schemas.openxmlformats.org/officeDocument/2006/relationships/notesSlide" Target="../notesSlides/notesSlide22.xml"/><Relationship Id="rId2" Type="http://schemas.openxmlformats.org/officeDocument/2006/relationships/tags" Target="../tags/tag92.xml"/><Relationship Id="rId1" Type="http://schemas.openxmlformats.org/officeDocument/2006/relationships/tags" Target="../tags/tag91.xml"/><Relationship Id="rId6" Type="http://schemas.openxmlformats.org/officeDocument/2006/relationships/slideLayout" Target="../slideLayouts/slideLayout32.xml"/><Relationship Id="rId11" Type="http://schemas.openxmlformats.org/officeDocument/2006/relationships/image" Target="../media/image78.jpeg"/><Relationship Id="rId5" Type="http://schemas.openxmlformats.org/officeDocument/2006/relationships/tags" Target="../tags/tag95.xml"/><Relationship Id="rId10" Type="http://schemas.openxmlformats.org/officeDocument/2006/relationships/image" Target="../media/image77.jpg"/><Relationship Id="rId4" Type="http://schemas.openxmlformats.org/officeDocument/2006/relationships/tags" Target="../tags/tag94.xml"/><Relationship Id="rId9" Type="http://schemas.openxmlformats.org/officeDocument/2006/relationships/image" Target="../media/image49.png"/></Relationships>
</file>

<file path=ppt/slides/_rels/slide24.xml.rels><?xml version="1.0" encoding="UTF-8" standalone="yes"?>
<Relationships xmlns="http://schemas.openxmlformats.org/package/2006/relationships"><Relationship Id="rId8" Type="http://schemas.openxmlformats.org/officeDocument/2006/relationships/image" Target="../media/image63.emf"/><Relationship Id="rId3" Type="http://schemas.openxmlformats.org/officeDocument/2006/relationships/tags" Target="../tags/tag98.xml"/><Relationship Id="rId7" Type="http://schemas.openxmlformats.org/officeDocument/2006/relationships/notesSlide" Target="../notesSlides/notesSlide23.xml"/><Relationship Id="rId2" Type="http://schemas.openxmlformats.org/officeDocument/2006/relationships/tags" Target="../tags/tag97.xml"/><Relationship Id="rId1" Type="http://schemas.openxmlformats.org/officeDocument/2006/relationships/tags" Target="../tags/tag96.xml"/><Relationship Id="rId6" Type="http://schemas.openxmlformats.org/officeDocument/2006/relationships/slideLayout" Target="../slideLayouts/slideLayout32.xml"/><Relationship Id="rId5" Type="http://schemas.openxmlformats.org/officeDocument/2006/relationships/tags" Target="../tags/tag100.xml"/><Relationship Id="rId10" Type="http://schemas.openxmlformats.org/officeDocument/2006/relationships/image" Target="../media/image79.jpeg"/><Relationship Id="rId4" Type="http://schemas.openxmlformats.org/officeDocument/2006/relationships/tags" Target="../tags/tag99.xml"/><Relationship Id="rId9" Type="http://schemas.openxmlformats.org/officeDocument/2006/relationships/image" Target="../media/image49.png"/></Relationships>
</file>

<file path=ppt/slides/_rels/slide25.xml.rels><?xml version="1.0" encoding="UTF-8" standalone="yes"?>
<Relationships xmlns="http://schemas.openxmlformats.org/package/2006/relationships"><Relationship Id="rId8" Type="http://schemas.openxmlformats.org/officeDocument/2006/relationships/image" Target="../media/image63.emf"/><Relationship Id="rId3" Type="http://schemas.openxmlformats.org/officeDocument/2006/relationships/tags" Target="../tags/tag103.xml"/><Relationship Id="rId7" Type="http://schemas.openxmlformats.org/officeDocument/2006/relationships/notesSlide" Target="../notesSlides/notesSlide24.xml"/><Relationship Id="rId2" Type="http://schemas.openxmlformats.org/officeDocument/2006/relationships/tags" Target="../tags/tag102.xml"/><Relationship Id="rId1" Type="http://schemas.openxmlformats.org/officeDocument/2006/relationships/tags" Target="../tags/tag101.xml"/><Relationship Id="rId6" Type="http://schemas.openxmlformats.org/officeDocument/2006/relationships/slideLayout" Target="../slideLayouts/slideLayout32.xml"/><Relationship Id="rId5" Type="http://schemas.openxmlformats.org/officeDocument/2006/relationships/tags" Target="../tags/tag105.xml"/><Relationship Id="rId10" Type="http://schemas.openxmlformats.org/officeDocument/2006/relationships/image" Target="../media/image79.jpeg"/><Relationship Id="rId4" Type="http://schemas.openxmlformats.org/officeDocument/2006/relationships/tags" Target="../tags/tag104.xml"/><Relationship Id="rId9" Type="http://schemas.openxmlformats.org/officeDocument/2006/relationships/image" Target="../media/image49.png"/></Relationships>
</file>

<file path=ppt/slides/_rels/slide26.xml.rels><?xml version="1.0" encoding="UTF-8" standalone="yes"?>
<Relationships xmlns="http://schemas.openxmlformats.org/package/2006/relationships"><Relationship Id="rId8" Type="http://schemas.openxmlformats.org/officeDocument/2006/relationships/image" Target="../media/image63.emf"/><Relationship Id="rId3" Type="http://schemas.openxmlformats.org/officeDocument/2006/relationships/tags" Target="../tags/tag108.xml"/><Relationship Id="rId7" Type="http://schemas.openxmlformats.org/officeDocument/2006/relationships/notesSlide" Target="../notesSlides/notesSlide25.xml"/><Relationship Id="rId2" Type="http://schemas.openxmlformats.org/officeDocument/2006/relationships/tags" Target="../tags/tag107.xml"/><Relationship Id="rId1" Type="http://schemas.openxmlformats.org/officeDocument/2006/relationships/tags" Target="../tags/tag106.xml"/><Relationship Id="rId6" Type="http://schemas.openxmlformats.org/officeDocument/2006/relationships/slideLayout" Target="../slideLayouts/slideLayout32.xml"/><Relationship Id="rId5" Type="http://schemas.openxmlformats.org/officeDocument/2006/relationships/tags" Target="../tags/tag110.xml"/><Relationship Id="rId10" Type="http://schemas.openxmlformats.org/officeDocument/2006/relationships/image" Target="../media/image79.jpeg"/><Relationship Id="rId4" Type="http://schemas.openxmlformats.org/officeDocument/2006/relationships/tags" Target="../tags/tag109.xml"/><Relationship Id="rId9" Type="http://schemas.openxmlformats.org/officeDocument/2006/relationships/image" Target="../media/image49.png"/></Relationships>
</file>

<file path=ppt/slides/_rels/slide27.xml.rels><?xml version="1.0" encoding="UTF-8" standalone="yes"?>
<Relationships xmlns="http://schemas.openxmlformats.org/package/2006/relationships"><Relationship Id="rId8" Type="http://schemas.openxmlformats.org/officeDocument/2006/relationships/image" Target="../media/image63.emf"/><Relationship Id="rId3" Type="http://schemas.openxmlformats.org/officeDocument/2006/relationships/tags" Target="../tags/tag113.xml"/><Relationship Id="rId7" Type="http://schemas.openxmlformats.org/officeDocument/2006/relationships/notesSlide" Target="../notesSlides/notesSlide26.xml"/><Relationship Id="rId2" Type="http://schemas.openxmlformats.org/officeDocument/2006/relationships/tags" Target="../tags/tag112.xml"/><Relationship Id="rId1" Type="http://schemas.openxmlformats.org/officeDocument/2006/relationships/tags" Target="../tags/tag111.xml"/><Relationship Id="rId6" Type="http://schemas.openxmlformats.org/officeDocument/2006/relationships/slideLayout" Target="../slideLayouts/slideLayout32.xml"/><Relationship Id="rId5" Type="http://schemas.openxmlformats.org/officeDocument/2006/relationships/tags" Target="../tags/tag115.xml"/><Relationship Id="rId10" Type="http://schemas.openxmlformats.org/officeDocument/2006/relationships/image" Target="../media/image79.jpeg"/><Relationship Id="rId4" Type="http://schemas.openxmlformats.org/officeDocument/2006/relationships/tags" Target="../tags/tag114.xml"/><Relationship Id="rId9" Type="http://schemas.openxmlformats.org/officeDocument/2006/relationships/image" Target="../media/image49.png"/></Relationships>
</file>

<file path=ppt/slides/_rels/slide28.xml.rels><?xml version="1.0" encoding="UTF-8" standalone="yes"?>
<Relationships xmlns="http://schemas.openxmlformats.org/package/2006/relationships"><Relationship Id="rId8" Type="http://schemas.openxmlformats.org/officeDocument/2006/relationships/image" Target="../media/image63.emf"/><Relationship Id="rId3" Type="http://schemas.openxmlformats.org/officeDocument/2006/relationships/tags" Target="../tags/tag118.xml"/><Relationship Id="rId7" Type="http://schemas.openxmlformats.org/officeDocument/2006/relationships/notesSlide" Target="../notesSlides/notesSlide27.xml"/><Relationship Id="rId2" Type="http://schemas.openxmlformats.org/officeDocument/2006/relationships/tags" Target="../tags/tag117.xml"/><Relationship Id="rId1" Type="http://schemas.openxmlformats.org/officeDocument/2006/relationships/tags" Target="../tags/tag116.xml"/><Relationship Id="rId6" Type="http://schemas.openxmlformats.org/officeDocument/2006/relationships/slideLayout" Target="../slideLayouts/slideLayout32.xml"/><Relationship Id="rId5" Type="http://schemas.openxmlformats.org/officeDocument/2006/relationships/tags" Target="../tags/tag120.xml"/><Relationship Id="rId10" Type="http://schemas.openxmlformats.org/officeDocument/2006/relationships/image" Target="../media/image79.jpeg"/><Relationship Id="rId4" Type="http://schemas.openxmlformats.org/officeDocument/2006/relationships/tags" Target="../tags/tag119.xml"/><Relationship Id="rId9" Type="http://schemas.openxmlformats.org/officeDocument/2006/relationships/image" Target="../media/image49.png"/></Relationships>
</file>

<file path=ppt/slides/_rels/slide29.xml.rels><?xml version="1.0" encoding="UTF-8" standalone="yes"?>
<Relationships xmlns="http://schemas.openxmlformats.org/package/2006/relationships"><Relationship Id="rId8" Type="http://schemas.openxmlformats.org/officeDocument/2006/relationships/image" Target="../media/image63.emf"/><Relationship Id="rId3" Type="http://schemas.openxmlformats.org/officeDocument/2006/relationships/tags" Target="../tags/tag123.xml"/><Relationship Id="rId7" Type="http://schemas.openxmlformats.org/officeDocument/2006/relationships/notesSlide" Target="../notesSlides/notesSlide28.xml"/><Relationship Id="rId2" Type="http://schemas.openxmlformats.org/officeDocument/2006/relationships/tags" Target="../tags/tag122.xml"/><Relationship Id="rId1" Type="http://schemas.openxmlformats.org/officeDocument/2006/relationships/tags" Target="../tags/tag121.xml"/><Relationship Id="rId6" Type="http://schemas.openxmlformats.org/officeDocument/2006/relationships/slideLayout" Target="../slideLayouts/slideLayout32.xml"/><Relationship Id="rId5" Type="http://schemas.openxmlformats.org/officeDocument/2006/relationships/tags" Target="../tags/tag125.xml"/><Relationship Id="rId10" Type="http://schemas.openxmlformats.org/officeDocument/2006/relationships/image" Target="../media/image79.jpeg"/><Relationship Id="rId4" Type="http://schemas.openxmlformats.org/officeDocument/2006/relationships/tags" Target="../tags/tag124.xml"/><Relationship Id="rId9" Type="http://schemas.openxmlformats.org/officeDocument/2006/relationships/image" Target="../media/image49.png"/></Relationships>
</file>

<file path=ppt/slides/_rels/slide3.xml.rels><?xml version="1.0" encoding="UTF-8" standalone="yes"?>
<Relationships xmlns="http://schemas.openxmlformats.org/package/2006/relationships"><Relationship Id="rId8" Type="http://schemas.openxmlformats.org/officeDocument/2006/relationships/image" Target="../media/image13.gif"/><Relationship Id="rId3" Type="http://schemas.openxmlformats.org/officeDocument/2006/relationships/slide" Target="slide2.xml"/><Relationship Id="rId7"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26.xml"/><Relationship Id="rId6" Type="http://schemas.openxmlformats.org/officeDocument/2006/relationships/image" Target="../media/image11.jpg"/><Relationship Id="rId5" Type="http://schemas.openxmlformats.org/officeDocument/2006/relationships/image" Target="../media/image10.gif"/><Relationship Id="rId4" Type="http://schemas.openxmlformats.org/officeDocument/2006/relationships/image" Target="../media/image9.png"/></Relationships>
</file>

<file path=ppt/slides/_rels/slide30.xml.rels><?xml version="1.0" encoding="UTF-8" standalone="yes"?>
<Relationships xmlns="http://schemas.openxmlformats.org/package/2006/relationships"><Relationship Id="rId8" Type="http://schemas.openxmlformats.org/officeDocument/2006/relationships/image" Target="../media/image63.emf"/><Relationship Id="rId3" Type="http://schemas.openxmlformats.org/officeDocument/2006/relationships/tags" Target="../tags/tag128.xml"/><Relationship Id="rId7" Type="http://schemas.openxmlformats.org/officeDocument/2006/relationships/notesSlide" Target="../notesSlides/notesSlide29.xml"/><Relationship Id="rId2" Type="http://schemas.openxmlformats.org/officeDocument/2006/relationships/tags" Target="../tags/tag127.xml"/><Relationship Id="rId1" Type="http://schemas.openxmlformats.org/officeDocument/2006/relationships/tags" Target="../tags/tag126.xml"/><Relationship Id="rId6" Type="http://schemas.openxmlformats.org/officeDocument/2006/relationships/slideLayout" Target="../slideLayouts/slideLayout32.xml"/><Relationship Id="rId5" Type="http://schemas.openxmlformats.org/officeDocument/2006/relationships/tags" Target="../tags/tag130.xml"/><Relationship Id="rId10" Type="http://schemas.openxmlformats.org/officeDocument/2006/relationships/image" Target="../media/image79.jpeg"/><Relationship Id="rId4" Type="http://schemas.openxmlformats.org/officeDocument/2006/relationships/tags" Target="../tags/tag129.xml"/><Relationship Id="rId9" Type="http://schemas.openxmlformats.org/officeDocument/2006/relationships/image" Target="../media/image49.png"/></Relationships>
</file>

<file path=ppt/slides/_rels/slide31.xml.rels><?xml version="1.0" encoding="UTF-8" standalone="yes"?>
<Relationships xmlns="http://schemas.openxmlformats.org/package/2006/relationships"><Relationship Id="rId8" Type="http://schemas.openxmlformats.org/officeDocument/2006/relationships/image" Target="../media/image63.emf"/><Relationship Id="rId3" Type="http://schemas.openxmlformats.org/officeDocument/2006/relationships/tags" Target="../tags/tag133.xml"/><Relationship Id="rId7" Type="http://schemas.openxmlformats.org/officeDocument/2006/relationships/notesSlide" Target="../notesSlides/notesSlide30.xml"/><Relationship Id="rId2" Type="http://schemas.openxmlformats.org/officeDocument/2006/relationships/tags" Target="../tags/tag132.xml"/><Relationship Id="rId1" Type="http://schemas.openxmlformats.org/officeDocument/2006/relationships/tags" Target="../tags/tag131.xml"/><Relationship Id="rId6" Type="http://schemas.openxmlformats.org/officeDocument/2006/relationships/slideLayout" Target="../slideLayouts/slideLayout32.xml"/><Relationship Id="rId5" Type="http://schemas.openxmlformats.org/officeDocument/2006/relationships/tags" Target="../tags/tag135.xml"/><Relationship Id="rId10" Type="http://schemas.openxmlformats.org/officeDocument/2006/relationships/image" Target="../media/image79.jpeg"/><Relationship Id="rId4" Type="http://schemas.openxmlformats.org/officeDocument/2006/relationships/tags" Target="../tags/tag134.xml"/><Relationship Id="rId9" Type="http://schemas.openxmlformats.org/officeDocument/2006/relationships/image" Target="../media/image49.png"/></Relationships>
</file>

<file path=ppt/slides/_rels/slide32.xml.rels><?xml version="1.0" encoding="UTF-8" standalone="yes"?>
<Relationships xmlns="http://schemas.openxmlformats.org/package/2006/relationships"><Relationship Id="rId8" Type="http://schemas.openxmlformats.org/officeDocument/2006/relationships/image" Target="../media/image63.emf"/><Relationship Id="rId3" Type="http://schemas.openxmlformats.org/officeDocument/2006/relationships/tags" Target="../tags/tag138.xml"/><Relationship Id="rId7" Type="http://schemas.openxmlformats.org/officeDocument/2006/relationships/notesSlide" Target="../notesSlides/notesSlide31.xml"/><Relationship Id="rId2" Type="http://schemas.openxmlformats.org/officeDocument/2006/relationships/tags" Target="../tags/tag137.xml"/><Relationship Id="rId1" Type="http://schemas.openxmlformats.org/officeDocument/2006/relationships/tags" Target="../tags/tag136.xml"/><Relationship Id="rId6" Type="http://schemas.openxmlformats.org/officeDocument/2006/relationships/slideLayout" Target="../slideLayouts/slideLayout32.xml"/><Relationship Id="rId11" Type="http://schemas.openxmlformats.org/officeDocument/2006/relationships/image" Target="../media/image80.jpeg"/><Relationship Id="rId5" Type="http://schemas.openxmlformats.org/officeDocument/2006/relationships/tags" Target="../tags/tag140.xml"/><Relationship Id="rId10" Type="http://schemas.openxmlformats.org/officeDocument/2006/relationships/image" Target="../media/image79.jpeg"/><Relationship Id="rId4" Type="http://schemas.openxmlformats.org/officeDocument/2006/relationships/tags" Target="../tags/tag139.xml"/><Relationship Id="rId9" Type="http://schemas.openxmlformats.org/officeDocument/2006/relationships/image" Target="../media/image49.png"/></Relationships>
</file>

<file path=ppt/slides/_rels/slide33.xml.rels><?xml version="1.0" encoding="UTF-8" standalone="yes"?>
<Relationships xmlns="http://schemas.openxmlformats.org/package/2006/relationships"><Relationship Id="rId8" Type="http://schemas.openxmlformats.org/officeDocument/2006/relationships/tags" Target="../tags/tag148.xml"/><Relationship Id="rId13" Type="http://schemas.openxmlformats.org/officeDocument/2006/relationships/tags" Target="../tags/tag153.xml"/><Relationship Id="rId3" Type="http://schemas.openxmlformats.org/officeDocument/2006/relationships/tags" Target="../tags/tag143.xml"/><Relationship Id="rId7" Type="http://schemas.openxmlformats.org/officeDocument/2006/relationships/tags" Target="../tags/tag147.xml"/><Relationship Id="rId12" Type="http://schemas.openxmlformats.org/officeDocument/2006/relationships/tags" Target="../tags/tag152.xml"/><Relationship Id="rId17" Type="http://schemas.openxmlformats.org/officeDocument/2006/relationships/image" Target="../media/image50.png"/><Relationship Id="rId2" Type="http://schemas.openxmlformats.org/officeDocument/2006/relationships/tags" Target="../tags/tag142.xml"/><Relationship Id="rId16" Type="http://schemas.openxmlformats.org/officeDocument/2006/relationships/image" Target="../media/image49.png"/><Relationship Id="rId1" Type="http://schemas.openxmlformats.org/officeDocument/2006/relationships/tags" Target="../tags/tag141.xml"/><Relationship Id="rId6" Type="http://schemas.openxmlformats.org/officeDocument/2006/relationships/tags" Target="../tags/tag146.xml"/><Relationship Id="rId11" Type="http://schemas.openxmlformats.org/officeDocument/2006/relationships/tags" Target="../tags/tag151.xml"/><Relationship Id="rId5" Type="http://schemas.openxmlformats.org/officeDocument/2006/relationships/tags" Target="../tags/tag145.xml"/><Relationship Id="rId15" Type="http://schemas.openxmlformats.org/officeDocument/2006/relationships/notesSlide" Target="../notesSlides/notesSlide32.xml"/><Relationship Id="rId10" Type="http://schemas.openxmlformats.org/officeDocument/2006/relationships/tags" Target="../tags/tag150.xml"/><Relationship Id="rId4" Type="http://schemas.openxmlformats.org/officeDocument/2006/relationships/tags" Target="../tags/tag144.xml"/><Relationship Id="rId9" Type="http://schemas.openxmlformats.org/officeDocument/2006/relationships/tags" Target="../tags/tag149.xml"/><Relationship Id="rId14" Type="http://schemas.openxmlformats.org/officeDocument/2006/relationships/slideLayout" Target="../slideLayouts/slideLayout25.xml"/></Relationships>
</file>

<file path=ppt/slides/_rels/slide34.xml.rels><?xml version="1.0" encoding="UTF-8" standalone="yes"?>
<Relationships xmlns="http://schemas.openxmlformats.org/package/2006/relationships"><Relationship Id="rId8" Type="http://schemas.openxmlformats.org/officeDocument/2006/relationships/image" Target="../media/image81.gif"/><Relationship Id="rId13" Type="http://schemas.openxmlformats.org/officeDocument/2006/relationships/image" Target="../media/image83.png"/><Relationship Id="rId3" Type="http://schemas.openxmlformats.org/officeDocument/2006/relationships/tags" Target="../tags/tag156.xml"/><Relationship Id="rId7" Type="http://schemas.openxmlformats.org/officeDocument/2006/relationships/notesSlide" Target="../notesSlides/notesSlide33.xml"/><Relationship Id="rId12" Type="http://schemas.openxmlformats.org/officeDocument/2006/relationships/image" Target="../media/image15.gif"/><Relationship Id="rId2" Type="http://schemas.openxmlformats.org/officeDocument/2006/relationships/tags" Target="../tags/tag155.xml"/><Relationship Id="rId1" Type="http://schemas.openxmlformats.org/officeDocument/2006/relationships/tags" Target="../tags/tag154.xml"/><Relationship Id="rId6" Type="http://schemas.openxmlformats.org/officeDocument/2006/relationships/slideLayout" Target="../slideLayouts/slideLayout25.xml"/><Relationship Id="rId11" Type="http://schemas.openxmlformats.org/officeDocument/2006/relationships/image" Target="../media/image51.emf"/><Relationship Id="rId5" Type="http://schemas.openxmlformats.org/officeDocument/2006/relationships/tags" Target="../tags/tag158.xml"/><Relationship Id="rId10" Type="http://schemas.openxmlformats.org/officeDocument/2006/relationships/image" Target="../media/image49.png"/><Relationship Id="rId4" Type="http://schemas.openxmlformats.org/officeDocument/2006/relationships/tags" Target="../tags/tag157.xml"/><Relationship Id="rId9" Type="http://schemas.openxmlformats.org/officeDocument/2006/relationships/image" Target="../media/image82.png"/></Relationships>
</file>

<file path=ppt/slides/_rels/slide35.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tags" Target="../tags/tag161.xml"/><Relationship Id="rId7" Type="http://schemas.openxmlformats.org/officeDocument/2006/relationships/notesSlide" Target="../notesSlides/notesSlide34.xml"/><Relationship Id="rId12" Type="http://schemas.openxmlformats.org/officeDocument/2006/relationships/image" Target="../media/image51.emf"/><Relationship Id="rId2" Type="http://schemas.openxmlformats.org/officeDocument/2006/relationships/tags" Target="../tags/tag160.xml"/><Relationship Id="rId1" Type="http://schemas.openxmlformats.org/officeDocument/2006/relationships/tags" Target="../tags/tag159.xml"/><Relationship Id="rId6" Type="http://schemas.openxmlformats.org/officeDocument/2006/relationships/slideLayout" Target="../slideLayouts/slideLayout25.xml"/><Relationship Id="rId11" Type="http://schemas.openxmlformats.org/officeDocument/2006/relationships/image" Target="../media/image86.gif"/><Relationship Id="rId5" Type="http://schemas.openxmlformats.org/officeDocument/2006/relationships/tags" Target="../tags/tag163.xml"/><Relationship Id="rId10" Type="http://schemas.openxmlformats.org/officeDocument/2006/relationships/image" Target="../media/image85.png"/><Relationship Id="rId4" Type="http://schemas.openxmlformats.org/officeDocument/2006/relationships/tags" Target="../tags/tag162.xml"/><Relationship Id="rId9" Type="http://schemas.openxmlformats.org/officeDocument/2006/relationships/image" Target="../media/image84.png"/></Relationships>
</file>

<file path=ppt/slides/_rels/slide36.xml.rels><?xml version="1.0" encoding="UTF-8" standalone="yes"?>
<Relationships xmlns="http://schemas.openxmlformats.org/package/2006/relationships"><Relationship Id="rId8" Type="http://schemas.openxmlformats.org/officeDocument/2006/relationships/image" Target="../media/image56.emf"/><Relationship Id="rId3" Type="http://schemas.openxmlformats.org/officeDocument/2006/relationships/tags" Target="../tags/tag166.xml"/><Relationship Id="rId7" Type="http://schemas.openxmlformats.org/officeDocument/2006/relationships/notesSlide" Target="../notesSlides/notesSlide35.xml"/><Relationship Id="rId2" Type="http://schemas.openxmlformats.org/officeDocument/2006/relationships/tags" Target="../tags/tag165.xml"/><Relationship Id="rId1" Type="http://schemas.openxmlformats.org/officeDocument/2006/relationships/tags" Target="../tags/tag164.xml"/><Relationship Id="rId6" Type="http://schemas.openxmlformats.org/officeDocument/2006/relationships/slideLayout" Target="../slideLayouts/slideLayout25.xml"/><Relationship Id="rId5" Type="http://schemas.openxmlformats.org/officeDocument/2006/relationships/tags" Target="../tags/tag168.xml"/><Relationship Id="rId10" Type="http://schemas.openxmlformats.org/officeDocument/2006/relationships/image" Target="../media/image87.jpeg"/><Relationship Id="rId4" Type="http://schemas.openxmlformats.org/officeDocument/2006/relationships/tags" Target="../tags/tag167.xml"/><Relationship Id="rId9" Type="http://schemas.openxmlformats.org/officeDocument/2006/relationships/image" Target="../media/image49.png"/></Relationships>
</file>

<file path=ppt/slides/_rels/slide37.xml.rels><?xml version="1.0" encoding="UTF-8" standalone="yes"?>
<Relationships xmlns="http://schemas.openxmlformats.org/package/2006/relationships"><Relationship Id="rId8" Type="http://schemas.openxmlformats.org/officeDocument/2006/relationships/image" Target="../media/image56.emf"/><Relationship Id="rId3" Type="http://schemas.openxmlformats.org/officeDocument/2006/relationships/tags" Target="../tags/tag171.xml"/><Relationship Id="rId7" Type="http://schemas.openxmlformats.org/officeDocument/2006/relationships/notesSlide" Target="../notesSlides/notesSlide36.xml"/><Relationship Id="rId2" Type="http://schemas.openxmlformats.org/officeDocument/2006/relationships/tags" Target="../tags/tag170.xml"/><Relationship Id="rId1" Type="http://schemas.openxmlformats.org/officeDocument/2006/relationships/tags" Target="../tags/tag169.xml"/><Relationship Id="rId6" Type="http://schemas.openxmlformats.org/officeDocument/2006/relationships/slideLayout" Target="../slideLayouts/slideLayout25.xml"/><Relationship Id="rId5" Type="http://schemas.openxmlformats.org/officeDocument/2006/relationships/tags" Target="../tags/tag173.xml"/><Relationship Id="rId10" Type="http://schemas.openxmlformats.org/officeDocument/2006/relationships/image" Target="../media/image88.png"/><Relationship Id="rId4" Type="http://schemas.openxmlformats.org/officeDocument/2006/relationships/tags" Target="../tags/tag172.xml"/><Relationship Id="rId9" Type="http://schemas.openxmlformats.org/officeDocument/2006/relationships/image" Target="../media/image49.png"/></Relationships>
</file>

<file path=ppt/slides/_rels/slide38.xml.rels><?xml version="1.0" encoding="UTF-8" standalone="yes"?>
<Relationships xmlns="http://schemas.openxmlformats.org/package/2006/relationships"><Relationship Id="rId8" Type="http://schemas.openxmlformats.org/officeDocument/2006/relationships/image" Target="../media/image56.emf"/><Relationship Id="rId3" Type="http://schemas.openxmlformats.org/officeDocument/2006/relationships/tags" Target="../tags/tag176.xml"/><Relationship Id="rId7" Type="http://schemas.openxmlformats.org/officeDocument/2006/relationships/notesSlide" Target="../notesSlides/notesSlide37.xml"/><Relationship Id="rId12" Type="http://schemas.openxmlformats.org/officeDocument/2006/relationships/image" Target="../media/image91.jpeg"/><Relationship Id="rId2" Type="http://schemas.openxmlformats.org/officeDocument/2006/relationships/tags" Target="../tags/tag175.xml"/><Relationship Id="rId1" Type="http://schemas.openxmlformats.org/officeDocument/2006/relationships/tags" Target="../tags/tag174.xml"/><Relationship Id="rId6" Type="http://schemas.openxmlformats.org/officeDocument/2006/relationships/slideLayout" Target="../slideLayouts/slideLayout25.xml"/><Relationship Id="rId11" Type="http://schemas.openxmlformats.org/officeDocument/2006/relationships/image" Target="../media/image90.jpeg"/><Relationship Id="rId5" Type="http://schemas.openxmlformats.org/officeDocument/2006/relationships/tags" Target="../tags/tag178.xml"/><Relationship Id="rId10" Type="http://schemas.openxmlformats.org/officeDocument/2006/relationships/image" Target="../media/image89.png"/><Relationship Id="rId4" Type="http://schemas.openxmlformats.org/officeDocument/2006/relationships/tags" Target="../tags/tag177.xml"/><Relationship Id="rId9" Type="http://schemas.openxmlformats.org/officeDocument/2006/relationships/image" Target="../media/image49.png"/></Relationships>
</file>

<file path=ppt/slides/_rels/slide39.xml.rels><?xml version="1.0" encoding="UTF-8" standalone="yes"?>
<Relationships xmlns="http://schemas.openxmlformats.org/package/2006/relationships"><Relationship Id="rId8" Type="http://schemas.openxmlformats.org/officeDocument/2006/relationships/image" Target="../media/image56.emf"/><Relationship Id="rId13" Type="http://schemas.openxmlformats.org/officeDocument/2006/relationships/image" Target="../media/image95.jpeg"/><Relationship Id="rId3" Type="http://schemas.openxmlformats.org/officeDocument/2006/relationships/tags" Target="../tags/tag181.xml"/><Relationship Id="rId7" Type="http://schemas.openxmlformats.org/officeDocument/2006/relationships/notesSlide" Target="../notesSlides/notesSlide38.xml"/><Relationship Id="rId12" Type="http://schemas.openxmlformats.org/officeDocument/2006/relationships/image" Target="../media/image94.gif"/><Relationship Id="rId2" Type="http://schemas.openxmlformats.org/officeDocument/2006/relationships/tags" Target="../tags/tag180.xml"/><Relationship Id="rId1" Type="http://schemas.openxmlformats.org/officeDocument/2006/relationships/tags" Target="../tags/tag179.xml"/><Relationship Id="rId6" Type="http://schemas.openxmlformats.org/officeDocument/2006/relationships/slideLayout" Target="../slideLayouts/slideLayout25.xml"/><Relationship Id="rId11" Type="http://schemas.openxmlformats.org/officeDocument/2006/relationships/image" Target="../media/image93.jpeg"/><Relationship Id="rId5" Type="http://schemas.openxmlformats.org/officeDocument/2006/relationships/tags" Target="../tags/tag183.xml"/><Relationship Id="rId10" Type="http://schemas.openxmlformats.org/officeDocument/2006/relationships/image" Target="../media/image92.jpeg"/><Relationship Id="rId4" Type="http://schemas.openxmlformats.org/officeDocument/2006/relationships/tags" Target="../tags/tag182.xml"/><Relationship Id="rId9" Type="http://schemas.openxmlformats.org/officeDocument/2006/relationships/image" Target="../media/image49.png"/><Relationship Id="rId14" Type="http://schemas.openxmlformats.org/officeDocument/2006/relationships/image" Target="../media/image96.gif"/></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26.xml"/><Relationship Id="rId6" Type="http://schemas.openxmlformats.org/officeDocument/2006/relationships/image" Target="../media/image9.png"/><Relationship Id="rId5" Type="http://schemas.openxmlformats.org/officeDocument/2006/relationships/slide" Target="slide2.xml"/><Relationship Id="rId4" Type="http://schemas.openxmlformats.org/officeDocument/2006/relationships/image" Target="../media/image15.gif"/></Relationships>
</file>

<file path=ppt/slides/_rels/slide40.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tags" Target="../tags/tag186.xml"/><Relationship Id="rId7" Type="http://schemas.openxmlformats.org/officeDocument/2006/relationships/notesSlide" Target="../notesSlides/notesSlide39.xml"/><Relationship Id="rId12" Type="http://schemas.openxmlformats.org/officeDocument/2006/relationships/image" Target="../media/image99.jpeg"/><Relationship Id="rId2" Type="http://schemas.openxmlformats.org/officeDocument/2006/relationships/tags" Target="../tags/tag185.xml"/><Relationship Id="rId1" Type="http://schemas.openxmlformats.org/officeDocument/2006/relationships/tags" Target="../tags/tag184.xml"/><Relationship Id="rId6" Type="http://schemas.openxmlformats.org/officeDocument/2006/relationships/slideLayout" Target="../slideLayouts/slideLayout25.xml"/><Relationship Id="rId11" Type="http://schemas.openxmlformats.org/officeDocument/2006/relationships/image" Target="../media/image98.jpeg"/><Relationship Id="rId5" Type="http://schemas.openxmlformats.org/officeDocument/2006/relationships/tags" Target="../tags/tag188.xml"/><Relationship Id="rId10" Type="http://schemas.openxmlformats.org/officeDocument/2006/relationships/image" Target="../media/image97.png"/><Relationship Id="rId4" Type="http://schemas.openxmlformats.org/officeDocument/2006/relationships/tags" Target="../tags/tag187.xml"/><Relationship Id="rId9" Type="http://schemas.openxmlformats.org/officeDocument/2006/relationships/image" Target="../media/image60.emf"/></Relationships>
</file>

<file path=ppt/slides/_rels/slide41.xml.rels><?xml version="1.0" encoding="UTF-8" standalone="yes"?>
<Relationships xmlns="http://schemas.openxmlformats.org/package/2006/relationships"><Relationship Id="rId8" Type="http://schemas.openxmlformats.org/officeDocument/2006/relationships/image" Target="../media/image100.jpeg"/><Relationship Id="rId13" Type="http://schemas.openxmlformats.org/officeDocument/2006/relationships/image" Target="../media/image103.jpeg"/><Relationship Id="rId3" Type="http://schemas.openxmlformats.org/officeDocument/2006/relationships/tags" Target="../tags/tag191.xml"/><Relationship Id="rId7" Type="http://schemas.openxmlformats.org/officeDocument/2006/relationships/notesSlide" Target="../notesSlides/notesSlide40.xml"/><Relationship Id="rId12" Type="http://schemas.openxmlformats.org/officeDocument/2006/relationships/image" Target="../media/image102.jpeg"/><Relationship Id="rId2" Type="http://schemas.openxmlformats.org/officeDocument/2006/relationships/tags" Target="../tags/tag190.xml"/><Relationship Id="rId1" Type="http://schemas.openxmlformats.org/officeDocument/2006/relationships/tags" Target="../tags/tag189.xml"/><Relationship Id="rId6" Type="http://schemas.openxmlformats.org/officeDocument/2006/relationships/slideLayout" Target="../slideLayouts/slideLayout25.xml"/><Relationship Id="rId11" Type="http://schemas.openxmlformats.org/officeDocument/2006/relationships/image" Target="../media/image101.jpeg"/><Relationship Id="rId5" Type="http://schemas.openxmlformats.org/officeDocument/2006/relationships/tags" Target="../tags/tag193.xml"/><Relationship Id="rId10" Type="http://schemas.openxmlformats.org/officeDocument/2006/relationships/image" Target="../media/image60.emf"/><Relationship Id="rId4" Type="http://schemas.openxmlformats.org/officeDocument/2006/relationships/tags" Target="../tags/tag192.xml"/><Relationship Id="rId9" Type="http://schemas.openxmlformats.org/officeDocument/2006/relationships/image" Target="../media/image49.png"/></Relationships>
</file>

<file path=ppt/slides/_rels/slide42.xml.rels><?xml version="1.0" encoding="UTF-8" standalone="yes"?>
<Relationships xmlns="http://schemas.openxmlformats.org/package/2006/relationships"><Relationship Id="rId8" Type="http://schemas.openxmlformats.org/officeDocument/2006/relationships/image" Target="../media/image104.png"/><Relationship Id="rId3" Type="http://schemas.openxmlformats.org/officeDocument/2006/relationships/tags" Target="../tags/tag196.xml"/><Relationship Id="rId7" Type="http://schemas.openxmlformats.org/officeDocument/2006/relationships/notesSlide" Target="../notesSlides/notesSlide41.xml"/><Relationship Id="rId12" Type="http://schemas.openxmlformats.org/officeDocument/2006/relationships/image" Target="../media/image60.emf"/><Relationship Id="rId2" Type="http://schemas.openxmlformats.org/officeDocument/2006/relationships/tags" Target="../tags/tag195.xml"/><Relationship Id="rId1" Type="http://schemas.openxmlformats.org/officeDocument/2006/relationships/tags" Target="../tags/tag194.xml"/><Relationship Id="rId6" Type="http://schemas.openxmlformats.org/officeDocument/2006/relationships/slideLayout" Target="../slideLayouts/slideLayout25.xml"/><Relationship Id="rId11" Type="http://schemas.openxmlformats.org/officeDocument/2006/relationships/image" Target="../media/image49.png"/><Relationship Id="rId5" Type="http://schemas.openxmlformats.org/officeDocument/2006/relationships/tags" Target="../tags/tag198.xml"/><Relationship Id="rId10" Type="http://schemas.openxmlformats.org/officeDocument/2006/relationships/image" Target="../media/image106.gif"/><Relationship Id="rId4" Type="http://schemas.openxmlformats.org/officeDocument/2006/relationships/tags" Target="../tags/tag197.xml"/><Relationship Id="rId9" Type="http://schemas.openxmlformats.org/officeDocument/2006/relationships/image" Target="../media/image105.jpeg"/></Relationships>
</file>

<file path=ppt/slides/_rels/slide43.xml.rels><?xml version="1.0" encoding="UTF-8" standalone="yes"?>
<Relationships xmlns="http://schemas.openxmlformats.org/package/2006/relationships"><Relationship Id="rId8" Type="http://schemas.openxmlformats.org/officeDocument/2006/relationships/image" Target="../media/image107.jpeg"/><Relationship Id="rId13" Type="http://schemas.openxmlformats.org/officeDocument/2006/relationships/image" Target="../media/image111.gif"/><Relationship Id="rId3" Type="http://schemas.openxmlformats.org/officeDocument/2006/relationships/tags" Target="../tags/tag201.xml"/><Relationship Id="rId7" Type="http://schemas.openxmlformats.org/officeDocument/2006/relationships/notesSlide" Target="../notesSlides/notesSlide42.xml"/><Relationship Id="rId12" Type="http://schemas.openxmlformats.org/officeDocument/2006/relationships/image" Target="../media/image49.png"/><Relationship Id="rId2" Type="http://schemas.openxmlformats.org/officeDocument/2006/relationships/tags" Target="../tags/tag200.xml"/><Relationship Id="rId1" Type="http://schemas.openxmlformats.org/officeDocument/2006/relationships/tags" Target="../tags/tag199.xml"/><Relationship Id="rId6" Type="http://schemas.openxmlformats.org/officeDocument/2006/relationships/slideLayout" Target="../slideLayouts/slideLayout25.xml"/><Relationship Id="rId11" Type="http://schemas.openxmlformats.org/officeDocument/2006/relationships/image" Target="../media/image110.gif"/><Relationship Id="rId5" Type="http://schemas.openxmlformats.org/officeDocument/2006/relationships/tags" Target="../tags/tag203.xml"/><Relationship Id="rId10" Type="http://schemas.openxmlformats.org/officeDocument/2006/relationships/image" Target="../media/image109.jpeg"/><Relationship Id="rId4" Type="http://schemas.openxmlformats.org/officeDocument/2006/relationships/tags" Target="../tags/tag202.xml"/><Relationship Id="rId9" Type="http://schemas.openxmlformats.org/officeDocument/2006/relationships/image" Target="../media/image108.jpeg"/></Relationships>
</file>

<file path=ppt/slides/_rels/slide44.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tags" Target="../tags/tag206.xml"/><Relationship Id="rId7" Type="http://schemas.openxmlformats.org/officeDocument/2006/relationships/notesSlide" Target="../notesSlides/notesSlide43.xml"/><Relationship Id="rId2" Type="http://schemas.openxmlformats.org/officeDocument/2006/relationships/tags" Target="../tags/tag205.xml"/><Relationship Id="rId1" Type="http://schemas.openxmlformats.org/officeDocument/2006/relationships/tags" Target="../tags/tag204.xml"/><Relationship Id="rId6" Type="http://schemas.openxmlformats.org/officeDocument/2006/relationships/slideLayout" Target="../slideLayouts/slideLayout25.xml"/><Relationship Id="rId5" Type="http://schemas.openxmlformats.org/officeDocument/2006/relationships/tags" Target="../tags/tag208.xml"/><Relationship Id="rId10" Type="http://schemas.openxmlformats.org/officeDocument/2006/relationships/image" Target="../media/image79.jpeg"/><Relationship Id="rId4" Type="http://schemas.openxmlformats.org/officeDocument/2006/relationships/tags" Target="../tags/tag207.xml"/><Relationship Id="rId9" Type="http://schemas.openxmlformats.org/officeDocument/2006/relationships/image" Target="../media/image63.emf"/></Relationships>
</file>

<file path=ppt/slides/_rels/slide45.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tags" Target="../tags/tag211.xml"/><Relationship Id="rId7" Type="http://schemas.openxmlformats.org/officeDocument/2006/relationships/notesSlide" Target="../notesSlides/notesSlide44.xml"/><Relationship Id="rId2" Type="http://schemas.openxmlformats.org/officeDocument/2006/relationships/tags" Target="../tags/tag210.xml"/><Relationship Id="rId1" Type="http://schemas.openxmlformats.org/officeDocument/2006/relationships/tags" Target="../tags/tag209.xml"/><Relationship Id="rId6" Type="http://schemas.openxmlformats.org/officeDocument/2006/relationships/slideLayout" Target="../slideLayouts/slideLayout25.xml"/><Relationship Id="rId5" Type="http://schemas.openxmlformats.org/officeDocument/2006/relationships/tags" Target="../tags/tag213.xml"/><Relationship Id="rId10" Type="http://schemas.openxmlformats.org/officeDocument/2006/relationships/image" Target="../media/image79.jpeg"/><Relationship Id="rId4" Type="http://schemas.openxmlformats.org/officeDocument/2006/relationships/tags" Target="../tags/tag212.xml"/><Relationship Id="rId9" Type="http://schemas.openxmlformats.org/officeDocument/2006/relationships/image" Target="../media/image63.emf"/></Relationships>
</file>

<file path=ppt/slides/_rels/slide46.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tags" Target="../tags/tag216.xml"/><Relationship Id="rId7" Type="http://schemas.openxmlformats.org/officeDocument/2006/relationships/notesSlide" Target="../notesSlides/notesSlide45.xml"/><Relationship Id="rId2" Type="http://schemas.openxmlformats.org/officeDocument/2006/relationships/tags" Target="../tags/tag215.xml"/><Relationship Id="rId1" Type="http://schemas.openxmlformats.org/officeDocument/2006/relationships/tags" Target="../tags/tag214.xml"/><Relationship Id="rId6" Type="http://schemas.openxmlformats.org/officeDocument/2006/relationships/slideLayout" Target="../slideLayouts/slideLayout25.xml"/><Relationship Id="rId5" Type="http://schemas.openxmlformats.org/officeDocument/2006/relationships/tags" Target="../tags/tag218.xml"/><Relationship Id="rId10" Type="http://schemas.openxmlformats.org/officeDocument/2006/relationships/image" Target="../media/image79.jpeg"/><Relationship Id="rId4" Type="http://schemas.openxmlformats.org/officeDocument/2006/relationships/tags" Target="../tags/tag217.xml"/><Relationship Id="rId9" Type="http://schemas.openxmlformats.org/officeDocument/2006/relationships/image" Target="../media/image63.emf"/></Relationships>
</file>

<file path=ppt/slides/_rels/slide47.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tags" Target="../tags/tag221.xml"/><Relationship Id="rId7" Type="http://schemas.openxmlformats.org/officeDocument/2006/relationships/notesSlide" Target="../notesSlides/notesSlide46.xml"/><Relationship Id="rId2" Type="http://schemas.openxmlformats.org/officeDocument/2006/relationships/tags" Target="../tags/tag220.xml"/><Relationship Id="rId1" Type="http://schemas.openxmlformats.org/officeDocument/2006/relationships/tags" Target="../tags/tag219.xml"/><Relationship Id="rId6" Type="http://schemas.openxmlformats.org/officeDocument/2006/relationships/slideLayout" Target="../slideLayouts/slideLayout25.xml"/><Relationship Id="rId5" Type="http://schemas.openxmlformats.org/officeDocument/2006/relationships/tags" Target="../tags/tag223.xml"/><Relationship Id="rId10" Type="http://schemas.openxmlformats.org/officeDocument/2006/relationships/image" Target="../media/image79.jpeg"/><Relationship Id="rId4" Type="http://schemas.openxmlformats.org/officeDocument/2006/relationships/tags" Target="../tags/tag222.xml"/><Relationship Id="rId9" Type="http://schemas.openxmlformats.org/officeDocument/2006/relationships/image" Target="../media/image63.emf"/></Relationships>
</file>

<file path=ppt/slides/_rels/slide48.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tags" Target="../tags/tag226.xml"/><Relationship Id="rId7" Type="http://schemas.openxmlformats.org/officeDocument/2006/relationships/notesSlide" Target="../notesSlides/notesSlide47.xml"/><Relationship Id="rId2" Type="http://schemas.openxmlformats.org/officeDocument/2006/relationships/tags" Target="../tags/tag225.xml"/><Relationship Id="rId1" Type="http://schemas.openxmlformats.org/officeDocument/2006/relationships/tags" Target="../tags/tag224.xml"/><Relationship Id="rId6" Type="http://schemas.openxmlformats.org/officeDocument/2006/relationships/slideLayout" Target="../slideLayouts/slideLayout25.xml"/><Relationship Id="rId5" Type="http://schemas.openxmlformats.org/officeDocument/2006/relationships/tags" Target="../tags/tag228.xml"/><Relationship Id="rId10" Type="http://schemas.openxmlformats.org/officeDocument/2006/relationships/image" Target="../media/image79.jpeg"/><Relationship Id="rId4" Type="http://schemas.openxmlformats.org/officeDocument/2006/relationships/tags" Target="../tags/tag227.xml"/><Relationship Id="rId9" Type="http://schemas.openxmlformats.org/officeDocument/2006/relationships/image" Target="../media/image63.emf"/></Relationships>
</file>

<file path=ppt/slides/_rels/slide49.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tags" Target="../tags/tag231.xml"/><Relationship Id="rId7" Type="http://schemas.openxmlformats.org/officeDocument/2006/relationships/notesSlide" Target="../notesSlides/notesSlide48.xml"/><Relationship Id="rId2" Type="http://schemas.openxmlformats.org/officeDocument/2006/relationships/tags" Target="../tags/tag230.xml"/><Relationship Id="rId1" Type="http://schemas.openxmlformats.org/officeDocument/2006/relationships/tags" Target="../tags/tag229.xml"/><Relationship Id="rId6" Type="http://schemas.openxmlformats.org/officeDocument/2006/relationships/slideLayout" Target="../slideLayouts/slideLayout25.xml"/><Relationship Id="rId5" Type="http://schemas.openxmlformats.org/officeDocument/2006/relationships/tags" Target="../tags/tag233.xml"/><Relationship Id="rId10" Type="http://schemas.openxmlformats.org/officeDocument/2006/relationships/image" Target="../media/image79.jpeg"/><Relationship Id="rId4" Type="http://schemas.openxmlformats.org/officeDocument/2006/relationships/tags" Target="../tags/tag232.xml"/><Relationship Id="rId9" Type="http://schemas.openxmlformats.org/officeDocument/2006/relationships/image" Target="../media/image63.emf"/></Relationships>
</file>

<file path=ppt/slides/_rels/slide5.xml.rels><?xml version="1.0" encoding="UTF-8" standalone="yes"?>
<Relationships xmlns="http://schemas.openxmlformats.org/package/2006/relationships"><Relationship Id="rId8" Type="http://schemas.openxmlformats.org/officeDocument/2006/relationships/image" Target="../media/image21.gif"/><Relationship Id="rId13" Type="http://schemas.openxmlformats.org/officeDocument/2006/relationships/image" Target="../media/image9.png"/><Relationship Id="rId3" Type="http://schemas.openxmlformats.org/officeDocument/2006/relationships/image" Target="../media/image16.gif"/><Relationship Id="rId7" Type="http://schemas.openxmlformats.org/officeDocument/2006/relationships/image" Target="../media/image20.gif"/><Relationship Id="rId12" Type="http://schemas.openxmlformats.org/officeDocument/2006/relationships/slide" Target="slide2.xml"/><Relationship Id="rId2" Type="http://schemas.openxmlformats.org/officeDocument/2006/relationships/notesSlide" Target="../notesSlides/notesSlide5.xml"/><Relationship Id="rId1" Type="http://schemas.openxmlformats.org/officeDocument/2006/relationships/slideLayout" Target="../slideLayouts/slideLayout26.xml"/><Relationship Id="rId6" Type="http://schemas.openxmlformats.org/officeDocument/2006/relationships/image" Target="../media/image19.gif"/><Relationship Id="rId11" Type="http://schemas.openxmlformats.org/officeDocument/2006/relationships/image" Target="../media/image24.gif"/><Relationship Id="rId5" Type="http://schemas.openxmlformats.org/officeDocument/2006/relationships/image" Target="../media/image18.gif"/><Relationship Id="rId10" Type="http://schemas.openxmlformats.org/officeDocument/2006/relationships/image" Target="../media/image23.gif"/><Relationship Id="rId4" Type="http://schemas.openxmlformats.org/officeDocument/2006/relationships/image" Target="../media/image17.gif"/><Relationship Id="rId9" Type="http://schemas.openxmlformats.org/officeDocument/2006/relationships/image" Target="../media/image22.gif"/></Relationships>
</file>

<file path=ppt/slides/_rels/slide50.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image" Target="../media/image110.gif"/><Relationship Id="rId3" Type="http://schemas.openxmlformats.org/officeDocument/2006/relationships/tags" Target="../tags/tag236.xml"/><Relationship Id="rId7" Type="http://schemas.openxmlformats.org/officeDocument/2006/relationships/video" Target="../media/media2.mp4"/><Relationship Id="rId12" Type="http://schemas.openxmlformats.org/officeDocument/2006/relationships/image" Target="../media/image112.png"/><Relationship Id="rId2" Type="http://schemas.openxmlformats.org/officeDocument/2006/relationships/tags" Target="../tags/tag235.xml"/><Relationship Id="rId1" Type="http://schemas.openxmlformats.org/officeDocument/2006/relationships/tags" Target="../tags/tag234.xml"/><Relationship Id="rId6" Type="http://schemas.microsoft.com/office/2007/relationships/media" Target="../media/media2.mp4"/><Relationship Id="rId11" Type="http://schemas.openxmlformats.org/officeDocument/2006/relationships/image" Target="../media/image63.emf"/><Relationship Id="rId5" Type="http://schemas.openxmlformats.org/officeDocument/2006/relationships/tags" Target="../tags/tag238.xml"/><Relationship Id="rId10" Type="http://schemas.openxmlformats.org/officeDocument/2006/relationships/image" Target="../media/image49.png"/><Relationship Id="rId4" Type="http://schemas.openxmlformats.org/officeDocument/2006/relationships/tags" Target="../tags/tag237.xml"/><Relationship Id="rId9" Type="http://schemas.openxmlformats.org/officeDocument/2006/relationships/notesSlide" Target="../notesSlides/notesSlide49.xml"/></Relationships>
</file>

<file path=ppt/slides/_rels/slide51.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tags" Target="../tags/tag241.xml"/><Relationship Id="rId7" Type="http://schemas.openxmlformats.org/officeDocument/2006/relationships/notesSlide" Target="../notesSlides/notesSlide50.xml"/><Relationship Id="rId2" Type="http://schemas.openxmlformats.org/officeDocument/2006/relationships/tags" Target="../tags/tag240.xml"/><Relationship Id="rId1" Type="http://schemas.openxmlformats.org/officeDocument/2006/relationships/tags" Target="../tags/tag239.xml"/><Relationship Id="rId6" Type="http://schemas.openxmlformats.org/officeDocument/2006/relationships/slideLayout" Target="../slideLayouts/slideLayout25.xml"/><Relationship Id="rId5" Type="http://schemas.openxmlformats.org/officeDocument/2006/relationships/tags" Target="../tags/tag243.xml"/><Relationship Id="rId10" Type="http://schemas.openxmlformats.org/officeDocument/2006/relationships/image" Target="../media/image113.jpg"/><Relationship Id="rId4" Type="http://schemas.openxmlformats.org/officeDocument/2006/relationships/tags" Target="../tags/tag242.xml"/><Relationship Id="rId9" Type="http://schemas.openxmlformats.org/officeDocument/2006/relationships/image" Target="../media/image63.emf"/></Relationships>
</file>

<file path=ppt/slides/_rels/slide52.xml.rels><?xml version="1.0" encoding="UTF-8" standalone="yes"?>
<Relationships xmlns="http://schemas.openxmlformats.org/package/2006/relationships"><Relationship Id="rId8" Type="http://schemas.openxmlformats.org/officeDocument/2006/relationships/image" Target="../media/image49.png"/><Relationship Id="rId13" Type="http://schemas.openxmlformats.org/officeDocument/2006/relationships/image" Target="../media/image117.jpeg"/><Relationship Id="rId3" Type="http://schemas.openxmlformats.org/officeDocument/2006/relationships/tags" Target="../tags/tag246.xml"/><Relationship Id="rId7" Type="http://schemas.openxmlformats.org/officeDocument/2006/relationships/notesSlide" Target="../notesSlides/notesSlide51.xml"/><Relationship Id="rId12" Type="http://schemas.openxmlformats.org/officeDocument/2006/relationships/image" Target="../media/image116.jpeg"/><Relationship Id="rId2" Type="http://schemas.openxmlformats.org/officeDocument/2006/relationships/tags" Target="../tags/tag245.xml"/><Relationship Id="rId1" Type="http://schemas.openxmlformats.org/officeDocument/2006/relationships/tags" Target="../tags/tag244.xml"/><Relationship Id="rId6" Type="http://schemas.openxmlformats.org/officeDocument/2006/relationships/slideLayout" Target="../slideLayouts/slideLayout25.xml"/><Relationship Id="rId11" Type="http://schemas.openxmlformats.org/officeDocument/2006/relationships/image" Target="../media/image115.png"/><Relationship Id="rId5" Type="http://schemas.openxmlformats.org/officeDocument/2006/relationships/tags" Target="../tags/tag248.xml"/><Relationship Id="rId15" Type="http://schemas.openxmlformats.org/officeDocument/2006/relationships/image" Target="../media/image119.jpeg"/><Relationship Id="rId10" Type="http://schemas.openxmlformats.org/officeDocument/2006/relationships/image" Target="../media/image114.jpeg"/><Relationship Id="rId4" Type="http://schemas.openxmlformats.org/officeDocument/2006/relationships/tags" Target="../tags/tag247.xml"/><Relationship Id="rId9" Type="http://schemas.openxmlformats.org/officeDocument/2006/relationships/image" Target="../media/image66.emf"/><Relationship Id="rId14" Type="http://schemas.openxmlformats.org/officeDocument/2006/relationships/image" Target="../media/image118.jpeg"/></Relationships>
</file>

<file path=ppt/slides/_rels/slide53.xml.rels><?xml version="1.0" encoding="UTF-8" standalone="yes"?>
<Relationships xmlns="http://schemas.openxmlformats.org/package/2006/relationships"><Relationship Id="rId8" Type="http://schemas.openxmlformats.org/officeDocument/2006/relationships/tags" Target="../tags/tag256.xml"/><Relationship Id="rId13" Type="http://schemas.openxmlformats.org/officeDocument/2006/relationships/notesSlide" Target="../notesSlides/notesSlide52.xml"/><Relationship Id="rId3" Type="http://schemas.openxmlformats.org/officeDocument/2006/relationships/tags" Target="../tags/tag251.xml"/><Relationship Id="rId7" Type="http://schemas.openxmlformats.org/officeDocument/2006/relationships/tags" Target="../tags/tag255.xml"/><Relationship Id="rId12" Type="http://schemas.openxmlformats.org/officeDocument/2006/relationships/slideLayout" Target="../slideLayouts/slideLayout25.xml"/><Relationship Id="rId2" Type="http://schemas.openxmlformats.org/officeDocument/2006/relationships/tags" Target="../tags/tag250.xml"/><Relationship Id="rId1" Type="http://schemas.openxmlformats.org/officeDocument/2006/relationships/tags" Target="../tags/tag249.xml"/><Relationship Id="rId6" Type="http://schemas.openxmlformats.org/officeDocument/2006/relationships/tags" Target="../tags/tag254.xml"/><Relationship Id="rId11" Type="http://schemas.openxmlformats.org/officeDocument/2006/relationships/tags" Target="../tags/tag259.xml"/><Relationship Id="rId5" Type="http://schemas.openxmlformats.org/officeDocument/2006/relationships/tags" Target="../tags/tag253.xml"/><Relationship Id="rId15" Type="http://schemas.openxmlformats.org/officeDocument/2006/relationships/image" Target="../media/image50.png"/><Relationship Id="rId10" Type="http://schemas.openxmlformats.org/officeDocument/2006/relationships/tags" Target="../tags/tag258.xml"/><Relationship Id="rId4" Type="http://schemas.openxmlformats.org/officeDocument/2006/relationships/tags" Target="../tags/tag252.xml"/><Relationship Id="rId9" Type="http://schemas.openxmlformats.org/officeDocument/2006/relationships/tags" Target="../tags/tag257.xml"/><Relationship Id="rId14" Type="http://schemas.openxmlformats.org/officeDocument/2006/relationships/image" Target="../media/image49.png"/></Relationships>
</file>

<file path=ppt/slides/_rels/slide54.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image" Target="../media/image121.png"/><Relationship Id="rId3" Type="http://schemas.openxmlformats.org/officeDocument/2006/relationships/tags" Target="../tags/tag262.xml"/><Relationship Id="rId7" Type="http://schemas.openxmlformats.org/officeDocument/2006/relationships/video" Target="../media/media3.mp4"/><Relationship Id="rId12" Type="http://schemas.openxmlformats.org/officeDocument/2006/relationships/image" Target="../media/image120.gif"/><Relationship Id="rId2" Type="http://schemas.openxmlformats.org/officeDocument/2006/relationships/tags" Target="../tags/tag261.xml"/><Relationship Id="rId1" Type="http://schemas.openxmlformats.org/officeDocument/2006/relationships/tags" Target="../tags/tag260.xml"/><Relationship Id="rId6" Type="http://schemas.microsoft.com/office/2007/relationships/media" Target="../media/media3.mp4"/><Relationship Id="rId11" Type="http://schemas.openxmlformats.org/officeDocument/2006/relationships/image" Target="../media/image51.emf"/><Relationship Id="rId5" Type="http://schemas.openxmlformats.org/officeDocument/2006/relationships/tags" Target="../tags/tag264.xml"/><Relationship Id="rId10" Type="http://schemas.openxmlformats.org/officeDocument/2006/relationships/image" Target="../media/image49.png"/><Relationship Id="rId4" Type="http://schemas.openxmlformats.org/officeDocument/2006/relationships/tags" Target="../tags/tag263.xml"/><Relationship Id="rId9" Type="http://schemas.openxmlformats.org/officeDocument/2006/relationships/notesSlide" Target="../notesSlides/notesSlide53.xml"/><Relationship Id="rId14" Type="http://schemas.openxmlformats.org/officeDocument/2006/relationships/image" Target="../media/image122.gif"/></Relationships>
</file>

<file path=ppt/slides/_rels/slide55.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tags" Target="../tags/tag267.xml"/><Relationship Id="rId7" Type="http://schemas.openxmlformats.org/officeDocument/2006/relationships/notesSlide" Target="../notesSlides/notesSlide54.xml"/><Relationship Id="rId2" Type="http://schemas.openxmlformats.org/officeDocument/2006/relationships/tags" Target="../tags/tag266.xml"/><Relationship Id="rId1" Type="http://schemas.openxmlformats.org/officeDocument/2006/relationships/tags" Target="../tags/tag265.xml"/><Relationship Id="rId6" Type="http://schemas.openxmlformats.org/officeDocument/2006/relationships/slideLayout" Target="../slideLayouts/slideLayout25.xml"/><Relationship Id="rId11" Type="http://schemas.openxmlformats.org/officeDocument/2006/relationships/image" Target="../media/image124.jpg"/><Relationship Id="rId5" Type="http://schemas.openxmlformats.org/officeDocument/2006/relationships/tags" Target="../tags/tag269.xml"/><Relationship Id="rId10" Type="http://schemas.openxmlformats.org/officeDocument/2006/relationships/image" Target="../media/image123.jpg"/><Relationship Id="rId4" Type="http://schemas.openxmlformats.org/officeDocument/2006/relationships/tags" Target="../tags/tag268.xml"/><Relationship Id="rId9" Type="http://schemas.openxmlformats.org/officeDocument/2006/relationships/image" Target="../media/image56.emf"/></Relationships>
</file>

<file path=ppt/slides/_rels/slide56.xml.rels><?xml version="1.0" encoding="UTF-8" standalone="yes"?>
<Relationships xmlns="http://schemas.openxmlformats.org/package/2006/relationships"><Relationship Id="rId8" Type="http://schemas.openxmlformats.org/officeDocument/2006/relationships/image" Target="../media/image125.png"/><Relationship Id="rId3" Type="http://schemas.openxmlformats.org/officeDocument/2006/relationships/tags" Target="../tags/tag272.xml"/><Relationship Id="rId7" Type="http://schemas.openxmlformats.org/officeDocument/2006/relationships/notesSlide" Target="../notesSlides/notesSlide55.xml"/><Relationship Id="rId12" Type="http://schemas.openxmlformats.org/officeDocument/2006/relationships/image" Target="../media/image127.jpeg"/><Relationship Id="rId2" Type="http://schemas.openxmlformats.org/officeDocument/2006/relationships/tags" Target="../tags/tag271.xml"/><Relationship Id="rId1" Type="http://schemas.openxmlformats.org/officeDocument/2006/relationships/tags" Target="../tags/tag270.xml"/><Relationship Id="rId6" Type="http://schemas.openxmlformats.org/officeDocument/2006/relationships/slideLayout" Target="../slideLayouts/slideLayout25.xml"/><Relationship Id="rId11" Type="http://schemas.openxmlformats.org/officeDocument/2006/relationships/image" Target="../media/image60.emf"/><Relationship Id="rId5" Type="http://schemas.openxmlformats.org/officeDocument/2006/relationships/tags" Target="../tags/tag274.xml"/><Relationship Id="rId10" Type="http://schemas.openxmlformats.org/officeDocument/2006/relationships/image" Target="../media/image49.png"/><Relationship Id="rId4" Type="http://schemas.openxmlformats.org/officeDocument/2006/relationships/tags" Target="../tags/tag273.xml"/><Relationship Id="rId9" Type="http://schemas.openxmlformats.org/officeDocument/2006/relationships/image" Target="../media/image126.jpeg"/></Relationships>
</file>

<file path=ppt/slides/_rels/slide57.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tags" Target="../tags/tag277.xml"/><Relationship Id="rId7" Type="http://schemas.openxmlformats.org/officeDocument/2006/relationships/notesSlide" Target="../notesSlides/notesSlide56.xml"/><Relationship Id="rId12" Type="http://schemas.openxmlformats.org/officeDocument/2006/relationships/image" Target="../media/image130.jpeg"/><Relationship Id="rId2" Type="http://schemas.openxmlformats.org/officeDocument/2006/relationships/tags" Target="../tags/tag276.xml"/><Relationship Id="rId1" Type="http://schemas.openxmlformats.org/officeDocument/2006/relationships/tags" Target="../tags/tag275.xml"/><Relationship Id="rId6" Type="http://schemas.openxmlformats.org/officeDocument/2006/relationships/slideLayout" Target="../slideLayouts/slideLayout25.xml"/><Relationship Id="rId11" Type="http://schemas.openxmlformats.org/officeDocument/2006/relationships/image" Target="../media/image129.jpeg"/><Relationship Id="rId5" Type="http://schemas.openxmlformats.org/officeDocument/2006/relationships/tags" Target="../tags/tag279.xml"/><Relationship Id="rId10" Type="http://schemas.openxmlformats.org/officeDocument/2006/relationships/image" Target="../media/image128.jpeg"/><Relationship Id="rId4" Type="http://schemas.openxmlformats.org/officeDocument/2006/relationships/tags" Target="../tags/tag278.xml"/><Relationship Id="rId9" Type="http://schemas.openxmlformats.org/officeDocument/2006/relationships/image" Target="../media/image60.emf"/></Relationships>
</file>

<file path=ppt/slides/_rels/slide58.xml.rels><?xml version="1.0" encoding="UTF-8" standalone="yes"?>
<Relationships xmlns="http://schemas.openxmlformats.org/package/2006/relationships"><Relationship Id="rId8" Type="http://schemas.openxmlformats.org/officeDocument/2006/relationships/image" Target="../media/image49.png"/><Relationship Id="rId13" Type="http://schemas.openxmlformats.org/officeDocument/2006/relationships/image" Target="../media/image134.gif"/><Relationship Id="rId3" Type="http://schemas.openxmlformats.org/officeDocument/2006/relationships/tags" Target="../tags/tag282.xml"/><Relationship Id="rId7" Type="http://schemas.openxmlformats.org/officeDocument/2006/relationships/notesSlide" Target="../notesSlides/notesSlide57.xml"/><Relationship Id="rId12" Type="http://schemas.openxmlformats.org/officeDocument/2006/relationships/image" Target="../media/image133.jpeg"/><Relationship Id="rId2" Type="http://schemas.openxmlformats.org/officeDocument/2006/relationships/tags" Target="../tags/tag281.xml"/><Relationship Id="rId1" Type="http://schemas.openxmlformats.org/officeDocument/2006/relationships/tags" Target="../tags/tag280.xml"/><Relationship Id="rId6" Type="http://schemas.openxmlformats.org/officeDocument/2006/relationships/slideLayout" Target="../slideLayouts/slideLayout25.xml"/><Relationship Id="rId11" Type="http://schemas.openxmlformats.org/officeDocument/2006/relationships/image" Target="../media/image132.gif"/><Relationship Id="rId5" Type="http://schemas.openxmlformats.org/officeDocument/2006/relationships/tags" Target="../tags/tag284.xml"/><Relationship Id="rId10" Type="http://schemas.openxmlformats.org/officeDocument/2006/relationships/image" Target="../media/image131.gif"/><Relationship Id="rId4" Type="http://schemas.openxmlformats.org/officeDocument/2006/relationships/tags" Target="../tags/tag283.xml"/><Relationship Id="rId9" Type="http://schemas.openxmlformats.org/officeDocument/2006/relationships/image" Target="../media/image60.emf"/></Relationships>
</file>

<file path=ppt/slides/_rels/slide59.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tags" Target="../tags/tag287.xml"/><Relationship Id="rId7" Type="http://schemas.openxmlformats.org/officeDocument/2006/relationships/notesSlide" Target="../notesSlides/notesSlide58.xml"/><Relationship Id="rId2" Type="http://schemas.openxmlformats.org/officeDocument/2006/relationships/tags" Target="../tags/tag286.xml"/><Relationship Id="rId1" Type="http://schemas.openxmlformats.org/officeDocument/2006/relationships/tags" Target="../tags/tag285.xml"/><Relationship Id="rId6" Type="http://schemas.openxmlformats.org/officeDocument/2006/relationships/slideLayout" Target="../slideLayouts/slideLayout25.xml"/><Relationship Id="rId11" Type="http://schemas.openxmlformats.org/officeDocument/2006/relationships/image" Target="../media/image136.jpeg"/><Relationship Id="rId5" Type="http://schemas.openxmlformats.org/officeDocument/2006/relationships/tags" Target="../tags/tag289.xml"/><Relationship Id="rId10" Type="http://schemas.openxmlformats.org/officeDocument/2006/relationships/image" Target="../media/image135.gif"/><Relationship Id="rId4" Type="http://schemas.openxmlformats.org/officeDocument/2006/relationships/tags" Target="../tags/tag288.xml"/><Relationship Id="rId9" Type="http://schemas.openxmlformats.org/officeDocument/2006/relationships/image" Target="../media/image60.emf"/></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26.xml"/><Relationship Id="rId6" Type="http://schemas.openxmlformats.org/officeDocument/2006/relationships/image" Target="../media/image9.png"/><Relationship Id="rId5" Type="http://schemas.openxmlformats.org/officeDocument/2006/relationships/slide" Target="slide2.xml"/><Relationship Id="rId4" Type="http://schemas.openxmlformats.org/officeDocument/2006/relationships/image" Target="../media/image25.gif"/></Relationships>
</file>

<file path=ppt/slides/_rels/slide60.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tags" Target="../tags/tag292.xml"/><Relationship Id="rId7" Type="http://schemas.openxmlformats.org/officeDocument/2006/relationships/notesSlide" Target="../notesSlides/notesSlide59.xml"/><Relationship Id="rId2" Type="http://schemas.openxmlformats.org/officeDocument/2006/relationships/tags" Target="../tags/tag291.xml"/><Relationship Id="rId1" Type="http://schemas.openxmlformats.org/officeDocument/2006/relationships/tags" Target="../tags/tag290.xml"/><Relationship Id="rId6" Type="http://schemas.openxmlformats.org/officeDocument/2006/relationships/slideLayout" Target="../slideLayouts/slideLayout25.xml"/><Relationship Id="rId5" Type="http://schemas.openxmlformats.org/officeDocument/2006/relationships/tags" Target="../tags/tag294.xml"/><Relationship Id="rId10" Type="http://schemas.openxmlformats.org/officeDocument/2006/relationships/image" Target="../media/image137.jpeg"/><Relationship Id="rId4" Type="http://schemas.openxmlformats.org/officeDocument/2006/relationships/tags" Target="../tags/tag293.xml"/><Relationship Id="rId9" Type="http://schemas.openxmlformats.org/officeDocument/2006/relationships/image" Target="../media/image60.emf"/></Relationships>
</file>

<file path=ppt/slides/_rels/slide61.xml.rels><?xml version="1.0" encoding="UTF-8" standalone="yes"?>
<Relationships xmlns="http://schemas.openxmlformats.org/package/2006/relationships"><Relationship Id="rId8" Type="http://schemas.openxmlformats.org/officeDocument/2006/relationships/image" Target="../media/image49.png"/><Relationship Id="rId13" Type="http://schemas.openxmlformats.org/officeDocument/2006/relationships/image" Target="../media/image141.jpeg"/><Relationship Id="rId3" Type="http://schemas.openxmlformats.org/officeDocument/2006/relationships/tags" Target="../tags/tag297.xml"/><Relationship Id="rId7" Type="http://schemas.openxmlformats.org/officeDocument/2006/relationships/notesSlide" Target="../notesSlides/notesSlide60.xml"/><Relationship Id="rId12" Type="http://schemas.openxmlformats.org/officeDocument/2006/relationships/image" Target="../media/image140.jpeg"/><Relationship Id="rId2" Type="http://schemas.openxmlformats.org/officeDocument/2006/relationships/tags" Target="../tags/tag296.xml"/><Relationship Id="rId1" Type="http://schemas.openxmlformats.org/officeDocument/2006/relationships/tags" Target="../tags/tag295.xml"/><Relationship Id="rId6" Type="http://schemas.openxmlformats.org/officeDocument/2006/relationships/slideLayout" Target="../slideLayouts/slideLayout25.xml"/><Relationship Id="rId11" Type="http://schemas.openxmlformats.org/officeDocument/2006/relationships/image" Target="../media/image139.jpeg"/><Relationship Id="rId5" Type="http://schemas.openxmlformats.org/officeDocument/2006/relationships/tags" Target="../tags/tag299.xml"/><Relationship Id="rId10" Type="http://schemas.openxmlformats.org/officeDocument/2006/relationships/image" Target="../media/image138.jpeg"/><Relationship Id="rId4" Type="http://schemas.openxmlformats.org/officeDocument/2006/relationships/tags" Target="../tags/tag298.xml"/><Relationship Id="rId9" Type="http://schemas.openxmlformats.org/officeDocument/2006/relationships/image" Target="../media/image60.emf"/></Relationships>
</file>

<file path=ppt/slides/_rels/slide62.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tags" Target="../tags/tag302.xml"/><Relationship Id="rId7" Type="http://schemas.openxmlformats.org/officeDocument/2006/relationships/notesSlide" Target="../notesSlides/notesSlide61.xml"/><Relationship Id="rId2" Type="http://schemas.openxmlformats.org/officeDocument/2006/relationships/tags" Target="../tags/tag301.xml"/><Relationship Id="rId1" Type="http://schemas.openxmlformats.org/officeDocument/2006/relationships/tags" Target="../tags/tag300.xml"/><Relationship Id="rId6" Type="http://schemas.openxmlformats.org/officeDocument/2006/relationships/slideLayout" Target="../slideLayouts/slideLayout25.xml"/><Relationship Id="rId5" Type="http://schemas.openxmlformats.org/officeDocument/2006/relationships/tags" Target="../tags/tag304.xml"/><Relationship Id="rId10" Type="http://schemas.openxmlformats.org/officeDocument/2006/relationships/image" Target="../media/image142.png"/><Relationship Id="rId4" Type="http://schemas.openxmlformats.org/officeDocument/2006/relationships/tags" Target="../tags/tag303.xml"/><Relationship Id="rId9" Type="http://schemas.openxmlformats.org/officeDocument/2006/relationships/image" Target="../media/image63.emf"/></Relationships>
</file>

<file path=ppt/slides/_rels/slide63.xml.rels><?xml version="1.0" encoding="UTF-8" standalone="yes"?>
<Relationships xmlns="http://schemas.openxmlformats.org/package/2006/relationships"><Relationship Id="rId8" Type="http://schemas.openxmlformats.org/officeDocument/2006/relationships/image" Target="../media/image49.png"/><Relationship Id="rId13" Type="http://schemas.openxmlformats.org/officeDocument/2006/relationships/image" Target="../media/image146.jpeg"/><Relationship Id="rId3" Type="http://schemas.openxmlformats.org/officeDocument/2006/relationships/tags" Target="../tags/tag307.xml"/><Relationship Id="rId7" Type="http://schemas.openxmlformats.org/officeDocument/2006/relationships/notesSlide" Target="../notesSlides/notesSlide62.xml"/><Relationship Id="rId12" Type="http://schemas.openxmlformats.org/officeDocument/2006/relationships/image" Target="../media/image145.jpeg"/><Relationship Id="rId2" Type="http://schemas.openxmlformats.org/officeDocument/2006/relationships/tags" Target="../tags/tag306.xml"/><Relationship Id="rId1" Type="http://schemas.openxmlformats.org/officeDocument/2006/relationships/tags" Target="../tags/tag305.xml"/><Relationship Id="rId6" Type="http://schemas.openxmlformats.org/officeDocument/2006/relationships/slideLayout" Target="../slideLayouts/slideLayout25.xml"/><Relationship Id="rId11" Type="http://schemas.openxmlformats.org/officeDocument/2006/relationships/image" Target="../media/image144.png"/><Relationship Id="rId5" Type="http://schemas.openxmlformats.org/officeDocument/2006/relationships/tags" Target="../tags/tag309.xml"/><Relationship Id="rId10" Type="http://schemas.openxmlformats.org/officeDocument/2006/relationships/image" Target="../media/image143.jpeg"/><Relationship Id="rId4" Type="http://schemas.openxmlformats.org/officeDocument/2006/relationships/tags" Target="../tags/tag308.xml"/><Relationship Id="rId9" Type="http://schemas.openxmlformats.org/officeDocument/2006/relationships/image" Target="../media/image63.emf"/></Relationships>
</file>

<file path=ppt/slides/_rels/slide64.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tags" Target="../tags/tag312.xml"/><Relationship Id="rId7" Type="http://schemas.openxmlformats.org/officeDocument/2006/relationships/notesSlide" Target="../notesSlides/notesSlide63.xml"/><Relationship Id="rId2" Type="http://schemas.openxmlformats.org/officeDocument/2006/relationships/tags" Target="../tags/tag311.xml"/><Relationship Id="rId1" Type="http://schemas.openxmlformats.org/officeDocument/2006/relationships/tags" Target="../tags/tag310.xml"/><Relationship Id="rId6" Type="http://schemas.openxmlformats.org/officeDocument/2006/relationships/slideLayout" Target="../slideLayouts/slideLayout25.xml"/><Relationship Id="rId5" Type="http://schemas.openxmlformats.org/officeDocument/2006/relationships/tags" Target="../tags/tag314.xml"/><Relationship Id="rId4" Type="http://schemas.openxmlformats.org/officeDocument/2006/relationships/tags" Target="../tags/tag313.xml"/><Relationship Id="rId9" Type="http://schemas.openxmlformats.org/officeDocument/2006/relationships/image" Target="../media/image63.emf"/></Relationships>
</file>

<file path=ppt/slides/_rels/slide65.xml.rels><?xml version="1.0" encoding="UTF-8" standalone="yes"?>
<Relationships xmlns="http://schemas.openxmlformats.org/package/2006/relationships"><Relationship Id="rId8" Type="http://schemas.openxmlformats.org/officeDocument/2006/relationships/tags" Target="../tags/tag322.xml"/><Relationship Id="rId13" Type="http://schemas.openxmlformats.org/officeDocument/2006/relationships/notesSlide" Target="../notesSlides/notesSlide64.xml"/><Relationship Id="rId3" Type="http://schemas.openxmlformats.org/officeDocument/2006/relationships/tags" Target="../tags/tag317.xml"/><Relationship Id="rId7" Type="http://schemas.openxmlformats.org/officeDocument/2006/relationships/tags" Target="../tags/tag321.xml"/><Relationship Id="rId12" Type="http://schemas.openxmlformats.org/officeDocument/2006/relationships/slideLayout" Target="../slideLayouts/slideLayout25.xml"/><Relationship Id="rId2" Type="http://schemas.openxmlformats.org/officeDocument/2006/relationships/tags" Target="../tags/tag316.xml"/><Relationship Id="rId1" Type="http://schemas.openxmlformats.org/officeDocument/2006/relationships/tags" Target="../tags/tag315.xml"/><Relationship Id="rId6" Type="http://schemas.openxmlformats.org/officeDocument/2006/relationships/tags" Target="../tags/tag320.xml"/><Relationship Id="rId11" Type="http://schemas.openxmlformats.org/officeDocument/2006/relationships/tags" Target="../tags/tag325.xml"/><Relationship Id="rId5" Type="http://schemas.openxmlformats.org/officeDocument/2006/relationships/tags" Target="../tags/tag319.xml"/><Relationship Id="rId15" Type="http://schemas.openxmlformats.org/officeDocument/2006/relationships/image" Target="../media/image50.png"/><Relationship Id="rId10" Type="http://schemas.openxmlformats.org/officeDocument/2006/relationships/tags" Target="../tags/tag324.xml"/><Relationship Id="rId4" Type="http://schemas.openxmlformats.org/officeDocument/2006/relationships/tags" Target="../tags/tag318.xml"/><Relationship Id="rId9" Type="http://schemas.openxmlformats.org/officeDocument/2006/relationships/tags" Target="../tags/tag323.xml"/><Relationship Id="rId14" Type="http://schemas.openxmlformats.org/officeDocument/2006/relationships/image" Target="../media/image49.png"/></Relationships>
</file>

<file path=ppt/slides/_rels/slide66.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tags" Target="../tags/tag328.xml"/><Relationship Id="rId7" Type="http://schemas.openxmlformats.org/officeDocument/2006/relationships/notesSlide" Target="../notesSlides/notesSlide65.xml"/><Relationship Id="rId2" Type="http://schemas.openxmlformats.org/officeDocument/2006/relationships/tags" Target="../tags/tag327.xml"/><Relationship Id="rId1" Type="http://schemas.openxmlformats.org/officeDocument/2006/relationships/tags" Target="../tags/tag326.xml"/><Relationship Id="rId6" Type="http://schemas.openxmlformats.org/officeDocument/2006/relationships/slideLayout" Target="../slideLayouts/slideLayout25.xml"/><Relationship Id="rId11" Type="http://schemas.openxmlformats.org/officeDocument/2006/relationships/image" Target="../media/image148.gif"/><Relationship Id="rId5" Type="http://schemas.openxmlformats.org/officeDocument/2006/relationships/tags" Target="../tags/tag330.xml"/><Relationship Id="rId10" Type="http://schemas.openxmlformats.org/officeDocument/2006/relationships/image" Target="../media/image147.gif"/><Relationship Id="rId4" Type="http://schemas.openxmlformats.org/officeDocument/2006/relationships/tags" Target="../tags/tag329.xml"/><Relationship Id="rId9" Type="http://schemas.openxmlformats.org/officeDocument/2006/relationships/image" Target="../media/image51.emf"/></Relationships>
</file>

<file path=ppt/slides/_rels/slide67.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image" Target="../media/image149.gif"/><Relationship Id="rId3" Type="http://schemas.openxmlformats.org/officeDocument/2006/relationships/tags" Target="../tags/tag333.xml"/><Relationship Id="rId7" Type="http://schemas.openxmlformats.org/officeDocument/2006/relationships/video" Target="../media/media3.mp4"/><Relationship Id="rId12" Type="http://schemas.openxmlformats.org/officeDocument/2006/relationships/image" Target="../media/image148.gif"/><Relationship Id="rId17" Type="http://schemas.openxmlformats.org/officeDocument/2006/relationships/image" Target="../media/image121.png"/><Relationship Id="rId2" Type="http://schemas.openxmlformats.org/officeDocument/2006/relationships/tags" Target="../tags/tag332.xml"/><Relationship Id="rId16" Type="http://schemas.openxmlformats.org/officeDocument/2006/relationships/image" Target="../media/image152.jpeg"/><Relationship Id="rId1" Type="http://schemas.openxmlformats.org/officeDocument/2006/relationships/tags" Target="../tags/tag331.xml"/><Relationship Id="rId6" Type="http://schemas.microsoft.com/office/2007/relationships/media" Target="../media/media3.mp4"/><Relationship Id="rId11" Type="http://schemas.openxmlformats.org/officeDocument/2006/relationships/image" Target="../media/image51.emf"/><Relationship Id="rId5" Type="http://schemas.openxmlformats.org/officeDocument/2006/relationships/tags" Target="../tags/tag335.xml"/><Relationship Id="rId15" Type="http://schemas.openxmlformats.org/officeDocument/2006/relationships/image" Target="../media/image151.gif"/><Relationship Id="rId10" Type="http://schemas.openxmlformats.org/officeDocument/2006/relationships/image" Target="../media/image49.png"/><Relationship Id="rId4" Type="http://schemas.openxmlformats.org/officeDocument/2006/relationships/tags" Target="../tags/tag334.xml"/><Relationship Id="rId9" Type="http://schemas.openxmlformats.org/officeDocument/2006/relationships/notesSlide" Target="../notesSlides/notesSlide66.xml"/><Relationship Id="rId14" Type="http://schemas.openxmlformats.org/officeDocument/2006/relationships/image" Target="../media/image150.gif"/></Relationships>
</file>

<file path=ppt/slides/_rels/slide68.xml.rels><?xml version="1.0" encoding="UTF-8" standalone="yes"?>
<Relationships xmlns="http://schemas.openxmlformats.org/package/2006/relationships"><Relationship Id="rId8" Type="http://schemas.microsoft.com/office/2007/relationships/media" Target="../media/media5.mp4"/><Relationship Id="rId13" Type="http://schemas.openxmlformats.org/officeDocument/2006/relationships/image" Target="../media/image51.emf"/><Relationship Id="rId18" Type="http://schemas.openxmlformats.org/officeDocument/2006/relationships/image" Target="../media/image157.png"/><Relationship Id="rId3" Type="http://schemas.openxmlformats.org/officeDocument/2006/relationships/tags" Target="../tags/tag338.xml"/><Relationship Id="rId7" Type="http://schemas.openxmlformats.org/officeDocument/2006/relationships/video" Target="../media/media4.mp4"/><Relationship Id="rId12" Type="http://schemas.openxmlformats.org/officeDocument/2006/relationships/image" Target="../media/image49.png"/><Relationship Id="rId17" Type="http://schemas.openxmlformats.org/officeDocument/2006/relationships/image" Target="../media/image156.gif"/><Relationship Id="rId2" Type="http://schemas.openxmlformats.org/officeDocument/2006/relationships/tags" Target="../tags/tag337.xml"/><Relationship Id="rId16" Type="http://schemas.openxmlformats.org/officeDocument/2006/relationships/image" Target="../media/image155.gif"/><Relationship Id="rId1" Type="http://schemas.openxmlformats.org/officeDocument/2006/relationships/tags" Target="../tags/tag336.xml"/><Relationship Id="rId6" Type="http://schemas.microsoft.com/office/2007/relationships/media" Target="../media/media4.mp4"/><Relationship Id="rId11" Type="http://schemas.openxmlformats.org/officeDocument/2006/relationships/notesSlide" Target="../notesSlides/notesSlide67.xml"/><Relationship Id="rId5" Type="http://schemas.openxmlformats.org/officeDocument/2006/relationships/tags" Target="../tags/tag340.xml"/><Relationship Id="rId15" Type="http://schemas.openxmlformats.org/officeDocument/2006/relationships/image" Target="../media/image154.png"/><Relationship Id="rId10" Type="http://schemas.openxmlformats.org/officeDocument/2006/relationships/slideLayout" Target="../slideLayouts/slideLayout25.xml"/><Relationship Id="rId4" Type="http://schemas.openxmlformats.org/officeDocument/2006/relationships/tags" Target="../tags/tag339.xml"/><Relationship Id="rId9" Type="http://schemas.openxmlformats.org/officeDocument/2006/relationships/video" Target="../media/media5.mp4"/><Relationship Id="rId14" Type="http://schemas.openxmlformats.org/officeDocument/2006/relationships/image" Target="../media/image153.jpeg"/></Relationships>
</file>

<file path=ppt/slides/_rels/slide69.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tags" Target="../tags/tag343.xml"/><Relationship Id="rId7" Type="http://schemas.openxmlformats.org/officeDocument/2006/relationships/notesSlide" Target="../notesSlides/notesSlide68.xml"/><Relationship Id="rId2" Type="http://schemas.openxmlformats.org/officeDocument/2006/relationships/tags" Target="../tags/tag342.xml"/><Relationship Id="rId1" Type="http://schemas.openxmlformats.org/officeDocument/2006/relationships/tags" Target="../tags/tag341.xml"/><Relationship Id="rId6" Type="http://schemas.openxmlformats.org/officeDocument/2006/relationships/slideLayout" Target="../slideLayouts/slideLayout25.xml"/><Relationship Id="rId11" Type="http://schemas.openxmlformats.org/officeDocument/2006/relationships/image" Target="../media/image159.jpg"/><Relationship Id="rId5" Type="http://schemas.openxmlformats.org/officeDocument/2006/relationships/tags" Target="../tags/tag345.xml"/><Relationship Id="rId10" Type="http://schemas.openxmlformats.org/officeDocument/2006/relationships/image" Target="../media/image158.jpg"/><Relationship Id="rId4" Type="http://schemas.openxmlformats.org/officeDocument/2006/relationships/tags" Target="../tags/tag344.xml"/><Relationship Id="rId9" Type="http://schemas.openxmlformats.org/officeDocument/2006/relationships/image" Target="../media/image56.emf"/></Relationships>
</file>

<file path=ppt/slides/_rels/slide7.xml.rels><?xml version="1.0" encoding="UTF-8" standalone="yes"?>
<Relationships xmlns="http://schemas.openxmlformats.org/package/2006/relationships"><Relationship Id="rId8" Type="http://schemas.openxmlformats.org/officeDocument/2006/relationships/image" Target="../media/image31.jpg"/><Relationship Id="rId3" Type="http://schemas.openxmlformats.org/officeDocument/2006/relationships/image" Target="../media/image26.jpeg"/><Relationship Id="rId7" Type="http://schemas.openxmlformats.org/officeDocument/2006/relationships/image" Target="../media/image30.jpeg"/><Relationship Id="rId2" Type="http://schemas.openxmlformats.org/officeDocument/2006/relationships/notesSlide" Target="../notesSlides/notesSlide7.xml"/><Relationship Id="rId1" Type="http://schemas.openxmlformats.org/officeDocument/2006/relationships/slideLayout" Target="../slideLayouts/slideLayout26.xml"/><Relationship Id="rId6" Type="http://schemas.openxmlformats.org/officeDocument/2006/relationships/image" Target="../media/image29.jpeg"/><Relationship Id="rId5" Type="http://schemas.openxmlformats.org/officeDocument/2006/relationships/image" Target="../media/image28.jpeg"/><Relationship Id="rId10" Type="http://schemas.openxmlformats.org/officeDocument/2006/relationships/image" Target="../media/image9.png"/><Relationship Id="rId4" Type="http://schemas.openxmlformats.org/officeDocument/2006/relationships/image" Target="../media/image27.jpg"/><Relationship Id="rId9" Type="http://schemas.openxmlformats.org/officeDocument/2006/relationships/slide" Target="slide2.xml"/></Relationships>
</file>

<file path=ppt/slides/_rels/slide70.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tags" Target="../tags/tag348.xml"/><Relationship Id="rId7" Type="http://schemas.openxmlformats.org/officeDocument/2006/relationships/notesSlide" Target="../notesSlides/notesSlide69.xml"/><Relationship Id="rId2" Type="http://schemas.openxmlformats.org/officeDocument/2006/relationships/tags" Target="../tags/tag347.xml"/><Relationship Id="rId1" Type="http://schemas.openxmlformats.org/officeDocument/2006/relationships/tags" Target="../tags/tag346.xml"/><Relationship Id="rId6" Type="http://schemas.openxmlformats.org/officeDocument/2006/relationships/slideLayout" Target="../slideLayouts/slideLayout25.xml"/><Relationship Id="rId5" Type="http://schemas.openxmlformats.org/officeDocument/2006/relationships/tags" Target="../tags/tag350.xml"/><Relationship Id="rId10" Type="http://schemas.openxmlformats.org/officeDocument/2006/relationships/image" Target="../media/image160.jpeg"/><Relationship Id="rId4" Type="http://schemas.openxmlformats.org/officeDocument/2006/relationships/tags" Target="../tags/tag349.xml"/><Relationship Id="rId9" Type="http://schemas.openxmlformats.org/officeDocument/2006/relationships/image" Target="../media/image60.emf"/></Relationships>
</file>

<file path=ppt/slides/_rels/slide71.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tags" Target="../tags/tag353.xml"/><Relationship Id="rId7" Type="http://schemas.openxmlformats.org/officeDocument/2006/relationships/notesSlide" Target="../notesSlides/notesSlide70.xml"/><Relationship Id="rId2" Type="http://schemas.openxmlformats.org/officeDocument/2006/relationships/tags" Target="../tags/tag352.xml"/><Relationship Id="rId1" Type="http://schemas.openxmlformats.org/officeDocument/2006/relationships/tags" Target="../tags/tag351.xml"/><Relationship Id="rId6" Type="http://schemas.openxmlformats.org/officeDocument/2006/relationships/slideLayout" Target="../slideLayouts/slideLayout25.xml"/><Relationship Id="rId5" Type="http://schemas.openxmlformats.org/officeDocument/2006/relationships/tags" Target="../tags/tag355.xml"/><Relationship Id="rId10" Type="http://schemas.openxmlformats.org/officeDocument/2006/relationships/image" Target="../media/image161.gif"/><Relationship Id="rId4" Type="http://schemas.openxmlformats.org/officeDocument/2006/relationships/tags" Target="../tags/tag354.xml"/><Relationship Id="rId9" Type="http://schemas.openxmlformats.org/officeDocument/2006/relationships/image" Target="../media/image63.emf"/></Relationships>
</file>

<file path=ppt/slides/_rels/slide72.xml.rels><?xml version="1.0" encoding="UTF-8" standalone="yes"?>
<Relationships xmlns="http://schemas.openxmlformats.org/package/2006/relationships"><Relationship Id="rId8" Type="http://schemas.openxmlformats.org/officeDocument/2006/relationships/tags" Target="../tags/tag363.xml"/><Relationship Id="rId13" Type="http://schemas.openxmlformats.org/officeDocument/2006/relationships/image" Target="../media/image50.png"/><Relationship Id="rId3" Type="http://schemas.openxmlformats.org/officeDocument/2006/relationships/tags" Target="../tags/tag358.xml"/><Relationship Id="rId7" Type="http://schemas.openxmlformats.org/officeDocument/2006/relationships/tags" Target="../tags/tag362.xml"/><Relationship Id="rId12" Type="http://schemas.openxmlformats.org/officeDocument/2006/relationships/image" Target="../media/image49.png"/><Relationship Id="rId2" Type="http://schemas.openxmlformats.org/officeDocument/2006/relationships/tags" Target="../tags/tag357.xml"/><Relationship Id="rId1" Type="http://schemas.openxmlformats.org/officeDocument/2006/relationships/tags" Target="../tags/tag356.xml"/><Relationship Id="rId6" Type="http://schemas.openxmlformats.org/officeDocument/2006/relationships/tags" Target="../tags/tag361.xml"/><Relationship Id="rId11" Type="http://schemas.openxmlformats.org/officeDocument/2006/relationships/notesSlide" Target="../notesSlides/notesSlide71.xml"/><Relationship Id="rId5" Type="http://schemas.openxmlformats.org/officeDocument/2006/relationships/tags" Target="../tags/tag360.xml"/><Relationship Id="rId10" Type="http://schemas.openxmlformats.org/officeDocument/2006/relationships/slideLayout" Target="../slideLayouts/slideLayout25.xml"/><Relationship Id="rId4" Type="http://schemas.openxmlformats.org/officeDocument/2006/relationships/tags" Target="../tags/tag359.xml"/><Relationship Id="rId9" Type="http://schemas.openxmlformats.org/officeDocument/2006/relationships/tags" Target="../tags/tag364.xml"/></Relationships>
</file>

<file path=ppt/slides/_rels/slide73.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tags" Target="../tags/tag367.xml"/><Relationship Id="rId7" Type="http://schemas.openxmlformats.org/officeDocument/2006/relationships/notesSlide" Target="../notesSlides/notesSlide72.xml"/><Relationship Id="rId2" Type="http://schemas.openxmlformats.org/officeDocument/2006/relationships/tags" Target="../tags/tag366.xml"/><Relationship Id="rId1" Type="http://schemas.openxmlformats.org/officeDocument/2006/relationships/tags" Target="../tags/tag365.xml"/><Relationship Id="rId6" Type="http://schemas.openxmlformats.org/officeDocument/2006/relationships/slideLayout" Target="../slideLayouts/slideLayout25.xml"/><Relationship Id="rId11" Type="http://schemas.openxmlformats.org/officeDocument/2006/relationships/image" Target="../media/image163.jpeg"/><Relationship Id="rId5" Type="http://schemas.openxmlformats.org/officeDocument/2006/relationships/tags" Target="../tags/tag369.xml"/><Relationship Id="rId10" Type="http://schemas.openxmlformats.org/officeDocument/2006/relationships/image" Target="../media/image162.gif"/><Relationship Id="rId4" Type="http://schemas.openxmlformats.org/officeDocument/2006/relationships/tags" Target="../tags/tag368.xml"/><Relationship Id="rId9" Type="http://schemas.openxmlformats.org/officeDocument/2006/relationships/image" Target="../media/image66.emf"/></Relationships>
</file>

<file path=ppt/slides/_rels/slide74.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tags" Target="../tags/tag372.xml"/><Relationship Id="rId7" Type="http://schemas.openxmlformats.org/officeDocument/2006/relationships/notesSlide" Target="../notesSlides/notesSlide73.xml"/><Relationship Id="rId2" Type="http://schemas.openxmlformats.org/officeDocument/2006/relationships/tags" Target="../tags/tag371.xml"/><Relationship Id="rId1" Type="http://schemas.openxmlformats.org/officeDocument/2006/relationships/tags" Target="../tags/tag370.xml"/><Relationship Id="rId6" Type="http://schemas.openxmlformats.org/officeDocument/2006/relationships/slideLayout" Target="../slideLayouts/slideLayout25.xml"/><Relationship Id="rId11" Type="http://schemas.openxmlformats.org/officeDocument/2006/relationships/image" Target="../media/image165.jpeg"/><Relationship Id="rId5" Type="http://schemas.openxmlformats.org/officeDocument/2006/relationships/tags" Target="../tags/tag374.xml"/><Relationship Id="rId10" Type="http://schemas.openxmlformats.org/officeDocument/2006/relationships/image" Target="../media/image164.jpg"/><Relationship Id="rId4" Type="http://schemas.openxmlformats.org/officeDocument/2006/relationships/tags" Target="../tags/tag373.xml"/><Relationship Id="rId9" Type="http://schemas.openxmlformats.org/officeDocument/2006/relationships/image" Target="../media/image51.emf"/></Relationships>
</file>

<file path=ppt/slides/_rels/slide75.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tags" Target="../tags/tag377.xml"/><Relationship Id="rId7" Type="http://schemas.openxmlformats.org/officeDocument/2006/relationships/notesSlide" Target="../notesSlides/notesSlide74.xml"/><Relationship Id="rId12" Type="http://schemas.openxmlformats.org/officeDocument/2006/relationships/image" Target="../media/image168.png"/><Relationship Id="rId2" Type="http://schemas.openxmlformats.org/officeDocument/2006/relationships/tags" Target="../tags/tag376.xml"/><Relationship Id="rId1" Type="http://schemas.openxmlformats.org/officeDocument/2006/relationships/tags" Target="../tags/tag375.xml"/><Relationship Id="rId6" Type="http://schemas.openxmlformats.org/officeDocument/2006/relationships/slideLayout" Target="../slideLayouts/slideLayout25.xml"/><Relationship Id="rId11" Type="http://schemas.openxmlformats.org/officeDocument/2006/relationships/image" Target="../media/image167.jpeg"/><Relationship Id="rId5" Type="http://schemas.openxmlformats.org/officeDocument/2006/relationships/tags" Target="../tags/tag379.xml"/><Relationship Id="rId10" Type="http://schemas.openxmlformats.org/officeDocument/2006/relationships/image" Target="../media/image166.jpeg"/><Relationship Id="rId4" Type="http://schemas.openxmlformats.org/officeDocument/2006/relationships/tags" Target="../tags/tag378.xml"/><Relationship Id="rId9" Type="http://schemas.openxmlformats.org/officeDocument/2006/relationships/image" Target="../media/image56.emf"/></Relationships>
</file>

<file path=ppt/slides/_rels/slide76.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tags" Target="../tags/tag382.xml"/><Relationship Id="rId7" Type="http://schemas.openxmlformats.org/officeDocument/2006/relationships/notesSlide" Target="../notesSlides/notesSlide75.xml"/><Relationship Id="rId2" Type="http://schemas.openxmlformats.org/officeDocument/2006/relationships/tags" Target="../tags/tag381.xml"/><Relationship Id="rId1" Type="http://schemas.openxmlformats.org/officeDocument/2006/relationships/tags" Target="../tags/tag380.xml"/><Relationship Id="rId6" Type="http://schemas.openxmlformats.org/officeDocument/2006/relationships/slideLayout" Target="../slideLayouts/slideLayout25.xml"/><Relationship Id="rId11" Type="http://schemas.openxmlformats.org/officeDocument/2006/relationships/image" Target="../media/image170.jpg"/><Relationship Id="rId5" Type="http://schemas.openxmlformats.org/officeDocument/2006/relationships/tags" Target="../tags/tag384.xml"/><Relationship Id="rId10" Type="http://schemas.openxmlformats.org/officeDocument/2006/relationships/image" Target="../media/image169.jpg"/><Relationship Id="rId4" Type="http://schemas.openxmlformats.org/officeDocument/2006/relationships/tags" Target="../tags/tag383.xml"/><Relationship Id="rId9" Type="http://schemas.openxmlformats.org/officeDocument/2006/relationships/image" Target="../media/image56.emf"/></Relationships>
</file>

<file path=ppt/slides/_rels/slide77.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tags" Target="../tags/tag387.xml"/><Relationship Id="rId7" Type="http://schemas.openxmlformats.org/officeDocument/2006/relationships/notesSlide" Target="../notesSlides/notesSlide76.xml"/><Relationship Id="rId2" Type="http://schemas.openxmlformats.org/officeDocument/2006/relationships/tags" Target="../tags/tag386.xml"/><Relationship Id="rId1" Type="http://schemas.openxmlformats.org/officeDocument/2006/relationships/tags" Target="../tags/tag385.xml"/><Relationship Id="rId6" Type="http://schemas.openxmlformats.org/officeDocument/2006/relationships/slideLayout" Target="../slideLayouts/slideLayout25.xml"/><Relationship Id="rId5" Type="http://schemas.openxmlformats.org/officeDocument/2006/relationships/tags" Target="../tags/tag389.xml"/><Relationship Id="rId4" Type="http://schemas.openxmlformats.org/officeDocument/2006/relationships/tags" Target="../tags/tag388.xml"/><Relationship Id="rId9" Type="http://schemas.openxmlformats.org/officeDocument/2006/relationships/image" Target="../media/image56.emf"/></Relationships>
</file>

<file path=ppt/slides/_rels/slide78.xml.rels><?xml version="1.0" encoding="UTF-8" standalone="yes"?>
<Relationships xmlns="http://schemas.openxmlformats.org/package/2006/relationships"><Relationship Id="rId8" Type="http://schemas.openxmlformats.org/officeDocument/2006/relationships/tags" Target="../tags/tag397.xml"/><Relationship Id="rId13" Type="http://schemas.openxmlformats.org/officeDocument/2006/relationships/notesSlide" Target="../notesSlides/notesSlide77.xml"/><Relationship Id="rId3" Type="http://schemas.openxmlformats.org/officeDocument/2006/relationships/tags" Target="../tags/tag392.xml"/><Relationship Id="rId7" Type="http://schemas.openxmlformats.org/officeDocument/2006/relationships/tags" Target="../tags/tag396.xml"/><Relationship Id="rId12" Type="http://schemas.openxmlformats.org/officeDocument/2006/relationships/slideLayout" Target="../slideLayouts/slideLayout25.xml"/><Relationship Id="rId2" Type="http://schemas.openxmlformats.org/officeDocument/2006/relationships/tags" Target="../tags/tag391.xml"/><Relationship Id="rId1" Type="http://schemas.openxmlformats.org/officeDocument/2006/relationships/tags" Target="../tags/tag390.xml"/><Relationship Id="rId6" Type="http://schemas.openxmlformats.org/officeDocument/2006/relationships/tags" Target="../tags/tag395.xml"/><Relationship Id="rId11" Type="http://schemas.openxmlformats.org/officeDocument/2006/relationships/tags" Target="../tags/tag400.xml"/><Relationship Id="rId5" Type="http://schemas.openxmlformats.org/officeDocument/2006/relationships/tags" Target="../tags/tag394.xml"/><Relationship Id="rId15" Type="http://schemas.openxmlformats.org/officeDocument/2006/relationships/image" Target="../media/image50.png"/><Relationship Id="rId10" Type="http://schemas.openxmlformats.org/officeDocument/2006/relationships/tags" Target="../tags/tag399.xml"/><Relationship Id="rId4" Type="http://schemas.openxmlformats.org/officeDocument/2006/relationships/tags" Target="../tags/tag393.xml"/><Relationship Id="rId9" Type="http://schemas.openxmlformats.org/officeDocument/2006/relationships/tags" Target="../tags/tag398.xml"/><Relationship Id="rId14" Type="http://schemas.openxmlformats.org/officeDocument/2006/relationships/image" Target="../media/image49.png"/></Relationships>
</file>

<file path=ppt/slides/_rels/slide79.xml.rels><?xml version="1.0" encoding="UTF-8" standalone="yes"?>
<Relationships xmlns="http://schemas.openxmlformats.org/package/2006/relationships"><Relationship Id="rId8" Type="http://schemas.openxmlformats.org/officeDocument/2006/relationships/image" Target="../media/image49.png"/><Relationship Id="rId13" Type="http://schemas.openxmlformats.org/officeDocument/2006/relationships/image" Target="../media/image174.jpeg"/><Relationship Id="rId3" Type="http://schemas.openxmlformats.org/officeDocument/2006/relationships/tags" Target="../tags/tag403.xml"/><Relationship Id="rId7" Type="http://schemas.openxmlformats.org/officeDocument/2006/relationships/notesSlide" Target="../notesSlides/notesSlide78.xml"/><Relationship Id="rId12" Type="http://schemas.openxmlformats.org/officeDocument/2006/relationships/image" Target="../media/image173.png"/><Relationship Id="rId2" Type="http://schemas.openxmlformats.org/officeDocument/2006/relationships/tags" Target="../tags/tag402.xml"/><Relationship Id="rId1" Type="http://schemas.openxmlformats.org/officeDocument/2006/relationships/tags" Target="../tags/tag401.xml"/><Relationship Id="rId6" Type="http://schemas.openxmlformats.org/officeDocument/2006/relationships/slideLayout" Target="../slideLayouts/slideLayout25.xml"/><Relationship Id="rId11" Type="http://schemas.openxmlformats.org/officeDocument/2006/relationships/image" Target="../media/image172.gif"/><Relationship Id="rId5" Type="http://schemas.openxmlformats.org/officeDocument/2006/relationships/tags" Target="../tags/tag405.xml"/><Relationship Id="rId10" Type="http://schemas.openxmlformats.org/officeDocument/2006/relationships/image" Target="../media/image171.gif"/><Relationship Id="rId4" Type="http://schemas.openxmlformats.org/officeDocument/2006/relationships/tags" Target="../tags/tag404.xml"/><Relationship Id="rId9" Type="http://schemas.openxmlformats.org/officeDocument/2006/relationships/image" Target="../media/image60.emf"/><Relationship Id="rId14" Type="http://schemas.openxmlformats.org/officeDocument/2006/relationships/image" Target="../media/image175.gif"/></Relationships>
</file>

<file path=ppt/slides/_rels/slide8.xml.rels><?xml version="1.0" encoding="UTF-8" standalone="yes"?>
<Relationships xmlns="http://schemas.openxmlformats.org/package/2006/relationships"><Relationship Id="rId8" Type="http://schemas.openxmlformats.org/officeDocument/2006/relationships/image" Target="../media/image37.jpeg"/><Relationship Id="rId3" Type="http://schemas.openxmlformats.org/officeDocument/2006/relationships/image" Target="../media/image32.jpeg"/><Relationship Id="rId7" Type="http://schemas.openxmlformats.org/officeDocument/2006/relationships/image" Target="../media/image36.jpeg"/><Relationship Id="rId2" Type="http://schemas.openxmlformats.org/officeDocument/2006/relationships/notesSlide" Target="../notesSlides/notesSlide8.xml"/><Relationship Id="rId1" Type="http://schemas.openxmlformats.org/officeDocument/2006/relationships/slideLayout" Target="../slideLayouts/slideLayout26.xml"/><Relationship Id="rId6" Type="http://schemas.openxmlformats.org/officeDocument/2006/relationships/image" Target="../media/image35.jpeg"/><Relationship Id="rId5" Type="http://schemas.openxmlformats.org/officeDocument/2006/relationships/image" Target="../media/image34.jpeg"/><Relationship Id="rId10" Type="http://schemas.openxmlformats.org/officeDocument/2006/relationships/image" Target="../media/image9.png"/><Relationship Id="rId4" Type="http://schemas.openxmlformats.org/officeDocument/2006/relationships/image" Target="../media/image33.jpeg"/><Relationship Id="rId9" Type="http://schemas.openxmlformats.org/officeDocument/2006/relationships/slide" Target="slide2.xml"/></Relationships>
</file>

<file path=ppt/slides/_rels/slide80.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tags" Target="../tags/tag408.xml"/><Relationship Id="rId7" Type="http://schemas.openxmlformats.org/officeDocument/2006/relationships/notesSlide" Target="../notesSlides/notesSlide79.xml"/><Relationship Id="rId12" Type="http://schemas.openxmlformats.org/officeDocument/2006/relationships/image" Target="../media/image178.gif"/><Relationship Id="rId2" Type="http://schemas.openxmlformats.org/officeDocument/2006/relationships/tags" Target="../tags/tag407.xml"/><Relationship Id="rId1" Type="http://schemas.openxmlformats.org/officeDocument/2006/relationships/tags" Target="../tags/tag406.xml"/><Relationship Id="rId6" Type="http://schemas.openxmlformats.org/officeDocument/2006/relationships/slideLayout" Target="../slideLayouts/slideLayout25.xml"/><Relationship Id="rId11" Type="http://schemas.openxmlformats.org/officeDocument/2006/relationships/image" Target="../media/image177.gif"/><Relationship Id="rId5" Type="http://schemas.openxmlformats.org/officeDocument/2006/relationships/tags" Target="../tags/tag410.xml"/><Relationship Id="rId10" Type="http://schemas.openxmlformats.org/officeDocument/2006/relationships/image" Target="../media/image176.gif"/><Relationship Id="rId4" Type="http://schemas.openxmlformats.org/officeDocument/2006/relationships/tags" Target="../tags/tag409.xml"/><Relationship Id="rId9" Type="http://schemas.openxmlformats.org/officeDocument/2006/relationships/image" Target="../media/image63.emf"/></Relationships>
</file>

<file path=ppt/slides/_rels/slide81.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tags" Target="../tags/tag413.xml"/><Relationship Id="rId7" Type="http://schemas.openxmlformats.org/officeDocument/2006/relationships/notesSlide" Target="../notesSlides/notesSlide80.xml"/><Relationship Id="rId12" Type="http://schemas.openxmlformats.org/officeDocument/2006/relationships/image" Target="../media/image181.jpeg"/><Relationship Id="rId2" Type="http://schemas.openxmlformats.org/officeDocument/2006/relationships/tags" Target="../tags/tag412.xml"/><Relationship Id="rId1" Type="http://schemas.openxmlformats.org/officeDocument/2006/relationships/tags" Target="../tags/tag411.xml"/><Relationship Id="rId6" Type="http://schemas.openxmlformats.org/officeDocument/2006/relationships/slideLayout" Target="../slideLayouts/slideLayout25.xml"/><Relationship Id="rId11" Type="http://schemas.openxmlformats.org/officeDocument/2006/relationships/image" Target="../media/image180.jpeg"/><Relationship Id="rId5" Type="http://schemas.openxmlformats.org/officeDocument/2006/relationships/tags" Target="../tags/tag415.xml"/><Relationship Id="rId10" Type="http://schemas.openxmlformats.org/officeDocument/2006/relationships/image" Target="../media/image179.png"/><Relationship Id="rId4" Type="http://schemas.openxmlformats.org/officeDocument/2006/relationships/tags" Target="../tags/tag414.xml"/><Relationship Id="rId9" Type="http://schemas.openxmlformats.org/officeDocument/2006/relationships/image" Target="../media/image66.emf"/></Relationships>
</file>

<file path=ppt/slides/_rels/slide82.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tags" Target="../tags/tag418.xml"/><Relationship Id="rId7" Type="http://schemas.openxmlformats.org/officeDocument/2006/relationships/notesSlide" Target="../notesSlides/notesSlide81.xml"/><Relationship Id="rId12" Type="http://schemas.openxmlformats.org/officeDocument/2006/relationships/image" Target="../media/image51.emf"/><Relationship Id="rId2" Type="http://schemas.openxmlformats.org/officeDocument/2006/relationships/tags" Target="../tags/tag417.xml"/><Relationship Id="rId1" Type="http://schemas.openxmlformats.org/officeDocument/2006/relationships/tags" Target="../tags/tag416.xml"/><Relationship Id="rId6" Type="http://schemas.openxmlformats.org/officeDocument/2006/relationships/slideLayout" Target="../slideLayouts/slideLayout25.xml"/><Relationship Id="rId11" Type="http://schemas.openxmlformats.org/officeDocument/2006/relationships/image" Target="../media/image184.jpg"/><Relationship Id="rId5" Type="http://schemas.openxmlformats.org/officeDocument/2006/relationships/tags" Target="../tags/tag420.xml"/><Relationship Id="rId10" Type="http://schemas.openxmlformats.org/officeDocument/2006/relationships/image" Target="../media/image183.jpg"/><Relationship Id="rId4" Type="http://schemas.openxmlformats.org/officeDocument/2006/relationships/tags" Target="../tags/tag419.xml"/><Relationship Id="rId9" Type="http://schemas.openxmlformats.org/officeDocument/2006/relationships/image" Target="../media/image182.jpg"/></Relationships>
</file>

<file path=ppt/slides/_rels/slide83.xml.rels><?xml version="1.0" encoding="UTF-8" standalone="yes"?>
<Relationships xmlns="http://schemas.openxmlformats.org/package/2006/relationships"><Relationship Id="rId8" Type="http://schemas.openxmlformats.org/officeDocument/2006/relationships/image" Target="../media/image185.jpeg"/><Relationship Id="rId13" Type="http://schemas.openxmlformats.org/officeDocument/2006/relationships/image" Target="../media/image190.gif"/><Relationship Id="rId3" Type="http://schemas.openxmlformats.org/officeDocument/2006/relationships/tags" Target="../tags/tag423.xml"/><Relationship Id="rId7" Type="http://schemas.openxmlformats.org/officeDocument/2006/relationships/image" Target="../media/image49.png"/><Relationship Id="rId12" Type="http://schemas.openxmlformats.org/officeDocument/2006/relationships/image" Target="../media/image189.gif"/><Relationship Id="rId2" Type="http://schemas.openxmlformats.org/officeDocument/2006/relationships/tags" Target="../tags/tag422.xml"/><Relationship Id="rId1" Type="http://schemas.openxmlformats.org/officeDocument/2006/relationships/tags" Target="../tags/tag421.xml"/><Relationship Id="rId6" Type="http://schemas.openxmlformats.org/officeDocument/2006/relationships/notesSlide" Target="../notesSlides/notesSlide82.xml"/><Relationship Id="rId11" Type="http://schemas.openxmlformats.org/officeDocument/2006/relationships/image" Target="../media/image188.gif"/><Relationship Id="rId5" Type="http://schemas.openxmlformats.org/officeDocument/2006/relationships/slideLayout" Target="../slideLayouts/slideLayout25.xml"/><Relationship Id="rId10" Type="http://schemas.openxmlformats.org/officeDocument/2006/relationships/image" Target="../media/image187.gif"/><Relationship Id="rId4" Type="http://schemas.openxmlformats.org/officeDocument/2006/relationships/tags" Target="../tags/tag424.xml"/><Relationship Id="rId9" Type="http://schemas.openxmlformats.org/officeDocument/2006/relationships/image" Target="../media/image186.jpeg"/><Relationship Id="rId14" Type="http://schemas.openxmlformats.org/officeDocument/2006/relationships/image" Target="../media/image51.emf"/></Relationships>
</file>

<file path=ppt/slides/_rels/slide84.xml.rels><?xml version="1.0" encoding="UTF-8" standalone="yes"?>
<Relationships xmlns="http://schemas.openxmlformats.org/package/2006/relationships"><Relationship Id="rId8" Type="http://schemas.openxmlformats.org/officeDocument/2006/relationships/image" Target="../media/image191.jpg"/><Relationship Id="rId13" Type="http://schemas.openxmlformats.org/officeDocument/2006/relationships/image" Target="../media/image196.jpeg"/><Relationship Id="rId3" Type="http://schemas.openxmlformats.org/officeDocument/2006/relationships/tags" Target="../tags/tag427.xml"/><Relationship Id="rId7" Type="http://schemas.openxmlformats.org/officeDocument/2006/relationships/image" Target="../media/image49.png"/><Relationship Id="rId12" Type="http://schemas.openxmlformats.org/officeDocument/2006/relationships/image" Target="../media/image195.jpg"/><Relationship Id="rId2" Type="http://schemas.openxmlformats.org/officeDocument/2006/relationships/tags" Target="../tags/tag426.xml"/><Relationship Id="rId1" Type="http://schemas.openxmlformats.org/officeDocument/2006/relationships/tags" Target="../tags/tag425.xml"/><Relationship Id="rId6" Type="http://schemas.openxmlformats.org/officeDocument/2006/relationships/notesSlide" Target="../notesSlides/notesSlide83.xml"/><Relationship Id="rId11" Type="http://schemas.openxmlformats.org/officeDocument/2006/relationships/image" Target="../media/image194.jpeg"/><Relationship Id="rId5" Type="http://schemas.openxmlformats.org/officeDocument/2006/relationships/slideLayout" Target="../slideLayouts/slideLayout25.xml"/><Relationship Id="rId10" Type="http://schemas.openxmlformats.org/officeDocument/2006/relationships/image" Target="../media/image193.png"/><Relationship Id="rId4" Type="http://schemas.openxmlformats.org/officeDocument/2006/relationships/tags" Target="../tags/tag428.xml"/><Relationship Id="rId9" Type="http://schemas.openxmlformats.org/officeDocument/2006/relationships/image" Target="../media/image192.jpeg"/><Relationship Id="rId14" Type="http://schemas.openxmlformats.org/officeDocument/2006/relationships/image" Target="../media/image51.emf"/></Relationships>
</file>

<file path=ppt/slides/_rels/slide85.xml.rels><?xml version="1.0" encoding="UTF-8" standalone="yes"?>
<Relationships xmlns="http://schemas.openxmlformats.org/package/2006/relationships"><Relationship Id="rId8" Type="http://schemas.openxmlformats.org/officeDocument/2006/relationships/tags" Target="../tags/tag436.xml"/><Relationship Id="rId13" Type="http://schemas.openxmlformats.org/officeDocument/2006/relationships/image" Target="../media/image50.png"/><Relationship Id="rId3" Type="http://schemas.openxmlformats.org/officeDocument/2006/relationships/tags" Target="../tags/tag431.xml"/><Relationship Id="rId7" Type="http://schemas.openxmlformats.org/officeDocument/2006/relationships/tags" Target="../tags/tag435.xml"/><Relationship Id="rId12" Type="http://schemas.openxmlformats.org/officeDocument/2006/relationships/image" Target="../media/image49.png"/><Relationship Id="rId2" Type="http://schemas.openxmlformats.org/officeDocument/2006/relationships/tags" Target="../tags/tag430.xml"/><Relationship Id="rId1" Type="http://schemas.openxmlformats.org/officeDocument/2006/relationships/tags" Target="../tags/tag429.xml"/><Relationship Id="rId6" Type="http://schemas.openxmlformats.org/officeDocument/2006/relationships/tags" Target="../tags/tag434.xml"/><Relationship Id="rId11" Type="http://schemas.openxmlformats.org/officeDocument/2006/relationships/notesSlide" Target="../notesSlides/notesSlide84.xml"/><Relationship Id="rId5" Type="http://schemas.openxmlformats.org/officeDocument/2006/relationships/tags" Target="../tags/tag433.xml"/><Relationship Id="rId10" Type="http://schemas.openxmlformats.org/officeDocument/2006/relationships/slideLayout" Target="../slideLayouts/slideLayout25.xml"/><Relationship Id="rId4" Type="http://schemas.openxmlformats.org/officeDocument/2006/relationships/tags" Target="../tags/tag432.xml"/><Relationship Id="rId9" Type="http://schemas.openxmlformats.org/officeDocument/2006/relationships/tags" Target="../tags/tag437.xml"/></Relationships>
</file>

<file path=ppt/slides/_rels/slide86.xml.rels><?xml version="1.0" encoding="UTF-8" standalone="yes"?>
<Relationships xmlns="http://schemas.openxmlformats.org/package/2006/relationships"><Relationship Id="rId8" Type="http://schemas.openxmlformats.org/officeDocument/2006/relationships/image" Target="../media/image49.png"/><Relationship Id="rId13" Type="http://schemas.openxmlformats.org/officeDocument/2006/relationships/image" Target="../media/image201.jpg"/><Relationship Id="rId3" Type="http://schemas.openxmlformats.org/officeDocument/2006/relationships/tags" Target="../tags/tag440.xml"/><Relationship Id="rId7" Type="http://schemas.openxmlformats.org/officeDocument/2006/relationships/notesSlide" Target="../notesSlides/notesSlide85.xml"/><Relationship Id="rId12" Type="http://schemas.openxmlformats.org/officeDocument/2006/relationships/image" Target="../media/image200.jpg"/><Relationship Id="rId2" Type="http://schemas.openxmlformats.org/officeDocument/2006/relationships/tags" Target="../tags/tag439.xml"/><Relationship Id="rId16" Type="http://schemas.openxmlformats.org/officeDocument/2006/relationships/image" Target="../media/image56.emf"/><Relationship Id="rId1" Type="http://schemas.openxmlformats.org/officeDocument/2006/relationships/tags" Target="../tags/tag438.xml"/><Relationship Id="rId6" Type="http://schemas.openxmlformats.org/officeDocument/2006/relationships/slideLayout" Target="../slideLayouts/slideLayout25.xml"/><Relationship Id="rId11" Type="http://schemas.openxmlformats.org/officeDocument/2006/relationships/image" Target="../media/image199.jpg"/><Relationship Id="rId5" Type="http://schemas.openxmlformats.org/officeDocument/2006/relationships/tags" Target="../tags/tag442.xml"/><Relationship Id="rId15" Type="http://schemas.openxmlformats.org/officeDocument/2006/relationships/image" Target="../media/image203.jpg"/><Relationship Id="rId10" Type="http://schemas.openxmlformats.org/officeDocument/2006/relationships/image" Target="../media/image198.jpg"/><Relationship Id="rId4" Type="http://schemas.openxmlformats.org/officeDocument/2006/relationships/tags" Target="../tags/tag441.xml"/><Relationship Id="rId9" Type="http://schemas.openxmlformats.org/officeDocument/2006/relationships/image" Target="../media/image197.jpg"/><Relationship Id="rId14" Type="http://schemas.openxmlformats.org/officeDocument/2006/relationships/image" Target="../media/image202.jpg"/></Relationships>
</file>

<file path=ppt/slides/_rels/slide87.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tags" Target="../tags/tag445.xml"/><Relationship Id="rId7" Type="http://schemas.openxmlformats.org/officeDocument/2006/relationships/notesSlide" Target="../notesSlides/notesSlide86.xml"/><Relationship Id="rId12" Type="http://schemas.openxmlformats.org/officeDocument/2006/relationships/image" Target="../media/image60.emf"/><Relationship Id="rId2" Type="http://schemas.openxmlformats.org/officeDocument/2006/relationships/tags" Target="../tags/tag444.xml"/><Relationship Id="rId1" Type="http://schemas.openxmlformats.org/officeDocument/2006/relationships/tags" Target="../tags/tag443.xml"/><Relationship Id="rId6" Type="http://schemas.openxmlformats.org/officeDocument/2006/relationships/slideLayout" Target="../slideLayouts/slideLayout25.xml"/><Relationship Id="rId11" Type="http://schemas.openxmlformats.org/officeDocument/2006/relationships/image" Target="../media/image206.jpeg"/><Relationship Id="rId5" Type="http://schemas.openxmlformats.org/officeDocument/2006/relationships/tags" Target="../tags/tag447.xml"/><Relationship Id="rId10" Type="http://schemas.openxmlformats.org/officeDocument/2006/relationships/image" Target="../media/image205.jpg"/><Relationship Id="rId4" Type="http://schemas.openxmlformats.org/officeDocument/2006/relationships/tags" Target="../tags/tag446.xml"/><Relationship Id="rId9" Type="http://schemas.openxmlformats.org/officeDocument/2006/relationships/image" Target="../media/image204.jpg"/></Relationships>
</file>

<file path=ppt/slides/_rels/slide88.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tags" Target="../tags/tag450.xml"/><Relationship Id="rId7" Type="http://schemas.openxmlformats.org/officeDocument/2006/relationships/notesSlide" Target="../notesSlides/notesSlide87.xml"/><Relationship Id="rId2" Type="http://schemas.openxmlformats.org/officeDocument/2006/relationships/tags" Target="../tags/tag449.xml"/><Relationship Id="rId1" Type="http://schemas.openxmlformats.org/officeDocument/2006/relationships/tags" Target="../tags/tag448.xml"/><Relationship Id="rId6" Type="http://schemas.openxmlformats.org/officeDocument/2006/relationships/slideLayout" Target="../slideLayouts/slideLayout25.xml"/><Relationship Id="rId11" Type="http://schemas.openxmlformats.org/officeDocument/2006/relationships/image" Target="../media/image208.jpeg"/><Relationship Id="rId5" Type="http://schemas.openxmlformats.org/officeDocument/2006/relationships/tags" Target="../tags/tag452.xml"/><Relationship Id="rId10" Type="http://schemas.openxmlformats.org/officeDocument/2006/relationships/image" Target="../media/image207.jpeg"/><Relationship Id="rId4" Type="http://schemas.openxmlformats.org/officeDocument/2006/relationships/tags" Target="../tags/tag451.xml"/><Relationship Id="rId9" Type="http://schemas.openxmlformats.org/officeDocument/2006/relationships/image" Target="../media/image60.emf"/></Relationships>
</file>

<file path=ppt/slides/_rels/slide89.xml.rels><?xml version="1.0" encoding="UTF-8" standalone="yes"?>
<Relationships xmlns="http://schemas.openxmlformats.org/package/2006/relationships"><Relationship Id="rId8" Type="http://schemas.openxmlformats.org/officeDocument/2006/relationships/image" Target="../media/image49.png"/><Relationship Id="rId13" Type="http://schemas.openxmlformats.org/officeDocument/2006/relationships/image" Target="../media/image212.jpg"/><Relationship Id="rId3" Type="http://schemas.openxmlformats.org/officeDocument/2006/relationships/tags" Target="../tags/tag455.xml"/><Relationship Id="rId7" Type="http://schemas.openxmlformats.org/officeDocument/2006/relationships/notesSlide" Target="../notesSlides/notesSlide88.xml"/><Relationship Id="rId12" Type="http://schemas.openxmlformats.org/officeDocument/2006/relationships/image" Target="../media/image211.jpg"/><Relationship Id="rId2" Type="http://schemas.openxmlformats.org/officeDocument/2006/relationships/tags" Target="../tags/tag454.xml"/><Relationship Id="rId1" Type="http://schemas.openxmlformats.org/officeDocument/2006/relationships/tags" Target="../tags/tag453.xml"/><Relationship Id="rId6" Type="http://schemas.openxmlformats.org/officeDocument/2006/relationships/slideLayout" Target="../slideLayouts/slideLayout25.xml"/><Relationship Id="rId11" Type="http://schemas.openxmlformats.org/officeDocument/2006/relationships/image" Target="../media/image210.jpg"/><Relationship Id="rId5" Type="http://schemas.openxmlformats.org/officeDocument/2006/relationships/tags" Target="../tags/tag457.xml"/><Relationship Id="rId10" Type="http://schemas.openxmlformats.org/officeDocument/2006/relationships/image" Target="../media/image209.jpeg"/><Relationship Id="rId4" Type="http://schemas.openxmlformats.org/officeDocument/2006/relationships/tags" Target="../tags/tag456.xml"/><Relationship Id="rId9" Type="http://schemas.openxmlformats.org/officeDocument/2006/relationships/image" Target="../media/image63.emf"/></Relationships>
</file>

<file path=ppt/slides/_rels/slide9.xml.rels><?xml version="1.0" encoding="UTF-8" standalone="yes"?>
<Relationships xmlns="http://schemas.openxmlformats.org/package/2006/relationships"><Relationship Id="rId8" Type="http://schemas.openxmlformats.org/officeDocument/2006/relationships/image" Target="../media/image41.jpg"/><Relationship Id="rId3" Type="http://schemas.openxmlformats.org/officeDocument/2006/relationships/image" Target="../media/image38.gif"/><Relationship Id="rId7" Type="http://schemas.openxmlformats.org/officeDocument/2006/relationships/image" Target="../media/image40.jpg"/><Relationship Id="rId2" Type="http://schemas.openxmlformats.org/officeDocument/2006/relationships/notesSlide" Target="../notesSlides/notesSlide9.xml"/><Relationship Id="rId1" Type="http://schemas.openxmlformats.org/officeDocument/2006/relationships/slideLayout" Target="../slideLayouts/slideLayout26.xml"/><Relationship Id="rId6" Type="http://schemas.openxmlformats.org/officeDocument/2006/relationships/image" Target="../media/image39.jpg"/><Relationship Id="rId5" Type="http://schemas.openxmlformats.org/officeDocument/2006/relationships/image" Target="../media/image9.png"/><Relationship Id="rId4" Type="http://schemas.openxmlformats.org/officeDocument/2006/relationships/slide" Target="slide2.xml"/></Relationships>
</file>

<file path=ppt/slides/_rels/slide90.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tags" Target="../tags/tag460.xml"/><Relationship Id="rId7" Type="http://schemas.openxmlformats.org/officeDocument/2006/relationships/notesSlide" Target="../notesSlides/notesSlide89.xml"/><Relationship Id="rId2" Type="http://schemas.openxmlformats.org/officeDocument/2006/relationships/tags" Target="../tags/tag459.xml"/><Relationship Id="rId1" Type="http://schemas.openxmlformats.org/officeDocument/2006/relationships/tags" Target="../tags/tag458.xml"/><Relationship Id="rId6" Type="http://schemas.openxmlformats.org/officeDocument/2006/relationships/slideLayout" Target="../slideLayouts/slideLayout25.xml"/><Relationship Id="rId11" Type="http://schemas.openxmlformats.org/officeDocument/2006/relationships/image" Target="../media/image63.emf"/><Relationship Id="rId5" Type="http://schemas.openxmlformats.org/officeDocument/2006/relationships/tags" Target="../tags/tag462.xml"/><Relationship Id="rId10" Type="http://schemas.openxmlformats.org/officeDocument/2006/relationships/image" Target="../media/image214.png"/><Relationship Id="rId4" Type="http://schemas.openxmlformats.org/officeDocument/2006/relationships/tags" Target="../tags/tag461.xml"/><Relationship Id="rId9" Type="http://schemas.openxmlformats.org/officeDocument/2006/relationships/image" Target="../media/image213.png"/></Relationships>
</file>

<file path=ppt/slides/_rels/slide91.xml.rels><?xml version="1.0" encoding="UTF-8" standalone="yes"?>
<Relationships xmlns="http://schemas.openxmlformats.org/package/2006/relationships"><Relationship Id="rId8" Type="http://schemas.openxmlformats.org/officeDocument/2006/relationships/tags" Target="../tags/tag470.xml"/><Relationship Id="rId13" Type="http://schemas.openxmlformats.org/officeDocument/2006/relationships/image" Target="../media/image50.png"/><Relationship Id="rId3" Type="http://schemas.openxmlformats.org/officeDocument/2006/relationships/tags" Target="../tags/tag465.xml"/><Relationship Id="rId7" Type="http://schemas.openxmlformats.org/officeDocument/2006/relationships/tags" Target="../tags/tag469.xml"/><Relationship Id="rId12" Type="http://schemas.openxmlformats.org/officeDocument/2006/relationships/image" Target="../media/image49.png"/><Relationship Id="rId2" Type="http://schemas.openxmlformats.org/officeDocument/2006/relationships/tags" Target="../tags/tag464.xml"/><Relationship Id="rId1" Type="http://schemas.openxmlformats.org/officeDocument/2006/relationships/tags" Target="../tags/tag463.xml"/><Relationship Id="rId6" Type="http://schemas.openxmlformats.org/officeDocument/2006/relationships/tags" Target="../tags/tag468.xml"/><Relationship Id="rId11" Type="http://schemas.openxmlformats.org/officeDocument/2006/relationships/notesSlide" Target="../notesSlides/notesSlide90.xml"/><Relationship Id="rId5" Type="http://schemas.openxmlformats.org/officeDocument/2006/relationships/tags" Target="../tags/tag467.xml"/><Relationship Id="rId10" Type="http://schemas.openxmlformats.org/officeDocument/2006/relationships/slideLayout" Target="../slideLayouts/slideLayout25.xml"/><Relationship Id="rId4" Type="http://schemas.openxmlformats.org/officeDocument/2006/relationships/tags" Target="../tags/tag466.xml"/><Relationship Id="rId9" Type="http://schemas.openxmlformats.org/officeDocument/2006/relationships/tags" Target="../tags/tag471.xml"/></Relationships>
</file>

<file path=ppt/slides/_rels/slide92.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tags" Target="../tags/tag474.xml"/><Relationship Id="rId7" Type="http://schemas.openxmlformats.org/officeDocument/2006/relationships/notesSlide" Target="../notesSlides/notesSlide91.xml"/><Relationship Id="rId12" Type="http://schemas.openxmlformats.org/officeDocument/2006/relationships/image" Target="../media/image217.png"/><Relationship Id="rId2" Type="http://schemas.openxmlformats.org/officeDocument/2006/relationships/tags" Target="../tags/tag473.xml"/><Relationship Id="rId1" Type="http://schemas.openxmlformats.org/officeDocument/2006/relationships/tags" Target="../tags/tag472.xml"/><Relationship Id="rId6" Type="http://schemas.openxmlformats.org/officeDocument/2006/relationships/slideLayout" Target="../slideLayouts/slideLayout25.xml"/><Relationship Id="rId11" Type="http://schemas.openxmlformats.org/officeDocument/2006/relationships/image" Target="../media/image216.jpg"/><Relationship Id="rId5" Type="http://schemas.openxmlformats.org/officeDocument/2006/relationships/tags" Target="../tags/tag476.xml"/><Relationship Id="rId10" Type="http://schemas.openxmlformats.org/officeDocument/2006/relationships/image" Target="../media/image215.jpg"/><Relationship Id="rId4" Type="http://schemas.openxmlformats.org/officeDocument/2006/relationships/tags" Target="../tags/tag475.xml"/><Relationship Id="rId9" Type="http://schemas.openxmlformats.org/officeDocument/2006/relationships/image" Target="../media/image66.emf"/></Relationships>
</file>

<file path=ppt/slides/_rels/slide93.xml.rels><?xml version="1.0" encoding="UTF-8" standalone="yes"?>
<Relationships xmlns="http://schemas.openxmlformats.org/package/2006/relationships"><Relationship Id="rId8" Type="http://schemas.openxmlformats.org/officeDocument/2006/relationships/image" Target="../media/image49.png"/><Relationship Id="rId13" Type="http://schemas.openxmlformats.org/officeDocument/2006/relationships/image" Target="../media/image221.jpeg"/><Relationship Id="rId3" Type="http://schemas.openxmlformats.org/officeDocument/2006/relationships/tags" Target="../tags/tag479.xml"/><Relationship Id="rId7" Type="http://schemas.openxmlformats.org/officeDocument/2006/relationships/notesSlide" Target="../notesSlides/notesSlide92.xml"/><Relationship Id="rId12" Type="http://schemas.openxmlformats.org/officeDocument/2006/relationships/image" Target="../media/image220.png"/><Relationship Id="rId17" Type="http://schemas.openxmlformats.org/officeDocument/2006/relationships/image" Target="../media/image225.jpg"/><Relationship Id="rId2" Type="http://schemas.openxmlformats.org/officeDocument/2006/relationships/tags" Target="../tags/tag478.xml"/><Relationship Id="rId16" Type="http://schemas.openxmlformats.org/officeDocument/2006/relationships/image" Target="../media/image224.jpeg"/><Relationship Id="rId1" Type="http://schemas.openxmlformats.org/officeDocument/2006/relationships/tags" Target="../tags/tag477.xml"/><Relationship Id="rId6" Type="http://schemas.openxmlformats.org/officeDocument/2006/relationships/slideLayout" Target="../slideLayouts/slideLayout25.xml"/><Relationship Id="rId11" Type="http://schemas.openxmlformats.org/officeDocument/2006/relationships/image" Target="../media/image219.jpeg"/><Relationship Id="rId5" Type="http://schemas.openxmlformats.org/officeDocument/2006/relationships/tags" Target="../tags/tag481.xml"/><Relationship Id="rId15" Type="http://schemas.openxmlformats.org/officeDocument/2006/relationships/image" Target="../media/image223.png"/><Relationship Id="rId10" Type="http://schemas.openxmlformats.org/officeDocument/2006/relationships/image" Target="../media/image218.jpeg"/><Relationship Id="rId4" Type="http://schemas.openxmlformats.org/officeDocument/2006/relationships/tags" Target="../tags/tag480.xml"/><Relationship Id="rId9" Type="http://schemas.openxmlformats.org/officeDocument/2006/relationships/image" Target="../media/image66.emf"/><Relationship Id="rId14" Type="http://schemas.openxmlformats.org/officeDocument/2006/relationships/image" Target="../media/image222.jpeg"/></Relationships>
</file>

<file path=ppt/slides/_rels/slide94.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tags" Target="../tags/tag484.xml"/><Relationship Id="rId7" Type="http://schemas.openxmlformats.org/officeDocument/2006/relationships/notesSlide" Target="../notesSlides/notesSlide93.xml"/><Relationship Id="rId2" Type="http://schemas.openxmlformats.org/officeDocument/2006/relationships/tags" Target="../tags/tag483.xml"/><Relationship Id="rId1" Type="http://schemas.openxmlformats.org/officeDocument/2006/relationships/tags" Target="../tags/tag482.xml"/><Relationship Id="rId6" Type="http://schemas.openxmlformats.org/officeDocument/2006/relationships/slideLayout" Target="../slideLayouts/slideLayout25.xml"/><Relationship Id="rId11" Type="http://schemas.openxmlformats.org/officeDocument/2006/relationships/image" Target="../media/image227.gif"/><Relationship Id="rId5" Type="http://schemas.openxmlformats.org/officeDocument/2006/relationships/tags" Target="../tags/tag486.xml"/><Relationship Id="rId10" Type="http://schemas.openxmlformats.org/officeDocument/2006/relationships/image" Target="../media/image226.gif"/><Relationship Id="rId4" Type="http://schemas.openxmlformats.org/officeDocument/2006/relationships/tags" Target="../tags/tag485.xml"/><Relationship Id="rId9" Type="http://schemas.openxmlformats.org/officeDocument/2006/relationships/image" Target="../media/image51.emf"/></Relationships>
</file>

<file path=ppt/slides/_rels/slide95.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tags" Target="../tags/tag489.xml"/><Relationship Id="rId7" Type="http://schemas.openxmlformats.org/officeDocument/2006/relationships/notesSlide" Target="../notesSlides/notesSlide94.xml"/><Relationship Id="rId2" Type="http://schemas.openxmlformats.org/officeDocument/2006/relationships/tags" Target="../tags/tag488.xml"/><Relationship Id="rId1" Type="http://schemas.openxmlformats.org/officeDocument/2006/relationships/tags" Target="../tags/tag487.xml"/><Relationship Id="rId6" Type="http://schemas.openxmlformats.org/officeDocument/2006/relationships/slideLayout" Target="../slideLayouts/slideLayout25.xml"/><Relationship Id="rId5" Type="http://schemas.openxmlformats.org/officeDocument/2006/relationships/tags" Target="../tags/tag491.xml"/><Relationship Id="rId10" Type="http://schemas.openxmlformats.org/officeDocument/2006/relationships/image" Target="../media/image228.jpeg"/><Relationship Id="rId4" Type="http://schemas.openxmlformats.org/officeDocument/2006/relationships/tags" Target="../tags/tag490.xml"/><Relationship Id="rId9" Type="http://schemas.openxmlformats.org/officeDocument/2006/relationships/image" Target="../media/image51.emf"/></Relationships>
</file>

<file path=ppt/slides/_rels/slide96.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tags" Target="../tags/tag494.xml"/><Relationship Id="rId7" Type="http://schemas.openxmlformats.org/officeDocument/2006/relationships/notesSlide" Target="../notesSlides/notesSlide95.xml"/><Relationship Id="rId2" Type="http://schemas.openxmlformats.org/officeDocument/2006/relationships/tags" Target="../tags/tag493.xml"/><Relationship Id="rId1" Type="http://schemas.openxmlformats.org/officeDocument/2006/relationships/tags" Target="../tags/tag492.xml"/><Relationship Id="rId6" Type="http://schemas.openxmlformats.org/officeDocument/2006/relationships/slideLayout" Target="../slideLayouts/slideLayout25.xml"/><Relationship Id="rId11" Type="http://schemas.openxmlformats.org/officeDocument/2006/relationships/image" Target="../media/image230.gif"/><Relationship Id="rId5" Type="http://schemas.openxmlformats.org/officeDocument/2006/relationships/tags" Target="../tags/tag496.xml"/><Relationship Id="rId10" Type="http://schemas.openxmlformats.org/officeDocument/2006/relationships/image" Target="../media/image229.jpeg"/><Relationship Id="rId4" Type="http://schemas.openxmlformats.org/officeDocument/2006/relationships/tags" Target="../tags/tag495.xml"/><Relationship Id="rId9" Type="http://schemas.openxmlformats.org/officeDocument/2006/relationships/image" Target="../media/image51.emf"/></Relationships>
</file>

<file path=ppt/slides/_rels/slide97.xml.rels><?xml version="1.0" encoding="UTF-8" standalone="yes"?>
<Relationships xmlns="http://schemas.openxmlformats.org/package/2006/relationships"><Relationship Id="rId8" Type="http://schemas.openxmlformats.org/officeDocument/2006/relationships/image" Target="../media/image231.png"/><Relationship Id="rId3" Type="http://schemas.openxmlformats.org/officeDocument/2006/relationships/tags" Target="../tags/tag499.xml"/><Relationship Id="rId7" Type="http://schemas.openxmlformats.org/officeDocument/2006/relationships/notesSlide" Target="../notesSlides/notesSlide96.xml"/><Relationship Id="rId2" Type="http://schemas.openxmlformats.org/officeDocument/2006/relationships/tags" Target="../tags/tag498.xml"/><Relationship Id="rId1" Type="http://schemas.openxmlformats.org/officeDocument/2006/relationships/tags" Target="../tags/tag497.xml"/><Relationship Id="rId6" Type="http://schemas.openxmlformats.org/officeDocument/2006/relationships/slideLayout" Target="../slideLayouts/slideLayout25.xml"/><Relationship Id="rId11" Type="http://schemas.openxmlformats.org/officeDocument/2006/relationships/image" Target="../media/image232.jpeg"/><Relationship Id="rId5" Type="http://schemas.openxmlformats.org/officeDocument/2006/relationships/tags" Target="../tags/tag501.xml"/><Relationship Id="rId10" Type="http://schemas.openxmlformats.org/officeDocument/2006/relationships/image" Target="../media/image56.emf"/><Relationship Id="rId4" Type="http://schemas.openxmlformats.org/officeDocument/2006/relationships/tags" Target="../tags/tag500.xml"/><Relationship Id="rId9" Type="http://schemas.openxmlformats.org/officeDocument/2006/relationships/image" Target="../media/image49.png"/></Relationships>
</file>

<file path=ppt/slides/_rels/slide98.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tags" Target="../tags/tag504.xml"/><Relationship Id="rId7" Type="http://schemas.openxmlformats.org/officeDocument/2006/relationships/notesSlide" Target="../notesSlides/notesSlide97.xml"/><Relationship Id="rId12" Type="http://schemas.openxmlformats.org/officeDocument/2006/relationships/image" Target="../media/image235.jpg"/><Relationship Id="rId2" Type="http://schemas.openxmlformats.org/officeDocument/2006/relationships/tags" Target="../tags/tag503.xml"/><Relationship Id="rId1" Type="http://schemas.openxmlformats.org/officeDocument/2006/relationships/tags" Target="../tags/tag502.xml"/><Relationship Id="rId6" Type="http://schemas.openxmlformats.org/officeDocument/2006/relationships/slideLayout" Target="../slideLayouts/slideLayout25.xml"/><Relationship Id="rId11" Type="http://schemas.openxmlformats.org/officeDocument/2006/relationships/image" Target="../media/image234.jpg"/><Relationship Id="rId5" Type="http://schemas.openxmlformats.org/officeDocument/2006/relationships/tags" Target="../tags/tag506.xml"/><Relationship Id="rId10" Type="http://schemas.openxmlformats.org/officeDocument/2006/relationships/image" Target="../media/image233.png"/><Relationship Id="rId4" Type="http://schemas.openxmlformats.org/officeDocument/2006/relationships/tags" Target="../tags/tag505.xml"/><Relationship Id="rId9" Type="http://schemas.openxmlformats.org/officeDocument/2006/relationships/image" Target="../media/image56.emf"/></Relationships>
</file>

<file path=ppt/slides/_rels/slide99.xml.rels><?xml version="1.0" encoding="UTF-8" standalone="yes"?>
<Relationships xmlns="http://schemas.openxmlformats.org/package/2006/relationships"><Relationship Id="rId8" Type="http://schemas.openxmlformats.org/officeDocument/2006/relationships/image" Target="../media/image237.jpeg"/><Relationship Id="rId3" Type="http://schemas.openxmlformats.org/officeDocument/2006/relationships/tags" Target="../tags/tag509.xml"/><Relationship Id="rId7" Type="http://schemas.openxmlformats.org/officeDocument/2006/relationships/image" Target="../media/image236.jpeg"/><Relationship Id="rId2" Type="http://schemas.openxmlformats.org/officeDocument/2006/relationships/tags" Target="../tags/tag508.xml"/><Relationship Id="rId1" Type="http://schemas.openxmlformats.org/officeDocument/2006/relationships/tags" Target="../tags/tag507.xml"/><Relationship Id="rId6" Type="http://schemas.openxmlformats.org/officeDocument/2006/relationships/image" Target="../media/image49.png"/><Relationship Id="rId5" Type="http://schemas.openxmlformats.org/officeDocument/2006/relationships/notesSlide" Target="../notesSlides/notesSlide98.xml"/><Relationship Id="rId4" Type="http://schemas.openxmlformats.org/officeDocument/2006/relationships/slideLayout" Target="../slideLayouts/slideLayout2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n23 Fb Tran Manh Tung"/>
          <p:cNvPicPr>
            <a:picLocks noChangeAspect="1" noChangeArrowheads="1"/>
          </p:cNvPicPr>
          <p:nvPr/>
        </p:nvPicPr>
        <p:blipFill>
          <a:blip r:embed="rId4" cstate="print"/>
          <a:srcRect/>
          <a:stretch>
            <a:fillRect/>
          </a:stretch>
        </p:blipFill>
        <p:spPr bwMode="auto">
          <a:xfrm>
            <a:off x="-8462" y="1"/>
            <a:ext cx="18282359" cy="10286999"/>
          </a:xfrm>
          <a:prstGeom prst="rect">
            <a:avLst/>
          </a:prstGeom>
          <a:noFill/>
        </p:spPr>
      </p:pic>
      <p:pic>
        <p:nvPicPr>
          <p:cNvPr id="14339" name="Picture 3" descr="n23 Fb Tran Manh Tung"/>
          <p:cNvPicPr>
            <a:picLocks noChangeAspect="1" noChangeArrowheads="1"/>
          </p:cNvPicPr>
          <p:nvPr/>
        </p:nvPicPr>
        <p:blipFill>
          <a:blip r:embed="rId5" cstate="print"/>
          <a:srcRect/>
          <a:stretch>
            <a:fillRect/>
          </a:stretch>
        </p:blipFill>
        <p:spPr bwMode="auto">
          <a:xfrm>
            <a:off x="2305352" y="1472225"/>
            <a:ext cx="2761398" cy="2120246"/>
          </a:xfrm>
          <a:prstGeom prst="rect">
            <a:avLst/>
          </a:prstGeom>
          <a:noFill/>
        </p:spPr>
      </p:pic>
      <p:grpSp>
        <p:nvGrpSpPr>
          <p:cNvPr id="2" name="组合 21" descr="n23 Fb Tran Manh Tung"/>
          <p:cNvGrpSpPr/>
          <p:nvPr/>
        </p:nvGrpSpPr>
        <p:grpSpPr>
          <a:xfrm>
            <a:off x="8525282" y="6180263"/>
            <a:ext cx="618719" cy="618911"/>
            <a:chOff x="2766872" y="3684983"/>
            <a:chExt cx="563884" cy="563961"/>
          </a:xfrm>
        </p:grpSpPr>
        <p:sp>
          <p:nvSpPr>
            <p:cNvPr id="13" name="椭圆 12"/>
            <p:cNvSpPr/>
            <p:nvPr/>
          </p:nvSpPr>
          <p:spPr>
            <a:xfrm>
              <a:off x="2766872" y="3684983"/>
              <a:ext cx="563884" cy="563961"/>
            </a:xfrm>
            <a:prstGeom prst="ellipse">
              <a:avLst/>
            </a:prstGeom>
            <a:solidFill>
              <a:schemeClr val="accent1"/>
            </a:solidFill>
            <a:ln w="44450">
              <a:solidFill>
                <a:schemeClr val="bg1"/>
              </a:solidFill>
            </a:ln>
            <a:effectLst>
              <a:outerShdw blurRad="88900" dist="635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828251"/>
              <a:endParaRPr lang="zh-CN" altLang="en-US" sz="3599">
                <a:solidFill>
                  <a:prstClr val="black">
                    <a:lumMod val="75000"/>
                    <a:lumOff val="25000"/>
                  </a:prstClr>
                </a:solidFill>
                <a:latin typeface="Calibri"/>
                <a:ea typeface="宋体" panose="02010600030101010101" pitchFamily="2" charset="-122"/>
              </a:endParaRPr>
            </a:p>
          </p:txBody>
        </p:sp>
        <p:grpSp>
          <p:nvGrpSpPr>
            <p:cNvPr id="3" name="组合 47"/>
            <p:cNvGrpSpPr/>
            <p:nvPr/>
          </p:nvGrpSpPr>
          <p:grpSpPr>
            <a:xfrm>
              <a:off x="2923439" y="3799245"/>
              <a:ext cx="270585" cy="272453"/>
              <a:chOff x="5042691" y="2273920"/>
              <a:chExt cx="702937" cy="707692"/>
            </a:xfrm>
            <a:solidFill>
              <a:schemeClr val="bg1"/>
            </a:solidFill>
          </p:grpSpPr>
          <p:sp>
            <p:nvSpPr>
              <p:cNvPr id="15" name="Freeform 12"/>
              <p:cNvSpPr>
                <a:spLocks/>
              </p:cNvSpPr>
              <p:nvPr/>
            </p:nvSpPr>
            <p:spPr bwMode="auto">
              <a:xfrm>
                <a:off x="5284806" y="2789968"/>
                <a:ext cx="460822" cy="191644"/>
              </a:xfrm>
              <a:custGeom>
                <a:avLst/>
                <a:gdLst>
                  <a:gd name="T0" fmla="*/ 25 w 533"/>
                  <a:gd name="T1" fmla="*/ 165 h 222"/>
                  <a:gd name="T2" fmla="*/ 158 w 533"/>
                  <a:gd name="T3" fmla="*/ 165 h 222"/>
                  <a:gd name="T4" fmla="*/ 158 w 533"/>
                  <a:gd name="T5" fmla="*/ 108 h 222"/>
                  <a:gd name="T6" fmla="*/ 184 w 533"/>
                  <a:gd name="T7" fmla="*/ 83 h 222"/>
                  <a:gd name="T8" fmla="*/ 317 w 533"/>
                  <a:gd name="T9" fmla="*/ 83 h 222"/>
                  <a:gd name="T10" fmla="*/ 317 w 533"/>
                  <a:gd name="T11" fmla="*/ 25 h 222"/>
                  <a:gd name="T12" fmla="*/ 343 w 533"/>
                  <a:gd name="T13" fmla="*/ 0 h 222"/>
                  <a:gd name="T14" fmla="*/ 533 w 533"/>
                  <a:gd name="T15" fmla="*/ 0 h 222"/>
                  <a:gd name="T16" fmla="*/ 533 w 533"/>
                  <a:gd name="T17" fmla="*/ 32 h 222"/>
                  <a:gd name="T18" fmla="*/ 508 w 533"/>
                  <a:gd name="T19" fmla="*/ 57 h 222"/>
                  <a:gd name="T20" fmla="*/ 375 w 533"/>
                  <a:gd name="T21" fmla="*/ 57 h 222"/>
                  <a:gd name="T22" fmla="*/ 375 w 533"/>
                  <a:gd name="T23" fmla="*/ 114 h 222"/>
                  <a:gd name="T24" fmla="*/ 349 w 533"/>
                  <a:gd name="T25" fmla="*/ 140 h 222"/>
                  <a:gd name="T26" fmla="*/ 216 w 533"/>
                  <a:gd name="T27" fmla="*/ 140 h 222"/>
                  <a:gd name="T28" fmla="*/ 216 w 533"/>
                  <a:gd name="T29" fmla="*/ 197 h 222"/>
                  <a:gd name="T30" fmla="*/ 190 w 533"/>
                  <a:gd name="T31" fmla="*/ 222 h 222"/>
                  <a:gd name="T32" fmla="*/ 0 w 533"/>
                  <a:gd name="T33" fmla="*/ 222 h 222"/>
                  <a:gd name="T34" fmla="*/ 0 w 533"/>
                  <a:gd name="T35" fmla="*/ 191 h 222"/>
                  <a:gd name="T36" fmla="*/ 25 w 533"/>
                  <a:gd name="T37" fmla="*/ 165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33" h="222">
                    <a:moveTo>
                      <a:pt x="25" y="165"/>
                    </a:moveTo>
                    <a:cubicBezTo>
                      <a:pt x="158" y="165"/>
                      <a:pt x="158" y="165"/>
                      <a:pt x="158" y="165"/>
                    </a:cubicBezTo>
                    <a:cubicBezTo>
                      <a:pt x="158" y="108"/>
                      <a:pt x="158" y="108"/>
                      <a:pt x="158" y="108"/>
                    </a:cubicBezTo>
                    <a:cubicBezTo>
                      <a:pt x="158" y="94"/>
                      <a:pt x="170" y="83"/>
                      <a:pt x="184" y="83"/>
                    </a:cubicBezTo>
                    <a:cubicBezTo>
                      <a:pt x="317" y="83"/>
                      <a:pt x="317" y="83"/>
                      <a:pt x="317" y="83"/>
                    </a:cubicBezTo>
                    <a:cubicBezTo>
                      <a:pt x="317" y="25"/>
                      <a:pt x="317" y="25"/>
                      <a:pt x="317" y="25"/>
                    </a:cubicBezTo>
                    <a:cubicBezTo>
                      <a:pt x="317" y="11"/>
                      <a:pt x="329" y="0"/>
                      <a:pt x="343" y="0"/>
                    </a:cubicBezTo>
                    <a:cubicBezTo>
                      <a:pt x="533" y="0"/>
                      <a:pt x="533" y="0"/>
                      <a:pt x="533" y="0"/>
                    </a:cubicBezTo>
                    <a:cubicBezTo>
                      <a:pt x="533" y="32"/>
                      <a:pt x="533" y="32"/>
                      <a:pt x="533" y="32"/>
                    </a:cubicBezTo>
                    <a:cubicBezTo>
                      <a:pt x="533" y="46"/>
                      <a:pt x="522" y="57"/>
                      <a:pt x="508" y="57"/>
                    </a:cubicBezTo>
                    <a:cubicBezTo>
                      <a:pt x="375" y="57"/>
                      <a:pt x="375" y="57"/>
                      <a:pt x="375" y="57"/>
                    </a:cubicBezTo>
                    <a:cubicBezTo>
                      <a:pt x="375" y="114"/>
                      <a:pt x="375" y="114"/>
                      <a:pt x="375" y="114"/>
                    </a:cubicBezTo>
                    <a:cubicBezTo>
                      <a:pt x="375" y="128"/>
                      <a:pt x="363" y="140"/>
                      <a:pt x="349" y="140"/>
                    </a:cubicBezTo>
                    <a:cubicBezTo>
                      <a:pt x="216" y="140"/>
                      <a:pt x="216" y="140"/>
                      <a:pt x="216" y="140"/>
                    </a:cubicBezTo>
                    <a:cubicBezTo>
                      <a:pt x="216" y="197"/>
                      <a:pt x="216" y="197"/>
                      <a:pt x="216" y="197"/>
                    </a:cubicBezTo>
                    <a:cubicBezTo>
                      <a:pt x="216" y="211"/>
                      <a:pt x="204" y="222"/>
                      <a:pt x="190" y="222"/>
                    </a:cubicBezTo>
                    <a:cubicBezTo>
                      <a:pt x="0" y="222"/>
                      <a:pt x="0" y="222"/>
                      <a:pt x="0" y="222"/>
                    </a:cubicBezTo>
                    <a:cubicBezTo>
                      <a:pt x="0" y="191"/>
                      <a:pt x="0" y="191"/>
                      <a:pt x="0" y="191"/>
                    </a:cubicBezTo>
                    <a:cubicBezTo>
                      <a:pt x="0" y="177"/>
                      <a:pt x="11" y="165"/>
                      <a:pt x="25" y="16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24" tIns="91412" rIns="182824" bIns="91412" numCol="1" anchor="t" anchorCtr="0" compatLnSpc="1">
                <a:prstTxWarp prst="textNoShape">
                  <a:avLst/>
                </a:prstTxWarp>
              </a:bodyPr>
              <a:lstStyle/>
              <a:p>
                <a:pPr defTabSz="1828251"/>
                <a:endParaRPr lang="zh-CN" altLang="en-US" sz="3599">
                  <a:solidFill>
                    <a:prstClr val="black">
                      <a:lumMod val="75000"/>
                      <a:lumOff val="25000"/>
                    </a:prstClr>
                  </a:solidFill>
                  <a:latin typeface="Calibri"/>
                  <a:ea typeface="宋体" panose="02010600030101010101" pitchFamily="2" charset="-122"/>
                </a:endParaRPr>
              </a:p>
            </p:txBody>
          </p:sp>
          <p:sp>
            <p:nvSpPr>
              <p:cNvPr id="16" name="Freeform 13"/>
              <p:cNvSpPr>
                <a:spLocks noEditPoints="1"/>
              </p:cNvSpPr>
              <p:nvPr/>
            </p:nvSpPr>
            <p:spPr bwMode="auto">
              <a:xfrm>
                <a:off x="5042691" y="2273920"/>
                <a:ext cx="529214" cy="655758"/>
              </a:xfrm>
              <a:custGeom>
                <a:avLst/>
                <a:gdLst>
                  <a:gd name="T0" fmla="*/ 28 w 612"/>
                  <a:gd name="T1" fmla="*/ 504 h 759"/>
                  <a:gd name="T2" fmla="*/ 148 w 612"/>
                  <a:gd name="T3" fmla="*/ 514 h 759"/>
                  <a:gd name="T4" fmla="*/ 179 w 612"/>
                  <a:gd name="T5" fmla="*/ 488 h 759"/>
                  <a:gd name="T6" fmla="*/ 184 w 612"/>
                  <a:gd name="T7" fmla="*/ 423 h 759"/>
                  <a:gd name="T8" fmla="*/ 158 w 612"/>
                  <a:gd name="T9" fmla="*/ 392 h 759"/>
                  <a:gd name="T10" fmla="*/ 38 w 612"/>
                  <a:gd name="T11" fmla="*/ 381 h 759"/>
                  <a:gd name="T12" fmla="*/ 7 w 612"/>
                  <a:gd name="T13" fmla="*/ 407 h 759"/>
                  <a:gd name="T14" fmla="*/ 2 w 612"/>
                  <a:gd name="T15" fmla="*/ 473 h 759"/>
                  <a:gd name="T16" fmla="*/ 28 w 612"/>
                  <a:gd name="T17" fmla="*/ 504 h 759"/>
                  <a:gd name="T18" fmla="*/ 157 w 612"/>
                  <a:gd name="T19" fmla="*/ 669 h 759"/>
                  <a:gd name="T20" fmla="*/ 254 w 612"/>
                  <a:gd name="T21" fmla="*/ 487 h 759"/>
                  <a:gd name="T22" fmla="*/ 334 w 612"/>
                  <a:gd name="T23" fmla="*/ 512 h 759"/>
                  <a:gd name="T24" fmla="*/ 342 w 612"/>
                  <a:gd name="T25" fmla="*/ 515 h 759"/>
                  <a:gd name="T26" fmla="*/ 216 w 612"/>
                  <a:gd name="T27" fmla="*/ 722 h 759"/>
                  <a:gd name="T28" fmla="*/ 157 w 612"/>
                  <a:gd name="T29" fmla="*/ 669 h 759"/>
                  <a:gd name="T30" fmla="*/ 379 w 612"/>
                  <a:gd name="T31" fmla="*/ 7 h 759"/>
                  <a:gd name="T32" fmla="*/ 426 w 612"/>
                  <a:gd name="T33" fmla="*/ 84 h 759"/>
                  <a:gd name="T34" fmla="*/ 349 w 612"/>
                  <a:gd name="T35" fmla="*/ 150 h 759"/>
                  <a:gd name="T36" fmla="*/ 304 w 612"/>
                  <a:gd name="T37" fmla="*/ 59 h 759"/>
                  <a:gd name="T38" fmla="*/ 379 w 612"/>
                  <a:gd name="T39" fmla="*/ 7 h 759"/>
                  <a:gd name="T40" fmla="*/ 371 w 612"/>
                  <a:gd name="T41" fmla="*/ 183 h 759"/>
                  <a:gd name="T42" fmla="*/ 403 w 612"/>
                  <a:gd name="T43" fmla="*/ 199 h 759"/>
                  <a:gd name="T44" fmla="*/ 574 w 612"/>
                  <a:gd name="T45" fmla="*/ 278 h 759"/>
                  <a:gd name="T46" fmla="*/ 579 w 612"/>
                  <a:gd name="T47" fmla="*/ 341 h 759"/>
                  <a:gd name="T48" fmla="*/ 398 w 612"/>
                  <a:gd name="T49" fmla="*/ 296 h 759"/>
                  <a:gd name="T50" fmla="*/ 381 w 612"/>
                  <a:gd name="T51" fmla="*/ 385 h 759"/>
                  <a:gd name="T52" fmla="*/ 390 w 612"/>
                  <a:gd name="T53" fmla="*/ 402 h 759"/>
                  <a:gd name="T54" fmla="*/ 561 w 612"/>
                  <a:gd name="T55" fmla="*/ 593 h 759"/>
                  <a:gd name="T56" fmla="*/ 489 w 612"/>
                  <a:gd name="T57" fmla="*/ 626 h 759"/>
                  <a:gd name="T58" fmla="*/ 233 w 612"/>
                  <a:gd name="T59" fmla="*/ 447 h 759"/>
                  <a:gd name="T60" fmla="*/ 203 w 612"/>
                  <a:gd name="T61" fmla="*/ 392 h 759"/>
                  <a:gd name="T62" fmla="*/ 231 w 612"/>
                  <a:gd name="T63" fmla="*/ 239 h 759"/>
                  <a:gd name="T64" fmla="*/ 157 w 612"/>
                  <a:gd name="T65" fmla="*/ 344 h 759"/>
                  <a:gd name="T66" fmla="*/ 95 w 612"/>
                  <a:gd name="T67" fmla="*/ 332 h 759"/>
                  <a:gd name="T68" fmla="*/ 247 w 612"/>
                  <a:gd name="T69" fmla="*/ 155 h 759"/>
                  <a:gd name="T70" fmla="*/ 313 w 612"/>
                  <a:gd name="T71" fmla="*/ 163 h 759"/>
                  <a:gd name="T72" fmla="*/ 349 w 612"/>
                  <a:gd name="T73" fmla="*/ 227 h 759"/>
                  <a:gd name="T74" fmla="*/ 371 w 612"/>
                  <a:gd name="T75" fmla="*/ 183 h 7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12" h="759">
                    <a:moveTo>
                      <a:pt x="28" y="504"/>
                    </a:moveTo>
                    <a:cubicBezTo>
                      <a:pt x="148" y="514"/>
                      <a:pt x="148" y="514"/>
                      <a:pt x="148" y="514"/>
                    </a:cubicBezTo>
                    <a:cubicBezTo>
                      <a:pt x="164" y="516"/>
                      <a:pt x="177" y="504"/>
                      <a:pt x="179" y="488"/>
                    </a:cubicBezTo>
                    <a:cubicBezTo>
                      <a:pt x="184" y="423"/>
                      <a:pt x="184" y="423"/>
                      <a:pt x="184" y="423"/>
                    </a:cubicBezTo>
                    <a:cubicBezTo>
                      <a:pt x="186" y="407"/>
                      <a:pt x="174" y="393"/>
                      <a:pt x="158" y="392"/>
                    </a:cubicBezTo>
                    <a:cubicBezTo>
                      <a:pt x="38" y="381"/>
                      <a:pt x="38" y="381"/>
                      <a:pt x="38" y="381"/>
                    </a:cubicBezTo>
                    <a:cubicBezTo>
                      <a:pt x="23" y="380"/>
                      <a:pt x="9" y="392"/>
                      <a:pt x="7" y="407"/>
                    </a:cubicBezTo>
                    <a:cubicBezTo>
                      <a:pt x="2" y="473"/>
                      <a:pt x="2" y="473"/>
                      <a:pt x="2" y="473"/>
                    </a:cubicBezTo>
                    <a:cubicBezTo>
                      <a:pt x="0" y="489"/>
                      <a:pt x="12" y="503"/>
                      <a:pt x="28" y="504"/>
                    </a:cubicBezTo>
                    <a:close/>
                    <a:moveTo>
                      <a:pt x="157" y="669"/>
                    </a:moveTo>
                    <a:cubicBezTo>
                      <a:pt x="220" y="595"/>
                      <a:pt x="230" y="592"/>
                      <a:pt x="254" y="487"/>
                    </a:cubicBezTo>
                    <a:cubicBezTo>
                      <a:pt x="280" y="496"/>
                      <a:pt x="307" y="504"/>
                      <a:pt x="334" y="512"/>
                    </a:cubicBezTo>
                    <a:cubicBezTo>
                      <a:pt x="337" y="513"/>
                      <a:pt x="339" y="514"/>
                      <a:pt x="342" y="515"/>
                    </a:cubicBezTo>
                    <a:cubicBezTo>
                      <a:pt x="303" y="633"/>
                      <a:pt x="296" y="637"/>
                      <a:pt x="216" y="722"/>
                    </a:cubicBezTo>
                    <a:cubicBezTo>
                      <a:pt x="180" y="759"/>
                      <a:pt x="122" y="709"/>
                      <a:pt x="157" y="669"/>
                    </a:cubicBezTo>
                    <a:close/>
                    <a:moveTo>
                      <a:pt x="379" y="7"/>
                    </a:moveTo>
                    <a:cubicBezTo>
                      <a:pt x="413" y="15"/>
                      <a:pt x="434" y="49"/>
                      <a:pt x="426" y="84"/>
                    </a:cubicBezTo>
                    <a:cubicBezTo>
                      <a:pt x="419" y="120"/>
                      <a:pt x="383" y="157"/>
                      <a:pt x="349" y="150"/>
                    </a:cubicBezTo>
                    <a:cubicBezTo>
                      <a:pt x="315" y="143"/>
                      <a:pt x="297" y="94"/>
                      <a:pt x="304" y="59"/>
                    </a:cubicBezTo>
                    <a:cubicBezTo>
                      <a:pt x="312" y="23"/>
                      <a:pt x="345" y="0"/>
                      <a:pt x="379" y="7"/>
                    </a:cubicBezTo>
                    <a:close/>
                    <a:moveTo>
                      <a:pt x="371" y="183"/>
                    </a:moveTo>
                    <a:cubicBezTo>
                      <a:pt x="378" y="185"/>
                      <a:pt x="393" y="190"/>
                      <a:pt x="403" y="199"/>
                    </a:cubicBezTo>
                    <a:cubicBezTo>
                      <a:pt x="494" y="286"/>
                      <a:pt x="474" y="282"/>
                      <a:pt x="574" y="278"/>
                    </a:cubicBezTo>
                    <a:cubicBezTo>
                      <a:pt x="612" y="277"/>
                      <a:pt x="611" y="338"/>
                      <a:pt x="579" y="341"/>
                    </a:cubicBezTo>
                    <a:cubicBezTo>
                      <a:pt x="477" y="350"/>
                      <a:pt x="470" y="358"/>
                      <a:pt x="398" y="296"/>
                    </a:cubicBezTo>
                    <a:cubicBezTo>
                      <a:pt x="381" y="385"/>
                      <a:pt x="381" y="385"/>
                      <a:pt x="381" y="385"/>
                    </a:cubicBezTo>
                    <a:cubicBezTo>
                      <a:pt x="380" y="392"/>
                      <a:pt x="383" y="399"/>
                      <a:pt x="390" y="402"/>
                    </a:cubicBezTo>
                    <a:cubicBezTo>
                      <a:pt x="494" y="448"/>
                      <a:pt x="515" y="448"/>
                      <a:pt x="561" y="593"/>
                    </a:cubicBezTo>
                    <a:cubicBezTo>
                      <a:pt x="578" y="638"/>
                      <a:pt x="510" y="668"/>
                      <a:pt x="489" y="626"/>
                    </a:cubicBezTo>
                    <a:cubicBezTo>
                      <a:pt x="417" y="484"/>
                      <a:pt x="405" y="506"/>
                      <a:pt x="233" y="447"/>
                    </a:cubicBezTo>
                    <a:cubicBezTo>
                      <a:pt x="211" y="435"/>
                      <a:pt x="203" y="416"/>
                      <a:pt x="203" y="392"/>
                    </a:cubicBezTo>
                    <a:cubicBezTo>
                      <a:pt x="231" y="239"/>
                      <a:pt x="231" y="239"/>
                      <a:pt x="231" y="239"/>
                    </a:cubicBezTo>
                    <a:cubicBezTo>
                      <a:pt x="164" y="260"/>
                      <a:pt x="171" y="259"/>
                      <a:pt x="157" y="344"/>
                    </a:cubicBezTo>
                    <a:cubicBezTo>
                      <a:pt x="151" y="376"/>
                      <a:pt x="91" y="372"/>
                      <a:pt x="95" y="332"/>
                    </a:cubicBezTo>
                    <a:cubicBezTo>
                      <a:pt x="107" y="207"/>
                      <a:pt x="126" y="199"/>
                      <a:pt x="247" y="155"/>
                    </a:cubicBezTo>
                    <a:cubicBezTo>
                      <a:pt x="264" y="149"/>
                      <a:pt x="304" y="160"/>
                      <a:pt x="313" y="163"/>
                    </a:cubicBezTo>
                    <a:cubicBezTo>
                      <a:pt x="349" y="227"/>
                      <a:pt x="349" y="227"/>
                      <a:pt x="349" y="227"/>
                    </a:cubicBezTo>
                    <a:cubicBezTo>
                      <a:pt x="371" y="183"/>
                      <a:pt x="371" y="183"/>
                      <a:pt x="371" y="18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24" tIns="91412" rIns="182824" bIns="91412" numCol="1" anchor="t" anchorCtr="0" compatLnSpc="1">
                <a:prstTxWarp prst="textNoShape">
                  <a:avLst/>
                </a:prstTxWarp>
              </a:bodyPr>
              <a:lstStyle/>
              <a:p>
                <a:pPr defTabSz="1828251"/>
                <a:endParaRPr lang="zh-CN" altLang="en-US" sz="3599">
                  <a:solidFill>
                    <a:prstClr val="black">
                      <a:lumMod val="75000"/>
                      <a:lumOff val="25000"/>
                    </a:prstClr>
                  </a:solidFill>
                  <a:latin typeface="Calibri"/>
                  <a:ea typeface="宋体" panose="02010600030101010101" pitchFamily="2" charset="-122"/>
                </a:endParaRPr>
              </a:p>
            </p:txBody>
          </p:sp>
        </p:grpSp>
      </p:grpSp>
      <p:grpSp>
        <p:nvGrpSpPr>
          <p:cNvPr id="4" name="组合 22" descr="n23 Fb Tran Manh Tung"/>
          <p:cNvGrpSpPr/>
          <p:nvPr/>
        </p:nvGrpSpPr>
        <p:grpSpPr>
          <a:xfrm>
            <a:off x="9749040" y="6180263"/>
            <a:ext cx="618719" cy="618911"/>
            <a:chOff x="3782859" y="3684983"/>
            <a:chExt cx="563884" cy="563961"/>
          </a:xfrm>
        </p:grpSpPr>
        <p:sp>
          <p:nvSpPr>
            <p:cNvPr id="18" name="椭圆 17"/>
            <p:cNvSpPr/>
            <p:nvPr/>
          </p:nvSpPr>
          <p:spPr>
            <a:xfrm>
              <a:off x="3782859" y="3684983"/>
              <a:ext cx="563884" cy="563961"/>
            </a:xfrm>
            <a:prstGeom prst="ellipse">
              <a:avLst/>
            </a:prstGeom>
            <a:solidFill>
              <a:schemeClr val="accent5">
                <a:lumMod val="75000"/>
              </a:schemeClr>
            </a:solidFill>
            <a:ln w="44450">
              <a:solidFill>
                <a:schemeClr val="bg1"/>
              </a:solidFill>
            </a:ln>
            <a:effectLst>
              <a:outerShdw blurRad="88900" dist="635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828251"/>
              <a:endParaRPr lang="zh-CN" altLang="en-US" sz="3599">
                <a:solidFill>
                  <a:prstClr val="black">
                    <a:lumMod val="75000"/>
                    <a:lumOff val="25000"/>
                  </a:prstClr>
                </a:solidFill>
                <a:latin typeface="Calibri"/>
                <a:ea typeface="宋体" panose="02010600030101010101" pitchFamily="2" charset="-122"/>
              </a:endParaRPr>
            </a:p>
          </p:txBody>
        </p:sp>
        <p:grpSp>
          <p:nvGrpSpPr>
            <p:cNvPr id="5" name="组合 50"/>
            <p:cNvGrpSpPr/>
            <p:nvPr/>
          </p:nvGrpSpPr>
          <p:grpSpPr>
            <a:xfrm>
              <a:off x="3936848" y="3834339"/>
              <a:ext cx="282468" cy="240378"/>
              <a:chOff x="7909299" y="3772690"/>
              <a:chExt cx="667095" cy="567616"/>
            </a:xfrm>
            <a:solidFill>
              <a:schemeClr val="bg1"/>
            </a:solidFill>
          </p:grpSpPr>
          <p:sp>
            <p:nvSpPr>
              <p:cNvPr id="20" name="Freeform 16"/>
              <p:cNvSpPr>
                <a:spLocks noEditPoints="1"/>
              </p:cNvSpPr>
              <p:nvPr/>
            </p:nvSpPr>
            <p:spPr bwMode="auto">
              <a:xfrm>
                <a:off x="7909299" y="3772690"/>
                <a:ext cx="623207" cy="567616"/>
              </a:xfrm>
              <a:custGeom>
                <a:avLst/>
                <a:gdLst>
                  <a:gd name="T0" fmla="*/ 499 w 721"/>
                  <a:gd name="T1" fmla="*/ 196 h 657"/>
                  <a:gd name="T2" fmla="*/ 637 w 721"/>
                  <a:gd name="T3" fmla="*/ 322 h 657"/>
                  <a:gd name="T4" fmla="*/ 646 w 721"/>
                  <a:gd name="T5" fmla="*/ 329 h 657"/>
                  <a:gd name="T6" fmla="*/ 672 w 721"/>
                  <a:gd name="T7" fmla="*/ 353 h 657"/>
                  <a:gd name="T8" fmla="*/ 686 w 721"/>
                  <a:gd name="T9" fmla="*/ 367 h 657"/>
                  <a:gd name="T10" fmla="*/ 669 w 721"/>
                  <a:gd name="T11" fmla="*/ 472 h 657"/>
                  <a:gd name="T12" fmla="*/ 611 w 721"/>
                  <a:gd name="T13" fmla="*/ 550 h 657"/>
                  <a:gd name="T14" fmla="*/ 539 w 721"/>
                  <a:gd name="T15" fmla="*/ 598 h 657"/>
                  <a:gd name="T16" fmla="*/ 439 w 721"/>
                  <a:gd name="T17" fmla="*/ 633 h 657"/>
                  <a:gd name="T18" fmla="*/ 433 w 721"/>
                  <a:gd name="T19" fmla="*/ 629 h 657"/>
                  <a:gd name="T20" fmla="*/ 449 w 721"/>
                  <a:gd name="T21" fmla="*/ 594 h 657"/>
                  <a:gd name="T22" fmla="*/ 481 w 721"/>
                  <a:gd name="T23" fmla="*/ 606 h 657"/>
                  <a:gd name="T24" fmla="*/ 501 w 721"/>
                  <a:gd name="T25" fmla="*/ 591 h 657"/>
                  <a:gd name="T26" fmla="*/ 501 w 721"/>
                  <a:gd name="T27" fmla="*/ 577 h 657"/>
                  <a:gd name="T28" fmla="*/ 452 w 721"/>
                  <a:gd name="T29" fmla="*/ 538 h 657"/>
                  <a:gd name="T30" fmla="*/ 449 w 721"/>
                  <a:gd name="T31" fmla="*/ 511 h 657"/>
                  <a:gd name="T32" fmla="*/ 475 w 721"/>
                  <a:gd name="T33" fmla="*/ 508 h 657"/>
                  <a:gd name="T34" fmla="*/ 530 w 721"/>
                  <a:gd name="T35" fmla="*/ 551 h 657"/>
                  <a:gd name="T36" fmla="*/ 567 w 721"/>
                  <a:gd name="T37" fmla="*/ 557 h 657"/>
                  <a:gd name="T38" fmla="*/ 572 w 721"/>
                  <a:gd name="T39" fmla="*/ 549 h 657"/>
                  <a:gd name="T40" fmla="*/ 570 w 721"/>
                  <a:gd name="T41" fmla="*/ 532 h 657"/>
                  <a:gd name="T42" fmla="*/ 506 w 721"/>
                  <a:gd name="T43" fmla="*/ 481 h 657"/>
                  <a:gd name="T44" fmla="*/ 503 w 721"/>
                  <a:gd name="T45" fmla="*/ 455 h 657"/>
                  <a:gd name="T46" fmla="*/ 529 w 721"/>
                  <a:gd name="T47" fmla="*/ 451 h 657"/>
                  <a:gd name="T48" fmla="*/ 596 w 721"/>
                  <a:gd name="T49" fmla="*/ 504 h 657"/>
                  <a:gd name="T50" fmla="*/ 598 w 721"/>
                  <a:gd name="T51" fmla="*/ 505 h 657"/>
                  <a:gd name="T52" fmla="*/ 620 w 721"/>
                  <a:gd name="T53" fmla="*/ 467 h 657"/>
                  <a:gd name="T54" fmla="*/ 549 w 721"/>
                  <a:gd name="T55" fmla="*/ 414 h 657"/>
                  <a:gd name="T56" fmla="*/ 546 w 721"/>
                  <a:gd name="T57" fmla="*/ 388 h 657"/>
                  <a:gd name="T58" fmla="*/ 572 w 721"/>
                  <a:gd name="T59" fmla="*/ 384 h 657"/>
                  <a:gd name="T60" fmla="*/ 642 w 721"/>
                  <a:gd name="T61" fmla="*/ 437 h 657"/>
                  <a:gd name="T62" fmla="*/ 663 w 721"/>
                  <a:gd name="T63" fmla="*/ 429 h 657"/>
                  <a:gd name="T64" fmla="*/ 659 w 721"/>
                  <a:gd name="T65" fmla="*/ 394 h 657"/>
                  <a:gd name="T66" fmla="*/ 645 w 721"/>
                  <a:gd name="T67" fmla="*/ 379 h 657"/>
                  <a:gd name="T68" fmla="*/ 457 w 721"/>
                  <a:gd name="T69" fmla="*/ 209 h 657"/>
                  <a:gd name="T70" fmla="*/ 462 w 721"/>
                  <a:gd name="T71" fmla="*/ 198 h 657"/>
                  <a:gd name="T72" fmla="*/ 496 w 721"/>
                  <a:gd name="T73" fmla="*/ 196 h 657"/>
                  <a:gd name="T74" fmla="*/ 499 w 721"/>
                  <a:gd name="T75" fmla="*/ 196 h 657"/>
                  <a:gd name="T76" fmla="*/ 86 w 721"/>
                  <a:gd name="T77" fmla="*/ 355 h 657"/>
                  <a:gd name="T78" fmla="*/ 59 w 721"/>
                  <a:gd name="T79" fmla="*/ 262 h 657"/>
                  <a:gd name="T80" fmla="*/ 35 w 721"/>
                  <a:gd name="T81" fmla="*/ 239 h 657"/>
                  <a:gd name="T82" fmla="*/ 0 w 721"/>
                  <a:gd name="T83" fmla="*/ 176 h 657"/>
                  <a:gd name="T84" fmla="*/ 16 w 721"/>
                  <a:gd name="T85" fmla="*/ 135 h 657"/>
                  <a:gd name="T86" fmla="*/ 116 w 721"/>
                  <a:gd name="T87" fmla="*/ 27 h 657"/>
                  <a:gd name="T88" fmla="*/ 199 w 721"/>
                  <a:gd name="T89" fmla="*/ 20 h 657"/>
                  <a:gd name="T90" fmla="*/ 242 w 721"/>
                  <a:gd name="T91" fmla="*/ 46 h 657"/>
                  <a:gd name="T92" fmla="*/ 254 w 721"/>
                  <a:gd name="T93" fmla="*/ 50 h 657"/>
                  <a:gd name="T94" fmla="*/ 350 w 721"/>
                  <a:gd name="T95" fmla="*/ 33 h 657"/>
                  <a:gd name="T96" fmla="*/ 284 w 721"/>
                  <a:gd name="T97" fmla="*/ 82 h 657"/>
                  <a:gd name="T98" fmla="*/ 260 w 721"/>
                  <a:gd name="T99" fmla="*/ 87 h 657"/>
                  <a:gd name="T100" fmla="*/ 195 w 721"/>
                  <a:gd name="T101" fmla="*/ 64 h 657"/>
                  <a:gd name="T102" fmla="*/ 176 w 721"/>
                  <a:gd name="T103" fmla="*/ 50 h 657"/>
                  <a:gd name="T104" fmla="*/ 144 w 721"/>
                  <a:gd name="T105" fmla="*/ 53 h 657"/>
                  <a:gd name="T106" fmla="*/ 44 w 721"/>
                  <a:gd name="T107" fmla="*/ 161 h 657"/>
                  <a:gd name="T108" fmla="*/ 44 w 721"/>
                  <a:gd name="T109" fmla="*/ 193 h 657"/>
                  <a:gd name="T110" fmla="*/ 69 w 721"/>
                  <a:gd name="T111" fmla="*/ 220 h 657"/>
                  <a:gd name="T112" fmla="*/ 97 w 721"/>
                  <a:gd name="T113" fmla="*/ 257 h 657"/>
                  <a:gd name="T114" fmla="*/ 115 w 721"/>
                  <a:gd name="T115" fmla="*/ 330 h 657"/>
                  <a:gd name="T116" fmla="*/ 86 w 721"/>
                  <a:gd name="T117" fmla="*/ 355 h 6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21" h="657">
                    <a:moveTo>
                      <a:pt x="499" y="196"/>
                    </a:moveTo>
                    <a:cubicBezTo>
                      <a:pt x="545" y="237"/>
                      <a:pt x="592" y="279"/>
                      <a:pt x="637" y="322"/>
                    </a:cubicBezTo>
                    <a:cubicBezTo>
                      <a:pt x="640" y="325"/>
                      <a:pt x="643" y="327"/>
                      <a:pt x="646" y="329"/>
                    </a:cubicBezTo>
                    <a:cubicBezTo>
                      <a:pt x="672" y="353"/>
                      <a:pt x="672" y="353"/>
                      <a:pt x="672" y="353"/>
                    </a:cubicBezTo>
                    <a:cubicBezTo>
                      <a:pt x="686" y="367"/>
                      <a:pt x="686" y="367"/>
                      <a:pt x="686" y="367"/>
                    </a:cubicBezTo>
                    <a:cubicBezTo>
                      <a:pt x="721" y="403"/>
                      <a:pt x="707" y="456"/>
                      <a:pt x="669" y="472"/>
                    </a:cubicBezTo>
                    <a:cubicBezTo>
                      <a:pt x="685" y="513"/>
                      <a:pt x="652" y="552"/>
                      <a:pt x="611" y="550"/>
                    </a:cubicBezTo>
                    <a:cubicBezTo>
                      <a:pt x="606" y="584"/>
                      <a:pt x="574" y="607"/>
                      <a:pt x="539" y="598"/>
                    </a:cubicBezTo>
                    <a:cubicBezTo>
                      <a:pt x="529" y="641"/>
                      <a:pt x="479" y="657"/>
                      <a:pt x="439" y="633"/>
                    </a:cubicBezTo>
                    <a:cubicBezTo>
                      <a:pt x="433" y="629"/>
                      <a:pt x="433" y="629"/>
                      <a:pt x="433" y="629"/>
                    </a:cubicBezTo>
                    <a:cubicBezTo>
                      <a:pt x="441" y="619"/>
                      <a:pt x="446" y="607"/>
                      <a:pt x="449" y="594"/>
                    </a:cubicBezTo>
                    <a:cubicBezTo>
                      <a:pt x="460" y="601"/>
                      <a:pt x="468" y="607"/>
                      <a:pt x="481" y="606"/>
                    </a:cubicBezTo>
                    <a:cubicBezTo>
                      <a:pt x="490" y="605"/>
                      <a:pt x="499" y="600"/>
                      <a:pt x="501" y="591"/>
                    </a:cubicBezTo>
                    <a:cubicBezTo>
                      <a:pt x="502" y="587"/>
                      <a:pt x="502" y="583"/>
                      <a:pt x="501" y="577"/>
                    </a:cubicBezTo>
                    <a:cubicBezTo>
                      <a:pt x="452" y="538"/>
                      <a:pt x="452" y="538"/>
                      <a:pt x="452" y="538"/>
                    </a:cubicBezTo>
                    <a:cubicBezTo>
                      <a:pt x="444" y="531"/>
                      <a:pt x="442" y="519"/>
                      <a:pt x="449" y="511"/>
                    </a:cubicBezTo>
                    <a:cubicBezTo>
                      <a:pt x="455" y="503"/>
                      <a:pt x="467" y="502"/>
                      <a:pt x="475" y="508"/>
                    </a:cubicBezTo>
                    <a:cubicBezTo>
                      <a:pt x="530" y="551"/>
                      <a:pt x="530" y="551"/>
                      <a:pt x="530" y="551"/>
                    </a:cubicBezTo>
                    <a:cubicBezTo>
                      <a:pt x="543" y="562"/>
                      <a:pt x="556" y="566"/>
                      <a:pt x="567" y="557"/>
                    </a:cubicBezTo>
                    <a:cubicBezTo>
                      <a:pt x="569" y="555"/>
                      <a:pt x="571" y="552"/>
                      <a:pt x="572" y="549"/>
                    </a:cubicBezTo>
                    <a:cubicBezTo>
                      <a:pt x="574" y="544"/>
                      <a:pt x="576" y="536"/>
                      <a:pt x="570" y="532"/>
                    </a:cubicBezTo>
                    <a:cubicBezTo>
                      <a:pt x="506" y="481"/>
                      <a:pt x="506" y="481"/>
                      <a:pt x="506" y="481"/>
                    </a:cubicBezTo>
                    <a:cubicBezTo>
                      <a:pt x="498" y="475"/>
                      <a:pt x="496" y="463"/>
                      <a:pt x="503" y="455"/>
                    </a:cubicBezTo>
                    <a:cubicBezTo>
                      <a:pt x="509" y="446"/>
                      <a:pt x="521" y="445"/>
                      <a:pt x="529" y="451"/>
                    </a:cubicBezTo>
                    <a:cubicBezTo>
                      <a:pt x="596" y="504"/>
                      <a:pt x="596" y="504"/>
                      <a:pt x="596" y="504"/>
                    </a:cubicBezTo>
                    <a:cubicBezTo>
                      <a:pt x="597" y="504"/>
                      <a:pt x="597" y="505"/>
                      <a:pt x="598" y="505"/>
                    </a:cubicBezTo>
                    <a:cubicBezTo>
                      <a:pt x="620" y="525"/>
                      <a:pt x="656" y="496"/>
                      <a:pt x="620" y="467"/>
                    </a:cubicBezTo>
                    <a:cubicBezTo>
                      <a:pt x="549" y="414"/>
                      <a:pt x="549" y="414"/>
                      <a:pt x="549" y="414"/>
                    </a:cubicBezTo>
                    <a:cubicBezTo>
                      <a:pt x="541" y="408"/>
                      <a:pt x="539" y="396"/>
                      <a:pt x="546" y="388"/>
                    </a:cubicBezTo>
                    <a:cubicBezTo>
                      <a:pt x="552" y="379"/>
                      <a:pt x="564" y="378"/>
                      <a:pt x="572" y="384"/>
                    </a:cubicBezTo>
                    <a:cubicBezTo>
                      <a:pt x="642" y="437"/>
                      <a:pt x="642" y="437"/>
                      <a:pt x="642" y="437"/>
                    </a:cubicBezTo>
                    <a:cubicBezTo>
                      <a:pt x="649" y="441"/>
                      <a:pt x="659" y="436"/>
                      <a:pt x="663" y="429"/>
                    </a:cubicBezTo>
                    <a:cubicBezTo>
                      <a:pt x="671" y="419"/>
                      <a:pt x="670" y="405"/>
                      <a:pt x="659" y="394"/>
                    </a:cubicBezTo>
                    <a:cubicBezTo>
                      <a:pt x="645" y="379"/>
                      <a:pt x="645" y="379"/>
                      <a:pt x="645" y="379"/>
                    </a:cubicBezTo>
                    <a:cubicBezTo>
                      <a:pt x="457" y="209"/>
                      <a:pt x="457" y="209"/>
                      <a:pt x="457" y="209"/>
                    </a:cubicBezTo>
                    <a:cubicBezTo>
                      <a:pt x="453" y="205"/>
                      <a:pt x="456" y="198"/>
                      <a:pt x="462" y="198"/>
                    </a:cubicBezTo>
                    <a:cubicBezTo>
                      <a:pt x="473" y="198"/>
                      <a:pt x="485" y="198"/>
                      <a:pt x="496" y="196"/>
                    </a:cubicBezTo>
                    <a:cubicBezTo>
                      <a:pt x="497" y="196"/>
                      <a:pt x="498" y="196"/>
                      <a:pt x="499" y="196"/>
                    </a:cubicBezTo>
                    <a:close/>
                    <a:moveTo>
                      <a:pt x="86" y="355"/>
                    </a:moveTo>
                    <a:cubicBezTo>
                      <a:pt x="66" y="330"/>
                      <a:pt x="64" y="295"/>
                      <a:pt x="59" y="262"/>
                    </a:cubicBezTo>
                    <a:cubicBezTo>
                      <a:pt x="35" y="239"/>
                      <a:pt x="35" y="239"/>
                      <a:pt x="35" y="239"/>
                    </a:cubicBezTo>
                    <a:cubicBezTo>
                      <a:pt x="17" y="219"/>
                      <a:pt x="0" y="205"/>
                      <a:pt x="0" y="176"/>
                    </a:cubicBezTo>
                    <a:cubicBezTo>
                      <a:pt x="0" y="161"/>
                      <a:pt x="6" y="147"/>
                      <a:pt x="16" y="135"/>
                    </a:cubicBezTo>
                    <a:cubicBezTo>
                      <a:pt x="116" y="27"/>
                      <a:pt x="116" y="27"/>
                      <a:pt x="116" y="27"/>
                    </a:cubicBezTo>
                    <a:cubicBezTo>
                      <a:pt x="138" y="3"/>
                      <a:pt x="174" y="0"/>
                      <a:pt x="199" y="20"/>
                    </a:cubicBezTo>
                    <a:cubicBezTo>
                      <a:pt x="215" y="31"/>
                      <a:pt x="221" y="38"/>
                      <a:pt x="242" y="46"/>
                    </a:cubicBezTo>
                    <a:cubicBezTo>
                      <a:pt x="248" y="48"/>
                      <a:pt x="253" y="50"/>
                      <a:pt x="254" y="50"/>
                    </a:cubicBezTo>
                    <a:cubicBezTo>
                      <a:pt x="284" y="46"/>
                      <a:pt x="316" y="32"/>
                      <a:pt x="350" y="33"/>
                    </a:cubicBezTo>
                    <a:cubicBezTo>
                      <a:pt x="337" y="42"/>
                      <a:pt x="286" y="82"/>
                      <a:pt x="284" y="82"/>
                    </a:cubicBezTo>
                    <a:cubicBezTo>
                      <a:pt x="276" y="84"/>
                      <a:pt x="268" y="86"/>
                      <a:pt x="260" y="87"/>
                    </a:cubicBezTo>
                    <a:cubicBezTo>
                      <a:pt x="241" y="90"/>
                      <a:pt x="208" y="74"/>
                      <a:pt x="195" y="64"/>
                    </a:cubicBezTo>
                    <a:cubicBezTo>
                      <a:pt x="176" y="50"/>
                      <a:pt x="176" y="50"/>
                      <a:pt x="176" y="50"/>
                    </a:cubicBezTo>
                    <a:cubicBezTo>
                      <a:pt x="166" y="42"/>
                      <a:pt x="152" y="44"/>
                      <a:pt x="144" y="53"/>
                    </a:cubicBezTo>
                    <a:cubicBezTo>
                      <a:pt x="44" y="161"/>
                      <a:pt x="44" y="161"/>
                      <a:pt x="44" y="161"/>
                    </a:cubicBezTo>
                    <a:cubicBezTo>
                      <a:pt x="36" y="170"/>
                      <a:pt x="36" y="184"/>
                      <a:pt x="44" y="193"/>
                    </a:cubicBezTo>
                    <a:cubicBezTo>
                      <a:pt x="53" y="203"/>
                      <a:pt x="59" y="210"/>
                      <a:pt x="69" y="220"/>
                    </a:cubicBezTo>
                    <a:cubicBezTo>
                      <a:pt x="80" y="230"/>
                      <a:pt x="95" y="244"/>
                      <a:pt x="97" y="257"/>
                    </a:cubicBezTo>
                    <a:cubicBezTo>
                      <a:pt x="100" y="280"/>
                      <a:pt x="102" y="313"/>
                      <a:pt x="115" y="330"/>
                    </a:cubicBezTo>
                    <a:cubicBezTo>
                      <a:pt x="102" y="337"/>
                      <a:pt x="95" y="344"/>
                      <a:pt x="86" y="35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24" tIns="91412" rIns="182824" bIns="91412" numCol="1" anchor="t" anchorCtr="0" compatLnSpc="1">
                <a:prstTxWarp prst="textNoShape">
                  <a:avLst/>
                </a:prstTxWarp>
              </a:bodyPr>
              <a:lstStyle/>
              <a:p>
                <a:pPr defTabSz="1828251"/>
                <a:endParaRPr lang="zh-CN" altLang="en-US" sz="3599">
                  <a:solidFill>
                    <a:prstClr val="black">
                      <a:lumMod val="75000"/>
                      <a:lumOff val="25000"/>
                    </a:prstClr>
                  </a:solidFill>
                  <a:latin typeface="Calibri"/>
                  <a:ea typeface="宋体" panose="02010600030101010101" pitchFamily="2" charset="-122"/>
                </a:endParaRPr>
              </a:p>
            </p:txBody>
          </p:sp>
          <p:sp>
            <p:nvSpPr>
              <p:cNvPr id="21" name="Freeform 17"/>
              <p:cNvSpPr>
                <a:spLocks noEditPoints="1"/>
              </p:cNvSpPr>
              <p:nvPr/>
            </p:nvSpPr>
            <p:spPr bwMode="auto">
              <a:xfrm>
                <a:off x="7980982" y="3772690"/>
                <a:ext cx="595412" cy="551158"/>
              </a:xfrm>
              <a:custGeom>
                <a:avLst/>
                <a:gdLst>
                  <a:gd name="T0" fmla="*/ 319 w 689"/>
                  <a:gd name="T1" fmla="*/ 543 h 638"/>
                  <a:gd name="T2" fmla="*/ 262 w 689"/>
                  <a:gd name="T3" fmla="*/ 538 h 638"/>
                  <a:gd name="T4" fmla="*/ 258 w 689"/>
                  <a:gd name="T5" fmla="*/ 538 h 638"/>
                  <a:gd name="T6" fmla="*/ 257 w 689"/>
                  <a:gd name="T7" fmla="*/ 535 h 638"/>
                  <a:gd name="T8" fmla="*/ 241 w 689"/>
                  <a:gd name="T9" fmla="*/ 489 h 638"/>
                  <a:gd name="T10" fmla="*/ 241 w 689"/>
                  <a:gd name="T11" fmla="*/ 489 h 638"/>
                  <a:gd name="T12" fmla="*/ 185 w 689"/>
                  <a:gd name="T13" fmla="*/ 484 h 638"/>
                  <a:gd name="T14" fmla="*/ 181 w 689"/>
                  <a:gd name="T15" fmla="*/ 484 h 638"/>
                  <a:gd name="T16" fmla="*/ 180 w 689"/>
                  <a:gd name="T17" fmla="*/ 481 h 638"/>
                  <a:gd name="T18" fmla="*/ 164 w 689"/>
                  <a:gd name="T19" fmla="*/ 435 h 638"/>
                  <a:gd name="T20" fmla="*/ 164 w 689"/>
                  <a:gd name="T21" fmla="*/ 435 h 638"/>
                  <a:gd name="T22" fmla="*/ 117 w 689"/>
                  <a:gd name="T23" fmla="*/ 425 h 638"/>
                  <a:gd name="T24" fmla="*/ 113 w 689"/>
                  <a:gd name="T25" fmla="*/ 425 h 638"/>
                  <a:gd name="T26" fmla="*/ 113 w 689"/>
                  <a:gd name="T27" fmla="*/ 421 h 638"/>
                  <a:gd name="T28" fmla="*/ 100 w 689"/>
                  <a:gd name="T29" fmla="*/ 365 h 638"/>
                  <a:gd name="T30" fmla="*/ 100 w 689"/>
                  <a:gd name="T31" fmla="*/ 365 h 638"/>
                  <a:gd name="T32" fmla="*/ 32 w 689"/>
                  <a:gd name="T33" fmla="*/ 370 h 638"/>
                  <a:gd name="T34" fmla="*/ 18 w 689"/>
                  <a:gd name="T35" fmla="*/ 386 h 638"/>
                  <a:gd name="T36" fmla="*/ 23 w 689"/>
                  <a:gd name="T37" fmla="*/ 455 h 638"/>
                  <a:gd name="T38" fmla="*/ 23 w 689"/>
                  <a:gd name="T39" fmla="*/ 455 h 638"/>
                  <a:gd name="T40" fmla="*/ 66 w 689"/>
                  <a:gd name="T41" fmla="*/ 465 h 638"/>
                  <a:gd name="T42" fmla="*/ 70 w 689"/>
                  <a:gd name="T43" fmla="*/ 466 h 638"/>
                  <a:gd name="T44" fmla="*/ 69 w 689"/>
                  <a:gd name="T45" fmla="*/ 470 h 638"/>
                  <a:gd name="T46" fmla="*/ 76 w 689"/>
                  <a:gd name="T47" fmla="*/ 536 h 638"/>
                  <a:gd name="T48" fmla="*/ 76 w 689"/>
                  <a:gd name="T49" fmla="*/ 536 h 638"/>
                  <a:gd name="T50" fmla="*/ 142 w 689"/>
                  <a:gd name="T51" fmla="*/ 534 h 638"/>
                  <a:gd name="T52" fmla="*/ 145 w 689"/>
                  <a:gd name="T53" fmla="*/ 534 h 638"/>
                  <a:gd name="T54" fmla="*/ 147 w 689"/>
                  <a:gd name="T55" fmla="*/ 537 h 638"/>
                  <a:gd name="T56" fmla="*/ 164 w 689"/>
                  <a:gd name="T57" fmla="*/ 578 h 638"/>
                  <a:gd name="T58" fmla="*/ 164 w 689"/>
                  <a:gd name="T59" fmla="*/ 578 h 638"/>
                  <a:gd name="T60" fmla="*/ 230 w 689"/>
                  <a:gd name="T61" fmla="*/ 576 h 638"/>
                  <a:gd name="T62" fmla="*/ 233 w 689"/>
                  <a:gd name="T63" fmla="*/ 576 h 638"/>
                  <a:gd name="T64" fmla="*/ 235 w 689"/>
                  <a:gd name="T65" fmla="*/ 579 h 638"/>
                  <a:gd name="T66" fmla="*/ 252 w 689"/>
                  <a:gd name="T67" fmla="*/ 621 h 638"/>
                  <a:gd name="T68" fmla="*/ 320 w 689"/>
                  <a:gd name="T69" fmla="*/ 615 h 638"/>
                  <a:gd name="T70" fmla="*/ 324 w 689"/>
                  <a:gd name="T71" fmla="*/ 611 h 638"/>
                  <a:gd name="T72" fmla="*/ 319 w 689"/>
                  <a:gd name="T73" fmla="*/ 543 h 638"/>
                  <a:gd name="T74" fmla="*/ 449 w 689"/>
                  <a:gd name="T75" fmla="*/ 177 h 638"/>
                  <a:gd name="T76" fmla="*/ 576 w 689"/>
                  <a:gd name="T77" fmla="*/ 299 h 638"/>
                  <a:gd name="T78" fmla="*/ 597 w 689"/>
                  <a:gd name="T79" fmla="*/ 306 h 638"/>
                  <a:gd name="T80" fmla="*/ 616 w 689"/>
                  <a:gd name="T81" fmla="*/ 293 h 638"/>
                  <a:gd name="T82" fmla="*/ 636 w 689"/>
                  <a:gd name="T83" fmla="*/ 234 h 638"/>
                  <a:gd name="T84" fmla="*/ 649 w 689"/>
                  <a:gd name="T85" fmla="*/ 209 h 638"/>
                  <a:gd name="T86" fmla="*/ 671 w 689"/>
                  <a:gd name="T87" fmla="*/ 186 h 638"/>
                  <a:gd name="T88" fmla="*/ 672 w 689"/>
                  <a:gd name="T89" fmla="*/ 121 h 638"/>
                  <a:gd name="T90" fmla="*/ 580 w 689"/>
                  <a:gd name="T91" fmla="*/ 21 h 638"/>
                  <a:gd name="T92" fmla="*/ 515 w 689"/>
                  <a:gd name="T93" fmla="*/ 16 h 638"/>
                  <a:gd name="T94" fmla="*/ 493 w 689"/>
                  <a:gd name="T95" fmla="*/ 34 h 638"/>
                  <a:gd name="T96" fmla="*/ 457 w 689"/>
                  <a:gd name="T97" fmla="*/ 44 h 638"/>
                  <a:gd name="T98" fmla="*/ 390 w 689"/>
                  <a:gd name="T99" fmla="*/ 36 h 638"/>
                  <a:gd name="T100" fmla="*/ 274 w 689"/>
                  <a:gd name="T101" fmla="*/ 67 h 638"/>
                  <a:gd name="T102" fmla="*/ 139 w 689"/>
                  <a:gd name="T103" fmla="*/ 171 h 638"/>
                  <a:gd name="T104" fmla="*/ 203 w 689"/>
                  <a:gd name="T105" fmla="*/ 222 h 638"/>
                  <a:gd name="T106" fmla="*/ 301 w 689"/>
                  <a:gd name="T107" fmla="*/ 161 h 638"/>
                  <a:gd name="T108" fmla="*/ 346 w 689"/>
                  <a:gd name="T109" fmla="*/ 158 h 638"/>
                  <a:gd name="T110" fmla="*/ 408 w 689"/>
                  <a:gd name="T111" fmla="*/ 165 h 638"/>
                  <a:gd name="T112" fmla="*/ 449 w 689"/>
                  <a:gd name="T113" fmla="*/ 177 h 6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89" h="638">
                    <a:moveTo>
                      <a:pt x="319" y="543"/>
                    </a:moveTo>
                    <a:cubicBezTo>
                      <a:pt x="302" y="529"/>
                      <a:pt x="279" y="528"/>
                      <a:pt x="262" y="538"/>
                    </a:cubicBezTo>
                    <a:cubicBezTo>
                      <a:pt x="261" y="539"/>
                      <a:pt x="259" y="539"/>
                      <a:pt x="258" y="538"/>
                    </a:cubicBezTo>
                    <a:cubicBezTo>
                      <a:pt x="257" y="537"/>
                      <a:pt x="257" y="536"/>
                      <a:pt x="257" y="535"/>
                    </a:cubicBezTo>
                    <a:cubicBezTo>
                      <a:pt x="260" y="518"/>
                      <a:pt x="255" y="500"/>
                      <a:pt x="241" y="489"/>
                    </a:cubicBezTo>
                    <a:cubicBezTo>
                      <a:pt x="241" y="489"/>
                      <a:pt x="241" y="489"/>
                      <a:pt x="241" y="489"/>
                    </a:cubicBezTo>
                    <a:cubicBezTo>
                      <a:pt x="225" y="475"/>
                      <a:pt x="202" y="473"/>
                      <a:pt x="185" y="484"/>
                    </a:cubicBezTo>
                    <a:cubicBezTo>
                      <a:pt x="183" y="485"/>
                      <a:pt x="182" y="484"/>
                      <a:pt x="181" y="484"/>
                    </a:cubicBezTo>
                    <a:cubicBezTo>
                      <a:pt x="180" y="483"/>
                      <a:pt x="180" y="482"/>
                      <a:pt x="180" y="481"/>
                    </a:cubicBezTo>
                    <a:cubicBezTo>
                      <a:pt x="183" y="464"/>
                      <a:pt x="177" y="446"/>
                      <a:pt x="164" y="435"/>
                    </a:cubicBezTo>
                    <a:cubicBezTo>
                      <a:pt x="164" y="435"/>
                      <a:pt x="164" y="435"/>
                      <a:pt x="164" y="435"/>
                    </a:cubicBezTo>
                    <a:cubicBezTo>
                      <a:pt x="150" y="423"/>
                      <a:pt x="132" y="420"/>
                      <a:pt x="117" y="425"/>
                    </a:cubicBezTo>
                    <a:cubicBezTo>
                      <a:pt x="115" y="426"/>
                      <a:pt x="114" y="425"/>
                      <a:pt x="113" y="425"/>
                    </a:cubicBezTo>
                    <a:cubicBezTo>
                      <a:pt x="112" y="424"/>
                      <a:pt x="112" y="422"/>
                      <a:pt x="113" y="421"/>
                    </a:cubicBezTo>
                    <a:cubicBezTo>
                      <a:pt x="121" y="402"/>
                      <a:pt x="116" y="379"/>
                      <a:pt x="100" y="365"/>
                    </a:cubicBezTo>
                    <a:cubicBezTo>
                      <a:pt x="100" y="365"/>
                      <a:pt x="100" y="365"/>
                      <a:pt x="100" y="365"/>
                    </a:cubicBezTo>
                    <a:cubicBezTo>
                      <a:pt x="80" y="347"/>
                      <a:pt x="49" y="350"/>
                      <a:pt x="32" y="370"/>
                    </a:cubicBezTo>
                    <a:cubicBezTo>
                      <a:pt x="18" y="386"/>
                      <a:pt x="18" y="386"/>
                      <a:pt x="18" y="386"/>
                    </a:cubicBezTo>
                    <a:cubicBezTo>
                      <a:pt x="0" y="406"/>
                      <a:pt x="2" y="437"/>
                      <a:pt x="23" y="455"/>
                    </a:cubicBezTo>
                    <a:cubicBezTo>
                      <a:pt x="23" y="455"/>
                      <a:pt x="23" y="455"/>
                      <a:pt x="23" y="455"/>
                    </a:cubicBezTo>
                    <a:cubicBezTo>
                      <a:pt x="35" y="465"/>
                      <a:pt x="51" y="469"/>
                      <a:pt x="66" y="465"/>
                    </a:cubicBezTo>
                    <a:cubicBezTo>
                      <a:pt x="68" y="465"/>
                      <a:pt x="69" y="465"/>
                      <a:pt x="70" y="466"/>
                    </a:cubicBezTo>
                    <a:cubicBezTo>
                      <a:pt x="70" y="467"/>
                      <a:pt x="70" y="469"/>
                      <a:pt x="69" y="470"/>
                    </a:cubicBezTo>
                    <a:cubicBezTo>
                      <a:pt x="54" y="490"/>
                      <a:pt x="57" y="519"/>
                      <a:pt x="76" y="536"/>
                    </a:cubicBezTo>
                    <a:cubicBezTo>
                      <a:pt x="76" y="536"/>
                      <a:pt x="76" y="536"/>
                      <a:pt x="76" y="536"/>
                    </a:cubicBezTo>
                    <a:cubicBezTo>
                      <a:pt x="95" y="553"/>
                      <a:pt x="124" y="552"/>
                      <a:pt x="142" y="534"/>
                    </a:cubicBezTo>
                    <a:cubicBezTo>
                      <a:pt x="143" y="533"/>
                      <a:pt x="144" y="533"/>
                      <a:pt x="145" y="534"/>
                    </a:cubicBezTo>
                    <a:cubicBezTo>
                      <a:pt x="147" y="534"/>
                      <a:pt x="147" y="535"/>
                      <a:pt x="147" y="537"/>
                    </a:cubicBezTo>
                    <a:cubicBezTo>
                      <a:pt x="146" y="552"/>
                      <a:pt x="151" y="568"/>
                      <a:pt x="164" y="578"/>
                    </a:cubicBezTo>
                    <a:cubicBezTo>
                      <a:pt x="164" y="578"/>
                      <a:pt x="164" y="578"/>
                      <a:pt x="164" y="578"/>
                    </a:cubicBezTo>
                    <a:cubicBezTo>
                      <a:pt x="183" y="595"/>
                      <a:pt x="212" y="594"/>
                      <a:pt x="230" y="576"/>
                    </a:cubicBezTo>
                    <a:cubicBezTo>
                      <a:pt x="231" y="575"/>
                      <a:pt x="232" y="575"/>
                      <a:pt x="233" y="576"/>
                    </a:cubicBezTo>
                    <a:cubicBezTo>
                      <a:pt x="234" y="576"/>
                      <a:pt x="235" y="577"/>
                      <a:pt x="235" y="579"/>
                    </a:cubicBezTo>
                    <a:cubicBezTo>
                      <a:pt x="233" y="594"/>
                      <a:pt x="239" y="610"/>
                      <a:pt x="252" y="621"/>
                    </a:cubicBezTo>
                    <a:cubicBezTo>
                      <a:pt x="272" y="638"/>
                      <a:pt x="303" y="636"/>
                      <a:pt x="320" y="615"/>
                    </a:cubicBezTo>
                    <a:cubicBezTo>
                      <a:pt x="324" y="611"/>
                      <a:pt x="324" y="611"/>
                      <a:pt x="324" y="611"/>
                    </a:cubicBezTo>
                    <a:cubicBezTo>
                      <a:pt x="341" y="591"/>
                      <a:pt x="339" y="560"/>
                      <a:pt x="319" y="543"/>
                    </a:cubicBezTo>
                    <a:close/>
                    <a:moveTo>
                      <a:pt x="449" y="177"/>
                    </a:moveTo>
                    <a:cubicBezTo>
                      <a:pt x="489" y="216"/>
                      <a:pt x="535" y="260"/>
                      <a:pt x="576" y="299"/>
                    </a:cubicBezTo>
                    <a:cubicBezTo>
                      <a:pt x="582" y="305"/>
                      <a:pt x="589" y="307"/>
                      <a:pt x="597" y="306"/>
                    </a:cubicBezTo>
                    <a:cubicBezTo>
                      <a:pt x="605" y="305"/>
                      <a:pt x="612" y="300"/>
                      <a:pt x="616" y="293"/>
                    </a:cubicBezTo>
                    <a:cubicBezTo>
                      <a:pt x="626" y="275"/>
                      <a:pt x="632" y="256"/>
                      <a:pt x="636" y="234"/>
                    </a:cubicBezTo>
                    <a:cubicBezTo>
                      <a:pt x="638" y="224"/>
                      <a:pt x="642" y="216"/>
                      <a:pt x="649" y="209"/>
                    </a:cubicBezTo>
                    <a:cubicBezTo>
                      <a:pt x="671" y="186"/>
                      <a:pt x="671" y="186"/>
                      <a:pt x="671" y="186"/>
                    </a:cubicBezTo>
                    <a:cubicBezTo>
                      <a:pt x="688" y="168"/>
                      <a:pt x="689" y="139"/>
                      <a:pt x="672" y="121"/>
                    </a:cubicBezTo>
                    <a:cubicBezTo>
                      <a:pt x="580" y="21"/>
                      <a:pt x="580" y="21"/>
                      <a:pt x="580" y="21"/>
                    </a:cubicBezTo>
                    <a:cubicBezTo>
                      <a:pt x="563" y="3"/>
                      <a:pt x="534" y="0"/>
                      <a:pt x="515" y="16"/>
                    </a:cubicBezTo>
                    <a:cubicBezTo>
                      <a:pt x="493" y="34"/>
                      <a:pt x="493" y="34"/>
                      <a:pt x="493" y="34"/>
                    </a:cubicBezTo>
                    <a:cubicBezTo>
                      <a:pt x="483" y="42"/>
                      <a:pt x="471" y="45"/>
                      <a:pt x="457" y="44"/>
                    </a:cubicBezTo>
                    <a:cubicBezTo>
                      <a:pt x="435" y="41"/>
                      <a:pt x="412" y="38"/>
                      <a:pt x="390" y="36"/>
                    </a:cubicBezTo>
                    <a:cubicBezTo>
                      <a:pt x="347" y="30"/>
                      <a:pt x="308" y="41"/>
                      <a:pt x="274" y="67"/>
                    </a:cubicBezTo>
                    <a:cubicBezTo>
                      <a:pt x="229" y="101"/>
                      <a:pt x="184" y="136"/>
                      <a:pt x="139" y="171"/>
                    </a:cubicBezTo>
                    <a:cubicBezTo>
                      <a:pt x="95" y="207"/>
                      <a:pt x="151" y="255"/>
                      <a:pt x="203" y="222"/>
                    </a:cubicBezTo>
                    <a:cubicBezTo>
                      <a:pt x="301" y="161"/>
                      <a:pt x="301" y="161"/>
                      <a:pt x="301" y="161"/>
                    </a:cubicBezTo>
                    <a:cubicBezTo>
                      <a:pt x="315" y="153"/>
                      <a:pt x="331" y="152"/>
                      <a:pt x="346" y="158"/>
                    </a:cubicBezTo>
                    <a:cubicBezTo>
                      <a:pt x="364" y="167"/>
                      <a:pt x="388" y="168"/>
                      <a:pt x="408" y="165"/>
                    </a:cubicBezTo>
                    <a:cubicBezTo>
                      <a:pt x="423" y="162"/>
                      <a:pt x="437" y="166"/>
                      <a:pt x="449" y="17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24" tIns="91412" rIns="182824" bIns="91412" numCol="1" anchor="t" anchorCtr="0" compatLnSpc="1">
                <a:prstTxWarp prst="textNoShape">
                  <a:avLst/>
                </a:prstTxWarp>
              </a:bodyPr>
              <a:lstStyle/>
              <a:p>
                <a:pPr defTabSz="1828251"/>
                <a:endParaRPr lang="zh-CN" altLang="en-US" sz="3599">
                  <a:solidFill>
                    <a:prstClr val="black">
                      <a:lumMod val="75000"/>
                      <a:lumOff val="25000"/>
                    </a:prstClr>
                  </a:solidFill>
                  <a:latin typeface="Calibri"/>
                  <a:ea typeface="宋体" panose="02010600030101010101" pitchFamily="2" charset="-122"/>
                </a:endParaRPr>
              </a:p>
            </p:txBody>
          </p:sp>
        </p:grpSp>
      </p:grpSp>
      <p:grpSp>
        <p:nvGrpSpPr>
          <p:cNvPr id="6" name="组合 23" descr="n23 Fb Tran Manh Tung"/>
          <p:cNvGrpSpPr/>
          <p:nvPr/>
        </p:nvGrpSpPr>
        <p:grpSpPr>
          <a:xfrm>
            <a:off x="10972799" y="6180263"/>
            <a:ext cx="618719" cy="618911"/>
            <a:chOff x="4798846" y="3684983"/>
            <a:chExt cx="563884" cy="563961"/>
          </a:xfrm>
        </p:grpSpPr>
        <p:sp>
          <p:nvSpPr>
            <p:cNvPr id="23" name="椭圆 22"/>
            <p:cNvSpPr/>
            <p:nvPr/>
          </p:nvSpPr>
          <p:spPr>
            <a:xfrm>
              <a:off x="4798846" y="3684983"/>
              <a:ext cx="563884" cy="563961"/>
            </a:xfrm>
            <a:prstGeom prst="ellipse">
              <a:avLst/>
            </a:prstGeom>
            <a:solidFill>
              <a:schemeClr val="accent3"/>
            </a:solidFill>
            <a:ln w="44450">
              <a:solidFill>
                <a:schemeClr val="bg1"/>
              </a:solidFill>
            </a:ln>
            <a:effectLst>
              <a:outerShdw blurRad="88900" dist="635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828251"/>
              <a:endParaRPr lang="zh-CN" altLang="en-US" sz="3599">
                <a:solidFill>
                  <a:prstClr val="black">
                    <a:lumMod val="75000"/>
                    <a:lumOff val="25000"/>
                  </a:prstClr>
                </a:solidFill>
                <a:latin typeface="Calibri"/>
                <a:ea typeface="宋体" panose="02010600030101010101" pitchFamily="2" charset="-122"/>
              </a:endParaRPr>
            </a:p>
          </p:txBody>
        </p:sp>
        <p:grpSp>
          <p:nvGrpSpPr>
            <p:cNvPr id="7" name="组合 53"/>
            <p:cNvGrpSpPr/>
            <p:nvPr/>
          </p:nvGrpSpPr>
          <p:grpSpPr>
            <a:xfrm>
              <a:off x="4986263" y="3800231"/>
              <a:ext cx="203290" cy="270481"/>
              <a:chOff x="7976594" y="2279040"/>
              <a:chExt cx="528116" cy="702571"/>
            </a:xfrm>
            <a:solidFill>
              <a:schemeClr val="bg1"/>
            </a:solidFill>
          </p:grpSpPr>
          <p:sp>
            <p:nvSpPr>
              <p:cNvPr id="25" name="Freeform 23"/>
              <p:cNvSpPr>
                <a:spLocks noEditPoints="1"/>
              </p:cNvSpPr>
              <p:nvPr/>
            </p:nvSpPr>
            <p:spPr bwMode="auto">
              <a:xfrm>
                <a:off x="7976594" y="2279040"/>
                <a:ext cx="519705" cy="702571"/>
              </a:xfrm>
              <a:custGeom>
                <a:avLst/>
                <a:gdLst>
                  <a:gd name="T0" fmla="*/ 592 w 601"/>
                  <a:gd name="T1" fmla="*/ 600 h 813"/>
                  <a:gd name="T2" fmla="*/ 374 w 601"/>
                  <a:gd name="T3" fmla="*/ 589 h 813"/>
                  <a:gd name="T4" fmla="*/ 374 w 601"/>
                  <a:gd name="T5" fmla="*/ 423 h 813"/>
                  <a:gd name="T6" fmla="*/ 601 w 601"/>
                  <a:gd name="T7" fmla="*/ 435 h 813"/>
                  <a:gd name="T8" fmla="*/ 533 w 601"/>
                  <a:gd name="T9" fmla="*/ 514 h 813"/>
                  <a:gd name="T10" fmla="*/ 592 w 601"/>
                  <a:gd name="T11" fmla="*/ 600 h 813"/>
                  <a:gd name="T12" fmla="*/ 253 w 601"/>
                  <a:gd name="T13" fmla="*/ 44 h 813"/>
                  <a:gd name="T14" fmla="*/ 298 w 601"/>
                  <a:gd name="T15" fmla="*/ 0 h 813"/>
                  <a:gd name="T16" fmla="*/ 342 w 601"/>
                  <a:gd name="T17" fmla="*/ 44 h 813"/>
                  <a:gd name="T18" fmla="*/ 342 w 601"/>
                  <a:gd name="T19" fmla="*/ 103 h 813"/>
                  <a:gd name="T20" fmla="*/ 253 w 601"/>
                  <a:gd name="T21" fmla="*/ 108 h 813"/>
                  <a:gd name="T22" fmla="*/ 253 w 601"/>
                  <a:gd name="T23" fmla="*/ 44 h 813"/>
                  <a:gd name="T24" fmla="*/ 342 w 601"/>
                  <a:gd name="T25" fmla="*/ 332 h 813"/>
                  <a:gd name="T26" fmla="*/ 342 w 601"/>
                  <a:gd name="T27" fmla="*/ 737 h 813"/>
                  <a:gd name="T28" fmla="*/ 355 w 601"/>
                  <a:gd name="T29" fmla="*/ 750 h 813"/>
                  <a:gd name="T30" fmla="*/ 380 w 601"/>
                  <a:gd name="T31" fmla="*/ 750 h 813"/>
                  <a:gd name="T32" fmla="*/ 415 w 601"/>
                  <a:gd name="T33" fmla="*/ 786 h 813"/>
                  <a:gd name="T34" fmla="*/ 415 w 601"/>
                  <a:gd name="T35" fmla="*/ 813 h 813"/>
                  <a:gd name="T36" fmla="*/ 180 w 601"/>
                  <a:gd name="T37" fmla="*/ 813 h 813"/>
                  <a:gd name="T38" fmla="*/ 180 w 601"/>
                  <a:gd name="T39" fmla="*/ 786 h 813"/>
                  <a:gd name="T40" fmla="*/ 216 w 601"/>
                  <a:gd name="T41" fmla="*/ 750 h 813"/>
                  <a:gd name="T42" fmla="*/ 240 w 601"/>
                  <a:gd name="T43" fmla="*/ 750 h 813"/>
                  <a:gd name="T44" fmla="*/ 253 w 601"/>
                  <a:gd name="T45" fmla="*/ 737 h 813"/>
                  <a:gd name="T46" fmla="*/ 253 w 601"/>
                  <a:gd name="T47" fmla="*/ 337 h 813"/>
                  <a:gd name="T48" fmla="*/ 342 w 601"/>
                  <a:gd name="T49" fmla="*/ 332 h 813"/>
                  <a:gd name="T50" fmla="*/ 221 w 601"/>
                  <a:gd name="T51" fmla="*/ 581 h 813"/>
                  <a:gd name="T52" fmla="*/ 59 w 601"/>
                  <a:gd name="T53" fmla="*/ 572 h 813"/>
                  <a:gd name="T54" fmla="*/ 0 w 601"/>
                  <a:gd name="T55" fmla="*/ 486 h 813"/>
                  <a:gd name="T56" fmla="*/ 68 w 601"/>
                  <a:gd name="T57" fmla="*/ 407 h 813"/>
                  <a:gd name="T58" fmla="*/ 221 w 601"/>
                  <a:gd name="T59" fmla="*/ 415 h 813"/>
                  <a:gd name="T60" fmla="*/ 221 w 601"/>
                  <a:gd name="T61" fmla="*/ 581 h 8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601" h="813">
                    <a:moveTo>
                      <a:pt x="592" y="600"/>
                    </a:moveTo>
                    <a:cubicBezTo>
                      <a:pt x="374" y="589"/>
                      <a:pt x="374" y="589"/>
                      <a:pt x="374" y="589"/>
                    </a:cubicBezTo>
                    <a:cubicBezTo>
                      <a:pt x="374" y="423"/>
                      <a:pt x="374" y="423"/>
                      <a:pt x="374" y="423"/>
                    </a:cubicBezTo>
                    <a:cubicBezTo>
                      <a:pt x="601" y="435"/>
                      <a:pt x="601" y="435"/>
                      <a:pt x="601" y="435"/>
                    </a:cubicBezTo>
                    <a:cubicBezTo>
                      <a:pt x="533" y="514"/>
                      <a:pt x="533" y="514"/>
                      <a:pt x="533" y="514"/>
                    </a:cubicBezTo>
                    <a:cubicBezTo>
                      <a:pt x="592" y="600"/>
                      <a:pt x="592" y="600"/>
                      <a:pt x="592" y="600"/>
                    </a:cubicBezTo>
                    <a:close/>
                    <a:moveTo>
                      <a:pt x="253" y="44"/>
                    </a:moveTo>
                    <a:cubicBezTo>
                      <a:pt x="253" y="20"/>
                      <a:pt x="273" y="0"/>
                      <a:pt x="298" y="0"/>
                    </a:cubicBezTo>
                    <a:cubicBezTo>
                      <a:pt x="322" y="0"/>
                      <a:pt x="342" y="20"/>
                      <a:pt x="342" y="44"/>
                    </a:cubicBezTo>
                    <a:cubicBezTo>
                      <a:pt x="342" y="103"/>
                      <a:pt x="342" y="103"/>
                      <a:pt x="342" y="103"/>
                    </a:cubicBezTo>
                    <a:cubicBezTo>
                      <a:pt x="253" y="108"/>
                      <a:pt x="253" y="108"/>
                      <a:pt x="253" y="108"/>
                    </a:cubicBezTo>
                    <a:cubicBezTo>
                      <a:pt x="253" y="44"/>
                      <a:pt x="253" y="44"/>
                      <a:pt x="253" y="44"/>
                    </a:cubicBezTo>
                    <a:close/>
                    <a:moveTo>
                      <a:pt x="342" y="332"/>
                    </a:moveTo>
                    <a:cubicBezTo>
                      <a:pt x="342" y="737"/>
                      <a:pt x="342" y="737"/>
                      <a:pt x="342" y="737"/>
                    </a:cubicBezTo>
                    <a:cubicBezTo>
                      <a:pt x="342" y="744"/>
                      <a:pt x="348" y="750"/>
                      <a:pt x="355" y="750"/>
                    </a:cubicBezTo>
                    <a:cubicBezTo>
                      <a:pt x="380" y="750"/>
                      <a:pt x="380" y="750"/>
                      <a:pt x="380" y="750"/>
                    </a:cubicBezTo>
                    <a:cubicBezTo>
                      <a:pt x="399" y="750"/>
                      <a:pt x="415" y="766"/>
                      <a:pt x="415" y="786"/>
                    </a:cubicBezTo>
                    <a:cubicBezTo>
                      <a:pt x="415" y="813"/>
                      <a:pt x="415" y="813"/>
                      <a:pt x="415" y="813"/>
                    </a:cubicBezTo>
                    <a:cubicBezTo>
                      <a:pt x="180" y="813"/>
                      <a:pt x="180" y="813"/>
                      <a:pt x="180" y="813"/>
                    </a:cubicBezTo>
                    <a:cubicBezTo>
                      <a:pt x="180" y="786"/>
                      <a:pt x="180" y="786"/>
                      <a:pt x="180" y="786"/>
                    </a:cubicBezTo>
                    <a:cubicBezTo>
                      <a:pt x="180" y="766"/>
                      <a:pt x="196" y="750"/>
                      <a:pt x="216" y="750"/>
                    </a:cubicBezTo>
                    <a:cubicBezTo>
                      <a:pt x="240" y="750"/>
                      <a:pt x="240" y="750"/>
                      <a:pt x="240" y="750"/>
                    </a:cubicBezTo>
                    <a:cubicBezTo>
                      <a:pt x="247" y="750"/>
                      <a:pt x="253" y="744"/>
                      <a:pt x="253" y="737"/>
                    </a:cubicBezTo>
                    <a:cubicBezTo>
                      <a:pt x="253" y="337"/>
                      <a:pt x="253" y="337"/>
                      <a:pt x="253" y="337"/>
                    </a:cubicBezTo>
                    <a:cubicBezTo>
                      <a:pt x="342" y="332"/>
                      <a:pt x="342" y="332"/>
                      <a:pt x="342" y="332"/>
                    </a:cubicBezTo>
                    <a:close/>
                    <a:moveTo>
                      <a:pt x="221" y="581"/>
                    </a:moveTo>
                    <a:cubicBezTo>
                      <a:pt x="59" y="572"/>
                      <a:pt x="59" y="572"/>
                      <a:pt x="59" y="572"/>
                    </a:cubicBezTo>
                    <a:cubicBezTo>
                      <a:pt x="0" y="486"/>
                      <a:pt x="0" y="486"/>
                      <a:pt x="0" y="486"/>
                    </a:cubicBezTo>
                    <a:cubicBezTo>
                      <a:pt x="68" y="407"/>
                      <a:pt x="68" y="407"/>
                      <a:pt x="68" y="407"/>
                    </a:cubicBezTo>
                    <a:cubicBezTo>
                      <a:pt x="221" y="415"/>
                      <a:pt x="221" y="415"/>
                      <a:pt x="221" y="415"/>
                    </a:cubicBezTo>
                    <a:cubicBezTo>
                      <a:pt x="221" y="581"/>
                      <a:pt x="221" y="581"/>
                      <a:pt x="221" y="58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24" tIns="91412" rIns="182824" bIns="91412" numCol="1" anchor="t" anchorCtr="0" compatLnSpc="1">
                <a:prstTxWarp prst="textNoShape">
                  <a:avLst/>
                </a:prstTxWarp>
              </a:bodyPr>
              <a:lstStyle/>
              <a:p>
                <a:pPr defTabSz="1828251"/>
                <a:endParaRPr lang="zh-CN" altLang="en-US" sz="3599">
                  <a:solidFill>
                    <a:prstClr val="black">
                      <a:lumMod val="75000"/>
                      <a:lumOff val="25000"/>
                    </a:prstClr>
                  </a:solidFill>
                  <a:latin typeface="Calibri"/>
                  <a:ea typeface="宋体" panose="02010600030101010101" pitchFamily="2" charset="-122"/>
                </a:endParaRPr>
              </a:p>
            </p:txBody>
          </p:sp>
          <p:sp>
            <p:nvSpPr>
              <p:cNvPr id="26" name="Freeform 24"/>
              <p:cNvSpPr>
                <a:spLocks/>
              </p:cNvSpPr>
              <p:nvPr/>
            </p:nvSpPr>
            <p:spPr bwMode="auto">
              <a:xfrm>
                <a:off x="7985371" y="2386200"/>
                <a:ext cx="519339" cy="166774"/>
              </a:xfrm>
              <a:custGeom>
                <a:avLst/>
                <a:gdLst>
                  <a:gd name="T0" fmla="*/ 0 w 1420"/>
                  <a:gd name="T1" fmla="*/ 66 h 456"/>
                  <a:gd name="T2" fmla="*/ 631 w 1420"/>
                  <a:gd name="T3" fmla="*/ 33 h 456"/>
                  <a:gd name="T4" fmla="*/ 1259 w 1420"/>
                  <a:gd name="T5" fmla="*/ 0 h 456"/>
                  <a:gd name="T6" fmla="*/ 1420 w 1420"/>
                  <a:gd name="T7" fmla="*/ 189 h 456"/>
                  <a:gd name="T8" fmla="*/ 1281 w 1420"/>
                  <a:gd name="T9" fmla="*/ 390 h 456"/>
                  <a:gd name="T10" fmla="*/ 650 w 1420"/>
                  <a:gd name="T11" fmla="*/ 423 h 456"/>
                  <a:gd name="T12" fmla="*/ 21 w 1420"/>
                  <a:gd name="T13" fmla="*/ 456 h 456"/>
                  <a:gd name="T14" fmla="*/ 160 w 1420"/>
                  <a:gd name="T15" fmla="*/ 253 h 456"/>
                  <a:gd name="T16" fmla="*/ 0 w 1420"/>
                  <a:gd name="T17" fmla="*/ 66 h 456"/>
                  <a:gd name="T18" fmla="*/ 0 w 1420"/>
                  <a:gd name="T19" fmla="*/ 66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20" h="456">
                    <a:moveTo>
                      <a:pt x="0" y="66"/>
                    </a:moveTo>
                    <a:lnTo>
                      <a:pt x="631" y="33"/>
                    </a:lnTo>
                    <a:lnTo>
                      <a:pt x="1259" y="0"/>
                    </a:lnTo>
                    <a:lnTo>
                      <a:pt x="1420" y="189"/>
                    </a:lnTo>
                    <a:lnTo>
                      <a:pt x="1281" y="390"/>
                    </a:lnTo>
                    <a:lnTo>
                      <a:pt x="650" y="423"/>
                    </a:lnTo>
                    <a:lnTo>
                      <a:pt x="21" y="456"/>
                    </a:lnTo>
                    <a:lnTo>
                      <a:pt x="160" y="253"/>
                    </a:lnTo>
                    <a:lnTo>
                      <a:pt x="0" y="66"/>
                    </a:lnTo>
                    <a:lnTo>
                      <a:pt x="0" y="6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24" tIns="91412" rIns="182824" bIns="91412" numCol="1" anchor="t" anchorCtr="0" compatLnSpc="1">
                <a:prstTxWarp prst="textNoShape">
                  <a:avLst/>
                </a:prstTxWarp>
              </a:bodyPr>
              <a:lstStyle/>
              <a:p>
                <a:pPr defTabSz="1828251"/>
                <a:endParaRPr lang="zh-CN" altLang="en-US" sz="3599">
                  <a:solidFill>
                    <a:prstClr val="black">
                      <a:lumMod val="75000"/>
                      <a:lumOff val="25000"/>
                    </a:prstClr>
                  </a:solidFill>
                  <a:latin typeface="Calibri"/>
                  <a:ea typeface="宋体" panose="02010600030101010101" pitchFamily="2" charset="-122"/>
                </a:endParaRPr>
              </a:p>
            </p:txBody>
          </p:sp>
        </p:grpSp>
      </p:grpSp>
      <p:grpSp>
        <p:nvGrpSpPr>
          <p:cNvPr id="8" name="组合 24" descr="n23 Fb Tran Manh Tung"/>
          <p:cNvGrpSpPr/>
          <p:nvPr/>
        </p:nvGrpSpPr>
        <p:grpSpPr>
          <a:xfrm>
            <a:off x="12124571" y="6180263"/>
            <a:ext cx="618719" cy="618911"/>
            <a:chOff x="5814834" y="3684983"/>
            <a:chExt cx="563884" cy="563961"/>
          </a:xfrm>
        </p:grpSpPr>
        <p:sp>
          <p:nvSpPr>
            <p:cNvPr id="28" name="椭圆 27"/>
            <p:cNvSpPr/>
            <p:nvPr/>
          </p:nvSpPr>
          <p:spPr>
            <a:xfrm>
              <a:off x="5814834" y="3684983"/>
              <a:ext cx="563884" cy="563961"/>
            </a:xfrm>
            <a:prstGeom prst="ellipse">
              <a:avLst/>
            </a:prstGeom>
            <a:solidFill>
              <a:schemeClr val="accent5">
                <a:lumMod val="75000"/>
              </a:schemeClr>
            </a:solidFill>
            <a:ln w="44450">
              <a:solidFill>
                <a:schemeClr val="bg1"/>
              </a:solidFill>
            </a:ln>
            <a:effectLst>
              <a:outerShdw blurRad="88900" dist="635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828251"/>
              <a:endParaRPr lang="zh-CN" altLang="en-US" sz="3599">
                <a:solidFill>
                  <a:prstClr val="black">
                    <a:lumMod val="75000"/>
                    <a:lumOff val="25000"/>
                  </a:prstClr>
                </a:solidFill>
                <a:latin typeface="Calibri"/>
                <a:ea typeface="宋体" panose="02010600030101010101" pitchFamily="2" charset="-122"/>
              </a:endParaRPr>
            </a:p>
          </p:txBody>
        </p:sp>
        <p:grpSp>
          <p:nvGrpSpPr>
            <p:cNvPr id="9" name="组合 56"/>
            <p:cNvGrpSpPr/>
            <p:nvPr/>
          </p:nvGrpSpPr>
          <p:grpSpPr>
            <a:xfrm>
              <a:off x="5961456" y="3800091"/>
              <a:ext cx="272556" cy="270762"/>
              <a:chOff x="6463926" y="2278309"/>
              <a:chExt cx="708057" cy="703302"/>
            </a:xfrm>
            <a:solidFill>
              <a:schemeClr val="bg1"/>
            </a:solidFill>
          </p:grpSpPr>
          <p:sp>
            <p:nvSpPr>
              <p:cNvPr id="30" name="Freeform 30"/>
              <p:cNvSpPr>
                <a:spLocks noEditPoints="1"/>
              </p:cNvSpPr>
              <p:nvPr/>
            </p:nvSpPr>
            <p:spPr bwMode="auto">
              <a:xfrm>
                <a:off x="6687023" y="2278309"/>
                <a:ext cx="261864" cy="305752"/>
              </a:xfrm>
              <a:custGeom>
                <a:avLst/>
                <a:gdLst>
                  <a:gd name="T0" fmla="*/ 150 w 303"/>
                  <a:gd name="T1" fmla="*/ 1 h 354"/>
                  <a:gd name="T2" fmla="*/ 81 w 303"/>
                  <a:gd name="T3" fmla="*/ 76 h 354"/>
                  <a:gd name="T4" fmla="*/ 153 w 303"/>
                  <a:gd name="T5" fmla="*/ 165 h 354"/>
                  <a:gd name="T6" fmla="*/ 222 w 303"/>
                  <a:gd name="T7" fmla="*/ 74 h 354"/>
                  <a:gd name="T8" fmla="*/ 150 w 303"/>
                  <a:gd name="T9" fmla="*/ 1 h 354"/>
                  <a:gd name="T10" fmla="*/ 151 w 303"/>
                  <a:gd name="T11" fmla="*/ 261 h 354"/>
                  <a:gd name="T12" fmla="*/ 198 w 303"/>
                  <a:gd name="T13" fmla="*/ 196 h 354"/>
                  <a:gd name="T14" fmla="*/ 210 w 303"/>
                  <a:gd name="T15" fmla="*/ 190 h 354"/>
                  <a:gd name="T16" fmla="*/ 260 w 303"/>
                  <a:gd name="T17" fmla="*/ 199 h 354"/>
                  <a:gd name="T18" fmla="*/ 290 w 303"/>
                  <a:gd name="T19" fmla="*/ 225 h 354"/>
                  <a:gd name="T20" fmla="*/ 303 w 303"/>
                  <a:gd name="T21" fmla="*/ 330 h 354"/>
                  <a:gd name="T22" fmla="*/ 297 w 303"/>
                  <a:gd name="T23" fmla="*/ 347 h 354"/>
                  <a:gd name="T24" fmla="*/ 280 w 303"/>
                  <a:gd name="T25" fmla="*/ 354 h 354"/>
                  <a:gd name="T26" fmla="*/ 23 w 303"/>
                  <a:gd name="T27" fmla="*/ 354 h 354"/>
                  <a:gd name="T28" fmla="*/ 6 w 303"/>
                  <a:gd name="T29" fmla="*/ 347 h 354"/>
                  <a:gd name="T30" fmla="*/ 0 w 303"/>
                  <a:gd name="T31" fmla="*/ 330 h 354"/>
                  <a:gd name="T32" fmla="*/ 13 w 303"/>
                  <a:gd name="T33" fmla="*/ 225 h 354"/>
                  <a:gd name="T34" fmla="*/ 43 w 303"/>
                  <a:gd name="T35" fmla="*/ 199 h 354"/>
                  <a:gd name="T36" fmla="*/ 93 w 303"/>
                  <a:gd name="T37" fmla="*/ 190 h 354"/>
                  <a:gd name="T38" fmla="*/ 105 w 303"/>
                  <a:gd name="T39" fmla="*/ 196 h 354"/>
                  <a:gd name="T40" fmla="*/ 151 w 303"/>
                  <a:gd name="T41" fmla="*/ 261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03" h="354">
                    <a:moveTo>
                      <a:pt x="150" y="1"/>
                    </a:moveTo>
                    <a:cubicBezTo>
                      <a:pt x="111" y="2"/>
                      <a:pt x="80" y="36"/>
                      <a:pt x="81" y="76"/>
                    </a:cubicBezTo>
                    <a:cubicBezTo>
                      <a:pt x="82" y="117"/>
                      <a:pt x="114" y="166"/>
                      <a:pt x="153" y="165"/>
                    </a:cubicBezTo>
                    <a:cubicBezTo>
                      <a:pt x="192" y="165"/>
                      <a:pt x="223" y="114"/>
                      <a:pt x="222" y="74"/>
                    </a:cubicBezTo>
                    <a:cubicBezTo>
                      <a:pt x="221" y="33"/>
                      <a:pt x="189" y="0"/>
                      <a:pt x="150" y="1"/>
                    </a:cubicBezTo>
                    <a:close/>
                    <a:moveTo>
                      <a:pt x="151" y="261"/>
                    </a:moveTo>
                    <a:cubicBezTo>
                      <a:pt x="198" y="196"/>
                      <a:pt x="198" y="196"/>
                      <a:pt x="198" y="196"/>
                    </a:cubicBezTo>
                    <a:cubicBezTo>
                      <a:pt x="201" y="192"/>
                      <a:pt x="206" y="190"/>
                      <a:pt x="210" y="190"/>
                    </a:cubicBezTo>
                    <a:cubicBezTo>
                      <a:pt x="260" y="199"/>
                      <a:pt x="260" y="199"/>
                      <a:pt x="260" y="199"/>
                    </a:cubicBezTo>
                    <a:cubicBezTo>
                      <a:pt x="278" y="202"/>
                      <a:pt x="288" y="217"/>
                      <a:pt x="290" y="225"/>
                    </a:cubicBezTo>
                    <a:cubicBezTo>
                      <a:pt x="297" y="274"/>
                      <a:pt x="301" y="304"/>
                      <a:pt x="303" y="330"/>
                    </a:cubicBezTo>
                    <a:cubicBezTo>
                      <a:pt x="303" y="336"/>
                      <a:pt x="301" y="342"/>
                      <a:pt x="297" y="347"/>
                    </a:cubicBezTo>
                    <a:cubicBezTo>
                      <a:pt x="292" y="351"/>
                      <a:pt x="287" y="354"/>
                      <a:pt x="280" y="354"/>
                    </a:cubicBezTo>
                    <a:cubicBezTo>
                      <a:pt x="23" y="354"/>
                      <a:pt x="23" y="354"/>
                      <a:pt x="23" y="354"/>
                    </a:cubicBezTo>
                    <a:cubicBezTo>
                      <a:pt x="16" y="354"/>
                      <a:pt x="11" y="351"/>
                      <a:pt x="6" y="347"/>
                    </a:cubicBezTo>
                    <a:cubicBezTo>
                      <a:pt x="2" y="342"/>
                      <a:pt x="0" y="336"/>
                      <a:pt x="0" y="330"/>
                    </a:cubicBezTo>
                    <a:cubicBezTo>
                      <a:pt x="2" y="304"/>
                      <a:pt x="6" y="274"/>
                      <a:pt x="13" y="225"/>
                    </a:cubicBezTo>
                    <a:cubicBezTo>
                      <a:pt x="15" y="217"/>
                      <a:pt x="25" y="202"/>
                      <a:pt x="43" y="199"/>
                    </a:cubicBezTo>
                    <a:cubicBezTo>
                      <a:pt x="93" y="190"/>
                      <a:pt x="93" y="190"/>
                      <a:pt x="93" y="190"/>
                    </a:cubicBezTo>
                    <a:cubicBezTo>
                      <a:pt x="97" y="190"/>
                      <a:pt x="102" y="192"/>
                      <a:pt x="105" y="196"/>
                    </a:cubicBezTo>
                    <a:cubicBezTo>
                      <a:pt x="151" y="261"/>
                      <a:pt x="151" y="261"/>
                      <a:pt x="151" y="26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24" tIns="91412" rIns="182824" bIns="91412" numCol="1" anchor="t" anchorCtr="0" compatLnSpc="1">
                <a:prstTxWarp prst="textNoShape">
                  <a:avLst/>
                </a:prstTxWarp>
              </a:bodyPr>
              <a:lstStyle/>
              <a:p>
                <a:pPr defTabSz="1828251"/>
                <a:endParaRPr lang="zh-CN" altLang="en-US" sz="3599">
                  <a:solidFill>
                    <a:prstClr val="black">
                      <a:lumMod val="75000"/>
                      <a:lumOff val="25000"/>
                    </a:prstClr>
                  </a:solidFill>
                  <a:latin typeface="Calibri"/>
                  <a:ea typeface="宋体" panose="02010600030101010101" pitchFamily="2" charset="-122"/>
                </a:endParaRPr>
              </a:p>
            </p:txBody>
          </p:sp>
          <p:sp>
            <p:nvSpPr>
              <p:cNvPr id="31" name="Freeform 31"/>
              <p:cNvSpPr>
                <a:spLocks noEditPoints="1"/>
              </p:cNvSpPr>
              <p:nvPr/>
            </p:nvSpPr>
            <p:spPr bwMode="auto">
              <a:xfrm>
                <a:off x="6463926" y="2632337"/>
                <a:ext cx="268082" cy="349274"/>
              </a:xfrm>
              <a:custGeom>
                <a:avLst/>
                <a:gdLst>
                  <a:gd name="T0" fmla="*/ 153 w 310"/>
                  <a:gd name="T1" fmla="*/ 1 h 404"/>
                  <a:gd name="T2" fmla="*/ 84 w 310"/>
                  <a:gd name="T3" fmla="*/ 76 h 404"/>
                  <a:gd name="T4" fmla="*/ 156 w 310"/>
                  <a:gd name="T5" fmla="*/ 165 h 404"/>
                  <a:gd name="T6" fmla="*/ 225 w 310"/>
                  <a:gd name="T7" fmla="*/ 73 h 404"/>
                  <a:gd name="T8" fmla="*/ 153 w 310"/>
                  <a:gd name="T9" fmla="*/ 1 h 404"/>
                  <a:gd name="T10" fmla="*/ 155 w 310"/>
                  <a:gd name="T11" fmla="*/ 261 h 404"/>
                  <a:gd name="T12" fmla="*/ 201 w 310"/>
                  <a:gd name="T13" fmla="*/ 195 h 404"/>
                  <a:gd name="T14" fmla="*/ 213 w 310"/>
                  <a:gd name="T15" fmla="*/ 190 h 404"/>
                  <a:gd name="T16" fmla="*/ 263 w 310"/>
                  <a:gd name="T17" fmla="*/ 199 h 404"/>
                  <a:gd name="T18" fmla="*/ 293 w 310"/>
                  <a:gd name="T19" fmla="*/ 225 h 404"/>
                  <a:gd name="T20" fmla="*/ 304 w 310"/>
                  <a:gd name="T21" fmla="*/ 385 h 404"/>
                  <a:gd name="T22" fmla="*/ 282 w 310"/>
                  <a:gd name="T23" fmla="*/ 404 h 404"/>
                  <a:gd name="T24" fmla="*/ 27 w 310"/>
                  <a:gd name="T25" fmla="*/ 404 h 404"/>
                  <a:gd name="T26" fmla="*/ 5 w 310"/>
                  <a:gd name="T27" fmla="*/ 385 h 404"/>
                  <a:gd name="T28" fmla="*/ 16 w 310"/>
                  <a:gd name="T29" fmla="*/ 225 h 404"/>
                  <a:gd name="T30" fmla="*/ 46 w 310"/>
                  <a:gd name="T31" fmla="*/ 199 h 404"/>
                  <a:gd name="T32" fmla="*/ 96 w 310"/>
                  <a:gd name="T33" fmla="*/ 190 h 404"/>
                  <a:gd name="T34" fmla="*/ 108 w 310"/>
                  <a:gd name="T35" fmla="*/ 195 h 404"/>
                  <a:gd name="T36" fmla="*/ 155 w 310"/>
                  <a:gd name="T37" fmla="*/ 261 h 4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10" h="404">
                    <a:moveTo>
                      <a:pt x="153" y="1"/>
                    </a:moveTo>
                    <a:cubicBezTo>
                      <a:pt x="114" y="1"/>
                      <a:pt x="83" y="35"/>
                      <a:pt x="84" y="76"/>
                    </a:cubicBezTo>
                    <a:cubicBezTo>
                      <a:pt x="85" y="117"/>
                      <a:pt x="117" y="166"/>
                      <a:pt x="156" y="165"/>
                    </a:cubicBezTo>
                    <a:cubicBezTo>
                      <a:pt x="195" y="164"/>
                      <a:pt x="226" y="114"/>
                      <a:pt x="225" y="73"/>
                    </a:cubicBezTo>
                    <a:cubicBezTo>
                      <a:pt x="224" y="32"/>
                      <a:pt x="192" y="0"/>
                      <a:pt x="153" y="1"/>
                    </a:cubicBezTo>
                    <a:close/>
                    <a:moveTo>
                      <a:pt x="155" y="261"/>
                    </a:moveTo>
                    <a:cubicBezTo>
                      <a:pt x="201" y="195"/>
                      <a:pt x="201" y="195"/>
                      <a:pt x="201" y="195"/>
                    </a:cubicBezTo>
                    <a:cubicBezTo>
                      <a:pt x="204" y="191"/>
                      <a:pt x="209" y="189"/>
                      <a:pt x="213" y="190"/>
                    </a:cubicBezTo>
                    <a:cubicBezTo>
                      <a:pt x="263" y="199"/>
                      <a:pt x="263" y="199"/>
                      <a:pt x="263" y="199"/>
                    </a:cubicBezTo>
                    <a:cubicBezTo>
                      <a:pt x="281" y="202"/>
                      <a:pt x="291" y="216"/>
                      <a:pt x="293" y="225"/>
                    </a:cubicBezTo>
                    <a:cubicBezTo>
                      <a:pt x="304" y="309"/>
                      <a:pt x="310" y="336"/>
                      <a:pt x="304" y="385"/>
                    </a:cubicBezTo>
                    <a:cubicBezTo>
                      <a:pt x="303" y="396"/>
                      <a:pt x="294" y="404"/>
                      <a:pt x="282" y="404"/>
                    </a:cubicBezTo>
                    <a:cubicBezTo>
                      <a:pt x="27" y="404"/>
                      <a:pt x="27" y="404"/>
                      <a:pt x="27" y="404"/>
                    </a:cubicBezTo>
                    <a:cubicBezTo>
                      <a:pt x="15" y="404"/>
                      <a:pt x="6" y="396"/>
                      <a:pt x="5" y="385"/>
                    </a:cubicBezTo>
                    <a:cubicBezTo>
                      <a:pt x="0" y="336"/>
                      <a:pt x="5" y="309"/>
                      <a:pt x="16" y="225"/>
                    </a:cubicBezTo>
                    <a:cubicBezTo>
                      <a:pt x="18" y="216"/>
                      <a:pt x="28" y="202"/>
                      <a:pt x="46" y="199"/>
                    </a:cubicBezTo>
                    <a:cubicBezTo>
                      <a:pt x="96" y="190"/>
                      <a:pt x="96" y="190"/>
                      <a:pt x="96" y="190"/>
                    </a:cubicBezTo>
                    <a:cubicBezTo>
                      <a:pt x="100" y="189"/>
                      <a:pt x="105" y="191"/>
                      <a:pt x="108" y="195"/>
                    </a:cubicBezTo>
                    <a:cubicBezTo>
                      <a:pt x="155" y="261"/>
                      <a:pt x="155" y="261"/>
                      <a:pt x="155" y="26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24" tIns="91412" rIns="182824" bIns="91412" numCol="1" anchor="t" anchorCtr="0" compatLnSpc="1">
                <a:prstTxWarp prst="textNoShape">
                  <a:avLst/>
                </a:prstTxWarp>
              </a:bodyPr>
              <a:lstStyle/>
              <a:p>
                <a:pPr defTabSz="1828251"/>
                <a:endParaRPr lang="zh-CN" altLang="en-US" sz="3599">
                  <a:solidFill>
                    <a:prstClr val="black">
                      <a:lumMod val="75000"/>
                      <a:lumOff val="25000"/>
                    </a:prstClr>
                  </a:solidFill>
                  <a:latin typeface="Calibri"/>
                  <a:ea typeface="宋体" panose="02010600030101010101" pitchFamily="2" charset="-122"/>
                </a:endParaRPr>
              </a:p>
            </p:txBody>
          </p:sp>
          <p:sp>
            <p:nvSpPr>
              <p:cNvPr id="32" name="Freeform 32"/>
              <p:cNvSpPr>
                <a:spLocks/>
              </p:cNvSpPr>
              <p:nvPr/>
            </p:nvSpPr>
            <p:spPr bwMode="auto">
              <a:xfrm>
                <a:off x="6727619" y="2616977"/>
                <a:ext cx="180672" cy="154705"/>
              </a:xfrm>
              <a:custGeom>
                <a:avLst/>
                <a:gdLst>
                  <a:gd name="T0" fmla="*/ 85 w 209"/>
                  <a:gd name="T1" fmla="*/ 19 h 179"/>
                  <a:gd name="T2" fmla="*/ 104 w 209"/>
                  <a:gd name="T3" fmla="*/ 0 h 179"/>
                  <a:gd name="T4" fmla="*/ 124 w 209"/>
                  <a:gd name="T5" fmla="*/ 19 h 179"/>
                  <a:gd name="T6" fmla="*/ 124 w 209"/>
                  <a:gd name="T7" fmla="*/ 98 h 179"/>
                  <a:gd name="T8" fmla="*/ 197 w 209"/>
                  <a:gd name="T9" fmla="*/ 141 h 179"/>
                  <a:gd name="T10" fmla="*/ 204 w 209"/>
                  <a:gd name="T11" fmla="*/ 167 h 179"/>
                  <a:gd name="T12" fmla="*/ 178 w 209"/>
                  <a:gd name="T13" fmla="*/ 174 h 179"/>
                  <a:gd name="T14" fmla="*/ 104 w 209"/>
                  <a:gd name="T15" fmla="*/ 131 h 179"/>
                  <a:gd name="T16" fmla="*/ 31 w 209"/>
                  <a:gd name="T17" fmla="*/ 174 h 179"/>
                  <a:gd name="T18" fmla="*/ 5 w 209"/>
                  <a:gd name="T19" fmla="*/ 167 h 179"/>
                  <a:gd name="T20" fmla="*/ 12 w 209"/>
                  <a:gd name="T21" fmla="*/ 141 h 179"/>
                  <a:gd name="T22" fmla="*/ 85 w 209"/>
                  <a:gd name="T23" fmla="*/ 98 h 179"/>
                  <a:gd name="T24" fmla="*/ 85 w 209"/>
                  <a:gd name="T25" fmla="*/ 19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9" h="179">
                    <a:moveTo>
                      <a:pt x="85" y="19"/>
                    </a:moveTo>
                    <a:cubicBezTo>
                      <a:pt x="85" y="8"/>
                      <a:pt x="94" y="0"/>
                      <a:pt x="104" y="0"/>
                    </a:cubicBezTo>
                    <a:cubicBezTo>
                      <a:pt x="115" y="0"/>
                      <a:pt x="124" y="8"/>
                      <a:pt x="124" y="19"/>
                    </a:cubicBezTo>
                    <a:cubicBezTo>
                      <a:pt x="124" y="98"/>
                      <a:pt x="124" y="98"/>
                      <a:pt x="124" y="98"/>
                    </a:cubicBezTo>
                    <a:cubicBezTo>
                      <a:pt x="197" y="141"/>
                      <a:pt x="197" y="141"/>
                      <a:pt x="197" y="141"/>
                    </a:cubicBezTo>
                    <a:cubicBezTo>
                      <a:pt x="206" y="146"/>
                      <a:pt x="209" y="158"/>
                      <a:pt x="204" y="167"/>
                    </a:cubicBezTo>
                    <a:cubicBezTo>
                      <a:pt x="198" y="176"/>
                      <a:pt x="187" y="179"/>
                      <a:pt x="178" y="174"/>
                    </a:cubicBezTo>
                    <a:cubicBezTo>
                      <a:pt x="104" y="131"/>
                      <a:pt x="104" y="131"/>
                      <a:pt x="104" y="131"/>
                    </a:cubicBezTo>
                    <a:cubicBezTo>
                      <a:pt x="31" y="174"/>
                      <a:pt x="31" y="174"/>
                      <a:pt x="31" y="174"/>
                    </a:cubicBezTo>
                    <a:cubicBezTo>
                      <a:pt x="22" y="179"/>
                      <a:pt x="11" y="176"/>
                      <a:pt x="5" y="167"/>
                    </a:cubicBezTo>
                    <a:cubicBezTo>
                      <a:pt x="0" y="158"/>
                      <a:pt x="3" y="146"/>
                      <a:pt x="12" y="141"/>
                    </a:cubicBezTo>
                    <a:cubicBezTo>
                      <a:pt x="85" y="98"/>
                      <a:pt x="85" y="98"/>
                      <a:pt x="85" y="98"/>
                    </a:cubicBezTo>
                    <a:cubicBezTo>
                      <a:pt x="85" y="19"/>
                      <a:pt x="85" y="19"/>
                      <a:pt x="85" y="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24" tIns="91412" rIns="182824" bIns="91412" numCol="1" anchor="t" anchorCtr="0" compatLnSpc="1">
                <a:prstTxWarp prst="textNoShape">
                  <a:avLst/>
                </a:prstTxWarp>
              </a:bodyPr>
              <a:lstStyle/>
              <a:p>
                <a:pPr defTabSz="1828251"/>
                <a:endParaRPr lang="zh-CN" altLang="en-US" sz="3599">
                  <a:solidFill>
                    <a:prstClr val="black">
                      <a:lumMod val="75000"/>
                      <a:lumOff val="25000"/>
                    </a:prstClr>
                  </a:solidFill>
                  <a:latin typeface="Calibri"/>
                  <a:ea typeface="宋体" panose="02010600030101010101" pitchFamily="2" charset="-122"/>
                </a:endParaRPr>
              </a:p>
            </p:txBody>
          </p:sp>
          <p:sp>
            <p:nvSpPr>
              <p:cNvPr id="33" name="Freeform 33"/>
              <p:cNvSpPr>
                <a:spLocks noEditPoints="1"/>
              </p:cNvSpPr>
              <p:nvPr/>
            </p:nvSpPr>
            <p:spPr bwMode="auto">
              <a:xfrm>
                <a:off x="6903901" y="2632337"/>
                <a:ext cx="268082" cy="349274"/>
              </a:xfrm>
              <a:custGeom>
                <a:avLst/>
                <a:gdLst>
                  <a:gd name="T0" fmla="*/ 154 w 310"/>
                  <a:gd name="T1" fmla="*/ 1 h 404"/>
                  <a:gd name="T2" fmla="*/ 85 w 310"/>
                  <a:gd name="T3" fmla="*/ 76 h 404"/>
                  <a:gd name="T4" fmla="*/ 157 w 310"/>
                  <a:gd name="T5" fmla="*/ 165 h 404"/>
                  <a:gd name="T6" fmla="*/ 226 w 310"/>
                  <a:gd name="T7" fmla="*/ 73 h 404"/>
                  <a:gd name="T8" fmla="*/ 154 w 310"/>
                  <a:gd name="T9" fmla="*/ 1 h 404"/>
                  <a:gd name="T10" fmla="*/ 155 w 310"/>
                  <a:gd name="T11" fmla="*/ 261 h 404"/>
                  <a:gd name="T12" fmla="*/ 202 w 310"/>
                  <a:gd name="T13" fmla="*/ 195 h 404"/>
                  <a:gd name="T14" fmla="*/ 214 w 310"/>
                  <a:gd name="T15" fmla="*/ 190 h 404"/>
                  <a:gd name="T16" fmla="*/ 264 w 310"/>
                  <a:gd name="T17" fmla="*/ 199 h 404"/>
                  <a:gd name="T18" fmla="*/ 294 w 310"/>
                  <a:gd name="T19" fmla="*/ 225 h 404"/>
                  <a:gd name="T20" fmla="*/ 305 w 310"/>
                  <a:gd name="T21" fmla="*/ 385 h 404"/>
                  <a:gd name="T22" fmla="*/ 283 w 310"/>
                  <a:gd name="T23" fmla="*/ 404 h 404"/>
                  <a:gd name="T24" fmla="*/ 28 w 310"/>
                  <a:gd name="T25" fmla="*/ 404 h 404"/>
                  <a:gd name="T26" fmla="*/ 6 w 310"/>
                  <a:gd name="T27" fmla="*/ 385 h 404"/>
                  <a:gd name="T28" fmla="*/ 17 w 310"/>
                  <a:gd name="T29" fmla="*/ 225 h 404"/>
                  <a:gd name="T30" fmla="*/ 47 w 310"/>
                  <a:gd name="T31" fmla="*/ 199 h 404"/>
                  <a:gd name="T32" fmla="*/ 97 w 310"/>
                  <a:gd name="T33" fmla="*/ 190 h 404"/>
                  <a:gd name="T34" fmla="*/ 109 w 310"/>
                  <a:gd name="T35" fmla="*/ 195 h 404"/>
                  <a:gd name="T36" fmla="*/ 155 w 310"/>
                  <a:gd name="T37" fmla="*/ 261 h 4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10" h="404">
                    <a:moveTo>
                      <a:pt x="154" y="1"/>
                    </a:moveTo>
                    <a:cubicBezTo>
                      <a:pt x="115" y="1"/>
                      <a:pt x="84" y="35"/>
                      <a:pt x="85" y="76"/>
                    </a:cubicBezTo>
                    <a:cubicBezTo>
                      <a:pt x="86" y="117"/>
                      <a:pt x="118" y="166"/>
                      <a:pt x="157" y="165"/>
                    </a:cubicBezTo>
                    <a:cubicBezTo>
                      <a:pt x="196" y="164"/>
                      <a:pt x="227" y="114"/>
                      <a:pt x="226" y="73"/>
                    </a:cubicBezTo>
                    <a:cubicBezTo>
                      <a:pt x="225" y="32"/>
                      <a:pt x="193" y="0"/>
                      <a:pt x="154" y="1"/>
                    </a:cubicBezTo>
                    <a:close/>
                    <a:moveTo>
                      <a:pt x="155" y="261"/>
                    </a:moveTo>
                    <a:cubicBezTo>
                      <a:pt x="202" y="195"/>
                      <a:pt x="202" y="195"/>
                      <a:pt x="202" y="195"/>
                    </a:cubicBezTo>
                    <a:cubicBezTo>
                      <a:pt x="205" y="191"/>
                      <a:pt x="209" y="189"/>
                      <a:pt x="214" y="190"/>
                    </a:cubicBezTo>
                    <a:cubicBezTo>
                      <a:pt x="264" y="199"/>
                      <a:pt x="264" y="199"/>
                      <a:pt x="264" y="199"/>
                    </a:cubicBezTo>
                    <a:cubicBezTo>
                      <a:pt x="282" y="202"/>
                      <a:pt x="292" y="216"/>
                      <a:pt x="294" y="225"/>
                    </a:cubicBezTo>
                    <a:cubicBezTo>
                      <a:pt x="305" y="309"/>
                      <a:pt x="310" y="336"/>
                      <a:pt x="305" y="385"/>
                    </a:cubicBezTo>
                    <a:cubicBezTo>
                      <a:pt x="304" y="396"/>
                      <a:pt x="295" y="404"/>
                      <a:pt x="283" y="404"/>
                    </a:cubicBezTo>
                    <a:cubicBezTo>
                      <a:pt x="28" y="404"/>
                      <a:pt x="28" y="404"/>
                      <a:pt x="28" y="404"/>
                    </a:cubicBezTo>
                    <a:cubicBezTo>
                      <a:pt x="16" y="404"/>
                      <a:pt x="7" y="396"/>
                      <a:pt x="6" y="385"/>
                    </a:cubicBezTo>
                    <a:cubicBezTo>
                      <a:pt x="0" y="336"/>
                      <a:pt x="6" y="309"/>
                      <a:pt x="17" y="225"/>
                    </a:cubicBezTo>
                    <a:cubicBezTo>
                      <a:pt x="19" y="216"/>
                      <a:pt x="29" y="202"/>
                      <a:pt x="47" y="199"/>
                    </a:cubicBezTo>
                    <a:cubicBezTo>
                      <a:pt x="97" y="190"/>
                      <a:pt x="97" y="190"/>
                      <a:pt x="97" y="190"/>
                    </a:cubicBezTo>
                    <a:cubicBezTo>
                      <a:pt x="101" y="189"/>
                      <a:pt x="106" y="191"/>
                      <a:pt x="109" y="195"/>
                    </a:cubicBezTo>
                    <a:cubicBezTo>
                      <a:pt x="155" y="261"/>
                      <a:pt x="155" y="261"/>
                      <a:pt x="155" y="26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24" tIns="91412" rIns="182824" bIns="91412" numCol="1" anchor="t" anchorCtr="0" compatLnSpc="1">
                <a:prstTxWarp prst="textNoShape">
                  <a:avLst/>
                </a:prstTxWarp>
              </a:bodyPr>
              <a:lstStyle/>
              <a:p>
                <a:pPr defTabSz="1828251"/>
                <a:endParaRPr lang="zh-CN" altLang="en-US" sz="3599">
                  <a:solidFill>
                    <a:prstClr val="black">
                      <a:lumMod val="75000"/>
                      <a:lumOff val="25000"/>
                    </a:prstClr>
                  </a:solidFill>
                  <a:latin typeface="Calibri"/>
                  <a:ea typeface="宋体" panose="02010600030101010101" pitchFamily="2" charset="-122"/>
                </a:endParaRPr>
              </a:p>
            </p:txBody>
          </p:sp>
        </p:grpSp>
      </p:grpSp>
      <p:sp>
        <p:nvSpPr>
          <p:cNvPr id="53" name="TextBox 52" descr="n23 Fb Tran Manh Tung"/>
          <p:cNvSpPr txBox="1"/>
          <p:nvPr/>
        </p:nvSpPr>
        <p:spPr>
          <a:xfrm>
            <a:off x="4480387" y="3587338"/>
            <a:ext cx="10941839" cy="707758"/>
          </a:xfrm>
          <a:prstGeom prst="rect">
            <a:avLst/>
          </a:prstGeom>
          <a:noFill/>
          <a:effectLst/>
        </p:spPr>
        <p:txBody>
          <a:bodyPr wrap="square" rtlCol="0">
            <a:spAutoFit/>
          </a:bodyPr>
          <a:lstStyle/>
          <a:p>
            <a:pPr algn="ctr" defTabSz="1828251"/>
            <a:r>
              <a:rPr lang="en-US" altLang="zh-CN" sz="3999">
                <a:ln w="0"/>
                <a:solidFill>
                  <a:prstClr val="black"/>
                </a:solidFill>
                <a:effectLst>
                  <a:outerShdw blurRad="38100" dist="19050" dir="2700000" algn="tl" rotWithShape="0">
                    <a:prstClr val="black">
                      <a:alpha val="40000"/>
                    </a:prstClr>
                  </a:outerShdw>
                </a:effectLst>
                <a:latin typeface="微软雅黑" panose="020B0503020204020204" pitchFamily="34" charset="-122"/>
                <a:ea typeface="微软雅黑" panose="020B0503020204020204" pitchFamily="34" charset="-122"/>
              </a:rPr>
              <a:t>Giáo viên: Cô Nhung Cute</a:t>
            </a:r>
            <a:endParaRPr lang="en-US" altLang="zh-CN" sz="3999" dirty="0">
              <a:ln w="0"/>
              <a:solidFill>
                <a:prstClr val="black"/>
              </a:solidFill>
              <a:effectLst>
                <a:outerShdw blurRad="38100" dist="19050" dir="2700000" algn="tl" rotWithShape="0">
                  <a:prstClr val="black">
                    <a:alpha val="40000"/>
                  </a:prstClr>
                </a:outerShdw>
              </a:effectLst>
              <a:latin typeface="微软雅黑" panose="020B0503020204020204" pitchFamily="34" charset="-122"/>
              <a:ea typeface="微软雅黑" panose="020B0503020204020204" pitchFamily="34" charset="-122"/>
            </a:endParaRPr>
          </a:p>
        </p:txBody>
      </p:sp>
      <p:cxnSp>
        <p:nvCxnSpPr>
          <p:cNvPr id="54" name="直接连接符 53" descr="n23 Fb Tran Manh Tung"/>
          <p:cNvCxnSpPr>
            <a:cxnSpLocks/>
          </p:cNvCxnSpPr>
          <p:nvPr/>
        </p:nvCxnSpPr>
        <p:spPr>
          <a:xfrm>
            <a:off x="6019800" y="4711585"/>
            <a:ext cx="8845546" cy="0"/>
          </a:xfrm>
          <a:prstGeom prst="line">
            <a:avLst/>
          </a:prstGeom>
          <a:ln>
            <a:solidFill>
              <a:schemeClr val="bg1">
                <a:lumMod val="65000"/>
              </a:schemeClr>
            </a:solidFill>
            <a:tailEnd type="oval" w="lg" len="lg"/>
          </a:ln>
        </p:spPr>
        <p:style>
          <a:lnRef idx="1">
            <a:schemeClr val="accent1"/>
          </a:lnRef>
          <a:fillRef idx="0">
            <a:schemeClr val="accent1"/>
          </a:fillRef>
          <a:effectRef idx="0">
            <a:schemeClr val="accent1"/>
          </a:effectRef>
          <a:fontRef idx="minor">
            <a:schemeClr val="tx1"/>
          </a:fontRef>
        </p:style>
      </p:cxnSp>
      <p:sp>
        <p:nvSpPr>
          <p:cNvPr id="17" name="Rectangle 16" descr="n23 Fb Tran Manh Tung">
            <a:extLst>
              <a:ext uri="{FF2B5EF4-FFF2-40B4-BE49-F238E27FC236}">
                <a16:creationId xmlns:a16="http://schemas.microsoft.com/office/drawing/2014/main" id="{CF8717D8-4105-4D89-8363-2750E4792EC2}"/>
              </a:ext>
            </a:extLst>
          </p:cNvPr>
          <p:cNvSpPr/>
          <p:nvPr/>
        </p:nvSpPr>
        <p:spPr>
          <a:xfrm>
            <a:off x="2521308" y="-4730"/>
            <a:ext cx="14037228" cy="18716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828251"/>
            <a:r>
              <a:rPr lang="en-US" sz="7198" b="1">
                <a:ln w="6600">
                  <a:solidFill>
                    <a:srgbClr val="F5C751"/>
                  </a:solidFill>
                  <a:prstDash val="solid"/>
                </a:ln>
                <a:solidFill>
                  <a:srgbClr val="FFFFFF"/>
                </a:solidFill>
                <a:effectLst>
                  <a:outerShdw dist="38100" dir="2700000" algn="tl" rotWithShape="0">
                    <a:srgbClr val="F5C751"/>
                  </a:outerShdw>
                </a:effectLst>
                <a:latin typeface="Calibri"/>
              </a:rPr>
              <a:t>CHÀO MỪNG CÁC EM ĐẾN VỚI LỚP</a:t>
            </a:r>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4339"/>
                                        </p:tgtEl>
                                        <p:attrNameLst>
                                          <p:attrName>style.visibility</p:attrName>
                                        </p:attrNameLst>
                                      </p:cBhvr>
                                      <p:to>
                                        <p:strVal val="visible"/>
                                      </p:to>
                                    </p:set>
                                    <p:anim calcmode="lin" valueType="num">
                                      <p:cBhvr additive="base">
                                        <p:cTn id="7" dur="1000" fill="hold"/>
                                        <p:tgtEl>
                                          <p:spTgt spid="14339"/>
                                        </p:tgtEl>
                                        <p:attrNameLst>
                                          <p:attrName>ppt_x</p:attrName>
                                        </p:attrNameLst>
                                      </p:cBhvr>
                                      <p:tavLst>
                                        <p:tav tm="0">
                                          <p:val>
                                            <p:strVal val="0-#ppt_w/2"/>
                                          </p:val>
                                        </p:tav>
                                        <p:tav tm="100000">
                                          <p:val>
                                            <p:strVal val="#ppt_x"/>
                                          </p:val>
                                        </p:tav>
                                      </p:tavLst>
                                    </p:anim>
                                    <p:anim calcmode="lin" valueType="num">
                                      <p:cBhvr additive="base">
                                        <p:cTn id="8" dur="1000" fill="hold"/>
                                        <p:tgtEl>
                                          <p:spTgt spid="14339"/>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10" presetClass="entr" presetSubtype="0" fill="hold" nodeType="afterEffect">
                                  <p:stCondLst>
                                    <p:cond delay="0"/>
                                  </p:stCondLst>
                                  <p:childTnLst>
                                    <p:set>
                                      <p:cBhvr>
                                        <p:cTn id="11" dur="1" fill="hold">
                                          <p:stCondLst>
                                            <p:cond delay="0"/>
                                          </p:stCondLst>
                                        </p:cTn>
                                        <p:tgtEl>
                                          <p:spTgt spid="54"/>
                                        </p:tgtEl>
                                        <p:attrNameLst>
                                          <p:attrName>style.visibility</p:attrName>
                                        </p:attrNameLst>
                                      </p:cBhvr>
                                      <p:to>
                                        <p:strVal val="visible"/>
                                      </p:to>
                                    </p:set>
                                    <p:animEffect transition="in" filter="fade">
                                      <p:cBhvr>
                                        <p:cTn id="12" dur="500"/>
                                        <p:tgtEl>
                                          <p:spTgt spid="54"/>
                                        </p:tgtEl>
                                      </p:cBhvr>
                                    </p:animEffect>
                                  </p:childTnLst>
                                </p:cTn>
                              </p:par>
                            </p:childTnLst>
                          </p:cTn>
                        </p:par>
                        <p:par>
                          <p:cTn id="13" fill="hold">
                            <p:stCondLst>
                              <p:cond delay="1500"/>
                            </p:stCondLst>
                            <p:childTnLst>
                              <p:par>
                                <p:cTn id="14" presetID="10" presetClass="entr" presetSubtype="0" fill="hold" grpId="0" nodeType="afterEffect">
                                  <p:stCondLst>
                                    <p:cond delay="0"/>
                                  </p:stCondLst>
                                  <p:childTnLst>
                                    <p:set>
                                      <p:cBhvr>
                                        <p:cTn id="15" dur="1" fill="hold">
                                          <p:stCondLst>
                                            <p:cond delay="0"/>
                                          </p:stCondLst>
                                        </p:cTn>
                                        <p:tgtEl>
                                          <p:spTgt spid="53"/>
                                        </p:tgtEl>
                                        <p:attrNameLst>
                                          <p:attrName>style.visibility</p:attrName>
                                        </p:attrNameLst>
                                      </p:cBhvr>
                                      <p:to>
                                        <p:strVal val="visible"/>
                                      </p:to>
                                    </p:set>
                                    <p:animEffect transition="in" filter="fade">
                                      <p:cBhvr>
                                        <p:cTn id="16" dur="500"/>
                                        <p:tgtEl>
                                          <p:spTgt spid="53"/>
                                        </p:tgtEl>
                                      </p:cBhvr>
                                    </p:animEffect>
                                  </p:childTnLst>
                                </p:cTn>
                              </p:par>
                              <p:par>
                                <p:cTn id="17" presetID="42" presetClass="entr" presetSubtype="0"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600"/>
                                        <p:tgtEl>
                                          <p:spTgt spid="2"/>
                                        </p:tgtEl>
                                      </p:cBhvr>
                                    </p:animEffect>
                                    <p:anim calcmode="lin" valueType="num">
                                      <p:cBhvr>
                                        <p:cTn id="20" dur="600" fill="hold"/>
                                        <p:tgtEl>
                                          <p:spTgt spid="2"/>
                                        </p:tgtEl>
                                        <p:attrNameLst>
                                          <p:attrName>ppt_x</p:attrName>
                                        </p:attrNameLst>
                                      </p:cBhvr>
                                      <p:tavLst>
                                        <p:tav tm="0">
                                          <p:val>
                                            <p:strVal val="#ppt_x"/>
                                          </p:val>
                                        </p:tav>
                                        <p:tav tm="100000">
                                          <p:val>
                                            <p:strVal val="#ppt_x"/>
                                          </p:val>
                                        </p:tav>
                                      </p:tavLst>
                                    </p:anim>
                                    <p:anim calcmode="lin" valueType="num">
                                      <p:cBhvr>
                                        <p:cTn id="21" dur="600" fill="hold"/>
                                        <p:tgtEl>
                                          <p:spTgt spid="2"/>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fade">
                                      <p:cBhvr>
                                        <p:cTn id="24" dur="700"/>
                                        <p:tgtEl>
                                          <p:spTgt spid="4"/>
                                        </p:tgtEl>
                                      </p:cBhvr>
                                    </p:animEffect>
                                    <p:anim calcmode="lin" valueType="num">
                                      <p:cBhvr>
                                        <p:cTn id="25" dur="700" fill="hold"/>
                                        <p:tgtEl>
                                          <p:spTgt spid="4"/>
                                        </p:tgtEl>
                                        <p:attrNameLst>
                                          <p:attrName>ppt_x</p:attrName>
                                        </p:attrNameLst>
                                      </p:cBhvr>
                                      <p:tavLst>
                                        <p:tav tm="0">
                                          <p:val>
                                            <p:strVal val="#ppt_x"/>
                                          </p:val>
                                        </p:tav>
                                        <p:tav tm="100000">
                                          <p:val>
                                            <p:strVal val="#ppt_x"/>
                                          </p:val>
                                        </p:tav>
                                      </p:tavLst>
                                    </p:anim>
                                    <p:anim calcmode="lin" valueType="num">
                                      <p:cBhvr>
                                        <p:cTn id="26" dur="700" fill="hold"/>
                                        <p:tgtEl>
                                          <p:spTgt spid="4"/>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fade">
                                      <p:cBhvr>
                                        <p:cTn id="29" dur="700"/>
                                        <p:tgtEl>
                                          <p:spTgt spid="6"/>
                                        </p:tgtEl>
                                      </p:cBhvr>
                                    </p:animEffect>
                                    <p:anim calcmode="lin" valueType="num">
                                      <p:cBhvr>
                                        <p:cTn id="30" dur="700" fill="hold"/>
                                        <p:tgtEl>
                                          <p:spTgt spid="6"/>
                                        </p:tgtEl>
                                        <p:attrNameLst>
                                          <p:attrName>ppt_x</p:attrName>
                                        </p:attrNameLst>
                                      </p:cBhvr>
                                      <p:tavLst>
                                        <p:tav tm="0">
                                          <p:val>
                                            <p:strVal val="#ppt_x"/>
                                          </p:val>
                                        </p:tav>
                                        <p:tav tm="100000">
                                          <p:val>
                                            <p:strVal val="#ppt_x"/>
                                          </p:val>
                                        </p:tav>
                                      </p:tavLst>
                                    </p:anim>
                                    <p:anim calcmode="lin" valueType="num">
                                      <p:cBhvr>
                                        <p:cTn id="31" dur="700" fill="hold"/>
                                        <p:tgtEl>
                                          <p:spTgt spid="6"/>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fade">
                                      <p:cBhvr>
                                        <p:cTn id="34" dur="800"/>
                                        <p:tgtEl>
                                          <p:spTgt spid="8"/>
                                        </p:tgtEl>
                                      </p:cBhvr>
                                    </p:animEffect>
                                    <p:anim calcmode="lin" valueType="num">
                                      <p:cBhvr>
                                        <p:cTn id="35" dur="800" fill="hold"/>
                                        <p:tgtEl>
                                          <p:spTgt spid="8"/>
                                        </p:tgtEl>
                                        <p:attrNameLst>
                                          <p:attrName>ppt_x</p:attrName>
                                        </p:attrNameLst>
                                      </p:cBhvr>
                                      <p:tavLst>
                                        <p:tav tm="0">
                                          <p:val>
                                            <p:strVal val="#ppt_x"/>
                                          </p:val>
                                        </p:tav>
                                        <p:tav tm="100000">
                                          <p:val>
                                            <p:strVal val="#ppt_x"/>
                                          </p:val>
                                        </p:tav>
                                      </p:tavLst>
                                    </p:anim>
                                    <p:anim calcmode="lin" valueType="num">
                                      <p:cBhvr>
                                        <p:cTn id="36" dur="800" fill="hold"/>
                                        <p:tgtEl>
                                          <p:spTgt spid="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32"/>
                                            </p:cond>
                                          </p:stCondLst>
                                          <p:endCondLst>
                                            <p:cond evt="onStopAudio" delay="0">
                                              <p:tgtEl>
                                                <p:sldTgt/>
                                              </p:tgtEl>
                                            </p:cond>
                                          </p:endCondLst>
                                        </p:cTn>
                                        <p:tgtEl>
                                          <p:sndTgt r:embed="rId3"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descr="n23 Fb Tran Manh Tung">
            <a:extLst>
              <a:ext uri="{FF2B5EF4-FFF2-40B4-BE49-F238E27FC236}">
                <a16:creationId xmlns:a16="http://schemas.microsoft.com/office/drawing/2014/main" id="{9638EF98-6A51-E784-F093-A2E83FEED823}"/>
              </a:ext>
            </a:extLst>
          </p:cNvPr>
          <p:cNvGrpSpPr/>
          <p:nvPr/>
        </p:nvGrpSpPr>
        <p:grpSpPr>
          <a:xfrm>
            <a:off x="10240309" y="4894519"/>
            <a:ext cx="6676090" cy="4890437"/>
            <a:chOff x="10240309" y="4894519"/>
            <a:chExt cx="6676090" cy="4890437"/>
          </a:xfrm>
        </p:grpSpPr>
        <p:pic>
          <p:nvPicPr>
            <p:cNvPr id="2058" name="Picture 10" descr="Phát hiện thêm 4 loài thực vật mới ở Việt Nam">
              <a:extLst>
                <a:ext uri="{FF2B5EF4-FFF2-40B4-BE49-F238E27FC236}">
                  <a16:creationId xmlns:a16="http://schemas.microsoft.com/office/drawing/2014/main" id="{E31B6A59-EFEA-D4A1-81BE-40109A2548E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9798"/>
            <a:stretch/>
          </p:blipFill>
          <p:spPr bwMode="auto">
            <a:xfrm>
              <a:off x="10287716" y="4894519"/>
              <a:ext cx="6628683" cy="4890437"/>
            </a:xfrm>
            <a:prstGeom prst="rect">
              <a:avLst/>
            </a:prstGeom>
            <a:noFill/>
            <a:extLst>
              <a:ext uri="{909E8E84-426E-40DD-AFC4-6F175D3DCCD1}">
                <a14:hiddenFill xmlns:a14="http://schemas.microsoft.com/office/drawing/2010/main">
                  <a:solidFill>
                    <a:srgbClr val="FFFFFF"/>
                  </a:solidFill>
                </a14:hiddenFill>
              </a:ext>
            </a:extLst>
          </p:spPr>
        </p:pic>
        <p:sp>
          <p:nvSpPr>
            <p:cNvPr id="11" name="文本框 4">
              <a:extLst>
                <a:ext uri="{FF2B5EF4-FFF2-40B4-BE49-F238E27FC236}">
                  <a16:creationId xmlns:a16="http://schemas.microsoft.com/office/drawing/2014/main" id="{7A9E3B2F-41C2-2C1D-7B15-59EB15667708}"/>
                </a:ext>
              </a:extLst>
            </p:cNvPr>
            <p:cNvSpPr txBox="1"/>
            <p:nvPr/>
          </p:nvSpPr>
          <p:spPr>
            <a:xfrm>
              <a:off x="10240309" y="9223231"/>
              <a:ext cx="6676090" cy="523220"/>
            </a:xfrm>
            <a:prstGeom prst="rect">
              <a:avLst/>
            </a:prstGeom>
            <a:solidFill>
              <a:schemeClr val="accent2">
                <a:alpha val="50000"/>
              </a:schemeClr>
            </a:solidFill>
          </p:spPr>
          <p:txBody>
            <a:bodyPr wrap="square" rtlCol="0">
              <a:spAutoFit/>
            </a:bodyPr>
            <a:lstStyle/>
            <a:p>
              <a:r>
                <a:rPr lang="en-US" sz="2800">
                  <a:latin typeface="#9Slide03 AllRoundGothic" panose="020B0703020202020104" pitchFamily="34" charset="0"/>
                </a:rPr>
                <a:t>thực vật cho sản phẩm ngoài gỗ</a:t>
              </a:r>
              <a:endParaRPr lang="zh-CN" altLang="en-US" sz="2800" dirty="0">
                <a:solidFill>
                  <a:prstClr val="black">
                    <a:lumMod val="65000"/>
                    <a:lumOff val="35000"/>
                  </a:prstClr>
                </a:solidFill>
                <a:latin typeface="#9Slide03 AllRoundGothic" panose="020B0703020202020104" pitchFamily="34" charset="0"/>
                <a:ea typeface="微软雅黑"/>
                <a:cs typeface="+mn-ea"/>
                <a:sym typeface="+mn-lt"/>
              </a:endParaRPr>
            </a:p>
          </p:txBody>
        </p:sp>
      </p:grpSp>
      <p:grpSp>
        <p:nvGrpSpPr>
          <p:cNvPr id="4" name="Group 3" descr="n23 Fb Tran Manh Tung">
            <a:extLst>
              <a:ext uri="{FF2B5EF4-FFF2-40B4-BE49-F238E27FC236}">
                <a16:creationId xmlns:a16="http://schemas.microsoft.com/office/drawing/2014/main" id="{58E2050A-B561-9EF4-4FAC-B36FA44587C8}"/>
              </a:ext>
            </a:extLst>
          </p:cNvPr>
          <p:cNvGrpSpPr/>
          <p:nvPr/>
        </p:nvGrpSpPr>
        <p:grpSpPr>
          <a:xfrm>
            <a:off x="1571121" y="4894520"/>
            <a:ext cx="6658479" cy="4967443"/>
            <a:chOff x="470848" y="4894520"/>
            <a:chExt cx="6658479" cy="4967443"/>
          </a:xfrm>
        </p:grpSpPr>
        <p:pic>
          <p:nvPicPr>
            <p:cNvPr id="2054" name="Picture 6" descr="Không gian sống đẹp và tinh tế nhờ trang trí đồ gỗ mỹ nghệ.">
              <a:extLst>
                <a:ext uri="{FF2B5EF4-FFF2-40B4-BE49-F238E27FC236}">
                  <a16:creationId xmlns:a16="http://schemas.microsoft.com/office/drawing/2014/main" id="{F5D304DB-FB9C-D2F3-35BE-E23DBDFE6AA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8459" y="4894520"/>
              <a:ext cx="6623257" cy="4967443"/>
            </a:xfrm>
            <a:prstGeom prst="rect">
              <a:avLst/>
            </a:prstGeom>
            <a:noFill/>
            <a:extLst>
              <a:ext uri="{909E8E84-426E-40DD-AFC4-6F175D3DCCD1}">
                <a14:hiddenFill xmlns:a14="http://schemas.microsoft.com/office/drawing/2010/main">
                  <a:solidFill>
                    <a:srgbClr val="FFFFFF"/>
                  </a:solidFill>
                </a14:hiddenFill>
              </a:ext>
            </a:extLst>
          </p:spPr>
        </p:pic>
        <p:sp>
          <p:nvSpPr>
            <p:cNvPr id="15" name="文本框 4">
              <a:extLst>
                <a:ext uri="{FF2B5EF4-FFF2-40B4-BE49-F238E27FC236}">
                  <a16:creationId xmlns:a16="http://schemas.microsoft.com/office/drawing/2014/main" id="{4EAD85FB-E039-884A-CD75-16F4DD73589E}"/>
                </a:ext>
              </a:extLst>
            </p:cNvPr>
            <p:cNvSpPr txBox="1"/>
            <p:nvPr/>
          </p:nvSpPr>
          <p:spPr>
            <a:xfrm>
              <a:off x="470848" y="8884296"/>
              <a:ext cx="6658479" cy="954107"/>
            </a:xfrm>
            <a:prstGeom prst="rect">
              <a:avLst/>
            </a:prstGeom>
            <a:solidFill>
              <a:schemeClr val="accent2">
                <a:alpha val="50000"/>
              </a:schemeClr>
            </a:solidFill>
          </p:spPr>
          <p:txBody>
            <a:bodyPr wrap="square" rtlCol="0">
              <a:spAutoFit/>
            </a:bodyPr>
            <a:lstStyle/>
            <a:p>
              <a:pPr lvl="0" algn="ctr"/>
              <a:r>
                <a:rPr lang="en-US" sz="2800">
                  <a:latin typeface="#9Slide03 AllRoundGothic" panose="020B0703020202020104" pitchFamily="34" charset="0"/>
                </a:rPr>
                <a:t>sản phẩm dân dụng (đồ gỗ mỹ nghệ, đồ gỗ gia đình)</a:t>
              </a:r>
            </a:p>
          </p:txBody>
        </p:sp>
      </p:grpSp>
      <p:sp>
        <p:nvSpPr>
          <p:cNvPr id="5" name="文本框 4" descr="n23 Fb Tran Manh Tung">
            <a:extLst>
              <a:ext uri="{FF2B5EF4-FFF2-40B4-BE49-F238E27FC236}">
                <a16:creationId xmlns:a16="http://schemas.microsoft.com/office/drawing/2014/main" id="{937D4505-D7C0-49BD-BC87-AEB4E1028B49}"/>
              </a:ext>
            </a:extLst>
          </p:cNvPr>
          <p:cNvSpPr txBox="1"/>
          <p:nvPr/>
        </p:nvSpPr>
        <p:spPr>
          <a:xfrm>
            <a:off x="762000" y="2354640"/>
            <a:ext cx="17151840" cy="1569660"/>
          </a:xfrm>
          <a:prstGeom prst="rect">
            <a:avLst/>
          </a:prstGeom>
          <a:noFill/>
        </p:spPr>
        <p:txBody>
          <a:bodyPr wrap="square" rtlCol="0">
            <a:spAutoFit/>
          </a:bodyPr>
          <a:lstStyle/>
          <a:p>
            <a:pPr lvl="0" algn="just"/>
            <a:r>
              <a:rPr lang="en-US" sz="3200">
                <a:latin typeface="#9Slide03 AllRoundGothic" panose="020B0703020202020104" pitchFamily="34" charset="0"/>
              </a:rPr>
              <a:t>Lâm nghiệp là ngành có chức năng xây dựng, quản lí bảo vệ rừng, chế biến lâm sản, khai thác lợi thế và phát huy các chức năng phòng hộ của rừng</a:t>
            </a:r>
          </a:p>
          <a:p>
            <a:pPr lvl="0" algn="just"/>
            <a:r>
              <a:rPr lang="en-US" sz="3200">
                <a:latin typeface="#9Slide03 AllRoundGothic" panose="020B0703020202020104" pitchFamily="34" charset="0"/>
              </a:rPr>
              <a:t>Các lâm sản:</a:t>
            </a:r>
            <a:r>
              <a:rPr lang="en-US" sz="3200" b="1">
                <a:latin typeface="#9Slide03 AllRoundGothic" panose="020B0703020202020104" pitchFamily="34" charset="0"/>
              </a:rPr>
              <a:t>  </a:t>
            </a:r>
            <a:endParaRPr lang="en-US" sz="3200">
              <a:latin typeface="#9Slide03 AllRoundGothic" panose="020B0703020202020104" pitchFamily="34" charset="0"/>
            </a:endParaRPr>
          </a:p>
        </p:txBody>
      </p:sp>
      <p:sp>
        <p:nvSpPr>
          <p:cNvPr id="8" name="文本框 4" descr="n23 Fb Tran Manh Tung">
            <a:extLst>
              <a:ext uri="{FF2B5EF4-FFF2-40B4-BE49-F238E27FC236}">
                <a16:creationId xmlns:a16="http://schemas.microsoft.com/office/drawing/2014/main" id="{20028D47-0D80-CCF3-C3CE-CB11D59CEFEE}"/>
              </a:ext>
            </a:extLst>
          </p:cNvPr>
          <p:cNvSpPr txBox="1"/>
          <p:nvPr/>
        </p:nvSpPr>
        <p:spPr>
          <a:xfrm>
            <a:off x="470848" y="419100"/>
            <a:ext cx="17442992" cy="1569660"/>
          </a:xfrm>
          <a:prstGeom prst="rect">
            <a:avLst/>
          </a:prstGeom>
          <a:noFill/>
        </p:spPr>
        <p:txBody>
          <a:bodyPr wrap="square" rtlCol="0">
            <a:spAutoFit/>
          </a:bodyPr>
          <a:lstStyle/>
          <a:p>
            <a:pPr algn="just" defTabSz="685800" fontAlgn="base"/>
            <a:r>
              <a:rPr lang="en-US" sz="4800" b="1">
                <a:latin typeface="UVN Ai Cap" panose="02040603050506020204" pitchFamily="18" charset="0"/>
              </a:rPr>
              <a:t>Câu hỏi 8: </a:t>
            </a:r>
            <a:r>
              <a:rPr lang="en-US" sz="4800">
                <a:latin typeface="UVN Ai Cap" panose="02040603050506020204" pitchFamily="18" charset="0"/>
              </a:rPr>
              <a:t>Lâm nghiệp là gì?</a:t>
            </a:r>
            <a:r>
              <a:rPr lang="en-US" sz="4800" b="1">
                <a:latin typeface="UVN Ai Cap" panose="02040603050506020204" pitchFamily="18" charset="0"/>
              </a:rPr>
              <a:t> </a:t>
            </a:r>
            <a:r>
              <a:rPr lang="en-US" sz="4800">
                <a:latin typeface="UVN Ai Cap" panose="02040603050506020204" pitchFamily="18" charset="0"/>
              </a:rPr>
              <a:t>Kể tên các lâm sản mà em được biết?</a:t>
            </a:r>
            <a:endParaRPr lang="zh-CN" altLang="en-US" sz="4800" dirty="0">
              <a:solidFill>
                <a:prstClr val="black">
                  <a:lumMod val="65000"/>
                  <a:lumOff val="35000"/>
                </a:prstClr>
              </a:solidFill>
              <a:latin typeface="UVN Ai Cap" panose="02040603050506020204" pitchFamily="18" charset="0"/>
              <a:ea typeface="微软雅黑"/>
              <a:cs typeface="+mn-ea"/>
              <a:sym typeface="+mn-lt"/>
            </a:endParaRPr>
          </a:p>
        </p:txBody>
      </p:sp>
      <p:grpSp>
        <p:nvGrpSpPr>
          <p:cNvPr id="2" name="Group 1" descr="n23 Fb Tran Manh Tung">
            <a:extLst>
              <a:ext uri="{FF2B5EF4-FFF2-40B4-BE49-F238E27FC236}">
                <a16:creationId xmlns:a16="http://schemas.microsoft.com/office/drawing/2014/main" id="{BEFFC9E8-52A5-D265-7417-D408E5BAB47E}"/>
              </a:ext>
            </a:extLst>
          </p:cNvPr>
          <p:cNvGrpSpPr/>
          <p:nvPr/>
        </p:nvGrpSpPr>
        <p:grpSpPr>
          <a:xfrm>
            <a:off x="1571121" y="4898083"/>
            <a:ext cx="6627873" cy="4969817"/>
            <a:chOff x="470848" y="4898083"/>
            <a:chExt cx="6627873" cy="4969817"/>
          </a:xfrm>
        </p:grpSpPr>
        <p:pic>
          <p:nvPicPr>
            <p:cNvPr id="2050" name="Picture 2" descr="Giới thiệu cửa hàng gỗ pallet HCM Nhì Hà – Phú Trang - GO THONG PHU TRANG 1">
              <a:extLst>
                <a:ext uri="{FF2B5EF4-FFF2-40B4-BE49-F238E27FC236}">
                  <a16:creationId xmlns:a16="http://schemas.microsoft.com/office/drawing/2014/main" id="{C57C7D9D-7DD2-D372-4E2E-8DEB357C342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0848" y="4898083"/>
              <a:ext cx="6627873" cy="4967444"/>
            </a:xfrm>
            <a:prstGeom prst="rect">
              <a:avLst/>
            </a:prstGeom>
            <a:noFill/>
            <a:extLst>
              <a:ext uri="{909E8E84-426E-40DD-AFC4-6F175D3DCCD1}">
                <a14:hiddenFill xmlns:a14="http://schemas.microsoft.com/office/drawing/2010/main">
                  <a:solidFill>
                    <a:srgbClr val="FFFFFF"/>
                  </a:solidFill>
                </a14:hiddenFill>
              </a:ext>
            </a:extLst>
          </p:spPr>
        </p:pic>
        <p:sp>
          <p:nvSpPr>
            <p:cNvPr id="9" name="文本框 4">
              <a:extLst>
                <a:ext uri="{FF2B5EF4-FFF2-40B4-BE49-F238E27FC236}">
                  <a16:creationId xmlns:a16="http://schemas.microsoft.com/office/drawing/2014/main" id="{B3D485CA-E23E-4557-2E2D-0EA41749AB2D}"/>
                </a:ext>
              </a:extLst>
            </p:cNvPr>
            <p:cNvSpPr txBox="1"/>
            <p:nvPr/>
          </p:nvSpPr>
          <p:spPr>
            <a:xfrm>
              <a:off x="488460" y="8913793"/>
              <a:ext cx="6610261" cy="954107"/>
            </a:xfrm>
            <a:prstGeom prst="rect">
              <a:avLst/>
            </a:prstGeom>
            <a:solidFill>
              <a:schemeClr val="accent2">
                <a:alpha val="50000"/>
              </a:schemeClr>
            </a:solidFill>
          </p:spPr>
          <p:txBody>
            <a:bodyPr wrap="square" rtlCol="0">
              <a:spAutoFit/>
            </a:bodyPr>
            <a:lstStyle/>
            <a:p>
              <a:pPr lvl="0" algn="ctr"/>
              <a:r>
                <a:rPr lang="en-US" sz="2800">
                  <a:latin typeface="#9Slide03 AllRoundGothic" panose="020B0703020202020104" pitchFamily="34" charset="0"/>
                </a:rPr>
                <a:t>sản phẩm cho  ngành xây dựng</a:t>
              </a:r>
            </a:p>
            <a:p>
              <a:pPr lvl="0" algn="ctr"/>
              <a:r>
                <a:rPr lang="en-US" sz="2800">
                  <a:latin typeface="#9Slide03 AllRoundGothic" panose="020B0703020202020104" pitchFamily="34" charset="0"/>
                </a:rPr>
                <a:t>(gỗ tròn, gỗ xẻ, gỗ thanh, gỗ ép)</a:t>
              </a:r>
            </a:p>
          </p:txBody>
        </p:sp>
      </p:grpSp>
      <p:sp>
        <p:nvSpPr>
          <p:cNvPr id="10" name="文本框 4" descr="n23 Fb Tran Manh Tung">
            <a:extLst>
              <a:ext uri="{FF2B5EF4-FFF2-40B4-BE49-F238E27FC236}">
                <a16:creationId xmlns:a16="http://schemas.microsoft.com/office/drawing/2014/main" id="{E083E2A3-F3D2-9B68-861F-B11ADE161FB1}"/>
              </a:ext>
            </a:extLst>
          </p:cNvPr>
          <p:cNvSpPr txBox="1"/>
          <p:nvPr/>
        </p:nvSpPr>
        <p:spPr>
          <a:xfrm>
            <a:off x="3385457" y="3830003"/>
            <a:ext cx="3734616" cy="523220"/>
          </a:xfrm>
          <a:prstGeom prst="rect">
            <a:avLst/>
          </a:prstGeom>
          <a:solidFill>
            <a:schemeClr val="accent2">
              <a:alpha val="50000"/>
            </a:schemeClr>
          </a:solidFill>
        </p:spPr>
        <p:txBody>
          <a:bodyPr wrap="square" rtlCol="0">
            <a:spAutoFit/>
          </a:bodyPr>
          <a:lstStyle/>
          <a:p>
            <a:pPr lvl="0" algn="ctr"/>
            <a:r>
              <a:rPr lang="en-US" sz="2800">
                <a:latin typeface="#9Slide03 AllRoundGothic" panose="020B0703020202020104" pitchFamily="34" charset="0"/>
              </a:rPr>
              <a:t>Gỗ: </a:t>
            </a:r>
          </a:p>
        </p:txBody>
      </p:sp>
      <p:grpSp>
        <p:nvGrpSpPr>
          <p:cNvPr id="3" name="Group 2" descr="n23 Fb Tran Manh Tung">
            <a:extLst>
              <a:ext uri="{FF2B5EF4-FFF2-40B4-BE49-F238E27FC236}">
                <a16:creationId xmlns:a16="http://schemas.microsoft.com/office/drawing/2014/main" id="{33B4D0DE-9448-0194-AF1E-5A52035800D1}"/>
              </a:ext>
            </a:extLst>
          </p:cNvPr>
          <p:cNvGrpSpPr/>
          <p:nvPr/>
        </p:nvGrpSpPr>
        <p:grpSpPr>
          <a:xfrm>
            <a:off x="1588733" y="4896896"/>
            <a:ext cx="6627873" cy="4969818"/>
            <a:chOff x="7527032" y="4898082"/>
            <a:chExt cx="6627873" cy="4969818"/>
          </a:xfrm>
        </p:grpSpPr>
        <p:pic>
          <p:nvPicPr>
            <p:cNvPr id="2052" name="Picture 4" descr="Các loại giấy được sử dụng trong ngành in ấn">
              <a:extLst>
                <a:ext uri="{FF2B5EF4-FFF2-40B4-BE49-F238E27FC236}">
                  <a16:creationId xmlns:a16="http://schemas.microsoft.com/office/drawing/2014/main" id="{6D495CF7-6966-5A71-C1D8-2688E712D78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27032" y="4898082"/>
              <a:ext cx="6627873" cy="4967443"/>
            </a:xfrm>
            <a:prstGeom prst="rect">
              <a:avLst/>
            </a:prstGeom>
            <a:noFill/>
            <a:extLst>
              <a:ext uri="{909E8E84-426E-40DD-AFC4-6F175D3DCCD1}">
                <a14:hiddenFill xmlns:a14="http://schemas.microsoft.com/office/drawing/2010/main">
                  <a:solidFill>
                    <a:srgbClr val="FFFFFF"/>
                  </a:solidFill>
                </a14:hiddenFill>
              </a:ext>
            </a:extLst>
          </p:spPr>
        </p:pic>
        <p:sp>
          <p:nvSpPr>
            <p:cNvPr id="12" name="文本框 4">
              <a:extLst>
                <a:ext uri="{FF2B5EF4-FFF2-40B4-BE49-F238E27FC236}">
                  <a16:creationId xmlns:a16="http://schemas.microsoft.com/office/drawing/2014/main" id="{40E11E47-C6E5-FA67-9EFB-8F81D8CD0203}"/>
                </a:ext>
              </a:extLst>
            </p:cNvPr>
            <p:cNvSpPr txBox="1"/>
            <p:nvPr/>
          </p:nvSpPr>
          <p:spPr>
            <a:xfrm>
              <a:off x="7527032" y="8913793"/>
              <a:ext cx="6627873" cy="954107"/>
            </a:xfrm>
            <a:prstGeom prst="rect">
              <a:avLst/>
            </a:prstGeom>
            <a:solidFill>
              <a:schemeClr val="accent2">
                <a:alpha val="50000"/>
              </a:schemeClr>
            </a:solidFill>
          </p:spPr>
          <p:txBody>
            <a:bodyPr wrap="square" rtlCol="0">
              <a:spAutoFit/>
            </a:bodyPr>
            <a:lstStyle/>
            <a:p>
              <a:pPr lvl="0" algn="ctr"/>
              <a:r>
                <a:rPr lang="en-US" sz="2800">
                  <a:latin typeface="#9Slide03 AllRoundGothic" panose="020B0703020202020104" pitchFamily="34" charset="0"/>
                </a:rPr>
                <a:t>sản phẩm cho ngành công nghiệp giấy (giấy viết giấy gói, giấy in)</a:t>
              </a:r>
            </a:p>
          </p:txBody>
        </p:sp>
      </p:grpSp>
      <p:sp>
        <p:nvSpPr>
          <p:cNvPr id="17" name="文本框 4" descr="n23 Fb Tran Manh Tung">
            <a:extLst>
              <a:ext uri="{FF2B5EF4-FFF2-40B4-BE49-F238E27FC236}">
                <a16:creationId xmlns:a16="http://schemas.microsoft.com/office/drawing/2014/main" id="{5E76DE36-4D97-AA7F-0E4D-8879C0160E17}"/>
              </a:ext>
            </a:extLst>
          </p:cNvPr>
          <p:cNvSpPr txBox="1"/>
          <p:nvPr/>
        </p:nvSpPr>
        <p:spPr>
          <a:xfrm>
            <a:off x="11810183" y="3816458"/>
            <a:ext cx="3734617" cy="523220"/>
          </a:xfrm>
          <a:prstGeom prst="rect">
            <a:avLst/>
          </a:prstGeom>
          <a:solidFill>
            <a:schemeClr val="accent2">
              <a:alpha val="50000"/>
            </a:schemeClr>
          </a:solidFill>
        </p:spPr>
        <p:txBody>
          <a:bodyPr wrap="square" rtlCol="0">
            <a:spAutoFit/>
          </a:bodyPr>
          <a:lstStyle/>
          <a:p>
            <a:pPr lvl="0" algn="ctr"/>
            <a:r>
              <a:rPr lang="en-US" sz="2800">
                <a:latin typeface="#9Slide03 AllRoundGothic" panose="020B0703020202020104" pitchFamily="34" charset="0"/>
              </a:rPr>
              <a:t>Sản phâm ngoài gỗ </a:t>
            </a:r>
          </a:p>
        </p:txBody>
      </p:sp>
      <p:grpSp>
        <p:nvGrpSpPr>
          <p:cNvPr id="13" name="Group 12" descr="n23 Fb Tran Manh Tung">
            <a:extLst>
              <a:ext uri="{FF2B5EF4-FFF2-40B4-BE49-F238E27FC236}">
                <a16:creationId xmlns:a16="http://schemas.microsoft.com/office/drawing/2014/main" id="{5E48BD10-FA14-36D4-84FF-C4AA5CBAE455}"/>
              </a:ext>
            </a:extLst>
          </p:cNvPr>
          <p:cNvGrpSpPr/>
          <p:nvPr/>
        </p:nvGrpSpPr>
        <p:grpSpPr>
          <a:xfrm>
            <a:off x="10257921" y="4845579"/>
            <a:ext cx="6658479" cy="4992824"/>
            <a:chOff x="10257921" y="4845579"/>
            <a:chExt cx="6658479" cy="4992824"/>
          </a:xfrm>
        </p:grpSpPr>
        <p:pic>
          <p:nvPicPr>
            <p:cNvPr id="2056" name="Picture 8" descr="Lắng nghe những cảnh báo">
              <a:extLst>
                <a:ext uri="{FF2B5EF4-FFF2-40B4-BE49-F238E27FC236}">
                  <a16:creationId xmlns:a16="http://schemas.microsoft.com/office/drawing/2014/main" id="{E4C2846B-0490-8ED2-B49E-66D4A96820C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257921" y="4845579"/>
              <a:ext cx="6658479" cy="4992824"/>
            </a:xfrm>
            <a:prstGeom prst="rect">
              <a:avLst/>
            </a:prstGeom>
            <a:noFill/>
            <a:extLst>
              <a:ext uri="{909E8E84-426E-40DD-AFC4-6F175D3DCCD1}">
                <a14:hiddenFill xmlns:a14="http://schemas.microsoft.com/office/drawing/2010/main">
                  <a:solidFill>
                    <a:srgbClr val="FFFFFF"/>
                  </a:solidFill>
                </a14:hiddenFill>
              </a:ext>
            </a:extLst>
          </p:spPr>
        </p:pic>
        <p:sp>
          <p:nvSpPr>
            <p:cNvPr id="19" name="文本框 4">
              <a:extLst>
                <a:ext uri="{FF2B5EF4-FFF2-40B4-BE49-F238E27FC236}">
                  <a16:creationId xmlns:a16="http://schemas.microsoft.com/office/drawing/2014/main" id="{253B8D89-99BF-E2D2-CC82-D1AAD7BB688B}"/>
                </a:ext>
              </a:extLst>
            </p:cNvPr>
            <p:cNvSpPr txBox="1"/>
            <p:nvPr/>
          </p:nvSpPr>
          <p:spPr>
            <a:xfrm>
              <a:off x="10260379" y="9276677"/>
              <a:ext cx="6656021" cy="523220"/>
            </a:xfrm>
            <a:prstGeom prst="rect">
              <a:avLst/>
            </a:prstGeom>
            <a:solidFill>
              <a:schemeClr val="accent2">
                <a:alpha val="50000"/>
              </a:schemeClr>
            </a:solidFill>
          </p:spPr>
          <p:txBody>
            <a:bodyPr wrap="square" rtlCol="0">
              <a:spAutoFit/>
            </a:bodyPr>
            <a:lstStyle/>
            <a:p>
              <a:pPr lvl="0" algn="ctr"/>
              <a:r>
                <a:rPr lang="en-US" sz="2800">
                  <a:latin typeface="#9Slide03 AllRoundGothic" panose="020B0703020202020104" pitchFamily="34" charset="0"/>
                </a:rPr>
                <a:t>động vật</a:t>
              </a:r>
            </a:p>
          </p:txBody>
        </p:sp>
      </p:grpSp>
      <p:pic>
        <p:nvPicPr>
          <p:cNvPr id="7" name="Picture 6" descr="n23 Fb Tran Manh Tung">
            <a:hlinkClick r:id="rId8" action="ppaction://hlinksldjump"/>
            <a:extLst>
              <a:ext uri="{FF2B5EF4-FFF2-40B4-BE49-F238E27FC236}">
                <a16:creationId xmlns:a16="http://schemas.microsoft.com/office/drawing/2014/main" id="{63525F4B-692F-B0EF-C767-FFDAB7BBA6D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5906434" y="8862826"/>
            <a:ext cx="2324416" cy="1421787"/>
          </a:xfrm>
          <a:prstGeom prst="rect">
            <a:avLst/>
          </a:prstGeom>
        </p:spPr>
      </p:pic>
    </p:spTree>
    <p:extLst>
      <p:ext uri="{BB962C8B-B14F-4D97-AF65-F5344CB8AC3E}">
        <p14:creationId xmlns:p14="http://schemas.microsoft.com/office/powerpoint/2010/main" val="2312791343"/>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randombar(horizontal)">
                                      <p:cBhvr>
                                        <p:cTn id="21" dur="500"/>
                                        <p:tgtEl>
                                          <p:spTgt spid="10"/>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randombar(horizontal)">
                                      <p:cBhvr>
                                        <p:cTn id="24" dur="500"/>
                                        <p:tgtEl>
                                          <p:spTgt spid="17"/>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fade">
                                      <p:cBhvr>
                                        <p:cTn id="29" dur="500"/>
                                        <p:tgtEl>
                                          <p:spTgt spid="4"/>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2"/>
                                        </p:tgtEl>
                                        <p:attrNameLst>
                                          <p:attrName>style.visibility</p:attrName>
                                        </p:attrNameLst>
                                      </p:cBhvr>
                                      <p:to>
                                        <p:strVal val="visible"/>
                                      </p:to>
                                    </p:set>
                                    <p:animEffect transition="in" filter="fade">
                                      <p:cBhvr>
                                        <p:cTn id="34" dur="500"/>
                                        <p:tgtEl>
                                          <p:spTgt spid="2"/>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3"/>
                                        </p:tgtEl>
                                        <p:attrNameLst>
                                          <p:attrName>style.visibility</p:attrName>
                                        </p:attrNameLst>
                                      </p:cBhvr>
                                      <p:to>
                                        <p:strVal val="visible"/>
                                      </p:to>
                                    </p:set>
                                    <p:animEffect transition="in" filter="fade">
                                      <p:cBhvr>
                                        <p:cTn id="39" dur="500"/>
                                        <p:tgtEl>
                                          <p:spTgt spid="3"/>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14"/>
                                        </p:tgtEl>
                                        <p:attrNameLst>
                                          <p:attrName>style.visibility</p:attrName>
                                        </p:attrNameLst>
                                      </p:cBhvr>
                                      <p:to>
                                        <p:strVal val="visible"/>
                                      </p:to>
                                    </p:set>
                                    <p:animEffect transition="in" filter="fade">
                                      <p:cBhvr>
                                        <p:cTn id="44" dur="500"/>
                                        <p:tgtEl>
                                          <p:spTgt spid="14"/>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13"/>
                                        </p:tgtEl>
                                        <p:attrNameLst>
                                          <p:attrName>style.visibility</p:attrName>
                                        </p:attrNameLst>
                                      </p:cBhvr>
                                      <p:to>
                                        <p:strVal val="visible"/>
                                      </p:to>
                                    </p:set>
                                    <p:animEffect transition="in" filter="fade">
                                      <p:cBhvr>
                                        <p:cTn id="4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7" grpId="0" animBg="1"/>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图片 34" descr="n23 Fb Tran Manh Tung"/>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3715999" y="-2931"/>
            <a:ext cx="4560277" cy="2378193"/>
          </a:xfrm>
          <a:prstGeom prst="rect">
            <a:avLst/>
          </a:prstGeom>
        </p:spPr>
      </p:pic>
      <p:sp>
        <p:nvSpPr>
          <p:cNvPr id="3" name="MH_Other_1" descr="n23 Fb Tran Manh Tung">
            <a:extLst>
              <a:ext uri="{FF2B5EF4-FFF2-40B4-BE49-F238E27FC236}">
                <a16:creationId xmlns:a16="http://schemas.microsoft.com/office/drawing/2014/main" id="{322DA4B9-436A-E7F9-22AE-8B132B41DBB4}"/>
              </a:ext>
            </a:extLst>
          </p:cNvPr>
          <p:cNvSpPr>
            <a:spLocks noChangeArrowheads="1"/>
          </p:cNvSpPr>
          <p:nvPr>
            <p:custDataLst>
              <p:tags r:id="rId1"/>
            </p:custDataLst>
          </p:nvPr>
        </p:nvSpPr>
        <p:spPr bwMode="auto">
          <a:xfrm rot="1805303" flipH="1">
            <a:off x="1378947" y="712739"/>
            <a:ext cx="1172424" cy="1010531"/>
          </a:xfrm>
          <a:prstGeom prst="triangle">
            <a:avLst>
              <a:gd name="adj" fmla="val 50000"/>
            </a:avLst>
          </a:prstGeom>
          <a:solidFill>
            <a:srgbClr val="58CDD0">
              <a:lumMod val="40000"/>
              <a:lumOff val="60000"/>
            </a:srgbClr>
          </a:solidFill>
          <a:ln>
            <a:noFill/>
          </a:ln>
        </p:spPr>
        <p:txBody>
          <a:bodyPr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marL="0" marR="0" lvl="0" indent="0" algn="just" defTabSz="1371600" rtl="0" eaLnBrk="1" fontAlgn="auto" latinLnBrk="0" hangingPunct="1">
              <a:lnSpc>
                <a:spcPct val="130000"/>
              </a:lnSpc>
              <a:spcBef>
                <a:spcPts val="0"/>
              </a:spcBef>
              <a:spcAft>
                <a:spcPts val="0"/>
              </a:spcAft>
              <a:buClrTx/>
              <a:buSzTx/>
              <a:buFontTx/>
              <a:buNone/>
              <a:tabLst/>
              <a:defRPr/>
            </a:pPr>
            <a:endParaRPr kumimoji="0" lang="zh-CN" altLang="en-US" sz="2700" b="0" i="0" u="none" strike="noStrike" kern="0" cap="none" spc="0" normalizeH="0" baseline="0" noProof="0">
              <a:ln>
                <a:noFill/>
              </a:ln>
              <a:solidFill>
                <a:srgbClr val="FFFFFF"/>
              </a:solidFill>
              <a:effectLst/>
              <a:uLnTx/>
              <a:uFillTx/>
              <a:latin typeface="微软雅黑"/>
              <a:ea typeface="微软雅黑"/>
              <a:cs typeface="+mn-ea"/>
              <a:sym typeface="+mn-lt"/>
            </a:endParaRPr>
          </a:p>
        </p:txBody>
      </p:sp>
      <p:sp>
        <p:nvSpPr>
          <p:cNvPr id="4" name="MH_Other_2" descr="n23 Fb Tran Manh Tung">
            <a:extLst>
              <a:ext uri="{FF2B5EF4-FFF2-40B4-BE49-F238E27FC236}">
                <a16:creationId xmlns:a16="http://schemas.microsoft.com/office/drawing/2014/main" id="{1472C3B4-B009-8C67-CF24-2B4E7C55C8D9}"/>
              </a:ext>
            </a:extLst>
          </p:cNvPr>
          <p:cNvSpPr>
            <a:spLocks/>
          </p:cNvSpPr>
          <p:nvPr>
            <p:custDataLst>
              <p:tags r:id="rId2"/>
            </p:custDataLst>
          </p:nvPr>
        </p:nvSpPr>
        <p:spPr bwMode="auto">
          <a:xfrm>
            <a:off x="457200" y="190500"/>
            <a:ext cx="1558878" cy="1796498"/>
          </a:xfrm>
          <a:custGeom>
            <a:avLst/>
            <a:gdLst>
              <a:gd name="T0" fmla="*/ 477 w 1030516"/>
              <a:gd name="T1" fmla="*/ 0 h 1186577"/>
              <a:gd name="T2" fmla="*/ 678091 w 1030516"/>
              <a:gd name="T3" fmla="*/ 389224 h 1186577"/>
              <a:gd name="T4" fmla="*/ 0 w 1030516"/>
              <a:gd name="T5" fmla="*/ 783469 h 1186577"/>
              <a:gd name="T6" fmla="*/ 0 60000 65536"/>
              <a:gd name="T7" fmla="*/ 0 60000 65536"/>
              <a:gd name="T8" fmla="*/ 0 60000 65536"/>
              <a:gd name="T9" fmla="*/ 0 w 1030516"/>
              <a:gd name="T10" fmla="*/ 0 h 1186577"/>
              <a:gd name="T11" fmla="*/ 1030516 w 1030516"/>
              <a:gd name="T12" fmla="*/ 1186577 h 1186577"/>
            </a:gdLst>
            <a:ahLst/>
            <a:cxnLst>
              <a:cxn ang="T6">
                <a:pos x="T0" y="T1"/>
              </a:cxn>
              <a:cxn ang="T7">
                <a:pos x="T2" y="T3"/>
              </a:cxn>
              <a:cxn ang="T8">
                <a:pos x="T4" y="T5"/>
              </a:cxn>
            </a:cxnLst>
            <a:rect l="T9" t="T10" r="T11" b="T12"/>
            <a:pathLst>
              <a:path w="1030516" h="1186577">
                <a:moveTo>
                  <a:pt x="724" y="0"/>
                </a:moveTo>
                <a:lnTo>
                  <a:pt x="1030516" y="589487"/>
                </a:lnTo>
                <a:lnTo>
                  <a:pt x="0" y="1186577"/>
                </a:lnTo>
                <a:lnTo>
                  <a:pt x="724" y="0"/>
                </a:lnTo>
                <a:close/>
              </a:path>
            </a:pathLst>
          </a:custGeom>
          <a:solidFill>
            <a:srgbClr val="0F80CC"/>
          </a:solidFill>
          <a:ln>
            <a:noFill/>
          </a:ln>
        </p:spPr>
        <p:txBody>
          <a:bodyPr rIns="648000" anchor="ctr"/>
          <a:lstStyle>
            <a:lvl1pPr>
              <a:defRPr>
                <a:solidFill>
                  <a:schemeClr val="tx1"/>
                </a:solidFill>
                <a:latin typeface="等线" pitchFamily="2" charset="-122"/>
                <a:ea typeface="等线" pitchFamily="2" charset="-122"/>
              </a:defRPr>
            </a:lvl1pPr>
            <a:lvl2pPr marL="742950" indent="-285750">
              <a:defRPr>
                <a:solidFill>
                  <a:schemeClr val="tx1"/>
                </a:solidFill>
                <a:latin typeface="等线" pitchFamily="2" charset="-122"/>
                <a:ea typeface="等线" pitchFamily="2" charset="-122"/>
              </a:defRPr>
            </a:lvl2pPr>
            <a:lvl3pPr marL="1143000" indent="-228600">
              <a:defRPr>
                <a:solidFill>
                  <a:schemeClr val="tx1"/>
                </a:solidFill>
                <a:latin typeface="等线" pitchFamily="2" charset="-122"/>
                <a:ea typeface="等线" pitchFamily="2" charset="-122"/>
              </a:defRPr>
            </a:lvl3pPr>
            <a:lvl4pPr marL="1600200" indent="-228600">
              <a:defRPr>
                <a:solidFill>
                  <a:schemeClr val="tx1"/>
                </a:solidFill>
                <a:latin typeface="等线" pitchFamily="2" charset="-122"/>
                <a:ea typeface="等线" pitchFamily="2" charset="-122"/>
              </a:defRPr>
            </a:lvl4pPr>
            <a:lvl5pPr marL="2057400" indent="-228600">
              <a:defRPr>
                <a:solidFill>
                  <a:schemeClr val="tx1"/>
                </a:solidFill>
                <a:latin typeface="等线" pitchFamily="2" charset="-122"/>
                <a:ea typeface="等线" pitchFamily="2" charset="-122"/>
              </a:defRPr>
            </a:lvl5pPr>
            <a:lvl6pPr marL="2514600" indent="-228600" eaLnBrk="0" fontAlgn="base" hangingPunct="0">
              <a:spcBef>
                <a:spcPct val="0"/>
              </a:spcBef>
              <a:spcAft>
                <a:spcPct val="0"/>
              </a:spcAft>
              <a:defRPr>
                <a:solidFill>
                  <a:schemeClr val="tx1"/>
                </a:solidFill>
                <a:latin typeface="等线" pitchFamily="2" charset="-122"/>
                <a:ea typeface="等线" pitchFamily="2" charset="-122"/>
              </a:defRPr>
            </a:lvl6pPr>
            <a:lvl7pPr marL="2971800" indent="-228600" eaLnBrk="0" fontAlgn="base" hangingPunct="0">
              <a:spcBef>
                <a:spcPct val="0"/>
              </a:spcBef>
              <a:spcAft>
                <a:spcPct val="0"/>
              </a:spcAft>
              <a:defRPr>
                <a:solidFill>
                  <a:schemeClr val="tx1"/>
                </a:solidFill>
                <a:latin typeface="等线" pitchFamily="2" charset="-122"/>
                <a:ea typeface="等线" pitchFamily="2" charset="-122"/>
              </a:defRPr>
            </a:lvl7pPr>
            <a:lvl8pPr marL="3429000" indent="-228600" eaLnBrk="0" fontAlgn="base" hangingPunct="0">
              <a:spcBef>
                <a:spcPct val="0"/>
              </a:spcBef>
              <a:spcAft>
                <a:spcPct val="0"/>
              </a:spcAft>
              <a:defRPr>
                <a:solidFill>
                  <a:schemeClr val="tx1"/>
                </a:solidFill>
                <a:latin typeface="等线" pitchFamily="2" charset="-122"/>
                <a:ea typeface="等线" pitchFamily="2" charset="-122"/>
              </a:defRPr>
            </a:lvl8pPr>
            <a:lvl9pPr marL="3886200" indent="-228600" eaLnBrk="0" fontAlgn="base" hangingPunct="0">
              <a:spcBef>
                <a:spcPct val="0"/>
              </a:spcBef>
              <a:spcAft>
                <a:spcPct val="0"/>
              </a:spcAft>
              <a:defRPr>
                <a:solidFill>
                  <a:schemeClr val="tx1"/>
                </a:solidFill>
                <a:latin typeface="等线" pitchFamily="2" charset="-122"/>
                <a:ea typeface="等线" pitchFamily="2" charset="-122"/>
              </a:defRPr>
            </a:lvl9pP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en-US" altLang="zh-CN" sz="4200" b="0" i="0" u="none" strike="noStrike" kern="0" cap="none" spc="0" normalizeH="0" baseline="0" noProof="0">
                <a:ln>
                  <a:noFill/>
                </a:ln>
                <a:solidFill>
                  <a:srgbClr val="FFFFFF"/>
                </a:solidFill>
                <a:effectLst/>
                <a:uLnTx/>
                <a:uFillTx/>
                <a:latin typeface="微软雅黑"/>
                <a:ea typeface="微软雅黑"/>
                <a:cs typeface="+mn-ea"/>
                <a:sym typeface="+mn-lt"/>
              </a:rPr>
              <a:t>IX</a:t>
            </a:r>
            <a:endParaRPr kumimoji="0" lang="zh-CN" altLang="en-US" sz="4200" b="0" i="0" u="none" strike="noStrike" kern="0" cap="none" spc="0" normalizeH="0" baseline="0" noProof="0" dirty="0">
              <a:ln>
                <a:noFill/>
              </a:ln>
              <a:solidFill>
                <a:srgbClr val="FFFFFF"/>
              </a:solidFill>
              <a:effectLst/>
              <a:uLnTx/>
              <a:uFillTx/>
              <a:latin typeface="微软雅黑"/>
              <a:ea typeface="微软雅黑"/>
              <a:cs typeface="+mn-ea"/>
              <a:sym typeface="+mn-lt"/>
            </a:endParaRPr>
          </a:p>
        </p:txBody>
      </p:sp>
      <p:sp>
        <p:nvSpPr>
          <p:cNvPr id="5" name="MH_SubTitle_1" descr="n23 Fb Tran Manh Tung">
            <a:extLst>
              <a:ext uri="{FF2B5EF4-FFF2-40B4-BE49-F238E27FC236}">
                <a16:creationId xmlns:a16="http://schemas.microsoft.com/office/drawing/2014/main" id="{9D28E713-95EC-66F4-239B-A093E3023D9A}"/>
              </a:ext>
            </a:extLst>
          </p:cNvPr>
          <p:cNvSpPr/>
          <p:nvPr>
            <p:custDataLst>
              <p:tags r:id="rId3"/>
            </p:custDataLst>
          </p:nvPr>
        </p:nvSpPr>
        <p:spPr>
          <a:xfrm>
            <a:off x="2214176" y="764607"/>
            <a:ext cx="7359564" cy="1206253"/>
          </a:xfrm>
          <a:prstGeom prst="rect">
            <a:avLst/>
          </a:prstGeom>
          <a:solidFill>
            <a:srgbClr val="FFFFFF"/>
          </a:solidFill>
          <a:effectLst/>
        </p:spPr>
        <p:txBody>
          <a:bodyPr anchor="ctr"/>
          <a:lstStyle/>
          <a:p>
            <a:pPr marL="0" marR="0" lvl="0" indent="0" algn="ctr" defTabSz="1828755" rtl="0" eaLnBrk="1" fontAlgn="auto" latinLnBrk="0" hangingPunct="1">
              <a:lnSpc>
                <a:spcPct val="150000"/>
              </a:lnSpc>
              <a:spcBef>
                <a:spcPts val="0"/>
              </a:spcBef>
              <a:spcAft>
                <a:spcPts val="0"/>
              </a:spcAft>
              <a:buClrTx/>
              <a:buSzTx/>
              <a:buFontTx/>
              <a:buNone/>
              <a:tabLst/>
              <a:defRPr/>
            </a:pPr>
            <a:r>
              <a:rPr kumimoji="0" lang="en-US" altLang="zh-CN" sz="2800" b="0" i="0" u="none" strike="noStrike" kern="0" cap="none" spc="0" normalizeH="0" baseline="0" noProof="0">
                <a:ln>
                  <a:noFill/>
                </a:ln>
                <a:solidFill>
                  <a:prstClr val="black"/>
                </a:solidFill>
                <a:effectLst/>
                <a:uLnTx/>
                <a:uFillTx/>
                <a:latin typeface="#9Slide03 AllRoundGothic" panose="020B0703020202020104" pitchFamily="34" charset="0"/>
                <a:ea typeface="微软雅黑"/>
                <a:cs typeface="+mn-ea"/>
                <a:sym typeface="+mn-lt"/>
              </a:rPr>
              <a:t>ỨNG DỤNG CỦA VẬT LÍ TRONG TÀI</a:t>
            </a:r>
            <a:r>
              <a:rPr kumimoji="0" lang="en-US" altLang="zh-CN" sz="2800" b="0" i="0" u="none" strike="noStrike" kern="0" cap="none" spc="0" normalizeH="0" noProof="0">
                <a:ln>
                  <a:noFill/>
                </a:ln>
                <a:solidFill>
                  <a:prstClr val="black"/>
                </a:solidFill>
                <a:effectLst/>
                <a:uLnTx/>
                <a:uFillTx/>
                <a:latin typeface="#9Slide03 AllRoundGothic" panose="020B0703020202020104" pitchFamily="34" charset="0"/>
                <a:ea typeface="微软雅黑"/>
                <a:cs typeface="+mn-ea"/>
                <a:sym typeface="+mn-lt"/>
              </a:rPr>
              <a:t> CHÍNH</a:t>
            </a:r>
            <a:endParaRPr kumimoji="0" lang="zh-CN" altLang="en-US" sz="2800" b="0" i="0" u="none" strike="noStrike" kern="0" cap="none" spc="0" normalizeH="0" baseline="0" noProof="0" dirty="0">
              <a:ln>
                <a:noFill/>
              </a:ln>
              <a:solidFill>
                <a:prstClr val="black"/>
              </a:solidFill>
              <a:effectLst/>
              <a:uLnTx/>
              <a:uFillTx/>
              <a:latin typeface="#9Slide03 AllRoundGothic" panose="020B0703020202020104" pitchFamily="34" charset="0"/>
              <a:ea typeface="微软雅黑"/>
              <a:cs typeface="+mn-ea"/>
              <a:sym typeface="+mn-lt"/>
            </a:endParaRPr>
          </a:p>
        </p:txBody>
      </p:sp>
      <mc:AlternateContent xmlns:mc="http://schemas.openxmlformats.org/markup-compatibility/2006">
        <mc:Choice xmlns:a14="http://schemas.microsoft.com/office/drawing/2010/main" Requires="a14">
          <p:sp>
            <p:nvSpPr>
              <p:cNvPr id="18" name="TextBox 17" descr="n23 Fb Tran Manh Tung">
                <a:extLst>
                  <a:ext uri="{FF2B5EF4-FFF2-40B4-BE49-F238E27FC236}">
                    <a16:creationId xmlns:a16="http://schemas.microsoft.com/office/drawing/2014/main" id="{59B2C5D1-9FB2-E728-12BC-20F92A6C56BD}"/>
                  </a:ext>
                </a:extLst>
              </p:cNvPr>
              <p:cNvSpPr txBox="1"/>
              <p:nvPr/>
            </p:nvSpPr>
            <p:spPr>
              <a:xfrm>
                <a:off x="457201" y="2922618"/>
                <a:ext cx="8686799" cy="6030882"/>
              </a:xfrm>
              <a:prstGeom prst="rect">
                <a:avLst/>
              </a:prstGeom>
              <a:noFill/>
            </p:spPr>
            <p:txBody>
              <a:bodyPr wrap="square">
                <a:spAutoFit/>
              </a:bodyPr>
              <a:lstStyle/>
              <a:p>
                <a:pPr algn="just">
                  <a:lnSpc>
                    <a:spcPct val="115000"/>
                  </a:lnSpc>
                </a:pPr>
                <a:r>
                  <a:rPr lang="en-US" sz="280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Áp dụng mô hình lực hấp dẫn vào thương mại quốc tế để đánh giá tác động và hiệu quả của các hiệp ước và liên minh thương mại của các quốc gia</a:t>
                </a:r>
              </a:p>
              <a:p>
                <a:pPr algn="ctr">
                  <a:lnSpc>
                    <a:spcPct val="115000"/>
                  </a:lnSpc>
                </a:pPr>
                <a14:m>
                  <m:oMathPara xmlns:m="http://schemas.openxmlformats.org/officeDocument/2006/math">
                    <m:oMathParaPr>
                      <m:jc m:val="centerGroup"/>
                    </m:oMathParaPr>
                    <m:oMath xmlns:m="http://schemas.openxmlformats.org/officeDocument/2006/math">
                      <m:sSub>
                        <m:sSubPr>
                          <m:ctrlPr>
                            <a:rPr lang="en-US" sz="2800" i="1">
                              <a:solidFill>
                                <a:schemeClr val="tx1"/>
                              </a:solidFill>
                              <a:effectLst/>
                              <a:latin typeface="Cambria Math" panose="02040503050406030204" pitchFamily="18" charset="0"/>
                              <a:ea typeface="Times New Roman" panose="02020603050405020304" pitchFamily="18" charset="0"/>
                            </a:rPr>
                          </m:ctrlPr>
                        </m:sSubPr>
                        <m:e>
                          <m:r>
                            <a:rPr lang="en-US" sz="2800" i="1">
                              <a:solidFill>
                                <a:schemeClr val="tx1"/>
                              </a:solidFill>
                              <a:effectLst/>
                              <a:latin typeface="Cambria Math" panose="02040503050406030204" pitchFamily="18" charset="0"/>
                              <a:ea typeface="Times New Roman" panose="02020603050405020304" pitchFamily="18" charset="0"/>
                            </a:rPr>
                            <m:t>𝐹</m:t>
                          </m:r>
                        </m:e>
                        <m:sub>
                          <m:r>
                            <a:rPr lang="en-US" sz="2800" i="1">
                              <a:solidFill>
                                <a:schemeClr val="tx1"/>
                              </a:solidFill>
                              <a:effectLst/>
                              <a:latin typeface="Cambria Math" panose="02040503050406030204" pitchFamily="18" charset="0"/>
                              <a:ea typeface="Times New Roman" panose="02020603050405020304" pitchFamily="18" charset="0"/>
                            </a:rPr>
                            <m:t>𝐴𝐵</m:t>
                          </m:r>
                        </m:sub>
                      </m:sSub>
                      <m:r>
                        <a:rPr lang="en-US" sz="2800" i="1">
                          <a:solidFill>
                            <a:schemeClr val="tx1"/>
                          </a:solidFill>
                          <a:effectLst/>
                          <a:latin typeface="Cambria Math" panose="02040503050406030204" pitchFamily="18" charset="0"/>
                          <a:ea typeface="Times New Roman" panose="02020603050405020304" pitchFamily="18" charset="0"/>
                        </a:rPr>
                        <m:t>=</m:t>
                      </m:r>
                      <m:r>
                        <a:rPr lang="en-US" sz="2800" i="1">
                          <a:solidFill>
                            <a:schemeClr val="tx1"/>
                          </a:solidFill>
                          <a:effectLst/>
                          <a:latin typeface="Cambria Math" panose="02040503050406030204" pitchFamily="18" charset="0"/>
                          <a:ea typeface="Times New Roman" panose="02020603050405020304" pitchFamily="18" charset="0"/>
                        </a:rPr>
                        <m:t>𝐺</m:t>
                      </m:r>
                      <m:f>
                        <m:fPr>
                          <m:ctrlPr>
                            <a:rPr lang="en-US" sz="2800" i="1">
                              <a:solidFill>
                                <a:schemeClr val="tx1"/>
                              </a:solidFill>
                              <a:effectLst/>
                              <a:latin typeface="Cambria Math" panose="02040503050406030204" pitchFamily="18" charset="0"/>
                              <a:ea typeface="Times New Roman" panose="02020603050405020304" pitchFamily="18" charset="0"/>
                            </a:rPr>
                          </m:ctrlPr>
                        </m:fPr>
                        <m:num>
                          <m:sSub>
                            <m:sSubPr>
                              <m:ctrlPr>
                                <a:rPr lang="en-US" sz="2800" i="1">
                                  <a:solidFill>
                                    <a:schemeClr val="tx1"/>
                                  </a:solidFill>
                                  <a:effectLst/>
                                  <a:latin typeface="Cambria Math" panose="02040503050406030204" pitchFamily="18" charset="0"/>
                                  <a:ea typeface="Times New Roman" panose="02020603050405020304" pitchFamily="18" charset="0"/>
                                </a:rPr>
                              </m:ctrlPr>
                            </m:sSubPr>
                            <m:e>
                              <m:r>
                                <a:rPr lang="en-US" sz="2800" i="1">
                                  <a:solidFill>
                                    <a:schemeClr val="tx1"/>
                                  </a:solidFill>
                                  <a:effectLst/>
                                  <a:latin typeface="Cambria Math" panose="02040503050406030204" pitchFamily="18" charset="0"/>
                                  <a:ea typeface="Times New Roman" panose="02020603050405020304" pitchFamily="18" charset="0"/>
                                </a:rPr>
                                <m:t>𝑀</m:t>
                              </m:r>
                            </m:e>
                            <m:sub>
                              <m:r>
                                <a:rPr lang="en-US" sz="2800" i="1">
                                  <a:solidFill>
                                    <a:schemeClr val="tx1"/>
                                  </a:solidFill>
                                  <a:effectLst/>
                                  <a:latin typeface="Cambria Math" panose="02040503050406030204" pitchFamily="18" charset="0"/>
                                  <a:ea typeface="Times New Roman" panose="02020603050405020304" pitchFamily="18" charset="0"/>
                                </a:rPr>
                                <m:t>𝐴</m:t>
                              </m:r>
                            </m:sub>
                          </m:sSub>
                          <m:sSub>
                            <m:sSubPr>
                              <m:ctrlPr>
                                <a:rPr lang="en-US" sz="2800" i="1">
                                  <a:solidFill>
                                    <a:schemeClr val="tx1"/>
                                  </a:solidFill>
                                  <a:effectLst/>
                                  <a:latin typeface="Cambria Math" panose="02040503050406030204" pitchFamily="18" charset="0"/>
                                  <a:ea typeface="Times New Roman" panose="02020603050405020304" pitchFamily="18" charset="0"/>
                                </a:rPr>
                              </m:ctrlPr>
                            </m:sSubPr>
                            <m:e>
                              <m:r>
                                <a:rPr lang="en-US" sz="2800" i="1">
                                  <a:solidFill>
                                    <a:schemeClr val="tx1"/>
                                  </a:solidFill>
                                  <a:effectLst/>
                                  <a:latin typeface="Cambria Math" panose="02040503050406030204" pitchFamily="18" charset="0"/>
                                  <a:ea typeface="Times New Roman" panose="02020603050405020304" pitchFamily="18" charset="0"/>
                                </a:rPr>
                                <m:t>𝑀</m:t>
                              </m:r>
                            </m:e>
                            <m:sub>
                              <m:r>
                                <a:rPr lang="en-US" sz="2800" i="1">
                                  <a:solidFill>
                                    <a:schemeClr val="tx1"/>
                                  </a:solidFill>
                                  <a:effectLst/>
                                  <a:latin typeface="Cambria Math" panose="02040503050406030204" pitchFamily="18" charset="0"/>
                                  <a:ea typeface="Times New Roman" panose="02020603050405020304" pitchFamily="18" charset="0"/>
                                </a:rPr>
                                <m:t>𝐵</m:t>
                              </m:r>
                            </m:sub>
                          </m:sSub>
                        </m:num>
                        <m:den>
                          <m:sSubSup>
                            <m:sSubSupPr>
                              <m:ctrlPr>
                                <a:rPr lang="en-US" sz="2800" i="1" smtClean="0">
                                  <a:solidFill>
                                    <a:schemeClr val="tx1"/>
                                  </a:solidFill>
                                  <a:effectLst/>
                                  <a:latin typeface="Cambria Math" panose="02040503050406030204" pitchFamily="18" charset="0"/>
                                </a:rPr>
                              </m:ctrlPr>
                            </m:sSubSupPr>
                            <m:e>
                              <m:r>
                                <a:rPr lang="en-US" sz="2800" b="0" i="1" smtClean="0">
                                  <a:solidFill>
                                    <a:schemeClr val="tx1"/>
                                  </a:solidFill>
                                  <a:effectLst/>
                                  <a:latin typeface="Cambria Math" panose="02040503050406030204" pitchFamily="18" charset="0"/>
                                </a:rPr>
                                <m:t>𝐷</m:t>
                              </m:r>
                            </m:e>
                            <m:sub>
                              <m:r>
                                <a:rPr lang="en-US" sz="2800" b="0" i="1" smtClean="0">
                                  <a:solidFill>
                                    <a:schemeClr val="tx1"/>
                                  </a:solidFill>
                                  <a:effectLst/>
                                  <a:latin typeface="Cambria Math" panose="02040503050406030204" pitchFamily="18" charset="0"/>
                                </a:rPr>
                                <m:t>𝐴𝐵</m:t>
                              </m:r>
                            </m:sub>
                            <m:sup>
                              <m:r>
                                <a:rPr lang="en-US" sz="2800" b="0" i="1" smtClean="0">
                                  <a:solidFill>
                                    <a:schemeClr val="tx1"/>
                                  </a:solidFill>
                                  <a:effectLst/>
                                  <a:latin typeface="Cambria Math" panose="02040503050406030204" pitchFamily="18" charset="0"/>
                                </a:rPr>
                                <m:t>2</m:t>
                              </m:r>
                            </m:sup>
                          </m:sSubSup>
                        </m:den>
                      </m:f>
                    </m:oMath>
                  </m:oMathPara>
                </a14:m>
                <a:endParaRPr lang="en-US" sz="2800">
                  <a:solidFill>
                    <a:schemeClr val="tx1"/>
                  </a:solidFill>
                  <a:effectLst/>
                  <a:latin typeface="Calibri" panose="020F0502020204030204" pitchFamily="34" charset="0"/>
                  <a:ea typeface="Times New Roman" panose="02020603050405020304" pitchFamily="18" charset="0"/>
                  <a:cs typeface="Calibri" panose="020F0502020204030204" pitchFamily="34" charset="0"/>
                </a:endParaRPr>
              </a:p>
              <a:p>
                <a:pPr algn="just">
                  <a:lnSpc>
                    <a:spcPct val="115000"/>
                  </a:lnSpc>
                </a:pPr>
                <a:r>
                  <a:rPr lang="en-US" sz="2800" b="1">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Trong đó:</a:t>
                </a:r>
              </a:p>
              <a:p>
                <a:pPr algn="just">
                  <a:lnSpc>
                    <a:spcPct val="115000"/>
                  </a:lnSpc>
                </a:pPr>
                <a:r>
                  <a:rPr lang="en-US" sz="280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 F</a:t>
                </a:r>
                <a:r>
                  <a:rPr lang="en-US" sz="2800" baseline="-2500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AB</a:t>
                </a:r>
                <a:r>
                  <a:rPr lang="en-US" sz="280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 chỉ số trao đổi thương mại hai chiều</a:t>
                </a:r>
              </a:p>
              <a:p>
                <a:pPr algn="just">
                  <a:lnSpc>
                    <a:spcPct val="115000"/>
                  </a:lnSpc>
                </a:pPr>
                <a:r>
                  <a:rPr lang="en-US" sz="280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 M</a:t>
                </a:r>
                <a:r>
                  <a:rPr lang="en-US" sz="2800" baseline="-2500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A</a:t>
                </a:r>
                <a:r>
                  <a:rPr lang="en-US" sz="280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 M</a:t>
                </a:r>
                <a:r>
                  <a:rPr lang="en-US" sz="2800" baseline="-2500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B</a:t>
                </a:r>
                <a:r>
                  <a:rPr lang="en-US" sz="280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 quy mô của mỗi nền kinh tế và biến số khác như mức thu nhập (GDP theo đầu người), chỉ số giá tiêu dùng, quan hệ ngôn ngữ, chính sách về thuế…</a:t>
                </a:r>
              </a:p>
              <a:p>
                <a:pPr algn="just">
                  <a:lnSpc>
                    <a:spcPct val="115000"/>
                  </a:lnSpc>
                </a:pPr>
                <a:r>
                  <a:rPr lang="en-US" sz="280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 D</a:t>
                </a:r>
                <a:r>
                  <a:rPr lang="en-US" sz="2800" baseline="-2500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AB</a:t>
                </a:r>
                <a:r>
                  <a:rPr lang="en-US" sz="280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 khoảng cách giữa hai quốc gia</a:t>
                </a:r>
              </a:p>
              <a:p>
                <a:r>
                  <a:rPr lang="en-US" sz="280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 G: hằng số</a:t>
                </a:r>
                <a:endParaRPr lang="en-US" sz="2800">
                  <a:solidFill>
                    <a:schemeClr val="tx1"/>
                  </a:solidFill>
                  <a:latin typeface="Calibri" panose="020F0502020204030204" pitchFamily="34" charset="0"/>
                  <a:cs typeface="Calibri" panose="020F0502020204030204" pitchFamily="34" charset="0"/>
                </a:endParaRPr>
              </a:p>
            </p:txBody>
          </p:sp>
        </mc:Choice>
        <mc:Fallback>
          <p:sp>
            <p:nvSpPr>
              <p:cNvPr id="18" name="TextBox 17" descr="n23 Fb Tran Manh Tung">
                <a:extLst>
                  <a:ext uri="{FF2B5EF4-FFF2-40B4-BE49-F238E27FC236}">
                    <a16:creationId xmlns:a16="http://schemas.microsoft.com/office/drawing/2014/main" id="{59B2C5D1-9FB2-E728-12BC-20F92A6C56BD}"/>
                  </a:ext>
                </a:extLst>
              </p:cNvPr>
              <p:cNvSpPr txBox="1">
                <a:spLocks noRot="1" noChangeAspect="1" noMove="1" noResize="1" noEditPoints="1" noAdjustHandles="1" noChangeArrowheads="1" noChangeShapeType="1" noTextEdit="1"/>
              </p:cNvSpPr>
              <p:nvPr/>
            </p:nvSpPr>
            <p:spPr>
              <a:xfrm>
                <a:off x="457201" y="2922618"/>
                <a:ext cx="8686799" cy="6030882"/>
              </a:xfrm>
              <a:prstGeom prst="rect">
                <a:avLst/>
              </a:prstGeom>
              <a:blipFill>
                <a:blip r:embed="rId7"/>
                <a:stretch>
                  <a:fillRect l="-1404" t="-404" r="-1404" b="-1818"/>
                </a:stretch>
              </a:blipFill>
            </p:spPr>
            <p:txBody>
              <a:bodyPr/>
              <a:lstStyle/>
              <a:p>
                <a:r>
                  <a:rPr lang="en-US">
                    <a:noFill/>
                  </a:rPr>
                  <a:t> </a:t>
                </a:r>
              </a:p>
            </p:txBody>
          </p:sp>
        </mc:Fallback>
      </mc:AlternateContent>
      <p:sp>
        <p:nvSpPr>
          <p:cNvPr id="2" name="Rectangle 1" descr="n23 Fb Tran Manh Tung">
            <a:extLst>
              <a:ext uri="{FF2B5EF4-FFF2-40B4-BE49-F238E27FC236}">
                <a16:creationId xmlns:a16="http://schemas.microsoft.com/office/drawing/2014/main" id="{89AC39F5-40C1-C9C5-C6AC-D261F7FA9DDA}"/>
              </a:ext>
            </a:extLst>
          </p:cNvPr>
          <p:cNvSpPr/>
          <p:nvPr/>
        </p:nvSpPr>
        <p:spPr>
          <a:xfrm>
            <a:off x="457200" y="2239364"/>
            <a:ext cx="1756976" cy="584775"/>
          </a:xfrm>
          <a:prstGeom prst="rect">
            <a:avLst/>
          </a:prstGeom>
          <a:solidFill>
            <a:schemeClr val="accent2">
              <a:lumMod val="60000"/>
              <a:lumOff val="40000"/>
            </a:schemeClr>
          </a:solidFill>
        </p:spPr>
        <p:txBody>
          <a:bodyPr wrap="square">
            <a:spAutoFit/>
          </a:bodyPr>
          <a:lstStyle/>
          <a:p>
            <a:pPr marL="457200" marR="0" lvl="0" indent="-457200" algn="l" defTabSz="914400" rtl="0" eaLnBrk="1" fontAlgn="auto" latinLnBrk="0" hangingPunct="1">
              <a:lnSpc>
                <a:spcPct val="100000"/>
              </a:lnSpc>
              <a:spcBef>
                <a:spcPts val="0"/>
              </a:spcBef>
              <a:spcAft>
                <a:spcPts val="0"/>
              </a:spcAft>
              <a:buClrTx/>
              <a:buSzTx/>
              <a:buFont typeface="Wingdings" pitchFamily="2" charset="2"/>
              <a:buChar char="q"/>
              <a:tabLst/>
              <a:defRPr/>
            </a:pPr>
            <a:r>
              <a:rPr kumimoji="0" lang="en-US" sz="3200" b="0" i="0" u="none" strike="noStrike" kern="0" cap="none" spc="0" normalizeH="0" baseline="0" noProof="0">
                <a:ln>
                  <a:noFill/>
                </a:ln>
                <a:solidFill>
                  <a:prstClr val="white"/>
                </a:solidFill>
                <a:effectLst/>
                <a:uLnTx/>
                <a:uFillTx/>
                <a:latin typeface="Calibri" panose="020F0502020204030204" pitchFamily="34" charset="0"/>
                <a:ea typeface="Times New Roman"/>
                <a:cs typeface="Calibri" panose="020F0502020204030204" pitchFamily="34" charset="0"/>
              </a:rPr>
              <a:t>Ví dụ:</a:t>
            </a:r>
            <a:endParaRPr kumimoji="0" lang="en-US" sz="3200" b="0" i="0" u="none" strike="noStrike" kern="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endParaRPr>
          </a:p>
        </p:txBody>
      </p:sp>
      <p:pic>
        <p:nvPicPr>
          <p:cNvPr id="10" name="Picture 9" descr="n23 Fb Tran Manh Tung">
            <a:extLst>
              <a:ext uri="{FF2B5EF4-FFF2-40B4-BE49-F238E27FC236}">
                <a16:creationId xmlns:a16="http://schemas.microsoft.com/office/drawing/2014/main" id="{4A3781D7-8ED3-A509-A587-A5715E9585AF}"/>
              </a:ext>
            </a:extLst>
          </p:cNvPr>
          <p:cNvPicPr>
            <a:picLocks noChangeAspect="1"/>
          </p:cNvPicPr>
          <p:nvPr/>
        </p:nvPicPr>
        <p:blipFill>
          <a:blip r:embed="rId8"/>
          <a:stretch>
            <a:fillRect/>
          </a:stretch>
        </p:blipFill>
        <p:spPr>
          <a:xfrm>
            <a:off x="9180871" y="3200337"/>
            <a:ext cx="8786866" cy="5714366"/>
          </a:xfrm>
          <a:prstGeom prst="rect">
            <a:avLst/>
          </a:prstGeom>
        </p:spPr>
      </p:pic>
    </p:spTree>
    <p:extLst>
      <p:ext uri="{BB962C8B-B14F-4D97-AF65-F5344CB8AC3E}">
        <p14:creationId xmlns:p14="http://schemas.microsoft.com/office/powerpoint/2010/main" val="1676100276"/>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animEffect transition="in" filter="fade">
                                      <p:cBhvr>
                                        <p:cTn id="7" dur="500"/>
                                        <p:tgtEl>
                                          <p:spTgt spid="18">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8">
                                            <p:txEl>
                                              <p:pRg st="1" end="1"/>
                                            </p:txEl>
                                          </p:spTgt>
                                        </p:tgtEl>
                                        <p:attrNameLst>
                                          <p:attrName>style.visibility</p:attrName>
                                        </p:attrNameLst>
                                      </p:cBhvr>
                                      <p:to>
                                        <p:strVal val="visible"/>
                                      </p:to>
                                    </p:set>
                                    <p:animEffect transition="in" filter="fade">
                                      <p:cBhvr>
                                        <p:cTn id="15" dur="500"/>
                                        <p:tgtEl>
                                          <p:spTgt spid="18">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8">
                                            <p:txEl>
                                              <p:pRg st="2" end="2"/>
                                            </p:txEl>
                                          </p:spTgt>
                                        </p:tgtEl>
                                        <p:attrNameLst>
                                          <p:attrName>style.visibility</p:attrName>
                                        </p:attrNameLst>
                                      </p:cBhvr>
                                      <p:to>
                                        <p:strVal val="visible"/>
                                      </p:to>
                                    </p:set>
                                    <p:animEffect transition="in" filter="fade">
                                      <p:cBhvr>
                                        <p:cTn id="20" dur="500"/>
                                        <p:tgtEl>
                                          <p:spTgt spid="18">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8">
                                            <p:txEl>
                                              <p:pRg st="3" end="3"/>
                                            </p:txEl>
                                          </p:spTgt>
                                        </p:tgtEl>
                                        <p:attrNameLst>
                                          <p:attrName>style.visibility</p:attrName>
                                        </p:attrNameLst>
                                      </p:cBhvr>
                                      <p:to>
                                        <p:strVal val="visible"/>
                                      </p:to>
                                    </p:set>
                                    <p:animEffect transition="in" filter="fade">
                                      <p:cBhvr>
                                        <p:cTn id="25" dur="500"/>
                                        <p:tgtEl>
                                          <p:spTgt spid="18">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18">
                                            <p:txEl>
                                              <p:pRg st="4" end="4"/>
                                            </p:txEl>
                                          </p:spTgt>
                                        </p:tgtEl>
                                        <p:attrNameLst>
                                          <p:attrName>style.visibility</p:attrName>
                                        </p:attrNameLst>
                                      </p:cBhvr>
                                      <p:to>
                                        <p:strVal val="visible"/>
                                      </p:to>
                                    </p:set>
                                    <p:animEffect transition="in" filter="fade">
                                      <p:cBhvr>
                                        <p:cTn id="30" dur="500"/>
                                        <p:tgtEl>
                                          <p:spTgt spid="18">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18">
                                            <p:txEl>
                                              <p:pRg st="5" end="5"/>
                                            </p:txEl>
                                          </p:spTgt>
                                        </p:tgtEl>
                                        <p:attrNameLst>
                                          <p:attrName>style.visibility</p:attrName>
                                        </p:attrNameLst>
                                      </p:cBhvr>
                                      <p:to>
                                        <p:strVal val="visible"/>
                                      </p:to>
                                    </p:set>
                                    <p:animEffect transition="in" filter="fade">
                                      <p:cBhvr>
                                        <p:cTn id="35" dur="500"/>
                                        <p:tgtEl>
                                          <p:spTgt spid="18">
                                            <p:txEl>
                                              <p:pRg st="5" end="5"/>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18">
                                            <p:txEl>
                                              <p:pRg st="6" end="6"/>
                                            </p:txEl>
                                          </p:spTgt>
                                        </p:tgtEl>
                                        <p:attrNameLst>
                                          <p:attrName>style.visibility</p:attrName>
                                        </p:attrNameLst>
                                      </p:cBhvr>
                                      <p:to>
                                        <p:strVal val="visible"/>
                                      </p:to>
                                    </p:set>
                                    <p:animEffect transition="in" filter="fade">
                                      <p:cBhvr>
                                        <p:cTn id="40" dur="500"/>
                                        <p:tgtEl>
                                          <p:spTgt spid="1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descr="n23 Fb Tran Manh Tung">
            <a:extLst>
              <a:ext uri="{FF2B5EF4-FFF2-40B4-BE49-F238E27FC236}">
                <a16:creationId xmlns:a16="http://schemas.microsoft.com/office/drawing/2014/main" id="{F190606B-55FB-4EAC-92F0-230C8C14AB3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646843" y="3348484"/>
            <a:ext cx="3543216" cy="5006592"/>
          </a:xfrm>
          <a:prstGeom prst="rect">
            <a:avLst/>
          </a:prstGeom>
        </p:spPr>
      </p:pic>
      <p:grpSp>
        <p:nvGrpSpPr>
          <p:cNvPr id="11" name="Group 10" descr="n23 Fb Tran Manh Tung">
            <a:extLst>
              <a:ext uri="{FF2B5EF4-FFF2-40B4-BE49-F238E27FC236}">
                <a16:creationId xmlns:a16="http://schemas.microsoft.com/office/drawing/2014/main" id="{53F70ED9-6381-CF57-E4EC-233AF0D717DC}"/>
              </a:ext>
            </a:extLst>
          </p:cNvPr>
          <p:cNvGrpSpPr/>
          <p:nvPr/>
        </p:nvGrpSpPr>
        <p:grpSpPr>
          <a:xfrm>
            <a:off x="11076582" y="2880898"/>
            <a:ext cx="2461892" cy="2750345"/>
            <a:chOff x="11076582" y="2880898"/>
            <a:chExt cx="2461892" cy="2750345"/>
          </a:xfrm>
        </p:grpSpPr>
        <p:sp>
          <p:nvSpPr>
            <p:cNvPr id="7" name="任意多边形 10">
              <a:extLst>
                <a:ext uri="{FF2B5EF4-FFF2-40B4-BE49-F238E27FC236}">
                  <a16:creationId xmlns:a16="http://schemas.microsoft.com/office/drawing/2014/main" id="{13AB2BEF-111D-4D7A-97F2-F8A2A309902D}"/>
                </a:ext>
              </a:extLst>
            </p:cNvPr>
            <p:cNvSpPr/>
            <p:nvPr/>
          </p:nvSpPr>
          <p:spPr>
            <a:xfrm rot="5400000">
              <a:off x="10932355" y="3025125"/>
              <a:ext cx="2750345" cy="2461892"/>
            </a:xfrm>
            <a:custGeom>
              <a:avLst/>
              <a:gdLst>
                <a:gd name="connsiteX0" fmla="*/ 0 w 1834305"/>
                <a:gd name="connsiteY0" fmla="*/ 1078825 h 1640637"/>
                <a:gd name="connsiteX1" fmla="*/ 1834305 w 1834305"/>
                <a:gd name="connsiteY1" fmla="*/ 0 h 1640637"/>
                <a:gd name="connsiteX2" fmla="*/ 1834305 w 1834305"/>
                <a:gd name="connsiteY2" fmla="*/ 1399285 h 1640637"/>
                <a:gd name="connsiteX3" fmla="*/ 1774909 w 1834305"/>
                <a:gd name="connsiteY3" fmla="*/ 1396286 h 1640637"/>
                <a:gd name="connsiteX4" fmla="*/ 1034741 w 1834305"/>
                <a:gd name="connsiteY4" fmla="*/ 1622376 h 1640637"/>
                <a:gd name="connsiteX5" fmla="*/ 1010322 w 1834305"/>
                <a:gd name="connsiteY5" fmla="*/ 1640637 h 1640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34305" h="1640637">
                  <a:moveTo>
                    <a:pt x="0" y="1078825"/>
                  </a:moveTo>
                  <a:cubicBezTo>
                    <a:pt x="370288" y="412925"/>
                    <a:pt x="1072376" y="0"/>
                    <a:pt x="1834305" y="0"/>
                  </a:cubicBezTo>
                  <a:lnTo>
                    <a:pt x="1834305" y="1399285"/>
                  </a:lnTo>
                  <a:lnTo>
                    <a:pt x="1774909" y="1396286"/>
                  </a:lnTo>
                  <a:cubicBezTo>
                    <a:pt x="1500734" y="1396286"/>
                    <a:pt x="1246027" y="1479635"/>
                    <a:pt x="1034741" y="1622376"/>
                  </a:cubicBezTo>
                  <a:lnTo>
                    <a:pt x="1010322" y="1640637"/>
                  </a:lnTo>
                  <a:close/>
                </a:path>
              </a:pathLst>
            </a:custGeom>
            <a:solidFill>
              <a:srgbClr val="47BAB8"/>
            </a:solidFill>
            <a:ln w="12700" cap="flat" cmpd="sng" algn="ctr">
              <a:noFill/>
              <a:prstDash val="solid"/>
              <a:miter lim="800000"/>
            </a:ln>
            <a:effectLst/>
          </p:spPr>
          <p:txBody>
            <a:bodyPr anchor="ctr"/>
            <a:lstStyle/>
            <a:p>
              <a:pPr algn="ctr" defTabSz="1371600">
                <a:defRPr/>
              </a:pPr>
              <a:endParaRPr lang="zh-CN" altLang="en-US" sz="2700" kern="0">
                <a:solidFill>
                  <a:prstClr val="black"/>
                </a:solidFill>
                <a:latin typeface="Calibri" panose="020F0502020204030204" pitchFamily="34" charset="0"/>
                <a:ea typeface="微软雅黑"/>
                <a:cs typeface="Calibri" panose="020F0502020204030204" pitchFamily="34" charset="0"/>
                <a:sym typeface="+mn-lt"/>
              </a:endParaRPr>
            </a:p>
          </p:txBody>
        </p:sp>
        <p:sp>
          <p:nvSpPr>
            <p:cNvPr id="15" name="文本框 18">
              <a:extLst>
                <a:ext uri="{FF2B5EF4-FFF2-40B4-BE49-F238E27FC236}">
                  <a16:creationId xmlns:a16="http://schemas.microsoft.com/office/drawing/2014/main" id="{A08C6750-1871-4CAC-A5B2-A01432B1EED5}"/>
                </a:ext>
              </a:extLst>
            </p:cNvPr>
            <p:cNvSpPr txBox="1">
              <a:spLocks noChangeArrowheads="1"/>
            </p:cNvSpPr>
            <p:nvPr/>
          </p:nvSpPr>
          <p:spPr bwMode="auto">
            <a:xfrm>
              <a:off x="11626671" y="3841108"/>
              <a:ext cx="1403529"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charset="0"/>
                  <a:ea typeface="宋体" panose="02010600030101010101" pitchFamily="2" charset="-122"/>
                </a:defRPr>
              </a:lvl1pPr>
              <a:lvl2pPr marL="742950" indent="-285750">
                <a:defRPr>
                  <a:solidFill>
                    <a:schemeClr val="tx1"/>
                  </a:solidFill>
                  <a:latin typeface="Calibri" panose="020F0502020204030204" charset="0"/>
                  <a:ea typeface="宋体" panose="02010600030101010101" pitchFamily="2" charset="-122"/>
                </a:defRPr>
              </a:lvl2pPr>
              <a:lvl3pPr marL="1143000" indent="-228600">
                <a:defRPr>
                  <a:solidFill>
                    <a:schemeClr val="tx1"/>
                  </a:solidFill>
                  <a:latin typeface="Calibri" panose="020F0502020204030204" charset="0"/>
                  <a:ea typeface="宋体" panose="02010600030101010101" pitchFamily="2" charset="-122"/>
                </a:defRPr>
              </a:lvl3pPr>
              <a:lvl4pPr marL="1600200" indent="-228600">
                <a:defRPr>
                  <a:solidFill>
                    <a:schemeClr val="tx1"/>
                  </a:solidFill>
                  <a:latin typeface="Calibri" panose="020F0502020204030204" charset="0"/>
                  <a:ea typeface="宋体" panose="02010600030101010101" pitchFamily="2" charset="-122"/>
                </a:defRPr>
              </a:lvl4pPr>
              <a:lvl5pPr marL="2057400" indent="-228600">
                <a:defRPr>
                  <a:solidFill>
                    <a:schemeClr val="tx1"/>
                  </a:solidFill>
                  <a:latin typeface="Calibri" panose="020F0502020204030204" charset="0"/>
                  <a:ea typeface="宋体" panose="02010600030101010101" pitchFamily="2" charset="-122"/>
                </a:defRPr>
              </a:lvl5pPr>
              <a:lvl6pPr marL="2514600" indent="-228600" fontAlgn="base">
                <a:spcBef>
                  <a:spcPct val="0"/>
                </a:spcBef>
                <a:spcAft>
                  <a:spcPct val="0"/>
                </a:spcAft>
                <a:defRPr>
                  <a:solidFill>
                    <a:schemeClr val="tx1"/>
                  </a:solidFill>
                  <a:latin typeface="Calibri" panose="020F0502020204030204" charset="0"/>
                  <a:ea typeface="宋体" panose="02010600030101010101" pitchFamily="2" charset="-122"/>
                </a:defRPr>
              </a:lvl6pPr>
              <a:lvl7pPr marL="2971800" indent="-228600" fontAlgn="base">
                <a:spcBef>
                  <a:spcPct val="0"/>
                </a:spcBef>
                <a:spcAft>
                  <a:spcPct val="0"/>
                </a:spcAft>
                <a:defRPr>
                  <a:solidFill>
                    <a:schemeClr val="tx1"/>
                  </a:solidFill>
                  <a:latin typeface="Calibri" panose="020F0502020204030204" charset="0"/>
                  <a:ea typeface="宋体" panose="02010600030101010101" pitchFamily="2" charset="-122"/>
                </a:defRPr>
              </a:lvl7pPr>
              <a:lvl8pPr marL="3429000" indent="-228600" fontAlgn="base">
                <a:spcBef>
                  <a:spcPct val="0"/>
                </a:spcBef>
                <a:spcAft>
                  <a:spcPct val="0"/>
                </a:spcAft>
                <a:defRPr>
                  <a:solidFill>
                    <a:schemeClr val="tx1"/>
                  </a:solidFill>
                  <a:latin typeface="Calibri" panose="020F0502020204030204" charset="0"/>
                  <a:ea typeface="宋体" panose="02010600030101010101" pitchFamily="2" charset="-122"/>
                </a:defRPr>
              </a:lvl8pPr>
              <a:lvl9pPr marL="3886200" indent="-228600" fontAlgn="base">
                <a:spcBef>
                  <a:spcPct val="0"/>
                </a:spcBef>
                <a:spcAft>
                  <a:spcPct val="0"/>
                </a:spcAft>
                <a:defRPr>
                  <a:solidFill>
                    <a:schemeClr val="tx1"/>
                  </a:solidFill>
                  <a:latin typeface="Calibri" panose="020F0502020204030204" charset="0"/>
                  <a:ea typeface="宋体" panose="02010600030101010101" pitchFamily="2" charset="-122"/>
                </a:defRPr>
              </a:lvl9pPr>
            </a:lstStyle>
            <a:p>
              <a:pPr algn="ctr" defTabSz="1371600"/>
              <a:r>
                <a:rPr lang="en-US" altLang="zh-CN" sz="4800" b="1">
                  <a:solidFill>
                    <a:prstClr val="white"/>
                  </a:solidFill>
                  <a:latin typeface="Calibri" panose="020F0502020204030204" pitchFamily="34" charset="0"/>
                  <a:ea typeface="微软雅黑"/>
                  <a:cs typeface="Calibri" panose="020F0502020204030204" pitchFamily="34" charset="0"/>
                  <a:sym typeface="+mn-lt"/>
                </a:rPr>
                <a:t>Câu 2</a:t>
              </a:r>
              <a:endParaRPr lang="zh-CN" altLang="en-US" sz="4800" b="1">
                <a:solidFill>
                  <a:prstClr val="white"/>
                </a:solidFill>
                <a:latin typeface="Calibri" panose="020F0502020204030204" pitchFamily="34" charset="0"/>
                <a:ea typeface="微软雅黑"/>
                <a:cs typeface="Calibri" panose="020F0502020204030204" pitchFamily="34" charset="0"/>
                <a:sym typeface="+mn-lt"/>
              </a:endParaRPr>
            </a:p>
          </p:txBody>
        </p:sp>
      </p:grpSp>
      <p:grpSp>
        <p:nvGrpSpPr>
          <p:cNvPr id="12" name="Group 11" descr="n23 Fb Tran Manh Tung">
            <a:extLst>
              <a:ext uri="{FF2B5EF4-FFF2-40B4-BE49-F238E27FC236}">
                <a16:creationId xmlns:a16="http://schemas.microsoft.com/office/drawing/2014/main" id="{3A389366-C391-7441-8E52-B5B19D6173E1}"/>
              </a:ext>
            </a:extLst>
          </p:cNvPr>
          <p:cNvGrpSpPr/>
          <p:nvPr/>
        </p:nvGrpSpPr>
        <p:grpSpPr>
          <a:xfrm>
            <a:off x="11164675" y="5481220"/>
            <a:ext cx="2752367" cy="2647950"/>
            <a:chOff x="11164675" y="5481220"/>
            <a:chExt cx="2752367" cy="2647950"/>
          </a:xfrm>
        </p:grpSpPr>
        <p:sp>
          <p:nvSpPr>
            <p:cNvPr id="8" name="任意多边形 11">
              <a:extLst>
                <a:ext uri="{FF2B5EF4-FFF2-40B4-BE49-F238E27FC236}">
                  <a16:creationId xmlns:a16="http://schemas.microsoft.com/office/drawing/2014/main" id="{D29DC4B5-F45D-438B-97C6-2C46387765B3}"/>
                </a:ext>
              </a:extLst>
            </p:cNvPr>
            <p:cNvSpPr/>
            <p:nvPr/>
          </p:nvSpPr>
          <p:spPr>
            <a:xfrm rot="9058301">
              <a:off x="11164675" y="5481220"/>
              <a:ext cx="2752367" cy="2647950"/>
            </a:xfrm>
            <a:custGeom>
              <a:avLst/>
              <a:gdLst>
                <a:gd name="connsiteX0" fmla="*/ 1234014 w 1834305"/>
                <a:gd name="connsiteY0" fmla="*/ 1765026 h 1765026"/>
                <a:gd name="connsiteX1" fmla="*/ 0 w 1834305"/>
                <a:gd name="connsiteY1" fmla="*/ 1078825 h 1765026"/>
                <a:gd name="connsiteX2" fmla="*/ 1834305 w 1834305"/>
                <a:gd name="connsiteY2" fmla="*/ 0 h 1765026"/>
                <a:gd name="connsiteX3" fmla="*/ 1834305 w 1834305"/>
                <a:gd name="connsiteY3" fmla="*/ 1269819 h 1765026"/>
                <a:gd name="connsiteX4" fmla="*/ 1737433 w 1834305"/>
                <a:gd name="connsiteY4" fmla="*/ 1313321 h 1765026"/>
                <a:gd name="connsiteX5" fmla="*/ 1252240 w 1834305"/>
                <a:gd name="connsiteY5" fmla="*/ 1735766 h 1765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34305" h="1765026">
                  <a:moveTo>
                    <a:pt x="1234014" y="1765026"/>
                  </a:moveTo>
                  <a:lnTo>
                    <a:pt x="0" y="1078825"/>
                  </a:lnTo>
                  <a:cubicBezTo>
                    <a:pt x="370288" y="412925"/>
                    <a:pt x="1072376" y="0"/>
                    <a:pt x="1834305" y="0"/>
                  </a:cubicBezTo>
                  <a:lnTo>
                    <a:pt x="1834305" y="1269819"/>
                  </a:lnTo>
                  <a:lnTo>
                    <a:pt x="1737433" y="1313321"/>
                  </a:lnTo>
                  <a:cubicBezTo>
                    <a:pt x="1547988" y="1409553"/>
                    <a:pt x="1379974" y="1552166"/>
                    <a:pt x="1252240" y="1735766"/>
                  </a:cubicBezTo>
                  <a:close/>
                </a:path>
              </a:pathLst>
            </a:custGeom>
            <a:solidFill>
              <a:srgbClr val="47BAB8"/>
            </a:solidFill>
            <a:ln w="12700" cap="flat" cmpd="sng" algn="ctr">
              <a:noFill/>
              <a:prstDash val="solid"/>
              <a:miter lim="800000"/>
            </a:ln>
            <a:effectLst/>
          </p:spPr>
          <p:txBody>
            <a:bodyPr anchor="ctr"/>
            <a:lstStyle/>
            <a:p>
              <a:pPr algn="ctr" defTabSz="1371600">
                <a:defRPr/>
              </a:pPr>
              <a:endParaRPr lang="zh-CN" altLang="en-US" sz="2700" kern="0">
                <a:solidFill>
                  <a:prstClr val="black"/>
                </a:solidFill>
                <a:latin typeface="微软雅黑"/>
                <a:ea typeface="微软雅黑"/>
                <a:cs typeface="+mn-ea"/>
                <a:sym typeface="+mn-lt"/>
              </a:endParaRPr>
            </a:p>
          </p:txBody>
        </p:sp>
        <p:sp>
          <p:nvSpPr>
            <p:cNvPr id="16" name="文本框 19">
              <a:extLst>
                <a:ext uri="{FF2B5EF4-FFF2-40B4-BE49-F238E27FC236}">
                  <a16:creationId xmlns:a16="http://schemas.microsoft.com/office/drawing/2014/main" id="{C8869EEA-1FC0-4534-A9B8-3D1A3354D432}"/>
                </a:ext>
              </a:extLst>
            </p:cNvPr>
            <p:cNvSpPr txBox="1">
              <a:spLocks noChangeArrowheads="1"/>
            </p:cNvSpPr>
            <p:nvPr/>
          </p:nvSpPr>
          <p:spPr bwMode="auto">
            <a:xfrm>
              <a:off x="11626672" y="6362700"/>
              <a:ext cx="1388464"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charset="0"/>
                  <a:ea typeface="宋体" panose="02010600030101010101" pitchFamily="2" charset="-122"/>
                </a:defRPr>
              </a:lvl1pPr>
              <a:lvl2pPr marL="742950" indent="-285750">
                <a:defRPr>
                  <a:solidFill>
                    <a:schemeClr val="tx1"/>
                  </a:solidFill>
                  <a:latin typeface="Calibri" panose="020F0502020204030204" charset="0"/>
                  <a:ea typeface="宋体" panose="02010600030101010101" pitchFamily="2" charset="-122"/>
                </a:defRPr>
              </a:lvl2pPr>
              <a:lvl3pPr marL="1143000" indent="-228600">
                <a:defRPr>
                  <a:solidFill>
                    <a:schemeClr val="tx1"/>
                  </a:solidFill>
                  <a:latin typeface="Calibri" panose="020F0502020204030204" charset="0"/>
                  <a:ea typeface="宋体" panose="02010600030101010101" pitchFamily="2" charset="-122"/>
                </a:defRPr>
              </a:lvl3pPr>
              <a:lvl4pPr marL="1600200" indent="-228600">
                <a:defRPr>
                  <a:solidFill>
                    <a:schemeClr val="tx1"/>
                  </a:solidFill>
                  <a:latin typeface="Calibri" panose="020F0502020204030204" charset="0"/>
                  <a:ea typeface="宋体" panose="02010600030101010101" pitchFamily="2" charset="-122"/>
                </a:defRPr>
              </a:lvl4pPr>
              <a:lvl5pPr marL="2057400" indent="-228600">
                <a:defRPr>
                  <a:solidFill>
                    <a:schemeClr val="tx1"/>
                  </a:solidFill>
                  <a:latin typeface="Calibri" panose="020F0502020204030204" charset="0"/>
                  <a:ea typeface="宋体" panose="02010600030101010101" pitchFamily="2" charset="-122"/>
                </a:defRPr>
              </a:lvl5pPr>
              <a:lvl6pPr marL="2514600" indent="-228600" fontAlgn="base">
                <a:spcBef>
                  <a:spcPct val="0"/>
                </a:spcBef>
                <a:spcAft>
                  <a:spcPct val="0"/>
                </a:spcAft>
                <a:defRPr>
                  <a:solidFill>
                    <a:schemeClr val="tx1"/>
                  </a:solidFill>
                  <a:latin typeface="Calibri" panose="020F0502020204030204" charset="0"/>
                  <a:ea typeface="宋体" panose="02010600030101010101" pitchFamily="2" charset="-122"/>
                </a:defRPr>
              </a:lvl6pPr>
              <a:lvl7pPr marL="2971800" indent="-228600" fontAlgn="base">
                <a:spcBef>
                  <a:spcPct val="0"/>
                </a:spcBef>
                <a:spcAft>
                  <a:spcPct val="0"/>
                </a:spcAft>
                <a:defRPr>
                  <a:solidFill>
                    <a:schemeClr val="tx1"/>
                  </a:solidFill>
                  <a:latin typeface="Calibri" panose="020F0502020204030204" charset="0"/>
                  <a:ea typeface="宋体" panose="02010600030101010101" pitchFamily="2" charset="-122"/>
                </a:defRPr>
              </a:lvl7pPr>
              <a:lvl8pPr marL="3429000" indent="-228600" fontAlgn="base">
                <a:spcBef>
                  <a:spcPct val="0"/>
                </a:spcBef>
                <a:spcAft>
                  <a:spcPct val="0"/>
                </a:spcAft>
                <a:defRPr>
                  <a:solidFill>
                    <a:schemeClr val="tx1"/>
                  </a:solidFill>
                  <a:latin typeface="Calibri" panose="020F0502020204030204" charset="0"/>
                  <a:ea typeface="宋体" panose="02010600030101010101" pitchFamily="2" charset="-122"/>
                </a:defRPr>
              </a:lvl8pPr>
              <a:lvl9pPr marL="3886200" indent="-228600" fontAlgn="base">
                <a:spcBef>
                  <a:spcPct val="0"/>
                </a:spcBef>
                <a:spcAft>
                  <a:spcPct val="0"/>
                </a:spcAft>
                <a:defRPr>
                  <a:solidFill>
                    <a:schemeClr val="tx1"/>
                  </a:solidFill>
                  <a:latin typeface="Calibri" panose="020F0502020204030204" charset="0"/>
                  <a:ea typeface="宋体" panose="02010600030101010101" pitchFamily="2" charset="-122"/>
                </a:defRPr>
              </a:lvl9pPr>
            </a:lstStyle>
            <a:p>
              <a:pPr algn="ctr" defTabSz="1371600"/>
              <a:r>
                <a:rPr lang="en-US" altLang="zh-CN" sz="4800" b="1">
                  <a:solidFill>
                    <a:prstClr val="white"/>
                  </a:solidFill>
                  <a:latin typeface="Calibri" panose="020F0502020204030204" pitchFamily="34" charset="0"/>
                  <a:ea typeface="微软雅黑"/>
                  <a:cs typeface="Calibri" panose="020F0502020204030204" pitchFamily="34" charset="0"/>
                  <a:sym typeface="+mn-lt"/>
                </a:rPr>
                <a:t>Câu 3</a:t>
              </a:r>
              <a:endParaRPr lang="zh-CN" altLang="en-US" sz="4800" b="1" dirty="0">
                <a:solidFill>
                  <a:prstClr val="white"/>
                </a:solidFill>
                <a:latin typeface="Calibri" panose="020F0502020204030204" pitchFamily="34" charset="0"/>
                <a:ea typeface="微软雅黑"/>
                <a:cs typeface="Calibri" panose="020F0502020204030204" pitchFamily="34" charset="0"/>
                <a:sym typeface="+mn-lt"/>
              </a:endParaRPr>
            </a:p>
          </p:txBody>
        </p:sp>
      </p:grpSp>
      <p:grpSp>
        <p:nvGrpSpPr>
          <p:cNvPr id="5" name="Group 4" descr="n23 Fb Tran Manh Tung">
            <a:extLst>
              <a:ext uri="{FF2B5EF4-FFF2-40B4-BE49-F238E27FC236}">
                <a16:creationId xmlns:a16="http://schemas.microsoft.com/office/drawing/2014/main" id="{BBD13CFB-04DF-4BC2-0F4A-A350FCDF2186}"/>
              </a:ext>
            </a:extLst>
          </p:cNvPr>
          <p:cNvGrpSpPr/>
          <p:nvPr/>
        </p:nvGrpSpPr>
        <p:grpSpPr>
          <a:xfrm>
            <a:off x="4736137" y="3427301"/>
            <a:ext cx="2768105" cy="4924241"/>
            <a:chOff x="4736137" y="3839682"/>
            <a:chExt cx="2768105" cy="4924241"/>
          </a:xfrm>
        </p:grpSpPr>
        <p:sp>
          <p:nvSpPr>
            <p:cNvPr id="9" name="任意多边形 12">
              <a:extLst>
                <a:ext uri="{FF2B5EF4-FFF2-40B4-BE49-F238E27FC236}">
                  <a16:creationId xmlns:a16="http://schemas.microsoft.com/office/drawing/2014/main" id="{E5C1B47E-DC89-4FEC-8616-BE19E6AFDA33}"/>
                </a:ext>
              </a:extLst>
            </p:cNvPr>
            <p:cNvSpPr/>
            <p:nvPr/>
          </p:nvSpPr>
          <p:spPr>
            <a:xfrm rot="16200000">
              <a:off x="4907648" y="6167329"/>
              <a:ext cx="2752725" cy="2440463"/>
            </a:xfrm>
            <a:custGeom>
              <a:avLst/>
              <a:gdLst>
                <a:gd name="connsiteX0" fmla="*/ 1834305 w 1834305"/>
                <a:gd name="connsiteY0" fmla="*/ 0 h 1626600"/>
                <a:gd name="connsiteX1" fmla="*/ 1834305 w 1834305"/>
                <a:gd name="connsiteY1" fmla="*/ 1331393 h 1626600"/>
                <a:gd name="connsiteX2" fmla="*/ 1818726 w 1834305"/>
                <a:gd name="connsiteY2" fmla="*/ 1330606 h 1626600"/>
                <a:gd name="connsiteX3" fmla="*/ 1078559 w 1834305"/>
                <a:gd name="connsiteY3" fmla="*/ 1556696 h 1626600"/>
                <a:gd name="connsiteX4" fmla="*/ 985078 w 1834305"/>
                <a:gd name="connsiteY4" fmla="*/ 1626600 h 1626600"/>
                <a:gd name="connsiteX5" fmla="*/ 0 w 1834305"/>
                <a:gd name="connsiteY5" fmla="*/ 1078825 h 1626600"/>
                <a:gd name="connsiteX6" fmla="*/ 1834305 w 1834305"/>
                <a:gd name="connsiteY6" fmla="*/ 0 h 1626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34305" h="1626600">
                  <a:moveTo>
                    <a:pt x="1834305" y="0"/>
                  </a:moveTo>
                  <a:lnTo>
                    <a:pt x="1834305" y="1331393"/>
                  </a:lnTo>
                  <a:lnTo>
                    <a:pt x="1818726" y="1330606"/>
                  </a:lnTo>
                  <a:cubicBezTo>
                    <a:pt x="1544551" y="1330606"/>
                    <a:pt x="1289844" y="1413955"/>
                    <a:pt x="1078559" y="1556696"/>
                  </a:cubicBezTo>
                  <a:lnTo>
                    <a:pt x="985078" y="1626600"/>
                  </a:lnTo>
                  <a:lnTo>
                    <a:pt x="0" y="1078825"/>
                  </a:lnTo>
                  <a:cubicBezTo>
                    <a:pt x="370288" y="412925"/>
                    <a:pt x="1072376" y="0"/>
                    <a:pt x="1834305" y="0"/>
                  </a:cubicBezTo>
                  <a:close/>
                </a:path>
              </a:pathLst>
            </a:custGeom>
            <a:solidFill>
              <a:srgbClr val="47BAB8"/>
            </a:solidFill>
            <a:ln w="12700" cap="flat" cmpd="sng" algn="ctr">
              <a:noFill/>
              <a:prstDash val="solid"/>
              <a:miter lim="800000"/>
            </a:ln>
            <a:effectLst/>
          </p:spPr>
          <p:txBody>
            <a:bodyPr anchor="ctr"/>
            <a:lstStyle/>
            <a:p>
              <a:pPr algn="ctr" defTabSz="1371600">
                <a:defRPr/>
              </a:pPr>
              <a:endParaRPr lang="zh-CN" altLang="en-US" sz="2700" kern="0">
                <a:solidFill>
                  <a:prstClr val="black"/>
                </a:solidFill>
                <a:latin typeface="微软雅黑"/>
                <a:ea typeface="微软雅黑"/>
                <a:cs typeface="+mn-ea"/>
                <a:sym typeface="+mn-lt"/>
              </a:endParaRPr>
            </a:p>
          </p:txBody>
        </p:sp>
        <p:sp>
          <p:nvSpPr>
            <p:cNvPr id="10" name="任意多边形 13">
              <a:extLst>
                <a:ext uri="{FF2B5EF4-FFF2-40B4-BE49-F238E27FC236}">
                  <a16:creationId xmlns:a16="http://schemas.microsoft.com/office/drawing/2014/main" id="{31C281C4-6CBB-40CA-A806-303B85AA7DC7}"/>
                </a:ext>
              </a:extLst>
            </p:cNvPr>
            <p:cNvSpPr/>
            <p:nvPr/>
          </p:nvSpPr>
          <p:spPr>
            <a:xfrm rot="19800000">
              <a:off x="4736137" y="3839682"/>
              <a:ext cx="2752367" cy="2588420"/>
            </a:xfrm>
            <a:custGeom>
              <a:avLst/>
              <a:gdLst>
                <a:gd name="connsiteX0" fmla="*/ 1834305 w 1834305"/>
                <a:gd name="connsiteY0" fmla="*/ 0 h 1725513"/>
                <a:gd name="connsiteX1" fmla="*/ 1834305 w 1834305"/>
                <a:gd name="connsiteY1" fmla="*/ 1154275 h 1725513"/>
                <a:gd name="connsiteX2" fmla="*/ 1727097 w 1834305"/>
                <a:gd name="connsiteY2" fmla="*/ 1200250 h 1725513"/>
                <a:gd name="connsiteX3" fmla="*/ 1234810 w 1834305"/>
                <a:gd name="connsiteY3" fmla="*/ 1614406 h 1725513"/>
                <a:gd name="connsiteX4" fmla="*/ 1162957 w 1834305"/>
                <a:gd name="connsiteY4" fmla="*/ 1725513 h 1725513"/>
                <a:gd name="connsiteX5" fmla="*/ 0 w 1834305"/>
                <a:gd name="connsiteY5" fmla="*/ 1078825 h 1725513"/>
                <a:gd name="connsiteX6" fmla="*/ 1834305 w 1834305"/>
                <a:gd name="connsiteY6" fmla="*/ 0 h 1725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34305" h="1725513">
                  <a:moveTo>
                    <a:pt x="1834305" y="0"/>
                  </a:moveTo>
                  <a:lnTo>
                    <a:pt x="1834305" y="1154275"/>
                  </a:lnTo>
                  <a:lnTo>
                    <a:pt x="1727097" y="1200250"/>
                  </a:lnTo>
                  <a:cubicBezTo>
                    <a:pt x="1536047" y="1293256"/>
                    <a:pt x="1365639" y="1432999"/>
                    <a:pt x="1234810" y="1614406"/>
                  </a:cubicBezTo>
                  <a:lnTo>
                    <a:pt x="1162957" y="1725513"/>
                  </a:lnTo>
                  <a:lnTo>
                    <a:pt x="0" y="1078825"/>
                  </a:lnTo>
                  <a:cubicBezTo>
                    <a:pt x="370288" y="412925"/>
                    <a:pt x="1072376" y="0"/>
                    <a:pt x="1834305" y="0"/>
                  </a:cubicBezTo>
                  <a:close/>
                </a:path>
              </a:pathLst>
            </a:custGeom>
            <a:solidFill>
              <a:srgbClr val="47BAB8"/>
            </a:solidFill>
            <a:ln w="12700" cap="flat" cmpd="sng" algn="ctr">
              <a:noFill/>
              <a:prstDash val="solid"/>
              <a:miter lim="800000"/>
            </a:ln>
            <a:effectLst/>
          </p:spPr>
          <p:txBody>
            <a:bodyPr anchor="ctr"/>
            <a:lstStyle/>
            <a:p>
              <a:pPr algn="ctr" defTabSz="1371600">
                <a:defRPr/>
              </a:pPr>
              <a:endParaRPr lang="zh-CN" altLang="en-US" sz="2700" kern="0">
                <a:solidFill>
                  <a:prstClr val="black"/>
                </a:solidFill>
                <a:latin typeface="微软雅黑"/>
                <a:ea typeface="微软雅黑"/>
                <a:cs typeface="+mn-ea"/>
                <a:sym typeface="+mn-lt"/>
              </a:endParaRPr>
            </a:p>
          </p:txBody>
        </p:sp>
        <p:sp>
          <p:nvSpPr>
            <p:cNvPr id="17" name="文本框 20">
              <a:extLst>
                <a:ext uri="{FF2B5EF4-FFF2-40B4-BE49-F238E27FC236}">
                  <a16:creationId xmlns:a16="http://schemas.microsoft.com/office/drawing/2014/main" id="{29AE6C6D-9831-4EAB-A1F2-EAAD896378C7}"/>
                </a:ext>
              </a:extLst>
            </p:cNvPr>
            <p:cNvSpPr txBox="1">
              <a:spLocks noChangeArrowheads="1"/>
            </p:cNvSpPr>
            <p:nvPr/>
          </p:nvSpPr>
          <p:spPr bwMode="auto">
            <a:xfrm>
              <a:off x="5564604" y="5060856"/>
              <a:ext cx="1209518"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charset="0"/>
                  <a:ea typeface="宋体" panose="02010600030101010101" pitchFamily="2" charset="-122"/>
                </a:defRPr>
              </a:lvl1pPr>
              <a:lvl2pPr marL="742950" indent="-285750">
                <a:defRPr>
                  <a:solidFill>
                    <a:schemeClr val="tx1"/>
                  </a:solidFill>
                  <a:latin typeface="Calibri" panose="020F0502020204030204" charset="0"/>
                  <a:ea typeface="宋体" panose="02010600030101010101" pitchFamily="2" charset="-122"/>
                </a:defRPr>
              </a:lvl2pPr>
              <a:lvl3pPr marL="1143000" indent="-228600">
                <a:defRPr>
                  <a:solidFill>
                    <a:schemeClr val="tx1"/>
                  </a:solidFill>
                  <a:latin typeface="Calibri" panose="020F0502020204030204" charset="0"/>
                  <a:ea typeface="宋体" panose="02010600030101010101" pitchFamily="2" charset="-122"/>
                </a:defRPr>
              </a:lvl3pPr>
              <a:lvl4pPr marL="1600200" indent="-228600">
                <a:defRPr>
                  <a:solidFill>
                    <a:schemeClr val="tx1"/>
                  </a:solidFill>
                  <a:latin typeface="Calibri" panose="020F0502020204030204" charset="0"/>
                  <a:ea typeface="宋体" panose="02010600030101010101" pitchFamily="2" charset="-122"/>
                </a:defRPr>
              </a:lvl4pPr>
              <a:lvl5pPr marL="2057400" indent="-228600">
                <a:defRPr>
                  <a:solidFill>
                    <a:schemeClr val="tx1"/>
                  </a:solidFill>
                  <a:latin typeface="Calibri" panose="020F0502020204030204" charset="0"/>
                  <a:ea typeface="宋体" panose="02010600030101010101" pitchFamily="2" charset="-122"/>
                </a:defRPr>
              </a:lvl5pPr>
              <a:lvl6pPr marL="2514600" indent="-228600" fontAlgn="base">
                <a:spcBef>
                  <a:spcPct val="0"/>
                </a:spcBef>
                <a:spcAft>
                  <a:spcPct val="0"/>
                </a:spcAft>
                <a:defRPr>
                  <a:solidFill>
                    <a:schemeClr val="tx1"/>
                  </a:solidFill>
                  <a:latin typeface="Calibri" panose="020F0502020204030204" charset="0"/>
                  <a:ea typeface="宋体" panose="02010600030101010101" pitchFamily="2" charset="-122"/>
                </a:defRPr>
              </a:lvl6pPr>
              <a:lvl7pPr marL="2971800" indent="-228600" fontAlgn="base">
                <a:spcBef>
                  <a:spcPct val="0"/>
                </a:spcBef>
                <a:spcAft>
                  <a:spcPct val="0"/>
                </a:spcAft>
                <a:defRPr>
                  <a:solidFill>
                    <a:schemeClr val="tx1"/>
                  </a:solidFill>
                  <a:latin typeface="Calibri" panose="020F0502020204030204" charset="0"/>
                  <a:ea typeface="宋体" panose="02010600030101010101" pitchFamily="2" charset="-122"/>
                </a:defRPr>
              </a:lvl7pPr>
              <a:lvl8pPr marL="3429000" indent="-228600" fontAlgn="base">
                <a:spcBef>
                  <a:spcPct val="0"/>
                </a:spcBef>
                <a:spcAft>
                  <a:spcPct val="0"/>
                </a:spcAft>
                <a:defRPr>
                  <a:solidFill>
                    <a:schemeClr val="tx1"/>
                  </a:solidFill>
                  <a:latin typeface="Calibri" panose="020F0502020204030204" charset="0"/>
                  <a:ea typeface="宋体" panose="02010600030101010101" pitchFamily="2" charset="-122"/>
                </a:defRPr>
              </a:lvl8pPr>
              <a:lvl9pPr marL="3886200" indent="-228600" fontAlgn="base">
                <a:spcBef>
                  <a:spcPct val="0"/>
                </a:spcBef>
                <a:spcAft>
                  <a:spcPct val="0"/>
                </a:spcAft>
                <a:defRPr>
                  <a:solidFill>
                    <a:schemeClr val="tx1"/>
                  </a:solidFill>
                  <a:latin typeface="Calibri" panose="020F0502020204030204" charset="0"/>
                  <a:ea typeface="宋体" panose="02010600030101010101" pitchFamily="2" charset="-122"/>
                </a:defRPr>
              </a:lvl9pPr>
            </a:lstStyle>
            <a:p>
              <a:pPr algn="ctr" defTabSz="1371600"/>
              <a:r>
                <a:rPr lang="en-US" altLang="zh-CN" sz="4800" b="1">
                  <a:solidFill>
                    <a:prstClr val="white"/>
                  </a:solidFill>
                  <a:latin typeface="Calibri" panose="020F0502020204030204" pitchFamily="34" charset="0"/>
                  <a:ea typeface="微软雅黑"/>
                  <a:cs typeface="Calibri" panose="020F0502020204030204" pitchFamily="34" charset="0"/>
                  <a:sym typeface="+mn-lt"/>
                </a:rPr>
                <a:t>Câu 1</a:t>
              </a:r>
              <a:endParaRPr lang="zh-CN" altLang="en-US" sz="4800" b="1" dirty="0">
                <a:solidFill>
                  <a:prstClr val="white"/>
                </a:solidFill>
                <a:latin typeface="Calibri" panose="020F0502020204030204" pitchFamily="34" charset="0"/>
                <a:ea typeface="微软雅黑"/>
                <a:cs typeface="Calibri" panose="020F0502020204030204" pitchFamily="34" charset="0"/>
                <a:sym typeface="+mn-lt"/>
              </a:endParaRPr>
            </a:p>
          </p:txBody>
        </p:sp>
      </p:grpSp>
      <p:sp>
        <p:nvSpPr>
          <p:cNvPr id="19" name="TextBox 10" descr="n23 Fb Tran Manh Tung">
            <a:extLst>
              <a:ext uri="{FF2B5EF4-FFF2-40B4-BE49-F238E27FC236}">
                <a16:creationId xmlns:a16="http://schemas.microsoft.com/office/drawing/2014/main" id="{CEC96293-C959-467C-AEC3-0934021FFC39}"/>
              </a:ext>
            </a:extLst>
          </p:cNvPr>
          <p:cNvSpPr txBox="1">
            <a:spLocks noChangeArrowheads="1"/>
          </p:cNvSpPr>
          <p:nvPr/>
        </p:nvSpPr>
        <p:spPr bwMode="auto">
          <a:xfrm>
            <a:off x="13811856" y="3870432"/>
            <a:ext cx="4193122" cy="1167371"/>
          </a:xfrm>
          <a:prstGeom prst="rect">
            <a:avLst/>
          </a:prstGeom>
          <a:noFill/>
          <a:ln w="28575">
            <a:solidFill>
              <a:schemeClr val="accent5"/>
            </a:solidFill>
            <a:prstDash val="sysDash"/>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defPPr>
              <a:defRPr lang="zh-CN"/>
            </a:defPPr>
            <a:lvl1pPr>
              <a:lnSpc>
                <a:spcPct val="130000"/>
              </a:lnSpc>
              <a:defRPr sz="1200" kern="3000" spc="31">
                <a:solidFill>
                  <a:schemeClr val="tx1">
                    <a:lumMod val="50000"/>
                    <a:lumOff val="50000"/>
                  </a:schemeClr>
                </a:solidFill>
                <a:latin typeface="+mj-ea"/>
                <a:ea typeface="+mj-ea"/>
              </a:defRPr>
            </a:lvl1pPr>
            <a:lvl2pPr marL="742950" indent="-285750">
              <a:defRPr>
                <a:latin typeface="Calibri" panose="020F0502020204030204" charset="0"/>
                <a:ea typeface="宋体" panose="02010600030101010101" pitchFamily="2" charset="-122"/>
              </a:defRPr>
            </a:lvl2pPr>
            <a:lvl3pPr marL="1143000" indent="-228600">
              <a:defRPr>
                <a:latin typeface="Calibri" panose="020F0502020204030204" charset="0"/>
                <a:ea typeface="宋体" panose="02010600030101010101" pitchFamily="2" charset="-122"/>
              </a:defRPr>
            </a:lvl3pPr>
            <a:lvl4pPr marL="1600200" indent="-228600">
              <a:defRPr>
                <a:latin typeface="Calibri" panose="020F0502020204030204" charset="0"/>
                <a:ea typeface="宋体" panose="02010600030101010101" pitchFamily="2" charset="-122"/>
              </a:defRPr>
            </a:lvl4pPr>
            <a:lvl5pPr marL="2057400" indent="-228600">
              <a:defRPr>
                <a:latin typeface="Calibri" panose="020F0502020204030204" charset="0"/>
                <a:ea typeface="宋体" panose="02010600030101010101" pitchFamily="2" charset="-122"/>
              </a:defRPr>
            </a:lvl5pPr>
            <a:lvl6pPr marL="2514600" indent="-228600" eaLnBrk="0" fontAlgn="base" hangingPunct="0">
              <a:spcBef>
                <a:spcPct val="0"/>
              </a:spcBef>
              <a:spcAft>
                <a:spcPct val="0"/>
              </a:spcAft>
              <a:defRPr>
                <a:latin typeface="Calibri" panose="020F0502020204030204" charset="0"/>
                <a:ea typeface="宋体" panose="02010600030101010101" pitchFamily="2" charset="-122"/>
              </a:defRPr>
            </a:lvl6pPr>
            <a:lvl7pPr marL="2971800" indent="-228600" eaLnBrk="0" fontAlgn="base" hangingPunct="0">
              <a:spcBef>
                <a:spcPct val="0"/>
              </a:spcBef>
              <a:spcAft>
                <a:spcPct val="0"/>
              </a:spcAft>
              <a:defRPr>
                <a:latin typeface="Calibri" panose="020F0502020204030204" charset="0"/>
                <a:ea typeface="宋体" panose="02010600030101010101" pitchFamily="2" charset="-122"/>
              </a:defRPr>
            </a:lvl7pPr>
            <a:lvl8pPr marL="3429000" indent="-228600" eaLnBrk="0" fontAlgn="base" hangingPunct="0">
              <a:spcBef>
                <a:spcPct val="0"/>
              </a:spcBef>
              <a:spcAft>
                <a:spcPct val="0"/>
              </a:spcAft>
              <a:defRPr>
                <a:latin typeface="Calibri" panose="020F0502020204030204" charset="0"/>
                <a:ea typeface="宋体" panose="02010600030101010101" pitchFamily="2" charset="-122"/>
              </a:defRPr>
            </a:lvl8pPr>
            <a:lvl9pPr marL="3886200" indent="-228600" eaLnBrk="0" fontAlgn="base" hangingPunct="0">
              <a:spcBef>
                <a:spcPct val="0"/>
              </a:spcBef>
              <a:spcAft>
                <a:spcPct val="0"/>
              </a:spcAft>
              <a:defRPr>
                <a:latin typeface="Calibri" panose="020F0502020204030204" charset="0"/>
                <a:ea typeface="宋体" panose="02010600030101010101" pitchFamily="2" charset="-122"/>
              </a:defRPr>
            </a:lvl9pPr>
          </a:lstStyle>
          <a:p>
            <a:pPr algn="just"/>
            <a:r>
              <a:rPr lang="en-US" sz="2800">
                <a:solidFill>
                  <a:schemeClr val="tx1"/>
                </a:solidFill>
                <a:latin typeface="Calibri" panose="020F0502020204030204" pitchFamily="34" charset="0"/>
                <a:cs typeface="Calibri" panose="020F0502020204030204" pitchFamily="34" charset="0"/>
              </a:rPr>
              <a:t>Thế nào là ngôi nhà thông minh 4.0. </a:t>
            </a:r>
          </a:p>
        </p:txBody>
      </p:sp>
      <p:sp>
        <p:nvSpPr>
          <p:cNvPr id="20" name="TextBox 10" descr="n23 Fb Tran Manh Tung">
            <a:extLst>
              <a:ext uri="{FF2B5EF4-FFF2-40B4-BE49-F238E27FC236}">
                <a16:creationId xmlns:a16="http://schemas.microsoft.com/office/drawing/2014/main" id="{21512966-372D-4107-ADF3-0B4B6C541A3D}"/>
              </a:ext>
            </a:extLst>
          </p:cNvPr>
          <p:cNvSpPr txBox="1">
            <a:spLocks noChangeArrowheads="1"/>
          </p:cNvSpPr>
          <p:nvPr/>
        </p:nvSpPr>
        <p:spPr bwMode="auto">
          <a:xfrm>
            <a:off x="13811856" y="6134100"/>
            <a:ext cx="4193122" cy="2287678"/>
          </a:xfrm>
          <a:prstGeom prst="rect">
            <a:avLst/>
          </a:prstGeom>
          <a:noFill/>
          <a:ln w="28575">
            <a:solidFill>
              <a:schemeClr val="accent5"/>
            </a:solidFill>
            <a:prstDash val="sysDash"/>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defPPr>
              <a:defRPr lang="zh-CN"/>
            </a:defPPr>
            <a:lvl1pPr>
              <a:lnSpc>
                <a:spcPct val="130000"/>
              </a:lnSpc>
              <a:defRPr sz="1200" kern="3000" spc="31">
                <a:solidFill>
                  <a:schemeClr val="tx1">
                    <a:lumMod val="50000"/>
                    <a:lumOff val="50000"/>
                  </a:schemeClr>
                </a:solidFill>
                <a:latin typeface="+mj-ea"/>
                <a:ea typeface="+mj-ea"/>
              </a:defRPr>
            </a:lvl1pPr>
            <a:lvl2pPr marL="742950" indent="-285750">
              <a:defRPr>
                <a:latin typeface="Calibri" panose="020F0502020204030204" charset="0"/>
                <a:ea typeface="宋体" panose="02010600030101010101" pitchFamily="2" charset="-122"/>
              </a:defRPr>
            </a:lvl2pPr>
            <a:lvl3pPr marL="1143000" indent="-228600">
              <a:defRPr>
                <a:latin typeface="Calibri" panose="020F0502020204030204" charset="0"/>
                <a:ea typeface="宋体" panose="02010600030101010101" pitchFamily="2" charset="-122"/>
              </a:defRPr>
            </a:lvl3pPr>
            <a:lvl4pPr marL="1600200" indent="-228600">
              <a:defRPr>
                <a:latin typeface="Calibri" panose="020F0502020204030204" charset="0"/>
                <a:ea typeface="宋体" panose="02010600030101010101" pitchFamily="2" charset="-122"/>
              </a:defRPr>
            </a:lvl4pPr>
            <a:lvl5pPr marL="2057400" indent="-228600">
              <a:defRPr>
                <a:latin typeface="Calibri" panose="020F0502020204030204" charset="0"/>
                <a:ea typeface="宋体" panose="02010600030101010101" pitchFamily="2" charset="-122"/>
              </a:defRPr>
            </a:lvl5pPr>
            <a:lvl6pPr marL="2514600" indent="-228600" eaLnBrk="0" fontAlgn="base" hangingPunct="0">
              <a:spcBef>
                <a:spcPct val="0"/>
              </a:spcBef>
              <a:spcAft>
                <a:spcPct val="0"/>
              </a:spcAft>
              <a:defRPr>
                <a:latin typeface="Calibri" panose="020F0502020204030204" charset="0"/>
                <a:ea typeface="宋体" panose="02010600030101010101" pitchFamily="2" charset="-122"/>
              </a:defRPr>
            </a:lvl6pPr>
            <a:lvl7pPr marL="2971800" indent="-228600" eaLnBrk="0" fontAlgn="base" hangingPunct="0">
              <a:spcBef>
                <a:spcPct val="0"/>
              </a:spcBef>
              <a:spcAft>
                <a:spcPct val="0"/>
              </a:spcAft>
              <a:defRPr>
                <a:latin typeface="Calibri" panose="020F0502020204030204" charset="0"/>
                <a:ea typeface="宋体" panose="02010600030101010101" pitchFamily="2" charset="-122"/>
              </a:defRPr>
            </a:lvl7pPr>
            <a:lvl8pPr marL="3429000" indent="-228600" eaLnBrk="0" fontAlgn="base" hangingPunct="0">
              <a:spcBef>
                <a:spcPct val="0"/>
              </a:spcBef>
              <a:spcAft>
                <a:spcPct val="0"/>
              </a:spcAft>
              <a:defRPr>
                <a:latin typeface="Calibri" panose="020F0502020204030204" charset="0"/>
                <a:ea typeface="宋体" panose="02010600030101010101" pitchFamily="2" charset="-122"/>
              </a:defRPr>
            </a:lvl8pPr>
            <a:lvl9pPr marL="3886200" indent="-228600" eaLnBrk="0" fontAlgn="base" hangingPunct="0">
              <a:spcBef>
                <a:spcPct val="0"/>
              </a:spcBef>
              <a:spcAft>
                <a:spcPct val="0"/>
              </a:spcAft>
              <a:defRPr>
                <a:latin typeface="Calibri" panose="020F0502020204030204" charset="0"/>
                <a:ea typeface="宋体" panose="02010600030101010101" pitchFamily="2" charset="-122"/>
              </a:defRPr>
            </a:lvl9pPr>
          </a:lstStyle>
          <a:p>
            <a:pPr algn="just" defTabSz="1371600"/>
            <a:r>
              <a:rPr lang="en-US" sz="2800">
                <a:solidFill>
                  <a:schemeClr val="tx1"/>
                </a:solidFill>
                <a:latin typeface="Calibri" panose="020F0502020204030204" pitchFamily="34" charset="0"/>
                <a:cs typeface="Calibri" panose="020F0502020204030204" pitchFamily="34" charset="0"/>
              </a:rPr>
              <a:t>Chọn một ngành nghề mà em thích, liệt kê một số kiến thức Vật lí có liên quan đến ngành nghề đó?</a:t>
            </a:r>
            <a:endParaRPr lang="zh-CN" altLang="en-US" sz="2800" spc="47" dirty="0">
              <a:solidFill>
                <a:schemeClr val="tx1"/>
              </a:solidFill>
              <a:latin typeface="Calibri" panose="020F0502020204030204" pitchFamily="34" charset="0"/>
              <a:ea typeface="微软雅黑"/>
              <a:cs typeface="Calibri" panose="020F0502020204030204" pitchFamily="34" charset="0"/>
              <a:sym typeface="+mn-lt"/>
            </a:endParaRPr>
          </a:p>
        </p:txBody>
      </p:sp>
      <p:sp>
        <p:nvSpPr>
          <p:cNvPr id="21" name="TextBox 10" descr="n23 Fb Tran Manh Tung">
            <a:extLst>
              <a:ext uri="{FF2B5EF4-FFF2-40B4-BE49-F238E27FC236}">
                <a16:creationId xmlns:a16="http://schemas.microsoft.com/office/drawing/2014/main" id="{7C1EF4E2-EA33-4A0C-82E2-B889E0B72D19}"/>
              </a:ext>
            </a:extLst>
          </p:cNvPr>
          <p:cNvSpPr txBox="1">
            <a:spLocks noChangeArrowheads="1"/>
          </p:cNvSpPr>
          <p:nvPr/>
        </p:nvSpPr>
        <p:spPr bwMode="auto">
          <a:xfrm>
            <a:off x="283022" y="2702944"/>
            <a:ext cx="4551461" cy="6208751"/>
          </a:xfrm>
          <a:prstGeom prst="rect">
            <a:avLst/>
          </a:prstGeom>
          <a:noFill/>
          <a:ln w="28575">
            <a:solidFill>
              <a:schemeClr val="accent5"/>
            </a:solidFill>
            <a:prstDash val="sysDash"/>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defPPr>
              <a:defRPr lang="zh-CN"/>
            </a:defPPr>
            <a:lvl1pPr>
              <a:lnSpc>
                <a:spcPct val="130000"/>
              </a:lnSpc>
              <a:defRPr sz="1200" kern="3000" spc="31">
                <a:solidFill>
                  <a:schemeClr val="tx1">
                    <a:lumMod val="50000"/>
                    <a:lumOff val="50000"/>
                  </a:schemeClr>
                </a:solidFill>
                <a:latin typeface="+mj-ea"/>
                <a:ea typeface="+mj-ea"/>
              </a:defRPr>
            </a:lvl1pPr>
            <a:lvl2pPr marL="742950" indent="-285750">
              <a:defRPr>
                <a:latin typeface="Calibri" panose="020F0502020204030204" charset="0"/>
                <a:ea typeface="宋体" panose="02010600030101010101" pitchFamily="2" charset="-122"/>
              </a:defRPr>
            </a:lvl2pPr>
            <a:lvl3pPr marL="1143000" indent="-228600">
              <a:defRPr>
                <a:latin typeface="Calibri" panose="020F0502020204030204" charset="0"/>
                <a:ea typeface="宋体" panose="02010600030101010101" pitchFamily="2" charset="-122"/>
              </a:defRPr>
            </a:lvl3pPr>
            <a:lvl4pPr marL="1600200" indent="-228600">
              <a:defRPr>
                <a:latin typeface="Calibri" panose="020F0502020204030204" charset="0"/>
                <a:ea typeface="宋体" panose="02010600030101010101" pitchFamily="2" charset="-122"/>
              </a:defRPr>
            </a:lvl4pPr>
            <a:lvl5pPr marL="2057400" indent="-228600">
              <a:defRPr>
                <a:latin typeface="Calibri" panose="020F0502020204030204" charset="0"/>
                <a:ea typeface="宋体" panose="02010600030101010101" pitchFamily="2" charset="-122"/>
              </a:defRPr>
            </a:lvl5pPr>
            <a:lvl6pPr marL="2514600" indent="-228600" eaLnBrk="0" fontAlgn="base" hangingPunct="0">
              <a:spcBef>
                <a:spcPct val="0"/>
              </a:spcBef>
              <a:spcAft>
                <a:spcPct val="0"/>
              </a:spcAft>
              <a:defRPr>
                <a:latin typeface="Calibri" panose="020F0502020204030204" charset="0"/>
                <a:ea typeface="宋体" panose="02010600030101010101" pitchFamily="2" charset="-122"/>
              </a:defRPr>
            </a:lvl6pPr>
            <a:lvl7pPr marL="2971800" indent="-228600" eaLnBrk="0" fontAlgn="base" hangingPunct="0">
              <a:spcBef>
                <a:spcPct val="0"/>
              </a:spcBef>
              <a:spcAft>
                <a:spcPct val="0"/>
              </a:spcAft>
              <a:defRPr>
                <a:latin typeface="Calibri" panose="020F0502020204030204" charset="0"/>
                <a:ea typeface="宋体" panose="02010600030101010101" pitchFamily="2" charset="-122"/>
              </a:defRPr>
            </a:lvl7pPr>
            <a:lvl8pPr marL="3429000" indent="-228600" eaLnBrk="0" fontAlgn="base" hangingPunct="0">
              <a:spcBef>
                <a:spcPct val="0"/>
              </a:spcBef>
              <a:spcAft>
                <a:spcPct val="0"/>
              </a:spcAft>
              <a:defRPr>
                <a:latin typeface="Calibri" panose="020F0502020204030204" charset="0"/>
                <a:ea typeface="宋体" panose="02010600030101010101" pitchFamily="2" charset="-122"/>
              </a:defRPr>
            </a:lvl8pPr>
            <a:lvl9pPr marL="3886200" indent="-228600" eaLnBrk="0" fontAlgn="base" hangingPunct="0">
              <a:spcBef>
                <a:spcPct val="0"/>
              </a:spcBef>
              <a:spcAft>
                <a:spcPct val="0"/>
              </a:spcAft>
              <a:defRPr>
                <a:latin typeface="Calibri" panose="020F0502020204030204" charset="0"/>
                <a:ea typeface="宋体" panose="02010600030101010101" pitchFamily="2" charset="-122"/>
              </a:defRPr>
            </a:lvl9pPr>
          </a:lstStyle>
          <a:p>
            <a:pPr algn="just"/>
            <a:r>
              <a:rPr lang="en-US" sz="2800">
                <a:solidFill>
                  <a:schemeClr val="tx1"/>
                </a:solidFill>
                <a:latin typeface="Calibri" panose="020F0502020204030204" pitchFamily="34" charset="0"/>
                <a:cs typeface="Calibri" panose="020F0502020204030204" pitchFamily="34" charset="0"/>
              </a:rPr>
              <a:t>+ Trên thị trường lương thực, thực phẩm được chia làm nhiều loại: là các sản phẩm nuôi trồng hữu cơ, hay được xử lí bức xạ ion để bảo quản hay là sản phẩm đột biến gen.</a:t>
            </a:r>
          </a:p>
          <a:p>
            <a:pPr algn="just"/>
            <a:r>
              <a:rPr lang="en-US" sz="2800">
                <a:solidFill>
                  <a:schemeClr val="tx1"/>
                </a:solidFill>
                <a:latin typeface="Calibri" panose="020F0502020204030204" pitchFamily="34" charset="0"/>
                <a:cs typeface="Calibri" panose="020F0502020204030204" pitchFamily="34" charset="0"/>
              </a:rPr>
              <a:t>+ Trình bày cách đọc các thông số ghi trên nhãn của các trái cây trong siêu thị để phân loại chúng?</a:t>
            </a:r>
          </a:p>
        </p:txBody>
      </p:sp>
      <p:grpSp>
        <p:nvGrpSpPr>
          <p:cNvPr id="2" name="Group 1" descr="n23 Fb Tran Manh Tung">
            <a:extLst>
              <a:ext uri="{FF2B5EF4-FFF2-40B4-BE49-F238E27FC236}">
                <a16:creationId xmlns:a16="http://schemas.microsoft.com/office/drawing/2014/main" id="{4D1243A8-5F4C-49B0-BA1F-8E20759BCCFE}"/>
              </a:ext>
            </a:extLst>
          </p:cNvPr>
          <p:cNvGrpSpPr/>
          <p:nvPr/>
        </p:nvGrpSpPr>
        <p:grpSpPr>
          <a:xfrm>
            <a:off x="60183" y="58994"/>
            <a:ext cx="1006615" cy="1080701"/>
            <a:chOff x="12195036" y="3488552"/>
            <a:chExt cx="1006615" cy="1080701"/>
          </a:xfrm>
        </p:grpSpPr>
        <p:sp>
          <p:nvSpPr>
            <p:cNvPr id="3" name="Freeform 20">
              <a:extLst>
                <a:ext uri="{FF2B5EF4-FFF2-40B4-BE49-F238E27FC236}">
                  <a16:creationId xmlns:a16="http://schemas.microsoft.com/office/drawing/2014/main" id="{4E7D9654-751B-433B-9355-62921A0AEA09}"/>
                </a:ext>
              </a:extLst>
            </p:cNvPr>
            <p:cNvSpPr/>
            <p:nvPr/>
          </p:nvSpPr>
          <p:spPr>
            <a:xfrm>
              <a:off x="12195036" y="3488552"/>
              <a:ext cx="1006615" cy="1080701"/>
            </a:xfrm>
            <a:custGeom>
              <a:avLst/>
              <a:gdLst/>
              <a:ahLst/>
              <a:cxnLst/>
              <a:rect l="l" t="t" r="r" b="b"/>
              <a:pathLst>
                <a:path w="4833020" h="5188729">
                  <a:moveTo>
                    <a:pt x="4688240" y="5043949"/>
                  </a:moveTo>
                  <a:lnTo>
                    <a:pt x="4833020" y="5043949"/>
                  </a:lnTo>
                  <a:lnTo>
                    <a:pt x="4833020" y="5188729"/>
                  </a:lnTo>
                  <a:lnTo>
                    <a:pt x="4688240" y="5188729"/>
                  </a:lnTo>
                  <a:lnTo>
                    <a:pt x="4688240" y="5043948"/>
                  </a:lnTo>
                  <a:close/>
                  <a:moveTo>
                    <a:pt x="0" y="144780"/>
                  </a:moveTo>
                  <a:lnTo>
                    <a:pt x="144780" y="144780"/>
                  </a:lnTo>
                  <a:lnTo>
                    <a:pt x="144780" y="5043949"/>
                  </a:lnTo>
                  <a:lnTo>
                    <a:pt x="0" y="5043949"/>
                  </a:lnTo>
                  <a:lnTo>
                    <a:pt x="0" y="144780"/>
                  </a:lnTo>
                  <a:close/>
                  <a:moveTo>
                    <a:pt x="0" y="5043949"/>
                  </a:moveTo>
                  <a:lnTo>
                    <a:pt x="144780" y="5043949"/>
                  </a:lnTo>
                  <a:lnTo>
                    <a:pt x="144780" y="5188729"/>
                  </a:lnTo>
                  <a:lnTo>
                    <a:pt x="0" y="5188729"/>
                  </a:lnTo>
                  <a:lnTo>
                    <a:pt x="0" y="5043948"/>
                  </a:lnTo>
                  <a:close/>
                  <a:moveTo>
                    <a:pt x="4688240" y="144780"/>
                  </a:moveTo>
                  <a:lnTo>
                    <a:pt x="4833020" y="144780"/>
                  </a:lnTo>
                  <a:lnTo>
                    <a:pt x="4833020" y="5043949"/>
                  </a:lnTo>
                  <a:lnTo>
                    <a:pt x="4688240" y="5043949"/>
                  </a:lnTo>
                  <a:lnTo>
                    <a:pt x="4688240" y="144780"/>
                  </a:lnTo>
                  <a:close/>
                  <a:moveTo>
                    <a:pt x="144780" y="5043949"/>
                  </a:moveTo>
                  <a:lnTo>
                    <a:pt x="4688240" y="5043949"/>
                  </a:lnTo>
                  <a:lnTo>
                    <a:pt x="4688240" y="5188729"/>
                  </a:lnTo>
                  <a:lnTo>
                    <a:pt x="144780" y="5188729"/>
                  </a:lnTo>
                  <a:lnTo>
                    <a:pt x="144780" y="5043948"/>
                  </a:lnTo>
                  <a:close/>
                  <a:moveTo>
                    <a:pt x="4688240" y="0"/>
                  </a:moveTo>
                  <a:lnTo>
                    <a:pt x="4833020" y="0"/>
                  </a:lnTo>
                  <a:lnTo>
                    <a:pt x="4833020" y="144780"/>
                  </a:lnTo>
                  <a:lnTo>
                    <a:pt x="4688240" y="144780"/>
                  </a:lnTo>
                  <a:lnTo>
                    <a:pt x="4688240" y="0"/>
                  </a:lnTo>
                  <a:close/>
                  <a:moveTo>
                    <a:pt x="0" y="0"/>
                  </a:moveTo>
                  <a:lnTo>
                    <a:pt x="144780" y="0"/>
                  </a:lnTo>
                  <a:lnTo>
                    <a:pt x="144780" y="144780"/>
                  </a:lnTo>
                  <a:lnTo>
                    <a:pt x="0" y="144780"/>
                  </a:lnTo>
                  <a:lnTo>
                    <a:pt x="0" y="0"/>
                  </a:lnTo>
                  <a:close/>
                  <a:moveTo>
                    <a:pt x="144780" y="0"/>
                  </a:moveTo>
                  <a:lnTo>
                    <a:pt x="4688240" y="0"/>
                  </a:lnTo>
                  <a:lnTo>
                    <a:pt x="4688240" y="144780"/>
                  </a:lnTo>
                  <a:lnTo>
                    <a:pt x="144780" y="144780"/>
                  </a:lnTo>
                  <a:lnTo>
                    <a:pt x="144780" y="0"/>
                  </a:lnTo>
                  <a:close/>
                </a:path>
              </a:pathLst>
            </a:custGeom>
            <a:solidFill>
              <a:srgbClr val="2B262E"/>
            </a:solidFill>
          </p:spPr>
        </p:sp>
        <p:pic>
          <p:nvPicPr>
            <p:cNvPr id="4" name="Picture 21">
              <a:extLst>
                <a:ext uri="{FF2B5EF4-FFF2-40B4-BE49-F238E27FC236}">
                  <a16:creationId xmlns:a16="http://schemas.microsoft.com/office/drawing/2014/main" id="{48F0558A-C2E4-AF57-C748-5214F77F0B03}"/>
                </a:ext>
              </a:extLst>
            </p:cNvPr>
            <p:cNvPicPr>
              <a:picLocks noChangeAspect="1"/>
            </p:cNvPicPr>
            <p:nvPr/>
          </p:nvPicPr>
          <p:blipFill>
            <a:blip r:embed="rId4"/>
            <a:srcRect/>
            <a:stretch>
              <a:fillRect/>
            </a:stretch>
          </p:blipFill>
          <p:spPr>
            <a:xfrm>
              <a:off x="12417875" y="3710087"/>
              <a:ext cx="560936" cy="599530"/>
            </a:xfrm>
            <a:prstGeom prst="rect">
              <a:avLst/>
            </a:prstGeom>
          </p:spPr>
        </p:pic>
      </p:grpSp>
      <p:sp>
        <p:nvSpPr>
          <p:cNvPr id="13" name="文本框 23" descr="n23 Fb Tran Manh Tung">
            <a:extLst>
              <a:ext uri="{FF2B5EF4-FFF2-40B4-BE49-F238E27FC236}">
                <a16:creationId xmlns:a16="http://schemas.microsoft.com/office/drawing/2014/main" id="{C31A3F7E-F3D5-B530-0EAE-2C3F3348E3E7}"/>
              </a:ext>
            </a:extLst>
          </p:cNvPr>
          <p:cNvSpPr txBox="1"/>
          <p:nvPr/>
        </p:nvSpPr>
        <p:spPr>
          <a:xfrm>
            <a:off x="7079182" y="419100"/>
            <a:ext cx="4129656" cy="1107996"/>
          </a:xfrm>
          <a:prstGeom prst="rect">
            <a:avLst/>
          </a:prstGeom>
          <a:noFill/>
        </p:spPr>
        <p:txBody>
          <a:bodyPr wrap="none" rtlCol="0">
            <a:spAutoFit/>
            <a:scene3d>
              <a:camera prst="orthographicFront"/>
              <a:lightRig rig="threePt" dir="t"/>
            </a:scene3d>
            <a:sp3d contourW="12700"/>
          </a:bodyPr>
          <a:lstStyle/>
          <a:p>
            <a:pPr algn="ctr" defTabSz="1371600">
              <a:defRPr/>
            </a:pPr>
            <a:r>
              <a:rPr lang="en-US" altLang="zh-CN" sz="6600" b="1" kern="0">
                <a:solidFill>
                  <a:prstClr val="black"/>
                </a:solidFill>
                <a:latin typeface="Calibri" panose="020F0502020204030204" pitchFamily="34" charset="0"/>
                <a:ea typeface="微软雅黑"/>
                <a:cs typeface="Calibri" panose="020F0502020204030204" pitchFamily="34" charset="0"/>
                <a:sym typeface="+mn-lt"/>
              </a:rPr>
              <a:t>VẬN DỤNG</a:t>
            </a:r>
            <a:endParaRPr lang="zh-CN" altLang="en-US" sz="6600" b="1" kern="0" dirty="0">
              <a:solidFill>
                <a:prstClr val="black"/>
              </a:solidFill>
              <a:latin typeface="Calibri" panose="020F0502020204030204" pitchFamily="34" charset="0"/>
              <a:ea typeface="微软雅黑"/>
              <a:cs typeface="Calibri" panose="020F0502020204030204" pitchFamily="34" charset="0"/>
              <a:sym typeface="+mn-lt"/>
            </a:endParaRPr>
          </a:p>
        </p:txBody>
      </p:sp>
    </p:spTree>
    <p:extLst>
      <p:ext uri="{BB962C8B-B14F-4D97-AF65-F5344CB8AC3E}">
        <p14:creationId xmlns:p14="http://schemas.microsoft.com/office/powerpoint/2010/main" val="1180643274"/>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anim calcmode="lin" valueType="num">
                                      <p:cBhvr>
                                        <p:cTn id="8" dur="500" fill="hold"/>
                                        <p:tgtEl>
                                          <p:spTgt spid="6"/>
                                        </p:tgtEl>
                                        <p:attrNameLst>
                                          <p:attrName>ppt_x</p:attrName>
                                        </p:attrNameLst>
                                      </p:cBhvr>
                                      <p:tavLst>
                                        <p:tav tm="0">
                                          <p:val>
                                            <p:strVal val="#ppt_x"/>
                                          </p:val>
                                        </p:tav>
                                        <p:tav tm="100000">
                                          <p:val>
                                            <p:strVal val="#ppt_x"/>
                                          </p:val>
                                        </p:tav>
                                      </p:tavLst>
                                    </p:anim>
                                    <p:anim calcmode="lin" valueType="num">
                                      <p:cBhvr>
                                        <p:cTn id="9" dur="50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fade">
                                      <p:cBhvr>
                                        <p:cTn id="13" dur="500"/>
                                        <p:tgtEl>
                                          <p:spTgt spid="21"/>
                                        </p:tgtEl>
                                      </p:cBhvr>
                                    </p:animEffect>
                                  </p:childTnLst>
                                </p:cTn>
                              </p:par>
                            </p:childTnLst>
                          </p:cTn>
                        </p:par>
                        <p:par>
                          <p:cTn id="14" fill="hold">
                            <p:stCondLst>
                              <p:cond delay="1000"/>
                            </p:stCondLst>
                            <p:childTnLst>
                              <p:par>
                                <p:cTn id="15" presetID="10" presetClass="entr" presetSubtype="0" fill="hold" grpId="0" nodeType="after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fade">
                                      <p:cBhvr>
                                        <p:cTn id="17" dur="500"/>
                                        <p:tgtEl>
                                          <p:spTgt spid="19"/>
                                        </p:tgtEl>
                                      </p:cBhvr>
                                    </p:animEffect>
                                  </p:childTnLst>
                                </p:cTn>
                              </p:par>
                            </p:childTnLst>
                          </p:cTn>
                        </p:par>
                        <p:par>
                          <p:cTn id="18" fill="hold">
                            <p:stCondLst>
                              <p:cond delay="1500"/>
                            </p:stCondLst>
                            <p:childTnLst>
                              <p:par>
                                <p:cTn id="19" presetID="10" presetClass="entr" presetSubtype="0" fill="hold" grpId="0" nodeType="after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fade">
                                      <p:cBhvr>
                                        <p:cTn id="21"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P spid="21" grpId="0" animBg="1"/>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descr="n23 Fb Tran Manh Tung">
            <a:extLst>
              <a:ext uri="{FF2B5EF4-FFF2-40B4-BE49-F238E27FC236}">
                <a16:creationId xmlns:a16="http://schemas.microsoft.com/office/drawing/2014/main" id="{6750C24C-7F88-FAE1-6C9F-E2BEE0F8C16D}"/>
              </a:ext>
            </a:extLst>
          </p:cNvPr>
          <p:cNvGrpSpPr/>
          <p:nvPr/>
        </p:nvGrpSpPr>
        <p:grpSpPr>
          <a:xfrm>
            <a:off x="60183" y="58994"/>
            <a:ext cx="1006615" cy="1080701"/>
            <a:chOff x="12195036" y="3488552"/>
            <a:chExt cx="1006615" cy="1080701"/>
          </a:xfrm>
        </p:grpSpPr>
        <p:sp>
          <p:nvSpPr>
            <p:cNvPr id="3" name="Freeform 20">
              <a:extLst>
                <a:ext uri="{FF2B5EF4-FFF2-40B4-BE49-F238E27FC236}">
                  <a16:creationId xmlns:a16="http://schemas.microsoft.com/office/drawing/2014/main" id="{72240D25-4709-268E-5B43-011386AAD836}"/>
                </a:ext>
              </a:extLst>
            </p:cNvPr>
            <p:cNvSpPr/>
            <p:nvPr/>
          </p:nvSpPr>
          <p:spPr>
            <a:xfrm>
              <a:off x="12195036" y="3488552"/>
              <a:ext cx="1006615" cy="1080701"/>
            </a:xfrm>
            <a:custGeom>
              <a:avLst/>
              <a:gdLst/>
              <a:ahLst/>
              <a:cxnLst/>
              <a:rect l="l" t="t" r="r" b="b"/>
              <a:pathLst>
                <a:path w="4833020" h="5188729">
                  <a:moveTo>
                    <a:pt x="4688240" y="5043949"/>
                  </a:moveTo>
                  <a:lnTo>
                    <a:pt x="4833020" y="5043949"/>
                  </a:lnTo>
                  <a:lnTo>
                    <a:pt x="4833020" y="5188729"/>
                  </a:lnTo>
                  <a:lnTo>
                    <a:pt x="4688240" y="5188729"/>
                  </a:lnTo>
                  <a:lnTo>
                    <a:pt x="4688240" y="5043948"/>
                  </a:lnTo>
                  <a:close/>
                  <a:moveTo>
                    <a:pt x="0" y="144780"/>
                  </a:moveTo>
                  <a:lnTo>
                    <a:pt x="144780" y="144780"/>
                  </a:lnTo>
                  <a:lnTo>
                    <a:pt x="144780" y="5043949"/>
                  </a:lnTo>
                  <a:lnTo>
                    <a:pt x="0" y="5043949"/>
                  </a:lnTo>
                  <a:lnTo>
                    <a:pt x="0" y="144780"/>
                  </a:lnTo>
                  <a:close/>
                  <a:moveTo>
                    <a:pt x="0" y="5043949"/>
                  </a:moveTo>
                  <a:lnTo>
                    <a:pt x="144780" y="5043949"/>
                  </a:lnTo>
                  <a:lnTo>
                    <a:pt x="144780" y="5188729"/>
                  </a:lnTo>
                  <a:lnTo>
                    <a:pt x="0" y="5188729"/>
                  </a:lnTo>
                  <a:lnTo>
                    <a:pt x="0" y="5043948"/>
                  </a:lnTo>
                  <a:close/>
                  <a:moveTo>
                    <a:pt x="4688240" y="144780"/>
                  </a:moveTo>
                  <a:lnTo>
                    <a:pt x="4833020" y="144780"/>
                  </a:lnTo>
                  <a:lnTo>
                    <a:pt x="4833020" y="5043949"/>
                  </a:lnTo>
                  <a:lnTo>
                    <a:pt x="4688240" y="5043949"/>
                  </a:lnTo>
                  <a:lnTo>
                    <a:pt x="4688240" y="144780"/>
                  </a:lnTo>
                  <a:close/>
                  <a:moveTo>
                    <a:pt x="144780" y="5043949"/>
                  </a:moveTo>
                  <a:lnTo>
                    <a:pt x="4688240" y="5043949"/>
                  </a:lnTo>
                  <a:lnTo>
                    <a:pt x="4688240" y="5188729"/>
                  </a:lnTo>
                  <a:lnTo>
                    <a:pt x="144780" y="5188729"/>
                  </a:lnTo>
                  <a:lnTo>
                    <a:pt x="144780" y="5043948"/>
                  </a:lnTo>
                  <a:close/>
                  <a:moveTo>
                    <a:pt x="4688240" y="0"/>
                  </a:moveTo>
                  <a:lnTo>
                    <a:pt x="4833020" y="0"/>
                  </a:lnTo>
                  <a:lnTo>
                    <a:pt x="4833020" y="144780"/>
                  </a:lnTo>
                  <a:lnTo>
                    <a:pt x="4688240" y="144780"/>
                  </a:lnTo>
                  <a:lnTo>
                    <a:pt x="4688240" y="0"/>
                  </a:lnTo>
                  <a:close/>
                  <a:moveTo>
                    <a:pt x="0" y="0"/>
                  </a:moveTo>
                  <a:lnTo>
                    <a:pt x="144780" y="0"/>
                  </a:lnTo>
                  <a:lnTo>
                    <a:pt x="144780" y="144780"/>
                  </a:lnTo>
                  <a:lnTo>
                    <a:pt x="0" y="144780"/>
                  </a:lnTo>
                  <a:lnTo>
                    <a:pt x="0" y="0"/>
                  </a:lnTo>
                  <a:close/>
                  <a:moveTo>
                    <a:pt x="144780" y="0"/>
                  </a:moveTo>
                  <a:lnTo>
                    <a:pt x="4688240" y="0"/>
                  </a:lnTo>
                  <a:lnTo>
                    <a:pt x="4688240" y="144780"/>
                  </a:lnTo>
                  <a:lnTo>
                    <a:pt x="144780" y="144780"/>
                  </a:lnTo>
                  <a:lnTo>
                    <a:pt x="144780" y="0"/>
                  </a:lnTo>
                  <a:close/>
                </a:path>
              </a:pathLst>
            </a:custGeom>
            <a:solidFill>
              <a:srgbClr val="2B262E"/>
            </a:solidFill>
          </p:spPr>
        </p:sp>
        <p:pic>
          <p:nvPicPr>
            <p:cNvPr id="4" name="Picture 21">
              <a:extLst>
                <a:ext uri="{FF2B5EF4-FFF2-40B4-BE49-F238E27FC236}">
                  <a16:creationId xmlns:a16="http://schemas.microsoft.com/office/drawing/2014/main" id="{96594CD6-1EAB-5783-195A-9AF953D63430}"/>
                </a:ext>
              </a:extLst>
            </p:cNvPr>
            <p:cNvPicPr>
              <a:picLocks noChangeAspect="1"/>
            </p:cNvPicPr>
            <p:nvPr/>
          </p:nvPicPr>
          <p:blipFill>
            <a:blip r:embed="rId3"/>
            <a:srcRect/>
            <a:stretch>
              <a:fillRect/>
            </a:stretch>
          </p:blipFill>
          <p:spPr>
            <a:xfrm>
              <a:off x="12417875" y="3710087"/>
              <a:ext cx="560936" cy="599530"/>
            </a:xfrm>
            <a:prstGeom prst="rect">
              <a:avLst/>
            </a:prstGeom>
          </p:spPr>
        </p:pic>
      </p:grpSp>
      <p:sp>
        <p:nvSpPr>
          <p:cNvPr id="5" name="文本框 23" descr="n23 Fb Tran Manh Tung">
            <a:extLst>
              <a:ext uri="{FF2B5EF4-FFF2-40B4-BE49-F238E27FC236}">
                <a16:creationId xmlns:a16="http://schemas.microsoft.com/office/drawing/2014/main" id="{D32AC877-3FC4-EF49-B09F-8BC4702F854B}"/>
              </a:ext>
            </a:extLst>
          </p:cNvPr>
          <p:cNvSpPr txBox="1"/>
          <p:nvPr/>
        </p:nvSpPr>
        <p:spPr>
          <a:xfrm>
            <a:off x="7079182" y="419100"/>
            <a:ext cx="4129656" cy="1107996"/>
          </a:xfrm>
          <a:prstGeom prst="rect">
            <a:avLst/>
          </a:prstGeom>
          <a:noFill/>
        </p:spPr>
        <p:txBody>
          <a:bodyPr wrap="none" rtlCol="0">
            <a:spAutoFit/>
            <a:scene3d>
              <a:camera prst="orthographicFront"/>
              <a:lightRig rig="threePt" dir="t"/>
            </a:scene3d>
            <a:sp3d contourW="12700"/>
          </a:bodyPr>
          <a:lstStyle/>
          <a:p>
            <a:pPr algn="ctr" defTabSz="1371600">
              <a:defRPr/>
            </a:pPr>
            <a:r>
              <a:rPr lang="en-US" altLang="zh-CN" sz="6600" b="1" kern="0">
                <a:solidFill>
                  <a:prstClr val="black"/>
                </a:solidFill>
                <a:latin typeface="Calibri" panose="020F0502020204030204" pitchFamily="34" charset="0"/>
                <a:ea typeface="微软雅黑"/>
                <a:cs typeface="Calibri" panose="020F0502020204030204" pitchFamily="34" charset="0"/>
                <a:sym typeface="+mn-lt"/>
              </a:rPr>
              <a:t>VẬN DỤNG</a:t>
            </a:r>
            <a:endParaRPr lang="zh-CN" altLang="en-US" sz="6600" b="1" kern="0" dirty="0">
              <a:solidFill>
                <a:prstClr val="black"/>
              </a:solidFill>
              <a:latin typeface="Calibri" panose="020F0502020204030204" pitchFamily="34" charset="0"/>
              <a:ea typeface="微软雅黑"/>
              <a:cs typeface="Calibri" panose="020F0502020204030204" pitchFamily="34" charset="0"/>
              <a:sym typeface="+mn-lt"/>
            </a:endParaRPr>
          </a:p>
        </p:txBody>
      </p:sp>
      <p:sp>
        <p:nvSpPr>
          <p:cNvPr id="7" name="Rectangle 6" descr="n23 Fb Tran Manh Tung">
            <a:extLst>
              <a:ext uri="{FF2B5EF4-FFF2-40B4-BE49-F238E27FC236}">
                <a16:creationId xmlns:a16="http://schemas.microsoft.com/office/drawing/2014/main" id="{614E81E3-7D0E-1BF5-B402-0C4C2CE57027}"/>
              </a:ext>
            </a:extLst>
          </p:cNvPr>
          <p:cNvSpPr/>
          <p:nvPr/>
        </p:nvSpPr>
        <p:spPr>
          <a:xfrm>
            <a:off x="843958" y="1472505"/>
            <a:ext cx="16605842" cy="1384995"/>
          </a:xfrm>
          <a:prstGeom prst="rect">
            <a:avLst/>
          </a:prstGeom>
          <a:solidFill>
            <a:schemeClr val="accent6">
              <a:lumMod val="40000"/>
              <a:lumOff val="60000"/>
            </a:schemeClr>
          </a:solidFill>
        </p:spPr>
        <p:txBody>
          <a:bodyPr wrap="square">
            <a:spAutoFit/>
          </a:bodyPr>
          <a:lstStyle/>
          <a:p>
            <a:pPr algn="just">
              <a:spcAft>
                <a:spcPts val="0"/>
              </a:spcAft>
            </a:pPr>
            <a:r>
              <a:rPr lang="en-US" sz="2800" b="1" dirty="0" err="1">
                <a:latin typeface="Calibri" panose="020F0502020204030204" pitchFamily="34" charset="0"/>
                <a:ea typeface="Times New Roman"/>
                <a:cs typeface="Calibri" panose="020F0502020204030204" pitchFamily="34" charset="0"/>
              </a:rPr>
              <a:t>Câu</a:t>
            </a:r>
            <a:r>
              <a:rPr lang="en-US" sz="2800" b="1" dirty="0">
                <a:latin typeface="Calibri" panose="020F0502020204030204" pitchFamily="34" charset="0"/>
                <a:ea typeface="Times New Roman"/>
                <a:cs typeface="Calibri" panose="020F0502020204030204" pitchFamily="34" charset="0"/>
              </a:rPr>
              <a:t> </a:t>
            </a:r>
            <a:r>
              <a:rPr lang="en-US" sz="2800" b="1" dirty="0" err="1">
                <a:latin typeface="Calibri" panose="020F0502020204030204" pitchFamily="34" charset="0"/>
                <a:ea typeface="Times New Roman"/>
                <a:cs typeface="Calibri" panose="020F0502020204030204" pitchFamily="34" charset="0"/>
              </a:rPr>
              <a:t>hỏi</a:t>
            </a:r>
            <a:r>
              <a:rPr lang="en-US" sz="2800" b="1" dirty="0">
                <a:latin typeface="Calibri" panose="020F0502020204030204" pitchFamily="34" charset="0"/>
                <a:ea typeface="Times New Roman"/>
                <a:cs typeface="Calibri" panose="020F0502020204030204" pitchFamily="34" charset="0"/>
              </a:rPr>
              <a:t> 1:</a:t>
            </a:r>
            <a:r>
              <a:rPr lang="en-US" sz="2800" dirty="0">
                <a:latin typeface="Calibri" panose="020F0502020204030204" pitchFamily="34" charset="0"/>
                <a:ea typeface="Times New Roman"/>
                <a:cs typeface="Calibri" panose="020F0502020204030204" pitchFamily="34" charset="0"/>
              </a:rPr>
              <a:t> </a:t>
            </a:r>
            <a:r>
              <a:rPr lang="en-US" sz="2800" dirty="0" err="1">
                <a:latin typeface="Calibri" panose="020F0502020204030204" pitchFamily="34" charset="0"/>
                <a:ea typeface="Times New Roman"/>
                <a:cs typeface="Calibri" panose="020F0502020204030204" pitchFamily="34" charset="0"/>
              </a:rPr>
              <a:t>Trên</a:t>
            </a:r>
            <a:r>
              <a:rPr lang="en-US" sz="2800" dirty="0">
                <a:latin typeface="Calibri" panose="020F0502020204030204" pitchFamily="34" charset="0"/>
                <a:ea typeface="Times New Roman"/>
                <a:cs typeface="Calibri" panose="020F0502020204030204" pitchFamily="34" charset="0"/>
              </a:rPr>
              <a:t> </a:t>
            </a:r>
            <a:r>
              <a:rPr lang="en-US" sz="2800" dirty="0" err="1">
                <a:latin typeface="Calibri" panose="020F0502020204030204" pitchFamily="34" charset="0"/>
                <a:ea typeface="Times New Roman"/>
                <a:cs typeface="Calibri" panose="020F0502020204030204" pitchFamily="34" charset="0"/>
              </a:rPr>
              <a:t>thị</a:t>
            </a:r>
            <a:r>
              <a:rPr lang="en-US" sz="2800" dirty="0">
                <a:latin typeface="Calibri" panose="020F0502020204030204" pitchFamily="34" charset="0"/>
                <a:ea typeface="Times New Roman"/>
                <a:cs typeface="Calibri" panose="020F0502020204030204" pitchFamily="34" charset="0"/>
              </a:rPr>
              <a:t> </a:t>
            </a:r>
            <a:r>
              <a:rPr lang="en-US" sz="2800" dirty="0" err="1">
                <a:latin typeface="Calibri" panose="020F0502020204030204" pitchFamily="34" charset="0"/>
                <a:ea typeface="Times New Roman"/>
                <a:cs typeface="Calibri" panose="020F0502020204030204" pitchFamily="34" charset="0"/>
              </a:rPr>
              <a:t>trường</a:t>
            </a:r>
            <a:r>
              <a:rPr lang="en-US" sz="2800" dirty="0">
                <a:latin typeface="Calibri" panose="020F0502020204030204" pitchFamily="34" charset="0"/>
                <a:ea typeface="Times New Roman"/>
                <a:cs typeface="Calibri" panose="020F0502020204030204" pitchFamily="34" charset="0"/>
              </a:rPr>
              <a:t> </a:t>
            </a:r>
            <a:r>
              <a:rPr lang="en-US" sz="2800" dirty="0" err="1">
                <a:latin typeface="Calibri" panose="020F0502020204030204" pitchFamily="34" charset="0"/>
                <a:ea typeface="Times New Roman"/>
                <a:cs typeface="Calibri" panose="020F0502020204030204" pitchFamily="34" charset="0"/>
              </a:rPr>
              <a:t>lương</a:t>
            </a:r>
            <a:r>
              <a:rPr lang="en-US" sz="2800" dirty="0">
                <a:latin typeface="Calibri" panose="020F0502020204030204" pitchFamily="34" charset="0"/>
                <a:ea typeface="Times New Roman"/>
                <a:cs typeface="Calibri" panose="020F0502020204030204" pitchFamily="34" charset="0"/>
              </a:rPr>
              <a:t> </a:t>
            </a:r>
            <a:r>
              <a:rPr lang="en-US" sz="2800" dirty="0" err="1">
                <a:latin typeface="Calibri" panose="020F0502020204030204" pitchFamily="34" charset="0"/>
                <a:ea typeface="Times New Roman"/>
                <a:cs typeface="Calibri" panose="020F0502020204030204" pitchFamily="34" charset="0"/>
              </a:rPr>
              <a:t>thực</a:t>
            </a:r>
            <a:r>
              <a:rPr lang="en-US" sz="2800" dirty="0">
                <a:latin typeface="Calibri" panose="020F0502020204030204" pitchFamily="34" charset="0"/>
                <a:ea typeface="Times New Roman"/>
                <a:cs typeface="Calibri" panose="020F0502020204030204" pitchFamily="34" charset="0"/>
              </a:rPr>
              <a:t>, </a:t>
            </a:r>
            <a:r>
              <a:rPr lang="en-US" sz="2800" dirty="0" err="1">
                <a:latin typeface="Calibri" panose="020F0502020204030204" pitchFamily="34" charset="0"/>
                <a:ea typeface="Times New Roman"/>
                <a:cs typeface="Calibri" panose="020F0502020204030204" pitchFamily="34" charset="0"/>
              </a:rPr>
              <a:t>thực</a:t>
            </a:r>
            <a:r>
              <a:rPr lang="en-US" sz="2800" dirty="0">
                <a:latin typeface="Calibri" panose="020F0502020204030204" pitchFamily="34" charset="0"/>
                <a:ea typeface="Times New Roman"/>
                <a:cs typeface="Calibri" panose="020F0502020204030204" pitchFamily="34" charset="0"/>
              </a:rPr>
              <a:t> </a:t>
            </a:r>
            <a:r>
              <a:rPr lang="en-US" sz="2800" dirty="0" err="1">
                <a:latin typeface="Calibri" panose="020F0502020204030204" pitchFamily="34" charset="0"/>
                <a:ea typeface="Times New Roman"/>
                <a:cs typeface="Calibri" panose="020F0502020204030204" pitchFamily="34" charset="0"/>
              </a:rPr>
              <a:t>phẩm</a:t>
            </a:r>
            <a:r>
              <a:rPr lang="en-US" sz="2800" dirty="0">
                <a:latin typeface="Calibri" panose="020F0502020204030204" pitchFamily="34" charset="0"/>
                <a:ea typeface="Times New Roman"/>
                <a:cs typeface="Calibri" panose="020F0502020204030204" pitchFamily="34" charset="0"/>
              </a:rPr>
              <a:t> </a:t>
            </a:r>
            <a:r>
              <a:rPr lang="en-US" sz="2800" dirty="0" err="1">
                <a:latin typeface="Calibri" panose="020F0502020204030204" pitchFamily="34" charset="0"/>
                <a:ea typeface="Times New Roman"/>
                <a:cs typeface="Calibri" panose="020F0502020204030204" pitchFamily="34" charset="0"/>
              </a:rPr>
              <a:t>được</a:t>
            </a:r>
            <a:r>
              <a:rPr lang="en-US" sz="2800" dirty="0">
                <a:latin typeface="Calibri" panose="020F0502020204030204" pitchFamily="34" charset="0"/>
                <a:ea typeface="Times New Roman"/>
                <a:cs typeface="Calibri" panose="020F0502020204030204" pitchFamily="34" charset="0"/>
              </a:rPr>
              <a:t> chia </a:t>
            </a:r>
            <a:r>
              <a:rPr lang="en-US" sz="2800" dirty="0" err="1">
                <a:latin typeface="Calibri" panose="020F0502020204030204" pitchFamily="34" charset="0"/>
                <a:ea typeface="Times New Roman"/>
                <a:cs typeface="Calibri" panose="020F0502020204030204" pitchFamily="34" charset="0"/>
              </a:rPr>
              <a:t>làm</a:t>
            </a:r>
            <a:r>
              <a:rPr lang="en-US" sz="2800" dirty="0">
                <a:latin typeface="Calibri" panose="020F0502020204030204" pitchFamily="34" charset="0"/>
                <a:ea typeface="Times New Roman"/>
                <a:cs typeface="Calibri" panose="020F0502020204030204" pitchFamily="34" charset="0"/>
              </a:rPr>
              <a:t> </a:t>
            </a:r>
            <a:r>
              <a:rPr lang="en-US" sz="2800" dirty="0" err="1">
                <a:latin typeface="Calibri" panose="020F0502020204030204" pitchFamily="34" charset="0"/>
                <a:ea typeface="Times New Roman"/>
                <a:cs typeface="Calibri" panose="020F0502020204030204" pitchFamily="34" charset="0"/>
              </a:rPr>
              <a:t>nhiều</a:t>
            </a:r>
            <a:r>
              <a:rPr lang="en-US" sz="2800" dirty="0">
                <a:latin typeface="Calibri" panose="020F0502020204030204" pitchFamily="34" charset="0"/>
                <a:ea typeface="Times New Roman"/>
                <a:cs typeface="Calibri" panose="020F0502020204030204" pitchFamily="34" charset="0"/>
              </a:rPr>
              <a:t> </a:t>
            </a:r>
            <a:r>
              <a:rPr lang="en-US" sz="2800" dirty="0" err="1">
                <a:latin typeface="Calibri" panose="020F0502020204030204" pitchFamily="34" charset="0"/>
                <a:ea typeface="Times New Roman"/>
                <a:cs typeface="Calibri" panose="020F0502020204030204" pitchFamily="34" charset="0"/>
              </a:rPr>
              <a:t>loại</a:t>
            </a:r>
            <a:r>
              <a:rPr lang="en-US" sz="2800" dirty="0">
                <a:latin typeface="Calibri" panose="020F0502020204030204" pitchFamily="34" charset="0"/>
                <a:ea typeface="Times New Roman"/>
                <a:cs typeface="Calibri" panose="020F0502020204030204" pitchFamily="34" charset="0"/>
              </a:rPr>
              <a:t>: </a:t>
            </a:r>
            <a:r>
              <a:rPr lang="en-US" sz="2800" dirty="0" err="1">
                <a:latin typeface="Calibri" panose="020F0502020204030204" pitchFamily="34" charset="0"/>
                <a:ea typeface="Times New Roman"/>
                <a:cs typeface="Calibri" panose="020F0502020204030204" pitchFamily="34" charset="0"/>
              </a:rPr>
              <a:t>là</a:t>
            </a:r>
            <a:r>
              <a:rPr lang="en-US" sz="2800" dirty="0">
                <a:latin typeface="Calibri" panose="020F0502020204030204" pitchFamily="34" charset="0"/>
                <a:ea typeface="Times New Roman"/>
                <a:cs typeface="Calibri" panose="020F0502020204030204" pitchFamily="34" charset="0"/>
              </a:rPr>
              <a:t> </a:t>
            </a:r>
            <a:r>
              <a:rPr lang="en-US" sz="2800" dirty="0" err="1">
                <a:latin typeface="Calibri" panose="020F0502020204030204" pitchFamily="34" charset="0"/>
                <a:ea typeface="Times New Roman"/>
                <a:cs typeface="Calibri" panose="020F0502020204030204" pitchFamily="34" charset="0"/>
              </a:rPr>
              <a:t>các</a:t>
            </a:r>
            <a:r>
              <a:rPr lang="en-US" sz="2800" dirty="0">
                <a:latin typeface="Calibri" panose="020F0502020204030204" pitchFamily="34" charset="0"/>
                <a:ea typeface="Times New Roman"/>
                <a:cs typeface="Calibri" panose="020F0502020204030204" pitchFamily="34" charset="0"/>
              </a:rPr>
              <a:t> </a:t>
            </a:r>
            <a:r>
              <a:rPr lang="en-US" sz="2800" dirty="0" err="1">
                <a:latin typeface="Calibri" panose="020F0502020204030204" pitchFamily="34" charset="0"/>
                <a:ea typeface="Times New Roman"/>
                <a:cs typeface="Calibri" panose="020F0502020204030204" pitchFamily="34" charset="0"/>
              </a:rPr>
              <a:t>sản</a:t>
            </a:r>
            <a:r>
              <a:rPr lang="en-US" sz="2800" dirty="0">
                <a:latin typeface="Calibri" panose="020F0502020204030204" pitchFamily="34" charset="0"/>
                <a:ea typeface="Times New Roman"/>
                <a:cs typeface="Calibri" panose="020F0502020204030204" pitchFamily="34" charset="0"/>
              </a:rPr>
              <a:t> </a:t>
            </a:r>
            <a:r>
              <a:rPr lang="en-US" sz="2800" dirty="0" err="1">
                <a:latin typeface="Calibri" panose="020F0502020204030204" pitchFamily="34" charset="0"/>
                <a:ea typeface="Times New Roman"/>
                <a:cs typeface="Calibri" panose="020F0502020204030204" pitchFamily="34" charset="0"/>
              </a:rPr>
              <a:t>phẩm</a:t>
            </a:r>
            <a:r>
              <a:rPr lang="en-US" sz="2800" dirty="0">
                <a:latin typeface="Calibri" panose="020F0502020204030204" pitchFamily="34" charset="0"/>
                <a:ea typeface="Times New Roman"/>
                <a:cs typeface="Calibri" panose="020F0502020204030204" pitchFamily="34" charset="0"/>
              </a:rPr>
              <a:t> </a:t>
            </a:r>
            <a:r>
              <a:rPr lang="en-US" sz="2800" dirty="0" err="1">
                <a:latin typeface="Calibri" panose="020F0502020204030204" pitchFamily="34" charset="0"/>
                <a:ea typeface="Times New Roman"/>
                <a:cs typeface="Calibri" panose="020F0502020204030204" pitchFamily="34" charset="0"/>
              </a:rPr>
              <a:t>nuôi</a:t>
            </a:r>
            <a:r>
              <a:rPr lang="en-US" sz="2800" dirty="0">
                <a:latin typeface="Calibri" panose="020F0502020204030204" pitchFamily="34" charset="0"/>
                <a:ea typeface="Times New Roman"/>
                <a:cs typeface="Calibri" panose="020F0502020204030204" pitchFamily="34" charset="0"/>
              </a:rPr>
              <a:t> </a:t>
            </a:r>
            <a:r>
              <a:rPr lang="en-US" sz="2800" dirty="0" err="1">
                <a:latin typeface="Calibri" panose="020F0502020204030204" pitchFamily="34" charset="0"/>
                <a:ea typeface="Times New Roman"/>
                <a:cs typeface="Calibri" panose="020F0502020204030204" pitchFamily="34" charset="0"/>
              </a:rPr>
              <a:t>trồng</a:t>
            </a:r>
            <a:r>
              <a:rPr lang="en-US" sz="2800" dirty="0">
                <a:latin typeface="Calibri" panose="020F0502020204030204" pitchFamily="34" charset="0"/>
                <a:ea typeface="Times New Roman"/>
                <a:cs typeface="Calibri" panose="020F0502020204030204" pitchFamily="34" charset="0"/>
              </a:rPr>
              <a:t> </a:t>
            </a:r>
            <a:r>
              <a:rPr lang="en-US" sz="2800" dirty="0" err="1">
                <a:latin typeface="Calibri" panose="020F0502020204030204" pitchFamily="34" charset="0"/>
                <a:ea typeface="Times New Roman"/>
                <a:cs typeface="Calibri" panose="020F0502020204030204" pitchFamily="34" charset="0"/>
              </a:rPr>
              <a:t>hữu</a:t>
            </a:r>
            <a:r>
              <a:rPr lang="en-US" sz="2800" dirty="0">
                <a:latin typeface="Calibri" panose="020F0502020204030204" pitchFamily="34" charset="0"/>
                <a:ea typeface="Times New Roman"/>
                <a:cs typeface="Calibri" panose="020F0502020204030204" pitchFamily="34" charset="0"/>
              </a:rPr>
              <a:t> </a:t>
            </a:r>
            <a:r>
              <a:rPr lang="en-US" sz="2800" dirty="0" err="1">
                <a:latin typeface="Calibri" panose="020F0502020204030204" pitchFamily="34" charset="0"/>
                <a:ea typeface="Times New Roman"/>
                <a:cs typeface="Calibri" panose="020F0502020204030204" pitchFamily="34" charset="0"/>
              </a:rPr>
              <a:t>cơ</a:t>
            </a:r>
            <a:r>
              <a:rPr lang="en-US" sz="2800" dirty="0">
                <a:latin typeface="Calibri" panose="020F0502020204030204" pitchFamily="34" charset="0"/>
                <a:ea typeface="Times New Roman"/>
                <a:cs typeface="Calibri" panose="020F0502020204030204" pitchFamily="34" charset="0"/>
              </a:rPr>
              <a:t>, hay </a:t>
            </a:r>
            <a:r>
              <a:rPr lang="en-US" sz="2800" dirty="0" err="1">
                <a:latin typeface="Calibri" panose="020F0502020204030204" pitchFamily="34" charset="0"/>
                <a:ea typeface="Times New Roman"/>
                <a:cs typeface="Calibri" panose="020F0502020204030204" pitchFamily="34" charset="0"/>
              </a:rPr>
              <a:t>được</a:t>
            </a:r>
            <a:r>
              <a:rPr lang="en-US" sz="2800" dirty="0">
                <a:latin typeface="Calibri" panose="020F0502020204030204" pitchFamily="34" charset="0"/>
                <a:ea typeface="Times New Roman"/>
                <a:cs typeface="Calibri" panose="020F0502020204030204" pitchFamily="34" charset="0"/>
              </a:rPr>
              <a:t> </a:t>
            </a:r>
            <a:r>
              <a:rPr lang="en-US" sz="2800" dirty="0" err="1">
                <a:latin typeface="Calibri" panose="020F0502020204030204" pitchFamily="34" charset="0"/>
                <a:ea typeface="Times New Roman"/>
                <a:cs typeface="Calibri" panose="020F0502020204030204" pitchFamily="34" charset="0"/>
              </a:rPr>
              <a:t>xử</a:t>
            </a:r>
            <a:r>
              <a:rPr lang="en-US" sz="2800" dirty="0">
                <a:latin typeface="Calibri" panose="020F0502020204030204" pitchFamily="34" charset="0"/>
                <a:ea typeface="Times New Roman"/>
                <a:cs typeface="Calibri" panose="020F0502020204030204" pitchFamily="34" charset="0"/>
              </a:rPr>
              <a:t> </a:t>
            </a:r>
            <a:r>
              <a:rPr lang="en-US" sz="2800" dirty="0" err="1">
                <a:latin typeface="Calibri" panose="020F0502020204030204" pitchFamily="34" charset="0"/>
                <a:ea typeface="Times New Roman"/>
                <a:cs typeface="Calibri" panose="020F0502020204030204" pitchFamily="34" charset="0"/>
              </a:rPr>
              <a:t>lí</a:t>
            </a:r>
            <a:r>
              <a:rPr lang="en-US" sz="2800" dirty="0">
                <a:latin typeface="Calibri" panose="020F0502020204030204" pitchFamily="34" charset="0"/>
                <a:ea typeface="Times New Roman"/>
                <a:cs typeface="Calibri" panose="020F0502020204030204" pitchFamily="34" charset="0"/>
              </a:rPr>
              <a:t> </a:t>
            </a:r>
            <a:r>
              <a:rPr lang="en-US" sz="2800" dirty="0" err="1">
                <a:latin typeface="Calibri" panose="020F0502020204030204" pitchFamily="34" charset="0"/>
                <a:ea typeface="Times New Roman"/>
                <a:cs typeface="Calibri" panose="020F0502020204030204" pitchFamily="34" charset="0"/>
              </a:rPr>
              <a:t>bức</a:t>
            </a:r>
            <a:r>
              <a:rPr lang="en-US" sz="2800" dirty="0">
                <a:latin typeface="Calibri" panose="020F0502020204030204" pitchFamily="34" charset="0"/>
                <a:ea typeface="Times New Roman"/>
                <a:cs typeface="Calibri" panose="020F0502020204030204" pitchFamily="34" charset="0"/>
              </a:rPr>
              <a:t> </a:t>
            </a:r>
            <a:r>
              <a:rPr lang="en-US" sz="2800" dirty="0" err="1">
                <a:latin typeface="Calibri" panose="020F0502020204030204" pitchFamily="34" charset="0"/>
                <a:ea typeface="Times New Roman"/>
                <a:cs typeface="Calibri" panose="020F0502020204030204" pitchFamily="34" charset="0"/>
              </a:rPr>
              <a:t>xạ</a:t>
            </a:r>
            <a:r>
              <a:rPr lang="en-US" sz="2800" dirty="0">
                <a:latin typeface="Calibri" panose="020F0502020204030204" pitchFamily="34" charset="0"/>
                <a:ea typeface="Times New Roman"/>
                <a:cs typeface="Calibri" panose="020F0502020204030204" pitchFamily="34" charset="0"/>
              </a:rPr>
              <a:t> ion </a:t>
            </a:r>
            <a:r>
              <a:rPr lang="en-US" sz="2800" dirty="0" err="1">
                <a:latin typeface="Calibri" panose="020F0502020204030204" pitchFamily="34" charset="0"/>
                <a:ea typeface="Times New Roman"/>
                <a:cs typeface="Calibri" panose="020F0502020204030204" pitchFamily="34" charset="0"/>
              </a:rPr>
              <a:t>để</a:t>
            </a:r>
            <a:r>
              <a:rPr lang="en-US" sz="2800" dirty="0">
                <a:latin typeface="Calibri" panose="020F0502020204030204" pitchFamily="34" charset="0"/>
                <a:ea typeface="Times New Roman"/>
                <a:cs typeface="Calibri" panose="020F0502020204030204" pitchFamily="34" charset="0"/>
              </a:rPr>
              <a:t> </a:t>
            </a:r>
            <a:r>
              <a:rPr lang="en-US" sz="2800" dirty="0" err="1">
                <a:latin typeface="Calibri" panose="020F0502020204030204" pitchFamily="34" charset="0"/>
                <a:ea typeface="Times New Roman"/>
                <a:cs typeface="Calibri" panose="020F0502020204030204" pitchFamily="34" charset="0"/>
              </a:rPr>
              <a:t>bảo</a:t>
            </a:r>
            <a:r>
              <a:rPr lang="en-US" sz="2800" dirty="0">
                <a:latin typeface="Calibri" panose="020F0502020204030204" pitchFamily="34" charset="0"/>
                <a:ea typeface="Times New Roman"/>
                <a:cs typeface="Calibri" panose="020F0502020204030204" pitchFamily="34" charset="0"/>
              </a:rPr>
              <a:t> </a:t>
            </a:r>
            <a:r>
              <a:rPr lang="en-US" sz="2800" dirty="0" err="1">
                <a:latin typeface="Calibri" panose="020F0502020204030204" pitchFamily="34" charset="0"/>
                <a:ea typeface="Times New Roman"/>
                <a:cs typeface="Calibri" panose="020F0502020204030204" pitchFamily="34" charset="0"/>
              </a:rPr>
              <a:t>quản</a:t>
            </a:r>
            <a:r>
              <a:rPr lang="en-US" sz="2800" dirty="0">
                <a:latin typeface="Calibri" panose="020F0502020204030204" pitchFamily="34" charset="0"/>
                <a:ea typeface="Times New Roman"/>
                <a:cs typeface="Calibri" panose="020F0502020204030204" pitchFamily="34" charset="0"/>
              </a:rPr>
              <a:t> hay </a:t>
            </a:r>
            <a:r>
              <a:rPr lang="en-US" sz="2800" dirty="0" err="1">
                <a:latin typeface="Calibri" panose="020F0502020204030204" pitchFamily="34" charset="0"/>
                <a:ea typeface="Times New Roman"/>
                <a:cs typeface="Calibri" panose="020F0502020204030204" pitchFamily="34" charset="0"/>
              </a:rPr>
              <a:t>là</a:t>
            </a:r>
            <a:r>
              <a:rPr lang="en-US" sz="2800" dirty="0">
                <a:latin typeface="Calibri" panose="020F0502020204030204" pitchFamily="34" charset="0"/>
                <a:ea typeface="Times New Roman"/>
                <a:cs typeface="Calibri" panose="020F0502020204030204" pitchFamily="34" charset="0"/>
              </a:rPr>
              <a:t> </a:t>
            </a:r>
            <a:r>
              <a:rPr lang="en-US" sz="2800" dirty="0" err="1">
                <a:latin typeface="Calibri" panose="020F0502020204030204" pitchFamily="34" charset="0"/>
                <a:ea typeface="Times New Roman"/>
                <a:cs typeface="Calibri" panose="020F0502020204030204" pitchFamily="34" charset="0"/>
              </a:rPr>
              <a:t>sản</a:t>
            </a:r>
            <a:r>
              <a:rPr lang="en-US" sz="2800" dirty="0">
                <a:latin typeface="Calibri" panose="020F0502020204030204" pitchFamily="34" charset="0"/>
                <a:ea typeface="Times New Roman"/>
                <a:cs typeface="Calibri" panose="020F0502020204030204" pitchFamily="34" charset="0"/>
              </a:rPr>
              <a:t> </a:t>
            </a:r>
            <a:r>
              <a:rPr lang="en-US" sz="2800" dirty="0" err="1">
                <a:latin typeface="Calibri" panose="020F0502020204030204" pitchFamily="34" charset="0"/>
                <a:ea typeface="Times New Roman"/>
                <a:cs typeface="Calibri" panose="020F0502020204030204" pitchFamily="34" charset="0"/>
              </a:rPr>
              <a:t>phẩm</a:t>
            </a:r>
            <a:r>
              <a:rPr lang="en-US" sz="2800" dirty="0">
                <a:latin typeface="Calibri" panose="020F0502020204030204" pitchFamily="34" charset="0"/>
                <a:ea typeface="Times New Roman"/>
                <a:cs typeface="Calibri" panose="020F0502020204030204" pitchFamily="34" charset="0"/>
              </a:rPr>
              <a:t> </a:t>
            </a:r>
            <a:r>
              <a:rPr lang="en-US" sz="2800" dirty="0" err="1">
                <a:latin typeface="Calibri" panose="020F0502020204030204" pitchFamily="34" charset="0"/>
                <a:ea typeface="Times New Roman"/>
                <a:cs typeface="Calibri" panose="020F0502020204030204" pitchFamily="34" charset="0"/>
              </a:rPr>
              <a:t>đột</a:t>
            </a:r>
            <a:r>
              <a:rPr lang="en-US" sz="2800" dirty="0">
                <a:latin typeface="Calibri" panose="020F0502020204030204" pitchFamily="34" charset="0"/>
                <a:ea typeface="Times New Roman"/>
                <a:cs typeface="Calibri" panose="020F0502020204030204" pitchFamily="34" charset="0"/>
              </a:rPr>
              <a:t> </a:t>
            </a:r>
            <a:r>
              <a:rPr lang="en-US" sz="2800" dirty="0" err="1">
                <a:latin typeface="Calibri" panose="020F0502020204030204" pitchFamily="34" charset="0"/>
                <a:ea typeface="Times New Roman"/>
                <a:cs typeface="Calibri" panose="020F0502020204030204" pitchFamily="34" charset="0"/>
              </a:rPr>
              <a:t>biến</a:t>
            </a:r>
            <a:r>
              <a:rPr lang="en-US" sz="2800" dirty="0">
                <a:latin typeface="Calibri" panose="020F0502020204030204" pitchFamily="34" charset="0"/>
                <a:ea typeface="Times New Roman"/>
                <a:cs typeface="Calibri" panose="020F0502020204030204" pitchFamily="34" charset="0"/>
              </a:rPr>
              <a:t> </a:t>
            </a:r>
            <a:r>
              <a:rPr lang="en-US" sz="2800">
                <a:latin typeface="Calibri" panose="020F0502020204030204" pitchFamily="34" charset="0"/>
                <a:ea typeface="Times New Roman"/>
                <a:cs typeface="Calibri" panose="020F0502020204030204" pitchFamily="34" charset="0"/>
              </a:rPr>
              <a:t>gen. Trình </a:t>
            </a:r>
            <a:r>
              <a:rPr lang="en-US" sz="2800" dirty="0" err="1">
                <a:latin typeface="Calibri" panose="020F0502020204030204" pitchFamily="34" charset="0"/>
                <a:ea typeface="Times New Roman"/>
                <a:cs typeface="Calibri" panose="020F0502020204030204" pitchFamily="34" charset="0"/>
              </a:rPr>
              <a:t>bày</a:t>
            </a:r>
            <a:r>
              <a:rPr lang="en-US" sz="2800" dirty="0">
                <a:latin typeface="Calibri" panose="020F0502020204030204" pitchFamily="34" charset="0"/>
                <a:ea typeface="Times New Roman"/>
                <a:cs typeface="Calibri" panose="020F0502020204030204" pitchFamily="34" charset="0"/>
              </a:rPr>
              <a:t> </a:t>
            </a:r>
            <a:r>
              <a:rPr lang="en-US" sz="2800" dirty="0" err="1">
                <a:latin typeface="Calibri" panose="020F0502020204030204" pitchFamily="34" charset="0"/>
                <a:ea typeface="Times New Roman"/>
                <a:cs typeface="Calibri" panose="020F0502020204030204" pitchFamily="34" charset="0"/>
              </a:rPr>
              <a:t>cách</a:t>
            </a:r>
            <a:r>
              <a:rPr lang="en-US" sz="2800" dirty="0">
                <a:latin typeface="Calibri" panose="020F0502020204030204" pitchFamily="34" charset="0"/>
                <a:ea typeface="Times New Roman"/>
                <a:cs typeface="Calibri" panose="020F0502020204030204" pitchFamily="34" charset="0"/>
              </a:rPr>
              <a:t> </a:t>
            </a:r>
            <a:r>
              <a:rPr lang="en-US" sz="2800" dirty="0" err="1">
                <a:latin typeface="Calibri" panose="020F0502020204030204" pitchFamily="34" charset="0"/>
                <a:ea typeface="Times New Roman"/>
                <a:cs typeface="Calibri" panose="020F0502020204030204" pitchFamily="34" charset="0"/>
              </a:rPr>
              <a:t>đọc</a:t>
            </a:r>
            <a:r>
              <a:rPr lang="en-US" sz="2800" dirty="0">
                <a:latin typeface="Calibri" panose="020F0502020204030204" pitchFamily="34" charset="0"/>
                <a:ea typeface="Times New Roman"/>
                <a:cs typeface="Calibri" panose="020F0502020204030204" pitchFamily="34" charset="0"/>
              </a:rPr>
              <a:t> </a:t>
            </a:r>
            <a:r>
              <a:rPr lang="en-US" sz="2800" dirty="0" err="1">
                <a:latin typeface="Calibri" panose="020F0502020204030204" pitchFamily="34" charset="0"/>
                <a:ea typeface="Times New Roman"/>
                <a:cs typeface="Calibri" panose="020F0502020204030204" pitchFamily="34" charset="0"/>
              </a:rPr>
              <a:t>các</a:t>
            </a:r>
            <a:r>
              <a:rPr lang="en-US" sz="2800" dirty="0">
                <a:latin typeface="Calibri" panose="020F0502020204030204" pitchFamily="34" charset="0"/>
                <a:ea typeface="Times New Roman"/>
                <a:cs typeface="Calibri" panose="020F0502020204030204" pitchFamily="34" charset="0"/>
              </a:rPr>
              <a:t> </a:t>
            </a:r>
            <a:r>
              <a:rPr lang="en-US" sz="2800" dirty="0" err="1">
                <a:latin typeface="Calibri" panose="020F0502020204030204" pitchFamily="34" charset="0"/>
                <a:ea typeface="Times New Roman"/>
                <a:cs typeface="Calibri" panose="020F0502020204030204" pitchFamily="34" charset="0"/>
              </a:rPr>
              <a:t>thông</a:t>
            </a:r>
            <a:r>
              <a:rPr lang="en-US" sz="2800" dirty="0">
                <a:latin typeface="Calibri" panose="020F0502020204030204" pitchFamily="34" charset="0"/>
                <a:ea typeface="Times New Roman"/>
                <a:cs typeface="Calibri" panose="020F0502020204030204" pitchFamily="34" charset="0"/>
              </a:rPr>
              <a:t> </a:t>
            </a:r>
            <a:r>
              <a:rPr lang="en-US" sz="2800" dirty="0" err="1">
                <a:latin typeface="Calibri" panose="020F0502020204030204" pitchFamily="34" charset="0"/>
                <a:ea typeface="Times New Roman"/>
                <a:cs typeface="Calibri" panose="020F0502020204030204" pitchFamily="34" charset="0"/>
              </a:rPr>
              <a:t>số</a:t>
            </a:r>
            <a:r>
              <a:rPr lang="en-US" sz="2800" dirty="0">
                <a:latin typeface="Calibri" panose="020F0502020204030204" pitchFamily="34" charset="0"/>
                <a:ea typeface="Times New Roman"/>
                <a:cs typeface="Calibri" panose="020F0502020204030204" pitchFamily="34" charset="0"/>
              </a:rPr>
              <a:t> </a:t>
            </a:r>
            <a:r>
              <a:rPr lang="en-US" sz="2800" dirty="0" err="1">
                <a:latin typeface="Calibri" panose="020F0502020204030204" pitchFamily="34" charset="0"/>
                <a:ea typeface="Times New Roman"/>
                <a:cs typeface="Calibri" panose="020F0502020204030204" pitchFamily="34" charset="0"/>
              </a:rPr>
              <a:t>ghi</a:t>
            </a:r>
            <a:r>
              <a:rPr lang="en-US" sz="2800" dirty="0">
                <a:latin typeface="Calibri" panose="020F0502020204030204" pitchFamily="34" charset="0"/>
                <a:ea typeface="Times New Roman"/>
                <a:cs typeface="Calibri" panose="020F0502020204030204" pitchFamily="34" charset="0"/>
              </a:rPr>
              <a:t> </a:t>
            </a:r>
            <a:r>
              <a:rPr lang="en-US" sz="2800" dirty="0" err="1">
                <a:latin typeface="Calibri" panose="020F0502020204030204" pitchFamily="34" charset="0"/>
                <a:ea typeface="Times New Roman"/>
                <a:cs typeface="Calibri" panose="020F0502020204030204" pitchFamily="34" charset="0"/>
              </a:rPr>
              <a:t>trên</a:t>
            </a:r>
            <a:r>
              <a:rPr lang="en-US" sz="2800" dirty="0">
                <a:latin typeface="Calibri" panose="020F0502020204030204" pitchFamily="34" charset="0"/>
                <a:ea typeface="Times New Roman"/>
                <a:cs typeface="Calibri" panose="020F0502020204030204" pitchFamily="34" charset="0"/>
              </a:rPr>
              <a:t> </a:t>
            </a:r>
            <a:r>
              <a:rPr lang="en-US" sz="2800" dirty="0" err="1">
                <a:latin typeface="Calibri" panose="020F0502020204030204" pitchFamily="34" charset="0"/>
                <a:ea typeface="Times New Roman"/>
                <a:cs typeface="Calibri" panose="020F0502020204030204" pitchFamily="34" charset="0"/>
              </a:rPr>
              <a:t>nhãn</a:t>
            </a:r>
            <a:r>
              <a:rPr lang="en-US" sz="2800" dirty="0">
                <a:latin typeface="Calibri" panose="020F0502020204030204" pitchFamily="34" charset="0"/>
                <a:ea typeface="Times New Roman"/>
                <a:cs typeface="Calibri" panose="020F0502020204030204" pitchFamily="34" charset="0"/>
              </a:rPr>
              <a:t> </a:t>
            </a:r>
            <a:r>
              <a:rPr lang="en-US" sz="2800" dirty="0" err="1">
                <a:latin typeface="Calibri" panose="020F0502020204030204" pitchFamily="34" charset="0"/>
                <a:ea typeface="Times New Roman"/>
                <a:cs typeface="Calibri" panose="020F0502020204030204" pitchFamily="34" charset="0"/>
              </a:rPr>
              <a:t>của</a:t>
            </a:r>
            <a:r>
              <a:rPr lang="en-US" sz="2800" dirty="0">
                <a:latin typeface="Calibri" panose="020F0502020204030204" pitchFamily="34" charset="0"/>
                <a:ea typeface="Times New Roman"/>
                <a:cs typeface="Calibri" panose="020F0502020204030204" pitchFamily="34" charset="0"/>
              </a:rPr>
              <a:t> </a:t>
            </a:r>
            <a:r>
              <a:rPr lang="en-US" sz="2800" dirty="0" err="1">
                <a:latin typeface="Calibri" panose="020F0502020204030204" pitchFamily="34" charset="0"/>
                <a:ea typeface="Times New Roman"/>
                <a:cs typeface="Calibri" panose="020F0502020204030204" pitchFamily="34" charset="0"/>
              </a:rPr>
              <a:t>các</a:t>
            </a:r>
            <a:r>
              <a:rPr lang="en-US" sz="2800" dirty="0">
                <a:latin typeface="Calibri" panose="020F0502020204030204" pitchFamily="34" charset="0"/>
                <a:ea typeface="Times New Roman"/>
                <a:cs typeface="Calibri" panose="020F0502020204030204" pitchFamily="34" charset="0"/>
              </a:rPr>
              <a:t> </a:t>
            </a:r>
            <a:r>
              <a:rPr lang="en-US" sz="2800" dirty="0" err="1">
                <a:latin typeface="Calibri" panose="020F0502020204030204" pitchFamily="34" charset="0"/>
                <a:ea typeface="Times New Roman"/>
                <a:cs typeface="Calibri" panose="020F0502020204030204" pitchFamily="34" charset="0"/>
              </a:rPr>
              <a:t>trái</a:t>
            </a:r>
            <a:r>
              <a:rPr lang="en-US" sz="2800" dirty="0">
                <a:latin typeface="Calibri" panose="020F0502020204030204" pitchFamily="34" charset="0"/>
                <a:ea typeface="Times New Roman"/>
                <a:cs typeface="Calibri" panose="020F0502020204030204" pitchFamily="34" charset="0"/>
              </a:rPr>
              <a:t> </a:t>
            </a:r>
            <a:r>
              <a:rPr lang="en-US" sz="2800" dirty="0" err="1">
                <a:latin typeface="Calibri" panose="020F0502020204030204" pitchFamily="34" charset="0"/>
                <a:ea typeface="Times New Roman"/>
                <a:cs typeface="Calibri" panose="020F0502020204030204" pitchFamily="34" charset="0"/>
              </a:rPr>
              <a:t>cây</a:t>
            </a:r>
            <a:r>
              <a:rPr lang="en-US" sz="2800" dirty="0">
                <a:latin typeface="Calibri" panose="020F0502020204030204" pitchFamily="34" charset="0"/>
                <a:ea typeface="Times New Roman"/>
                <a:cs typeface="Calibri" panose="020F0502020204030204" pitchFamily="34" charset="0"/>
              </a:rPr>
              <a:t> </a:t>
            </a:r>
            <a:r>
              <a:rPr lang="en-US" sz="2800" dirty="0" err="1">
                <a:latin typeface="Calibri" panose="020F0502020204030204" pitchFamily="34" charset="0"/>
                <a:ea typeface="Times New Roman"/>
                <a:cs typeface="Calibri" panose="020F0502020204030204" pitchFamily="34" charset="0"/>
              </a:rPr>
              <a:t>trong</a:t>
            </a:r>
            <a:r>
              <a:rPr lang="en-US" sz="2800" dirty="0">
                <a:latin typeface="Calibri" panose="020F0502020204030204" pitchFamily="34" charset="0"/>
                <a:ea typeface="Times New Roman"/>
                <a:cs typeface="Calibri" panose="020F0502020204030204" pitchFamily="34" charset="0"/>
              </a:rPr>
              <a:t> </a:t>
            </a:r>
            <a:r>
              <a:rPr lang="en-US" sz="2800" dirty="0" err="1">
                <a:latin typeface="Calibri" panose="020F0502020204030204" pitchFamily="34" charset="0"/>
                <a:ea typeface="Times New Roman"/>
                <a:cs typeface="Calibri" panose="020F0502020204030204" pitchFamily="34" charset="0"/>
              </a:rPr>
              <a:t>siêu</a:t>
            </a:r>
            <a:r>
              <a:rPr lang="en-US" sz="2800" dirty="0">
                <a:latin typeface="Calibri" panose="020F0502020204030204" pitchFamily="34" charset="0"/>
                <a:ea typeface="Times New Roman"/>
                <a:cs typeface="Calibri" panose="020F0502020204030204" pitchFamily="34" charset="0"/>
              </a:rPr>
              <a:t> </a:t>
            </a:r>
            <a:r>
              <a:rPr lang="en-US" sz="2800" dirty="0" err="1">
                <a:latin typeface="Calibri" panose="020F0502020204030204" pitchFamily="34" charset="0"/>
                <a:ea typeface="Times New Roman"/>
                <a:cs typeface="Calibri" panose="020F0502020204030204" pitchFamily="34" charset="0"/>
              </a:rPr>
              <a:t>thị</a:t>
            </a:r>
            <a:r>
              <a:rPr lang="en-US" sz="2800" dirty="0">
                <a:latin typeface="Calibri" panose="020F0502020204030204" pitchFamily="34" charset="0"/>
                <a:ea typeface="Times New Roman"/>
                <a:cs typeface="Calibri" panose="020F0502020204030204" pitchFamily="34" charset="0"/>
              </a:rPr>
              <a:t> </a:t>
            </a:r>
            <a:r>
              <a:rPr lang="en-US" sz="2800" dirty="0" err="1">
                <a:latin typeface="Calibri" panose="020F0502020204030204" pitchFamily="34" charset="0"/>
                <a:ea typeface="Times New Roman"/>
                <a:cs typeface="Calibri" panose="020F0502020204030204" pitchFamily="34" charset="0"/>
              </a:rPr>
              <a:t>để</a:t>
            </a:r>
            <a:r>
              <a:rPr lang="en-US" sz="2800" dirty="0">
                <a:latin typeface="Calibri" panose="020F0502020204030204" pitchFamily="34" charset="0"/>
                <a:ea typeface="Times New Roman"/>
                <a:cs typeface="Calibri" panose="020F0502020204030204" pitchFamily="34" charset="0"/>
              </a:rPr>
              <a:t> </a:t>
            </a:r>
            <a:r>
              <a:rPr lang="en-US" sz="2800" dirty="0" err="1">
                <a:latin typeface="Calibri" panose="020F0502020204030204" pitchFamily="34" charset="0"/>
                <a:ea typeface="Times New Roman"/>
                <a:cs typeface="Calibri" panose="020F0502020204030204" pitchFamily="34" charset="0"/>
              </a:rPr>
              <a:t>phân</a:t>
            </a:r>
            <a:r>
              <a:rPr lang="en-US" sz="2800" dirty="0">
                <a:latin typeface="Calibri" panose="020F0502020204030204" pitchFamily="34" charset="0"/>
                <a:ea typeface="Times New Roman"/>
                <a:cs typeface="Calibri" panose="020F0502020204030204" pitchFamily="34" charset="0"/>
              </a:rPr>
              <a:t> </a:t>
            </a:r>
            <a:r>
              <a:rPr lang="en-US" sz="2800" dirty="0" err="1">
                <a:latin typeface="Calibri" panose="020F0502020204030204" pitchFamily="34" charset="0"/>
                <a:ea typeface="Times New Roman"/>
                <a:cs typeface="Calibri" panose="020F0502020204030204" pitchFamily="34" charset="0"/>
              </a:rPr>
              <a:t>loại</a:t>
            </a:r>
            <a:r>
              <a:rPr lang="en-US" sz="2800" dirty="0">
                <a:latin typeface="Calibri" panose="020F0502020204030204" pitchFamily="34" charset="0"/>
                <a:ea typeface="Times New Roman"/>
                <a:cs typeface="Calibri" panose="020F0502020204030204" pitchFamily="34" charset="0"/>
              </a:rPr>
              <a:t> </a:t>
            </a:r>
            <a:r>
              <a:rPr lang="en-US" sz="2800" dirty="0" err="1">
                <a:latin typeface="Calibri" panose="020F0502020204030204" pitchFamily="34" charset="0"/>
                <a:ea typeface="Times New Roman"/>
                <a:cs typeface="Calibri" panose="020F0502020204030204" pitchFamily="34" charset="0"/>
              </a:rPr>
              <a:t>chúng</a:t>
            </a:r>
            <a:r>
              <a:rPr lang="en-US" sz="2800" dirty="0">
                <a:latin typeface="Calibri" panose="020F0502020204030204" pitchFamily="34" charset="0"/>
                <a:ea typeface="Times New Roman"/>
                <a:cs typeface="Calibri" panose="020F0502020204030204" pitchFamily="34" charset="0"/>
              </a:rPr>
              <a:t>?</a:t>
            </a:r>
            <a:endParaRPr lang="en-US" sz="2800" dirty="0">
              <a:effectLst/>
              <a:latin typeface="Calibri" panose="020F0502020204030204" pitchFamily="34" charset="0"/>
              <a:ea typeface="Times New Roman"/>
              <a:cs typeface="Calibri" panose="020F0502020204030204" pitchFamily="34" charset="0"/>
            </a:endParaRPr>
          </a:p>
        </p:txBody>
      </p:sp>
      <p:pic>
        <p:nvPicPr>
          <p:cNvPr id="8" name="Picture 7" descr="n23 Fb Tran Manh Tung">
            <a:extLst>
              <a:ext uri="{FF2B5EF4-FFF2-40B4-BE49-F238E27FC236}">
                <a16:creationId xmlns:a16="http://schemas.microsoft.com/office/drawing/2014/main" id="{18F7DAED-4108-2F93-22E0-2A34B63152F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461495" y="3222662"/>
            <a:ext cx="4982547" cy="4435436"/>
          </a:xfrm>
          <a:prstGeom prst="rect">
            <a:avLst/>
          </a:prstGeom>
        </p:spPr>
      </p:pic>
      <p:pic>
        <p:nvPicPr>
          <p:cNvPr id="9" name="Picture 8" descr="n23 Fb Tran Manh Tung">
            <a:extLst>
              <a:ext uri="{FF2B5EF4-FFF2-40B4-BE49-F238E27FC236}">
                <a16:creationId xmlns:a16="http://schemas.microsoft.com/office/drawing/2014/main" id="{70EDDFC5-08B1-6BF6-5994-1EA5BEA1746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3957" y="3222663"/>
            <a:ext cx="4982547" cy="4435437"/>
          </a:xfrm>
          <a:prstGeom prst="rect">
            <a:avLst/>
          </a:prstGeom>
        </p:spPr>
      </p:pic>
      <p:pic>
        <p:nvPicPr>
          <p:cNvPr id="10" name="Picture 9" descr="n23 Fb Tran Manh Tung">
            <a:extLst>
              <a:ext uri="{FF2B5EF4-FFF2-40B4-BE49-F238E27FC236}">
                <a16:creationId xmlns:a16="http://schemas.microsoft.com/office/drawing/2014/main" id="{42405CF9-B164-4572-0F9E-E16E4B00E42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781800" y="3222662"/>
            <a:ext cx="4724400" cy="4435437"/>
          </a:xfrm>
          <a:prstGeom prst="rect">
            <a:avLst/>
          </a:prstGeom>
        </p:spPr>
      </p:pic>
      <p:sp>
        <p:nvSpPr>
          <p:cNvPr id="11" name="Rectangle 10" descr="n23 Fb Tran Manh Tung">
            <a:extLst>
              <a:ext uri="{FF2B5EF4-FFF2-40B4-BE49-F238E27FC236}">
                <a16:creationId xmlns:a16="http://schemas.microsoft.com/office/drawing/2014/main" id="{55339D1A-9D70-7927-E202-A4A9B128586D}"/>
              </a:ext>
            </a:extLst>
          </p:cNvPr>
          <p:cNvSpPr/>
          <p:nvPr/>
        </p:nvSpPr>
        <p:spPr>
          <a:xfrm>
            <a:off x="843957" y="7849731"/>
            <a:ext cx="4982547" cy="2246769"/>
          </a:xfrm>
          <a:prstGeom prst="rect">
            <a:avLst/>
          </a:prstGeom>
          <a:solidFill>
            <a:schemeClr val="accent2">
              <a:lumMod val="20000"/>
              <a:lumOff val="80000"/>
            </a:schemeClr>
          </a:solidFill>
        </p:spPr>
        <p:txBody>
          <a:bodyPr wrap="square">
            <a:spAutoFit/>
          </a:bodyPr>
          <a:lstStyle/>
          <a:p>
            <a:pPr marL="342900" lvl="0" indent="-342900" algn="just">
              <a:spcAft>
                <a:spcPts val="0"/>
              </a:spcAft>
              <a:buFont typeface="Wingdings"/>
              <a:buChar char=""/>
            </a:pPr>
            <a:r>
              <a:rPr lang="en-US" sz="2800" b="1" dirty="0" err="1">
                <a:solidFill>
                  <a:srgbClr val="003300"/>
                </a:solidFill>
                <a:latin typeface="Calibri" panose="020F0502020204030204" pitchFamily="34" charset="0"/>
                <a:ea typeface="Times New Roman"/>
                <a:cs typeface="Calibri" panose="020F0502020204030204" pitchFamily="34" charset="0"/>
              </a:rPr>
              <a:t>Mã</a:t>
            </a:r>
            <a:r>
              <a:rPr lang="en-US" sz="2800" b="1" dirty="0">
                <a:solidFill>
                  <a:srgbClr val="003300"/>
                </a:solidFill>
                <a:latin typeface="Calibri" panose="020F0502020204030204" pitchFamily="34" charset="0"/>
                <a:ea typeface="Times New Roman"/>
                <a:cs typeface="Calibri" panose="020F0502020204030204" pitchFamily="34" charset="0"/>
              </a:rPr>
              <a:t> </a:t>
            </a:r>
            <a:r>
              <a:rPr lang="en-US" sz="2800" b="1" dirty="0" err="1">
                <a:solidFill>
                  <a:srgbClr val="003300"/>
                </a:solidFill>
                <a:latin typeface="Calibri" panose="020F0502020204030204" pitchFamily="34" charset="0"/>
                <a:ea typeface="Times New Roman"/>
                <a:cs typeface="Calibri" panose="020F0502020204030204" pitchFamily="34" charset="0"/>
              </a:rPr>
              <a:t>số</a:t>
            </a:r>
            <a:r>
              <a:rPr lang="en-US" sz="2800" b="1" dirty="0">
                <a:solidFill>
                  <a:srgbClr val="003300"/>
                </a:solidFill>
                <a:latin typeface="Calibri" panose="020F0502020204030204" pitchFamily="34" charset="0"/>
                <a:ea typeface="Times New Roman"/>
                <a:cs typeface="Calibri" panose="020F0502020204030204" pitchFamily="34" charset="0"/>
              </a:rPr>
              <a:t> 3### </a:t>
            </a:r>
            <a:r>
              <a:rPr lang="en-US" sz="2800" b="1" dirty="0" err="1">
                <a:solidFill>
                  <a:srgbClr val="003300"/>
                </a:solidFill>
                <a:latin typeface="Calibri" panose="020F0502020204030204" pitchFamily="34" charset="0"/>
                <a:ea typeface="Times New Roman"/>
                <a:cs typeface="Calibri" panose="020F0502020204030204" pitchFamily="34" charset="0"/>
              </a:rPr>
              <a:t>hoặc</a:t>
            </a:r>
            <a:r>
              <a:rPr lang="en-US" sz="2800" b="1" dirty="0">
                <a:solidFill>
                  <a:srgbClr val="003300"/>
                </a:solidFill>
                <a:latin typeface="Calibri" panose="020F0502020204030204" pitchFamily="34" charset="0"/>
                <a:ea typeface="Times New Roman"/>
                <a:cs typeface="Calibri" panose="020F0502020204030204" pitchFamily="34" charset="0"/>
              </a:rPr>
              <a:t> 4</a:t>
            </a:r>
            <a:r>
              <a:rPr lang="en-US" sz="2800" b="1">
                <a:solidFill>
                  <a:srgbClr val="003300"/>
                </a:solidFill>
                <a:latin typeface="Calibri" panose="020F0502020204030204" pitchFamily="34" charset="0"/>
                <a:ea typeface="Times New Roman"/>
                <a:cs typeface="Calibri" panose="020F0502020204030204" pitchFamily="34" charset="0"/>
              </a:rPr>
              <a:t>### (gồm </a:t>
            </a:r>
            <a:r>
              <a:rPr lang="en-US" sz="2800" b="1" dirty="0">
                <a:solidFill>
                  <a:srgbClr val="003300"/>
                </a:solidFill>
                <a:latin typeface="Calibri" panose="020F0502020204030204" pitchFamily="34" charset="0"/>
                <a:ea typeface="Times New Roman"/>
                <a:cs typeface="Calibri" panose="020F0502020204030204" pitchFamily="34" charset="0"/>
              </a:rPr>
              <a:t>4 </a:t>
            </a:r>
            <a:r>
              <a:rPr lang="en-US" sz="2800" b="1" dirty="0" err="1">
                <a:solidFill>
                  <a:srgbClr val="003300"/>
                </a:solidFill>
                <a:latin typeface="Calibri" panose="020F0502020204030204" pitchFamily="34" charset="0"/>
                <a:ea typeface="Times New Roman"/>
                <a:cs typeface="Calibri" panose="020F0502020204030204" pitchFamily="34" charset="0"/>
              </a:rPr>
              <a:t>chữ</a:t>
            </a:r>
            <a:r>
              <a:rPr lang="en-US" sz="2800" b="1" dirty="0">
                <a:solidFill>
                  <a:srgbClr val="003300"/>
                </a:solidFill>
                <a:latin typeface="Calibri" panose="020F0502020204030204" pitchFamily="34" charset="0"/>
                <a:ea typeface="Times New Roman"/>
                <a:cs typeface="Calibri" panose="020F0502020204030204" pitchFamily="34" charset="0"/>
              </a:rPr>
              <a:t> </a:t>
            </a:r>
            <a:r>
              <a:rPr lang="en-US" sz="2800" b="1" dirty="0" err="1">
                <a:solidFill>
                  <a:srgbClr val="003300"/>
                </a:solidFill>
                <a:latin typeface="Calibri" panose="020F0502020204030204" pitchFamily="34" charset="0"/>
                <a:ea typeface="Times New Roman"/>
                <a:cs typeface="Calibri" panose="020F0502020204030204" pitchFamily="34" charset="0"/>
              </a:rPr>
              <a:t>số</a:t>
            </a:r>
            <a:r>
              <a:rPr lang="en-US" sz="2800" b="1" dirty="0">
                <a:solidFill>
                  <a:srgbClr val="003300"/>
                </a:solidFill>
                <a:latin typeface="Calibri" panose="020F0502020204030204" pitchFamily="34" charset="0"/>
                <a:ea typeface="Times New Roman"/>
                <a:cs typeface="Calibri" panose="020F0502020204030204" pitchFamily="34" charset="0"/>
              </a:rPr>
              <a:t>)</a:t>
            </a:r>
            <a:r>
              <a:rPr lang="en-US" sz="2800" b="1" dirty="0">
                <a:solidFill>
                  <a:srgbClr val="003300"/>
                </a:solidFill>
                <a:latin typeface="Calibri" panose="020F0502020204030204" pitchFamily="34" charset="0"/>
                <a:ea typeface="Calibri"/>
                <a:cs typeface="Calibri" panose="020F0502020204030204" pitchFamily="34" charset="0"/>
              </a:rPr>
              <a:t> </a:t>
            </a:r>
            <a:r>
              <a:rPr lang="en-US" sz="2800" b="1" dirty="0" err="1">
                <a:solidFill>
                  <a:srgbClr val="003300"/>
                </a:solidFill>
                <a:latin typeface="Calibri" panose="020F0502020204030204" pitchFamily="34" charset="0"/>
                <a:ea typeface="Calibri"/>
                <a:cs typeface="Calibri" panose="020F0502020204030204" pitchFamily="34" charset="0"/>
              </a:rPr>
              <a:t>vẫn</a:t>
            </a:r>
            <a:r>
              <a:rPr lang="en-US" sz="2800" b="1" dirty="0">
                <a:solidFill>
                  <a:srgbClr val="003300"/>
                </a:solidFill>
                <a:latin typeface="Calibri" panose="020F0502020204030204" pitchFamily="34" charset="0"/>
                <a:ea typeface="Calibri"/>
                <a:cs typeface="Calibri" panose="020F0502020204030204" pitchFamily="34" charset="0"/>
              </a:rPr>
              <a:t> </a:t>
            </a:r>
            <a:r>
              <a:rPr lang="en-US" sz="2800" b="1" dirty="0" err="1">
                <a:solidFill>
                  <a:srgbClr val="003300"/>
                </a:solidFill>
                <a:latin typeface="Calibri" panose="020F0502020204030204" pitchFamily="34" charset="0"/>
                <a:ea typeface="Calibri"/>
                <a:cs typeface="Calibri" panose="020F0502020204030204" pitchFamily="34" charset="0"/>
              </a:rPr>
              <a:t>được</a:t>
            </a:r>
            <a:r>
              <a:rPr lang="en-US" sz="2800" b="1" dirty="0">
                <a:solidFill>
                  <a:srgbClr val="003300"/>
                </a:solidFill>
                <a:latin typeface="Calibri" panose="020F0502020204030204" pitchFamily="34" charset="0"/>
                <a:ea typeface="Calibri"/>
                <a:cs typeface="Calibri" panose="020F0502020204030204" pitchFamily="34" charset="0"/>
              </a:rPr>
              <a:t> </a:t>
            </a:r>
            <a:r>
              <a:rPr lang="en-US" sz="2800" b="1" dirty="0" err="1">
                <a:solidFill>
                  <a:srgbClr val="003300"/>
                </a:solidFill>
                <a:latin typeface="Calibri" panose="020F0502020204030204" pitchFamily="34" charset="0"/>
                <a:ea typeface="Calibri"/>
                <a:cs typeface="Calibri" panose="020F0502020204030204" pitchFamily="34" charset="0"/>
              </a:rPr>
              <a:t>bón</a:t>
            </a:r>
            <a:r>
              <a:rPr lang="en-US" sz="2800" b="1" dirty="0">
                <a:solidFill>
                  <a:srgbClr val="003300"/>
                </a:solidFill>
                <a:latin typeface="Calibri" panose="020F0502020204030204" pitchFamily="34" charset="0"/>
                <a:ea typeface="Calibri"/>
                <a:cs typeface="Calibri" panose="020F0502020204030204" pitchFamily="34" charset="0"/>
              </a:rPr>
              <a:t> </a:t>
            </a:r>
            <a:r>
              <a:rPr lang="en-US" sz="2800" b="1" dirty="0" err="1">
                <a:solidFill>
                  <a:srgbClr val="003300"/>
                </a:solidFill>
                <a:latin typeface="Calibri" panose="020F0502020204030204" pitchFamily="34" charset="0"/>
                <a:ea typeface="Calibri"/>
                <a:cs typeface="Calibri" panose="020F0502020204030204" pitchFamily="34" charset="0"/>
              </a:rPr>
              <a:t>phân</a:t>
            </a:r>
            <a:r>
              <a:rPr lang="en-US" sz="2800" b="1" dirty="0">
                <a:solidFill>
                  <a:srgbClr val="003300"/>
                </a:solidFill>
                <a:latin typeface="Calibri" panose="020F0502020204030204" pitchFamily="34" charset="0"/>
                <a:ea typeface="Calibri"/>
                <a:cs typeface="Calibri" panose="020F0502020204030204" pitchFamily="34" charset="0"/>
              </a:rPr>
              <a:t> </a:t>
            </a:r>
            <a:r>
              <a:rPr lang="en-US" sz="2800" b="1" dirty="0" err="1">
                <a:solidFill>
                  <a:srgbClr val="003300"/>
                </a:solidFill>
                <a:latin typeface="Calibri" panose="020F0502020204030204" pitchFamily="34" charset="0"/>
                <a:ea typeface="Calibri"/>
                <a:cs typeface="Calibri" panose="020F0502020204030204" pitchFamily="34" charset="0"/>
              </a:rPr>
              <a:t>hóa</a:t>
            </a:r>
            <a:r>
              <a:rPr lang="en-US" sz="2800" b="1" dirty="0">
                <a:solidFill>
                  <a:srgbClr val="003300"/>
                </a:solidFill>
                <a:latin typeface="Calibri" panose="020F0502020204030204" pitchFamily="34" charset="0"/>
                <a:ea typeface="Calibri"/>
                <a:cs typeface="Calibri" panose="020F0502020204030204" pitchFamily="34" charset="0"/>
              </a:rPr>
              <a:t> </a:t>
            </a:r>
            <a:r>
              <a:rPr lang="en-US" sz="2800" b="1" dirty="0" err="1">
                <a:solidFill>
                  <a:srgbClr val="003300"/>
                </a:solidFill>
                <a:latin typeface="Calibri" panose="020F0502020204030204" pitchFamily="34" charset="0"/>
                <a:ea typeface="Calibri"/>
                <a:cs typeface="Calibri" panose="020F0502020204030204" pitchFamily="34" charset="0"/>
              </a:rPr>
              <a:t>học</a:t>
            </a:r>
            <a:r>
              <a:rPr lang="en-US" sz="2800" b="1" dirty="0">
                <a:solidFill>
                  <a:srgbClr val="003300"/>
                </a:solidFill>
                <a:latin typeface="Calibri" panose="020F0502020204030204" pitchFamily="34" charset="0"/>
                <a:ea typeface="Calibri"/>
                <a:cs typeface="Calibri" panose="020F0502020204030204" pitchFamily="34" charset="0"/>
              </a:rPr>
              <a:t>, </a:t>
            </a:r>
            <a:r>
              <a:rPr lang="en-US" sz="2800" b="1" dirty="0" err="1">
                <a:solidFill>
                  <a:srgbClr val="003300"/>
                </a:solidFill>
                <a:latin typeface="Calibri" panose="020F0502020204030204" pitchFamily="34" charset="0"/>
                <a:ea typeface="Calibri"/>
                <a:cs typeface="Calibri" panose="020F0502020204030204" pitchFamily="34" charset="0"/>
              </a:rPr>
              <a:t>sử</a:t>
            </a:r>
            <a:r>
              <a:rPr lang="en-US" sz="2800" b="1" dirty="0">
                <a:solidFill>
                  <a:srgbClr val="003300"/>
                </a:solidFill>
                <a:latin typeface="Calibri" panose="020F0502020204030204" pitchFamily="34" charset="0"/>
                <a:ea typeface="Calibri"/>
                <a:cs typeface="Calibri" panose="020F0502020204030204" pitchFamily="34" charset="0"/>
              </a:rPr>
              <a:t> </a:t>
            </a:r>
            <a:r>
              <a:rPr lang="en-US" sz="2800" b="1" dirty="0" err="1">
                <a:solidFill>
                  <a:srgbClr val="003300"/>
                </a:solidFill>
                <a:latin typeface="Calibri" panose="020F0502020204030204" pitchFamily="34" charset="0"/>
                <a:ea typeface="Calibri"/>
                <a:cs typeface="Calibri" panose="020F0502020204030204" pitchFamily="34" charset="0"/>
              </a:rPr>
              <a:t>dụng</a:t>
            </a:r>
            <a:r>
              <a:rPr lang="en-US" sz="2800" b="1" dirty="0">
                <a:solidFill>
                  <a:srgbClr val="003300"/>
                </a:solidFill>
                <a:latin typeface="Calibri" panose="020F0502020204030204" pitchFamily="34" charset="0"/>
                <a:ea typeface="Calibri"/>
                <a:cs typeface="Calibri" panose="020F0502020204030204" pitchFamily="34" charset="0"/>
              </a:rPr>
              <a:t> </a:t>
            </a:r>
            <a:r>
              <a:rPr lang="en-US" sz="2800" b="1" dirty="0" err="1">
                <a:solidFill>
                  <a:srgbClr val="003300"/>
                </a:solidFill>
                <a:latin typeface="Calibri" panose="020F0502020204030204" pitchFamily="34" charset="0"/>
                <a:ea typeface="Calibri"/>
                <a:cs typeface="Calibri" panose="020F0502020204030204" pitchFamily="34" charset="0"/>
              </a:rPr>
              <a:t>các</a:t>
            </a:r>
            <a:r>
              <a:rPr lang="en-US" sz="2800" b="1" dirty="0">
                <a:solidFill>
                  <a:srgbClr val="003300"/>
                </a:solidFill>
                <a:latin typeface="Calibri" panose="020F0502020204030204" pitchFamily="34" charset="0"/>
                <a:ea typeface="Calibri"/>
                <a:cs typeface="Calibri" panose="020F0502020204030204" pitchFamily="34" charset="0"/>
              </a:rPr>
              <a:t> </a:t>
            </a:r>
            <a:r>
              <a:rPr lang="en-US" sz="2800" b="1" dirty="0" err="1">
                <a:solidFill>
                  <a:srgbClr val="003300"/>
                </a:solidFill>
                <a:latin typeface="Calibri" panose="020F0502020204030204" pitchFamily="34" charset="0"/>
                <a:ea typeface="Calibri"/>
                <a:cs typeface="Calibri" panose="020F0502020204030204" pitchFamily="34" charset="0"/>
              </a:rPr>
              <a:t>loại</a:t>
            </a:r>
            <a:r>
              <a:rPr lang="en-US" sz="2800" b="1" dirty="0">
                <a:solidFill>
                  <a:srgbClr val="003300"/>
                </a:solidFill>
                <a:latin typeface="Calibri" panose="020F0502020204030204" pitchFamily="34" charset="0"/>
                <a:ea typeface="Calibri"/>
                <a:cs typeface="Calibri" panose="020F0502020204030204" pitchFamily="34" charset="0"/>
              </a:rPr>
              <a:t> </a:t>
            </a:r>
            <a:r>
              <a:rPr lang="en-US" sz="2800" b="1" dirty="0" err="1">
                <a:solidFill>
                  <a:srgbClr val="003300"/>
                </a:solidFill>
                <a:latin typeface="Calibri" panose="020F0502020204030204" pitchFamily="34" charset="0"/>
                <a:ea typeface="Calibri"/>
                <a:cs typeface="Calibri" panose="020F0502020204030204" pitchFamily="34" charset="0"/>
              </a:rPr>
              <a:t>thuốc</a:t>
            </a:r>
            <a:r>
              <a:rPr lang="en-US" sz="2800" b="1" dirty="0">
                <a:solidFill>
                  <a:srgbClr val="003300"/>
                </a:solidFill>
                <a:latin typeface="Calibri" panose="020F0502020204030204" pitchFamily="34" charset="0"/>
                <a:ea typeface="Calibri"/>
                <a:cs typeface="Calibri" panose="020F0502020204030204" pitchFamily="34" charset="0"/>
              </a:rPr>
              <a:t> </a:t>
            </a:r>
            <a:r>
              <a:rPr lang="en-US" sz="2800" b="1" dirty="0" err="1">
                <a:solidFill>
                  <a:srgbClr val="003300"/>
                </a:solidFill>
                <a:latin typeface="Calibri" panose="020F0502020204030204" pitchFamily="34" charset="0"/>
                <a:ea typeface="Calibri"/>
                <a:cs typeface="Calibri" panose="020F0502020204030204" pitchFamily="34" charset="0"/>
              </a:rPr>
              <a:t>sâu</a:t>
            </a:r>
            <a:r>
              <a:rPr lang="en-US" sz="2800" b="1" dirty="0">
                <a:solidFill>
                  <a:srgbClr val="003300"/>
                </a:solidFill>
                <a:latin typeface="Calibri" panose="020F0502020204030204" pitchFamily="34" charset="0"/>
                <a:ea typeface="Calibri"/>
                <a:cs typeface="Calibri" panose="020F0502020204030204" pitchFamily="34" charset="0"/>
              </a:rPr>
              <a:t>, </a:t>
            </a:r>
            <a:r>
              <a:rPr lang="en-US" sz="2800" b="1" dirty="0" err="1">
                <a:solidFill>
                  <a:srgbClr val="003300"/>
                </a:solidFill>
                <a:latin typeface="Calibri" panose="020F0502020204030204" pitchFamily="34" charset="0"/>
                <a:ea typeface="Calibri"/>
                <a:cs typeface="Calibri" panose="020F0502020204030204" pitchFamily="34" charset="0"/>
              </a:rPr>
              <a:t>thuốc</a:t>
            </a:r>
            <a:r>
              <a:rPr lang="en-US" sz="2800" b="1" dirty="0">
                <a:solidFill>
                  <a:srgbClr val="003300"/>
                </a:solidFill>
                <a:latin typeface="Calibri" panose="020F0502020204030204" pitchFamily="34" charset="0"/>
                <a:ea typeface="Calibri"/>
                <a:cs typeface="Calibri" panose="020F0502020204030204" pitchFamily="34" charset="0"/>
              </a:rPr>
              <a:t> </a:t>
            </a:r>
            <a:r>
              <a:rPr lang="en-US" sz="2800" b="1" dirty="0" err="1">
                <a:solidFill>
                  <a:srgbClr val="003300"/>
                </a:solidFill>
                <a:latin typeface="Calibri" panose="020F0502020204030204" pitchFamily="34" charset="0"/>
                <a:ea typeface="Calibri"/>
                <a:cs typeface="Calibri" panose="020F0502020204030204" pitchFamily="34" charset="0"/>
              </a:rPr>
              <a:t>diệt</a:t>
            </a:r>
            <a:r>
              <a:rPr lang="en-US" sz="2800" b="1" dirty="0">
                <a:solidFill>
                  <a:srgbClr val="003300"/>
                </a:solidFill>
                <a:latin typeface="Calibri" panose="020F0502020204030204" pitchFamily="34" charset="0"/>
                <a:ea typeface="Calibri"/>
                <a:cs typeface="Calibri" panose="020F0502020204030204" pitchFamily="34" charset="0"/>
              </a:rPr>
              <a:t> </a:t>
            </a:r>
            <a:r>
              <a:rPr lang="en-US" sz="2800" b="1" dirty="0" err="1">
                <a:solidFill>
                  <a:srgbClr val="003300"/>
                </a:solidFill>
                <a:latin typeface="Calibri" panose="020F0502020204030204" pitchFamily="34" charset="0"/>
                <a:ea typeface="Calibri"/>
                <a:cs typeface="Calibri" panose="020F0502020204030204" pitchFamily="34" charset="0"/>
              </a:rPr>
              <a:t>cỏ</a:t>
            </a:r>
            <a:r>
              <a:rPr lang="en-US" sz="2800" b="1" dirty="0">
                <a:solidFill>
                  <a:srgbClr val="003300"/>
                </a:solidFill>
                <a:latin typeface="Calibri" panose="020F0502020204030204" pitchFamily="34" charset="0"/>
                <a:ea typeface="Calibri"/>
                <a:cs typeface="Calibri" panose="020F0502020204030204" pitchFamily="34" charset="0"/>
              </a:rPr>
              <a:t>... </a:t>
            </a:r>
            <a:r>
              <a:rPr lang="en-US" sz="2800" b="1" dirty="0" err="1">
                <a:solidFill>
                  <a:srgbClr val="003300"/>
                </a:solidFill>
                <a:latin typeface="Calibri" panose="020F0502020204030204" pitchFamily="34" charset="0"/>
                <a:ea typeface="Calibri"/>
                <a:cs typeface="Calibri" panose="020F0502020204030204" pitchFamily="34" charset="0"/>
              </a:rPr>
              <a:t>như</a:t>
            </a:r>
            <a:r>
              <a:rPr lang="en-US" sz="2800" b="1" dirty="0">
                <a:solidFill>
                  <a:srgbClr val="003300"/>
                </a:solidFill>
                <a:latin typeface="Calibri" panose="020F0502020204030204" pitchFamily="34" charset="0"/>
                <a:ea typeface="Calibri"/>
                <a:cs typeface="Calibri" panose="020F0502020204030204" pitchFamily="34" charset="0"/>
              </a:rPr>
              <a:t> </a:t>
            </a:r>
            <a:r>
              <a:rPr lang="en-US" sz="2800" b="1" dirty="0" err="1">
                <a:solidFill>
                  <a:srgbClr val="003300"/>
                </a:solidFill>
                <a:latin typeface="Calibri" panose="020F0502020204030204" pitchFamily="34" charset="0"/>
                <a:ea typeface="Calibri"/>
                <a:cs typeface="Calibri" panose="020F0502020204030204" pitchFamily="34" charset="0"/>
              </a:rPr>
              <a:t>đa</a:t>
            </a:r>
            <a:r>
              <a:rPr lang="en-US" sz="2800" b="1" dirty="0">
                <a:solidFill>
                  <a:srgbClr val="003300"/>
                </a:solidFill>
                <a:latin typeface="Calibri" panose="020F0502020204030204" pitchFamily="34" charset="0"/>
                <a:ea typeface="Calibri"/>
                <a:cs typeface="Calibri" panose="020F0502020204030204" pitchFamily="34" charset="0"/>
              </a:rPr>
              <a:t> </a:t>
            </a:r>
            <a:r>
              <a:rPr lang="en-US" sz="2800" b="1" dirty="0" err="1">
                <a:solidFill>
                  <a:srgbClr val="003300"/>
                </a:solidFill>
                <a:latin typeface="Calibri" panose="020F0502020204030204" pitchFamily="34" charset="0"/>
                <a:ea typeface="Calibri"/>
                <a:cs typeface="Calibri" panose="020F0502020204030204" pitchFamily="34" charset="0"/>
              </a:rPr>
              <a:t>số</a:t>
            </a:r>
            <a:r>
              <a:rPr lang="en-US" sz="2800" b="1" dirty="0">
                <a:solidFill>
                  <a:srgbClr val="003300"/>
                </a:solidFill>
                <a:latin typeface="Calibri" panose="020F0502020204030204" pitchFamily="34" charset="0"/>
                <a:ea typeface="Calibri"/>
                <a:cs typeface="Calibri" panose="020F0502020204030204" pitchFamily="34" charset="0"/>
              </a:rPr>
              <a:t> </a:t>
            </a:r>
            <a:r>
              <a:rPr lang="en-US" sz="2800" b="1" dirty="0" err="1">
                <a:solidFill>
                  <a:srgbClr val="003300"/>
                </a:solidFill>
                <a:latin typeface="Calibri" panose="020F0502020204030204" pitchFamily="34" charset="0"/>
                <a:ea typeface="Calibri"/>
                <a:cs typeface="Calibri" panose="020F0502020204030204" pitchFamily="34" charset="0"/>
              </a:rPr>
              <a:t>nông</a:t>
            </a:r>
            <a:r>
              <a:rPr lang="en-US" sz="2800" b="1" dirty="0">
                <a:solidFill>
                  <a:srgbClr val="003300"/>
                </a:solidFill>
                <a:latin typeface="Calibri" panose="020F0502020204030204" pitchFamily="34" charset="0"/>
                <a:ea typeface="Calibri"/>
                <a:cs typeface="Calibri" panose="020F0502020204030204" pitchFamily="34" charset="0"/>
              </a:rPr>
              <a:t> </a:t>
            </a:r>
            <a:r>
              <a:rPr lang="en-US" sz="2800" b="1" dirty="0" err="1">
                <a:solidFill>
                  <a:srgbClr val="003300"/>
                </a:solidFill>
                <a:latin typeface="Calibri" panose="020F0502020204030204" pitchFamily="34" charset="0"/>
                <a:ea typeface="Calibri"/>
                <a:cs typeface="Calibri" panose="020F0502020204030204" pitchFamily="34" charset="0"/>
              </a:rPr>
              <a:t>sản</a:t>
            </a:r>
            <a:r>
              <a:rPr lang="en-US" sz="2800" b="1" dirty="0">
                <a:solidFill>
                  <a:srgbClr val="003300"/>
                </a:solidFill>
                <a:latin typeface="Calibri" panose="020F0502020204030204" pitchFamily="34" charset="0"/>
                <a:ea typeface="Calibri"/>
                <a:cs typeface="Calibri" panose="020F0502020204030204" pitchFamily="34" charset="0"/>
              </a:rPr>
              <a:t> </a:t>
            </a:r>
            <a:r>
              <a:rPr lang="en-US" sz="2800" b="1" dirty="0" err="1">
                <a:solidFill>
                  <a:srgbClr val="003300"/>
                </a:solidFill>
                <a:latin typeface="Calibri" panose="020F0502020204030204" pitchFamily="34" charset="0"/>
                <a:ea typeface="Calibri"/>
                <a:cs typeface="Calibri" panose="020F0502020204030204" pitchFamily="34" charset="0"/>
              </a:rPr>
              <a:t>khác</a:t>
            </a:r>
            <a:endParaRPr lang="en-US" sz="2800" b="1" dirty="0">
              <a:solidFill>
                <a:srgbClr val="003300"/>
              </a:solidFill>
              <a:effectLst/>
              <a:latin typeface="Calibri" panose="020F0502020204030204" pitchFamily="34" charset="0"/>
              <a:ea typeface="Times New Roman"/>
              <a:cs typeface="Calibri" panose="020F0502020204030204" pitchFamily="34" charset="0"/>
            </a:endParaRPr>
          </a:p>
        </p:txBody>
      </p:sp>
      <p:sp>
        <p:nvSpPr>
          <p:cNvPr id="12" name="Rectangle 11" descr="n23 Fb Tran Manh Tung">
            <a:extLst>
              <a:ext uri="{FF2B5EF4-FFF2-40B4-BE49-F238E27FC236}">
                <a16:creationId xmlns:a16="http://schemas.microsoft.com/office/drawing/2014/main" id="{907159F6-5845-A682-F6FA-5B084B9E0F28}"/>
              </a:ext>
            </a:extLst>
          </p:cNvPr>
          <p:cNvSpPr/>
          <p:nvPr/>
        </p:nvSpPr>
        <p:spPr>
          <a:xfrm>
            <a:off x="6781800" y="7833034"/>
            <a:ext cx="4724400" cy="2246769"/>
          </a:xfrm>
          <a:prstGeom prst="rect">
            <a:avLst/>
          </a:prstGeom>
          <a:solidFill>
            <a:schemeClr val="accent2">
              <a:lumMod val="20000"/>
              <a:lumOff val="80000"/>
            </a:schemeClr>
          </a:solidFill>
        </p:spPr>
        <p:txBody>
          <a:bodyPr wrap="square">
            <a:spAutoFit/>
          </a:bodyPr>
          <a:lstStyle/>
          <a:p>
            <a:pPr marL="342900" lvl="0" indent="-342900" algn="just">
              <a:spcAft>
                <a:spcPts val="0"/>
              </a:spcAft>
              <a:buFont typeface="Wingdings"/>
              <a:buChar char=""/>
            </a:pPr>
            <a:r>
              <a:rPr lang="en-US" sz="2800" b="1" dirty="0" err="1">
                <a:solidFill>
                  <a:srgbClr val="003300"/>
                </a:solidFill>
                <a:latin typeface="Calibri" panose="020F0502020204030204" pitchFamily="34" charset="0"/>
                <a:ea typeface="Calibri"/>
                <a:cs typeface="Calibri" panose="020F0502020204030204" pitchFamily="34" charset="0"/>
              </a:rPr>
              <a:t>Mã</a:t>
            </a:r>
            <a:r>
              <a:rPr lang="en-US" sz="2800" b="1" dirty="0">
                <a:solidFill>
                  <a:srgbClr val="003300"/>
                </a:solidFill>
                <a:latin typeface="Calibri" panose="020F0502020204030204" pitchFamily="34" charset="0"/>
                <a:ea typeface="Calibri"/>
                <a:cs typeface="Calibri" panose="020F0502020204030204" pitchFamily="34" charset="0"/>
              </a:rPr>
              <a:t> </a:t>
            </a:r>
            <a:r>
              <a:rPr lang="en-US" sz="2800" b="1" dirty="0" err="1">
                <a:solidFill>
                  <a:srgbClr val="003300"/>
                </a:solidFill>
                <a:latin typeface="Calibri" panose="020F0502020204030204" pitchFamily="34" charset="0"/>
                <a:ea typeface="Calibri"/>
                <a:cs typeface="Calibri" panose="020F0502020204030204" pitchFamily="34" charset="0"/>
              </a:rPr>
              <a:t>số</a:t>
            </a:r>
            <a:r>
              <a:rPr lang="en-US" sz="2800" b="1" dirty="0">
                <a:solidFill>
                  <a:srgbClr val="003300"/>
                </a:solidFill>
                <a:latin typeface="Calibri" panose="020F0502020204030204" pitchFamily="34" charset="0"/>
                <a:ea typeface="Calibri"/>
                <a:cs typeface="Calibri" panose="020F0502020204030204" pitchFamily="34" charset="0"/>
              </a:rPr>
              <a:t> 8</a:t>
            </a:r>
            <a:r>
              <a:rPr lang="en-US" sz="2800" b="1">
                <a:solidFill>
                  <a:srgbClr val="003300"/>
                </a:solidFill>
                <a:latin typeface="Calibri" panose="020F0502020204030204" pitchFamily="34" charset="0"/>
                <a:ea typeface="Calibri"/>
                <a:cs typeface="Calibri" panose="020F0502020204030204" pitchFamily="34" charset="0"/>
              </a:rPr>
              <a:t>#### (gồm </a:t>
            </a:r>
            <a:r>
              <a:rPr lang="en-US" sz="2800" b="1" dirty="0">
                <a:solidFill>
                  <a:srgbClr val="003300"/>
                </a:solidFill>
                <a:latin typeface="Calibri" panose="020F0502020204030204" pitchFamily="34" charset="0"/>
                <a:ea typeface="Calibri"/>
                <a:cs typeface="Calibri" panose="020F0502020204030204" pitchFamily="34" charset="0"/>
              </a:rPr>
              <a:t>5 </a:t>
            </a:r>
            <a:r>
              <a:rPr lang="en-US" sz="2800" b="1" dirty="0" err="1">
                <a:solidFill>
                  <a:srgbClr val="003300"/>
                </a:solidFill>
                <a:latin typeface="Calibri" panose="020F0502020204030204" pitchFamily="34" charset="0"/>
                <a:ea typeface="Calibri"/>
                <a:cs typeface="Calibri" panose="020F0502020204030204" pitchFamily="34" charset="0"/>
              </a:rPr>
              <a:t>chữ</a:t>
            </a:r>
            <a:r>
              <a:rPr lang="en-US" sz="2800" b="1" dirty="0">
                <a:solidFill>
                  <a:srgbClr val="003300"/>
                </a:solidFill>
                <a:latin typeface="Calibri" panose="020F0502020204030204" pitchFamily="34" charset="0"/>
                <a:ea typeface="Calibri"/>
                <a:cs typeface="Calibri" panose="020F0502020204030204" pitchFamily="34" charset="0"/>
              </a:rPr>
              <a:t> </a:t>
            </a:r>
            <a:r>
              <a:rPr lang="en-US" sz="2800" b="1" dirty="0" err="1">
                <a:solidFill>
                  <a:srgbClr val="003300"/>
                </a:solidFill>
                <a:latin typeface="Calibri" panose="020F0502020204030204" pitchFamily="34" charset="0"/>
                <a:ea typeface="Calibri"/>
                <a:cs typeface="Calibri" panose="020F0502020204030204" pitchFamily="34" charset="0"/>
              </a:rPr>
              <a:t>số</a:t>
            </a:r>
            <a:r>
              <a:rPr lang="en-US" sz="2800" b="1" dirty="0">
                <a:solidFill>
                  <a:srgbClr val="003300"/>
                </a:solidFill>
                <a:latin typeface="Calibri" panose="020F0502020204030204" pitchFamily="34" charset="0"/>
                <a:ea typeface="Calibri"/>
                <a:cs typeface="Calibri" panose="020F0502020204030204" pitchFamily="34" charset="0"/>
              </a:rPr>
              <a:t>):. </a:t>
            </a:r>
            <a:r>
              <a:rPr lang="en-US" sz="2800" b="1" dirty="0" err="1">
                <a:solidFill>
                  <a:srgbClr val="003300"/>
                </a:solidFill>
                <a:latin typeface="Calibri" panose="020F0502020204030204" pitchFamily="34" charset="0"/>
                <a:ea typeface="Calibri"/>
                <a:cs typeface="Calibri" panose="020F0502020204030204" pitchFamily="34" charset="0"/>
              </a:rPr>
              <a:t>Những</a:t>
            </a:r>
            <a:r>
              <a:rPr lang="en-US" sz="2800" b="1" dirty="0">
                <a:solidFill>
                  <a:srgbClr val="003300"/>
                </a:solidFill>
                <a:latin typeface="Calibri" panose="020F0502020204030204" pitchFamily="34" charset="0"/>
                <a:ea typeface="Calibri"/>
                <a:cs typeface="Calibri" panose="020F0502020204030204" pitchFamily="34" charset="0"/>
              </a:rPr>
              <a:t> </a:t>
            </a:r>
            <a:r>
              <a:rPr lang="en-US" sz="2800" b="1" dirty="0" err="1">
                <a:solidFill>
                  <a:srgbClr val="003300"/>
                </a:solidFill>
                <a:latin typeface="Calibri" panose="020F0502020204030204" pitchFamily="34" charset="0"/>
                <a:ea typeface="Calibri"/>
                <a:cs typeface="Calibri" panose="020F0502020204030204" pitchFamily="34" charset="0"/>
              </a:rPr>
              <a:t>loại</a:t>
            </a:r>
            <a:r>
              <a:rPr lang="en-US" sz="2800" b="1" dirty="0">
                <a:solidFill>
                  <a:srgbClr val="003300"/>
                </a:solidFill>
                <a:latin typeface="Calibri" panose="020F0502020204030204" pitchFamily="34" charset="0"/>
                <a:ea typeface="Calibri"/>
                <a:cs typeface="Calibri" panose="020F0502020204030204" pitchFamily="34" charset="0"/>
              </a:rPr>
              <a:t> </a:t>
            </a:r>
            <a:r>
              <a:rPr lang="en-US" sz="2800" b="1" dirty="0" err="1">
                <a:solidFill>
                  <a:srgbClr val="003300"/>
                </a:solidFill>
                <a:latin typeface="Calibri" panose="020F0502020204030204" pitchFamily="34" charset="0"/>
                <a:ea typeface="Calibri"/>
                <a:cs typeface="Calibri" panose="020F0502020204030204" pitchFamily="34" charset="0"/>
              </a:rPr>
              <a:t>thực</a:t>
            </a:r>
            <a:r>
              <a:rPr lang="en-US" sz="2800" b="1" dirty="0">
                <a:solidFill>
                  <a:srgbClr val="003300"/>
                </a:solidFill>
                <a:latin typeface="Calibri" panose="020F0502020204030204" pitchFamily="34" charset="0"/>
                <a:ea typeface="Calibri"/>
                <a:cs typeface="Calibri" panose="020F0502020204030204" pitchFamily="34" charset="0"/>
              </a:rPr>
              <a:t> </a:t>
            </a:r>
            <a:r>
              <a:rPr lang="en-US" sz="2800" b="1" dirty="0" err="1">
                <a:solidFill>
                  <a:srgbClr val="003300"/>
                </a:solidFill>
                <a:latin typeface="Calibri" panose="020F0502020204030204" pitchFamily="34" charset="0"/>
                <a:ea typeface="Calibri"/>
                <a:cs typeface="Calibri" panose="020F0502020204030204" pitchFamily="34" charset="0"/>
              </a:rPr>
              <a:t>phẩm</a:t>
            </a:r>
            <a:r>
              <a:rPr lang="en-US" sz="2800" b="1" dirty="0">
                <a:solidFill>
                  <a:srgbClr val="003300"/>
                </a:solidFill>
                <a:latin typeface="Calibri" panose="020F0502020204030204" pitchFamily="34" charset="0"/>
                <a:ea typeface="Calibri"/>
                <a:cs typeface="Calibri" panose="020F0502020204030204" pitchFamily="34" charset="0"/>
              </a:rPr>
              <a:t> </a:t>
            </a:r>
            <a:r>
              <a:rPr lang="en-US" sz="2800" b="1" dirty="0" err="1">
                <a:solidFill>
                  <a:srgbClr val="003300"/>
                </a:solidFill>
                <a:latin typeface="Calibri" panose="020F0502020204030204" pitchFamily="34" charset="0"/>
                <a:ea typeface="Calibri"/>
                <a:cs typeface="Calibri" panose="020F0502020204030204" pitchFamily="34" charset="0"/>
              </a:rPr>
              <a:t>này</a:t>
            </a:r>
            <a:r>
              <a:rPr lang="en-US" sz="2800" b="1" dirty="0">
                <a:solidFill>
                  <a:srgbClr val="003300"/>
                </a:solidFill>
                <a:latin typeface="Calibri" panose="020F0502020204030204" pitchFamily="34" charset="0"/>
                <a:ea typeface="Calibri"/>
                <a:cs typeface="Calibri" panose="020F0502020204030204" pitchFamily="34" charset="0"/>
              </a:rPr>
              <a:t> </a:t>
            </a:r>
            <a:r>
              <a:rPr lang="en-US" sz="2800" b="1" dirty="0" err="1">
                <a:solidFill>
                  <a:srgbClr val="003300"/>
                </a:solidFill>
                <a:latin typeface="Calibri" panose="020F0502020204030204" pitchFamily="34" charset="0"/>
                <a:ea typeface="Calibri"/>
                <a:cs typeface="Calibri" panose="020F0502020204030204" pitchFamily="34" charset="0"/>
              </a:rPr>
              <a:t>vẫn</a:t>
            </a:r>
            <a:r>
              <a:rPr lang="en-US" sz="2800" b="1" dirty="0">
                <a:solidFill>
                  <a:srgbClr val="003300"/>
                </a:solidFill>
                <a:latin typeface="Calibri" panose="020F0502020204030204" pitchFamily="34" charset="0"/>
                <a:ea typeface="Calibri"/>
                <a:cs typeface="Calibri" panose="020F0502020204030204" pitchFamily="34" charset="0"/>
              </a:rPr>
              <a:t> </a:t>
            </a:r>
            <a:r>
              <a:rPr lang="en-US" sz="2800" b="1" dirty="0" err="1">
                <a:solidFill>
                  <a:srgbClr val="003300"/>
                </a:solidFill>
                <a:latin typeface="Calibri" panose="020F0502020204030204" pitchFamily="34" charset="0"/>
                <a:ea typeface="Calibri"/>
                <a:cs typeface="Calibri" panose="020F0502020204030204" pitchFamily="34" charset="0"/>
              </a:rPr>
              <a:t>đang</a:t>
            </a:r>
            <a:r>
              <a:rPr lang="en-US" sz="2800" b="1" dirty="0">
                <a:solidFill>
                  <a:srgbClr val="003300"/>
                </a:solidFill>
                <a:latin typeface="Calibri" panose="020F0502020204030204" pitchFamily="34" charset="0"/>
                <a:ea typeface="Calibri"/>
                <a:cs typeface="Calibri" panose="020F0502020204030204" pitchFamily="34" charset="0"/>
              </a:rPr>
              <a:t> </a:t>
            </a:r>
            <a:r>
              <a:rPr lang="en-US" sz="2800" b="1" dirty="0" err="1">
                <a:solidFill>
                  <a:srgbClr val="003300"/>
                </a:solidFill>
                <a:latin typeface="Calibri" panose="020F0502020204030204" pitchFamily="34" charset="0"/>
                <a:ea typeface="Calibri"/>
                <a:cs typeface="Calibri" panose="020F0502020204030204" pitchFamily="34" charset="0"/>
              </a:rPr>
              <a:t>gây</a:t>
            </a:r>
            <a:r>
              <a:rPr lang="en-US" sz="2800" b="1" dirty="0">
                <a:solidFill>
                  <a:srgbClr val="003300"/>
                </a:solidFill>
                <a:latin typeface="Calibri" panose="020F0502020204030204" pitchFamily="34" charset="0"/>
                <a:ea typeface="Calibri"/>
                <a:cs typeface="Calibri" panose="020F0502020204030204" pitchFamily="34" charset="0"/>
              </a:rPr>
              <a:t> </a:t>
            </a:r>
            <a:r>
              <a:rPr lang="en-US" sz="2800" b="1" dirty="0" err="1">
                <a:solidFill>
                  <a:srgbClr val="003300"/>
                </a:solidFill>
                <a:latin typeface="Calibri" panose="020F0502020204030204" pitchFamily="34" charset="0"/>
                <a:ea typeface="Calibri"/>
                <a:cs typeface="Calibri" panose="020F0502020204030204" pitchFamily="34" charset="0"/>
              </a:rPr>
              <a:t>tranh</a:t>
            </a:r>
            <a:r>
              <a:rPr lang="en-US" sz="2800" b="1" dirty="0">
                <a:solidFill>
                  <a:srgbClr val="003300"/>
                </a:solidFill>
                <a:latin typeface="Calibri" panose="020F0502020204030204" pitchFamily="34" charset="0"/>
                <a:ea typeface="Calibri"/>
                <a:cs typeface="Calibri" panose="020F0502020204030204" pitchFamily="34" charset="0"/>
              </a:rPr>
              <a:t> </a:t>
            </a:r>
            <a:r>
              <a:rPr lang="en-US" sz="2800" b="1" dirty="0" err="1">
                <a:solidFill>
                  <a:srgbClr val="003300"/>
                </a:solidFill>
                <a:latin typeface="Calibri" panose="020F0502020204030204" pitchFamily="34" charset="0"/>
                <a:ea typeface="Calibri"/>
                <a:cs typeface="Calibri" panose="020F0502020204030204" pitchFamily="34" charset="0"/>
              </a:rPr>
              <a:t>cãi</a:t>
            </a:r>
            <a:r>
              <a:rPr lang="en-US" sz="2800" b="1" dirty="0">
                <a:solidFill>
                  <a:srgbClr val="003300"/>
                </a:solidFill>
                <a:latin typeface="Calibri" panose="020F0502020204030204" pitchFamily="34" charset="0"/>
                <a:ea typeface="Calibri"/>
                <a:cs typeface="Calibri" panose="020F0502020204030204" pitchFamily="34" charset="0"/>
              </a:rPr>
              <a:t> </a:t>
            </a:r>
            <a:r>
              <a:rPr lang="en-US" sz="2800" b="1" dirty="0" err="1">
                <a:solidFill>
                  <a:srgbClr val="003300"/>
                </a:solidFill>
                <a:latin typeface="Calibri" panose="020F0502020204030204" pitchFamily="34" charset="0"/>
                <a:ea typeface="Calibri"/>
                <a:cs typeface="Calibri" panose="020F0502020204030204" pitchFamily="34" charset="0"/>
              </a:rPr>
              <a:t>về</a:t>
            </a:r>
            <a:r>
              <a:rPr lang="en-US" sz="2800" b="1" dirty="0">
                <a:solidFill>
                  <a:srgbClr val="003300"/>
                </a:solidFill>
                <a:latin typeface="Calibri" panose="020F0502020204030204" pitchFamily="34" charset="0"/>
                <a:ea typeface="Calibri"/>
                <a:cs typeface="Calibri" panose="020F0502020204030204" pitchFamily="34" charset="0"/>
              </a:rPr>
              <a:t> </a:t>
            </a:r>
            <a:r>
              <a:rPr lang="en-US" sz="2800" b="1" dirty="0" err="1">
                <a:solidFill>
                  <a:srgbClr val="003300"/>
                </a:solidFill>
                <a:latin typeface="Calibri" panose="020F0502020204030204" pitchFamily="34" charset="0"/>
                <a:ea typeface="Calibri"/>
                <a:cs typeface="Calibri" panose="020F0502020204030204" pitchFamily="34" charset="0"/>
              </a:rPr>
              <a:t>độ</a:t>
            </a:r>
            <a:r>
              <a:rPr lang="en-US" sz="2800" b="1" dirty="0">
                <a:solidFill>
                  <a:srgbClr val="003300"/>
                </a:solidFill>
                <a:latin typeface="Calibri" panose="020F0502020204030204" pitchFamily="34" charset="0"/>
                <a:ea typeface="Calibri"/>
                <a:cs typeface="Calibri" panose="020F0502020204030204" pitchFamily="34" charset="0"/>
              </a:rPr>
              <a:t> an </a:t>
            </a:r>
            <a:r>
              <a:rPr lang="en-US" sz="2800" b="1" dirty="0" err="1">
                <a:solidFill>
                  <a:srgbClr val="003300"/>
                </a:solidFill>
                <a:latin typeface="Calibri" panose="020F0502020204030204" pitchFamily="34" charset="0"/>
                <a:ea typeface="Calibri"/>
                <a:cs typeface="Calibri" panose="020F0502020204030204" pitchFamily="34" charset="0"/>
              </a:rPr>
              <a:t>toàn</a:t>
            </a:r>
            <a:r>
              <a:rPr lang="en-US" sz="2800" b="1" dirty="0">
                <a:solidFill>
                  <a:srgbClr val="003300"/>
                </a:solidFill>
                <a:latin typeface="Calibri" panose="020F0502020204030204" pitchFamily="34" charset="0"/>
                <a:ea typeface="Calibri"/>
                <a:cs typeface="Calibri" panose="020F0502020204030204" pitchFamily="34" charset="0"/>
              </a:rPr>
              <a:t> ở </a:t>
            </a:r>
            <a:r>
              <a:rPr lang="en-US" sz="2800" b="1" dirty="0" err="1">
                <a:solidFill>
                  <a:srgbClr val="003300"/>
                </a:solidFill>
                <a:latin typeface="Calibri" panose="020F0502020204030204" pitchFamily="34" charset="0"/>
                <a:ea typeface="Calibri"/>
                <a:cs typeface="Calibri" panose="020F0502020204030204" pitchFamily="34" charset="0"/>
              </a:rPr>
              <a:t>nhiều</a:t>
            </a:r>
            <a:r>
              <a:rPr lang="en-US" sz="2800" b="1" dirty="0">
                <a:solidFill>
                  <a:srgbClr val="003300"/>
                </a:solidFill>
                <a:latin typeface="Calibri" panose="020F0502020204030204" pitchFamily="34" charset="0"/>
                <a:ea typeface="Calibri"/>
                <a:cs typeface="Calibri" panose="020F0502020204030204" pitchFamily="34" charset="0"/>
              </a:rPr>
              <a:t> </a:t>
            </a:r>
            <a:r>
              <a:rPr lang="en-US" sz="2800" b="1" dirty="0" err="1">
                <a:solidFill>
                  <a:srgbClr val="003300"/>
                </a:solidFill>
                <a:latin typeface="Calibri" panose="020F0502020204030204" pitchFamily="34" charset="0"/>
                <a:ea typeface="Calibri"/>
                <a:cs typeface="Calibri" panose="020F0502020204030204" pitchFamily="34" charset="0"/>
              </a:rPr>
              <a:t>nước</a:t>
            </a:r>
            <a:r>
              <a:rPr lang="en-US" sz="2800" b="1" dirty="0">
                <a:solidFill>
                  <a:srgbClr val="003300"/>
                </a:solidFill>
                <a:latin typeface="Calibri" panose="020F0502020204030204" pitchFamily="34" charset="0"/>
                <a:ea typeface="Calibri"/>
                <a:cs typeface="Calibri" panose="020F0502020204030204" pitchFamily="34" charset="0"/>
              </a:rPr>
              <a:t> </a:t>
            </a:r>
            <a:r>
              <a:rPr lang="en-US" sz="2800" b="1" dirty="0" err="1">
                <a:solidFill>
                  <a:srgbClr val="003300"/>
                </a:solidFill>
                <a:latin typeface="Calibri" panose="020F0502020204030204" pitchFamily="34" charset="0"/>
                <a:ea typeface="Calibri"/>
                <a:cs typeface="Calibri" panose="020F0502020204030204" pitchFamily="34" charset="0"/>
              </a:rPr>
              <a:t>trên</a:t>
            </a:r>
            <a:r>
              <a:rPr lang="en-US" sz="2800" b="1" dirty="0">
                <a:solidFill>
                  <a:srgbClr val="003300"/>
                </a:solidFill>
                <a:latin typeface="Calibri" panose="020F0502020204030204" pitchFamily="34" charset="0"/>
                <a:ea typeface="Calibri"/>
                <a:cs typeface="Calibri" panose="020F0502020204030204" pitchFamily="34" charset="0"/>
              </a:rPr>
              <a:t> </a:t>
            </a:r>
            <a:r>
              <a:rPr lang="en-US" sz="2800" b="1" dirty="0" err="1">
                <a:solidFill>
                  <a:srgbClr val="003300"/>
                </a:solidFill>
                <a:latin typeface="Calibri" panose="020F0502020204030204" pitchFamily="34" charset="0"/>
                <a:ea typeface="Calibri"/>
                <a:cs typeface="Calibri" panose="020F0502020204030204" pitchFamily="34" charset="0"/>
              </a:rPr>
              <a:t>thế</a:t>
            </a:r>
            <a:r>
              <a:rPr lang="en-US" sz="2800" b="1" dirty="0">
                <a:solidFill>
                  <a:srgbClr val="003300"/>
                </a:solidFill>
                <a:latin typeface="Calibri" panose="020F0502020204030204" pitchFamily="34" charset="0"/>
                <a:ea typeface="Calibri"/>
                <a:cs typeface="Calibri" panose="020F0502020204030204" pitchFamily="34" charset="0"/>
              </a:rPr>
              <a:t> </a:t>
            </a:r>
            <a:r>
              <a:rPr lang="en-US" sz="2800" b="1" dirty="0" err="1">
                <a:solidFill>
                  <a:srgbClr val="003300"/>
                </a:solidFill>
                <a:latin typeface="Calibri" panose="020F0502020204030204" pitchFamily="34" charset="0"/>
                <a:ea typeface="Calibri"/>
                <a:cs typeface="Calibri" panose="020F0502020204030204" pitchFamily="34" charset="0"/>
              </a:rPr>
              <a:t>giới</a:t>
            </a:r>
            <a:r>
              <a:rPr lang="en-US" sz="2800" b="1" dirty="0">
                <a:solidFill>
                  <a:srgbClr val="003300"/>
                </a:solidFill>
                <a:latin typeface="Calibri" panose="020F0502020204030204" pitchFamily="34" charset="0"/>
                <a:ea typeface="Calibri"/>
                <a:cs typeface="Calibri" panose="020F0502020204030204" pitchFamily="34" charset="0"/>
              </a:rPr>
              <a:t>.</a:t>
            </a:r>
            <a:endParaRPr lang="en-US" sz="2800" b="1" dirty="0">
              <a:solidFill>
                <a:srgbClr val="003300"/>
              </a:solidFill>
              <a:effectLst/>
              <a:latin typeface="Calibri" panose="020F0502020204030204" pitchFamily="34" charset="0"/>
              <a:ea typeface="Times New Roman"/>
              <a:cs typeface="Calibri" panose="020F0502020204030204" pitchFamily="34" charset="0"/>
            </a:endParaRPr>
          </a:p>
        </p:txBody>
      </p:sp>
      <p:sp>
        <p:nvSpPr>
          <p:cNvPr id="13" name="Rectangle 12" descr="n23 Fb Tran Manh Tung">
            <a:extLst>
              <a:ext uri="{FF2B5EF4-FFF2-40B4-BE49-F238E27FC236}">
                <a16:creationId xmlns:a16="http://schemas.microsoft.com/office/drawing/2014/main" id="{3CBD7392-3401-5037-3467-36314DBA349F}"/>
              </a:ext>
            </a:extLst>
          </p:cNvPr>
          <p:cNvSpPr/>
          <p:nvPr/>
        </p:nvSpPr>
        <p:spPr>
          <a:xfrm>
            <a:off x="11942868" y="7849728"/>
            <a:ext cx="6019800" cy="2246769"/>
          </a:xfrm>
          <a:prstGeom prst="rect">
            <a:avLst/>
          </a:prstGeom>
          <a:solidFill>
            <a:schemeClr val="accent2">
              <a:lumMod val="20000"/>
              <a:lumOff val="80000"/>
            </a:schemeClr>
          </a:solidFill>
        </p:spPr>
        <p:txBody>
          <a:bodyPr wrap="square">
            <a:spAutoFit/>
          </a:bodyPr>
          <a:lstStyle/>
          <a:p>
            <a:pPr marL="342900" lvl="0" indent="-342900" algn="just">
              <a:spcAft>
                <a:spcPts val="0"/>
              </a:spcAft>
              <a:buFont typeface="Wingdings"/>
              <a:buChar char=""/>
            </a:pPr>
            <a:r>
              <a:rPr lang="en-US" sz="2800" b="1" dirty="0" err="1">
                <a:solidFill>
                  <a:srgbClr val="003300"/>
                </a:solidFill>
                <a:latin typeface="Calibri" panose="020F0502020204030204" pitchFamily="34" charset="0"/>
                <a:ea typeface="Calibri"/>
                <a:cs typeface="Calibri" panose="020F0502020204030204" pitchFamily="34" charset="0"/>
              </a:rPr>
              <a:t>Mã</a:t>
            </a:r>
            <a:r>
              <a:rPr lang="en-US" sz="2800" b="1" dirty="0">
                <a:solidFill>
                  <a:srgbClr val="003300"/>
                </a:solidFill>
                <a:latin typeface="Calibri" panose="020F0502020204030204" pitchFamily="34" charset="0"/>
                <a:ea typeface="Calibri"/>
                <a:cs typeface="Calibri" panose="020F0502020204030204" pitchFamily="34" charset="0"/>
              </a:rPr>
              <a:t> </a:t>
            </a:r>
            <a:r>
              <a:rPr lang="en-US" sz="2800" b="1" dirty="0" err="1">
                <a:solidFill>
                  <a:srgbClr val="003300"/>
                </a:solidFill>
                <a:latin typeface="Calibri" panose="020F0502020204030204" pitchFamily="34" charset="0"/>
                <a:ea typeface="Calibri"/>
                <a:cs typeface="Calibri" panose="020F0502020204030204" pitchFamily="34" charset="0"/>
              </a:rPr>
              <a:t>số</a:t>
            </a:r>
            <a:r>
              <a:rPr lang="en-US" sz="2800" b="1" dirty="0">
                <a:solidFill>
                  <a:srgbClr val="003300"/>
                </a:solidFill>
                <a:latin typeface="Calibri" panose="020F0502020204030204" pitchFamily="34" charset="0"/>
                <a:ea typeface="Calibri"/>
                <a:cs typeface="Calibri" panose="020F0502020204030204" pitchFamily="34" charset="0"/>
              </a:rPr>
              <a:t> 9</a:t>
            </a:r>
            <a:r>
              <a:rPr lang="en-US" sz="2800" b="1">
                <a:solidFill>
                  <a:srgbClr val="003300"/>
                </a:solidFill>
                <a:latin typeface="Calibri" panose="020F0502020204030204" pitchFamily="34" charset="0"/>
                <a:ea typeface="Calibri"/>
                <a:cs typeface="Calibri" panose="020F0502020204030204" pitchFamily="34" charset="0"/>
              </a:rPr>
              <a:t>#### (gồm </a:t>
            </a:r>
            <a:r>
              <a:rPr lang="en-US" sz="2800" b="1" dirty="0">
                <a:solidFill>
                  <a:srgbClr val="003300"/>
                </a:solidFill>
                <a:latin typeface="Calibri" panose="020F0502020204030204" pitchFamily="34" charset="0"/>
                <a:ea typeface="Calibri"/>
                <a:cs typeface="Calibri" panose="020F0502020204030204" pitchFamily="34" charset="0"/>
              </a:rPr>
              <a:t>5 </a:t>
            </a:r>
            <a:r>
              <a:rPr lang="en-US" sz="2800" b="1" dirty="0" err="1">
                <a:solidFill>
                  <a:srgbClr val="003300"/>
                </a:solidFill>
                <a:latin typeface="Calibri" panose="020F0502020204030204" pitchFamily="34" charset="0"/>
                <a:ea typeface="Calibri"/>
                <a:cs typeface="Calibri" panose="020F0502020204030204" pitchFamily="34" charset="0"/>
              </a:rPr>
              <a:t>chữ</a:t>
            </a:r>
            <a:r>
              <a:rPr lang="en-US" sz="2800" b="1" dirty="0">
                <a:solidFill>
                  <a:srgbClr val="003300"/>
                </a:solidFill>
                <a:latin typeface="Calibri" panose="020F0502020204030204" pitchFamily="34" charset="0"/>
                <a:ea typeface="Calibri"/>
                <a:cs typeface="Calibri" panose="020F0502020204030204" pitchFamily="34" charset="0"/>
              </a:rPr>
              <a:t> </a:t>
            </a:r>
            <a:r>
              <a:rPr lang="en-US" sz="2800" b="1" dirty="0" err="1">
                <a:solidFill>
                  <a:srgbClr val="003300"/>
                </a:solidFill>
                <a:latin typeface="Calibri" panose="020F0502020204030204" pitchFamily="34" charset="0"/>
                <a:ea typeface="Calibri"/>
                <a:cs typeface="Calibri" panose="020F0502020204030204" pitchFamily="34" charset="0"/>
              </a:rPr>
              <a:t>số</a:t>
            </a:r>
            <a:r>
              <a:rPr lang="en-US" sz="2800" b="1" dirty="0">
                <a:solidFill>
                  <a:srgbClr val="003300"/>
                </a:solidFill>
                <a:latin typeface="Calibri" panose="020F0502020204030204" pitchFamily="34" charset="0"/>
                <a:ea typeface="Calibri"/>
                <a:cs typeface="Calibri" panose="020F0502020204030204" pitchFamily="34" charset="0"/>
              </a:rPr>
              <a:t>): </a:t>
            </a:r>
            <a:r>
              <a:rPr lang="en-US" sz="2800" b="1" dirty="0" err="1">
                <a:solidFill>
                  <a:srgbClr val="003300"/>
                </a:solidFill>
                <a:latin typeface="Calibri" panose="020F0502020204030204" pitchFamily="34" charset="0"/>
                <a:ea typeface="Calibri"/>
                <a:cs typeface="Calibri" panose="020F0502020204030204" pitchFamily="34" charset="0"/>
              </a:rPr>
              <a:t>người</a:t>
            </a:r>
            <a:r>
              <a:rPr lang="en-US" sz="2800" b="1" dirty="0">
                <a:solidFill>
                  <a:srgbClr val="003300"/>
                </a:solidFill>
                <a:latin typeface="Calibri" panose="020F0502020204030204" pitchFamily="34" charset="0"/>
                <a:ea typeface="Calibri"/>
                <a:cs typeface="Calibri" panose="020F0502020204030204" pitchFamily="34" charset="0"/>
              </a:rPr>
              <a:t> </a:t>
            </a:r>
            <a:r>
              <a:rPr lang="en-US" sz="2800" b="1" dirty="0" err="1">
                <a:solidFill>
                  <a:srgbClr val="003300"/>
                </a:solidFill>
                <a:latin typeface="Calibri" panose="020F0502020204030204" pitchFamily="34" charset="0"/>
                <a:ea typeface="Calibri"/>
                <a:cs typeface="Calibri" panose="020F0502020204030204" pitchFamily="34" charset="0"/>
              </a:rPr>
              <a:t>trồng</a:t>
            </a:r>
            <a:r>
              <a:rPr lang="en-US" sz="2800" b="1" dirty="0">
                <a:solidFill>
                  <a:srgbClr val="003300"/>
                </a:solidFill>
                <a:latin typeface="Calibri" panose="020F0502020204030204" pitchFamily="34" charset="0"/>
                <a:ea typeface="Calibri"/>
                <a:cs typeface="Calibri" panose="020F0502020204030204" pitchFamily="34" charset="0"/>
              </a:rPr>
              <a:t> </a:t>
            </a:r>
            <a:r>
              <a:rPr lang="en-US" sz="2800" b="1" dirty="0" err="1">
                <a:solidFill>
                  <a:srgbClr val="003300"/>
                </a:solidFill>
                <a:latin typeface="Calibri" panose="020F0502020204030204" pitchFamily="34" charset="0"/>
                <a:ea typeface="Calibri"/>
                <a:cs typeface="Calibri" panose="020F0502020204030204" pitchFamily="34" charset="0"/>
              </a:rPr>
              <a:t>phải</a:t>
            </a:r>
            <a:r>
              <a:rPr lang="en-US" sz="2800" b="1" dirty="0">
                <a:solidFill>
                  <a:srgbClr val="003300"/>
                </a:solidFill>
                <a:latin typeface="Calibri" panose="020F0502020204030204" pitchFamily="34" charset="0"/>
                <a:ea typeface="Calibri"/>
                <a:cs typeface="Calibri" panose="020F0502020204030204" pitchFamily="34" charset="0"/>
              </a:rPr>
              <a:t> </a:t>
            </a:r>
            <a:r>
              <a:rPr lang="en-US" sz="2800" b="1" dirty="0" err="1">
                <a:solidFill>
                  <a:srgbClr val="003300"/>
                </a:solidFill>
                <a:latin typeface="Calibri" panose="020F0502020204030204" pitchFamily="34" charset="0"/>
                <a:ea typeface="Calibri"/>
                <a:cs typeface="Calibri" panose="020F0502020204030204" pitchFamily="34" charset="0"/>
              </a:rPr>
              <a:t>tuân</a:t>
            </a:r>
            <a:r>
              <a:rPr lang="en-US" sz="2800" b="1" dirty="0">
                <a:solidFill>
                  <a:srgbClr val="003300"/>
                </a:solidFill>
                <a:latin typeface="Calibri" panose="020F0502020204030204" pitchFamily="34" charset="0"/>
                <a:ea typeface="Calibri"/>
                <a:cs typeface="Calibri" panose="020F0502020204030204" pitchFamily="34" charset="0"/>
              </a:rPr>
              <a:t> </a:t>
            </a:r>
            <a:r>
              <a:rPr lang="en-US" sz="2800" b="1" dirty="0" err="1">
                <a:solidFill>
                  <a:srgbClr val="003300"/>
                </a:solidFill>
                <a:latin typeface="Calibri" panose="020F0502020204030204" pitchFamily="34" charset="0"/>
                <a:ea typeface="Calibri"/>
                <a:cs typeface="Calibri" panose="020F0502020204030204" pitchFamily="34" charset="0"/>
              </a:rPr>
              <a:t>thủ</a:t>
            </a:r>
            <a:r>
              <a:rPr lang="en-US" sz="2800" b="1" dirty="0">
                <a:solidFill>
                  <a:srgbClr val="003300"/>
                </a:solidFill>
                <a:latin typeface="Calibri" panose="020F0502020204030204" pitchFamily="34" charset="0"/>
                <a:ea typeface="Calibri"/>
                <a:cs typeface="Calibri" panose="020F0502020204030204" pitchFamily="34" charset="0"/>
              </a:rPr>
              <a:t> </a:t>
            </a:r>
            <a:r>
              <a:rPr lang="en-US" sz="2800" b="1" dirty="0" err="1">
                <a:solidFill>
                  <a:srgbClr val="003300"/>
                </a:solidFill>
                <a:latin typeface="Calibri" panose="020F0502020204030204" pitchFamily="34" charset="0"/>
                <a:ea typeface="Calibri"/>
                <a:cs typeface="Calibri" panose="020F0502020204030204" pitchFamily="34" charset="0"/>
              </a:rPr>
              <a:t>nghiêm</a:t>
            </a:r>
            <a:r>
              <a:rPr lang="en-US" sz="2800" b="1" dirty="0">
                <a:solidFill>
                  <a:srgbClr val="003300"/>
                </a:solidFill>
                <a:latin typeface="Calibri" panose="020F0502020204030204" pitchFamily="34" charset="0"/>
                <a:ea typeface="Calibri"/>
                <a:cs typeface="Calibri" panose="020F0502020204030204" pitchFamily="34" charset="0"/>
              </a:rPr>
              <a:t> </a:t>
            </a:r>
            <a:r>
              <a:rPr lang="en-US" sz="2800" b="1" dirty="0" err="1">
                <a:solidFill>
                  <a:srgbClr val="003300"/>
                </a:solidFill>
                <a:latin typeface="Calibri" panose="020F0502020204030204" pitchFamily="34" charset="0"/>
                <a:ea typeface="Calibri"/>
                <a:cs typeface="Calibri" panose="020F0502020204030204" pitchFamily="34" charset="0"/>
              </a:rPr>
              <a:t>ngặt</a:t>
            </a:r>
            <a:r>
              <a:rPr lang="en-US" sz="2800" b="1" dirty="0">
                <a:solidFill>
                  <a:srgbClr val="003300"/>
                </a:solidFill>
                <a:latin typeface="Calibri" panose="020F0502020204030204" pitchFamily="34" charset="0"/>
                <a:ea typeface="Calibri"/>
                <a:cs typeface="Calibri" panose="020F0502020204030204" pitchFamily="34" charset="0"/>
              </a:rPr>
              <a:t> </a:t>
            </a:r>
            <a:r>
              <a:rPr lang="en-US" sz="2800" b="1" dirty="0" err="1">
                <a:solidFill>
                  <a:srgbClr val="003300"/>
                </a:solidFill>
                <a:latin typeface="Calibri" panose="020F0502020204030204" pitchFamily="34" charset="0"/>
                <a:ea typeface="Calibri"/>
                <a:cs typeface="Calibri" panose="020F0502020204030204" pitchFamily="34" charset="0"/>
              </a:rPr>
              <a:t>có</a:t>
            </a:r>
            <a:r>
              <a:rPr lang="en-US" sz="2800" b="1" dirty="0">
                <a:solidFill>
                  <a:srgbClr val="003300"/>
                </a:solidFill>
                <a:latin typeface="Calibri" panose="020F0502020204030204" pitchFamily="34" charset="0"/>
                <a:ea typeface="Calibri"/>
                <a:cs typeface="Calibri" panose="020F0502020204030204" pitchFamily="34" charset="0"/>
              </a:rPr>
              <a:t> </a:t>
            </a:r>
            <a:r>
              <a:rPr lang="en-US" sz="2800" b="1" dirty="0" err="1">
                <a:solidFill>
                  <a:srgbClr val="003300"/>
                </a:solidFill>
                <a:latin typeface="Calibri" panose="020F0502020204030204" pitchFamily="34" charset="0"/>
                <a:ea typeface="Calibri"/>
                <a:cs typeface="Calibri" panose="020F0502020204030204" pitchFamily="34" charset="0"/>
              </a:rPr>
              <a:t>nguyên</a:t>
            </a:r>
            <a:r>
              <a:rPr lang="en-US" sz="2800" b="1" dirty="0">
                <a:solidFill>
                  <a:srgbClr val="003300"/>
                </a:solidFill>
                <a:latin typeface="Calibri" panose="020F0502020204030204" pitchFamily="34" charset="0"/>
                <a:ea typeface="Calibri"/>
                <a:cs typeface="Calibri" panose="020F0502020204030204" pitchFamily="34" charset="0"/>
              </a:rPr>
              <a:t> </a:t>
            </a:r>
            <a:r>
              <a:rPr lang="en-US" sz="2800" b="1" dirty="0" err="1">
                <a:solidFill>
                  <a:srgbClr val="003300"/>
                </a:solidFill>
                <a:latin typeface="Calibri" panose="020F0502020204030204" pitchFamily="34" charset="0"/>
                <a:ea typeface="Calibri"/>
                <a:cs typeface="Calibri" panose="020F0502020204030204" pitchFamily="34" charset="0"/>
              </a:rPr>
              <a:t>tắc</a:t>
            </a:r>
            <a:r>
              <a:rPr lang="en-US" sz="2800" b="1" dirty="0">
                <a:solidFill>
                  <a:srgbClr val="003300"/>
                </a:solidFill>
                <a:latin typeface="Calibri" panose="020F0502020204030204" pitchFamily="34" charset="0"/>
                <a:ea typeface="Calibri"/>
                <a:cs typeface="Calibri" panose="020F0502020204030204" pitchFamily="34" charset="0"/>
              </a:rPr>
              <a:t> </a:t>
            </a:r>
            <a:r>
              <a:rPr lang="en-US" sz="2800" b="1" dirty="0" err="1">
                <a:solidFill>
                  <a:srgbClr val="003300"/>
                </a:solidFill>
                <a:latin typeface="Calibri" panose="020F0502020204030204" pitchFamily="34" charset="0"/>
                <a:ea typeface="Calibri"/>
                <a:cs typeface="Calibri" panose="020F0502020204030204" pitchFamily="34" charset="0"/>
              </a:rPr>
              <a:t>như</a:t>
            </a:r>
            <a:r>
              <a:rPr lang="en-US" sz="2800" b="1" dirty="0">
                <a:solidFill>
                  <a:srgbClr val="003300"/>
                </a:solidFill>
                <a:latin typeface="Calibri" panose="020F0502020204030204" pitchFamily="34" charset="0"/>
                <a:ea typeface="Calibri"/>
                <a:cs typeface="Calibri" panose="020F0502020204030204" pitchFamily="34" charset="0"/>
              </a:rPr>
              <a:t> </a:t>
            </a:r>
            <a:r>
              <a:rPr lang="en-US" sz="2800" b="1" dirty="0" err="1">
                <a:solidFill>
                  <a:srgbClr val="003300"/>
                </a:solidFill>
                <a:latin typeface="Calibri" panose="020F0502020204030204" pitchFamily="34" charset="0"/>
                <a:ea typeface="Calibri"/>
                <a:cs typeface="Calibri" panose="020F0502020204030204" pitchFamily="34" charset="0"/>
              </a:rPr>
              <a:t>không</a:t>
            </a:r>
            <a:r>
              <a:rPr lang="en-US" sz="2800" b="1" dirty="0">
                <a:solidFill>
                  <a:srgbClr val="003300"/>
                </a:solidFill>
                <a:latin typeface="Calibri" panose="020F0502020204030204" pitchFamily="34" charset="0"/>
                <a:ea typeface="Calibri"/>
                <a:cs typeface="Calibri" panose="020F0502020204030204" pitchFamily="34" charset="0"/>
              </a:rPr>
              <a:t> </a:t>
            </a:r>
            <a:r>
              <a:rPr lang="en-US" sz="2800" b="1" dirty="0" err="1">
                <a:solidFill>
                  <a:srgbClr val="003300"/>
                </a:solidFill>
                <a:latin typeface="Calibri" panose="020F0502020204030204" pitchFamily="34" charset="0"/>
                <a:ea typeface="Calibri"/>
                <a:cs typeface="Calibri" panose="020F0502020204030204" pitchFamily="34" charset="0"/>
              </a:rPr>
              <a:t>được</a:t>
            </a:r>
            <a:r>
              <a:rPr lang="en-US" sz="2800" b="1" dirty="0">
                <a:solidFill>
                  <a:srgbClr val="003300"/>
                </a:solidFill>
                <a:latin typeface="Calibri" panose="020F0502020204030204" pitchFamily="34" charset="0"/>
                <a:ea typeface="Calibri"/>
                <a:cs typeface="Calibri" panose="020F0502020204030204" pitchFamily="34" charset="0"/>
              </a:rPr>
              <a:t> </a:t>
            </a:r>
            <a:r>
              <a:rPr lang="en-US" sz="2800" b="1" dirty="0" err="1">
                <a:solidFill>
                  <a:srgbClr val="003300"/>
                </a:solidFill>
                <a:latin typeface="Calibri" panose="020F0502020204030204" pitchFamily="34" charset="0"/>
                <a:ea typeface="Calibri"/>
                <a:cs typeface="Calibri" panose="020F0502020204030204" pitchFamily="34" charset="0"/>
              </a:rPr>
              <a:t>sử</a:t>
            </a:r>
            <a:r>
              <a:rPr lang="en-US" sz="2800" b="1" dirty="0">
                <a:solidFill>
                  <a:srgbClr val="003300"/>
                </a:solidFill>
                <a:latin typeface="Calibri" panose="020F0502020204030204" pitchFamily="34" charset="0"/>
                <a:ea typeface="Calibri"/>
                <a:cs typeface="Calibri" panose="020F0502020204030204" pitchFamily="34" charset="0"/>
              </a:rPr>
              <a:t> </a:t>
            </a:r>
            <a:r>
              <a:rPr lang="en-US" sz="2800" b="1" dirty="0" err="1">
                <a:solidFill>
                  <a:srgbClr val="003300"/>
                </a:solidFill>
                <a:latin typeface="Calibri" panose="020F0502020204030204" pitchFamily="34" charset="0"/>
                <a:ea typeface="Calibri"/>
                <a:cs typeface="Calibri" panose="020F0502020204030204" pitchFamily="34" charset="0"/>
              </a:rPr>
              <a:t>dụng</a:t>
            </a:r>
            <a:r>
              <a:rPr lang="en-US" sz="2800" b="1" dirty="0">
                <a:solidFill>
                  <a:srgbClr val="003300"/>
                </a:solidFill>
                <a:latin typeface="Calibri" panose="020F0502020204030204" pitchFamily="34" charset="0"/>
                <a:ea typeface="Calibri"/>
                <a:cs typeface="Calibri" panose="020F0502020204030204" pitchFamily="34" charset="0"/>
              </a:rPr>
              <a:t> </a:t>
            </a:r>
            <a:r>
              <a:rPr lang="en-US" sz="2800" b="1" dirty="0" err="1">
                <a:solidFill>
                  <a:srgbClr val="003300"/>
                </a:solidFill>
                <a:latin typeface="Calibri" panose="020F0502020204030204" pitchFamily="34" charset="0"/>
                <a:ea typeface="Calibri"/>
                <a:cs typeface="Calibri" panose="020F0502020204030204" pitchFamily="34" charset="0"/>
              </a:rPr>
              <a:t>bất</a:t>
            </a:r>
            <a:r>
              <a:rPr lang="en-US" sz="2800" b="1" dirty="0">
                <a:solidFill>
                  <a:srgbClr val="003300"/>
                </a:solidFill>
                <a:latin typeface="Calibri" panose="020F0502020204030204" pitchFamily="34" charset="0"/>
                <a:ea typeface="Calibri"/>
                <a:cs typeface="Calibri" panose="020F0502020204030204" pitchFamily="34" charset="0"/>
              </a:rPr>
              <a:t> </a:t>
            </a:r>
            <a:r>
              <a:rPr lang="en-US" sz="2800" b="1" dirty="0" err="1">
                <a:solidFill>
                  <a:srgbClr val="003300"/>
                </a:solidFill>
                <a:latin typeface="Calibri" panose="020F0502020204030204" pitchFamily="34" charset="0"/>
                <a:ea typeface="Calibri"/>
                <a:cs typeface="Calibri" panose="020F0502020204030204" pitchFamily="34" charset="0"/>
              </a:rPr>
              <a:t>cứ</a:t>
            </a:r>
            <a:r>
              <a:rPr lang="en-US" sz="2800" b="1" dirty="0">
                <a:solidFill>
                  <a:srgbClr val="003300"/>
                </a:solidFill>
                <a:latin typeface="Calibri" panose="020F0502020204030204" pitchFamily="34" charset="0"/>
                <a:ea typeface="Calibri"/>
                <a:cs typeface="Calibri" panose="020F0502020204030204" pitchFamily="34" charset="0"/>
              </a:rPr>
              <a:t> </a:t>
            </a:r>
            <a:r>
              <a:rPr lang="en-US" sz="2800" b="1" dirty="0" err="1">
                <a:solidFill>
                  <a:srgbClr val="003300"/>
                </a:solidFill>
                <a:latin typeface="Calibri" panose="020F0502020204030204" pitchFamily="34" charset="0"/>
                <a:ea typeface="Calibri"/>
                <a:cs typeface="Calibri" panose="020F0502020204030204" pitchFamily="34" charset="0"/>
              </a:rPr>
              <a:t>loại</a:t>
            </a:r>
            <a:r>
              <a:rPr lang="en-US" sz="2800" b="1" dirty="0">
                <a:solidFill>
                  <a:srgbClr val="003300"/>
                </a:solidFill>
                <a:latin typeface="Calibri" panose="020F0502020204030204" pitchFamily="34" charset="0"/>
                <a:ea typeface="Calibri"/>
                <a:cs typeface="Calibri" panose="020F0502020204030204" pitchFamily="34" charset="0"/>
              </a:rPr>
              <a:t> </a:t>
            </a:r>
            <a:r>
              <a:rPr lang="en-US" sz="2800" b="1" dirty="0" err="1">
                <a:solidFill>
                  <a:srgbClr val="003300"/>
                </a:solidFill>
                <a:latin typeface="Calibri" panose="020F0502020204030204" pitchFamily="34" charset="0"/>
                <a:ea typeface="Calibri"/>
                <a:cs typeface="Calibri" panose="020F0502020204030204" pitchFamily="34" charset="0"/>
              </a:rPr>
              <a:t>thuốc</a:t>
            </a:r>
            <a:r>
              <a:rPr lang="en-US" sz="2800" b="1" dirty="0">
                <a:solidFill>
                  <a:srgbClr val="003300"/>
                </a:solidFill>
                <a:latin typeface="Calibri" panose="020F0502020204030204" pitchFamily="34" charset="0"/>
                <a:ea typeface="Calibri"/>
                <a:cs typeface="Calibri" panose="020F0502020204030204" pitchFamily="34" charset="0"/>
              </a:rPr>
              <a:t> </a:t>
            </a:r>
            <a:r>
              <a:rPr lang="en-US" sz="2800" b="1" dirty="0" err="1">
                <a:solidFill>
                  <a:srgbClr val="003300"/>
                </a:solidFill>
                <a:latin typeface="Calibri" panose="020F0502020204030204" pitchFamily="34" charset="0"/>
                <a:ea typeface="Calibri"/>
                <a:cs typeface="Calibri" panose="020F0502020204030204" pitchFamily="34" charset="0"/>
              </a:rPr>
              <a:t>trừ</a:t>
            </a:r>
            <a:r>
              <a:rPr lang="en-US" sz="2800" b="1" dirty="0">
                <a:solidFill>
                  <a:srgbClr val="003300"/>
                </a:solidFill>
                <a:latin typeface="Calibri" panose="020F0502020204030204" pitchFamily="34" charset="0"/>
                <a:ea typeface="Calibri"/>
                <a:cs typeface="Calibri" panose="020F0502020204030204" pitchFamily="34" charset="0"/>
              </a:rPr>
              <a:t> </a:t>
            </a:r>
            <a:r>
              <a:rPr lang="en-US" sz="2800" b="1" dirty="0" err="1">
                <a:solidFill>
                  <a:srgbClr val="003300"/>
                </a:solidFill>
                <a:latin typeface="Calibri" panose="020F0502020204030204" pitchFamily="34" charset="0"/>
                <a:ea typeface="Calibri"/>
                <a:cs typeface="Calibri" panose="020F0502020204030204" pitchFamily="34" charset="0"/>
              </a:rPr>
              <a:t>sâu</a:t>
            </a:r>
            <a:r>
              <a:rPr lang="en-US" sz="2800" b="1" dirty="0">
                <a:solidFill>
                  <a:srgbClr val="003300"/>
                </a:solidFill>
                <a:latin typeface="Calibri" panose="020F0502020204030204" pitchFamily="34" charset="0"/>
                <a:ea typeface="Calibri"/>
                <a:cs typeface="Calibri" panose="020F0502020204030204" pitchFamily="34" charset="0"/>
              </a:rPr>
              <a:t>, </a:t>
            </a:r>
            <a:r>
              <a:rPr lang="en-US" sz="2800" b="1" dirty="0" err="1">
                <a:solidFill>
                  <a:srgbClr val="003300"/>
                </a:solidFill>
                <a:latin typeface="Calibri" panose="020F0502020204030204" pitchFamily="34" charset="0"/>
                <a:ea typeface="Calibri"/>
                <a:cs typeface="Calibri" panose="020F0502020204030204" pitchFamily="34" charset="0"/>
              </a:rPr>
              <a:t>phân</a:t>
            </a:r>
            <a:r>
              <a:rPr lang="en-US" sz="2800" b="1" dirty="0">
                <a:solidFill>
                  <a:srgbClr val="003300"/>
                </a:solidFill>
                <a:latin typeface="Calibri" panose="020F0502020204030204" pitchFamily="34" charset="0"/>
                <a:ea typeface="Calibri"/>
                <a:cs typeface="Calibri" panose="020F0502020204030204" pitchFamily="34" charset="0"/>
              </a:rPr>
              <a:t> </a:t>
            </a:r>
            <a:r>
              <a:rPr lang="en-US" sz="2800" b="1" dirty="0" err="1">
                <a:solidFill>
                  <a:srgbClr val="003300"/>
                </a:solidFill>
                <a:latin typeface="Calibri" panose="020F0502020204030204" pitchFamily="34" charset="0"/>
                <a:ea typeface="Calibri"/>
                <a:cs typeface="Calibri" panose="020F0502020204030204" pitchFamily="34" charset="0"/>
              </a:rPr>
              <a:t>hóa</a:t>
            </a:r>
            <a:r>
              <a:rPr lang="en-US" sz="2800" b="1" dirty="0">
                <a:solidFill>
                  <a:srgbClr val="003300"/>
                </a:solidFill>
                <a:latin typeface="Calibri" panose="020F0502020204030204" pitchFamily="34" charset="0"/>
                <a:ea typeface="Calibri"/>
                <a:cs typeface="Calibri" panose="020F0502020204030204" pitchFamily="34" charset="0"/>
              </a:rPr>
              <a:t> </a:t>
            </a:r>
            <a:r>
              <a:rPr lang="en-US" sz="2800" b="1" dirty="0" err="1">
                <a:solidFill>
                  <a:srgbClr val="003300"/>
                </a:solidFill>
                <a:latin typeface="Calibri" panose="020F0502020204030204" pitchFamily="34" charset="0"/>
                <a:ea typeface="Calibri"/>
                <a:cs typeface="Calibri" panose="020F0502020204030204" pitchFamily="34" charset="0"/>
              </a:rPr>
              <a:t>học</a:t>
            </a:r>
            <a:r>
              <a:rPr lang="en-US" sz="2800" b="1" dirty="0">
                <a:solidFill>
                  <a:srgbClr val="003300"/>
                </a:solidFill>
                <a:latin typeface="Calibri" panose="020F0502020204030204" pitchFamily="34" charset="0"/>
                <a:ea typeface="Calibri"/>
                <a:cs typeface="Calibri" panose="020F0502020204030204" pitchFamily="34" charset="0"/>
              </a:rPr>
              <a:t> hay </a:t>
            </a:r>
            <a:r>
              <a:rPr lang="en-US" sz="2800" b="1" dirty="0" err="1">
                <a:solidFill>
                  <a:srgbClr val="003300"/>
                </a:solidFill>
                <a:latin typeface="Calibri" panose="020F0502020204030204" pitchFamily="34" charset="0"/>
                <a:ea typeface="Calibri"/>
                <a:cs typeface="Calibri" panose="020F0502020204030204" pitchFamily="34" charset="0"/>
              </a:rPr>
              <a:t>hình</a:t>
            </a:r>
            <a:r>
              <a:rPr lang="en-US" sz="2800" b="1" dirty="0">
                <a:solidFill>
                  <a:srgbClr val="003300"/>
                </a:solidFill>
                <a:latin typeface="Calibri" panose="020F0502020204030204" pitchFamily="34" charset="0"/>
                <a:ea typeface="Calibri"/>
                <a:cs typeface="Calibri" panose="020F0502020204030204" pitchFamily="34" charset="0"/>
              </a:rPr>
              <a:t> </a:t>
            </a:r>
            <a:r>
              <a:rPr lang="en-US" sz="2800" b="1" dirty="0" err="1">
                <a:solidFill>
                  <a:srgbClr val="003300"/>
                </a:solidFill>
                <a:latin typeface="Calibri" panose="020F0502020204030204" pitchFamily="34" charset="0"/>
                <a:ea typeface="Calibri"/>
                <a:cs typeface="Calibri" panose="020F0502020204030204" pitchFamily="34" charset="0"/>
              </a:rPr>
              <a:t>thức</a:t>
            </a:r>
            <a:r>
              <a:rPr lang="en-US" sz="2800" b="1" dirty="0">
                <a:solidFill>
                  <a:srgbClr val="003300"/>
                </a:solidFill>
                <a:latin typeface="Calibri" panose="020F0502020204030204" pitchFamily="34" charset="0"/>
                <a:ea typeface="Calibri"/>
                <a:cs typeface="Calibri" panose="020F0502020204030204" pitchFamily="34" charset="0"/>
              </a:rPr>
              <a:t> </a:t>
            </a:r>
            <a:r>
              <a:rPr lang="en-US" sz="2800" b="1" dirty="0" err="1">
                <a:solidFill>
                  <a:srgbClr val="003300"/>
                </a:solidFill>
                <a:latin typeface="Calibri" panose="020F0502020204030204" pitchFamily="34" charset="0"/>
                <a:ea typeface="Calibri"/>
                <a:cs typeface="Calibri" panose="020F0502020204030204" pitchFamily="34" charset="0"/>
              </a:rPr>
              <a:t>biến</a:t>
            </a:r>
            <a:r>
              <a:rPr lang="en-US" sz="2800" b="1" dirty="0">
                <a:solidFill>
                  <a:srgbClr val="003300"/>
                </a:solidFill>
                <a:latin typeface="Calibri" panose="020F0502020204030204" pitchFamily="34" charset="0"/>
                <a:ea typeface="Calibri"/>
                <a:cs typeface="Calibri" panose="020F0502020204030204" pitchFamily="34" charset="0"/>
              </a:rPr>
              <a:t> </a:t>
            </a:r>
            <a:r>
              <a:rPr lang="en-US" sz="2800" b="1" dirty="0" err="1">
                <a:solidFill>
                  <a:srgbClr val="003300"/>
                </a:solidFill>
                <a:latin typeface="Calibri" panose="020F0502020204030204" pitchFamily="34" charset="0"/>
                <a:ea typeface="Calibri"/>
                <a:cs typeface="Calibri" panose="020F0502020204030204" pitchFamily="34" charset="0"/>
              </a:rPr>
              <a:t>đổi</a:t>
            </a:r>
            <a:r>
              <a:rPr lang="en-US" sz="2800" b="1" dirty="0">
                <a:solidFill>
                  <a:srgbClr val="003300"/>
                </a:solidFill>
                <a:latin typeface="Calibri" panose="020F0502020204030204" pitchFamily="34" charset="0"/>
                <a:ea typeface="Calibri"/>
                <a:cs typeface="Calibri" panose="020F0502020204030204" pitchFamily="34" charset="0"/>
              </a:rPr>
              <a:t> gen..</a:t>
            </a:r>
            <a:endParaRPr lang="en-US" sz="2800" b="1" dirty="0">
              <a:solidFill>
                <a:srgbClr val="003300"/>
              </a:solidFill>
              <a:effectLst/>
              <a:latin typeface="Calibri" panose="020F0502020204030204" pitchFamily="34" charset="0"/>
              <a:ea typeface="Times New Roman"/>
              <a:cs typeface="Calibri" panose="020F0502020204030204" pitchFamily="34" charset="0"/>
            </a:endParaRPr>
          </a:p>
        </p:txBody>
      </p:sp>
    </p:spTree>
    <p:extLst>
      <p:ext uri="{BB962C8B-B14F-4D97-AF65-F5344CB8AC3E}">
        <p14:creationId xmlns:p14="http://schemas.microsoft.com/office/powerpoint/2010/main" val="297582470"/>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1000"/>
                                        <p:tgtEl>
                                          <p:spTgt spid="8"/>
                                        </p:tgtEl>
                                      </p:cBhvr>
                                    </p:animEffect>
                                    <p:anim calcmode="lin" valueType="num">
                                      <p:cBhvr>
                                        <p:cTn id="18" dur="1000" fill="hold"/>
                                        <p:tgtEl>
                                          <p:spTgt spid="8"/>
                                        </p:tgtEl>
                                        <p:attrNameLst>
                                          <p:attrName>ppt_x</p:attrName>
                                        </p:attrNameLst>
                                      </p:cBhvr>
                                      <p:tavLst>
                                        <p:tav tm="0">
                                          <p:val>
                                            <p:strVal val="#ppt_x"/>
                                          </p:val>
                                        </p:tav>
                                        <p:tav tm="100000">
                                          <p:val>
                                            <p:strVal val="#ppt_x"/>
                                          </p:val>
                                        </p:tav>
                                      </p:tavLst>
                                    </p:anim>
                                    <p:anim calcmode="lin" valueType="num">
                                      <p:cBhvr>
                                        <p:cTn id="1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11"/>
                                        </p:tgtEl>
                                        <p:attrNameLst>
                                          <p:attrName>style.visibility</p:attrName>
                                        </p:attrNameLst>
                                      </p:cBhvr>
                                      <p:to>
                                        <p:strVal val="visible"/>
                                      </p:to>
                                    </p:set>
                                    <p:anim calcmode="lin" valueType="num">
                                      <p:cBhvr additive="base">
                                        <p:cTn id="24" dur="500" fill="hold"/>
                                        <p:tgtEl>
                                          <p:spTgt spid="11"/>
                                        </p:tgtEl>
                                        <p:attrNameLst>
                                          <p:attrName>ppt_x</p:attrName>
                                        </p:attrNameLst>
                                      </p:cBhvr>
                                      <p:tavLst>
                                        <p:tav tm="0">
                                          <p:val>
                                            <p:strVal val="#ppt_x"/>
                                          </p:val>
                                        </p:tav>
                                        <p:tav tm="100000">
                                          <p:val>
                                            <p:strVal val="#ppt_x"/>
                                          </p:val>
                                        </p:tav>
                                      </p:tavLst>
                                    </p:anim>
                                    <p:anim calcmode="lin" valueType="num">
                                      <p:cBhvr additive="base">
                                        <p:cTn id="25"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grpId="0" nodeType="click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fade">
                                      <p:cBhvr>
                                        <p:cTn id="30" dur="1000"/>
                                        <p:tgtEl>
                                          <p:spTgt spid="12"/>
                                        </p:tgtEl>
                                      </p:cBhvr>
                                    </p:animEffect>
                                    <p:anim calcmode="lin" valueType="num">
                                      <p:cBhvr>
                                        <p:cTn id="31" dur="1000" fill="hold"/>
                                        <p:tgtEl>
                                          <p:spTgt spid="12"/>
                                        </p:tgtEl>
                                        <p:attrNameLst>
                                          <p:attrName>ppt_x</p:attrName>
                                        </p:attrNameLst>
                                      </p:cBhvr>
                                      <p:tavLst>
                                        <p:tav tm="0">
                                          <p:val>
                                            <p:strVal val="#ppt_x"/>
                                          </p:val>
                                        </p:tav>
                                        <p:tav tm="100000">
                                          <p:val>
                                            <p:strVal val="#ppt_x"/>
                                          </p:val>
                                        </p:tav>
                                      </p:tavLst>
                                    </p:anim>
                                    <p:anim calcmode="lin" valueType="num">
                                      <p:cBhvr>
                                        <p:cTn id="32"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barn(inVertical)">
                                      <p:cBhvr>
                                        <p:cTn id="3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descr="n23 Fb Tran Manh Tung">
            <a:extLst>
              <a:ext uri="{FF2B5EF4-FFF2-40B4-BE49-F238E27FC236}">
                <a16:creationId xmlns:a16="http://schemas.microsoft.com/office/drawing/2014/main" id="{99BD2EFD-C5D2-2947-C2E3-DA809DDF49B3}"/>
              </a:ext>
            </a:extLst>
          </p:cNvPr>
          <p:cNvSpPr txBox="1"/>
          <p:nvPr/>
        </p:nvSpPr>
        <p:spPr>
          <a:xfrm>
            <a:off x="839042" y="2193100"/>
            <a:ext cx="16609915" cy="1054263"/>
          </a:xfrm>
          <a:prstGeom prst="rect">
            <a:avLst/>
          </a:prstGeom>
          <a:noFill/>
          <a:ln w="28575">
            <a:solidFill>
              <a:schemeClr val="accent5"/>
            </a:solidFill>
            <a:prstDash val="sysDash"/>
          </a:ln>
        </p:spPr>
        <p:txBody>
          <a:bodyPr wrap="square">
            <a:spAutoFit/>
          </a:bodyPr>
          <a:lstStyle/>
          <a:p>
            <a:pPr algn="just">
              <a:lnSpc>
                <a:spcPct val="115000"/>
              </a:lnSpc>
            </a:pPr>
            <a:r>
              <a:rPr lang="en-US" sz="2800">
                <a:effectLst/>
                <a:latin typeface="Calibri" panose="020F0502020204030204" pitchFamily="34" charset="0"/>
                <a:ea typeface="Times New Roman" panose="02020603050405020304" pitchFamily="18" charset="0"/>
                <a:cs typeface="Calibri" panose="020F0502020204030204" pitchFamily="34" charset="0"/>
              </a:rPr>
              <a:t>Ngôi nhà thông minh 4.0: Hệ thống này sẽ giúp con người kiểm soát an ninh và điều khiển một số thiết bị trong nhà thông qua điện thoại, máy tính bảng có kết nối wifi/4G có thể điều khiển từ xa kể cả khi bạn không có ở nhà</a:t>
            </a:r>
          </a:p>
        </p:txBody>
      </p:sp>
      <p:pic>
        <p:nvPicPr>
          <p:cNvPr id="11" name="Picture 10" descr="n23 Fb Tran Manh Tung">
            <a:extLst>
              <a:ext uri="{FF2B5EF4-FFF2-40B4-BE49-F238E27FC236}">
                <a16:creationId xmlns:a16="http://schemas.microsoft.com/office/drawing/2014/main" id="{C2175C00-44C4-8259-E1BC-E6F591AB21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863800" y="3282004"/>
            <a:ext cx="4271800" cy="4114800"/>
          </a:xfrm>
          <a:prstGeom prst="ellipse">
            <a:avLst/>
          </a:prstGeom>
          <a:ln>
            <a:noFill/>
          </a:ln>
          <a:effectLst>
            <a:softEdge rad="112500"/>
          </a:effectLst>
        </p:spPr>
      </p:pic>
      <p:grpSp>
        <p:nvGrpSpPr>
          <p:cNvPr id="2" name="Group 1" descr="n23 Fb Tran Manh Tung">
            <a:extLst>
              <a:ext uri="{FF2B5EF4-FFF2-40B4-BE49-F238E27FC236}">
                <a16:creationId xmlns:a16="http://schemas.microsoft.com/office/drawing/2014/main" id="{6726BCAD-2853-A1CB-0887-E3FC021233F7}"/>
              </a:ext>
            </a:extLst>
          </p:cNvPr>
          <p:cNvGrpSpPr/>
          <p:nvPr/>
        </p:nvGrpSpPr>
        <p:grpSpPr>
          <a:xfrm>
            <a:off x="60183" y="58994"/>
            <a:ext cx="1006615" cy="1080701"/>
            <a:chOff x="12195036" y="3488552"/>
            <a:chExt cx="1006615" cy="1080701"/>
          </a:xfrm>
        </p:grpSpPr>
        <p:sp>
          <p:nvSpPr>
            <p:cNvPr id="5" name="Freeform 20">
              <a:extLst>
                <a:ext uri="{FF2B5EF4-FFF2-40B4-BE49-F238E27FC236}">
                  <a16:creationId xmlns:a16="http://schemas.microsoft.com/office/drawing/2014/main" id="{18F40632-E330-DC1B-5B16-A54B1B208071}"/>
                </a:ext>
              </a:extLst>
            </p:cNvPr>
            <p:cNvSpPr/>
            <p:nvPr/>
          </p:nvSpPr>
          <p:spPr>
            <a:xfrm>
              <a:off x="12195036" y="3488552"/>
              <a:ext cx="1006615" cy="1080701"/>
            </a:xfrm>
            <a:custGeom>
              <a:avLst/>
              <a:gdLst/>
              <a:ahLst/>
              <a:cxnLst/>
              <a:rect l="l" t="t" r="r" b="b"/>
              <a:pathLst>
                <a:path w="4833020" h="5188729">
                  <a:moveTo>
                    <a:pt x="4688240" y="5043949"/>
                  </a:moveTo>
                  <a:lnTo>
                    <a:pt x="4833020" y="5043949"/>
                  </a:lnTo>
                  <a:lnTo>
                    <a:pt x="4833020" y="5188729"/>
                  </a:lnTo>
                  <a:lnTo>
                    <a:pt x="4688240" y="5188729"/>
                  </a:lnTo>
                  <a:lnTo>
                    <a:pt x="4688240" y="5043948"/>
                  </a:lnTo>
                  <a:close/>
                  <a:moveTo>
                    <a:pt x="0" y="144780"/>
                  </a:moveTo>
                  <a:lnTo>
                    <a:pt x="144780" y="144780"/>
                  </a:lnTo>
                  <a:lnTo>
                    <a:pt x="144780" y="5043949"/>
                  </a:lnTo>
                  <a:lnTo>
                    <a:pt x="0" y="5043949"/>
                  </a:lnTo>
                  <a:lnTo>
                    <a:pt x="0" y="144780"/>
                  </a:lnTo>
                  <a:close/>
                  <a:moveTo>
                    <a:pt x="0" y="5043949"/>
                  </a:moveTo>
                  <a:lnTo>
                    <a:pt x="144780" y="5043949"/>
                  </a:lnTo>
                  <a:lnTo>
                    <a:pt x="144780" y="5188729"/>
                  </a:lnTo>
                  <a:lnTo>
                    <a:pt x="0" y="5188729"/>
                  </a:lnTo>
                  <a:lnTo>
                    <a:pt x="0" y="5043948"/>
                  </a:lnTo>
                  <a:close/>
                  <a:moveTo>
                    <a:pt x="4688240" y="144780"/>
                  </a:moveTo>
                  <a:lnTo>
                    <a:pt x="4833020" y="144780"/>
                  </a:lnTo>
                  <a:lnTo>
                    <a:pt x="4833020" y="5043949"/>
                  </a:lnTo>
                  <a:lnTo>
                    <a:pt x="4688240" y="5043949"/>
                  </a:lnTo>
                  <a:lnTo>
                    <a:pt x="4688240" y="144780"/>
                  </a:lnTo>
                  <a:close/>
                  <a:moveTo>
                    <a:pt x="144780" y="5043949"/>
                  </a:moveTo>
                  <a:lnTo>
                    <a:pt x="4688240" y="5043949"/>
                  </a:lnTo>
                  <a:lnTo>
                    <a:pt x="4688240" y="5188729"/>
                  </a:lnTo>
                  <a:lnTo>
                    <a:pt x="144780" y="5188729"/>
                  </a:lnTo>
                  <a:lnTo>
                    <a:pt x="144780" y="5043948"/>
                  </a:lnTo>
                  <a:close/>
                  <a:moveTo>
                    <a:pt x="4688240" y="0"/>
                  </a:moveTo>
                  <a:lnTo>
                    <a:pt x="4833020" y="0"/>
                  </a:lnTo>
                  <a:lnTo>
                    <a:pt x="4833020" y="144780"/>
                  </a:lnTo>
                  <a:lnTo>
                    <a:pt x="4688240" y="144780"/>
                  </a:lnTo>
                  <a:lnTo>
                    <a:pt x="4688240" y="0"/>
                  </a:lnTo>
                  <a:close/>
                  <a:moveTo>
                    <a:pt x="0" y="0"/>
                  </a:moveTo>
                  <a:lnTo>
                    <a:pt x="144780" y="0"/>
                  </a:lnTo>
                  <a:lnTo>
                    <a:pt x="144780" y="144780"/>
                  </a:lnTo>
                  <a:lnTo>
                    <a:pt x="0" y="144780"/>
                  </a:lnTo>
                  <a:lnTo>
                    <a:pt x="0" y="0"/>
                  </a:lnTo>
                  <a:close/>
                  <a:moveTo>
                    <a:pt x="144780" y="0"/>
                  </a:moveTo>
                  <a:lnTo>
                    <a:pt x="4688240" y="0"/>
                  </a:lnTo>
                  <a:lnTo>
                    <a:pt x="4688240" y="144780"/>
                  </a:lnTo>
                  <a:lnTo>
                    <a:pt x="144780" y="144780"/>
                  </a:lnTo>
                  <a:lnTo>
                    <a:pt x="144780" y="0"/>
                  </a:lnTo>
                  <a:close/>
                </a:path>
              </a:pathLst>
            </a:custGeom>
            <a:solidFill>
              <a:srgbClr val="2B262E"/>
            </a:solidFill>
          </p:spPr>
        </p:sp>
        <p:pic>
          <p:nvPicPr>
            <p:cNvPr id="7" name="Picture 21">
              <a:extLst>
                <a:ext uri="{FF2B5EF4-FFF2-40B4-BE49-F238E27FC236}">
                  <a16:creationId xmlns:a16="http://schemas.microsoft.com/office/drawing/2014/main" id="{E341DE0E-331A-1C46-7D43-A9B8084241C2}"/>
                </a:ext>
              </a:extLst>
            </p:cNvPr>
            <p:cNvPicPr>
              <a:picLocks noChangeAspect="1"/>
            </p:cNvPicPr>
            <p:nvPr/>
          </p:nvPicPr>
          <p:blipFill>
            <a:blip r:embed="rId4"/>
            <a:srcRect/>
            <a:stretch>
              <a:fillRect/>
            </a:stretch>
          </p:blipFill>
          <p:spPr>
            <a:xfrm>
              <a:off x="12417875" y="3710087"/>
              <a:ext cx="560936" cy="599530"/>
            </a:xfrm>
            <a:prstGeom prst="rect">
              <a:avLst/>
            </a:prstGeom>
          </p:spPr>
        </p:pic>
      </p:grpSp>
      <p:sp>
        <p:nvSpPr>
          <p:cNvPr id="8" name="文本框 23" descr="n23 Fb Tran Manh Tung">
            <a:extLst>
              <a:ext uri="{FF2B5EF4-FFF2-40B4-BE49-F238E27FC236}">
                <a16:creationId xmlns:a16="http://schemas.microsoft.com/office/drawing/2014/main" id="{B6517ED4-093C-1CFC-EF9D-7954659E846E}"/>
              </a:ext>
            </a:extLst>
          </p:cNvPr>
          <p:cNvSpPr txBox="1"/>
          <p:nvPr/>
        </p:nvSpPr>
        <p:spPr>
          <a:xfrm>
            <a:off x="7079182" y="419100"/>
            <a:ext cx="4129656" cy="1107996"/>
          </a:xfrm>
          <a:prstGeom prst="rect">
            <a:avLst/>
          </a:prstGeom>
          <a:noFill/>
        </p:spPr>
        <p:txBody>
          <a:bodyPr wrap="none" rtlCol="0">
            <a:spAutoFit/>
            <a:scene3d>
              <a:camera prst="orthographicFront"/>
              <a:lightRig rig="threePt" dir="t"/>
            </a:scene3d>
            <a:sp3d contourW="12700"/>
          </a:bodyPr>
          <a:lstStyle/>
          <a:p>
            <a:pPr algn="ctr" defTabSz="1371600">
              <a:defRPr/>
            </a:pPr>
            <a:r>
              <a:rPr lang="en-US" altLang="zh-CN" sz="6600" b="1" kern="0">
                <a:solidFill>
                  <a:prstClr val="black"/>
                </a:solidFill>
                <a:latin typeface="Calibri" panose="020F0502020204030204" pitchFamily="34" charset="0"/>
                <a:ea typeface="微软雅黑"/>
                <a:cs typeface="Calibri" panose="020F0502020204030204" pitchFamily="34" charset="0"/>
                <a:sym typeface="+mn-lt"/>
              </a:rPr>
              <a:t>VẬN DỤNG</a:t>
            </a:r>
            <a:endParaRPr lang="zh-CN" altLang="en-US" sz="6600" b="1" kern="0" dirty="0">
              <a:solidFill>
                <a:prstClr val="black"/>
              </a:solidFill>
              <a:latin typeface="Calibri" panose="020F0502020204030204" pitchFamily="34" charset="0"/>
              <a:ea typeface="微软雅黑"/>
              <a:cs typeface="Calibri" panose="020F0502020204030204" pitchFamily="34" charset="0"/>
              <a:sym typeface="+mn-lt"/>
            </a:endParaRPr>
          </a:p>
        </p:txBody>
      </p:sp>
      <p:sp>
        <p:nvSpPr>
          <p:cNvPr id="9" name="Rectangle 8" descr="n23 Fb Tran Manh Tung">
            <a:extLst>
              <a:ext uri="{FF2B5EF4-FFF2-40B4-BE49-F238E27FC236}">
                <a16:creationId xmlns:a16="http://schemas.microsoft.com/office/drawing/2014/main" id="{5C08FECC-D7FF-C093-C760-301C0181DD6A}"/>
              </a:ext>
            </a:extLst>
          </p:cNvPr>
          <p:cNvSpPr/>
          <p:nvPr/>
        </p:nvSpPr>
        <p:spPr>
          <a:xfrm>
            <a:off x="843958" y="1472505"/>
            <a:ext cx="16605842" cy="523220"/>
          </a:xfrm>
          <a:prstGeom prst="rect">
            <a:avLst/>
          </a:prstGeom>
          <a:solidFill>
            <a:schemeClr val="accent6">
              <a:lumMod val="40000"/>
              <a:lumOff val="60000"/>
            </a:schemeClr>
          </a:solidFill>
        </p:spPr>
        <p:txBody>
          <a:bodyPr wrap="square">
            <a:spAutoFit/>
          </a:bodyPr>
          <a:lstStyle/>
          <a:p>
            <a:pPr algn="just"/>
            <a:r>
              <a:rPr lang="en-US" sz="2800" b="1" dirty="0" err="1">
                <a:latin typeface="Calibri" panose="020F0502020204030204" pitchFamily="34" charset="0"/>
                <a:ea typeface="Times New Roman"/>
                <a:cs typeface="Calibri" panose="020F0502020204030204" pitchFamily="34" charset="0"/>
              </a:rPr>
              <a:t>Câu</a:t>
            </a:r>
            <a:r>
              <a:rPr lang="en-US" sz="2800" b="1" dirty="0">
                <a:latin typeface="Calibri" panose="020F0502020204030204" pitchFamily="34" charset="0"/>
                <a:ea typeface="Times New Roman"/>
                <a:cs typeface="Calibri" panose="020F0502020204030204" pitchFamily="34" charset="0"/>
              </a:rPr>
              <a:t> </a:t>
            </a:r>
            <a:r>
              <a:rPr lang="en-US" sz="2800" b="1" err="1">
                <a:latin typeface="Calibri" panose="020F0502020204030204" pitchFamily="34" charset="0"/>
                <a:ea typeface="Times New Roman"/>
                <a:cs typeface="Calibri" panose="020F0502020204030204" pitchFamily="34" charset="0"/>
              </a:rPr>
              <a:t>hỏi</a:t>
            </a:r>
            <a:r>
              <a:rPr lang="en-US" sz="2800" b="1">
                <a:latin typeface="Calibri" panose="020F0502020204030204" pitchFamily="34" charset="0"/>
                <a:ea typeface="Times New Roman"/>
                <a:cs typeface="Calibri" panose="020F0502020204030204" pitchFamily="34" charset="0"/>
              </a:rPr>
              <a:t> 2:</a:t>
            </a:r>
            <a:r>
              <a:rPr lang="en-US" sz="2800">
                <a:latin typeface="Calibri" panose="020F0502020204030204" pitchFamily="34" charset="0"/>
                <a:ea typeface="Times New Roman"/>
                <a:cs typeface="Calibri" panose="020F0502020204030204" pitchFamily="34" charset="0"/>
              </a:rPr>
              <a:t> </a:t>
            </a:r>
            <a:r>
              <a:rPr lang="en-US" sz="2800">
                <a:latin typeface="Calibri" panose="020F0502020204030204" pitchFamily="34" charset="0"/>
                <a:cs typeface="Calibri" panose="020F0502020204030204" pitchFamily="34" charset="0"/>
              </a:rPr>
              <a:t>Thế nào là ngôi nhà thông minh 4.0. </a:t>
            </a:r>
          </a:p>
        </p:txBody>
      </p:sp>
      <p:pic>
        <p:nvPicPr>
          <p:cNvPr id="10" name="Picture 9" descr="n23 Fb Tran Manh Tung">
            <a:extLst>
              <a:ext uri="{FF2B5EF4-FFF2-40B4-BE49-F238E27FC236}">
                <a16:creationId xmlns:a16="http://schemas.microsoft.com/office/drawing/2014/main" id="{4A293134-AD52-227C-7A59-6C5F8FE863B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358600" y="3238500"/>
            <a:ext cx="4271800" cy="4114800"/>
          </a:xfrm>
          <a:prstGeom prst="ellipse">
            <a:avLst/>
          </a:prstGeom>
          <a:ln>
            <a:noFill/>
          </a:ln>
          <a:effectLst>
            <a:softEdge rad="112500"/>
          </a:effectLst>
        </p:spPr>
      </p:pic>
      <p:pic>
        <p:nvPicPr>
          <p:cNvPr id="4" name="Picture 3" descr="n23 Fb Tran Manh Tung">
            <a:extLst>
              <a:ext uri="{FF2B5EF4-FFF2-40B4-BE49-F238E27FC236}">
                <a16:creationId xmlns:a16="http://schemas.microsoft.com/office/drawing/2014/main" id="{F2D01A2D-B43C-3C8C-04D8-0F6A5006ACF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339800" y="6210300"/>
            <a:ext cx="4271800" cy="4114800"/>
          </a:xfrm>
          <a:prstGeom prst="ellipse">
            <a:avLst/>
          </a:prstGeom>
          <a:ln>
            <a:noFill/>
          </a:ln>
          <a:effectLst>
            <a:softEdge rad="112500"/>
          </a:effectLst>
        </p:spPr>
      </p:pic>
      <p:sp>
        <p:nvSpPr>
          <p:cNvPr id="12" name="TextBox 11" descr="n23 Fb Tran Manh Tung">
            <a:extLst>
              <a:ext uri="{FF2B5EF4-FFF2-40B4-BE49-F238E27FC236}">
                <a16:creationId xmlns:a16="http://schemas.microsoft.com/office/drawing/2014/main" id="{3D4B21B0-6D8B-B16F-8240-AFA35236B44F}"/>
              </a:ext>
            </a:extLst>
          </p:cNvPr>
          <p:cNvSpPr txBox="1"/>
          <p:nvPr/>
        </p:nvSpPr>
        <p:spPr>
          <a:xfrm>
            <a:off x="836584" y="3397170"/>
            <a:ext cx="8700310" cy="523220"/>
          </a:xfrm>
          <a:prstGeom prst="rect">
            <a:avLst/>
          </a:prstGeom>
          <a:noFill/>
        </p:spPr>
        <p:txBody>
          <a:bodyPr wrap="square">
            <a:spAutoFit/>
          </a:bodyPr>
          <a:lstStyle/>
          <a:p>
            <a:r>
              <a:rPr lang="en-US" sz="2800" b="1">
                <a:effectLst/>
                <a:latin typeface="Calibri" panose="020F0502020204030204" pitchFamily="34" charset="0"/>
                <a:ea typeface="Calibri" panose="020F0502020204030204" pitchFamily="34" charset="0"/>
                <a:cs typeface="Calibri" panose="020F0502020204030204" pitchFamily="34" charset="0"/>
              </a:rPr>
              <a:t>* Đặc điểm của ngôi nhà thông minh </a:t>
            </a:r>
            <a:endParaRPr lang="en-US" sz="2800">
              <a:effectLst/>
              <a:latin typeface="Calibri" panose="020F0502020204030204" pitchFamily="34" charset="0"/>
              <a:ea typeface="Calibri" panose="020F0502020204030204" pitchFamily="34" charset="0"/>
              <a:cs typeface="Calibri" panose="020F0502020204030204" pitchFamily="34" charset="0"/>
            </a:endParaRPr>
          </a:p>
        </p:txBody>
      </p:sp>
      <p:sp>
        <p:nvSpPr>
          <p:cNvPr id="39" name="Freeform: Shape 38" descr="n23 Fb Tran Manh Tung">
            <a:extLst>
              <a:ext uri="{FF2B5EF4-FFF2-40B4-BE49-F238E27FC236}">
                <a16:creationId xmlns:a16="http://schemas.microsoft.com/office/drawing/2014/main" id="{9C34EF5C-4086-6CA5-5A1B-2A4F594347BB}"/>
              </a:ext>
            </a:extLst>
          </p:cNvPr>
          <p:cNvSpPr/>
          <p:nvPr/>
        </p:nvSpPr>
        <p:spPr>
          <a:xfrm>
            <a:off x="563491" y="3962400"/>
            <a:ext cx="1200149" cy="1553562"/>
          </a:xfrm>
          <a:custGeom>
            <a:avLst/>
            <a:gdLst>
              <a:gd name="connsiteX0" fmla="*/ 0 w 1714499"/>
              <a:gd name="connsiteY0" fmla="*/ 0 h 1200149"/>
              <a:gd name="connsiteX1" fmla="*/ 1114425 w 1714499"/>
              <a:gd name="connsiteY1" fmla="*/ 0 h 1200149"/>
              <a:gd name="connsiteX2" fmla="*/ 1714499 w 1714499"/>
              <a:gd name="connsiteY2" fmla="*/ 600075 h 1200149"/>
              <a:gd name="connsiteX3" fmla="*/ 1114425 w 1714499"/>
              <a:gd name="connsiteY3" fmla="*/ 1200149 h 1200149"/>
              <a:gd name="connsiteX4" fmla="*/ 0 w 1714499"/>
              <a:gd name="connsiteY4" fmla="*/ 1200149 h 1200149"/>
              <a:gd name="connsiteX5" fmla="*/ 600075 w 1714499"/>
              <a:gd name="connsiteY5" fmla="*/ 600075 h 1200149"/>
              <a:gd name="connsiteX6" fmla="*/ 0 w 1714499"/>
              <a:gd name="connsiteY6" fmla="*/ 0 h 1200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14499" h="1200149">
                <a:moveTo>
                  <a:pt x="1714499" y="0"/>
                </a:moveTo>
                <a:lnTo>
                  <a:pt x="1714499" y="780097"/>
                </a:lnTo>
                <a:lnTo>
                  <a:pt x="857249" y="1200149"/>
                </a:lnTo>
                <a:lnTo>
                  <a:pt x="0" y="780097"/>
                </a:lnTo>
                <a:lnTo>
                  <a:pt x="0" y="0"/>
                </a:lnTo>
                <a:lnTo>
                  <a:pt x="857249" y="420052"/>
                </a:lnTo>
                <a:lnTo>
                  <a:pt x="1714499" y="0"/>
                </a:lnTo>
                <a:close/>
              </a:path>
            </a:pathLst>
          </a:custGeom>
        </p:spPr>
        <p:style>
          <a:lnRef idx="2">
            <a:schemeClr val="accent2">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3971" tIns="614045" rIns="13969" bIns="614044" numCol="1" spcCol="1270" anchor="ctr" anchorCtr="0">
            <a:noAutofit/>
          </a:bodyPr>
          <a:lstStyle/>
          <a:p>
            <a:pPr marL="0" lvl="0" indent="0" algn="ctr" defTabSz="977900">
              <a:lnSpc>
                <a:spcPct val="90000"/>
              </a:lnSpc>
              <a:spcBef>
                <a:spcPct val="0"/>
              </a:spcBef>
              <a:spcAft>
                <a:spcPct val="35000"/>
              </a:spcAft>
              <a:buNone/>
            </a:pPr>
            <a:r>
              <a:rPr lang="en-US" sz="3600" b="1" kern="1200">
                <a:latin typeface="Calibri" panose="020F0502020204030204" pitchFamily="34" charset="0"/>
                <a:cs typeface="Calibri" panose="020F0502020204030204" pitchFamily="34" charset="0"/>
              </a:rPr>
              <a:t>1</a:t>
            </a:r>
          </a:p>
        </p:txBody>
      </p:sp>
      <p:sp>
        <p:nvSpPr>
          <p:cNvPr id="40" name="Freeform: Shape 39" descr="n23 Fb Tran Manh Tung">
            <a:extLst>
              <a:ext uri="{FF2B5EF4-FFF2-40B4-BE49-F238E27FC236}">
                <a16:creationId xmlns:a16="http://schemas.microsoft.com/office/drawing/2014/main" id="{8EF393C0-1A67-4BA2-5303-A2077922936C}"/>
              </a:ext>
            </a:extLst>
          </p:cNvPr>
          <p:cNvSpPr/>
          <p:nvPr/>
        </p:nvSpPr>
        <p:spPr>
          <a:xfrm>
            <a:off x="1763639" y="3962401"/>
            <a:ext cx="9052160" cy="1009815"/>
          </a:xfrm>
          <a:custGeom>
            <a:avLst/>
            <a:gdLst>
              <a:gd name="connsiteX0" fmla="*/ 185741 w 1114424"/>
              <a:gd name="connsiteY0" fmla="*/ 0 h 9052160"/>
              <a:gd name="connsiteX1" fmla="*/ 928683 w 1114424"/>
              <a:gd name="connsiteY1" fmla="*/ 0 h 9052160"/>
              <a:gd name="connsiteX2" fmla="*/ 1114424 w 1114424"/>
              <a:gd name="connsiteY2" fmla="*/ 185741 h 9052160"/>
              <a:gd name="connsiteX3" fmla="*/ 1114424 w 1114424"/>
              <a:gd name="connsiteY3" fmla="*/ 9052160 h 9052160"/>
              <a:gd name="connsiteX4" fmla="*/ 1114424 w 1114424"/>
              <a:gd name="connsiteY4" fmla="*/ 9052160 h 9052160"/>
              <a:gd name="connsiteX5" fmla="*/ 0 w 1114424"/>
              <a:gd name="connsiteY5" fmla="*/ 9052160 h 9052160"/>
              <a:gd name="connsiteX6" fmla="*/ 0 w 1114424"/>
              <a:gd name="connsiteY6" fmla="*/ 9052160 h 9052160"/>
              <a:gd name="connsiteX7" fmla="*/ 0 w 1114424"/>
              <a:gd name="connsiteY7" fmla="*/ 185741 h 9052160"/>
              <a:gd name="connsiteX8" fmla="*/ 185741 w 1114424"/>
              <a:gd name="connsiteY8" fmla="*/ 0 h 9052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14424" h="9052160">
                <a:moveTo>
                  <a:pt x="1114424" y="1508723"/>
                </a:moveTo>
                <a:lnTo>
                  <a:pt x="1114424" y="7543437"/>
                </a:lnTo>
                <a:cubicBezTo>
                  <a:pt x="1114424" y="8376682"/>
                  <a:pt x="1104186" y="9052160"/>
                  <a:pt x="1091557" y="9052160"/>
                </a:cubicBezTo>
                <a:lnTo>
                  <a:pt x="0" y="9052160"/>
                </a:lnTo>
                <a:lnTo>
                  <a:pt x="0" y="9052160"/>
                </a:lnTo>
                <a:lnTo>
                  <a:pt x="0" y="0"/>
                </a:lnTo>
                <a:lnTo>
                  <a:pt x="0" y="0"/>
                </a:lnTo>
                <a:lnTo>
                  <a:pt x="1091557" y="0"/>
                </a:lnTo>
                <a:cubicBezTo>
                  <a:pt x="1104186" y="0"/>
                  <a:pt x="1114424" y="675478"/>
                  <a:pt x="1114424" y="1508723"/>
                </a:cubicBezTo>
                <a:close/>
              </a:path>
            </a:pathLst>
          </a:custGeom>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56464" tIns="68372" rIns="68372" bIns="68372" numCol="1" spcCol="1270" anchor="ctr" anchorCtr="0">
            <a:noAutofit/>
          </a:bodyPr>
          <a:lstStyle/>
          <a:p>
            <a:pPr marL="228600" lvl="1" indent="-228600" algn="just" defTabSz="977900">
              <a:lnSpc>
                <a:spcPct val="90000"/>
              </a:lnSpc>
              <a:spcBef>
                <a:spcPct val="0"/>
              </a:spcBef>
              <a:spcAft>
                <a:spcPct val="15000"/>
              </a:spcAft>
              <a:buFont typeface="Wingdings" panose="05000000000000000000" pitchFamily="2" charset="2"/>
              <a:buChar char=""/>
            </a:pPr>
            <a:r>
              <a:rPr lang="en-US" sz="2200" kern="1200">
                <a:effectLst/>
                <a:latin typeface="Calibri" panose="020F0502020204030204" pitchFamily="34" charset="0"/>
                <a:ea typeface="Calibri" panose="020F0502020204030204" pitchFamily="34" charset="0"/>
                <a:cs typeface="Calibri" panose="020F0502020204030204" pitchFamily="34" charset="0"/>
              </a:rPr>
              <a:t>Có khả năng kiểm soát nhiệt độ bằng </a:t>
            </a:r>
            <a:r>
              <a:rPr lang="en-US" sz="2200" kern="1200">
                <a:latin typeface="Calibri" panose="020F0502020204030204" pitchFamily="34" charset="0"/>
                <a:ea typeface="Calibri" panose="020F0502020204030204" pitchFamily="34" charset="0"/>
                <a:cs typeface="Calibri" panose="020F0502020204030204" pitchFamily="34" charset="0"/>
              </a:rPr>
              <a:t>công nghệ IoT</a:t>
            </a:r>
            <a:r>
              <a:rPr lang="en-US" sz="2200" kern="1200">
                <a:effectLst/>
                <a:latin typeface="Calibri" panose="020F0502020204030204" pitchFamily="34" charset="0"/>
                <a:ea typeface="Calibri" panose="020F0502020204030204" pitchFamily="34" charset="0"/>
                <a:cs typeface="Calibri" panose="020F0502020204030204" pitchFamily="34" charset="0"/>
              </a:rPr>
              <a:t>. </a:t>
            </a:r>
            <a:endParaRPr lang="en-US" sz="2200" kern="1200">
              <a:latin typeface="Calibri" panose="020F0502020204030204" pitchFamily="34" charset="0"/>
              <a:cs typeface="Calibri" panose="020F0502020204030204" pitchFamily="34" charset="0"/>
            </a:endParaRPr>
          </a:p>
        </p:txBody>
      </p:sp>
      <p:sp>
        <p:nvSpPr>
          <p:cNvPr id="41" name="Freeform: Shape 40" descr="n23 Fb Tran Manh Tung">
            <a:extLst>
              <a:ext uri="{FF2B5EF4-FFF2-40B4-BE49-F238E27FC236}">
                <a16:creationId xmlns:a16="http://schemas.microsoft.com/office/drawing/2014/main" id="{4CD3F6A6-A79D-A5F0-8CFB-C06E187E5432}"/>
              </a:ext>
            </a:extLst>
          </p:cNvPr>
          <p:cNvSpPr/>
          <p:nvPr/>
        </p:nvSpPr>
        <p:spPr>
          <a:xfrm>
            <a:off x="563491" y="5148459"/>
            <a:ext cx="1200149" cy="1553562"/>
          </a:xfrm>
          <a:custGeom>
            <a:avLst/>
            <a:gdLst>
              <a:gd name="connsiteX0" fmla="*/ 0 w 1714499"/>
              <a:gd name="connsiteY0" fmla="*/ 0 h 1200149"/>
              <a:gd name="connsiteX1" fmla="*/ 1114425 w 1714499"/>
              <a:gd name="connsiteY1" fmla="*/ 0 h 1200149"/>
              <a:gd name="connsiteX2" fmla="*/ 1714499 w 1714499"/>
              <a:gd name="connsiteY2" fmla="*/ 600075 h 1200149"/>
              <a:gd name="connsiteX3" fmla="*/ 1114425 w 1714499"/>
              <a:gd name="connsiteY3" fmla="*/ 1200149 h 1200149"/>
              <a:gd name="connsiteX4" fmla="*/ 0 w 1714499"/>
              <a:gd name="connsiteY4" fmla="*/ 1200149 h 1200149"/>
              <a:gd name="connsiteX5" fmla="*/ 600075 w 1714499"/>
              <a:gd name="connsiteY5" fmla="*/ 600075 h 1200149"/>
              <a:gd name="connsiteX6" fmla="*/ 0 w 1714499"/>
              <a:gd name="connsiteY6" fmla="*/ 0 h 1200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14499" h="1200149">
                <a:moveTo>
                  <a:pt x="1714499" y="0"/>
                </a:moveTo>
                <a:lnTo>
                  <a:pt x="1714499" y="780097"/>
                </a:lnTo>
                <a:lnTo>
                  <a:pt x="857249" y="1200149"/>
                </a:lnTo>
                <a:lnTo>
                  <a:pt x="0" y="780097"/>
                </a:lnTo>
                <a:lnTo>
                  <a:pt x="0" y="0"/>
                </a:lnTo>
                <a:lnTo>
                  <a:pt x="857249" y="420052"/>
                </a:lnTo>
                <a:lnTo>
                  <a:pt x="1714499" y="0"/>
                </a:lnTo>
                <a:close/>
              </a:path>
            </a:pathLst>
          </a:custGeom>
        </p:spPr>
        <p:style>
          <a:lnRef idx="2">
            <a:schemeClr val="accent3">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3971" tIns="614045" rIns="13969" bIns="614044" numCol="1" spcCol="1270" anchor="ctr" anchorCtr="0">
            <a:noAutofit/>
          </a:bodyPr>
          <a:lstStyle/>
          <a:p>
            <a:pPr marL="0" lvl="0" indent="0" algn="ctr" defTabSz="977900">
              <a:lnSpc>
                <a:spcPct val="90000"/>
              </a:lnSpc>
              <a:spcBef>
                <a:spcPct val="0"/>
              </a:spcBef>
              <a:spcAft>
                <a:spcPct val="35000"/>
              </a:spcAft>
              <a:buNone/>
            </a:pPr>
            <a:r>
              <a:rPr lang="en-US" sz="3600" b="1" kern="1200">
                <a:latin typeface="Calibri" panose="020F0502020204030204" pitchFamily="34" charset="0"/>
                <a:cs typeface="Calibri" panose="020F0502020204030204" pitchFamily="34" charset="0"/>
              </a:rPr>
              <a:t>2</a:t>
            </a:r>
          </a:p>
        </p:txBody>
      </p:sp>
      <p:sp>
        <p:nvSpPr>
          <p:cNvPr id="42" name="Freeform: Shape 41" descr="n23 Fb Tran Manh Tung">
            <a:extLst>
              <a:ext uri="{FF2B5EF4-FFF2-40B4-BE49-F238E27FC236}">
                <a16:creationId xmlns:a16="http://schemas.microsoft.com/office/drawing/2014/main" id="{82D11BF4-A843-E797-2052-9223CB066FC5}"/>
              </a:ext>
            </a:extLst>
          </p:cNvPr>
          <p:cNvSpPr/>
          <p:nvPr/>
        </p:nvSpPr>
        <p:spPr>
          <a:xfrm>
            <a:off x="1763639" y="5148459"/>
            <a:ext cx="9052160" cy="1009815"/>
          </a:xfrm>
          <a:custGeom>
            <a:avLst/>
            <a:gdLst>
              <a:gd name="connsiteX0" fmla="*/ 185741 w 1114424"/>
              <a:gd name="connsiteY0" fmla="*/ 0 h 9052160"/>
              <a:gd name="connsiteX1" fmla="*/ 928683 w 1114424"/>
              <a:gd name="connsiteY1" fmla="*/ 0 h 9052160"/>
              <a:gd name="connsiteX2" fmla="*/ 1114424 w 1114424"/>
              <a:gd name="connsiteY2" fmla="*/ 185741 h 9052160"/>
              <a:gd name="connsiteX3" fmla="*/ 1114424 w 1114424"/>
              <a:gd name="connsiteY3" fmla="*/ 9052160 h 9052160"/>
              <a:gd name="connsiteX4" fmla="*/ 1114424 w 1114424"/>
              <a:gd name="connsiteY4" fmla="*/ 9052160 h 9052160"/>
              <a:gd name="connsiteX5" fmla="*/ 0 w 1114424"/>
              <a:gd name="connsiteY5" fmla="*/ 9052160 h 9052160"/>
              <a:gd name="connsiteX6" fmla="*/ 0 w 1114424"/>
              <a:gd name="connsiteY6" fmla="*/ 9052160 h 9052160"/>
              <a:gd name="connsiteX7" fmla="*/ 0 w 1114424"/>
              <a:gd name="connsiteY7" fmla="*/ 185741 h 9052160"/>
              <a:gd name="connsiteX8" fmla="*/ 185741 w 1114424"/>
              <a:gd name="connsiteY8" fmla="*/ 0 h 9052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14424" h="9052160">
                <a:moveTo>
                  <a:pt x="1114424" y="1508723"/>
                </a:moveTo>
                <a:lnTo>
                  <a:pt x="1114424" y="7543437"/>
                </a:lnTo>
                <a:cubicBezTo>
                  <a:pt x="1114424" y="8376682"/>
                  <a:pt x="1104186" y="9052160"/>
                  <a:pt x="1091557" y="9052160"/>
                </a:cubicBezTo>
                <a:lnTo>
                  <a:pt x="0" y="9052160"/>
                </a:lnTo>
                <a:lnTo>
                  <a:pt x="0" y="9052160"/>
                </a:lnTo>
                <a:lnTo>
                  <a:pt x="0" y="0"/>
                </a:lnTo>
                <a:lnTo>
                  <a:pt x="0" y="0"/>
                </a:lnTo>
                <a:lnTo>
                  <a:pt x="1091557" y="0"/>
                </a:lnTo>
                <a:cubicBezTo>
                  <a:pt x="1104186" y="0"/>
                  <a:pt x="1114424" y="675478"/>
                  <a:pt x="1114424" y="1508723"/>
                </a:cubicBezTo>
                <a:close/>
              </a:path>
            </a:pathLst>
          </a:cu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56464" tIns="68372" rIns="68372" bIns="68372" numCol="1" spcCol="1270" anchor="ctr" anchorCtr="0">
            <a:noAutofit/>
          </a:bodyPr>
          <a:lstStyle/>
          <a:p>
            <a:pPr marL="228600" lvl="1" indent="-228600" algn="just" defTabSz="977900">
              <a:lnSpc>
                <a:spcPct val="90000"/>
              </a:lnSpc>
              <a:spcBef>
                <a:spcPct val="0"/>
              </a:spcBef>
              <a:spcAft>
                <a:spcPct val="15000"/>
              </a:spcAft>
              <a:buFont typeface="Wingdings" panose="05000000000000000000" pitchFamily="2" charset="2"/>
              <a:buChar char=""/>
            </a:pPr>
            <a:r>
              <a:rPr lang="en-US" sz="2200" kern="1200">
                <a:effectLst/>
                <a:latin typeface="Calibri" panose="020F0502020204030204" pitchFamily="34" charset="0"/>
                <a:ea typeface="Calibri" panose="020F0502020204030204" pitchFamily="34" charset="0"/>
                <a:cs typeface="Calibri" panose="020F0502020204030204" pitchFamily="34" charset="0"/>
              </a:rPr>
              <a:t>Hệ thống bảo mật an ninh cực kỳ chặt chẽ . Việc sử dụng hệ thống tích hợp AI giám sát 24/7</a:t>
            </a:r>
            <a:endParaRPr lang="en-US" sz="2200" kern="1200">
              <a:latin typeface="Calibri" panose="020F0502020204030204" pitchFamily="34" charset="0"/>
              <a:cs typeface="Calibri" panose="020F0502020204030204" pitchFamily="34" charset="0"/>
            </a:endParaRPr>
          </a:p>
        </p:txBody>
      </p:sp>
      <p:sp>
        <p:nvSpPr>
          <p:cNvPr id="43" name="Freeform: Shape 42" descr="n23 Fb Tran Manh Tung">
            <a:extLst>
              <a:ext uri="{FF2B5EF4-FFF2-40B4-BE49-F238E27FC236}">
                <a16:creationId xmlns:a16="http://schemas.microsoft.com/office/drawing/2014/main" id="{4A5A3B75-FDB4-A074-82B1-B03D107D2280}"/>
              </a:ext>
            </a:extLst>
          </p:cNvPr>
          <p:cNvSpPr/>
          <p:nvPr/>
        </p:nvSpPr>
        <p:spPr>
          <a:xfrm>
            <a:off x="563491" y="6338097"/>
            <a:ext cx="1200149" cy="1553562"/>
          </a:xfrm>
          <a:custGeom>
            <a:avLst/>
            <a:gdLst>
              <a:gd name="connsiteX0" fmla="*/ 0 w 1714499"/>
              <a:gd name="connsiteY0" fmla="*/ 0 h 1200149"/>
              <a:gd name="connsiteX1" fmla="*/ 1114425 w 1714499"/>
              <a:gd name="connsiteY1" fmla="*/ 0 h 1200149"/>
              <a:gd name="connsiteX2" fmla="*/ 1714499 w 1714499"/>
              <a:gd name="connsiteY2" fmla="*/ 600075 h 1200149"/>
              <a:gd name="connsiteX3" fmla="*/ 1114425 w 1714499"/>
              <a:gd name="connsiteY3" fmla="*/ 1200149 h 1200149"/>
              <a:gd name="connsiteX4" fmla="*/ 0 w 1714499"/>
              <a:gd name="connsiteY4" fmla="*/ 1200149 h 1200149"/>
              <a:gd name="connsiteX5" fmla="*/ 600075 w 1714499"/>
              <a:gd name="connsiteY5" fmla="*/ 600075 h 1200149"/>
              <a:gd name="connsiteX6" fmla="*/ 0 w 1714499"/>
              <a:gd name="connsiteY6" fmla="*/ 0 h 1200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14499" h="1200149">
                <a:moveTo>
                  <a:pt x="1714499" y="0"/>
                </a:moveTo>
                <a:lnTo>
                  <a:pt x="1714499" y="780097"/>
                </a:lnTo>
                <a:lnTo>
                  <a:pt x="857249" y="1200149"/>
                </a:lnTo>
                <a:lnTo>
                  <a:pt x="0" y="780097"/>
                </a:lnTo>
                <a:lnTo>
                  <a:pt x="0" y="0"/>
                </a:lnTo>
                <a:lnTo>
                  <a:pt x="857249" y="420052"/>
                </a:lnTo>
                <a:lnTo>
                  <a:pt x="1714499" y="0"/>
                </a:lnTo>
                <a:close/>
              </a:path>
            </a:pathLst>
          </a:custGeom>
        </p:spPr>
        <p:style>
          <a:lnRef idx="2">
            <a:schemeClr val="accent4">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3971" tIns="614045" rIns="13969" bIns="614044" numCol="1" spcCol="1270" anchor="ctr" anchorCtr="0">
            <a:noAutofit/>
          </a:bodyPr>
          <a:lstStyle/>
          <a:p>
            <a:pPr marL="0" lvl="0" indent="0" algn="ctr" defTabSz="977900">
              <a:lnSpc>
                <a:spcPct val="90000"/>
              </a:lnSpc>
              <a:spcBef>
                <a:spcPct val="0"/>
              </a:spcBef>
              <a:spcAft>
                <a:spcPct val="35000"/>
              </a:spcAft>
              <a:buNone/>
            </a:pPr>
            <a:r>
              <a:rPr lang="en-US" sz="3600" b="1" kern="1200">
                <a:latin typeface="Calibri" panose="020F0502020204030204" pitchFamily="34" charset="0"/>
                <a:cs typeface="Calibri" panose="020F0502020204030204" pitchFamily="34" charset="0"/>
              </a:rPr>
              <a:t>3</a:t>
            </a:r>
          </a:p>
        </p:txBody>
      </p:sp>
      <p:sp>
        <p:nvSpPr>
          <p:cNvPr id="44" name="Freeform: Shape 43" descr="n23 Fb Tran Manh Tung">
            <a:extLst>
              <a:ext uri="{FF2B5EF4-FFF2-40B4-BE49-F238E27FC236}">
                <a16:creationId xmlns:a16="http://schemas.microsoft.com/office/drawing/2014/main" id="{9201679E-A2C0-43F4-5689-EEE3F70C7A13}"/>
              </a:ext>
            </a:extLst>
          </p:cNvPr>
          <p:cNvSpPr/>
          <p:nvPr/>
        </p:nvSpPr>
        <p:spPr>
          <a:xfrm>
            <a:off x="1763639" y="6338098"/>
            <a:ext cx="9052160" cy="1009816"/>
          </a:xfrm>
          <a:custGeom>
            <a:avLst/>
            <a:gdLst>
              <a:gd name="connsiteX0" fmla="*/ 185741 w 1114424"/>
              <a:gd name="connsiteY0" fmla="*/ 0 h 9052160"/>
              <a:gd name="connsiteX1" fmla="*/ 928683 w 1114424"/>
              <a:gd name="connsiteY1" fmla="*/ 0 h 9052160"/>
              <a:gd name="connsiteX2" fmla="*/ 1114424 w 1114424"/>
              <a:gd name="connsiteY2" fmla="*/ 185741 h 9052160"/>
              <a:gd name="connsiteX3" fmla="*/ 1114424 w 1114424"/>
              <a:gd name="connsiteY3" fmla="*/ 9052160 h 9052160"/>
              <a:gd name="connsiteX4" fmla="*/ 1114424 w 1114424"/>
              <a:gd name="connsiteY4" fmla="*/ 9052160 h 9052160"/>
              <a:gd name="connsiteX5" fmla="*/ 0 w 1114424"/>
              <a:gd name="connsiteY5" fmla="*/ 9052160 h 9052160"/>
              <a:gd name="connsiteX6" fmla="*/ 0 w 1114424"/>
              <a:gd name="connsiteY6" fmla="*/ 9052160 h 9052160"/>
              <a:gd name="connsiteX7" fmla="*/ 0 w 1114424"/>
              <a:gd name="connsiteY7" fmla="*/ 185741 h 9052160"/>
              <a:gd name="connsiteX8" fmla="*/ 185741 w 1114424"/>
              <a:gd name="connsiteY8" fmla="*/ 0 h 9052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14424" h="9052160">
                <a:moveTo>
                  <a:pt x="1114424" y="1508723"/>
                </a:moveTo>
                <a:lnTo>
                  <a:pt x="1114424" y="7543437"/>
                </a:lnTo>
                <a:cubicBezTo>
                  <a:pt x="1114424" y="8376682"/>
                  <a:pt x="1104186" y="9052160"/>
                  <a:pt x="1091557" y="9052160"/>
                </a:cubicBezTo>
                <a:lnTo>
                  <a:pt x="0" y="9052160"/>
                </a:lnTo>
                <a:lnTo>
                  <a:pt x="0" y="9052160"/>
                </a:lnTo>
                <a:lnTo>
                  <a:pt x="0" y="0"/>
                </a:lnTo>
                <a:lnTo>
                  <a:pt x="0" y="0"/>
                </a:lnTo>
                <a:lnTo>
                  <a:pt x="1091557" y="0"/>
                </a:lnTo>
                <a:cubicBezTo>
                  <a:pt x="1104186" y="0"/>
                  <a:pt x="1114424" y="675478"/>
                  <a:pt x="1114424" y="1508723"/>
                </a:cubicBezTo>
                <a:close/>
              </a:path>
            </a:pathLst>
          </a:custGeom>
        </p:spPr>
        <p:style>
          <a:lnRef idx="2">
            <a:schemeClr val="accent4">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56464" tIns="68372" rIns="68372" bIns="68373" numCol="1" spcCol="1270" anchor="ctr" anchorCtr="0">
            <a:noAutofit/>
          </a:bodyPr>
          <a:lstStyle/>
          <a:p>
            <a:pPr marL="228600" lvl="1" indent="-228600" algn="just" defTabSz="977900">
              <a:lnSpc>
                <a:spcPct val="90000"/>
              </a:lnSpc>
              <a:spcBef>
                <a:spcPct val="0"/>
              </a:spcBef>
              <a:spcAft>
                <a:spcPct val="15000"/>
              </a:spcAft>
              <a:buFont typeface="Wingdings" panose="05000000000000000000" pitchFamily="2" charset="2"/>
              <a:buChar char=""/>
            </a:pPr>
            <a:r>
              <a:rPr lang="en-US" sz="2200" kern="1200">
                <a:effectLst/>
                <a:latin typeface="Calibri" panose="020F0502020204030204" pitchFamily="34" charset="0"/>
                <a:ea typeface="Calibri" panose="020F0502020204030204" pitchFamily="34" charset="0"/>
                <a:cs typeface="Calibri" panose="020F0502020204030204" pitchFamily="34" charset="0"/>
              </a:rPr>
              <a:t>Hệ thống ánh sáng vô cùng linh hoạt</a:t>
            </a:r>
            <a:endParaRPr lang="en-US" sz="2200" kern="1200">
              <a:latin typeface="Calibri" panose="020F0502020204030204" pitchFamily="34" charset="0"/>
              <a:cs typeface="Calibri" panose="020F0502020204030204" pitchFamily="34" charset="0"/>
            </a:endParaRPr>
          </a:p>
        </p:txBody>
      </p:sp>
      <p:sp>
        <p:nvSpPr>
          <p:cNvPr id="45" name="Freeform: Shape 44" descr="n23 Fb Tran Manh Tung">
            <a:extLst>
              <a:ext uri="{FF2B5EF4-FFF2-40B4-BE49-F238E27FC236}">
                <a16:creationId xmlns:a16="http://schemas.microsoft.com/office/drawing/2014/main" id="{7A36F890-E85D-8E5B-5E72-586AF4BE1303}"/>
              </a:ext>
            </a:extLst>
          </p:cNvPr>
          <p:cNvSpPr/>
          <p:nvPr/>
        </p:nvSpPr>
        <p:spPr>
          <a:xfrm>
            <a:off x="563491" y="7510659"/>
            <a:ext cx="1200149" cy="1553562"/>
          </a:xfrm>
          <a:custGeom>
            <a:avLst/>
            <a:gdLst>
              <a:gd name="connsiteX0" fmla="*/ 0 w 1714499"/>
              <a:gd name="connsiteY0" fmla="*/ 0 h 1200149"/>
              <a:gd name="connsiteX1" fmla="*/ 1114425 w 1714499"/>
              <a:gd name="connsiteY1" fmla="*/ 0 h 1200149"/>
              <a:gd name="connsiteX2" fmla="*/ 1714499 w 1714499"/>
              <a:gd name="connsiteY2" fmla="*/ 600075 h 1200149"/>
              <a:gd name="connsiteX3" fmla="*/ 1114425 w 1714499"/>
              <a:gd name="connsiteY3" fmla="*/ 1200149 h 1200149"/>
              <a:gd name="connsiteX4" fmla="*/ 0 w 1714499"/>
              <a:gd name="connsiteY4" fmla="*/ 1200149 h 1200149"/>
              <a:gd name="connsiteX5" fmla="*/ 600075 w 1714499"/>
              <a:gd name="connsiteY5" fmla="*/ 600075 h 1200149"/>
              <a:gd name="connsiteX6" fmla="*/ 0 w 1714499"/>
              <a:gd name="connsiteY6" fmla="*/ 0 h 1200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14499" h="1200149">
                <a:moveTo>
                  <a:pt x="1714499" y="0"/>
                </a:moveTo>
                <a:lnTo>
                  <a:pt x="1714499" y="780097"/>
                </a:lnTo>
                <a:lnTo>
                  <a:pt x="857249" y="1200149"/>
                </a:lnTo>
                <a:lnTo>
                  <a:pt x="0" y="780097"/>
                </a:lnTo>
                <a:lnTo>
                  <a:pt x="0" y="0"/>
                </a:lnTo>
                <a:lnTo>
                  <a:pt x="857249" y="420052"/>
                </a:lnTo>
                <a:lnTo>
                  <a:pt x="1714499" y="0"/>
                </a:lnTo>
                <a:close/>
              </a:path>
            </a:pathLst>
          </a:custGeom>
        </p:spPr>
        <p:style>
          <a:lnRef idx="2">
            <a:schemeClr val="accent5">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3971" tIns="614045" rIns="13969" bIns="614044" numCol="1" spcCol="1270" anchor="ctr" anchorCtr="0">
            <a:noAutofit/>
          </a:bodyPr>
          <a:lstStyle/>
          <a:p>
            <a:pPr marL="0" lvl="0" indent="0" algn="ctr" defTabSz="977900">
              <a:lnSpc>
                <a:spcPct val="90000"/>
              </a:lnSpc>
              <a:spcBef>
                <a:spcPct val="0"/>
              </a:spcBef>
              <a:spcAft>
                <a:spcPct val="35000"/>
              </a:spcAft>
              <a:buNone/>
            </a:pPr>
            <a:r>
              <a:rPr lang="en-US" sz="3600" b="1" kern="1200">
                <a:latin typeface="Calibri" panose="020F0502020204030204" pitchFamily="34" charset="0"/>
                <a:cs typeface="Calibri" panose="020F0502020204030204" pitchFamily="34" charset="0"/>
              </a:rPr>
              <a:t>4</a:t>
            </a:r>
          </a:p>
        </p:txBody>
      </p:sp>
      <p:sp>
        <p:nvSpPr>
          <p:cNvPr id="46" name="Freeform: Shape 45" descr="n23 Fb Tran Manh Tung">
            <a:extLst>
              <a:ext uri="{FF2B5EF4-FFF2-40B4-BE49-F238E27FC236}">
                <a16:creationId xmlns:a16="http://schemas.microsoft.com/office/drawing/2014/main" id="{45D463E8-2BAF-B5B6-FAC3-DC74DAE0B31F}"/>
              </a:ext>
            </a:extLst>
          </p:cNvPr>
          <p:cNvSpPr/>
          <p:nvPr/>
        </p:nvSpPr>
        <p:spPr>
          <a:xfrm>
            <a:off x="1763639" y="7510659"/>
            <a:ext cx="9052160" cy="1009816"/>
          </a:xfrm>
          <a:custGeom>
            <a:avLst/>
            <a:gdLst>
              <a:gd name="connsiteX0" fmla="*/ 185741 w 1114424"/>
              <a:gd name="connsiteY0" fmla="*/ 0 h 9052160"/>
              <a:gd name="connsiteX1" fmla="*/ 928683 w 1114424"/>
              <a:gd name="connsiteY1" fmla="*/ 0 h 9052160"/>
              <a:gd name="connsiteX2" fmla="*/ 1114424 w 1114424"/>
              <a:gd name="connsiteY2" fmla="*/ 185741 h 9052160"/>
              <a:gd name="connsiteX3" fmla="*/ 1114424 w 1114424"/>
              <a:gd name="connsiteY3" fmla="*/ 9052160 h 9052160"/>
              <a:gd name="connsiteX4" fmla="*/ 1114424 w 1114424"/>
              <a:gd name="connsiteY4" fmla="*/ 9052160 h 9052160"/>
              <a:gd name="connsiteX5" fmla="*/ 0 w 1114424"/>
              <a:gd name="connsiteY5" fmla="*/ 9052160 h 9052160"/>
              <a:gd name="connsiteX6" fmla="*/ 0 w 1114424"/>
              <a:gd name="connsiteY6" fmla="*/ 9052160 h 9052160"/>
              <a:gd name="connsiteX7" fmla="*/ 0 w 1114424"/>
              <a:gd name="connsiteY7" fmla="*/ 185741 h 9052160"/>
              <a:gd name="connsiteX8" fmla="*/ 185741 w 1114424"/>
              <a:gd name="connsiteY8" fmla="*/ 0 h 9052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14424" h="9052160">
                <a:moveTo>
                  <a:pt x="1114424" y="1508723"/>
                </a:moveTo>
                <a:lnTo>
                  <a:pt x="1114424" y="7543437"/>
                </a:lnTo>
                <a:cubicBezTo>
                  <a:pt x="1114424" y="8376682"/>
                  <a:pt x="1104186" y="9052160"/>
                  <a:pt x="1091557" y="9052160"/>
                </a:cubicBezTo>
                <a:lnTo>
                  <a:pt x="0" y="9052160"/>
                </a:lnTo>
                <a:lnTo>
                  <a:pt x="0" y="9052160"/>
                </a:lnTo>
                <a:lnTo>
                  <a:pt x="0" y="0"/>
                </a:lnTo>
                <a:lnTo>
                  <a:pt x="0" y="0"/>
                </a:lnTo>
                <a:lnTo>
                  <a:pt x="1091557" y="0"/>
                </a:lnTo>
                <a:cubicBezTo>
                  <a:pt x="1104186" y="0"/>
                  <a:pt x="1114424" y="675478"/>
                  <a:pt x="1114424" y="1508723"/>
                </a:cubicBezTo>
                <a:close/>
              </a:path>
            </a:pathLst>
          </a:custGeom>
        </p:spPr>
        <p:style>
          <a:lnRef idx="2">
            <a:schemeClr val="accent5">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56464" tIns="68372" rIns="68372" bIns="68373" numCol="1" spcCol="1270" anchor="ctr" anchorCtr="0">
            <a:noAutofit/>
          </a:bodyPr>
          <a:lstStyle/>
          <a:p>
            <a:pPr marL="228600" lvl="1" indent="-228600" algn="just" defTabSz="977900">
              <a:lnSpc>
                <a:spcPct val="90000"/>
              </a:lnSpc>
              <a:spcBef>
                <a:spcPct val="0"/>
              </a:spcBef>
              <a:spcAft>
                <a:spcPct val="15000"/>
              </a:spcAft>
              <a:buFont typeface="Wingdings" panose="05000000000000000000" pitchFamily="2" charset="2"/>
              <a:buChar char=""/>
            </a:pPr>
            <a:r>
              <a:rPr lang="en-US" sz="2200" kern="1200">
                <a:effectLst/>
                <a:latin typeface="Calibri" panose="020F0502020204030204" pitchFamily="34" charset="0"/>
                <a:ea typeface="Calibri" panose="020F0502020204030204" pitchFamily="34" charset="0"/>
                <a:cs typeface="Calibri" panose="020F0502020204030204" pitchFamily="34" charset="0"/>
              </a:rPr>
              <a:t>Với IoT và cảm biến, việc thông qua Wifi để có thể kiểm tra quá trình nấu nướng hoặc chỉ với 1 lần vỗ tay, đèn ở phòng ngủ sẽ tự động tắt, thậm chí là điều hòa cũng sẽ mở theo đó.</a:t>
            </a:r>
            <a:endParaRPr lang="en-US" sz="2200" kern="1200">
              <a:latin typeface="Calibri" panose="020F0502020204030204" pitchFamily="34" charset="0"/>
              <a:cs typeface="Calibri" panose="020F0502020204030204" pitchFamily="34" charset="0"/>
            </a:endParaRPr>
          </a:p>
        </p:txBody>
      </p:sp>
      <p:sp>
        <p:nvSpPr>
          <p:cNvPr id="47" name="Freeform: Shape 46" descr="n23 Fb Tran Manh Tung">
            <a:extLst>
              <a:ext uri="{FF2B5EF4-FFF2-40B4-BE49-F238E27FC236}">
                <a16:creationId xmlns:a16="http://schemas.microsoft.com/office/drawing/2014/main" id="{2E5604D5-DABB-D89E-B935-0D998B5EFFE0}"/>
              </a:ext>
            </a:extLst>
          </p:cNvPr>
          <p:cNvSpPr/>
          <p:nvPr/>
        </p:nvSpPr>
        <p:spPr>
          <a:xfrm>
            <a:off x="563491" y="8700297"/>
            <a:ext cx="1200149" cy="1553562"/>
          </a:xfrm>
          <a:custGeom>
            <a:avLst/>
            <a:gdLst>
              <a:gd name="connsiteX0" fmla="*/ 0 w 1714499"/>
              <a:gd name="connsiteY0" fmla="*/ 0 h 1200149"/>
              <a:gd name="connsiteX1" fmla="*/ 1114425 w 1714499"/>
              <a:gd name="connsiteY1" fmla="*/ 0 h 1200149"/>
              <a:gd name="connsiteX2" fmla="*/ 1714499 w 1714499"/>
              <a:gd name="connsiteY2" fmla="*/ 600075 h 1200149"/>
              <a:gd name="connsiteX3" fmla="*/ 1114425 w 1714499"/>
              <a:gd name="connsiteY3" fmla="*/ 1200149 h 1200149"/>
              <a:gd name="connsiteX4" fmla="*/ 0 w 1714499"/>
              <a:gd name="connsiteY4" fmla="*/ 1200149 h 1200149"/>
              <a:gd name="connsiteX5" fmla="*/ 600075 w 1714499"/>
              <a:gd name="connsiteY5" fmla="*/ 600075 h 1200149"/>
              <a:gd name="connsiteX6" fmla="*/ 0 w 1714499"/>
              <a:gd name="connsiteY6" fmla="*/ 0 h 1200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14499" h="1200149">
                <a:moveTo>
                  <a:pt x="1714499" y="0"/>
                </a:moveTo>
                <a:lnTo>
                  <a:pt x="1714499" y="780097"/>
                </a:lnTo>
                <a:lnTo>
                  <a:pt x="857249" y="1200149"/>
                </a:lnTo>
                <a:lnTo>
                  <a:pt x="0" y="780097"/>
                </a:lnTo>
                <a:lnTo>
                  <a:pt x="0" y="0"/>
                </a:lnTo>
                <a:lnTo>
                  <a:pt x="857249" y="420052"/>
                </a:lnTo>
                <a:lnTo>
                  <a:pt x="1714499" y="0"/>
                </a:lnTo>
                <a:close/>
              </a:path>
            </a:pathLst>
          </a:custGeom>
        </p:spPr>
        <p:style>
          <a:lnRef idx="2">
            <a:schemeClr val="accent6">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13971" tIns="614045" rIns="13969" bIns="614044" numCol="1" spcCol="1270" anchor="ctr" anchorCtr="0">
            <a:noAutofit/>
          </a:bodyPr>
          <a:lstStyle/>
          <a:p>
            <a:pPr marL="0" lvl="0" indent="0" algn="ctr" defTabSz="977900">
              <a:lnSpc>
                <a:spcPct val="90000"/>
              </a:lnSpc>
              <a:spcBef>
                <a:spcPct val="0"/>
              </a:spcBef>
              <a:spcAft>
                <a:spcPct val="35000"/>
              </a:spcAft>
              <a:buNone/>
            </a:pPr>
            <a:r>
              <a:rPr lang="en-US" sz="3600" b="1" kern="1200">
                <a:latin typeface="Calibri" panose="020F0502020204030204" pitchFamily="34" charset="0"/>
                <a:cs typeface="Calibri" panose="020F0502020204030204" pitchFamily="34" charset="0"/>
              </a:rPr>
              <a:t>5</a:t>
            </a:r>
          </a:p>
        </p:txBody>
      </p:sp>
      <p:sp>
        <p:nvSpPr>
          <p:cNvPr id="48" name="Freeform: Shape 47" descr="n23 Fb Tran Manh Tung">
            <a:extLst>
              <a:ext uri="{FF2B5EF4-FFF2-40B4-BE49-F238E27FC236}">
                <a16:creationId xmlns:a16="http://schemas.microsoft.com/office/drawing/2014/main" id="{673011E9-A358-D6E6-7700-FC427794ECEA}"/>
              </a:ext>
            </a:extLst>
          </p:cNvPr>
          <p:cNvSpPr/>
          <p:nvPr/>
        </p:nvSpPr>
        <p:spPr>
          <a:xfrm>
            <a:off x="1763639" y="8700297"/>
            <a:ext cx="9052160" cy="1009816"/>
          </a:xfrm>
          <a:custGeom>
            <a:avLst/>
            <a:gdLst>
              <a:gd name="connsiteX0" fmla="*/ 185741 w 1114424"/>
              <a:gd name="connsiteY0" fmla="*/ 0 h 9052160"/>
              <a:gd name="connsiteX1" fmla="*/ 928683 w 1114424"/>
              <a:gd name="connsiteY1" fmla="*/ 0 h 9052160"/>
              <a:gd name="connsiteX2" fmla="*/ 1114424 w 1114424"/>
              <a:gd name="connsiteY2" fmla="*/ 185741 h 9052160"/>
              <a:gd name="connsiteX3" fmla="*/ 1114424 w 1114424"/>
              <a:gd name="connsiteY3" fmla="*/ 9052160 h 9052160"/>
              <a:gd name="connsiteX4" fmla="*/ 1114424 w 1114424"/>
              <a:gd name="connsiteY4" fmla="*/ 9052160 h 9052160"/>
              <a:gd name="connsiteX5" fmla="*/ 0 w 1114424"/>
              <a:gd name="connsiteY5" fmla="*/ 9052160 h 9052160"/>
              <a:gd name="connsiteX6" fmla="*/ 0 w 1114424"/>
              <a:gd name="connsiteY6" fmla="*/ 9052160 h 9052160"/>
              <a:gd name="connsiteX7" fmla="*/ 0 w 1114424"/>
              <a:gd name="connsiteY7" fmla="*/ 185741 h 9052160"/>
              <a:gd name="connsiteX8" fmla="*/ 185741 w 1114424"/>
              <a:gd name="connsiteY8" fmla="*/ 0 h 9052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14424" h="9052160">
                <a:moveTo>
                  <a:pt x="1114424" y="1508723"/>
                </a:moveTo>
                <a:lnTo>
                  <a:pt x="1114424" y="7543437"/>
                </a:lnTo>
                <a:cubicBezTo>
                  <a:pt x="1114424" y="8376682"/>
                  <a:pt x="1104186" y="9052160"/>
                  <a:pt x="1091557" y="9052160"/>
                </a:cubicBezTo>
                <a:lnTo>
                  <a:pt x="0" y="9052160"/>
                </a:lnTo>
                <a:lnTo>
                  <a:pt x="0" y="9052160"/>
                </a:lnTo>
                <a:lnTo>
                  <a:pt x="0" y="0"/>
                </a:lnTo>
                <a:lnTo>
                  <a:pt x="0" y="0"/>
                </a:lnTo>
                <a:lnTo>
                  <a:pt x="1091557" y="0"/>
                </a:lnTo>
                <a:cubicBezTo>
                  <a:pt x="1104186" y="0"/>
                  <a:pt x="1114424" y="675478"/>
                  <a:pt x="1114424" y="1508723"/>
                </a:cubicBezTo>
                <a:close/>
              </a:path>
            </a:pathLst>
          </a:custGeom>
        </p:spPr>
        <p:style>
          <a:lnRef idx="2">
            <a:schemeClr val="accent6">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56464" tIns="68372" rIns="68372" bIns="68373" numCol="1" spcCol="1270" anchor="ctr" anchorCtr="0">
            <a:noAutofit/>
          </a:bodyPr>
          <a:lstStyle/>
          <a:p>
            <a:pPr marL="228600" lvl="1" indent="-228600" algn="just" defTabSz="977900">
              <a:lnSpc>
                <a:spcPct val="90000"/>
              </a:lnSpc>
              <a:spcBef>
                <a:spcPct val="0"/>
              </a:spcBef>
              <a:spcAft>
                <a:spcPct val="15000"/>
              </a:spcAft>
              <a:buFont typeface="Wingdings" panose="05000000000000000000" pitchFamily="2" charset="2"/>
              <a:buChar char=""/>
            </a:pPr>
            <a:r>
              <a:rPr lang="en-US" sz="2200" kern="1200">
                <a:latin typeface="Calibri" panose="020F0502020204030204" pitchFamily="34" charset="0"/>
                <a:ea typeface="Calibri" panose="020F0502020204030204" pitchFamily="34" charset="0"/>
                <a:cs typeface="Calibri" panose="020F0502020204030204" pitchFamily="34" charset="0"/>
              </a:rPr>
              <a:t>C</a:t>
            </a:r>
            <a:r>
              <a:rPr lang="en-US" sz="2200" kern="1200">
                <a:effectLst/>
                <a:latin typeface="Calibri" panose="020F0502020204030204" pitchFamily="34" charset="0"/>
                <a:ea typeface="Calibri" panose="020F0502020204030204" pitchFamily="34" charset="0"/>
                <a:cs typeface="Calibri" panose="020F0502020204030204" pitchFamily="34" charset="0"/>
              </a:rPr>
              <a:t>ung cấp các thiết bị giải trí cho Smart Home như loa thông minh Echo Plus, Smart TV,.. </a:t>
            </a:r>
            <a:endParaRPr lang="en-US" sz="2200" kern="120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96405764"/>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par>
                                <p:cTn id="15" presetID="10" presetClass="entr" presetSubtype="0"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par>
                                <p:cTn id="18" presetID="10" presetClass="entr" presetSubtype="0" fill="hold" nodeType="with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fade">
                                      <p:cBhvr>
                                        <p:cTn id="20" dur="500"/>
                                        <p:tgtEl>
                                          <p:spTgt spid="10"/>
                                        </p:tgtEl>
                                      </p:cBhvr>
                                    </p:animEffect>
                                  </p:childTnLst>
                                </p:cTn>
                              </p:par>
                              <p:par>
                                <p:cTn id="21" presetID="10" presetClass="entr" presetSubtype="0" fill="hold" nodeType="with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fade">
                                      <p:cBhvr>
                                        <p:cTn id="23" dur="5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grpId="0" nodeType="clickEffect">
                                  <p:stCondLst>
                                    <p:cond delay="0"/>
                                  </p:stCondLst>
                                  <p:childTnLst>
                                    <p:set>
                                      <p:cBhvr>
                                        <p:cTn id="27" dur="1" fill="hold">
                                          <p:stCondLst>
                                            <p:cond delay="0"/>
                                          </p:stCondLst>
                                        </p:cTn>
                                        <p:tgtEl>
                                          <p:spTgt spid="39"/>
                                        </p:tgtEl>
                                        <p:attrNameLst>
                                          <p:attrName>style.visibility</p:attrName>
                                        </p:attrNameLst>
                                      </p:cBhvr>
                                      <p:to>
                                        <p:strVal val="visible"/>
                                      </p:to>
                                    </p:set>
                                    <p:animEffect transition="in" filter="fade">
                                      <p:cBhvr>
                                        <p:cTn id="28" dur="1000"/>
                                        <p:tgtEl>
                                          <p:spTgt spid="39"/>
                                        </p:tgtEl>
                                      </p:cBhvr>
                                    </p:animEffect>
                                    <p:anim calcmode="lin" valueType="num">
                                      <p:cBhvr>
                                        <p:cTn id="29" dur="1000" fill="hold"/>
                                        <p:tgtEl>
                                          <p:spTgt spid="39"/>
                                        </p:tgtEl>
                                        <p:attrNameLst>
                                          <p:attrName>ppt_x</p:attrName>
                                        </p:attrNameLst>
                                      </p:cBhvr>
                                      <p:tavLst>
                                        <p:tav tm="0">
                                          <p:val>
                                            <p:strVal val="#ppt_x"/>
                                          </p:val>
                                        </p:tav>
                                        <p:tav tm="100000">
                                          <p:val>
                                            <p:strVal val="#ppt_x"/>
                                          </p:val>
                                        </p:tav>
                                      </p:tavLst>
                                    </p:anim>
                                    <p:anim calcmode="lin" valueType="num">
                                      <p:cBhvr>
                                        <p:cTn id="30" dur="1000" fill="hold"/>
                                        <p:tgtEl>
                                          <p:spTgt spid="39"/>
                                        </p:tgtEl>
                                        <p:attrNameLst>
                                          <p:attrName>ppt_y</p:attrName>
                                        </p:attrNameLst>
                                      </p:cBhvr>
                                      <p:tavLst>
                                        <p:tav tm="0">
                                          <p:val>
                                            <p:strVal val="#ppt_y-.1"/>
                                          </p:val>
                                        </p:tav>
                                        <p:tav tm="100000">
                                          <p:val>
                                            <p:strVal val="#ppt_y"/>
                                          </p:val>
                                        </p:tav>
                                      </p:tavLst>
                                    </p:anim>
                                  </p:childTnLst>
                                </p:cTn>
                              </p:par>
                            </p:childTnLst>
                          </p:cTn>
                        </p:par>
                        <p:par>
                          <p:cTn id="31" fill="hold">
                            <p:stCondLst>
                              <p:cond delay="1000"/>
                            </p:stCondLst>
                            <p:childTnLst>
                              <p:par>
                                <p:cTn id="32" presetID="22" presetClass="entr" presetSubtype="8" fill="hold" grpId="0" nodeType="afterEffect">
                                  <p:stCondLst>
                                    <p:cond delay="0"/>
                                  </p:stCondLst>
                                  <p:childTnLst>
                                    <p:set>
                                      <p:cBhvr>
                                        <p:cTn id="33" dur="1" fill="hold">
                                          <p:stCondLst>
                                            <p:cond delay="0"/>
                                          </p:stCondLst>
                                        </p:cTn>
                                        <p:tgtEl>
                                          <p:spTgt spid="40"/>
                                        </p:tgtEl>
                                        <p:attrNameLst>
                                          <p:attrName>style.visibility</p:attrName>
                                        </p:attrNameLst>
                                      </p:cBhvr>
                                      <p:to>
                                        <p:strVal val="visible"/>
                                      </p:to>
                                    </p:set>
                                    <p:animEffect transition="in" filter="wipe(left)">
                                      <p:cBhvr>
                                        <p:cTn id="34" dur="500"/>
                                        <p:tgtEl>
                                          <p:spTgt spid="40"/>
                                        </p:tgtEl>
                                      </p:cBhvr>
                                    </p:animEffect>
                                  </p:childTnLst>
                                </p:cTn>
                              </p:par>
                            </p:childTnLst>
                          </p:cTn>
                        </p:par>
                      </p:childTnLst>
                    </p:cTn>
                  </p:par>
                  <p:par>
                    <p:cTn id="35" fill="hold">
                      <p:stCondLst>
                        <p:cond delay="indefinite"/>
                      </p:stCondLst>
                      <p:childTnLst>
                        <p:par>
                          <p:cTn id="36" fill="hold">
                            <p:stCondLst>
                              <p:cond delay="0"/>
                            </p:stCondLst>
                            <p:childTnLst>
                              <p:par>
                                <p:cTn id="37" presetID="47" presetClass="entr" presetSubtype="0" fill="hold" grpId="0" nodeType="clickEffect">
                                  <p:stCondLst>
                                    <p:cond delay="0"/>
                                  </p:stCondLst>
                                  <p:childTnLst>
                                    <p:set>
                                      <p:cBhvr>
                                        <p:cTn id="38" dur="1" fill="hold">
                                          <p:stCondLst>
                                            <p:cond delay="0"/>
                                          </p:stCondLst>
                                        </p:cTn>
                                        <p:tgtEl>
                                          <p:spTgt spid="41"/>
                                        </p:tgtEl>
                                        <p:attrNameLst>
                                          <p:attrName>style.visibility</p:attrName>
                                        </p:attrNameLst>
                                      </p:cBhvr>
                                      <p:to>
                                        <p:strVal val="visible"/>
                                      </p:to>
                                    </p:set>
                                    <p:animEffect transition="in" filter="fade">
                                      <p:cBhvr>
                                        <p:cTn id="39" dur="1000"/>
                                        <p:tgtEl>
                                          <p:spTgt spid="41"/>
                                        </p:tgtEl>
                                      </p:cBhvr>
                                    </p:animEffect>
                                    <p:anim calcmode="lin" valueType="num">
                                      <p:cBhvr>
                                        <p:cTn id="40" dur="1000" fill="hold"/>
                                        <p:tgtEl>
                                          <p:spTgt spid="41"/>
                                        </p:tgtEl>
                                        <p:attrNameLst>
                                          <p:attrName>ppt_x</p:attrName>
                                        </p:attrNameLst>
                                      </p:cBhvr>
                                      <p:tavLst>
                                        <p:tav tm="0">
                                          <p:val>
                                            <p:strVal val="#ppt_x"/>
                                          </p:val>
                                        </p:tav>
                                        <p:tav tm="100000">
                                          <p:val>
                                            <p:strVal val="#ppt_x"/>
                                          </p:val>
                                        </p:tav>
                                      </p:tavLst>
                                    </p:anim>
                                    <p:anim calcmode="lin" valueType="num">
                                      <p:cBhvr>
                                        <p:cTn id="41" dur="1000" fill="hold"/>
                                        <p:tgtEl>
                                          <p:spTgt spid="41"/>
                                        </p:tgtEl>
                                        <p:attrNameLst>
                                          <p:attrName>ppt_y</p:attrName>
                                        </p:attrNameLst>
                                      </p:cBhvr>
                                      <p:tavLst>
                                        <p:tav tm="0">
                                          <p:val>
                                            <p:strVal val="#ppt_y-.1"/>
                                          </p:val>
                                        </p:tav>
                                        <p:tav tm="100000">
                                          <p:val>
                                            <p:strVal val="#ppt_y"/>
                                          </p:val>
                                        </p:tav>
                                      </p:tavLst>
                                    </p:anim>
                                  </p:childTnLst>
                                </p:cTn>
                              </p:par>
                            </p:childTnLst>
                          </p:cTn>
                        </p:par>
                        <p:par>
                          <p:cTn id="42" fill="hold">
                            <p:stCondLst>
                              <p:cond delay="1000"/>
                            </p:stCondLst>
                            <p:childTnLst>
                              <p:par>
                                <p:cTn id="43" presetID="22" presetClass="entr" presetSubtype="8" fill="hold" grpId="0" nodeType="afterEffect">
                                  <p:stCondLst>
                                    <p:cond delay="0"/>
                                  </p:stCondLst>
                                  <p:childTnLst>
                                    <p:set>
                                      <p:cBhvr>
                                        <p:cTn id="44" dur="1" fill="hold">
                                          <p:stCondLst>
                                            <p:cond delay="0"/>
                                          </p:stCondLst>
                                        </p:cTn>
                                        <p:tgtEl>
                                          <p:spTgt spid="42"/>
                                        </p:tgtEl>
                                        <p:attrNameLst>
                                          <p:attrName>style.visibility</p:attrName>
                                        </p:attrNameLst>
                                      </p:cBhvr>
                                      <p:to>
                                        <p:strVal val="visible"/>
                                      </p:to>
                                    </p:set>
                                    <p:animEffect transition="in" filter="wipe(left)">
                                      <p:cBhvr>
                                        <p:cTn id="45" dur="500"/>
                                        <p:tgtEl>
                                          <p:spTgt spid="42"/>
                                        </p:tgtEl>
                                      </p:cBhvr>
                                    </p:animEffect>
                                  </p:childTnLst>
                                </p:cTn>
                              </p:par>
                            </p:childTnLst>
                          </p:cTn>
                        </p:par>
                      </p:childTnLst>
                    </p:cTn>
                  </p:par>
                  <p:par>
                    <p:cTn id="46" fill="hold">
                      <p:stCondLst>
                        <p:cond delay="indefinite"/>
                      </p:stCondLst>
                      <p:childTnLst>
                        <p:par>
                          <p:cTn id="47" fill="hold">
                            <p:stCondLst>
                              <p:cond delay="0"/>
                            </p:stCondLst>
                            <p:childTnLst>
                              <p:par>
                                <p:cTn id="48" presetID="47" presetClass="entr" presetSubtype="0" fill="hold" grpId="0" nodeType="clickEffect">
                                  <p:stCondLst>
                                    <p:cond delay="0"/>
                                  </p:stCondLst>
                                  <p:childTnLst>
                                    <p:set>
                                      <p:cBhvr>
                                        <p:cTn id="49" dur="1" fill="hold">
                                          <p:stCondLst>
                                            <p:cond delay="0"/>
                                          </p:stCondLst>
                                        </p:cTn>
                                        <p:tgtEl>
                                          <p:spTgt spid="43"/>
                                        </p:tgtEl>
                                        <p:attrNameLst>
                                          <p:attrName>style.visibility</p:attrName>
                                        </p:attrNameLst>
                                      </p:cBhvr>
                                      <p:to>
                                        <p:strVal val="visible"/>
                                      </p:to>
                                    </p:set>
                                    <p:animEffect transition="in" filter="fade">
                                      <p:cBhvr>
                                        <p:cTn id="50" dur="1000"/>
                                        <p:tgtEl>
                                          <p:spTgt spid="43"/>
                                        </p:tgtEl>
                                      </p:cBhvr>
                                    </p:animEffect>
                                    <p:anim calcmode="lin" valueType="num">
                                      <p:cBhvr>
                                        <p:cTn id="51" dur="1000" fill="hold"/>
                                        <p:tgtEl>
                                          <p:spTgt spid="43"/>
                                        </p:tgtEl>
                                        <p:attrNameLst>
                                          <p:attrName>ppt_x</p:attrName>
                                        </p:attrNameLst>
                                      </p:cBhvr>
                                      <p:tavLst>
                                        <p:tav tm="0">
                                          <p:val>
                                            <p:strVal val="#ppt_x"/>
                                          </p:val>
                                        </p:tav>
                                        <p:tav tm="100000">
                                          <p:val>
                                            <p:strVal val="#ppt_x"/>
                                          </p:val>
                                        </p:tav>
                                      </p:tavLst>
                                    </p:anim>
                                    <p:anim calcmode="lin" valueType="num">
                                      <p:cBhvr>
                                        <p:cTn id="52" dur="1000" fill="hold"/>
                                        <p:tgtEl>
                                          <p:spTgt spid="43"/>
                                        </p:tgtEl>
                                        <p:attrNameLst>
                                          <p:attrName>ppt_y</p:attrName>
                                        </p:attrNameLst>
                                      </p:cBhvr>
                                      <p:tavLst>
                                        <p:tav tm="0">
                                          <p:val>
                                            <p:strVal val="#ppt_y-.1"/>
                                          </p:val>
                                        </p:tav>
                                        <p:tav tm="100000">
                                          <p:val>
                                            <p:strVal val="#ppt_y"/>
                                          </p:val>
                                        </p:tav>
                                      </p:tavLst>
                                    </p:anim>
                                  </p:childTnLst>
                                </p:cTn>
                              </p:par>
                            </p:childTnLst>
                          </p:cTn>
                        </p:par>
                        <p:par>
                          <p:cTn id="53" fill="hold">
                            <p:stCondLst>
                              <p:cond delay="1000"/>
                            </p:stCondLst>
                            <p:childTnLst>
                              <p:par>
                                <p:cTn id="54" presetID="22" presetClass="entr" presetSubtype="8" fill="hold" grpId="0" nodeType="afterEffect">
                                  <p:stCondLst>
                                    <p:cond delay="0"/>
                                  </p:stCondLst>
                                  <p:childTnLst>
                                    <p:set>
                                      <p:cBhvr>
                                        <p:cTn id="55" dur="1" fill="hold">
                                          <p:stCondLst>
                                            <p:cond delay="0"/>
                                          </p:stCondLst>
                                        </p:cTn>
                                        <p:tgtEl>
                                          <p:spTgt spid="44"/>
                                        </p:tgtEl>
                                        <p:attrNameLst>
                                          <p:attrName>style.visibility</p:attrName>
                                        </p:attrNameLst>
                                      </p:cBhvr>
                                      <p:to>
                                        <p:strVal val="visible"/>
                                      </p:to>
                                    </p:set>
                                    <p:animEffect transition="in" filter="wipe(left)">
                                      <p:cBhvr>
                                        <p:cTn id="56" dur="500"/>
                                        <p:tgtEl>
                                          <p:spTgt spid="44"/>
                                        </p:tgtEl>
                                      </p:cBhvr>
                                    </p:animEffect>
                                  </p:childTnLst>
                                </p:cTn>
                              </p:par>
                            </p:childTnLst>
                          </p:cTn>
                        </p:par>
                      </p:childTnLst>
                    </p:cTn>
                  </p:par>
                  <p:par>
                    <p:cTn id="57" fill="hold">
                      <p:stCondLst>
                        <p:cond delay="indefinite"/>
                      </p:stCondLst>
                      <p:childTnLst>
                        <p:par>
                          <p:cTn id="58" fill="hold">
                            <p:stCondLst>
                              <p:cond delay="0"/>
                            </p:stCondLst>
                            <p:childTnLst>
                              <p:par>
                                <p:cTn id="59" presetID="47" presetClass="entr" presetSubtype="0" fill="hold" grpId="0" nodeType="clickEffect">
                                  <p:stCondLst>
                                    <p:cond delay="0"/>
                                  </p:stCondLst>
                                  <p:childTnLst>
                                    <p:set>
                                      <p:cBhvr>
                                        <p:cTn id="60" dur="1" fill="hold">
                                          <p:stCondLst>
                                            <p:cond delay="0"/>
                                          </p:stCondLst>
                                        </p:cTn>
                                        <p:tgtEl>
                                          <p:spTgt spid="45"/>
                                        </p:tgtEl>
                                        <p:attrNameLst>
                                          <p:attrName>style.visibility</p:attrName>
                                        </p:attrNameLst>
                                      </p:cBhvr>
                                      <p:to>
                                        <p:strVal val="visible"/>
                                      </p:to>
                                    </p:set>
                                    <p:animEffect transition="in" filter="fade">
                                      <p:cBhvr>
                                        <p:cTn id="61" dur="1000"/>
                                        <p:tgtEl>
                                          <p:spTgt spid="45"/>
                                        </p:tgtEl>
                                      </p:cBhvr>
                                    </p:animEffect>
                                    <p:anim calcmode="lin" valueType="num">
                                      <p:cBhvr>
                                        <p:cTn id="62" dur="1000" fill="hold"/>
                                        <p:tgtEl>
                                          <p:spTgt spid="45"/>
                                        </p:tgtEl>
                                        <p:attrNameLst>
                                          <p:attrName>ppt_x</p:attrName>
                                        </p:attrNameLst>
                                      </p:cBhvr>
                                      <p:tavLst>
                                        <p:tav tm="0">
                                          <p:val>
                                            <p:strVal val="#ppt_x"/>
                                          </p:val>
                                        </p:tav>
                                        <p:tav tm="100000">
                                          <p:val>
                                            <p:strVal val="#ppt_x"/>
                                          </p:val>
                                        </p:tav>
                                      </p:tavLst>
                                    </p:anim>
                                    <p:anim calcmode="lin" valueType="num">
                                      <p:cBhvr>
                                        <p:cTn id="63" dur="1000" fill="hold"/>
                                        <p:tgtEl>
                                          <p:spTgt spid="45"/>
                                        </p:tgtEl>
                                        <p:attrNameLst>
                                          <p:attrName>ppt_y</p:attrName>
                                        </p:attrNameLst>
                                      </p:cBhvr>
                                      <p:tavLst>
                                        <p:tav tm="0">
                                          <p:val>
                                            <p:strVal val="#ppt_y-.1"/>
                                          </p:val>
                                        </p:tav>
                                        <p:tav tm="100000">
                                          <p:val>
                                            <p:strVal val="#ppt_y"/>
                                          </p:val>
                                        </p:tav>
                                      </p:tavLst>
                                    </p:anim>
                                  </p:childTnLst>
                                </p:cTn>
                              </p:par>
                            </p:childTnLst>
                          </p:cTn>
                        </p:par>
                        <p:par>
                          <p:cTn id="64" fill="hold">
                            <p:stCondLst>
                              <p:cond delay="1000"/>
                            </p:stCondLst>
                            <p:childTnLst>
                              <p:par>
                                <p:cTn id="65" presetID="22" presetClass="entr" presetSubtype="8" fill="hold" grpId="0" nodeType="afterEffect">
                                  <p:stCondLst>
                                    <p:cond delay="0"/>
                                  </p:stCondLst>
                                  <p:childTnLst>
                                    <p:set>
                                      <p:cBhvr>
                                        <p:cTn id="66" dur="1" fill="hold">
                                          <p:stCondLst>
                                            <p:cond delay="0"/>
                                          </p:stCondLst>
                                        </p:cTn>
                                        <p:tgtEl>
                                          <p:spTgt spid="46"/>
                                        </p:tgtEl>
                                        <p:attrNameLst>
                                          <p:attrName>style.visibility</p:attrName>
                                        </p:attrNameLst>
                                      </p:cBhvr>
                                      <p:to>
                                        <p:strVal val="visible"/>
                                      </p:to>
                                    </p:set>
                                    <p:animEffect transition="in" filter="wipe(left)">
                                      <p:cBhvr>
                                        <p:cTn id="67" dur="500"/>
                                        <p:tgtEl>
                                          <p:spTgt spid="46"/>
                                        </p:tgtEl>
                                      </p:cBhvr>
                                    </p:animEffect>
                                  </p:childTnLst>
                                </p:cTn>
                              </p:par>
                            </p:childTnLst>
                          </p:cTn>
                        </p:par>
                      </p:childTnLst>
                    </p:cTn>
                  </p:par>
                  <p:par>
                    <p:cTn id="68" fill="hold">
                      <p:stCondLst>
                        <p:cond delay="indefinite"/>
                      </p:stCondLst>
                      <p:childTnLst>
                        <p:par>
                          <p:cTn id="69" fill="hold">
                            <p:stCondLst>
                              <p:cond delay="0"/>
                            </p:stCondLst>
                            <p:childTnLst>
                              <p:par>
                                <p:cTn id="70" presetID="47" presetClass="entr" presetSubtype="0" fill="hold" grpId="0" nodeType="clickEffect">
                                  <p:stCondLst>
                                    <p:cond delay="0"/>
                                  </p:stCondLst>
                                  <p:childTnLst>
                                    <p:set>
                                      <p:cBhvr>
                                        <p:cTn id="71" dur="1" fill="hold">
                                          <p:stCondLst>
                                            <p:cond delay="0"/>
                                          </p:stCondLst>
                                        </p:cTn>
                                        <p:tgtEl>
                                          <p:spTgt spid="47"/>
                                        </p:tgtEl>
                                        <p:attrNameLst>
                                          <p:attrName>style.visibility</p:attrName>
                                        </p:attrNameLst>
                                      </p:cBhvr>
                                      <p:to>
                                        <p:strVal val="visible"/>
                                      </p:to>
                                    </p:set>
                                    <p:animEffect transition="in" filter="fade">
                                      <p:cBhvr>
                                        <p:cTn id="72" dur="1000"/>
                                        <p:tgtEl>
                                          <p:spTgt spid="47"/>
                                        </p:tgtEl>
                                      </p:cBhvr>
                                    </p:animEffect>
                                    <p:anim calcmode="lin" valueType="num">
                                      <p:cBhvr>
                                        <p:cTn id="73" dur="1000" fill="hold"/>
                                        <p:tgtEl>
                                          <p:spTgt spid="47"/>
                                        </p:tgtEl>
                                        <p:attrNameLst>
                                          <p:attrName>ppt_x</p:attrName>
                                        </p:attrNameLst>
                                      </p:cBhvr>
                                      <p:tavLst>
                                        <p:tav tm="0">
                                          <p:val>
                                            <p:strVal val="#ppt_x"/>
                                          </p:val>
                                        </p:tav>
                                        <p:tav tm="100000">
                                          <p:val>
                                            <p:strVal val="#ppt_x"/>
                                          </p:val>
                                        </p:tav>
                                      </p:tavLst>
                                    </p:anim>
                                    <p:anim calcmode="lin" valueType="num">
                                      <p:cBhvr>
                                        <p:cTn id="74" dur="1000" fill="hold"/>
                                        <p:tgtEl>
                                          <p:spTgt spid="47"/>
                                        </p:tgtEl>
                                        <p:attrNameLst>
                                          <p:attrName>ppt_y</p:attrName>
                                        </p:attrNameLst>
                                      </p:cBhvr>
                                      <p:tavLst>
                                        <p:tav tm="0">
                                          <p:val>
                                            <p:strVal val="#ppt_y-.1"/>
                                          </p:val>
                                        </p:tav>
                                        <p:tav tm="100000">
                                          <p:val>
                                            <p:strVal val="#ppt_y"/>
                                          </p:val>
                                        </p:tav>
                                      </p:tavLst>
                                    </p:anim>
                                  </p:childTnLst>
                                </p:cTn>
                              </p:par>
                            </p:childTnLst>
                          </p:cTn>
                        </p:par>
                        <p:par>
                          <p:cTn id="75" fill="hold">
                            <p:stCondLst>
                              <p:cond delay="1000"/>
                            </p:stCondLst>
                            <p:childTnLst>
                              <p:par>
                                <p:cTn id="76" presetID="22" presetClass="entr" presetSubtype="8" fill="hold" grpId="0" nodeType="afterEffect">
                                  <p:stCondLst>
                                    <p:cond delay="0"/>
                                  </p:stCondLst>
                                  <p:childTnLst>
                                    <p:set>
                                      <p:cBhvr>
                                        <p:cTn id="77" dur="1" fill="hold">
                                          <p:stCondLst>
                                            <p:cond delay="0"/>
                                          </p:stCondLst>
                                        </p:cTn>
                                        <p:tgtEl>
                                          <p:spTgt spid="48"/>
                                        </p:tgtEl>
                                        <p:attrNameLst>
                                          <p:attrName>style.visibility</p:attrName>
                                        </p:attrNameLst>
                                      </p:cBhvr>
                                      <p:to>
                                        <p:strVal val="visible"/>
                                      </p:to>
                                    </p:set>
                                    <p:animEffect transition="in" filter="wipe(left)">
                                      <p:cBhvr>
                                        <p:cTn id="78"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2" grpId="0"/>
      <p:bldP spid="39" grpId="0" animBg="1"/>
      <p:bldP spid="40" grpId="0" animBg="1"/>
      <p:bldP spid="41" grpId="0" animBg="1"/>
      <p:bldP spid="42" grpId="0" animBg="1"/>
      <p:bldP spid="43" grpId="0" animBg="1"/>
      <p:bldP spid="44" grpId="0" animBg="1"/>
      <p:bldP spid="45" grpId="0" animBg="1"/>
      <p:bldP spid="46" grpId="0" animBg="1"/>
      <p:bldP spid="47" grpId="0" animBg="1"/>
      <p:bldP spid="48" grpId="0" animBg="1"/>
    </p:bldLst>
  </p:timing>
</p:sld>
</file>

<file path=ppt/slides/slide104.xml><?xml version="1.0" encoding="utf-8"?>
<p:sld xmlns:a="http://schemas.openxmlformats.org/drawingml/2006/main" xmlns:r="http://schemas.openxmlformats.org/officeDocument/2006/relationships" xmlns:p="http://schemas.openxmlformats.org/presentationml/2006/main">
  <p:cSld>
    <p:bg>
      <p:bgPr>
        <a:solidFill>
          <a:srgbClr val="6AC259"/>
        </a:solidFill>
        <a:effectLst/>
      </p:bgPr>
    </p:bg>
    <p:spTree>
      <p:nvGrpSpPr>
        <p:cNvPr id="1" name=""/>
        <p:cNvGrpSpPr/>
        <p:nvPr/>
      </p:nvGrpSpPr>
      <p:grpSpPr>
        <a:xfrm>
          <a:off x="0" y="0"/>
          <a:ext cx="0" cy="0"/>
          <a:chOff x="0" y="0"/>
          <a:chExt cx="0" cy="0"/>
        </a:xfrm>
      </p:grpSpPr>
      <p:grpSp>
        <p:nvGrpSpPr>
          <p:cNvPr id="4" name="Group 4" descr="n23 Fb Tran Manh Tung"/>
          <p:cNvGrpSpPr/>
          <p:nvPr/>
        </p:nvGrpSpPr>
        <p:grpSpPr>
          <a:xfrm>
            <a:off x="1028700" y="1024288"/>
            <a:ext cx="16230600" cy="8238423"/>
            <a:chOff x="0" y="0"/>
            <a:chExt cx="7516216" cy="3815125"/>
          </a:xfrm>
        </p:grpSpPr>
        <p:sp>
          <p:nvSpPr>
            <p:cNvPr id="5" name="Freeform 5"/>
            <p:cNvSpPr/>
            <p:nvPr/>
          </p:nvSpPr>
          <p:spPr>
            <a:xfrm>
              <a:off x="80010" y="80010"/>
              <a:ext cx="7423506" cy="3722415"/>
            </a:xfrm>
            <a:custGeom>
              <a:avLst/>
              <a:gdLst/>
              <a:ahLst/>
              <a:cxnLst/>
              <a:rect l="l" t="t" r="r" b="b"/>
              <a:pathLst>
                <a:path w="7423506" h="3722415">
                  <a:moveTo>
                    <a:pt x="0" y="3667805"/>
                  </a:moveTo>
                  <a:lnTo>
                    <a:pt x="0" y="3722415"/>
                  </a:lnTo>
                  <a:lnTo>
                    <a:pt x="7423506" y="3722415"/>
                  </a:lnTo>
                  <a:lnTo>
                    <a:pt x="7423506" y="0"/>
                  </a:lnTo>
                  <a:lnTo>
                    <a:pt x="7368896" y="0"/>
                  </a:lnTo>
                  <a:lnTo>
                    <a:pt x="7368896" y="3667805"/>
                  </a:lnTo>
                  <a:close/>
                </a:path>
              </a:pathLst>
            </a:custGeom>
            <a:solidFill>
              <a:srgbClr val="F58634"/>
            </a:solidFill>
          </p:spPr>
        </p:sp>
        <p:sp>
          <p:nvSpPr>
            <p:cNvPr id="6" name="Freeform 6"/>
            <p:cNvSpPr/>
            <p:nvPr/>
          </p:nvSpPr>
          <p:spPr>
            <a:xfrm>
              <a:off x="67310" y="67310"/>
              <a:ext cx="7448906" cy="3747815"/>
            </a:xfrm>
            <a:custGeom>
              <a:avLst/>
              <a:gdLst/>
              <a:ahLst/>
              <a:cxnLst/>
              <a:rect l="l" t="t" r="r" b="b"/>
              <a:pathLst>
                <a:path w="7448906" h="3747815">
                  <a:moveTo>
                    <a:pt x="7381596" y="0"/>
                  </a:moveTo>
                  <a:lnTo>
                    <a:pt x="7381596" y="12700"/>
                  </a:lnTo>
                  <a:lnTo>
                    <a:pt x="7436206" y="12700"/>
                  </a:lnTo>
                  <a:lnTo>
                    <a:pt x="7436206" y="3735115"/>
                  </a:lnTo>
                  <a:lnTo>
                    <a:pt x="12700" y="3735115"/>
                  </a:lnTo>
                  <a:lnTo>
                    <a:pt x="12700" y="3680505"/>
                  </a:lnTo>
                  <a:lnTo>
                    <a:pt x="0" y="3680505"/>
                  </a:lnTo>
                  <a:lnTo>
                    <a:pt x="0" y="3747815"/>
                  </a:lnTo>
                  <a:lnTo>
                    <a:pt x="7448906" y="3747815"/>
                  </a:lnTo>
                  <a:lnTo>
                    <a:pt x="7448906" y="0"/>
                  </a:lnTo>
                  <a:close/>
                </a:path>
              </a:pathLst>
            </a:custGeom>
            <a:solidFill>
              <a:srgbClr val="2B262E"/>
            </a:solidFill>
          </p:spPr>
        </p:sp>
        <p:sp>
          <p:nvSpPr>
            <p:cNvPr id="7" name="Freeform 7"/>
            <p:cNvSpPr/>
            <p:nvPr/>
          </p:nvSpPr>
          <p:spPr>
            <a:xfrm>
              <a:off x="12700" y="12700"/>
              <a:ext cx="7423506" cy="3722415"/>
            </a:xfrm>
            <a:custGeom>
              <a:avLst/>
              <a:gdLst/>
              <a:ahLst/>
              <a:cxnLst/>
              <a:rect l="l" t="t" r="r" b="b"/>
              <a:pathLst>
                <a:path w="7423506" h="3722415">
                  <a:moveTo>
                    <a:pt x="0" y="0"/>
                  </a:moveTo>
                  <a:lnTo>
                    <a:pt x="7423506" y="0"/>
                  </a:lnTo>
                  <a:lnTo>
                    <a:pt x="7423506" y="3722415"/>
                  </a:lnTo>
                  <a:lnTo>
                    <a:pt x="0" y="3722415"/>
                  </a:lnTo>
                  <a:close/>
                </a:path>
              </a:pathLst>
            </a:custGeom>
            <a:solidFill>
              <a:srgbClr val="FFFFFF"/>
            </a:solidFill>
          </p:spPr>
        </p:sp>
        <p:sp>
          <p:nvSpPr>
            <p:cNvPr id="8" name="Freeform 8"/>
            <p:cNvSpPr/>
            <p:nvPr/>
          </p:nvSpPr>
          <p:spPr>
            <a:xfrm>
              <a:off x="0" y="0"/>
              <a:ext cx="7448906" cy="3747815"/>
            </a:xfrm>
            <a:custGeom>
              <a:avLst/>
              <a:gdLst/>
              <a:ahLst/>
              <a:cxnLst/>
              <a:rect l="l" t="t" r="r" b="b"/>
              <a:pathLst>
                <a:path w="7448906" h="3747815">
                  <a:moveTo>
                    <a:pt x="80010" y="3747815"/>
                  </a:moveTo>
                  <a:lnTo>
                    <a:pt x="7448906" y="3747815"/>
                  </a:lnTo>
                  <a:lnTo>
                    <a:pt x="7448906" y="80010"/>
                  </a:lnTo>
                  <a:lnTo>
                    <a:pt x="7448906" y="67310"/>
                  </a:lnTo>
                  <a:lnTo>
                    <a:pt x="7448906" y="0"/>
                  </a:lnTo>
                  <a:lnTo>
                    <a:pt x="0" y="0"/>
                  </a:lnTo>
                  <a:lnTo>
                    <a:pt x="0" y="3747815"/>
                  </a:lnTo>
                  <a:lnTo>
                    <a:pt x="67310" y="3747815"/>
                  </a:lnTo>
                  <a:lnTo>
                    <a:pt x="80010" y="3747815"/>
                  </a:lnTo>
                  <a:close/>
                  <a:moveTo>
                    <a:pt x="12700" y="12700"/>
                  </a:moveTo>
                  <a:lnTo>
                    <a:pt x="7436206" y="12700"/>
                  </a:lnTo>
                  <a:lnTo>
                    <a:pt x="7436206" y="3735115"/>
                  </a:lnTo>
                  <a:lnTo>
                    <a:pt x="12700" y="3735115"/>
                  </a:lnTo>
                  <a:lnTo>
                    <a:pt x="12700" y="12700"/>
                  </a:lnTo>
                  <a:close/>
                </a:path>
              </a:pathLst>
            </a:custGeom>
            <a:solidFill>
              <a:srgbClr val="2B262E"/>
            </a:solidFill>
          </p:spPr>
        </p:sp>
      </p:grpSp>
      <p:grpSp>
        <p:nvGrpSpPr>
          <p:cNvPr id="9" name="Group 9" descr="n23 Fb Tran Manh Tung"/>
          <p:cNvGrpSpPr/>
          <p:nvPr/>
        </p:nvGrpSpPr>
        <p:grpSpPr>
          <a:xfrm>
            <a:off x="10468792" y="3098185"/>
            <a:ext cx="5880402" cy="5319850"/>
            <a:chOff x="0" y="0"/>
            <a:chExt cx="25837223" cy="25541998"/>
          </a:xfrm>
        </p:grpSpPr>
        <p:sp>
          <p:nvSpPr>
            <p:cNvPr id="10" name="Freeform 10"/>
            <p:cNvSpPr/>
            <p:nvPr/>
          </p:nvSpPr>
          <p:spPr>
            <a:xfrm>
              <a:off x="72390" y="72390"/>
              <a:ext cx="25692444" cy="25397218"/>
            </a:xfrm>
            <a:custGeom>
              <a:avLst/>
              <a:gdLst/>
              <a:ahLst/>
              <a:cxnLst/>
              <a:rect l="l" t="t" r="r" b="b"/>
              <a:pathLst>
                <a:path w="25692444" h="25397218">
                  <a:moveTo>
                    <a:pt x="0" y="0"/>
                  </a:moveTo>
                  <a:lnTo>
                    <a:pt x="25692444" y="0"/>
                  </a:lnTo>
                  <a:lnTo>
                    <a:pt x="25692444" y="25397218"/>
                  </a:lnTo>
                  <a:lnTo>
                    <a:pt x="0" y="25397218"/>
                  </a:lnTo>
                  <a:lnTo>
                    <a:pt x="0" y="0"/>
                  </a:lnTo>
                  <a:close/>
                </a:path>
              </a:pathLst>
            </a:custGeom>
            <a:solidFill>
              <a:srgbClr val="D6C3FF"/>
            </a:solidFill>
          </p:spPr>
        </p:sp>
        <p:sp>
          <p:nvSpPr>
            <p:cNvPr id="11" name="Freeform 11"/>
            <p:cNvSpPr/>
            <p:nvPr/>
          </p:nvSpPr>
          <p:spPr>
            <a:xfrm>
              <a:off x="0" y="0"/>
              <a:ext cx="25837223" cy="25541998"/>
            </a:xfrm>
            <a:custGeom>
              <a:avLst/>
              <a:gdLst/>
              <a:ahLst/>
              <a:cxnLst/>
              <a:rect l="l" t="t" r="r" b="b"/>
              <a:pathLst>
                <a:path w="25837223" h="25541998">
                  <a:moveTo>
                    <a:pt x="25692444" y="25397219"/>
                  </a:moveTo>
                  <a:lnTo>
                    <a:pt x="25837223" y="25397219"/>
                  </a:lnTo>
                  <a:lnTo>
                    <a:pt x="25837223" y="25541998"/>
                  </a:lnTo>
                  <a:lnTo>
                    <a:pt x="25692444" y="25541998"/>
                  </a:lnTo>
                  <a:lnTo>
                    <a:pt x="25692444" y="25397217"/>
                  </a:lnTo>
                  <a:close/>
                  <a:moveTo>
                    <a:pt x="0" y="144780"/>
                  </a:moveTo>
                  <a:lnTo>
                    <a:pt x="144780" y="144780"/>
                  </a:lnTo>
                  <a:lnTo>
                    <a:pt x="144780" y="25397219"/>
                  </a:lnTo>
                  <a:lnTo>
                    <a:pt x="0" y="25397219"/>
                  </a:lnTo>
                  <a:lnTo>
                    <a:pt x="0" y="144780"/>
                  </a:lnTo>
                  <a:close/>
                  <a:moveTo>
                    <a:pt x="0" y="25397219"/>
                  </a:moveTo>
                  <a:lnTo>
                    <a:pt x="144780" y="25397219"/>
                  </a:lnTo>
                  <a:lnTo>
                    <a:pt x="144780" y="25541998"/>
                  </a:lnTo>
                  <a:lnTo>
                    <a:pt x="0" y="25541998"/>
                  </a:lnTo>
                  <a:lnTo>
                    <a:pt x="0" y="25397217"/>
                  </a:lnTo>
                  <a:close/>
                  <a:moveTo>
                    <a:pt x="25692444" y="144780"/>
                  </a:moveTo>
                  <a:lnTo>
                    <a:pt x="25837223" y="144780"/>
                  </a:lnTo>
                  <a:lnTo>
                    <a:pt x="25837223" y="25397219"/>
                  </a:lnTo>
                  <a:lnTo>
                    <a:pt x="25692444" y="25397219"/>
                  </a:lnTo>
                  <a:lnTo>
                    <a:pt x="25692444" y="144780"/>
                  </a:lnTo>
                  <a:close/>
                  <a:moveTo>
                    <a:pt x="144780" y="25397219"/>
                  </a:moveTo>
                  <a:lnTo>
                    <a:pt x="25692444" y="25397219"/>
                  </a:lnTo>
                  <a:lnTo>
                    <a:pt x="25692444" y="25541998"/>
                  </a:lnTo>
                  <a:lnTo>
                    <a:pt x="144780" y="25541998"/>
                  </a:lnTo>
                  <a:lnTo>
                    <a:pt x="144780" y="25397217"/>
                  </a:lnTo>
                  <a:close/>
                  <a:moveTo>
                    <a:pt x="25692444" y="0"/>
                  </a:moveTo>
                  <a:lnTo>
                    <a:pt x="25837223" y="0"/>
                  </a:lnTo>
                  <a:lnTo>
                    <a:pt x="25837223" y="144780"/>
                  </a:lnTo>
                  <a:lnTo>
                    <a:pt x="25692444" y="144780"/>
                  </a:lnTo>
                  <a:lnTo>
                    <a:pt x="25692444" y="0"/>
                  </a:lnTo>
                  <a:close/>
                  <a:moveTo>
                    <a:pt x="0" y="0"/>
                  </a:moveTo>
                  <a:lnTo>
                    <a:pt x="144780" y="0"/>
                  </a:lnTo>
                  <a:lnTo>
                    <a:pt x="144780" y="144780"/>
                  </a:lnTo>
                  <a:lnTo>
                    <a:pt x="0" y="144780"/>
                  </a:lnTo>
                  <a:lnTo>
                    <a:pt x="0" y="0"/>
                  </a:lnTo>
                  <a:close/>
                  <a:moveTo>
                    <a:pt x="144780" y="0"/>
                  </a:moveTo>
                  <a:lnTo>
                    <a:pt x="25692444" y="0"/>
                  </a:lnTo>
                  <a:lnTo>
                    <a:pt x="25692444" y="144780"/>
                  </a:lnTo>
                  <a:lnTo>
                    <a:pt x="144780" y="144780"/>
                  </a:lnTo>
                  <a:lnTo>
                    <a:pt x="144780" y="0"/>
                  </a:lnTo>
                  <a:close/>
                </a:path>
              </a:pathLst>
            </a:custGeom>
            <a:solidFill>
              <a:srgbClr val="2B262E"/>
            </a:solidFill>
          </p:spPr>
        </p:sp>
      </p:grpSp>
      <p:grpSp>
        <p:nvGrpSpPr>
          <p:cNvPr id="12" name="Group 12" descr="n23 Fb Tran Manh Tung"/>
          <p:cNvGrpSpPr/>
          <p:nvPr/>
        </p:nvGrpSpPr>
        <p:grpSpPr>
          <a:xfrm>
            <a:off x="1756652" y="3083108"/>
            <a:ext cx="6930148" cy="5319850"/>
            <a:chOff x="0" y="0"/>
            <a:chExt cx="40871756" cy="25541998"/>
          </a:xfrm>
        </p:grpSpPr>
        <p:sp>
          <p:nvSpPr>
            <p:cNvPr id="13" name="Freeform 13"/>
            <p:cNvSpPr/>
            <p:nvPr/>
          </p:nvSpPr>
          <p:spPr>
            <a:xfrm>
              <a:off x="72390" y="72390"/>
              <a:ext cx="40726977" cy="25397218"/>
            </a:xfrm>
            <a:custGeom>
              <a:avLst/>
              <a:gdLst/>
              <a:ahLst/>
              <a:cxnLst/>
              <a:rect l="l" t="t" r="r" b="b"/>
              <a:pathLst>
                <a:path w="40726977" h="25397218">
                  <a:moveTo>
                    <a:pt x="0" y="0"/>
                  </a:moveTo>
                  <a:lnTo>
                    <a:pt x="40726977" y="0"/>
                  </a:lnTo>
                  <a:lnTo>
                    <a:pt x="40726977" y="25397218"/>
                  </a:lnTo>
                  <a:lnTo>
                    <a:pt x="0" y="25397218"/>
                  </a:lnTo>
                  <a:lnTo>
                    <a:pt x="0" y="0"/>
                  </a:lnTo>
                  <a:close/>
                </a:path>
              </a:pathLst>
            </a:custGeom>
            <a:solidFill>
              <a:srgbClr val="FFD85A"/>
            </a:solidFill>
          </p:spPr>
        </p:sp>
        <p:sp>
          <p:nvSpPr>
            <p:cNvPr id="14" name="Freeform 14"/>
            <p:cNvSpPr/>
            <p:nvPr/>
          </p:nvSpPr>
          <p:spPr>
            <a:xfrm>
              <a:off x="0" y="0"/>
              <a:ext cx="40871756" cy="25541998"/>
            </a:xfrm>
            <a:custGeom>
              <a:avLst/>
              <a:gdLst/>
              <a:ahLst/>
              <a:cxnLst/>
              <a:rect l="l" t="t" r="r" b="b"/>
              <a:pathLst>
                <a:path w="40871756" h="25541998">
                  <a:moveTo>
                    <a:pt x="40726975" y="25397219"/>
                  </a:moveTo>
                  <a:lnTo>
                    <a:pt x="40871756" y="25397219"/>
                  </a:lnTo>
                  <a:lnTo>
                    <a:pt x="40871756" y="25541998"/>
                  </a:lnTo>
                  <a:lnTo>
                    <a:pt x="40726975" y="25541998"/>
                  </a:lnTo>
                  <a:lnTo>
                    <a:pt x="40726975" y="25397217"/>
                  </a:lnTo>
                  <a:close/>
                  <a:moveTo>
                    <a:pt x="0" y="144780"/>
                  </a:moveTo>
                  <a:lnTo>
                    <a:pt x="144780" y="144780"/>
                  </a:lnTo>
                  <a:lnTo>
                    <a:pt x="144780" y="25397219"/>
                  </a:lnTo>
                  <a:lnTo>
                    <a:pt x="0" y="25397219"/>
                  </a:lnTo>
                  <a:lnTo>
                    <a:pt x="0" y="144780"/>
                  </a:lnTo>
                  <a:close/>
                  <a:moveTo>
                    <a:pt x="0" y="25397219"/>
                  </a:moveTo>
                  <a:lnTo>
                    <a:pt x="144780" y="25397219"/>
                  </a:lnTo>
                  <a:lnTo>
                    <a:pt x="144780" y="25541998"/>
                  </a:lnTo>
                  <a:lnTo>
                    <a:pt x="0" y="25541998"/>
                  </a:lnTo>
                  <a:lnTo>
                    <a:pt x="0" y="25397217"/>
                  </a:lnTo>
                  <a:close/>
                  <a:moveTo>
                    <a:pt x="40726975" y="144780"/>
                  </a:moveTo>
                  <a:lnTo>
                    <a:pt x="40871756" y="144780"/>
                  </a:lnTo>
                  <a:lnTo>
                    <a:pt x="40871756" y="25397219"/>
                  </a:lnTo>
                  <a:lnTo>
                    <a:pt x="40726975" y="25397219"/>
                  </a:lnTo>
                  <a:lnTo>
                    <a:pt x="40726975" y="144780"/>
                  </a:lnTo>
                  <a:close/>
                  <a:moveTo>
                    <a:pt x="144780" y="25397219"/>
                  </a:moveTo>
                  <a:lnTo>
                    <a:pt x="40726975" y="25397219"/>
                  </a:lnTo>
                  <a:lnTo>
                    <a:pt x="40726975" y="25541998"/>
                  </a:lnTo>
                  <a:lnTo>
                    <a:pt x="144780" y="25541998"/>
                  </a:lnTo>
                  <a:lnTo>
                    <a:pt x="144780" y="25397217"/>
                  </a:lnTo>
                  <a:close/>
                  <a:moveTo>
                    <a:pt x="40726975" y="0"/>
                  </a:moveTo>
                  <a:lnTo>
                    <a:pt x="40871756" y="0"/>
                  </a:lnTo>
                  <a:lnTo>
                    <a:pt x="40871756" y="144780"/>
                  </a:lnTo>
                  <a:lnTo>
                    <a:pt x="40726975" y="144780"/>
                  </a:lnTo>
                  <a:lnTo>
                    <a:pt x="40726975" y="0"/>
                  </a:lnTo>
                  <a:close/>
                  <a:moveTo>
                    <a:pt x="0" y="0"/>
                  </a:moveTo>
                  <a:lnTo>
                    <a:pt x="144780" y="0"/>
                  </a:lnTo>
                  <a:lnTo>
                    <a:pt x="144780" y="144780"/>
                  </a:lnTo>
                  <a:lnTo>
                    <a:pt x="0" y="144780"/>
                  </a:lnTo>
                  <a:lnTo>
                    <a:pt x="0" y="0"/>
                  </a:lnTo>
                  <a:close/>
                  <a:moveTo>
                    <a:pt x="144780" y="0"/>
                  </a:moveTo>
                  <a:lnTo>
                    <a:pt x="40726975" y="0"/>
                  </a:lnTo>
                  <a:lnTo>
                    <a:pt x="40726975" y="144780"/>
                  </a:lnTo>
                  <a:lnTo>
                    <a:pt x="144780" y="144780"/>
                  </a:lnTo>
                  <a:lnTo>
                    <a:pt x="144780" y="0"/>
                  </a:lnTo>
                  <a:close/>
                </a:path>
              </a:pathLst>
            </a:custGeom>
            <a:solidFill>
              <a:srgbClr val="2B262E"/>
            </a:solidFill>
          </p:spPr>
        </p:sp>
      </p:grpSp>
      <p:sp>
        <p:nvSpPr>
          <p:cNvPr id="16" name="TextBox 16" descr="n23 Fb Tran Manh Tung"/>
          <p:cNvSpPr txBox="1"/>
          <p:nvPr/>
        </p:nvSpPr>
        <p:spPr>
          <a:xfrm>
            <a:off x="2489928" y="4326466"/>
            <a:ext cx="5419178" cy="3148106"/>
          </a:xfrm>
          <a:prstGeom prst="rect">
            <a:avLst/>
          </a:prstGeom>
        </p:spPr>
        <p:txBody>
          <a:bodyPr wrap="square" lIns="0" tIns="0" rIns="0" bIns="0" rtlCol="0" anchor="t">
            <a:spAutoFit/>
          </a:bodyPr>
          <a:lstStyle/>
          <a:p>
            <a:pPr algn="just">
              <a:lnSpc>
                <a:spcPct val="115000"/>
              </a:lnSpc>
              <a:spcAft>
                <a:spcPts val="0"/>
              </a:spcAft>
            </a:pPr>
            <a:r>
              <a:rPr lang="en-US" sz="3600" b="1" dirty="0" err="1">
                <a:latin typeface="Calibri" panose="020F0502020204030204" pitchFamily="34" charset="0"/>
                <a:ea typeface="Times New Roman"/>
                <a:cs typeface="Calibri" panose="020F0502020204030204" pitchFamily="34" charset="0"/>
              </a:rPr>
              <a:t>Câu</a:t>
            </a:r>
            <a:r>
              <a:rPr lang="en-US" sz="3600" b="1" dirty="0">
                <a:latin typeface="Calibri" panose="020F0502020204030204" pitchFamily="34" charset="0"/>
                <a:ea typeface="Times New Roman"/>
                <a:cs typeface="Calibri" panose="020F0502020204030204" pitchFamily="34" charset="0"/>
              </a:rPr>
              <a:t> </a:t>
            </a:r>
            <a:r>
              <a:rPr lang="en-US" sz="3600" b="1" err="1">
                <a:latin typeface="Calibri" panose="020F0502020204030204" pitchFamily="34" charset="0"/>
                <a:ea typeface="Times New Roman"/>
                <a:cs typeface="Calibri" panose="020F0502020204030204" pitchFamily="34" charset="0"/>
              </a:rPr>
              <a:t>hỏi</a:t>
            </a:r>
            <a:r>
              <a:rPr lang="en-US" sz="3600" b="1">
                <a:latin typeface="Calibri" panose="020F0502020204030204" pitchFamily="34" charset="0"/>
                <a:ea typeface="Times New Roman"/>
                <a:cs typeface="Calibri" panose="020F0502020204030204" pitchFamily="34" charset="0"/>
              </a:rPr>
              <a:t> 3:</a:t>
            </a:r>
            <a:r>
              <a:rPr lang="en-US" sz="3600">
                <a:latin typeface="Calibri" panose="020F0502020204030204" pitchFamily="34" charset="0"/>
                <a:ea typeface="Times New Roman"/>
                <a:cs typeface="Calibri" panose="020F0502020204030204" pitchFamily="34" charset="0"/>
              </a:rPr>
              <a:t> </a:t>
            </a:r>
            <a:r>
              <a:rPr lang="en-US" sz="3600" dirty="0" err="1">
                <a:latin typeface="Calibri" panose="020F0502020204030204" pitchFamily="34" charset="0"/>
                <a:ea typeface="Times New Roman"/>
                <a:cs typeface="Calibri" panose="020F0502020204030204" pitchFamily="34" charset="0"/>
              </a:rPr>
              <a:t>Chọn</a:t>
            </a:r>
            <a:r>
              <a:rPr lang="en-US" sz="3600" dirty="0">
                <a:latin typeface="Calibri" panose="020F0502020204030204" pitchFamily="34" charset="0"/>
                <a:ea typeface="Times New Roman"/>
                <a:cs typeface="Calibri" panose="020F0502020204030204" pitchFamily="34" charset="0"/>
              </a:rPr>
              <a:t> </a:t>
            </a:r>
            <a:r>
              <a:rPr lang="en-US" sz="3600" dirty="0" err="1">
                <a:latin typeface="Calibri" panose="020F0502020204030204" pitchFamily="34" charset="0"/>
                <a:ea typeface="Times New Roman"/>
                <a:cs typeface="Calibri" panose="020F0502020204030204" pitchFamily="34" charset="0"/>
              </a:rPr>
              <a:t>một</a:t>
            </a:r>
            <a:r>
              <a:rPr lang="en-US" sz="3600" dirty="0">
                <a:latin typeface="Calibri" panose="020F0502020204030204" pitchFamily="34" charset="0"/>
                <a:ea typeface="Times New Roman"/>
                <a:cs typeface="Calibri" panose="020F0502020204030204" pitchFamily="34" charset="0"/>
              </a:rPr>
              <a:t> </a:t>
            </a:r>
            <a:r>
              <a:rPr lang="en-US" sz="3600" dirty="0" err="1">
                <a:latin typeface="Calibri" panose="020F0502020204030204" pitchFamily="34" charset="0"/>
                <a:ea typeface="Times New Roman"/>
                <a:cs typeface="Calibri" panose="020F0502020204030204" pitchFamily="34" charset="0"/>
              </a:rPr>
              <a:t>ngành</a:t>
            </a:r>
            <a:r>
              <a:rPr lang="en-US" sz="3600" dirty="0">
                <a:latin typeface="Calibri" panose="020F0502020204030204" pitchFamily="34" charset="0"/>
                <a:ea typeface="Times New Roman"/>
                <a:cs typeface="Calibri" panose="020F0502020204030204" pitchFamily="34" charset="0"/>
              </a:rPr>
              <a:t> </a:t>
            </a:r>
            <a:r>
              <a:rPr lang="en-US" sz="3600" dirty="0" err="1">
                <a:latin typeface="Calibri" panose="020F0502020204030204" pitchFamily="34" charset="0"/>
                <a:ea typeface="Times New Roman"/>
                <a:cs typeface="Calibri" panose="020F0502020204030204" pitchFamily="34" charset="0"/>
              </a:rPr>
              <a:t>nghề</a:t>
            </a:r>
            <a:r>
              <a:rPr lang="en-US" sz="3600" dirty="0">
                <a:latin typeface="Calibri" panose="020F0502020204030204" pitchFamily="34" charset="0"/>
                <a:ea typeface="Times New Roman"/>
                <a:cs typeface="Calibri" panose="020F0502020204030204" pitchFamily="34" charset="0"/>
              </a:rPr>
              <a:t> </a:t>
            </a:r>
            <a:r>
              <a:rPr lang="en-US" sz="3600" dirty="0" err="1">
                <a:latin typeface="Calibri" panose="020F0502020204030204" pitchFamily="34" charset="0"/>
                <a:ea typeface="Times New Roman"/>
                <a:cs typeface="Calibri" panose="020F0502020204030204" pitchFamily="34" charset="0"/>
              </a:rPr>
              <a:t>mà</a:t>
            </a:r>
            <a:r>
              <a:rPr lang="en-US" sz="3600" dirty="0">
                <a:latin typeface="Calibri" panose="020F0502020204030204" pitchFamily="34" charset="0"/>
                <a:ea typeface="Times New Roman"/>
                <a:cs typeface="Calibri" panose="020F0502020204030204" pitchFamily="34" charset="0"/>
              </a:rPr>
              <a:t> </a:t>
            </a:r>
            <a:r>
              <a:rPr lang="en-US" sz="3600" dirty="0" err="1">
                <a:latin typeface="Calibri" panose="020F0502020204030204" pitchFamily="34" charset="0"/>
                <a:ea typeface="Times New Roman"/>
                <a:cs typeface="Calibri" panose="020F0502020204030204" pitchFamily="34" charset="0"/>
              </a:rPr>
              <a:t>em</a:t>
            </a:r>
            <a:r>
              <a:rPr lang="en-US" sz="3600" dirty="0">
                <a:latin typeface="Calibri" panose="020F0502020204030204" pitchFamily="34" charset="0"/>
                <a:ea typeface="Times New Roman"/>
                <a:cs typeface="Calibri" panose="020F0502020204030204" pitchFamily="34" charset="0"/>
              </a:rPr>
              <a:t> </a:t>
            </a:r>
            <a:r>
              <a:rPr lang="en-US" sz="3600" dirty="0" err="1">
                <a:latin typeface="Calibri" panose="020F0502020204030204" pitchFamily="34" charset="0"/>
                <a:ea typeface="Times New Roman"/>
                <a:cs typeface="Calibri" panose="020F0502020204030204" pitchFamily="34" charset="0"/>
              </a:rPr>
              <a:t>thích</a:t>
            </a:r>
            <a:r>
              <a:rPr lang="en-US" sz="3600" dirty="0">
                <a:latin typeface="Calibri" panose="020F0502020204030204" pitchFamily="34" charset="0"/>
                <a:ea typeface="Times New Roman"/>
                <a:cs typeface="Calibri" panose="020F0502020204030204" pitchFamily="34" charset="0"/>
              </a:rPr>
              <a:t>, </a:t>
            </a:r>
            <a:r>
              <a:rPr lang="en-US" sz="3600" dirty="0" err="1">
                <a:latin typeface="Calibri" panose="020F0502020204030204" pitchFamily="34" charset="0"/>
                <a:ea typeface="Times New Roman"/>
                <a:cs typeface="Calibri" panose="020F0502020204030204" pitchFamily="34" charset="0"/>
              </a:rPr>
              <a:t>liệt</a:t>
            </a:r>
            <a:r>
              <a:rPr lang="en-US" sz="3600" dirty="0">
                <a:latin typeface="Calibri" panose="020F0502020204030204" pitchFamily="34" charset="0"/>
                <a:ea typeface="Times New Roman"/>
                <a:cs typeface="Calibri" panose="020F0502020204030204" pitchFamily="34" charset="0"/>
              </a:rPr>
              <a:t> </a:t>
            </a:r>
            <a:r>
              <a:rPr lang="en-US" sz="3600" dirty="0" err="1">
                <a:latin typeface="Calibri" panose="020F0502020204030204" pitchFamily="34" charset="0"/>
                <a:ea typeface="Times New Roman"/>
                <a:cs typeface="Calibri" panose="020F0502020204030204" pitchFamily="34" charset="0"/>
              </a:rPr>
              <a:t>kê</a:t>
            </a:r>
            <a:r>
              <a:rPr lang="en-US" sz="3600" dirty="0">
                <a:latin typeface="Calibri" panose="020F0502020204030204" pitchFamily="34" charset="0"/>
                <a:ea typeface="Times New Roman"/>
                <a:cs typeface="Calibri" panose="020F0502020204030204" pitchFamily="34" charset="0"/>
              </a:rPr>
              <a:t> </a:t>
            </a:r>
            <a:r>
              <a:rPr lang="en-US" sz="3600" dirty="0" err="1">
                <a:latin typeface="Calibri" panose="020F0502020204030204" pitchFamily="34" charset="0"/>
                <a:ea typeface="Times New Roman"/>
                <a:cs typeface="Calibri" panose="020F0502020204030204" pitchFamily="34" charset="0"/>
              </a:rPr>
              <a:t>một</a:t>
            </a:r>
            <a:r>
              <a:rPr lang="en-US" sz="3600" dirty="0">
                <a:latin typeface="Calibri" panose="020F0502020204030204" pitchFamily="34" charset="0"/>
                <a:ea typeface="Times New Roman"/>
                <a:cs typeface="Calibri" panose="020F0502020204030204" pitchFamily="34" charset="0"/>
              </a:rPr>
              <a:t> </a:t>
            </a:r>
            <a:r>
              <a:rPr lang="en-US" sz="3600" dirty="0" err="1">
                <a:latin typeface="Calibri" panose="020F0502020204030204" pitchFamily="34" charset="0"/>
                <a:ea typeface="Times New Roman"/>
                <a:cs typeface="Calibri" panose="020F0502020204030204" pitchFamily="34" charset="0"/>
              </a:rPr>
              <a:t>số</a:t>
            </a:r>
            <a:r>
              <a:rPr lang="en-US" sz="3600" dirty="0">
                <a:latin typeface="Calibri" panose="020F0502020204030204" pitchFamily="34" charset="0"/>
                <a:ea typeface="Times New Roman"/>
                <a:cs typeface="Calibri" panose="020F0502020204030204" pitchFamily="34" charset="0"/>
              </a:rPr>
              <a:t> </a:t>
            </a:r>
            <a:r>
              <a:rPr lang="en-US" sz="3600" dirty="0" err="1">
                <a:latin typeface="Calibri" panose="020F0502020204030204" pitchFamily="34" charset="0"/>
                <a:ea typeface="Times New Roman"/>
                <a:cs typeface="Calibri" panose="020F0502020204030204" pitchFamily="34" charset="0"/>
              </a:rPr>
              <a:t>kiến</a:t>
            </a:r>
            <a:r>
              <a:rPr lang="en-US" sz="3600" dirty="0">
                <a:latin typeface="Calibri" panose="020F0502020204030204" pitchFamily="34" charset="0"/>
                <a:ea typeface="Times New Roman"/>
                <a:cs typeface="Calibri" panose="020F0502020204030204" pitchFamily="34" charset="0"/>
              </a:rPr>
              <a:t> </a:t>
            </a:r>
            <a:r>
              <a:rPr lang="en-US" sz="3600" dirty="0" err="1">
                <a:latin typeface="Calibri" panose="020F0502020204030204" pitchFamily="34" charset="0"/>
                <a:ea typeface="Times New Roman"/>
                <a:cs typeface="Calibri" panose="020F0502020204030204" pitchFamily="34" charset="0"/>
              </a:rPr>
              <a:t>thức</a:t>
            </a:r>
            <a:r>
              <a:rPr lang="en-US" sz="3600" dirty="0">
                <a:latin typeface="Calibri" panose="020F0502020204030204" pitchFamily="34" charset="0"/>
                <a:ea typeface="Times New Roman"/>
                <a:cs typeface="Calibri" panose="020F0502020204030204" pitchFamily="34" charset="0"/>
              </a:rPr>
              <a:t> </a:t>
            </a:r>
            <a:r>
              <a:rPr lang="en-US" sz="3600" dirty="0" err="1">
                <a:latin typeface="Calibri" panose="020F0502020204030204" pitchFamily="34" charset="0"/>
                <a:ea typeface="Times New Roman"/>
                <a:cs typeface="Calibri" panose="020F0502020204030204" pitchFamily="34" charset="0"/>
              </a:rPr>
              <a:t>Vật</a:t>
            </a:r>
            <a:r>
              <a:rPr lang="en-US" sz="3600" dirty="0">
                <a:latin typeface="Calibri" panose="020F0502020204030204" pitchFamily="34" charset="0"/>
                <a:ea typeface="Times New Roman"/>
                <a:cs typeface="Calibri" panose="020F0502020204030204" pitchFamily="34" charset="0"/>
              </a:rPr>
              <a:t> </a:t>
            </a:r>
            <a:r>
              <a:rPr lang="en-US" sz="3600" dirty="0" err="1">
                <a:latin typeface="Calibri" panose="020F0502020204030204" pitchFamily="34" charset="0"/>
                <a:ea typeface="Times New Roman"/>
                <a:cs typeface="Calibri" panose="020F0502020204030204" pitchFamily="34" charset="0"/>
              </a:rPr>
              <a:t>lí</a:t>
            </a:r>
            <a:r>
              <a:rPr lang="en-US" sz="3600" dirty="0">
                <a:latin typeface="Calibri" panose="020F0502020204030204" pitchFamily="34" charset="0"/>
                <a:ea typeface="Times New Roman"/>
                <a:cs typeface="Calibri" panose="020F0502020204030204" pitchFamily="34" charset="0"/>
              </a:rPr>
              <a:t> </a:t>
            </a:r>
            <a:r>
              <a:rPr lang="en-US" sz="3600" dirty="0" err="1">
                <a:latin typeface="Calibri" panose="020F0502020204030204" pitchFamily="34" charset="0"/>
                <a:ea typeface="Times New Roman"/>
                <a:cs typeface="Calibri" panose="020F0502020204030204" pitchFamily="34" charset="0"/>
              </a:rPr>
              <a:t>có</a:t>
            </a:r>
            <a:r>
              <a:rPr lang="en-US" sz="3600" dirty="0">
                <a:latin typeface="Calibri" panose="020F0502020204030204" pitchFamily="34" charset="0"/>
                <a:ea typeface="Times New Roman"/>
                <a:cs typeface="Calibri" panose="020F0502020204030204" pitchFamily="34" charset="0"/>
              </a:rPr>
              <a:t> </a:t>
            </a:r>
            <a:r>
              <a:rPr lang="en-US" sz="3600" dirty="0" err="1">
                <a:latin typeface="Calibri" panose="020F0502020204030204" pitchFamily="34" charset="0"/>
                <a:ea typeface="Times New Roman"/>
                <a:cs typeface="Calibri" panose="020F0502020204030204" pitchFamily="34" charset="0"/>
              </a:rPr>
              <a:t>liên</a:t>
            </a:r>
            <a:r>
              <a:rPr lang="en-US" sz="3600" dirty="0">
                <a:latin typeface="Calibri" panose="020F0502020204030204" pitchFamily="34" charset="0"/>
                <a:ea typeface="Times New Roman"/>
                <a:cs typeface="Calibri" panose="020F0502020204030204" pitchFamily="34" charset="0"/>
              </a:rPr>
              <a:t> </a:t>
            </a:r>
            <a:r>
              <a:rPr lang="en-US" sz="3600" dirty="0" err="1">
                <a:latin typeface="Calibri" panose="020F0502020204030204" pitchFamily="34" charset="0"/>
                <a:ea typeface="Times New Roman"/>
                <a:cs typeface="Calibri" panose="020F0502020204030204" pitchFamily="34" charset="0"/>
              </a:rPr>
              <a:t>quan</a:t>
            </a:r>
            <a:r>
              <a:rPr lang="en-US" sz="3600" dirty="0">
                <a:latin typeface="Calibri" panose="020F0502020204030204" pitchFamily="34" charset="0"/>
                <a:ea typeface="Times New Roman"/>
                <a:cs typeface="Calibri" panose="020F0502020204030204" pitchFamily="34" charset="0"/>
              </a:rPr>
              <a:t> </a:t>
            </a:r>
            <a:r>
              <a:rPr lang="en-US" sz="3600" dirty="0" err="1">
                <a:latin typeface="Calibri" panose="020F0502020204030204" pitchFamily="34" charset="0"/>
                <a:ea typeface="Times New Roman"/>
                <a:cs typeface="Calibri" panose="020F0502020204030204" pitchFamily="34" charset="0"/>
              </a:rPr>
              <a:t>đến</a:t>
            </a:r>
            <a:r>
              <a:rPr lang="en-US" sz="3600" dirty="0">
                <a:latin typeface="Calibri" panose="020F0502020204030204" pitchFamily="34" charset="0"/>
                <a:ea typeface="Times New Roman"/>
                <a:cs typeface="Calibri" panose="020F0502020204030204" pitchFamily="34" charset="0"/>
              </a:rPr>
              <a:t> </a:t>
            </a:r>
            <a:r>
              <a:rPr lang="en-US" sz="3600" dirty="0" err="1">
                <a:latin typeface="Calibri" panose="020F0502020204030204" pitchFamily="34" charset="0"/>
                <a:ea typeface="Times New Roman"/>
                <a:cs typeface="Calibri" panose="020F0502020204030204" pitchFamily="34" charset="0"/>
              </a:rPr>
              <a:t>ngành</a:t>
            </a:r>
            <a:r>
              <a:rPr lang="en-US" sz="3600" dirty="0">
                <a:latin typeface="Calibri" panose="020F0502020204030204" pitchFamily="34" charset="0"/>
                <a:ea typeface="Times New Roman"/>
                <a:cs typeface="Calibri" panose="020F0502020204030204" pitchFamily="34" charset="0"/>
              </a:rPr>
              <a:t> </a:t>
            </a:r>
            <a:r>
              <a:rPr lang="en-US" sz="3600" dirty="0" err="1">
                <a:latin typeface="Calibri" panose="020F0502020204030204" pitchFamily="34" charset="0"/>
                <a:ea typeface="Times New Roman"/>
                <a:cs typeface="Calibri" panose="020F0502020204030204" pitchFamily="34" charset="0"/>
              </a:rPr>
              <a:t>nghề</a:t>
            </a:r>
            <a:r>
              <a:rPr lang="en-US" sz="3600" dirty="0">
                <a:latin typeface="Calibri" panose="020F0502020204030204" pitchFamily="34" charset="0"/>
                <a:ea typeface="Times New Roman"/>
                <a:cs typeface="Calibri" panose="020F0502020204030204" pitchFamily="34" charset="0"/>
              </a:rPr>
              <a:t> </a:t>
            </a:r>
            <a:r>
              <a:rPr lang="en-US" sz="3600" dirty="0" err="1">
                <a:latin typeface="Calibri" panose="020F0502020204030204" pitchFamily="34" charset="0"/>
                <a:ea typeface="Times New Roman"/>
                <a:cs typeface="Calibri" panose="020F0502020204030204" pitchFamily="34" charset="0"/>
              </a:rPr>
              <a:t>đó</a:t>
            </a:r>
            <a:r>
              <a:rPr lang="en-US" sz="3600" dirty="0">
                <a:latin typeface="Calibri" panose="020F0502020204030204" pitchFamily="34" charset="0"/>
                <a:ea typeface="Times New Roman"/>
                <a:cs typeface="Calibri" panose="020F0502020204030204" pitchFamily="34" charset="0"/>
              </a:rPr>
              <a:t>?</a:t>
            </a:r>
            <a:endParaRPr lang="en-US" sz="3600" dirty="0">
              <a:effectLst/>
              <a:latin typeface="Calibri" panose="020F0502020204030204" pitchFamily="34" charset="0"/>
              <a:ea typeface="Times New Roman"/>
              <a:cs typeface="Calibri" panose="020F0502020204030204" pitchFamily="34" charset="0"/>
            </a:endParaRPr>
          </a:p>
        </p:txBody>
      </p:sp>
      <p:sp>
        <p:nvSpPr>
          <p:cNvPr id="17" name="TextBox 17" descr="n23 Fb Tran Manh Tung"/>
          <p:cNvSpPr txBox="1"/>
          <p:nvPr/>
        </p:nvSpPr>
        <p:spPr>
          <a:xfrm>
            <a:off x="6089077" y="1639735"/>
            <a:ext cx="6255193" cy="615553"/>
          </a:xfrm>
          <a:prstGeom prst="rect">
            <a:avLst/>
          </a:prstGeom>
          <a:solidFill>
            <a:schemeClr val="accent4">
              <a:lumMod val="60000"/>
              <a:lumOff val="40000"/>
            </a:schemeClr>
          </a:solidFill>
        </p:spPr>
        <p:txBody>
          <a:bodyPr wrap="square" lIns="0" tIns="0" rIns="0" bIns="0" rtlCol="0" anchor="t">
            <a:spAutoFit/>
          </a:bodyPr>
          <a:lstStyle/>
          <a:p>
            <a:pPr marL="0" lvl="0" indent="0" algn="ctr"/>
            <a:r>
              <a:rPr lang="en-US" sz="4000" b="1" spc="-120">
                <a:solidFill>
                  <a:srgbClr val="2B262E"/>
                </a:solidFill>
                <a:latin typeface="Calibri" panose="020F0502020204030204" pitchFamily="34" charset="0"/>
                <a:cs typeface="Calibri" panose="020F0502020204030204" pitchFamily="34" charset="0"/>
              </a:rPr>
              <a:t>VẬN DỤNG</a:t>
            </a:r>
            <a:endParaRPr lang="en-US" sz="4000" b="1" spc="-120" dirty="0">
              <a:solidFill>
                <a:srgbClr val="2B262E"/>
              </a:solidFill>
              <a:latin typeface="Calibri" panose="020F0502020204030204" pitchFamily="34" charset="0"/>
              <a:cs typeface="Calibri" panose="020F0502020204030204" pitchFamily="34" charset="0"/>
            </a:endParaRPr>
          </a:p>
        </p:txBody>
      </p:sp>
      <p:grpSp>
        <p:nvGrpSpPr>
          <p:cNvPr id="18" name="Group 18" descr="n23 Fb Tran Manh Tung"/>
          <p:cNvGrpSpPr/>
          <p:nvPr/>
        </p:nvGrpSpPr>
        <p:grpSpPr>
          <a:xfrm>
            <a:off x="1518942" y="2870131"/>
            <a:ext cx="899887" cy="899887"/>
            <a:chOff x="0" y="0"/>
            <a:chExt cx="1199850" cy="1199850"/>
          </a:xfrm>
        </p:grpSpPr>
        <p:sp>
          <p:nvSpPr>
            <p:cNvPr id="19" name="AutoShape 19"/>
            <p:cNvSpPr/>
            <p:nvPr/>
          </p:nvSpPr>
          <p:spPr>
            <a:xfrm>
              <a:off x="0" y="0"/>
              <a:ext cx="1199850" cy="0"/>
            </a:xfrm>
            <a:prstGeom prst="line">
              <a:avLst/>
            </a:prstGeom>
            <a:ln w="38100" cap="flat">
              <a:solidFill>
                <a:srgbClr val="000000"/>
              </a:solidFill>
              <a:prstDash val="solid"/>
              <a:headEnd type="none" w="sm" len="sm"/>
              <a:tailEnd type="none" w="sm" len="sm"/>
            </a:ln>
          </p:spPr>
        </p:sp>
        <p:sp>
          <p:nvSpPr>
            <p:cNvPr id="20" name="AutoShape 20"/>
            <p:cNvSpPr/>
            <p:nvPr/>
          </p:nvSpPr>
          <p:spPr>
            <a:xfrm rot="-5400000">
              <a:off x="-580875" y="580875"/>
              <a:ext cx="1199850" cy="0"/>
            </a:xfrm>
            <a:prstGeom prst="line">
              <a:avLst/>
            </a:prstGeom>
            <a:ln w="38100" cap="flat">
              <a:solidFill>
                <a:srgbClr val="000000"/>
              </a:solidFill>
              <a:prstDash val="solid"/>
              <a:headEnd type="none" w="sm" len="sm"/>
              <a:tailEnd type="none" w="sm" len="sm"/>
            </a:ln>
          </p:spPr>
        </p:sp>
      </p:grpSp>
      <p:grpSp>
        <p:nvGrpSpPr>
          <p:cNvPr id="21" name="Group 21" descr="n23 Fb Tran Manh Tung"/>
          <p:cNvGrpSpPr/>
          <p:nvPr/>
        </p:nvGrpSpPr>
        <p:grpSpPr>
          <a:xfrm rot="-5400000">
            <a:off x="1518942" y="7761664"/>
            <a:ext cx="899887" cy="899887"/>
            <a:chOff x="0" y="0"/>
            <a:chExt cx="1199850" cy="1199850"/>
          </a:xfrm>
        </p:grpSpPr>
        <p:sp>
          <p:nvSpPr>
            <p:cNvPr id="22" name="AutoShape 22"/>
            <p:cNvSpPr/>
            <p:nvPr/>
          </p:nvSpPr>
          <p:spPr>
            <a:xfrm>
              <a:off x="0" y="0"/>
              <a:ext cx="1199850" cy="0"/>
            </a:xfrm>
            <a:prstGeom prst="line">
              <a:avLst/>
            </a:prstGeom>
            <a:ln w="38100" cap="flat">
              <a:solidFill>
                <a:srgbClr val="000000"/>
              </a:solidFill>
              <a:prstDash val="solid"/>
              <a:headEnd type="none" w="sm" len="sm"/>
              <a:tailEnd type="none" w="sm" len="sm"/>
            </a:ln>
          </p:spPr>
        </p:sp>
        <p:sp>
          <p:nvSpPr>
            <p:cNvPr id="23" name="AutoShape 23"/>
            <p:cNvSpPr/>
            <p:nvPr/>
          </p:nvSpPr>
          <p:spPr>
            <a:xfrm rot="-5400000">
              <a:off x="-580875" y="580875"/>
              <a:ext cx="1199850" cy="0"/>
            </a:xfrm>
            <a:prstGeom prst="line">
              <a:avLst/>
            </a:prstGeom>
            <a:ln w="38100" cap="flat">
              <a:solidFill>
                <a:srgbClr val="000000"/>
              </a:solidFill>
              <a:prstDash val="solid"/>
              <a:headEnd type="none" w="sm" len="sm"/>
              <a:tailEnd type="none" w="sm" len="sm"/>
            </a:ln>
          </p:spPr>
        </p:sp>
      </p:grpSp>
      <p:grpSp>
        <p:nvGrpSpPr>
          <p:cNvPr id="24" name="Group 24" descr="n23 Fb Tran Manh Tung"/>
          <p:cNvGrpSpPr/>
          <p:nvPr/>
        </p:nvGrpSpPr>
        <p:grpSpPr>
          <a:xfrm rot="-5400000">
            <a:off x="10363200" y="7761664"/>
            <a:ext cx="899887" cy="899887"/>
            <a:chOff x="0" y="0"/>
            <a:chExt cx="1199850" cy="1199850"/>
          </a:xfrm>
        </p:grpSpPr>
        <p:sp>
          <p:nvSpPr>
            <p:cNvPr id="25" name="AutoShape 25"/>
            <p:cNvSpPr/>
            <p:nvPr/>
          </p:nvSpPr>
          <p:spPr>
            <a:xfrm>
              <a:off x="0" y="0"/>
              <a:ext cx="1199850" cy="0"/>
            </a:xfrm>
            <a:prstGeom prst="line">
              <a:avLst/>
            </a:prstGeom>
            <a:ln w="38100" cap="flat">
              <a:solidFill>
                <a:srgbClr val="000000"/>
              </a:solidFill>
              <a:prstDash val="solid"/>
              <a:headEnd type="none" w="sm" len="sm"/>
              <a:tailEnd type="none" w="sm" len="sm"/>
            </a:ln>
          </p:spPr>
        </p:sp>
        <p:sp>
          <p:nvSpPr>
            <p:cNvPr id="26" name="AutoShape 26"/>
            <p:cNvSpPr/>
            <p:nvPr/>
          </p:nvSpPr>
          <p:spPr>
            <a:xfrm rot="-5400000">
              <a:off x="-580875" y="580875"/>
              <a:ext cx="1199850" cy="0"/>
            </a:xfrm>
            <a:prstGeom prst="line">
              <a:avLst/>
            </a:prstGeom>
            <a:ln w="38100" cap="flat">
              <a:solidFill>
                <a:srgbClr val="000000"/>
              </a:solidFill>
              <a:prstDash val="solid"/>
              <a:headEnd type="none" w="sm" len="sm"/>
              <a:tailEnd type="none" w="sm" len="sm"/>
            </a:ln>
          </p:spPr>
        </p:sp>
      </p:grpSp>
      <p:grpSp>
        <p:nvGrpSpPr>
          <p:cNvPr id="27" name="Group 27" descr="n23 Fb Tran Manh Tung"/>
          <p:cNvGrpSpPr/>
          <p:nvPr/>
        </p:nvGrpSpPr>
        <p:grpSpPr>
          <a:xfrm rot="5400000">
            <a:off x="7902193" y="2744265"/>
            <a:ext cx="899887" cy="899887"/>
            <a:chOff x="0" y="0"/>
            <a:chExt cx="1199850" cy="1199850"/>
          </a:xfrm>
        </p:grpSpPr>
        <p:sp>
          <p:nvSpPr>
            <p:cNvPr id="28" name="AutoShape 28"/>
            <p:cNvSpPr/>
            <p:nvPr/>
          </p:nvSpPr>
          <p:spPr>
            <a:xfrm>
              <a:off x="0" y="0"/>
              <a:ext cx="1199850" cy="0"/>
            </a:xfrm>
            <a:prstGeom prst="line">
              <a:avLst/>
            </a:prstGeom>
            <a:ln w="38100" cap="flat">
              <a:solidFill>
                <a:srgbClr val="000000"/>
              </a:solidFill>
              <a:prstDash val="solid"/>
              <a:headEnd type="none" w="sm" len="sm"/>
              <a:tailEnd type="none" w="sm" len="sm"/>
            </a:ln>
          </p:spPr>
        </p:sp>
        <p:sp>
          <p:nvSpPr>
            <p:cNvPr id="29" name="AutoShape 29"/>
            <p:cNvSpPr/>
            <p:nvPr/>
          </p:nvSpPr>
          <p:spPr>
            <a:xfrm rot="-5400000">
              <a:off x="-580875" y="580875"/>
              <a:ext cx="1199850" cy="0"/>
            </a:xfrm>
            <a:prstGeom prst="line">
              <a:avLst/>
            </a:prstGeom>
            <a:ln w="38100" cap="flat">
              <a:solidFill>
                <a:srgbClr val="000000"/>
              </a:solidFill>
              <a:prstDash val="solid"/>
              <a:headEnd type="none" w="sm" len="sm"/>
              <a:tailEnd type="none" w="sm" len="sm"/>
            </a:ln>
          </p:spPr>
        </p:sp>
      </p:grpSp>
      <p:grpSp>
        <p:nvGrpSpPr>
          <p:cNvPr id="30" name="Group 30" descr="n23 Fb Tran Manh Tung"/>
          <p:cNvGrpSpPr/>
          <p:nvPr/>
        </p:nvGrpSpPr>
        <p:grpSpPr>
          <a:xfrm rot="5400000">
            <a:off x="15750357" y="2870131"/>
            <a:ext cx="899887" cy="899887"/>
            <a:chOff x="0" y="0"/>
            <a:chExt cx="1199850" cy="1199850"/>
          </a:xfrm>
        </p:grpSpPr>
        <p:sp>
          <p:nvSpPr>
            <p:cNvPr id="31" name="AutoShape 31"/>
            <p:cNvSpPr/>
            <p:nvPr/>
          </p:nvSpPr>
          <p:spPr>
            <a:xfrm>
              <a:off x="0" y="0"/>
              <a:ext cx="1199850" cy="0"/>
            </a:xfrm>
            <a:prstGeom prst="line">
              <a:avLst/>
            </a:prstGeom>
            <a:ln w="38100" cap="flat">
              <a:solidFill>
                <a:srgbClr val="000000"/>
              </a:solidFill>
              <a:prstDash val="solid"/>
              <a:headEnd type="none" w="sm" len="sm"/>
              <a:tailEnd type="none" w="sm" len="sm"/>
            </a:ln>
          </p:spPr>
        </p:sp>
        <p:sp>
          <p:nvSpPr>
            <p:cNvPr id="32" name="AutoShape 32"/>
            <p:cNvSpPr/>
            <p:nvPr/>
          </p:nvSpPr>
          <p:spPr>
            <a:xfrm rot="-5400000">
              <a:off x="-580875" y="580875"/>
              <a:ext cx="1199850" cy="0"/>
            </a:xfrm>
            <a:prstGeom prst="line">
              <a:avLst/>
            </a:prstGeom>
            <a:ln w="38100" cap="flat">
              <a:solidFill>
                <a:srgbClr val="000000"/>
              </a:solidFill>
              <a:prstDash val="solid"/>
              <a:headEnd type="none" w="sm" len="sm"/>
              <a:tailEnd type="none" w="sm" len="sm"/>
            </a:ln>
          </p:spPr>
        </p:sp>
      </p:grpSp>
      <p:grpSp>
        <p:nvGrpSpPr>
          <p:cNvPr id="33" name="Group 33" descr="n23 Fb Tran Manh Tung"/>
          <p:cNvGrpSpPr/>
          <p:nvPr/>
        </p:nvGrpSpPr>
        <p:grpSpPr>
          <a:xfrm>
            <a:off x="10287000" y="2870131"/>
            <a:ext cx="899887" cy="899887"/>
            <a:chOff x="0" y="0"/>
            <a:chExt cx="1199850" cy="1199850"/>
          </a:xfrm>
        </p:grpSpPr>
        <p:sp>
          <p:nvSpPr>
            <p:cNvPr id="34" name="AutoShape 34"/>
            <p:cNvSpPr/>
            <p:nvPr/>
          </p:nvSpPr>
          <p:spPr>
            <a:xfrm>
              <a:off x="0" y="0"/>
              <a:ext cx="1199850" cy="0"/>
            </a:xfrm>
            <a:prstGeom prst="line">
              <a:avLst/>
            </a:prstGeom>
            <a:ln w="38100" cap="flat">
              <a:solidFill>
                <a:srgbClr val="000000"/>
              </a:solidFill>
              <a:prstDash val="solid"/>
              <a:headEnd type="none" w="sm" len="sm"/>
              <a:tailEnd type="none" w="sm" len="sm"/>
            </a:ln>
          </p:spPr>
        </p:sp>
        <p:sp>
          <p:nvSpPr>
            <p:cNvPr id="35" name="AutoShape 35"/>
            <p:cNvSpPr/>
            <p:nvPr/>
          </p:nvSpPr>
          <p:spPr>
            <a:xfrm rot="-5400000">
              <a:off x="-580875" y="580875"/>
              <a:ext cx="1199850" cy="0"/>
            </a:xfrm>
            <a:prstGeom prst="line">
              <a:avLst/>
            </a:prstGeom>
            <a:ln w="38100" cap="flat">
              <a:solidFill>
                <a:srgbClr val="000000"/>
              </a:solidFill>
              <a:prstDash val="solid"/>
              <a:headEnd type="none" w="sm" len="sm"/>
              <a:tailEnd type="none" w="sm" len="sm"/>
            </a:ln>
          </p:spPr>
        </p:sp>
      </p:grpSp>
      <p:grpSp>
        <p:nvGrpSpPr>
          <p:cNvPr id="36" name="Group 36" descr="n23 Fb Tran Manh Tung"/>
          <p:cNvGrpSpPr/>
          <p:nvPr/>
        </p:nvGrpSpPr>
        <p:grpSpPr>
          <a:xfrm rot="-10800000">
            <a:off x="7848600" y="7744071"/>
            <a:ext cx="899887" cy="899887"/>
            <a:chOff x="0" y="0"/>
            <a:chExt cx="1199850" cy="1199850"/>
          </a:xfrm>
        </p:grpSpPr>
        <p:sp>
          <p:nvSpPr>
            <p:cNvPr id="37" name="AutoShape 37"/>
            <p:cNvSpPr/>
            <p:nvPr/>
          </p:nvSpPr>
          <p:spPr>
            <a:xfrm>
              <a:off x="0" y="0"/>
              <a:ext cx="1199850" cy="0"/>
            </a:xfrm>
            <a:prstGeom prst="line">
              <a:avLst/>
            </a:prstGeom>
            <a:ln w="38100" cap="flat">
              <a:solidFill>
                <a:srgbClr val="000000"/>
              </a:solidFill>
              <a:prstDash val="solid"/>
              <a:headEnd type="none" w="sm" len="sm"/>
              <a:tailEnd type="none" w="sm" len="sm"/>
            </a:ln>
          </p:spPr>
        </p:sp>
        <p:sp>
          <p:nvSpPr>
            <p:cNvPr id="38" name="AutoShape 38"/>
            <p:cNvSpPr/>
            <p:nvPr/>
          </p:nvSpPr>
          <p:spPr>
            <a:xfrm rot="-5400000">
              <a:off x="-580875" y="580875"/>
              <a:ext cx="1199850" cy="0"/>
            </a:xfrm>
            <a:prstGeom prst="line">
              <a:avLst/>
            </a:prstGeom>
            <a:ln w="38100" cap="flat">
              <a:solidFill>
                <a:srgbClr val="000000"/>
              </a:solidFill>
              <a:prstDash val="solid"/>
              <a:headEnd type="none" w="sm" len="sm"/>
              <a:tailEnd type="none" w="sm" len="sm"/>
            </a:ln>
          </p:spPr>
        </p:sp>
      </p:grpSp>
      <p:grpSp>
        <p:nvGrpSpPr>
          <p:cNvPr id="39" name="Group 39" descr="n23 Fb Tran Manh Tung"/>
          <p:cNvGrpSpPr/>
          <p:nvPr/>
        </p:nvGrpSpPr>
        <p:grpSpPr>
          <a:xfrm rot="-10800000">
            <a:off x="15750357" y="7761664"/>
            <a:ext cx="899887" cy="899887"/>
            <a:chOff x="0" y="0"/>
            <a:chExt cx="1199850" cy="1199850"/>
          </a:xfrm>
        </p:grpSpPr>
        <p:sp>
          <p:nvSpPr>
            <p:cNvPr id="40" name="AutoShape 40"/>
            <p:cNvSpPr/>
            <p:nvPr/>
          </p:nvSpPr>
          <p:spPr>
            <a:xfrm>
              <a:off x="0" y="0"/>
              <a:ext cx="1199850" cy="0"/>
            </a:xfrm>
            <a:prstGeom prst="line">
              <a:avLst/>
            </a:prstGeom>
            <a:ln w="38100" cap="flat">
              <a:solidFill>
                <a:srgbClr val="000000"/>
              </a:solidFill>
              <a:prstDash val="solid"/>
              <a:headEnd type="none" w="sm" len="sm"/>
              <a:tailEnd type="none" w="sm" len="sm"/>
            </a:ln>
          </p:spPr>
        </p:sp>
        <p:sp>
          <p:nvSpPr>
            <p:cNvPr id="41" name="AutoShape 41"/>
            <p:cNvSpPr/>
            <p:nvPr/>
          </p:nvSpPr>
          <p:spPr>
            <a:xfrm rot="-5400000">
              <a:off x="-580875" y="580875"/>
              <a:ext cx="1199850" cy="0"/>
            </a:xfrm>
            <a:prstGeom prst="line">
              <a:avLst/>
            </a:prstGeom>
            <a:ln w="38100" cap="flat">
              <a:solidFill>
                <a:srgbClr val="000000"/>
              </a:solidFill>
              <a:prstDash val="solid"/>
              <a:headEnd type="none" w="sm" len="sm"/>
              <a:tailEnd type="none" w="sm" len="sm"/>
            </a:ln>
          </p:spPr>
        </p:sp>
      </p:grpSp>
      <p:sp>
        <p:nvSpPr>
          <p:cNvPr id="42" name="TextBox 41" descr="n23 Fb Tran Manh Tung"/>
          <p:cNvSpPr txBox="1"/>
          <p:nvPr/>
        </p:nvSpPr>
        <p:spPr>
          <a:xfrm>
            <a:off x="10652200" y="3314700"/>
            <a:ext cx="5578400" cy="5262979"/>
          </a:xfrm>
          <a:prstGeom prst="rect">
            <a:avLst/>
          </a:prstGeom>
          <a:noFill/>
        </p:spPr>
        <p:txBody>
          <a:bodyPr wrap="square" rtlCol="0">
            <a:spAutoFit/>
          </a:bodyPr>
          <a:lstStyle/>
          <a:p>
            <a:r>
              <a:rPr lang="en-US" sz="2800" b="1" err="1">
                <a:latin typeface="Calibri" panose="020F0502020204030204" pitchFamily="34" charset="0"/>
                <a:cs typeface="Calibri" panose="020F0502020204030204" pitchFamily="34" charset="0"/>
              </a:rPr>
              <a:t>Trả</a:t>
            </a:r>
            <a:r>
              <a:rPr lang="en-US" sz="2800" b="1">
                <a:latin typeface="Calibri" panose="020F0502020204030204" pitchFamily="34" charset="0"/>
                <a:cs typeface="Calibri" panose="020F0502020204030204" pitchFamily="34" charset="0"/>
              </a:rPr>
              <a:t> lời:</a:t>
            </a:r>
            <a:endParaRPr lang="en-US" sz="2800" b="1" dirty="0">
              <a:latin typeface="Calibri" panose="020F0502020204030204" pitchFamily="34" charset="0"/>
              <a:cs typeface="Calibri" panose="020F0502020204030204" pitchFamily="34" charset="0"/>
            </a:endParaRPr>
          </a:p>
          <a:p>
            <a:pPr lvl="0"/>
            <a:r>
              <a:rPr lang="en-US" sz="2800">
                <a:latin typeface="Calibri" panose="020F0502020204030204" pitchFamily="34" charset="0"/>
                <a:cs typeface="Calibri" panose="020F0502020204030204" pitchFamily="34" charset="0"/>
              </a:rPr>
              <a:t>…………………………………………………………………………………………………………………………………………………………………………………………………………………………………………………………………………………………………………………………………………………………………………………………………………………………………………………………………….</a:t>
            </a:r>
            <a:r>
              <a:rPr lang="en-US" sz="2800">
                <a:solidFill>
                  <a:prstClr val="black"/>
                </a:solidFill>
                <a:latin typeface="Calibri" panose="020F0502020204030204" pitchFamily="34" charset="0"/>
                <a:cs typeface="Calibri" panose="020F0502020204030204" pitchFamily="34" charset="0"/>
              </a:rPr>
              <a:t>…………………………………………………………………………………………………………</a:t>
            </a:r>
            <a:endParaRPr lang="en-US" sz="2800" dirty="0">
              <a:solidFill>
                <a:prstClr val="black"/>
              </a:solidFill>
              <a:latin typeface="Calibri" panose="020F0502020204030204" pitchFamily="34" charset="0"/>
              <a:cs typeface="Calibri" panose="020F0502020204030204" pitchFamily="34" charset="0"/>
            </a:endParaRPr>
          </a:p>
          <a:p>
            <a:endParaRPr lang="en-US" sz="2800" dirty="0">
              <a:latin typeface="Calibri" panose="020F0502020204030204" pitchFamily="34" charset="0"/>
              <a:cs typeface="Calibri" panose="020F0502020204030204" pitchFamily="34" charset="0"/>
            </a:endParaRPr>
          </a:p>
        </p:txBody>
      </p:sp>
      <p:grpSp>
        <p:nvGrpSpPr>
          <p:cNvPr id="43" name="Group 42" descr="n23 Fb Tran Manh Tung"/>
          <p:cNvGrpSpPr/>
          <p:nvPr/>
        </p:nvGrpSpPr>
        <p:grpSpPr>
          <a:xfrm>
            <a:off x="1451290" y="1409700"/>
            <a:ext cx="1006615" cy="1080701"/>
            <a:chOff x="12195036" y="3488552"/>
            <a:chExt cx="1006615" cy="1080701"/>
          </a:xfrm>
        </p:grpSpPr>
        <p:sp>
          <p:nvSpPr>
            <p:cNvPr id="44" name="Freeform 20"/>
            <p:cNvSpPr/>
            <p:nvPr/>
          </p:nvSpPr>
          <p:spPr>
            <a:xfrm>
              <a:off x="12195036" y="3488552"/>
              <a:ext cx="1006615" cy="1080701"/>
            </a:xfrm>
            <a:custGeom>
              <a:avLst/>
              <a:gdLst/>
              <a:ahLst/>
              <a:cxnLst/>
              <a:rect l="l" t="t" r="r" b="b"/>
              <a:pathLst>
                <a:path w="4833020" h="5188729">
                  <a:moveTo>
                    <a:pt x="4688240" y="5043949"/>
                  </a:moveTo>
                  <a:lnTo>
                    <a:pt x="4833020" y="5043949"/>
                  </a:lnTo>
                  <a:lnTo>
                    <a:pt x="4833020" y="5188729"/>
                  </a:lnTo>
                  <a:lnTo>
                    <a:pt x="4688240" y="5188729"/>
                  </a:lnTo>
                  <a:lnTo>
                    <a:pt x="4688240" y="5043948"/>
                  </a:lnTo>
                  <a:close/>
                  <a:moveTo>
                    <a:pt x="0" y="144780"/>
                  </a:moveTo>
                  <a:lnTo>
                    <a:pt x="144780" y="144780"/>
                  </a:lnTo>
                  <a:lnTo>
                    <a:pt x="144780" y="5043949"/>
                  </a:lnTo>
                  <a:lnTo>
                    <a:pt x="0" y="5043949"/>
                  </a:lnTo>
                  <a:lnTo>
                    <a:pt x="0" y="144780"/>
                  </a:lnTo>
                  <a:close/>
                  <a:moveTo>
                    <a:pt x="0" y="5043949"/>
                  </a:moveTo>
                  <a:lnTo>
                    <a:pt x="144780" y="5043949"/>
                  </a:lnTo>
                  <a:lnTo>
                    <a:pt x="144780" y="5188729"/>
                  </a:lnTo>
                  <a:lnTo>
                    <a:pt x="0" y="5188729"/>
                  </a:lnTo>
                  <a:lnTo>
                    <a:pt x="0" y="5043948"/>
                  </a:lnTo>
                  <a:close/>
                  <a:moveTo>
                    <a:pt x="4688240" y="144780"/>
                  </a:moveTo>
                  <a:lnTo>
                    <a:pt x="4833020" y="144780"/>
                  </a:lnTo>
                  <a:lnTo>
                    <a:pt x="4833020" y="5043949"/>
                  </a:lnTo>
                  <a:lnTo>
                    <a:pt x="4688240" y="5043949"/>
                  </a:lnTo>
                  <a:lnTo>
                    <a:pt x="4688240" y="144780"/>
                  </a:lnTo>
                  <a:close/>
                  <a:moveTo>
                    <a:pt x="144780" y="5043949"/>
                  </a:moveTo>
                  <a:lnTo>
                    <a:pt x="4688240" y="5043949"/>
                  </a:lnTo>
                  <a:lnTo>
                    <a:pt x="4688240" y="5188729"/>
                  </a:lnTo>
                  <a:lnTo>
                    <a:pt x="144780" y="5188729"/>
                  </a:lnTo>
                  <a:lnTo>
                    <a:pt x="144780" y="5043948"/>
                  </a:lnTo>
                  <a:close/>
                  <a:moveTo>
                    <a:pt x="4688240" y="0"/>
                  </a:moveTo>
                  <a:lnTo>
                    <a:pt x="4833020" y="0"/>
                  </a:lnTo>
                  <a:lnTo>
                    <a:pt x="4833020" y="144780"/>
                  </a:lnTo>
                  <a:lnTo>
                    <a:pt x="4688240" y="144780"/>
                  </a:lnTo>
                  <a:lnTo>
                    <a:pt x="4688240" y="0"/>
                  </a:lnTo>
                  <a:close/>
                  <a:moveTo>
                    <a:pt x="0" y="0"/>
                  </a:moveTo>
                  <a:lnTo>
                    <a:pt x="144780" y="0"/>
                  </a:lnTo>
                  <a:lnTo>
                    <a:pt x="144780" y="144780"/>
                  </a:lnTo>
                  <a:lnTo>
                    <a:pt x="0" y="144780"/>
                  </a:lnTo>
                  <a:lnTo>
                    <a:pt x="0" y="0"/>
                  </a:lnTo>
                  <a:close/>
                  <a:moveTo>
                    <a:pt x="144780" y="0"/>
                  </a:moveTo>
                  <a:lnTo>
                    <a:pt x="4688240" y="0"/>
                  </a:lnTo>
                  <a:lnTo>
                    <a:pt x="4688240" y="144780"/>
                  </a:lnTo>
                  <a:lnTo>
                    <a:pt x="144780" y="144780"/>
                  </a:lnTo>
                  <a:lnTo>
                    <a:pt x="144780" y="0"/>
                  </a:lnTo>
                  <a:close/>
                </a:path>
              </a:pathLst>
            </a:custGeom>
            <a:solidFill>
              <a:srgbClr val="2B262E"/>
            </a:solidFill>
          </p:spPr>
        </p:sp>
        <p:pic>
          <p:nvPicPr>
            <p:cNvPr id="45" name="Picture 21"/>
            <p:cNvPicPr>
              <a:picLocks noChangeAspect="1"/>
            </p:cNvPicPr>
            <p:nvPr/>
          </p:nvPicPr>
          <p:blipFill>
            <a:blip r:embed="rId2"/>
            <a:srcRect/>
            <a:stretch>
              <a:fillRect/>
            </a:stretch>
          </p:blipFill>
          <p:spPr>
            <a:xfrm>
              <a:off x="12417875" y="3710087"/>
              <a:ext cx="560936" cy="599530"/>
            </a:xfrm>
            <a:prstGeom prst="rect">
              <a:avLst/>
            </a:prstGeom>
          </p:spPr>
        </p:pic>
      </p:grpSp>
    </p:spTree>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MH_SubTitle_1" descr="n23 Fb Tran Manh Tung">
            <a:extLst>
              <a:ext uri="{FF2B5EF4-FFF2-40B4-BE49-F238E27FC236}">
                <a16:creationId xmlns:a16="http://schemas.microsoft.com/office/drawing/2014/main" id="{0BCB62A5-35AB-4D42-AE7F-A3836E77F6E2}"/>
              </a:ext>
            </a:extLst>
          </p:cNvPr>
          <p:cNvSpPr/>
          <p:nvPr>
            <p:custDataLst>
              <p:tags r:id="rId1"/>
            </p:custDataLst>
          </p:nvPr>
        </p:nvSpPr>
        <p:spPr>
          <a:xfrm>
            <a:off x="5442560" y="5220269"/>
            <a:ext cx="3353853" cy="1303710"/>
          </a:xfrm>
          <a:prstGeom prst="rect">
            <a:avLst/>
          </a:prstGeom>
          <a:noFill/>
          <a:ln w="28575">
            <a:noFill/>
          </a:ln>
          <a:effectLst>
            <a:outerShdw blurRad="63500" sx="102000" sy="102000" algn="ctr" rotWithShape="0">
              <a:prstClr val="black">
                <a:alpha val="40000"/>
              </a:prstClr>
            </a:outerShdw>
          </a:effectLst>
        </p:spPr>
        <p:txBody>
          <a:bodyPr lIns="162000" tIns="864000" rIns="162000" bIns="0" anchor="ctr">
            <a:normAutofit lnSpcReduction="10000"/>
          </a:bodyPr>
          <a:lstStyle/>
          <a:p>
            <a:pPr algn="ctr">
              <a:defRPr/>
            </a:pPr>
            <a:endParaRPr lang="da-DK" altLang="zh-CN" sz="3000" dirty="0">
              <a:solidFill>
                <a:srgbClr val="FFFFFF"/>
              </a:solidFill>
              <a:cs typeface="+mn-ea"/>
              <a:sym typeface="+mn-lt"/>
            </a:endParaRPr>
          </a:p>
        </p:txBody>
      </p:sp>
      <p:grpSp>
        <p:nvGrpSpPr>
          <p:cNvPr id="36" name="组合 35" descr="n23 Fb Tran Manh Tung">
            <a:extLst>
              <a:ext uri="{FF2B5EF4-FFF2-40B4-BE49-F238E27FC236}">
                <a16:creationId xmlns:a16="http://schemas.microsoft.com/office/drawing/2014/main" id="{6E0A2332-C92D-4593-887D-9521307E9012}"/>
              </a:ext>
            </a:extLst>
          </p:cNvPr>
          <p:cNvGrpSpPr/>
          <p:nvPr/>
        </p:nvGrpSpPr>
        <p:grpSpPr>
          <a:xfrm>
            <a:off x="13221819" y="9035649"/>
            <a:ext cx="3886200" cy="314325"/>
            <a:chOff x="9345013" y="5765416"/>
            <a:chExt cx="2590800" cy="209550"/>
          </a:xfrm>
        </p:grpSpPr>
        <p:cxnSp>
          <p:nvCxnSpPr>
            <p:cNvPr id="37" name="MH_Other_8">
              <a:extLst>
                <a:ext uri="{FF2B5EF4-FFF2-40B4-BE49-F238E27FC236}">
                  <a16:creationId xmlns:a16="http://schemas.microsoft.com/office/drawing/2014/main" id="{E70D4009-F869-434D-9F4D-5E1D1D836B8D}"/>
                </a:ext>
              </a:extLst>
            </p:cNvPr>
            <p:cNvCxnSpPr/>
            <p:nvPr>
              <p:custDataLst>
                <p:tags r:id="rId2"/>
              </p:custDataLst>
            </p:nvPr>
          </p:nvCxnSpPr>
          <p:spPr>
            <a:xfrm flipH="1">
              <a:off x="9345013" y="5974966"/>
              <a:ext cx="2590800" cy="0"/>
            </a:xfrm>
            <a:prstGeom prst="line">
              <a:avLst/>
            </a:prstGeom>
            <a:ln w="6350">
              <a:solidFill>
                <a:srgbClr val="D9D9D9"/>
              </a:solidFill>
            </a:ln>
          </p:spPr>
          <p:style>
            <a:lnRef idx="1">
              <a:schemeClr val="accent1"/>
            </a:lnRef>
            <a:fillRef idx="0">
              <a:schemeClr val="accent1"/>
            </a:fillRef>
            <a:effectRef idx="0">
              <a:schemeClr val="accent1"/>
            </a:effectRef>
            <a:fontRef idx="minor">
              <a:schemeClr val="tx1"/>
            </a:fontRef>
          </p:style>
        </p:cxnSp>
        <p:cxnSp>
          <p:nvCxnSpPr>
            <p:cNvPr id="38" name="MH_Other_9">
              <a:extLst>
                <a:ext uri="{FF2B5EF4-FFF2-40B4-BE49-F238E27FC236}">
                  <a16:creationId xmlns:a16="http://schemas.microsoft.com/office/drawing/2014/main" id="{A4CD93E9-07CB-4985-864F-7905C9D24290}"/>
                </a:ext>
              </a:extLst>
            </p:cNvPr>
            <p:cNvCxnSpPr/>
            <p:nvPr>
              <p:custDataLst>
                <p:tags r:id="rId3"/>
              </p:custDataLst>
            </p:nvPr>
          </p:nvCxnSpPr>
          <p:spPr>
            <a:xfrm flipH="1">
              <a:off x="9987951" y="5870191"/>
              <a:ext cx="1947862" cy="0"/>
            </a:xfrm>
            <a:prstGeom prst="line">
              <a:avLst/>
            </a:prstGeom>
            <a:ln w="6350">
              <a:solidFill>
                <a:srgbClr val="D9D9D9"/>
              </a:solidFill>
            </a:ln>
          </p:spPr>
          <p:style>
            <a:lnRef idx="1">
              <a:schemeClr val="accent1"/>
            </a:lnRef>
            <a:fillRef idx="0">
              <a:schemeClr val="accent1"/>
            </a:fillRef>
            <a:effectRef idx="0">
              <a:schemeClr val="accent1"/>
            </a:effectRef>
            <a:fontRef idx="minor">
              <a:schemeClr val="tx1"/>
            </a:fontRef>
          </p:style>
        </p:cxnSp>
        <p:cxnSp>
          <p:nvCxnSpPr>
            <p:cNvPr id="39" name="MH_Other_10">
              <a:extLst>
                <a:ext uri="{FF2B5EF4-FFF2-40B4-BE49-F238E27FC236}">
                  <a16:creationId xmlns:a16="http://schemas.microsoft.com/office/drawing/2014/main" id="{08FF5725-CB09-409F-91F7-F3F1A2DFF4A1}"/>
                </a:ext>
              </a:extLst>
            </p:cNvPr>
            <p:cNvCxnSpPr/>
            <p:nvPr>
              <p:custDataLst>
                <p:tags r:id="rId4"/>
              </p:custDataLst>
            </p:nvPr>
          </p:nvCxnSpPr>
          <p:spPr>
            <a:xfrm flipH="1">
              <a:off x="10559451" y="5765416"/>
              <a:ext cx="1376362" cy="0"/>
            </a:xfrm>
            <a:prstGeom prst="line">
              <a:avLst/>
            </a:prstGeom>
            <a:ln w="6350">
              <a:solidFill>
                <a:srgbClr val="D9D9D9"/>
              </a:solidFill>
            </a:ln>
          </p:spPr>
          <p:style>
            <a:lnRef idx="1">
              <a:schemeClr val="accent1"/>
            </a:lnRef>
            <a:fillRef idx="0">
              <a:schemeClr val="accent1"/>
            </a:fillRef>
            <a:effectRef idx="0">
              <a:schemeClr val="accent1"/>
            </a:effectRef>
            <a:fontRef idx="minor">
              <a:schemeClr val="tx1"/>
            </a:fontRef>
          </p:style>
        </p:cxnSp>
      </p:grpSp>
      <p:pic>
        <p:nvPicPr>
          <p:cNvPr id="40" name="图片 39" descr="n23 Fb Tran Manh Tung">
            <a:extLst>
              <a:ext uri="{FF2B5EF4-FFF2-40B4-BE49-F238E27FC236}">
                <a16:creationId xmlns:a16="http://schemas.microsoft.com/office/drawing/2014/main" id="{41B90F01-A1BA-4C6D-9F03-681A39AB1CFC}"/>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flipH="1">
            <a:off x="856829" y="4005578"/>
            <a:ext cx="3617159" cy="4653230"/>
          </a:xfrm>
          <a:prstGeom prst="rect">
            <a:avLst/>
          </a:prstGeom>
          <a:effectLst>
            <a:outerShdw blurRad="50800" dist="38100" dir="5400000" algn="t" rotWithShape="0">
              <a:prstClr val="black">
                <a:alpha val="40000"/>
              </a:prstClr>
            </a:outerShdw>
          </a:effectLst>
        </p:spPr>
      </p:pic>
      <p:grpSp>
        <p:nvGrpSpPr>
          <p:cNvPr id="22" name="组合 21" descr="n23 Fb Tran Manh Tung">
            <a:extLst>
              <a:ext uri="{FF2B5EF4-FFF2-40B4-BE49-F238E27FC236}">
                <a16:creationId xmlns:a16="http://schemas.microsoft.com/office/drawing/2014/main" id="{AAEF294D-9117-456E-BDFD-F1FB828B3BA3}"/>
              </a:ext>
            </a:extLst>
          </p:cNvPr>
          <p:cNvGrpSpPr/>
          <p:nvPr/>
        </p:nvGrpSpPr>
        <p:grpSpPr>
          <a:xfrm>
            <a:off x="5442560" y="571175"/>
            <a:ext cx="7402883" cy="1276691"/>
            <a:chOff x="3628373" y="500079"/>
            <a:chExt cx="4935255" cy="851127"/>
          </a:xfrm>
        </p:grpSpPr>
        <p:sp>
          <p:nvSpPr>
            <p:cNvPr id="32" name="文本框 31">
              <a:extLst>
                <a:ext uri="{FF2B5EF4-FFF2-40B4-BE49-F238E27FC236}">
                  <a16:creationId xmlns:a16="http://schemas.microsoft.com/office/drawing/2014/main" id="{42984D6C-6F6D-430F-931D-62833EA338C1}"/>
                </a:ext>
              </a:extLst>
            </p:cNvPr>
            <p:cNvSpPr txBox="1"/>
            <p:nvPr/>
          </p:nvSpPr>
          <p:spPr>
            <a:xfrm>
              <a:off x="4430916" y="500079"/>
              <a:ext cx="3330185" cy="553998"/>
            </a:xfrm>
            <a:prstGeom prst="rect">
              <a:avLst/>
            </a:prstGeom>
            <a:noFill/>
          </p:spPr>
          <p:txBody>
            <a:bodyPr wrap="none" rtlCol="0">
              <a:spAutoFit/>
              <a:scene3d>
                <a:camera prst="orthographicFront"/>
                <a:lightRig rig="threePt" dir="t"/>
              </a:scene3d>
              <a:sp3d contourW="12700"/>
            </a:bodyPr>
            <a:lstStyle/>
            <a:p>
              <a:pPr algn="ctr" defTabSz="1371600">
                <a:defRPr/>
              </a:pPr>
              <a:r>
                <a:rPr lang="en-US" altLang="zh-CN" sz="4800" b="1" kern="0">
                  <a:cs typeface="+mn-ea"/>
                  <a:sym typeface="+mn-lt"/>
                </a:rPr>
                <a:t>NHIỆM VỤ VỀ NHÀ</a:t>
              </a:r>
              <a:endParaRPr lang="zh-CN" altLang="en-US" sz="4800" b="1" kern="0" dirty="0">
                <a:cs typeface="+mn-ea"/>
                <a:sym typeface="+mn-lt"/>
              </a:endParaRPr>
            </a:p>
          </p:txBody>
        </p:sp>
        <p:sp>
          <p:nvSpPr>
            <p:cNvPr id="33" name="文本框 32">
              <a:extLst>
                <a:ext uri="{FF2B5EF4-FFF2-40B4-BE49-F238E27FC236}">
                  <a16:creationId xmlns:a16="http://schemas.microsoft.com/office/drawing/2014/main" id="{D32A98E3-51C2-4A24-8E1B-E25D2AC7EF3F}"/>
                </a:ext>
              </a:extLst>
            </p:cNvPr>
            <p:cNvSpPr txBox="1"/>
            <p:nvPr/>
          </p:nvSpPr>
          <p:spPr>
            <a:xfrm>
              <a:off x="3628373" y="1134523"/>
              <a:ext cx="4935255" cy="216683"/>
            </a:xfrm>
            <a:prstGeom prst="rect">
              <a:avLst/>
            </a:prstGeom>
            <a:noFill/>
          </p:spPr>
          <p:txBody>
            <a:bodyPr wrap="square" rtlCol="0">
              <a:spAutoFit/>
            </a:bodyPr>
            <a:lstStyle/>
            <a:p>
              <a:pPr algn="ctr">
                <a:lnSpc>
                  <a:spcPct val="120000"/>
                </a:lnSpc>
              </a:pPr>
              <a:endParaRPr lang="en-US" altLang="zh-CN" sz="1350" dirty="0">
                <a:cs typeface="+mn-ea"/>
                <a:sym typeface="+mn-lt"/>
              </a:endParaRPr>
            </a:p>
          </p:txBody>
        </p:sp>
      </p:grpSp>
      <p:grpSp>
        <p:nvGrpSpPr>
          <p:cNvPr id="4" name="组合 3" descr="n23 Fb Tran Manh Tung"/>
          <p:cNvGrpSpPr/>
          <p:nvPr/>
        </p:nvGrpSpPr>
        <p:grpSpPr>
          <a:xfrm>
            <a:off x="4004757" y="1348743"/>
            <a:ext cx="4453443" cy="4453443"/>
            <a:chOff x="3168506" y="1881486"/>
            <a:chExt cx="2968962" cy="2968962"/>
          </a:xfrm>
        </p:grpSpPr>
        <p:pic>
          <p:nvPicPr>
            <p:cNvPr id="2" name="图片 1"/>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3168506" y="1881486"/>
              <a:ext cx="2968962" cy="2968962"/>
            </a:xfrm>
            <a:prstGeom prst="rect">
              <a:avLst/>
            </a:prstGeom>
          </p:spPr>
        </p:pic>
        <p:sp>
          <p:nvSpPr>
            <p:cNvPr id="3" name="矩形 2"/>
            <p:cNvSpPr/>
            <p:nvPr/>
          </p:nvSpPr>
          <p:spPr>
            <a:xfrm>
              <a:off x="3783685" y="2885323"/>
              <a:ext cx="1212458" cy="1046440"/>
            </a:xfrm>
            <a:prstGeom prst="rect">
              <a:avLst/>
            </a:prstGeom>
          </p:spPr>
          <p:txBody>
            <a:bodyPr wrap="square">
              <a:spAutoFit/>
            </a:bodyPr>
            <a:lstStyle/>
            <a:p>
              <a:pPr algn="ctr"/>
              <a:r>
                <a:rPr lang="en-US" sz="3200" b="1">
                  <a:solidFill>
                    <a:schemeClr val="bg1"/>
                  </a:solidFill>
                </a:rPr>
                <a:t>Đọc phần em có biết</a:t>
              </a:r>
            </a:p>
          </p:txBody>
        </p:sp>
      </p:grpSp>
      <p:grpSp>
        <p:nvGrpSpPr>
          <p:cNvPr id="42" name="组合 41" descr="n23 Fb Tran Manh Tung"/>
          <p:cNvGrpSpPr/>
          <p:nvPr/>
        </p:nvGrpSpPr>
        <p:grpSpPr>
          <a:xfrm>
            <a:off x="7205157" y="3122636"/>
            <a:ext cx="4453443" cy="4453443"/>
            <a:chOff x="3168506" y="1881486"/>
            <a:chExt cx="2968962" cy="2968962"/>
          </a:xfrm>
        </p:grpSpPr>
        <p:pic>
          <p:nvPicPr>
            <p:cNvPr id="43" name="图片 42"/>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3168506" y="1881486"/>
              <a:ext cx="2968962" cy="2968962"/>
            </a:xfrm>
            <a:prstGeom prst="rect">
              <a:avLst/>
            </a:prstGeom>
          </p:spPr>
        </p:pic>
        <p:sp>
          <p:nvSpPr>
            <p:cNvPr id="44" name="矩形 43"/>
            <p:cNvSpPr/>
            <p:nvPr/>
          </p:nvSpPr>
          <p:spPr>
            <a:xfrm>
              <a:off x="3608159" y="2740078"/>
              <a:ext cx="1563643" cy="1497846"/>
            </a:xfrm>
            <a:prstGeom prst="rect">
              <a:avLst/>
            </a:prstGeom>
          </p:spPr>
          <p:txBody>
            <a:bodyPr wrap="square">
              <a:spAutoFit/>
            </a:bodyPr>
            <a:lstStyle/>
            <a:p>
              <a:pPr algn="ctr"/>
              <a:r>
                <a:rPr lang="en-US" sz="2800" b="1">
                  <a:solidFill>
                    <a:schemeClr val="bg1"/>
                  </a:solidFill>
                </a:rPr>
                <a:t>Ôn lại những nội dung chính của bài, làm bài tập SGK</a:t>
              </a:r>
            </a:p>
          </p:txBody>
        </p:sp>
      </p:grpSp>
      <p:grpSp>
        <p:nvGrpSpPr>
          <p:cNvPr id="45" name="组合 44" descr="n23 Fb Tran Manh Tung"/>
          <p:cNvGrpSpPr/>
          <p:nvPr/>
        </p:nvGrpSpPr>
        <p:grpSpPr>
          <a:xfrm>
            <a:off x="10439400" y="1348743"/>
            <a:ext cx="4453443" cy="4453443"/>
            <a:chOff x="3168506" y="1881486"/>
            <a:chExt cx="2968962" cy="2968962"/>
          </a:xfrm>
        </p:grpSpPr>
        <p:pic>
          <p:nvPicPr>
            <p:cNvPr id="46" name="图片 45"/>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3168506" y="1881486"/>
              <a:ext cx="2968962" cy="2968962"/>
            </a:xfrm>
            <a:prstGeom prst="rect">
              <a:avLst/>
            </a:prstGeom>
          </p:spPr>
        </p:pic>
        <p:sp>
          <p:nvSpPr>
            <p:cNvPr id="47" name="矩形 46"/>
            <p:cNvSpPr/>
            <p:nvPr/>
          </p:nvSpPr>
          <p:spPr>
            <a:xfrm>
              <a:off x="3574906" y="2846686"/>
              <a:ext cx="1444586" cy="1210588"/>
            </a:xfrm>
            <a:prstGeom prst="rect">
              <a:avLst/>
            </a:prstGeom>
          </p:spPr>
          <p:txBody>
            <a:bodyPr wrap="square">
              <a:spAutoFit/>
            </a:bodyPr>
            <a:lstStyle/>
            <a:p>
              <a:pPr algn="ctr"/>
              <a:r>
                <a:rPr lang="en-US" sz="2800" b="1">
                  <a:solidFill>
                    <a:schemeClr val="bg1"/>
                  </a:solidFill>
                </a:rPr>
                <a:t>Ôn tập kiến thức về bầu trời, trái đất, các thiên thể</a:t>
              </a:r>
            </a:p>
          </p:txBody>
        </p:sp>
      </p:grpSp>
      <p:grpSp>
        <p:nvGrpSpPr>
          <p:cNvPr id="5" name="组合 44" descr="n23 Fb Tran Manh Tung">
            <a:extLst>
              <a:ext uri="{FF2B5EF4-FFF2-40B4-BE49-F238E27FC236}">
                <a16:creationId xmlns:a16="http://schemas.microsoft.com/office/drawing/2014/main" id="{F2A64303-485C-7C71-8465-CD6FCFC56BAD}"/>
              </a:ext>
            </a:extLst>
          </p:cNvPr>
          <p:cNvGrpSpPr/>
          <p:nvPr/>
        </p:nvGrpSpPr>
        <p:grpSpPr>
          <a:xfrm>
            <a:off x="13657830" y="3122637"/>
            <a:ext cx="4453443" cy="4453443"/>
            <a:chOff x="3168506" y="1881486"/>
            <a:chExt cx="2968962" cy="2968962"/>
          </a:xfrm>
        </p:grpSpPr>
        <p:pic>
          <p:nvPicPr>
            <p:cNvPr id="6" name="图片 45">
              <a:extLst>
                <a:ext uri="{FF2B5EF4-FFF2-40B4-BE49-F238E27FC236}">
                  <a16:creationId xmlns:a16="http://schemas.microsoft.com/office/drawing/2014/main" id="{5BF70C02-B04C-D7F1-1AEB-08870D718ED6}"/>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3168506" y="1881486"/>
              <a:ext cx="2968962" cy="2968962"/>
            </a:xfrm>
            <a:prstGeom prst="rect">
              <a:avLst/>
            </a:prstGeom>
          </p:spPr>
        </p:pic>
        <p:sp>
          <p:nvSpPr>
            <p:cNvPr id="7" name="矩形 46">
              <a:extLst>
                <a:ext uri="{FF2B5EF4-FFF2-40B4-BE49-F238E27FC236}">
                  <a16:creationId xmlns:a16="http://schemas.microsoft.com/office/drawing/2014/main" id="{26284A6A-0943-3EB2-9B10-C1B1AA0BDEAB}"/>
                </a:ext>
              </a:extLst>
            </p:cNvPr>
            <p:cNvSpPr/>
            <p:nvPr/>
          </p:nvSpPr>
          <p:spPr>
            <a:xfrm>
              <a:off x="3410486" y="3100657"/>
              <a:ext cx="1444586" cy="636071"/>
            </a:xfrm>
            <a:prstGeom prst="rect">
              <a:avLst/>
            </a:prstGeom>
          </p:spPr>
          <p:txBody>
            <a:bodyPr wrap="square">
              <a:spAutoFit/>
            </a:bodyPr>
            <a:lstStyle/>
            <a:p>
              <a:pPr algn="ctr"/>
              <a:r>
                <a:rPr lang="en-US" sz="2800" b="1">
                  <a:solidFill>
                    <a:schemeClr val="bg1"/>
                  </a:solidFill>
                </a:rPr>
                <a:t>Xem trước bài mới</a:t>
              </a:r>
            </a:p>
          </p:txBody>
        </p:sp>
      </p:grpSp>
    </p:spTree>
    <p:extLst>
      <p:ext uri="{BB962C8B-B14F-4D97-AF65-F5344CB8AC3E}">
        <p14:creationId xmlns:p14="http://schemas.microsoft.com/office/powerpoint/2010/main" val="174524571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500"/>
                                            <p:tgtEl>
                                              <p:spTgt spid="40"/>
                                            </p:tgtEl>
                                          </p:cBhvr>
                                        </p:animEffect>
                                      </p:childTnLst>
                                    </p:cTn>
                                  </p:par>
                                </p:childTnLst>
                              </p:cTn>
                            </p:par>
                            <p:par>
                              <p:cTn id="8" fill="hold">
                                <p:stCondLst>
                                  <p:cond delay="500"/>
                                </p:stCondLst>
                                <p:childTnLst>
                                  <p:par>
                                    <p:cTn id="9" presetID="2" presetClass="entr" presetSubtype="1" fill="hold" grpId="0" nodeType="afterEffect" nodePh="1" p14:presetBounceEnd="50667">
                                      <p:stCondLst>
                                        <p:cond delay="0"/>
                                      </p:stCondLst>
                                      <p:endCondLst>
                                        <p:cond evt="begin" delay="0">
                                          <p:tn val="9"/>
                                        </p:cond>
                                      </p:endCondLst>
                                      <p:childTnLst>
                                        <p:set>
                                          <p:cBhvr>
                                            <p:cTn id="10" dur="1" fill="hold">
                                              <p:stCondLst>
                                                <p:cond delay="0"/>
                                              </p:stCondLst>
                                            </p:cTn>
                                            <p:tgtEl>
                                              <p:spTgt spid="30"/>
                                            </p:tgtEl>
                                            <p:attrNameLst>
                                              <p:attrName>style.visibility</p:attrName>
                                            </p:attrNameLst>
                                          </p:cBhvr>
                                          <p:to>
                                            <p:strVal val="visible"/>
                                          </p:to>
                                        </p:set>
                                        <p:anim calcmode="lin" valueType="num" p14:bounceEnd="50667">
                                          <p:cBhvr additive="base">
                                            <p:cTn id="11" dur="1000" fill="hold"/>
                                            <p:tgtEl>
                                              <p:spTgt spid="30"/>
                                            </p:tgtEl>
                                            <p:attrNameLst>
                                              <p:attrName>ppt_x</p:attrName>
                                            </p:attrNameLst>
                                          </p:cBhvr>
                                          <p:tavLst>
                                            <p:tav tm="0">
                                              <p:val>
                                                <p:strVal val="#ppt_x"/>
                                              </p:val>
                                            </p:tav>
                                            <p:tav tm="100000">
                                              <p:val>
                                                <p:strVal val="#ppt_x"/>
                                              </p:val>
                                            </p:tav>
                                          </p:tavLst>
                                        </p:anim>
                                        <p:anim calcmode="lin" valueType="num" p14:bounceEnd="50667">
                                          <p:cBhvr additive="base">
                                            <p:cTn id="12" dur="1000" fill="hold"/>
                                            <p:tgtEl>
                                              <p:spTgt spid="30"/>
                                            </p:tgtEl>
                                            <p:attrNameLst>
                                              <p:attrName>ppt_y</p:attrName>
                                            </p:attrNameLst>
                                          </p:cBhvr>
                                          <p:tavLst>
                                            <p:tav tm="0">
                                              <p:val>
                                                <p:strVal val="0-#ppt_h/2"/>
                                              </p:val>
                                            </p:tav>
                                            <p:tav tm="100000">
                                              <p:val>
                                                <p:strVal val="#ppt_y"/>
                                              </p:val>
                                            </p:tav>
                                          </p:tavLst>
                                        </p:anim>
                                      </p:childTnLst>
                                    </p:cTn>
                                  </p:par>
                                </p:childTnLst>
                              </p:cTn>
                            </p:par>
                            <p:par>
                              <p:cTn id="13" fill="hold">
                                <p:stCondLst>
                                  <p:cond delay="1500"/>
                                </p:stCondLst>
                                <p:childTnLst>
                                  <p:par>
                                    <p:cTn id="14" presetID="22" presetClass="entr" presetSubtype="2" fill="hold" nodeType="afterEffect">
                                      <p:stCondLst>
                                        <p:cond delay="0"/>
                                      </p:stCondLst>
                                      <p:childTnLst>
                                        <p:set>
                                          <p:cBhvr>
                                            <p:cTn id="15" dur="1" fill="hold">
                                              <p:stCondLst>
                                                <p:cond delay="0"/>
                                              </p:stCondLst>
                                            </p:cTn>
                                            <p:tgtEl>
                                              <p:spTgt spid="36"/>
                                            </p:tgtEl>
                                            <p:attrNameLst>
                                              <p:attrName>style.visibility</p:attrName>
                                            </p:attrNameLst>
                                          </p:cBhvr>
                                          <p:to>
                                            <p:strVal val="visible"/>
                                          </p:to>
                                        </p:set>
                                        <p:animEffect transition="in" filter="wipe(right)">
                                          <p:cBhvr>
                                            <p:cTn id="16" dur="750"/>
                                            <p:tgtEl>
                                              <p:spTgt spid="36"/>
                                            </p:tgtEl>
                                          </p:cBhvr>
                                        </p:animEffect>
                                      </p:childTnLst>
                                    </p:cTn>
                                  </p:par>
                                </p:childTnLst>
                              </p:cTn>
                            </p:par>
                            <p:par>
                              <p:cTn id="17" fill="hold">
                                <p:stCondLst>
                                  <p:cond delay="2250"/>
                                </p:stCondLst>
                                <p:childTnLst>
                                  <p:par>
                                    <p:cTn id="18" presetID="10" presetClass="entr" presetSubtype="0" fill="hold" nodeType="after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500"/>
                                            <p:tgtEl>
                                              <p:spTgt spid="4"/>
                                            </p:tgtEl>
                                          </p:cBhvr>
                                        </p:animEffect>
                                      </p:childTnLst>
                                    </p:cTn>
                                  </p:par>
                                </p:childTnLst>
                              </p:cTn>
                            </p:par>
                            <p:par>
                              <p:cTn id="21" fill="hold">
                                <p:stCondLst>
                                  <p:cond delay="2750"/>
                                </p:stCondLst>
                                <p:childTnLst>
                                  <p:par>
                                    <p:cTn id="22" presetID="10" presetClass="entr" presetSubtype="0" fill="hold" nodeType="afterEffect">
                                      <p:stCondLst>
                                        <p:cond delay="0"/>
                                      </p:stCondLst>
                                      <p:childTnLst>
                                        <p:set>
                                          <p:cBhvr>
                                            <p:cTn id="23" dur="1" fill="hold">
                                              <p:stCondLst>
                                                <p:cond delay="0"/>
                                              </p:stCondLst>
                                            </p:cTn>
                                            <p:tgtEl>
                                              <p:spTgt spid="42"/>
                                            </p:tgtEl>
                                            <p:attrNameLst>
                                              <p:attrName>style.visibility</p:attrName>
                                            </p:attrNameLst>
                                          </p:cBhvr>
                                          <p:to>
                                            <p:strVal val="visible"/>
                                          </p:to>
                                        </p:set>
                                        <p:animEffect transition="in" filter="fade">
                                          <p:cBhvr>
                                            <p:cTn id="24" dur="500"/>
                                            <p:tgtEl>
                                              <p:spTgt spid="42"/>
                                            </p:tgtEl>
                                          </p:cBhvr>
                                        </p:animEffect>
                                      </p:childTnLst>
                                    </p:cTn>
                                  </p:par>
                                </p:childTnLst>
                              </p:cTn>
                            </p:par>
                            <p:par>
                              <p:cTn id="25" fill="hold">
                                <p:stCondLst>
                                  <p:cond delay="3250"/>
                                </p:stCondLst>
                                <p:childTnLst>
                                  <p:par>
                                    <p:cTn id="26" presetID="10" presetClass="entr" presetSubtype="0" fill="hold" nodeType="afterEffect">
                                      <p:stCondLst>
                                        <p:cond delay="0"/>
                                      </p:stCondLst>
                                      <p:childTnLst>
                                        <p:set>
                                          <p:cBhvr>
                                            <p:cTn id="27" dur="1" fill="hold">
                                              <p:stCondLst>
                                                <p:cond delay="0"/>
                                              </p:stCondLst>
                                            </p:cTn>
                                            <p:tgtEl>
                                              <p:spTgt spid="45"/>
                                            </p:tgtEl>
                                            <p:attrNameLst>
                                              <p:attrName>style.visibility</p:attrName>
                                            </p:attrNameLst>
                                          </p:cBhvr>
                                          <p:to>
                                            <p:strVal val="visible"/>
                                          </p:to>
                                        </p:set>
                                        <p:animEffect transition="in" filter="fade">
                                          <p:cBhvr>
                                            <p:cTn id="28" dur="500"/>
                                            <p:tgtEl>
                                              <p:spTgt spid="45"/>
                                            </p:tgtEl>
                                          </p:cBhvr>
                                        </p:animEffect>
                                      </p:childTnLst>
                                    </p:cTn>
                                  </p:par>
                                </p:childTnLst>
                              </p:cTn>
                            </p:par>
                            <p:par>
                              <p:cTn id="29" fill="hold">
                                <p:stCondLst>
                                  <p:cond delay="3750"/>
                                </p:stCondLst>
                                <p:childTnLst>
                                  <p:par>
                                    <p:cTn id="30" presetID="10" presetClass="entr" presetSubtype="0" fill="hold" nodeType="after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fade">
                                          <p:cBhvr>
                                            <p:cTn id="3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500"/>
                                            <p:tgtEl>
                                              <p:spTgt spid="40"/>
                                            </p:tgtEl>
                                          </p:cBhvr>
                                        </p:animEffect>
                                      </p:childTnLst>
                                    </p:cTn>
                                  </p:par>
                                </p:childTnLst>
                              </p:cTn>
                            </p:par>
                            <p:par>
                              <p:cTn id="8" fill="hold">
                                <p:stCondLst>
                                  <p:cond delay="500"/>
                                </p:stCondLst>
                                <p:childTnLst>
                                  <p:par>
                                    <p:cTn id="9" presetID="2" presetClass="entr" presetSubtype="1" fill="hold" grpId="0" nodeType="afterEffect" nodePh="1">
                                      <p:stCondLst>
                                        <p:cond delay="0"/>
                                      </p:stCondLst>
                                      <p:endCondLst>
                                        <p:cond evt="begin" delay="0">
                                          <p:tn val="9"/>
                                        </p:cond>
                                      </p:endCondLst>
                                      <p:childTnLst>
                                        <p:set>
                                          <p:cBhvr>
                                            <p:cTn id="10" dur="1" fill="hold">
                                              <p:stCondLst>
                                                <p:cond delay="0"/>
                                              </p:stCondLst>
                                            </p:cTn>
                                            <p:tgtEl>
                                              <p:spTgt spid="30"/>
                                            </p:tgtEl>
                                            <p:attrNameLst>
                                              <p:attrName>style.visibility</p:attrName>
                                            </p:attrNameLst>
                                          </p:cBhvr>
                                          <p:to>
                                            <p:strVal val="visible"/>
                                          </p:to>
                                        </p:set>
                                        <p:anim calcmode="lin" valueType="num">
                                          <p:cBhvr additive="base">
                                            <p:cTn id="11" dur="1000" fill="hold"/>
                                            <p:tgtEl>
                                              <p:spTgt spid="30"/>
                                            </p:tgtEl>
                                            <p:attrNameLst>
                                              <p:attrName>ppt_x</p:attrName>
                                            </p:attrNameLst>
                                          </p:cBhvr>
                                          <p:tavLst>
                                            <p:tav tm="0">
                                              <p:val>
                                                <p:strVal val="#ppt_x"/>
                                              </p:val>
                                            </p:tav>
                                            <p:tav tm="100000">
                                              <p:val>
                                                <p:strVal val="#ppt_x"/>
                                              </p:val>
                                            </p:tav>
                                          </p:tavLst>
                                        </p:anim>
                                        <p:anim calcmode="lin" valueType="num">
                                          <p:cBhvr additive="base">
                                            <p:cTn id="12" dur="1000" fill="hold"/>
                                            <p:tgtEl>
                                              <p:spTgt spid="30"/>
                                            </p:tgtEl>
                                            <p:attrNameLst>
                                              <p:attrName>ppt_y</p:attrName>
                                            </p:attrNameLst>
                                          </p:cBhvr>
                                          <p:tavLst>
                                            <p:tav tm="0">
                                              <p:val>
                                                <p:strVal val="0-#ppt_h/2"/>
                                              </p:val>
                                            </p:tav>
                                            <p:tav tm="100000">
                                              <p:val>
                                                <p:strVal val="#ppt_y"/>
                                              </p:val>
                                            </p:tav>
                                          </p:tavLst>
                                        </p:anim>
                                      </p:childTnLst>
                                    </p:cTn>
                                  </p:par>
                                </p:childTnLst>
                              </p:cTn>
                            </p:par>
                            <p:par>
                              <p:cTn id="13" fill="hold">
                                <p:stCondLst>
                                  <p:cond delay="1500"/>
                                </p:stCondLst>
                                <p:childTnLst>
                                  <p:par>
                                    <p:cTn id="14" presetID="22" presetClass="entr" presetSubtype="2" fill="hold" nodeType="afterEffect">
                                      <p:stCondLst>
                                        <p:cond delay="0"/>
                                      </p:stCondLst>
                                      <p:childTnLst>
                                        <p:set>
                                          <p:cBhvr>
                                            <p:cTn id="15" dur="1" fill="hold">
                                              <p:stCondLst>
                                                <p:cond delay="0"/>
                                              </p:stCondLst>
                                            </p:cTn>
                                            <p:tgtEl>
                                              <p:spTgt spid="36"/>
                                            </p:tgtEl>
                                            <p:attrNameLst>
                                              <p:attrName>style.visibility</p:attrName>
                                            </p:attrNameLst>
                                          </p:cBhvr>
                                          <p:to>
                                            <p:strVal val="visible"/>
                                          </p:to>
                                        </p:set>
                                        <p:animEffect transition="in" filter="wipe(right)">
                                          <p:cBhvr>
                                            <p:cTn id="16" dur="750"/>
                                            <p:tgtEl>
                                              <p:spTgt spid="36"/>
                                            </p:tgtEl>
                                          </p:cBhvr>
                                        </p:animEffect>
                                      </p:childTnLst>
                                    </p:cTn>
                                  </p:par>
                                </p:childTnLst>
                              </p:cTn>
                            </p:par>
                            <p:par>
                              <p:cTn id="17" fill="hold">
                                <p:stCondLst>
                                  <p:cond delay="2250"/>
                                </p:stCondLst>
                                <p:childTnLst>
                                  <p:par>
                                    <p:cTn id="18" presetID="10" presetClass="entr" presetSubtype="0" fill="hold" nodeType="after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500"/>
                                            <p:tgtEl>
                                              <p:spTgt spid="4"/>
                                            </p:tgtEl>
                                          </p:cBhvr>
                                        </p:animEffect>
                                      </p:childTnLst>
                                    </p:cTn>
                                  </p:par>
                                </p:childTnLst>
                              </p:cTn>
                            </p:par>
                            <p:par>
                              <p:cTn id="21" fill="hold">
                                <p:stCondLst>
                                  <p:cond delay="2750"/>
                                </p:stCondLst>
                                <p:childTnLst>
                                  <p:par>
                                    <p:cTn id="22" presetID="10" presetClass="entr" presetSubtype="0" fill="hold" nodeType="afterEffect">
                                      <p:stCondLst>
                                        <p:cond delay="0"/>
                                      </p:stCondLst>
                                      <p:childTnLst>
                                        <p:set>
                                          <p:cBhvr>
                                            <p:cTn id="23" dur="1" fill="hold">
                                              <p:stCondLst>
                                                <p:cond delay="0"/>
                                              </p:stCondLst>
                                            </p:cTn>
                                            <p:tgtEl>
                                              <p:spTgt spid="42"/>
                                            </p:tgtEl>
                                            <p:attrNameLst>
                                              <p:attrName>style.visibility</p:attrName>
                                            </p:attrNameLst>
                                          </p:cBhvr>
                                          <p:to>
                                            <p:strVal val="visible"/>
                                          </p:to>
                                        </p:set>
                                        <p:animEffect transition="in" filter="fade">
                                          <p:cBhvr>
                                            <p:cTn id="24" dur="500"/>
                                            <p:tgtEl>
                                              <p:spTgt spid="42"/>
                                            </p:tgtEl>
                                          </p:cBhvr>
                                        </p:animEffect>
                                      </p:childTnLst>
                                    </p:cTn>
                                  </p:par>
                                </p:childTnLst>
                              </p:cTn>
                            </p:par>
                            <p:par>
                              <p:cTn id="25" fill="hold">
                                <p:stCondLst>
                                  <p:cond delay="3250"/>
                                </p:stCondLst>
                                <p:childTnLst>
                                  <p:par>
                                    <p:cTn id="26" presetID="10" presetClass="entr" presetSubtype="0" fill="hold" nodeType="afterEffect">
                                      <p:stCondLst>
                                        <p:cond delay="0"/>
                                      </p:stCondLst>
                                      <p:childTnLst>
                                        <p:set>
                                          <p:cBhvr>
                                            <p:cTn id="27" dur="1" fill="hold">
                                              <p:stCondLst>
                                                <p:cond delay="0"/>
                                              </p:stCondLst>
                                            </p:cTn>
                                            <p:tgtEl>
                                              <p:spTgt spid="45"/>
                                            </p:tgtEl>
                                            <p:attrNameLst>
                                              <p:attrName>style.visibility</p:attrName>
                                            </p:attrNameLst>
                                          </p:cBhvr>
                                          <p:to>
                                            <p:strVal val="visible"/>
                                          </p:to>
                                        </p:set>
                                        <p:animEffect transition="in" filter="fade">
                                          <p:cBhvr>
                                            <p:cTn id="28" dur="500"/>
                                            <p:tgtEl>
                                              <p:spTgt spid="45"/>
                                            </p:tgtEl>
                                          </p:cBhvr>
                                        </p:animEffect>
                                      </p:childTnLst>
                                    </p:cTn>
                                  </p:par>
                                </p:childTnLst>
                              </p:cTn>
                            </p:par>
                            <p:par>
                              <p:cTn id="29" fill="hold">
                                <p:stCondLst>
                                  <p:cond delay="3750"/>
                                </p:stCondLst>
                                <p:childTnLst>
                                  <p:par>
                                    <p:cTn id="30" presetID="10" presetClass="entr" presetSubtype="0" fill="hold" nodeType="after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fade">
                                          <p:cBhvr>
                                            <p:cTn id="3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Lst>
      </p:timing>
    </mc:Fallback>
  </mc:AlternateContent>
</p:sld>
</file>

<file path=ppt/slides/slide10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3000"/>
                <a:satMod val="150000"/>
                <a:shade val="98000"/>
                <a:lumMod val="102000"/>
              </a:schemeClr>
            </a:gs>
            <a:gs pos="50000">
              <a:schemeClr val="bg1">
                <a:tint val="98000"/>
                <a:satMod val="130000"/>
                <a:shade val="90000"/>
                <a:lumMod val="103000"/>
              </a:schemeClr>
            </a:gs>
            <a:gs pos="100000">
              <a:schemeClr val="bg1">
                <a:shade val="63000"/>
                <a:satMod val="120000"/>
              </a:schemeClr>
            </a:gs>
          </a:gsLst>
          <a:lin ang="5400000" scaled="0"/>
        </a:gradFill>
        <a:effectLst/>
      </p:bgPr>
    </p:bg>
    <p:spTree>
      <p:nvGrpSpPr>
        <p:cNvPr id="1" name=""/>
        <p:cNvGrpSpPr/>
        <p:nvPr/>
      </p:nvGrpSpPr>
      <p:grpSpPr>
        <a:xfrm>
          <a:off x="0" y="0"/>
          <a:ext cx="0" cy="0"/>
          <a:chOff x="0" y="0"/>
          <a:chExt cx="0" cy="0"/>
        </a:xfrm>
      </p:grpSpPr>
      <p:sp useBgFill="1">
        <p:nvSpPr>
          <p:cNvPr id="10" name="Rectangle 9" descr="n23 Fb Tran Manh Tung">
            <a:extLst>
              <a:ext uri="{FF2B5EF4-FFF2-40B4-BE49-F238E27FC236}">
                <a16:creationId xmlns:a16="http://schemas.microsoft.com/office/drawing/2014/main" id="{A2509F26-B5DC-4BA7-B476-4CB044237A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Impact" panose="020B0806030902050204"/>
              <a:ea typeface="+mn-ea"/>
              <a:cs typeface="+mn-cs"/>
            </a:endParaRPr>
          </a:p>
        </p:txBody>
      </p:sp>
      <p:sp>
        <p:nvSpPr>
          <p:cNvPr id="12" name="Rectangle 11" descr="n23 Fb Tran Manh Tung">
            <a:extLst>
              <a:ext uri="{FF2B5EF4-FFF2-40B4-BE49-F238E27FC236}">
                <a16:creationId xmlns:a16="http://schemas.microsoft.com/office/drawing/2014/main" id="{DB103EB1-B135-4526-B883-33228FC27F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480000">
            <a:off x="1223010" y="1025106"/>
            <a:ext cx="15841980" cy="8106156"/>
          </a:xfrm>
          <a:prstGeom prst="rect">
            <a:avLst/>
          </a:prstGeom>
          <a:solidFill>
            <a:srgbClr val="FFFFFF"/>
          </a:solidFill>
          <a:ln w="3175" cap="sq" cmpd="thinThick">
            <a:solidFill>
              <a:srgbClr val="DDDDDD"/>
            </a:solidFill>
            <a:miter lim="800000"/>
          </a:ln>
          <a:effectLst>
            <a:outerShdw blurRad="266700" dist="1143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Impact" panose="020B0806030902050204"/>
              <a:ea typeface="+mn-ea"/>
              <a:cs typeface="+mn-cs"/>
            </a:endParaRPr>
          </a:p>
        </p:txBody>
      </p:sp>
      <p:pic>
        <p:nvPicPr>
          <p:cNvPr id="5" name="Picture 4" descr="n23 Fb Tran Manh Tung">
            <a:extLst>
              <a:ext uri="{FF2B5EF4-FFF2-40B4-BE49-F238E27FC236}">
                <a16:creationId xmlns:a16="http://schemas.microsoft.com/office/drawing/2014/main" id="{3962C0B9-C2DF-3181-1D76-6ADABC7A72AA}"/>
              </a:ext>
            </a:extLst>
          </p:cNvPr>
          <p:cNvPicPr>
            <a:picLocks noChangeAspect="1"/>
          </p:cNvPicPr>
          <p:nvPr/>
        </p:nvPicPr>
        <p:blipFill rotWithShape="1">
          <a:blip r:embed="rId2">
            <a:extLst>
              <a:ext uri="{28A0092B-C50C-407E-A947-70E740481C1C}">
                <a14:useLocalDpi xmlns:a14="http://schemas.microsoft.com/office/drawing/2010/main" val="0"/>
              </a:ext>
            </a:extLst>
          </a:blip>
          <a:srcRect t="11748" r="-1" b="2070"/>
          <a:stretch/>
        </p:blipFill>
        <p:spPr>
          <a:xfrm rot="43080000">
            <a:off x="1706755" y="1504887"/>
            <a:ext cx="14874491" cy="7146594"/>
          </a:xfrm>
          <a:prstGeom prst="rect">
            <a:avLst/>
          </a:prstGeom>
        </p:spPr>
      </p:pic>
    </p:spTree>
    <p:extLst>
      <p:ext uri="{BB962C8B-B14F-4D97-AF65-F5344CB8AC3E}">
        <p14:creationId xmlns:p14="http://schemas.microsoft.com/office/powerpoint/2010/main" val="262804240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n23 Fb Tran Manh Tung"/>
          <p:cNvPicPr>
            <a:picLocks noChangeAspect="1" noChangeArrowheads="1"/>
          </p:cNvPicPr>
          <p:nvPr/>
        </p:nvPicPr>
        <p:blipFill>
          <a:blip r:embed="rId3" cstate="print"/>
          <a:srcRect/>
          <a:stretch>
            <a:fillRect/>
          </a:stretch>
        </p:blipFill>
        <p:spPr bwMode="auto">
          <a:xfrm>
            <a:off x="2821" y="1"/>
            <a:ext cx="18282359" cy="10286999"/>
          </a:xfrm>
          <a:prstGeom prst="rect">
            <a:avLst/>
          </a:prstGeom>
          <a:noFill/>
        </p:spPr>
      </p:pic>
      <p:pic>
        <p:nvPicPr>
          <p:cNvPr id="14339" name="Picture 3" descr="n23 Fb Tran Manh Tung"/>
          <p:cNvPicPr>
            <a:picLocks noChangeAspect="1" noChangeArrowheads="1"/>
          </p:cNvPicPr>
          <p:nvPr/>
        </p:nvPicPr>
        <p:blipFill>
          <a:blip r:embed="rId4" cstate="print"/>
          <a:srcRect/>
          <a:stretch>
            <a:fillRect/>
          </a:stretch>
        </p:blipFill>
        <p:spPr bwMode="auto">
          <a:xfrm>
            <a:off x="1223521" y="1305797"/>
            <a:ext cx="2761398" cy="2120246"/>
          </a:xfrm>
          <a:prstGeom prst="rect">
            <a:avLst/>
          </a:prstGeom>
          <a:noFill/>
        </p:spPr>
      </p:pic>
      <p:grpSp>
        <p:nvGrpSpPr>
          <p:cNvPr id="2" name="组合 21" descr="n23 Fb Tran Manh Tung"/>
          <p:cNvGrpSpPr/>
          <p:nvPr/>
        </p:nvGrpSpPr>
        <p:grpSpPr>
          <a:xfrm>
            <a:off x="8525282" y="6180263"/>
            <a:ext cx="618719" cy="618911"/>
            <a:chOff x="2766872" y="3684983"/>
            <a:chExt cx="563884" cy="563961"/>
          </a:xfrm>
        </p:grpSpPr>
        <p:sp>
          <p:nvSpPr>
            <p:cNvPr id="13" name="椭圆 12"/>
            <p:cNvSpPr/>
            <p:nvPr/>
          </p:nvSpPr>
          <p:spPr>
            <a:xfrm>
              <a:off x="2766872" y="3684983"/>
              <a:ext cx="563884" cy="563961"/>
            </a:xfrm>
            <a:prstGeom prst="ellipse">
              <a:avLst/>
            </a:prstGeom>
            <a:solidFill>
              <a:schemeClr val="accent1"/>
            </a:solidFill>
            <a:ln w="44450">
              <a:solidFill>
                <a:schemeClr val="bg1"/>
              </a:solidFill>
            </a:ln>
            <a:effectLst>
              <a:outerShdw blurRad="88900" dist="635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828251"/>
              <a:endParaRPr lang="zh-CN" altLang="en-US" sz="3599">
                <a:solidFill>
                  <a:prstClr val="black">
                    <a:lumMod val="75000"/>
                    <a:lumOff val="25000"/>
                  </a:prstClr>
                </a:solidFill>
                <a:latin typeface="Calibri"/>
                <a:ea typeface="宋体" panose="02010600030101010101" pitchFamily="2" charset="-122"/>
              </a:endParaRPr>
            </a:p>
          </p:txBody>
        </p:sp>
        <p:grpSp>
          <p:nvGrpSpPr>
            <p:cNvPr id="3" name="组合 47"/>
            <p:cNvGrpSpPr/>
            <p:nvPr/>
          </p:nvGrpSpPr>
          <p:grpSpPr>
            <a:xfrm>
              <a:off x="2923439" y="3799245"/>
              <a:ext cx="270585" cy="272453"/>
              <a:chOff x="5042691" y="2273920"/>
              <a:chExt cx="702937" cy="707692"/>
            </a:xfrm>
            <a:solidFill>
              <a:schemeClr val="bg1"/>
            </a:solidFill>
          </p:grpSpPr>
          <p:sp>
            <p:nvSpPr>
              <p:cNvPr id="15" name="Freeform 12"/>
              <p:cNvSpPr>
                <a:spLocks/>
              </p:cNvSpPr>
              <p:nvPr/>
            </p:nvSpPr>
            <p:spPr bwMode="auto">
              <a:xfrm>
                <a:off x="5284806" y="2789968"/>
                <a:ext cx="460822" cy="191644"/>
              </a:xfrm>
              <a:custGeom>
                <a:avLst/>
                <a:gdLst>
                  <a:gd name="T0" fmla="*/ 25 w 533"/>
                  <a:gd name="T1" fmla="*/ 165 h 222"/>
                  <a:gd name="T2" fmla="*/ 158 w 533"/>
                  <a:gd name="T3" fmla="*/ 165 h 222"/>
                  <a:gd name="T4" fmla="*/ 158 w 533"/>
                  <a:gd name="T5" fmla="*/ 108 h 222"/>
                  <a:gd name="T6" fmla="*/ 184 w 533"/>
                  <a:gd name="T7" fmla="*/ 83 h 222"/>
                  <a:gd name="T8" fmla="*/ 317 w 533"/>
                  <a:gd name="T9" fmla="*/ 83 h 222"/>
                  <a:gd name="T10" fmla="*/ 317 w 533"/>
                  <a:gd name="T11" fmla="*/ 25 h 222"/>
                  <a:gd name="T12" fmla="*/ 343 w 533"/>
                  <a:gd name="T13" fmla="*/ 0 h 222"/>
                  <a:gd name="T14" fmla="*/ 533 w 533"/>
                  <a:gd name="T15" fmla="*/ 0 h 222"/>
                  <a:gd name="T16" fmla="*/ 533 w 533"/>
                  <a:gd name="T17" fmla="*/ 32 h 222"/>
                  <a:gd name="T18" fmla="*/ 508 w 533"/>
                  <a:gd name="T19" fmla="*/ 57 h 222"/>
                  <a:gd name="T20" fmla="*/ 375 w 533"/>
                  <a:gd name="T21" fmla="*/ 57 h 222"/>
                  <a:gd name="T22" fmla="*/ 375 w 533"/>
                  <a:gd name="T23" fmla="*/ 114 h 222"/>
                  <a:gd name="T24" fmla="*/ 349 w 533"/>
                  <a:gd name="T25" fmla="*/ 140 h 222"/>
                  <a:gd name="T26" fmla="*/ 216 w 533"/>
                  <a:gd name="T27" fmla="*/ 140 h 222"/>
                  <a:gd name="T28" fmla="*/ 216 w 533"/>
                  <a:gd name="T29" fmla="*/ 197 h 222"/>
                  <a:gd name="T30" fmla="*/ 190 w 533"/>
                  <a:gd name="T31" fmla="*/ 222 h 222"/>
                  <a:gd name="T32" fmla="*/ 0 w 533"/>
                  <a:gd name="T33" fmla="*/ 222 h 222"/>
                  <a:gd name="T34" fmla="*/ 0 w 533"/>
                  <a:gd name="T35" fmla="*/ 191 h 222"/>
                  <a:gd name="T36" fmla="*/ 25 w 533"/>
                  <a:gd name="T37" fmla="*/ 165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33" h="222">
                    <a:moveTo>
                      <a:pt x="25" y="165"/>
                    </a:moveTo>
                    <a:cubicBezTo>
                      <a:pt x="158" y="165"/>
                      <a:pt x="158" y="165"/>
                      <a:pt x="158" y="165"/>
                    </a:cubicBezTo>
                    <a:cubicBezTo>
                      <a:pt x="158" y="108"/>
                      <a:pt x="158" y="108"/>
                      <a:pt x="158" y="108"/>
                    </a:cubicBezTo>
                    <a:cubicBezTo>
                      <a:pt x="158" y="94"/>
                      <a:pt x="170" y="83"/>
                      <a:pt x="184" y="83"/>
                    </a:cubicBezTo>
                    <a:cubicBezTo>
                      <a:pt x="317" y="83"/>
                      <a:pt x="317" y="83"/>
                      <a:pt x="317" y="83"/>
                    </a:cubicBezTo>
                    <a:cubicBezTo>
                      <a:pt x="317" y="25"/>
                      <a:pt x="317" y="25"/>
                      <a:pt x="317" y="25"/>
                    </a:cubicBezTo>
                    <a:cubicBezTo>
                      <a:pt x="317" y="11"/>
                      <a:pt x="329" y="0"/>
                      <a:pt x="343" y="0"/>
                    </a:cubicBezTo>
                    <a:cubicBezTo>
                      <a:pt x="533" y="0"/>
                      <a:pt x="533" y="0"/>
                      <a:pt x="533" y="0"/>
                    </a:cubicBezTo>
                    <a:cubicBezTo>
                      <a:pt x="533" y="32"/>
                      <a:pt x="533" y="32"/>
                      <a:pt x="533" y="32"/>
                    </a:cubicBezTo>
                    <a:cubicBezTo>
                      <a:pt x="533" y="46"/>
                      <a:pt x="522" y="57"/>
                      <a:pt x="508" y="57"/>
                    </a:cubicBezTo>
                    <a:cubicBezTo>
                      <a:pt x="375" y="57"/>
                      <a:pt x="375" y="57"/>
                      <a:pt x="375" y="57"/>
                    </a:cubicBezTo>
                    <a:cubicBezTo>
                      <a:pt x="375" y="114"/>
                      <a:pt x="375" y="114"/>
                      <a:pt x="375" y="114"/>
                    </a:cubicBezTo>
                    <a:cubicBezTo>
                      <a:pt x="375" y="128"/>
                      <a:pt x="363" y="140"/>
                      <a:pt x="349" y="140"/>
                    </a:cubicBezTo>
                    <a:cubicBezTo>
                      <a:pt x="216" y="140"/>
                      <a:pt x="216" y="140"/>
                      <a:pt x="216" y="140"/>
                    </a:cubicBezTo>
                    <a:cubicBezTo>
                      <a:pt x="216" y="197"/>
                      <a:pt x="216" y="197"/>
                      <a:pt x="216" y="197"/>
                    </a:cubicBezTo>
                    <a:cubicBezTo>
                      <a:pt x="216" y="211"/>
                      <a:pt x="204" y="222"/>
                      <a:pt x="190" y="222"/>
                    </a:cubicBezTo>
                    <a:cubicBezTo>
                      <a:pt x="0" y="222"/>
                      <a:pt x="0" y="222"/>
                      <a:pt x="0" y="222"/>
                    </a:cubicBezTo>
                    <a:cubicBezTo>
                      <a:pt x="0" y="191"/>
                      <a:pt x="0" y="191"/>
                      <a:pt x="0" y="191"/>
                    </a:cubicBezTo>
                    <a:cubicBezTo>
                      <a:pt x="0" y="177"/>
                      <a:pt x="11" y="165"/>
                      <a:pt x="25" y="16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24" tIns="91412" rIns="182824" bIns="91412" numCol="1" anchor="t" anchorCtr="0" compatLnSpc="1">
                <a:prstTxWarp prst="textNoShape">
                  <a:avLst/>
                </a:prstTxWarp>
              </a:bodyPr>
              <a:lstStyle/>
              <a:p>
                <a:pPr defTabSz="1828251"/>
                <a:endParaRPr lang="zh-CN" altLang="en-US" sz="3599">
                  <a:solidFill>
                    <a:prstClr val="black">
                      <a:lumMod val="75000"/>
                      <a:lumOff val="25000"/>
                    </a:prstClr>
                  </a:solidFill>
                  <a:latin typeface="Calibri"/>
                  <a:ea typeface="宋体" panose="02010600030101010101" pitchFamily="2" charset="-122"/>
                </a:endParaRPr>
              </a:p>
            </p:txBody>
          </p:sp>
          <p:sp>
            <p:nvSpPr>
              <p:cNvPr id="16" name="Freeform 13"/>
              <p:cNvSpPr>
                <a:spLocks noEditPoints="1"/>
              </p:cNvSpPr>
              <p:nvPr/>
            </p:nvSpPr>
            <p:spPr bwMode="auto">
              <a:xfrm>
                <a:off x="5042691" y="2273920"/>
                <a:ext cx="529214" cy="655758"/>
              </a:xfrm>
              <a:custGeom>
                <a:avLst/>
                <a:gdLst>
                  <a:gd name="T0" fmla="*/ 28 w 612"/>
                  <a:gd name="T1" fmla="*/ 504 h 759"/>
                  <a:gd name="T2" fmla="*/ 148 w 612"/>
                  <a:gd name="T3" fmla="*/ 514 h 759"/>
                  <a:gd name="T4" fmla="*/ 179 w 612"/>
                  <a:gd name="T5" fmla="*/ 488 h 759"/>
                  <a:gd name="T6" fmla="*/ 184 w 612"/>
                  <a:gd name="T7" fmla="*/ 423 h 759"/>
                  <a:gd name="T8" fmla="*/ 158 w 612"/>
                  <a:gd name="T9" fmla="*/ 392 h 759"/>
                  <a:gd name="T10" fmla="*/ 38 w 612"/>
                  <a:gd name="T11" fmla="*/ 381 h 759"/>
                  <a:gd name="T12" fmla="*/ 7 w 612"/>
                  <a:gd name="T13" fmla="*/ 407 h 759"/>
                  <a:gd name="T14" fmla="*/ 2 w 612"/>
                  <a:gd name="T15" fmla="*/ 473 h 759"/>
                  <a:gd name="T16" fmla="*/ 28 w 612"/>
                  <a:gd name="T17" fmla="*/ 504 h 759"/>
                  <a:gd name="T18" fmla="*/ 157 w 612"/>
                  <a:gd name="T19" fmla="*/ 669 h 759"/>
                  <a:gd name="T20" fmla="*/ 254 w 612"/>
                  <a:gd name="T21" fmla="*/ 487 h 759"/>
                  <a:gd name="T22" fmla="*/ 334 w 612"/>
                  <a:gd name="T23" fmla="*/ 512 h 759"/>
                  <a:gd name="T24" fmla="*/ 342 w 612"/>
                  <a:gd name="T25" fmla="*/ 515 h 759"/>
                  <a:gd name="T26" fmla="*/ 216 w 612"/>
                  <a:gd name="T27" fmla="*/ 722 h 759"/>
                  <a:gd name="T28" fmla="*/ 157 w 612"/>
                  <a:gd name="T29" fmla="*/ 669 h 759"/>
                  <a:gd name="T30" fmla="*/ 379 w 612"/>
                  <a:gd name="T31" fmla="*/ 7 h 759"/>
                  <a:gd name="T32" fmla="*/ 426 w 612"/>
                  <a:gd name="T33" fmla="*/ 84 h 759"/>
                  <a:gd name="T34" fmla="*/ 349 w 612"/>
                  <a:gd name="T35" fmla="*/ 150 h 759"/>
                  <a:gd name="T36" fmla="*/ 304 w 612"/>
                  <a:gd name="T37" fmla="*/ 59 h 759"/>
                  <a:gd name="T38" fmla="*/ 379 w 612"/>
                  <a:gd name="T39" fmla="*/ 7 h 759"/>
                  <a:gd name="T40" fmla="*/ 371 w 612"/>
                  <a:gd name="T41" fmla="*/ 183 h 759"/>
                  <a:gd name="T42" fmla="*/ 403 w 612"/>
                  <a:gd name="T43" fmla="*/ 199 h 759"/>
                  <a:gd name="T44" fmla="*/ 574 w 612"/>
                  <a:gd name="T45" fmla="*/ 278 h 759"/>
                  <a:gd name="T46" fmla="*/ 579 w 612"/>
                  <a:gd name="T47" fmla="*/ 341 h 759"/>
                  <a:gd name="T48" fmla="*/ 398 w 612"/>
                  <a:gd name="T49" fmla="*/ 296 h 759"/>
                  <a:gd name="T50" fmla="*/ 381 w 612"/>
                  <a:gd name="T51" fmla="*/ 385 h 759"/>
                  <a:gd name="T52" fmla="*/ 390 w 612"/>
                  <a:gd name="T53" fmla="*/ 402 h 759"/>
                  <a:gd name="T54" fmla="*/ 561 w 612"/>
                  <a:gd name="T55" fmla="*/ 593 h 759"/>
                  <a:gd name="T56" fmla="*/ 489 w 612"/>
                  <a:gd name="T57" fmla="*/ 626 h 759"/>
                  <a:gd name="T58" fmla="*/ 233 w 612"/>
                  <a:gd name="T59" fmla="*/ 447 h 759"/>
                  <a:gd name="T60" fmla="*/ 203 w 612"/>
                  <a:gd name="T61" fmla="*/ 392 h 759"/>
                  <a:gd name="T62" fmla="*/ 231 w 612"/>
                  <a:gd name="T63" fmla="*/ 239 h 759"/>
                  <a:gd name="T64" fmla="*/ 157 w 612"/>
                  <a:gd name="T65" fmla="*/ 344 h 759"/>
                  <a:gd name="T66" fmla="*/ 95 w 612"/>
                  <a:gd name="T67" fmla="*/ 332 h 759"/>
                  <a:gd name="T68" fmla="*/ 247 w 612"/>
                  <a:gd name="T69" fmla="*/ 155 h 759"/>
                  <a:gd name="T70" fmla="*/ 313 w 612"/>
                  <a:gd name="T71" fmla="*/ 163 h 759"/>
                  <a:gd name="T72" fmla="*/ 349 w 612"/>
                  <a:gd name="T73" fmla="*/ 227 h 759"/>
                  <a:gd name="T74" fmla="*/ 371 w 612"/>
                  <a:gd name="T75" fmla="*/ 183 h 7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12" h="759">
                    <a:moveTo>
                      <a:pt x="28" y="504"/>
                    </a:moveTo>
                    <a:cubicBezTo>
                      <a:pt x="148" y="514"/>
                      <a:pt x="148" y="514"/>
                      <a:pt x="148" y="514"/>
                    </a:cubicBezTo>
                    <a:cubicBezTo>
                      <a:pt x="164" y="516"/>
                      <a:pt x="177" y="504"/>
                      <a:pt x="179" y="488"/>
                    </a:cubicBezTo>
                    <a:cubicBezTo>
                      <a:pt x="184" y="423"/>
                      <a:pt x="184" y="423"/>
                      <a:pt x="184" y="423"/>
                    </a:cubicBezTo>
                    <a:cubicBezTo>
                      <a:pt x="186" y="407"/>
                      <a:pt x="174" y="393"/>
                      <a:pt x="158" y="392"/>
                    </a:cubicBezTo>
                    <a:cubicBezTo>
                      <a:pt x="38" y="381"/>
                      <a:pt x="38" y="381"/>
                      <a:pt x="38" y="381"/>
                    </a:cubicBezTo>
                    <a:cubicBezTo>
                      <a:pt x="23" y="380"/>
                      <a:pt x="9" y="392"/>
                      <a:pt x="7" y="407"/>
                    </a:cubicBezTo>
                    <a:cubicBezTo>
                      <a:pt x="2" y="473"/>
                      <a:pt x="2" y="473"/>
                      <a:pt x="2" y="473"/>
                    </a:cubicBezTo>
                    <a:cubicBezTo>
                      <a:pt x="0" y="489"/>
                      <a:pt x="12" y="503"/>
                      <a:pt x="28" y="504"/>
                    </a:cubicBezTo>
                    <a:close/>
                    <a:moveTo>
                      <a:pt x="157" y="669"/>
                    </a:moveTo>
                    <a:cubicBezTo>
                      <a:pt x="220" y="595"/>
                      <a:pt x="230" y="592"/>
                      <a:pt x="254" y="487"/>
                    </a:cubicBezTo>
                    <a:cubicBezTo>
                      <a:pt x="280" y="496"/>
                      <a:pt x="307" y="504"/>
                      <a:pt x="334" y="512"/>
                    </a:cubicBezTo>
                    <a:cubicBezTo>
                      <a:pt x="337" y="513"/>
                      <a:pt x="339" y="514"/>
                      <a:pt x="342" y="515"/>
                    </a:cubicBezTo>
                    <a:cubicBezTo>
                      <a:pt x="303" y="633"/>
                      <a:pt x="296" y="637"/>
                      <a:pt x="216" y="722"/>
                    </a:cubicBezTo>
                    <a:cubicBezTo>
                      <a:pt x="180" y="759"/>
                      <a:pt x="122" y="709"/>
                      <a:pt x="157" y="669"/>
                    </a:cubicBezTo>
                    <a:close/>
                    <a:moveTo>
                      <a:pt x="379" y="7"/>
                    </a:moveTo>
                    <a:cubicBezTo>
                      <a:pt x="413" y="15"/>
                      <a:pt x="434" y="49"/>
                      <a:pt x="426" y="84"/>
                    </a:cubicBezTo>
                    <a:cubicBezTo>
                      <a:pt x="419" y="120"/>
                      <a:pt x="383" y="157"/>
                      <a:pt x="349" y="150"/>
                    </a:cubicBezTo>
                    <a:cubicBezTo>
                      <a:pt x="315" y="143"/>
                      <a:pt x="297" y="94"/>
                      <a:pt x="304" y="59"/>
                    </a:cubicBezTo>
                    <a:cubicBezTo>
                      <a:pt x="312" y="23"/>
                      <a:pt x="345" y="0"/>
                      <a:pt x="379" y="7"/>
                    </a:cubicBezTo>
                    <a:close/>
                    <a:moveTo>
                      <a:pt x="371" y="183"/>
                    </a:moveTo>
                    <a:cubicBezTo>
                      <a:pt x="378" y="185"/>
                      <a:pt x="393" y="190"/>
                      <a:pt x="403" y="199"/>
                    </a:cubicBezTo>
                    <a:cubicBezTo>
                      <a:pt x="494" y="286"/>
                      <a:pt x="474" y="282"/>
                      <a:pt x="574" y="278"/>
                    </a:cubicBezTo>
                    <a:cubicBezTo>
                      <a:pt x="612" y="277"/>
                      <a:pt x="611" y="338"/>
                      <a:pt x="579" y="341"/>
                    </a:cubicBezTo>
                    <a:cubicBezTo>
                      <a:pt x="477" y="350"/>
                      <a:pt x="470" y="358"/>
                      <a:pt x="398" y="296"/>
                    </a:cubicBezTo>
                    <a:cubicBezTo>
                      <a:pt x="381" y="385"/>
                      <a:pt x="381" y="385"/>
                      <a:pt x="381" y="385"/>
                    </a:cubicBezTo>
                    <a:cubicBezTo>
                      <a:pt x="380" y="392"/>
                      <a:pt x="383" y="399"/>
                      <a:pt x="390" y="402"/>
                    </a:cubicBezTo>
                    <a:cubicBezTo>
                      <a:pt x="494" y="448"/>
                      <a:pt x="515" y="448"/>
                      <a:pt x="561" y="593"/>
                    </a:cubicBezTo>
                    <a:cubicBezTo>
                      <a:pt x="578" y="638"/>
                      <a:pt x="510" y="668"/>
                      <a:pt x="489" y="626"/>
                    </a:cubicBezTo>
                    <a:cubicBezTo>
                      <a:pt x="417" y="484"/>
                      <a:pt x="405" y="506"/>
                      <a:pt x="233" y="447"/>
                    </a:cubicBezTo>
                    <a:cubicBezTo>
                      <a:pt x="211" y="435"/>
                      <a:pt x="203" y="416"/>
                      <a:pt x="203" y="392"/>
                    </a:cubicBezTo>
                    <a:cubicBezTo>
                      <a:pt x="231" y="239"/>
                      <a:pt x="231" y="239"/>
                      <a:pt x="231" y="239"/>
                    </a:cubicBezTo>
                    <a:cubicBezTo>
                      <a:pt x="164" y="260"/>
                      <a:pt x="171" y="259"/>
                      <a:pt x="157" y="344"/>
                    </a:cubicBezTo>
                    <a:cubicBezTo>
                      <a:pt x="151" y="376"/>
                      <a:pt x="91" y="372"/>
                      <a:pt x="95" y="332"/>
                    </a:cubicBezTo>
                    <a:cubicBezTo>
                      <a:pt x="107" y="207"/>
                      <a:pt x="126" y="199"/>
                      <a:pt x="247" y="155"/>
                    </a:cubicBezTo>
                    <a:cubicBezTo>
                      <a:pt x="264" y="149"/>
                      <a:pt x="304" y="160"/>
                      <a:pt x="313" y="163"/>
                    </a:cubicBezTo>
                    <a:cubicBezTo>
                      <a:pt x="349" y="227"/>
                      <a:pt x="349" y="227"/>
                      <a:pt x="349" y="227"/>
                    </a:cubicBezTo>
                    <a:cubicBezTo>
                      <a:pt x="371" y="183"/>
                      <a:pt x="371" y="183"/>
                      <a:pt x="371" y="18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24" tIns="91412" rIns="182824" bIns="91412" numCol="1" anchor="t" anchorCtr="0" compatLnSpc="1">
                <a:prstTxWarp prst="textNoShape">
                  <a:avLst/>
                </a:prstTxWarp>
              </a:bodyPr>
              <a:lstStyle/>
              <a:p>
                <a:pPr defTabSz="1828251"/>
                <a:endParaRPr lang="zh-CN" altLang="en-US" sz="3599">
                  <a:solidFill>
                    <a:prstClr val="black">
                      <a:lumMod val="75000"/>
                      <a:lumOff val="25000"/>
                    </a:prstClr>
                  </a:solidFill>
                  <a:latin typeface="Calibri"/>
                  <a:ea typeface="宋体" panose="02010600030101010101" pitchFamily="2" charset="-122"/>
                </a:endParaRPr>
              </a:p>
            </p:txBody>
          </p:sp>
        </p:grpSp>
      </p:grpSp>
      <p:grpSp>
        <p:nvGrpSpPr>
          <p:cNvPr id="4" name="组合 22" descr="n23 Fb Tran Manh Tung"/>
          <p:cNvGrpSpPr/>
          <p:nvPr/>
        </p:nvGrpSpPr>
        <p:grpSpPr>
          <a:xfrm>
            <a:off x="9749040" y="6180263"/>
            <a:ext cx="618719" cy="618911"/>
            <a:chOff x="3782859" y="3684983"/>
            <a:chExt cx="563884" cy="563961"/>
          </a:xfrm>
        </p:grpSpPr>
        <p:sp>
          <p:nvSpPr>
            <p:cNvPr id="18" name="椭圆 17"/>
            <p:cNvSpPr/>
            <p:nvPr/>
          </p:nvSpPr>
          <p:spPr>
            <a:xfrm>
              <a:off x="3782859" y="3684983"/>
              <a:ext cx="563884" cy="563961"/>
            </a:xfrm>
            <a:prstGeom prst="ellipse">
              <a:avLst/>
            </a:prstGeom>
            <a:solidFill>
              <a:schemeClr val="accent5">
                <a:lumMod val="75000"/>
              </a:schemeClr>
            </a:solidFill>
            <a:ln w="44450">
              <a:solidFill>
                <a:schemeClr val="bg1"/>
              </a:solidFill>
            </a:ln>
            <a:effectLst>
              <a:outerShdw blurRad="88900" dist="635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828251"/>
              <a:endParaRPr lang="zh-CN" altLang="en-US" sz="3599">
                <a:solidFill>
                  <a:prstClr val="black">
                    <a:lumMod val="75000"/>
                    <a:lumOff val="25000"/>
                  </a:prstClr>
                </a:solidFill>
                <a:latin typeface="Calibri"/>
                <a:ea typeface="宋体" panose="02010600030101010101" pitchFamily="2" charset="-122"/>
              </a:endParaRPr>
            </a:p>
          </p:txBody>
        </p:sp>
        <p:grpSp>
          <p:nvGrpSpPr>
            <p:cNvPr id="5" name="组合 50"/>
            <p:cNvGrpSpPr/>
            <p:nvPr/>
          </p:nvGrpSpPr>
          <p:grpSpPr>
            <a:xfrm>
              <a:off x="3936848" y="3834339"/>
              <a:ext cx="282468" cy="240378"/>
              <a:chOff x="7909299" y="3772690"/>
              <a:chExt cx="667095" cy="567616"/>
            </a:xfrm>
            <a:solidFill>
              <a:schemeClr val="bg1"/>
            </a:solidFill>
          </p:grpSpPr>
          <p:sp>
            <p:nvSpPr>
              <p:cNvPr id="20" name="Freeform 16"/>
              <p:cNvSpPr>
                <a:spLocks noEditPoints="1"/>
              </p:cNvSpPr>
              <p:nvPr/>
            </p:nvSpPr>
            <p:spPr bwMode="auto">
              <a:xfrm>
                <a:off x="7909299" y="3772690"/>
                <a:ext cx="623207" cy="567616"/>
              </a:xfrm>
              <a:custGeom>
                <a:avLst/>
                <a:gdLst>
                  <a:gd name="T0" fmla="*/ 499 w 721"/>
                  <a:gd name="T1" fmla="*/ 196 h 657"/>
                  <a:gd name="T2" fmla="*/ 637 w 721"/>
                  <a:gd name="T3" fmla="*/ 322 h 657"/>
                  <a:gd name="T4" fmla="*/ 646 w 721"/>
                  <a:gd name="T5" fmla="*/ 329 h 657"/>
                  <a:gd name="T6" fmla="*/ 672 w 721"/>
                  <a:gd name="T7" fmla="*/ 353 h 657"/>
                  <a:gd name="T8" fmla="*/ 686 w 721"/>
                  <a:gd name="T9" fmla="*/ 367 h 657"/>
                  <a:gd name="T10" fmla="*/ 669 w 721"/>
                  <a:gd name="T11" fmla="*/ 472 h 657"/>
                  <a:gd name="T12" fmla="*/ 611 w 721"/>
                  <a:gd name="T13" fmla="*/ 550 h 657"/>
                  <a:gd name="T14" fmla="*/ 539 w 721"/>
                  <a:gd name="T15" fmla="*/ 598 h 657"/>
                  <a:gd name="T16" fmla="*/ 439 w 721"/>
                  <a:gd name="T17" fmla="*/ 633 h 657"/>
                  <a:gd name="T18" fmla="*/ 433 w 721"/>
                  <a:gd name="T19" fmla="*/ 629 h 657"/>
                  <a:gd name="T20" fmla="*/ 449 w 721"/>
                  <a:gd name="T21" fmla="*/ 594 h 657"/>
                  <a:gd name="T22" fmla="*/ 481 w 721"/>
                  <a:gd name="T23" fmla="*/ 606 h 657"/>
                  <a:gd name="T24" fmla="*/ 501 w 721"/>
                  <a:gd name="T25" fmla="*/ 591 h 657"/>
                  <a:gd name="T26" fmla="*/ 501 w 721"/>
                  <a:gd name="T27" fmla="*/ 577 h 657"/>
                  <a:gd name="T28" fmla="*/ 452 w 721"/>
                  <a:gd name="T29" fmla="*/ 538 h 657"/>
                  <a:gd name="T30" fmla="*/ 449 w 721"/>
                  <a:gd name="T31" fmla="*/ 511 h 657"/>
                  <a:gd name="T32" fmla="*/ 475 w 721"/>
                  <a:gd name="T33" fmla="*/ 508 h 657"/>
                  <a:gd name="T34" fmla="*/ 530 w 721"/>
                  <a:gd name="T35" fmla="*/ 551 h 657"/>
                  <a:gd name="T36" fmla="*/ 567 w 721"/>
                  <a:gd name="T37" fmla="*/ 557 h 657"/>
                  <a:gd name="T38" fmla="*/ 572 w 721"/>
                  <a:gd name="T39" fmla="*/ 549 h 657"/>
                  <a:gd name="T40" fmla="*/ 570 w 721"/>
                  <a:gd name="T41" fmla="*/ 532 h 657"/>
                  <a:gd name="T42" fmla="*/ 506 w 721"/>
                  <a:gd name="T43" fmla="*/ 481 h 657"/>
                  <a:gd name="T44" fmla="*/ 503 w 721"/>
                  <a:gd name="T45" fmla="*/ 455 h 657"/>
                  <a:gd name="T46" fmla="*/ 529 w 721"/>
                  <a:gd name="T47" fmla="*/ 451 h 657"/>
                  <a:gd name="T48" fmla="*/ 596 w 721"/>
                  <a:gd name="T49" fmla="*/ 504 h 657"/>
                  <a:gd name="T50" fmla="*/ 598 w 721"/>
                  <a:gd name="T51" fmla="*/ 505 h 657"/>
                  <a:gd name="T52" fmla="*/ 620 w 721"/>
                  <a:gd name="T53" fmla="*/ 467 h 657"/>
                  <a:gd name="T54" fmla="*/ 549 w 721"/>
                  <a:gd name="T55" fmla="*/ 414 h 657"/>
                  <a:gd name="T56" fmla="*/ 546 w 721"/>
                  <a:gd name="T57" fmla="*/ 388 h 657"/>
                  <a:gd name="T58" fmla="*/ 572 w 721"/>
                  <a:gd name="T59" fmla="*/ 384 h 657"/>
                  <a:gd name="T60" fmla="*/ 642 w 721"/>
                  <a:gd name="T61" fmla="*/ 437 h 657"/>
                  <a:gd name="T62" fmla="*/ 663 w 721"/>
                  <a:gd name="T63" fmla="*/ 429 h 657"/>
                  <a:gd name="T64" fmla="*/ 659 w 721"/>
                  <a:gd name="T65" fmla="*/ 394 h 657"/>
                  <a:gd name="T66" fmla="*/ 645 w 721"/>
                  <a:gd name="T67" fmla="*/ 379 h 657"/>
                  <a:gd name="T68" fmla="*/ 457 w 721"/>
                  <a:gd name="T69" fmla="*/ 209 h 657"/>
                  <a:gd name="T70" fmla="*/ 462 w 721"/>
                  <a:gd name="T71" fmla="*/ 198 h 657"/>
                  <a:gd name="T72" fmla="*/ 496 w 721"/>
                  <a:gd name="T73" fmla="*/ 196 h 657"/>
                  <a:gd name="T74" fmla="*/ 499 w 721"/>
                  <a:gd name="T75" fmla="*/ 196 h 657"/>
                  <a:gd name="T76" fmla="*/ 86 w 721"/>
                  <a:gd name="T77" fmla="*/ 355 h 657"/>
                  <a:gd name="T78" fmla="*/ 59 w 721"/>
                  <a:gd name="T79" fmla="*/ 262 h 657"/>
                  <a:gd name="T80" fmla="*/ 35 w 721"/>
                  <a:gd name="T81" fmla="*/ 239 h 657"/>
                  <a:gd name="T82" fmla="*/ 0 w 721"/>
                  <a:gd name="T83" fmla="*/ 176 h 657"/>
                  <a:gd name="T84" fmla="*/ 16 w 721"/>
                  <a:gd name="T85" fmla="*/ 135 h 657"/>
                  <a:gd name="T86" fmla="*/ 116 w 721"/>
                  <a:gd name="T87" fmla="*/ 27 h 657"/>
                  <a:gd name="T88" fmla="*/ 199 w 721"/>
                  <a:gd name="T89" fmla="*/ 20 h 657"/>
                  <a:gd name="T90" fmla="*/ 242 w 721"/>
                  <a:gd name="T91" fmla="*/ 46 h 657"/>
                  <a:gd name="T92" fmla="*/ 254 w 721"/>
                  <a:gd name="T93" fmla="*/ 50 h 657"/>
                  <a:gd name="T94" fmla="*/ 350 w 721"/>
                  <a:gd name="T95" fmla="*/ 33 h 657"/>
                  <a:gd name="T96" fmla="*/ 284 w 721"/>
                  <a:gd name="T97" fmla="*/ 82 h 657"/>
                  <a:gd name="T98" fmla="*/ 260 w 721"/>
                  <a:gd name="T99" fmla="*/ 87 h 657"/>
                  <a:gd name="T100" fmla="*/ 195 w 721"/>
                  <a:gd name="T101" fmla="*/ 64 h 657"/>
                  <a:gd name="T102" fmla="*/ 176 w 721"/>
                  <a:gd name="T103" fmla="*/ 50 h 657"/>
                  <a:gd name="T104" fmla="*/ 144 w 721"/>
                  <a:gd name="T105" fmla="*/ 53 h 657"/>
                  <a:gd name="T106" fmla="*/ 44 w 721"/>
                  <a:gd name="T107" fmla="*/ 161 h 657"/>
                  <a:gd name="T108" fmla="*/ 44 w 721"/>
                  <a:gd name="T109" fmla="*/ 193 h 657"/>
                  <a:gd name="T110" fmla="*/ 69 w 721"/>
                  <a:gd name="T111" fmla="*/ 220 h 657"/>
                  <a:gd name="T112" fmla="*/ 97 w 721"/>
                  <a:gd name="T113" fmla="*/ 257 h 657"/>
                  <a:gd name="T114" fmla="*/ 115 w 721"/>
                  <a:gd name="T115" fmla="*/ 330 h 657"/>
                  <a:gd name="T116" fmla="*/ 86 w 721"/>
                  <a:gd name="T117" fmla="*/ 355 h 6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21" h="657">
                    <a:moveTo>
                      <a:pt x="499" y="196"/>
                    </a:moveTo>
                    <a:cubicBezTo>
                      <a:pt x="545" y="237"/>
                      <a:pt x="592" y="279"/>
                      <a:pt x="637" y="322"/>
                    </a:cubicBezTo>
                    <a:cubicBezTo>
                      <a:pt x="640" y="325"/>
                      <a:pt x="643" y="327"/>
                      <a:pt x="646" y="329"/>
                    </a:cubicBezTo>
                    <a:cubicBezTo>
                      <a:pt x="672" y="353"/>
                      <a:pt x="672" y="353"/>
                      <a:pt x="672" y="353"/>
                    </a:cubicBezTo>
                    <a:cubicBezTo>
                      <a:pt x="686" y="367"/>
                      <a:pt x="686" y="367"/>
                      <a:pt x="686" y="367"/>
                    </a:cubicBezTo>
                    <a:cubicBezTo>
                      <a:pt x="721" y="403"/>
                      <a:pt x="707" y="456"/>
                      <a:pt x="669" y="472"/>
                    </a:cubicBezTo>
                    <a:cubicBezTo>
                      <a:pt x="685" y="513"/>
                      <a:pt x="652" y="552"/>
                      <a:pt x="611" y="550"/>
                    </a:cubicBezTo>
                    <a:cubicBezTo>
                      <a:pt x="606" y="584"/>
                      <a:pt x="574" y="607"/>
                      <a:pt x="539" y="598"/>
                    </a:cubicBezTo>
                    <a:cubicBezTo>
                      <a:pt x="529" y="641"/>
                      <a:pt x="479" y="657"/>
                      <a:pt x="439" y="633"/>
                    </a:cubicBezTo>
                    <a:cubicBezTo>
                      <a:pt x="433" y="629"/>
                      <a:pt x="433" y="629"/>
                      <a:pt x="433" y="629"/>
                    </a:cubicBezTo>
                    <a:cubicBezTo>
                      <a:pt x="441" y="619"/>
                      <a:pt x="446" y="607"/>
                      <a:pt x="449" y="594"/>
                    </a:cubicBezTo>
                    <a:cubicBezTo>
                      <a:pt x="460" y="601"/>
                      <a:pt x="468" y="607"/>
                      <a:pt x="481" y="606"/>
                    </a:cubicBezTo>
                    <a:cubicBezTo>
                      <a:pt x="490" y="605"/>
                      <a:pt x="499" y="600"/>
                      <a:pt x="501" y="591"/>
                    </a:cubicBezTo>
                    <a:cubicBezTo>
                      <a:pt x="502" y="587"/>
                      <a:pt x="502" y="583"/>
                      <a:pt x="501" y="577"/>
                    </a:cubicBezTo>
                    <a:cubicBezTo>
                      <a:pt x="452" y="538"/>
                      <a:pt x="452" y="538"/>
                      <a:pt x="452" y="538"/>
                    </a:cubicBezTo>
                    <a:cubicBezTo>
                      <a:pt x="444" y="531"/>
                      <a:pt x="442" y="519"/>
                      <a:pt x="449" y="511"/>
                    </a:cubicBezTo>
                    <a:cubicBezTo>
                      <a:pt x="455" y="503"/>
                      <a:pt x="467" y="502"/>
                      <a:pt x="475" y="508"/>
                    </a:cubicBezTo>
                    <a:cubicBezTo>
                      <a:pt x="530" y="551"/>
                      <a:pt x="530" y="551"/>
                      <a:pt x="530" y="551"/>
                    </a:cubicBezTo>
                    <a:cubicBezTo>
                      <a:pt x="543" y="562"/>
                      <a:pt x="556" y="566"/>
                      <a:pt x="567" y="557"/>
                    </a:cubicBezTo>
                    <a:cubicBezTo>
                      <a:pt x="569" y="555"/>
                      <a:pt x="571" y="552"/>
                      <a:pt x="572" y="549"/>
                    </a:cubicBezTo>
                    <a:cubicBezTo>
                      <a:pt x="574" y="544"/>
                      <a:pt x="576" y="536"/>
                      <a:pt x="570" y="532"/>
                    </a:cubicBezTo>
                    <a:cubicBezTo>
                      <a:pt x="506" y="481"/>
                      <a:pt x="506" y="481"/>
                      <a:pt x="506" y="481"/>
                    </a:cubicBezTo>
                    <a:cubicBezTo>
                      <a:pt x="498" y="475"/>
                      <a:pt x="496" y="463"/>
                      <a:pt x="503" y="455"/>
                    </a:cubicBezTo>
                    <a:cubicBezTo>
                      <a:pt x="509" y="446"/>
                      <a:pt x="521" y="445"/>
                      <a:pt x="529" y="451"/>
                    </a:cubicBezTo>
                    <a:cubicBezTo>
                      <a:pt x="596" y="504"/>
                      <a:pt x="596" y="504"/>
                      <a:pt x="596" y="504"/>
                    </a:cubicBezTo>
                    <a:cubicBezTo>
                      <a:pt x="597" y="504"/>
                      <a:pt x="597" y="505"/>
                      <a:pt x="598" y="505"/>
                    </a:cubicBezTo>
                    <a:cubicBezTo>
                      <a:pt x="620" y="525"/>
                      <a:pt x="656" y="496"/>
                      <a:pt x="620" y="467"/>
                    </a:cubicBezTo>
                    <a:cubicBezTo>
                      <a:pt x="549" y="414"/>
                      <a:pt x="549" y="414"/>
                      <a:pt x="549" y="414"/>
                    </a:cubicBezTo>
                    <a:cubicBezTo>
                      <a:pt x="541" y="408"/>
                      <a:pt x="539" y="396"/>
                      <a:pt x="546" y="388"/>
                    </a:cubicBezTo>
                    <a:cubicBezTo>
                      <a:pt x="552" y="379"/>
                      <a:pt x="564" y="378"/>
                      <a:pt x="572" y="384"/>
                    </a:cubicBezTo>
                    <a:cubicBezTo>
                      <a:pt x="642" y="437"/>
                      <a:pt x="642" y="437"/>
                      <a:pt x="642" y="437"/>
                    </a:cubicBezTo>
                    <a:cubicBezTo>
                      <a:pt x="649" y="441"/>
                      <a:pt x="659" y="436"/>
                      <a:pt x="663" y="429"/>
                    </a:cubicBezTo>
                    <a:cubicBezTo>
                      <a:pt x="671" y="419"/>
                      <a:pt x="670" y="405"/>
                      <a:pt x="659" y="394"/>
                    </a:cubicBezTo>
                    <a:cubicBezTo>
                      <a:pt x="645" y="379"/>
                      <a:pt x="645" y="379"/>
                      <a:pt x="645" y="379"/>
                    </a:cubicBezTo>
                    <a:cubicBezTo>
                      <a:pt x="457" y="209"/>
                      <a:pt x="457" y="209"/>
                      <a:pt x="457" y="209"/>
                    </a:cubicBezTo>
                    <a:cubicBezTo>
                      <a:pt x="453" y="205"/>
                      <a:pt x="456" y="198"/>
                      <a:pt x="462" y="198"/>
                    </a:cubicBezTo>
                    <a:cubicBezTo>
                      <a:pt x="473" y="198"/>
                      <a:pt x="485" y="198"/>
                      <a:pt x="496" y="196"/>
                    </a:cubicBezTo>
                    <a:cubicBezTo>
                      <a:pt x="497" y="196"/>
                      <a:pt x="498" y="196"/>
                      <a:pt x="499" y="196"/>
                    </a:cubicBezTo>
                    <a:close/>
                    <a:moveTo>
                      <a:pt x="86" y="355"/>
                    </a:moveTo>
                    <a:cubicBezTo>
                      <a:pt x="66" y="330"/>
                      <a:pt x="64" y="295"/>
                      <a:pt x="59" y="262"/>
                    </a:cubicBezTo>
                    <a:cubicBezTo>
                      <a:pt x="35" y="239"/>
                      <a:pt x="35" y="239"/>
                      <a:pt x="35" y="239"/>
                    </a:cubicBezTo>
                    <a:cubicBezTo>
                      <a:pt x="17" y="219"/>
                      <a:pt x="0" y="205"/>
                      <a:pt x="0" y="176"/>
                    </a:cubicBezTo>
                    <a:cubicBezTo>
                      <a:pt x="0" y="161"/>
                      <a:pt x="6" y="147"/>
                      <a:pt x="16" y="135"/>
                    </a:cubicBezTo>
                    <a:cubicBezTo>
                      <a:pt x="116" y="27"/>
                      <a:pt x="116" y="27"/>
                      <a:pt x="116" y="27"/>
                    </a:cubicBezTo>
                    <a:cubicBezTo>
                      <a:pt x="138" y="3"/>
                      <a:pt x="174" y="0"/>
                      <a:pt x="199" y="20"/>
                    </a:cubicBezTo>
                    <a:cubicBezTo>
                      <a:pt x="215" y="31"/>
                      <a:pt x="221" y="38"/>
                      <a:pt x="242" y="46"/>
                    </a:cubicBezTo>
                    <a:cubicBezTo>
                      <a:pt x="248" y="48"/>
                      <a:pt x="253" y="50"/>
                      <a:pt x="254" y="50"/>
                    </a:cubicBezTo>
                    <a:cubicBezTo>
                      <a:pt x="284" y="46"/>
                      <a:pt x="316" y="32"/>
                      <a:pt x="350" y="33"/>
                    </a:cubicBezTo>
                    <a:cubicBezTo>
                      <a:pt x="337" y="42"/>
                      <a:pt x="286" y="82"/>
                      <a:pt x="284" y="82"/>
                    </a:cubicBezTo>
                    <a:cubicBezTo>
                      <a:pt x="276" y="84"/>
                      <a:pt x="268" y="86"/>
                      <a:pt x="260" y="87"/>
                    </a:cubicBezTo>
                    <a:cubicBezTo>
                      <a:pt x="241" y="90"/>
                      <a:pt x="208" y="74"/>
                      <a:pt x="195" y="64"/>
                    </a:cubicBezTo>
                    <a:cubicBezTo>
                      <a:pt x="176" y="50"/>
                      <a:pt x="176" y="50"/>
                      <a:pt x="176" y="50"/>
                    </a:cubicBezTo>
                    <a:cubicBezTo>
                      <a:pt x="166" y="42"/>
                      <a:pt x="152" y="44"/>
                      <a:pt x="144" y="53"/>
                    </a:cubicBezTo>
                    <a:cubicBezTo>
                      <a:pt x="44" y="161"/>
                      <a:pt x="44" y="161"/>
                      <a:pt x="44" y="161"/>
                    </a:cubicBezTo>
                    <a:cubicBezTo>
                      <a:pt x="36" y="170"/>
                      <a:pt x="36" y="184"/>
                      <a:pt x="44" y="193"/>
                    </a:cubicBezTo>
                    <a:cubicBezTo>
                      <a:pt x="53" y="203"/>
                      <a:pt x="59" y="210"/>
                      <a:pt x="69" y="220"/>
                    </a:cubicBezTo>
                    <a:cubicBezTo>
                      <a:pt x="80" y="230"/>
                      <a:pt x="95" y="244"/>
                      <a:pt x="97" y="257"/>
                    </a:cubicBezTo>
                    <a:cubicBezTo>
                      <a:pt x="100" y="280"/>
                      <a:pt x="102" y="313"/>
                      <a:pt x="115" y="330"/>
                    </a:cubicBezTo>
                    <a:cubicBezTo>
                      <a:pt x="102" y="337"/>
                      <a:pt x="95" y="344"/>
                      <a:pt x="86" y="35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24" tIns="91412" rIns="182824" bIns="91412" numCol="1" anchor="t" anchorCtr="0" compatLnSpc="1">
                <a:prstTxWarp prst="textNoShape">
                  <a:avLst/>
                </a:prstTxWarp>
              </a:bodyPr>
              <a:lstStyle/>
              <a:p>
                <a:pPr defTabSz="1828251"/>
                <a:endParaRPr lang="zh-CN" altLang="en-US" sz="3599">
                  <a:solidFill>
                    <a:prstClr val="black">
                      <a:lumMod val="75000"/>
                      <a:lumOff val="25000"/>
                    </a:prstClr>
                  </a:solidFill>
                  <a:latin typeface="Calibri"/>
                  <a:ea typeface="宋体" panose="02010600030101010101" pitchFamily="2" charset="-122"/>
                </a:endParaRPr>
              </a:p>
            </p:txBody>
          </p:sp>
          <p:sp>
            <p:nvSpPr>
              <p:cNvPr id="21" name="Freeform 17"/>
              <p:cNvSpPr>
                <a:spLocks noEditPoints="1"/>
              </p:cNvSpPr>
              <p:nvPr/>
            </p:nvSpPr>
            <p:spPr bwMode="auto">
              <a:xfrm>
                <a:off x="7980982" y="3772690"/>
                <a:ext cx="595412" cy="551158"/>
              </a:xfrm>
              <a:custGeom>
                <a:avLst/>
                <a:gdLst>
                  <a:gd name="T0" fmla="*/ 319 w 689"/>
                  <a:gd name="T1" fmla="*/ 543 h 638"/>
                  <a:gd name="T2" fmla="*/ 262 w 689"/>
                  <a:gd name="T3" fmla="*/ 538 h 638"/>
                  <a:gd name="T4" fmla="*/ 258 w 689"/>
                  <a:gd name="T5" fmla="*/ 538 h 638"/>
                  <a:gd name="T6" fmla="*/ 257 w 689"/>
                  <a:gd name="T7" fmla="*/ 535 h 638"/>
                  <a:gd name="T8" fmla="*/ 241 w 689"/>
                  <a:gd name="T9" fmla="*/ 489 h 638"/>
                  <a:gd name="T10" fmla="*/ 241 w 689"/>
                  <a:gd name="T11" fmla="*/ 489 h 638"/>
                  <a:gd name="T12" fmla="*/ 185 w 689"/>
                  <a:gd name="T13" fmla="*/ 484 h 638"/>
                  <a:gd name="T14" fmla="*/ 181 w 689"/>
                  <a:gd name="T15" fmla="*/ 484 h 638"/>
                  <a:gd name="T16" fmla="*/ 180 w 689"/>
                  <a:gd name="T17" fmla="*/ 481 h 638"/>
                  <a:gd name="T18" fmla="*/ 164 w 689"/>
                  <a:gd name="T19" fmla="*/ 435 h 638"/>
                  <a:gd name="T20" fmla="*/ 164 w 689"/>
                  <a:gd name="T21" fmla="*/ 435 h 638"/>
                  <a:gd name="T22" fmla="*/ 117 w 689"/>
                  <a:gd name="T23" fmla="*/ 425 h 638"/>
                  <a:gd name="T24" fmla="*/ 113 w 689"/>
                  <a:gd name="T25" fmla="*/ 425 h 638"/>
                  <a:gd name="T26" fmla="*/ 113 w 689"/>
                  <a:gd name="T27" fmla="*/ 421 h 638"/>
                  <a:gd name="T28" fmla="*/ 100 w 689"/>
                  <a:gd name="T29" fmla="*/ 365 h 638"/>
                  <a:gd name="T30" fmla="*/ 100 w 689"/>
                  <a:gd name="T31" fmla="*/ 365 h 638"/>
                  <a:gd name="T32" fmla="*/ 32 w 689"/>
                  <a:gd name="T33" fmla="*/ 370 h 638"/>
                  <a:gd name="T34" fmla="*/ 18 w 689"/>
                  <a:gd name="T35" fmla="*/ 386 h 638"/>
                  <a:gd name="T36" fmla="*/ 23 w 689"/>
                  <a:gd name="T37" fmla="*/ 455 h 638"/>
                  <a:gd name="T38" fmla="*/ 23 w 689"/>
                  <a:gd name="T39" fmla="*/ 455 h 638"/>
                  <a:gd name="T40" fmla="*/ 66 w 689"/>
                  <a:gd name="T41" fmla="*/ 465 h 638"/>
                  <a:gd name="T42" fmla="*/ 70 w 689"/>
                  <a:gd name="T43" fmla="*/ 466 h 638"/>
                  <a:gd name="T44" fmla="*/ 69 w 689"/>
                  <a:gd name="T45" fmla="*/ 470 h 638"/>
                  <a:gd name="T46" fmla="*/ 76 w 689"/>
                  <a:gd name="T47" fmla="*/ 536 h 638"/>
                  <a:gd name="T48" fmla="*/ 76 w 689"/>
                  <a:gd name="T49" fmla="*/ 536 h 638"/>
                  <a:gd name="T50" fmla="*/ 142 w 689"/>
                  <a:gd name="T51" fmla="*/ 534 h 638"/>
                  <a:gd name="T52" fmla="*/ 145 w 689"/>
                  <a:gd name="T53" fmla="*/ 534 h 638"/>
                  <a:gd name="T54" fmla="*/ 147 w 689"/>
                  <a:gd name="T55" fmla="*/ 537 h 638"/>
                  <a:gd name="T56" fmla="*/ 164 w 689"/>
                  <a:gd name="T57" fmla="*/ 578 h 638"/>
                  <a:gd name="T58" fmla="*/ 164 w 689"/>
                  <a:gd name="T59" fmla="*/ 578 h 638"/>
                  <a:gd name="T60" fmla="*/ 230 w 689"/>
                  <a:gd name="T61" fmla="*/ 576 h 638"/>
                  <a:gd name="T62" fmla="*/ 233 w 689"/>
                  <a:gd name="T63" fmla="*/ 576 h 638"/>
                  <a:gd name="T64" fmla="*/ 235 w 689"/>
                  <a:gd name="T65" fmla="*/ 579 h 638"/>
                  <a:gd name="T66" fmla="*/ 252 w 689"/>
                  <a:gd name="T67" fmla="*/ 621 h 638"/>
                  <a:gd name="T68" fmla="*/ 320 w 689"/>
                  <a:gd name="T69" fmla="*/ 615 h 638"/>
                  <a:gd name="T70" fmla="*/ 324 w 689"/>
                  <a:gd name="T71" fmla="*/ 611 h 638"/>
                  <a:gd name="T72" fmla="*/ 319 w 689"/>
                  <a:gd name="T73" fmla="*/ 543 h 638"/>
                  <a:gd name="T74" fmla="*/ 449 w 689"/>
                  <a:gd name="T75" fmla="*/ 177 h 638"/>
                  <a:gd name="T76" fmla="*/ 576 w 689"/>
                  <a:gd name="T77" fmla="*/ 299 h 638"/>
                  <a:gd name="T78" fmla="*/ 597 w 689"/>
                  <a:gd name="T79" fmla="*/ 306 h 638"/>
                  <a:gd name="T80" fmla="*/ 616 w 689"/>
                  <a:gd name="T81" fmla="*/ 293 h 638"/>
                  <a:gd name="T82" fmla="*/ 636 w 689"/>
                  <a:gd name="T83" fmla="*/ 234 h 638"/>
                  <a:gd name="T84" fmla="*/ 649 w 689"/>
                  <a:gd name="T85" fmla="*/ 209 h 638"/>
                  <a:gd name="T86" fmla="*/ 671 w 689"/>
                  <a:gd name="T87" fmla="*/ 186 h 638"/>
                  <a:gd name="T88" fmla="*/ 672 w 689"/>
                  <a:gd name="T89" fmla="*/ 121 h 638"/>
                  <a:gd name="T90" fmla="*/ 580 w 689"/>
                  <a:gd name="T91" fmla="*/ 21 h 638"/>
                  <a:gd name="T92" fmla="*/ 515 w 689"/>
                  <a:gd name="T93" fmla="*/ 16 h 638"/>
                  <a:gd name="T94" fmla="*/ 493 w 689"/>
                  <a:gd name="T95" fmla="*/ 34 h 638"/>
                  <a:gd name="T96" fmla="*/ 457 w 689"/>
                  <a:gd name="T97" fmla="*/ 44 h 638"/>
                  <a:gd name="T98" fmla="*/ 390 w 689"/>
                  <a:gd name="T99" fmla="*/ 36 h 638"/>
                  <a:gd name="T100" fmla="*/ 274 w 689"/>
                  <a:gd name="T101" fmla="*/ 67 h 638"/>
                  <a:gd name="T102" fmla="*/ 139 w 689"/>
                  <a:gd name="T103" fmla="*/ 171 h 638"/>
                  <a:gd name="T104" fmla="*/ 203 w 689"/>
                  <a:gd name="T105" fmla="*/ 222 h 638"/>
                  <a:gd name="T106" fmla="*/ 301 w 689"/>
                  <a:gd name="T107" fmla="*/ 161 h 638"/>
                  <a:gd name="T108" fmla="*/ 346 w 689"/>
                  <a:gd name="T109" fmla="*/ 158 h 638"/>
                  <a:gd name="T110" fmla="*/ 408 w 689"/>
                  <a:gd name="T111" fmla="*/ 165 h 638"/>
                  <a:gd name="T112" fmla="*/ 449 w 689"/>
                  <a:gd name="T113" fmla="*/ 177 h 6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89" h="638">
                    <a:moveTo>
                      <a:pt x="319" y="543"/>
                    </a:moveTo>
                    <a:cubicBezTo>
                      <a:pt x="302" y="529"/>
                      <a:pt x="279" y="528"/>
                      <a:pt x="262" y="538"/>
                    </a:cubicBezTo>
                    <a:cubicBezTo>
                      <a:pt x="261" y="539"/>
                      <a:pt x="259" y="539"/>
                      <a:pt x="258" y="538"/>
                    </a:cubicBezTo>
                    <a:cubicBezTo>
                      <a:pt x="257" y="537"/>
                      <a:pt x="257" y="536"/>
                      <a:pt x="257" y="535"/>
                    </a:cubicBezTo>
                    <a:cubicBezTo>
                      <a:pt x="260" y="518"/>
                      <a:pt x="255" y="500"/>
                      <a:pt x="241" y="489"/>
                    </a:cubicBezTo>
                    <a:cubicBezTo>
                      <a:pt x="241" y="489"/>
                      <a:pt x="241" y="489"/>
                      <a:pt x="241" y="489"/>
                    </a:cubicBezTo>
                    <a:cubicBezTo>
                      <a:pt x="225" y="475"/>
                      <a:pt x="202" y="473"/>
                      <a:pt x="185" y="484"/>
                    </a:cubicBezTo>
                    <a:cubicBezTo>
                      <a:pt x="183" y="485"/>
                      <a:pt x="182" y="484"/>
                      <a:pt x="181" y="484"/>
                    </a:cubicBezTo>
                    <a:cubicBezTo>
                      <a:pt x="180" y="483"/>
                      <a:pt x="180" y="482"/>
                      <a:pt x="180" y="481"/>
                    </a:cubicBezTo>
                    <a:cubicBezTo>
                      <a:pt x="183" y="464"/>
                      <a:pt x="177" y="446"/>
                      <a:pt x="164" y="435"/>
                    </a:cubicBezTo>
                    <a:cubicBezTo>
                      <a:pt x="164" y="435"/>
                      <a:pt x="164" y="435"/>
                      <a:pt x="164" y="435"/>
                    </a:cubicBezTo>
                    <a:cubicBezTo>
                      <a:pt x="150" y="423"/>
                      <a:pt x="132" y="420"/>
                      <a:pt x="117" y="425"/>
                    </a:cubicBezTo>
                    <a:cubicBezTo>
                      <a:pt x="115" y="426"/>
                      <a:pt x="114" y="425"/>
                      <a:pt x="113" y="425"/>
                    </a:cubicBezTo>
                    <a:cubicBezTo>
                      <a:pt x="112" y="424"/>
                      <a:pt x="112" y="422"/>
                      <a:pt x="113" y="421"/>
                    </a:cubicBezTo>
                    <a:cubicBezTo>
                      <a:pt x="121" y="402"/>
                      <a:pt x="116" y="379"/>
                      <a:pt x="100" y="365"/>
                    </a:cubicBezTo>
                    <a:cubicBezTo>
                      <a:pt x="100" y="365"/>
                      <a:pt x="100" y="365"/>
                      <a:pt x="100" y="365"/>
                    </a:cubicBezTo>
                    <a:cubicBezTo>
                      <a:pt x="80" y="347"/>
                      <a:pt x="49" y="350"/>
                      <a:pt x="32" y="370"/>
                    </a:cubicBezTo>
                    <a:cubicBezTo>
                      <a:pt x="18" y="386"/>
                      <a:pt x="18" y="386"/>
                      <a:pt x="18" y="386"/>
                    </a:cubicBezTo>
                    <a:cubicBezTo>
                      <a:pt x="0" y="406"/>
                      <a:pt x="2" y="437"/>
                      <a:pt x="23" y="455"/>
                    </a:cubicBezTo>
                    <a:cubicBezTo>
                      <a:pt x="23" y="455"/>
                      <a:pt x="23" y="455"/>
                      <a:pt x="23" y="455"/>
                    </a:cubicBezTo>
                    <a:cubicBezTo>
                      <a:pt x="35" y="465"/>
                      <a:pt x="51" y="469"/>
                      <a:pt x="66" y="465"/>
                    </a:cubicBezTo>
                    <a:cubicBezTo>
                      <a:pt x="68" y="465"/>
                      <a:pt x="69" y="465"/>
                      <a:pt x="70" y="466"/>
                    </a:cubicBezTo>
                    <a:cubicBezTo>
                      <a:pt x="70" y="467"/>
                      <a:pt x="70" y="469"/>
                      <a:pt x="69" y="470"/>
                    </a:cubicBezTo>
                    <a:cubicBezTo>
                      <a:pt x="54" y="490"/>
                      <a:pt x="57" y="519"/>
                      <a:pt x="76" y="536"/>
                    </a:cubicBezTo>
                    <a:cubicBezTo>
                      <a:pt x="76" y="536"/>
                      <a:pt x="76" y="536"/>
                      <a:pt x="76" y="536"/>
                    </a:cubicBezTo>
                    <a:cubicBezTo>
                      <a:pt x="95" y="553"/>
                      <a:pt x="124" y="552"/>
                      <a:pt x="142" y="534"/>
                    </a:cubicBezTo>
                    <a:cubicBezTo>
                      <a:pt x="143" y="533"/>
                      <a:pt x="144" y="533"/>
                      <a:pt x="145" y="534"/>
                    </a:cubicBezTo>
                    <a:cubicBezTo>
                      <a:pt x="147" y="534"/>
                      <a:pt x="147" y="535"/>
                      <a:pt x="147" y="537"/>
                    </a:cubicBezTo>
                    <a:cubicBezTo>
                      <a:pt x="146" y="552"/>
                      <a:pt x="151" y="568"/>
                      <a:pt x="164" y="578"/>
                    </a:cubicBezTo>
                    <a:cubicBezTo>
                      <a:pt x="164" y="578"/>
                      <a:pt x="164" y="578"/>
                      <a:pt x="164" y="578"/>
                    </a:cubicBezTo>
                    <a:cubicBezTo>
                      <a:pt x="183" y="595"/>
                      <a:pt x="212" y="594"/>
                      <a:pt x="230" y="576"/>
                    </a:cubicBezTo>
                    <a:cubicBezTo>
                      <a:pt x="231" y="575"/>
                      <a:pt x="232" y="575"/>
                      <a:pt x="233" y="576"/>
                    </a:cubicBezTo>
                    <a:cubicBezTo>
                      <a:pt x="234" y="576"/>
                      <a:pt x="235" y="577"/>
                      <a:pt x="235" y="579"/>
                    </a:cubicBezTo>
                    <a:cubicBezTo>
                      <a:pt x="233" y="594"/>
                      <a:pt x="239" y="610"/>
                      <a:pt x="252" y="621"/>
                    </a:cubicBezTo>
                    <a:cubicBezTo>
                      <a:pt x="272" y="638"/>
                      <a:pt x="303" y="636"/>
                      <a:pt x="320" y="615"/>
                    </a:cubicBezTo>
                    <a:cubicBezTo>
                      <a:pt x="324" y="611"/>
                      <a:pt x="324" y="611"/>
                      <a:pt x="324" y="611"/>
                    </a:cubicBezTo>
                    <a:cubicBezTo>
                      <a:pt x="341" y="591"/>
                      <a:pt x="339" y="560"/>
                      <a:pt x="319" y="543"/>
                    </a:cubicBezTo>
                    <a:close/>
                    <a:moveTo>
                      <a:pt x="449" y="177"/>
                    </a:moveTo>
                    <a:cubicBezTo>
                      <a:pt x="489" y="216"/>
                      <a:pt x="535" y="260"/>
                      <a:pt x="576" y="299"/>
                    </a:cubicBezTo>
                    <a:cubicBezTo>
                      <a:pt x="582" y="305"/>
                      <a:pt x="589" y="307"/>
                      <a:pt x="597" y="306"/>
                    </a:cubicBezTo>
                    <a:cubicBezTo>
                      <a:pt x="605" y="305"/>
                      <a:pt x="612" y="300"/>
                      <a:pt x="616" y="293"/>
                    </a:cubicBezTo>
                    <a:cubicBezTo>
                      <a:pt x="626" y="275"/>
                      <a:pt x="632" y="256"/>
                      <a:pt x="636" y="234"/>
                    </a:cubicBezTo>
                    <a:cubicBezTo>
                      <a:pt x="638" y="224"/>
                      <a:pt x="642" y="216"/>
                      <a:pt x="649" y="209"/>
                    </a:cubicBezTo>
                    <a:cubicBezTo>
                      <a:pt x="671" y="186"/>
                      <a:pt x="671" y="186"/>
                      <a:pt x="671" y="186"/>
                    </a:cubicBezTo>
                    <a:cubicBezTo>
                      <a:pt x="688" y="168"/>
                      <a:pt x="689" y="139"/>
                      <a:pt x="672" y="121"/>
                    </a:cubicBezTo>
                    <a:cubicBezTo>
                      <a:pt x="580" y="21"/>
                      <a:pt x="580" y="21"/>
                      <a:pt x="580" y="21"/>
                    </a:cubicBezTo>
                    <a:cubicBezTo>
                      <a:pt x="563" y="3"/>
                      <a:pt x="534" y="0"/>
                      <a:pt x="515" y="16"/>
                    </a:cubicBezTo>
                    <a:cubicBezTo>
                      <a:pt x="493" y="34"/>
                      <a:pt x="493" y="34"/>
                      <a:pt x="493" y="34"/>
                    </a:cubicBezTo>
                    <a:cubicBezTo>
                      <a:pt x="483" y="42"/>
                      <a:pt x="471" y="45"/>
                      <a:pt x="457" y="44"/>
                    </a:cubicBezTo>
                    <a:cubicBezTo>
                      <a:pt x="435" y="41"/>
                      <a:pt x="412" y="38"/>
                      <a:pt x="390" y="36"/>
                    </a:cubicBezTo>
                    <a:cubicBezTo>
                      <a:pt x="347" y="30"/>
                      <a:pt x="308" y="41"/>
                      <a:pt x="274" y="67"/>
                    </a:cubicBezTo>
                    <a:cubicBezTo>
                      <a:pt x="229" y="101"/>
                      <a:pt x="184" y="136"/>
                      <a:pt x="139" y="171"/>
                    </a:cubicBezTo>
                    <a:cubicBezTo>
                      <a:pt x="95" y="207"/>
                      <a:pt x="151" y="255"/>
                      <a:pt x="203" y="222"/>
                    </a:cubicBezTo>
                    <a:cubicBezTo>
                      <a:pt x="301" y="161"/>
                      <a:pt x="301" y="161"/>
                      <a:pt x="301" y="161"/>
                    </a:cubicBezTo>
                    <a:cubicBezTo>
                      <a:pt x="315" y="153"/>
                      <a:pt x="331" y="152"/>
                      <a:pt x="346" y="158"/>
                    </a:cubicBezTo>
                    <a:cubicBezTo>
                      <a:pt x="364" y="167"/>
                      <a:pt x="388" y="168"/>
                      <a:pt x="408" y="165"/>
                    </a:cubicBezTo>
                    <a:cubicBezTo>
                      <a:pt x="423" y="162"/>
                      <a:pt x="437" y="166"/>
                      <a:pt x="449" y="17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24" tIns="91412" rIns="182824" bIns="91412" numCol="1" anchor="t" anchorCtr="0" compatLnSpc="1">
                <a:prstTxWarp prst="textNoShape">
                  <a:avLst/>
                </a:prstTxWarp>
              </a:bodyPr>
              <a:lstStyle/>
              <a:p>
                <a:pPr defTabSz="1828251"/>
                <a:endParaRPr lang="zh-CN" altLang="en-US" sz="3599">
                  <a:solidFill>
                    <a:prstClr val="black">
                      <a:lumMod val="75000"/>
                      <a:lumOff val="25000"/>
                    </a:prstClr>
                  </a:solidFill>
                  <a:latin typeface="Calibri"/>
                  <a:ea typeface="宋体" panose="02010600030101010101" pitchFamily="2" charset="-122"/>
                </a:endParaRPr>
              </a:p>
            </p:txBody>
          </p:sp>
        </p:grpSp>
      </p:grpSp>
      <p:grpSp>
        <p:nvGrpSpPr>
          <p:cNvPr id="6" name="组合 23" descr="n23 Fb Tran Manh Tung"/>
          <p:cNvGrpSpPr/>
          <p:nvPr/>
        </p:nvGrpSpPr>
        <p:grpSpPr>
          <a:xfrm>
            <a:off x="10972799" y="6180263"/>
            <a:ext cx="618719" cy="618911"/>
            <a:chOff x="4798846" y="3684983"/>
            <a:chExt cx="563884" cy="563961"/>
          </a:xfrm>
        </p:grpSpPr>
        <p:sp>
          <p:nvSpPr>
            <p:cNvPr id="23" name="椭圆 22"/>
            <p:cNvSpPr/>
            <p:nvPr/>
          </p:nvSpPr>
          <p:spPr>
            <a:xfrm>
              <a:off x="4798846" y="3684983"/>
              <a:ext cx="563884" cy="563961"/>
            </a:xfrm>
            <a:prstGeom prst="ellipse">
              <a:avLst/>
            </a:prstGeom>
            <a:solidFill>
              <a:schemeClr val="accent3"/>
            </a:solidFill>
            <a:ln w="44450">
              <a:solidFill>
                <a:schemeClr val="bg1"/>
              </a:solidFill>
            </a:ln>
            <a:effectLst>
              <a:outerShdw blurRad="88900" dist="635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828251"/>
              <a:endParaRPr lang="zh-CN" altLang="en-US" sz="3599">
                <a:solidFill>
                  <a:prstClr val="black">
                    <a:lumMod val="75000"/>
                    <a:lumOff val="25000"/>
                  </a:prstClr>
                </a:solidFill>
                <a:latin typeface="Calibri"/>
                <a:ea typeface="宋体" panose="02010600030101010101" pitchFamily="2" charset="-122"/>
              </a:endParaRPr>
            </a:p>
          </p:txBody>
        </p:sp>
        <p:grpSp>
          <p:nvGrpSpPr>
            <p:cNvPr id="7" name="组合 53"/>
            <p:cNvGrpSpPr/>
            <p:nvPr/>
          </p:nvGrpSpPr>
          <p:grpSpPr>
            <a:xfrm>
              <a:off x="4986263" y="3800231"/>
              <a:ext cx="203290" cy="270481"/>
              <a:chOff x="7976594" y="2279040"/>
              <a:chExt cx="528116" cy="702571"/>
            </a:xfrm>
            <a:solidFill>
              <a:schemeClr val="bg1"/>
            </a:solidFill>
          </p:grpSpPr>
          <p:sp>
            <p:nvSpPr>
              <p:cNvPr id="25" name="Freeform 23"/>
              <p:cNvSpPr>
                <a:spLocks noEditPoints="1"/>
              </p:cNvSpPr>
              <p:nvPr/>
            </p:nvSpPr>
            <p:spPr bwMode="auto">
              <a:xfrm>
                <a:off x="7976594" y="2279040"/>
                <a:ext cx="519705" cy="702571"/>
              </a:xfrm>
              <a:custGeom>
                <a:avLst/>
                <a:gdLst>
                  <a:gd name="T0" fmla="*/ 592 w 601"/>
                  <a:gd name="T1" fmla="*/ 600 h 813"/>
                  <a:gd name="T2" fmla="*/ 374 w 601"/>
                  <a:gd name="T3" fmla="*/ 589 h 813"/>
                  <a:gd name="T4" fmla="*/ 374 w 601"/>
                  <a:gd name="T5" fmla="*/ 423 h 813"/>
                  <a:gd name="T6" fmla="*/ 601 w 601"/>
                  <a:gd name="T7" fmla="*/ 435 h 813"/>
                  <a:gd name="T8" fmla="*/ 533 w 601"/>
                  <a:gd name="T9" fmla="*/ 514 h 813"/>
                  <a:gd name="T10" fmla="*/ 592 w 601"/>
                  <a:gd name="T11" fmla="*/ 600 h 813"/>
                  <a:gd name="T12" fmla="*/ 253 w 601"/>
                  <a:gd name="T13" fmla="*/ 44 h 813"/>
                  <a:gd name="T14" fmla="*/ 298 w 601"/>
                  <a:gd name="T15" fmla="*/ 0 h 813"/>
                  <a:gd name="T16" fmla="*/ 342 w 601"/>
                  <a:gd name="T17" fmla="*/ 44 h 813"/>
                  <a:gd name="T18" fmla="*/ 342 w 601"/>
                  <a:gd name="T19" fmla="*/ 103 h 813"/>
                  <a:gd name="T20" fmla="*/ 253 w 601"/>
                  <a:gd name="T21" fmla="*/ 108 h 813"/>
                  <a:gd name="T22" fmla="*/ 253 w 601"/>
                  <a:gd name="T23" fmla="*/ 44 h 813"/>
                  <a:gd name="T24" fmla="*/ 342 w 601"/>
                  <a:gd name="T25" fmla="*/ 332 h 813"/>
                  <a:gd name="T26" fmla="*/ 342 w 601"/>
                  <a:gd name="T27" fmla="*/ 737 h 813"/>
                  <a:gd name="T28" fmla="*/ 355 w 601"/>
                  <a:gd name="T29" fmla="*/ 750 h 813"/>
                  <a:gd name="T30" fmla="*/ 380 w 601"/>
                  <a:gd name="T31" fmla="*/ 750 h 813"/>
                  <a:gd name="T32" fmla="*/ 415 w 601"/>
                  <a:gd name="T33" fmla="*/ 786 h 813"/>
                  <a:gd name="T34" fmla="*/ 415 w 601"/>
                  <a:gd name="T35" fmla="*/ 813 h 813"/>
                  <a:gd name="T36" fmla="*/ 180 w 601"/>
                  <a:gd name="T37" fmla="*/ 813 h 813"/>
                  <a:gd name="T38" fmla="*/ 180 w 601"/>
                  <a:gd name="T39" fmla="*/ 786 h 813"/>
                  <a:gd name="T40" fmla="*/ 216 w 601"/>
                  <a:gd name="T41" fmla="*/ 750 h 813"/>
                  <a:gd name="T42" fmla="*/ 240 w 601"/>
                  <a:gd name="T43" fmla="*/ 750 h 813"/>
                  <a:gd name="T44" fmla="*/ 253 w 601"/>
                  <a:gd name="T45" fmla="*/ 737 h 813"/>
                  <a:gd name="T46" fmla="*/ 253 w 601"/>
                  <a:gd name="T47" fmla="*/ 337 h 813"/>
                  <a:gd name="T48" fmla="*/ 342 w 601"/>
                  <a:gd name="T49" fmla="*/ 332 h 813"/>
                  <a:gd name="T50" fmla="*/ 221 w 601"/>
                  <a:gd name="T51" fmla="*/ 581 h 813"/>
                  <a:gd name="T52" fmla="*/ 59 w 601"/>
                  <a:gd name="T53" fmla="*/ 572 h 813"/>
                  <a:gd name="T54" fmla="*/ 0 w 601"/>
                  <a:gd name="T55" fmla="*/ 486 h 813"/>
                  <a:gd name="T56" fmla="*/ 68 w 601"/>
                  <a:gd name="T57" fmla="*/ 407 h 813"/>
                  <a:gd name="T58" fmla="*/ 221 w 601"/>
                  <a:gd name="T59" fmla="*/ 415 h 813"/>
                  <a:gd name="T60" fmla="*/ 221 w 601"/>
                  <a:gd name="T61" fmla="*/ 581 h 8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601" h="813">
                    <a:moveTo>
                      <a:pt x="592" y="600"/>
                    </a:moveTo>
                    <a:cubicBezTo>
                      <a:pt x="374" y="589"/>
                      <a:pt x="374" y="589"/>
                      <a:pt x="374" y="589"/>
                    </a:cubicBezTo>
                    <a:cubicBezTo>
                      <a:pt x="374" y="423"/>
                      <a:pt x="374" y="423"/>
                      <a:pt x="374" y="423"/>
                    </a:cubicBezTo>
                    <a:cubicBezTo>
                      <a:pt x="601" y="435"/>
                      <a:pt x="601" y="435"/>
                      <a:pt x="601" y="435"/>
                    </a:cubicBezTo>
                    <a:cubicBezTo>
                      <a:pt x="533" y="514"/>
                      <a:pt x="533" y="514"/>
                      <a:pt x="533" y="514"/>
                    </a:cubicBezTo>
                    <a:cubicBezTo>
                      <a:pt x="592" y="600"/>
                      <a:pt x="592" y="600"/>
                      <a:pt x="592" y="600"/>
                    </a:cubicBezTo>
                    <a:close/>
                    <a:moveTo>
                      <a:pt x="253" y="44"/>
                    </a:moveTo>
                    <a:cubicBezTo>
                      <a:pt x="253" y="20"/>
                      <a:pt x="273" y="0"/>
                      <a:pt x="298" y="0"/>
                    </a:cubicBezTo>
                    <a:cubicBezTo>
                      <a:pt x="322" y="0"/>
                      <a:pt x="342" y="20"/>
                      <a:pt x="342" y="44"/>
                    </a:cubicBezTo>
                    <a:cubicBezTo>
                      <a:pt x="342" y="103"/>
                      <a:pt x="342" y="103"/>
                      <a:pt x="342" y="103"/>
                    </a:cubicBezTo>
                    <a:cubicBezTo>
                      <a:pt x="253" y="108"/>
                      <a:pt x="253" y="108"/>
                      <a:pt x="253" y="108"/>
                    </a:cubicBezTo>
                    <a:cubicBezTo>
                      <a:pt x="253" y="44"/>
                      <a:pt x="253" y="44"/>
                      <a:pt x="253" y="44"/>
                    </a:cubicBezTo>
                    <a:close/>
                    <a:moveTo>
                      <a:pt x="342" y="332"/>
                    </a:moveTo>
                    <a:cubicBezTo>
                      <a:pt x="342" y="737"/>
                      <a:pt x="342" y="737"/>
                      <a:pt x="342" y="737"/>
                    </a:cubicBezTo>
                    <a:cubicBezTo>
                      <a:pt x="342" y="744"/>
                      <a:pt x="348" y="750"/>
                      <a:pt x="355" y="750"/>
                    </a:cubicBezTo>
                    <a:cubicBezTo>
                      <a:pt x="380" y="750"/>
                      <a:pt x="380" y="750"/>
                      <a:pt x="380" y="750"/>
                    </a:cubicBezTo>
                    <a:cubicBezTo>
                      <a:pt x="399" y="750"/>
                      <a:pt x="415" y="766"/>
                      <a:pt x="415" y="786"/>
                    </a:cubicBezTo>
                    <a:cubicBezTo>
                      <a:pt x="415" y="813"/>
                      <a:pt x="415" y="813"/>
                      <a:pt x="415" y="813"/>
                    </a:cubicBezTo>
                    <a:cubicBezTo>
                      <a:pt x="180" y="813"/>
                      <a:pt x="180" y="813"/>
                      <a:pt x="180" y="813"/>
                    </a:cubicBezTo>
                    <a:cubicBezTo>
                      <a:pt x="180" y="786"/>
                      <a:pt x="180" y="786"/>
                      <a:pt x="180" y="786"/>
                    </a:cubicBezTo>
                    <a:cubicBezTo>
                      <a:pt x="180" y="766"/>
                      <a:pt x="196" y="750"/>
                      <a:pt x="216" y="750"/>
                    </a:cubicBezTo>
                    <a:cubicBezTo>
                      <a:pt x="240" y="750"/>
                      <a:pt x="240" y="750"/>
                      <a:pt x="240" y="750"/>
                    </a:cubicBezTo>
                    <a:cubicBezTo>
                      <a:pt x="247" y="750"/>
                      <a:pt x="253" y="744"/>
                      <a:pt x="253" y="737"/>
                    </a:cubicBezTo>
                    <a:cubicBezTo>
                      <a:pt x="253" y="337"/>
                      <a:pt x="253" y="337"/>
                      <a:pt x="253" y="337"/>
                    </a:cubicBezTo>
                    <a:cubicBezTo>
                      <a:pt x="342" y="332"/>
                      <a:pt x="342" y="332"/>
                      <a:pt x="342" y="332"/>
                    </a:cubicBezTo>
                    <a:close/>
                    <a:moveTo>
                      <a:pt x="221" y="581"/>
                    </a:moveTo>
                    <a:cubicBezTo>
                      <a:pt x="59" y="572"/>
                      <a:pt x="59" y="572"/>
                      <a:pt x="59" y="572"/>
                    </a:cubicBezTo>
                    <a:cubicBezTo>
                      <a:pt x="0" y="486"/>
                      <a:pt x="0" y="486"/>
                      <a:pt x="0" y="486"/>
                    </a:cubicBezTo>
                    <a:cubicBezTo>
                      <a:pt x="68" y="407"/>
                      <a:pt x="68" y="407"/>
                      <a:pt x="68" y="407"/>
                    </a:cubicBezTo>
                    <a:cubicBezTo>
                      <a:pt x="221" y="415"/>
                      <a:pt x="221" y="415"/>
                      <a:pt x="221" y="415"/>
                    </a:cubicBezTo>
                    <a:cubicBezTo>
                      <a:pt x="221" y="581"/>
                      <a:pt x="221" y="581"/>
                      <a:pt x="221" y="58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24" tIns="91412" rIns="182824" bIns="91412" numCol="1" anchor="t" anchorCtr="0" compatLnSpc="1">
                <a:prstTxWarp prst="textNoShape">
                  <a:avLst/>
                </a:prstTxWarp>
              </a:bodyPr>
              <a:lstStyle/>
              <a:p>
                <a:pPr defTabSz="1828251"/>
                <a:endParaRPr lang="zh-CN" altLang="en-US" sz="3599">
                  <a:solidFill>
                    <a:prstClr val="black">
                      <a:lumMod val="75000"/>
                      <a:lumOff val="25000"/>
                    </a:prstClr>
                  </a:solidFill>
                  <a:latin typeface="Calibri"/>
                  <a:ea typeface="宋体" panose="02010600030101010101" pitchFamily="2" charset="-122"/>
                </a:endParaRPr>
              </a:p>
            </p:txBody>
          </p:sp>
          <p:sp>
            <p:nvSpPr>
              <p:cNvPr id="26" name="Freeform 24"/>
              <p:cNvSpPr>
                <a:spLocks/>
              </p:cNvSpPr>
              <p:nvPr/>
            </p:nvSpPr>
            <p:spPr bwMode="auto">
              <a:xfrm>
                <a:off x="7985371" y="2386200"/>
                <a:ext cx="519339" cy="166774"/>
              </a:xfrm>
              <a:custGeom>
                <a:avLst/>
                <a:gdLst>
                  <a:gd name="T0" fmla="*/ 0 w 1420"/>
                  <a:gd name="T1" fmla="*/ 66 h 456"/>
                  <a:gd name="T2" fmla="*/ 631 w 1420"/>
                  <a:gd name="T3" fmla="*/ 33 h 456"/>
                  <a:gd name="T4" fmla="*/ 1259 w 1420"/>
                  <a:gd name="T5" fmla="*/ 0 h 456"/>
                  <a:gd name="T6" fmla="*/ 1420 w 1420"/>
                  <a:gd name="T7" fmla="*/ 189 h 456"/>
                  <a:gd name="T8" fmla="*/ 1281 w 1420"/>
                  <a:gd name="T9" fmla="*/ 390 h 456"/>
                  <a:gd name="T10" fmla="*/ 650 w 1420"/>
                  <a:gd name="T11" fmla="*/ 423 h 456"/>
                  <a:gd name="T12" fmla="*/ 21 w 1420"/>
                  <a:gd name="T13" fmla="*/ 456 h 456"/>
                  <a:gd name="T14" fmla="*/ 160 w 1420"/>
                  <a:gd name="T15" fmla="*/ 253 h 456"/>
                  <a:gd name="T16" fmla="*/ 0 w 1420"/>
                  <a:gd name="T17" fmla="*/ 66 h 456"/>
                  <a:gd name="T18" fmla="*/ 0 w 1420"/>
                  <a:gd name="T19" fmla="*/ 66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20" h="456">
                    <a:moveTo>
                      <a:pt x="0" y="66"/>
                    </a:moveTo>
                    <a:lnTo>
                      <a:pt x="631" y="33"/>
                    </a:lnTo>
                    <a:lnTo>
                      <a:pt x="1259" y="0"/>
                    </a:lnTo>
                    <a:lnTo>
                      <a:pt x="1420" y="189"/>
                    </a:lnTo>
                    <a:lnTo>
                      <a:pt x="1281" y="390"/>
                    </a:lnTo>
                    <a:lnTo>
                      <a:pt x="650" y="423"/>
                    </a:lnTo>
                    <a:lnTo>
                      <a:pt x="21" y="456"/>
                    </a:lnTo>
                    <a:lnTo>
                      <a:pt x="160" y="253"/>
                    </a:lnTo>
                    <a:lnTo>
                      <a:pt x="0" y="66"/>
                    </a:lnTo>
                    <a:lnTo>
                      <a:pt x="0" y="6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24" tIns="91412" rIns="182824" bIns="91412" numCol="1" anchor="t" anchorCtr="0" compatLnSpc="1">
                <a:prstTxWarp prst="textNoShape">
                  <a:avLst/>
                </a:prstTxWarp>
              </a:bodyPr>
              <a:lstStyle/>
              <a:p>
                <a:pPr defTabSz="1828251"/>
                <a:endParaRPr lang="zh-CN" altLang="en-US" sz="3599">
                  <a:solidFill>
                    <a:prstClr val="black">
                      <a:lumMod val="75000"/>
                      <a:lumOff val="25000"/>
                    </a:prstClr>
                  </a:solidFill>
                  <a:latin typeface="Calibri"/>
                  <a:ea typeface="宋体" panose="02010600030101010101" pitchFamily="2" charset="-122"/>
                </a:endParaRPr>
              </a:p>
            </p:txBody>
          </p:sp>
        </p:grpSp>
      </p:grpSp>
      <p:grpSp>
        <p:nvGrpSpPr>
          <p:cNvPr id="8" name="组合 24" descr="n23 Fb Tran Manh Tung"/>
          <p:cNvGrpSpPr/>
          <p:nvPr/>
        </p:nvGrpSpPr>
        <p:grpSpPr>
          <a:xfrm>
            <a:off x="12124571" y="6180263"/>
            <a:ext cx="618719" cy="618911"/>
            <a:chOff x="5814834" y="3684983"/>
            <a:chExt cx="563884" cy="563961"/>
          </a:xfrm>
        </p:grpSpPr>
        <p:sp>
          <p:nvSpPr>
            <p:cNvPr id="28" name="椭圆 27"/>
            <p:cNvSpPr/>
            <p:nvPr/>
          </p:nvSpPr>
          <p:spPr>
            <a:xfrm>
              <a:off x="5814834" y="3684983"/>
              <a:ext cx="563884" cy="563961"/>
            </a:xfrm>
            <a:prstGeom prst="ellipse">
              <a:avLst/>
            </a:prstGeom>
            <a:solidFill>
              <a:schemeClr val="accent5">
                <a:lumMod val="75000"/>
              </a:schemeClr>
            </a:solidFill>
            <a:ln w="44450">
              <a:solidFill>
                <a:schemeClr val="bg1"/>
              </a:solidFill>
            </a:ln>
            <a:effectLst>
              <a:outerShdw blurRad="88900" dist="635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828251"/>
              <a:endParaRPr lang="zh-CN" altLang="en-US" sz="3599">
                <a:solidFill>
                  <a:prstClr val="black">
                    <a:lumMod val="75000"/>
                    <a:lumOff val="25000"/>
                  </a:prstClr>
                </a:solidFill>
                <a:latin typeface="Calibri"/>
                <a:ea typeface="宋体" panose="02010600030101010101" pitchFamily="2" charset="-122"/>
              </a:endParaRPr>
            </a:p>
          </p:txBody>
        </p:sp>
        <p:grpSp>
          <p:nvGrpSpPr>
            <p:cNvPr id="9" name="组合 56"/>
            <p:cNvGrpSpPr/>
            <p:nvPr/>
          </p:nvGrpSpPr>
          <p:grpSpPr>
            <a:xfrm>
              <a:off x="5961456" y="3800091"/>
              <a:ext cx="272556" cy="270762"/>
              <a:chOff x="6463926" y="2278309"/>
              <a:chExt cx="708057" cy="703302"/>
            </a:xfrm>
            <a:solidFill>
              <a:schemeClr val="bg1"/>
            </a:solidFill>
          </p:grpSpPr>
          <p:sp>
            <p:nvSpPr>
              <p:cNvPr id="30" name="Freeform 30"/>
              <p:cNvSpPr>
                <a:spLocks noEditPoints="1"/>
              </p:cNvSpPr>
              <p:nvPr/>
            </p:nvSpPr>
            <p:spPr bwMode="auto">
              <a:xfrm>
                <a:off x="6687023" y="2278309"/>
                <a:ext cx="261864" cy="305752"/>
              </a:xfrm>
              <a:custGeom>
                <a:avLst/>
                <a:gdLst>
                  <a:gd name="T0" fmla="*/ 150 w 303"/>
                  <a:gd name="T1" fmla="*/ 1 h 354"/>
                  <a:gd name="T2" fmla="*/ 81 w 303"/>
                  <a:gd name="T3" fmla="*/ 76 h 354"/>
                  <a:gd name="T4" fmla="*/ 153 w 303"/>
                  <a:gd name="T5" fmla="*/ 165 h 354"/>
                  <a:gd name="T6" fmla="*/ 222 w 303"/>
                  <a:gd name="T7" fmla="*/ 74 h 354"/>
                  <a:gd name="T8" fmla="*/ 150 w 303"/>
                  <a:gd name="T9" fmla="*/ 1 h 354"/>
                  <a:gd name="T10" fmla="*/ 151 w 303"/>
                  <a:gd name="T11" fmla="*/ 261 h 354"/>
                  <a:gd name="T12" fmla="*/ 198 w 303"/>
                  <a:gd name="T13" fmla="*/ 196 h 354"/>
                  <a:gd name="T14" fmla="*/ 210 w 303"/>
                  <a:gd name="T15" fmla="*/ 190 h 354"/>
                  <a:gd name="T16" fmla="*/ 260 w 303"/>
                  <a:gd name="T17" fmla="*/ 199 h 354"/>
                  <a:gd name="T18" fmla="*/ 290 w 303"/>
                  <a:gd name="T19" fmla="*/ 225 h 354"/>
                  <a:gd name="T20" fmla="*/ 303 w 303"/>
                  <a:gd name="T21" fmla="*/ 330 h 354"/>
                  <a:gd name="T22" fmla="*/ 297 w 303"/>
                  <a:gd name="T23" fmla="*/ 347 h 354"/>
                  <a:gd name="T24" fmla="*/ 280 w 303"/>
                  <a:gd name="T25" fmla="*/ 354 h 354"/>
                  <a:gd name="T26" fmla="*/ 23 w 303"/>
                  <a:gd name="T27" fmla="*/ 354 h 354"/>
                  <a:gd name="T28" fmla="*/ 6 w 303"/>
                  <a:gd name="T29" fmla="*/ 347 h 354"/>
                  <a:gd name="T30" fmla="*/ 0 w 303"/>
                  <a:gd name="T31" fmla="*/ 330 h 354"/>
                  <a:gd name="T32" fmla="*/ 13 w 303"/>
                  <a:gd name="T33" fmla="*/ 225 h 354"/>
                  <a:gd name="T34" fmla="*/ 43 w 303"/>
                  <a:gd name="T35" fmla="*/ 199 h 354"/>
                  <a:gd name="T36" fmla="*/ 93 w 303"/>
                  <a:gd name="T37" fmla="*/ 190 h 354"/>
                  <a:gd name="T38" fmla="*/ 105 w 303"/>
                  <a:gd name="T39" fmla="*/ 196 h 354"/>
                  <a:gd name="T40" fmla="*/ 151 w 303"/>
                  <a:gd name="T41" fmla="*/ 261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03" h="354">
                    <a:moveTo>
                      <a:pt x="150" y="1"/>
                    </a:moveTo>
                    <a:cubicBezTo>
                      <a:pt x="111" y="2"/>
                      <a:pt x="80" y="36"/>
                      <a:pt x="81" y="76"/>
                    </a:cubicBezTo>
                    <a:cubicBezTo>
                      <a:pt x="82" y="117"/>
                      <a:pt x="114" y="166"/>
                      <a:pt x="153" y="165"/>
                    </a:cubicBezTo>
                    <a:cubicBezTo>
                      <a:pt x="192" y="165"/>
                      <a:pt x="223" y="114"/>
                      <a:pt x="222" y="74"/>
                    </a:cubicBezTo>
                    <a:cubicBezTo>
                      <a:pt x="221" y="33"/>
                      <a:pt x="189" y="0"/>
                      <a:pt x="150" y="1"/>
                    </a:cubicBezTo>
                    <a:close/>
                    <a:moveTo>
                      <a:pt x="151" y="261"/>
                    </a:moveTo>
                    <a:cubicBezTo>
                      <a:pt x="198" y="196"/>
                      <a:pt x="198" y="196"/>
                      <a:pt x="198" y="196"/>
                    </a:cubicBezTo>
                    <a:cubicBezTo>
                      <a:pt x="201" y="192"/>
                      <a:pt x="206" y="190"/>
                      <a:pt x="210" y="190"/>
                    </a:cubicBezTo>
                    <a:cubicBezTo>
                      <a:pt x="260" y="199"/>
                      <a:pt x="260" y="199"/>
                      <a:pt x="260" y="199"/>
                    </a:cubicBezTo>
                    <a:cubicBezTo>
                      <a:pt x="278" y="202"/>
                      <a:pt x="288" y="217"/>
                      <a:pt x="290" y="225"/>
                    </a:cubicBezTo>
                    <a:cubicBezTo>
                      <a:pt x="297" y="274"/>
                      <a:pt x="301" y="304"/>
                      <a:pt x="303" y="330"/>
                    </a:cubicBezTo>
                    <a:cubicBezTo>
                      <a:pt x="303" y="336"/>
                      <a:pt x="301" y="342"/>
                      <a:pt x="297" y="347"/>
                    </a:cubicBezTo>
                    <a:cubicBezTo>
                      <a:pt x="292" y="351"/>
                      <a:pt x="287" y="354"/>
                      <a:pt x="280" y="354"/>
                    </a:cubicBezTo>
                    <a:cubicBezTo>
                      <a:pt x="23" y="354"/>
                      <a:pt x="23" y="354"/>
                      <a:pt x="23" y="354"/>
                    </a:cubicBezTo>
                    <a:cubicBezTo>
                      <a:pt x="16" y="354"/>
                      <a:pt x="11" y="351"/>
                      <a:pt x="6" y="347"/>
                    </a:cubicBezTo>
                    <a:cubicBezTo>
                      <a:pt x="2" y="342"/>
                      <a:pt x="0" y="336"/>
                      <a:pt x="0" y="330"/>
                    </a:cubicBezTo>
                    <a:cubicBezTo>
                      <a:pt x="2" y="304"/>
                      <a:pt x="6" y="274"/>
                      <a:pt x="13" y="225"/>
                    </a:cubicBezTo>
                    <a:cubicBezTo>
                      <a:pt x="15" y="217"/>
                      <a:pt x="25" y="202"/>
                      <a:pt x="43" y="199"/>
                    </a:cubicBezTo>
                    <a:cubicBezTo>
                      <a:pt x="93" y="190"/>
                      <a:pt x="93" y="190"/>
                      <a:pt x="93" y="190"/>
                    </a:cubicBezTo>
                    <a:cubicBezTo>
                      <a:pt x="97" y="190"/>
                      <a:pt x="102" y="192"/>
                      <a:pt x="105" y="196"/>
                    </a:cubicBezTo>
                    <a:cubicBezTo>
                      <a:pt x="151" y="261"/>
                      <a:pt x="151" y="261"/>
                      <a:pt x="151" y="26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24" tIns="91412" rIns="182824" bIns="91412" numCol="1" anchor="t" anchorCtr="0" compatLnSpc="1">
                <a:prstTxWarp prst="textNoShape">
                  <a:avLst/>
                </a:prstTxWarp>
              </a:bodyPr>
              <a:lstStyle/>
              <a:p>
                <a:pPr defTabSz="1828251"/>
                <a:endParaRPr lang="zh-CN" altLang="en-US" sz="3599">
                  <a:solidFill>
                    <a:prstClr val="black">
                      <a:lumMod val="75000"/>
                      <a:lumOff val="25000"/>
                    </a:prstClr>
                  </a:solidFill>
                  <a:latin typeface="Calibri"/>
                  <a:ea typeface="宋体" panose="02010600030101010101" pitchFamily="2" charset="-122"/>
                </a:endParaRPr>
              </a:p>
            </p:txBody>
          </p:sp>
          <p:sp>
            <p:nvSpPr>
              <p:cNvPr id="31" name="Freeform 31"/>
              <p:cNvSpPr>
                <a:spLocks noEditPoints="1"/>
              </p:cNvSpPr>
              <p:nvPr/>
            </p:nvSpPr>
            <p:spPr bwMode="auto">
              <a:xfrm>
                <a:off x="6463926" y="2632337"/>
                <a:ext cx="268082" cy="349274"/>
              </a:xfrm>
              <a:custGeom>
                <a:avLst/>
                <a:gdLst>
                  <a:gd name="T0" fmla="*/ 153 w 310"/>
                  <a:gd name="T1" fmla="*/ 1 h 404"/>
                  <a:gd name="T2" fmla="*/ 84 w 310"/>
                  <a:gd name="T3" fmla="*/ 76 h 404"/>
                  <a:gd name="T4" fmla="*/ 156 w 310"/>
                  <a:gd name="T5" fmla="*/ 165 h 404"/>
                  <a:gd name="T6" fmla="*/ 225 w 310"/>
                  <a:gd name="T7" fmla="*/ 73 h 404"/>
                  <a:gd name="T8" fmla="*/ 153 w 310"/>
                  <a:gd name="T9" fmla="*/ 1 h 404"/>
                  <a:gd name="T10" fmla="*/ 155 w 310"/>
                  <a:gd name="T11" fmla="*/ 261 h 404"/>
                  <a:gd name="T12" fmla="*/ 201 w 310"/>
                  <a:gd name="T13" fmla="*/ 195 h 404"/>
                  <a:gd name="T14" fmla="*/ 213 w 310"/>
                  <a:gd name="T15" fmla="*/ 190 h 404"/>
                  <a:gd name="T16" fmla="*/ 263 w 310"/>
                  <a:gd name="T17" fmla="*/ 199 h 404"/>
                  <a:gd name="T18" fmla="*/ 293 w 310"/>
                  <a:gd name="T19" fmla="*/ 225 h 404"/>
                  <a:gd name="T20" fmla="*/ 304 w 310"/>
                  <a:gd name="T21" fmla="*/ 385 h 404"/>
                  <a:gd name="T22" fmla="*/ 282 w 310"/>
                  <a:gd name="T23" fmla="*/ 404 h 404"/>
                  <a:gd name="T24" fmla="*/ 27 w 310"/>
                  <a:gd name="T25" fmla="*/ 404 h 404"/>
                  <a:gd name="T26" fmla="*/ 5 w 310"/>
                  <a:gd name="T27" fmla="*/ 385 h 404"/>
                  <a:gd name="T28" fmla="*/ 16 w 310"/>
                  <a:gd name="T29" fmla="*/ 225 h 404"/>
                  <a:gd name="T30" fmla="*/ 46 w 310"/>
                  <a:gd name="T31" fmla="*/ 199 h 404"/>
                  <a:gd name="T32" fmla="*/ 96 w 310"/>
                  <a:gd name="T33" fmla="*/ 190 h 404"/>
                  <a:gd name="T34" fmla="*/ 108 w 310"/>
                  <a:gd name="T35" fmla="*/ 195 h 404"/>
                  <a:gd name="T36" fmla="*/ 155 w 310"/>
                  <a:gd name="T37" fmla="*/ 261 h 4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10" h="404">
                    <a:moveTo>
                      <a:pt x="153" y="1"/>
                    </a:moveTo>
                    <a:cubicBezTo>
                      <a:pt x="114" y="1"/>
                      <a:pt x="83" y="35"/>
                      <a:pt x="84" y="76"/>
                    </a:cubicBezTo>
                    <a:cubicBezTo>
                      <a:pt x="85" y="117"/>
                      <a:pt x="117" y="166"/>
                      <a:pt x="156" y="165"/>
                    </a:cubicBezTo>
                    <a:cubicBezTo>
                      <a:pt x="195" y="164"/>
                      <a:pt x="226" y="114"/>
                      <a:pt x="225" y="73"/>
                    </a:cubicBezTo>
                    <a:cubicBezTo>
                      <a:pt x="224" y="32"/>
                      <a:pt x="192" y="0"/>
                      <a:pt x="153" y="1"/>
                    </a:cubicBezTo>
                    <a:close/>
                    <a:moveTo>
                      <a:pt x="155" y="261"/>
                    </a:moveTo>
                    <a:cubicBezTo>
                      <a:pt x="201" y="195"/>
                      <a:pt x="201" y="195"/>
                      <a:pt x="201" y="195"/>
                    </a:cubicBezTo>
                    <a:cubicBezTo>
                      <a:pt x="204" y="191"/>
                      <a:pt x="209" y="189"/>
                      <a:pt x="213" y="190"/>
                    </a:cubicBezTo>
                    <a:cubicBezTo>
                      <a:pt x="263" y="199"/>
                      <a:pt x="263" y="199"/>
                      <a:pt x="263" y="199"/>
                    </a:cubicBezTo>
                    <a:cubicBezTo>
                      <a:pt x="281" y="202"/>
                      <a:pt x="291" y="216"/>
                      <a:pt x="293" y="225"/>
                    </a:cubicBezTo>
                    <a:cubicBezTo>
                      <a:pt x="304" y="309"/>
                      <a:pt x="310" y="336"/>
                      <a:pt x="304" y="385"/>
                    </a:cubicBezTo>
                    <a:cubicBezTo>
                      <a:pt x="303" y="396"/>
                      <a:pt x="294" y="404"/>
                      <a:pt x="282" y="404"/>
                    </a:cubicBezTo>
                    <a:cubicBezTo>
                      <a:pt x="27" y="404"/>
                      <a:pt x="27" y="404"/>
                      <a:pt x="27" y="404"/>
                    </a:cubicBezTo>
                    <a:cubicBezTo>
                      <a:pt x="15" y="404"/>
                      <a:pt x="6" y="396"/>
                      <a:pt x="5" y="385"/>
                    </a:cubicBezTo>
                    <a:cubicBezTo>
                      <a:pt x="0" y="336"/>
                      <a:pt x="5" y="309"/>
                      <a:pt x="16" y="225"/>
                    </a:cubicBezTo>
                    <a:cubicBezTo>
                      <a:pt x="18" y="216"/>
                      <a:pt x="28" y="202"/>
                      <a:pt x="46" y="199"/>
                    </a:cubicBezTo>
                    <a:cubicBezTo>
                      <a:pt x="96" y="190"/>
                      <a:pt x="96" y="190"/>
                      <a:pt x="96" y="190"/>
                    </a:cubicBezTo>
                    <a:cubicBezTo>
                      <a:pt x="100" y="189"/>
                      <a:pt x="105" y="191"/>
                      <a:pt x="108" y="195"/>
                    </a:cubicBezTo>
                    <a:cubicBezTo>
                      <a:pt x="155" y="261"/>
                      <a:pt x="155" y="261"/>
                      <a:pt x="155" y="26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24" tIns="91412" rIns="182824" bIns="91412" numCol="1" anchor="t" anchorCtr="0" compatLnSpc="1">
                <a:prstTxWarp prst="textNoShape">
                  <a:avLst/>
                </a:prstTxWarp>
              </a:bodyPr>
              <a:lstStyle/>
              <a:p>
                <a:pPr defTabSz="1828251"/>
                <a:endParaRPr lang="zh-CN" altLang="en-US" sz="3599">
                  <a:solidFill>
                    <a:prstClr val="black">
                      <a:lumMod val="75000"/>
                      <a:lumOff val="25000"/>
                    </a:prstClr>
                  </a:solidFill>
                  <a:latin typeface="Calibri"/>
                  <a:ea typeface="宋体" panose="02010600030101010101" pitchFamily="2" charset="-122"/>
                </a:endParaRPr>
              </a:p>
            </p:txBody>
          </p:sp>
          <p:sp>
            <p:nvSpPr>
              <p:cNvPr id="32" name="Freeform 32"/>
              <p:cNvSpPr>
                <a:spLocks/>
              </p:cNvSpPr>
              <p:nvPr/>
            </p:nvSpPr>
            <p:spPr bwMode="auto">
              <a:xfrm>
                <a:off x="6727619" y="2616977"/>
                <a:ext cx="180672" cy="154705"/>
              </a:xfrm>
              <a:custGeom>
                <a:avLst/>
                <a:gdLst>
                  <a:gd name="T0" fmla="*/ 85 w 209"/>
                  <a:gd name="T1" fmla="*/ 19 h 179"/>
                  <a:gd name="T2" fmla="*/ 104 w 209"/>
                  <a:gd name="T3" fmla="*/ 0 h 179"/>
                  <a:gd name="T4" fmla="*/ 124 w 209"/>
                  <a:gd name="T5" fmla="*/ 19 h 179"/>
                  <a:gd name="T6" fmla="*/ 124 w 209"/>
                  <a:gd name="T7" fmla="*/ 98 h 179"/>
                  <a:gd name="T8" fmla="*/ 197 w 209"/>
                  <a:gd name="T9" fmla="*/ 141 h 179"/>
                  <a:gd name="T10" fmla="*/ 204 w 209"/>
                  <a:gd name="T11" fmla="*/ 167 h 179"/>
                  <a:gd name="T12" fmla="*/ 178 w 209"/>
                  <a:gd name="T13" fmla="*/ 174 h 179"/>
                  <a:gd name="T14" fmla="*/ 104 w 209"/>
                  <a:gd name="T15" fmla="*/ 131 h 179"/>
                  <a:gd name="T16" fmla="*/ 31 w 209"/>
                  <a:gd name="T17" fmla="*/ 174 h 179"/>
                  <a:gd name="T18" fmla="*/ 5 w 209"/>
                  <a:gd name="T19" fmla="*/ 167 h 179"/>
                  <a:gd name="T20" fmla="*/ 12 w 209"/>
                  <a:gd name="T21" fmla="*/ 141 h 179"/>
                  <a:gd name="T22" fmla="*/ 85 w 209"/>
                  <a:gd name="T23" fmla="*/ 98 h 179"/>
                  <a:gd name="T24" fmla="*/ 85 w 209"/>
                  <a:gd name="T25" fmla="*/ 19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9" h="179">
                    <a:moveTo>
                      <a:pt x="85" y="19"/>
                    </a:moveTo>
                    <a:cubicBezTo>
                      <a:pt x="85" y="8"/>
                      <a:pt x="94" y="0"/>
                      <a:pt x="104" y="0"/>
                    </a:cubicBezTo>
                    <a:cubicBezTo>
                      <a:pt x="115" y="0"/>
                      <a:pt x="124" y="8"/>
                      <a:pt x="124" y="19"/>
                    </a:cubicBezTo>
                    <a:cubicBezTo>
                      <a:pt x="124" y="98"/>
                      <a:pt x="124" y="98"/>
                      <a:pt x="124" y="98"/>
                    </a:cubicBezTo>
                    <a:cubicBezTo>
                      <a:pt x="197" y="141"/>
                      <a:pt x="197" y="141"/>
                      <a:pt x="197" y="141"/>
                    </a:cubicBezTo>
                    <a:cubicBezTo>
                      <a:pt x="206" y="146"/>
                      <a:pt x="209" y="158"/>
                      <a:pt x="204" y="167"/>
                    </a:cubicBezTo>
                    <a:cubicBezTo>
                      <a:pt x="198" y="176"/>
                      <a:pt x="187" y="179"/>
                      <a:pt x="178" y="174"/>
                    </a:cubicBezTo>
                    <a:cubicBezTo>
                      <a:pt x="104" y="131"/>
                      <a:pt x="104" y="131"/>
                      <a:pt x="104" y="131"/>
                    </a:cubicBezTo>
                    <a:cubicBezTo>
                      <a:pt x="31" y="174"/>
                      <a:pt x="31" y="174"/>
                      <a:pt x="31" y="174"/>
                    </a:cubicBezTo>
                    <a:cubicBezTo>
                      <a:pt x="22" y="179"/>
                      <a:pt x="11" y="176"/>
                      <a:pt x="5" y="167"/>
                    </a:cubicBezTo>
                    <a:cubicBezTo>
                      <a:pt x="0" y="158"/>
                      <a:pt x="3" y="146"/>
                      <a:pt x="12" y="141"/>
                    </a:cubicBezTo>
                    <a:cubicBezTo>
                      <a:pt x="85" y="98"/>
                      <a:pt x="85" y="98"/>
                      <a:pt x="85" y="98"/>
                    </a:cubicBezTo>
                    <a:cubicBezTo>
                      <a:pt x="85" y="19"/>
                      <a:pt x="85" y="19"/>
                      <a:pt x="85" y="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24" tIns="91412" rIns="182824" bIns="91412" numCol="1" anchor="t" anchorCtr="0" compatLnSpc="1">
                <a:prstTxWarp prst="textNoShape">
                  <a:avLst/>
                </a:prstTxWarp>
              </a:bodyPr>
              <a:lstStyle/>
              <a:p>
                <a:pPr defTabSz="1828251"/>
                <a:endParaRPr lang="zh-CN" altLang="en-US" sz="3599">
                  <a:solidFill>
                    <a:prstClr val="black">
                      <a:lumMod val="75000"/>
                      <a:lumOff val="25000"/>
                    </a:prstClr>
                  </a:solidFill>
                  <a:latin typeface="Calibri"/>
                  <a:ea typeface="宋体" panose="02010600030101010101" pitchFamily="2" charset="-122"/>
                </a:endParaRPr>
              </a:p>
            </p:txBody>
          </p:sp>
          <p:sp>
            <p:nvSpPr>
              <p:cNvPr id="33" name="Freeform 33"/>
              <p:cNvSpPr>
                <a:spLocks noEditPoints="1"/>
              </p:cNvSpPr>
              <p:nvPr/>
            </p:nvSpPr>
            <p:spPr bwMode="auto">
              <a:xfrm>
                <a:off x="6903901" y="2632337"/>
                <a:ext cx="268082" cy="349274"/>
              </a:xfrm>
              <a:custGeom>
                <a:avLst/>
                <a:gdLst>
                  <a:gd name="T0" fmla="*/ 154 w 310"/>
                  <a:gd name="T1" fmla="*/ 1 h 404"/>
                  <a:gd name="T2" fmla="*/ 85 w 310"/>
                  <a:gd name="T3" fmla="*/ 76 h 404"/>
                  <a:gd name="T4" fmla="*/ 157 w 310"/>
                  <a:gd name="T5" fmla="*/ 165 h 404"/>
                  <a:gd name="T6" fmla="*/ 226 w 310"/>
                  <a:gd name="T7" fmla="*/ 73 h 404"/>
                  <a:gd name="T8" fmla="*/ 154 w 310"/>
                  <a:gd name="T9" fmla="*/ 1 h 404"/>
                  <a:gd name="T10" fmla="*/ 155 w 310"/>
                  <a:gd name="T11" fmla="*/ 261 h 404"/>
                  <a:gd name="T12" fmla="*/ 202 w 310"/>
                  <a:gd name="T13" fmla="*/ 195 h 404"/>
                  <a:gd name="T14" fmla="*/ 214 w 310"/>
                  <a:gd name="T15" fmla="*/ 190 h 404"/>
                  <a:gd name="T16" fmla="*/ 264 w 310"/>
                  <a:gd name="T17" fmla="*/ 199 h 404"/>
                  <a:gd name="T18" fmla="*/ 294 w 310"/>
                  <a:gd name="T19" fmla="*/ 225 h 404"/>
                  <a:gd name="T20" fmla="*/ 305 w 310"/>
                  <a:gd name="T21" fmla="*/ 385 h 404"/>
                  <a:gd name="T22" fmla="*/ 283 w 310"/>
                  <a:gd name="T23" fmla="*/ 404 h 404"/>
                  <a:gd name="T24" fmla="*/ 28 w 310"/>
                  <a:gd name="T25" fmla="*/ 404 h 404"/>
                  <a:gd name="T26" fmla="*/ 6 w 310"/>
                  <a:gd name="T27" fmla="*/ 385 h 404"/>
                  <a:gd name="T28" fmla="*/ 17 w 310"/>
                  <a:gd name="T29" fmla="*/ 225 h 404"/>
                  <a:gd name="T30" fmla="*/ 47 w 310"/>
                  <a:gd name="T31" fmla="*/ 199 h 404"/>
                  <a:gd name="T32" fmla="*/ 97 w 310"/>
                  <a:gd name="T33" fmla="*/ 190 h 404"/>
                  <a:gd name="T34" fmla="*/ 109 w 310"/>
                  <a:gd name="T35" fmla="*/ 195 h 404"/>
                  <a:gd name="T36" fmla="*/ 155 w 310"/>
                  <a:gd name="T37" fmla="*/ 261 h 4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10" h="404">
                    <a:moveTo>
                      <a:pt x="154" y="1"/>
                    </a:moveTo>
                    <a:cubicBezTo>
                      <a:pt x="115" y="1"/>
                      <a:pt x="84" y="35"/>
                      <a:pt x="85" y="76"/>
                    </a:cubicBezTo>
                    <a:cubicBezTo>
                      <a:pt x="86" y="117"/>
                      <a:pt x="118" y="166"/>
                      <a:pt x="157" y="165"/>
                    </a:cubicBezTo>
                    <a:cubicBezTo>
                      <a:pt x="196" y="164"/>
                      <a:pt x="227" y="114"/>
                      <a:pt x="226" y="73"/>
                    </a:cubicBezTo>
                    <a:cubicBezTo>
                      <a:pt x="225" y="32"/>
                      <a:pt x="193" y="0"/>
                      <a:pt x="154" y="1"/>
                    </a:cubicBezTo>
                    <a:close/>
                    <a:moveTo>
                      <a:pt x="155" y="261"/>
                    </a:moveTo>
                    <a:cubicBezTo>
                      <a:pt x="202" y="195"/>
                      <a:pt x="202" y="195"/>
                      <a:pt x="202" y="195"/>
                    </a:cubicBezTo>
                    <a:cubicBezTo>
                      <a:pt x="205" y="191"/>
                      <a:pt x="209" y="189"/>
                      <a:pt x="214" y="190"/>
                    </a:cubicBezTo>
                    <a:cubicBezTo>
                      <a:pt x="264" y="199"/>
                      <a:pt x="264" y="199"/>
                      <a:pt x="264" y="199"/>
                    </a:cubicBezTo>
                    <a:cubicBezTo>
                      <a:pt x="282" y="202"/>
                      <a:pt x="292" y="216"/>
                      <a:pt x="294" y="225"/>
                    </a:cubicBezTo>
                    <a:cubicBezTo>
                      <a:pt x="305" y="309"/>
                      <a:pt x="310" y="336"/>
                      <a:pt x="305" y="385"/>
                    </a:cubicBezTo>
                    <a:cubicBezTo>
                      <a:pt x="304" y="396"/>
                      <a:pt x="295" y="404"/>
                      <a:pt x="283" y="404"/>
                    </a:cubicBezTo>
                    <a:cubicBezTo>
                      <a:pt x="28" y="404"/>
                      <a:pt x="28" y="404"/>
                      <a:pt x="28" y="404"/>
                    </a:cubicBezTo>
                    <a:cubicBezTo>
                      <a:pt x="16" y="404"/>
                      <a:pt x="7" y="396"/>
                      <a:pt x="6" y="385"/>
                    </a:cubicBezTo>
                    <a:cubicBezTo>
                      <a:pt x="0" y="336"/>
                      <a:pt x="6" y="309"/>
                      <a:pt x="17" y="225"/>
                    </a:cubicBezTo>
                    <a:cubicBezTo>
                      <a:pt x="19" y="216"/>
                      <a:pt x="29" y="202"/>
                      <a:pt x="47" y="199"/>
                    </a:cubicBezTo>
                    <a:cubicBezTo>
                      <a:pt x="97" y="190"/>
                      <a:pt x="97" y="190"/>
                      <a:pt x="97" y="190"/>
                    </a:cubicBezTo>
                    <a:cubicBezTo>
                      <a:pt x="101" y="189"/>
                      <a:pt x="106" y="191"/>
                      <a:pt x="109" y="195"/>
                    </a:cubicBezTo>
                    <a:cubicBezTo>
                      <a:pt x="155" y="261"/>
                      <a:pt x="155" y="261"/>
                      <a:pt x="155" y="26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24" tIns="91412" rIns="182824" bIns="91412" numCol="1" anchor="t" anchorCtr="0" compatLnSpc="1">
                <a:prstTxWarp prst="textNoShape">
                  <a:avLst/>
                </a:prstTxWarp>
              </a:bodyPr>
              <a:lstStyle/>
              <a:p>
                <a:pPr defTabSz="1828251"/>
                <a:endParaRPr lang="zh-CN" altLang="en-US" sz="3599">
                  <a:solidFill>
                    <a:prstClr val="black">
                      <a:lumMod val="75000"/>
                      <a:lumOff val="25000"/>
                    </a:prstClr>
                  </a:solidFill>
                  <a:latin typeface="Calibri"/>
                  <a:ea typeface="宋体" panose="02010600030101010101" pitchFamily="2" charset="-122"/>
                </a:endParaRPr>
              </a:p>
            </p:txBody>
          </p:sp>
        </p:grpSp>
      </p:grpSp>
      <p:grpSp>
        <p:nvGrpSpPr>
          <p:cNvPr id="10" name="组合 3" descr="n23 Fb Tran Manh Tung"/>
          <p:cNvGrpSpPr/>
          <p:nvPr/>
        </p:nvGrpSpPr>
        <p:grpSpPr>
          <a:xfrm>
            <a:off x="5029200" y="2374939"/>
            <a:ext cx="1586658" cy="1832747"/>
            <a:chOff x="1562866" y="1353344"/>
            <a:chExt cx="793712" cy="916656"/>
          </a:xfrm>
        </p:grpSpPr>
        <p:sp>
          <p:nvSpPr>
            <p:cNvPr id="35" name="Freeform 27"/>
            <p:cNvSpPr>
              <a:spLocks/>
            </p:cNvSpPr>
            <p:nvPr/>
          </p:nvSpPr>
          <p:spPr bwMode="auto">
            <a:xfrm>
              <a:off x="1562866" y="1353344"/>
              <a:ext cx="793712" cy="916656"/>
            </a:xfrm>
            <a:custGeom>
              <a:avLst/>
              <a:gdLst>
                <a:gd name="T0" fmla="*/ 1098 w 2195"/>
                <a:gd name="T1" fmla="*/ 2535 h 2535"/>
                <a:gd name="T2" fmla="*/ 0 w 2195"/>
                <a:gd name="T3" fmla="*/ 1903 h 2535"/>
                <a:gd name="T4" fmla="*/ 0 w 2195"/>
                <a:gd name="T5" fmla="*/ 634 h 2535"/>
                <a:gd name="T6" fmla="*/ 1098 w 2195"/>
                <a:gd name="T7" fmla="*/ 0 h 2535"/>
                <a:gd name="T8" fmla="*/ 2195 w 2195"/>
                <a:gd name="T9" fmla="*/ 634 h 2535"/>
                <a:gd name="T10" fmla="*/ 2195 w 2195"/>
                <a:gd name="T11" fmla="*/ 1903 h 2535"/>
                <a:gd name="T12" fmla="*/ 1098 w 2195"/>
                <a:gd name="T13" fmla="*/ 2535 h 2535"/>
              </a:gdLst>
              <a:ahLst/>
              <a:cxnLst>
                <a:cxn ang="0">
                  <a:pos x="T0" y="T1"/>
                </a:cxn>
                <a:cxn ang="0">
                  <a:pos x="T2" y="T3"/>
                </a:cxn>
                <a:cxn ang="0">
                  <a:pos x="T4" y="T5"/>
                </a:cxn>
                <a:cxn ang="0">
                  <a:pos x="T6" y="T7"/>
                </a:cxn>
                <a:cxn ang="0">
                  <a:pos x="T8" y="T9"/>
                </a:cxn>
                <a:cxn ang="0">
                  <a:pos x="T10" y="T11"/>
                </a:cxn>
                <a:cxn ang="0">
                  <a:pos x="T12" y="T13"/>
                </a:cxn>
              </a:cxnLst>
              <a:rect l="0" t="0" r="r" b="b"/>
              <a:pathLst>
                <a:path w="2195" h="2535">
                  <a:moveTo>
                    <a:pt x="1098" y="2535"/>
                  </a:moveTo>
                  <a:lnTo>
                    <a:pt x="0" y="1903"/>
                  </a:lnTo>
                  <a:lnTo>
                    <a:pt x="0" y="634"/>
                  </a:lnTo>
                  <a:lnTo>
                    <a:pt x="1098" y="0"/>
                  </a:lnTo>
                  <a:lnTo>
                    <a:pt x="2195" y="634"/>
                  </a:lnTo>
                  <a:lnTo>
                    <a:pt x="2195" y="1903"/>
                  </a:lnTo>
                  <a:lnTo>
                    <a:pt x="1098" y="2535"/>
                  </a:lnTo>
                  <a:close/>
                </a:path>
              </a:pathLst>
            </a:custGeom>
            <a:gradFill>
              <a:gsLst>
                <a:gs pos="22000">
                  <a:schemeClr val="bg1">
                    <a:alpha val="40000"/>
                  </a:schemeClr>
                </a:gs>
                <a:gs pos="50000">
                  <a:srgbClr val="FFFFFF">
                    <a:alpha val="10000"/>
                  </a:srgbClr>
                </a:gs>
                <a:gs pos="50000">
                  <a:schemeClr val="bg1">
                    <a:alpha val="20000"/>
                  </a:schemeClr>
                </a:gs>
                <a:gs pos="15000">
                  <a:schemeClr val="bg1">
                    <a:alpha val="87000"/>
                  </a:schemeClr>
                </a:gs>
              </a:gsLst>
              <a:lin ang="2700000" scaled="0"/>
            </a:gradFill>
            <a:ln>
              <a:gradFill>
                <a:gsLst>
                  <a:gs pos="75000">
                    <a:srgbClr val="F0F0F0"/>
                  </a:gs>
                  <a:gs pos="50000">
                    <a:srgbClr val="C8C8C8"/>
                  </a:gs>
                  <a:gs pos="25000">
                    <a:srgbClr val="F0F0F0"/>
                  </a:gs>
                  <a:gs pos="0">
                    <a:schemeClr val="bg1"/>
                  </a:gs>
                  <a:gs pos="100000">
                    <a:schemeClr val="bg1"/>
                  </a:gs>
                </a:gsLst>
                <a:lin ang="2700000" scaled="0"/>
              </a:gradFill>
            </a:ln>
            <a:effectLst>
              <a:outerShdw blurRad="228600" dist="88900" dir="27000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828251"/>
              <a:endParaRPr lang="zh-CN" altLang="en-US" sz="3599" b="1" dirty="0">
                <a:solidFill>
                  <a:srgbClr val="F5C751"/>
                </a:solidFill>
                <a:latin typeface="微软雅黑" pitchFamily="34" charset="-122"/>
                <a:ea typeface="微软雅黑" pitchFamily="34" charset="-122"/>
              </a:endParaRPr>
            </a:p>
          </p:txBody>
        </p:sp>
        <p:sp>
          <p:nvSpPr>
            <p:cNvPr id="36" name="TextBox 35"/>
            <p:cNvSpPr txBox="1"/>
            <p:nvPr/>
          </p:nvSpPr>
          <p:spPr>
            <a:xfrm>
              <a:off x="1600994" y="1429544"/>
              <a:ext cx="723900" cy="692487"/>
            </a:xfrm>
            <a:prstGeom prst="rect">
              <a:avLst/>
            </a:prstGeom>
            <a:noFill/>
          </p:spPr>
          <p:txBody>
            <a:bodyPr wrap="square" rtlCol="0">
              <a:spAutoFit/>
            </a:bodyPr>
            <a:lstStyle/>
            <a:p>
              <a:pPr algn="ctr" defTabSz="1828251"/>
              <a:r>
                <a:rPr lang="en-US" altLang="zh-CN" sz="8397" b="1" kern="2500" spc="280">
                  <a:solidFill>
                    <a:srgbClr val="F5C751"/>
                  </a:solidFill>
                  <a:latin typeface="微软雅黑" pitchFamily="34" charset="-122"/>
                  <a:ea typeface="微软雅黑" pitchFamily="34" charset="-122"/>
                </a:rPr>
                <a:t>T</a:t>
              </a:r>
              <a:endParaRPr lang="zh-CN" altLang="en-US" sz="8397" b="1" kern="2500" spc="280" dirty="0">
                <a:solidFill>
                  <a:srgbClr val="F5C751"/>
                </a:solidFill>
                <a:latin typeface="微软雅黑" pitchFamily="34" charset="-122"/>
                <a:ea typeface="微软雅黑" pitchFamily="34" charset="-122"/>
              </a:endParaRPr>
            </a:p>
          </p:txBody>
        </p:sp>
      </p:grpSp>
      <p:grpSp>
        <p:nvGrpSpPr>
          <p:cNvPr id="11" name="组合 12" descr="n23 Fb Tran Manh Tung"/>
          <p:cNvGrpSpPr/>
          <p:nvPr/>
        </p:nvGrpSpPr>
        <p:grpSpPr>
          <a:xfrm>
            <a:off x="7102534" y="2365920"/>
            <a:ext cx="1586658" cy="1832746"/>
            <a:chOff x="2600033" y="1348832"/>
            <a:chExt cx="793712" cy="916656"/>
          </a:xfrm>
        </p:grpSpPr>
        <p:sp>
          <p:nvSpPr>
            <p:cNvPr id="38" name="Freeform 27"/>
            <p:cNvSpPr>
              <a:spLocks/>
            </p:cNvSpPr>
            <p:nvPr/>
          </p:nvSpPr>
          <p:spPr bwMode="auto">
            <a:xfrm>
              <a:off x="2600033" y="1348832"/>
              <a:ext cx="793712" cy="916656"/>
            </a:xfrm>
            <a:custGeom>
              <a:avLst/>
              <a:gdLst>
                <a:gd name="T0" fmla="*/ 1098 w 2195"/>
                <a:gd name="T1" fmla="*/ 2535 h 2535"/>
                <a:gd name="T2" fmla="*/ 0 w 2195"/>
                <a:gd name="T3" fmla="*/ 1903 h 2535"/>
                <a:gd name="T4" fmla="*/ 0 w 2195"/>
                <a:gd name="T5" fmla="*/ 634 h 2535"/>
                <a:gd name="T6" fmla="*/ 1098 w 2195"/>
                <a:gd name="T7" fmla="*/ 0 h 2535"/>
                <a:gd name="T8" fmla="*/ 2195 w 2195"/>
                <a:gd name="T9" fmla="*/ 634 h 2535"/>
                <a:gd name="T10" fmla="*/ 2195 w 2195"/>
                <a:gd name="T11" fmla="*/ 1903 h 2535"/>
                <a:gd name="T12" fmla="*/ 1098 w 2195"/>
                <a:gd name="T13" fmla="*/ 2535 h 2535"/>
              </a:gdLst>
              <a:ahLst/>
              <a:cxnLst>
                <a:cxn ang="0">
                  <a:pos x="T0" y="T1"/>
                </a:cxn>
                <a:cxn ang="0">
                  <a:pos x="T2" y="T3"/>
                </a:cxn>
                <a:cxn ang="0">
                  <a:pos x="T4" y="T5"/>
                </a:cxn>
                <a:cxn ang="0">
                  <a:pos x="T6" y="T7"/>
                </a:cxn>
                <a:cxn ang="0">
                  <a:pos x="T8" y="T9"/>
                </a:cxn>
                <a:cxn ang="0">
                  <a:pos x="T10" y="T11"/>
                </a:cxn>
                <a:cxn ang="0">
                  <a:pos x="T12" y="T13"/>
                </a:cxn>
              </a:cxnLst>
              <a:rect l="0" t="0" r="r" b="b"/>
              <a:pathLst>
                <a:path w="2195" h="2535">
                  <a:moveTo>
                    <a:pt x="1098" y="2535"/>
                  </a:moveTo>
                  <a:lnTo>
                    <a:pt x="0" y="1903"/>
                  </a:lnTo>
                  <a:lnTo>
                    <a:pt x="0" y="634"/>
                  </a:lnTo>
                  <a:lnTo>
                    <a:pt x="1098" y="0"/>
                  </a:lnTo>
                  <a:lnTo>
                    <a:pt x="2195" y="634"/>
                  </a:lnTo>
                  <a:lnTo>
                    <a:pt x="2195" y="1903"/>
                  </a:lnTo>
                  <a:lnTo>
                    <a:pt x="1098" y="2535"/>
                  </a:lnTo>
                  <a:close/>
                </a:path>
              </a:pathLst>
            </a:custGeom>
            <a:gradFill>
              <a:gsLst>
                <a:gs pos="22000">
                  <a:schemeClr val="bg1">
                    <a:alpha val="40000"/>
                  </a:schemeClr>
                </a:gs>
                <a:gs pos="50000">
                  <a:srgbClr val="FFFFFF">
                    <a:alpha val="10000"/>
                  </a:srgbClr>
                </a:gs>
                <a:gs pos="50000">
                  <a:schemeClr val="bg1">
                    <a:alpha val="20000"/>
                  </a:schemeClr>
                </a:gs>
                <a:gs pos="15000">
                  <a:schemeClr val="bg1">
                    <a:alpha val="87000"/>
                  </a:schemeClr>
                </a:gs>
              </a:gsLst>
              <a:lin ang="2700000" scaled="0"/>
            </a:gradFill>
            <a:ln>
              <a:gradFill>
                <a:gsLst>
                  <a:gs pos="75000">
                    <a:srgbClr val="F0F0F0"/>
                  </a:gs>
                  <a:gs pos="50000">
                    <a:srgbClr val="C8C8C8"/>
                  </a:gs>
                  <a:gs pos="25000">
                    <a:srgbClr val="F0F0F0"/>
                  </a:gs>
                  <a:gs pos="0">
                    <a:schemeClr val="bg1"/>
                  </a:gs>
                  <a:gs pos="100000">
                    <a:schemeClr val="bg1"/>
                  </a:gs>
                </a:gsLst>
                <a:lin ang="2700000" scaled="0"/>
              </a:gradFill>
            </a:ln>
            <a:effectLst>
              <a:outerShdw blurRad="228600" dist="88900" dir="27000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828251"/>
              <a:endParaRPr lang="zh-CN" altLang="en-US" sz="3599" b="1">
                <a:solidFill>
                  <a:srgbClr val="F5C751"/>
                </a:solidFill>
                <a:latin typeface="微软雅黑" pitchFamily="34" charset="-122"/>
                <a:ea typeface="微软雅黑" pitchFamily="34" charset="-122"/>
              </a:endParaRPr>
            </a:p>
          </p:txBody>
        </p:sp>
        <p:sp>
          <p:nvSpPr>
            <p:cNvPr id="39" name="TextBox 38"/>
            <p:cNvSpPr txBox="1"/>
            <p:nvPr/>
          </p:nvSpPr>
          <p:spPr>
            <a:xfrm>
              <a:off x="2629694" y="1429544"/>
              <a:ext cx="723900" cy="692487"/>
            </a:xfrm>
            <a:prstGeom prst="rect">
              <a:avLst/>
            </a:prstGeom>
            <a:noFill/>
          </p:spPr>
          <p:txBody>
            <a:bodyPr wrap="square" rtlCol="0">
              <a:spAutoFit/>
            </a:bodyPr>
            <a:lstStyle/>
            <a:p>
              <a:pPr algn="ctr" defTabSz="1828251"/>
              <a:r>
                <a:rPr lang="en-US" altLang="zh-CN" sz="8397" b="1" kern="2500" spc="280">
                  <a:solidFill>
                    <a:srgbClr val="F5C751"/>
                  </a:solidFill>
                  <a:latin typeface="微软雅黑" pitchFamily="34" charset="-122"/>
                  <a:ea typeface="微软雅黑" pitchFamily="34" charset="-122"/>
                </a:rPr>
                <a:t>H</a:t>
              </a:r>
              <a:endParaRPr lang="zh-CN" altLang="en-US" sz="8397" b="1" kern="2500" spc="280" dirty="0">
                <a:solidFill>
                  <a:srgbClr val="F5C751"/>
                </a:solidFill>
                <a:latin typeface="微软雅黑" pitchFamily="34" charset="-122"/>
                <a:ea typeface="微软雅黑" pitchFamily="34" charset="-122"/>
              </a:endParaRPr>
            </a:p>
          </p:txBody>
        </p:sp>
      </p:grpSp>
      <p:grpSp>
        <p:nvGrpSpPr>
          <p:cNvPr id="12" name="组合 17" descr="n23 Fb Tran Manh Tung"/>
          <p:cNvGrpSpPr/>
          <p:nvPr/>
        </p:nvGrpSpPr>
        <p:grpSpPr>
          <a:xfrm>
            <a:off x="11322961" y="2365921"/>
            <a:ext cx="1586658" cy="1832746"/>
            <a:chOff x="3643750" y="1351088"/>
            <a:chExt cx="793712" cy="916656"/>
          </a:xfrm>
        </p:grpSpPr>
        <p:sp>
          <p:nvSpPr>
            <p:cNvPr id="41" name="Freeform 27"/>
            <p:cNvSpPr>
              <a:spLocks/>
            </p:cNvSpPr>
            <p:nvPr/>
          </p:nvSpPr>
          <p:spPr bwMode="auto">
            <a:xfrm>
              <a:off x="3643750" y="1351088"/>
              <a:ext cx="793712" cy="916656"/>
            </a:xfrm>
            <a:custGeom>
              <a:avLst/>
              <a:gdLst>
                <a:gd name="T0" fmla="*/ 1098 w 2195"/>
                <a:gd name="T1" fmla="*/ 2535 h 2535"/>
                <a:gd name="T2" fmla="*/ 0 w 2195"/>
                <a:gd name="T3" fmla="*/ 1903 h 2535"/>
                <a:gd name="T4" fmla="*/ 0 w 2195"/>
                <a:gd name="T5" fmla="*/ 634 h 2535"/>
                <a:gd name="T6" fmla="*/ 1098 w 2195"/>
                <a:gd name="T7" fmla="*/ 0 h 2535"/>
                <a:gd name="T8" fmla="*/ 2195 w 2195"/>
                <a:gd name="T9" fmla="*/ 634 h 2535"/>
                <a:gd name="T10" fmla="*/ 2195 w 2195"/>
                <a:gd name="T11" fmla="*/ 1903 h 2535"/>
                <a:gd name="T12" fmla="*/ 1098 w 2195"/>
                <a:gd name="T13" fmla="*/ 2535 h 2535"/>
              </a:gdLst>
              <a:ahLst/>
              <a:cxnLst>
                <a:cxn ang="0">
                  <a:pos x="T0" y="T1"/>
                </a:cxn>
                <a:cxn ang="0">
                  <a:pos x="T2" y="T3"/>
                </a:cxn>
                <a:cxn ang="0">
                  <a:pos x="T4" y="T5"/>
                </a:cxn>
                <a:cxn ang="0">
                  <a:pos x="T6" y="T7"/>
                </a:cxn>
                <a:cxn ang="0">
                  <a:pos x="T8" y="T9"/>
                </a:cxn>
                <a:cxn ang="0">
                  <a:pos x="T10" y="T11"/>
                </a:cxn>
                <a:cxn ang="0">
                  <a:pos x="T12" y="T13"/>
                </a:cxn>
              </a:cxnLst>
              <a:rect l="0" t="0" r="r" b="b"/>
              <a:pathLst>
                <a:path w="2195" h="2535">
                  <a:moveTo>
                    <a:pt x="1098" y="2535"/>
                  </a:moveTo>
                  <a:lnTo>
                    <a:pt x="0" y="1903"/>
                  </a:lnTo>
                  <a:lnTo>
                    <a:pt x="0" y="634"/>
                  </a:lnTo>
                  <a:lnTo>
                    <a:pt x="1098" y="0"/>
                  </a:lnTo>
                  <a:lnTo>
                    <a:pt x="2195" y="634"/>
                  </a:lnTo>
                  <a:lnTo>
                    <a:pt x="2195" y="1903"/>
                  </a:lnTo>
                  <a:lnTo>
                    <a:pt x="1098" y="2535"/>
                  </a:lnTo>
                  <a:close/>
                </a:path>
              </a:pathLst>
            </a:custGeom>
            <a:gradFill>
              <a:gsLst>
                <a:gs pos="22000">
                  <a:schemeClr val="bg1">
                    <a:alpha val="40000"/>
                  </a:schemeClr>
                </a:gs>
                <a:gs pos="50000">
                  <a:srgbClr val="FFFFFF">
                    <a:alpha val="10000"/>
                  </a:srgbClr>
                </a:gs>
                <a:gs pos="50000">
                  <a:schemeClr val="bg1">
                    <a:alpha val="20000"/>
                  </a:schemeClr>
                </a:gs>
                <a:gs pos="15000">
                  <a:schemeClr val="bg1">
                    <a:alpha val="87000"/>
                  </a:schemeClr>
                </a:gs>
              </a:gsLst>
              <a:lin ang="2700000" scaled="0"/>
            </a:gradFill>
            <a:ln>
              <a:gradFill>
                <a:gsLst>
                  <a:gs pos="75000">
                    <a:srgbClr val="F0F0F0"/>
                  </a:gs>
                  <a:gs pos="50000">
                    <a:srgbClr val="C8C8C8"/>
                  </a:gs>
                  <a:gs pos="25000">
                    <a:srgbClr val="F0F0F0"/>
                  </a:gs>
                  <a:gs pos="0">
                    <a:schemeClr val="bg1"/>
                  </a:gs>
                  <a:gs pos="100000">
                    <a:schemeClr val="bg1"/>
                  </a:gs>
                </a:gsLst>
                <a:lin ang="2700000" scaled="0"/>
              </a:gradFill>
            </a:ln>
            <a:effectLst>
              <a:outerShdw blurRad="228600" dist="88900" dir="27000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828251"/>
              <a:endParaRPr lang="zh-CN" altLang="en-US" sz="3599" b="1">
                <a:solidFill>
                  <a:srgbClr val="F14B76"/>
                </a:solidFill>
                <a:latin typeface="微软雅黑" pitchFamily="34" charset="-122"/>
                <a:ea typeface="微软雅黑" pitchFamily="34" charset="-122"/>
              </a:endParaRPr>
            </a:p>
          </p:txBody>
        </p:sp>
        <p:sp>
          <p:nvSpPr>
            <p:cNvPr id="42" name="TextBox 41"/>
            <p:cNvSpPr txBox="1"/>
            <p:nvPr/>
          </p:nvSpPr>
          <p:spPr>
            <a:xfrm>
              <a:off x="3696494" y="1437828"/>
              <a:ext cx="723900" cy="692487"/>
            </a:xfrm>
            <a:prstGeom prst="rect">
              <a:avLst/>
            </a:prstGeom>
            <a:noFill/>
          </p:spPr>
          <p:txBody>
            <a:bodyPr wrap="square" rtlCol="0">
              <a:spAutoFit/>
            </a:bodyPr>
            <a:lstStyle/>
            <a:p>
              <a:pPr algn="ctr" defTabSz="1828251"/>
              <a:r>
                <a:rPr lang="en-US" altLang="zh-CN" sz="8397" b="1" kern="2500" spc="280">
                  <a:solidFill>
                    <a:srgbClr val="F14B76"/>
                  </a:solidFill>
                  <a:latin typeface="微软雅黑" pitchFamily="34" charset="-122"/>
                  <a:ea typeface="微软雅黑" pitchFamily="34" charset="-122"/>
                </a:rPr>
                <a:t>N</a:t>
              </a:r>
              <a:endParaRPr lang="zh-CN" altLang="en-US" sz="8397" b="1" kern="2500" spc="280" dirty="0">
                <a:solidFill>
                  <a:srgbClr val="F14B76"/>
                </a:solidFill>
                <a:latin typeface="微软雅黑" pitchFamily="34" charset="-122"/>
                <a:ea typeface="微软雅黑" pitchFamily="34" charset="-122"/>
              </a:endParaRPr>
            </a:p>
          </p:txBody>
        </p:sp>
      </p:grpSp>
      <p:grpSp>
        <p:nvGrpSpPr>
          <p:cNvPr id="14" name="组合 18" descr="n23 Fb Tran Manh Tung"/>
          <p:cNvGrpSpPr/>
          <p:nvPr/>
        </p:nvGrpSpPr>
        <p:grpSpPr>
          <a:xfrm>
            <a:off x="13402324" y="2365920"/>
            <a:ext cx="1586658" cy="1832746"/>
            <a:chOff x="4683932" y="1351088"/>
            <a:chExt cx="793712" cy="916656"/>
          </a:xfrm>
        </p:grpSpPr>
        <p:sp>
          <p:nvSpPr>
            <p:cNvPr id="44" name="Freeform 27"/>
            <p:cNvSpPr>
              <a:spLocks/>
            </p:cNvSpPr>
            <p:nvPr/>
          </p:nvSpPr>
          <p:spPr bwMode="auto">
            <a:xfrm>
              <a:off x="4683932" y="1351088"/>
              <a:ext cx="793712" cy="916656"/>
            </a:xfrm>
            <a:custGeom>
              <a:avLst/>
              <a:gdLst>
                <a:gd name="T0" fmla="*/ 1098 w 2195"/>
                <a:gd name="T1" fmla="*/ 2535 h 2535"/>
                <a:gd name="T2" fmla="*/ 0 w 2195"/>
                <a:gd name="T3" fmla="*/ 1903 h 2535"/>
                <a:gd name="T4" fmla="*/ 0 w 2195"/>
                <a:gd name="T5" fmla="*/ 634 h 2535"/>
                <a:gd name="T6" fmla="*/ 1098 w 2195"/>
                <a:gd name="T7" fmla="*/ 0 h 2535"/>
                <a:gd name="T8" fmla="*/ 2195 w 2195"/>
                <a:gd name="T9" fmla="*/ 634 h 2535"/>
                <a:gd name="T10" fmla="*/ 2195 w 2195"/>
                <a:gd name="T11" fmla="*/ 1903 h 2535"/>
                <a:gd name="T12" fmla="*/ 1098 w 2195"/>
                <a:gd name="T13" fmla="*/ 2535 h 2535"/>
              </a:gdLst>
              <a:ahLst/>
              <a:cxnLst>
                <a:cxn ang="0">
                  <a:pos x="T0" y="T1"/>
                </a:cxn>
                <a:cxn ang="0">
                  <a:pos x="T2" y="T3"/>
                </a:cxn>
                <a:cxn ang="0">
                  <a:pos x="T4" y="T5"/>
                </a:cxn>
                <a:cxn ang="0">
                  <a:pos x="T6" y="T7"/>
                </a:cxn>
                <a:cxn ang="0">
                  <a:pos x="T8" y="T9"/>
                </a:cxn>
                <a:cxn ang="0">
                  <a:pos x="T10" y="T11"/>
                </a:cxn>
                <a:cxn ang="0">
                  <a:pos x="T12" y="T13"/>
                </a:cxn>
              </a:cxnLst>
              <a:rect l="0" t="0" r="r" b="b"/>
              <a:pathLst>
                <a:path w="2195" h="2535">
                  <a:moveTo>
                    <a:pt x="1098" y="2535"/>
                  </a:moveTo>
                  <a:lnTo>
                    <a:pt x="0" y="1903"/>
                  </a:lnTo>
                  <a:lnTo>
                    <a:pt x="0" y="634"/>
                  </a:lnTo>
                  <a:lnTo>
                    <a:pt x="1098" y="0"/>
                  </a:lnTo>
                  <a:lnTo>
                    <a:pt x="2195" y="634"/>
                  </a:lnTo>
                  <a:lnTo>
                    <a:pt x="2195" y="1903"/>
                  </a:lnTo>
                  <a:lnTo>
                    <a:pt x="1098" y="2535"/>
                  </a:lnTo>
                  <a:close/>
                </a:path>
              </a:pathLst>
            </a:custGeom>
            <a:gradFill>
              <a:gsLst>
                <a:gs pos="22000">
                  <a:schemeClr val="bg1">
                    <a:alpha val="40000"/>
                  </a:schemeClr>
                </a:gs>
                <a:gs pos="50000">
                  <a:srgbClr val="FFFFFF">
                    <a:alpha val="10000"/>
                  </a:srgbClr>
                </a:gs>
                <a:gs pos="50000">
                  <a:schemeClr val="bg1">
                    <a:alpha val="20000"/>
                  </a:schemeClr>
                </a:gs>
                <a:gs pos="15000">
                  <a:schemeClr val="bg1">
                    <a:alpha val="87000"/>
                  </a:schemeClr>
                </a:gs>
              </a:gsLst>
              <a:lin ang="2700000" scaled="0"/>
            </a:gradFill>
            <a:ln>
              <a:gradFill>
                <a:gsLst>
                  <a:gs pos="75000">
                    <a:srgbClr val="F0F0F0"/>
                  </a:gs>
                  <a:gs pos="50000">
                    <a:srgbClr val="C8C8C8"/>
                  </a:gs>
                  <a:gs pos="25000">
                    <a:srgbClr val="F0F0F0"/>
                  </a:gs>
                  <a:gs pos="0">
                    <a:schemeClr val="bg1"/>
                  </a:gs>
                  <a:gs pos="100000">
                    <a:schemeClr val="bg1"/>
                  </a:gs>
                </a:gsLst>
                <a:lin ang="2700000" scaled="0"/>
              </a:gradFill>
            </a:ln>
            <a:effectLst>
              <a:outerShdw blurRad="228600" dist="88900" dir="27000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828251"/>
              <a:endParaRPr lang="zh-CN" altLang="en-US" sz="3599" b="1">
                <a:solidFill>
                  <a:srgbClr val="F14B76"/>
                </a:solidFill>
                <a:latin typeface="微软雅黑" pitchFamily="34" charset="-122"/>
                <a:ea typeface="微软雅黑" pitchFamily="34" charset="-122"/>
              </a:endParaRPr>
            </a:p>
          </p:txBody>
        </p:sp>
        <p:sp>
          <p:nvSpPr>
            <p:cNvPr id="45" name="TextBox 44"/>
            <p:cNvSpPr txBox="1"/>
            <p:nvPr/>
          </p:nvSpPr>
          <p:spPr>
            <a:xfrm>
              <a:off x="4725194" y="1425198"/>
              <a:ext cx="723900" cy="692487"/>
            </a:xfrm>
            <a:prstGeom prst="rect">
              <a:avLst/>
            </a:prstGeom>
            <a:noFill/>
          </p:spPr>
          <p:txBody>
            <a:bodyPr wrap="square" rtlCol="0">
              <a:spAutoFit/>
            </a:bodyPr>
            <a:lstStyle/>
            <a:p>
              <a:pPr algn="ctr" defTabSz="1828251"/>
              <a:r>
                <a:rPr lang="en-US" altLang="zh-CN" sz="8397" b="1" kern="2500" spc="280">
                  <a:solidFill>
                    <a:srgbClr val="F14B76"/>
                  </a:solidFill>
                  <a:latin typeface="微软雅黑" pitchFamily="34" charset="-122"/>
                  <a:ea typeface="微软雅黑" pitchFamily="34" charset="-122"/>
                </a:rPr>
                <a:t>K</a:t>
              </a:r>
              <a:endParaRPr lang="zh-CN" altLang="en-US" sz="8397" b="1" kern="2500" spc="280" dirty="0">
                <a:solidFill>
                  <a:srgbClr val="F14B76"/>
                </a:solidFill>
                <a:latin typeface="微软雅黑" pitchFamily="34" charset="-122"/>
                <a:ea typeface="微软雅黑" pitchFamily="34" charset="-122"/>
              </a:endParaRPr>
            </a:p>
          </p:txBody>
        </p:sp>
      </p:grpSp>
      <p:grpSp>
        <p:nvGrpSpPr>
          <p:cNvPr id="17" name="组合 19" descr="n23 Fb Tran Manh Tung"/>
          <p:cNvGrpSpPr/>
          <p:nvPr/>
        </p:nvGrpSpPr>
        <p:grpSpPr>
          <a:xfrm>
            <a:off x="15495817" y="2365920"/>
            <a:ext cx="1586658" cy="1832746"/>
            <a:chOff x="5731184" y="1351088"/>
            <a:chExt cx="793712" cy="916656"/>
          </a:xfrm>
        </p:grpSpPr>
        <p:sp>
          <p:nvSpPr>
            <p:cNvPr id="47" name="Freeform 27"/>
            <p:cNvSpPr>
              <a:spLocks/>
            </p:cNvSpPr>
            <p:nvPr/>
          </p:nvSpPr>
          <p:spPr bwMode="auto">
            <a:xfrm>
              <a:off x="5731184" y="1351088"/>
              <a:ext cx="793712" cy="916656"/>
            </a:xfrm>
            <a:custGeom>
              <a:avLst/>
              <a:gdLst>
                <a:gd name="T0" fmla="*/ 1098 w 2195"/>
                <a:gd name="T1" fmla="*/ 2535 h 2535"/>
                <a:gd name="T2" fmla="*/ 0 w 2195"/>
                <a:gd name="T3" fmla="*/ 1903 h 2535"/>
                <a:gd name="T4" fmla="*/ 0 w 2195"/>
                <a:gd name="T5" fmla="*/ 634 h 2535"/>
                <a:gd name="T6" fmla="*/ 1098 w 2195"/>
                <a:gd name="T7" fmla="*/ 0 h 2535"/>
                <a:gd name="T8" fmla="*/ 2195 w 2195"/>
                <a:gd name="T9" fmla="*/ 634 h 2535"/>
                <a:gd name="T10" fmla="*/ 2195 w 2195"/>
                <a:gd name="T11" fmla="*/ 1903 h 2535"/>
                <a:gd name="T12" fmla="*/ 1098 w 2195"/>
                <a:gd name="T13" fmla="*/ 2535 h 2535"/>
              </a:gdLst>
              <a:ahLst/>
              <a:cxnLst>
                <a:cxn ang="0">
                  <a:pos x="T0" y="T1"/>
                </a:cxn>
                <a:cxn ang="0">
                  <a:pos x="T2" y="T3"/>
                </a:cxn>
                <a:cxn ang="0">
                  <a:pos x="T4" y="T5"/>
                </a:cxn>
                <a:cxn ang="0">
                  <a:pos x="T6" y="T7"/>
                </a:cxn>
                <a:cxn ang="0">
                  <a:pos x="T8" y="T9"/>
                </a:cxn>
                <a:cxn ang="0">
                  <a:pos x="T10" y="T11"/>
                </a:cxn>
                <a:cxn ang="0">
                  <a:pos x="T12" y="T13"/>
                </a:cxn>
              </a:cxnLst>
              <a:rect l="0" t="0" r="r" b="b"/>
              <a:pathLst>
                <a:path w="2195" h="2535">
                  <a:moveTo>
                    <a:pt x="1098" y="2535"/>
                  </a:moveTo>
                  <a:lnTo>
                    <a:pt x="0" y="1903"/>
                  </a:lnTo>
                  <a:lnTo>
                    <a:pt x="0" y="634"/>
                  </a:lnTo>
                  <a:lnTo>
                    <a:pt x="1098" y="0"/>
                  </a:lnTo>
                  <a:lnTo>
                    <a:pt x="2195" y="634"/>
                  </a:lnTo>
                  <a:lnTo>
                    <a:pt x="2195" y="1903"/>
                  </a:lnTo>
                  <a:lnTo>
                    <a:pt x="1098" y="2535"/>
                  </a:lnTo>
                  <a:close/>
                </a:path>
              </a:pathLst>
            </a:custGeom>
            <a:gradFill>
              <a:gsLst>
                <a:gs pos="22000">
                  <a:schemeClr val="bg1">
                    <a:alpha val="40000"/>
                  </a:schemeClr>
                </a:gs>
                <a:gs pos="50000">
                  <a:srgbClr val="FFFFFF">
                    <a:alpha val="10000"/>
                  </a:srgbClr>
                </a:gs>
                <a:gs pos="50000">
                  <a:schemeClr val="bg1">
                    <a:alpha val="20000"/>
                  </a:schemeClr>
                </a:gs>
                <a:gs pos="15000">
                  <a:schemeClr val="bg1">
                    <a:alpha val="87000"/>
                  </a:schemeClr>
                </a:gs>
              </a:gsLst>
              <a:lin ang="2700000" scaled="0"/>
            </a:gradFill>
            <a:ln>
              <a:gradFill>
                <a:gsLst>
                  <a:gs pos="75000">
                    <a:srgbClr val="F0F0F0"/>
                  </a:gs>
                  <a:gs pos="50000">
                    <a:srgbClr val="C8C8C8"/>
                  </a:gs>
                  <a:gs pos="25000">
                    <a:srgbClr val="F0F0F0"/>
                  </a:gs>
                  <a:gs pos="0">
                    <a:schemeClr val="bg1"/>
                  </a:gs>
                  <a:gs pos="100000">
                    <a:schemeClr val="bg1"/>
                  </a:gs>
                </a:gsLst>
                <a:lin ang="2700000" scaled="0"/>
              </a:gradFill>
            </a:ln>
            <a:effectLst>
              <a:outerShdw blurRad="228600" dist="88900" dir="27000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828251"/>
              <a:endParaRPr lang="zh-CN" altLang="en-US" sz="3599" b="1">
                <a:solidFill>
                  <a:srgbClr val="F14B76"/>
                </a:solidFill>
                <a:latin typeface="微软雅黑" pitchFamily="34" charset="-122"/>
                <a:ea typeface="微软雅黑" pitchFamily="34" charset="-122"/>
              </a:endParaRPr>
            </a:p>
          </p:txBody>
        </p:sp>
        <p:sp>
          <p:nvSpPr>
            <p:cNvPr id="48" name="TextBox 47"/>
            <p:cNvSpPr txBox="1"/>
            <p:nvPr/>
          </p:nvSpPr>
          <p:spPr>
            <a:xfrm>
              <a:off x="5791994" y="1425198"/>
              <a:ext cx="723900" cy="692487"/>
            </a:xfrm>
            <a:prstGeom prst="rect">
              <a:avLst/>
            </a:prstGeom>
            <a:noFill/>
          </p:spPr>
          <p:txBody>
            <a:bodyPr wrap="square" rtlCol="0">
              <a:spAutoFit/>
            </a:bodyPr>
            <a:lstStyle/>
            <a:p>
              <a:pPr algn="ctr" defTabSz="1828251"/>
              <a:r>
                <a:rPr lang="en-US" altLang="zh-CN" sz="8397" b="1" kern="2500" spc="280">
                  <a:solidFill>
                    <a:srgbClr val="F14B76"/>
                  </a:solidFill>
                  <a:latin typeface="微软雅黑" pitchFamily="34" charset="-122"/>
                  <a:ea typeface="微软雅黑" pitchFamily="34" charset="-122"/>
                </a:rPr>
                <a:t>S</a:t>
              </a:r>
              <a:endParaRPr lang="zh-CN" altLang="en-US" sz="8397" b="1" kern="2500" spc="280" dirty="0">
                <a:solidFill>
                  <a:srgbClr val="F14B76"/>
                </a:solidFill>
                <a:latin typeface="微软雅黑" pitchFamily="34" charset="-122"/>
                <a:ea typeface="微软雅黑" pitchFamily="34" charset="-122"/>
              </a:endParaRPr>
            </a:p>
          </p:txBody>
        </p:sp>
      </p:grpSp>
      <p:cxnSp>
        <p:nvCxnSpPr>
          <p:cNvPr id="54" name="直接连接符 53" descr="n23 Fb Tran Manh Tung"/>
          <p:cNvCxnSpPr>
            <a:cxnSpLocks/>
          </p:cNvCxnSpPr>
          <p:nvPr/>
        </p:nvCxnSpPr>
        <p:spPr>
          <a:xfrm>
            <a:off x="5066750" y="4542091"/>
            <a:ext cx="12002050" cy="0"/>
          </a:xfrm>
          <a:prstGeom prst="line">
            <a:avLst/>
          </a:prstGeom>
          <a:ln>
            <a:solidFill>
              <a:schemeClr val="bg1">
                <a:lumMod val="65000"/>
              </a:schemeClr>
            </a:solidFill>
            <a:tailEnd type="oval" w="lg" len="lg"/>
          </a:ln>
        </p:spPr>
        <p:style>
          <a:lnRef idx="1">
            <a:schemeClr val="accent1"/>
          </a:lnRef>
          <a:fillRef idx="0">
            <a:schemeClr val="accent1"/>
          </a:fillRef>
          <a:effectRef idx="0">
            <a:schemeClr val="accent1"/>
          </a:effectRef>
          <a:fontRef idx="minor">
            <a:schemeClr val="tx1"/>
          </a:fontRef>
        </p:style>
      </p:cxnSp>
      <p:grpSp>
        <p:nvGrpSpPr>
          <p:cNvPr id="43" name="组合 12" descr="n23 Fb Tran Manh Tung">
            <a:extLst>
              <a:ext uri="{FF2B5EF4-FFF2-40B4-BE49-F238E27FC236}">
                <a16:creationId xmlns:a16="http://schemas.microsoft.com/office/drawing/2014/main" id="{F7787A12-DB5A-C3C8-D0F5-1575FA876DB9}"/>
              </a:ext>
            </a:extLst>
          </p:cNvPr>
          <p:cNvGrpSpPr/>
          <p:nvPr/>
        </p:nvGrpSpPr>
        <p:grpSpPr>
          <a:xfrm>
            <a:off x="9261520" y="2294501"/>
            <a:ext cx="1586658" cy="1832746"/>
            <a:chOff x="2600033" y="1348832"/>
            <a:chExt cx="793712" cy="916656"/>
          </a:xfrm>
        </p:grpSpPr>
        <p:sp>
          <p:nvSpPr>
            <p:cNvPr id="46" name="Freeform 27">
              <a:extLst>
                <a:ext uri="{FF2B5EF4-FFF2-40B4-BE49-F238E27FC236}">
                  <a16:creationId xmlns:a16="http://schemas.microsoft.com/office/drawing/2014/main" id="{79FBC179-89D2-CD05-64E1-CF4DD7C04E2D}"/>
                </a:ext>
              </a:extLst>
            </p:cNvPr>
            <p:cNvSpPr>
              <a:spLocks/>
            </p:cNvSpPr>
            <p:nvPr/>
          </p:nvSpPr>
          <p:spPr bwMode="auto">
            <a:xfrm>
              <a:off x="2600033" y="1348832"/>
              <a:ext cx="793712" cy="916656"/>
            </a:xfrm>
            <a:custGeom>
              <a:avLst/>
              <a:gdLst>
                <a:gd name="T0" fmla="*/ 1098 w 2195"/>
                <a:gd name="T1" fmla="*/ 2535 h 2535"/>
                <a:gd name="T2" fmla="*/ 0 w 2195"/>
                <a:gd name="T3" fmla="*/ 1903 h 2535"/>
                <a:gd name="T4" fmla="*/ 0 w 2195"/>
                <a:gd name="T5" fmla="*/ 634 h 2535"/>
                <a:gd name="T6" fmla="*/ 1098 w 2195"/>
                <a:gd name="T7" fmla="*/ 0 h 2535"/>
                <a:gd name="T8" fmla="*/ 2195 w 2195"/>
                <a:gd name="T9" fmla="*/ 634 h 2535"/>
                <a:gd name="T10" fmla="*/ 2195 w 2195"/>
                <a:gd name="T11" fmla="*/ 1903 h 2535"/>
                <a:gd name="T12" fmla="*/ 1098 w 2195"/>
                <a:gd name="T13" fmla="*/ 2535 h 2535"/>
              </a:gdLst>
              <a:ahLst/>
              <a:cxnLst>
                <a:cxn ang="0">
                  <a:pos x="T0" y="T1"/>
                </a:cxn>
                <a:cxn ang="0">
                  <a:pos x="T2" y="T3"/>
                </a:cxn>
                <a:cxn ang="0">
                  <a:pos x="T4" y="T5"/>
                </a:cxn>
                <a:cxn ang="0">
                  <a:pos x="T6" y="T7"/>
                </a:cxn>
                <a:cxn ang="0">
                  <a:pos x="T8" y="T9"/>
                </a:cxn>
                <a:cxn ang="0">
                  <a:pos x="T10" y="T11"/>
                </a:cxn>
                <a:cxn ang="0">
                  <a:pos x="T12" y="T13"/>
                </a:cxn>
              </a:cxnLst>
              <a:rect l="0" t="0" r="r" b="b"/>
              <a:pathLst>
                <a:path w="2195" h="2535">
                  <a:moveTo>
                    <a:pt x="1098" y="2535"/>
                  </a:moveTo>
                  <a:lnTo>
                    <a:pt x="0" y="1903"/>
                  </a:lnTo>
                  <a:lnTo>
                    <a:pt x="0" y="634"/>
                  </a:lnTo>
                  <a:lnTo>
                    <a:pt x="1098" y="0"/>
                  </a:lnTo>
                  <a:lnTo>
                    <a:pt x="2195" y="634"/>
                  </a:lnTo>
                  <a:lnTo>
                    <a:pt x="2195" y="1903"/>
                  </a:lnTo>
                  <a:lnTo>
                    <a:pt x="1098" y="2535"/>
                  </a:lnTo>
                  <a:close/>
                </a:path>
              </a:pathLst>
            </a:custGeom>
            <a:gradFill>
              <a:gsLst>
                <a:gs pos="22000">
                  <a:schemeClr val="bg1">
                    <a:alpha val="40000"/>
                  </a:schemeClr>
                </a:gs>
                <a:gs pos="50000">
                  <a:srgbClr val="FFFFFF">
                    <a:alpha val="10000"/>
                  </a:srgbClr>
                </a:gs>
                <a:gs pos="50000">
                  <a:schemeClr val="bg1">
                    <a:alpha val="20000"/>
                  </a:schemeClr>
                </a:gs>
                <a:gs pos="15000">
                  <a:schemeClr val="bg1">
                    <a:alpha val="87000"/>
                  </a:schemeClr>
                </a:gs>
              </a:gsLst>
              <a:lin ang="2700000" scaled="0"/>
            </a:gradFill>
            <a:ln>
              <a:gradFill>
                <a:gsLst>
                  <a:gs pos="75000">
                    <a:srgbClr val="F0F0F0"/>
                  </a:gs>
                  <a:gs pos="50000">
                    <a:srgbClr val="C8C8C8"/>
                  </a:gs>
                  <a:gs pos="25000">
                    <a:srgbClr val="F0F0F0"/>
                  </a:gs>
                  <a:gs pos="0">
                    <a:schemeClr val="bg1"/>
                  </a:gs>
                  <a:gs pos="100000">
                    <a:schemeClr val="bg1"/>
                  </a:gs>
                </a:gsLst>
                <a:lin ang="2700000" scaled="0"/>
              </a:gradFill>
            </a:ln>
            <a:effectLst>
              <a:outerShdw blurRad="228600" dist="88900" dir="27000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828251"/>
              <a:endParaRPr lang="zh-CN" altLang="en-US" sz="3599" b="1">
                <a:solidFill>
                  <a:srgbClr val="F5C751"/>
                </a:solidFill>
                <a:latin typeface="微软雅黑" pitchFamily="34" charset="-122"/>
                <a:ea typeface="微软雅黑" pitchFamily="34" charset="-122"/>
              </a:endParaRPr>
            </a:p>
          </p:txBody>
        </p:sp>
        <p:sp>
          <p:nvSpPr>
            <p:cNvPr id="49" name="TextBox 48">
              <a:extLst>
                <a:ext uri="{FF2B5EF4-FFF2-40B4-BE49-F238E27FC236}">
                  <a16:creationId xmlns:a16="http://schemas.microsoft.com/office/drawing/2014/main" id="{7A2DAF0D-1C08-A0F3-06B5-308196170458}"/>
                </a:ext>
              </a:extLst>
            </p:cNvPr>
            <p:cNvSpPr txBox="1"/>
            <p:nvPr/>
          </p:nvSpPr>
          <p:spPr>
            <a:xfrm>
              <a:off x="2629694" y="1429544"/>
              <a:ext cx="723900" cy="692487"/>
            </a:xfrm>
            <a:prstGeom prst="rect">
              <a:avLst/>
            </a:prstGeom>
            <a:noFill/>
          </p:spPr>
          <p:txBody>
            <a:bodyPr wrap="square" rtlCol="0">
              <a:spAutoFit/>
            </a:bodyPr>
            <a:lstStyle/>
            <a:p>
              <a:pPr algn="ctr" defTabSz="1828251"/>
              <a:r>
                <a:rPr lang="en-US" altLang="zh-CN" sz="8397" b="1" kern="2500" spc="280">
                  <a:solidFill>
                    <a:srgbClr val="F5C751"/>
                  </a:solidFill>
                  <a:latin typeface="微软雅黑" pitchFamily="34" charset="-122"/>
                  <a:ea typeface="微软雅黑" pitchFamily="34" charset="-122"/>
                </a:rPr>
                <a:t>A</a:t>
              </a:r>
              <a:endParaRPr lang="zh-CN" altLang="en-US" sz="8397" b="1" kern="2500" spc="280" dirty="0">
                <a:solidFill>
                  <a:srgbClr val="F5C751"/>
                </a:solidFill>
                <a:latin typeface="微软雅黑" pitchFamily="34" charset="-122"/>
                <a:ea typeface="微软雅黑" pitchFamily="34" charset="-122"/>
              </a:endParaRPr>
            </a:p>
          </p:txBody>
        </p:sp>
      </p:gr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4339"/>
                                        </p:tgtEl>
                                        <p:attrNameLst>
                                          <p:attrName>style.visibility</p:attrName>
                                        </p:attrNameLst>
                                      </p:cBhvr>
                                      <p:to>
                                        <p:strVal val="visible"/>
                                      </p:to>
                                    </p:set>
                                    <p:anim calcmode="lin" valueType="num">
                                      <p:cBhvr additive="base">
                                        <p:cTn id="7" dur="1000" fill="hold"/>
                                        <p:tgtEl>
                                          <p:spTgt spid="14339"/>
                                        </p:tgtEl>
                                        <p:attrNameLst>
                                          <p:attrName>ppt_x</p:attrName>
                                        </p:attrNameLst>
                                      </p:cBhvr>
                                      <p:tavLst>
                                        <p:tav tm="0">
                                          <p:val>
                                            <p:strVal val="0-#ppt_w/2"/>
                                          </p:val>
                                        </p:tav>
                                        <p:tav tm="100000">
                                          <p:val>
                                            <p:strVal val="#ppt_x"/>
                                          </p:val>
                                        </p:tav>
                                      </p:tavLst>
                                    </p:anim>
                                    <p:anim calcmode="lin" valueType="num">
                                      <p:cBhvr additive="base">
                                        <p:cTn id="8" dur="1000" fill="hold"/>
                                        <p:tgtEl>
                                          <p:spTgt spid="14339"/>
                                        </p:tgtEl>
                                        <p:attrNameLst>
                                          <p:attrName>ppt_y</p:attrName>
                                        </p:attrNameLst>
                                      </p:cBhvr>
                                      <p:tavLst>
                                        <p:tav tm="0">
                                          <p:val>
                                            <p:strVal val="#ppt_y"/>
                                          </p:val>
                                        </p:tav>
                                        <p:tav tm="100000">
                                          <p:val>
                                            <p:strVal val="#ppt_y"/>
                                          </p:val>
                                        </p:tav>
                                      </p:tavLst>
                                    </p:anim>
                                  </p:childTnLst>
                                </p:cTn>
                              </p:par>
                              <p:par>
                                <p:cTn id="9" presetID="31" presetClass="entr" presetSubtype="0" fill="hold" nodeType="withEffect">
                                  <p:stCondLst>
                                    <p:cond delay="300"/>
                                  </p:stCondLst>
                                  <p:childTnLst>
                                    <p:set>
                                      <p:cBhvr>
                                        <p:cTn id="10" dur="1" fill="hold">
                                          <p:stCondLst>
                                            <p:cond delay="0"/>
                                          </p:stCondLst>
                                        </p:cTn>
                                        <p:tgtEl>
                                          <p:spTgt spid="10"/>
                                        </p:tgtEl>
                                        <p:attrNameLst>
                                          <p:attrName>style.visibility</p:attrName>
                                        </p:attrNameLst>
                                      </p:cBhvr>
                                      <p:to>
                                        <p:strVal val="visible"/>
                                      </p:to>
                                    </p:set>
                                    <p:anim calcmode="lin" valueType="num">
                                      <p:cBhvr>
                                        <p:cTn id="11" dur="1000" fill="hold"/>
                                        <p:tgtEl>
                                          <p:spTgt spid="10"/>
                                        </p:tgtEl>
                                        <p:attrNameLst>
                                          <p:attrName>ppt_w</p:attrName>
                                        </p:attrNameLst>
                                      </p:cBhvr>
                                      <p:tavLst>
                                        <p:tav tm="0">
                                          <p:val>
                                            <p:fltVal val="0"/>
                                          </p:val>
                                        </p:tav>
                                        <p:tav tm="100000">
                                          <p:val>
                                            <p:strVal val="#ppt_w"/>
                                          </p:val>
                                        </p:tav>
                                      </p:tavLst>
                                    </p:anim>
                                    <p:anim calcmode="lin" valueType="num">
                                      <p:cBhvr>
                                        <p:cTn id="12" dur="1000" fill="hold"/>
                                        <p:tgtEl>
                                          <p:spTgt spid="10"/>
                                        </p:tgtEl>
                                        <p:attrNameLst>
                                          <p:attrName>ppt_h</p:attrName>
                                        </p:attrNameLst>
                                      </p:cBhvr>
                                      <p:tavLst>
                                        <p:tav tm="0">
                                          <p:val>
                                            <p:fltVal val="0"/>
                                          </p:val>
                                        </p:tav>
                                        <p:tav tm="100000">
                                          <p:val>
                                            <p:strVal val="#ppt_h"/>
                                          </p:val>
                                        </p:tav>
                                      </p:tavLst>
                                    </p:anim>
                                    <p:anim calcmode="lin" valueType="num">
                                      <p:cBhvr>
                                        <p:cTn id="13" dur="1000" fill="hold"/>
                                        <p:tgtEl>
                                          <p:spTgt spid="10"/>
                                        </p:tgtEl>
                                        <p:attrNameLst>
                                          <p:attrName>style.rotation</p:attrName>
                                        </p:attrNameLst>
                                      </p:cBhvr>
                                      <p:tavLst>
                                        <p:tav tm="0">
                                          <p:val>
                                            <p:fltVal val="90"/>
                                          </p:val>
                                        </p:tav>
                                        <p:tav tm="100000">
                                          <p:val>
                                            <p:fltVal val="0"/>
                                          </p:val>
                                        </p:tav>
                                      </p:tavLst>
                                    </p:anim>
                                    <p:animEffect transition="in" filter="fade">
                                      <p:cBhvr>
                                        <p:cTn id="14" dur="1000"/>
                                        <p:tgtEl>
                                          <p:spTgt spid="10"/>
                                        </p:tgtEl>
                                      </p:cBhvr>
                                    </p:animEffect>
                                  </p:childTnLst>
                                </p:cTn>
                              </p:par>
                              <p:par>
                                <p:cTn id="15" presetID="31" presetClass="entr" presetSubtype="0" fill="hold" nodeType="withEffect">
                                  <p:stCondLst>
                                    <p:cond delay="300"/>
                                  </p:stCondLst>
                                  <p:childTnLst>
                                    <p:set>
                                      <p:cBhvr>
                                        <p:cTn id="16" dur="1" fill="hold">
                                          <p:stCondLst>
                                            <p:cond delay="0"/>
                                          </p:stCondLst>
                                        </p:cTn>
                                        <p:tgtEl>
                                          <p:spTgt spid="11"/>
                                        </p:tgtEl>
                                        <p:attrNameLst>
                                          <p:attrName>style.visibility</p:attrName>
                                        </p:attrNameLst>
                                      </p:cBhvr>
                                      <p:to>
                                        <p:strVal val="visible"/>
                                      </p:to>
                                    </p:set>
                                    <p:anim calcmode="lin" valueType="num">
                                      <p:cBhvr>
                                        <p:cTn id="17" dur="1000" fill="hold"/>
                                        <p:tgtEl>
                                          <p:spTgt spid="11"/>
                                        </p:tgtEl>
                                        <p:attrNameLst>
                                          <p:attrName>ppt_w</p:attrName>
                                        </p:attrNameLst>
                                      </p:cBhvr>
                                      <p:tavLst>
                                        <p:tav tm="0">
                                          <p:val>
                                            <p:fltVal val="0"/>
                                          </p:val>
                                        </p:tav>
                                        <p:tav tm="100000">
                                          <p:val>
                                            <p:strVal val="#ppt_w"/>
                                          </p:val>
                                        </p:tav>
                                      </p:tavLst>
                                    </p:anim>
                                    <p:anim calcmode="lin" valueType="num">
                                      <p:cBhvr>
                                        <p:cTn id="18" dur="1000" fill="hold"/>
                                        <p:tgtEl>
                                          <p:spTgt spid="11"/>
                                        </p:tgtEl>
                                        <p:attrNameLst>
                                          <p:attrName>ppt_h</p:attrName>
                                        </p:attrNameLst>
                                      </p:cBhvr>
                                      <p:tavLst>
                                        <p:tav tm="0">
                                          <p:val>
                                            <p:fltVal val="0"/>
                                          </p:val>
                                        </p:tav>
                                        <p:tav tm="100000">
                                          <p:val>
                                            <p:strVal val="#ppt_h"/>
                                          </p:val>
                                        </p:tav>
                                      </p:tavLst>
                                    </p:anim>
                                    <p:anim calcmode="lin" valueType="num">
                                      <p:cBhvr>
                                        <p:cTn id="19" dur="1000" fill="hold"/>
                                        <p:tgtEl>
                                          <p:spTgt spid="11"/>
                                        </p:tgtEl>
                                        <p:attrNameLst>
                                          <p:attrName>style.rotation</p:attrName>
                                        </p:attrNameLst>
                                      </p:cBhvr>
                                      <p:tavLst>
                                        <p:tav tm="0">
                                          <p:val>
                                            <p:fltVal val="90"/>
                                          </p:val>
                                        </p:tav>
                                        <p:tav tm="100000">
                                          <p:val>
                                            <p:fltVal val="0"/>
                                          </p:val>
                                        </p:tav>
                                      </p:tavLst>
                                    </p:anim>
                                    <p:animEffect transition="in" filter="fade">
                                      <p:cBhvr>
                                        <p:cTn id="20" dur="1000"/>
                                        <p:tgtEl>
                                          <p:spTgt spid="11"/>
                                        </p:tgtEl>
                                      </p:cBhvr>
                                    </p:animEffect>
                                  </p:childTnLst>
                                </p:cTn>
                              </p:par>
                              <p:par>
                                <p:cTn id="21" presetID="31" presetClass="entr" presetSubtype="0" fill="hold" nodeType="withEffect">
                                  <p:stCondLst>
                                    <p:cond delay="300"/>
                                  </p:stCondLst>
                                  <p:childTnLst>
                                    <p:set>
                                      <p:cBhvr>
                                        <p:cTn id="22" dur="1" fill="hold">
                                          <p:stCondLst>
                                            <p:cond delay="0"/>
                                          </p:stCondLst>
                                        </p:cTn>
                                        <p:tgtEl>
                                          <p:spTgt spid="43"/>
                                        </p:tgtEl>
                                        <p:attrNameLst>
                                          <p:attrName>style.visibility</p:attrName>
                                        </p:attrNameLst>
                                      </p:cBhvr>
                                      <p:to>
                                        <p:strVal val="visible"/>
                                      </p:to>
                                    </p:set>
                                    <p:anim calcmode="lin" valueType="num">
                                      <p:cBhvr>
                                        <p:cTn id="23" dur="1000" fill="hold"/>
                                        <p:tgtEl>
                                          <p:spTgt spid="43"/>
                                        </p:tgtEl>
                                        <p:attrNameLst>
                                          <p:attrName>ppt_w</p:attrName>
                                        </p:attrNameLst>
                                      </p:cBhvr>
                                      <p:tavLst>
                                        <p:tav tm="0">
                                          <p:val>
                                            <p:fltVal val="0"/>
                                          </p:val>
                                        </p:tav>
                                        <p:tav tm="100000">
                                          <p:val>
                                            <p:strVal val="#ppt_w"/>
                                          </p:val>
                                        </p:tav>
                                      </p:tavLst>
                                    </p:anim>
                                    <p:anim calcmode="lin" valueType="num">
                                      <p:cBhvr>
                                        <p:cTn id="24" dur="1000" fill="hold"/>
                                        <p:tgtEl>
                                          <p:spTgt spid="43"/>
                                        </p:tgtEl>
                                        <p:attrNameLst>
                                          <p:attrName>ppt_h</p:attrName>
                                        </p:attrNameLst>
                                      </p:cBhvr>
                                      <p:tavLst>
                                        <p:tav tm="0">
                                          <p:val>
                                            <p:fltVal val="0"/>
                                          </p:val>
                                        </p:tav>
                                        <p:tav tm="100000">
                                          <p:val>
                                            <p:strVal val="#ppt_h"/>
                                          </p:val>
                                        </p:tav>
                                      </p:tavLst>
                                    </p:anim>
                                    <p:anim calcmode="lin" valueType="num">
                                      <p:cBhvr>
                                        <p:cTn id="25" dur="1000" fill="hold"/>
                                        <p:tgtEl>
                                          <p:spTgt spid="43"/>
                                        </p:tgtEl>
                                        <p:attrNameLst>
                                          <p:attrName>style.rotation</p:attrName>
                                        </p:attrNameLst>
                                      </p:cBhvr>
                                      <p:tavLst>
                                        <p:tav tm="0">
                                          <p:val>
                                            <p:fltVal val="90"/>
                                          </p:val>
                                        </p:tav>
                                        <p:tav tm="100000">
                                          <p:val>
                                            <p:fltVal val="0"/>
                                          </p:val>
                                        </p:tav>
                                      </p:tavLst>
                                    </p:anim>
                                    <p:animEffect transition="in" filter="fade">
                                      <p:cBhvr>
                                        <p:cTn id="26" dur="1000"/>
                                        <p:tgtEl>
                                          <p:spTgt spid="43"/>
                                        </p:tgtEl>
                                      </p:cBhvr>
                                    </p:animEffect>
                                  </p:childTnLst>
                                </p:cTn>
                              </p:par>
                              <p:par>
                                <p:cTn id="27" presetID="31" presetClass="entr" presetSubtype="0" fill="hold" nodeType="withEffect">
                                  <p:stCondLst>
                                    <p:cond delay="300"/>
                                  </p:stCondLst>
                                  <p:childTnLst>
                                    <p:set>
                                      <p:cBhvr>
                                        <p:cTn id="28" dur="1" fill="hold">
                                          <p:stCondLst>
                                            <p:cond delay="0"/>
                                          </p:stCondLst>
                                        </p:cTn>
                                        <p:tgtEl>
                                          <p:spTgt spid="12"/>
                                        </p:tgtEl>
                                        <p:attrNameLst>
                                          <p:attrName>style.visibility</p:attrName>
                                        </p:attrNameLst>
                                      </p:cBhvr>
                                      <p:to>
                                        <p:strVal val="visible"/>
                                      </p:to>
                                    </p:set>
                                    <p:anim calcmode="lin" valueType="num">
                                      <p:cBhvr>
                                        <p:cTn id="29" dur="1000" fill="hold"/>
                                        <p:tgtEl>
                                          <p:spTgt spid="12"/>
                                        </p:tgtEl>
                                        <p:attrNameLst>
                                          <p:attrName>ppt_w</p:attrName>
                                        </p:attrNameLst>
                                      </p:cBhvr>
                                      <p:tavLst>
                                        <p:tav tm="0">
                                          <p:val>
                                            <p:fltVal val="0"/>
                                          </p:val>
                                        </p:tav>
                                        <p:tav tm="100000">
                                          <p:val>
                                            <p:strVal val="#ppt_w"/>
                                          </p:val>
                                        </p:tav>
                                      </p:tavLst>
                                    </p:anim>
                                    <p:anim calcmode="lin" valueType="num">
                                      <p:cBhvr>
                                        <p:cTn id="30" dur="1000" fill="hold"/>
                                        <p:tgtEl>
                                          <p:spTgt spid="12"/>
                                        </p:tgtEl>
                                        <p:attrNameLst>
                                          <p:attrName>ppt_h</p:attrName>
                                        </p:attrNameLst>
                                      </p:cBhvr>
                                      <p:tavLst>
                                        <p:tav tm="0">
                                          <p:val>
                                            <p:fltVal val="0"/>
                                          </p:val>
                                        </p:tav>
                                        <p:tav tm="100000">
                                          <p:val>
                                            <p:strVal val="#ppt_h"/>
                                          </p:val>
                                        </p:tav>
                                      </p:tavLst>
                                    </p:anim>
                                    <p:anim calcmode="lin" valueType="num">
                                      <p:cBhvr>
                                        <p:cTn id="31" dur="1000" fill="hold"/>
                                        <p:tgtEl>
                                          <p:spTgt spid="12"/>
                                        </p:tgtEl>
                                        <p:attrNameLst>
                                          <p:attrName>style.rotation</p:attrName>
                                        </p:attrNameLst>
                                      </p:cBhvr>
                                      <p:tavLst>
                                        <p:tav tm="0">
                                          <p:val>
                                            <p:fltVal val="90"/>
                                          </p:val>
                                        </p:tav>
                                        <p:tav tm="100000">
                                          <p:val>
                                            <p:fltVal val="0"/>
                                          </p:val>
                                        </p:tav>
                                      </p:tavLst>
                                    </p:anim>
                                    <p:animEffect transition="in" filter="fade">
                                      <p:cBhvr>
                                        <p:cTn id="32" dur="1000"/>
                                        <p:tgtEl>
                                          <p:spTgt spid="12"/>
                                        </p:tgtEl>
                                      </p:cBhvr>
                                    </p:animEffect>
                                  </p:childTnLst>
                                </p:cTn>
                              </p:par>
                              <p:par>
                                <p:cTn id="33" presetID="31" presetClass="entr" presetSubtype="0" fill="hold" nodeType="withEffect">
                                  <p:stCondLst>
                                    <p:cond delay="300"/>
                                  </p:stCondLst>
                                  <p:childTnLst>
                                    <p:set>
                                      <p:cBhvr>
                                        <p:cTn id="34" dur="1" fill="hold">
                                          <p:stCondLst>
                                            <p:cond delay="0"/>
                                          </p:stCondLst>
                                        </p:cTn>
                                        <p:tgtEl>
                                          <p:spTgt spid="14"/>
                                        </p:tgtEl>
                                        <p:attrNameLst>
                                          <p:attrName>style.visibility</p:attrName>
                                        </p:attrNameLst>
                                      </p:cBhvr>
                                      <p:to>
                                        <p:strVal val="visible"/>
                                      </p:to>
                                    </p:set>
                                    <p:anim calcmode="lin" valueType="num">
                                      <p:cBhvr>
                                        <p:cTn id="35" dur="1000" fill="hold"/>
                                        <p:tgtEl>
                                          <p:spTgt spid="14"/>
                                        </p:tgtEl>
                                        <p:attrNameLst>
                                          <p:attrName>ppt_w</p:attrName>
                                        </p:attrNameLst>
                                      </p:cBhvr>
                                      <p:tavLst>
                                        <p:tav tm="0">
                                          <p:val>
                                            <p:fltVal val="0"/>
                                          </p:val>
                                        </p:tav>
                                        <p:tav tm="100000">
                                          <p:val>
                                            <p:strVal val="#ppt_w"/>
                                          </p:val>
                                        </p:tav>
                                      </p:tavLst>
                                    </p:anim>
                                    <p:anim calcmode="lin" valueType="num">
                                      <p:cBhvr>
                                        <p:cTn id="36" dur="1000" fill="hold"/>
                                        <p:tgtEl>
                                          <p:spTgt spid="14"/>
                                        </p:tgtEl>
                                        <p:attrNameLst>
                                          <p:attrName>ppt_h</p:attrName>
                                        </p:attrNameLst>
                                      </p:cBhvr>
                                      <p:tavLst>
                                        <p:tav tm="0">
                                          <p:val>
                                            <p:fltVal val="0"/>
                                          </p:val>
                                        </p:tav>
                                        <p:tav tm="100000">
                                          <p:val>
                                            <p:strVal val="#ppt_h"/>
                                          </p:val>
                                        </p:tav>
                                      </p:tavLst>
                                    </p:anim>
                                    <p:anim calcmode="lin" valueType="num">
                                      <p:cBhvr>
                                        <p:cTn id="37" dur="1000" fill="hold"/>
                                        <p:tgtEl>
                                          <p:spTgt spid="14"/>
                                        </p:tgtEl>
                                        <p:attrNameLst>
                                          <p:attrName>style.rotation</p:attrName>
                                        </p:attrNameLst>
                                      </p:cBhvr>
                                      <p:tavLst>
                                        <p:tav tm="0">
                                          <p:val>
                                            <p:fltVal val="90"/>
                                          </p:val>
                                        </p:tav>
                                        <p:tav tm="100000">
                                          <p:val>
                                            <p:fltVal val="0"/>
                                          </p:val>
                                        </p:tav>
                                      </p:tavLst>
                                    </p:anim>
                                    <p:animEffect transition="in" filter="fade">
                                      <p:cBhvr>
                                        <p:cTn id="38" dur="1000"/>
                                        <p:tgtEl>
                                          <p:spTgt spid="14"/>
                                        </p:tgtEl>
                                      </p:cBhvr>
                                    </p:animEffect>
                                  </p:childTnLst>
                                </p:cTn>
                              </p:par>
                              <p:par>
                                <p:cTn id="39" presetID="31" presetClass="entr" presetSubtype="0" fill="hold" nodeType="withEffect">
                                  <p:stCondLst>
                                    <p:cond delay="300"/>
                                  </p:stCondLst>
                                  <p:childTnLst>
                                    <p:set>
                                      <p:cBhvr>
                                        <p:cTn id="40" dur="1" fill="hold">
                                          <p:stCondLst>
                                            <p:cond delay="0"/>
                                          </p:stCondLst>
                                        </p:cTn>
                                        <p:tgtEl>
                                          <p:spTgt spid="17"/>
                                        </p:tgtEl>
                                        <p:attrNameLst>
                                          <p:attrName>style.visibility</p:attrName>
                                        </p:attrNameLst>
                                      </p:cBhvr>
                                      <p:to>
                                        <p:strVal val="visible"/>
                                      </p:to>
                                    </p:set>
                                    <p:anim calcmode="lin" valueType="num">
                                      <p:cBhvr>
                                        <p:cTn id="41" dur="1000" fill="hold"/>
                                        <p:tgtEl>
                                          <p:spTgt spid="17"/>
                                        </p:tgtEl>
                                        <p:attrNameLst>
                                          <p:attrName>ppt_w</p:attrName>
                                        </p:attrNameLst>
                                      </p:cBhvr>
                                      <p:tavLst>
                                        <p:tav tm="0">
                                          <p:val>
                                            <p:fltVal val="0"/>
                                          </p:val>
                                        </p:tav>
                                        <p:tav tm="100000">
                                          <p:val>
                                            <p:strVal val="#ppt_w"/>
                                          </p:val>
                                        </p:tav>
                                      </p:tavLst>
                                    </p:anim>
                                    <p:anim calcmode="lin" valueType="num">
                                      <p:cBhvr>
                                        <p:cTn id="42" dur="1000" fill="hold"/>
                                        <p:tgtEl>
                                          <p:spTgt spid="17"/>
                                        </p:tgtEl>
                                        <p:attrNameLst>
                                          <p:attrName>ppt_h</p:attrName>
                                        </p:attrNameLst>
                                      </p:cBhvr>
                                      <p:tavLst>
                                        <p:tav tm="0">
                                          <p:val>
                                            <p:fltVal val="0"/>
                                          </p:val>
                                        </p:tav>
                                        <p:tav tm="100000">
                                          <p:val>
                                            <p:strVal val="#ppt_h"/>
                                          </p:val>
                                        </p:tav>
                                      </p:tavLst>
                                    </p:anim>
                                    <p:anim calcmode="lin" valueType="num">
                                      <p:cBhvr>
                                        <p:cTn id="43" dur="1000" fill="hold"/>
                                        <p:tgtEl>
                                          <p:spTgt spid="17"/>
                                        </p:tgtEl>
                                        <p:attrNameLst>
                                          <p:attrName>style.rotation</p:attrName>
                                        </p:attrNameLst>
                                      </p:cBhvr>
                                      <p:tavLst>
                                        <p:tav tm="0">
                                          <p:val>
                                            <p:fltVal val="90"/>
                                          </p:val>
                                        </p:tav>
                                        <p:tav tm="100000">
                                          <p:val>
                                            <p:fltVal val="0"/>
                                          </p:val>
                                        </p:tav>
                                      </p:tavLst>
                                    </p:anim>
                                    <p:animEffect transition="in" filter="fade">
                                      <p:cBhvr>
                                        <p:cTn id="44" dur="1000"/>
                                        <p:tgtEl>
                                          <p:spTgt spid="17"/>
                                        </p:tgtEl>
                                      </p:cBhvr>
                                    </p:animEffect>
                                  </p:childTnLst>
                                </p:cTn>
                              </p:par>
                            </p:childTnLst>
                          </p:cTn>
                        </p:par>
                        <p:par>
                          <p:cTn id="45" fill="hold">
                            <p:stCondLst>
                              <p:cond delay="1300"/>
                            </p:stCondLst>
                            <p:childTnLst>
                              <p:par>
                                <p:cTn id="46" presetID="10" presetClass="entr" presetSubtype="0" fill="hold" nodeType="afterEffect">
                                  <p:stCondLst>
                                    <p:cond delay="0"/>
                                  </p:stCondLst>
                                  <p:childTnLst>
                                    <p:set>
                                      <p:cBhvr>
                                        <p:cTn id="47" dur="1" fill="hold">
                                          <p:stCondLst>
                                            <p:cond delay="0"/>
                                          </p:stCondLst>
                                        </p:cTn>
                                        <p:tgtEl>
                                          <p:spTgt spid="54"/>
                                        </p:tgtEl>
                                        <p:attrNameLst>
                                          <p:attrName>style.visibility</p:attrName>
                                        </p:attrNameLst>
                                      </p:cBhvr>
                                      <p:to>
                                        <p:strVal val="visible"/>
                                      </p:to>
                                    </p:set>
                                    <p:animEffect transition="in" filter="fade">
                                      <p:cBhvr>
                                        <p:cTn id="48" dur="500"/>
                                        <p:tgtEl>
                                          <p:spTgt spid="54"/>
                                        </p:tgtEl>
                                      </p:cBhvr>
                                    </p:animEffect>
                                  </p:childTnLst>
                                </p:cTn>
                              </p:par>
                              <p:par>
                                <p:cTn id="49" presetID="42" presetClass="entr" presetSubtype="0" fill="hold" nodeType="withEffect">
                                  <p:stCondLst>
                                    <p:cond delay="0"/>
                                  </p:stCondLst>
                                  <p:childTnLst>
                                    <p:set>
                                      <p:cBhvr>
                                        <p:cTn id="50" dur="1" fill="hold">
                                          <p:stCondLst>
                                            <p:cond delay="0"/>
                                          </p:stCondLst>
                                        </p:cTn>
                                        <p:tgtEl>
                                          <p:spTgt spid="2"/>
                                        </p:tgtEl>
                                        <p:attrNameLst>
                                          <p:attrName>style.visibility</p:attrName>
                                        </p:attrNameLst>
                                      </p:cBhvr>
                                      <p:to>
                                        <p:strVal val="visible"/>
                                      </p:to>
                                    </p:set>
                                    <p:animEffect transition="in" filter="fade">
                                      <p:cBhvr>
                                        <p:cTn id="51" dur="600"/>
                                        <p:tgtEl>
                                          <p:spTgt spid="2"/>
                                        </p:tgtEl>
                                      </p:cBhvr>
                                    </p:animEffect>
                                    <p:anim calcmode="lin" valueType="num">
                                      <p:cBhvr>
                                        <p:cTn id="52" dur="600" fill="hold"/>
                                        <p:tgtEl>
                                          <p:spTgt spid="2"/>
                                        </p:tgtEl>
                                        <p:attrNameLst>
                                          <p:attrName>ppt_x</p:attrName>
                                        </p:attrNameLst>
                                      </p:cBhvr>
                                      <p:tavLst>
                                        <p:tav tm="0">
                                          <p:val>
                                            <p:strVal val="#ppt_x"/>
                                          </p:val>
                                        </p:tav>
                                        <p:tav tm="100000">
                                          <p:val>
                                            <p:strVal val="#ppt_x"/>
                                          </p:val>
                                        </p:tav>
                                      </p:tavLst>
                                    </p:anim>
                                    <p:anim calcmode="lin" valueType="num">
                                      <p:cBhvr>
                                        <p:cTn id="53" dur="600" fill="hold"/>
                                        <p:tgtEl>
                                          <p:spTgt spid="2"/>
                                        </p:tgtEl>
                                        <p:attrNameLst>
                                          <p:attrName>ppt_y</p:attrName>
                                        </p:attrNameLst>
                                      </p:cBhvr>
                                      <p:tavLst>
                                        <p:tav tm="0">
                                          <p:val>
                                            <p:strVal val="#ppt_y+.1"/>
                                          </p:val>
                                        </p:tav>
                                        <p:tav tm="100000">
                                          <p:val>
                                            <p:strVal val="#ppt_y"/>
                                          </p:val>
                                        </p:tav>
                                      </p:tavLst>
                                    </p:anim>
                                  </p:childTnLst>
                                </p:cTn>
                              </p:par>
                              <p:par>
                                <p:cTn id="54" presetID="42" presetClass="entr" presetSubtype="0" fill="hold" nodeType="withEffect">
                                  <p:stCondLst>
                                    <p:cond delay="0"/>
                                  </p:stCondLst>
                                  <p:childTnLst>
                                    <p:set>
                                      <p:cBhvr>
                                        <p:cTn id="55" dur="1" fill="hold">
                                          <p:stCondLst>
                                            <p:cond delay="0"/>
                                          </p:stCondLst>
                                        </p:cTn>
                                        <p:tgtEl>
                                          <p:spTgt spid="4"/>
                                        </p:tgtEl>
                                        <p:attrNameLst>
                                          <p:attrName>style.visibility</p:attrName>
                                        </p:attrNameLst>
                                      </p:cBhvr>
                                      <p:to>
                                        <p:strVal val="visible"/>
                                      </p:to>
                                    </p:set>
                                    <p:animEffect transition="in" filter="fade">
                                      <p:cBhvr>
                                        <p:cTn id="56" dur="700"/>
                                        <p:tgtEl>
                                          <p:spTgt spid="4"/>
                                        </p:tgtEl>
                                      </p:cBhvr>
                                    </p:animEffect>
                                    <p:anim calcmode="lin" valueType="num">
                                      <p:cBhvr>
                                        <p:cTn id="57" dur="700" fill="hold"/>
                                        <p:tgtEl>
                                          <p:spTgt spid="4"/>
                                        </p:tgtEl>
                                        <p:attrNameLst>
                                          <p:attrName>ppt_x</p:attrName>
                                        </p:attrNameLst>
                                      </p:cBhvr>
                                      <p:tavLst>
                                        <p:tav tm="0">
                                          <p:val>
                                            <p:strVal val="#ppt_x"/>
                                          </p:val>
                                        </p:tav>
                                        <p:tav tm="100000">
                                          <p:val>
                                            <p:strVal val="#ppt_x"/>
                                          </p:val>
                                        </p:tav>
                                      </p:tavLst>
                                    </p:anim>
                                    <p:anim calcmode="lin" valueType="num">
                                      <p:cBhvr>
                                        <p:cTn id="58" dur="700" fill="hold"/>
                                        <p:tgtEl>
                                          <p:spTgt spid="4"/>
                                        </p:tgtEl>
                                        <p:attrNameLst>
                                          <p:attrName>ppt_y</p:attrName>
                                        </p:attrNameLst>
                                      </p:cBhvr>
                                      <p:tavLst>
                                        <p:tav tm="0">
                                          <p:val>
                                            <p:strVal val="#ppt_y+.1"/>
                                          </p:val>
                                        </p:tav>
                                        <p:tav tm="100000">
                                          <p:val>
                                            <p:strVal val="#ppt_y"/>
                                          </p:val>
                                        </p:tav>
                                      </p:tavLst>
                                    </p:anim>
                                  </p:childTnLst>
                                </p:cTn>
                              </p:par>
                              <p:par>
                                <p:cTn id="59" presetID="42" presetClass="entr" presetSubtype="0" fill="hold" nodeType="withEffect">
                                  <p:stCondLst>
                                    <p:cond delay="0"/>
                                  </p:stCondLst>
                                  <p:childTnLst>
                                    <p:set>
                                      <p:cBhvr>
                                        <p:cTn id="60" dur="1" fill="hold">
                                          <p:stCondLst>
                                            <p:cond delay="0"/>
                                          </p:stCondLst>
                                        </p:cTn>
                                        <p:tgtEl>
                                          <p:spTgt spid="6"/>
                                        </p:tgtEl>
                                        <p:attrNameLst>
                                          <p:attrName>style.visibility</p:attrName>
                                        </p:attrNameLst>
                                      </p:cBhvr>
                                      <p:to>
                                        <p:strVal val="visible"/>
                                      </p:to>
                                    </p:set>
                                    <p:animEffect transition="in" filter="fade">
                                      <p:cBhvr>
                                        <p:cTn id="61" dur="700"/>
                                        <p:tgtEl>
                                          <p:spTgt spid="6"/>
                                        </p:tgtEl>
                                      </p:cBhvr>
                                    </p:animEffect>
                                    <p:anim calcmode="lin" valueType="num">
                                      <p:cBhvr>
                                        <p:cTn id="62" dur="700" fill="hold"/>
                                        <p:tgtEl>
                                          <p:spTgt spid="6"/>
                                        </p:tgtEl>
                                        <p:attrNameLst>
                                          <p:attrName>ppt_x</p:attrName>
                                        </p:attrNameLst>
                                      </p:cBhvr>
                                      <p:tavLst>
                                        <p:tav tm="0">
                                          <p:val>
                                            <p:strVal val="#ppt_x"/>
                                          </p:val>
                                        </p:tav>
                                        <p:tav tm="100000">
                                          <p:val>
                                            <p:strVal val="#ppt_x"/>
                                          </p:val>
                                        </p:tav>
                                      </p:tavLst>
                                    </p:anim>
                                    <p:anim calcmode="lin" valueType="num">
                                      <p:cBhvr>
                                        <p:cTn id="63" dur="700" fill="hold"/>
                                        <p:tgtEl>
                                          <p:spTgt spid="6"/>
                                        </p:tgtEl>
                                        <p:attrNameLst>
                                          <p:attrName>ppt_y</p:attrName>
                                        </p:attrNameLst>
                                      </p:cBhvr>
                                      <p:tavLst>
                                        <p:tav tm="0">
                                          <p:val>
                                            <p:strVal val="#ppt_y+.1"/>
                                          </p:val>
                                        </p:tav>
                                        <p:tav tm="100000">
                                          <p:val>
                                            <p:strVal val="#ppt_y"/>
                                          </p:val>
                                        </p:tav>
                                      </p:tavLst>
                                    </p:anim>
                                  </p:childTnLst>
                                </p:cTn>
                              </p:par>
                              <p:par>
                                <p:cTn id="64" presetID="42" presetClass="entr" presetSubtype="0" fill="hold" nodeType="withEffect">
                                  <p:stCondLst>
                                    <p:cond delay="0"/>
                                  </p:stCondLst>
                                  <p:childTnLst>
                                    <p:set>
                                      <p:cBhvr>
                                        <p:cTn id="65" dur="1" fill="hold">
                                          <p:stCondLst>
                                            <p:cond delay="0"/>
                                          </p:stCondLst>
                                        </p:cTn>
                                        <p:tgtEl>
                                          <p:spTgt spid="8"/>
                                        </p:tgtEl>
                                        <p:attrNameLst>
                                          <p:attrName>style.visibility</p:attrName>
                                        </p:attrNameLst>
                                      </p:cBhvr>
                                      <p:to>
                                        <p:strVal val="visible"/>
                                      </p:to>
                                    </p:set>
                                    <p:animEffect transition="in" filter="fade">
                                      <p:cBhvr>
                                        <p:cTn id="66" dur="800"/>
                                        <p:tgtEl>
                                          <p:spTgt spid="8"/>
                                        </p:tgtEl>
                                      </p:cBhvr>
                                    </p:animEffect>
                                    <p:anim calcmode="lin" valueType="num">
                                      <p:cBhvr>
                                        <p:cTn id="67" dur="800" fill="hold"/>
                                        <p:tgtEl>
                                          <p:spTgt spid="8"/>
                                        </p:tgtEl>
                                        <p:attrNameLst>
                                          <p:attrName>ppt_x</p:attrName>
                                        </p:attrNameLst>
                                      </p:cBhvr>
                                      <p:tavLst>
                                        <p:tav tm="0">
                                          <p:val>
                                            <p:strVal val="#ppt_x"/>
                                          </p:val>
                                        </p:tav>
                                        <p:tav tm="100000">
                                          <p:val>
                                            <p:strVal val="#ppt_x"/>
                                          </p:val>
                                        </p:tav>
                                      </p:tavLst>
                                    </p:anim>
                                    <p:anim calcmode="lin" valueType="num">
                                      <p:cBhvr>
                                        <p:cTn id="68" dur="8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n23 Fb Tran Manh Tung">
            <a:extLst>
              <a:ext uri="{FF2B5EF4-FFF2-40B4-BE49-F238E27FC236}">
                <a16:creationId xmlns:a16="http://schemas.microsoft.com/office/drawing/2014/main" id="{811A94C6-0869-B058-C6B3-8061025FD89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8288000" cy="102870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descr="n23 Fb Tran Manh Tung">
            <a:extLst>
              <a:ext uri="{FF2B5EF4-FFF2-40B4-BE49-F238E27FC236}">
                <a16:creationId xmlns:a16="http://schemas.microsoft.com/office/drawing/2014/main" id="{FFFE87C7-29C6-58F8-D4BC-702ADACE9ED7}"/>
              </a:ext>
            </a:extLst>
          </p:cNvPr>
          <p:cNvSpPr/>
          <p:nvPr/>
        </p:nvSpPr>
        <p:spPr>
          <a:xfrm>
            <a:off x="0" y="2628900"/>
            <a:ext cx="18288000" cy="3147015"/>
          </a:xfrm>
          <a:prstGeom prst="rect">
            <a:avLst/>
          </a:prstGeom>
          <a:noFill/>
        </p:spPr>
        <p:txBody>
          <a:bodyPr wrap="square">
            <a:spAutoFit/>
          </a:bodyPr>
          <a:lstStyle/>
          <a:p>
            <a:pPr algn="ctr">
              <a:lnSpc>
                <a:spcPct val="115000"/>
              </a:lnSpc>
              <a:spcAft>
                <a:spcPts val="0"/>
              </a:spcAft>
            </a:pPr>
            <a:r>
              <a:rPr lang="en-US" sz="4400" b="1" u="sng">
                <a:solidFill>
                  <a:schemeClr val="bg1"/>
                </a:solidFill>
                <a:effectLst>
                  <a:glow rad="228600">
                    <a:schemeClr val="accent2">
                      <a:satMod val="175000"/>
                      <a:alpha val="40000"/>
                    </a:schemeClr>
                  </a:glow>
                </a:effectLst>
                <a:latin typeface="#9Slide03 AllRoundGothic" panose="020B0703020202020104" pitchFamily="34" charset="0"/>
                <a:ea typeface="Times New Roman"/>
              </a:rPr>
              <a:t>Chuyên đề 1:</a:t>
            </a:r>
          </a:p>
          <a:p>
            <a:pPr algn="ctr">
              <a:lnSpc>
                <a:spcPct val="115000"/>
              </a:lnSpc>
              <a:spcAft>
                <a:spcPts val="0"/>
              </a:spcAft>
            </a:pPr>
            <a:r>
              <a:rPr lang="en-US" sz="4400" b="1">
                <a:solidFill>
                  <a:schemeClr val="bg1"/>
                </a:solidFill>
                <a:effectLst>
                  <a:glow rad="228600">
                    <a:schemeClr val="accent2">
                      <a:satMod val="175000"/>
                      <a:alpha val="40000"/>
                    </a:schemeClr>
                  </a:glow>
                </a:effectLst>
                <a:latin typeface="#9Slide03 AllRoundGothic" panose="020B0703020202020104" pitchFamily="34" charset="0"/>
                <a:ea typeface="Times New Roman"/>
              </a:rPr>
              <a:t>VẬT LÍ TRONG MỘT SỐ NGÀNH NGHỀ</a:t>
            </a:r>
          </a:p>
          <a:p>
            <a:pPr algn="ctr">
              <a:lnSpc>
                <a:spcPct val="115000"/>
              </a:lnSpc>
              <a:spcAft>
                <a:spcPts val="0"/>
              </a:spcAft>
            </a:pPr>
            <a:endParaRPr lang="en-US" sz="4400" b="1" u="sng">
              <a:solidFill>
                <a:schemeClr val="bg1"/>
              </a:solidFill>
              <a:effectLst>
                <a:glow rad="228600">
                  <a:schemeClr val="accent2">
                    <a:satMod val="175000"/>
                    <a:alpha val="40000"/>
                  </a:schemeClr>
                </a:glow>
              </a:effectLst>
              <a:latin typeface="#9Slide03 AllRoundGothic" panose="020B0703020202020104" pitchFamily="34" charset="0"/>
              <a:ea typeface="Times New Roman"/>
            </a:endParaRPr>
          </a:p>
          <a:p>
            <a:pPr algn="ctr">
              <a:lnSpc>
                <a:spcPct val="115000"/>
              </a:lnSpc>
              <a:spcAft>
                <a:spcPts val="0"/>
              </a:spcAft>
            </a:pPr>
            <a:r>
              <a:rPr lang="en-US" sz="4400" b="1" u="sng">
                <a:solidFill>
                  <a:schemeClr val="bg1"/>
                </a:solidFill>
                <a:effectLst>
                  <a:glow rad="228600">
                    <a:schemeClr val="accent2">
                      <a:satMod val="175000"/>
                      <a:alpha val="40000"/>
                    </a:schemeClr>
                  </a:glow>
                </a:effectLst>
                <a:latin typeface="#9Slide03 AllRoundGothic" panose="020B0703020202020104" pitchFamily="34" charset="0"/>
                <a:ea typeface="Times New Roman"/>
              </a:rPr>
              <a:t>BÀI </a:t>
            </a:r>
            <a:r>
              <a:rPr lang="vi-VN" sz="4400" b="1" u="sng" dirty="0">
                <a:solidFill>
                  <a:schemeClr val="bg1"/>
                </a:solidFill>
                <a:effectLst>
                  <a:glow rad="228600">
                    <a:schemeClr val="accent2">
                      <a:satMod val="175000"/>
                      <a:alpha val="40000"/>
                    </a:schemeClr>
                  </a:glow>
                </a:effectLst>
                <a:latin typeface="#9Slide03 AllRoundGothic" panose="020B0703020202020104" pitchFamily="34" charset="0"/>
                <a:ea typeface="Times New Roman"/>
              </a:rPr>
              <a:t>3</a:t>
            </a:r>
            <a:r>
              <a:rPr lang="en-US" sz="4400" b="1" dirty="0">
                <a:solidFill>
                  <a:schemeClr val="bg1"/>
                </a:solidFill>
                <a:effectLst>
                  <a:glow rad="228600">
                    <a:schemeClr val="accent2">
                      <a:satMod val="175000"/>
                      <a:alpha val="40000"/>
                    </a:schemeClr>
                  </a:glow>
                </a:effectLst>
                <a:latin typeface="#9Slide03 AllRoundGothic" panose="020B0703020202020104" pitchFamily="34" charset="0"/>
                <a:ea typeface="Times New Roman"/>
              </a:rPr>
              <a:t>: </a:t>
            </a:r>
            <a:r>
              <a:rPr lang="vi-VN" sz="4400" b="1" dirty="0">
                <a:solidFill>
                  <a:schemeClr val="bg1"/>
                </a:solidFill>
                <a:effectLst>
                  <a:glow rad="228600">
                    <a:schemeClr val="accent2">
                      <a:satMod val="175000"/>
                      <a:alpha val="40000"/>
                    </a:schemeClr>
                  </a:glow>
                </a:effectLst>
                <a:latin typeface="#9Slide03 AllRoundGothic" panose="020B0703020202020104" pitchFamily="34" charset="0"/>
                <a:ea typeface="Times New Roman"/>
              </a:rPr>
              <a:t>ỨNG DỤNG CỦA VẬT LÍ TRONG MỘT SỐ NGÀNH NGH</a:t>
            </a:r>
            <a:r>
              <a:rPr lang="en-US" sz="4400" b="1" dirty="0">
                <a:solidFill>
                  <a:schemeClr val="bg1"/>
                </a:solidFill>
                <a:effectLst>
                  <a:glow rad="228600">
                    <a:schemeClr val="accent2">
                      <a:satMod val="175000"/>
                      <a:alpha val="40000"/>
                    </a:schemeClr>
                  </a:glow>
                </a:effectLst>
                <a:latin typeface="#9Slide03 AllRoundGothic" panose="020B0703020202020104" pitchFamily="34" charset="0"/>
                <a:ea typeface="Times New Roman"/>
              </a:rPr>
              <a:t>Ề</a:t>
            </a:r>
          </a:p>
        </p:txBody>
      </p:sp>
      <p:sp>
        <p:nvSpPr>
          <p:cNvPr id="5" name="TextBox 4" descr="n23 Fb Tran Manh Tung">
            <a:extLst>
              <a:ext uri="{FF2B5EF4-FFF2-40B4-BE49-F238E27FC236}">
                <a16:creationId xmlns:a16="http://schemas.microsoft.com/office/drawing/2014/main" id="{3A6D9529-3409-A2D9-4563-833156193F6A}"/>
              </a:ext>
            </a:extLst>
          </p:cNvPr>
          <p:cNvSpPr txBox="1"/>
          <p:nvPr/>
        </p:nvSpPr>
        <p:spPr>
          <a:xfrm>
            <a:off x="619432" y="8724604"/>
            <a:ext cx="17668567"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schemeClr val="bg1"/>
                </a:solidFill>
                <a:effectLst>
                  <a:glow rad="228600">
                    <a:schemeClr val="accent5">
                      <a:satMod val="175000"/>
                      <a:alpha val="40000"/>
                    </a:schemeClr>
                  </a:glow>
                </a:effectLst>
                <a:uLnTx/>
                <a:uFillTx/>
                <a:latin typeface="Calibri" panose="020F0502020204030204" pitchFamily="34" charset="0"/>
                <a:ea typeface="+mn-ea"/>
                <a:cs typeface="Calibri" panose="020F0502020204030204" pitchFamily="34" charset="0"/>
              </a:rPr>
              <a:t>Youtube: Cô Nhung Cute				Zalo: 0972464852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schemeClr val="bg1"/>
                </a:solidFill>
                <a:effectLst>
                  <a:glow rad="228600">
                    <a:schemeClr val="accent5">
                      <a:satMod val="175000"/>
                      <a:alpha val="40000"/>
                    </a:schemeClr>
                  </a:glow>
                </a:effectLst>
                <a:uLnTx/>
                <a:uFillTx/>
                <a:latin typeface="Calibri" panose="020F0502020204030204" pitchFamily="34" charset="0"/>
                <a:ea typeface="+mn-ea"/>
                <a:cs typeface="Calibri" panose="020F0502020204030204" pitchFamily="34" charset="0"/>
              </a:rPr>
              <a:t>Fb: Nguyễn Bích Nhung				mail: conhungcute@gmail.com</a:t>
            </a:r>
          </a:p>
        </p:txBody>
      </p:sp>
    </p:spTree>
    <p:extLst>
      <p:ext uri="{BB962C8B-B14F-4D97-AF65-F5344CB8AC3E}">
        <p14:creationId xmlns:p14="http://schemas.microsoft.com/office/powerpoint/2010/main" val="6638812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n23 Fb Tran Manh Tung">
            <a:extLst>
              <a:ext uri="{FF2B5EF4-FFF2-40B4-BE49-F238E27FC236}">
                <a16:creationId xmlns:a16="http://schemas.microsoft.com/office/drawing/2014/main" id="{AF3C0A88-1C66-4323-BAF4-42C3CF767EAE}"/>
              </a:ext>
            </a:extLst>
          </p:cNvPr>
          <p:cNvPicPr>
            <a:picLocks noChangeAspect="1"/>
          </p:cNvPicPr>
          <p:nvPr/>
        </p:nvPicPr>
        <p:blipFill>
          <a:blip r:embed="rId27" cstate="screen">
            <a:extLst>
              <a:ext uri="{28A0092B-C50C-407E-A947-70E740481C1C}">
                <a14:useLocalDpi xmlns:a14="http://schemas.microsoft.com/office/drawing/2010/main"/>
              </a:ext>
            </a:extLst>
          </a:blip>
          <a:stretch>
            <a:fillRect/>
          </a:stretch>
        </p:blipFill>
        <p:spPr>
          <a:xfrm>
            <a:off x="5232291" y="5839679"/>
            <a:ext cx="6416730" cy="6416730"/>
          </a:xfrm>
          <a:prstGeom prst="rect">
            <a:avLst/>
          </a:prstGeom>
        </p:spPr>
      </p:pic>
      <p:sp>
        <p:nvSpPr>
          <p:cNvPr id="11" name="MH_Other_1" descr="n23 Fb Tran Manh Tung">
            <a:extLst>
              <a:ext uri="{FF2B5EF4-FFF2-40B4-BE49-F238E27FC236}">
                <a16:creationId xmlns:a16="http://schemas.microsoft.com/office/drawing/2014/main" id="{8A584C98-B2B6-4E70-B553-E8FDE5212E2A}"/>
              </a:ext>
            </a:extLst>
          </p:cNvPr>
          <p:cNvSpPr>
            <a:spLocks noChangeArrowheads="1"/>
          </p:cNvSpPr>
          <p:nvPr>
            <p:custDataLst>
              <p:tags r:id="rId1"/>
            </p:custDataLst>
          </p:nvPr>
        </p:nvSpPr>
        <p:spPr bwMode="auto">
          <a:xfrm rot="1805303" flipH="1">
            <a:off x="1378947" y="2825816"/>
            <a:ext cx="1172424" cy="1010531"/>
          </a:xfrm>
          <a:prstGeom prst="triangle">
            <a:avLst>
              <a:gd name="adj" fmla="val 50000"/>
            </a:avLst>
          </a:prstGeom>
          <a:solidFill>
            <a:srgbClr val="58CDD0">
              <a:lumMod val="40000"/>
              <a:lumOff val="60000"/>
            </a:srgbClr>
          </a:solidFill>
          <a:ln>
            <a:noFill/>
          </a:ln>
        </p:spPr>
        <p:txBody>
          <a:bodyPr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just" defTabSz="1371600">
              <a:lnSpc>
                <a:spcPct val="130000"/>
              </a:lnSpc>
              <a:defRPr/>
            </a:pPr>
            <a:endParaRPr lang="zh-CN" altLang="en-US" sz="2700" kern="0">
              <a:solidFill>
                <a:srgbClr val="FFFFFF"/>
              </a:solidFill>
              <a:latin typeface="微软雅黑"/>
              <a:ea typeface="微软雅黑"/>
              <a:cs typeface="+mn-ea"/>
              <a:sym typeface="+mn-lt"/>
            </a:endParaRPr>
          </a:p>
        </p:txBody>
      </p:sp>
      <p:sp>
        <p:nvSpPr>
          <p:cNvPr id="12" name="MH_Other_2" descr="n23 Fb Tran Manh Tung">
            <a:extLst>
              <a:ext uri="{FF2B5EF4-FFF2-40B4-BE49-F238E27FC236}">
                <a16:creationId xmlns:a16="http://schemas.microsoft.com/office/drawing/2014/main" id="{BC44C30F-B3EF-4C5C-8F09-BA748A484F1E}"/>
              </a:ext>
            </a:extLst>
          </p:cNvPr>
          <p:cNvSpPr>
            <a:spLocks/>
          </p:cNvSpPr>
          <p:nvPr>
            <p:custDataLst>
              <p:tags r:id="rId2"/>
            </p:custDataLst>
          </p:nvPr>
        </p:nvSpPr>
        <p:spPr bwMode="auto">
          <a:xfrm>
            <a:off x="457200" y="2303577"/>
            <a:ext cx="1558878" cy="1796498"/>
          </a:xfrm>
          <a:custGeom>
            <a:avLst/>
            <a:gdLst>
              <a:gd name="T0" fmla="*/ 477 w 1030516"/>
              <a:gd name="T1" fmla="*/ 0 h 1186577"/>
              <a:gd name="T2" fmla="*/ 678091 w 1030516"/>
              <a:gd name="T3" fmla="*/ 389224 h 1186577"/>
              <a:gd name="T4" fmla="*/ 0 w 1030516"/>
              <a:gd name="T5" fmla="*/ 783469 h 1186577"/>
              <a:gd name="T6" fmla="*/ 0 60000 65536"/>
              <a:gd name="T7" fmla="*/ 0 60000 65536"/>
              <a:gd name="T8" fmla="*/ 0 60000 65536"/>
              <a:gd name="T9" fmla="*/ 0 w 1030516"/>
              <a:gd name="T10" fmla="*/ 0 h 1186577"/>
              <a:gd name="T11" fmla="*/ 1030516 w 1030516"/>
              <a:gd name="T12" fmla="*/ 1186577 h 1186577"/>
            </a:gdLst>
            <a:ahLst/>
            <a:cxnLst>
              <a:cxn ang="T6">
                <a:pos x="T0" y="T1"/>
              </a:cxn>
              <a:cxn ang="T7">
                <a:pos x="T2" y="T3"/>
              </a:cxn>
              <a:cxn ang="T8">
                <a:pos x="T4" y="T5"/>
              </a:cxn>
            </a:cxnLst>
            <a:rect l="T9" t="T10" r="T11" b="T12"/>
            <a:pathLst>
              <a:path w="1030516" h="1186577">
                <a:moveTo>
                  <a:pt x="724" y="0"/>
                </a:moveTo>
                <a:lnTo>
                  <a:pt x="1030516" y="589487"/>
                </a:lnTo>
                <a:lnTo>
                  <a:pt x="0" y="1186577"/>
                </a:lnTo>
                <a:lnTo>
                  <a:pt x="724" y="0"/>
                </a:lnTo>
                <a:close/>
              </a:path>
            </a:pathLst>
          </a:custGeom>
          <a:solidFill>
            <a:srgbClr val="0F80CC"/>
          </a:solidFill>
          <a:ln>
            <a:noFill/>
          </a:ln>
        </p:spPr>
        <p:txBody>
          <a:bodyPr rIns="648000" anchor="ctr"/>
          <a:lstStyle>
            <a:lvl1pPr>
              <a:defRPr>
                <a:solidFill>
                  <a:schemeClr val="tx1"/>
                </a:solidFill>
                <a:latin typeface="等线" pitchFamily="2" charset="-122"/>
                <a:ea typeface="等线" pitchFamily="2" charset="-122"/>
              </a:defRPr>
            </a:lvl1pPr>
            <a:lvl2pPr marL="742950" indent="-285750">
              <a:defRPr>
                <a:solidFill>
                  <a:schemeClr val="tx1"/>
                </a:solidFill>
                <a:latin typeface="等线" pitchFamily="2" charset="-122"/>
                <a:ea typeface="等线" pitchFamily="2" charset="-122"/>
              </a:defRPr>
            </a:lvl2pPr>
            <a:lvl3pPr marL="1143000" indent="-228600">
              <a:defRPr>
                <a:solidFill>
                  <a:schemeClr val="tx1"/>
                </a:solidFill>
                <a:latin typeface="等线" pitchFamily="2" charset="-122"/>
                <a:ea typeface="等线" pitchFamily="2" charset="-122"/>
              </a:defRPr>
            </a:lvl3pPr>
            <a:lvl4pPr marL="1600200" indent="-228600">
              <a:defRPr>
                <a:solidFill>
                  <a:schemeClr val="tx1"/>
                </a:solidFill>
                <a:latin typeface="等线" pitchFamily="2" charset="-122"/>
                <a:ea typeface="等线" pitchFamily="2" charset="-122"/>
              </a:defRPr>
            </a:lvl4pPr>
            <a:lvl5pPr marL="2057400" indent="-228600">
              <a:defRPr>
                <a:solidFill>
                  <a:schemeClr val="tx1"/>
                </a:solidFill>
                <a:latin typeface="等线" pitchFamily="2" charset="-122"/>
                <a:ea typeface="等线" pitchFamily="2" charset="-122"/>
              </a:defRPr>
            </a:lvl5pPr>
            <a:lvl6pPr marL="2514600" indent="-228600" eaLnBrk="0" fontAlgn="base" hangingPunct="0">
              <a:spcBef>
                <a:spcPct val="0"/>
              </a:spcBef>
              <a:spcAft>
                <a:spcPct val="0"/>
              </a:spcAft>
              <a:defRPr>
                <a:solidFill>
                  <a:schemeClr val="tx1"/>
                </a:solidFill>
                <a:latin typeface="等线" pitchFamily="2" charset="-122"/>
                <a:ea typeface="等线" pitchFamily="2" charset="-122"/>
              </a:defRPr>
            </a:lvl6pPr>
            <a:lvl7pPr marL="2971800" indent="-228600" eaLnBrk="0" fontAlgn="base" hangingPunct="0">
              <a:spcBef>
                <a:spcPct val="0"/>
              </a:spcBef>
              <a:spcAft>
                <a:spcPct val="0"/>
              </a:spcAft>
              <a:defRPr>
                <a:solidFill>
                  <a:schemeClr val="tx1"/>
                </a:solidFill>
                <a:latin typeface="等线" pitchFamily="2" charset="-122"/>
                <a:ea typeface="等线" pitchFamily="2" charset="-122"/>
              </a:defRPr>
            </a:lvl7pPr>
            <a:lvl8pPr marL="3429000" indent="-228600" eaLnBrk="0" fontAlgn="base" hangingPunct="0">
              <a:spcBef>
                <a:spcPct val="0"/>
              </a:spcBef>
              <a:spcAft>
                <a:spcPct val="0"/>
              </a:spcAft>
              <a:defRPr>
                <a:solidFill>
                  <a:schemeClr val="tx1"/>
                </a:solidFill>
                <a:latin typeface="等线" pitchFamily="2" charset="-122"/>
                <a:ea typeface="等线" pitchFamily="2" charset="-122"/>
              </a:defRPr>
            </a:lvl8pPr>
            <a:lvl9pPr marL="3886200" indent="-228600" eaLnBrk="0" fontAlgn="base" hangingPunct="0">
              <a:spcBef>
                <a:spcPct val="0"/>
              </a:spcBef>
              <a:spcAft>
                <a:spcPct val="0"/>
              </a:spcAft>
              <a:defRPr>
                <a:solidFill>
                  <a:schemeClr val="tx1"/>
                </a:solidFill>
                <a:latin typeface="等线" pitchFamily="2" charset="-122"/>
                <a:ea typeface="等线" pitchFamily="2" charset="-122"/>
              </a:defRPr>
            </a:lvl9pPr>
          </a:lstStyle>
          <a:p>
            <a:pPr algn="ctr" defTabSz="1371600">
              <a:defRPr/>
            </a:pPr>
            <a:r>
              <a:rPr lang="en-US" altLang="zh-CN" sz="4200" kern="0" dirty="0">
                <a:solidFill>
                  <a:srgbClr val="FFFFFF"/>
                </a:solidFill>
                <a:latin typeface="微软雅黑"/>
                <a:ea typeface="微软雅黑"/>
                <a:cs typeface="+mn-ea"/>
                <a:sym typeface="+mn-lt"/>
              </a:rPr>
              <a:t>I</a:t>
            </a:r>
            <a:endParaRPr lang="zh-CN" altLang="en-US" sz="4200" kern="0" dirty="0">
              <a:solidFill>
                <a:srgbClr val="FFFFFF"/>
              </a:solidFill>
              <a:latin typeface="微软雅黑"/>
              <a:ea typeface="微软雅黑"/>
              <a:cs typeface="+mn-ea"/>
              <a:sym typeface="+mn-lt"/>
            </a:endParaRPr>
          </a:p>
        </p:txBody>
      </p:sp>
      <p:sp>
        <p:nvSpPr>
          <p:cNvPr id="13" name="MH_SubTitle_1" descr="n23 Fb Tran Manh Tung">
            <a:extLst>
              <a:ext uri="{FF2B5EF4-FFF2-40B4-BE49-F238E27FC236}">
                <a16:creationId xmlns:a16="http://schemas.microsoft.com/office/drawing/2014/main" id="{269E6573-178E-4592-9355-803912F24FB7}"/>
              </a:ext>
            </a:extLst>
          </p:cNvPr>
          <p:cNvSpPr/>
          <p:nvPr>
            <p:custDataLst>
              <p:tags r:id="rId3"/>
            </p:custDataLst>
          </p:nvPr>
        </p:nvSpPr>
        <p:spPr>
          <a:xfrm>
            <a:off x="2214176" y="2877684"/>
            <a:ext cx="1828800" cy="1206253"/>
          </a:xfrm>
          <a:prstGeom prst="rect">
            <a:avLst/>
          </a:prstGeom>
          <a:solidFill>
            <a:srgbClr val="FFFFFF"/>
          </a:solidFill>
          <a:effectLst/>
        </p:spPr>
        <p:txBody>
          <a:bodyPr anchor="ctr"/>
          <a:lstStyle/>
          <a:p>
            <a:pPr algn="ctr" defTabSz="1828755">
              <a:lnSpc>
                <a:spcPct val="150000"/>
              </a:lnSpc>
              <a:defRPr/>
            </a:pPr>
            <a:r>
              <a:rPr lang="en-US" altLang="zh-CN" sz="2800" kern="0">
                <a:latin typeface="#9Slide03 AllRoundGothic" panose="020B0703020202020104" pitchFamily="34" charset="0"/>
                <a:ea typeface="微软雅黑"/>
                <a:cs typeface="+mn-ea"/>
                <a:sym typeface="+mn-lt"/>
              </a:rPr>
              <a:t>QUÂN SỰ</a:t>
            </a:r>
            <a:endParaRPr lang="zh-CN" altLang="en-US" sz="2800" kern="0" dirty="0">
              <a:latin typeface="#9Slide03 AllRoundGothic" panose="020B0703020202020104" pitchFamily="34" charset="0"/>
              <a:ea typeface="微软雅黑"/>
              <a:cs typeface="+mn-ea"/>
              <a:sym typeface="+mn-lt"/>
            </a:endParaRPr>
          </a:p>
        </p:txBody>
      </p:sp>
      <p:sp>
        <p:nvSpPr>
          <p:cNvPr id="14" name="MH_Other_3" descr="n23 Fb Tran Manh Tung">
            <a:extLst>
              <a:ext uri="{FF2B5EF4-FFF2-40B4-BE49-F238E27FC236}">
                <a16:creationId xmlns:a16="http://schemas.microsoft.com/office/drawing/2014/main" id="{911689FD-2544-402D-901A-786B458EACC0}"/>
              </a:ext>
            </a:extLst>
          </p:cNvPr>
          <p:cNvSpPr>
            <a:spLocks noChangeArrowheads="1"/>
          </p:cNvSpPr>
          <p:nvPr>
            <p:custDataLst>
              <p:tags r:id="rId4"/>
            </p:custDataLst>
          </p:nvPr>
        </p:nvSpPr>
        <p:spPr bwMode="auto">
          <a:xfrm rot="1805303" flipH="1">
            <a:off x="9678066" y="2847603"/>
            <a:ext cx="1172424" cy="1010529"/>
          </a:xfrm>
          <a:prstGeom prst="triangle">
            <a:avLst>
              <a:gd name="adj" fmla="val 50000"/>
            </a:avLst>
          </a:prstGeom>
          <a:solidFill>
            <a:srgbClr val="EC7070">
              <a:lumMod val="40000"/>
              <a:lumOff val="60000"/>
            </a:srgbClr>
          </a:solidFill>
          <a:ln>
            <a:noFill/>
          </a:ln>
        </p:spPr>
        <p:txBody>
          <a:bodyPr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just" defTabSz="1371600">
              <a:lnSpc>
                <a:spcPct val="130000"/>
              </a:lnSpc>
              <a:defRPr/>
            </a:pPr>
            <a:endParaRPr lang="zh-CN" altLang="en-US" sz="2700" kern="0">
              <a:solidFill>
                <a:srgbClr val="FFFFFF"/>
              </a:solidFill>
              <a:latin typeface="微软雅黑"/>
              <a:ea typeface="微软雅黑"/>
              <a:cs typeface="+mn-ea"/>
              <a:sym typeface="+mn-lt"/>
            </a:endParaRPr>
          </a:p>
        </p:txBody>
      </p:sp>
      <p:sp>
        <p:nvSpPr>
          <p:cNvPr id="15" name="MH_Other_4" descr="n23 Fb Tran Manh Tung">
            <a:extLst>
              <a:ext uri="{FF2B5EF4-FFF2-40B4-BE49-F238E27FC236}">
                <a16:creationId xmlns:a16="http://schemas.microsoft.com/office/drawing/2014/main" id="{7DF620D0-3415-42D9-89D8-3374CF1A9444}"/>
              </a:ext>
            </a:extLst>
          </p:cNvPr>
          <p:cNvSpPr>
            <a:spLocks/>
          </p:cNvSpPr>
          <p:nvPr>
            <p:custDataLst>
              <p:tags r:id="rId5"/>
            </p:custDataLst>
          </p:nvPr>
        </p:nvSpPr>
        <p:spPr bwMode="auto">
          <a:xfrm>
            <a:off x="8753706" y="2327977"/>
            <a:ext cx="1558880" cy="1793886"/>
          </a:xfrm>
          <a:custGeom>
            <a:avLst/>
            <a:gdLst>
              <a:gd name="T0" fmla="*/ 666 w 1030516"/>
              <a:gd name="T1" fmla="*/ 0 h 1186577"/>
              <a:gd name="T2" fmla="*/ 947884 w 1030516"/>
              <a:gd name="T3" fmla="*/ 542219 h 1186577"/>
              <a:gd name="T4" fmla="*/ 0 w 1030516"/>
              <a:gd name="T5" fmla="*/ 1091432 h 1186577"/>
              <a:gd name="T6" fmla="*/ 0 60000 65536"/>
              <a:gd name="T7" fmla="*/ 0 60000 65536"/>
              <a:gd name="T8" fmla="*/ 0 60000 65536"/>
              <a:gd name="T9" fmla="*/ 0 w 1030516"/>
              <a:gd name="T10" fmla="*/ 0 h 1186577"/>
              <a:gd name="T11" fmla="*/ 1030516 w 1030516"/>
              <a:gd name="T12" fmla="*/ 1186577 h 1186577"/>
            </a:gdLst>
            <a:ahLst/>
            <a:cxnLst>
              <a:cxn ang="T6">
                <a:pos x="T0" y="T1"/>
              </a:cxn>
              <a:cxn ang="T7">
                <a:pos x="T2" y="T3"/>
              </a:cxn>
              <a:cxn ang="T8">
                <a:pos x="T4" y="T5"/>
              </a:cxn>
            </a:cxnLst>
            <a:rect l="T9" t="T10" r="T11" b="T12"/>
            <a:pathLst>
              <a:path w="1030516" h="1186577">
                <a:moveTo>
                  <a:pt x="724" y="0"/>
                </a:moveTo>
                <a:lnTo>
                  <a:pt x="1030516" y="589487"/>
                </a:lnTo>
                <a:lnTo>
                  <a:pt x="0" y="1186577"/>
                </a:lnTo>
                <a:lnTo>
                  <a:pt x="724" y="0"/>
                </a:lnTo>
                <a:close/>
              </a:path>
            </a:pathLst>
          </a:custGeom>
          <a:solidFill>
            <a:srgbClr val="C1272D"/>
          </a:solidFill>
          <a:ln w="19050">
            <a:noFill/>
            <a:miter lim="800000"/>
            <a:headEnd/>
            <a:tailEnd/>
          </a:ln>
        </p:spPr>
        <p:txBody>
          <a:bodyPr rIns="648000"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ctr" defTabSz="1371600">
              <a:defRPr/>
            </a:pPr>
            <a:r>
              <a:rPr lang="en-US" altLang="zh-CN" sz="4200" kern="0">
                <a:solidFill>
                  <a:srgbClr val="FFFFFF"/>
                </a:solidFill>
                <a:latin typeface="微软雅黑"/>
                <a:ea typeface="微软雅黑"/>
                <a:cs typeface="+mn-ea"/>
                <a:sym typeface="+mn-lt"/>
              </a:rPr>
              <a:t>III</a:t>
            </a:r>
            <a:endParaRPr lang="zh-CN" altLang="en-US" sz="4200" kern="0" dirty="0">
              <a:solidFill>
                <a:srgbClr val="FFFFFF"/>
              </a:solidFill>
              <a:latin typeface="微软雅黑"/>
              <a:ea typeface="微软雅黑"/>
              <a:cs typeface="+mn-ea"/>
              <a:sym typeface="+mn-lt"/>
            </a:endParaRPr>
          </a:p>
        </p:txBody>
      </p:sp>
      <p:sp>
        <p:nvSpPr>
          <p:cNvPr id="16" name="MH_SubTitle_3" descr="n23 Fb Tran Manh Tung">
            <a:extLst>
              <a:ext uri="{FF2B5EF4-FFF2-40B4-BE49-F238E27FC236}">
                <a16:creationId xmlns:a16="http://schemas.microsoft.com/office/drawing/2014/main" id="{D8C9531D-81A0-4FFD-BB09-4E0D308864A9}"/>
              </a:ext>
            </a:extLst>
          </p:cNvPr>
          <p:cNvSpPr/>
          <p:nvPr>
            <p:custDataLst>
              <p:tags r:id="rId6"/>
            </p:custDataLst>
          </p:nvPr>
        </p:nvSpPr>
        <p:spPr>
          <a:xfrm>
            <a:off x="10515600" y="2875157"/>
            <a:ext cx="1828800" cy="1186996"/>
          </a:xfrm>
          <a:prstGeom prst="rect">
            <a:avLst/>
          </a:prstGeom>
          <a:solidFill>
            <a:srgbClr val="FFFFFF"/>
          </a:solidFill>
          <a:effectLst/>
        </p:spPr>
        <p:txBody>
          <a:bodyPr anchor="ctr"/>
          <a:lstStyle/>
          <a:p>
            <a:pPr algn="ctr" defTabSz="1828755">
              <a:defRPr/>
            </a:pPr>
            <a:r>
              <a:rPr lang="en-US" altLang="zh-CN" sz="2800" kern="0">
                <a:latin typeface="#9Slide03 AllRoundGothic" panose="020B0703020202020104" pitchFamily="34" charset="0"/>
                <a:ea typeface="微软雅黑"/>
                <a:cs typeface="+mn-ea"/>
                <a:sym typeface="+mn-lt"/>
              </a:rPr>
              <a:t>KĨ THUẬT ĐIỆN TỬ</a:t>
            </a:r>
            <a:endParaRPr lang="zh-CN" altLang="en-US" sz="2800" kern="0" dirty="0">
              <a:latin typeface="#9Slide03 AllRoundGothic" panose="020B0703020202020104" pitchFamily="34" charset="0"/>
              <a:ea typeface="微软雅黑"/>
              <a:cs typeface="+mn-ea"/>
              <a:sym typeface="+mn-lt"/>
            </a:endParaRPr>
          </a:p>
        </p:txBody>
      </p:sp>
      <p:sp>
        <p:nvSpPr>
          <p:cNvPr id="17" name="MH_Other_5" descr="n23 Fb Tran Manh Tung">
            <a:extLst>
              <a:ext uri="{FF2B5EF4-FFF2-40B4-BE49-F238E27FC236}">
                <a16:creationId xmlns:a16="http://schemas.microsoft.com/office/drawing/2014/main" id="{CEB15DC1-E9C5-4ED9-B228-3380D3B80DFC}"/>
              </a:ext>
            </a:extLst>
          </p:cNvPr>
          <p:cNvSpPr>
            <a:spLocks noChangeArrowheads="1"/>
          </p:cNvSpPr>
          <p:nvPr>
            <p:custDataLst>
              <p:tags r:id="rId7"/>
            </p:custDataLst>
          </p:nvPr>
        </p:nvSpPr>
        <p:spPr bwMode="auto">
          <a:xfrm rot="1805303" flipH="1">
            <a:off x="5547645" y="2847603"/>
            <a:ext cx="1172424" cy="1010529"/>
          </a:xfrm>
          <a:prstGeom prst="triangle">
            <a:avLst>
              <a:gd name="adj" fmla="val 50000"/>
            </a:avLst>
          </a:prstGeom>
          <a:solidFill>
            <a:srgbClr val="FFC305">
              <a:lumMod val="40000"/>
              <a:lumOff val="60000"/>
            </a:srgbClr>
          </a:solidFill>
          <a:ln>
            <a:noFill/>
          </a:ln>
        </p:spPr>
        <p:txBody>
          <a:bodyPr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just" defTabSz="1371600">
              <a:lnSpc>
                <a:spcPct val="130000"/>
              </a:lnSpc>
              <a:defRPr/>
            </a:pPr>
            <a:endParaRPr lang="zh-CN" altLang="en-US" sz="2700" kern="0">
              <a:solidFill>
                <a:srgbClr val="FFFFFF"/>
              </a:solidFill>
              <a:latin typeface="微软雅黑"/>
              <a:ea typeface="微软雅黑"/>
              <a:cs typeface="+mn-ea"/>
              <a:sym typeface="+mn-lt"/>
            </a:endParaRPr>
          </a:p>
        </p:txBody>
      </p:sp>
      <p:sp>
        <p:nvSpPr>
          <p:cNvPr id="18" name="MH_Other_6" descr="n23 Fb Tran Manh Tung">
            <a:extLst>
              <a:ext uri="{FF2B5EF4-FFF2-40B4-BE49-F238E27FC236}">
                <a16:creationId xmlns:a16="http://schemas.microsoft.com/office/drawing/2014/main" id="{78771170-D77C-4C45-9112-FEFEA0D6A6C4}"/>
              </a:ext>
            </a:extLst>
          </p:cNvPr>
          <p:cNvSpPr>
            <a:spLocks/>
          </p:cNvSpPr>
          <p:nvPr>
            <p:custDataLst>
              <p:tags r:id="rId8"/>
            </p:custDataLst>
          </p:nvPr>
        </p:nvSpPr>
        <p:spPr bwMode="auto">
          <a:xfrm>
            <a:off x="4625898" y="2327977"/>
            <a:ext cx="1558878" cy="1796498"/>
          </a:xfrm>
          <a:custGeom>
            <a:avLst/>
            <a:gdLst>
              <a:gd name="T0" fmla="*/ 477 w 1030516"/>
              <a:gd name="T1" fmla="*/ 0 h 1186577"/>
              <a:gd name="T2" fmla="*/ 678091 w 1030516"/>
              <a:gd name="T3" fmla="*/ 389224 h 1186577"/>
              <a:gd name="T4" fmla="*/ 0 w 1030516"/>
              <a:gd name="T5" fmla="*/ 783469 h 1186577"/>
              <a:gd name="T6" fmla="*/ 0 60000 65536"/>
              <a:gd name="T7" fmla="*/ 0 60000 65536"/>
              <a:gd name="T8" fmla="*/ 0 60000 65536"/>
              <a:gd name="T9" fmla="*/ 0 w 1030516"/>
              <a:gd name="T10" fmla="*/ 0 h 1186577"/>
              <a:gd name="T11" fmla="*/ 1030516 w 1030516"/>
              <a:gd name="T12" fmla="*/ 1186577 h 1186577"/>
            </a:gdLst>
            <a:ahLst/>
            <a:cxnLst>
              <a:cxn ang="T6">
                <a:pos x="T0" y="T1"/>
              </a:cxn>
              <a:cxn ang="T7">
                <a:pos x="T2" y="T3"/>
              </a:cxn>
              <a:cxn ang="T8">
                <a:pos x="T4" y="T5"/>
              </a:cxn>
            </a:cxnLst>
            <a:rect l="T9" t="T10" r="T11" b="T12"/>
            <a:pathLst>
              <a:path w="1030516" h="1186577">
                <a:moveTo>
                  <a:pt x="724" y="0"/>
                </a:moveTo>
                <a:lnTo>
                  <a:pt x="1030516" y="589487"/>
                </a:lnTo>
                <a:lnTo>
                  <a:pt x="0" y="1186577"/>
                </a:lnTo>
                <a:lnTo>
                  <a:pt x="724" y="0"/>
                </a:lnTo>
                <a:close/>
              </a:path>
            </a:pathLst>
          </a:custGeom>
          <a:solidFill>
            <a:srgbClr val="F97F08"/>
          </a:solidFill>
          <a:ln>
            <a:noFill/>
          </a:ln>
        </p:spPr>
        <p:txBody>
          <a:bodyPr rIns="648000" anchor="ctr"/>
          <a:lstStyle>
            <a:lvl1pPr>
              <a:defRPr>
                <a:solidFill>
                  <a:schemeClr val="tx1"/>
                </a:solidFill>
                <a:latin typeface="等线" pitchFamily="2" charset="-122"/>
                <a:ea typeface="等线" pitchFamily="2" charset="-122"/>
              </a:defRPr>
            </a:lvl1pPr>
            <a:lvl2pPr marL="742950" indent="-285750">
              <a:defRPr>
                <a:solidFill>
                  <a:schemeClr val="tx1"/>
                </a:solidFill>
                <a:latin typeface="等线" pitchFamily="2" charset="-122"/>
                <a:ea typeface="等线" pitchFamily="2" charset="-122"/>
              </a:defRPr>
            </a:lvl2pPr>
            <a:lvl3pPr marL="1143000" indent="-228600">
              <a:defRPr>
                <a:solidFill>
                  <a:schemeClr val="tx1"/>
                </a:solidFill>
                <a:latin typeface="等线" pitchFamily="2" charset="-122"/>
                <a:ea typeface="等线" pitchFamily="2" charset="-122"/>
              </a:defRPr>
            </a:lvl3pPr>
            <a:lvl4pPr marL="1600200" indent="-228600">
              <a:defRPr>
                <a:solidFill>
                  <a:schemeClr val="tx1"/>
                </a:solidFill>
                <a:latin typeface="等线" pitchFamily="2" charset="-122"/>
                <a:ea typeface="等线" pitchFamily="2" charset="-122"/>
              </a:defRPr>
            </a:lvl4pPr>
            <a:lvl5pPr marL="2057400" indent="-228600">
              <a:defRPr>
                <a:solidFill>
                  <a:schemeClr val="tx1"/>
                </a:solidFill>
                <a:latin typeface="等线" pitchFamily="2" charset="-122"/>
                <a:ea typeface="等线" pitchFamily="2" charset="-122"/>
              </a:defRPr>
            </a:lvl5pPr>
            <a:lvl6pPr marL="2514600" indent="-228600" eaLnBrk="0" fontAlgn="base" hangingPunct="0">
              <a:spcBef>
                <a:spcPct val="0"/>
              </a:spcBef>
              <a:spcAft>
                <a:spcPct val="0"/>
              </a:spcAft>
              <a:defRPr>
                <a:solidFill>
                  <a:schemeClr val="tx1"/>
                </a:solidFill>
                <a:latin typeface="等线" pitchFamily="2" charset="-122"/>
                <a:ea typeface="等线" pitchFamily="2" charset="-122"/>
              </a:defRPr>
            </a:lvl6pPr>
            <a:lvl7pPr marL="2971800" indent="-228600" eaLnBrk="0" fontAlgn="base" hangingPunct="0">
              <a:spcBef>
                <a:spcPct val="0"/>
              </a:spcBef>
              <a:spcAft>
                <a:spcPct val="0"/>
              </a:spcAft>
              <a:defRPr>
                <a:solidFill>
                  <a:schemeClr val="tx1"/>
                </a:solidFill>
                <a:latin typeface="等线" pitchFamily="2" charset="-122"/>
                <a:ea typeface="等线" pitchFamily="2" charset="-122"/>
              </a:defRPr>
            </a:lvl7pPr>
            <a:lvl8pPr marL="3429000" indent="-228600" eaLnBrk="0" fontAlgn="base" hangingPunct="0">
              <a:spcBef>
                <a:spcPct val="0"/>
              </a:spcBef>
              <a:spcAft>
                <a:spcPct val="0"/>
              </a:spcAft>
              <a:defRPr>
                <a:solidFill>
                  <a:schemeClr val="tx1"/>
                </a:solidFill>
                <a:latin typeface="等线" pitchFamily="2" charset="-122"/>
                <a:ea typeface="等线" pitchFamily="2" charset="-122"/>
              </a:defRPr>
            </a:lvl8pPr>
            <a:lvl9pPr marL="3886200" indent="-228600" eaLnBrk="0" fontAlgn="base" hangingPunct="0">
              <a:spcBef>
                <a:spcPct val="0"/>
              </a:spcBef>
              <a:spcAft>
                <a:spcPct val="0"/>
              </a:spcAft>
              <a:defRPr>
                <a:solidFill>
                  <a:schemeClr val="tx1"/>
                </a:solidFill>
                <a:latin typeface="等线" pitchFamily="2" charset="-122"/>
                <a:ea typeface="等线" pitchFamily="2" charset="-122"/>
              </a:defRPr>
            </a:lvl9pPr>
          </a:lstStyle>
          <a:p>
            <a:pPr algn="ctr" defTabSz="1371600">
              <a:defRPr/>
            </a:pPr>
            <a:r>
              <a:rPr lang="en-US" altLang="zh-CN" sz="4200" kern="0">
                <a:solidFill>
                  <a:srgbClr val="FFFFFF"/>
                </a:solidFill>
                <a:latin typeface="微软雅黑"/>
                <a:ea typeface="微软雅黑"/>
                <a:cs typeface="+mn-ea"/>
                <a:sym typeface="+mn-lt"/>
              </a:rPr>
              <a:t>II</a:t>
            </a:r>
            <a:endParaRPr lang="zh-CN" altLang="en-US" sz="4200" kern="0" dirty="0">
              <a:solidFill>
                <a:srgbClr val="FFFFFF"/>
              </a:solidFill>
              <a:latin typeface="微软雅黑"/>
              <a:ea typeface="微软雅黑"/>
              <a:cs typeface="+mn-ea"/>
              <a:sym typeface="+mn-lt"/>
            </a:endParaRPr>
          </a:p>
        </p:txBody>
      </p:sp>
      <p:sp>
        <p:nvSpPr>
          <p:cNvPr id="19" name="MH_SubTitle_2" descr="n23 Fb Tran Manh Tung">
            <a:extLst>
              <a:ext uri="{FF2B5EF4-FFF2-40B4-BE49-F238E27FC236}">
                <a16:creationId xmlns:a16="http://schemas.microsoft.com/office/drawing/2014/main" id="{946D2ADE-EAB9-45A9-B4FB-337663FB97E3}"/>
              </a:ext>
            </a:extLst>
          </p:cNvPr>
          <p:cNvSpPr/>
          <p:nvPr>
            <p:custDataLst>
              <p:tags r:id="rId9"/>
            </p:custDataLst>
          </p:nvPr>
        </p:nvSpPr>
        <p:spPr>
          <a:xfrm>
            <a:off x="6378498" y="2877683"/>
            <a:ext cx="1828800" cy="1184469"/>
          </a:xfrm>
          <a:prstGeom prst="rect">
            <a:avLst/>
          </a:prstGeom>
          <a:solidFill>
            <a:srgbClr val="FFFFFF"/>
          </a:solidFill>
          <a:effectLst/>
        </p:spPr>
        <p:txBody>
          <a:bodyPr anchor="ctr"/>
          <a:lstStyle/>
          <a:p>
            <a:pPr algn="ctr" defTabSz="1828755">
              <a:lnSpc>
                <a:spcPct val="90000"/>
              </a:lnSpc>
              <a:defRPr/>
            </a:pPr>
            <a:r>
              <a:rPr lang="en-US" altLang="zh-CN" sz="2400" kern="0">
                <a:latin typeface="#9Slide03 AllRoundGothic" panose="020B0703020202020104" pitchFamily="34" charset="0"/>
                <a:ea typeface="微软雅黑"/>
                <a:cs typeface="+mn-ea"/>
                <a:sym typeface="+mn-lt"/>
              </a:rPr>
              <a:t>CÔNG NGHIỆP HẠT NHÂN</a:t>
            </a:r>
            <a:endParaRPr lang="zh-CN" altLang="en-US" sz="2400" kern="0" dirty="0">
              <a:latin typeface="#9Slide03 AllRoundGothic" panose="020B0703020202020104" pitchFamily="34" charset="0"/>
              <a:ea typeface="微软雅黑"/>
              <a:cs typeface="+mn-ea"/>
              <a:sym typeface="+mn-lt"/>
            </a:endParaRPr>
          </a:p>
        </p:txBody>
      </p:sp>
      <p:sp>
        <p:nvSpPr>
          <p:cNvPr id="20" name="MH_Other_7" descr="n23 Fb Tran Manh Tung">
            <a:extLst>
              <a:ext uri="{FF2B5EF4-FFF2-40B4-BE49-F238E27FC236}">
                <a16:creationId xmlns:a16="http://schemas.microsoft.com/office/drawing/2014/main" id="{B7A72D09-3B40-46D4-B259-4D1D23775095}"/>
              </a:ext>
            </a:extLst>
          </p:cNvPr>
          <p:cNvSpPr>
            <a:spLocks noChangeArrowheads="1"/>
          </p:cNvSpPr>
          <p:nvPr>
            <p:custDataLst>
              <p:tags r:id="rId10"/>
            </p:custDataLst>
          </p:nvPr>
        </p:nvSpPr>
        <p:spPr bwMode="auto">
          <a:xfrm rot="1805303" flipH="1">
            <a:off x="13769813" y="2856878"/>
            <a:ext cx="1172423" cy="1013141"/>
          </a:xfrm>
          <a:prstGeom prst="triangle">
            <a:avLst>
              <a:gd name="adj" fmla="val 50000"/>
            </a:avLst>
          </a:prstGeom>
          <a:solidFill>
            <a:srgbClr val="A5CB01">
              <a:lumMod val="40000"/>
              <a:lumOff val="60000"/>
            </a:srgbClr>
          </a:solidFill>
          <a:ln>
            <a:noFill/>
          </a:ln>
        </p:spPr>
        <p:txBody>
          <a:bodyPr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just" defTabSz="1371600">
              <a:lnSpc>
                <a:spcPct val="130000"/>
              </a:lnSpc>
              <a:defRPr/>
            </a:pPr>
            <a:endParaRPr lang="zh-CN" altLang="en-US" sz="2700" kern="0">
              <a:solidFill>
                <a:srgbClr val="FFFFFF"/>
              </a:solidFill>
              <a:latin typeface="微软雅黑"/>
              <a:ea typeface="微软雅黑"/>
              <a:cs typeface="+mn-ea"/>
              <a:sym typeface="+mn-lt"/>
            </a:endParaRPr>
          </a:p>
        </p:txBody>
      </p:sp>
      <p:sp>
        <p:nvSpPr>
          <p:cNvPr id="21" name="MH_Other_8" descr="n23 Fb Tran Manh Tung">
            <a:extLst>
              <a:ext uri="{FF2B5EF4-FFF2-40B4-BE49-F238E27FC236}">
                <a16:creationId xmlns:a16="http://schemas.microsoft.com/office/drawing/2014/main" id="{BB0C9060-0198-4C01-82CD-2B4B3987ACDD}"/>
              </a:ext>
            </a:extLst>
          </p:cNvPr>
          <p:cNvSpPr>
            <a:spLocks/>
          </p:cNvSpPr>
          <p:nvPr>
            <p:custDataLst>
              <p:tags r:id="rId11"/>
            </p:custDataLst>
          </p:nvPr>
        </p:nvSpPr>
        <p:spPr bwMode="auto">
          <a:xfrm>
            <a:off x="12848062" y="2337252"/>
            <a:ext cx="1558880" cy="1796498"/>
          </a:xfrm>
          <a:custGeom>
            <a:avLst/>
            <a:gdLst>
              <a:gd name="T0" fmla="*/ 666 w 1030516"/>
              <a:gd name="T1" fmla="*/ 0 h 1186577"/>
              <a:gd name="T2" fmla="*/ 947884 w 1030516"/>
              <a:gd name="T3" fmla="*/ 542219 h 1186577"/>
              <a:gd name="T4" fmla="*/ 0 w 1030516"/>
              <a:gd name="T5" fmla="*/ 1091432 h 1186577"/>
              <a:gd name="T6" fmla="*/ 0 60000 65536"/>
              <a:gd name="T7" fmla="*/ 0 60000 65536"/>
              <a:gd name="T8" fmla="*/ 0 60000 65536"/>
              <a:gd name="T9" fmla="*/ 0 w 1030516"/>
              <a:gd name="T10" fmla="*/ 0 h 1186577"/>
              <a:gd name="T11" fmla="*/ 1030516 w 1030516"/>
              <a:gd name="T12" fmla="*/ 1186577 h 1186577"/>
            </a:gdLst>
            <a:ahLst/>
            <a:cxnLst>
              <a:cxn ang="T6">
                <a:pos x="T0" y="T1"/>
              </a:cxn>
              <a:cxn ang="T7">
                <a:pos x="T2" y="T3"/>
              </a:cxn>
              <a:cxn ang="T8">
                <a:pos x="T4" y="T5"/>
              </a:cxn>
            </a:cxnLst>
            <a:rect l="T9" t="T10" r="T11" b="T12"/>
            <a:pathLst>
              <a:path w="1030516" h="1186577">
                <a:moveTo>
                  <a:pt x="724" y="0"/>
                </a:moveTo>
                <a:lnTo>
                  <a:pt x="1030516" y="589487"/>
                </a:lnTo>
                <a:lnTo>
                  <a:pt x="0" y="1186577"/>
                </a:lnTo>
                <a:lnTo>
                  <a:pt x="724" y="0"/>
                </a:lnTo>
                <a:close/>
              </a:path>
            </a:pathLst>
          </a:custGeom>
          <a:solidFill>
            <a:srgbClr val="00B050"/>
          </a:solidFill>
          <a:ln w="19050">
            <a:noFill/>
            <a:miter lim="800000"/>
            <a:headEnd/>
            <a:tailEnd/>
          </a:ln>
        </p:spPr>
        <p:txBody>
          <a:bodyPr rIns="648000"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ctr" defTabSz="1371600">
              <a:defRPr/>
            </a:pPr>
            <a:r>
              <a:rPr lang="en-US" altLang="zh-CN" sz="4200" kern="0">
                <a:solidFill>
                  <a:srgbClr val="FFFFFF"/>
                </a:solidFill>
                <a:latin typeface="微软雅黑"/>
                <a:ea typeface="微软雅黑"/>
                <a:cs typeface="+mn-ea"/>
                <a:sym typeface="+mn-lt"/>
              </a:rPr>
              <a:t>IV</a:t>
            </a:r>
            <a:endParaRPr lang="zh-CN" altLang="en-US" sz="4200" kern="0" dirty="0">
              <a:solidFill>
                <a:srgbClr val="FFFFFF"/>
              </a:solidFill>
              <a:latin typeface="微软雅黑"/>
              <a:ea typeface="微软雅黑"/>
              <a:cs typeface="+mn-ea"/>
              <a:sym typeface="+mn-lt"/>
            </a:endParaRPr>
          </a:p>
        </p:txBody>
      </p:sp>
      <p:sp>
        <p:nvSpPr>
          <p:cNvPr id="22" name="MH_SubTitle_4" descr="n23 Fb Tran Manh Tung">
            <a:extLst>
              <a:ext uri="{FF2B5EF4-FFF2-40B4-BE49-F238E27FC236}">
                <a16:creationId xmlns:a16="http://schemas.microsoft.com/office/drawing/2014/main" id="{E9D1970D-DE36-4597-A9D6-EF460B807279}"/>
              </a:ext>
            </a:extLst>
          </p:cNvPr>
          <p:cNvSpPr/>
          <p:nvPr>
            <p:custDataLst>
              <p:tags r:id="rId12"/>
            </p:custDataLst>
          </p:nvPr>
        </p:nvSpPr>
        <p:spPr>
          <a:xfrm>
            <a:off x="14630400" y="2875157"/>
            <a:ext cx="1828800" cy="1258593"/>
          </a:xfrm>
          <a:prstGeom prst="rect">
            <a:avLst/>
          </a:prstGeom>
          <a:solidFill>
            <a:srgbClr val="FFFFFF"/>
          </a:solidFill>
          <a:effectLst/>
        </p:spPr>
        <p:txBody>
          <a:bodyPr anchor="ctr"/>
          <a:lstStyle/>
          <a:p>
            <a:pPr algn="ctr" defTabSz="1828755">
              <a:defRPr/>
            </a:pPr>
            <a:r>
              <a:rPr lang="en-US" altLang="zh-CN" sz="2800" kern="0">
                <a:latin typeface="#9Slide03 AllRoundGothic" panose="020B0703020202020104" pitchFamily="34" charset="0"/>
                <a:ea typeface="微软雅黑"/>
                <a:cs typeface="+mn-ea"/>
                <a:sym typeface="+mn-lt"/>
              </a:rPr>
              <a:t>CƠ KHÍ – TỰ ĐỘNG HÓA</a:t>
            </a:r>
            <a:endParaRPr lang="zh-CN" altLang="en-US" sz="2800" kern="0" dirty="0">
              <a:latin typeface="#9Slide03 AllRoundGothic" panose="020B0703020202020104" pitchFamily="34" charset="0"/>
              <a:ea typeface="微软雅黑"/>
              <a:cs typeface="+mn-ea"/>
              <a:sym typeface="+mn-lt"/>
            </a:endParaRPr>
          </a:p>
        </p:txBody>
      </p:sp>
      <p:grpSp>
        <p:nvGrpSpPr>
          <p:cNvPr id="23" name="组合 22" descr="n23 Fb Tran Manh Tung">
            <a:extLst>
              <a:ext uri="{FF2B5EF4-FFF2-40B4-BE49-F238E27FC236}">
                <a16:creationId xmlns:a16="http://schemas.microsoft.com/office/drawing/2014/main" id="{AAEF294D-9117-456E-BDFD-F1FB828B3BA3}"/>
              </a:ext>
            </a:extLst>
          </p:cNvPr>
          <p:cNvGrpSpPr/>
          <p:nvPr/>
        </p:nvGrpSpPr>
        <p:grpSpPr>
          <a:xfrm>
            <a:off x="435953" y="571175"/>
            <a:ext cx="17416114" cy="1272203"/>
            <a:chOff x="290635" y="500079"/>
            <a:chExt cx="11610742" cy="848135"/>
          </a:xfrm>
        </p:grpSpPr>
        <p:sp>
          <p:nvSpPr>
            <p:cNvPr id="24" name="文本框 23">
              <a:extLst>
                <a:ext uri="{FF2B5EF4-FFF2-40B4-BE49-F238E27FC236}">
                  <a16:creationId xmlns:a16="http://schemas.microsoft.com/office/drawing/2014/main" id="{42984D6C-6F6D-430F-931D-62833EA338C1}"/>
                </a:ext>
              </a:extLst>
            </p:cNvPr>
            <p:cNvSpPr txBox="1"/>
            <p:nvPr/>
          </p:nvSpPr>
          <p:spPr>
            <a:xfrm>
              <a:off x="290635" y="500079"/>
              <a:ext cx="11610742" cy="584220"/>
            </a:xfrm>
            <a:prstGeom prst="rect">
              <a:avLst/>
            </a:prstGeom>
            <a:noFill/>
          </p:spPr>
          <p:txBody>
            <a:bodyPr wrap="none" rtlCol="0">
              <a:spAutoFit/>
              <a:scene3d>
                <a:camera prst="orthographicFront"/>
                <a:lightRig rig="threePt" dir="t"/>
              </a:scene3d>
              <a:sp3d contourW="12700"/>
            </a:bodyPr>
            <a:lstStyle/>
            <a:p>
              <a:pPr algn="ctr">
                <a:lnSpc>
                  <a:spcPct val="115000"/>
                </a:lnSpc>
                <a:spcAft>
                  <a:spcPts val="0"/>
                </a:spcAft>
              </a:pPr>
              <a:r>
                <a:rPr lang="en-US" sz="4800" b="1" u="sng">
                  <a:effectLst/>
                  <a:latin typeface="#9Slide03 AllRoundGothic" panose="020B0703020202020104" pitchFamily="34" charset="0"/>
                  <a:ea typeface="Times New Roman"/>
                </a:rPr>
                <a:t>BÀI </a:t>
              </a:r>
              <a:r>
                <a:rPr lang="vi-VN" sz="4800" b="1" u="sng">
                  <a:effectLst/>
                  <a:latin typeface="#9Slide03 AllRoundGothic" panose="020B0703020202020104" pitchFamily="34" charset="0"/>
                  <a:ea typeface="Times New Roman"/>
                </a:rPr>
                <a:t>3</a:t>
              </a:r>
              <a:r>
                <a:rPr lang="en-US" sz="4800" b="1">
                  <a:effectLst/>
                  <a:latin typeface="#9Slide03 AllRoundGothic" panose="020B0703020202020104" pitchFamily="34" charset="0"/>
                  <a:ea typeface="Times New Roman"/>
                </a:rPr>
                <a:t>: </a:t>
              </a:r>
              <a:r>
                <a:rPr lang="vi-VN" sz="4800" b="1">
                  <a:effectLst/>
                  <a:latin typeface="#9Slide03 AllRoundGothic" panose="020B0703020202020104" pitchFamily="34" charset="0"/>
                  <a:ea typeface="Times New Roman"/>
                </a:rPr>
                <a:t>ỨNG DỤNG CỦA VẬT LÍ TRONG MỘT SỐ NGÀNH NGH</a:t>
              </a:r>
              <a:r>
                <a:rPr lang="en-US" sz="4800" b="1">
                  <a:effectLst/>
                  <a:latin typeface="#9Slide03 AllRoundGothic" panose="020B0703020202020104" pitchFamily="34" charset="0"/>
                  <a:ea typeface="Times New Roman"/>
                </a:rPr>
                <a:t>Ề</a:t>
              </a:r>
              <a:endParaRPr lang="en-US" sz="4800" b="1" dirty="0">
                <a:effectLst/>
                <a:latin typeface="#9Slide03 AllRoundGothic" panose="020B0703020202020104" pitchFamily="34" charset="0"/>
                <a:ea typeface="Times New Roman"/>
              </a:endParaRPr>
            </a:p>
          </p:txBody>
        </p:sp>
        <p:sp>
          <p:nvSpPr>
            <p:cNvPr id="25" name="文本框 24">
              <a:extLst>
                <a:ext uri="{FF2B5EF4-FFF2-40B4-BE49-F238E27FC236}">
                  <a16:creationId xmlns:a16="http://schemas.microsoft.com/office/drawing/2014/main" id="{D32A98E3-51C2-4A24-8E1B-E25D2AC7EF3F}"/>
                </a:ext>
              </a:extLst>
            </p:cNvPr>
            <p:cNvSpPr txBox="1"/>
            <p:nvPr/>
          </p:nvSpPr>
          <p:spPr>
            <a:xfrm>
              <a:off x="3628373" y="1134523"/>
              <a:ext cx="4935255" cy="213691"/>
            </a:xfrm>
            <a:prstGeom prst="rect">
              <a:avLst/>
            </a:prstGeom>
            <a:noFill/>
          </p:spPr>
          <p:txBody>
            <a:bodyPr wrap="square" rtlCol="0">
              <a:spAutoFit/>
            </a:bodyPr>
            <a:lstStyle/>
            <a:p>
              <a:pPr algn="ctr" defTabSz="685800">
                <a:lnSpc>
                  <a:spcPct val="120000"/>
                </a:lnSpc>
              </a:pPr>
              <a:endParaRPr lang="en-US" altLang="zh-CN" sz="1350" dirty="0">
                <a:solidFill>
                  <a:prstClr val="black"/>
                </a:solidFill>
                <a:latin typeface="微软雅黑"/>
                <a:ea typeface="微软雅黑"/>
                <a:cs typeface="+mn-ea"/>
                <a:sym typeface="+mn-lt"/>
              </a:endParaRPr>
            </a:p>
          </p:txBody>
        </p:sp>
      </p:grpSp>
      <p:sp>
        <p:nvSpPr>
          <p:cNvPr id="30" name="MH_Other_1" descr="n23 Fb Tran Manh Tung">
            <a:extLst>
              <a:ext uri="{FF2B5EF4-FFF2-40B4-BE49-F238E27FC236}">
                <a16:creationId xmlns:a16="http://schemas.microsoft.com/office/drawing/2014/main" id="{D9603190-4144-4FEF-CAB7-39029A18A1E4}"/>
              </a:ext>
            </a:extLst>
          </p:cNvPr>
          <p:cNvSpPr>
            <a:spLocks noChangeArrowheads="1"/>
          </p:cNvSpPr>
          <p:nvPr>
            <p:custDataLst>
              <p:tags r:id="rId13"/>
            </p:custDataLst>
          </p:nvPr>
        </p:nvSpPr>
        <p:spPr bwMode="auto">
          <a:xfrm rot="1805303" flipH="1">
            <a:off x="2928005" y="5664366"/>
            <a:ext cx="1172424" cy="1010531"/>
          </a:xfrm>
          <a:prstGeom prst="triangle">
            <a:avLst>
              <a:gd name="adj" fmla="val 50000"/>
            </a:avLst>
          </a:prstGeom>
          <a:solidFill>
            <a:srgbClr val="58CDD0">
              <a:lumMod val="40000"/>
              <a:lumOff val="60000"/>
            </a:srgbClr>
          </a:solidFill>
          <a:ln>
            <a:noFill/>
          </a:ln>
        </p:spPr>
        <p:txBody>
          <a:bodyPr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just" defTabSz="1371600">
              <a:lnSpc>
                <a:spcPct val="130000"/>
              </a:lnSpc>
              <a:defRPr/>
            </a:pPr>
            <a:endParaRPr lang="zh-CN" altLang="en-US" sz="2700" kern="0">
              <a:solidFill>
                <a:srgbClr val="FFFFFF"/>
              </a:solidFill>
              <a:latin typeface="微软雅黑"/>
              <a:ea typeface="微软雅黑"/>
              <a:cs typeface="+mn-ea"/>
              <a:sym typeface="+mn-lt"/>
            </a:endParaRPr>
          </a:p>
        </p:txBody>
      </p:sp>
      <p:sp>
        <p:nvSpPr>
          <p:cNvPr id="31" name="MH_Other_2" descr="n23 Fb Tran Manh Tung">
            <a:extLst>
              <a:ext uri="{FF2B5EF4-FFF2-40B4-BE49-F238E27FC236}">
                <a16:creationId xmlns:a16="http://schemas.microsoft.com/office/drawing/2014/main" id="{A9C59802-BF32-02DB-0545-DBFD44072083}"/>
              </a:ext>
            </a:extLst>
          </p:cNvPr>
          <p:cNvSpPr>
            <a:spLocks/>
          </p:cNvSpPr>
          <p:nvPr>
            <p:custDataLst>
              <p:tags r:id="rId14"/>
            </p:custDataLst>
          </p:nvPr>
        </p:nvSpPr>
        <p:spPr bwMode="auto">
          <a:xfrm>
            <a:off x="2006258" y="5142127"/>
            <a:ext cx="1558878" cy="1796498"/>
          </a:xfrm>
          <a:custGeom>
            <a:avLst/>
            <a:gdLst>
              <a:gd name="T0" fmla="*/ 477 w 1030516"/>
              <a:gd name="T1" fmla="*/ 0 h 1186577"/>
              <a:gd name="T2" fmla="*/ 678091 w 1030516"/>
              <a:gd name="T3" fmla="*/ 389224 h 1186577"/>
              <a:gd name="T4" fmla="*/ 0 w 1030516"/>
              <a:gd name="T5" fmla="*/ 783469 h 1186577"/>
              <a:gd name="T6" fmla="*/ 0 60000 65536"/>
              <a:gd name="T7" fmla="*/ 0 60000 65536"/>
              <a:gd name="T8" fmla="*/ 0 60000 65536"/>
              <a:gd name="T9" fmla="*/ 0 w 1030516"/>
              <a:gd name="T10" fmla="*/ 0 h 1186577"/>
              <a:gd name="T11" fmla="*/ 1030516 w 1030516"/>
              <a:gd name="T12" fmla="*/ 1186577 h 1186577"/>
            </a:gdLst>
            <a:ahLst/>
            <a:cxnLst>
              <a:cxn ang="T6">
                <a:pos x="T0" y="T1"/>
              </a:cxn>
              <a:cxn ang="T7">
                <a:pos x="T2" y="T3"/>
              </a:cxn>
              <a:cxn ang="T8">
                <a:pos x="T4" y="T5"/>
              </a:cxn>
            </a:cxnLst>
            <a:rect l="T9" t="T10" r="T11" b="T12"/>
            <a:pathLst>
              <a:path w="1030516" h="1186577">
                <a:moveTo>
                  <a:pt x="724" y="0"/>
                </a:moveTo>
                <a:lnTo>
                  <a:pt x="1030516" y="589487"/>
                </a:lnTo>
                <a:lnTo>
                  <a:pt x="0" y="1186577"/>
                </a:lnTo>
                <a:lnTo>
                  <a:pt x="724" y="0"/>
                </a:lnTo>
                <a:close/>
              </a:path>
            </a:pathLst>
          </a:custGeom>
          <a:solidFill>
            <a:srgbClr val="0F80CC"/>
          </a:solidFill>
          <a:ln>
            <a:noFill/>
          </a:ln>
        </p:spPr>
        <p:txBody>
          <a:bodyPr rIns="648000" anchor="ctr"/>
          <a:lstStyle>
            <a:lvl1pPr>
              <a:defRPr>
                <a:solidFill>
                  <a:schemeClr val="tx1"/>
                </a:solidFill>
                <a:latin typeface="等线" pitchFamily="2" charset="-122"/>
                <a:ea typeface="等线" pitchFamily="2" charset="-122"/>
              </a:defRPr>
            </a:lvl1pPr>
            <a:lvl2pPr marL="742950" indent="-285750">
              <a:defRPr>
                <a:solidFill>
                  <a:schemeClr val="tx1"/>
                </a:solidFill>
                <a:latin typeface="等线" pitchFamily="2" charset="-122"/>
                <a:ea typeface="等线" pitchFamily="2" charset="-122"/>
              </a:defRPr>
            </a:lvl2pPr>
            <a:lvl3pPr marL="1143000" indent="-228600">
              <a:defRPr>
                <a:solidFill>
                  <a:schemeClr val="tx1"/>
                </a:solidFill>
                <a:latin typeface="等线" pitchFamily="2" charset="-122"/>
                <a:ea typeface="等线" pitchFamily="2" charset="-122"/>
              </a:defRPr>
            </a:lvl3pPr>
            <a:lvl4pPr marL="1600200" indent="-228600">
              <a:defRPr>
                <a:solidFill>
                  <a:schemeClr val="tx1"/>
                </a:solidFill>
                <a:latin typeface="等线" pitchFamily="2" charset="-122"/>
                <a:ea typeface="等线" pitchFamily="2" charset="-122"/>
              </a:defRPr>
            </a:lvl4pPr>
            <a:lvl5pPr marL="2057400" indent="-228600">
              <a:defRPr>
                <a:solidFill>
                  <a:schemeClr val="tx1"/>
                </a:solidFill>
                <a:latin typeface="等线" pitchFamily="2" charset="-122"/>
                <a:ea typeface="等线" pitchFamily="2" charset="-122"/>
              </a:defRPr>
            </a:lvl5pPr>
            <a:lvl6pPr marL="2514600" indent="-228600" eaLnBrk="0" fontAlgn="base" hangingPunct="0">
              <a:spcBef>
                <a:spcPct val="0"/>
              </a:spcBef>
              <a:spcAft>
                <a:spcPct val="0"/>
              </a:spcAft>
              <a:defRPr>
                <a:solidFill>
                  <a:schemeClr val="tx1"/>
                </a:solidFill>
                <a:latin typeface="等线" pitchFamily="2" charset="-122"/>
                <a:ea typeface="等线" pitchFamily="2" charset="-122"/>
              </a:defRPr>
            </a:lvl6pPr>
            <a:lvl7pPr marL="2971800" indent="-228600" eaLnBrk="0" fontAlgn="base" hangingPunct="0">
              <a:spcBef>
                <a:spcPct val="0"/>
              </a:spcBef>
              <a:spcAft>
                <a:spcPct val="0"/>
              </a:spcAft>
              <a:defRPr>
                <a:solidFill>
                  <a:schemeClr val="tx1"/>
                </a:solidFill>
                <a:latin typeface="等线" pitchFamily="2" charset="-122"/>
                <a:ea typeface="等线" pitchFamily="2" charset="-122"/>
              </a:defRPr>
            </a:lvl7pPr>
            <a:lvl8pPr marL="3429000" indent="-228600" eaLnBrk="0" fontAlgn="base" hangingPunct="0">
              <a:spcBef>
                <a:spcPct val="0"/>
              </a:spcBef>
              <a:spcAft>
                <a:spcPct val="0"/>
              </a:spcAft>
              <a:defRPr>
                <a:solidFill>
                  <a:schemeClr val="tx1"/>
                </a:solidFill>
                <a:latin typeface="等线" pitchFamily="2" charset="-122"/>
                <a:ea typeface="等线" pitchFamily="2" charset="-122"/>
              </a:defRPr>
            </a:lvl8pPr>
            <a:lvl9pPr marL="3886200" indent="-228600" eaLnBrk="0" fontAlgn="base" hangingPunct="0">
              <a:spcBef>
                <a:spcPct val="0"/>
              </a:spcBef>
              <a:spcAft>
                <a:spcPct val="0"/>
              </a:spcAft>
              <a:defRPr>
                <a:solidFill>
                  <a:schemeClr val="tx1"/>
                </a:solidFill>
                <a:latin typeface="等线" pitchFamily="2" charset="-122"/>
                <a:ea typeface="等线" pitchFamily="2" charset="-122"/>
              </a:defRPr>
            </a:lvl9pPr>
          </a:lstStyle>
          <a:p>
            <a:pPr algn="ctr" defTabSz="1371600">
              <a:defRPr/>
            </a:pPr>
            <a:r>
              <a:rPr lang="en-US" altLang="zh-CN" sz="4200" kern="0" dirty="0">
                <a:solidFill>
                  <a:srgbClr val="FFFFFF"/>
                </a:solidFill>
                <a:latin typeface="微软雅黑"/>
                <a:ea typeface="微软雅黑"/>
                <a:cs typeface="+mn-ea"/>
                <a:sym typeface="+mn-lt"/>
              </a:rPr>
              <a:t>V</a:t>
            </a:r>
            <a:endParaRPr lang="zh-CN" altLang="en-US" sz="4200" kern="0" dirty="0">
              <a:solidFill>
                <a:srgbClr val="FFFFFF"/>
              </a:solidFill>
              <a:latin typeface="微软雅黑"/>
              <a:ea typeface="微软雅黑"/>
              <a:cs typeface="+mn-ea"/>
              <a:sym typeface="+mn-lt"/>
            </a:endParaRPr>
          </a:p>
        </p:txBody>
      </p:sp>
      <p:sp>
        <p:nvSpPr>
          <p:cNvPr id="32" name="MH_SubTitle_1" descr="n23 Fb Tran Manh Tung">
            <a:extLst>
              <a:ext uri="{FF2B5EF4-FFF2-40B4-BE49-F238E27FC236}">
                <a16:creationId xmlns:a16="http://schemas.microsoft.com/office/drawing/2014/main" id="{577B68A5-159C-7916-E216-E6696DB99034}"/>
              </a:ext>
            </a:extLst>
          </p:cNvPr>
          <p:cNvSpPr/>
          <p:nvPr>
            <p:custDataLst>
              <p:tags r:id="rId15"/>
            </p:custDataLst>
          </p:nvPr>
        </p:nvSpPr>
        <p:spPr>
          <a:xfrm>
            <a:off x="3763234" y="5716234"/>
            <a:ext cx="1828800" cy="1206253"/>
          </a:xfrm>
          <a:prstGeom prst="rect">
            <a:avLst/>
          </a:prstGeom>
          <a:solidFill>
            <a:srgbClr val="FFFFFF"/>
          </a:solidFill>
          <a:effectLst/>
        </p:spPr>
        <p:txBody>
          <a:bodyPr anchor="ctr"/>
          <a:lstStyle/>
          <a:p>
            <a:pPr algn="ctr" defTabSz="1828755">
              <a:defRPr/>
            </a:pPr>
            <a:r>
              <a:rPr lang="en-US" altLang="zh-CN" sz="2400" kern="0">
                <a:latin typeface="#9Slide03 AllRoundGothic" panose="020B0703020202020104" pitchFamily="34" charset="0"/>
                <a:ea typeface="微软雅黑"/>
                <a:cs typeface="+mn-ea"/>
                <a:sym typeface="+mn-lt"/>
              </a:rPr>
              <a:t>THÔNG TIN – THUYỀN THÔNG</a:t>
            </a:r>
            <a:endParaRPr lang="zh-CN" altLang="en-US" sz="2400" kern="0" dirty="0">
              <a:latin typeface="#9Slide03 AllRoundGothic" panose="020B0703020202020104" pitchFamily="34" charset="0"/>
              <a:ea typeface="微软雅黑"/>
              <a:cs typeface="+mn-ea"/>
              <a:sym typeface="+mn-lt"/>
            </a:endParaRPr>
          </a:p>
        </p:txBody>
      </p:sp>
      <p:sp>
        <p:nvSpPr>
          <p:cNvPr id="33" name="MH_Other_3" descr="n23 Fb Tran Manh Tung">
            <a:extLst>
              <a:ext uri="{FF2B5EF4-FFF2-40B4-BE49-F238E27FC236}">
                <a16:creationId xmlns:a16="http://schemas.microsoft.com/office/drawing/2014/main" id="{DB347BC3-996B-C942-BD24-E7C55B2EF96A}"/>
              </a:ext>
            </a:extLst>
          </p:cNvPr>
          <p:cNvSpPr>
            <a:spLocks noChangeArrowheads="1"/>
          </p:cNvSpPr>
          <p:nvPr>
            <p:custDataLst>
              <p:tags r:id="rId16"/>
            </p:custDataLst>
          </p:nvPr>
        </p:nvSpPr>
        <p:spPr bwMode="auto">
          <a:xfrm rot="1805303" flipH="1">
            <a:off x="11227124" y="5686153"/>
            <a:ext cx="1172424" cy="1010529"/>
          </a:xfrm>
          <a:prstGeom prst="triangle">
            <a:avLst>
              <a:gd name="adj" fmla="val 50000"/>
            </a:avLst>
          </a:prstGeom>
          <a:solidFill>
            <a:srgbClr val="EC7070">
              <a:lumMod val="40000"/>
              <a:lumOff val="60000"/>
            </a:srgbClr>
          </a:solidFill>
          <a:ln>
            <a:noFill/>
          </a:ln>
        </p:spPr>
        <p:txBody>
          <a:bodyPr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just" defTabSz="1371600">
              <a:lnSpc>
                <a:spcPct val="130000"/>
              </a:lnSpc>
              <a:defRPr/>
            </a:pPr>
            <a:endParaRPr lang="zh-CN" altLang="en-US" sz="2700" kern="0">
              <a:solidFill>
                <a:srgbClr val="FFFFFF"/>
              </a:solidFill>
              <a:latin typeface="微软雅黑"/>
              <a:ea typeface="微软雅黑"/>
              <a:cs typeface="+mn-ea"/>
              <a:sym typeface="+mn-lt"/>
            </a:endParaRPr>
          </a:p>
        </p:txBody>
      </p:sp>
      <p:sp>
        <p:nvSpPr>
          <p:cNvPr id="34" name="MH_Other_4" descr="n23 Fb Tran Manh Tung">
            <a:extLst>
              <a:ext uri="{FF2B5EF4-FFF2-40B4-BE49-F238E27FC236}">
                <a16:creationId xmlns:a16="http://schemas.microsoft.com/office/drawing/2014/main" id="{A123829C-8180-10CD-0160-905FA05D6AA0}"/>
              </a:ext>
            </a:extLst>
          </p:cNvPr>
          <p:cNvSpPr>
            <a:spLocks/>
          </p:cNvSpPr>
          <p:nvPr>
            <p:custDataLst>
              <p:tags r:id="rId17"/>
            </p:custDataLst>
          </p:nvPr>
        </p:nvSpPr>
        <p:spPr bwMode="auto">
          <a:xfrm>
            <a:off x="10302764" y="5166527"/>
            <a:ext cx="1558880" cy="1793886"/>
          </a:xfrm>
          <a:custGeom>
            <a:avLst/>
            <a:gdLst>
              <a:gd name="T0" fmla="*/ 666 w 1030516"/>
              <a:gd name="T1" fmla="*/ 0 h 1186577"/>
              <a:gd name="T2" fmla="*/ 947884 w 1030516"/>
              <a:gd name="T3" fmla="*/ 542219 h 1186577"/>
              <a:gd name="T4" fmla="*/ 0 w 1030516"/>
              <a:gd name="T5" fmla="*/ 1091432 h 1186577"/>
              <a:gd name="T6" fmla="*/ 0 60000 65536"/>
              <a:gd name="T7" fmla="*/ 0 60000 65536"/>
              <a:gd name="T8" fmla="*/ 0 60000 65536"/>
              <a:gd name="T9" fmla="*/ 0 w 1030516"/>
              <a:gd name="T10" fmla="*/ 0 h 1186577"/>
              <a:gd name="T11" fmla="*/ 1030516 w 1030516"/>
              <a:gd name="T12" fmla="*/ 1186577 h 1186577"/>
            </a:gdLst>
            <a:ahLst/>
            <a:cxnLst>
              <a:cxn ang="T6">
                <a:pos x="T0" y="T1"/>
              </a:cxn>
              <a:cxn ang="T7">
                <a:pos x="T2" y="T3"/>
              </a:cxn>
              <a:cxn ang="T8">
                <a:pos x="T4" y="T5"/>
              </a:cxn>
            </a:cxnLst>
            <a:rect l="T9" t="T10" r="T11" b="T12"/>
            <a:pathLst>
              <a:path w="1030516" h="1186577">
                <a:moveTo>
                  <a:pt x="724" y="0"/>
                </a:moveTo>
                <a:lnTo>
                  <a:pt x="1030516" y="589487"/>
                </a:lnTo>
                <a:lnTo>
                  <a:pt x="0" y="1186577"/>
                </a:lnTo>
                <a:lnTo>
                  <a:pt x="724" y="0"/>
                </a:lnTo>
                <a:close/>
              </a:path>
            </a:pathLst>
          </a:custGeom>
          <a:solidFill>
            <a:srgbClr val="C1272D"/>
          </a:solidFill>
          <a:ln w="19050">
            <a:noFill/>
            <a:miter lim="800000"/>
            <a:headEnd/>
            <a:tailEnd/>
          </a:ln>
        </p:spPr>
        <p:txBody>
          <a:bodyPr rIns="648000"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ctr" defTabSz="1371600">
              <a:defRPr/>
            </a:pPr>
            <a:r>
              <a:rPr lang="en-US" altLang="zh-CN" sz="4200" kern="0">
                <a:solidFill>
                  <a:srgbClr val="FFFFFF"/>
                </a:solidFill>
                <a:latin typeface="微软雅黑"/>
                <a:ea typeface="微软雅黑"/>
                <a:cs typeface="+mn-ea"/>
                <a:sym typeface="+mn-lt"/>
              </a:rPr>
              <a:t>VII</a:t>
            </a:r>
            <a:endParaRPr lang="zh-CN" altLang="en-US" sz="4200" kern="0" dirty="0">
              <a:solidFill>
                <a:srgbClr val="FFFFFF"/>
              </a:solidFill>
              <a:latin typeface="微软雅黑"/>
              <a:ea typeface="微软雅黑"/>
              <a:cs typeface="+mn-ea"/>
              <a:sym typeface="+mn-lt"/>
            </a:endParaRPr>
          </a:p>
        </p:txBody>
      </p:sp>
      <p:sp>
        <p:nvSpPr>
          <p:cNvPr id="35" name="MH_SubTitle_3" descr="n23 Fb Tran Manh Tung">
            <a:extLst>
              <a:ext uri="{FF2B5EF4-FFF2-40B4-BE49-F238E27FC236}">
                <a16:creationId xmlns:a16="http://schemas.microsoft.com/office/drawing/2014/main" id="{6AA2B375-D634-1D02-DC92-E1F09C558A31}"/>
              </a:ext>
            </a:extLst>
          </p:cNvPr>
          <p:cNvSpPr/>
          <p:nvPr>
            <p:custDataLst>
              <p:tags r:id="rId18"/>
            </p:custDataLst>
          </p:nvPr>
        </p:nvSpPr>
        <p:spPr>
          <a:xfrm>
            <a:off x="12064658" y="5713707"/>
            <a:ext cx="1828800" cy="1186996"/>
          </a:xfrm>
          <a:prstGeom prst="rect">
            <a:avLst/>
          </a:prstGeom>
          <a:solidFill>
            <a:srgbClr val="FFFFFF"/>
          </a:solidFill>
          <a:effectLst/>
        </p:spPr>
        <p:txBody>
          <a:bodyPr anchor="ctr"/>
          <a:lstStyle/>
          <a:p>
            <a:pPr algn="ctr" defTabSz="1828755">
              <a:defRPr/>
            </a:pPr>
            <a:r>
              <a:rPr lang="en-US" altLang="zh-CN" sz="2800" kern="0">
                <a:latin typeface="#9Slide03 AllRoundGothic" panose="020B0703020202020104" pitchFamily="34" charset="0"/>
                <a:ea typeface="微软雅黑"/>
                <a:cs typeface="+mn-ea"/>
                <a:sym typeface="+mn-lt"/>
              </a:rPr>
              <a:t>NÔNG NGHIỆP</a:t>
            </a:r>
            <a:endParaRPr lang="zh-CN" altLang="en-US" sz="2800" kern="0" dirty="0">
              <a:latin typeface="#9Slide03 AllRoundGothic" panose="020B0703020202020104" pitchFamily="34" charset="0"/>
              <a:ea typeface="微软雅黑"/>
              <a:cs typeface="+mn-ea"/>
              <a:sym typeface="+mn-lt"/>
            </a:endParaRPr>
          </a:p>
        </p:txBody>
      </p:sp>
      <p:sp>
        <p:nvSpPr>
          <p:cNvPr id="36" name="MH_Other_5" descr="n23 Fb Tran Manh Tung">
            <a:extLst>
              <a:ext uri="{FF2B5EF4-FFF2-40B4-BE49-F238E27FC236}">
                <a16:creationId xmlns:a16="http://schemas.microsoft.com/office/drawing/2014/main" id="{7B1A1B3B-3377-F4AA-E307-CF5CEF640105}"/>
              </a:ext>
            </a:extLst>
          </p:cNvPr>
          <p:cNvSpPr>
            <a:spLocks noChangeArrowheads="1"/>
          </p:cNvSpPr>
          <p:nvPr>
            <p:custDataLst>
              <p:tags r:id="rId19"/>
            </p:custDataLst>
          </p:nvPr>
        </p:nvSpPr>
        <p:spPr bwMode="auto">
          <a:xfrm rot="1805303" flipH="1">
            <a:off x="7096703" y="5686153"/>
            <a:ext cx="1172424" cy="1010529"/>
          </a:xfrm>
          <a:prstGeom prst="triangle">
            <a:avLst>
              <a:gd name="adj" fmla="val 50000"/>
            </a:avLst>
          </a:prstGeom>
          <a:solidFill>
            <a:srgbClr val="FFC305">
              <a:lumMod val="40000"/>
              <a:lumOff val="60000"/>
            </a:srgbClr>
          </a:solidFill>
          <a:ln>
            <a:noFill/>
          </a:ln>
        </p:spPr>
        <p:txBody>
          <a:bodyPr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just" defTabSz="1371600">
              <a:lnSpc>
                <a:spcPct val="130000"/>
              </a:lnSpc>
              <a:defRPr/>
            </a:pPr>
            <a:endParaRPr lang="zh-CN" altLang="en-US" sz="2700" kern="0">
              <a:solidFill>
                <a:srgbClr val="FFFFFF"/>
              </a:solidFill>
              <a:latin typeface="微软雅黑"/>
              <a:ea typeface="微软雅黑"/>
              <a:cs typeface="+mn-ea"/>
              <a:sym typeface="+mn-lt"/>
            </a:endParaRPr>
          </a:p>
        </p:txBody>
      </p:sp>
      <p:sp>
        <p:nvSpPr>
          <p:cNvPr id="37" name="MH_Other_6" descr="n23 Fb Tran Manh Tung">
            <a:extLst>
              <a:ext uri="{FF2B5EF4-FFF2-40B4-BE49-F238E27FC236}">
                <a16:creationId xmlns:a16="http://schemas.microsoft.com/office/drawing/2014/main" id="{87866ADB-60FE-260D-81C5-C43882A184D8}"/>
              </a:ext>
            </a:extLst>
          </p:cNvPr>
          <p:cNvSpPr>
            <a:spLocks/>
          </p:cNvSpPr>
          <p:nvPr>
            <p:custDataLst>
              <p:tags r:id="rId20"/>
            </p:custDataLst>
          </p:nvPr>
        </p:nvSpPr>
        <p:spPr bwMode="auto">
          <a:xfrm>
            <a:off x="6174956" y="5166527"/>
            <a:ext cx="1558878" cy="1796498"/>
          </a:xfrm>
          <a:custGeom>
            <a:avLst/>
            <a:gdLst>
              <a:gd name="T0" fmla="*/ 477 w 1030516"/>
              <a:gd name="T1" fmla="*/ 0 h 1186577"/>
              <a:gd name="T2" fmla="*/ 678091 w 1030516"/>
              <a:gd name="T3" fmla="*/ 389224 h 1186577"/>
              <a:gd name="T4" fmla="*/ 0 w 1030516"/>
              <a:gd name="T5" fmla="*/ 783469 h 1186577"/>
              <a:gd name="T6" fmla="*/ 0 60000 65536"/>
              <a:gd name="T7" fmla="*/ 0 60000 65536"/>
              <a:gd name="T8" fmla="*/ 0 60000 65536"/>
              <a:gd name="T9" fmla="*/ 0 w 1030516"/>
              <a:gd name="T10" fmla="*/ 0 h 1186577"/>
              <a:gd name="T11" fmla="*/ 1030516 w 1030516"/>
              <a:gd name="T12" fmla="*/ 1186577 h 1186577"/>
            </a:gdLst>
            <a:ahLst/>
            <a:cxnLst>
              <a:cxn ang="T6">
                <a:pos x="T0" y="T1"/>
              </a:cxn>
              <a:cxn ang="T7">
                <a:pos x="T2" y="T3"/>
              </a:cxn>
              <a:cxn ang="T8">
                <a:pos x="T4" y="T5"/>
              </a:cxn>
            </a:cxnLst>
            <a:rect l="T9" t="T10" r="T11" b="T12"/>
            <a:pathLst>
              <a:path w="1030516" h="1186577">
                <a:moveTo>
                  <a:pt x="724" y="0"/>
                </a:moveTo>
                <a:lnTo>
                  <a:pt x="1030516" y="589487"/>
                </a:lnTo>
                <a:lnTo>
                  <a:pt x="0" y="1186577"/>
                </a:lnTo>
                <a:lnTo>
                  <a:pt x="724" y="0"/>
                </a:lnTo>
                <a:close/>
              </a:path>
            </a:pathLst>
          </a:custGeom>
          <a:solidFill>
            <a:srgbClr val="F97F08"/>
          </a:solidFill>
          <a:ln>
            <a:noFill/>
          </a:ln>
        </p:spPr>
        <p:txBody>
          <a:bodyPr rIns="648000" anchor="ctr"/>
          <a:lstStyle>
            <a:lvl1pPr>
              <a:defRPr>
                <a:solidFill>
                  <a:schemeClr val="tx1"/>
                </a:solidFill>
                <a:latin typeface="等线" pitchFamily="2" charset="-122"/>
                <a:ea typeface="等线" pitchFamily="2" charset="-122"/>
              </a:defRPr>
            </a:lvl1pPr>
            <a:lvl2pPr marL="742950" indent="-285750">
              <a:defRPr>
                <a:solidFill>
                  <a:schemeClr val="tx1"/>
                </a:solidFill>
                <a:latin typeface="等线" pitchFamily="2" charset="-122"/>
                <a:ea typeface="等线" pitchFamily="2" charset="-122"/>
              </a:defRPr>
            </a:lvl2pPr>
            <a:lvl3pPr marL="1143000" indent="-228600">
              <a:defRPr>
                <a:solidFill>
                  <a:schemeClr val="tx1"/>
                </a:solidFill>
                <a:latin typeface="等线" pitchFamily="2" charset="-122"/>
                <a:ea typeface="等线" pitchFamily="2" charset="-122"/>
              </a:defRPr>
            </a:lvl3pPr>
            <a:lvl4pPr marL="1600200" indent="-228600">
              <a:defRPr>
                <a:solidFill>
                  <a:schemeClr val="tx1"/>
                </a:solidFill>
                <a:latin typeface="等线" pitchFamily="2" charset="-122"/>
                <a:ea typeface="等线" pitchFamily="2" charset="-122"/>
              </a:defRPr>
            </a:lvl4pPr>
            <a:lvl5pPr marL="2057400" indent="-228600">
              <a:defRPr>
                <a:solidFill>
                  <a:schemeClr val="tx1"/>
                </a:solidFill>
                <a:latin typeface="等线" pitchFamily="2" charset="-122"/>
                <a:ea typeface="等线" pitchFamily="2" charset="-122"/>
              </a:defRPr>
            </a:lvl5pPr>
            <a:lvl6pPr marL="2514600" indent="-228600" eaLnBrk="0" fontAlgn="base" hangingPunct="0">
              <a:spcBef>
                <a:spcPct val="0"/>
              </a:spcBef>
              <a:spcAft>
                <a:spcPct val="0"/>
              </a:spcAft>
              <a:defRPr>
                <a:solidFill>
                  <a:schemeClr val="tx1"/>
                </a:solidFill>
                <a:latin typeface="等线" pitchFamily="2" charset="-122"/>
                <a:ea typeface="等线" pitchFamily="2" charset="-122"/>
              </a:defRPr>
            </a:lvl6pPr>
            <a:lvl7pPr marL="2971800" indent="-228600" eaLnBrk="0" fontAlgn="base" hangingPunct="0">
              <a:spcBef>
                <a:spcPct val="0"/>
              </a:spcBef>
              <a:spcAft>
                <a:spcPct val="0"/>
              </a:spcAft>
              <a:defRPr>
                <a:solidFill>
                  <a:schemeClr val="tx1"/>
                </a:solidFill>
                <a:latin typeface="等线" pitchFamily="2" charset="-122"/>
                <a:ea typeface="等线" pitchFamily="2" charset="-122"/>
              </a:defRPr>
            </a:lvl7pPr>
            <a:lvl8pPr marL="3429000" indent="-228600" eaLnBrk="0" fontAlgn="base" hangingPunct="0">
              <a:spcBef>
                <a:spcPct val="0"/>
              </a:spcBef>
              <a:spcAft>
                <a:spcPct val="0"/>
              </a:spcAft>
              <a:defRPr>
                <a:solidFill>
                  <a:schemeClr val="tx1"/>
                </a:solidFill>
                <a:latin typeface="等线" pitchFamily="2" charset="-122"/>
                <a:ea typeface="等线" pitchFamily="2" charset="-122"/>
              </a:defRPr>
            </a:lvl8pPr>
            <a:lvl9pPr marL="3886200" indent="-228600" eaLnBrk="0" fontAlgn="base" hangingPunct="0">
              <a:spcBef>
                <a:spcPct val="0"/>
              </a:spcBef>
              <a:spcAft>
                <a:spcPct val="0"/>
              </a:spcAft>
              <a:defRPr>
                <a:solidFill>
                  <a:schemeClr val="tx1"/>
                </a:solidFill>
                <a:latin typeface="等线" pitchFamily="2" charset="-122"/>
                <a:ea typeface="等线" pitchFamily="2" charset="-122"/>
              </a:defRPr>
            </a:lvl9pPr>
          </a:lstStyle>
          <a:p>
            <a:pPr algn="ctr" defTabSz="1371600">
              <a:defRPr/>
            </a:pPr>
            <a:r>
              <a:rPr lang="en-US" altLang="zh-CN" sz="4200" kern="0">
                <a:solidFill>
                  <a:srgbClr val="FFFFFF"/>
                </a:solidFill>
                <a:latin typeface="微软雅黑"/>
                <a:ea typeface="微软雅黑"/>
                <a:cs typeface="+mn-ea"/>
                <a:sym typeface="+mn-lt"/>
              </a:rPr>
              <a:t>VI</a:t>
            </a:r>
            <a:endParaRPr lang="zh-CN" altLang="en-US" sz="4200" kern="0" dirty="0">
              <a:solidFill>
                <a:srgbClr val="FFFFFF"/>
              </a:solidFill>
              <a:latin typeface="微软雅黑"/>
              <a:ea typeface="微软雅黑"/>
              <a:cs typeface="+mn-ea"/>
              <a:sym typeface="+mn-lt"/>
            </a:endParaRPr>
          </a:p>
        </p:txBody>
      </p:sp>
      <p:sp>
        <p:nvSpPr>
          <p:cNvPr id="38" name="MH_SubTitle_2" descr="n23 Fb Tran Manh Tung">
            <a:extLst>
              <a:ext uri="{FF2B5EF4-FFF2-40B4-BE49-F238E27FC236}">
                <a16:creationId xmlns:a16="http://schemas.microsoft.com/office/drawing/2014/main" id="{2F824A80-15E2-B648-5D29-8639A8A4FD7B}"/>
              </a:ext>
            </a:extLst>
          </p:cNvPr>
          <p:cNvSpPr/>
          <p:nvPr>
            <p:custDataLst>
              <p:tags r:id="rId21"/>
            </p:custDataLst>
          </p:nvPr>
        </p:nvSpPr>
        <p:spPr>
          <a:xfrm>
            <a:off x="7927556" y="5716233"/>
            <a:ext cx="1828800" cy="1184469"/>
          </a:xfrm>
          <a:prstGeom prst="rect">
            <a:avLst/>
          </a:prstGeom>
          <a:solidFill>
            <a:srgbClr val="FFFFFF"/>
          </a:solidFill>
          <a:effectLst/>
        </p:spPr>
        <p:txBody>
          <a:bodyPr anchor="ctr"/>
          <a:lstStyle/>
          <a:p>
            <a:pPr algn="ctr" defTabSz="1828755">
              <a:lnSpc>
                <a:spcPct val="90000"/>
              </a:lnSpc>
              <a:defRPr/>
            </a:pPr>
            <a:r>
              <a:rPr lang="en-US" altLang="zh-CN" sz="2400" kern="0">
                <a:latin typeface="#9Slide03 AllRoundGothic" panose="020B0703020202020104" pitchFamily="34" charset="0"/>
                <a:ea typeface="微软雅黑"/>
                <a:cs typeface="+mn-ea"/>
                <a:sym typeface="+mn-lt"/>
              </a:rPr>
              <a:t>KHÍ TƯỢNG – THỦY VĂN</a:t>
            </a:r>
            <a:endParaRPr lang="zh-CN" altLang="en-US" sz="2400" kern="0" dirty="0">
              <a:latin typeface="#9Slide03 AllRoundGothic" panose="020B0703020202020104" pitchFamily="34" charset="0"/>
              <a:ea typeface="微软雅黑"/>
              <a:cs typeface="+mn-ea"/>
              <a:sym typeface="+mn-lt"/>
            </a:endParaRPr>
          </a:p>
        </p:txBody>
      </p:sp>
      <p:sp>
        <p:nvSpPr>
          <p:cNvPr id="39" name="MH_Other_7" descr="n23 Fb Tran Manh Tung">
            <a:extLst>
              <a:ext uri="{FF2B5EF4-FFF2-40B4-BE49-F238E27FC236}">
                <a16:creationId xmlns:a16="http://schemas.microsoft.com/office/drawing/2014/main" id="{0E86C00E-B85E-0046-5B0C-140B2E13AF63}"/>
              </a:ext>
            </a:extLst>
          </p:cNvPr>
          <p:cNvSpPr>
            <a:spLocks noChangeArrowheads="1"/>
          </p:cNvSpPr>
          <p:nvPr>
            <p:custDataLst>
              <p:tags r:id="rId22"/>
            </p:custDataLst>
          </p:nvPr>
        </p:nvSpPr>
        <p:spPr bwMode="auto">
          <a:xfrm rot="1805303" flipH="1">
            <a:off x="15318871" y="5695428"/>
            <a:ext cx="1172423" cy="1013141"/>
          </a:xfrm>
          <a:prstGeom prst="triangle">
            <a:avLst>
              <a:gd name="adj" fmla="val 50000"/>
            </a:avLst>
          </a:prstGeom>
          <a:solidFill>
            <a:srgbClr val="A5CB01">
              <a:lumMod val="40000"/>
              <a:lumOff val="60000"/>
            </a:srgbClr>
          </a:solidFill>
          <a:ln>
            <a:noFill/>
          </a:ln>
        </p:spPr>
        <p:txBody>
          <a:bodyPr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just" defTabSz="1371600">
              <a:lnSpc>
                <a:spcPct val="130000"/>
              </a:lnSpc>
              <a:defRPr/>
            </a:pPr>
            <a:endParaRPr lang="zh-CN" altLang="en-US" sz="2700" kern="0">
              <a:solidFill>
                <a:srgbClr val="FFFFFF"/>
              </a:solidFill>
              <a:latin typeface="微软雅黑"/>
              <a:ea typeface="微软雅黑"/>
              <a:cs typeface="+mn-ea"/>
              <a:sym typeface="+mn-lt"/>
            </a:endParaRPr>
          </a:p>
        </p:txBody>
      </p:sp>
      <p:sp>
        <p:nvSpPr>
          <p:cNvPr id="40" name="MH_Other_8" descr="n23 Fb Tran Manh Tung">
            <a:extLst>
              <a:ext uri="{FF2B5EF4-FFF2-40B4-BE49-F238E27FC236}">
                <a16:creationId xmlns:a16="http://schemas.microsoft.com/office/drawing/2014/main" id="{D41969C1-D0B5-474B-5563-225909848664}"/>
              </a:ext>
            </a:extLst>
          </p:cNvPr>
          <p:cNvSpPr>
            <a:spLocks/>
          </p:cNvSpPr>
          <p:nvPr>
            <p:custDataLst>
              <p:tags r:id="rId23"/>
            </p:custDataLst>
          </p:nvPr>
        </p:nvSpPr>
        <p:spPr bwMode="auto">
          <a:xfrm>
            <a:off x="14397120" y="5175802"/>
            <a:ext cx="1558880" cy="1796498"/>
          </a:xfrm>
          <a:custGeom>
            <a:avLst/>
            <a:gdLst>
              <a:gd name="T0" fmla="*/ 666 w 1030516"/>
              <a:gd name="T1" fmla="*/ 0 h 1186577"/>
              <a:gd name="T2" fmla="*/ 947884 w 1030516"/>
              <a:gd name="T3" fmla="*/ 542219 h 1186577"/>
              <a:gd name="T4" fmla="*/ 0 w 1030516"/>
              <a:gd name="T5" fmla="*/ 1091432 h 1186577"/>
              <a:gd name="T6" fmla="*/ 0 60000 65536"/>
              <a:gd name="T7" fmla="*/ 0 60000 65536"/>
              <a:gd name="T8" fmla="*/ 0 60000 65536"/>
              <a:gd name="T9" fmla="*/ 0 w 1030516"/>
              <a:gd name="T10" fmla="*/ 0 h 1186577"/>
              <a:gd name="T11" fmla="*/ 1030516 w 1030516"/>
              <a:gd name="T12" fmla="*/ 1186577 h 1186577"/>
            </a:gdLst>
            <a:ahLst/>
            <a:cxnLst>
              <a:cxn ang="T6">
                <a:pos x="T0" y="T1"/>
              </a:cxn>
              <a:cxn ang="T7">
                <a:pos x="T2" y="T3"/>
              </a:cxn>
              <a:cxn ang="T8">
                <a:pos x="T4" y="T5"/>
              </a:cxn>
            </a:cxnLst>
            <a:rect l="T9" t="T10" r="T11" b="T12"/>
            <a:pathLst>
              <a:path w="1030516" h="1186577">
                <a:moveTo>
                  <a:pt x="724" y="0"/>
                </a:moveTo>
                <a:lnTo>
                  <a:pt x="1030516" y="589487"/>
                </a:lnTo>
                <a:lnTo>
                  <a:pt x="0" y="1186577"/>
                </a:lnTo>
                <a:lnTo>
                  <a:pt x="724" y="0"/>
                </a:lnTo>
                <a:close/>
              </a:path>
            </a:pathLst>
          </a:custGeom>
          <a:solidFill>
            <a:srgbClr val="00B050"/>
          </a:solidFill>
          <a:ln w="19050">
            <a:noFill/>
            <a:miter lim="800000"/>
            <a:headEnd/>
            <a:tailEnd/>
          </a:ln>
        </p:spPr>
        <p:txBody>
          <a:bodyPr rIns="648000"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ctr" defTabSz="1371600">
              <a:defRPr/>
            </a:pPr>
            <a:r>
              <a:rPr lang="en-US" altLang="zh-CN" sz="4000" kern="0">
                <a:solidFill>
                  <a:srgbClr val="FFFFFF"/>
                </a:solidFill>
                <a:latin typeface="微软雅黑"/>
                <a:ea typeface="微软雅黑"/>
                <a:cs typeface="+mn-ea"/>
                <a:sym typeface="+mn-lt"/>
              </a:rPr>
              <a:t>VIII</a:t>
            </a:r>
            <a:endParaRPr lang="zh-CN" altLang="en-US" sz="4000" kern="0" dirty="0">
              <a:solidFill>
                <a:srgbClr val="FFFFFF"/>
              </a:solidFill>
              <a:latin typeface="微软雅黑"/>
              <a:ea typeface="微软雅黑"/>
              <a:cs typeface="+mn-ea"/>
              <a:sym typeface="+mn-lt"/>
            </a:endParaRPr>
          </a:p>
        </p:txBody>
      </p:sp>
      <p:sp>
        <p:nvSpPr>
          <p:cNvPr id="41" name="MH_SubTitle_4" descr="n23 Fb Tran Manh Tung">
            <a:extLst>
              <a:ext uri="{FF2B5EF4-FFF2-40B4-BE49-F238E27FC236}">
                <a16:creationId xmlns:a16="http://schemas.microsoft.com/office/drawing/2014/main" id="{573F351C-D247-31E1-D545-E18F8E150EA9}"/>
              </a:ext>
            </a:extLst>
          </p:cNvPr>
          <p:cNvSpPr/>
          <p:nvPr>
            <p:custDataLst>
              <p:tags r:id="rId24"/>
            </p:custDataLst>
          </p:nvPr>
        </p:nvSpPr>
        <p:spPr>
          <a:xfrm>
            <a:off x="16154400" y="5713707"/>
            <a:ext cx="1828800" cy="1258593"/>
          </a:xfrm>
          <a:prstGeom prst="rect">
            <a:avLst/>
          </a:prstGeom>
          <a:solidFill>
            <a:srgbClr val="FFFFFF"/>
          </a:solidFill>
          <a:effectLst/>
        </p:spPr>
        <p:txBody>
          <a:bodyPr anchor="ctr"/>
          <a:lstStyle/>
          <a:p>
            <a:pPr algn="ctr" defTabSz="1828755">
              <a:defRPr/>
            </a:pPr>
            <a:r>
              <a:rPr lang="en-US" altLang="zh-CN" sz="2800" kern="0">
                <a:latin typeface="#9Slide03 AllRoundGothic" panose="020B0703020202020104" pitchFamily="34" charset="0"/>
                <a:ea typeface="微软雅黑"/>
                <a:cs typeface="+mn-ea"/>
                <a:sym typeface="+mn-lt"/>
              </a:rPr>
              <a:t>LÂM NGHIỆP</a:t>
            </a:r>
            <a:endParaRPr lang="zh-CN" altLang="en-US" sz="2800" kern="0" dirty="0">
              <a:latin typeface="#9Slide03 AllRoundGothic" panose="020B0703020202020104" pitchFamily="34" charset="0"/>
              <a:ea typeface="微软雅黑"/>
              <a:cs typeface="+mn-ea"/>
              <a:sym typeface="+mn-lt"/>
            </a:endParaRPr>
          </a:p>
        </p:txBody>
      </p:sp>
    </p:spTree>
    <p:extLst>
      <p:ext uri="{BB962C8B-B14F-4D97-AF65-F5344CB8AC3E}">
        <p14:creationId xmlns:p14="http://schemas.microsoft.com/office/powerpoint/2010/main" val="1173082153"/>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750"/>
                                        <p:tgtEl>
                                          <p:spTgt spid="12"/>
                                        </p:tgtEl>
                                      </p:cBhvr>
                                    </p:animEffect>
                                    <p:anim calcmode="lin" valueType="num">
                                      <p:cBhvr>
                                        <p:cTn id="8" dur="750" fill="hold"/>
                                        <p:tgtEl>
                                          <p:spTgt spid="12"/>
                                        </p:tgtEl>
                                        <p:attrNameLst>
                                          <p:attrName>ppt_x</p:attrName>
                                        </p:attrNameLst>
                                      </p:cBhvr>
                                      <p:tavLst>
                                        <p:tav tm="0">
                                          <p:val>
                                            <p:strVal val="#ppt_x"/>
                                          </p:val>
                                        </p:tav>
                                        <p:tav tm="100000">
                                          <p:val>
                                            <p:strVal val="#ppt_x"/>
                                          </p:val>
                                        </p:tav>
                                      </p:tavLst>
                                    </p:anim>
                                    <p:anim calcmode="lin" valueType="num">
                                      <p:cBhvr>
                                        <p:cTn id="9" dur="750" fill="hold"/>
                                        <p:tgtEl>
                                          <p:spTgt spid="12"/>
                                        </p:tgtEl>
                                        <p:attrNameLst>
                                          <p:attrName>ppt_y</p:attrName>
                                        </p:attrNameLst>
                                      </p:cBhvr>
                                      <p:tavLst>
                                        <p:tav tm="0">
                                          <p:val>
                                            <p:strVal val="#ppt_y+.1"/>
                                          </p:val>
                                        </p:tav>
                                        <p:tav tm="100000">
                                          <p:val>
                                            <p:strVal val="#ppt_y"/>
                                          </p:val>
                                        </p:tav>
                                      </p:tavLst>
                                    </p:anim>
                                  </p:childTnLst>
                                </p:cTn>
                              </p:par>
                              <p:par>
                                <p:cTn id="10" presetID="22" presetClass="entr" presetSubtype="8" fill="hold" grpId="0" nodeType="withEffect">
                                  <p:stCondLst>
                                    <p:cond delay="25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6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fade">
                                      <p:cBhvr>
                                        <p:cTn id="15" dur="750"/>
                                        <p:tgtEl>
                                          <p:spTgt spid="18"/>
                                        </p:tgtEl>
                                      </p:cBhvr>
                                    </p:animEffect>
                                    <p:anim calcmode="lin" valueType="num">
                                      <p:cBhvr>
                                        <p:cTn id="16" dur="750" fill="hold"/>
                                        <p:tgtEl>
                                          <p:spTgt spid="18"/>
                                        </p:tgtEl>
                                        <p:attrNameLst>
                                          <p:attrName>ppt_x</p:attrName>
                                        </p:attrNameLst>
                                      </p:cBhvr>
                                      <p:tavLst>
                                        <p:tav tm="0">
                                          <p:val>
                                            <p:strVal val="#ppt_x"/>
                                          </p:val>
                                        </p:tav>
                                        <p:tav tm="100000">
                                          <p:val>
                                            <p:strVal val="#ppt_x"/>
                                          </p:val>
                                        </p:tav>
                                      </p:tavLst>
                                    </p:anim>
                                    <p:anim calcmode="lin" valueType="num">
                                      <p:cBhvr>
                                        <p:cTn id="17" dur="750" fill="hold"/>
                                        <p:tgtEl>
                                          <p:spTgt spid="18"/>
                                        </p:tgtEl>
                                        <p:attrNameLst>
                                          <p:attrName>ppt_y</p:attrName>
                                        </p:attrNameLst>
                                      </p:cBhvr>
                                      <p:tavLst>
                                        <p:tav tm="0">
                                          <p:val>
                                            <p:strVal val="#ppt_y+.1"/>
                                          </p:val>
                                        </p:tav>
                                        <p:tav tm="100000">
                                          <p:val>
                                            <p:strVal val="#ppt_y"/>
                                          </p:val>
                                        </p:tav>
                                      </p:tavLst>
                                    </p:anim>
                                  </p:childTnLst>
                                </p:cTn>
                              </p:par>
                              <p:par>
                                <p:cTn id="18" presetID="22" presetClass="entr" presetSubtype="8" fill="hold" grpId="0" nodeType="withEffect">
                                  <p:stCondLst>
                                    <p:cond delay="250"/>
                                  </p:stCondLst>
                                  <p:childTnLst>
                                    <p:set>
                                      <p:cBhvr>
                                        <p:cTn id="19" dur="1" fill="hold">
                                          <p:stCondLst>
                                            <p:cond delay="0"/>
                                          </p:stCondLst>
                                        </p:cTn>
                                        <p:tgtEl>
                                          <p:spTgt spid="17"/>
                                        </p:tgtEl>
                                        <p:attrNameLst>
                                          <p:attrName>style.visibility</p:attrName>
                                        </p:attrNameLst>
                                      </p:cBhvr>
                                      <p:to>
                                        <p:strVal val="visible"/>
                                      </p:to>
                                    </p:set>
                                    <p:animEffect transition="in" filter="wipe(left)">
                                      <p:cBhvr>
                                        <p:cTn id="20" dur="600"/>
                                        <p:tgtEl>
                                          <p:spTgt spid="17"/>
                                        </p:tgtEl>
                                      </p:cBhvr>
                                    </p:animEffect>
                                  </p:childTnLst>
                                </p:cTn>
                              </p:par>
                              <p:par>
                                <p:cTn id="21" presetID="42" presetClass="entr" presetSubtype="0" fill="hold" grpId="0" nodeType="with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fade">
                                      <p:cBhvr>
                                        <p:cTn id="23" dur="750"/>
                                        <p:tgtEl>
                                          <p:spTgt spid="15"/>
                                        </p:tgtEl>
                                      </p:cBhvr>
                                    </p:animEffect>
                                    <p:anim calcmode="lin" valueType="num">
                                      <p:cBhvr>
                                        <p:cTn id="24" dur="750" fill="hold"/>
                                        <p:tgtEl>
                                          <p:spTgt spid="15"/>
                                        </p:tgtEl>
                                        <p:attrNameLst>
                                          <p:attrName>ppt_x</p:attrName>
                                        </p:attrNameLst>
                                      </p:cBhvr>
                                      <p:tavLst>
                                        <p:tav tm="0">
                                          <p:val>
                                            <p:strVal val="#ppt_x"/>
                                          </p:val>
                                        </p:tav>
                                        <p:tav tm="100000">
                                          <p:val>
                                            <p:strVal val="#ppt_x"/>
                                          </p:val>
                                        </p:tav>
                                      </p:tavLst>
                                    </p:anim>
                                    <p:anim calcmode="lin" valueType="num">
                                      <p:cBhvr>
                                        <p:cTn id="25" dur="750" fill="hold"/>
                                        <p:tgtEl>
                                          <p:spTgt spid="15"/>
                                        </p:tgtEl>
                                        <p:attrNameLst>
                                          <p:attrName>ppt_y</p:attrName>
                                        </p:attrNameLst>
                                      </p:cBhvr>
                                      <p:tavLst>
                                        <p:tav tm="0">
                                          <p:val>
                                            <p:strVal val="#ppt_y+.1"/>
                                          </p:val>
                                        </p:tav>
                                        <p:tav tm="100000">
                                          <p:val>
                                            <p:strVal val="#ppt_y"/>
                                          </p:val>
                                        </p:tav>
                                      </p:tavLst>
                                    </p:anim>
                                  </p:childTnLst>
                                </p:cTn>
                              </p:par>
                              <p:par>
                                <p:cTn id="26" presetID="22" presetClass="entr" presetSubtype="8" fill="hold" grpId="0" nodeType="withEffect">
                                  <p:stCondLst>
                                    <p:cond delay="250"/>
                                  </p:stCondLst>
                                  <p:childTnLst>
                                    <p:set>
                                      <p:cBhvr>
                                        <p:cTn id="27" dur="1" fill="hold">
                                          <p:stCondLst>
                                            <p:cond delay="0"/>
                                          </p:stCondLst>
                                        </p:cTn>
                                        <p:tgtEl>
                                          <p:spTgt spid="14"/>
                                        </p:tgtEl>
                                        <p:attrNameLst>
                                          <p:attrName>style.visibility</p:attrName>
                                        </p:attrNameLst>
                                      </p:cBhvr>
                                      <p:to>
                                        <p:strVal val="visible"/>
                                      </p:to>
                                    </p:set>
                                    <p:animEffect transition="in" filter="wipe(left)">
                                      <p:cBhvr>
                                        <p:cTn id="28" dur="600"/>
                                        <p:tgtEl>
                                          <p:spTgt spid="14"/>
                                        </p:tgtEl>
                                      </p:cBhvr>
                                    </p:animEffect>
                                  </p:childTnLst>
                                </p:cTn>
                              </p:par>
                              <p:par>
                                <p:cTn id="29" presetID="42" presetClass="entr" presetSubtype="0" fill="hold" grpId="0" nodeType="withEffect">
                                  <p:stCondLst>
                                    <p:cond delay="0"/>
                                  </p:stCondLst>
                                  <p:childTnLst>
                                    <p:set>
                                      <p:cBhvr>
                                        <p:cTn id="30" dur="1" fill="hold">
                                          <p:stCondLst>
                                            <p:cond delay="0"/>
                                          </p:stCondLst>
                                        </p:cTn>
                                        <p:tgtEl>
                                          <p:spTgt spid="21"/>
                                        </p:tgtEl>
                                        <p:attrNameLst>
                                          <p:attrName>style.visibility</p:attrName>
                                        </p:attrNameLst>
                                      </p:cBhvr>
                                      <p:to>
                                        <p:strVal val="visible"/>
                                      </p:to>
                                    </p:set>
                                    <p:animEffect transition="in" filter="fade">
                                      <p:cBhvr>
                                        <p:cTn id="31" dur="750"/>
                                        <p:tgtEl>
                                          <p:spTgt spid="21"/>
                                        </p:tgtEl>
                                      </p:cBhvr>
                                    </p:animEffect>
                                    <p:anim calcmode="lin" valueType="num">
                                      <p:cBhvr>
                                        <p:cTn id="32" dur="750" fill="hold"/>
                                        <p:tgtEl>
                                          <p:spTgt spid="21"/>
                                        </p:tgtEl>
                                        <p:attrNameLst>
                                          <p:attrName>ppt_x</p:attrName>
                                        </p:attrNameLst>
                                      </p:cBhvr>
                                      <p:tavLst>
                                        <p:tav tm="0">
                                          <p:val>
                                            <p:strVal val="#ppt_x"/>
                                          </p:val>
                                        </p:tav>
                                        <p:tav tm="100000">
                                          <p:val>
                                            <p:strVal val="#ppt_x"/>
                                          </p:val>
                                        </p:tav>
                                      </p:tavLst>
                                    </p:anim>
                                    <p:anim calcmode="lin" valueType="num">
                                      <p:cBhvr>
                                        <p:cTn id="33" dur="750" fill="hold"/>
                                        <p:tgtEl>
                                          <p:spTgt spid="21"/>
                                        </p:tgtEl>
                                        <p:attrNameLst>
                                          <p:attrName>ppt_y</p:attrName>
                                        </p:attrNameLst>
                                      </p:cBhvr>
                                      <p:tavLst>
                                        <p:tav tm="0">
                                          <p:val>
                                            <p:strVal val="#ppt_y+.1"/>
                                          </p:val>
                                        </p:tav>
                                        <p:tav tm="100000">
                                          <p:val>
                                            <p:strVal val="#ppt_y"/>
                                          </p:val>
                                        </p:tav>
                                      </p:tavLst>
                                    </p:anim>
                                  </p:childTnLst>
                                </p:cTn>
                              </p:par>
                              <p:par>
                                <p:cTn id="34" presetID="22" presetClass="entr" presetSubtype="8" fill="hold" grpId="0" nodeType="withEffect">
                                  <p:stCondLst>
                                    <p:cond delay="250"/>
                                  </p:stCondLst>
                                  <p:childTnLst>
                                    <p:set>
                                      <p:cBhvr>
                                        <p:cTn id="35" dur="1" fill="hold">
                                          <p:stCondLst>
                                            <p:cond delay="0"/>
                                          </p:stCondLst>
                                        </p:cTn>
                                        <p:tgtEl>
                                          <p:spTgt spid="20"/>
                                        </p:tgtEl>
                                        <p:attrNameLst>
                                          <p:attrName>style.visibility</p:attrName>
                                        </p:attrNameLst>
                                      </p:cBhvr>
                                      <p:to>
                                        <p:strVal val="visible"/>
                                      </p:to>
                                    </p:set>
                                    <p:animEffect transition="in" filter="wipe(left)">
                                      <p:cBhvr>
                                        <p:cTn id="36" dur="600"/>
                                        <p:tgtEl>
                                          <p:spTgt spid="20"/>
                                        </p:tgtEl>
                                      </p:cBhvr>
                                    </p:animEffect>
                                  </p:childTnLst>
                                </p:cTn>
                              </p:par>
                            </p:childTnLst>
                          </p:cTn>
                        </p:par>
                        <p:par>
                          <p:cTn id="37" fill="hold">
                            <p:stCondLst>
                              <p:cond delay="850"/>
                            </p:stCondLst>
                            <p:childTnLst>
                              <p:par>
                                <p:cTn id="38" presetID="14" presetClass="entr" presetSubtype="10" fill="hold" grpId="0" nodeType="afterEffect">
                                  <p:stCondLst>
                                    <p:cond delay="0"/>
                                  </p:stCondLst>
                                  <p:childTnLst>
                                    <p:set>
                                      <p:cBhvr>
                                        <p:cTn id="39" dur="1" fill="hold">
                                          <p:stCondLst>
                                            <p:cond delay="0"/>
                                          </p:stCondLst>
                                        </p:cTn>
                                        <p:tgtEl>
                                          <p:spTgt spid="13"/>
                                        </p:tgtEl>
                                        <p:attrNameLst>
                                          <p:attrName>style.visibility</p:attrName>
                                        </p:attrNameLst>
                                      </p:cBhvr>
                                      <p:to>
                                        <p:strVal val="visible"/>
                                      </p:to>
                                    </p:set>
                                    <p:animEffect transition="in" filter="randombar(horizontal)">
                                      <p:cBhvr>
                                        <p:cTn id="40" dur="750"/>
                                        <p:tgtEl>
                                          <p:spTgt spid="13"/>
                                        </p:tgtEl>
                                      </p:cBhvr>
                                    </p:animEffect>
                                  </p:childTnLst>
                                </p:cTn>
                              </p:par>
                              <p:par>
                                <p:cTn id="41" presetID="14" presetClass="entr" presetSubtype="10" fill="hold" grpId="0" nodeType="withEffect">
                                  <p:stCondLst>
                                    <p:cond delay="0"/>
                                  </p:stCondLst>
                                  <p:childTnLst>
                                    <p:set>
                                      <p:cBhvr>
                                        <p:cTn id="42" dur="1" fill="hold">
                                          <p:stCondLst>
                                            <p:cond delay="0"/>
                                          </p:stCondLst>
                                        </p:cTn>
                                        <p:tgtEl>
                                          <p:spTgt spid="16"/>
                                        </p:tgtEl>
                                        <p:attrNameLst>
                                          <p:attrName>style.visibility</p:attrName>
                                        </p:attrNameLst>
                                      </p:cBhvr>
                                      <p:to>
                                        <p:strVal val="visible"/>
                                      </p:to>
                                    </p:set>
                                    <p:animEffect transition="in" filter="randombar(horizontal)">
                                      <p:cBhvr>
                                        <p:cTn id="43" dur="750"/>
                                        <p:tgtEl>
                                          <p:spTgt spid="16"/>
                                        </p:tgtEl>
                                      </p:cBhvr>
                                    </p:animEffect>
                                  </p:childTnLst>
                                </p:cTn>
                              </p:par>
                              <p:par>
                                <p:cTn id="44" presetID="14" presetClass="entr" presetSubtype="10" fill="hold" grpId="0" nodeType="withEffect">
                                  <p:stCondLst>
                                    <p:cond delay="0"/>
                                  </p:stCondLst>
                                  <p:childTnLst>
                                    <p:set>
                                      <p:cBhvr>
                                        <p:cTn id="45" dur="1" fill="hold">
                                          <p:stCondLst>
                                            <p:cond delay="0"/>
                                          </p:stCondLst>
                                        </p:cTn>
                                        <p:tgtEl>
                                          <p:spTgt spid="19"/>
                                        </p:tgtEl>
                                        <p:attrNameLst>
                                          <p:attrName>style.visibility</p:attrName>
                                        </p:attrNameLst>
                                      </p:cBhvr>
                                      <p:to>
                                        <p:strVal val="visible"/>
                                      </p:to>
                                    </p:set>
                                    <p:animEffect transition="in" filter="randombar(horizontal)">
                                      <p:cBhvr>
                                        <p:cTn id="46" dur="750"/>
                                        <p:tgtEl>
                                          <p:spTgt spid="19"/>
                                        </p:tgtEl>
                                      </p:cBhvr>
                                    </p:animEffect>
                                  </p:childTnLst>
                                </p:cTn>
                              </p:par>
                              <p:par>
                                <p:cTn id="47" presetID="14" presetClass="entr" presetSubtype="10" fill="hold" grpId="0" nodeType="withEffect">
                                  <p:stCondLst>
                                    <p:cond delay="0"/>
                                  </p:stCondLst>
                                  <p:childTnLst>
                                    <p:set>
                                      <p:cBhvr>
                                        <p:cTn id="48" dur="1" fill="hold">
                                          <p:stCondLst>
                                            <p:cond delay="0"/>
                                          </p:stCondLst>
                                        </p:cTn>
                                        <p:tgtEl>
                                          <p:spTgt spid="22"/>
                                        </p:tgtEl>
                                        <p:attrNameLst>
                                          <p:attrName>style.visibility</p:attrName>
                                        </p:attrNameLst>
                                      </p:cBhvr>
                                      <p:to>
                                        <p:strVal val="visible"/>
                                      </p:to>
                                    </p:set>
                                    <p:animEffect transition="in" filter="randombar(horizontal)">
                                      <p:cBhvr>
                                        <p:cTn id="49" dur="750"/>
                                        <p:tgtEl>
                                          <p:spTgt spid="22"/>
                                        </p:tgtEl>
                                      </p:cBhvr>
                                    </p:animEffect>
                                  </p:childTnLst>
                                </p:cTn>
                              </p:par>
                            </p:childTnLst>
                          </p:cTn>
                        </p:par>
                        <p:par>
                          <p:cTn id="50" fill="hold">
                            <p:stCondLst>
                              <p:cond delay="1600"/>
                            </p:stCondLst>
                            <p:childTnLst>
                              <p:par>
                                <p:cTn id="51" presetID="42" presetClass="entr" presetSubtype="0" fill="hold" grpId="0" nodeType="afterEffect">
                                  <p:stCondLst>
                                    <p:cond delay="0"/>
                                  </p:stCondLst>
                                  <p:childTnLst>
                                    <p:set>
                                      <p:cBhvr>
                                        <p:cTn id="52" dur="1" fill="hold">
                                          <p:stCondLst>
                                            <p:cond delay="0"/>
                                          </p:stCondLst>
                                        </p:cTn>
                                        <p:tgtEl>
                                          <p:spTgt spid="31"/>
                                        </p:tgtEl>
                                        <p:attrNameLst>
                                          <p:attrName>style.visibility</p:attrName>
                                        </p:attrNameLst>
                                      </p:cBhvr>
                                      <p:to>
                                        <p:strVal val="visible"/>
                                      </p:to>
                                    </p:set>
                                    <p:animEffect transition="in" filter="fade">
                                      <p:cBhvr>
                                        <p:cTn id="53" dur="750"/>
                                        <p:tgtEl>
                                          <p:spTgt spid="31"/>
                                        </p:tgtEl>
                                      </p:cBhvr>
                                    </p:animEffect>
                                    <p:anim calcmode="lin" valueType="num">
                                      <p:cBhvr>
                                        <p:cTn id="54" dur="750" fill="hold"/>
                                        <p:tgtEl>
                                          <p:spTgt spid="31"/>
                                        </p:tgtEl>
                                        <p:attrNameLst>
                                          <p:attrName>ppt_x</p:attrName>
                                        </p:attrNameLst>
                                      </p:cBhvr>
                                      <p:tavLst>
                                        <p:tav tm="0">
                                          <p:val>
                                            <p:strVal val="#ppt_x"/>
                                          </p:val>
                                        </p:tav>
                                        <p:tav tm="100000">
                                          <p:val>
                                            <p:strVal val="#ppt_x"/>
                                          </p:val>
                                        </p:tav>
                                      </p:tavLst>
                                    </p:anim>
                                    <p:anim calcmode="lin" valueType="num">
                                      <p:cBhvr>
                                        <p:cTn id="55" dur="750" fill="hold"/>
                                        <p:tgtEl>
                                          <p:spTgt spid="31"/>
                                        </p:tgtEl>
                                        <p:attrNameLst>
                                          <p:attrName>ppt_y</p:attrName>
                                        </p:attrNameLst>
                                      </p:cBhvr>
                                      <p:tavLst>
                                        <p:tav tm="0">
                                          <p:val>
                                            <p:strVal val="#ppt_y+.1"/>
                                          </p:val>
                                        </p:tav>
                                        <p:tav tm="100000">
                                          <p:val>
                                            <p:strVal val="#ppt_y"/>
                                          </p:val>
                                        </p:tav>
                                      </p:tavLst>
                                    </p:anim>
                                  </p:childTnLst>
                                </p:cTn>
                              </p:par>
                              <p:par>
                                <p:cTn id="56" presetID="22" presetClass="entr" presetSubtype="8" fill="hold" grpId="0" nodeType="withEffect">
                                  <p:stCondLst>
                                    <p:cond delay="250"/>
                                  </p:stCondLst>
                                  <p:childTnLst>
                                    <p:set>
                                      <p:cBhvr>
                                        <p:cTn id="57" dur="1" fill="hold">
                                          <p:stCondLst>
                                            <p:cond delay="0"/>
                                          </p:stCondLst>
                                        </p:cTn>
                                        <p:tgtEl>
                                          <p:spTgt spid="30"/>
                                        </p:tgtEl>
                                        <p:attrNameLst>
                                          <p:attrName>style.visibility</p:attrName>
                                        </p:attrNameLst>
                                      </p:cBhvr>
                                      <p:to>
                                        <p:strVal val="visible"/>
                                      </p:to>
                                    </p:set>
                                    <p:animEffect transition="in" filter="wipe(left)">
                                      <p:cBhvr>
                                        <p:cTn id="58" dur="600"/>
                                        <p:tgtEl>
                                          <p:spTgt spid="30"/>
                                        </p:tgtEl>
                                      </p:cBhvr>
                                    </p:animEffect>
                                  </p:childTnLst>
                                </p:cTn>
                              </p:par>
                              <p:par>
                                <p:cTn id="59" presetID="42" presetClass="entr" presetSubtype="0" fill="hold" grpId="0" nodeType="withEffect">
                                  <p:stCondLst>
                                    <p:cond delay="0"/>
                                  </p:stCondLst>
                                  <p:childTnLst>
                                    <p:set>
                                      <p:cBhvr>
                                        <p:cTn id="60" dur="1" fill="hold">
                                          <p:stCondLst>
                                            <p:cond delay="0"/>
                                          </p:stCondLst>
                                        </p:cTn>
                                        <p:tgtEl>
                                          <p:spTgt spid="37"/>
                                        </p:tgtEl>
                                        <p:attrNameLst>
                                          <p:attrName>style.visibility</p:attrName>
                                        </p:attrNameLst>
                                      </p:cBhvr>
                                      <p:to>
                                        <p:strVal val="visible"/>
                                      </p:to>
                                    </p:set>
                                    <p:animEffect transition="in" filter="fade">
                                      <p:cBhvr>
                                        <p:cTn id="61" dur="750"/>
                                        <p:tgtEl>
                                          <p:spTgt spid="37"/>
                                        </p:tgtEl>
                                      </p:cBhvr>
                                    </p:animEffect>
                                    <p:anim calcmode="lin" valueType="num">
                                      <p:cBhvr>
                                        <p:cTn id="62" dur="750" fill="hold"/>
                                        <p:tgtEl>
                                          <p:spTgt spid="37"/>
                                        </p:tgtEl>
                                        <p:attrNameLst>
                                          <p:attrName>ppt_x</p:attrName>
                                        </p:attrNameLst>
                                      </p:cBhvr>
                                      <p:tavLst>
                                        <p:tav tm="0">
                                          <p:val>
                                            <p:strVal val="#ppt_x"/>
                                          </p:val>
                                        </p:tav>
                                        <p:tav tm="100000">
                                          <p:val>
                                            <p:strVal val="#ppt_x"/>
                                          </p:val>
                                        </p:tav>
                                      </p:tavLst>
                                    </p:anim>
                                    <p:anim calcmode="lin" valueType="num">
                                      <p:cBhvr>
                                        <p:cTn id="63" dur="750" fill="hold"/>
                                        <p:tgtEl>
                                          <p:spTgt spid="37"/>
                                        </p:tgtEl>
                                        <p:attrNameLst>
                                          <p:attrName>ppt_y</p:attrName>
                                        </p:attrNameLst>
                                      </p:cBhvr>
                                      <p:tavLst>
                                        <p:tav tm="0">
                                          <p:val>
                                            <p:strVal val="#ppt_y+.1"/>
                                          </p:val>
                                        </p:tav>
                                        <p:tav tm="100000">
                                          <p:val>
                                            <p:strVal val="#ppt_y"/>
                                          </p:val>
                                        </p:tav>
                                      </p:tavLst>
                                    </p:anim>
                                  </p:childTnLst>
                                </p:cTn>
                              </p:par>
                              <p:par>
                                <p:cTn id="64" presetID="22" presetClass="entr" presetSubtype="8" fill="hold" grpId="0" nodeType="withEffect">
                                  <p:stCondLst>
                                    <p:cond delay="250"/>
                                  </p:stCondLst>
                                  <p:childTnLst>
                                    <p:set>
                                      <p:cBhvr>
                                        <p:cTn id="65" dur="1" fill="hold">
                                          <p:stCondLst>
                                            <p:cond delay="0"/>
                                          </p:stCondLst>
                                        </p:cTn>
                                        <p:tgtEl>
                                          <p:spTgt spid="36"/>
                                        </p:tgtEl>
                                        <p:attrNameLst>
                                          <p:attrName>style.visibility</p:attrName>
                                        </p:attrNameLst>
                                      </p:cBhvr>
                                      <p:to>
                                        <p:strVal val="visible"/>
                                      </p:to>
                                    </p:set>
                                    <p:animEffect transition="in" filter="wipe(left)">
                                      <p:cBhvr>
                                        <p:cTn id="66" dur="600"/>
                                        <p:tgtEl>
                                          <p:spTgt spid="36"/>
                                        </p:tgtEl>
                                      </p:cBhvr>
                                    </p:animEffect>
                                  </p:childTnLst>
                                </p:cTn>
                              </p:par>
                              <p:par>
                                <p:cTn id="67" presetID="42" presetClass="entr" presetSubtype="0" fill="hold" grpId="0" nodeType="withEffect">
                                  <p:stCondLst>
                                    <p:cond delay="0"/>
                                  </p:stCondLst>
                                  <p:childTnLst>
                                    <p:set>
                                      <p:cBhvr>
                                        <p:cTn id="68" dur="1" fill="hold">
                                          <p:stCondLst>
                                            <p:cond delay="0"/>
                                          </p:stCondLst>
                                        </p:cTn>
                                        <p:tgtEl>
                                          <p:spTgt spid="34"/>
                                        </p:tgtEl>
                                        <p:attrNameLst>
                                          <p:attrName>style.visibility</p:attrName>
                                        </p:attrNameLst>
                                      </p:cBhvr>
                                      <p:to>
                                        <p:strVal val="visible"/>
                                      </p:to>
                                    </p:set>
                                    <p:animEffect transition="in" filter="fade">
                                      <p:cBhvr>
                                        <p:cTn id="69" dur="750"/>
                                        <p:tgtEl>
                                          <p:spTgt spid="34"/>
                                        </p:tgtEl>
                                      </p:cBhvr>
                                    </p:animEffect>
                                    <p:anim calcmode="lin" valueType="num">
                                      <p:cBhvr>
                                        <p:cTn id="70" dur="750" fill="hold"/>
                                        <p:tgtEl>
                                          <p:spTgt spid="34"/>
                                        </p:tgtEl>
                                        <p:attrNameLst>
                                          <p:attrName>ppt_x</p:attrName>
                                        </p:attrNameLst>
                                      </p:cBhvr>
                                      <p:tavLst>
                                        <p:tav tm="0">
                                          <p:val>
                                            <p:strVal val="#ppt_x"/>
                                          </p:val>
                                        </p:tav>
                                        <p:tav tm="100000">
                                          <p:val>
                                            <p:strVal val="#ppt_x"/>
                                          </p:val>
                                        </p:tav>
                                      </p:tavLst>
                                    </p:anim>
                                    <p:anim calcmode="lin" valueType="num">
                                      <p:cBhvr>
                                        <p:cTn id="71" dur="750" fill="hold"/>
                                        <p:tgtEl>
                                          <p:spTgt spid="34"/>
                                        </p:tgtEl>
                                        <p:attrNameLst>
                                          <p:attrName>ppt_y</p:attrName>
                                        </p:attrNameLst>
                                      </p:cBhvr>
                                      <p:tavLst>
                                        <p:tav tm="0">
                                          <p:val>
                                            <p:strVal val="#ppt_y+.1"/>
                                          </p:val>
                                        </p:tav>
                                        <p:tav tm="100000">
                                          <p:val>
                                            <p:strVal val="#ppt_y"/>
                                          </p:val>
                                        </p:tav>
                                      </p:tavLst>
                                    </p:anim>
                                  </p:childTnLst>
                                </p:cTn>
                              </p:par>
                              <p:par>
                                <p:cTn id="72" presetID="22" presetClass="entr" presetSubtype="8" fill="hold" grpId="0" nodeType="withEffect">
                                  <p:stCondLst>
                                    <p:cond delay="250"/>
                                  </p:stCondLst>
                                  <p:childTnLst>
                                    <p:set>
                                      <p:cBhvr>
                                        <p:cTn id="73" dur="1" fill="hold">
                                          <p:stCondLst>
                                            <p:cond delay="0"/>
                                          </p:stCondLst>
                                        </p:cTn>
                                        <p:tgtEl>
                                          <p:spTgt spid="33"/>
                                        </p:tgtEl>
                                        <p:attrNameLst>
                                          <p:attrName>style.visibility</p:attrName>
                                        </p:attrNameLst>
                                      </p:cBhvr>
                                      <p:to>
                                        <p:strVal val="visible"/>
                                      </p:to>
                                    </p:set>
                                    <p:animEffect transition="in" filter="wipe(left)">
                                      <p:cBhvr>
                                        <p:cTn id="74" dur="600"/>
                                        <p:tgtEl>
                                          <p:spTgt spid="33"/>
                                        </p:tgtEl>
                                      </p:cBhvr>
                                    </p:animEffect>
                                  </p:childTnLst>
                                </p:cTn>
                              </p:par>
                              <p:par>
                                <p:cTn id="75" presetID="42" presetClass="entr" presetSubtype="0" fill="hold" grpId="0" nodeType="withEffect">
                                  <p:stCondLst>
                                    <p:cond delay="0"/>
                                  </p:stCondLst>
                                  <p:childTnLst>
                                    <p:set>
                                      <p:cBhvr>
                                        <p:cTn id="76" dur="1" fill="hold">
                                          <p:stCondLst>
                                            <p:cond delay="0"/>
                                          </p:stCondLst>
                                        </p:cTn>
                                        <p:tgtEl>
                                          <p:spTgt spid="40"/>
                                        </p:tgtEl>
                                        <p:attrNameLst>
                                          <p:attrName>style.visibility</p:attrName>
                                        </p:attrNameLst>
                                      </p:cBhvr>
                                      <p:to>
                                        <p:strVal val="visible"/>
                                      </p:to>
                                    </p:set>
                                    <p:animEffect transition="in" filter="fade">
                                      <p:cBhvr>
                                        <p:cTn id="77" dur="750"/>
                                        <p:tgtEl>
                                          <p:spTgt spid="40"/>
                                        </p:tgtEl>
                                      </p:cBhvr>
                                    </p:animEffect>
                                    <p:anim calcmode="lin" valueType="num">
                                      <p:cBhvr>
                                        <p:cTn id="78" dur="750" fill="hold"/>
                                        <p:tgtEl>
                                          <p:spTgt spid="40"/>
                                        </p:tgtEl>
                                        <p:attrNameLst>
                                          <p:attrName>ppt_x</p:attrName>
                                        </p:attrNameLst>
                                      </p:cBhvr>
                                      <p:tavLst>
                                        <p:tav tm="0">
                                          <p:val>
                                            <p:strVal val="#ppt_x"/>
                                          </p:val>
                                        </p:tav>
                                        <p:tav tm="100000">
                                          <p:val>
                                            <p:strVal val="#ppt_x"/>
                                          </p:val>
                                        </p:tav>
                                      </p:tavLst>
                                    </p:anim>
                                    <p:anim calcmode="lin" valueType="num">
                                      <p:cBhvr>
                                        <p:cTn id="79" dur="750" fill="hold"/>
                                        <p:tgtEl>
                                          <p:spTgt spid="40"/>
                                        </p:tgtEl>
                                        <p:attrNameLst>
                                          <p:attrName>ppt_y</p:attrName>
                                        </p:attrNameLst>
                                      </p:cBhvr>
                                      <p:tavLst>
                                        <p:tav tm="0">
                                          <p:val>
                                            <p:strVal val="#ppt_y+.1"/>
                                          </p:val>
                                        </p:tav>
                                        <p:tav tm="100000">
                                          <p:val>
                                            <p:strVal val="#ppt_y"/>
                                          </p:val>
                                        </p:tav>
                                      </p:tavLst>
                                    </p:anim>
                                  </p:childTnLst>
                                </p:cTn>
                              </p:par>
                              <p:par>
                                <p:cTn id="80" presetID="22" presetClass="entr" presetSubtype="8" fill="hold" grpId="0" nodeType="withEffect">
                                  <p:stCondLst>
                                    <p:cond delay="250"/>
                                  </p:stCondLst>
                                  <p:childTnLst>
                                    <p:set>
                                      <p:cBhvr>
                                        <p:cTn id="81" dur="1" fill="hold">
                                          <p:stCondLst>
                                            <p:cond delay="0"/>
                                          </p:stCondLst>
                                        </p:cTn>
                                        <p:tgtEl>
                                          <p:spTgt spid="39"/>
                                        </p:tgtEl>
                                        <p:attrNameLst>
                                          <p:attrName>style.visibility</p:attrName>
                                        </p:attrNameLst>
                                      </p:cBhvr>
                                      <p:to>
                                        <p:strVal val="visible"/>
                                      </p:to>
                                    </p:set>
                                    <p:animEffect transition="in" filter="wipe(left)">
                                      <p:cBhvr>
                                        <p:cTn id="82" dur="600"/>
                                        <p:tgtEl>
                                          <p:spTgt spid="39"/>
                                        </p:tgtEl>
                                      </p:cBhvr>
                                    </p:animEffect>
                                  </p:childTnLst>
                                </p:cTn>
                              </p:par>
                            </p:childTnLst>
                          </p:cTn>
                        </p:par>
                        <p:par>
                          <p:cTn id="83" fill="hold">
                            <p:stCondLst>
                              <p:cond delay="2450"/>
                            </p:stCondLst>
                            <p:childTnLst>
                              <p:par>
                                <p:cTn id="84" presetID="14" presetClass="entr" presetSubtype="10" fill="hold" grpId="0" nodeType="afterEffect">
                                  <p:stCondLst>
                                    <p:cond delay="0"/>
                                  </p:stCondLst>
                                  <p:childTnLst>
                                    <p:set>
                                      <p:cBhvr>
                                        <p:cTn id="85" dur="1" fill="hold">
                                          <p:stCondLst>
                                            <p:cond delay="0"/>
                                          </p:stCondLst>
                                        </p:cTn>
                                        <p:tgtEl>
                                          <p:spTgt spid="32"/>
                                        </p:tgtEl>
                                        <p:attrNameLst>
                                          <p:attrName>style.visibility</p:attrName>
                                        </p:attrNameLst>
                                      </p:cBhvr>
                                      <p:to>
                                        <p:strVal val="visible"/>
                                      </p:to>
                                    </p:set>
                                    <p:animEffect transition="in" filter="randombar(horizontal)">
                                      <p:cBhvr>
                                        <p:cTn id="86" dur="750"/>
                                        <p:tgtEl>
                                          <p:spTgt spid="32"/>
                                        </p:tgtEl>
                                      </p:cBhvr>
                                    </p:animEffect>
                                  </p:childTnLst>
                                </p:cTn>
                              </p:par>
                              <p:par>
                                <p:cTn id="87" presetID="14" presetClass="entr" presetSubtype="10" fill="hold" grpId="0" nodeType="withEffect">
                                  <p:stCondLst>
                                    <p:cond delay="0"/>
                                  </p:stCondLst>
                                  <p:childTnLst>
                                    <p:set>
                                      <p:cBhvr>
                                        <p:cTn id="88" dur="1" fill="hold">
                                          <p:stCondLst>
                                            <p:cond delay="0"/>
                                          </p:stCondLst>
                                        </p:cTn>
                                        <p:tgtEl>
                                          <p:spTgt spid="35"/>
                                        </p:tgtEl>
                                        <p:attrNameLst>
                                          <p:attrName>style.visibility</p:attrName>
                                        </p:attrNameLst>
                                      </p:cBhvr>
                                      <p:to>
                                        <p:strVal val="visible"/>
                                      </p:to>
                                    </p:set>
                                    <p:animEffect transition="in" filter="randombar(horizontal)">
                                      <p:cBhvr>
                                        <p:cTn id="89" dur="750"/>
                                        <p:tgtEl>
                                          <p:spTgt spid="35"/>
                                        </p:tgtEl>
                                      </p:cBhvr>
                                    </p:animEffect>
                                  </p:childTnLst>
                                </p:cTn>
                              </p:par>
                              <p:par>
                                <p:cTn id="90" presetID="14" presetClass="entr" presetSubtype="10" fill="hold" grpId="0" nodeType="withEffect">
                                  <p:stCondLst>
                                    <p:cond delay="0"/>
                                  </p:stCondLst>
                                  <p:childTnLst>
                                    <p:set>
                                      <p:cBhvr>
                                        <p:cTn id="91" dur="1" fill="hold">
                                          <p:stCondLst>
                                            <p:cond delay="0"/>
                                          </p:stCondLst>
                                        </p:cTn>
                                        <p:tgtEl>
                                          <p:spTgt spid="38"/>
                                        </p:tgtEl>
                                        <p:attrNameLst>
                                          <p:attrName>style.visibility</p:attrName>
                                        </p:attrNameLst>
                                      </p:cBhvr>
                                      <p:to>
                                        <p:strVal val="visible"/>
                                      </p:to>
                                    </p:set>
                                    <p:animEffect transition="in" filter="randombar(horizontal)">
                                      <p:cBhvr>
                                        <p:cTn id="92" dur="750"/>
                                        <p:tgtEl>
                                          <p:spTgt spid="38"/>
                                        </p:tgtEl>
                                      </p:cBhvr>
                                    </p:animEffect>
                                  </p:childTnLst>
                                </p:cTn>
                              </p:par>
                              <p:par>
                                <p:cTn id="93" presetID="14" presetClass="entr" presetSubtype="10" fill="hold" grpId="0" nodeType="withEffect">
                                  <p:stCondLst>
                                    <p:cond delay="0"/>
                                  </p:stCondLst>
                                  <p:childTnLst>
                                    <p:set>
                                      <p:cBhvr>
                                        <p:cTn id="94" dur="1" fill="hold">
                                          <p:stCondLst>
                                            <p:cond delay="0"/>
                                          </p:stCondLst>
                                        </p:cTn>
                                        <p:tgtEl>
                                          <p:spTgt spid="41"/>
                                        </p:tgtEl>
                                        <p:attrNameLst>
                                          <p:attrName>style.visibility</p:attrName>
                                        </p:attrNameLst>
                                      </p:cBhvr>
                                      <p:to>
                                        <p:strVal val="visible"/>
                                      </p:to>
                                    </p:set>
                                    <p:animEffect transition="in" filter="randombar(horizontal)">
                                      <p:cBhvr>
                                        <p:cTn id="95" dur="75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30" grpId="0" animBg="1"/>
      <p:bldP spid="31" grpId="0" animBg="1"/>
      <p:bldP spid="32" grpId="0" animBg="1"/>
      <p:bldP spid="33" grpId="0" animBg="1"/>
      <p:bldP spid="34" grpId="0" animBg="1"/>
      <p:bldP spid="35" grpId="0" animBg="1"/>
      <p:bldP spid="36" grpId="0" animBg="1"/>
      <p:bldP spid="37" grpId="0" animBg="1"/>
      <p:bldP spid="38" grpId="0" animBg="1"/>
      <p:bldP spid="39" grpId="0" animBg="1"/>
      <p:bldP spid="40" grpId="0" animBg="1"/>
      <p:bldP spid="4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图片 34" descr="n23 Fb Tran Manh Tung"/>
          <p:cNvPicPr>
            <a:picLocks noChangeAspect="1"/>
          </p:cNvPicPr>
          <p:nvPr/>
        </p:nvPicPr>
        <p:blipFill>
          <a:blip r:embed="rId24" cstate="screen">
            <a:extLst>
              <a:ext uri="{28A0092B-C50C-407E-A947-70E740481C1C}">
                <a14:useLocalDpi xmlns:a14="http://schemas.microsoft.com/office/drawing/2010/main"/>
              </a:ext>
            </a:extLst>
          </a:blip>
          <a:stretch>
            <a:fillRect/>
          </a:stretch>
        </p:blipFill>
        <p:spPr>
          <a:xfrm>
            <a:off x="13715999" y="-2931"/>
            <a:ext cx="4560277" cy="2378193"/>
          </a:xfrm>
          <a:prstGeom prst="rect">
            <a:avLst/>
          </a:prstGeom>
        </p:spPr>
      </p:pic>
      <p:sp>
        <p:nvSpPr>
          <p:cNvPr id="3" name="MH_Other_1" descr="n23 Fb Tran Manh Tung">
            <a:extLst>
              <a:ext uri="{FF2B5EF4-FFF2-40B4-BE49-F238E27FC236}">
                <a16:creationId xmlns:a16="http://schemas.microsoft.com/office/drawing/2014/main" id="{322DA4B9-436A-E7F9-22AE-8B132B41DBB4}"/>
              </a:ext>
            </a:extLst>
          </p:cNvPr>
          <p:cNvSpPr>
            <a:spLocks noChangeArrowheads="1"/>
          </p:cNvSpPr>
          <p:nvPr>
            <p:custDataLst>
              <p:tags r:id="rId1"/>
            </p:custDataLst>
          </p:nvPr>
        </p:nvSpPr>
        <p:spPr bwMode="auto">
          <a:xfrm rot="1805303" flipH="1">
            <a:off x="1378947" y="712739"/>
            <a:ext cx="1172424" cy="1010531"/>
          </a:xfrm>
          <a:prstGeom prst="triangle">
            <a:avLst>
              <a:gd name="adj" fmla="val 50000"/>
            </a:avLst>
          </a:prstGeom>
          <a:solidFill>
            <a:srgbClr val="58CDD0">
              <a:lumMod val="40000"/>
              <a:lumOff val="60000"/>
            </a:srgbClr>
          </a:solidFill>
          <a:ln>
            <a:noFill/>
          </a:ln>
        </p:spPr>
        <p:txBody>
          <a:bodyPr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just" defTabSz="1371600">
              <a:lnSpc>
                <a:spcPct val="130000"/>
              </a:lnSpc>
              <a:defRPr/>
            </a:pPr>
            <a:endParaRPr lang="zh-CN" altLang="en-US" sz="2700" kern="0">
              <a:solidFill>
                <a:srgbClr val="FFFFFF"/>
              </a:solidFill>
              <a:latin typeface="微软雅黑"/>
              <a:ea typeface="微软雅黑"/>
              <a:cs typeface="+mn-ea"/>
              <a:sym typeface="+mn-lt"/>
            </a:endParaRPr>
          </a:p>
        </p:txBody>
      </p:sp>
      <p:sp>
        <p:nvSpPr>
          <p:cNvPr id="4" name="MH_Other_2" descr="n23 Fb Tran Manh Tung">
            <a:extLst>
              <a:ext uri="{FF2B5EF4-FFF2-40B4-BE49-F238E27FC236}">
                <a16:creationId xmlns:a16="http://schemas.microsoft.com/office/drawing/2014/main" id="{1472C3B4-B009-8C67-CF24-2B4E7C55C8D9}"/>
              </a:ext>
            </a:extLst>
          </p:cNvPr>
          <p:cNvSpPr>
            <a:spLocks/>
          </p:cNvSpPr>
          <p:nvPr>
            <p:custDataLst>
              <p:tags r:id="rId2"/>
            </p:custDataLst>
          </p:nvPr>
        </p:nvSpPr>
        <p:spPr bwMode="auto">
          <a:xfrm>
            <a:off x="457200" y="190500"/>
            <a:ext cx="1558878" cy="1796498"/>
          </a:xfrm>
          <a:custGeom>
            <a:avLst/>
            <a:gdLst>
              <a:gd name="T0" fmla="*/ 477 w 1030516"/>
              <a:gd name="T1" fmla="*/ 0 h 1186577"/>
              <a:gd name="T2" fmla="*/ 678091 w 1030516"/>
              <a:gd name="T3" fmla="*/ 389224 h 1186577"/>
              <a:gd name="T4" fmla="*/ 0 w 1030516"/>
              <a:gd name="T5" fmla="*/ 783469 h 1186577"/>
              <a:gd name="T6" fmla="*/ 0 60000 65536"/>
              <a:gd name="T7" fmla="*/ 0 60000 65536"/>
              <a:gd name="T8" fmla="*/ 0 60000 65536"/>
              <a:gd name="T9" fmla="*/ 0 w 1030516"/>
              <a:gd name="T10" fmla="*/ 0 h 1186577"/>
              <a:gd name="T11" fmla="*/ 1030516 w 1030516"/>
              <a:gd name="T12" fmla="*/ 1186577 h 1186577"/>
            </a:gdLst>
            <a:ahLst/>
            <a:cxnLst>
              <a:cxn ang="T6">
                <a:pos x="T0" y="T1"/>
              </a:cxn>
              <a:cxn ang="T7">
                <a:pos x="T2" y="T3"/>
              </a:cxn>
              <a:cxn ang="T8">
                <a:pos x="T4" y="T5"/>
              </a:cxn>
            </a:cxnLst>
            <a:rect l="T9" t="T10" r="T11" b="T12"/>
            <a:pathLst>
              <a:path w="1030516" h="1186577">
                <a:moveTo>
                  <a:pt x="724" y="0"/>
                </a:moveTo>
                <a:lnTo>
                  <a:pt x="1030516" y="589487"/>
                </a:lnTo>
                <a:lnTo>
                  <a:pt x="0" y="1186577"/>
                </a:lnTo>
                <a:lnTo>
                  <a:pt x="724" y="0"/>
                </a:lnTo>
                <a:close/>
              </a:path>
            </a:pathLst>
          </a:custGeom>
          <a:solidFill>
            <a:srgbClr val="0F80CC"/>
          </a:solidFill>
          <a:ln>
            <a:noFill/>
          </a:ln>
        </p:spPr>
        <p:txBody>
          <a:bodyPr rIns="648000" anchor="ctr"/>
          <a:lstStyle>
            <a:lvl1pPr>
              <a:defRPr>
                <a:solidFill>
                  <a:schemeClr val="tx1"/>
                </a:solidFill>
                <a:latin typeface="等线" pitchFamily="2" charset="-122"/>
                <a:ea typeface="等线" pitchFamily="2" charset="-122"/>
              </a:defRPr>
            </a:lvl1pPr>
            <a:lvl2pPr marL="742950" indent="-285750">
              <a:defRPr>
                <a:solidFill>
                  <a:schemeClr val="tx1"/>
                </a:solidFill>
                <a:latin typeface="等线" pitchFamily="2" charset="-122"/>
                <a:ea typeface="等线" pitchFamily="2" charset="-122"/>
              </a:defRPr>
            </a:lvl2pPr>
            <a:lvl3pPr marL="1143000" indent="-228600">
              <a:defRPr>
                <a:solidFill>
                  <a:schemeClr val="tx1"/>
                </a:solidFill>
                <a:latin typeface="等线" pitchFamily="2" charset="-122"/>
                <a:ea typeface="等线" pitchFamily="2" charset="-122"/>
              </a:defRPr>
            </a:lvl3pPr>
            <a:lvl4pPr marL="1600200" indent="-228600">
              <a:defRPr>
                <a:solidFill>
                  <a:schemeClr val="tx1"/>
                </a:solidFill>
                <a:latin typeface="等线" pitchFamily="2" charset="-122"/>
                <a:ea typeface="等线" pitchFamily="2" charset="-122"/>
              </a:defRPr>
            </a:lvl4pPr>
            <a:lvl5pPr marL="2057400" indent="-228600">
              <a:defRPr>
                <a:solidFill>
                  <a:schemeClr val="tx1"/>
                </a:solidFill>
                <a:latin typeface="等线" pitchFamily="2" charset="-122"/>
                <a:ea typeface="等线" pitchFamily="2" charset="-122"/>
              </a:defRPr>
            </a:lvl5pPr>
            <a:lvl6pPr marL="2514600" indent="-228600" eaLnBrk="0" fontAlgn="base" hangingPunct="0">
              <a:spcBef>
                <a:spcPct val="0"/>
              </a:spcBef>
              <a:spcAft>
                <a:spcPct val="0"/>
              </a:spcAft>
              <a:defRPr>
                <a:solidFill>
                  <a:schemeClr val="tx1"/>
                </a:solidFill>
                <a:latin typeface="等线" pitchFamily="2" charset="-122"/>
                <a:ea typeface="等线" pitchFamily="2" charset="-122"/>
              </a:defRPr>
            </a:lvl6pPr>
            <a:lvl7pPr marL="2971800" indent="-228600" eaLnBrk="0" fontAlgn="base" hangingPunct="0">
              <a:spcBef>
                <a:spcPct val="0"/>
              </a:spcBef>
              <a:spcAft>
                <a:spcPct val="0"/>
              </a:spcAft>
              <a:defRPr>
                <a:solidFill>
                  <a:schemeClr val="tx1"/>
                </a:solidFill>
                <a:latin typeface="等线" pitchFamily="2" charset="-122"/>
                <a:ea typeface="等线" pitchFamily="2" charset="-122"/>
              </a:defRPr>
            </a:lvl7pPr>
            <a:lvl8pPr marL="3429000" indent="-228600" eaLnBrk="0" fontAlgn="base" hangingPunct="0">
              <a:spcBef>
                <a:spcPct val="0"/>
              </a:spcBef>
              <a:spcAft>
                <a:spcPct val="0"/>
              </a:spcAft>
              <a:defRPr>
                <a:solidFill>
                  <a:schemeClr val="tx1"/>
                </a:solidFill>
                <a:latin typeface="等线" pitchFamily="2" charset="-122"/>
                <a:ea typeface="等线" pitchFamily="2" charset="-122"/>
              </a:defRPr>
            </a:lvl8pPr>
            <a:lvl9pPr marL="3886200" indent="-228600" eaLnBrk="0" fontAlgn="base" hangingPunct="0">
              <a:spcBef>
                <a:spcPct val="0"/>
              </a:spcBef>
              <a:spcAft>
                <a:spcPct val="0"/>
              </a:spcAft>
              <a:defRPr>
                <a:solidFill>
                  <a:schemeClr val="tx1"/>
                </a:solidFill>
                <a:latin typeface="等线" pitchFamily="2" charset="-122"/>
                <a:ea typeface="等线" pitchFamily="2" charset="-122"/>
              </a:defRPr>
            </a:lvl9pPr>
          </a:lstStyle>
          <a:p>
            <a:pPr algn="ctr" defTabSz="1371600">
              <a:defRPr/>
            </a:pPr>
            <a:r>
              <a:rPr lang="en-US" altLang="zh-CN" sz="4200" kern="0" dirty="0">
                <a:solidFill>
                  <a:srgbClr val="FFFFFF"/>
                </a:solidFill>
                <a:latin typeface="微软雅黑"/>
                <a:ea typeface="微软雅黑"/>
                <a:cs typeface="+mn-ea"/>
                <a:sym typeface="+mn-lt"/>
              </a:rPr>
              <a:t>I</a:t>
            </a:r>
            <a:endParaRPr lang="zh-CN" altLang="en-US" sz="4200" kern="0" dirty="0">
              <a:solidFill>
                <a:srgbClr val="FFFFFF"/>
              </a:solidFill>
              <a:latin typeface="微软雅黑"/>
              <a:ea typeface="微软雅黑"/>
              <a:cs typeface="+mn-ea"/>
              <a:sym typeface="+mn-lt"/>
            </a:endParaRPr>
          </a:p>
        </p:txBody>
      </p:sp>
      <p:sp>
        <p:nvSpPr>
          <p:cNvPr id="5" name="MH_SubTitle_1" descr="n23 Fb Tran Manh Tung">
            <a:extLst>
              <a:ext uri="{FF2B5EF4-FFF2-40B4-BE49-F238E27FC236}">
                <a16:creationId xmlns:a16="http://schemas.microsoft.com/office/drawing/2014/main" id="{9D28E713-95EC-66F4-239B-A093E3023D9A}"/>
              </a:ext>
            </a:extLst>
          </p:cNvPr>
          <p:cNvSpPr/>
          <p:nvPr>
            <p:custDataLst>
              <p:tags r:id="rId3"/>
            </p:custDataLst>
          </p:nvPr>
        </p:nvSpPr>
        <p:spPr>
          <a:xfrm>
            <a:off x="2214176" y="764607"/>
            <a:ext cx="7359564" cy="1206253"/>
          </a:xfrm>
          <a:prstGeom prst="rect">
            <a:avLst/>
          </a:prstGeom>
          <a:solidFill>
            <a:srgbClr val="FFFFFF"/>
          </a:solidFill>
          <a:effectLst/>
        </p:spPr>
        <p:txBody>
          <a:bodyPr anchor="ctr"/>
          <a:lstStyle/>
          <a:p>
            <a:pPr algn="ctr" defTabSz="1828755">
              <a:lnSpc>
                <a:spcPct val="150000"/>
              </a:lnSpc>
              <a:defRPr/>
            </a:pPr>
            <a:r>
              <a:rPr lang="en-US" altLang="zh-CN" sz="2800" kern="0">
                <a:latin typeface="#9Slide03 AllRoundGothic" panose="020B0703020202020104" pitchFamily="34" charset="0"/>
                <a:ea typeface="微软雅黑"/>
                <a:cs typeface="+mn-ea"/>
                <a:sym typeface="+mn-lt"/>
              </a:rPr>
              <a:t>ỨNG DỤNG CỦA VẬT LÍ TRONG QUÂN SỰ</a:t>
            </a:r>
            <a:endParaRPr lang="zh-CN" altLang="en-US" sz="2800" kern="0" dirty="0">
              <a:latin typeface="#9Slide03 AllRoundGothic" panose="020B0703020202020104" pitchFamily="34" charset="0"/>
              <a:ea typeface="微软雅黑"/>
              <a:cs typeface="+mn-ea"/>
              <a:sym typeface="+mn-lt"/>
            </a:endParaRPr>
          </a:p>
        </p:txBody>
      </p:sp>
      <p:pic>
        <p:nvPicPr>
          <p:cNvPr id="6" name="图片 5" descr="n23 Fb Tran Manh Tung">
            <a:extLst>
              <a:ext uri="{FF2B5EF4-FFF2-40B4-BE49-F238E27FC236}">
                <a16:creationId xmlns:a16="http://schemas.microsoft.com/office/drawing/2014/main" id="{A43056C9-AE69-F843-E8BE-FEB0F1FF45C7}"/>
              </a:ext>
            </a:extLst>
          </p:cNvPr>
          <p:cNvPicPr>
            <a:picLocks noChangeAspect="1"/>
          </p:cNvPicPr>
          <p:nvPr/>
        </p:nvPicPr>
        <p:blipFill>
          <a:blip r:embed="rId25" cstate="print">
            <a:extLst>
              <a:ext uri="{28A0092B-C50C-407E-A947-70E740481C1C}">
                <a14:useLocalDpi xmlns:a14="http://schemas.microsoft.com/office/drawing/2010/main"/>
              </a:ext>
            </a:extLst>
          </a:blip>
          <a:stretch>
            <a:fillRect/>
          </a:stretch>
        </p:blipFill>
        <p:spPr>
          <a:xfrm flipH="1">
            <a:off x="15085831" y="6210300"/>
            <a:ext cx="3202168" cy="4076700"/>
          </a:xfrm>
          <a:prstGeom prst="rect">
            <a:avLst/>
          </a:prstGeom>
        </p:spPr>
      </p:pic>
      <p:sp>
        <p:nvSpPr>
          <p:cNvPr id="7" name="MH_SubTitle_1" descr="n23 Fb Tran Manh Tung">
            <a:extLst>
              <a:ext uri="{FF2B5EF4-FFF2-40B4-BE49-F238E27FC236}">
                <a16:creationId xmlns:a16="http://schemas.microsoft.com/office/drawing/2014/main" id="{36D1FC4F-3156-C737-AA24-97AB0CB1C4B5}"/>
              </a:ext>
            </a:extLst>
          </p:cNvPr>
          <p:cNvSpPr>
            <a:spLocks/>
          </p:cNvSpPr>
          <p:nvPr>
            <p:custDataLst>
              <p:tags r:id="rId4"/>
            </p:custDataLst>
          </p:nvPr>
        </p:nvSpPr>
        <p:spPr bwMode="auto">
          <a:xfrm>
            <a:off x="1554480" y="2326241"/>
            <a:ext cx="1920240" cy="640080"/>
          </a:xfrm>
          <a:custGeom>
            <a:avLst/>
            <a:gdLst>
              <a:gd name="T0" fmla="*/ 2147483646 w 30720"/>
              <a:gd name="T1" fmla="*/ 2147483646 h 11496"/>
              <a:gd name="T2" fmla="*/ 2147483646 w 30720"/>
              <a:gd name="T3" fmla="*/ 2147483646 h 11496"/>
              <a:gd name="T4" fmla="*/ 2147483646 w 30720"/>
              <a:gd name="T5" fmla="*/ 2147483646 h 11496"/>
              <a:gd name="T6" fmla="*/ 2147483646 w 30720"/>
              <a:gd name="T7" fmla="*/ 2147483646 h 11496"/>
              <a:gd name="T8" fmla="*/ 2147483646 w 30720"/>
              <a:gd name="T9" fmla="*/ 2147483646 h 11496"/>
              <a:gd name="T10" fmla="*/ 2147483646 w 30720"/>
              <a:gd name="T11" fmla="*/ 2147483646 h 11496"/>
              <a:gd name="T12" fmla="*/ 2147483646 w 30720"/>
              <a:gd name="T13" fmla="*/ 2147483646 h 11496"/>
              <a:gd name="T14" fmla="*/ 2147483646 w 30720"/>
              <a:gd name="T15" fmla="*/ 2147483646 h 11496"/>
              <a:gd name="T16" fmla="*/ 2147483646 w 30720"/>
              <a:gd name="T17" fmla="*/ 2147483646 h 11496"/>
              <a:gd name="T18" fmla="*/ 2147483646 w 30720"/>
              <a:gd name="T19" fmla="*/ 2147483646 h 11496"/>
              <a:gd name="T20" fmla="*/ 2147483646 w 30720"/>
              <a:gd name="T21" fmla="*/ 2147483646 h 11496"/>
              <a:gd name="T22" fmla="*/ 2147483646 w 30720"/>
              <a:gd name="T23" fmla="*/ 2147483646 h 11496"/>
              <a:gd name="T24" fmla="*/ 2147483646 w 30720"/>
              <a:gd name="T25" fmla="*/ 2147483646 h 11496"/>
              <a:gd name="T26" fmla="*/ 2147483646 w 30720"/>
              <a:gd name="T27" fmla="*/ 2147483646 h 11496"/>
              <a:gd name="T28" fmla="*/ 2147483646 w 30720"/>
              <a:gd name="T29" fmla="*/ 2147483646 h 11496"/>
              <a:gd name="T30" fmla="*/ 2147483646 w 30720"/>
              <a:gd name="T31" fmla="*/ 2147483646 h 11496"/>
              <a:gd name="T32" fmla="*/ 2147483646 w 30720"/>
              <a:gd name="T33" fmla="*/ 2147483646 h 11496"/>
              <a:gd name="T34" fmla="*/ 2147483646 w 30720"/>
              <a:gd name="T35" fmla="*/ 2147483646 h 11496"/>
              <a:gd name="T36" fmla="*/ 2147483646 w 30720"/>
              <a:gd name="T37" fmla="*/ 2147483646 h 11496"/>
              <a:gd name="T38" fmla="*/ 2147483646 w 30720"/>
              <a:gd name="T39" fmla="*/ 2147483646 h 11496"/>
              <a:gd name="T40" fmla="*/ 2147483646 w 30720"/>
              <a:gd name="T41" fmla="*/ 2147483646 h 11496"/>
              <a:gd name="T42" fmla="*/ 2147483646 w 30720"/>
              <a:gd name="T43" fmla="*/ 2147483646 h 11496"/>
              <a:gd name="T44" fmla="*/ 2147483646 w 30720"/>
              <a:gd name="T45" fmla="*/ 2147483646 h 11496"/>
              <a:gd name="T46" fmla="*/ 2147483646 w 30720"/>
              <a:gd name="T47" fmla="*/ 2147483646 h 11496"/>
              <a:gd name="T48" fmla="*/ 2147483646 w 30720"/>
              <a:gd name="T49" fmla="*/ 2147483646 h 11496"/>
              <a:gd name="T50" fmla="*/ 2147483646 w 30720"/>
              <a:gd name="T51" fmla="*/ 2147483646 h 11496"/>
              <a:gd name="T52" fmla="*/ 2147483646 w 30720"/>
              <a:gd name="T53" fmla="*/ 2147483646 h 11496"/>
              <a:gd name="T54" fmla="*/ 2147483646 w 30720"/>
              <a:gd name="T55" fmla="*/ 2147483646 h 11496"/>
              <a:gd name="T56" fmla="*/ 2147483646 w 30720"/>
              <a:gd name="T57" fmla="*/ 2147483646 h 11496"/>
              <a:gd name="T58" fmla="*/ 2147483646 w 30720"/>
              <a:gd name="T59" fmla="*/ 2147483646 h 11496"/>
              <a:gd name="T60" fmla="*/ 2147483646 w 30720"/>
              <a:gd name="T61" fmla="*/ 2147483646 h 11496"/>
              <a:gd name="T62" fmla="*/ 2147483646 w 30720"/>
              <a:gd name="T63" fmla="*/ 2147483646 h 11496"/>
              <a:gd name="T64" fmla="*/ 2147483646 w 30720"/>
              <a:gd name="T65" fmla="*/ 2147483646 h 11496"/>
              <a:gd name="T66" fmla="*/ 2147483646 w 30720"/>
              <a:gd name="T67" fmla="*/ 2147483646 h 11496"/>
              <a:gd name="T68" fmla="*/ 2147483646 w 30720"/>
              <a:gd name="T69" fmla="*/ 2147483646 h 11496"/>
              <a:gd name="T70" fmla="*/ 2147483646 w 30720"/>
              <a:gd name="T71" fmla="*/ 2147483646 h 11496"/>
              <a:gd name="T72" fmla="*/ 2147483646 w 30720"/>
              <a:gd name="T73" fmla="*/ 2147483646 h 11496"/>
              <a:gd name="T74" fmla="*/ 2147483646 w 30720"/>
              <a:gd name="T75" fmla="*/ 2147483646 h 11496"/>
              <a:gd name="T76" fmla="*/ 2147483646 w 30720"/>
              <a:gd name="T77" fmla="*/ 2147483646 h 11496"/>
              <a:gd name="T78" fmla="*/ 2147483646 w 30720"/>
              <a:gd name="T79" fmla="*/ 2147483646 h 11496"/>
              <a:gd name="T80" fmla="*/ 2147483646 w 30720"/>
              <a:gd name="T81" fmla="*/ 2147483646 h 11496"/>
              <a:gd name="T82" fmla="*/ 2147483646 w 30720"/>
              <a:gd name="T83" fmla="*/ 2147483646 h 11496"/>
              <a:gd name="T84" fmla="*/ 2147483646 w 30720"/>
              <a:gd name="T85" fmla="*/ 2147483646 h 11496"/>
              <a:gd name="T86" fmla="*/ 2147483646 w 30720"/>
              <a:gd name="T87" fmla="*/ 2147483646 h 11496"/>
              <a:gd name="T88" fmla="*/ 2147483646 w 30720"/>
              <a:gd name="T89" fmla="*/ 2147483646 h 11496"/>
              <a:gd name="T90" fmla="*/ 2147483646 w 30720"/>
              <a:gd name="T91" fmla="*/ 2147483646 h 11496"/>
              <a:gd name="T92" fmla="*/ 2147483646 w 30720"/>
              <a:gd name="T93" fmla="*/ 2147483646 h 11496"/>
              <a:gd name="T94" fmla="*/ 2147483646 w 30720"/>
              <a:gd name="T95" fmla="*/ 2147483646 h 11496"/>
              <a:gd name="T96" fmla="*/ 2147483646 w 30720"/>
              <a:gd name="T97" fmla="*/ 2147483646 h 11496"/>
              <a:gd name="T98" fmla="*/ 2147483646 w 30720"/>
              <a:gd name="T99" fmla="*/ 2147483646 h 11496"/>
              <a:gd name="T100" fmla="*/ 2147483646 w 30720"/>
              <a:gd name="T101" fmla="*/ 2147483646 h 11496"/>
              <a:gd name="T102" fmla="*/ 2147483646 w 30720"/>
              <a:gd name="T103" fmla="*/ 2147483646 h 11496"/>
              <a:gd name="T104" fmla="*/ 2147483646 w 30720"/>
              <a:gd name="T105" fmla="*/ 2147483646 h 11496"/>
              <a:gd name="T106" fmla="*/ 2147483646 w 30720"/>
              <a:gd name="T107" fmla="*/ 2147483646 h 11496"/>
              <a:gd name="T108" fmla="*/ 2147483646 w 30720"/>
              <a:gd name="T109" fmla="*/ 2147483646 h 11496"/>
              <a:gd name="T110" fmla="*/ 2147483646 w 30720"/>
              <a:gd name="T111" fmla="*/ 2147483646 h 11496"/>
              <a:gd name="T112" fmla="*/ 2147483646 w 30720"/>
              <a:gd name="T113" fmla="*/ 2147483646 h 11496"/>
              <a:gd name="T114" fmla="*/ 2147483646 w 30720"/>
              <a:gd name="T115" fmla="*/ 2147483646 h 11496"/>
              <a:gd name="T116" fmla="*/ 2147483646 w 30720"/>
              <a:gd name="T117" fmla="*/ 2147483646 h 11496"/>
              <a:gd name="T118" fmla="*/ 2147483646 w 30720"/>
              <a:gd name="T119" fmla="*/ 2147483646 h 11496"/>
              <a:gd name="T120" fmla="*/ 2147483646 w 30720"/>
              <a:gd name="T121" fmla="*/ 2147483646 h 11496"/>
              <a:gd name="T122" fmla="*/ 2147483646 w 30720"/>
              <a:gd name="T123" fmla="*/ 2147483646 h 11496"/>
              <a:gd name="T124" fmla="*/ 2147483646 w 30720"/>
              <a:gd name="T125" fmla="*/ 2147483646 h 1149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720" h="11496">
                <a:moveTo>
                  <a:pt x="29285" y="7403"/>
                </a:moveTo>
                <a:lnTo>
                  <a:pt x="29285" y="7403"/>
                </a:lnTo>
                <a:lnTo>
                  <a:pt x="29232" y="7379"/>
                </a:lnTo>
                <a:lnTo>
                  <a:pt x="29180" y="7357"/>
                </a:lnTo>
                <a:lnTo>
                  <a:pt x="29127" y="7336"/>
                </a:lnTo>
                <a:lnTo>
                  <a:pt x="29073" y="7316"/>
                </a:lnTo>
                <a:lnTo>
                  <a:pt x="29020" y="7298"/>
                </a:lnTo>
                <a:lnTo>
                  <a:pt x="28966" y="7280"/>
                </a:lnTo>
                <a:lnTo>
                  <a:pt x="28913" y="7264"/>
                </a:lnTo>
                <a:lnTo>
                  <a:pt x="28859" y="7251"/>
                </a:lnTo>
                <a:lnTo>
                  <a:pt x="28804" y="7237"/>
                </a:lnTo>
                <a:lnTo>
                  <a:pt x="28750" y="7226"/>
                </a:lnTo>
                <a:lnTo>
                  <a:pt x="28697" y="7216"/>
                </a:lnTo>
                <a:lnTo>
                  <a:pt x="28643" y="7208"/>
                </a:lnTo>
                <a:lnTo>
                  <a:pt x="28589" y="7202"/>
                </a:lnTo>
                <a:lnTo>
                  <a:pt x="28535" y="7198"/>
                </a:lnTo>
                <a:lnTo>
                  <a:pt x="28482" y="7195"/>
                </a:lnTo>
                <a:lnTo>
                  <a:pt x="28429" y="7194"/>
                </a:lnTo>
                <a:lnTo>
                  <a:pt x="28376" y="7194"/>
                </a:lnTo>
                <a:lnTo>
                  <a:pt x="28322" y="7197"/>
                </a:lnTo>
                <a:lnTo>
                  <a:pt x="28269" y="7201"/>
                </a:lnTo>
                <a:lnTo>
                  <a:pt x="28217" y="7207"/>
                </a:lnTo>
                <a:lnTo>
                  <a:pt x="28165" y="7215"/>
                </a:lnTo>
                <a:lnTo>
                  <a:pt x="28113" y="7226"/>
                </a:lnTo>
                <a:lnTo>
                  <a:pt x="28062" y="7238"/>
                </a:lnTo>
                <a:lnTo>
                  <a:pt x="28011" y="7253"/>
                </a:lnTo>
                <a:lnTo>
                  <a:pt x="27960" y="7270"/>
                </a:lnTo>
                <a:lnTo>
                  <a:pt x="27910" y="7289"/>
                </a:lnTo>
                <a:lnTo>
                  <a:pt x="27861" y="7310"/>
                </a:lnTo>
                <a:lnTo>
                  <a:pt x="27812" y="7334"/>
                </a:lnTo>
                <a:lnTo>
                  <a:pt x="27763" y="7360"/>
                </a:lnTo>
                <a:lnTo>
                  <a:pt x="27717" y="7388"/>
                </a:lnTo>
                <a:lnTo>
                  <a:pt x="27670" y="7418"/>
                </a:lnTo>
                <a:lnTo>
                  <a:pt x="27623" y="7452"/>
                </a:lnTo>
                <a:lnTo>
                  <a:pt x="27600" y="7473"/>
                </a:lnTo>
                <a:lnTo>
                  <a:pt x="27578" y="7494"/>
                </a:lnTo>
                <a:lnTo>
                  <a:pt x="27556" y="7516"/>
                </a:lnTo>
                <a:lnTo>
                  <a:pt x="27535" y="7539"/>
                </a:lnTo>
                <a:lnTo>
                  <a:pt x="27515" y="7562"/>
                </a:lnTo>
                <a:lnTo>
                  <a:pt x="27495" y="7586"/>
                </a:lnTo>
                <a:lnTo>
                  <a:pt x="27476" y="7611"/>
                </a:lnTo>
                <a:lnTo>
                  <a:pt x="27457" y="7636"/>
                </a:lnTo>
                <a:lnTo>
                  <a:pt x="27440" y="7662"/>
                </a:lnTo>
                <a:lnTo>
                  <a:pt x="27422" y="7689"/>
                </a:lnTo>
                <a:lnTo>
                  <a:pt x="27405" y="7716"/>
                </a:lnTo>
                <a:lnTo>
                  <a:pt x="27390" y="7743"/>
                </a:lnTo>
                <a:lnTo>
                  <a:pt x="27374" y="7771"/>
                </a:lnTo>
                <a:lnTo>
                  <a:pt x="27360" y="7799"/>
                </a:lnTo>
                <a:lnTo>
                  <a:pt x="27345" y="7827"/>
                </a:lnTo>
                <a:lnTo>
                  <a:pt x="27332" y="7857"/>
                </a:lnTo>
                <a:lnTo>
                  <a:pt x="27319" y="7887"/>
                </a:lnTo>
                <a:lnTo>
                  <a:pt x="27307" y="7916"/>
                </a:lnTo>
                <a:lnTo>
                  <a:pt x="27296" y="7946"/>
                </a:lnTo>
                <a:lnTo>
                  <a:pt x="27286" y="7976"/>
                </a:lnTo>
                <a:lnTo>
                  <a:pt x="27276" y="8006"/>
                </a:lnTo>
                <a:lnTo>
                  <a:pt x="27268" y="8038"/>
                </a:lnTo>
                <a:lnTo>
                  <a:pt x="27260" y="8069"/>
                </a:lnTo>
                <a:lnTo>
                  <a:pt x="27252" y="8099"/>
                </a:lnTo>
                <a:lnTo>
                  <a:pt x="27246" y="8130"/>
                </a:lnTo>
                <a:lnTo>
                  <a:pt x="27241" y="8161"/>
                </a:lnTo>
                <a:lnTo>
                  <a:pt x="27236" y="8193"/>
                </a:lnTo>
                <a:lnTo>
                  <a:pt x="27231" y="8224"/>
                </a:lnTo>
                <a:lnTo>
                  <a:pt x="27228" y="8255"/>
                </a:lnTo>
                <a:lnTo>
                  <a:pt x="27226" y="8286"/>
                </a:lnTo>
                <a:lnTo>
                  <a:pt x="27225" y="8318"/>
                </a:lnTo>
                <a:lnTo>
                  <a:pt x="27224" y="8348"/>
                </a:lnTo>
                <a:lnTo>
                  <a:pt x="27225" y="8379"/>
                </a:lnTo>
                <a:lnTo>
                  <a:pt x="27226" y="8409"/>
                </a:lnTo>
                <a:lnTo>
                  <a:pt x="27228" y="8440"/>
                </a:lnTo>
                <a:lnTo>
                  <a:pt x="27231" y="8471"/>
                </a:lnTo>
                <a:lnTo>
                  <a:pt x="27236" y="8500"/>
                </a:lnTo>
                <a:lnTo>
                  <a:pt x="27241" y="8530"/>
                </a:lnTo>
                <a:lnTo>
                  <a:pt x="27247" y="8559"/>
                </a:lnTo>
                <a:lnTo>
                  <a:pt x="27254" y="8588"/>
                </a:lnTo>
                <a:lnTo>
                  <a:pt x="27263" y="8617"/>
                </a:lnTo>
                <a:lnTo>
                  <a:pt x="27271" y="8645"/>
                </a:lnTo>
                <a:lnTo>
                  <a:pt x="27281" y="8674"/>
                </a:lnTo>
                <a:lnTo>
                  <a:pt x="27293" y="8701"/>
                </a:lnTo>
                <a:lnTo>
                  <a:pt x="27304" y="8728"/>
                </a:lnTo>
                <a:lnTo>
                  <a:pt x="27318" y="8754"/>
                </a:lnTo>
                <a:lnTo>
                  <a:pt x="27331" y="8780"/>
                </a:lnTo>
                <a:lnTo>
                  <a:pt x="27347" y="8805"/>
                </a:lnTo>
                <a:lnTo>
                  <a:pt x="27364" y="8830"/>
                </a:lnTo>
                <a:lnTo>
                  <a:pt x="27381" y="8854"/>
                </a:lnTo>
                <a:lnTo>
                  <a:pt x="27399" y="8876"/>
                </a:lnTo>
                <a:lnTo>
                  <a:pt x="27419" y="8899"/>
                </a:lnTo>
                <a:lnTo>
                  <a:pt x="27440" y="8921"/>
                </a:lnTo>
                <a:lnTo>
                  <a:pt x="27462" y="8943"/>
                </a:lnTo>
                <a:lnTo>
                  <a:pt x="27484" y="8963"/>
                </a:lnTo>
                <a:lnTo>
                  <a:pt x="27509" y="8983"/>
                </a:lnTo>
                <a:lnTo>
                  <a:pt x="27534" y="9001"/>
                </a:lnTo>
                <a:lnTo>
                  <a:pt x="27560" y="9019"/>
                </a:lnTo>
                <a:lnTo>
                  <a:pt x="27589" y="9036"/>
                </a:lnTo>
                <a:lnTo>
                  <a:pt x="27618" y="9052"/>
                </a:lnTo>
                <a:lnTo>
                  <a:pt x="27648" y="9067"/>
                </a:lnTo>
                <a:lnTo>
                  <a:pt x="27679" y="9081"/>
                </a:lnTo>
                <a:lnTo>
                  <a:pt x="27711" y="9094"/>
                </a:lnTo>
                <a:lnTo>
                  <a:pt x="27746" y="9106"/>
                </a:lnTo>
                <a:lnTo>
                  <a:pt x="27734" y="9013"/>
                </a:lnTo>
                <a:lnTo>
                  <a:pt x="27730" y="8964"/>
                </a:lnTo>
                <a:lnTo>
                  <a:pt x="27727" y="8916"/>
                </a:lnTo>
                <a:lnTo>
                  <a:pt x="27724" y="8866"/>
                </a:lnTo>
                <a:lnTo>
                  <a:pt x="27722" y="8816"/>
                </a:lnTo>
                <a:lnTo>
                  <a:pt x="27721" y="8767"/>
                </a:lnTo>
                <a:lnTo>
                  <a:pt x="27721" y="8717"/>
                </a:lnTo>
                <a:lnTo>
                  <a:pt x="27722" y="8667"/>
                </a:lnTo>
                <a:lnTo>
                  <a:pt x="27725" y="8617"/>
                </a:lnTo>
                <a:lnTo>
                  <a:pt x="27729" y="8568"/>
                </a:lnTo>
                <a:lnTo>
                  <a:pt x="27734" y="8519"/>
                </a:lnTo>
                <a:lnTo>
                  <a:pt x="27743" y="8472"/>
                </a:lnTo>
                <a:lnTo>
                  <a:pt x="27752" y="8425"/>
                </a:lnTo>
                <a:lnTo>
                  <a:pt x="27763" y="8378"/>
                </a:lnTo>
                <a:lnTo>
                  <a:pt x="27776" y="8333"/>
                </a:lnTo>
                <a:lnTo>
                  <a:pt x="27783" y="8311"/>
                </a:lnTo>
                <a:lnTo>
                  <a:pt x="27792" y="8289"/>
                </a:lnTo>
                <a:lnTo>
                  <a:pt x="27800" y="8268"/>
                </a:lnTo>
                <a:lnTo>
                  <a:pt x="27809" y="8247"/>
                </a:lnTo>
                <a:lnTo>
                  <a:pt x="27820" y="8226"/>
                </a:lnTo>
                <a:lnTo>
                  <a:pt x="27829" y="8206"/>
                </a:lnTo>
                <a:lnTo>
                  <a:pt x="27840" y="8185"/>
                </a:lnTo>
                <a:lnTo>
                  <a:pt x="27852" y="8167"/>
                </a:lnTo>
                <a:lnTo>
                  <a:pt x="27864" y="8148"/>
                </a:lnTo>
                <a:lnTo>
                  <a:pt x="27877" y="8129"/>
                </a:lnTo>
                <a:lnTo>
                  <a:pt x="27890" y="8112"/>
                </a:lnTo>
                <a:lnTo>
                  <a:pt x="27905" y="8094"/>
                </a:lnTo>
                <a:lnTo>
                  <a:pt x="27921" y="8077"/>
                </a:lnTo>
                <a:lnTo>
                  <a:pt x="27936" y="8061"/>
                </a:lnTo>
                <a:lnTo>
                  <a:pt x="27953" y="8045"/>
                </a:lnTo>
                <a:lnTo>
                  <a:pt x="27970" y="8029"/>
                </a:lnTo>
                <a:lnTo>
                  <a:pt x="27987" y="8015"/>
                </a:lnTo>
                <a:lnTo>
                  <a:pt x="28006" y="8001"/>
                </a:lnTo>
                <a:lnTo>
                  <a:pt x="28026" y="7988"/>
                </a:lnTo>
                <a:lnTo>
                  <a:pt x="28047" y="7975"/>
                </a:lnTo>
                <a:lnTo>
                  <a:pt x="28067" y="7963"/>
                </a:lnTo>
                <a:lnTo>
                  <a:pt x="28089" y="7951"/>
                </a:lnTo>
                <a:lnTo>
                  <a:pt x="28112" y="7941"/>
                </a:lnTo>
                <a:lnTo>
                  <a:pt x="28136" y="7931"/>
                </a:lnTo>
                <a:lnTo>
                  <a:pt x="28160" y="7922"/>
                </a:lnTo>
                <a:lnTo>
                  <a:pt x="28186" y="7914"/>
                </a:lnTo>
                <a:lnTo>
                  <a:pt x="28212" y="7906"/>
                </a:lnTo>
                <a:lnTo>
                  <a:pt x="28240" y="7899"/>
                </a:lnTo>
                <a:lnTo>
                  <a:pt x="28268" y="7893"/>
                </a:lnTo>
                <a:lnTo>
                  <a:pt x="28298" y="7889"/>
                </a:lnTo>
                <a:lnTo>
                  <a:pt x="28328" y="7885"/>
                </a:lnTo>
                <a:lnTo>
                  <a:pt x="28358" y="7880"/>
                </a:lnTo>
                <a:lnTo>
                  <a:pt x="28384" y="7882"/>
                </a:lnTo>
                <a:lnTo>
                  <a:pt x="28410" y="7883"/>
                </a:lnTo>
                <a:lnTo>
                  <a:pt x="28435" y="7884"/>
                </a:lnTo>
                <a:lnTo>
                  <a:pt x="28460" y="7887"/>
                </a:lnTo>
                <a:lnTo>
                  <a:pt x="28485" y="7890"/>
                </a:lnTo>
                <a:lnTo>
                  <a:pt x="28510" y="7893"/>
                </a:lnTo>
                <a:lnTo>
                  <a:pt x="28535" y="7898"/>
                </a:lnTo>
                <a:lnTo>
                  <a:pt x="28559" y="7903"/>
                </a:lnTo>
                <a:lnTo>
                  <a:pt x="28583" y="7909"/>
                </a:lnTo>
                <a:lnTo>
                  <a:pt x="28607" y="7915"/>
                </a:lnTo>
                <a:lnTo>
                  <a:pt x="28630" y="7922"/>
                </a:lnTo>
                <a:lnTo>
                  <a:pt x="28654" y="7929"/>
                </a:lnTo>
                <a:lnTo>
                  <a:pt x="28676" y="7938"/>
                </a:lnTo>
                <a:lnTo>
                  <a:pt x="28699" y="7947"/>
                </a:lnTo>
                <a:lnTo>
                  <a:pt x="28721" y="7956"/>
                </a:lnTo>
                <a:lnTo>
                  <a:pt x="28743" y="7966"/>
                </a:lnTo>
                <a:lnTo>
                  <a:pt x="28765" y="7976"/>
                </a:lnTo>
                <a:lnTo>
                  <a:pt x="28787" y="7988"/>
                </a:lnTo>
                <a:lnTo>
                  <a:pt x="28808" y="7999"/>
                </a:lnTo>
                <a:lnTo>
                  <a:pt x="28828" y="8012"/>
                </a:lnTo>
                <a:lnTo>
                  <a:pt x="28869" y="8038"/>
                </a:lnTo>
                <a:lnTo>
                  <a:pt x="28908" y="8065"/>
                </a:lnTo>
                <a:lnTo>
                  <a:pt x="28945" y="8095"/>
                </a:lnTo>
                <a:lnTo>
                  <a:pt x="28981" y="8126"/>
                </a:lnTo>
                <a:lnTo>
                  <a:pt x="29016" y="8159"/>
                </a:lnTo>
                <a:lnTo>
                  <a:pt x="29048" y="8195"/>
                </a:lnTo>
                <a:lnTo>
                  <a:pt x="29078" y="8231"/>
                </a:lnTo>
                <a:lnTo>
                  <a:pt x="29107" y="8270"/>
                </a:lnTo>
                <a:lnTo>
                  <a:pt x="29134" y="8309"/>
                </a:lnTo>
                <a:lnTo>
                  <a:pt x="29159" y="8351"/>
                </a:lnTo>
                <a:lnTo>
                  <a:pt x="29182" y="8394"/>
                </a:lnTo>
                <a:lnTo>
                  <a:pt x="29202" y="8436"/>
                </a:lnTo>
                <a:lnTo>
                  <a:pt x="29221" y="8481"/>
                </a:lnTo>
                <a:lnTo>
                  <a:pt x="29229" y="8504"/>
                </a:lnTo>
                <a:lnTo>
                  <a:pt x="29238" y="8527"/>
                </a:lnTo>
                <a:lnTo>
                  <a:pt x="29245" y="8551"/>
                </a:lnTo>
                <a:lnTo>
                  <a:pt x="29251" y="8574"/>
                </a:lnTo>
                <a:lnTo>
                  <a:pt x="29257" y="8598"/>
                </a:lnTo>
                <a:lnTo>
                  <a:pt x="29263" y="8621"/>
                </a:lnTo>
                <a:lnTo>
                  <a:pt x="29268" y="8645"/>
                </a:lnTo>
                <a:lnTo>
                  <a:pt x="29272" y="8670"/>
                </a:lnTo>
                <a:lnTo>
                  <a:pt x="29275" y="8694"/>
                </a:lnTo>
                <a:lnTo>
                  <a:pt x="29278" y="8719"/>
                </a:lnTo>
                <a:lnTo>
                  <a:pt x="29280" y="8744"/>
                </a:lnTo>
                <a:lnTo>
                  <a:pt x="29282" y="8769"/>
                </a:lnTo>
                <a:lnTo>
                  <a:pt x="29283" y="8794"/>
                </a:lnTo>
                <a:lnTo>
                  <a:pt x="29283" y="8820"/>
                </a:lnTo>
                <a:lnTo>
                  <a:pt x="29283" y="8845"/>
                </a:lnTo>
                <a:lnTo>
                  <a:pt x="29282" y="8871"/>
                </a:lnTo>
                <a:lnTo>
                  <a:pt x="29280" y="8897"/>
                </a:lnTo>
                <a:lnTo>
                  <a:pt x="29278" y="8922"/>
                </a:lnTo>
                <a:lnTo>
                  <a:pt x="29271" y="8974"/>
                </a:lnTo>
                <a:lnTo>
                  <a:pt x="29262" y="9024"/>
                </a:lnTo>
                <a:lnTo>
                  <a:pt x="29251" y="9074"/>
                </a:lnTo>
                <a:lnTo>
                  <a:pt x="29238" y="9123"/>
                </a:lnTo>
                <a:lnTo>
                  <a:pt x="29223" y="9171"/>
                </a:lnTo>
                <a:lnTo>
                  <a:pt x="29206" y="9219"/>
                </a:lnTo>
                <a:lnTo>
                  <a:pt x="29188" y="9265"/>
                </a:lnTo>
                <a:lnTo>
                  <a:pt x="29167" y="9310"/>
                </a:lnTo>
                <a:lnTo>
                  <a:pt x="29144" y="9355"/>
                </a:lnTo>
                <a:lnTo>
                  <a:pt x="29120" y="9398"/>
                </a:lnTo>
                <a:lnTo>
                  <a:pt x="29094" y="9441"/>
                </a:lnTo>
                <a:lnTo>
                  <a:pt x="29067" y="9481"/>
                </a:lnTo>
                <a:lnTo>
                  <a:pt x="29038" y="9522"/>
                </a:lnTo>
                <a:lnTo>
                  <a:pt x="29006" y="9560"/>
                </a:lnTo>
                <a:lnTo>
                  <a:pt x="28974" y="9599"/>
                </a:lnTo>
                <a:lnTo>
                  <a:pt x="28941" y="9635"/>
                </a:lnTo>
                <a:lnTo>
                  <a:pt x="28905" y="9671"/>
                </a:lnTo>
                <a:lnTo>
                  <a:pt x="28869" y="9704"/>
                </a:lnTo>
                <a:lnTo>
                  <a:pt x="28831" y="9737"/>
                </a:lnTo>
                <a:lnTo>
                  <a:pt x="28792" y="9768"/>
                </a:lnTo>
                <a:lnTo>
                  <a:pt x="28751" y="9798"/>
                </a:lnTo>
                <a:lnTo>
                  <a:pt x="28710" y="9827"/>
                </a:lnTo>
                <a:lnTo>
                  <a:pt x="28666" y="9854"/>
                </a:lnTo>
                <a:lnTo>
                  <a:pt x="28622" y="9879"/>
                </a:lnTo>
                <a:lnTo>
                  <a:pt x="28578" y="9903"/>
                </a:lnTo>
                <a:lnTo>
                  <a:pt x="28532" y="9926"/>
                </a:lnTo>
                <a:lnTo>
                  <a:pt x="28484" y="9946"/>
                </a:lnTo>
                <a:lnTo>
                  <a:pt x="28436" y="9965"/>
                </a:lnTo>
                <a:lnTo>
                  <a:pt x="28387" y="9983"/>
                </a:lnTo>
                <a:lnTo>
                  <a:pt x="28337" y="9999"/>
                </a:lnTo>
                <a:lnTo>
                  <a:pt x="28287" y="10013"/>
                </a:lnTo>
                <a:lnTo>
                  <a:pt x="28236" y="10025"/>
                </a:lnTo>
                <a:lnTo>
                  <a:pt x="28189" y="10031"/>
                </a:lnTo>
                <a:lnTo>
                  <a:pt x="28143" y="10035"/>
                </a:lnTo>
                <a:lnTo>
                  <a:pt x="28098" y="10038"/>
                </a:lnTo>
                <a:lnTo>
                  <a:pt x="28052" y="10040"/>
                </a:lnTo>
                <a:lnTo>
                  <a:pt x="28006" y="10041"/>
                </a:lnTo>
                <a:lnTo>
                  <a:pt x="27960" y="10040"/>
                </a:lnTo>
                <a:lnTo>
                  <a:pt x="27915" y="10039"/>
                </a:lnTo>
                <a:lnTo>
                  <a:pt x="27870" y="10036"/>
                </a:lnTo>
                <a:lnTo>
                  <a:pt x="27825" y="10033"/>
                </a:lnTo>
                <a:lnTo>
                  <a:pt x="27780" y="10028"/>
                </a:lnTo>
                <a:lnTo>
                  <a:pt x="27735" y="10021"/>
                </a:lnTo>
                <a:lnTo>
                  <a:pt x="27691" y="10014"/>
                </a:lnTo>
                <a:lnTo>
                  <a:pt x="27647" y="10005"/>
                </a:lnTo>
                <a:lnTo>
                  <a:pt x="27602" y="9995"/>
                </a:lnTo>
                <a:lnTo>
                  <a:pt x="27559" y="9984"/>
                </a:lnTo>
                <a:lnTo>
                  <a:pt x="27516" y="9972"/>
                </a:lnTo>
                <a:lnTo>
                  <a:pt x="27473" y="9958"/>
                </a:lnTo>
                <a:lnTo>
                  <a:pt x="27430" y="9943"/>
                </a:lnTo>
                <a:lnTo>
                  <a:pt x="27388" y="9928"/>
                </a:lnTo>
                <a:lnTo>
                  <a:pt x="27346" y="9910"/>
                </a:lnTo>
                <a:lnTo>
                  <a:pt x="27305" y="9891"/>
                </a:lnTo>
                <a:lnTo>
                  <a:pt x="27265" y="9871"/>
                </a:lnTo>
                <a:lnTo>
                  <a:pt x="27224" y="9850"/>
                </a:lnTo>
                <a:lnTo>
                  <a:pt x="27185" y="9828"/>
                </a:lnTo>
                <a:lnTo>
                  <a:pt x="27145" y="9803"/>
                </a:lnTo>
                <a:lnTo>
                  <a:pt x="27107" y="9778"/>
                </a:lnTo>
                <a:lnTo>
                  <a:pt x="27068" y="9751"/>
                </a:lnTo>
                <a:lnTo>
                  <a:pt x="27031" y="9723"/>
                </a:lnTo>
                <a:lnTo>
                  <a:pt x="26994" y="9693"/>
                </a:lnTo>
                <a:lnTo>
                  <a:pt x="26958" y="9662"/>
                </a:lnTo>
                <a:lnTo>
                  <a:pt x="26922" y="9630"/>
                </a:lnTo>
                <a:lnTo>
                  <a:pt x="26888" y="9597"/>
                </a:lnTo>
                <a:lnTo>
                  <a:pt x="26854" y="9559"/>
                </a:lnTo>
                <a:lnTo>
                  <a:pt x="26821" y="9521"/>
                </a:lnTo>
                <a:lnTo>
                  <a:pt x="26790" y="9482"/>
                </a:lnTo>
                <a:lnTo>
                  <a:pt x="26761" y="9443"/>
                </a:lnTo>
                <a:lnTo>
                  <a:pt x="26732" y="9403"/>
                </a:lnTo>
                <a:lnTo>
                  <a:pt x="26705" y="9364"/>
                </a:lnTo>
                <a:lnTo>
                  <a:pt x="26679" y="9323"/>
                </a:lnTo>
                <a:lnTo>
                  <a:pt x="26655" y="9282"/>
                </a:lnTo>
                <a:lnTo>
                  <a:pt x="26631" y="9241"/>
                </a:lnTo>
                <a:lnTo>
                  <a:pt x="26609" y="9199"/>
                </a:lnTo>
                <a:lnTo>
                  <a:pt x="26588" y="9157"/>
                </a:lnTo>
                <a:lnTo>
                  <a:pt x="26568" y="9115"/>
                </a:lnTo>
                <a:lnTo>
                  <a:pt x="26551" y="9073"/>
                </a:lnTo>
                <a:lnTo>
                  <a:pt x="26533" y="9029"/>
                </a:lnTo>
                <a:lnTo>
                  <a:pt x="26517" y="8987"/>
                </a:lnTo>
                <a:lnTo>
                  <a:pt x="26503" y="8943"/>
                </a:lnTo>
                <a:lnTo>
                  <a:pt x="26489" y="8900"/>
                </a:lnTo>
                <a:lnTo>
                  <a:pt x="26477" y="8857"/>
                </a:lnTo>
                <a:lnTo>
                  <a:pt x="26466" y="8812"/>
                </a:lnTo>
                <a:lnTo>
                  <a:pt x="26456" y="8768"/>
                </a:lnTo>
                <a:lnTo>
                  <a:pt x="26448" y="8723"/>
                </a:lnTo>
                <a:lnTo>
                  <a:pt x="26440" y="8680"/>
                </a:lnTo>
                <a:lnTo>
                  <a:pt x="26434" y="8635"/>
                </a:lnTo>
                <a:lnTo>
                  <a:pt x="26429" y="8590"/>
                </a:lnTo>
                <a:lnTo>
                  <a:pt x="26425" y="8546"/>
                </a:lnTo>
                <a:lnTo>
                  <a:pt x="26422" y="8501"/>
                </a:lnTo>
                <a:lnTo>
                  <a:pt x="26421" y="8456"/>
                </a:lnTo>
                <a:lnTo>
                  <a:pt x="26419" y="8412"/>
                </a:lnTo>
                <a:lnTo>
                  <a:pt x="26419" y="8368"/>
                </a:lnTo>
                <a:lnTo>
                  <a:pt x="26422" y="8323"/>
                </a:lnTo>
                <a:lnTo>
                  <a:pt x="26425" y="8278"/>
                </a:lnTo>
                <a:lnTo>
                  <a:pt x="26428" y="8233"/>
                </a:lnTo>
                <a:lnTo>
                  <a:pt x="26433" y="8189"/>
                </a:lnTo>
                <a:lnTo>
                  <a:pt x="26439" y="8145"/>
                </a:lnTo>
                <a:lnTo>
                  <a:pt x="26445" y="8100"/>
                </a:lnTo>
                <a:lnTo>
                  <a:pt x="26454" y="8056"/>
                </a:lnTo>
                <a:lnTo>
                  <a:pt x="26463" y="8013"/>
                </a:lnTo>
                <a:lnTo>
                  <a:pt x="26473" y="7969"/>
                </a:lnTo>
                <a:lnTo>
                  <a:pt x="26484" y="7925"/>
                </a:lnTo>
                <a:lnTo>
                  <a:pt x="26497" y="7882"/>
                </a:lnTo>
                <a:lnTo>
                  <a:pt x="26509" y="7839"/>
                </a:lnTo>
                <a:lnTo>
                  <a:pt x="26524" y="7796"/>
                </a:lnTo>
                <a:lnTo>
                  <a:pt x="26539" y="7754"/>
                </a:lnTo>
                <a:lnTo>
                  <a:pt x="26555" y="7711"/>
                </a:lnTo>
                <a:lnTo>
                  <a:pt x="26571" y="7669"/>
                </a:lnTo>
                <a:lnTo>
                  <a:pt x="26590" y="7628"/>
                </a:lnTo>
                <a:lnTo>
                  <a:pt x="26609" y="7587"/>
                </a:lnTo>
                <a:lnTo>
                  <a:pt x="26629" y="7546"/>
                </a:lnTo>
                <a:lnTo>
                  <a:pt x="26650" y="7506"/>
                </a:lnTo>
                <a:lnTo>
                  <a:pt x="26671" y="7465"/>
                </a:lnTo>
                <a:lnTo>
                  <a:pt x="26694" y="7426"/>
                </a:lnTo>
                <a:lnTo>
                  <a:pt x="26718" y="7387"/>
                </a:lnTo>
                <a:lnTo>
                  <a:pt x="26743" y="7349"/>
                </a:lnTo>
                <a:lnTo>
                  <a:pt x="26768" y="7310"/>
                </a:lnTo>
                <a:lnTo>
                  <a:pt x="26795" y="7273"/>
                </a:lnTo>
                <a:lnTo>
                  <a:pt x="26822" y="7236"/>
                </a:lnTo>
                <a:lnTo>
                  <a:pt x="26850" y="7200"/>
                </a:lnTo>
                <a:lnTo>
                  <a:pt x="26880" y="7163"/>
                </a:lnTo>
                <a:lnTo>
                  <a:pt x="26910" y="7128"/>
                </a:lnTo>
                <a:lnTo>
                  <a:pt x="26940" y="7094"/>
                </a:lnTo>
                <a:lnTo>
                  <a:pt x="26971" y="7060"/>
                </a:lnTo>
                <a:lnTo>
                  <a:pt x="27005" y="7027"/>
                </a:lnTo>
                <a:lnTo>
                  <a:pt x="27038" y="6994"/>
                </a:lnTo>
                <a:lnTo>
                  <a:pt x="27071" y="6962"/>
                </a:lnTo>
                <a:lnTo>
                  <a:pt x="27107" y="6933"/>
                </a:lnTo>
                <a:lnTo>
                  <a:pt x="27141" y="6906"/>
                </a:lnTo>
                <a:lnTo>
                  <a:pt x="27176" y="6880"/>
                </a:lnTo>
                <a:lnTo>
                  <a:pt x="27212" y="6854"/>
                </a:lnTo>
                <a:lnTo>
                  <a:pt x="27248" y="6829"/>
                </a:lnTo>
                <a:lnTo>
                  <a:pt x="27285" y="6805"/>
                </a:lnTo>
                <a:lnTo>
                  <a:pt x="27321" y="6782"/>
                </a:lnTo>
                <a:lnTo>
                  <a:pt x="27357" y="6761"/>
                </a:lnTo>
                <a:lnTo>
                  <a:pt x="27395" y="6740"/>
                </a:lnTo>
                <a:lnTo>
                  <a:pt x="27432" y="6719"/>
                </a:lnTo>
                <a:lnTo>
                  <a:pt x="27470" y="6699"/>
                </a:lnTo>
                <a:lnTo>
                  <a:pt x="27508" y="6681"/>
                </a:lnTo>
                <a:lnTo>
                  <a:pt x="27546" y="6663"/>
                </a:lnTo>
                <a:lnTo>
                  <a:pt x="27584" y="6646"/>
                </a:lnTo>
                <a:lnTo>
                  <a:pt x="27623" y="6630"/>
                </a:lnTo>
                <a:lnTo>
                  <a:pt x="27662" y="6615"/>
                </a:lnTo>
                <a:lnTo>
                  <a:pt x="27701" y="6600"/>
                </a:lnTo>
                <a:lnTo>
                  <a:pt x="27741" y="6587"/>
                </a:lnTo>
                <a:lnTo>
                  <a:pt x="27780" y="6573"/>
                </a:lnTo>
                <a:lnTo>
                  <a:pt x="27820" y="6562"/>
                </a:lnTo>
                <a:lnTo>
                  <a:pt x="27859" y="6550"/>
                </a:lnTo>
                <a:lnTo>
                  <a:pt x="27899" y="6540"/>
                </a:lnTo>
                <a:lnTo>
                  <a:pt x="27939" y="6531"/>
                </a:lnTo>
                <a:lnTo>
                  <a:pt x="27980" y="6521"/>
                </a:lnTo>
                <a:lnTo>
                  <a:pt x="28020" y="6514"/>
                </a:lnTo>
                <a:lnTo>
                  <a:pt x="28060" y="6507"/>
                </a:lnTo>
                <a:lnTo>
                  <a:pt x="28101" y="6499"/>
                </a:lnTo>
                <a:lnTo>
                  <a:pt x="28141" y="6494"/>
                </a:lnTo>
                <a:lnTo>
                  <a:pt x="28182" y="6489"/>
                </a:lnTo>
                <a:lnTo>
                  <a:pt x="28223" y="6485"/>
                </a:lnTo>
                <a:lnTo>
                  <a:pt x="28264" y="6482"/>
                </a:lnTo>
                <a:lnTo>
                  <a:pt x="28305" y="6480"/>
                </a:lnTo>
                <a:lnTo>
                  <a:pt x="28345" y="6478"/>
                </a:lnTo>
                <a:lnTo>
                  <a:pt x="28387" y="6477"/>
                </a:lnTo>
                <a:lnTo>
                  <a:pt x="28428" y="6477"/>
                </a:lnTo>
                <a:lnTo>
                  <a:pt x="28468" y="6477"/>
                </a:lnTo>
                <a:lnTo>
                  <a:pt x="28510" y="6479"/>
                </a:lnTo>
                <a:lnTo>
                  <a:pt x="28550" y="6481"/>
                </a:lnTo>
                <a:lnTo>
                  <a:pt x="28592" y="6483"/>
                </a:lnTo>
                <a:lnTo>
                  <a:pt x="28633" y="6486"/>
                </a:lnTo>
                <a:lnTo>
                  <a:pt x="28673" y="6490"/>
                </a:lnTo>
                <a:lnTo>
                  <a:pt x="28715" y="6495"/>
                </a:lnTo>
                <a:lnTo>
                  <a:pt x="28756" y="6501"/>
                </a:lnTo>
                <a:lnTo>
                  <a:pt x="28796" y="6508"/>
                </a:lnTo>
                <a:lnTo>
                  <a:pt x="28837" y="6514"/>
                </a:lnTo>
                <a:lnTo>
                  <a:pt x="28877" y="6522"/>
                </a:lnTo>
                <a:lnTo>
                  <a:pt x="28918" y="6531"/>
                </a:lnTo>
                <a:lnTo>
                  <a:pt x="28959" y="6540"/>
                </a:lnTo>
                <a:lnTo>
                  <a:pt x="28999" y="6549"/>
                </a:lnTo>
                <a:lnTo>
                  <a:pt x="29040" y="6560"/>
                </a:lnTo>
                <a:lnTo>
                  <a:pt x="29079" y="6571"/>
                </a:lnTo>
                <a:lnTo>
                  <a:pt x="29119" y="6584"/>
                </a:lnTo>
                <a:lnTo>
                  <a:pt x="29159" y="6596"/>
                </a:lnTo>
                <a:lnTo>
                  <a:pt x="29199" y="6610"/>
                </a:lnTo>
                <a:lnTo>
                  <a:pt x="29239" y="6623"/>
                </a:lnTo>
                <a:lnTo>
                  <a:pt x="29277" y="6638"/>
                </a:lnTo>
                <a:lnTo>
                  <a:pt x="29317" y="6653"/>
                </a:lnTo>
                <a:lnTo>
                  <a:pt x="29355" y="6669"/>
                </a:lnTo>
                <a:lnTo>
                  <a:pt x="29395" y="6686"/>
                </a:lnTo>
                <a:lnTo>
                  <a:pt x="29432" y="6703"/>
                </a:lnTo>
                <a:lnTo>
                  <a:pt x="29471" y="6721"/>
                </a:lnTo>
                <a:lnTo>
                  <a:pt x="29509" y="6740"/>
                </a:lnTo>
                <a:lnTo>
                  <a:pt x="29547" y="6759"/>
                </a:lnTo>
                <a:lnTo>
                  <a:pt x="29584" y="6778"/>
                </a:lnTo>
                <a:lnTo>
                  <a:pt x="29619" y="6799"/>
                </a:lnTo>
                <a:lnTo>
                  <a:pt x="29652" y="6819"/>
                </a:lnTo>
                <a:lnTo>
                  <a:pt x="29685" y="6841"/>
                </a:lnTo>
                <a:lnTo>
                  <a:pt x="29717" y="6863"/>
                </a:lnTo>
                <a:lnTo>
                  <a:pt x="29750" y="6884"/>
                </a:lnTo>
                <a:lnTo>
                  <a:pt x="29781" y="6906"/>
                </a:lnTo>
                <a:lnTo>
                  <a:pt x="29812" y="6929"/>
                </a:lnTo>
                <a:lnTo>
                  <a:pt x="29842" y="6953"/>
                </a:lnTo>
                <a:lnTo>
                  <a:pt x="29873" y="6977"/>
                </a:lnTo>
                <a:lnTo>
                  <a:pt x="29902" y="7001"/>
                </a:lnTo>
                <a:lnTo>
                  <a:pt x="29931" y="7025"/>
                </a:lnTo>
                <a:lnTo>
                  <a:pt x="29959" y="7050"/>
                </a:lnTo>
                <a:lnTo>
                  <a:pt x="29987" y="7075"/>
                </a:lnTo>
                <a:lnTo>
                  <a:pt x="30014" y="7101"/>
                </a:lnTo>
                <a:lnTo>
                  <a:pt x="30041" y="7127"/>
                </a:lnTo>
                <a:lnTo>
                  <a:pt x="30067" y="7153"/>
                </a:lnTo>
                <a:lnTo>
                  <a:pt x="30118" y="7207"/>
                </a:lnTo>
                <a:lnTo>
                  <a:pt x="30167" y="7261"/>
                </a:lnTo>
                <a:lnTo>
                  <a:pt x="30213" y="7317"/>
                </a:lnTo>
                <a:lnTo>
                  <a:pt x="30258" y="7376"/>
                </a:lnTo>
                <a:lnTo>
                  <a:pt x="30300" y="7434"/>
                </a:lnTo>
                <a:lnTo>
                  <a:pt x="30341" y="7494"/>
                </a:lnTo>
                <a:lnTo>
                  <a:pt x="30379" y="7555"/>
                </a:lnTo>
                <a:lnTo>
                  <a:pt x="30415" y="7617"/>
                </a:lnTo>
                <a:lnTo>
                  <a:pt x="30449" y="7680"/>
                </a:lnTo>
                <a:lnTo>
                  <a:pt x="30482" y="7744"/>
                </a:lnTo>
                <a:lnTo>
                  <a:pt x="30512" y="7809"/>
                </a:lnTo>
                <a:lnTo>
                  <a:pt x="30540" y="7874"/>
                </a:lnTo>
                <a:lnTo>
                  <a:pt x="30566" y="7941"/>
                </a:lnTo>
                <a:lnTo>
                  <a:pt x="30590" y="8007"/>
                </a:lnTo>
                <a:lnTo>
                  <a:pt x="30612" y="8075"/>
                </a:lnTo>
                <a:lnTo>
                  <a:pt x="30632" y="8144"/>
                </a:lnTo>
                <a:lnTo>
                  <a:pt x="30649" y="8212"/>
                </a:lnTo>
                <a:lnTo>
                  <a:pt x="30665" y="8282"/>
                </a:lnTo>
                <a:lnTo>
                  <a:pt x="30678" y="8352"/>
                </a:lnTo>
                <a:lnTo>
                  <a:pt x="30691" y="8423"/>
                </a:lnTo>
                <a:lnTo>
                  <a:pt x="30700" y="8493"/>
                </a:lnTo>
                <a:lnTo>
                  <a:pt x="30709" y="8565"/>
                </a:lnTo>
                <a:lnTo>
                  <a:pt x="30714" y="8636"/>
                </a:lnTo>
                <a:lnTo>
                  <a:pt x="30718" y="8708"/>
                </a:lnTo>
                <a:lnTo>
                  <a:pt x="30720" y="8780"/>
                </a:lnTo>
                <a:lnTo>
                  <a:pt x="30720" y="8853"/>
                </a:lnTo>
                <a:lnTo>
                  <a:pt x="30718" y="8924"/>
                </a:lnTo>
                <a:lnTo>
                  <a:pt x="30714" y="8996"/>
                </a:lnTo>
                <a:lnTo>
                  <a:pt x="30708" y="9068"/>
                </a:lnTo>
                <a:lnTo>
                  <a:pt x="30700" y="9141"/>
                </a:lnTo>
                <a:lnTo>
                  <a:pt x="30690" y="9213"/>
                </a:lnTo>
                <a:lnTo>
                  <a:pt x="30678" y="9284"/>
                </a:lnTo>
                <a:lnTo>
                  <a:pt x="30665" y="9355"/>
                </a:lnTo>
                <a:lnTo>
                  <a:pt x="30649" y="9427"/>
                </a:lnTo>
                <a:lnTo>
                  <a:pt x="30632" y="9498"/>
                </a:lnTo>
                <a:lnTo>
                  <a:pt x="30612" y="9569"/>
                </a:lnTo>
                <a:lnTo>
                  <a:pt x="30590" y="9638"/>
                </a:lnTo>
                <a:lnTo>
                  <a:pt x="30567" y="9708"/>
                </a:lnTo>
                <a:lnTo>
                  <a:pt x="30542" y="9777"/>
                </a:lnTo>
                <a:lnTo>
                  <a:pt x="30515" y="9845"/>
                </a:lnTo>
                <a:lnTo>
                  <a:pt x="30486" y="9913"/>
                </a:lnTo>
                <a:lnTo>
                  <a:pt x="30456" y="9981"/>
                </a:lnTo>
                <a:lnTo>
                  <a:pt x="30422" y="10047"/>
                </a:lnTo>
                <a:lnTo>
                  <a:pt x="30388" y="10113"/>
                </a:lnTo>
                <a:lnTo>
                  <a:pt x="30351" y="10177"/>
                </a:lnTo>
                <a:lnTo>
                  <a:pt x="30313" y="10242"/>
                </a:lnTo>
                <a:lnTo>
                  <a:pt x="30273" y="10304"/>
                </a:lnTo>
                <a:lnTo>
                  <a:pt x="30231" y="10367"/>
                </a:lnTo>
                <a:lnTo>
                  <a:pt x="30187" y="10428"/>
                </a:lnTo>
                <a:lnTo>
                  <a:pt x="30141" y="10488"/>
                </a:lnTo>
                <a:lnTo>
                  <a:pt x="30094" y="10547"/>
                </a:lnTo>
                <a:lnTo>
                  <a:pt x="30044" y="10604"/>
                </a:lnTo>
                <a:lnTo>
                  <a:pt x="29993" y="10660"/>
                </a:lnTo>
                <a:lnTo>
                  <a:pt x="29940" y="10715"/>
                </a:lnTo>
                <a:lnTo>
                  <a:pt x="29886" y="10770"/>
                </a:lnTo>
                <a:lnTo>
                  <a:pt x="29829" y="10822"/>
                </a:lnTo>
                <a:lnTo>
                  <a:pt x="29775" y="10867"/>
                </a:lnTo>
                <a:lnTo>
                  <a:pt x="29719" y="10911"/>
                </a:lnTo>
                <a:lnTo>
                  <a:pt x="29662" y="10953"/>
                </a:lnTo>
                <a:lnTo>
                  <a:pt x="29605" y="10993"/>
                </a:lnTo>
                <a:lnTo>
                  <a:pt x="29548" y="11032"/>
                </a:lnTo>
                <a:lnTo>
                  <a:pt x="29489" y="11068"/>
                </a:lnTo>
                <a:lnTo>
                  <a:pt x="29431" y="11105"/>
                </a:lnTo>
                <a:lnTo>
                  <a:pt x="29372" y="11138"/>
                </a:lnTo>
                <a:lnTo>
                  <a:pt x="29311" y="11170"/>
                </a:lnTo>
                <a:lnTo>
                  <a:pt x="29251" y="11201"/>
                </a:lnTo>
                <a:lnTo>
                  <a:pt x="29191" y="11231"/>
                </a:lnTo>
                <a:lnTo>
                  <a:pt x="29129" y="11259"/>
                </a:lnTo>
                <a:lnTo>
                  <a:pt x="29068" y="11285"/>
                </a:lnTo>
                <a:lnTo>
                  <a:pt x="29005" y="11310"/>
                </a:lnTo>
                <a:lnTo>
                  <a:pt x="28943" y="11333"/>
                </a:lnTo>
                <a:lnTo>
                  <a:pt x="28880" y="11353"/>
                </a:lnTo>
                <a:lnTo>
                  <a:pt x="28817" y="11374"/>
                </a:lnTo>
                <a:lnTo>
                  <a:pt x="28753" y="11392"/>
                </a:lnTo>
                <a:lnTo>
                  <a:pt x="28689" y="11410"/>
                </a:lnTo>
                <a:lnTo>
                  <a:pt x="28625" y="11424"/>
                </a:lnTo>
                <a:lnTo>
                  <a:pt x="28561" y="11439"/>
                </a:lnTo>
                <a:lnTo>
                  <a:pt x="28496" y="11451"/>
                </a:lnTo>
                <a:lnTo>
                  <a:pt x="28431" y="11462"/>
                </a:lnTo>
                <a:lnTo>
                  <a:pt x="28366" y="11471"/>
                </a:lnTo>
                <a:lnTo>
                  <a:pt x="28301" y="11479"/>
                </a:lnTo>
                <a:lnTo>
                  <a:pt x="28236" y="11486"/>
                </a:lnTo>
                <a:lnTo>
                  <a:pt x="28170" y="11490"/>
                </a:lnTo>
                <a:lnTo>
                  <a:pt x="28105" y="11494"/>
                </a:lnTo>
                <a:lnTo>
                  <a:pt x="28039" y="11496"/>
                </a:lnTo>
                <a:lnTo>
                  <a:pt x="27974" y="11496"/>
                </a:lnTo>
                <a:lnTo>
                  <a:pt x="27908" y="11495"/>
                </a:lnTo>
                <a:lnTo>
                  <a:pt x="27843" y="11493"/>
                </a:lnTo>
                <a:lnTo>
                  <a:pt x="27777" y="11489"/>
                </a:lnTo>
                <a:lnTo>
                  <a:pt x="27711" y="11484"/>
                </a:lnTo>
                <a:lnTo>
                  <a:pt x="27646" y="11476"/>
                </a:lnTo>
                <a:lnTo>
                  <a:pt x="27580" y="11468"/>
                </a:lnTo>
                <a:lnTo>
                  <a:pt x="27516" y="11459"/>
                </a:lnTo>
                <a:lnTo>
                  <a:pt x="27450" y="11447"/>
                </a:lnTo>
                <a:lnTo>
                  <a:pt x="27386" y="11435"/>
                </a:lnTo>
                <a:lnTo>
                  <a:pt x="27320" y="11421"/>
                </a:lnTo>
                <a:lnTo>
                  <a:pt x="27255" y="11405"/>
                </a:lnTo>
                <a:lnTo>
                  <a:pt x="27192" y="11389"/>
                </a:lnTo>
                <a:lnTo>
                  <a:pt x="27127" y="11371"/>
                </a:lnTo>
                <a:lnTo>
                  <a:pt x="27064" y="11351"/>
                </a:lnTo>
                <a:lnTo>
                  <a:pt x="27000" y="11331"/>
                </a:lnTo>
                <a:lnTo>
                  <a:pt x="26937" y="11308"/>
                </a:lnTo>
                <a:lnTo>
                  <a:pt x="26874" y="11284"/>
                </a:lnTo>
                <a:lnTo>
                  <a:pt x="26812" y="11259"/>
                </a:lnTo>
                <a:lnTo>
                  <a:pt x="26751" y="11233"/>
                </a:lnTo>
                <a:lnTo>
                  <a:pt x="26689" y="11205"/>
                </a:lnTo>
                <a:lnTo>
                  <a:pt x="26628" y="11175"/>
                </a:lnTo>
                <a:lnTo>
                  <a:pt x="26567" y="11144"/>
                </a:lnTo>
                <a:lnTo>
                  <a:pt x="26507" y="11113"/>
                </a:lnTo>
                <a:lnTo>
                  <a:pt x="26448" y="11080"/>
                </a:lnTo>
                <a:lnTo>
                  <a:pt x="26388" y="11044"/>
                </a:lnTo>
                <a:lnTo>
                  <a:pt x="26330" y="11009"/>
                </a:lnTo>
                <a:lnTo>
                  <a:pt x="26272" y="10971"/>
                </a:lnTo>
                <a:lnTo>
                  <a:pt x="26214" y="10933"/>
                </a:lnTo>
                <a:lnTo>
                  <a:pt x="26158" y="10892"/>
                </a:lnTo>
                <a:lnTo>
                  <a:pt x="26102" y="10852"/>
                </a:lnTo>
                <a:lnTo>
                  <a:pt x="26047" y="10809"/>
                </a:lnTo>
                <a:lnTo>
                  <a:pt x="25992" y="10765"/>
                </a:lnTo>
                <a:lnTo>
                  <a:pt x="25937" y="10720"/>
                </a:lnTo>
                <a:lnTo>
                  <a:pt x="25884" y="10673"/>
                </a:lnTo>
                <a:lnTo>
                  <a:pt x="25840" y="10644"/>
                </a:lnTo>
                <a:lnTo>
                  <a:pt x="25797" y="10618"/>
                </a:lnTo>
                <a:lnTo>
                  <a:pt x="25756" y="10593"/>
                </a:lnTo>
                <a:lnTo>
                  <a:pt x="25718" y="10571"/>
                </a:lnTo>
                <a:lnTo>
                  <a:pt x="25681" y="10551"/>
                </a:lnTo>
                <a:lnTo>
                  <a:pt x="25646" y="10533"/>
                </a:lnTo>
                <a:lnTo>
                  <a:pt x="25613" y="10518"/>
                </a:lnTo>
                <a:lnTo>
                  <a:pt x="25581" y="10503"/>
                </a:lnTo>
                <a:lnTo>
                  <a:pt x="25550" y="10492"/>
                </a:lnTo>
                <a:lnTo>
                  <a:pt x="25521" y="10480"/>
                </a:lnTo>
                <a:lnTo>
                  <a:pt x="25493" y="10472"/>
                </a:lnTo>
                <a:lnTo>
                  <a:pt x="25466" y="10464"/>
                </a:lnTo>
                <a:lnTo>
                  <a:pt x="25440" y="10457"/>
                </a:lnTo>
                <a:lnTo>
                  <a:pt x="25414" y="10452"/>
                </a:lnTo>
                <a:lnTo>
                  <a:pt x="25389" y="10448"/>
                </a:lnTo>
                <a:lnTo>
                  <a:pt x="25364" y="10445"/>
                </a:lnTo>
                <a:lnTo>
                  <a:pt x="3051" y="10445"/>
                </a:lnTo>
                <a:lnTo>
                  <a:pt x="2972" y="10444"/>
                </a:lnTo>
                <a:lnTo>
                  <a:pt x="2894" y="10442"/>
                </a:lnTo>
                <a:lnTo>
                  <a:pt x="2816" y="10437"/>
                </a:lnTo>
                <a:lnTo>
                  <a:pt x="2739" y="10429"/>
                </a:lnTo>
                <a:lnTo>
                  <a:pt x="2662" y="10421"/>
                </a:lnTo>
                <a:lnTo>
                  <a:pt x="2586" y="10411"/>
                </a:lnTo>
                <a:lnTo>
                  <a:pt x="2511" y="10398"/>
                </a:lnTo>
                <a:lnTo>
                  <a:pt x="2436" y="10383"/>
                </a:lnTo>
                <a:lnTo>
                  <a:pt x="2362" y="10367"/>
                </a:lnTo>
                <a:lnTo>
                  <a:pt x="2288" y="10349"/>
                </a:lnTo>
                <a:lnTo>
                  <a:pt x="2215" y="10329"/>
                </a:lnTo>
                <a:lnTo>
                  <a:pt x="2143" y="10309"/>
                </a:lnTo>
                <a:lnTo>
                  <a:pt x="2073" y="10285"/>
                </a:lnTo>
                <a:lnTo>
                  <a:pt x="2002" y="10261"/>
                </a:lnTo>
                <a:lnTo>
                  <a:pt x="1932" y="10234"/>
                </a:lnTo>
                <a:lnTo>
                  <a:pt x="1863" y="10205"/>
                </a:lnTo>
                <a:lnTo>
                  <a:pt x="1795" y="10176"/>
                </a:lnTo>
                <a:lnTo>
                  <a:pt x="1728" y="10144"/>
                </a:lnTo>
                <a:lnTo>
                  <a:pt x="1661" y="10112"/>
                </a:lnTo>
                <a:lnTo>
                  <a:pt x="1597" y="10077"/>
                </a:lnTo>
                <a:lnTo>
                  <a:pt x="1532" y="10041"/>
                </a:lnTo>
                <a:lnTo>
                  <a:pt x="1469" y="10004"/>
                </a:lnTo>
                <a:lnTo>
                  <a:pt x="1406" y="9965"/>
                </a:lnTo>
                <a:lnTo>
                  <a:pt x="1345" y="9924"/>
                </a:lnTo>
                <a:lnTo>
                  <a:pt x="1285" y="9883"/>
                </a:lnTo>
                <a:lnTo>
                  <a:pt x="1225" y="9839"/>
                </a:lnTo>
                <a:lnTo>
                  <a:pt x="1167" y="9794"/>
                </a:lnTo>
                <a:lnTo>
                  <a:pt x="1110" y="9749"/>
                </a:lnTo>
                <a:lnTo>
                  <a:pt x="1055" y="9702"/>
                </a:lnTo>
                <a:lnTo>
                  <a:pt x="999" y="9653"/>
                </a:lnTo>
                <a:lnTo>
                  <a:pt x="945" y="9603"/>
                </a:lnTo>
                <a:lnTo>
                  <a:pt x="893" y="9552"/>
                </a:lnTo>
                <a:lnTo>
                  <a:pt x="842" y="9500"/>
                </a:lnTo>
                <a:lnTo>
                  <a:pt x="792" y="9446"/>
                </a:lnTo>
                <a:lnTo>
                  <a:pt x="743" y="9392"/>
                </a:lnTo>
                <a:lnTo>
                  <a:pt x="696" y="9335"/>
                </a:lnTo>
                <a:lnTo>
                  <a:pt x="651" y="9278"/>
                </a:lnTo>
                <a:lnTo>
                  <a:pt x="606" y="9220"/>
                </a:lnTo>
                <a:lnTo>
                  <a:pt x="562" y="9161"/>
                </a:lnTo>
                <a:lnTo>
                  <a:pt x="521" y="9100"/>
                </a:lnTo>
                <a:lnTo>
                  <a:pt x="480" y="9039"/>
                </a:lnTo>
                <a:lnTo>
                  <a:pt x="441" y="8976"/>
                </a:lnTo>
                <a:lnTo>
                  <a:pt x="404" y="8913"/>
                </a:lnTo>
                <a:lnTo>
                  <a:pt x="367" y="8849"/>
                </a:lnTo>
                <a:lnTo>
                  <a:pt x="333" y="8784"/>
                </a:lnTo>
                <a:lnTo>
                  <a:pt x="301" y="8717"/>
                </a:lnTo>
                <a:lnTo>
                  <a:pt x="270" y="8651"/>
                </a:lnTo>
                <a:lnTo>
                  <a:pt x="239" y="8582"/>
                </a:lnTo>
                <a:lnTo>
                  <a:pt x="211" y="8513"/>
                </a:lnTo>
                <a:lnTo>
                  <a:pt x="185" y="8444"/>
                </a:lnTo>
                <a:lnTo>
                  <a:pt x="160" y="8373"/>
                </a:lnTo>
                <a:lnTo>
                  <a:pt x="136" y="8302"/>
                </a:lnTo>
                <a:lnTo>
                  <a:pt x="116" y="8230"/>
                </a:lnTo>
                <a:lnTo>
                  <a:pt x="96" y="8157"/>
                </a:lnTo>
                <a:lnTo>
                  <a:pt x="78" y="8083"/>
                </a:lnTo>
                <a:lnTo>
                  <a:pt x="61" y="8010"/>
                </a:lnTo>
                <a:lnTo>
                  <a:pt x="47" y="7935"/>
                </a:lnTo>
                <a:lnTo>
                  <a:pt x="34" y="7860"/>
                </a:lnTo>
                <a:lnTo>
                  <a:pt x="24" y="7784"/>
                </a:lnTo>
                <a:lnTo>
                  <a:pt x="16" y="7707"/>
                </a:lnTo>
                <a:lnTo>
                  <a:pt x="8" y="7630"/>
                </a:lnTo>
                <a:lnTo>
                  <a:pt x="4" y="7552"/>
                </a:lnTo>
                <a:lnTo>
                  <a:pt x="1" y="7474"/>
                </a:lnTo>
                <a:lnTo>
                  <a:pt x="0" y="7394"/>
                </a:lnTo>
                <a:lnTo>
                  <a:pt x="0" y="3050"/>
                </a:lnTo>
                <a:lnTo>
                  <a:pt x="1" y="2971"/>
                </a:lnTo>
                <a:lnTo>
                  <a:pt x="4" y="2893"/>
                </a:lnTo>
                <a:lnTo>
                  <a:pt x="8" y="2815"/>
                </a:lnTo>
                <a:lnTo>
                  <a:pt x="16" y="2738"/>
                </a:lnTo>
                <a:lnTo>
                  <a:pt x="24" y="2661"/>
                </a:lnTo>
                <a:lnTo>
                  <a:pt x="34" y="2585"/>
                </a:lnTo>
                <a:lnTo>
                  <a:pt x="47" y="2510"/>
                </a:lnTo>
                <a:lnTo>
                  <a:pt x="61" y="2435"/>
                </a:lnTo>
                <a:lnTo>
                  <a:pt x="78" y="2361"/>
                </a:lnTo>
                <a:lnTo>
                  <a:pt x="96" y="2288"/>
                </a:lnTo>
                <a:lnTo>
                  <a:pt x="116" y="2215"/>
                </a:lnTo>
                <a:lnTo>
                  <a:pt x="136" y="2143"/>
                </a:lnTo>
                <a:lnTo>
                  <a:pt x="160" y="2072"/>
                </a:lnTo>
                <a:lnTo>
                  <a:pt x="185" y="2001"/>
                </a:lnTo>
                <a:lnTo>
                  <a:pt x="211" y="1932"/>
                </a:lnTo>
                <a:lnTo>
                  <a:pt x="239" y="1863"/>
                </a:lnTo>
                <a:lnTo>
                  <a:pt x="270" y="1795"/>
                </a:lnTo>
                <a:lnTo>
                  <a:pt x="301" y="1728"/>
                </a:lnTo>
                <a:lnTo>
                  <a:pt x="333" y="1661"/>
                </a:lnTo>
                <a:lnTo>
                  <a:pt x="367" y="1596"/>
                </a:lnTo>
                <a:lnTo>
                  <a:pt x="404" y="1532"/>
                </a:lnTo>
                <a:lnTo>
                  <a:pt x="441" y="1468"/>
                </a:lnTo>
                <a:lnTo>
                  <a:pt x="480" y="1406"/>
                </a:lnTo>
                <a:lnTo>
                  <a:pt x="521" y="1345"/>
                </a:lnTo>
                <a:lnTo>
                  <a:pt x="562" y="1284"/>
                </a:lnTo>
                <a:lnTo>
                  <a:pt x="606" y="1225"/>
                </a:lnTo>
                <a:lnTo>
                  <a:pt x="651" y="1167"/>
                </a:lnTo>
                <a:lnTo>
                  <a:pt x="696" y="1109"/>
                </a:lnTo>
                <a:lnTo>
                  <a:pt x="743" y="1054"/>
                </a:lnTo>
                <a:lnTo>
                  <a:pt x="792" y="999"/>
                </a:lnTo>
                <a:lnTo>
                  <a:pt x="842" y="946"/>
                </a:lnTo>
                <a:lnTo>
                  <a:pt x="893" y="893"/>
                </a:lnTo>
                <a:lnTo>
                  <a:pt x="945" y="842"/>
                </a:lnTo>
                <a:lnTo>
                  <a:pt x="999" y="792"/>
                </a:lnTo>
                <a:lnTo>
                  <a:pt x="1055" y="744"/>
                </a:lnTo>
                <a:lnTo>
                  <a:pt x="1110" y="696"/>
                </a:lnTo>
                <a:lnTo>
                  <a:pt x="1167" y="650"/>
                </a:lnTo>
                <a:lnTo>
                  <a:pt x="1225" y="606"/>
                </a:lnTo>
                <a:lnTo>
                  <a:pt x="1285" y="563"/>
                </a:lnTo>
                <a:lnTo>
                  <a:pt x="1345" y="520"/>
                </a:lnTo>
                <a:lnTo>
                  <a:pt x="1406" y="481"/>
                </a:lnTo>
                <a:lnTo>
                  <a:pt x="1469" y="441"/>
                </a:lnTo>
                <a:lnTo>
                  <a:pt x="1532" y="404"/>
                </a:lnTo>
                <a:lnTo>
                  <a:pt x="1597" y="368"/>
                </a:lnTo>
                <a:lnTo>
                  <a:pt x="1661" y="334"/>
                </a:lnTo>
                <a:lnTo>
                  <a:pt x="1728" y="301"/>
                </a:lnTo>
                <a:lnTo>
                  <a:pt x="1795" y="270"/>
                </a:lnTo>
                <a:lnTo>
                  <a:pt x="1863" y="239"/>
                </a:lnTo>
                <a:lnTo>
                  <a:pt x="1932" y="211"/>
                </a:lnTo>
                <a:lnTo>
                  <a:pt x="2002" y="185"/>
                </a:lnTo>
                <a:lnTo>
                  <a:pt x="2073" y="160"/>
                </a:lnTo>
                <a:lnTo>
                  <a:pt x="2143" y="137"/>
                </a:lnTo>
                <a:lnTo>
                  <a:pt x="2215" y="116"/>
                </a:lnTo>
                <a:lnTo>
                  <a:pt x="2288" y="96"/>
                </a:lnTo>
                <a:lnTo>
                  <a:pt x="2362" y="78"/>
                </a:lnTo>
                <a:lnTo>
                  <a:pt x="2436" y="61"/>
                </a:lnTo>
                <a:lnTo>
                  <a:pt x="2511" y="48"/>
                </a:lnTo>
                <a:lnTo>
                  <a:pt x="2586" y="35"/>
                </a:lnTo>
                <a:lnTo>
                  <a:pt x="2662" y="24"/>
                </a:lnTo>
                <a:lnTo>
                  <a:pt x="2739" y="16"/>
                </a:lnTo>
                <a:lnTo>
                  <a:pt x="2816" y="8"/>
                </a:lnTo>
                <a:lnTo>
                  <a:pt x="2894" y="4"/>
                </a:lnTo>
                <a:lnTo>
                  <a:pt x="2972" y="1"/>
                </a:lnTo>
                <a:lnTo>
                  <a:pt x="3051" y="0"/>
                </a:lnTo>
                <a:lnTo>
                  <a:pt x="25929" y="0"/>
                </a:lnTo>
                <a:lnTo>
                  <a:pt x="26007" y="1"/>
                </a:lnTo>
                <a:lnTo>
                  <a:pt x="26086" y="4"/>
                </a:lnTo>
                <a:lnTo>
                  <a:pt x="26163" y="8"/>
                </a:lnTo>
                <a:lnTo>
                  <a:pt x="26240" y="16"/>
                </a:lnTo>
                <a:lnTo>
                  <a:pt x="26317" y="24"/>
                </a:lnTo>
                <a:lnTo>
                  <a:pt x="26393" y="35"/>
                </a:lnTo>
                <a:lnTo>
                  <a:pt x="26469" y="48"/>
                </a:lnTo>
                <a:lnTo>
                  <a:pt x="26543" y="61"/>
                </a:lnTo>
                <a:lnTo>
                  <a:pt x="26618" y="78"/>
                </a:lnTo>
                <a:lnTo>
                  <a:pt x="26691" y="96"/>
                </a:lnTo>
                <a:lnTo>
                  <a:pt x="26764" y="116"/>
                </a:lnTo>
                <a:lnTo>
                  <a:pt x="26836" y="137"/>
                </a:lnTo>
                <a:lnTo>
                  <a:pt x="26908" y="160"/>
                </a:lnTo>
                <a:lnTo>
                  <a:pt x="26977" y="185"/>
                </a:lnTo>
                <a:lnTo>
                  <a:pt x="27047" y="211"/>
                </a:lnTo>
                <a:lnTo>
                  <a:pt x="27117" y="239"/>
                </a:lnTo>
                <a:lnTo>
                  <a:pt x="27185" y="270"/>
                </a:lnTo>
                <a:lnTo>
                  <a:pt x="27251" y="301"/>
                </a:lnTo>
                <a:lnTo>
                  <a:pt x="27318" y="334"/>
                </a:lnTo>
                <a:lnTo>
                  <a:pt x="27383" y="368"/>
                </a:lnTo>
                <a:lnTo>
                  <a:pt x="27448" y="404"/>
                </a:lnTo>
                <a:lnTo>
                  <a:pt x="27510" y="441"/>
                </a:lnTo>
                <a:lnTo>
                  <a:pt x="27573" y="481"/>
                </a:lnTo>
                <a:lnTo>
                  <a:pt x="27634" y="520"/>
                </a:lnTo>
                <a:lnTo>
                  <a:pt x="27695" y="563"/>
                </a:lnTo>
                <a:lnTo>
                  <a:pt x="27754" y="606"/>
                </a:lnTo>
                <a:lnTo>
                  <a:pt x="27812" y="650"/>
                </a:lnTo>
                <a:lnTo>
                  <a:pt x="27870" y="696"/>
                </a:lnTo>
                <a:lnTo>
                  <a:pt x="27926" y="744"/>
                </a:lnTo>
                <a:lnTo>
                  <a:pt x="27980" y="792"/>
                </a:lnTo>
                <a:lnTo>
                  <a:pt x="28034" y="842"/>
                </a:lnTo>
                <a:lnTo>
                  <a:pt x="28086" y="893"/>
                </a:lnTo>
                <a:lnTo>
                  <a:pt x="28137" y="946"/>
                </a:lnTo>
                <a:lnTo>
                  <a:pt x="28187" y="999"/>
                </a:lnTo>
                <a:lnTo>
                  <a:pt x="28236" y="1054"/>
                </a:lnTo>
                <a:lnTo>
                  <a:pt x="28283" y="1109"/>
                </a:lnTo>
                <a:lnTo>
                  <a:pt x="28330" y="1167"/>
                </a:lnTo>
                <a:lnTo>
                  <a:pt x="28373" y="1225"/>
                </a:lnTo>
                <a:lnTo>
                  <a:pt x="28417" y="1284"/>
                </a:lnTo>
                <a:lnTo>
                  <a:pt x="28459" y="1345"/>
                </a:lnTo>
                <a:lnTo>
                  <a:pt x="28499" y="1406"/>
                </a:lnTo>
                <a:lnTo>
                  <a:pt x="28538" y="1468"/>
                </a:lnTo>
                <a:lnTo>
                  <a:pt x="28575" y="1532"/>
                </a:lnTo>
                <a:lnTo>
                  <a:pt x="28612" y="1596"/>
                </a:lnTo>
                <a:lnTo>
                  <a:pt x="28646" y="1661"/>
                </a:lnTo>
                <a:lnTo>
                  <a:pt x="28680" y="1728"/>
                </a:lnTo>
                <a:lnTo>
                  <a:pt x="28711" y="1795"/>
                </a:lnTo>
                <a:lnTo>
                  <a:pt x="28740" y="1863"/>
                </a:lnTo>
                <a:lnTo>
                  <a:pt x="28768" y="1932"/>
                </a:lnTo>
                <a:lnTo>
                  <a:pt x="28795" y="2001"/>
                </a:lnTo>
                <a:lnTo>
                  <a:pt x="28820" y="2072"/>
                </a:lnTo>
                <a:lnTo>
                  <a:pt x="28843" y="2143"/>
                </a:lnTo>
                <a:lnTo>
                  <a:pt x="28865" y="2215"/>
                </a:lnTo>
                <a:lnTo>
                  <a:pt x="28884" y="2288"/>
                </a:lnTo>
                <a:lnTo>
                  <a:pt x="28902" y="2361"/>
                </a:lnTo>
                <a:lnTo>
                  <a:pt x="28918" y="2435"/>
                </a:lnTo>
                <a:lnTo>
                  <a:pt x="28933" y="2510"/>
                </a:lnTo>
                <a:lnTo>
                  <a:pt x="28945" y="2585"/>
                </a:lnTo>
                <a:lnTo>
                  <a:pt x="28955" y="2661"/>
                </a:lnTo>
                <a:lnTo>
                  <a:pt x="28965" y="2738"/>
                </a:lnTo>
                <a:lnTo>
                  <a:pt x="28971" y="2815"/>
                </a:lnTo>
                <a:lnTo>
                  <a:pt x="28976" y="2893"/>
                </a:lnTo>
                <a:lnTo>
                  <a:pt x="28979" y="2971"/>
                </a:lnTo>
                <a:lnTo>
                  <a:pt x="28980" y="3050"/>
                </a:lnTo>
                <a:lnTo>
                  <a:pt x="28980" y="5222"/>
                </a:lnTo>
                <a:lnTo>
                  <a:pt x="28979" y="5273"/>
                </a:lnTo>
                <a:lnTo>
                  <a:pt x="28978" y="5323"/>
                </a:lnTo>
                <a:lnTo>
                  <a:pt x="28974" y="5373"/>
                </a:lnTo>
                <a:lnTo>
                  <a:pt x="28969" y="5422"/>
                </a:lnTo>
                <a:lnTo>
                  <a:pt x="28965" y="5447"/>
                </a:lnTo>
                <a:lnTo>
                  <a:pt x="28961" y="5471"/>
                </a:lnTo>
                <a:lnTo>
                  <a:pt x="28955" y="5495"/>
                </a:lnTo>
                <a:lnTo>
                  <a:pt x="28950" y="5518"/>
                </a:lnTo>
                <a:lnTo>
                  <a:pt x="28943" y="5542"/>
                </a:lnTo>
                <a:lnTo>
                  <a:pt x="28936" y="5565"/>
                </a:lnTo>
                <a:lnTo>
                  <a:pt x="28927" y="5588"/>
                </a:lnTo>
                <a:lnTo>
                  <a:pt x="28918" y="5610"/>
                </a:lnTo>
                <a:lnTo>
                  <a:pt x="28825" y="5605"/>
                </a:lnTo>
                <a:lnTo>
                  <a:pt x="28733" y="5603"/>
                </a:lnTo>
                <a:lnTo>
                  <a:pt x="28640" y="5603"/>
                </a:lnTo>
                <a:lnTo>
                  <a:pt x="28548" y="5605"/>
                </a:lnTo>
                <a:lnTo>
                  <a:pt x="28456" y="5610"/>
                </a:lnTo>
                <a:lnTo>
                  <a:pt x="28364" y="5617"/>
                </a:lnTo>
                <a:lnTo>
                  <a:pt x="28274" y="5625"/>
                </a:lnTo>
                <a:lnTo>
                  <a:pt x="28183" y="5637"/>
                </a:lnTo>
                <a:lnTo>
                  <a:pt x="28092" y="5649"/>
                </a:lnTo>
                <a:lnTo>
                  <a:pt x="28003" y="5665"/>
                </a:lnTo>
                <a:lnTo>
                  <a:pt x="27913" y="5682"/>
                </a:lnTo>
                <a:lnTo>
                  <a:pt x="27825" y="5702"/>
                </a:lnTo>
                <a:lnTo>
                  <a:pt x="27737" y="5725"/>
                </a:lnTo>
                <a:lnTo>
                  <a:pt x="27650" y="5749"/>
                </a:lnTo>
                <a:lnTo>
                  <a:pt x="27564" y="5776"/>
                </a:lnTo>
                <a:lnTo>
                  <a:pt x="27478" y="5805"/>
                </a:lnTo>
                <a:lnTo>
                  <a:pt x="27437" y="5821"/>
                </a:lnTo>
                <a:lnTo>
                  <a:pt x="27394" y="5836"/>
                </a:lnTo>
                <a:lnTo>
                  <a:pt x="27352" y="5853"/>
                </a:lnTo>
                <a:lnTo>
                  <a:pt x="27311" y="5870"/>
                </a:lnTo>
                <a:lnTo>
                  <a:pt x="27269" y="5887"/>
                </a:lnTo>
                <a:lnTo>
                  <a:pt x="27228" y="5906"/>
                </a:lnTo>
                <a:lnTo>
                  <a:pt x="27187" y="5925"/>
                </a:lnTo>
                <a:lnTo>
                  <a:pt x="27147" y="5945"/>
                </a:lnTo>
                <a:lnTo>
                  <a:pt x="27107" y="5964"/>
                </a:lnTo>
                <a:lnTo>
                  <a:pt x="27066" y="5985"/>
                </a:lnTo>
                <a:lnTo>
                  <a:pt x="27026" y="6007"/>
                </a:lnTo>
                <a:lnTo>
                  <a:pt x="26988" y="6029"/>
                </a:lnTo>
                <a:lnTo>
                  <a:pt x="26948" y="6051"/>
                </a:lnTo>
                <a:lnTo>
                  <a:pt x="26910" y="6075"/>
                </a:lnTo>
                <a:lnTo>
                  <a:pt x="26871" y="6098"/>
                </a:lnTo>
                <a:lnTo>
                  <a:pt x="26833" y="6123"/>
                </a:lnTo>
                <a:lnTo>
                  <a:pt x="26795" y="6148"/>
                </a:lnTo>
                <a:lnTo>
                  <a:pt x="26758" y="6173"/>
                </a:lnTo>
                <a:lnTo>
                  <a:pt x="26721" y="6199"/>
                </a:lnTo>
                <a:lnTo>
                  <a:pt x="26684" y="6226"/>
                </a:lnTo>
                <a:lnTo>
                  <a:pt x="26648" y="6253"/>
                </a:lnTo>
                <a:lnTo>
                  <a:pt x="26612" y="6281"/>
                </a:lnTo>
                <a:lnTo>
                  <a:pt x="26577" y="6309"/>
                </a:lnTo>
                <a:lnTo>
                  <a:pt x="26541" y="6338"/>
                </a:lnTo>
                <a:lnTo>
                  <a:pt x="26507" y="6368"/>
                </a:lnTo>
                <a:lnTo>
                  <a:pt x="26473" y="6398"/>
                </a:lnTo>
                <a:lnTo>
                  <a:pt x="26438" y="6430"/>
                </a:lnTo>
                <a:lnTo>
                  <a:pt x="26405" y="6462"/>
                </a:lnTo>
                <a:lnTo>
                  <a:pt x="26372" y="6494"/>
                </a:lnTo>
                <a:lnTo>
                  <a:pt x="26339" y="6526"/>
                </a:lnTo>
                <a:lnTo>
                  <a:pt x="26307" y="6560"/>
                </a:lnTo>
                <a:lnTo>
                  <a:pt x="26275" y="6594"/>
                </a:lnTo>
                <a:lnTo>
                  <a:pt x="26232" y="6643"/>
                </a:lnTo>
                <a:lnTo>
                  <a:pt x="26191" y="6694"/>
                </a:lnTo>
                <a:lnTo>
                  <a:pt x="26152" y="6744"/>
                </a:lnTo>
                <a:lnTo>
                  <a:pt x="26113" y="6796"/>
                </a:lnTo>
                <a:lnTo>
                  <a:pt x="26076" y="6848"/>
                </a:lnTo>
                <a:lnTo>
                  <a:pt x="26041" y="6901"/>
                </a:lnTo>
                <a:lnTo>
                  <a:pt x="26006" y="6954"/>
                </a:lnTo>
                <a:lnTo>
                  <a:pt x="25973" y="7008"/>
                </a:lnTo>
                <a:lnTo>
                  <a:pt x="25942" y="7063"/>
                </a:lnTo>
                <a:lnTo>
                  <a:pt x="25911" y="7119"/>
                </a:lnTo>
                <a:lnTo>
                  <a:pt x="25882" y="7174"/>
                </a:lnTo>
                <a:lnTo>
                  <a:pt x="25855" y="7231"/>
                </a:lnTo>
                <a:lnTo>
                  <a:pt x="25829" y="7287"/>
                </a:lnTo>
                <a:lnTo>
                  <a:pt x="25804" y="7344"/>
                </a:lnTo>
                <a:lnTo>
                  <a:pt x="25780" y="7403"/>
                </a:lnTo>
                <a:lnTo>
                  <a:pt x="25758" y="7461"/>
                </a:lnTo>
                <a:lnTo>
                  <a:pt x="25738" y="7519"/>
                </a:lnTo>
                <a:lnTo>
                  <a:pt x="25719" y="7578"/>
                </a:lnTo>
                <a:lnTo>
                  <a:pt x="25701" y="7637"/>
                </a:lnTo>
                <a:lnTo>
                  <a:pt x="25684" y="7697"/>
                </a:lnTo>
                <a:lnTo>
                  <a:pt x="25669" y="7757"/>
                </a:lnTo>
                <a:lnTo>
                  <a:pt x="25655" y="7817"/>
                </a:lnTo>
                <a:lnTo>
                  <a:pt x="25643" y="7877"/>
                </a:lnTo>
                <a:lnTo>
                  <a:pt x="25631" y="7938"/>
                </a:lnTo>
                <a:lnTo>
                  <a:pt x="25622" y="7998"/>
                </a:lnTo>
                <a:lnTo>
                  <a:pt x="25614" y="8058"/>
                </a:lnTo>
                <a:lnTo>
                  <a:pt x="25606" y="8120"/>
                </a:lnTo>
                <a:lnTo>
                  <a:pt x="25601" y="8180"/>
                </a:lnTo>
                <a:lnTo>
                  <a:pt x="25597" y="8242"/>
                </a:lnTo>
                <a:lnTo>
                  <a:pt x="25595" y="8303"/>
                </a:lnTo>
                <a:lnTo>
                  <a:pt x="25593" y="8363"/>
                </a:lnTo>
                <a:lnTo>
                  <a:pt x="25593" y="8425"/>
                </a:lnTo>
                <a:lnTo>
                  <a:pt x="25595" y="8486"/>
                </a:lnTo>
                <a:lnTo>
                  <a:pt x="25597" y="8547"/>
                </a:lnTo>
                <a:lnTo>
                  <a:pt x="25601" y="8608"/>
                </a:lnTo>
                <a:lnTo>
                  <a:pt x="25607" y="8668"/>
                </a:lnTo>
                <a:lnTo>
                  <a:pt x="25614" y="8729"/>
                </a:lnTo>
                <a:lnTo>
                  <a:pt x="25622" y="8789"/>
                </a:lnTo>
                <a:lnTo>
                  <a:pt x="25632" y="8849"/>
                </a:lnTo>
                <a:lnTo>
                  <a:pt x="25644" y="8910"/>
                </a:lnTo>
                <a:lnTo>
                  <a:pt x="25656" y="8969"/>
                </a:lnTo>
                <a:lnTo>
                  <a:pt x="25670" y="9028"/>
                </a:lnTo>
                <a:lnTo>
                  <a:pt x="25686" y="9088"/>
                </a:lnTo>
                <a:lnTo>
                  <a:pt x="25702" y="9146"/>
                </a:lnTo>
                <a:lnTo>
                  <a:pt x="25721" y="9204"/>
                </a:lnTo>
                <a:lnTo>
                  <a:pt x="25740" y="9263"/>
                </a:lnTo>
                <a:lnTo>
                  <a:pt x="25762" y="9320"/>
                </a:lnTo>
                <a:lnTo>
                  <a:pt x="25783" y="9377"/>
                </a:lnTo>
                <a:lnTo>
                  <a:pt x="25807" y="9434"/>
                </a:lnTo>
                <a:lnTo>
                  <a:pt x="25832" y="9490"/>
                </a:lnTo>
                <a:lnTo>
                  <a:pt x="25859" y="9546"/>
                </a:lnTo>
                <a:lnTo>
                  <a:pt x="25888" y="9601"/>
                </a:lnTo>
                <a:lnTo>
                  <a:pt x="25917" y="9655"/>
                </a:lnTo>
                <a:lnTo>
                  <a:pt x="25948" y="9709"/>
                </a:lnTo>
                <a:lnTo>
                  <a:pt x="25980" y="9762"/>
                </a:lnTo>
                <a:lnTo>
                  <a:pt x="26015" y="9815"/>
                </a:lnTo>
                <a:lnTo>
                  <a:pt x="26050" y="9867"/>
                </a:lnTo>
                <a:lnTo>
                  <a:pt x="26086" y="9918"/>
                </a:lnTo>
                <a:lnTo>
                  <a:pt x="26124" y="9969"/>
                </a:lnTo>
                <a:lnTo>
                  <a:pt x="26163" y="10018"/>
                </a:lnTo>
                <a:lnTo>
                  <a:pt x="26205" y="10067"/>
                </a:lnTo>
                <a:lnTo>
                  <a:pt x="26247" y="10116"/>
                </a:lnTo>
                <a:lnTo>
                  <a:pt x="26290" y="10163"/>
                </a:lnTo>
                <a:lnTo>
                  <a:pt x="26336" y="10210"/>
                </a:lnTo>
                <a:lnTo>
                  <a:pt x="26383" y="10254"/>
                </a:lnTo>
                <a:lnTo>
                  <a:pt x="26430" y="10298"/>
                </a:lnTo>
                <a:lnTo>
                  <a:pt x="26479" y="10340"/>
                </a:lnTo>
                <a:lnTo>
                  <a:pt x="26528" y="10380"/>
                </a:lnTo>
                <a:lnTo>
                  <a:pt x="26579" y="10419"/>
                </a:lnTo>
                <a:lnTo>
                  <a:pt x="26630" y="10456"/>
                </a:lnTo>
                <a:lnTo>
                  <a:pt x="26682" y="10492"/>
                </a:lnTo>
                <a:lnTo>
                  <a:pt x="26735" y="10525"/>
                </a:lnTo>
                <a:lnTo>
                  <a:pt x="26788" y="10557"/>
                </a:lnTo>
                <a:lnTo>
                  <a:pt x="26843" y="10588"/>
                </a:lnTo>
                <a:lnTo>
                  <a:pt x="26897" y="10618"/>
                </a:lnTo>
                <a:lnTo>
                  <a:pt x="26954" y="10645"/>
                </a:lnTo>
                <a:lnTo>
                  <a:pt x="27010" y="10671"/>
                </a:lnTo>
                <a:lnTo>
                  <a:pt x="27067" y="10695"/>
                </a:lnTo>
                <a:lnTo>
                  <a:pt x="27124" y="10718"/>
                </a:lnTo>
                <a:lnTo>
                  <a:pt x="27182" y="10738"/>
                </a:lnTo>
                <a:lnTo>
                  <a:pt x="27240" y="10758"/>
                </a:lnTo>
                <a:lnTo>
                  <a:pt x="27298" y="10776"/>
                </a:lnTo>
                <a:lnTo>
                  <a:pt x="27357" y="10792"/>
                </a:lnTo>
                <a:lnTo>
                  <a:pt x="27417" y="10807"/>
                </a:lnTo>
                <a:lnTo>
                  <a:pt x="27476" y="10821"/>
                </a:lnTo>
                <a:lnTo>
                  <a:pt x="27535" y="10832"/>
                </a:lnTo>
                <a:lnTo>
                  <a:pt x="27596" y="10841"/>
                </a:lnTo>
                <a:lnTo>
                  <a:pt x="27655" y="10850"/>
                </a:lnTo>
                <a:lnTo>
                  <a:pt x="27716" y="10857"/>
                </a:lnTo>
                <a:lnTo>
                  <a:pt x="27776" y="10862"/>
                </a:lnTo>
                <a:lnTo>
                  <a:pt x="27836" y="10865"/>
                </a:lnTo>
                <a:lnTo>
                  <a:pt x="27897" y="10867"/>
                </a:lnTo>
                <a:lnTo>
                  <a:pt x="27956" y="10868"/>
                </a:lnTo>
                <a:lnTo>
                  <a:pt x="28016" y="10867"/>
                </a:lnTo>
                <a:lnTo>
                  <a:pt x="28077" y="10864"/>
                </a:lnTo>
                <a:lnTo>
                  <a:pt x="28136" y="10860"/>
                </a:lnTo>
                <a:lnTo>
                  <a:pt x="28195" y="10854"/>
                </a:lnTo>
                <a:lnTo>
                  <a:pt x="28255" y="10847"/>
                </a:lnTo>
                <a:lnTo>
                  <a:pt x="28314" y="10838"/>
                </a:lnTo>
                <a:lnTo>
                  <a:pt x="28372" y="10828"/>
                </a:lnTo>
                <a:lnTo>
                  <a:pt x="28431" y="10815"/>
                </a:lnTo>
                <a:lnTo>
                  <a:pt x="28488" y="10802"/>
                </a:lnTo>
                <a:lnTo>
                  <a:pt x="28545" y="10786"/>
                </a:lnTo>
                <a:lnTo>
                  <a:pt x="28603" y="10770"/>
                </a:lnTo>
                <a:lnTo>
                  <a:pt x="28659" y="10752"/>
                </a:lnTo>
                <a:lnTo>
                  <a:pt x="28714" y="10732"/>
                </a:lnTo>
                <a:lnTo>
                  <a:pt x="28769" y="10710"/>
                </a:lnTo>
                <a:lnTo>
                  <a:pt x="28823" y="10687"/>
                </a:lnTo>
                <a:lnTo>
                  <a:pt x="28877" y="10662"/>
                </a:lnTo>
                <a:lnTo>
                  <a:pt x="28930" y="10636"/>
                </a:lnTo>
                <a:lnTo>
                  <a:pt x="28983" y="10609"/>
                </a:lnTo>
                <a:lnTo>
                  <a:pt x="29034" y="10580"/>
                </a:lnTo>
                <a:lnTo>
                  <a:pt x="29083" y="10549"/>
                </a:lnTo>
                <a:lnTo>
                  <a:pt x="29133" y="10517"/>
                </a:lnTo>
                <a:lnTo>
                  <a:pt x="29181" y="10482"/>
                </a:lnTo>
                <a:lnTo>
                  <a:pt x="29229" y="10447"/>
                </a:lnTo>
                <a:lnTo>
                  <a:pt x="29276" y="10411"/>
                </a:lnTo>
                <a:lnTo>
                  <a:pt x="29321" y="10372"/>
                </a:lnTo>
                <a:lnTo>
                  <a:pt x="29366" y="10332"/>
                </a:lnTo>
                <a:lnTo>
                  <a:pt x="29408" y="10291"/>
                </a:lnTo>
                <a:lnTo>
                  <a:pt x="29450" y="10247"/>
                </a:lnTo>
                <a:lnTo>
                  <a:pt x="29491" y="10202"/>
                </a:lnTo>
                <a:lnTo>
                  <a:pt x="29530" y="10157"/>
                </a:lnTo>
                <a:lnTo>
                  <a:pt x="29569" y="10109"/>
                </a:lnTo>
                <a:lnTo>
                  <a:pt x="29605" y="10060"/>
                </a:lnTo>
                <a:lnTo>
                  <a:pt x="29640" y="10009"/>
                </a:lnTo>
                <a:lnTo>
                  <a:pt x="29674" y="9957"/>
                </a:lnTo>
                <a:lnTo>
                  <a:pt x="29707" y="9903"/>
                </a:lnTo>
                <a:lnTo>
                  <a:pt x="29727" y="9868"/>
                </a:lnTo>
                <a:lnTo>
                  <a:pt x="29746" y="9833"/>
                </a:lnTo>
                <a:lnTo>
                  <a:pt x="29764" y="9798"/>
                </a:lnTo>
                <a:lnTo>
                  <a:pt x="29783" y="9761"/>
                </a:lnTo>
                <a:lnTo>
                  <a:pt x="29800" y="9726"/>
                </a:lnTo>
                <a:lnTo>
                  <a:pt x="29817" y="9688"/>
                </a:lnTo>
                <a:lnTo>
                  <a:pt x="29833" y="9652"/>
                </a:lnTo>
                <a:lnTo>
                  <a:pt x="29850" y="9614"/>
                </a:lnTo>
                <a:lnTo>
                  <a:pt x="29864" y="9577"/>
                </a:lnTo>
                <a:lnTo>
                  <a:pt x="29879" y="9538"/>
                </a:lnTo>
                <a:lnTo>
                  <a:pt x="29893" y="9501"/>
                </a:lnTo>
                <a:lnTo>
                  <a:pt x="29906" y="9462"/>
                </a:lnTo>
                <a:lnTo>
                  <a:pt x="29918" y="9424"/>
                </a:lnTo>
                <a:lnTo>
                  <a:pt x="29931" y="9384"/>
                </a:lnTo>
                <a:lnTo>
                  <a:pt x="29942" y="9346"/>
                </a:lnTo>
                <a:lnTo>
                  <a:pt x="29953" y="9306"/>
                </a:lnTo>
                <a:lnTo>
                  <a:pt x="29962" y="9267"/>
                </a:lnTo>
                <a:lnTo>
                  <a:pt x="29971" y="9227"/>
                </a:lnTo>
                <a:lnTo>
                  <a:pt x="29980" y="9188"/>
                </a:lnTo>
                <a:lnTo>
                  <a:pt x="29988" y="9147"/>
                </a:lnTo>
                <a:lnTo>
                  <a:pt x="29994" y="9108"/>
                </a:lnTo>
                <a:lnTo>
                  <a:pt x="30001" y="9068"/>
                </a:lnTo>
                <a:lnTo>
                  <a:pt x="30006" y="9027"/>
                </a:lnTo>
                <a:lnTo>
                  <a:pt x="30011" y="8988"/>
                </a:lnTo>
                <a:lnTo>
                  <a:pt x="30015" y="8947"/>
                </a:lnTo>
                <a:lnTo>
                  <a:pt x="30018" y="8908"/>
                </a:lnTo>
                <a:lnTo>
                  <a:pt x="30020" y="8867"/>
                </a:lnTo>
                <a:lnTo>
                  <a:pt x="30021" y="8827"/>
                </a:lnTo>
                <a:lnTo>
                  <a:pt x="30023" y="8787"/>
                </a:lnTo>
                <a:lnTo>
                  <a:pt x="30023" y="8747"/>
                </a:lnTo>
                <a:lnTo>
                  <a:pt x="30021" y="8707"/>
                </a:lnTo>
                <a:lnTo>
                  <a:pt x="30019" y="8667"/>
                </a:lnTo>
                <a:lnTo>
                  <a:pt x="30017" y="8628"/>
                </a:lnTo>
                <a:lnTo>
                  <a:pt x="30013" y="8588"/>
                </a:lnTo>
                <a:lnTo>
                  <a:pt x="30009" y="8549"/>
                </a:lnTo>
                <a:lnTo>
                  <a:pt x="30004" y="8509"/>
                </a:lnTo>
                <a:lnTo>
                  <a:pt x="29998" y="8471"/>
                </a:lnTo>
                <a:lnTo>
                  <a:pt x="29990" y="8432"/>
                </a:lnTo>
                <a:lnTo>
                  <a:pt x="29982" y="8394"/>
                </a:lnTo>
                <a:lnTo>
                  <a:pt x="29974" y="8355"/>
                </a:lnTo>
                <a:lnTo>
                  <a:pt x="29963" y="8317"/>
                </a:lnTo>
                <a:lnTo>
                  <a:pt x="29953" y="8279"/>
                </a:lnTo>
                <a:lnTo>
                  <a:pt x="29941" y="8242"/>
                </a:lnTo>
                <a:lnTo>
                  <a:pt x="29928" y="8204"/>
                </a:lnTo>
                <a:lnTo>
                  <a:pt x="29914" y="8168"/>
                </a:lnTo>
                <a:lnTo>
                  <a:pt x="29900" y="8130"/>
                </a:lnTo>
                <a:lnTo>
                  <a:pt x="29884" y="8095"/>
                </a:lnTo>
                <a:lnTo>
                  <a:pt x="29867" y="8058"/>
                </a:lnTo>
                <a:lnTo>
                  <a:pt x="29850" y="8023"/>
                </a:lnTo>
                <a:lnTo>
                  <a:pt x="29831" y="7989"/>
                </a:lnTo>
                <a:lnTo>
                  <a:pt x="29811" y="7954"/>
                </a:lnTo>
                <a:lnTo>
                  <a:pt x="29790" y="7920"/>
                </a:lnTo>
                <a:lnTo>
                  <a:pt x="29767" y="7887"/>
                </a:lnTo>
                <a:lnTo>
                  <a:pt x="29745" y="7853"/>
                </a:lnTo>
                <a:lnTo>
                  <a:pt x="29721" y="7821"/>
                </a:lnTo>
                <a:lnTo>
                  <a:pt x="29696" y="7789"/>
                </a:lnTo>
                <a:lnTo>
                  <a:pt x="29670" y="7758"/>
                </a:lnTo>
                <a:lnTo>
                  <a:pt x="29643" y="7726"/>
                </a:lnTo>
                <a:lnTo>
                  <a:pt x="29613" y="7696"/>
                </a:lnTo>
                <a:lnTo>
                  <a:pt x="29584" y="7666"/>
                </a:lnTo>
                <a:lnTo>
                  <a:pt x="29553" y="7637"/>
                </a:lnTo>
                <a:lnTo>
                  <a:pt x="29522" y="7609"/>
                </a:lnTo>
                <a:lnTo>
                  <a:pt x="29488" y="7581"/>
                </a:lnTo>
                <a:lnTo>
                  <a:pt x="29454" y="7554"/>
                </a:lnTo>
                <a:lnTo>
                  <a:pt x="29417" y="7517"/>
                </a:lnTo>
                <a:lnTo>
                  <a:pt x="29384" y="7487"/>
                </a:lnTo>
                <a:lnTo>
                  <a:pt x="29355" y="7461"/>
                </a:lnTo>
                <a:lnTo>
                  <a:pt x="29331" y="7439"/>
                </a:lnTo>
                <a:lnTo>
                  <a:pt x="29297" y="7412"/>
                </a:lnTo>
                <a:lnTo>
                  <a:pt x="29285" y="7403"/>
                </a:lnTo>
                <a:close/>
              </a:path>
            </a:pathLst>
          </a:custGeom>
          <a:solidFill>
            <a:srgbClr val="47BAB8"/>
          </a:solidFill>
          <a:ln w="38100">
            <a:solidFill>
              <a:schemeClr val="bg1"/>
            </a:solidFill>
          </a:ln>
          <a:effectLst>
            <a:outerShdw blurRad="57150" dist="19050" dir="5400000" algn="ctr" rotWithShape="0">
              <a:srgbClr val="000000">
                <a:alpha val="63000"/>
              </a:srgbClr>
            </a:outerShdw>
          </a:effectLst>
        </p:spPr>
        <p:txBody>
          <a:bodyPr rIns="378000" anchor="ctr">
            <a:normAutofit/>
          </a:bodyPr>
          <a:lstStyle/>
          <a:p>
            <a:pPr algn="ctr" defTabSz="1371600">
              <a:defRPr/>
            </a:pPr>
            <a:r>
              <a:rPr lang="en-US" altLang="zh-CN" sz="3000" kern="0">
                <a:solidFill>
                  <a:srgbClr val="FFFFFF"/>
                </a:solidFill>
                <a:latin typeface="#9Slide03 AllRoundGothic" panose="020B0703020202020104" pitchFamily="34" charset="0"/>
                <a:ea typeface="微软雅黑"/>
                <a:cs typeface="+mn-ea"/>
                <a:sym typeface="+mn-lt"/>
              </a:rPr>
              <a:t>Câu 9</a:t>
            </a:r>
            <a:endParaRPr lang="zh-CN" altLang="en-US" sz="3000" kern="0" dirty="0">
              <a:solidFill>
                <a:srgbClr val="FFFFFF"/>
              </a:solidFill>
              <a:latin typeface="#9Slide03 AllRoundGothic" panose="020B0703020202020104" pitchFamily="34" charset="0"/>
              <a:ea typeface="微软雅黑"/>
              <a:cs typeface="+mn-ea"/>
              <a:sym typeface="+mn-lt"/>
            </a:endParaRPr>
          </a:p>
        </p:txBody>
      </p:sp>
      <p:sp>
        <p:nvSpPr>
          <p:cNvPr id="8" name="MH_Text_1" descr="n23 Fb Tran Manh Tung">
            <a:extLst>
              <a:ext uri="{FF2B5EF4-FFF2-40B4-BE49-F238E27FC236}">
                <a16:creationId xmlns:a16="http://schemas.microsoft.com/office/drawing/2014/main" id="{9165C4D4-457E-F7A9-1583-5A9DA4F90BED}"/>
              </a:ext>
            </a:extLst>
          </p:cNvPr>
          <p:cNvSpPr txBox="1">
            <a:spLocks noChangeArrowheads="1"/>
          </p:cNvSpPr>
          <p:nvPr>
            <p:custDataLst>
              <p:tags r:id="rId5"/>
            </p:custDataLst>
          </p:nvPr>
        </p:nvSpPr>
        <p:spPr bwMode="auto">
          <a:xfrm>
            <a:off x="457200" y="2933700"/>
            <a:ext cx="4114800" cy="1381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ctr" defTabSz="1828755"/>
            <a:r>
              <a:rPr lang="en-US" sz="2600">
                <a:cs typeface="Calibri" panose="020F0502020204030204" pitchFamily="34" charset="0"/>
              </a:rPr>
              <a:t>Kể tên các thiết bị quân sự hiện đại mà em biết? Loại vũ khí quân sự nào có khả năng hủy diệt mạnh hiện nay?</a:t>
            </a:r>
            <a:endParaRPr lang="zh-CN" altLang="en-US" sz="2600" kern="0" dirty="0">
              <a:solidFill>
                <a:prstClr val="black">
                  <a:lumMod val="75000"/>
                  <a:lumOff val="25000"/>
                </a:prstClr>
              </a:solidFill>
              <a:ea typeface="微软雅黑"/>
              <a:cs typeface="Calibri" panose="020F0502020204030204" pitchFamily="34" charset="0"/>
              <a:sym typeface="+mn-lt"/>
            </a:endParaRPr>
          </a:p>
        </p:txBody>
      </p:sp>
      <p:sp>
        <p:nvSpPr>
          <p:cNvPr id="9" name="MH_SubTitle_1" descr="n23 Fb Tran Manh Tung">
            <a:extLst>
              <a:ext uri="{FF2B5EF4-FFF2-40B4-BE49-F238E27FC236}">
                <a16:creationId xmlns:a16="http://schemas.microsoft.com/office/drawing/2014/main" id="{DB664F6A-8467-B020-3DE8-B38668A555F4}"/>
              </a:ext>
            </a:extLst>
          </p:cNvPr>
          <p:cNvSpPr>
            <a:spLocks/>
          </p:cNvSpPr>
          <p:nvPr>
            <p:custDataLst>
              <p:tags r:id="rId6"/>
            </p:custDataLst>
          </p:nvPr>
        </p:nvSpPr>
        <p:spPr bwMode="auto">
          <a:xfrm>
            <a:off x="6050280" y="2337796"/>
            <a:ext cx="1920240" cy="640080"/>
          </a:xfrm>
          <a:custGeom>
            <a:avLst/>
            <a:gdLst>
              <a:gd name="T0" fmla="*/ 2147483646 w 30720"/>
              <a:gd name="T1" fmla="*/ 2147483646 h 11496"/>
              <a:gd name="T2" fmla="*/ 2147483646 w 30720"/>
              <a:gd name="T3" fmla="*/ 2147483646 h 11496"/>
              <a:gd name="T4" fmla="*/ 2147483646 w 30720"/>
              <a:gd name="T5" fmla="*/ 2147483646 h 11496"/>
              <a:gd name="T6" fmla="*/ 2147483646 w 30720"/>
              <a:gd name="T7" fmla="*/ 2147483646 h 11496"/>
              <a:gd name="T8" fmla="*/ 2147483646 w 30720"/>
              <a:gd name="T9" fmla="*/ 2147483646 h 11496"/>
              <a:gd name="T10" fmla="*/ 2147483646 w 30720"/>
              <a:gd name="T11" fmla="*/ 2147483646 h 11496"/>
              <a:gd name="T12" fmla="*/ 2147483646 w 30720"/>
              <a:gd name="T13" fmla="*/ 2147483646 h 11496"/>
              <a:gd name="T14" fmla="*/ 2147483646 w 30720"/>
              <a:gd name="T15" fmla="*/ 2147483646 h 11496"/>
              <a:gd name="T16" fmla="*/ 2147483646 w 30720"/>
              <a:gd name="T17" fmla="*/ 2147483646 h 11496"/>
              <a:gd name="T18" fmla="*/ 2147483646 w 30720"/>
              <a:gd name="T19" fmla="*/ 2147483646 h 11496"/>
              <a:gd name="T20" fmla="*/ 2147483646 w 30720"/>
              <a:gd name="T21" fmla="*/ 2147483646 h 11496"/>
              <a:gd name="T22" fmla="*/ 2147483646 w 30720"/>
              <a:gd name="T23" fmla="*/ 2147483646 h 11496"/>
              <a:gd name="T24" fmla="*/ 2147483646 w 30720"/>
              <a:gd name="T25" fmla="*/ 2147483646 h 11496"/>
              <a:gd name="T26" fmla="*/ 2147483646 w 30720"/>
              <a:gd name="T27" fmla="*/ 2147483646 h 11496"/>
              <a:gd name="T28" fmla="*/ 2147483646 w 30720"/>
              <a:gd name="T29" fmla="*/ 2147483646 h 11496"/>
              <a:gd name="T30" fmla="*/ 2147483646 w 30720"/>
              <a:gd name="T31" fmla="*/ 2147483646 h 11496"/>
              <a:gd name="T32" fmla="*/ 2147483646 w 30720"/>
              <a:gd name="T33" fmla="*/ 2147483646 h 11496"/>
              <a:gd name="T34" fmla="*/ 2147483646 w 30720"/>
              <a:gd name="T35" fmla="*/ 2147483646 h 11496"/>
              <a:gd name="T36" fmla="*/ 2147483646 w 30720"/>
              <a:gd name="T37" fmla="*/ 2147483646 h 11496"/>
              <a:gd name="T38" fmla="*/ 2147483646 w 30720"/>
              <a:gd name="T39" fmla="*/ 2147483646 h 11496"/>
              <a:gd name="T40" fmla="*/ 2147483646 w 30720"/>
              <a:gd name="T41" fmla="*/ 2147483646 h 11496"/>
              <a:gd name="T42" fmla="*/ 2147483646 w 30720"/>
              <a:gd name="T43" fmla="*/ 2147483646 h 11496"/>
              <a:gd name="T44" fmla="*/ 2147483646 w 30720"/>
              <a:gd name="T45" fmla="*/ 2147483646 h 11496"/>
              <a:gd name="T46" fmla="*/ 2147483646 w 30720"/>
              <a:gd name="T47" fmla="*/ 2147483646 h 11496"/>
              <a:gd name="T48" fmla="*/ 2147483646 w 30720"/>
              <a:gd name="T49" fmla="*/ 2147483646 h 11496"/>
              <a:gd name="T50" fmla="*/ 2147483646 w 30720"/>
              <a:gd name="T51" fmla="*/ 2147483646 h 11496"/>
              <a:gd name="T52" fmla="*/ 2147483646 w 30720"/>
              <a:gd name="T53" fmla="*/ 2147483646 h 11496"/>
              <a:gd name="T54" fmla="*/ 2147483646 w 30720"/>
              <a:gd name="T55" fmla="*/ 2147483646 h 11496"/>
              <a:gd name="T56" fmla="*/ 2147483646 w 30720"/>
              <a:gd name="T57" fmla="*/ 2147483646 h 11496"/>
              <a:gd name="T58" fmla="*/ 2147483646 w 30720"/>
              <a:gd name="T59" fmla="*/ 2147483646 h 11496"/>
              <a:gd name="T60" fmla="*/ 2147483646 w 30720"/>
              <a:gd name="T61" fmla="*/ 2147483646 h 11496"/>
              <a:gd name="T62" fmla="*/ 2147483646 w 30720"/>
              <a:gd name="T63" fmla="*/ 2147483646 h 11496"/>
              <a:gd name="T64" fmla="*/ 2147483646 w 30720"/>
              <a:gd name="T65" fmla="*/ 2147483646 h 11496"/>
              <a:gd name="T66" fmla="*/ 2147483646 w 30720"/>
              <a:gd name="T67" fmla="*/ 2147483646 h 11496"/>
              <a:gd name="T68" fmla="*/ 2147483646 w 30720"/>
              <a:gd name="T69" fmla="*/ 2147483646 h 11496"/>
              <a:gd name="T70" fmla="*/ 2147483646 w 30720"/>
              <a:gd name="T71" fmla="*/ 2147483646 h 11496"/>
              <a:gd name="T72" fmla="*/ 2147483646 w 30720"/>
              <a:gd name="T73" fmla="*/ 2147483646 h 11496"/>
              <a:gd name="T74" fmla="*/ 2147483646 w 30720"/>
              <a:gd name="T75" fmla="*/ 2147483646 h 11496"/>
              <a:gd name="T76" fmla="*/ 2147483646 w 30720"/>
              <a:gd name="T77" fmla="*/ 2147483646 h 11496"/>
              <a:gd name="T78" fmla="*/ 2147483646 w 30720"/>
              <a:gd name="T79" fmla="*/ 2147483646 h 11496"/>
              <a:gd name="T80" fmla="*/ 2147483646 w 30720"/>
              <a:gd name="T81" fmla="*/ 2147483646 h 11496"/>
              <a:gd name="T82" fmla="*/ 2147483646 w 30720"/>
              <a:gd name="T83" fmla="*/ 2147483646 h 11496"/>
              <a:gd name="T84" fmla="*/ 2147483646 w 30720"/>
              <a:gd name="T85" fmla="*/ 2147483646 h 11496"/>
              <a:gd name="T86" fmla="*/ 2147483646 w 30720"/>
              <a:gd name="T87" fmla="*/ 2147483646 h 11496"/>
              <a:gd name="T88" fmla="*/ 2147483646 w 30720"/>
              <a:gd name="T89" fmla="*/ 2147483646 h 11496"/>
              <a:gd name="T90" fmla="*/ 2147483646 w 30720"/>
              <a:gd name="T91" fmla="*/ 2147483646 h 11496"/>
              <a:gd name="T92" fmla="*/ 2147483646 w 30720"/>
              <a:gd name="T93" fmla="*/ 2147483646 h 11496"/>
              <a:gd name="T94" fmla="*/ 2147483646 w 30720"/>
              <a:gd name="T95" fmla="*/ 2147483646 h 11496"/>
              <a:gd name="T96" fmla="*/ 2147483646 w 30720"/>
              <a:gd name="T97" fmla="*/ 2147483646 h 11496"/>
              <a:gd name="T98" fmla="*/ 2147483646 w 30720"/>
              <a:gd name="T99" fmla="*/ 2147483646 h 11496"/>
              <a:gd name="T100" fmla="*/ 2147483646 w 30720"/>
              <a:gd name="T101" fmla="*/ 2147483646 h 11496"/>
              <a:gd name="T102" fmla="*/ 2147483646 w 30720"/>
              <a:gd name="T103" fmla="*/ 2147483646 h 11496"/>
              <a:gd name="T104" fmla="*/ 2147483646 w 30720"/>
              <a:gd name="T105" fmla="*/ 2147483646 h 11496"/>
              <a:gd name="T106" fmla="*/ 2147483646 w 30720"/>
              <a:gd name="T107" fmla="*/ 2147483646 h 11496"/>
              <a:gd name="T108" fmla="*/ 2147483646 w 30720"/>
              <a:gd name="T109" fmla="*/ 2147483646 h 11496"/>
              <a:gd name="T110" fmla="*/ 2147483646 w 30720"/>
              <a:gd name="T111" fmla="*/ 2147483646 h 11496"/>
              <a:gd name="T112" fmla="*/ 2147483646 w 30720"/>
              <a:gd name="T113" fmla="*/ 2147483646 h 11496"/>
              <a:gd name="T114" fmla="*/ 2147483646 w 30720"/>
              <a:gd name="T115" fmla="*/ 2147483646 h 11496"/>
              <a:gd name="T116" fmla="*/ 2147483646 w 30720"/>
              <a:gd name="T117" fmla="*/ 2147483646 h 11496"/>
              <a:gd name="T118" fmla="*/ 2147483646 w 30720"/>
              <a:gd name="T119" fmla="*/ 2147483646 h 11496"/>
              <a:gd name="T120" fmla="*/ 2147483646 w 30720"/>
              <a:gd name="T121" fmla="*/ 2147483646 h 11496"/>
              <a:gd name="T122" fmla="*/ 2147483646 w 30720"/>
              <a:gd name="T123" fmla="*/ 2147483646 h 11496"/>
              <a:gd name="T124" fmla="*/ 2147483646 w 30720"/>
              <a:gd name="T125" fmla="*/ 2147483646 h 1149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720" h="11496">
                <a:moveTo>
                  <a:pt x="29285" y="7403"/>
                </a:moveTo>
                <a:lnTo>
                  <a:pt x="29285" y="7403"/>
                </a:lnTo>
                <a:lnTo>
                  <a:pt x="29232" y="7379"/>
                </a:lnTo>
                <a:lnTo>
                  <a:pt x="29180" y="7357"/>
                </a:lnTo>
                <a:lnTo>
                  <a:pt x="29127" y="7336"/>
                </a:lnTo>
                <a:lnTo>
                  <a:pt x="29073" y="7316"/>
                </a:lnTo>
                <a:lnTo>
                  <a:pt x="29020" y="7298"/>
                </a:lnTo>
                <a:lnTo>
                  <a:pt x="28966" y="7280"/>
                </a:lnTo>
                <a:lnTo>
                  <a:pt x="28913" y="7264"/>
                </a:lnTo>
                <a:lnTo>
                  <a:pt x="28859" y="7251"/>
                </a:lnTo>
                <a:lnTo>
                  <a:pt x="28804" y="7237"/>
                </a:lnTo>
                <a:lnTo>
                  <a:pt x="28750" y="7226"/>
                </a:lnTo>
                <a:lnTo>
                  <a:pt x="28697" y="7216"/>
                </a:lnTo>
                <a:lnTo>
                  <a:pt x="28643" y="7208"/>
                </a:lnTo>
                <a:lnTo>
                  <a:pt x="28589" y="7202"/>
                </a:lnTo>
                <a:lnTo>
                  <a:pt x="28535" y="7198"/>
                </a:lnTo>
                <a:lnTo>
                  <a:pt x="28482" y="7195"/>
                </a:lnTo>
                <a:lnTo>
                  <a:pt x="28429" y="7194"/>
                </a:lnTo>
                <a:lnTo>
                  <a:pt x="28376" y="7194"/>
                </a:lnTo>
                <a:lnTo>
                  <a:pt x="28322" y="7197"/>
                </a:lnTo>
                <a:lnTo>
                  <a:pt x="28269" y="7201"/>
                </a:lnTo>
                <a:lnTo>
                  <a:pt x="28217" y="7207"/>
                </a:lnTo>
                <a:lnTo>
                  <a:pt x="28165" y="7215"/>
                </a:lnTo>
                <a:lnTo>
                  <a:pt x="28113" y="7226"/>
                </a:lnTo>
                <a:lnTo>
                  <a:pt x="28062" y="7238"/>
                </a:lnTo>
                <a:lnTo>
                  <a:pt x="28011" y="7253"/>
                </a:lnTo>
                <a:lnTo>
                  <a:pt x="27960" y="7270"/>
                </a:lnTo>
                <a:lnTo>
                  <a:pt x="27910" y="7289"/>
                </a:lnTo>
                <a:lnTo>
                  <a:pt x="27861" y="7310"/>
                </a:lnTo>
                <a:lnTo>
                  <a:pt x="27812" y="7334"/>
                </a:lnTo>
                <a:lnTo>
                  <a:pt x="27763" y="7360"/>
                </a:lnTo>
                <a:lnTo>
                  <a:pt x="27717" y="7388"/>
                </a:lnTo>
                <a:lnTo>
                  <a:pt x="27670" y="7418"/>
                </a:lnTo>
                <a:lnTo>
                  <a:pt x="27623" y="7452"/>
                </a:lnTo>
                <a:lnTo>
                  <a:pt x="27600" y="7473"/>
                </a:lnTo>
                <a:lnTo>
                  <a:pt x="27578" y="7494"/>
                </a:lnTo>
                <a:lnTo>
                  <a:pt x="27556" y="7516"/>
                </a:lnTo>
                <a:lnTo>
                  <a:pt x="27535" y="7539"/>
                </a:lnTo>
                <a:lnTo>
                  <a:pt x="27515" y="7562"/>
                </a:lnTo>
                <a:lnTo>
                  <a:pt x="27495" y="7586"/>
                </a:lnTo>
                <a:lnTo>
                  <a:pt x="27476" y="7611"/>
                </a:lnTo>
                <a:lnTo>
                  <a:pt x="27457" y="7636"/>
                </a:lnTo>
                <a:lnTo>
                  <a:pt x="27440" y="7662"/>
                </a:lnTo>
                <a:lnTo>
                  <a:pt x="27422" y="7689"/>
                </a:lnTo>
                <a:lnTo>
                  <a:pt x="27405" y="7716"/>
                </a:lnTo>
                <a:lnTo>
                  <a:pt x="27390" y="7743"/>
                </a:lnTo>
                <a:lnTo>
                  <a:pt x="27374" y="7771"/>
                </a:lnTo>
                <a:lnTo>
                  <a:pt x="27360" y="7799"/>
                </a:lnTo>
                <a:lnTo>
                  <a:pt x="27345" y="7827"/>
                </a:lnTo>
                <a:lnTo>
                  <a:pt x="27332" y="7857"/>
                </a:lnTo>
                <a:lnTo>
                  <a:pt x="27319" y="7887"/>
                </a:lnTo>
                <a:lnTo>
                  <a:pt x="27307" y="7916"/>
                </a:lnTo>
                <a:lnTo>
                  <a:pt x="27296" y="7946"/>
                </a:lnTo>
                <a:lnTo>
                  <a:pt x="27286" y="7976"/>
                </a:lnTo>
                <a:lnTo>
                  <a:pt x="27276" y="8006"/>
                </a:lnTo>
                <a:lnTo>
                  <a:pt x="27268" y="8038"/>
                </a:lnTo>
                <a:lnTo>
                  <a:pt x="27260" y="8069"/>
                </a:lnTo>
                <a:lnTo>
                  <a:pt x="27252" y="8099"/>
                </a:lnTo>
                <a:lnTo>
                  <a:pt x="27246" y="8130"/>
                </a:lnTo>
                <a:lnTo>
                  <a:pt x="27241" y="8161"/>
                </a:lnTo>
                <a:lnTo>
                  <a:pt x="27236" y="8193"/>
                </a:lnTo>
                <a:lnTo>
                  <a:pt x="27231" y="8224"/>
                </a:lnTo>
                <a:lnTo>
                  <a:pt x="27228" y="8255"/>
                </a:lnTo>
                <a:lnTo>
                  <a:pt x="27226" y="8286"/>
                </a:lnTo>
                <a:lnTo>
                  <a:pt x="27225" y="8318"/>
                </a:lnTo>
                <a:lnTo>
                  <a:pt x="27224" y="8348"/>
                </a:lnTo>
                <a:lnTo>
                  <a:pt x="27225" y="8379"/>
                </a:lnTo>
                <a:lnTo>
                  <a:pt x="27226" y="8409"/>
                </a:lnTo>
                <a:lnTo>
                  <a:pt x="27228" y="8440"/>
                </a:lnTo>
                <a:lnTo>
                  <a:pt x="27231" y="8471"/>
                </a:lnTo>
                <a:lnTo>
                  <a:pt x="27236" y="8500"/>
                </a:lnTo>
                <a:lnTo>
                  <a:pt x="27241" y="8530"/>
                </a:lnTo>
                <a:lnTo>
                  <a:pt x="27247" y="8559"/>
                </a:lnTo>
                <a:lnTo>
                  <a:pt x="27254" y="8588"/>
                </a:lnTo>
                <a:lnTo>
                  <a:pt x="27263" y="8617"/>
                </a:lnTo>
                <a:lnTo>
                  <a:pt x="27271" y="8645"/>
                </a:lnTo>
                <a:lnTo>
                  <a:pt x="27281" y="8674"/>
                </a:lnTo>
                <a:lnTo>
                  <a:pt x="27293" y="8701"/>
                </a:lnTo>
                <a:lnTo>
                  <a:pt x="27304" y="8728"/>
                </a:lnTo>
                <a:lnTo>
                  <a:pt x="27318" y="8754"/>
                </a:lnTo>
                <a:lnTo>
                  <a:pt x="27331" y="8780"/>
                </a:lnTo>
                <a:lnTo>
                  <a:pt x="27347" y="8805"/>
                </a:lnTo>
                <a:lnTo>
                  <a:pt x="27364" y="8830"/>
                </a:lnTo>
                <a:lnTo>
                  <a:pt x="27381" y="8854"/>
                </a:lnTo>
                <a:lnTo>
                  <a:pt x="27399" y="8876"/>
                </a:lnTo>
                <a:lnTo>
                  <a:pt x="27419" y="8899"/>
                </a:lnTo>
                <a:lnTo>
                  <a:pt x="27440" y="8921"/>
                </a:lnTo>
                <a:lnTo>
                  <a:pt x="27462" y="8943"/>
                </a:lnTo>
                <a:lnTo>
                  <a:pt x="27484" y="8963"/>
                </a:lnTo>
                <a:lnTo>
                  <a:pt x="27509" y="8983"/>
                </a:lnTo>
                <a:lnTo>
                  <a:pt x="27534" y="9001"/>
                </a:lnTo>
                <a:lnTo>
                  <a:pt x="27560" y="9019"/>
                </a:lnTo>
                <a:lnTo>
                  <a:pt x="27589" y="9036"/>
                </a:lnTo>
                <a:lnTo>
                  <a:pt x="27618" y="9052"/>
                </a:lnTo>
                <a:lnTo>
                  <a:pt x="27648" y="9067"/>
                </a:lnTo>
                <a:lnTo>
                  <a:pt x="27679" y="9081"/>
                </a:lnTo>
                <a:lnTo>
                  <a:pt x="27711" y="9094"/>
                </a:lnTo>
                <a:lnTo>
                  <a:pt x="27746" y="9106"/>
                </a:lnTo>
                <a:lnTo>
                  <a:pt x="27734" y="9013"/>
                </a:lnTo>
                <a:lnTo>
                  <a:pt x="27730" y="8964"/>
                </a:lnTo>
                <a:lnTo>
                  <a:pt x="27727" y="8916"/>
                </a:lnTo>
                <a:lnTo>
                  <a:pt x="27724" y="8866"/>
                </a:lnTo>
                <a:lnTo>
                  <a:pt x="27722" y="8816"/>
                </a:lnTo>
                <a:lnTo>
                  <a:pt x="27721" y="8767"/>
                </a:lnTo>
                <a:lnTo>
                  <a:pt x="27721" y="8717"/>
                </a:lnTo>
                <a:lnTo>
                  <a:pt x="27722" y="8667"/>
                </a:lnTo>
                <a:lnTo>
                  <a:pt x="27725" y="8617"/>
                </a:lnTo>
                <a:lnTo>
                  <a:pt x="27729" y="8568"/>
                </a:lnTo>
                <a:lnTo>
                  <a:pt x="27734" y="8519"/>
                </a:lnTo>
                <a:lnTo>
                  <a:pt x="27743" y="8472"/>
                </a:lnTo>
                <a:lnTo>
                  <a:pt x="27752" y="8425"/>
                </a:lnTo>
                <a:lnTo>
                  <a:pt x="27763" y="8378"/>
                </a:lnTo>
                <a:lnTo>
                  <a:pt x="27776" y="8333"/>
                </a:lnTo>
                <a:lnTo>
                  <a:pt x="27783" y="8311"/>
                </a:lnTo>
                <a:lnTo>
                  <a:pt x="27792" y="8289"/>
                </a:lnTo>
                <a:lnTo>
                  <a:pt x="27800" y="8268"/>
                </a:lnTo>
                <a:lnTo>
                  <a:pt x="27809" y="8247"/>
                </a:lnTo>
                <a:lnTo>
                  <a:pt x="27820" y="8226"/>
                </a:lnTo>
                <a:lnTo>
                  <a:pt x="27829" y="8206"/>
                </a:lnTo>
                <a:lnTo>
                  <a:pt x="27840" y="8185"/>
                </a:lnTo>
                <a:lnTo>
                  <a:pt x="27852" y="8167"/>
                </a:lnTo>
                <a:lnTo>
                  <a:pt x="27864" y="8148"/>
                </a:lnTo>
                <a:lnTo>
                  <a:pt x="27877" y="8129"/>
                </a:lnTo>
                <a:lnTo>
                  <a:pt x="27890" y="8112"/>
                </a:lnTo>
                <a:lnTo>
                  <a:pt x="27905" y="8094"/>
                </a:lnTo>
                <a:lnTo>
                  <a:pt x="27921" y="8077"/>
                </a:lnTo>
                <a:lnTo>
                  <a:pt x="27936" y="8061"/>
                </a:lnTo>
                <a:lnTo>
                  <a:pt x="27953" y="8045"/>
                </a:lnTo>
                <a:lnTo>
                  <a:pt x="27970" y="8029"/>
                </a:lnTo>
                <a:lnTo>
                  <a:pt x="27987" y="8015"/>
                </a:lnTo>
                <a:lnTo>
                  <a:pt x="28006" y="8001"/>
                </a:lnTo>
                <a:lnTo>
                  <a:pt x="28026" y="7988"/>
                </a:lnTo>
                <a:lnTo>
                  <a:pt x="28047" y="7975"/>
                </a:lnTo>
                <a:lnTo>
                  <a:pt x="28067" y="7963"/>
                </a:lnTo>
                <a:lnTo>
                  <a:pt x="28089" y="7951"/>
                </a:lnTo>
                <a:lnTo>
                  <a:pt x="28112" y="7941"/>
                </a:lnTo>
                <a:lnTo>
                  <a:pt x="28136" y="7931"/>
                </a:lnTo>
                <a:lnTo>
                  <a:pt x="28160" y="7922"/>
                </a:lnTo>
                <a:lnTo>
                  <a:pt x="28186" y="7914"/>
                </a:lnTo>
                <a:lnTo>
                  <a:pt x="28212" y="7906"/>
                </a:lnTo>
                <a:lnTo>
                  <a:pt x="28240" y="7899"/>
                </a:lnTo>
                <a:lnTo>
                  <a:pt x="28268" y="7893"/>
                </a:lnTo>
                <a:lnTo>
                  <a:pt x="28298" y="7889"/>
                </a:lnTo>
                <a:lnTo>
                  <a:pt x="28328" y="7885"/>
                </a:lnTo>
                <a:lnTo>
                  <a:pt x="28358" y="7880"/>
                </a:lnTo>
                <a:lnTo>
                  <a:pt x="28384" y="7882"/>
                </a:lnTo>
                <a:lnTo>
                  <a:pt x="28410" y="7883"/>
                </a:lnTo>
                <a:lnTo>
                  <a:pt x="28435" y="7884"/>
                </a:lnTo>
                <a:lnTo>
                  <a:pt x="28460" y="7887"/>
                </a:lnTo>
                <a:lnTo>
                  <a:pt x="28485" y="7890"/>
                </a:lnTo>
                <a:lnTo>
                  <a:pt x="28510" y="7893"/>
                </a:lnTo>
                <a:lnTo>
                  <a:pt x="28535" y="7898"/>
                </a:lnTo>
                <a:lnTo>
                  <a:pt x="28559" y="7903"/>
                </a:lnTo>
                <a:lnTo>
                  <a:pt x="28583" y="7909"/>
                </a:lnTo>
                <a:lnTo>
                  <a:pt x="28607" y="7915"/>
                </a:lnTo>
                <a:lnTo>
                  <a:pt x="28630" y="7922"/>
                </a:lnTo>
                <a:lnTo>
                  <a:pt x="28654" y="7929"/>
                </a:lnTo>
                <a:lnTo>
                  <a:pt x="28676" y="7938"/>
                </a:lnTo>
                <a:lnTo>
                  <a:pt x="28699" y="7947"/>
                </a:lnTo>
                <a:lnTo>
                  <a:pt x="28721" y="7956"/>
                </a:lnTo>
                <a:lnTo>
                  <a:pt x="28743" y="7966"/>
                </a:lnTo>
                <a:lnTo>
                  <a:pt x="28765" y="7976"/>
                </a:lnTo>
                <a:lnTo>
                  <a:pt x="28787" y="7988"/>
                </a:lnTo>
                <a:lnTo>
                  <a:pt x="28808" y="7999"/>
                </a:lnTo>
                <a:lnTo>
                  <a:pt x="28828" y="8012"/>
                </a:lnTo>
                <a:lnTo>
                  <a:pt x="28869" y="8038"/>
                </a:lnTo>
                <a:lnTo>
                  <a:pt x="28908" y="8065"/>
                </a:lnTo>
                <a:lnTo>
                  <a:pt x="28945" y="8095"/>
                </a:lnTo>
                <a:lnTo>
                  <a:pt x="28981" y="8126"/>
                </a:lnTo>
                <a:lnTo>
                  <a:pt x="29016" y="8159"/>
                </a:lnTo>
                <a:lnTo>
                  <a:pt x="29048" y="8195"/>
                </a:lnTo>
                <a:lnTo>
                  <a:pt x="29078" y="8231"/>
                </a:lnTo>
                <a:lnTo>
                  <a:pt x="29107" y="8270"/>
                </a:lnTo>
                <a:lnTo>
                  <a:pt x="29134" y="8309"/>
                </a:lnTo>
                <a:lnTo>
                  <a:pt x="29159" y="8351"/>
                </a:lnTo>
                <a:lnTo>
                  <a:pt x="29182" y="8394"/>
                </a:lnTo>
                <a:lnTo>
                  <a:pt x="29202" y="8436"/>
                </a:lnTo>
                <a:lnTo>
                  <a:pt x="29221" y="8481"/>
                </a:lnTo>
                <a:lnTo>
                  <a:pt x="29229" y="8504"/>
                </a:lnTo>
                <a:lnTo>
                  <a:pt x="29238" y="8527"/>
                </a:lnTo>
                <a:lnTo>
                  <a:pt x="29245" y="8551"/>
                </a:lnTo>
                <a:lnTo>
                  <a:pt x="29251" y="8574"/>
                </a:lnTo>
                <a:lnTo>
                  <a:pt x="29257" y="8598"/>
                </a:lnTo>
                <a:lnTo>
                  <a:pt x="29263" y="8621"/>
                </a:lnTo>
                <a:lnTo>
                  <a:pt x="29268" y="8645"/>
                </a:lnTo>
                <a:lnTo>
                  <a:pt x="29272" y="8670"/>
                </a:lnTo>
                <a:lnTo>
                  <a:pt x="29275" y="8694"/>
                </a:lnTo>
                <a:lnTo>
                  <a:pt x="29278" y="8719"/>
                </a:lnTo>
                <a:lnTo>
                  <a:pt x="29280" y="8744"/>
                </a:lnTo>
                <a:lnTo>
                  <a:pt x="29282" y="8769"/>
                </a:lnTo>
                <a:lnTo>
                  <a:pt x="29283" y="8794"/>
                </a:lnTo>
                <a:lnTo>
                  <a:pt x="29283" y="8820"/>
                </a:lnTo>
                <a:lnTo>
                  <a:pt x="29283" y="8845"/>
                </a:lnTo>
                <a:lnTo>
                  <a:pt x="29282" y="8871"/>
                </a:lnTo>
                <a:lnTo>
                  <a:pt x="29280" y="8897"/>
                </a:lnTo>
                <a:lnTo>
                  <a:pt x="29278" y="8922"/>
                </a:lnTo>
                <a:lnTo>
                  <a:pt x="29271" y="8974"/>
                </a:lnTo>
                <a:lnTo>
                  <a:pt x="29262" y="9024"/>
                </a:lnTo>
                <a:lnTo>
                  <a:pt x="29251" y="9074"/>
                </a:lnTo>
                <a:lnTo>
                  <a:pt x="29238" y="9123"/>
                </a:lnTo>
                <a:lnTo>
                  <a:pt x="29223" y="9171"/>
                </a:lnTo>
                <a:lnTo>
                  <a:pt x="29206" y="9219"/>
                </a:lnTo>
                <a:lnTo>
                  <a:pt x="29188" y="9265"/>
                </a:lnTo>
                <a:lnTo>
                  <a:pt x="29167" y="9310"/>
                </a:lnTo>
                <a:lnTo>
                  <a:pt x="29144" y="9355"/>
                </a:lnTo>
                <a:lnTo>
                  <a:pt x="29120" y="9398"/>
                </a:lnTo>
                <a:lnTo>
                  <a:pt x="29094" y="9441"/>
                </a:lnTo>
                <a:lnTo>
                  <a:pt x="29067" y="9481"/>
                </a:lnTo>
                <a:lnTo>
                  <a:pt x="29038" y="9522"/>
                </a:lnTo>
                <a:lnTo>
                  <a:pt x="29006" y="9560"/>
                </a:lnTo>
                <a:lnTo>
                  <a:pt x="28974" y="9599"/>
                </a:lnTo>
                <a:lnTo>
                  <a:pt x="28941" y="9635"/>
                </a:lnTo>
                <a:lnTo>
                  <a:pt x="28905" y="9671"/>
                </a:lnTo>
                <a:lnTo>
                  <a:pt x="28869" y="9704"/>
                </a:lnTo>
                <a:lnTo>
                  <a:pt x="28831" y="9737"/>
                </a:lnTo>
                <a:lnTo>
                  <a:pt x="28792" y="9768"/>
                </a:lnTo>
                <a:lnTo>
                  <a:pt x="28751" y="9798"/>
                </a:lnTo>
                <a:lnTo>
                  <a:pt x="28710" y="9827"/>
                </a:lnTo>
                <a:lnTo>
                  <a:pt x="28666" y="9854"/>
                </a:lnTo>
                <a:lnTo>
                  <a:pt x="28622" y="9879"/>
                </a:lnTo>
                <a:lnTo>
                  <a:pt x="28578" y="9903"/>
                </a:lnTo>
                <a:lnTo>
                  <a:pt x="28532" y="9926"/>
                </a:lnTo>
                <a:lnTo>
                  <a:pt x="28484" y="9946"/>
                </a:lnTo>
                <a:lnTo>
                  <a:pt x="28436" y="9965"/>
                </a:lnTo>
                <a:lnTo>
                  <a:pt x="28387" y="9983"/>
                </a:lnTo>
                <a:lnTo>
                  <a:pt x="28337" y="9999"/>
                </a:lnTo>
                <a:lnTo>
                  <a:pt x="28287" y="10013"/>
                </a:lnTo>
                <a:lnTo>
                  <a:pt x="28236" y="10025"/>
                </a:lnTo>
                <a:lnTo>
                  <a:pt x="28189" y="10031"/>
                </a:lnTo>
                <a:lnTo>
                  <a:pt x="28143" y="10035"/>
                </a:lnTo>
                <a:lnTo>
                  <a:pt x="28098" y="10038"/>
                </a:lnTo>
                <a:lnTo>
                  <a:pt x="28052" y="10040"/>
                </a:lnTo>
                <a:lnTo>
                  <a:pt x="28006" y="10041"/>
                </a:lnTo>
                <a:lnTo>
                  <a:pt x="27960" y="10040"/>
                </a:lnTo>
                <a:lnTo>
                  <a:pt x="27915" y="10039"/>
                </a:lnTo>
                <a:lnTo>
                  <a:pt x="27870" y="10036"/>
                </a:lnTo>
                <a:lnTo>
                  <a:pt x="27825" y="10033"/>
                </a:lnTo>
                <a:lnTo>
                  <a:pt x="27780" y="10028"/>
                </a:lnTo>
                <a:lnTo>
                  <a:pt x="27735" y="10021"/>
                </a:lnTo>
                <a:lnTo>
                  <a:pt x="27691" y="10014"/>
                </a:lnTo>
                <a:lnTo>
                  <a:pt x="27647" y="10005"/>
                </a:lnTo>
                <a:lnTo>
                  <a:pt x="27602" y="9995"/>
                </a:lnTo>
                <a:lnTo>
                  <a:pt x="27559" y="9984"/>
                </a:lnTo>
                <a:lnTo>
                  <a:pt x="27516" y="9972"/>
                </a:lnTo>
                <a:lnTo>
                  <a:pt x="27473" y="9958"/>
                </a:lnTo>
                <a:lnTo>
                  <a:pt x="27430" y="9943"/>
                </a:lnTo>
                <a:lnTo>
                  <a:pt x="27388" y="9928"/>
                </a:lnTo>
                <a:lnTo>
                  <a:pt x="27346" y="9910"/>
                </a:lnTo>
                <a:lnTo>
                  <a:pt x="27305" y="9891"/>
                </a:lnTo>
                <a:lnTo>
                  <a:pt x="27265" y="9871"/>
                </a:lnTo>
                <a:lnTo>
                  <a:pt x="27224" y="9850"/>
                </a:lnTo>
                <a:lnTo>
                  <a:pt x="27185" y="9828"/>
                </a:lnTo>
                <a:lnTo>
                  <a:pt x="27145" y="9803"/>
                </a:lnTo>
                <a:lnTo>
                  <a:pt x="27107" y="9778"/>
                </a:lnTo>
                <a:lnTo>
                  <a:pt x="27068" y="9751"/>
                </a:lnTo>
                <a:lnTo>
                  <a:pt x="27031" y="9723"/>
                </a:lnTo>
                <a:lnTo>
                  <a:pt x="26994" y="9693"/>
                </a:lnTo>
                <a:lnTo>
                  <a:pt x="26958" y="9662"/>
                </a:lnTo>
                <a:lnTo>
                  <a:pt x="26922" y="9630"/>
                </a:lnTo>
                <a:lnTo>
                  <a:pt x="26888" y="9597"/>
                </a:lnTo>
                <a:lnTo>
                  <a:pt x="26854" y="9559"/>
                </a:lnTo>
                <a:lnTo>
                  <a:pt x="26821" y="9521"/>
                </a:lnTo>
                <a:lnTo>
                  <a:pt x="26790" y="9482"/>
                </a:lnTo>
                <a:lnTo>
                  <a:pt x="26761" y="9443"/>
                </a:lnTo>
                <a:lnTo>
                  <a:pt x="26732" y="9403"/>
                </a:lnTo>
                <a:lnTo>
                  <a:pt x="26705" y="9364"/>
                </a:lnTo>
                <a:lnTo>
                  <a:pt x="26679" y="9323"/>
                </a:lnTo>
                <a:lnTo>
                  <a:pt x="26655" y="9282"/>
                </a:lnTo>
                <a:lnTo>
                  <a:pt x="26631" y="9241"/>
                </a:lnTo>
                <a:lnTo>
                  <a:pt x="26609" y="9199"/>
                </a:lnTo>
                <a:lnTo>
                  <a:pt x="26588" y="9157"/>
                </a:lnTo>
                <a:lnTo>
                  <a:pt x="26568" y="9115"/>
                </a:lnTo>
                <a:lnTo>
                  <a:pt x="26551" y="9073"/>
                </a:lnTo>
                <a:lnTo>
                  <a:pt x="26533" y="9029"/>
                </a:lnTo>
                <a:lnTo>
                  <a:pt x="26517" y="8987"/>
                </a:lnTo>
                <a:lnTo>
                  <a:pt x="26503" y="8943"/>
                </a:lnTo>
                <a:lnTo>
                  <a:pt x="26489" y="8900"/>
                </a:lnTo>
                <a:lnTo>
                  <a:pt x="26477" y="8857"/>
                </a:lnTo>
                <a:lnTo>
                  <a:pt x="26466" y="8812"/>
                </a:lnTo>
                <a:lnTo>
                  <a:pt x="26456" y="8768"/>
                </a:lnTo>
                <a:lnTo>
                  <a:pt x="26448" y="8723"/>
                </a:lnTo>
                <a:lnTo>
                  <a:pt x="26440" y="8680"/>
                </a:lnTo>
                <a:lnTo>
                  <a:pt x="26434" y="8635"/>
                </a:lnTo>
                <a:lnTo>
                  <a:pt x="26429" y="8590"/>
                </a:lnTo>
                <a:lnTo>
                  <a:pt x="26425" y="8546"/>
                </a:lnTo>
                <a:lnTo>
                  <a:pt x="26422" y="8501"/>
                </a:lnTo>
                <a:lnTo>
                  <a:pt x="26421" y="8456"/>
                </a:lnTo>
                <a:lnTo>
                  <a:pt x="26419" y="8412"/>
                </a:lnTo>
                <a:lnTo>
                  <a:pt x="26419" y="8368"/>
                </a:lnTo>
                <a:lnTo>
                  <a:pt x="26422" y="8323"/>
                </a:lnTo>
                <a:lnTo>
                  <a:pt x="26425" y="8278"/>
                </a:lnTo>
                <a:lnTo>
                  <a:pt x="26428" y="8233"/>
                </a:lnTo>
                <a:lnTo>
                  <a:pt x="26433" y="8189"/>
                </a:lnTo>
                <a:lnTo>
                  <a:pt x="26439" y="8145"/>
                </a:lnTo>
                <a:lnTo>
                  <a:pt x="26445" y="8100"/>
                </a:lnTo>
                <a:lnTo>
                  <a:pt x="26454" y="8056"/>
                </a:lnTo>
                <a:lnTo>
                  <a:pt x="26463" y="8013"/>
                </a:lnTo>
                <a:lnTo>
                  <a:pt x="26473" y="7969"/>
                </a:lnTo>
                <a:lnTo>
                  <a:pt x="26484" y="7925"/>
                </a:lnTo>
                <a:lnTo>
                  <a:pt x="26497" y="7882"/>
                </a:lnTo>
                <a:lnTo>
                  <a:pt x="26509" y="7839"/>
                </a:lnTo>
                <a:lnTo>
                  <a:pt x="26524" y="7796"/>
                </a:lnTo>
                <a:lnTo>
                  <a:pt x="26539" y="7754"/>
                </a:lnTo>
                <a:lnTo>
                  <a:pt x="26555" y="7711"/>
                </a:lnTo>
                <a:lnTo>
                  <a:pt x="26571" y="7669"/>
                </a:lnTo>
                <a:lnTo>
                  <a:pt x="26590" y="7628"/>
                </a:lnTo>
                <a:lnTo>
                  <a:pt x="26609" y="7587"/>
                </a:lnTo>
                <a:lnTo>
                  <a:pt x="26629" y="7546"/>
                </a:lnTo>
                <a:lnTo>
                  <a:pt x="26650" y="7506"/>
                </a:lnTo>
                <a:lnTo>
                  <a:pt x="26671" y="7465"/>
                </a:lnTo>
                <a:lnTo>
                  <a:pt x="26694" y="7426"/>
                </a:lnTo>
                <a:lnTo>
                  <a:pt x="26718" y="7387"/>
                </a:lnTo>
                <a:lnTo>
                  <a:pt x="26743" y="7349"/>
                </a:lnTo>
                <a:lnTo>
                  <a:pt x="26768" y="7310"/>
                </a:lnTo>
                <a:lnTo>
                  <a:pt x="26795" y="7273"/>
                </a:lnTo>
                <a:lnTo>
                  <a:pt x="26822" y="7236"/>
                </a:lnTo>
                <a:lnTo>
                  <a:pt x="26850" y="7200"/>
                </a:lnTo>
                <a:lnTo>
                  <a:pt x="26880" y="7163"/>
                </a:lnTo>
                <a:lnTo>
                  <a:pt x="26910" y="7128"/>
                </a:lnTo>
                <a:lnTo>
                  <a:pt x="26940" y="7094"/>
                </a:lnTo>
                <a:lnTo>
                  <a:pt x="26971" y="7060"/>
                </a:lnTo>
                <a:lnTo>
                  <a:pt x="27005" y="7027"/>
                </a:lnTo>
                <a:lnTo>
                  <a:pt x="27038" y="6994"/>
                </a:lnTo>
                <a:lnTo>
                  <a:pt x="27071" y="6962"/>
                </a:lnTo>
                <a:lnTo>
                  <a:pt x="27107" y="6933"/>
                </a:lnTo>
                <a:lnTo>
                  <a:pt x="27141" y="6906"/>
                </a:lnTo>
                <a:lnTo>
                  <a:pt x="27176" y="6880"/>
                </a:lnTo>
                <a:lnTo>
                  <a:pt x="27212" y="6854"/>
                </a:lnTo>
                <a:lnTo>
                  <a:pt x="27248" y="6829"/>
                </a:lnTo>
                <a:lnTo>
                  <a:pt x="27285" y="6805"/>
                </a:lnTo>
                <a:lnTo>
                  <a:pt x="27321" y="6782"/>
                </a:lnTo>
                <a:lnTo>
                  <a:pt x="27357" y="6761"/>
                </a:lnTo>
                <a:lnTo>
                  <a:pt x="27395" y="6740"/>
                </a:lnTo>
                <a:lnTo>
                  <a:pt x="27432" y="6719"/>
                </a:lnTo>
                <a:lnTo>
                  <a:pt x="27470" y="6699"/>
                </a:lnTo>
                <a:lnTo>
                  <a:pt x="27508" y="6681"/>
                </a:lnTo>
                <a:lnTo>
                  <a:pt x="27546" y="6663"/>
                </a:lnTo>
                <a:lnTo>
                  <a:pt x="27584" y="6646"/>
                </a:lnTo>
                <a:lnTo>
                  <a:pt x="27623" y="6630"/>
                </a:lnTo>
                <a:lnTo>
                  <a:pt x="27662" y="6615"/>
                </a:lnTo>
                <a:lnTo>
                  <a:pt x="27701" y="6600"/>
                </a:lnTo>
                <a:lnTo>
                  <a:pt x="27741" y="6587"/>
                </a:lnTo>
                <a:lnTo>
                  <a:pt x="27780" y="6573"/>
                </a:lnTo>
                <a:lnTo>
                  <a:pt x="27820" y="6562"/>
                </a:lnTo>
                <a:lnTo>
                  <a:pt x="27859" y="6550"/>
                </a:lnTo>
                <a:lnTo>
                  <a:pt x="27899" y="6540"/>
                </a:lnTo>
                <a:lnTo>
                  <a:pt x="27939" y="6531"/>
                </a:lnTo>
                <a:lnTo>
                  <a:pt x="27980" y="6521"/>
                </a:lnTo>
                <a:lnTo>
                  <a:pt x="28020" y="6514"/>
                </a:lnTo>
                <a:lnTo>
                  <a:pt x="28060" y="6507"/>
                </a:lnTo>
                <a:lnTo>
                  <a:pt x="28101" y="6499"/>
                </a:lnTo>
                <a:lnTo>
                  <a:pt x="28141" y="6494"/>
                </a:lnTo>
                <a:lnTo>
                  <a:pt x="28182" y="6489"/>
                </a:lnTo>
                <a:lnTo>
                  <a:pt x="28223" y="6485"/>
                </a:lnTo>
                <a:lnTo>
                  <a:pt x="28264" y="6482"/>
                </a:lnTo>
                <a:lnTo>
                  <a:pt x="28305" y="6480"/>
                </a:lnTo>
                <a:lnTo>
                  <a:pt x="28345" y="6478"/>
                </a:lnTo>
                <a:lnTo>
                  <a:pt x="28387" y="6477"/>
                </a:lnTo>
                <a:lnTo>
                  <a:pt x="28428" y="6477"/>
                </a:lnTo>
                <a:lnTo>
                  <a:pt x="28468" y="6477"/>
                </a:lnTo>
                <a:lnTo>
                  <a:pt x="28510" y="6479"/>
                </a:lnTo>
                <a:lnTo>
                  <a:pt x="28550" y="6481"/>
                </a:lnTo>
                <a:lnTo>
                  <a:pt x="28592" y="6483"/>
                </a:lnTo>
                <a:lnTo>
                  <a:pt x="28633" y="6486"/>
                </a:lnTo>
                <a:lnTo>
                  <a:pt x="28673" y="6490"/>
                </a:lnTo>
                <a:lnTo>
                  <a:pt x="28715" y="6495"/>
                </a:lnTo>
                <a:lnTo>
                  <a:pt x="28756" y="6501"/>
                </a:lnTo>
                <a:lnTo>
                  <a:pt x="28796" y="6508"/>
                </a:lnTo>
                <a:lnTo>
                  <a:pt x="28837" y="6514"/>
                </a:lnTo>
                <a:lnTo>
                  <a:pt x="28877" y="6522"/>
                </a:lnTo>
                <a:lnTo>
                  <a:pt x="28918" y="6531"/>
                </a:lnTo>
                <a:lnTo>
                  <a:pt x="28959" y="6540"/>
                </a:lnTo>
                <a:lnTo>
                  <a:pt x="28999" y="6549"/>
                </a:lnTo>
                <a:lnTo>
                  <a:pt x="29040" y="6560"/>
                </a:lnTo>
                <a:lnTo>
                  <a:pt x="29079" y="6571"/>
                </a:lnTo>
                <a:lnTo>
                  <a:pt x="29119" y="6584"/>
                </a:lnTo>
                <a:lnTo>
                  <a:pt x="29159" y="6596"/>
                </a:lnTo>
                <a:lnTo>
                  <a:pt x="29199" y="6610"/>
                </a:lnTo>
                <a:lnTo>
                  <a:pt x="29239" y="6623"/>
                </a:lnTo>
                <a:lnTo>
                  <a:pt x="29277" y="6638"/>
                </a:lnTo>
                <a:lnTo>
                  <a:pt x="29317" y="6653"/>
                </a:lnTo>
                <a:lnTo>
                  <a:pt x="29355" y="6669"/>
                </a:lnTo>
                <a:lnTo>
                  <a:pt x="29395" y="6686"/>
                </a:lnTo>
                <a:lnTo>
                  <a:pt x="29432" y="6703"/>
                </a:lnTo>
                <a:lnTo>
                  <a:pt x="29471" y="6721"/>
                </a:lnTo>
                <a:lnTo>
                  <a:pt x="29509" y="6740"/>
                </a:lnTo>
                <a:lnTo>
                  <a:pt x="29547" y="6759"/>
                </a:lnTo>
                <a:lnTo>
                  <a:pt x="29584" y="6778"/>
                </a:lnTo>
                <a:lnTo>
                  <a:pt x="29619" y="6799"/>
                </a:lnTo>
                <a:lnTo>
                  <a:pt x="29652" y="6819"/>
                </a:lnTo>
                <a:lnTo>
                  <a:pt x="29685" y="6841"/>
                </a:lnTo>
                <a:lnTo>
                  <a:pt x="29717" y="6863"/>
                </a:lnTo>
                <a:lnTo>
                  <a:pt x="29750" y="6884"/>
                </a:lnTo>
                <a:lnTo>
                  <a:pt x="29781" y="6906"/>
                </a:lnTo>
                <a:lnTo>
                  <a:pt x="29812" y="6929"/>
                </a:lnTo>
                <a:lnTo>
                  <a:pt x="29842" y="6953"/>
                </a:lnTo>
                <a:lnTo>
                  <a:pt x="29873" y="6977"/>
                </a:lnTo>
                <a:lnTo>
                  <a:pt x="29902" y="7001"/>
                </a:lnTo>
                <a:lnTo>
                  <a:pt x="29931" y="7025"/>
                </a:lnTo>
                <a:lnTo>
                  <a:pt x="29959" y="7050"/>
                </a:lnTo>
                <a:lnTo>
                  <a:pt x="29987" y="7075"/>
                </a:lnTo>
                <a:lnTo>
                  <a:pt x="30014" y="7101"/>
                </a:lnTo>
                <a:lnTo>
                  <a:pt x="30041" y="7127"/>
                </a:lnTo>
                <a:lnTo>
                  <a:pt x="30067" y="7153"/>
                </a:lnTo>
                <a:lnTo>
                  <a:pt x="30118" y="7207"/>
                </a:lnTo>
                <a:lnTo>
                  <a:pt x="30167" y="7261"/>
                </a:lnTo>
                <a:lnTo>
                  <a:pt x="30213" y="7317"/>
                </a:lnTo>
                <a:lnTo>
                  <a:pt x="30258" y="7376"/>
                </a:lnTo>
                <a:lnTo>
                  <a:pt x="30300" y="7434"/>
                </a:lnTo>
                <a:lnTo>
                  <a:pt x="30341" y="7494"/>
                </a:lnTo>
                <a:lnTo>
                  <a:pt x="30379" y="7555"/>
                </a:lnTo>
                <a:lnTo>
                  <a:pt x="30415" y="7617"/>
                </a:lnTo>
                <a:lnTo>
                  <a:pt x="30449" y="7680"/>
                </a:lnTo>
                <a:lnTo>
                  <a:pt x="30482" y="7744"/>
                </a:lnTo>
                <a:lnTo>
                  <a:pt x="30512" y="7809"/>
                </a:lnTo>
                <a:lnTo>
                  <a:pt x="30540" y="7874"/>
                </a:lnTo>
                <a:lnTo>
                  <a:pt x="30566" y="7941"/>
                </a:lnTo>
                <a:lnTo>
                  <a:pt x="30590" y="8007"/>
                </a:lnTo>
                <a:lnTo>
                  <a:pt x="30612" y="8075"/>
                </a:lnTo>
                <a:lnTo>
                  <a:pt x="30632" y="8144"/>
                </a:lnTo>
                <a:lnTo>
                  <a:pt x="30649" y="8212"/>
                </a:lnTo>
                <a:lnTo>
                  <a:pt x="30665" y="8282"/>
                </a:lnTo>
                <a:lnTo>
                  <a:pt x="30678" y="8352"/>
                </a:lnTo>
                <a:lnTo>
                  <a:pt x="30691" y="8423"/>
                </a:lnTo>
                <a:lnTo>
                  <a:pt x="30700" y="8493"/>
                </a:lnTo>
                <a:lnTo>
                  <a:pt x="30709" y="8565"/>
                </a:lnTo>
                <a:lnTo>
                  <a:pt x="30714" y="8636"/>
                </a:lnTo>
                <a:lnTo>
                  <a:pt x="30718" y="8708"/>
                </a:lnTo>
                <a:lnTo>
                  <a:pt x="30720" y="8780"/>
                </a:lnTo>
                <a:lnTo>
                  <a:pt x="30720" y="8853"/>
                </a:lnTo>
                <a:lnTo>
                  <a:pt x="30718" y="8924"/>
                </a:lnTo>
                <a:lnTo>
                  <a:pt x="30714" y="8996"/>
                </a:lnTo>
                <a:lnTo>
                  <a:pt x="30708" y="9068"/>
                </a:lnTo>
                <a:lnTo>
                  <a:pt x="30700" y="9141"/>
                </a:lnTo>
                <a:lnTo>
                  <a:pt x="30690" y="9213"/>
                </a:lnTo>
                <a:lnTo>
                  <a:pt x="30678" y="9284"/>
                </a:lnTo>
                <a:lnTo>
                  <a:pt x="30665" y="9355"/>
                </a:lnTo>
                <a:lnTo>
                  <a:pt x="30649" y="9427"/>
                </a:lnTo>
                <a:lnTo>
                  <a:pt x="30632" y="9498"/>
                </a:lnTo>
                <a:lnTo>
                  <a:pt x="30612" y="9569"/>
                </a:lnTo>
                <a:lnTo>
                  <a:pt x="30590" y="9638"/>
                </a:lnTo>
                <a:lnTo>
                  <a:pt x="30567" y="9708"/>
                </a:lnTo>
                <a:lnTo>
                  <a:pt x="30542" y="9777"/>
                </a:lnTo>
                <a:lnTo>
                  <a:pt x="30515" y="9845"/>
                </a:lnTo>
                <a:lnTo>
                  <a:pt x="30486" y="9913"/>
                </a:lnTo>
                <a:lnTo>
                  <a:pt x="30456" y="9981"/>
                </a:lnTo>
                <a:lnTo>
                  <a:pt x="30422" y="10047"/>
                </a:lnTo>
                <a:lnTo>
                  <a:pt x="30388" y="10113"/>
                </a:lnTo>
                <a:lnTo>
                  <a:pt x="30351" y="10177"/>
                </a:lnTo>
                <a:lnTo>
                  <a:pt x="30313" y="10242"/>
                </a:lnTo>
                <a:lnTo>
                  <a:pt x="30273" y="10304"/>
                </a:lnTo>
                <a:lnTo>
                  <a:pt x="30231" y="10367"/>
                </a:lnTo>
                <a:lnTo>
                  <a:pt x="30187" y="10428"/>
                </a:lnTo>
                <a:lnTo>
                  <a:pt x="30141" y="10488"/>
                </a:lnTo>
                <a:lnTo>
                  <a:pt x="30094" y="10547"/>
                </a:lnTo>
                <a:lnTo>
                  <a:pt x="30044" y="10604"/>
                </a:lnTo>
                <a:lnTo>
                  <a:pt x="29993" y="10660"/>
                </a:lnTo>
                <a:lnTo>
                  <a:pt x="29940" y="10715"/>
                </a:lnTo>
                <a:lnTo>
                  <a:pt x="29886" y="10770"/>
                </a:lnTo>
                <a:lnTo>
                  <a:pt x="29829" y="10822"/>
                </a:lnTo>
                <a:lnTo>
                  <a:pt x="29775" y="10867"/>
                </a:lnTo>
                <a:lnTo>
                  <a:pt x="29719" y="10911"/>
                </a:lnTo>
                <a:lnTo>
                  <a:pt x="29662" y="10953"/>
                </a:lnTo>
                <a:lnTo>
                  <a:pt x="29605" y="10993"/>
                </a:lnTo>
                <a:lnTo>
                  <a:pt x="29548" y="11032"/>
                </a:lnTo>
                <a:lnTo>
                  <a:pt x="29489" y="11068"/>
                </a:lnTo>
                <a:lnTo>
                  <a:pt x="29431" y="11105"/>
                </a:lnTo>
                <a:lnTo>
                  <a:pt x="29372" y="11138"/>
                </a:lnTo>
                <a:lnTo>
                  <a:pt x="29311" y="11170"/>
                </a:lnTo>
                <a:lnTo>
                  <a:pt x="29251" y="11201"/>
                </a:lnTo>
                <a:lnTo>
                  <a:pt x="29191" y="11231"/>
                </a:lnTo>
                <a:lnTo>
                  <a:pt x="29129" y="11259"/>
                </a:lnTo>
                <a:lnTo>
                  <a:pt x="29068" y="11285"/>
                </a:lnTo>
                <a:lnTo>
                  <a:pt x="29005" y="11310"/>
                </a:lnTo>
                <a:lnTo>
                  <a:pt x="28943" y="11333"/>
                </a:lnTo>
                <a:lnTo>
                  <a:pt x="28880" y="11353"/>
                </a:lnTo>
                <a:lnTo>
                  <a:pt x="28817" y="11374"/>
                </a:lnTo>
                <a:lnTo>
                  <a:pt x="28753" y="11392"/>
                </a:lnTo>
                <a:lnTo>
                  <a:pt x="28689" y="11410"/>
                </a:lnTo>
                <a:lnTo>
                  <a:pt x="28625" y="11424"/>
                </a:lnTo>
                <a:lnTo>
                  <a:pt x="28561" y="11439"/>
                </a:lnTo>
                <a:lnTo>
                  <a:pt x="28496" y="11451"/>
                </a:lnTo>
                <a:lnTo>
                  <a:pt x="28431" y="11462"/>
                </a:lnTo>
                <a:lnTo>
                  <a:pt x="28366" y="11471"/>
                </a:lnTo>
                <a:lnTo>
                  <a:pt x="28301" y="11479"/>
                </a:lnTo>
                <a:lnTo>
                  <a:pt x="28236" y="11486"/>
                </a:lnTo>
                <a:lnTo>
                  <a:pt x="28170" y="11490"/>
                </a:lnTo>
                <a:lnTo>
                  <a:pt x="28105" y="11494"/>
                </a:lnTo>
                <a:lnTo>
                  <a:pt x="28039" y="11496"/>
                </a:lnTo>
                <a:lnTo>
                  <a:pt x="27974" y="11496"/>
                </a:lnTo>
                <a:lnTo>
                  <a:pt x="27908" y="11495"/>
                </a:lnTo>
                <a:lnTo>
                  <a:pt x="27843" y="11493"/>
                </a:lnTo>
                <a:lnTo>
                  <a:pt x="27777" y="11489"/>
                </a:lnTo>
                <a:lnTo>
                  <a:pt x="27711" y="11484"/>
                </a:lnTo>
                <a:lnTo>
                  <a:pt x="27646" y="11476"/>
                </a:lnTo>
                <a:lnTo>
                  <a:pt x="27580" y="11468"/>
                </a:lnTo>
                <a:lnTo>
                  <a:pt x="27516" y="11459"/>
                </a:lnTo>
                <a:lnTo>
                  <a:pt x="27450" y="11447"/>
                </a:lnTo>
                <a:lnTo>
                  <a:pt x="27386" y="11435"/>
                </a:lnTo>
                <a:lnTo>
                  <a:pt x="27320" y="11421"/>
                </a:lnTo>
                <a:lnTo>
                  <a:pt x="27255" y="11405"/>
                </a:lnTo>
                <a:lnTo>
                  <a:pt x="27192" y="11389"/>
                </a:lnTo>
                <a:lnTo>
                  <a:pt x="27127" y="11371"/>
                </a:lnTo>
                <a:lnTo>
                  <a:pt x="27064" y="11351"/>
                </a:lnTo>
                <a:lnTo>
                  <a:pt x="27000" y="11331"/>
                </a:lnTo>
                <a:lnTo>
                  <a:pt x="26937" y="11308"/>
                </a:lnTo>
                <a:lnTo>
                  <a:pt x="26874" y="11284"/>
                </a:lnTo>
                <a:lnTo>
                  <a:pt x="26812" y="11259"/>
                </a:lnTo>
                <a:lnTo>
                  <a:pt x="26751" y="11233"/>
                </a:lnTo>
                <a:lnTo>
                  <a:pt x="26689" y="11205"/>
                </a:lnTo>
                <a:lnTo>
                  <a:pt x="26628" y="11175"/>
                </a:lnTo>
                <a:lnTo>
                  <a:pt x="26567" y="11144"/>
                </a:lnTo>
                <a:lnTo>
                  <a:pt x="26507" y="11113"/>
                </a:lnTo>
                <a:lnTo>
                  <a:pt x="26448" y="11080"/>
                </a:lnTo>
                <a:lnTo>
                  <a:pt x="26388" y="11044"/>
                </a:lnTo>
                <a:lnTo>
                  <a:pt x="26330" y="11009"/>
                </a:lnTo>
                <a:lnTo>
                  <a:pt x="26272" y="10971"/>
                </a:lnTo>
                <a:lnTo>
                  <a:pt x="26214" y="10933"/>
                </a:lnTo>
                <a:lnTo>
                  <a:pt x="26158" y="10892"/>
                </a:lnTo>
                <a:lnTo>
                  <a:pt x="26102" y="10852"/>
                </a:lnTo>
                <a:lnTo>
                  <a:pt x="26047" y="10809"/>
                </a:lnTo>
                <a:lnTo>
                  <a:pt x="25992" y="10765"/>
                </a:lnTo>
                <a:lnTo>
                  <a:pt x="25937" y="10720"/>
                </a:lnTo>
                <a:lnTo>
                  <a:pt x="25884" y="10673"/>
                </a:lnTo>
                <a:lnTo>
                  <a:pt x="25840" y="10644"/>
                </a:lnTo>
                <a:lnTo>
                  <a:pt x="25797" y="10618"/>
                </a:lnTo>
                <a:lnTo>
                  <a:pt x="25756" y="10593"/>
                </a:lnTo>
                <a:lnTo>
                  <a:pt x="25718" y="10571"/>
                </a:lnTo>
                <a:lnTo>
                  <a:pt x="25681" y="10551"/>
                </a:lnTo>
                <a:lnTo>
                  <a:pt x="25646" y="10533"/>
                </a:lnTo>
                <a:lnTo>
                  <a:pt x="25613" y="10518"/>
                </a:lnTo>
                <a:lnTo>
                  <a:pt x="25581" y="10503"/>
                </a:lnTo>
                <a:lnTo>
                  <a:pt x="25550" y="10492"/>
                </a:lnTo>
                <a:lnTo>
                  <a:pt x="25521" y="10480"/>
                </a:lnTo>
                <a:lnTo>
                  <a:pt x="25493" y="10472"/>
                </a:lnTo>
                <a:lnTo>
                  <a:pt x="25466" y="10464"/>
                </a:lnTo>
                <a:lnTo>
                  <a:pt x="25440" y="10457"/>
                </a:lnTo>
                <a:lnTo>
                  <a:pt x="25414" y="10452"/>
                </a:lnTo>
                <a:lnTo>
                  <a:pt x="25389" y="10448"/>
                </a:lnTo>
                <a:lnTo>
                  <a:pt x="25364" y="10445"/>
                </a:lnTo>
                <a:lnTo>
                  <a:pt x="3051" y="10445"/>
                </a:lnTo>
                <a:lnTo>
                  <a:pt x="2972" y="10444"/>
                </a:lnTo>
                <a:lnTo>
                  <a:pt x="2894" y="10442"/>
                </a:lnTo>
                <a:lnTo>
                  <a:pt x="2816" y="10437"/>
                </a:lnTo>
                <a:lnTo>
                  <a:pt x="2739" y="10429"/>
                </a:lnTo>
                <a:lnTo>
                  <a:pt x="2662" y="10421"/>
                </a:lnTo>
                <a:lnTo>
                  <a:pt x="2586" y="10411"/>
                </a:lnTo>
                <a:lnTo>
                  <a:pt x="2511" y="10398"/>
                </a:lnTo>
                <a:lnTo>
                  <a:pt x="2436" y="10383"/>
                </a:lnTo>
                <a:lnTo>
                  <a:pt x="2362" y="10367"/>
                </a:lnTo>
                <a:lnTo>
                  <a:pt x="2288" y="10349"/>
                </a:lnTo>
                <a:lnTo>
                  <a:pt x="2215" y="10329"/>
                </a:lnTo>
                <a:lnTo>
                  <a:pt x="2143" y="10309"/>
                </a:lnTo>
                <a:lnTo>
                  <a:pt x="2073" y="10285"/>
                </a:lnTo>
                <a:lnTo>
                  <a:pt x="2002" y="10261"/>
                </a:lnTo>
                <a:lnTo>
                  <a:pt x="1932" y="10234"/>
                </a:lnTo>
                <a:lnTo>
                  <a:pt x="1863" y="10205"/>
                </a:lnTo>
                <a:lnTo>
                  <a:pt x="1795" y="10176"/>
                </a:lnTo>
                <a:lnTo>
                  <a:pt x="1728" y="10144"/>
                </a:lnTo>
                <a:lnTo>
                  <a:pt x="1661" y="10112"/>
                </a:lnTo>
                <a:lnTo>
                  <a:pt x="1597" y="10077"/>
                </a:lnTo>
                <a:lnTo>
                  <a:pt x="1532" y="10041"/>
                </a:lnTo>
                <a:lnTo>
                  <a:pt x="1469" y="10004"/>
                </a:lnTo>
                <a:lnTo>
                  <a:pt x="1406" y="9965"/>
                </a:lnTo>
                <a:lnTo>
                  <a:pt x="1345" y="9924"/>
                </a:lnTo>
                <a:lnTo>
                  <a:pt x="1285" y="9883"/>
                </a:lnTo>
                <a:lnTo>
                  <a:pt x="1225" y="9839"/>
                </a:lnTo>
                <a:lnTo>
                  <a:pt x="1167" y="9794"/>
                </a:lnTo>
                <a:lnTo>
                  <a:pt x="1110" y="9749"/>
                </a:lnTo>
                <a:lnTo>
                  <a:pt x="1055" y="9702"/>
                </a:lnTo>
                <a:lnTo>
                  <a:pt x="999" y="9653"/>
                </a:lnTo>
                <a:lnTo>
                  <a:pt x="945" y="9603"/>
                </a:lnTo>
                <a:lnTo>
                  <a:pt x="893" y="9552"/>
                </a:lnTo>
                <a:lnTo>
                  <a:pt x="842" y="9500"/>
                </a:lnTo>
                <a:lnTo>
                  <a:pt x="792" y="9446"/>
                </a:lnTo>
                <a:lnTo>
                  <a:pt x="743" y="9392"/>
                </a:lnTo>
                <a:lnTo>
                  <a:pt x="696" y="9335"/>
                </a:lnTo>
                <a:lnTo>
                  <a:pt x="651" y="9278"/>
                </a:lnTo>
                <a:lnTo>
                  <a:pt x="606" y="9220"/>
                </a:lnTo>
                <a:lnTo>
                  <a:pt x="562" y="9161"/>
                </a:lnTo>
                <a:lnTo>
                  <a:pt x="521" y="9100"/>
                </a:lnTo>
                <a:lnTo>
                  <a:pt x="480" y="9039"/>
                </a:lnTo>
                <a:lnTo>
                  <a:pt x="441" y="8976"/>
                </a:lnTo>
                <a:lnTo>
                  <a:pt x="404" y="8913"/>
                </a:lnTo>
                <a:lnTo>
                  <a:pt x="367" y="8849"/>
                </a:lnTo>
                <a:lnTo>
                  <a:pt x="333" y="8784"/>
                </a:lnTo>
                <a:lnTo>
                  <a:pt x="301" y="8717"/>
                </a:lnTo>
                <a:lnTo>
                  <a:pt x="270" y="8651"/>
                </a:lnTo>
                <a:lnTo>
                  <a:pt x="239" y="8582"/>
                </a:lnTo>
                <a:lnTo>
                  <a:pt x="211" y="8513"/>
                </a:lnTo>
                <a:lnTo>
                  <a:pt x="185" y="8444"/>
                </a:lnTo>
                <a:lnTo>
                  <a:pt x="160" y="8373"/>
                </a:lnTo>
                <a:lnTo>
                  <a:pt x="136" y="8302"/>
                </a:lnTo>
                <a:lnTo>
                  <a:pt x="116" y="8230"/>
                </a:lnTo>
                <a:lnTo>
                  <a:pt x="96" y="8157"/>
                </a:lnTo>
                <a:lnTo>
                  <a:pt x="78" y="8083"/>
                </a:lnTo>
                <a:lnTo>
                  <a:pt x="61" y="8010"/>
                </a:lnTo>
                <a:lnTo>
                  <a:pt x="47" y="7935"/>
                </a:lnTo>
                <a:lnTo>
                  <a:pt x="34" y="7860"/>
                </a:lnTo>
                <a:lnTo>
                  <a:pt x="24" y="7784"/>
                </a:lnTo>
                <a:lnTo>
                  <a:pt x="16" y="7707"/>
                </a:lnTo>
                <a:lnTo>
                  <a:pt x="8" y="7630"/>
                </a:lnTo>
                <a:lnTo>
                  <a:pt x="4" y="7552"/>
                </a:lnTo>
                <a:lnTo>
                  <a:pt x="1" y="7474"/>
                </a:lnTo>
                <a:lnTo>
                  <a:pt x="0" y="7394"/>
                </a:lnTo>
                <a:lnTo>
                  <a:pt x="0" y="3050"/>
                </a:lnTo>
                <a:lnTo>
                  <a:pt x="1" y="2971"/>
                </a:lnTo>
                <a:lnTo>
                  <a:pt x="4" y="2893"/>
                </a:lnTo>
                <a:lnTo>
                  <a:pt x="8" y="2815"/>
                </a:lnTo>
                <a:lnTo>
                  <a:pt x="16" y="2738"/>
                </a:lnTo>
                <a:lnTo>
                  <a:pt x="24" y="2661"/>
                </a:lnTo>
                <a:lnTo>
                  <a:pt x="34" y="2585"/>
                </a:lnTo>
                <a:lnTo>
                  <a:pt x="47" y="2510"/>
                </a:lnTo>
                <a:lnTo>
                  <a:pt x="61" y="2435"/>
                </a:lnTo>
                <a:lnTo>
                  <a:pt x="78" y="2361"/>
                </a:lnTo>
                <a:lnTo>
                  <a:pt x="96" y="2288"/>
                </a:lnTo>
                <a:lnTo>
                  <a:pt x="116" y="2215"/>
                </a:lnTo>
                <a:lnTo>
                  <a:pt x="136" y="2143"/>
                </a:lnTo>
                <a:lnTo>
                  <a:pt x="160" y="2072"/>
                </a:lnTo>
                <a:lnTo>
                  <a:pt x="185" y="2001"/>
                </a:lnTo>
                <a:lnTo>
                  <a:pt x="211" y="1932"/>
                </a:lnTo>
                <a:lnTo>
                  <a:pt x="239" y="1863"/>
                </a:lnTo>
                <a:lnTo>
                  <a:pt x="270" y="1795"/>
                </a:lnTo>
                <a:lnTo>
                  <a:pt x="301" y="1728"/>
                </a:lnTo>
                <a:lnTo>
                  <a:pt x="333" y="1661"/>
                </a:lnTo>
                <a:lnTo>
                  <a:pt x="367" y="1596"/>
                </a:lnTo>
                <a:lnTo>
                  <a:pt x="404" y="1532"/>
                </a:lnTo>
                <a:lnTo>
                  <a:pt x="441" y="1468"/>
                </a:lnTo>
                <a:lnTo>
                  <a:pt x="480" y="1406"/>
                </a:lnTo>
                <a:lnTo>
                  <a:pt x="521" y="1345"/>
                </a:lnTo>
                <a:lnTo>
                  <a:pt x="562" y="1284"/>
                </a:lnTo>
                <a:lnTo>
                  <a:pt x="606" y="1225"/>
                </a:lnTo>
                <a:lnTo>
                  <a:pt x="651" y="1167"/>
                </a:lnTo>
                <a:lnTo>
                  <a:pt x="696" y="1109"/>
                </a:lnTo>
                <a:lnTo>
                  <a:pt x="743" y="1054"/>
                </a:lnTo>
                <a:lnTo>
                  <a:pt x="792" y="999"/>
                </a:lnTo>
                <a:lnTo>
                  <a:pt x="842" y="946"/>
                </a:lnTo>
                <a:lnTo>
                  <a:pt x="893" y="893"/>
                </a:lnTo>
                <a:lnTo>
                  <a:pt x="945" y="842"/>
                </a:lnTo>
                <a:lnTo>
                  <a:pt x="999" y="792"/>
                </a:lnTo>
                <a:lnTo>
                  <a:pt x="1055" y="744"/>
                </a:lnTo>
                <a:lnTo>
                  <a:pt x="1110" y="696"/>
                </a:lnTo>
                <a:lnTo>
                  <a:pt x="1167" y="650"/>
                </a:lnTo>
                <a:lnTo>
                  <a:pt x="1225" y="606"/>
                </a:lnTo>
                <a:lnTo>
                  <a:pt x="1285" y="563"/>
                </a:lnTo>
                <a:lnTo>
                  <a:pt x="1345" y="520"/>
                </a:lnTo>
                <a:lnTo>
                  <a:pt x="1406" y="481"/>
                </a:lnTo>
                <a:lnTo>
                  <a:pt x="1469" y="441"/>
                </a:lnTo>
                <a:lnTo>
                  <a:pt x="1532" y="404"/>
                </a:lnTo>
                <a:lnTo>
                  <a:pt x="1597" y="368"/>
                </a:lnTo>
                <a:lnTo>
                  <a:pt x="1661" y="334"/>
                </a:lnTo>
                <a:lnTo>
                  <a:pt x="1728" y="301"/>
                </a:lnTo>
                <a:lnTo>
                  <a:pt x="1795" y="270"/>
                </a:lnTo>
                <a:lnTo>
                  <a:pt x="1863" y="239"/>
                </a:lnTo>
                <a:lnTo>
                  <a:pt x="1932" y="211"/>
                </a:lnTo>
                <a:lnTo>
                  <a:pt x="2002" y="185"/>
                </a:lnTo>
                <a:lnTo>
                  <a:pt x="2073" y="160"/>
                </a:lnTo>
                <a:lnTo>
                  <a:pt x="2143" y="137"/>
                </a:lnTo>
                <a:lnTo>
                  <a:pt x="2215" y="116"/>
                </a:lnTo>
                <a:lnTo>
                  <a:pt x="2288" y="96"/>
                </a:lnTo>
                <a:lnTo>
                  <a:pt x="2362" y="78"/>
                </a:lnTo>
                <a:lnTo>
                  <a:pt x="2436" y="61"/>
                </a:lnTo>
                <a:lnTo>
                  <a:pt x="2511" y="48"/>
                </a:lnTo>
                <a:lnTo>
                  <a:pt x="2586" y="35"/>
                </a:lnTo>
                <a:lnTo>
                  <a:pt x="2662" y="24"/>
                </a:lnTo>
                <a:lnTo>
                  <a:pt x="2739" y="16"/>
                </a:lnTo>
                <a:lnTo>
                  <a:pt x="2816" y="8"/>
                </a:lnTo>
                <a:lnTo>
                  <a:pt x="2894" y="4"/>
                </a:lnTo>
                <a:lnTo>
                  <a:pt x="2972" y="1"/>
                </a:lnTo>
                <a:lnTo>
                  <a:pt x="3051" y="0"/>
                </a:lnTo>
                <a:lnTo>
                  <a:pt x="25929" y="0"/>
                </a:lnTo>
                <a:lnTo>
                  <a:pt x="26007" y="1"/>
                </a:lnTo>
                <a:lnTo>
                  <a:pt x="26086" y="4"/>
                </a:lnTo>
                <a:lnTo>
                  <a:pt x="26163" y="8"/>
                </a:lnTo>
                <a:lnTo>
                  <a:pt x="26240" y="16"/>
                </a:lnTo>
                <a:lnTo>
                  <a:pt x="26317" y="24"/>
                </a:lnTo>
                <a:lnTo>
                  <a:pt x="26393" y="35"/>
                </a:lnTo>
                <a:lnTo>
                  <a:pt x="26469" y="48"/>
                </a:lnTo>
                <a:lnTo>
                  <a:pt x="26543" y="61"/>
                </a:lnTo>
                <a:lnTo>
                  <a:pt x="26618" y="78"/>
                </a:lnTo>
                <a:lnTo>
                  <a:pt x="26691" y="96"/>
                </a:lnTo>
                <a:lnTo>
                  <a:pt x="26764" y="116"/>
                </a:lnTo>
                <a:lnTo>
                  <a:pt x="26836" y="137"/>
                </a:lnTo>
                <a:lnTo>
                  <a:pt x="26908" y="160"/>
                </a:lnTo>
                <a:lnTo>
                  <a:pt x="26977" y="185"/>
                </a:lnTo>
                <a:lnTo>
                  <a:pt x="27047" y="211"/>
                </a:lnTo>
                <a:lnTo>
                  <a:pt x="27117" y="239"/>
                </a:lnTo>
                <a:lnTo>
                  <a:pt x="27185" y="270"/>
                </a:lnTo>
                <a:lnTo>
                  <a:pt x="27251" y="301"/>
                </a:lnTo>
                <a:lnTo>
                  <a:pt x="27318" y="334"/>
                </a:lnTo>
                <a:lnTo>
                  <a:pt x="27383" y="368"/>
                </a:lnTo>
                <a:lnTo>
                  <a:pt x="27448" y="404"/>
                </a:lnTo>
                <a:lnTo>
                  <a:pt x="27510" y="441"/>
                </a:lnTo>
                <a:lnTo>
                  <a:pt x="27573" y="481"/>
                </a:lnTo>
                <a:lnTo>
                  <a:pt x="27634" y="520"/>
                </a:lnTo>
                <a:lnTo>
                  <a:pt x="27695" y="563"/>
                </a:lnTo>
                <a:lnTo>
                  <a:pt x="27754" y="606"/>
                </a:lnTo>
                <a:lnTo>
                  <a:pt x="27812" y="650"/>
                </a:lnTo>
                <a:lnTo>
                  <a:pt x="27870" y="696"/>
                </a:lnTo>
                <a:lnTo>
                  <a:pt x="27926" y="744"/>
                </a:lnTo>
                <a:lnTo>
                  <a:pt x="27980" y="792"/>
                </a:lnTo>
                <a:lnTo>
                  <a:pt x="28034" y="842"/>
                </a:lnTo>
                <a:lnTo>
                  <a:pt x="28086" y="893"/>
                </a:lnTo>
                <a:lnTo>
                  <a:pt x="28137" y="946"/>
                </a:lnTo>
                <a:lnTo>
                  <a:pt x="28187" y="999"/>
                </a:lnTo>
                <a:lnTo>
                  <a:pt x="28236" y="1054"/>
                </a:lnTo>
                <a:lnTo>
                  <a:pt x="28283" y="1109"/>
                </a:lnTo>
                <a:lnTo>
                  <a:pt x="28330" y="1167"/>
                </a:lnTo>
                <a:lnTo>
                  <a:pt x="28373" y="1225"/>
                </a:lnTo>
                <a:lnTo>
                  <a:pt x="28417" y="1284"/>
                </a:lnTo>
                <a:lnTo>
                  <a:pt x="28459" y="1345"/>
                </a:lnTo>
                <a:lnTo>
                  <a:pt x="28499" y="1406"/>
                </a:lnTo>
                <a:lnTo>
                  <a:pt x="28538" y="1468"/>
                </a:lnTo>
                <a:lnTo>
                  <a:pt x="28575" y="1532"/>
                </a:lnTo>
                <a:lnTo>
                  <a:pt x="28612" y="1596"/>
                </a:lnTo>
                <a:lnTo>
                  <a:pt x="28646" y="1661"/>
                </a:lnTo>
                <a:lnTo>
                  <a:pt x="28680" y="1728"/>
                </a:lnTo>
                <a:lnTo>
                  <a:pt x="28711" y="1795"/>
                </a:lnTo>
                <a:lnTo>
                  <a:pt x="28740" y="1863"/>
                </a:lnTo>
                <a:lnTo>
                  <a:pt x="28768" y="1932"/>
                </a:lnTo>
                <a:lnTo>
                  <a:pt x="28795" y="2001"/>
                </a:lnTo>
                <a:lnTo>
                  <a:pt x="28820" y="2072"/>
                </a:lnTo>
                <a:lnTo>
                  <a:pt x="28843" y="2143"/>
                </a:lnTo>
                <a:lnTo>
                  <a:pt x="28865" y="2215"/>
                </a:lnTo>
                <a:lnTo>
                  <a:pt x="28884" y="2288"/>
                </a:lnTo>
                <a:lnTo>
                  <a:pt x="28902" y="2361"/>
                </a:lnTo>
                <a:lnTo>
                  <a:pt x="28918" y="2435"/>
                </a:lnTo>
                <a:lnTo>
                  <a:pt x="28933" y="2510"/>
                </a:lnTo>
                <a:lnTo>
                  <a:pt x="28945" y="2585"/>
                </a:lnTo>
                <a:lnTo>
                  <a:pt x="28955" y="2661"/>
                </a:lnTo>
                <a:lnTo>
                  <a:pt x="28965" y="2738"/>
                </a:lnTo>
                <a:lnTo>
                  <a:pt x="28971" y="2815"/>
                </a:lnTo>
                <a:lnTo>
                  <a:pt x="28976" y="2893"/>
                </a:lnTo>
                <a:lnTo>
                  <a:pt x="28979" y="2971"/>
                </a:lnTo>
                <a:lnTo>
                  <a:pt x="28980" y="3050"/>
                </a:lnTo>
                <a:lnTo>
                  <a:pt x="28980" y="5222"/>
                </a:lnTo>
                <a:lnTo>
                  <a:pt x="28979" y="5273"/>
                </a:lnTo>
                <a:lnTo>
                  <a:pt x="28978" y="5323"/>
                </a:lnTo>
                <a:lnTo>
                  <a:pt x="28974" y="5373"/>
                </a:lnTo>
                <a:lnTo>
                  <a:pt x="28969" y="5422"/>
                </a:lnTo>
                <a:lnTo>
                  <a:pt x="28965" y="5447"/>
                </a:lnTo>
                <a:lnTo>
                  <a:pt x="28961" y="5471"/>
                </a:lnTo>
                <a:lnTo>
                  <a:pt x="28955" y="5495"/>
                </a:lnTo>
                <a:lnTo>
                  <a:pt x="28950" y="5518"/>
                </a:lnTo>
                <a:lnTo>
                  <a:pt x="28943" y="5542"/>
                </a:lnTo>
                <a:lnTo>
                  <a:pt x="28936" y="5565"/>
                </a:lnTo>
                <a:lnTo>
                  <a:pt x="28927" y="5588"/>
                </a:lnTo>
                <a:lnTo>
                  <a:pt x="28918" y="5610"/>
                </a:lnTo>
                <a:lnTo>
                  <a:pt x="28825" y="5605"/>
                </a:lnTo>
                <a:lnTo>
                  <a:pt x="28733" y="5603"/>
                </a:lnTo>
                <a:lnTo>
                  <a:pt x="28640" y="5603"/>
                </a:lnTo>
                <a:lnTo>
                  <a:pt x="28548" y="5605"/>
                </a:lnTo>
                <a:lnTo>
                  <a:pt x="28456" y="5610"/>
                </a:lnTo>
                <a:lnTo>
                  <a:pt x="28364" y="5617"/>
                </a:lnTo>
                <a:lnTo>
                  <a:pt x="28274" y="5625"/>
                </a:lnTo>
                <a:lnTo>
                  <a:pt x="28183" y="5637"/>
                </a:lnTo>
                <a:lnTo>
                  <a:pt x="28092" y="5649"/>
                </a:lnTo>
                <a:lnTo>
                  <a:pt x="28003" y="5665"/>
                </a:lnTo>
                <a:lnTo>
                  <a:pt x="27913" y="5682"/>
                </a:lnTo>
                <a:lnTo>
                  <a:pt x="27825" y="5702"/>
                </a:lnTo>
                <a:lnTo>
                  <a:pt x="27737" y="5725"/>
                </a:lnTo>
                <a:lnTo>
                  <a:pt x="27650" y="5749"/>
                </a:lnTo>
                <a:lnTo>
                  <a:pt x="27564" y="5776"/>
                </a:lnTo>
                <a:lnTo>
                  <a:pt x="27478" y="5805"/>
                </a:lnTo>
                <a:lnTo>
                  <a:pt x="27437" y="5821"/>
                </a:lnTo>
                <a:lnTo>
                  <a:pt x="27394" y="5836"/>
                </a:lnTo>
                <a:lnTo>
                  <a:pt x="27352" y="5853"/>
                </a:lnTo>
                <a:lnTo>
                  <a:pt x="27311" y="5870"/>
                </a:lnTo>
                <a:lnTo>
                  <a:pt x="27269" y="5887"/>
                </a:lnTo>
                <a:lnTo>
                  <a:pt x="27228" y="5906"/>
                </a:lnTo>
                <a:lnTo>
                  <a:pt x="27187" y="5925"/>
                </a:lnTo>
                <a:lnTo>
                  <a:pt x="27147" y="5945"/>
                </a:lnTo>
                <a:lnTo>
                  <a:pt x="27107" y="5964"/>
                </a:lnTo>
                <a:lnTo>
                  <a:pt x="27066" y="5985"/>
                </a:lnTo>
                <a:lnTo>
                  <a:pt x="27026" y="6007"/>
                </a:lnTo>
                <a:lnTo>
                  <a:pt x="26988" y="6029"/>
                </a:lnTo>
                <a:lnTo>
                  <a:pt x="26948" y="6051"/>
                </a:lnTo>
                <a:lnTo>
                  <a:pt x="26910" y="6075"/>
                </a:lnTo>
                <a:lnTo>
                  <a:pt x="26871" y="6098"/>
                </a:lnTo>
                <a:lnTo>
                  <a:pt x="26833" y="6123"/>
                </a:lnTo>
                <a:lnTo>
                  <a:pt x="26795" y="6148"/>
                </a:lnTo>
                <a:lnTo>
                  <a:pt x="26758" y="6173"/>
                </a:lnTo>
                <a:lnTo>
                  <a:pt x="26721" y="6199"/>
                </a:lnTo>
                <a:lnTo>
                  <a:pt x="26684" y="6226"/>
                </a:lnTo>
                <a:lnTo>
                  <a:pt x="26648" y="6253"/>
                </a:lnTo>
                <a:lnTo>
                  <a:pt x="26612" y="6281"/>
                </a:lnTo>
                <a:lnTo>
                  <a:pt x="26577" y="6309"/>
                </a:lnTo>
                <a:lnTo>
                  <a:pt x="26541" y="6338"/>
                </a:lnTo>
                <a:lnTo>
                  <a:pt x="26507" y="6368"/>
                </a:lnTo>
                <a:lnTo>
                  <a:pt x="26473" y="6398"/>
                </a:lnTo>
                <a:lnTo>
                  <a:pt x="26438" y="6430"/>
                </a:lnTo>
                <a:lnTo>
                  <a:pt x="26405" y="6462"/>
                </a:lnTo>
                <a:lnTo>
                  <a:pt x="26372" y="6494"/>
                </a:lnTo>
                <a:lnTo>
                  <a:pt x="26339" y="6526"/>
                </a:lnTo>
                <a:lnTo>
                  <a:pt x="26307" y="6560"/>
                </a:lnTo>
                <a:lnTo>
                  <a:pt x="26275" y="6594"/>
                </a:lnTo>
                <a:lnTo>
                  <a:pt x="26232" y="6643"/>
                </a:lnTo>
                <a:lnTo>
                  <a:pt x="26191" y="6694"/>
                </a:lnTo>
                <a:lnTo>
                  <a:pt x="26152" y="6744"/>
                </a:lnTo>
                <a:lnTo>
                  <a:pt x="26113" y="6796"/>
                </a:lnTo>
                <a:lnTo>
                  <a:pt x="26076" y="6848"/>
                </a:lnTo>
                <a:lnTo>
                  <a:pt x="26041" y="6901"/>
                </a:lnTo>
                <a:lnTo>
                  <a:pt x="26006" y="6954"/>
                </a:lnTo>
                <a:lnTo>
                  <a:pt x="25973" y="7008"/>
                </a:lnTo>
                <a:lnTo>
                  <a:pt x="25942" y="7063"/>
                </a:lnTo>
                <a:lnTo>
                  <a:pt x="25911" y="7119"/>
                </a:lnTo>
                <a:lnTo>
                  <a:pt x="25882" y="7174"/>
                </a:lnTo>
                <a:lnTo>
                  <a:pt x="25855" y="7231"/>
                </a:lnTo>
                <a:lnTo>
                  <a:pt x="25829" y="7287"/>
                </a:lnTo>
                <a:lnTo>
                  <a:pt x="25804" y="7344"/>
                </a:lnTo>
                <a:lnTo>
                  <a:pt x="25780" y="7403"/>
                </a:lnTo>
                <a:lnTo>
                  <a:pt x="25758" y="7461"/>
                </a:lnTo>
                <a:lnTo>
                  <a:pt x="25738" y="7519"/>
                </a:lnTo>
                <a:lnTo>
                  <a:pt x="25719" y="7578"/>
                </a:lnTo>
                <a:lnTo>
                  <a:pt x="25701" y="7637"/>
                </a:lnTo>
                <a:lnTo>
                  <a:pt x="25684" y="7697"/>
                </a:lnTo>
                <a:lnTo>
                  <a:pt x="25669" y="7757"/>
                </a:lnTo>
                <a:lnTo>
                  <a:pt x="25655" y="7817"/>
                </a:lnTo>
                <a:lnTo>
                  <a:pt x="25643" y="7877"/>
                </a:lnTo>
                <a:lnTo>
                  <a:pt x="25631" y="7938"/>
                </a:lnTo>
                <a:lnTo>
                  <a:pt x="25622" y="7998"/>
                </a:lnTo>
                <a:lnTo>
                  <a:pt x="25614" y="8058"/>
                </a:lnTo>
                <a:lnTo>
                  <a:pt x="25606" y="8120"/>
                </a:lnTo>
                <a:lnTo>
                  <a:pt x="25601" y="8180"/>
                </a:lnTo>
                <a:lnTo>
                  <a:pt x="25597" y="8242"/>
                </a:lnTo>
                <a:lnTo>
                  <a:pt x="25595" y="8303"/>
                </a:lnTo>
                <a:lnTo>
                  <a:pt x="25593" y="8363"/>
                </a:lnTo>
                <a:lnTo>
                  <a:pt x="25593" y="8425"/>
                </a:lnTo>
                <a:lnTo>
                  <a:pt x="25595" y="8486"/>
                </a:lnTo>
                <a:lnTo>
                  <a:pt x="25597" y="8547"/>
                </a:lnTo>
                <a:lnTo>
                  <a:pt x="25601" y="8608"/>
                </a:lnTo>
                <a:lnTo>
                  <a:pt x="25607" y="8668"/>
                </a:lnTo>
                <a:lnTo>
                  <a:pt x="25614" y="8729"/>
                </a:lnTo>
                <a:lnTo>
                  <a:pt x="25622" y="8789"/>
                </a:lnTo>
                <a:lnTo>
                  <a:pt x="25632" y="8849"/>
                </a:lnTo>
                <a:lnTo>
                  <a:pt x="25644" y="8910"/>
                </a:lnTo>
                <a:lnTo>
                  <a:pt x="25656" y="8969"/>
                </a:lnTo>
                <a:lnTo>
                  <a:pt x="25670" y="9028"/>
                </a:lnTo>
                <a:lnTo>
                  <a:pt x="25686" y="9088"/>
                </a:lnTo>
                <a:lnTo>
                  <a:pt x="25702" y="9146"/>
                </a:lnTo>
                <a:lnTo>
                  <a:pt x="25721" y="9204"/>
                </a:lnTo>
                <a:lnTo>
                  <a:pt x="25740" y="9263"/>
                </a:lnTo>
                <a:lnTo>
                  <a:pt x="25762" y="9320"/>
                </a:lnTo>
                <a:lnTo>
                  <a:pt x="25783" y="9377"/>
                </a:lnTo>
                <a:lnTo>
                  <a:pt x="25807" y="9434"/>
                </a:lnTo>
                <a:lnTo>
                  <a:pt x="25832" y="9490"/>
                </a:lnTo>
                <a:lnTo>
                  <a:pt x="25859" y="9546"/>
                </a:lnTo>
                <a:lnTo>
                  <a:pt x="25888" y="9601"/>
                </a:lnTo>
                <a:lnTo>
                  <a:pt x="25917" y="9655"/>
                </a:lnTo>
                <a:lnTo>
                  <a:pt x="25948" y="9709"/>
                </a:lnTo>
                <a:lnTo>
                  <a:pt x="25980" y="9762"/>
                </a:lnTo>
                <a:lnTo>
                  <a:pt x="26015" y="9815"/>
                </a:lnTo>
                <a:lnTo>
                  <a:pt x="26050" y="9867"/>
                </a:lnTo>
                <a:lnTo>
                  <a:pt x="26086" y="9918"/>
                </a:lnTo>
                <a:lnTo>
                  <a:pt x="26124" y="9969"/>
                </a:lnTo>
                <a:lnTo>
                  <a:pt x="26163" y="10018"/>
                </a:lnTo>
                <a:lnTo>
                  <a:pt x="26205" y="10067"/>
                </a:lnTo>
                <a:lnTo>
                  <a:pt x="26247" y="10116"/>
                </a:lnTo>
                <a:lnTo>
                  <a:pt x="26290" y="10163"/>
                </a:lnTo>
                <a:lnTo>
                  <a:pt x="26336" y="10210"/>
                </a:lnTo>
                <a:lnTo>
                  <a:pt x="26383" y="10254"/>
                </a:lnTo>
                <a:lnTo>
                  <a:pt x="26430" y="10298"/>
                </a:lnTo>
                <a:lnTo>
                  <a:pt x="26479" y="10340"/>
                </a:lnTo>
                <a:lnTo>
                  <a:pt x="26528" y="10380"/>
                </a:lnTo>
                <a:lnTo>
                  <a:pt x="26579" y="10419"/>
                </a:lnTo>
                <a:lnTo>
                  <a:pt x="26630" y="10456"/>
                </a:lnTo>
                <a:lnTo>
                  <a:pt x="26682" y="10492"/>
                </a:lnTo>
                <a:lnTo>
                  <a:pt x="26735" y="10525"/>
                </a:lnTo>
                <a:lnTo>
                  <a:pt x="26788" y="10557"/>
                </a:lnTo>
                <a:lnTo>
                  <a:pt x="26843" y="10588"/>
                </a:lnTo>
                <a:lnTo>
                  <a:pt x="26897" y="10618"/>
                </a:lnTo>
                <a:lnTo>
                  <a:pt x="26954" y="10645"/>
                </a:lnTo>
                <a:lnTo>
                  <a:pt x="27010" y="10671"/>
                </a:lnTo>
                <a:lnTo>
                  <a:pt x="27067" y="10695"/>
                </a:lnTo>
                <a:lnTo>
                  <a:pt x="27124" y="10718"/>
                </a:lnTo>
                <a:lnTo>
                  <a:pt x="27182" y="10738"/>
                </a:lnTo>
                <a:lnTo>
                  <a:pt x="27240" y="10758"/>
                </a:lnTo>
                <a:lnTo>
                  <a:pt x="27298" y="10776"/>
                </a:lnTo>
                <a:lnTo>
                  <a:pt x="27357" y="10792"/>
                </a:lnTo>
                <a:lnTo>
                  <a:pt x="27417" y="10807"/>
                </a:lnTo>
                <a:lnTo>
                  <a:pt x="27476" y="10821"/>
                </a:lnTo>
                <a:lnTo>
                  <a:pt x="27535" y="10832"/>
                </a:lnTo>
                <a:lnTo>
                  <a:pt x="27596" y="10841"/>
                </a:lnTo>
                <a:lnTo>
                  <a:pt x="27655" y="10850"/>
                </a:lnTo>
                <a:lnTo>
                  <a:pt x="27716" y="10857"/>
                </a:lnTo>
                <a:lnTo>
                  <a:pt x="27776" y="10862"/>
                </a:lnTo>
                <a:lnTo>
                  <a:pt x="27836" y="10865"/>
                </a:lnTo>
                <a:lnTo>
                  <a:pt x="27897" y="10867"/>
                </a:lnTo>
                <a:lnTo>
                  <a:pt x="27956" y="10868"/>
                </a:lnTo>
                <a:lnTo>
                  <a:pt x="28016" y="10867"/>
                </a:lnTo>
                <a:lnTo>
                  <a:pt x="28077" y="10864"/>
                </a:lnTo>
                <a:lnTo>
                  <a:pt x="28136" y="10860"/>
                </a:lnTo>
                <a:lnTo>
                  <a:pt x="28195" y="10854"/>
                </a:lnTo>
                <a:lnTo>
                  <a:pt x="28255" y="10847"/>
                </a:lnTo>
                <a:lnTo>
                  <a:pt x="28314" y="10838"/>
                </a:lnTo>
                <a:lnTo>
                  <a:pt x="28372" y="10828"/>
                </a:lnTo>
                <a:lnTo>
                  <a:pt x="28431" y="10815"/>
                </a:lnTo>
                <a:lnTo>
                  <a:pt x="28488" y="10802"/>
                </a:lnTo>
                <a:lnTo>
                  <a:pt x="28545" y="10786"/>
                </a:lnTo>
                <a:lnTo>
                  <a:pt x="28603" y="10770"/>
                </a:lnTo>
                <a:lnTo>
                  <a:pt x="28659" y="10752"/>
                </a:lnTo>
                <a:lnTo>
                  <a:pt x="28714" y="10732"/>
                </a:lnTo>
                <a:lnTo>
                  <a:pt x="28769" y="10710"/>
                </a:lnTo>
                <a:lnTo>
                  <a:pt x="28823" y="10687"/>
                </a:lnTo>
                <a:lnTo>
                  <a:pt x="28877" y="10662"/>
                </a:lnTo>
                <a:lnTo>
                  <a:pt x="28930" y="10636"/>
                </a:lnTo>
                <a:lnTo>
                  <a:pt x="28983" y="10609"/>
                </a:lnTo>
                <a:lnTo>
                  <a:pt x="29034" y="10580"/>
                </a:lnTo>
                <a:lnTo>
                  <a:pt x="29083" y="10549"/>
                </a:lnTo>
                <a:lnTo>
                  <a:pt x="29133" y="10517"/>
                </a:lnTo>
                <a:lnTo>
                  <a:pt x="29181" y="10482"/>
                </a:lnTo>
                <a:lnTo>
                  <a:pt x="29229" y="10447"/>
                </a:lnTo>
                <a:lnTo>
                  <a:pt x="29276" y="10411"/>
                </a:lnTo>
                <a:lnTo>
                  <a:pt x="29321" y="10372"/>
                </a:lnTo>
                <a:lnTo>
                  <a:pt x="29366" y="10332"/>
                </a:lnTo>
                <a:lnTo>
                  <a:pt x="29408" y="10291"/>
                </a:lnTo>
                <a:lnTo>
                  <a:pt x="29450" y="10247"/>
                </a:lnTo>
                <a:lnTo>
                  <a:pt x="29491" y="10202"/>
                </a:lnTo>
                <a:lnTo>
                  <a:pt x="29530" y="10157"/>
                </a:lnTo>
                <a:lnTo>
                  <a:pt x="29569" y="10109"/>
                </a:lnTo>
                <a:lnTo>
                  <a:pt x="29605" y="10060"/>
                </a:lnTo>
                <a:lnTo>
                  <a:pt x="29640" y="10009"/>
                </a:lnTo>
                <a:lnTo>
                  <a:pt x="29674" y="9957"/>
                </a:lnTo>
                <a:lnTo>
                  <a:pt x="29707" y="9903"/>
                </a:lnTo>
                <a:lnTo>
                  <a:pt x="29727" y="9868"/>
                </a:lnTo>
                <a:lnTo>
                  <a:pt x="29746" y="9833"/>
                </a:lnTo>
                <a:lnTo>
                  <a:pt x="29764" y="9798"/>
                </a:lnTo>
                <a:lnTo>
                  <a:pt x="29783" y="9761"/>
                </a:lnTo>
                <a:lnTo>
                  <a:pt x="29800" y="9726"/>
                </a:lnTo>
                <a:lnTo>
                  <a:pt x="29817" y="9688"/>
                </a:lnTo>
                <a:lnTo>
                  <a:pt x="29833" y="9652"/>
                </a:lnTo>
                <a:lnTo>
                  <a:pt x="29850" y="9614"/>
                </a:lnTo>
                <a:lnTo>
                  <a:pt x="29864" y="9577"/>
                </a:lnTo>
                <a:lnTo>
                  <a:pt x="29879" y="9538"/>
                </a:lnTo>
                <a:lnTo>
                  <a:pt x="29893" y="9501"/>
                </a:lnTo>
                <a:lnTo>
                  <a:pt x="29906" y="9462"/>
                </a:lnTo>
                <a:lnTo>
                  <a:pt x="29918" y="9424"/>
                </a:lnTo>
                <a:lnTo>
                  <a:pt x="29931" y="9384"/>
                </a:lnTo>
                <a:lnTo>
                  <a:pt x="29942" y="9346"/>
                </a:lnTo>
                <a:lnTo>
                  <a:pt x="29953" y="9306"/>
                </a:lnTo>
                <a:lnTo>
                  <a:pt x="29962" y="9267"/>
                </a:lnTo>
                <a:lnTo>
                  <a:pt x="29971" y="9227"/>
                </a:lnTo>
                <a:lnTo>
                  <a:pt x="29980" y="9188"/>
                </a:lnTo>
                <a:lnTo>
                  <a:pt x="29988" y="9147"/>
                </a:lnTo>
                <a:lnTo>
                  <a:pt x="29994" y="9108"/>
                </a:lnTo>
                <a:lnTo>
                  <a:pt x="30001" y="9068"/>
                </a:lnTo>
                <a:lnTo>
                  <a:pt x="30006" y="9027"/>
                </a:lnTo>
                <a:lnTo>
                  <a:pt x="30011" y="8988"/>
                </a:lnTo>
                <a:lnTo>
                  <a:pt x="30015" y="8947"/>
                </a:lnTo>
                <a:lnTo>
                  <a:pt x="30018" y="8908"/>
                </a:lnTo>
                <a:lnTo>
                  <a:pt x="30020" y="8867"/>
                </a:lnTo>
                <a:lnTo>
                  <a:pt x="30021" y="8827"/>
                </a:lnTo>
                <a:lnTo>
                  <a:pt x="30023" y="8787"/>
                </a:lnTo>
                <a:lnTo>
                  <a:pt x="30023" y="8747"/>
                </a:lnTo>
                <a:lnTo>
                  <a:pt x="30021" y="8707"/>
                </a:lnTo>
                <a:lnTo>
                  <a:pt x="30019" y="8667"/>
                </a:lnTo>
                <a:lnTo>
                  <a:pt x="30017" y="8628"/>
                </a:lnTo>
                <a:lnTo>
                  <a:pt x="30013" y="8588"/>
                </a:lnTo>
                <a:lnTo>
                  <a:pt x="30009" y="8549"/>
                </a:lnTo>
                <a:lnTo>
                  <a:pt x="30004" y="8509"/>
                </a:lnTo>
                <a:lnTo>
                  <a:pt x="29998" y="8471"/>
                </a:lnTo>
                <a:lnTo>
                  <a:pt x="29990" y="8432"/>
                </a:lnTo>
                <a:lnTo>
                  <a:pt x="29982" y="8394"/>
                </a:lnTo>
                <a:lnTo>
                  <a:pt x="29974" y="8355"/>
                </a:lnTo>
                <a:lnTo>
                  <a:pt x="29963" y="8317"/>
                </a:lnTo>
                <a:lnTo>
                  <a:pt x="29953" y="8279"/>
                </a:lnTo>
                <a:lnTo>
                  <a:pt x="29941" y="8242"/>
                </a:lnTo>
                <a:lnTo>
                  <a:pt x="29928" y="8204"/>
                </a:lnTo>
                <a:lnTo>
                  <a:pt x="29914" y="8168"/>
                </a:lnTo>
                <a:lnTo>
                  <a:pt x="29900" y="8130"/>
                </a:lnTo>
                <a:lnTo>
                  <a:pt x="29884" y="8095"/>
                </a:lnTo>
                <a:lnTo>
                  <a:pt x="29867" y="8058"/>
                </a:lnTo>
                <a:lnTo>
                  <a:pt x="29850" y="8023"/>
                </a:lnTo>
                <a:lnTo>
                  <a:pt x="29831" y="7989"/>
                </a:lnTo>
                <a:lnTo>
                  <a:pt x="29811" y="7954"/>
                </a:lnTo>
                <a:lnTo>
                  <a:pt x="29790" y="7920"/>
                </a:lnTo>
                <a:lnTo>
                  <a:pt x="29767" y="7887"/>
                </a:lnTo>
                <a:lnTo>
                  <a:pt x="29745" y="7853"/>
                </a:lnTo>
                <a:lnTo>
                  <a:pt x="29721" y="7821"/>
                </a:lnTo>
                <a:lnTo>
                  <a:pt x="29696" y="7789"/>
                </a:lnTo>
                <a:lnTo>
                  <a:pt x="29670" y="7758"/>
                </a:lnTo>
                <a:lnTo>
                  <a:pt x="29643" y="7726"/>
                </a:lnTo>
                <a:lnTo>
                  <a:pt x="29613" y="7696"/>
                </a:lnTo>
                <a:lnTo>
                  <a:pt x="29584" y="7666"/>
                </a:lnTo>
                <a:lnTo>
                  <a:pt x="29553" y="7637"/>
                </a:lnTo>
                <a:lnTo>
                  <a:pt x="29522" y="7609"/>
                </a:lnTo>
                <a:lnTo>
                  <a:pt x="29488" y="7581"/>
                </a:lnTo>
                <a:lnTo>
                  <a:pt x="29454" y="7554"/>
                </a:lnTo>
                <a:lnTo>
                  <a:pt x="29417" y="7517"/>
                </a:lnTo>
                <a:lnTo>
                  <a:pt x="29384" y="7487"/>
                </a:lnTo>
                <a:lnTo>
                  <a:pt x="29355" y="7461"/>
                </a:lnTo>
                <a:lnTo>
                  <a:pt x="29331" y="7439"/>
                </a:lnTo>
                <a:lnTo>
                  <a:pt x="29297" y="7412"/>
                </a:lnTo>
                <a:lnTo>
                  <a:pt x="29285" y="7403"/>
                </a:lnTo>
                <a:close/>
              </a:path>
            </a:pathLst>
          </a:custGeom>
          <a:solidFill>
            <a:srgbClr val="47BAB8"/>
          </a:solidFill>
          <a:ln w="38100">
            <a:solidFill>
              <a:schemeClr val="bg1"/>
            </a:solidFill>
          </a:ln>
          <a:effectLst>
            <a:outerShdw blurRad="57150" dist="19050" dir="5400000" algn="ctr" rotWithShape="0">
              <a:srgbClr val="000000">
                <a:alpha val="63000"/>
              </a:srgbClr>
            </a:outerShdw>
          </a:effectLst>
        </p:spPr>
        <p:txBody>
          <a:bodyPr rIns="378000" anchor="ctr">
            <a:normAutofit/>
          </a:bodyPr>
          <a:lstStyle/>
          <a:p>
            <a:pPr algn="ctr" defTabSz="1371600">
              <a:defRPr/>
            </a:pPr>
            <a:r>
              <a:rPr lang="en-US" altLang="zh-CN" sz="3000" kern="0">
                <a:solidFill>
                  <a:srgbClr val="FFFFFF"/>
                </a:solidFill>
                <a:latin typeface="#9Slide03 AllRoundGothic" panose="020B0703020202020104" pitchFamily="34" charset="0"/>
                <a:ea typeface="微软雅黑"/>
                <a:cs typeface="+mn-ea"/>
                <a:sym typeface="+mn-lt"/>
              </a:rPr>
              <a:t>Câu 10</a:t>
            </a:r>
            <a:endParaRPr lang="zh-CN" altLang="en-US" sz="3000" kern="0" dirty="0">
              <a:solidFill>
                <a:srgbClr val="FFFFFF"/>
              </a:solidFill>
              <a:latin typeface="#9Slide03 AllRoundGothic" panose="020B0703020202020104" pitchFamily="34" charset="0"/>
              <a:ea typeface="微软雅黑"/>
              <a:cs typeface="+mn-ea"/>
              <a:sym typeface="+mn-lt"/>
            </a:endParaRPr>
          </a:p>
        </p:txBody>
      </p:sp>
      <p:sp>
        <p:nvSpPr>
          <p:cNvPr id="10" name="MH_Text_1" descr="n23 Fb Tran Manh Tung">
            <a:extLst>
              <a:ext uri="{FF2B5EF4-FFF2-40B4-BE49-F238E27FC236}">
                <a16:creationId xmlns:a16="http://schemas.microsoft.com/office/drawing/2014/main" id="{D2736301-29F1-4374-397E-F866BCBA502C}"/>
              </a:ext>
            </a:extLst>
          </p:cNvPr>
          <p:cNvSpPr txBox="1">
            <a:spLocks noChangeArrowheads="1"/>
          </p:cNvSpPr>
          <p:nvPr>
            <p:custDataLst>
              <p:tags r:id="rId7"/>
            </p:custDataLst>
          </p:nvPr>
        </p:nvSpPr>
        <p:spPr bwMode="auto">
          <a:xfrm>
            <a:off x="4953000" y="2945255"/>
            <a:ext cx="4114800" cy="1381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ctr" defTabSz="1828755"/>
            <a:r>
              <a:rPr lang="en-US" sz="2600"/>
              <a:t>Phân tích kiến thức Vật lí nào được sử dụng trong các thiết bị quân sự thô sơ sau: cung tên, máy bắn đá, tia nhiệt của Acsimec</a:t>
            </a:r>
            <a:endParaRPr lang="zh-CN" altLang="en-US" sz="2600" kern="0" dirty="0">
              <a:solidFill>
                <a:prstClr val="black">
                  <a:lumMod val="75000"/>
                  <a:lumOff val="25000"/>
                </a:prstClr>
              </a:solidFill>
              <a:ea typeface="微软雅黑"/>
              <a:cs typeface="Calibri" panose="020F0502020204030204" pitchFamily="34" charset="0"/>
              <a:sym typeface="+mn-lt"/>
            </a:endParaRPr>
          </a:p>
        </p:txBody>
      </p:sp>
      <p:sp>
        <p:nvSpPr>
          <p:cNvPr id="11" name="MH_SubTitle_1" descr="n23 Fb Tran Manh Tung">
            <a:extLst>
              <a:ext uri="{FF2B5EF4-FFF2-40B4-BE49-F238E27FC236}">
                <a16:creationId xmlns:a16="http://schemas.microsoft.com/office/drawing/2014/main" id="{7F22ADDC-D372-AA7C-8A01-A1D6425EDDDB}"/>
              </a:ext>
            </a:extLst>
          </p:cNvPr>
          <p:cNvSpPr>
            <a:spLocks/>
          </p:cNvSpPr>
          <p:nvPr>
            <p:custDataLst>
              <p:tags r:id="rId8"/>
            </p:custDataLst>
          </p:nvPr>
        </p:nvSpPr>
        <p:spPr bwMode="auto">
          <a:xfrm>
            <a:off x="10698480" y="2337796"/>
            <a:ext cx="1920240" cy="640080"/>
          </a:xfrm>
          <a:custGeom>
            <a:avLst/>
            <a:gdLst>
              <a:gd name="T0" fmla="*/ 2147483646 w 30720"/>
              <a:gd name="T1" fmla="*/ 2147483646 h 11496"/>
              <a:gd name="T2" fmla="*/ 2147483646 w 30720"/>
              <a:gd name="T3" fmla="*/ 2147483646 h 11496"/>
              <a:gd name="T4" fmla="*/ 2147483646 w 30720"/>
              <a:gd name="T5" fmla="*/ 2147483646 h 11496"/>
              <a:gd name="T6" fmla="*/ 2147483646 w 30720"/>
              <a:gd name="T7" fmla="*/ 2147483646 h 11496"/>
              <a:gd name="T8" fmla="*/ 2147483646 w 30720"/>
              <a:gd name="T9" fmla="*/ 2147483646 h 11496"/>
              <a:gd name="T10" fmla="*/ 2147483646 w 30720"/>
              <a:gd name="T11" fmla="*/ 2147483646 h 11496"/>
              <a:gd name="T12" fmla="*/ 2147483646 w 30720"/>
              <a:gd name="T13" fmla="*/ 2147483646 h 11496"/>
              <a:gd name="T14" fmla="*/ 2147483646 w 30720"/>
              <a:gd name="T15" fmla="*/ 2147483646 h 11496"/>
              <a:gd name="T16" fmla="*/ 2147483646 w 30720"/>
              <a:gd name="T17" fmla="*/ 2147483646 h 11496"/>
              <a:gd name="T18" fmla="*/ 2147483646 w 30720"/>
              <a:gd name="T19" fmla="*/ 2147483646 h 11496"/>
              <a:gd name="T20" fmla="*/ 2147483646 w 30720"/>
              <a:gd name="T21" fmla="*/ 2147483646 h 11496"/>
              <a:gd name="T22" fmla="*/ 2147483646 w 30720"/>
              <a:gd name="T23" fmla="*/ 2147483646 h 11496"/>
              <a:gd name="T24" fmla="*/ 2147483646 w 30720"/>
              <a:gd name="T25" fmla="*/ 2147483646 h 11496"/>
              <a:gd name="T26" fmla="*/ 2147483646 w 30720"/>
              <a:gd name="T27" fmla="*/ 2147483646 h 11496"/>
              <a:gd name="T28" fmla="*/ 2147483646 w 30720"/>
              <a:gd name="T29" fmla="*/ 2147483646 h 11496"/>
              <a:gd name="T30" fmla="*/ 2147483646 w 30720"/>
              <a:gd name="T31" fmla="*/ 2147483646 h 11496"/>
              <a:gd name="T32" fmla="*/ 2147483646 w 30720"/>
              <a:gd name="T33" fmla="*/ 2147483646 h 11496"/>
              <a:gd name="T34" fmla="*/ 2147483646 w 30720"/>
              <a:gd name="T35" fmla="*/ 2147483646 h 11496"/>
              <a:gd name="T36" fmla="*/ 2147483646 w 30720"/>
              <a:gd name="T37" fmla="*/ 2147483646 h 11496"/>
              <a:gd name="T38" fmla="*/ 2147483646 w 30720"/>
              <a:gd name="T39" fmla="*/ 2147483646 h 11496"/>
              <a:gd name="T40" fmla="*/ 2147483646 w 30720"/>
              <a:gd name="T41" fmla="*/ 2147483646 h 11496"/>
              <a:gd name="T42" fmla="*/ 2147483646 w 30720"/>
              <a:gd name="T43" fmla="*/ 2147483646 h 11496"/>
              <a:gd name="T44" fmla="*/ 2147483646 w 30720"/>
              <a:gd name="T45" fmla="*/ 2147483646 h 11496"/>
              <a:gd name="T46" fmla="*/ 2147483646 w 30720"/>
              <a:gd name="T47" fmla="*/ 2147483646 h 11496"/>
              <a:gd name="T48" fmla="*/ 2147483646 w 30720"/>
              <a:gd name="T49" fmla="*/ 2147483646 h 11496"/>
              <a:gd name="T50" fmla="*/ 2147483646 w 30720"/>
              <a:gd name="T51" fmla="*/ 2147483646 h 11496"/>
              <a:gd name="T52" fmla="*/ 2147483646 w 30720"/>
              <a:gd name="T53" fmla="*/ 2147483646 h 11496"/>
              <a:gd name="T54" fmla="*/ 2147483646 w 30720"/>
              <a:gd name="T55" fmla="*/ 2147483646 h 11496"/>
              <a:gd name="T56" fmla="*/ 2147483646 w 30720"/>
              <a:gd name="T57" fmla="*/ 2147483646 h 11496"/>
              <a:gd name="T58" fmla="*/ 2147483646 w 30720"/>
              <a:gd name="T59" fmla="*/ 2147483646 h 11496"/>
              <a:gd name="T60" fmla="*/ 2147483646 w 30720"/>
              <a:gd name="T61" fmla="*/ 2147483646 h 11496"/>
              <a:gd name="T62" fmla="*/ 2147483646 w 30720"/>
              <a:gd name="T63" fmla="*/ 2147483646 h 11496"/>
              <a:gd name="T64" fmla="*/ 2147483646 w 30720"/>
              <a:gd name="T65" fmla="*/ 2147483646 h 11496"/>
              <a:gd name="T66" fmla="*/ 2147483646 w 30720"/>
              <a:gd name="T67" fmla="*/ 2147483646 h 11496"/>
              <a:gd name="T68" fmla="*/ 2147483646 w 30720"/>
              <a:gd name="T69" fmla="*/ 2147483646 h 11496"/>
              <a:gd name="T70" fmla="*/ 2147483646 w 30720"/>
              <a:gd name="T71" fmla="*/ 2147483646 h 11496"/>
              <a:gd name="T72" fmla="*/ 2147483646 w 30720"/>
              <a:gd name="T73" fmla="*/ 2147483646 h 11496"/>
              <a:gd name="T74" fmla="*/ 2147483646 w 30720"/>
              <a:gd name="T75" fmla="*/ 2147483646 h 11496"/>
              <a:gd name="T76" fmla="*/ 2147483646 w 30720"/>
              <a:gd name="T77" fmla="*/ 2147483646 h 11496"/>
              <a:gd name="T78" fmla="*/ 2147483646 w 30720"/>
              <a:gd name="T79" fmla="*/ 2147483646 h 11496"/>
              <a:gd name="T80" fmla="*/ 2147483646 w 30720"/>
              <a:gd name="T81" fmla="*/ 2147483646 h 11496"/>
              <a:gd name="T82" fmla="*/ 2147483646 w 30720"/>
              <a:gd name="T83" fmla="*/ 2147483646 h 11496"/>
              <a:gd name="T84" fmla="*/ 2147483646 w 30720"/>
              <a:gd name="T85" fmla="*/ 2147483646 h 11496"/>
              <a:gd name="T86" fmla="*/ 2147483646 w 30720"/>
              <a:gd name="T87" fmla="*/ 2147483646 h 11496"/>
              <a:gd name="T88" fmla="*/ 2147483646 w 30720"/>
              <a:gd name="T89" fmla="*/ 2147483646 h 11496"/>
              <a:gd name="T90" fmla="*/ 2147483646 w 30720"/>
              <a:gd name="T91" fmla="*/ 2147483646 h 11496"/>
              <a:gd name="T92" fmla="*/ 2147483646 w 30720"/>
              <a:gd name="T93" fmla="*/ 2147483646 h 11496"/>
              <a:gd name="T94" fmla="*/ 2147483646 w 30720"/>
              <a:gd name="T95" fmla="*/ 2147483646 h 11496"/>
              <a:gd name="T96" fmla="*/ 2147483646 w 30720"/>
              <a:gd name="T97" fmla="*/ 2147483646 h 11496"/>
              <a:gd name="T98" fmla="*/ 2147483646 w 30720"/>
              <a:gd name="T99" fmla="*/ 2147483646 h 11496"/>
              <a:gd name="T100" fmla="*/ 2147483646 w 30720"/>
              <a:gd name="T101" fmla="*/ 2147483646 h 11496"/>
              <a:gd name="T102" fmla="*/ 2147483646 w 30720"/>
              <a:gd name="T103" fmla="*/ 2147483646 h 11496"/>
              <a:gd name="T104" fmla="*/ 2147483646 w 30720"/>
              <a:gd name="T105" fmla="*/ 2147483646 h 11496"/>
              <a:gd name="T106" fmla="*/ 2147483646 w 30720"/>
              <a:gd name="T107" fmla="*/ 2147483646 h 11496"/>
              <a:gd name="T108" fmla="*/ 2147483646 w 30720"/>
              <a:gd name="T109" fmla="*/ 2147483646 h 11496"/>
              <a:gd name="T110" fmla="*/ 2147483646 w 30720"/>
              <a:gd name="T111" fmla="*/ 2147483646 h 11496"/>
              <a:gd name="T112" fmla="*/ 2147483646 w 30720"/>
              <a:gd name="T113" fmla="*/ 2147483646 h 11496"/>
              <a:gd name="T114" fmla="*/ 2147483646 w 30720"/>
              <a:gd name="T115" fmla="*/ 2147483646 h 11496"/>
              <a:gd name="T116" fmla="*/ 2147483646 w 30720"/>
              <a:gd name="T117" fmla="*/ 2147483646 h 11496"/>
              <a:gd name="T118" fmla="*/ 2147483646 w 30720"/>
              <a:gd name="T119" fmla="*/ 2147483646 h 11496"/>
              <a:gd name="T120" fmla="*/ 2147483646 w 30720"/>
              <a:gd name="T121" fmla="*/ 2147483646 h 11496"/>
              <a:gd name="T122" fmla="*/ 2147483646 w 30720"/>
              <a:gd name="T123" fmla="*/ 2147483646 h 11496"/>
              <a:gd name="T124" fmla="*/ 2147483646 w 30720"/>
              <a:gd name="T125" fmla="*/ 2147483646 h 1149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720" h="11496">
                <a:moveTo>
                  <a:pt x="29285" y="7403"/>
                </a:moveTo>
                <a:lnTo>
                  <a:pt x="29285" y="7403"/>
                </a:lnTo>
                <a:lnTo>
                  <a:pt x="29232" y="7379"/>
                </a:lnTo>
                <a:lnTo>
                  <a:pt x="29180" y="7357"/>
                </a:lnTo>
                <a:lnTo>
                  <a:pt x="29127" y="7336"/>
                </a:lnTo>
                <a:lnTo>
                  <a:pt x="29073" y="7316"/>
                </a:lnTo>
                <a:lnTo>
                  <a:pt x="29020" y="7298"/>
                </a:lnTo>
                <a:lnTo>
                  <a:pt x="28966" y="7280"/>
                </a:lnTo>
                <a:lnTo>
                  <a:pt x="28913" y="7264"/>
                </a:lnTo>
                <a:lnTo>
                  <a:pt x="28859" y="7251"/>
                </a:lnTo>
                <a:lnTo>
                  <a:pt x="28804" y="7237"/>
                </a:lnTo>
                <a:lnTo>
                  <a:pt x="28750" y="7226"/>
                </a:lnTo>
                <a:lnTo>
                  <a:pt x="28697" y="7216"/>
                </a:lnTo>
                <a:lnTo>
                  <a:pt x="28643" y="7208"/>
                </a:lnTo>
                <a:lnTo>
                  <a:pt x="28589" y="7202"/>
                </a:lnTo>
                <a:lnTo>
                  <a:pt x="28535" y="7198"/>
                </a:lnTo>
                <a:lnTo>
                  <a:pt x="28482" y="7195"/>
                </a:lnTo>
                <a:lnTo>
                  <a:pt x="28429" y="7194"/>
                </a:lnTo>
                <a:lnTo>
                  <a:pt x="28376" y="7194"/>
                </a:lnTo>
                <a:lnTo>
                  <a:pt x="28322" y="7197"/>
                </a:lnTo>
                <a:lnTo>
                  <a:pt x="28269" y="7201"/>
                </a:lnTo>
                <a:lnTo>
                  <a:pt x="28217" y="7207"/>
                </a:lnTo>
                <a:lnTo>
                  <a:pt x="28165" y="7215"/>
                </a:lnTo>
                <a:lnTo>
                  <a:pt x="28113" y="7226"/>
                </a:lnTo>
                <a:lnTo>
                  <a:pt x="28062" y="7238"/>
                </a:lnTo>
                <a:lnTo>
                  <a:pt x="28011" y="7253"/>
                </a:lnTo>
                <a:lnTo>
                  <a:pt x="27960" y="7270"/>
                </a:lnTo>
                <a:lnTo>
                  <a:pt x="27910" y="7289"/>
                </a:lnTo>
                <a:lnTo>
                  <a:pt x="27861" y="7310"/>
                </a:lnTo>
                <a:lnTo>
                  <a:pt x="27812" y="7334"/>
                </a:lnTo>
                <a:lnTo>
                  <a:pt x="27763" y="7360"/>
                </a:lnTo>
                <a:lnTo>
                  <a:pt x="27717" y="7388"/>
                </a:lnTo>
                <a:lnTo>
                  <a:pt x="27670" y="7418"/>
                </a:lnTo>
                <a:lnTo>
                  <a:pt x="27623" y="7452"/>
                </a:lnTo>
                <a:lnTo>
                  <a:pt x="27600" y="7473"/>
                </a:lnTo>
                <a:lnTo>
                  <a:pt x="27578" y="7494"/>
                </a:lnTo>
                <a:lnTo>
                  <a:pt x="27556" y="7516"/>
                </a:lnTo>
                <a:lnTo>
                  <a:pt x="27535" y="7539"/>
                </a:lnTo>
                <a:lnTo>
                  <a:pt x="27515" y="7562"/>
                </a:lnTo>
                <a:lnTo>
                  <a:pt x="27495" y="7586"/>
                </a:lnTo>
                <a:lnTo>
                  <a:pt x="27476" y="7611"/>
                </a:lnTo>
                <a:lnTo>
                  <a:pt x="27457" y="7636"/>
                </a:lnTo>
                <a:lnTo>
                  <a:pt x="27440" y="7662"/>
                </a:lnTo>
                <a:lnTo>
                  <a:pt x="27422" y="7689"/>
                </a:lnTo>
                <a:lnTo>
                  <a:pt x="27405" y="7716"/>
                </a:lnTo>
                <a:lnTo>
                  <a:pt x="27390" y="7743"/>
                </a:lnTo>
                <a:lnTo>
                  <a:pt x="27374" y="7771"/>
                </a:lnTo>
                <a:lnTo>
                  <a:pt x="27360" y="7799"/>
                </a:lnTo>
                <a:lnTo>
                  <a:pt x="27345" y="7827"/>
                </a:lnTo>
                <a:lnTo>
                  <a:pt x="27332" y="7857"/>
                </a:lnTo>
                <a:lnTo>
                  <a:pt x="27319" y="7887"/>
                </a:lnTo>
                <a:lnTo>
                  <a:pt x="27307" y="7916"/>
                </a:lnTo>
                <a:lnTo>
                  <a:pt x="27296" y="7946"/>
                </a:lnTo>
                <a:lnTo>
                  <a:pt x="27286" y="7976"/>
                </a:lnTo>
                <a:lnTo>
                  <a:pt x="27276" y="8006"/>
                </a:lnTo>
                <a:lnTo>
                  <a:pt x="27268" y="8038"/>
                </a:lnTo>
                <a:lnTo>
                  <a:pt x="27260" y="8069"/>
                </a:lnTo>
                <a:lnTo>
                  <a:pt x="27252" y="8099"/>
                </a:lnTo>
                <a:lnTo>
                  <a:pt x="27246" y="8130"/>
                </a:lnTo>
                <a:lnTo>
                  <a:pt x="27241" y="8161"/>
                </a:lnTo>
                <a:lnTo>
                  <a:pt x="27236" y="8193"/>
                </a:lnTo>
                <a:lnTo>
                  <a:pt x="27231" y="8224"/>
                </a:lnTo>
                <a:lnTo>
                  <a:pt x="27228" y="8255"/>
                </a:lnTo>
                <a:lnTo>
                  <a:pt x="27226" y="8286"/>
                </a:lnTo>
                <a:lnTo>
                  <a:pt x="27225" y="8318"/>
                </a:lnTo>
                <a:lnTo>
                  <a:pt x="27224" y="8348"/>
                </a:lnTo>
                <a:lnTo>
                  <a:pt x="27225" y="8379"/>
                </a:lnTo>
                <a:lnTo>
                  <a:pt x="27226" y="8409"/>
                </a:lnTo>
                <a:lnTo>
                  <a:pt x="27228" y="8440"/>
                </a:lnTo>
                <a:lnTo>
                  <a:pt x="27231" y="8471"/>
                </a:lnTo>
                <a:lnTo>
                  <a:pt x="27236" y="8500"/>
                </a:lnTo>
                <a:lnTo>
                  <a:pt x="27241" y="8530"/>
                </a:lnTo>
                <a:lnTo>
                  <a:pt x="27247" y="8559"/>
                </a:lnTo>
                <a:lnTo>
                  <a:pt x="27254" y="8588"/>
                </a:lnTo>
                <a:lnTo>
                  <a:pt x="27263" y="8617"/>
                </a:lnTo>
                <a:lnTo>
                  <a:pt x="27271" y="8645"/>
                </a:lnTo>
                <a:lnTo>
                  <a:pt x="27281" y="8674"/>
                </a:lnTo>
                <a:lnTo>
                  <a:pt x="27293" y="8701"/>
                </a:lnTo>
                <a:lnTo>
                  <a:pt x="27304" y="8728"/>
                </a:lnTo>
                <a:lnTo>
                  <a:pt x="27318" y="8754"/>
                </a:lnTo>
                <a:lnTo>
                  <a:pt x="27331" y="8780"/>
                </a:lnTo>
                <a:lnTo>
                  <a:pt x="27347" y="8805"/>
                </a:lnTo>
                <a:lnTo>
                  <a:pt x="27364" y="8830"/>
                </a:lnTo>
                <a:lnTo>
                  <a:pt x="27381" y="8854"/>
                </a:lnTo>
                <a:lnTo>
                  <a:pt x="27399" y="8876"/>
                </a:lnTo>
                <a:lnTo>
                  <a:pt x="27419" y="8899"/>
                </a:lnTo>
                <a:lnTo>
                  <a:pt x="27440" y="8921"/>
                </a:lnTo>
                <a:lnTo>
                  <a:pt x="27462" y="8943"/>
                </a:lnTo>
                <a:lnTo>
                  <a:pt x="27484" y="8963"/>
                </a:lnTo>
                <a:lnTo>
                  <a:pt x="27509" y="8983"/>
                </a:lnTo>
                <a:lnTo>
                  <a:pt x="27534" y="9001"/>
                </a:lnTo>
                <a:lnTo>
                  <a:pt x="27560" y="9019"/>
                </a:lnTo>
                <a:lnTo>
                  <a:pt x="27589" y="9036"/>
                </a:lnTo>
                <a:lnTo>
                  <a:pt x="27618" y="9052"/>
                </a:lnTo>
                <a:lnTo>
                  <a:pt x="27648" y="9067"/>
                </a:lnTo>
                <a:lnTo>
                  <a:pt x="27679" y="9081"/>
                </a:lnTo>
                <a:lnTo>
                  <a:pt x="27711" y="9094"/>
                </a:lnTo>
                <a:lnTo>
                  <a:pt x="27746" y="9106"/>
                </a:lnTo>
                <a:lnTo>
                  <a:pt x="27734" y="9013"/>
                </a:lnTo>
                <a:lnTo>
                  <a:pt x="27730" y="8964"/>
                </a:lnTo>
                <a:lnTo>
                  <a:pt x="27727" y="8916"/>
                </a:lnTo>
                <a:lnTo>
                  <a:pt x="27724" y="8866"/>
                </a:lnTo>
                <a:lnTo>
                  <a:pt x="27722" y="8816"/>
                </a:lnTo>
                <a:lnTo>
                  <a:pt x="27721" y="8767"/>
                </a:lnTo>
                <a:lnTo>
                  <a:pt x="27721" y="8717"/>
                </a:lnTo>
                <a:lnTo>
                  <a:pt x="27722" y="8667"/>
                </a:lnTo>
                <a:lnTo>
                  <a:pt x="27725" y="8617"/>
                </a:lnTo>
                <a:lnTo>
                  <a:pt x="27729" y="8568"/>
                </a:lnTo>
                <a:lnTo>
                  <a:pt x="27734" y="8519"/>
                </a:lnTo>
                <a:lnTo>
                  <a:pt x="27743" y="8472"/>
                </a:lnTo>
                <a:lnTo>
                  <a:pt x="27752" y="8425"/>
                </a:lnTo>
                <a:lnTo>
                  <a:pt x="27763" y="8378"/>
                </a:lnTo>
                <a:lnTo>
                  <a:pt x="27776" y="8333"/>
                </a:lnTo>
                <a:lnTo>
                  <a:pt x="27783" y="8311"/>
                </a:lnTo>
                <a:lnTo>
                  <a:pt x="27792" y="8289"/>
                </a:lnTo>
                <a:lnTo>
                  <a:pt x="27800" y="8268"/>
                </a:lnTo>
                <a:lnTo>
                  <a:pt x="27809" y="8247"/>
                </a:lnTo>
                <a:lnTo>
                  <a:pt x="27820" y="8226"/>
                </a:lnTo>
                <a:lnTo>
                  <a:pt x="27829" y="8206"/>
                </a:lnTo>
                <a:lnTo>
                  <a:pt x="27840" y="8185"/>
                </a:lnTo>
                <a:lnTo>
                  <a:pt x="27852" y="8167"/>
                </a:lnTo>
                <a:lnTo>
                  <a:pt x="27864" y="8148"/>
                </a:lnTo>
                <a:lnTo>
                  <a:pt x="27877" y="8129"/>
                </a:lnTo>
                <a:lnTo>
                  <a:pt x="27890" y="8112"/>
                </a:lnTo>
                <a:lnTo>
                  <a:pt x="27905" y="8094"/>
                </a:lnTo>
                <a:lnTo>
                  <a:pt x="27921" y="8077"/>
                </a:lnTo>
                <a:lnTo>
                  <a:pt x="27936" y="8061"/>
                </a:lnTo>
                <a:lnTo>
                  <a:pt x="27953" y="8045"/>
                </a:lnTo>
                <a:lnTo>
                  <a:pt x="27970" y="8029"/>
                </a:lnTo>
                <a:lnTo>
                  <a:pt x="27987" y="8015"/>
                </a:lnTo>
                <a:lnTo>
                  <a:pt x="28006" y="8001"/>
                </a:lnTo>
                <a:lnTo>
                  <a:pt x="28026" y="7988"/>
                </a:lnTo>
                <a:lnTo>
                  <a:pt x="28047" y="7975"/>
                </a:lnTo>
                <a:lnTo>
                  <a:pt x="28067" y="7963"/>
                </a:lnTo>
                <a:lnTo>
                  <a:pt x="28089" y="7951"/>
                </a:lnTo>
                <a:lnTo>
                  <a:pt x="28112" y="7941"/>
                </a:lnTo>
                <a:lnTo>
                  <a:pt x="28136" y="7931"/>
                </a:lnTo>
                <a:lnTo>
                  <a:pt x="28160" y="7922"/>
                </a:lnTo>
                <a:lnTo>
                  <a:pt x="28186" y="7914"/>
                </a:lnTo>
                <a:lnTo>
                  <a:pt x="28212" y="7906"/>
                </a:lnTo>
                <a:lnTo>
                  <a:pt x="28240" y="7899"/>
                </a:lnTo>
                <a:lnTo>
                  <a:pt x="28268" y="7893"/>
                </a:lnTo>
                <a:lnTo>
                  <a:pt x="28298" y="7889"/>
                </a:lnTo>
                <a:lnTo>
                  <a:pt x="28328" y="7885"/>
                </a:lnTo>
                <a:lnTo>
                  <a:pt x="28358" y="7880"/>
                </a:lnTo>
                <a:lnTo>
                  <a:pt x="28384" y="7882"/>
                </a:lnTo>
                <a:lnTo>
                  <a:pt x="28410" y="7883"/>
                </a:lnTo>
                <a:lnTo>
                  <a:pt x="28435" y="7884"/>
                </a:lnTo>
                <a:lnTo>
                  <a:pt x="28460" y="7887"/>
                </a:lnTo>
                <a:lnTo>
                  <a:pt x="28485" y="7890"/>
                </a:lnTo>
                <a:lnTo>
                  <a:pt x="28510" y="7893"/>
                </a:lnTo>
                <a:lnTo>
                  <a:pt x="28535" y="7898"/>
                </a:lnTo>
                <a:lnTo>
                  <a:pt x="28559" y="7903"/>
                </a:lnTo>
                <a:lnTo>
                  <a:pt x="28583" y="7909"/>
                </a:lnTo>
                <a:lnTo>
                  <a:pt x="28607" y="7915"/>
                </a:lnTo>
                <a:lnTo>
                  <a:pt x="28630" y="7922"/>
                </a:lnTo>
                <a:lnTo>
                  <a:pt x="28654" y="7929"/>
                </a:lnTo>
                <a:lnTo>
                  <a:pt x="28676" y="7938"/>
                </a:lnTo>
                <a:lnTo>
                  <a:pt x="28699" y="7947"/>
                </a:lnTo>
                <a:lnTo>
                  <a:pt x="28721" y="7956"/>
                </a:lnTo>
                <a:lnTo>
                  <a:pt x="28743" y="7966"/>
                </a:lnTo>
                <a:lnTo>
                  <a:pt x="28765" y="7976"/>
                </a:lnTo>
                <a:lnTo>
                  <a:pt x="28787" y="7988"/>
                </a:lnTo>
                <a:lnTo>
                  <a:pt x="28808" y="7999"/>
                </a:lnTo>
                <a:lnTo>
                  <a:pt x="28828" y="8012"/>
                </a:lnTo>
                <a:lnTo>
                  <a:pt x="28869" y="8038"/>
                </a:lnTo>
                <a:lnTo>
                  <a:pt x="28908" y="8065"/>
                </a:lnTo>
                <a:lnTo>
                  <a:pt x="28945" y="8095"/>
                </a:lnTo>
                <a:lnTo>
                  <a:pt x="28981" y="8126"/>
                </a:lnTo>
                <a:lnTo>
                  <a:pt x="29016" y="8159"/>
                </a:lnTo>
                <a:lnTo>
                  <a:pt x="29048" y="8195"/>
                </a:lnTo>
                <a:lnTo>
                  <a:pt x="29078" y="8231"/>
                </a:lnTo>
                <a:lnTo>
                  <a:pt x="29107" y="8270"/>
                </a:lnTo>
                <a:lnTo>
                  <a:pt x="29134" y="8309"/>
                </a:lnTo>
                <a:lnTo>
                  <a:pt x="29159" y="8351"/>
                </a:lnTo>
                <a:lnTo>
                  <a:pt x="29182" y="8394"/>
                </a:lnTo>
                <a:lnTo>
                  <a:pt x="29202" y="8436"/>
                </a:lnTo>
                <a:lnTo>
                  <a:pt x="29221" y="8481"/>
                </a:lnTo>
                <a:lnTo>
                  <a:pt x="29229" y="8504"/>
                </a:lnTo>
                <a:lnTo>
                  <a:pt x="29238" y="8527"/>
                </a:lnTo>
                <a:lnTo>
                  <a:pt x="29245" y="8551"/>
                </a:lnTo>
                <a:lnTo>
                  <a:pt x="29251" y="8574"/>
                </a:lnTo>
                <a:lnTo>
                  <a:pt x="29257" y="8598"/>
                </a:lnTo>
                <a:lnTo>
                  <a:pt x="29263" y="8621"/>
                </a:lnTo>
                <a:lnTo>
                  <a:pt x="29268" y="8645"/>
                </a:lnTo>
                <a:lnTo>
                  <a:pt x="29272" y="8670"/>
                </a:lnTo>
                <a:lnTo>
                  <a:pt x="29275" y="8694"/>
                </a:lnTo>
                <a:lnTo>
                  <a:pt x="29278" y="8719"/>
                </a:lnTo>
                <a:lnTo>
                  <a:pt x="29280" y="8744"/>
                </a:lnTo>
                <a:lnTo>
                  <a:pt x="29282" y="8769"/>
                </a:lnTo>
                <a:lnTo>
                  <a:pt x="29283" y="8794"/>
                </a:lnTo>
                <a:lnTo>
                  <a:pt x="29283" y="8820"/>
                </a:lnTo>
                <a:lnTo>
                  <a:pt x="29283" y="8845"/>
                </a:lnTo>
                <a:lnTo>
                  <a:pt x="29282" y="8871"/>
                </a:lnTo>
                <a:lnTo>
                  <a:pt x="29280" y="8897"/>
                </a:lnTo>
                <a:lnTo>
                  <a:pt x="29278" y="8922"/>
                </a:lnTo>
                <a:lnTo>
                  <a:pt x="29271" y="8974"/>
                </a:lnTo>
                <a:lnTo>
                  <a:pt x="29262" y="9024"/>
                </a:lnTo>
                <a:lnTo>
                  <a:pt x="29251" y="9074"/>
                </a:lnTo>
                <a:lnTo>
                  <a:pt x="29238" y="9123"/>
                </a:lnTo>
                <a:lnTo>
                  <a:pt x="29223" y="9171"/>
                </a:lnTo>
                <a:lnTo>
                  <a:pt x="29206" y="9219"/>
                </a:lnTo>
                <a:lnTo>
                  <a:pt x="29188" y="9265"/>
                </a:lnTo>
                <a:lnTo>
                  <a:pt x="29167" y="9310"/>
                </a:lnTo>
                <a:lnTo>
                  <a:pt x="29144" y="9355"/>
                </a:lnTo>
                <a:lnTo>
                  <a:pt x="29120" y="9398"/>
                </a:lnTo>
                <a:lnTo>
                  <a:pt x="29094" y="9441"/>
                </a:lnTo>
                <a:lnTo>
                  <a:pt x="29067" y="9481"/>
                </a:lnTo>
                <a:lnTo>
                  <a:pt x="29038" y="9522"/>
                </a:lnTo>
                <a:lnTo>
                  <a:pt x="29006" y="9560"/>
                </a:lnTo>
                <a:lnTo>
                  <a:pt x="28974" y="9599"/>
                </a:lnTo>
                <a:lnTo>
                  <a:pt x="28941" y="9635"/>
                </a:lnTo>
                <a:lnTo>
                  <a:pt x="28905" y="9671"/>
                </a:lnTo>
                <a:lnTo>
                  <a:pt x="28869" y="9704"/>
                </a:lnTo>
                <a:lnTo>
                  <a:pt x="28831" y="9737"/>
                </a:lnTo>
                <a:lnTo>
                  <a:pt x="28792" y="9768"/>
                </a:lnTo>
                <a:lnTo>
                  <a:pt x="28751" y="9798"/>
                </a:lnTo>
                <a:lnTo>
                  <a:pt x="28710" y="9827"/>
                </a:lnTo>
                <a:lnTo>
                  <a:pt x="28666" y="9854"/>
                </a:lnTo>
                <a:lnTo>
                  <a:pt x="28622" y="9879"/>
                </a:lnTo>
                <a:lnTo>
                  <a:pt x="28578" y="9903"/>
                </a:lnTo>
                <a:lnTo>
                  <a:pt x="28532" y="9926"/>
                </a:lnTo>
                <a:lnTo>
                  <a:pt x="28484" y="9946"/>
                </a:lnTo>
                <a:lnTo>
                  <a:pt x="28436" y="9965"/>
                </a:lnTo>
                <a:lnTo>
                  <a:pt x="28387" y="9983"/>
                </a:lnTo>
                <a:lnTo>
                  <a:pt x="28337" y="9999"/>
                </a:lnTo>
                <a:lnTo>
                  <a:pt x="28287" y="10013"/>
                </a:lnTo>
                <a:lnTo>
                  <a:pt x="28236" y="10025"/>
                </a:lnTo>
                <a:lnTo>
                  <a:pt x="28189" y="10031"/>
                </a:lnTo>
                <a:lnTo>
                  <a:pt x="28143" y="10035"/>
                </a:lnTo>
                <a:lnTo>
                  <a:pt x="28098" y="10038"/>
                </a:lnTo>
                <a:lnTo>
                  <a:pt x="28052" y="10040"/>
                </a:lnTo>
                <a:lnTo>
                  <a:pt x="28006" y="10041"/>
                </a:lnTo>
                <a:lnTo>
                  <a:pt x="27960" y="10040"/>
                </a:lnTo>
                <a:lnTo>
                  <a:pt x="27915" y="10039"/>
                </a:lnTo>
                <a:lnTo>
                  <a:pt x="27870" y="10036"/>
                </a:lnTo>
                <a:lnTo>
                  <a:pt x="27825" y="10033"/>
                </a:lnTo>
                <a:lnTo>
                  <a:pt x="27780" y="10028"/>
                </a:lnTo>
                <a:lnTo>
                  <a:pt x="27735" y="10021"/>
                </a:lnTo>
                <a:lnTo>
                  <a:pt x="27691" y="10014"/>
                </a:lnTo>
                <a:lnTo>
                  <a:pt x="27647" y="10005"/>
                </a:lnTo>
                <a:lnTo>
                  <a:pt x="27602" y="9995"/>
                </a:lnTo>
                <a:lnTo>
                  <a:pt x="27559" y="9984"/>
                </a:lnTo>
                <a:lnTo>
                  <a:pt x="27516" y="9972"/>
                </a:lnTo>
                <a:lnTo>
                  <a:pt x="27473" y="9958"/>
                </a:lnTo>
                <a:lnTo>
                  <a:pt x="27430" y="9943"/>
                </a:lnTo>
                <a:lnTo>
                  <a:pt x="27388" y="9928"/>
                </a:lnTo>
                <a:lnTo>
                  <a:pt x="27346" y="9910"/>
                </a:lnTo>
                <a:lnTo>
                  <a:pt x="27305" y="9891"/>
                </a:lnTo>
                <a:lnTo>
                  <a:pt x="27265" y="9871"/>
                </a:lnTo>
                <a:lnTo>
                  <a:pt x="27224" y="9850"/>
                </a:lnTo>
                <a:lnTo>
                  <a:pt x="27185" y="9828"/>
                </a:lnTo>
                <a:lnTo>
                  <a:pt x="27145" y="9803"/>
                </a:lnTo>
                <a:lnTo>
                  <a:pt x="27107" y="9778"/>
                </a:lnTo>
                <a:lnTo>
                  <a:pt x="27068" y="9751"/>
                </a:lnTo>
                <a:lnTo>
                  <a:pt x="27031" y="9723"/>
                </a:lnTo>
                <a:lnTo>
                  <a:pt x="26994" y="9693"/>
                </a:lnTo>
                <a:lnTo>
                  <a:pt x="26958" y="9662"/>
                </a:lnTo>
                <a:lnTo>
                  <a:pt x="26922" y="9630"/>
                </a:lnTo>
                <a:lnTo>
                  <a:pt x="26888" y="9597"/>
                </a:lnTo>
                <a:lnTo>
                  <a:pt x="26854" y="9559"/>
                </a:lnTo>
                <a:lnTo>
                  <a:pt x="26821" y="9521"/>
                </a:lnTo>
                <a:lnTo>
                  <a:pt x="26790" y="9482"/>
                </a:lnTo>
                <a:lnTo>
                  <a:pt x="26761" y="9443"/>
                </a:lnTo>
                <a:lnTo>
                  <a:pt x="26732" y="9403"/>
                </a:lnTo>
                <a:lnTo>
                  <a:pt x="26705" y="9364"/>
                </a:lnTo>
                <a:lnTo>
                  <a:pt x="26679" y="9323"/>
                </a:lnTo>
                <a:lnTo>
                  <a:pt x="26655" y="9282"/>
                </a:lnTo>
                <a:lnTo>
                  <a:pt x="26631" y="9241"/>
                </a:lnTo>
                <a:lnTo>
                  <a:pt x="26609" y="9199"/>
                </a:lnTo>
                <a:lnTo>
                  <a:pt x="26588" y="9157"/>
                </a:lnTo>
                <a:lnTo>
                  <a:pt x="26568" y="9115"/>
                </a:lnTo>
                <a:lnTo>
                  <a:pt x="26551" y="9073"/>
                </a:lnTo>
                <a:lnTo>
                  <a:pt x="26533" y="9029"/>
                </a:lnTo>
                <a:lnTo>
                  <a:pt x="26517" y="8987"/>
                </a:lnTo>
                <a:lnTo>
                  <a:pt x="26503" y="8943"/>
                </a:lnTo>
                <a:lnTo>
                  <a:pt x="26489" y="8900"/>
                </a:lnTo>
                <a:lnTo>
                  <a:pt x="26477" y="8857"/>
                </a:lnTo>
                <a:lnTo>
                  <a:pt x="26466" y="8812"/>
                </a:lnTo>
                <a:lnTo>
                  <a:pt x="26456" y="8768"/>
                </a:lnTo>
                <a:lnTo>
                  <a:pt x="26448" y="8723"/>
                </a:lnTo>
                <a:lnTo>
                  <a:pt x="26440" y="8680"/>
                </a:lnTo>
                <a:lnTo>
                  <a:pt x="26434" y="8635"/>
                </a:lnTo>
                <a:lnTo>
                  <a:pt x="26429" y="8590"/>
                </a:lnTo>
                <a:lnTo>
                  <a:pt x="26425" y="8546"/>
                </a:lnTo>
                <a:lnTo>
                  <a:pt x="26422" y="8501"/>
                </a:lnTo>
                <a:lnTo>
                  <a:pt x="26421" y="8456"/>
                </a:lnTo>
                <a:lnTo>
                  <a:pt x="26419" y="8412"/>
                </a:lnTo>
                <a:lnTo>
                  <a:pt x="26419" y="8368"/>
                </a:lnTo>
                <a:lnTo>
                  <a:pt x="26422" y="8323"/>
                </a:lnTo>
                <a:lnTo>
                  <a:pt x="26425" y="8278"/>
                </a:lnTo>
                <a:lnTo>
                  <a:pt x="26428" y="8233"/>
                </a:lnTo>
                <a:lnTo>
                  <a:pt x="26433" y="8189"/>
                </a:lnTo>
                <a:lnTo>
                  <a:pt x="26439" y="8145"/>
                </a:lnTo>
                <a:lnTo>
                  <a:pt x="26445" y="8100"/>
                </a:lnTo>
                <a:lnTo>
                  <a:pt x="26454" y="8056"/>
                </a:lnTo>
                <a:lnTo>
                  <a:pt x="26463" y="8013"/>
                </a:lnTo>
                <a:lnTo>
                  <a:pt x="26473" y="7969"/>
                </a:lnTo>
                <a:lnTo>
                  <a:pt x="26484" y="7925"/>
                </a:lnTo>
                <a:lnTo>
                  <a:pt x="26497" y="7882"/>
                </a:lnTo>
                <a:lnTo>
                  <a:pt x="26509" y="7839"/>
                </a:lnTo>
                <a:lnTo>
                  <a:pt x="26524" y="7796"/>
                </a:lnTo>
                <a:lnTo>
                  <a:pt x="26539" y="7754"/>
                </a:lnTo>
                <a:lnTo>
                  <a:pt x="26555" y="7711"/>
                </a:lnTo>
                <a:lnTo>
                  <a:pt x="26571" y="7669"/>
                </a:lnTo>
                <a:lnTo>
                  <a:pt x="26590" y="7628"/>
                </a:lnTo>
                <a:lnTo>
                  <a:pt x="26609" y="7587"/>
                </a:lnTo>
                <a:lnTo>
                  <a:pt x="26629" y="7546"/>
                </a:lnTo>
                <a:lnTo>
                  <a:pt x="26650" y="7506"/>
                </a:lnTo>
                <a:lnTo>
                  <a:pt x="26671" y="7465"/>
                </a:lnTo>
                <a:lnTo>
                  <a:pt x="26694" y="7426"/>
                </a:lnTo>
                <a:lnTo>
                  <a:pt x="26718" y="7387"/>
                </a:lnTo>
                <a:lnTo>
                  <a:pt x="26743" y="7349"/>
                </a:lnTo>
                <a:lnTo>
                  <a:pt x="26768" y="7310"/>
                </a:lnTo>
                <a:lnTo>
                  <a:pt x="26795" y="7273"/>
                </a:lnTo>
                <a:lnTo>
                  <a:pt x="26822" y="7236"/>
                </a:lnTo>
                <a:lnTo>
                  <a:pt x="26850" y="7200"/>
                </a:lnTo>
                <a:lnTo>
                  <a:pt x="26880" y="7163"/>
                </a:lnTo>
                <a:lnTo>
                  <a:pt x="26910" y="7128"/>
                </a:lnTo>
                <a:lnTo>
                  <a:pt x="26940" y="7094"/>
                </a:lnTo>
                <a:lnTo>
                  <a:pt x="26971" y="7060"/>
                </a:lnTo>
                <a:lnTo>
                  <a:pt x="27005" y="7027"/>
                </a:lnTo>
                <a:lnTo>
                  <a:pt x="27038" y="6994"/>
                </a:lnTo>
                <a:lnTo>
                  <a:pt x="27071" y="6962"/>
                </a:lnTo>
                <a:lnTo>
                  <a:pt x="27107" y="6933"/>
                </a:lnTo>
                <a:lnTo>
                  <a:pt x="27141" y="6906"/>
                </a:lnTo>
                <a:lnTo>
                  <a:pt x="27176" y="6880"/>
                </a:lnTo>
                <a:lnTo>
                  <a:pt x="27212" y="6854"/>
                </a:lnTo>
                <a:lnTo>
                  <a:pt x="27248" y="6829"/>
                </a:lnTo>
                <a:lnTo>
                  <a:pt x="27285" y="6805"/>
                </a:lnTo>
                <a:lnTo>
                  <a:pt x="27321" y="6782"/>
                </a:lnTo>
                <a:lnTo>
                  <a:pt x="27357" y="6761"/>
                </a:lnTo>
                <a:lnTo>
                  <a:pt x="27395" y="6740"/>
                </a:lnTo>
                <a:lnTo>
                  <a:pt x="27432" y="6719"/>
                </a:lnTo>
                <a:lnTo>
                  <a:pt x="27470" y="6699"/>
                </a:lnTo>
                <a:lnTo>
                  <a:pt x="27508" y="6681"/>
                </a:lnTo>
                <a:lnTo>
                  <a:pt x="27546" y="6663"/>
                </a:lnTo>
                <a:lnTo>
                  <a:pt x="27584" y="6646"/>
                </a:lnTo>
                <a:lnTo>
                  <a:pt x="27623" y="6630"/>
                </a:lnTo>
                <a:lnTo>
                  <a:pt x="27662" y="6615"/>
                </a:lnTo>
                <a:lnTo>
                  <a:pt x="27701" y="6600"/>
                </a:lnTo>
                <a:lnTo>
                  <a:pt x="27741" y="6587"/>
                </a:lnTo>
                <a:lnTo>
                  <a:pt x="27780" y="6573"/>
                </a:lnTo>
                <a:lnTo>
                  <a:pt x="27820" y="6562"/>
                </a:lnTo>
                <a:lnTo>
                  <a:pt x="27859" y="6550"/>
                </a:lnTo>
                <a:lnTo>
                  <a:pt x="27899" y="6540"/>
                </a:lnTo>
                <a:lnTo>
                  <a:pt x="27939" y="6531"/>
                </a:lnTo>
                <a:lnTo>
                  <a:pt x="27980" y="6521"/>
                </a:lnTo>
                <a:lnTo>
                  <a:pt x="28020" y="6514"/>
                </a:lnTo>
                <a:lnTo>
                  <a:pt x="28060" y="6507"/>
                </a:lnTo>
                <a:lnTo>
                  <a:pt x="28101" y="6499"/>
                </a:lnTo>
                <a:lnTo>
                  <a:pt x="28141" y="6494"/>
                </a:lnTo>
                <a:lnTo>
                  <a:pt x="28182" y="6489"/>
                </a:lnTo>
                <a:lnTo>
                  <a:pt x="28223" y="6485"/>
                </a:lnTo>
                <a:lnTo>
                  <a:pt x="28264" y="6482"/>
                </a:lnTo>
                <a:lnTo>
                  <a:pt x="28305" y="6480"/>
                </a:lnTo>
                <a:lnTo>
                  <a:pt x="28345" y="6478"/>
                </a:lnTo>
                <a:lnTo>
                  <a:pt x="28387" y="6477"/>
                </a:lnTo>
                <a:lnTo>
                  <a:pt x="28428" y="6477"/>
                </a:lnTo>
                <a:lnTo>
                  <a:pt x="28468" y="6477"/>
                </a:lnTo>
                <a:lnTo>
                  <a:pt x="28510" y="6479"/>
                </a:lnTo>
                <a:lnTo>
                  <a:pt x="28550" y="6481"/>
                </a:lnTo>
                <a:lnTo>
                  <a:pt x="28592" y="6483"/>
                </a:lnTo>
                <a:lnTo>
                  <a:pt x="28633" y="6486"/>
                </a:lnTo>
                <a:lnTo>
                  <a:pt x="28673" y="6490"/>
                </a:lnTo>
                <a:lnTo>
                  <a:pt x="28715" y="6495"/>
                </a:lnTo>
                <a:lnTo>
                  <a:pt x="28756" y="6501"/>
                </a:lnTo>
                <a:lnTo>
                  <a:pt x="28796" y="6508"/>
                </a:lnTo>
                <a:lnTo>
                  <a:pt x="28837" y="6514"/>
                </a:lnTo>
                <a:lnTo>
                  <a:pt x="28877" y="6522"/>
                </a:lnTo>
                <a:lnTo>
                  <a:pt x="28918" y="6531"/>
                </a:lnTo>
                <a:lnTo>
                  <a:pt x="28959" y="6540"/>
                </a:lnTo>
                <a:lnTo>
                  <a:pt x="28999" y="6549"/>
                </a:lnTo>
                <a:lnTo>
                  <a:pt x="29040" y="6560"/>
                </a:lnTo>
                <a:lnTo>
                  <a:pt x="29079" y="6571"/>
                </a:lnTo>
                <a:lnTo>
                  <a:pt x="29119" y="6584"/>
                </a:lnTo>
                <a:lnTo>
                  <a:pt x="29159" y="6596"/>
                </a:lnTo>
                <a:lnTo>
                  <a:pt x="29199" y="6610"/>
                </a:lnTo>
                <a:lnTo>
                  <a:pt x="29239" y="6623"/>
                </a:lnTo>
                <a:lnTo>
                  <a:pt x="29277" y="6638"/>
                </a:lnTo>
                <a:lnTo>
                  <a:pt x="29317" y="6653"/>
                </a:lnTo>
                <a:lnTo>
                  <a:pt x="29355" y="6669"/>
                </a:lnTo>
                <a:lnTo>
                  <a:pt x="29395" y="6686"/>
                </a:lnTo>
                <a:lnTo>
                  <a:pt x="29432" y="6703"/>
                </a:lnTo>
                <a:lnTo>
                  <a:pt x="29471" y="6721"/>
                </a:lnTo>
                <a:lnTo>
                  <a:pt x="29509" y="6740"/>
                </a:lnTo>
                <a:lnTo>
                  <a:pt x="29547" y="6759"/>
                </a:lnTo>
                <a:lnTo>
                  <a:pt x="29584" y="6778"/>
                </a:lnTo>
                <a:lnTo>
                  <a:pt x="29619" y="6799"/>
                </a:lnTo>
                <a:lnTo>
                  <a:pt x="29652" y="6819"/>
                </a:lnTo>
                <a:lnTo>
                  <a:pt x="29685" y="6841"/>
                </a:lnTo>
                <a:lnTo>
                  <a:pt x="29717" y="6863"/>
                </a:lnTo>
                <a:lnTo>
                  <a:pt x="29750" y="6884"/>
                </a:lnTo>
                <a:lnTo>
                  <a:pt x="29781" y="6906"/>
                </a:lnTo>
                <a:lnTo>
                  <a:pt x="29812" y="6929"/>
                </a:lnTo>
                <a:lnTo>
                  <a:pt x="29842" y="6953"/>
                </a:lnTo>
                <a:lnTo>
                  <a:pt x="29873" y="6977"/>
                </a:lnTo>
                <a:lnTo>
                  <a:pt x="29902" y="7001"/>
                </a:lnTo>
                <a:lnTo>
                  <a:pt x="29931" y="7025"/>
                </a:lnTo>
                <a:lnTo>
                  <a:pt x="29959" y="7050"/>
                </a:lnTo>
                <a:lnTo>
                  <a:pt x="29987" y="7075"/>
                </a:lnTo>
                <a:lnTo>
                  <a:pt x="30014" y="7101"/>
                </a:lnTo>
                <a:lnTo>
                  <a:pt x="30041" y="7127"/>
                </a:lnTo>
                <a:lnTo>
                  <a:pt x="30067" y="7153"/>
                </a:lnTo>
                <a:lnTo>
                  <a:pt x="30118" y="7207"/>
                </a:lnTo>
                <a:lnTo>
                  <a:pt x="30167" y="7261"/>
                </a:lnTo>
                <a:lnTo>
                  <a:pt x="30213" y="7317"/>
                </a:lnTo>
                <a:lnTo>
                  <a:pt x="30258" y="7376"/>
                </a:lnTo>
                <a:lnTo>
                  <a:pt x="30300" y="7434"/>
                </a:lnTo>
                <a:lnTo>
                  <a:pt x="30341" y="7494"/>
                </a:lnTo>
                <a:lnTo>
                  <a:pt x="30379" y="7555"/>
                </a:lnTo>
                <a:lnTo>
                  <a:pt x="30415" y="7617"/>
                </a:lnTo>
                <a:lnTo>
                  <a:pt x="30449" y="7680"/>
                </a:lnTo>
                <a:lnTo>
                  <a:pt x="30482" y="7744"/>
                </a:lnTo>
                <a:lnTo>
                  <a:pt x="30512" y="7809"/>
                </a:lnTo>
                <a:lnTo>
                  <a:pt x="30540" y="7874"/>
                </a:lnTo>
                <a:lnTo>
                  <a:pt x="30566" y="7941"/>
                </a:lnTo>
                <a:lnTo>
                  <a:pt x="30590" y="8007"/>
                </a:lnTo>
                <a:lnTo>
                  <a:pt x="30612" y="8075"/>
                </a:lnTo>
                <a:lnTo>
                  <a:pt x="30632" y="8144"/>
                </a:lnTo>
                <a:lnTo>
                  <a:pt x="30649" y="8212"/>
                </a:lnTo>
                <a:lnTo>
                  <a:pt x="30665" y="8282"/>
                </a:lnTo>
                <a:lnTo>
                  <a:pt x="30678" y="8352"/>
                </a:lnTo>
                <a:lnTo>
                  <a:pt x="30691" y="8423"/>
                </a:lnTo>
                <a:lnTo>
                  <a:pt x="30700" y="8493"/>
                </a:lnTo>
                <a:lnTo>
                  <a:pt x="30709" y="8565"/>
                </a:lnTo>
                <a:lnTo>
                  <a:pt x="30714" y="8636"/>
                </a:lnTo>
                <a:lnTo>
                  <a:pt x="30718" y="8708"/>
                </a:lnTo>
                <a:lnTo>
                  <a:pt x="30720" y="8780"/>
                </a:lnTo>
                <a:lnTo>
                  <a:pt x="30720" y="8853"/>
                </a:lnTo>
                <a:lnTo>
                  <a:pt x="30718" y="8924"/>
                </a:lnTo>
                <a:lnTo>
                  <a:pt x="30714" y="8996"/>
                </a:lnTo>
                <a:lnTo>
                  <a:pt x="30708" y="9068"/>
                </a:lnTo>
                <a:lnTo>
                  <a:pt x="30700" y="9141"/>
                </a:lnTo>
                <a:lnTo>
                  <a:pt x="30690" y="9213"/>
                </a:lnTo>
                <a:lnTo>
                  <a:pt x="30678" y="9284"/>
                </a:lnTo>
                <a:lnTo>
                  <a:pt x="30665" y="9355"/>
                </a:lnTo>
                <a:lnTo>
                  <a:pt x="30649" y="9427"/>
                </a:lnTo>
                <a:lnTo>
                  <a:pt x="30632" y="9498"/>
                </a:lnTo>
                <a:lnTo>
                  <a:pt x="30612" y="9569"/>
                </a:lnTo>
                <a:lnTo>
                  <a:pt x="30590" y="9638"/>
                </a:lnTo>
                <a:lnTo>
                  <a:pt x="30567" y="9708"/>
                </a:lnTo>
                <a:lnTo>
                  <a:pt x="30542" y="9777"/>
                </a:lnTo>
                <a:lnTo>
                  <a:pt x="30515" y="9845"/>
                </a:lnTo>
                <a:lnTo>
                  <a:pt x="30486" y="9913"/>
                </a:lnTo>
                <a:lnTo>
                  <a:pt x="30456" y="9981"/>
                </a:lnTo>
                <a:lnTo>
                  <a:pt x="30422" y="10047"/>
                </a:lnTo>
                <a:lnTo>
                  <a:pt x="30388" y="10113"/>
                </a:lnTo>
                <a:lnTo>
                  <a:pt x="30351" y="10177"/>
                </a:lnTo>
                <a:lnTo>
                  <a:pt x="30313" y="10242"/>
                </a:lnTo>
                <a:lnTo>
                  <a:pt x="30273" y="10304"/>
                </a:lnTo>
                <a:lnTo>
                  <a:pt x="30231" y="10367"/>
                </a:lnTo>
                <a:lnTo>
                  <a:pt x="30187" y="10428"/>
                </a:lnTo>
                <a:lnTo>
                  <a:pt x="30141" y="10488"/>
                </a:lnTo>
                <a:lnTo>
                  <a:pt x="30094" y="10547"/>
                </a:lnTo>
                <a:lnTo>
                  <a:pt x="30044" y="10604"/>
                </a:lnTo>
                <a:lnTo>
                  <a:pt x="29993" y="10660"/>
                </a:lnTo>
                <a:lnTo>
                  <a:pt x="29940" y="10715"/>
                </a:lnTo>
                <a:lnTo>
                  <a:pt x="29886" y="10770"/>
                </a:lnTo>
                <a:lnTo>
                  <a:pt x="29829" y="10822"/>
                </a:lnTo>
                <a:lnTo>
                  <a:pt x="29775" y="10867"/>
                </a:lnTo>
                <a:lnTo>
                  <a:pt x="29719" y="10911"/>
                </a:lnTo>
                <a:lnTo>
                  <a:pt x="29662" y="10953"/>
                </a:lnTo>
                <a:lnTo>
                  <a:pt x="29605" y="10993"/>
                </a:lnTo>
                <a:lnTo>
                  <a:pt x="29548" y="11032"/>
                </a:lnTo>
                <a:lnTo>
                  <a:pt x="29489" y="11068"/>
                </a:lnTo>
                <a:lnTo>
                  <a:pt x="29431" y="11105"/>
                </a:lnTo>
                <a:lnTo>
                  <a:pt x="29372" y="11138"/>
                </a:lnTo>
                <a:lnTo>
                  <a:pt x="29311" y="11170"/>
                </a:lnTo>
                <a:lnTo>
                  <a:pt x="29251" y="11201"/>
                </a:lnTo>
                <a:lnTo>
                  <a:pt x="29191" y="11231"/>
                </a:lnTo>
                <a:lnTo>
                  <a:pt x="29129" y="11259"/>
                </a:lnTo>
                <a:lnTo>
                  <a:pt x="29068" y="11285"/>
                </a:lnTo>
                <a:lnTo>
                  <a:pt x="29005" y="11310"/>
                </a:lnTo>
                <a:lnTo>
                  <a:pt x="28943" y="11333"/>
                </a:lnTo>
                <a:lnTo>
                  <a:pt x="28880" y="11353"/>
                </a:lnTo>
                <a:lnTo>
                  <a:pt x="28817" y="11374"/>
                </a:lnTo>
                <a:lnTo>
                  <a:pt x="28753" y="11392"/>
                </a:lnTo>
                <a:lnTo>
                  <a:pt x="28689" y="11410"/>
                </a:lnTo>
                <a:lnTo>
                  <a:pt x="28625" y="11424"/>
                </a:lnTo>
                <a:lnTo>
                  <a:pt x="28561" y="11439"/>
                </a:lnTo>
                <a:lnTo>
                  <a:pt x="28496" y="11451"/>
                </a:lnTo>
                <a:lnTo>
                  <a:pt x="28431" y="11462"/>
                </a:lnTo>
                <a:lnTo>
                  <a:pt x="28366" y="11471"/>
                </a:lnTo>
                <a:lnTo>
                  <a:pt x="28301" y="11479"/>
                </a:lnTo>
                <a:lnTo>
                  <a:pt x="28236" y="11486"/>
                </a:lnTo>
                <a:lnTo>
                  <a:pt x="28170" y="11490"/>
                </a:lnTo>
                <a:lnTo>
                  <a:pt x="28105" y="11494"/>
                </a:lnTo>
                <a:lnTo>
                  <a:pt x="28039" y="11496"/>
                </a:lnTo>
                <a:lnTo>
                  <a:pt x="27974" y="11496"/>
                </a:lnTo>
                <a:lnTo>
                  <a:pt x="27908" y="11495"/>
                </a:lnTo>
                <a:lnTo>
                  <a:pt x="27843" y="11493"/>
                </a:lnTo>
                <a:lnTo>
                  <a:pt x="27777" y="11489"/>
                </a:lnTo>
                <a:lnTo>
                  <a:pt x="27711" y="11484"/>
                </a:lnTo>
                <a:lnTo>
                  <a:pt x="27646" y="11476"/>
                </a:lnTo>
                <a:lnTo>
                  <a:pt x="27580" y="11468"/>
                </a:lnTo>
                <a:lnTo>
                  <a:pt x="27516" y="11459"/>
                </a:lnTo>
                <a:lnTo>
                  <a:pt x="27450" y="11447"/>
                </a:lnTo>
                <a:lnTo>
                  <a:pt x="27386" y="11435"/>
                </a:lnTo>
                <a:lnTo>
                  <a:pt x="27320" y="11421"/>
                </a:lnTo>
                <a:lnTo>
                  <a:pt x="27255" y="11405"/>
                </a:lnTo>
                <a:lnTo>
                  <a:pt x="27192" y="11389"/>
                </a:lnTo>
                <a:lnTo>
                  <a:pt x="27127" y="11371"/>
                </a:lnTo>
                <a:lnTo>
                  <a:pt x="27064" y="11351"/>
                </a:lnTo>
                <a:lnTo>
                  <a:pt x="27000" y="11331"/>
                </a:lnTo>
                <a:lnTo>
                  <a:pt x="26937" y="11308"/>
                </a:lnTo>
                <a:lnTo>
                  <a:pt x="26874" y="11284"/>
                </a:lnTo>
                <a:lnTo>
                  <a:pt x="26812" y="11259"/>
                </a:lnTo>
                <a:lnTo>
                  <a:pt x="26751" y="11233"/>
                </a:lnTo>
                <a:lnTo>
                  <a:pt x="26689" y="11205"/>
                </a:lnTo>
                <a:lnTo>
                  <a:pt x="26628" y="11175"/>
                </a:lnTo>
                <a:lnTo>
                  <a:pt x="26567" y="11144"/>
                </a:lnTo>
                <a:lnTo>
                  <a:pt x="26507" y="11113"/>
                </a:lnTo>
                <a:lnTo>
                  <a:pt x="26448" y="11080"/>
                </a:lnTo>
                <a:lnTo>
                  <a:pt x="26388" y="11044"/>
                </a:lnTo>
                <a:lnTo>
                  <a:pt x="26330" y="11009"/>
                </a:lnTo>
                <a:lnTo>
                  <a:pt x="26272" y="10971"/>
                </a:lnTo>
                <a:lnTo>
                  <a:pt x="26214" y="10933"/>
                </a:lnTo>
                <a:lnTo>
                  <a:pt x="26158" y="10892"/>
                </a:lnTo>
                <a:lnTo>
                  <a:pt x="26102" y="10852"/>
                </a:lnTo>
                <a:lnTo>
                  <a:pt x="26047" y="10809"/>
                </a:lnTo>
                <a:lnTo>
                  <a:pt x="25992" y="10765"/>
                </a:lnTo>
                <a:lnTo>
                  <a:pt x="25937" y="10720"/>
                </a:lnTo>
                <a:lnTo>
                  <a:pt x="25884" y="10673"/>
                </a:lnTo>
                <a:lnTo>
                  <a:pt x="25840" y="10644"/>
                </a:lnTo>
                <a:lnTo>
                  <a:pt x="25797" y="10618"/>
                </a:lnTo>
                <a:lnTo>
                  <a:pt x="25756" y="10593"/>
                </a:lnTo>
                <a:lnTo>
                  <a:pt x="25718" y="10571"/>
                </a:lnTo>
                <a:lnTo>
                  <a:pt x="25681" y="10551"/>
                </a:lnTo>
                <a:lnTo>
                  <a:pt x="25646" y="10533"/>
                </a:lnTo>
                <a:lnTo>
                  <a:pt x="25613" y="10518"/>
                </a:lnTo>
                <a:lnTo>
                  <a:pt x="25581" y="10503"/>
                </a:lnTo>
                <a:lnTo>
                  <a:pt x="25550" y="10492"/>
                </a:lnTo>
                <a:lnTo>
                  <a:pt x="25521" y="10480"/>
                </a:lnTo>
                <a:lnTo>
                  <a:pt x="25493" y="10472"/>
                </a:lnTo>
                <a:lnTo>
                  <a:pt x="25466" y="10464"/>
                </a:lnTo>
                <a:lnTo>
                  <a:pt x="25440" y="10457"/>
                </a:lnTo>
                <a:lnTo>
                  <a:pt x="25414" y="10452"/>
                </a:lnTo>
                <a:lnTo>
                  <a:pt x="25389" y="10448"/>
                </a:lnTo>
                <a:lnTo>
                  <a:pt x="25364" y="10445"/>
                </a:lnTo>
                <a:lnTo>
                  <a:pt x="3051" y="10445"/>
                </a:lnTo>
                <a:lnTo>
                  <a:pt x="2972" y="10444"/>
                </a:lnTo>
                <a:lnTo>
                  <a:pt x="2894" y="10442"/>
                </a:lnTo>
                <a:lnTo>
                  <a:pt x="2816" y="10437"/>
                </a:lnTo>
                <a:lnTo>
                  <a:pt x="2739" y="10429"/>
                </a:lnTo>
                <a:lnTo>
                  <a:pt x="2662" y="10421"/>
                </a:lnTo>
                <a:lnTo>
                  <a:pt x="2586" y="10411"/>
                </a:lnTo>
                <a:lnTo>
                  <a:pt x="2511" y="10398"/>
                </a:lnTo>
                <a:lnTo>
                  <a:pt x="2436" y="10383"/>
                </a:lnTo>
                <a:lnTo>
                  <a:pt x="2362" y="10367"/>
                </a:lnTo>
                <a:lnTo>
                  <a:pt x="2288" y="10349"/>
                </a:lnTo>
                <a:lnTo>
                  <a:pt x="2215" y="10329"/>
                </a:lnTo>
                <a:lnTo>
                  <a:pt x="2143" y="10309"/>
                </a:lnTo>
                <a:lnTo>
                  <a:pt x="2073" y="10285"/>
                </a:lnTo>
                <a:lnTo>
                  <a:pt x="2002" y="10261"/>
                </a:lnTo>
                <a:lnTo>
                  <a:pt x="1932" y="10234"/>
                </a:lnTo>
                <a:lnTo>
                  <a:pt x="1863" y="10205"/>
                </a:lnTo>
                <a:lnTo>
                  <a:pt x="1795" y="10176"/>
                </a:lnTo>
                <a:lnTo>
                  <a:pt x="1728" y="10144"/>
                </a:lnTo>
                <a:lnTo>
                  <a:pt x="1661" y="10112"/>
                </a:lnTo>
                <a:lnTo>
                  <a:pt x="1597" y="10077"/>
                </a:lnTo>
                <a:lnTo>
                  <a:pt x="1532" y="10041"/>
                </a:lnTo>
                <a:lnTo>
                  <a:pt x="1469" y="10004"/>
                </a:lnTo>
                <a:lnTo>
                  <a:pt x="1406" y="9965"/>
                </a:lnTo>
                <a:lnTo>
                  <a:pt x="1345" y="9924"/>
                </a:lnTo>
                <a:lnTo>
                  <a:pt x="1285" y="9883"/>
                </a:lnTo>
                <a:lnTo>
                  <a:pt x="1225" y="9839"/>
                </a:lnTo>
                <a:lnTo>
                  <a:pt x="1167" y="9794"/>
                </a:lnTo>
                <a:lnTo>
                  <a:pt x="1110" y="9749"/>
                </a:lnTo>
                <a:lnTo>
                  <a:pt x="1055" y="9702"/>
                </a:lnTo>
                <a:lnTo>
                  <a:pt x="999" y="9653"/>
                </a:lnTo>
                <a:lnTo>
                  <a:pt x="945" y="9603"/>
                </a:lnTo>
                <a:lnTo>
                  <a:pt x="893" y="9552"/>
                </a:lnTo>
                <a:lnTo>
                  <a:pt x="842" y="9500"/>
                </a:lnTo>
                <a:lnTo>
                  <a:pt x="792" y="9446"/>
                </a:lnTo>
                <a:lnTo>
                  <a:pt x="743" y="9392"/>
                </a:lnTo>
                <a:lnTo>
                  <a:pt x="696" y="9335"/>
                </a:lnTo>
                <a:lnTo>
                  <a:pt x="651" y="9278"/>
                </a:lnTo>
                <a:lnTo>
                  <a:pt x="606" y="9220"/>
                </a:lnTo>
                <a:lnTo>
                  <a:pt x="562" y="9161"/>
                </a:lnTo>
                <a:lnTo>
                  <a:pt x="521" y="9100"/>
                </a:lnTo>
                <a:lnTo>
                  <a:pt x="480" y="9039"/>
                </a:lnTo>
                <a:lnTo>
                  <a:pt x="441" y="8976"/>
                </a:lnTo>
                <a:lnTo>
                  <a:pt x="404" y="8913"/>
                </a:lnTo>
                <a:lnTo>
                  <a:pt x="367" y="8849"/>
                </a:lnTo>
                <a:lnTo>
                  <a:pt x="333" y="8784"/>
                </a:lnTo>
                <a:lnTo>
                  <a:pt x="301" y="8717"/>
                </a:lnTo>
                <a:lnTo>
                  <a:pt x="270" y="8651"/>
                </a:lnTo>
                <a:lnTo>
                  <a:pt x="239" y="8582"/>
                </a:lnTo>
                <a:lnTo>
                  <a:pt x="211" y="8513"/>
                </a:lnTo>
                <a:lnTo>
                  <a:pt x="185" y="8444"/>
                </a:lnTo>
                <a:lnTo>
                  <a:pt x="160" y="8373"/>
                </a:lnTo>
                <a:lnTo>
                  <a:pt x="136" y="8302"/>
                </a:lnTo>
                <a:lnTo>
                  <a:pt x="116" y="8230"/>
                </a:lnTo>
                <a:lnTo>
                  <a:pt x="96" y="8157"/>
                </a:lnTo>
                <a:lnTo>
                  <a:pt x="78" y="8083"/>
                </a:lnTo>
                <a:lnTo>
                  <a:pt x="61" y="8010"/>
                </a:lnTo>
                <a:lnTo>
                  <a:pt x="47" y="7935"/>
                </a:lnTo>
                <a:lnTo>
                  <a:pt x="34" y="7860"/>
                </a:lnTo>
                <a:lnTo>
                  <a:pt x="24" y="7784"/>
                </a:lnTo>
                <a:lnTo>
                  <a:pt x="16" y="7707"/>
                </a:lnTo>
                <a:lnTo>
                  <a:pt x="8" y="7630"/>
                </a:lnTo>
                <a:lnTo>
                  <a:pt x="4" y="7552"/>
                </a:lnTo>
                <a:lnTo>
                  <a:pt x="1" y="7474"/>
                </a:lnTo>
                <a:lnTo>
                  <a:pt x="0" y="7394"/>
                </a:lnTo>
                <a:lnTo>
                  <a:pt x="0" y="3050"/>
                </a:lnTo>
                <a:lnTo>
                  <a:pt x="1" y="2971"/>
                </a:lnTo>
                <a:lnTo>
                  <a:pt x="4" y="2893"/>
                </a:lnTo>
                <a:lnTo>
                  <a:pt x="8" y="2815"/>
                </a:lnTo>
                <a:lnTo>
                  <a:pt x="16" y="2738"/>
                </a:lnTo>
                <a:lnTo>
                  <a:pt x="24" y="2661"/>
                </a:lnTo>
                <a:lnTo>
                  <a:pt x="34" y="2585"/>
                </a:lnTo>
                <a:lnTo>
                  <a:pt x="47" y="2510"/>
                </a:lnTo>
                <a:lnTo>
                  <a:pt x="61" y="2435"/>
                </a:lnTo>
                <a:lnTo>
                  <a:pt x="78" y="2361"/>
                </a:lnTo>
                <a:lnTo>
                  <a:pt x="96" y="2288"/>
                </a:lnTo>
                <a:lnTo>
                  <a:pt x="116" y="2215"/>
                </a:lnTo>
                <a:lnTo>
                  <a:pt x="136" y="2143"/>
                </a:lnTo>
                <a:lnTo>
                  <a:pt x="160" y="2072"/>
                </a:lnTo>
                <a:lnTo>
                  <a:pt x="185" y="2001"/>
                </a:lnTo>
                <a:lnTo>
                  <a:pt x="211" y="1932"/>
                </a:lnTo>
                <a:lnTo>
                  <a:pt x="239" y="1863"/>
                </a:lnTo>
                <a:lnTo>
                  <a:pt x="270" y="1795"/>
                </a:lnTo>
                <a:lnTo>
                  <a:pt x="301" y="1728"/>
                </a:lnTo>
                <a:lnTo>
                  <a:pt x="333" y="1661"/>
                </a:lnTo>
                <a:lnTo>
                  <a:pt x="367" y="1596"/>
                </a:lnTo>
                <a:lnTo>
                  <a:pt x="404" y="1532"/>
                </a:lnTo>
                <a:lnTo>
                  <a:pt x="441" y="1468"/>
                </a:lnTo>
                <a:lnTo>
                  <a:pt x="480" y="1406"/>
                </a:lnTo>
                <a:lnTo>
                  <a:pt x="521" y="1345"/>
                </a:lnTo>
                <a:lnTo>
                  <a:pt x="562" y="1284"/>
                </a:lnTo>
                <a:lnTo>
                  <a:pt x="606" y="1225"/>
                </a:lnTo>
                <a:lnTo>
                  <a:pt x="651" y="1167"/>
                </a:lnTo>
                <a:lnTo>
                  <a:pt x="696" y="1109"/>
                </a:lnTo>
                <a:lnTo>
                  <a:pt x="743" y="1054"/>
                </a:lnTo>
                <a:lnTo>
                  <a:pt x="792" y="999"/>
                </a:lnTo>
                <a:lnTo>
                  <a:pt x="842" y="946"/>
                </a:lnTo>
                <a:lnTo>
                  <a:pt x="893" y="893"/>
                </a:lnTo>
                <a:lnTo>
                  <a:pt x="945" y="842"/>
                </a:lnTo>
                <a:lnTo>
                  <a:pt x="999" y="792"/>
                </a:lnTo>
                <a:lnTo>
                  <a:pt x="1055" y="744"/>
                </a:lnTo>
                <a:lnTo>
                  <a:pt x="1110" y="696"/>
                </a:lnTo>
                <a:lnTo>
                  <a:pt x="1167" y="650"/>
                </a:lnTo>
                <a:lnTo>
                  <a:pt x="1225" y="606"/>
                </a:lnTo>
                <a:lnTo>
                  <a:pt x="1285" y="563"/>
                </a:lnTo>
                <a:lnTo>
                  <a:pt x="1345" y="520"/>
                </a:lnTo>
                <a:lnTo>
                  <a:pt x="1406" y="481"/>
                </a:lnTo>
                <a:lnTo>
                  <a:pt x="1469" y="441"/>
                </a:lnTo>
                <a:lnTo>
                  <a:pt x="1532" y="404"/>
                </a:lnTo>
                <a:lnTo>
                  <a:pt x="1597" y="368"/>
                </a:lnTo>
                <a:lnTo>
                  <a:pt x="1661" y="334"/>
                </a:lnTo>
                <a:lnTo>
                  <a:pt x="1728" y="301"/>
                </a:lnTo>
                <a:lnTo>
                  <a:pt x="1795" y="270"/>
                </a:lnTo>
                <a:lnTo>
                  <a:pt x="1863" y="239"/>
                </a:lnTo>
                <a:lnTo>
                  <a:pt x="1932" y="211"/>
                </a:lnTo>
                <a:lnTo>
                  <a:pt x="2002" y="185"/>
                </a:lnTo>
                <a:lnTo>
                  <a:pt x="2073" y="160"/>
                </a:lnTo>
                <a:lnTo>
                  <a:pt x="2143" y="137"/>
                </a:lnTo>
                <a:lnTo>
                  <a:pt x="2215" y="116"/>
                </a:lnTo>
                <a:lnTo>
                  <a:pt x="2288" y="96"/>
                </a:lnTo>
                <a:lnTo>
                  <a:pt x="2362" y="78"/>
                </a:lnTo>
                <a:lnTo>
                  <a:pt x="2436" y="61"/>
                </a:lnTo>
                <a:lnTo>
                  <a:pt x="2511" y="48"/>
                </a:lnTo>
                <a:lnTo>
                  <a:pt x="2586" y="35"/>
                </a:lnTo>
                <a:lnTo>
                  <a:pt x="2662" y="24"/>
                </a:lnTo>
                <a:lnTo>
                  <a:pt x="2739" y="16"/>
                </a:lnTo>
                <a:lnTo>
                  <a:pt x="2816" y="8"/>
                </a:lnTo>
                <a:lnTo>
                  <a:pt x="2894" y="4"/>
                </a:lnTo>
                <a:lnTo>
                  <a:pt x="2972" y="1"/>
                </a:lnTo>
                <a:lnTo>
                  <a:pt x="3051" y="0"/>
                </a:lnTo>
                <a:lnTo>
                  <a:pt x="25929" y="0"/>
                </a:lnTo>
                <a:lnTo>
                  <a:pt x="26007" y="1"/>
                </a:lnTo>
                <a:lnTo>
                  <a:pt x="26086" y="4"/>
                </a:lnTo>
                <a:lnTo>
                  <a:pt x="26163" y="8"/>
                </a:lnTo>
                <a:lnTo>
                  <a:pt x="26240" y="16"/>
                </a:lnTo>
                <a:lnTo>
                  <a:pt x="26317" y="24"/>
                </a:lnTo>
                <a:lnTo>
                  <a:pt x="26393" y="35"/>
                </a:lnTo>
                <a:lnTo>
                  <a:pt x="26469" y="48"/>
                </a:lnTo>
                <a:lnTo>
                  <a:pt x="26543" y="61"/>
                </a:lnTo>
                <a:lnTo>
                  <a:pt x="26618" y="78"/>
                </a:lnTo>
                <a:lnTo>
                  <a:pt x="26691" y="96"/>
                </a:lnTo>
                <a:lnTo>
                  <a:pt x="26764" y="116"/>
                </a:lnTo>
                <a:lnTo>
                  <a:pt x="26836" y="137"/>
                </a:lnTo>
                <a:lnTo>
                  <a:pt x="26908" y="160"/>
                </a:lnTo>
                <a:lnTo>
                  <a:pt x="26977" y="185"/>
                </a:lnTo>
                <a:lnTo>
                  <a:pt x="27047" y="211"/>
                </a:lnTo>
                <a:lnTo>
                  <a:pt x="27117" y="239"/>
                </a:lnTo>
                <a:lnTo>
                  <a:pt x="27185" y="270"/>
                </a:lnTo>
                <a:lnTo>
                  <a:pt x="27251" y="301"/>
                </a:lnTo>
                <a:lnTo>
                  <a:pt x="27318" y="334"/>
                </a:lnTo>
                <a:lnTo>
                  <a:pt x="27383" y="368"/>
                </a:lnTo>
                <a:lnTo>
                  <a:pt x="27448" y="404"/>
                </a:lnTo>
                <a:lnTo>
                  <a:pt x="27510" y="441"/>
                </a:lnTo>
                <a:lnTo>
                  <a:pt x="27573" y="481"/>
                </a:lnTo>
                <a:lnTo>
                  <a:pt x="27634" y="520"/>
                </a:lnTo>
                <a:lnTo>
                  <a:pt x="27695" y="563"/>
                </a:lnTo>
                <a:lnTo>
                  <a:pt x="27754" y="606"/>
                </a:lnTo>
                <a:lnTo>
                  <a:pt x="27812" y="650"/>
                </a:lnTo>
                <a:lnTo>
                  <a:pt x="27870" y="696"/>
                </a:lnTo>
                <a:lnTo>
                  <a:pt x="27926" y="744"/>
                </a:lnTo>
                <a:lnTo>
                  <a:pt x="27980" y="792"/>
                </a:lnTo>
                <a:lnTo>
                  <a:pt x="28034" y="842"/>
                </a:lnTo>
                <a:lnTo>
                  <a:pt x="28086" y="893"/>
                </a:lnTo>
                <a:lnTo>
                  <a:pt x="28137" y="946"/>
                </a:lnTo>
                <a:lnTo>
                  <a:pt x="28187" y="999"/>
                </a:lnTo>
                <a:lnTo>
                  <a:pt x="28236" y="1054"/>
                </a:lnTo>
                <a:lnTo>
                  <a:pt x="28283" y="1109"/>
                </a:lnTo>
                <a:lnTo>
                  <a:pt x="28330" y="1167"/>
                </a:lnTo>
                <a:lnTo>
                  <a:pt x="28373" y="1225"/>
                </a:lnTo>
                <a:lnTo>
                  <a:pt x="28417" y="1284"/>
                </a:lnTo>
                <a:lnTo>
                  <a:pt x="28459" y="1345"/>
                </a:lnTo>
                <a:lnTo>
                  <a:pt x="28499" y="1406"/>
                </a:lnTo>
                <a:lnTo>
                  <a:pt x="28538" y="1468"/>
                </a:lnTo>
                <a:lnTo>
                  <a:pt x="28575" y="1532"/>
                </a:lnTo>
                <a:lnTo>
                  <a:pt x="28612" y="1596"/>
                </a:lnTo>
                <a:lnTo>
                  <a:pt x="28646" y="1661"/>
                </a:lnTo>
                <a:lnTo>
                  <a:pt x="28680" y="1728"/>
                </a:lnTo>
                <a:lnTo>
                  <a:pt x="28711" y="1795"/>
                </a:lnTo>
                <a:lnTo>
                  <a:pt x="28740" y="1863"/>
                </a:lnTo>
                <a:lnTo>
                  <a:pt x="28768" y="1932"/>
                </a:lnTo>
                <a:lnTo>
                  <a:pt x="28795" y="2001"/>
                </a:lnTo>
                <a:lnTo>
                  <a:pt x="28820" y="2072"/>
                </a:lnTo>
                <a:lnTo>
                  <a:pt x="28843" y="2143"/>
                </a:lnTo>
                <a:lnTo>
                  <a:pt x="28865" y="2215"/>
                </a:lnTo>
                <a:lnTo>
                  <a:pt x="28884" y="2288"/>
                </a:lnTo>
                <a:lnTo>
                  <a:pt x="28902" y="2361"/>
                </a:lnTo>
                <a:lnTo>
                  <a:pt x="28918" y="2435"/>
                </a:lnTo>
                <a:lnTo>
                  <a:pt x="28933" y="2510"/>
                </a:lnTo>
                <a:lnTo>
                  <a:pt x="28945" y="2585"/>
                </a:lnTo>
                <a:lnTo>
                  <a:pt x="28955" y="2661"/>
                </a:lnTo>
                <a:lnTo>
                  <a:pt x="28965" y="2738"/>
                </a:lnTo>
                <a:lnTo>
                  <a:pt x="28971" y="2815"/>
                </a:lnTo>
                <a:lnTo>
                  <a:pt x="28976" y="2893"/>
                </a:lnTo>
                <a:lnTo>
                  <a:pt x="28979" y="2971"/>
                </a:lnTo>
                <a:lnTo>
                  <a:pt x="28980" y="3050"/>
                </a:lnTo>
                <a:lnTo>
                  <a:pt x="28980" y="5222"/>
                </a:lnTo>
                <a:lnTo>
                  <a:pt x="28979" y="5273"/>
                </a:lnTo>
                <a:lnTo>
                  <a:pt x="28978" y="5323"/>
                </a:lnTo>
                <a:lnTo>
                  <a:pt x="28974" y="5373"/>
                </a:lnTo>
                <a:lnTo>
                  <a:pt x="28969" y="5422"/>
                </a:lnTo>
                <a:lnTo>
                  <a:pt x="28965" y="5447"/>
                </a:lnTo>
                <a:lnTo>
                  <a:pt x="28961" y="5471"/>
                </a:lnTo>
                <a:lnTo>
                  <a:pt x="28955" y="5495"/>
                </a:lnTo>
                <a:lnTo>
                  <a:pt x="28950" y="5518"/>
                </a:lnTo>
                <a:lnTo>
                  <a:pt x="28943" y="5542"/>
                </a:lnTo>
                <a:lnTo>
                  <a:pt x="28936" y="5565"/>
                </a:lnTo>
                <a:lnTo>
                  <a:pt x="28927" y="5588"/>
                </a:lnTo>
                <a:lnTo>
                  <a:pt x="28918" y="5610"/>
                </a:lnTo>
                <a:lnTo>
                  <a:pt x="28825" y="5605"/>
                </a:lnTo>
                <a:lnTo>
                  <a:pt x="28733" y="5603"/>
                </a:lnTo>
                <a:lnTo>
                  <a:pt x="28640" y="5603"/>
                </a:lnTo>
                <a:lnTo>
                  <a:pt x="28548" y="5605"/>
                </a:lnTo>
                <a:lnTo>
                  <a:pt x="28456" y="5610"/>
                </a:lnTo>
                <a:lnTo>
                  <a:pt x="28364" y="5617"/>
                </a:lnTo>
                <a:lnTo>
                  <a:pt x="28274" y="5625"/>
                </a:lnTo>
                <a:lnTo>
                  <a:pt x="28183" y="5637"/>
                </a:lnTo>
                <a:lnTo>
                  <a:pt x="28092" y="5649"/>
                </a:lnTo>
                <a:lnTo>
                  <a:pt x="28003" y="5665"/>
                </a:lnTo>
                <a:lnTo>
                  <a:pt x="27913" y="5682"/>
                </a:lnTo>
                <a:lnTo>
                  <a:pt x="27825" y="5702"/>
                </a:lnTo>
                <a:lnTo>
                  <a:pt x="27737" y="5725"/>
                </a:lnTo>
                <a:lnTo>
                  <a:pt x="27650" y="5749"/>
                </a:lnTo>
                <a:lnTo>
                  <a:pt x="27564" y="5776"/>
                </a:lnTo>
                <a:lnTo>
                  <a:pt x="27478" y="5805"/>
                </a:lnTo>
                <a:lnTo>
                  <a:pt x="27437" y="5821"/>
                </a:lnTo>
                <a:lnTo>
                  <a:pt x="27394" y="5836"/>
                </a:lnTo>
                <a:lnTo>
                  <a:pt x="27352" y="5853"/>
                </a:lnTo>
                <a:lnTo>
                  <a:pt x="27311" y="5870"/>
                </a:lnTo>
                <a:lnTo>
                  <a:pt x="27269" y="5887"/>
                </a:lnTo>
                <a:lnTo>
                  <a:pt x="27228" y="5906"/>
                </a:lnTo>
                <a:lnTo>
                  <a:pt x="27187" y="5925"/>
                </a:lnTo>
                <a:lnTo>
                  <a:pt x="27147" y="5945"/>
                </a:lnTo>
                <a:lnTo>
                  <a:pt x="27107" y="5964"/>
                </a:lnTo>
                <a:lnTo>
                  <a:pt x="27066" y="5985"/>
                </a:lnTo>
                <a:lnTo>
                  <a:pt x="27026" y="6007"/>
                </a:lnTo>
                <a:lnTo>
                  <a:pt x="26988" y="6029"/>
                </a:lnTo>
                <a:lnTo>
                  <a:pt x="26948" y="6051"/>
                </a:lnTo>
                <a:lnTo>
                  <a:pt x="26910" y="6075"/>
                </a:lnTo>
                <a:lnTo>
                  <a:pt x="26871" y="6098"/>
                </a:lnTo>
                <a:lnTo>
                  <a:pt x="26833" y="6123"/>
                </a:lnTo>
                <a:lnTo>
                  <a:pt x="26795" y="6148"/>
                </a:lnTo>
                <a:lnTo>
                  <a:pt x="26758" y="6173"/>
                </a:lnTo>
                <a:lnTo>
                  <a:pt x="26721" y="6199"/>
                </a:lnTo>
                <a:lnTo>
                  <a:pt x="26684" y="6226"/>
                </a:lnTo>
                <a:lnTo>
                  <a:pt x="26648" y="6253"/>
                </a:lnTo>
                <a:lnTo>
                  <a:pt x="26612" y="6281"/>
                </a:lnTo>
                <a:lnTo>
                  <a:pt x="26577" y="6309"/>
                </a:lnTo>
                <a:lnTo>
                  <a:pt x="26541" y="6338"/>
                </a:lnTo>
                <a:lnTo>
                  <a:pt x="26507" y="6368"/>
                </a:lnTo>
                <a:lnTo>
                  <a:pt x="26473" y="6398"/>
                </a:lnTo>
                <a:lnTo>
                  <a:pt x="26438" y="6430"/>
                </a:lnTo>
                <a:lnTo>
                  <a:pt x="26405" y="6462"/>
                </a:lnTo>
                <a:lnTo>
                  <a:pt x="26372" y="6494"/>
                </a:lnTo>
                <a:lnTo>
                  <a:pt x="26339" y="6526"/>
                </a:lnTo>
                <a:lnTo>
                  <a:pt x="26307" y="6560"/>
                </a:lnTo>
                <a:lnTo>
                  <a:pt x="26275" y="6594"/>
                </a:lnTo>
                <a:lnTo>
                  <a:pt x="26232" y="6643"/>
                </a:lnTo>
                <a:lnTo>
                  <a:pt x="26191" y="6694"/>
                </a:lnTo>
                <a:lnTo>
                  <a:pt x="26152" y="6744"/>
                </a:lnTo>
                <a:lnTo>
                  <a:pt x="26113" y="6796"/>
                </a:lnTo>
                <a:lnTo>
                  <a:pt x="26076" y="6848"/>
                </a:lnTo>
                <a:lnTo>
                  <a:pt x="26041" y="6901"/>
                </a:lnTo>
                <a:lnTo>
                  <a:pt x="26006" y="6954"/>
                </a:lnTo>
                <a:lnTo>
                  <a:pt x="25973" y="7008"/>
                </a:lnTo>
                <a:lnTo>
                  <a:pt x="25942" y="7063"/>
                </a:lnTo>
                <a:lnTo>
                  <a:pt x="25911" y="7119"/>
                </a:lnTo>
                <a:lnTo>
                  <a:pt x="25882" y="7174"/>
                </a:lnTo>
                <a:lnTo>
                  <a:pt x="25855" y="7231"/>
                </a:lnTo>
                <a:lnTo>
                  <a:pt x="25829" y="7287"/>
                </a:lnTo>
                <a:lnTo>
                  <a:pt x="25804" y="7344"/>
                </a:lnTo>
                <a:lnTo>
                  <a:pt x="25780" y="7403"/>
                </a:lnTo>
                <a:lnTo>
                  <a:pt x="25758" y="7461"/>
                </a:lnTo>
                <a:lnTo>
                  <a:pt x="25738" y="7519"/>
                </a:lnTo>
                <a:lnTo>
                  <a:pt x="25719" y="7578"/>
                </a:lnTo>
                <a:lnTo>
                  <a:pt x="25701" y="7637"/>
                </a:lnTo>
                <a:lnTo>
                  <a:pt x="25684" y="7697"/>
                </a:lnTo>
                <a:lnTo>
                  <a:pt x="25669" y="7757"/>
                </a:lnTo>
                <a:lnTo>
                  <a:pt x="25655" y="7817"/>
                </a:lnTo>
                <a:lnTo>
                  <a:pt x="25643" y="7877"/>
                </a:lnTo>
                <a:lnTo>
                  <a:pt x="25631" y="7938"/>
                </a:lnTo>
                <a:lnTo>
                  <a:pt x="25622" y="7998"/>
                </a:lnTo>
                <a:lnTo>
                  <a:pt x="25614" y="8058"/>
                </a:lnTo>
                <a:lnTo>
                  <a:pt x="25606" y="8120"/>
                </a:lnTo>
                <a:lnTo>
                  <a:pt x="25601" y="8180"/>
                </a:lnTo>
                <a:lnTo>
                  <a:pt x="25597" y="8242"/>
                </a:lnTo>
                <a:lnTo>
                  <a:pt x="25595" y="8303"/>
                </a:lnTo>
                <a:lnTo>
                  <a:pt x="25593" y="8363"/>
                </a:lnTo>
                <a:lnTo>
                  <a:pt x="25593" y="8425"/>
                </a:lnTo>
                <a:lnTo>
                  <a:pt x="25595" y="8486"/>
                </a:lnTo>
                <a:lnTo>
                  <a:pt x="25597" y="8547"/>
                </a:lnTo>
                <a:lnTo>
                  <a:pt x="25601" y="8608"/>
                </a:lnTo>
                <a:lnTo>
                  <a:pt x="25607" y="8668"/>
                </a:lnTo>
                <a:lnTo>
                  <a:pt x="25614" y="8729"/>
                </a:lnTo>
                <a:lnTo>
                  <a:pt x="25622" y="8789"/>
                </a:lnTo>
                <a:lnTo>
                  <a:pt x="25632" y="8849"/>
                </a:lnTo>
                <a:lnTo>
                  <a:pt x="25644" y="8910"/>
                </a:lnTo>
                <a:lnTo>
                  <a:pt x="25656" y="8969"/>
                </a:lnTo>
                <a:lnTo>
                  <a:pt x="25670" y="9028"/>
                </a:lnTo>
                <a:lnTo>
                  <a:pt x="25686" y="9088"/>
                </a:lnTo>
                <a:lnTo>
                  <a:pt x="25702" y="9146"/>
                </a:lnTo>
                <a:lnTo>
                  <a:pt x="25721" y="9204"/>
                </a:lnTo>
                <a:lnTo>
                  <a:pt x="25740" y="9263"/>
                </a:lnTo>
                <a:lnTo>
                  <a:pt x="25762" y="9320"/>
                </a:lnTo>
                <a:lnTo>
                  <a:pt x="25783" y="9377"/>
                </a:lnTo>
                <a:lnTo>
                  <a:pt x="25807" y="9434"/>
                </a:lnTo>
                <a:lnTo>
                  <a:pt x="25832" y="9490"/>
                </a:lnTo>
                <a:lnTo>
                  <a:pt x="25859" y="9546"/>
                </a:lnTo>
                <a:lnTo>
                  <a:pt x="25888" y="9601"/>
                </a:lnTo>
                <a:lnTo>
                  <a:pt x="25917" y="9655"/>
                </a:lnTo>
                <a:lnTo>
                  <a:pt x="25948" y="9709"/>
                </a:lnTo>
                <a:lnTo>
                  <a:pt x="25980" y="9762"/>
                </a:lnTo>
                <a:lnTo>
                  <a:pt x="26015" y="9815"/>
                </a:lnTo>
                <a:lnTo>
                  <a:pt x="26050" y="9867"/>
                </a:lnTo>
                <a:lnTo>
                  <a:pt x="26086" y="9918"/>
                </a:lnTo>
                <a:lnTo>
                  <a:pt x="26124" y="9969"/>
                </a:lnTo>
                <a:lnTo>
                  <a:pt x="26163" y="10018"/>
                </a:lnTo>
                <a:lnTo>
                  <a:pt x="26205" y="10067"/>
                </a:lnTo>
                <a:lnTo>
                  <a:pt x="26247" y="10116"/>
                </a:lnTo>
                <a:lnTo>
                  <a:pt x="26290" y="10163"/>
                </a:lnTo>
                <a:lnTo>
                  <a:pt x="26336" y="10210"/>
                </a:lnTo>
                <a:lnTo>
                  <a:pt x="26383" y="10254"/>
                </a:lnTo>
                <a:lnTo>
                  <a:pt x="26430" y="10298"/>
                </a:lnTo>
                <a:lnTo>
                  <a:pt x="26479" y="10340"/>
                </a:lnTo>
                <a:lnTo>
                  <a:pt x="26528" y="10380"/>
                </a:lnTo>
                <a:lnTo>
                  <a:pt x="26579" y="10419"/>
                </a:lnTo>
                <a:lnTo>
                  <a:pt x="26630" y="10456"/>
                </a:lnTo>
                <a:lnTo>
                  <a:pt x="26682" y="10492"/>
                </a:lnTo>
                <a:lnTo>
                  <a:pt x="26735" y="10525"/>
                </a:lnTo>
                <a:lnTo>
                  <a:pt x="26788" y="10557"/>
                </a:lnTo>
                <a:lnTo>
                  <a:pt x="26843" y="10588"/>
                </a:lnTo>
                <a:lnTo>
                  <a:pt x="26897" y="10618"/>
                </a:lnTo>
                <a:lnTo>
                  <a:pt x="26954" y="10645"/>
                </a:lnTo>
                <a:lnTo>
                  <a:pt x="27010" y="10671"/>
                </a:lnTo>
                <a:lnTo>
                  <a:pt x="27067" y="10695"/>
                </a:lnTo>
                <a:lnTo>
                  <a:pt x="27124" y="10718"/>
                </a:lnTo>
                <a:lnTo>
                  <a:pt x="27182" y="10738"/>
                </a:lnTo>
                <a:lnTo>
                  <a:pt x="27240" y="10758"/>
                </a:lnTo>
                <a:lnTo>
                  <a:pt x="27298" y="10776"/>
                </a:lnTo>
                <a:lnTo>
                  <a:pt x="27357" y="10792"/>
                </a:lnTo>
                <a:lnTo>
                  <a:pt x="27417" y="10807"/>
                </a:lnTo>
                <a:lnTo>
                  <a:pt x="27476" y="10821"/>
                </a:lnTo>
                <a:lnTo>
                  <a:pt x="27535" y="10832"/>
                </a:lnTo>
                <a:lnTo>
                  <a:pt x="27596" y="10841"/>
                </a:lnTo>
                <a:lnTo>
                  <a:pt x="27655" y="10850"/>
                </a:lnTo>
                <a:lnTo>
                  <a:pt x="27716" y="10857"/>
                </a:lnTo>
                <a:lnTo>
                  <a:pt x="27776" y="10862"/>
                </a:lnTo>
                <a:lnTo>
                  <a:pt x="27836" y="10865"/>
                </a:lnTo>
                <a:lnTo>
                  <a:pt x="27897" y="10867"/>
                </a:lnTo>
                <a:lnTo>
                  <a:pt x="27956" y="10868"/>
                </a:lnTo>
                <a:lnTo>
                  <a:pt x="28016" y="10867"/>
                </a:lnTo>
                <a:lnTo>
                  <a:pt x="28077" y="10864"/>
                </a:lnTo>
                <a:lnTo>
                  <a:pt x="28136" y="10860"/>
                </a:lnTo>
                <a:lnTo>
                  <a:pt x="28195" y="10854"/>
                </a:lnTo>
                <a:lnTo>
                  <a:pt x="28255" y="10847"/>
                </a:lnTo>
                <a:lnTo>
                  <a:pt x="28314" y="10838"/>
                </a:lnTo>
                <a:lnTo>
                  <a:pt x="28372" y="10828"/>
                </a:lnTo>
                <a:lnTo>
                  <a:pt x="28431" y="10815"/>
                </a:lnTo>
                <a:lnTo>
                  <a:pt x="28488" y="10802"/>
                </a:lnTo>
                <a:lnTo>
                  <a:pt x="28545" y="10786"/>
                </a:lnTo>
                <a:lnTo>
                  <a:pt x="28603" y="10770"/>
                </a:lnTo>
                <a:lnTo>
                  <a:pt x="28659" y="10752"/>
                </a:lnTo>
                <a:lnTo>
                  <a:pt x="28714" y="10732"/>
                </a:lnTo>
                <a:lnTo>
                  <a:pt x="28769" y="10710"/>
                </a:lnTo>
                <a:lnTo>
                  <a:pt x="28823" y="10687"/>
                </a:lnTo>
                <a:lnTo>
                  <a:pt x="28877" y="10662"/>
                </a:lnTo>
                <a:lnTo>
                  <a:pt x="28930" y="10636"/>
                </a:lnTo>
                <a:lnTo>
                  <a:pt x="28983" y="10609"/>
                </a:lnTo>
                <a:lnTo>
                  <a:pt x="29034" y="10580"/>
                </a:lnTo>
                <a:lnTo>
                  <a:pt x="29083" y="10549"/>
                </a:lnTo>
                <a:lnTo>
                  <a:pt x="29133" y="10517"/>
                </a:lnTo>
                <a:lnTo>
                  <a:pt x="29181" y="10482"/>
                </a:lnTo>
                <a:lnTo>
                  <a:pt x="29229" y="10447"/>
                </a:lnTo>
                <a:lnTo>
                  <a:pt x="29276" y="10411"/>
                </a:lnTo>
                <a:lnTo>
                  <a:pt x="29321" y="10372"/>
                </a:lnTo>
                <a:lnTo>
                  <a:pt x="29366" y="10332"/>
                </a:lnTo>
                <a:lnTo>
                  <a:pt x="29408" y="10291"/>
                </a:lnTo>
                <a:lnTo>
                  <a:pt x="29450" y="10247"/>
                </a:lnTo>
                <a:lnTo>
                  <a:pt x="29491" y="10202"/>
                </a:lnTo>
                <a:lnTo>
                  <a:pt x="29530" y="10157"/>
                </a:lnTo>
                <a:lnTo>
                  <a:pt x="29569" y="10109"/>
                </a:lnTo>
                <a:lnTo>
                  <a:pt x="29605" y="10060"/>
                </a:lnTo>
                <a:lnTo>
                  <a:pt x="29640" y="10009"/>
                </a:lnTo>
                <a:lnTo>
                  <a:pt x="29674" y="9957"/>
                </a:lnTo>
                <a:lnTo>
                  <a:pt x="29707" y="9903"/>
                </a:lnTo>
                <a:lnTo>
                  <a:pt x="29727" y="9868"/>
                </a:lnTo>
                <a:lnTo>
                  <a:pt x="29746" y="9833"/>
                </a:lnTo>
                <a:lnTo>
                  <a:pt x="29764" y="9798"/>
                </a:lnTo>
                <a:lnTo>
                  <a:pt x="29783" y="9761"/>
                </a:lnTo>
                <a:lnTo>
                  <a:pt x="29800" y="9726"/>
                </a:lnTo>
                <a:lnTo>
                  <a:pt x="29817" y="9688"/>
                </a:lnTo>
                <a:lnTo>
                  <a:pt x="29833" y="9652"/>
                </a:lnTo>
                <a:lnTo>
                  <a:pt x="29850" y="9614"/>
                </a:lnTo>
                <a:lnTo>
                  <a:pt x="29864" y="9577"/>
                </a:lnTo>
                <a:lnTo>
                  <a:pt x="29879" y="9538"/>
                </a:lnTo>
                <a:lnTo>
                  <a:pt x="29893" y="9501"/>
                </a:lnTo>
                <a:lnTo>
                  <a:pt x="29906" y="9462"/>
                </a:lnTo>
                <a:lnTo>
                  <a:pt x="29918" y="9424"/>
                </a:lnTo>
                <a:lnTo>
                  <a:pt x="29931" y="9384"/>
                </a:lnTo>
                <a:lnTo>
                  <a:pt x="29942" y="9346"/>
                </a:lnTo>
                <a:lnTo>
                  <a:pt x="29953" y="9306"/>
                </a:lnTo>
                <a:lnTo>
                  <a:pt x="29962" y="9267"/>
                </a:lnTo>
                <a:lnTo>
                  <a:pt x="29971" y="9227"/>
                </a:lnTo>
                <a:lnTo>
                  <a:pt x="29980" y="9188"/>
                </a:lnTo>
                <a:lnTo>
                  <a:pt x="29988" y="9147"/>
                </a:lnTo>
                <a:lnTo>
                  <a:pt x="29994" y="9108"/>
                </a:lnTo>
                <a:lnTo>
                  <a:pt x="30001" y="9068"/>
                </a:lnTo>
                <a:lnTo>
                  <a:pt x="30006" y="9027"/>
                </a:lnTo>
                <a:lnTo>
                  <a:pt x="30011" y="8988"/>
                </a:lnTo>
                <a:lnTo>
                  <a:pt x="30015" y="8947"/>
                </a:lnTo>
                <a:lnTo>
                  <a:pt x="30018" y="8908"/>
                </a:lnTo>
                <a:lnTo>
                  <a:pt x="30020" y="8867"/>
                </a:lnTo>
                <a:lnTo>
                  <a:pt x="30021" y="8827"/>
                </a:lnTo>
                <a:lnTo>
                  <a:pt x="30023" y="8787"/>
                </a:lnTo>
                <a:lnTo>
                  <a:pt x="30023" y="8747"/>
                </a:lnTo>
                <a:lnTo>
                  <a:pt x="30021" y="8707"/>
                </a:lnTo>
                <a:lnTo>
                  <a:pt x="30019" y="8667"/>
                </a:lnTo>
                <a:lnTo>
                  <a:pt x="30017" y="8628"/>
                </a:lnTo>
                <a:lnTo>
                  <a:pt x="30013" y="8588"/>
                </a:lnTo>
                <a:lnTo>
                  <a:pt x="30009" y="8549"/>
                </a:lnTo>
                <a:lnTo>
                  <a:pt x="30004" y="8509"/>
                </a:lnTo>
                <a:lnTo>
                  <a:pt x="29998" y="8471"/>
                </a:lnTo>
                <a:lnTo>
                  <a:pt x="29990" y="8432"/>
                </a:lnTo>
                <a:lnTo>
                  <a:pt x="29982" y="8394"/>
                </a:lnTo>
                <a:lnTo>
                  <a:pt x="29974" y="8355"/>
                </a:lnTo>
                <a:lnTo>
                  <a:pt x="29963" y="8317"/>
                </a:lnTo>
                <a:lnTo>
                  <a:pt x="29953" y="8279"/>
                </a:lnTo>
                <a:lnTo>
                  <a:pt x="29941" y="8242"/>
                </a:lnTo>
                <a:lnTo>
                  <a:pt x="29928" y="8204"/>
                </a:lnTo>
                <a:lnTo>
                  <a:pt x="29914" y="8168"/>
                </a:lnTo>
                <a:lnTo>
                  <a:pt x="29900" y="8130"/>
                </a:lnTo>
                <a:lnTo>
                  <a:pt x="29884" y="8095"/>
                </a:lnTo>
                <a:lnTo>
                  <a:pt x="29867" y="8058"/>
                </a:lnTo>
                <a:lnTo>
                  <a:pt x="29850" y="8023"/>
                </a:lnTo>
                <a:lnTo>
                  <a:pt x="29831" y="7989"/>
                </a:lnTo>
                <a:lnTo>
                  <a:pt x="29811" y="7954"/>
                </a:lnTo>
                <a:lnTo>
                  <a:pt x="29790" y="7920"/>
                </a:lnTo>
                <a:lnTo>
                  <a:pt x="29767" y="7887"/>
                </a:lnTo>
                <a:lnTo>
                  <a:pt x="29745" y="7853"/>
                </a:lnTo>
                <a:lnTo>
                  <a:pt x="29721" y="7821"/>
                </a:lnTo>
                <a:lnTo>
                  <a:pt x="29696" y="7789"/>
                </a:lnTo>
                <a:lnTo>
                  <a:pt x="29670" y="7758"/>
                </a:lnTo>
                <a:lnTo>
                  <a:pt x="29643" y="7726"/>
                </a:lnTo>
                <a:lnTo>
                  <a:pt x="29613" y="7696"/>
                </a:lnTo>
                <a:lnTo>
                  <a:pt x="29584" y="7666"/>
                </a:lnTo>
                <a:lnTo>
                  <a:pt x="29553" y="7637"/>
                </a:lnTo>
                <a:lnTo>
                  <a:pt x="29522" y="7609"/>
                </a:lnTo>
                <a:lnTo>
                  <a:pt x="29488" y="7581"/>
                </a:lnTo>
                <a:lnTo>
                  <a:pt x="29454" y="7554"/>
                </a:lnTo>
                <a:lnTo>
                  <a:pt x="29417" y="7517"/>
                </a:lnTo>
                <a:lnTo>
                  <a:pt x="29384" y="7487"/>
                </a:lnTo>
                <a:lnTo>
                  <a:pt x="29355" y="7461"/>
                </a:lnTo>
                <a:lnTo>
                  <a:pt x="29331" y="7439"/>
                </a:lnTo>
                <a:lnTo>
                  <a:pt x="29297" y="7412"/>
                </a:lnTo>
                <a:lnTo>
                  <a:pt x="29285" y="7403"/>
                </a:lnTo>
                <a:close/>
              </a:path>
            </a:pathLst>
          </a:custGeom>
          <a:solidFill>
            <a:srgbClr val="47BAB8"/>
          </a:solidFill>
          <a:ln w="38100">
            <a:solidFill>
              <a:schemeClr val="bg1"/>
            </a:solidFill>
          </a:ln>
          <a:effectLst>
            <a:outerShdw blurRad="57150" dist="19050" dir="5400000" algn="ctr" rotWithShape="0">
              <a:srgbClr val="000000">
                <a:alpha val="63000"/>
              </a:srgbClr>
            </a:outerShdw>
          </a:effectLst>
        </p:spPr>
        <p:txBody>
          <a:bodyPr rIns="378000" anchor="ctr">
            <a:normAutofit/>
          </a:bodyPr>
          <a:lstStyle/>
          <a:p>
            <a:pPr algn="ctr" defTabSz="1371600">
              <a:defRPr/>
            </a:pPr>
            <a:r>
              <a:rPr lang="en-US" altLang="zh-CN" sz="3000" kern="0">
                <a:solidFill>
                  <a:srgbClr val="FFFFFF"/>
                </a:solidFill>
                <a:latin typeface="#9Slide03 AllRoundGothic" panose="020B0703020202020104" pitchFamily="34" charset="0"/>
                <a:ea typeface="微软雅黑"/>
                <a:cs typeface="+mn-ea"/>
                <a:sym typeface="+mn-lt"/>
              </a:rPr>
              <a:t>Câu 11</a:t>
            </a:r>
            <a:endParaRPr lang="zh-CN" altLang="en-US" sz="3000" kern="0" dirty="0">
              <a:solidFill>
                <a:srgbClr val="FFFFFF"/>
              </a:solidFill>
              <a:latin typeface="#9Slide03 AllRoundGothic" panose="020B0703020202020104" pitchFamily="34" charset="0"/>
              <a:ea typeface="微软雅黑"/>
              <a:cs typeface="+mn-ea"/>
              <a:sym typeface="+mn-lt"/>
            </a:endParaRPr>
          </a:p>
        </p:txBody>
      </p:sp>
      <p:sp>
        <p:nvSpPr>
          <p:cNvPr id="12" name="MH_Text_1" descr="n23 Fb Tran Manh Tung">
            <a:extLst>
              <a:ext uri="{FF2B5EF4-FFF2-40B4-BE49-F238E27FC236}">
                <a16:creationId xmlns:a16="http://schemas.microsoft.com/office/drawing/2014/main" id="{CED61294-3669-2692-0492-A71E56B9084C}"/>
              </a:ext>
            </a:extLst>
          </p:cNvPr>
          <p:cNvSpPr txBox="1">
            <a:spLocks noChangeArrowheads="1"/>
          </p:cNvSpPr>
          <p:nvPr>
            <p:custDataLst>
              <p:tags r:id="rId9"/>
            </p:custDataLst>
          </p:nvPr>
        </p:nvSpPr>
        <p:spPr bwMode="auto">
          <a:xfrm>
            <a:off x="9601200" y="2945255"/>
            <a:ext cx="4114800" cy="1381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ctr" defTabSz="1828755"/>
            <a:r>
              <a:rPr lang="en-US" sz="2600"/>
              <a:t>Súng và đại bác hoạt động dựa trên nguyên lý nào? Khó khăn gặp phải khi chế tạo súng?</a:t>
            </a:r>
            <a:endParaRPr lang="zh-CN" altLang="en-US" sz="2600" kern="0" dirty="0">
              <a:solidFill>
                <a:prstClr val="black">
                  <a:lumMod val="75000"/>
                  <a:lumOff val="25000"/>
                </a:prstClr>
              </a:solidFill>
              <a:ea typeface="微软雅黑"/>
              <a:cs typeface="Calibri" panose="020F0502020204030204" pitchFamily="34" charset="0"/>
              <a:sym typeface="+mn-lt"/>
            </a:endParaRPr>
          </a:p>
        </p:txBody>
      </p:sp>
      <p:sp>
        <p:nvSpPr>
          <p:cNvPr id="13" name="MH_SubTitle_1" descr="n23 Fb Tran Manh Tung">
            <a:extLst>
              <a:ext uri="{FF2B5EF4-FFF2-40B4-BE49-F238E27FC236}">
                <a16:creationId xmlns:a16="http://schemas.microsoft.com/office/drawing/2014/main" id="{483DBBED-2FA8-0D6A-4809-6A8CF4B4C90F}"/>
              </a:ext>
            </a:extLst>
          </p:cNvPr>
          <p:cNvSpPr>
            <a:spLocks/>
          </p:cNvSpPr>
          <p:nvPr>
            <p:custDataLst>
              <p:tags r:id="rId10"/>
            </p:custDataLst>
          </p:nvPr>
        </p:nvSpPr>
        <p:spPr bwMode="auto">
          <a:xfrm>
            <a:off x="14965680" y="2312758"/>
            <a:ext cx="1920240" cy="640080"/>
          </a:xfrm>
          <a:custGeom>
            <a:avLst/>
            <a:gdLst>
              <a:gd name="T0" fmla="*/ 2147483646 w 30720"/>
              <a:gd name="T1" fmla="*/ 2147483646 h 11496"/>
              <a:gd name="T2" fmla="*/ 2147483646 w 30720"/>
              <a:gd name="T3" fmla="*/ 2147483646 h 11496"/>
              <a:gd name="T4" fmla="*/ 2147483646 w 30720"/>
              <a:gd name="T5" fmla="*/ 2147483646 h 11496"/>
              <a:gd name="T6" fmla="*/ 2147483646 w 30720"/>
              <a:gd name="T7" fmla="*/ 2147483646 h 11496"/>
              <a:gd name="T8" fmla="*/ 2147483646 w 30720"/>
              <a:gd name="T9" fmla="*/ 2147483646 h 11496"/>
              <a:gd name="T10" fmla="*/ 2147483646 w 30720"/>
              <a:gd name="T11" fmla="*/ 2147483646 h 11496"/>
              <a:gd name="T12" fmla="*/ 2147483646 w 30720"/>
              <a:gd name="T13" fmla="*/ 2147483646 h 11496"/>
              <a:gd name="T14" fmla="*/ 2147483646 w 30720"/>
              <a:gd name="T15" fmla="*/ 2147483646 h 11496"/>
              <a:gd name="T16" fmla="*/ 2147483646 w 30720"/>
              <a:gd name="T17" fmla="*/ 2147483646 h 11496"/>
              <a:gd name="T18" fmla="*/ 2147483646 w 30720"/>
              <a:gd name="T19" fmla="*/ 2147483646 h 11496"/>
              <a:gd name="T20" fmla="*/ 2147483646 w 30720"/>
              <a:gd name="T21" fmla="*/ 2147483646 h 11496"/>
              <a:gd name="T22" fmla="*/ 2147483646 w 30720"/>
              <a:gd name="T23" fmla="*/ 2147483646 h 11496"/>
              <a:gd name="T24" fmla="*/ 2147483646 w 30720"/>
              <a:gd name="T25" fmla="*/ 2147483646 h 11496"/>
              <a:gd name="T26" fmla="*/ 2147483646 w 30720"/>
              <a:gd name="T27" fmla="*/ 2147483646 h 11496"/>
              <a:gd name="T28" fmla="*/ 2147483646 w 30720"/>
              <a:gd name="T29" fmla="*/ 2147483646 h 11496"/>
              <a:gd name="T30" fmla="*/ 2147483646 w 30720"/>
              <a:gd name="T31" fmla="*/ 2147483646 h 11496"/>
              <a:gd name="T32" fmla="*/ 2147483646 w 30720"/>
              <a:gd name="T33" fmla="*/ 2147483646 h 11496"/>
              <a:gd name="T34" fmla="*/ 2147483646 w 30720"/>
              <a:gd name="T35" fmla="*/ 2147483646 h 11496"/>
              <a:gd name="T36" fmla="*/ 2147483646 w 30720"/>
              <a:gd name="T37" fmla="*/ 2147483646 h 11496"/>
              <a:gd name="T38" fmla="*/ 2147483646 w 30720"/>
              <a:gd name="T39" fmla="*/ 2147483646 h 11496"/>
              <a:gd name="T40" fmla="*/ 2147483646 w 30720"/>
              <a:gd name="T41" fmla="*/ 2147483646 h 11496"/>
              <a:gd name="T42" fmla="*/ 2147483646 w 30720"/>
              <a:gd name="T43" fmla="*/ 2147483646 h 11496"/>
              <a:gd name="T44" fmla="*/ 2147483646 w 30720"/>
              <a:gd name="T45" fmla="*/ 2147483646 h 11496"/>
              <a:gd name="T46" fmla="*/ 2147483646 w 30720"/>
              <a:gd name="T47" fmla="*/ 2147483646 h 11496"/>
              <a:gd name="T48" fmla="*/ 2147483646 w 30720"/>
              <a:gd name="T49" fmla="*/ 2147483646 h 11496"/>
              <a:gd name="T50" fmla="*/ 2147483646 w 30720"/>
              <a:gd name="T51" fmla="*/ 2147483646 h 11496"/>
              <a:gd name="T52" fmla="*/ 2147483646 w 30720"/>
              <a:gd name="T53" fmla="*/ 2147483646 h 11496"/>
              <a:gd name="T54" fmla="*/ 2147483646 w 30720"/>
              <a:gd name="T55" fmla="*/ 2147483646 h 11496"/>
              <a:gd name="T56" fmla="*/ 2147483646 w 30720"/>
              <a:gd name="T57" fmla="*/ 2147483646 h 11496"/>
              <a:gd name="T58" fmla="*/ 2147483646 w 30720"/>
              <a:gd name="T59" fmla="*/ 2147483646 h 11496"/>
              <a:gd name="T60" fmla="*/ 2147483646 w 30720"/>
              <a:gd name="T61" fmla="*/ 2147483646 h 11496"/>
              <a:gd name="T62" fmla="*/ 2147483646 w 30720"/>
              <a:gd name="T63" fmla="*/ 2147483646 h 11496"/>
              <a:gd name="T64" fmla="*/ 2147483646 w 30720"/>
              <a:gd name="T65" fmla="*/ 2147483646 h 11496"/>
              <a:gd name="T66" fmla="*/ 2147483646 w 30720"/>
              <a:gd name="T67" fmla="*/ 2147483646 h 11496"/>
              <a:gd name="T68" fmla="*/ 2147483646 w 30720"/>
              <a:gd name="T69" fmla="*/ 2147483646 h 11496"/>
              <a:gd name="T70" fmla="*/ 2147483646 w 30720"/>
              <a:gd name="T71" fmla="*/ 2147483646 h 11496"/>
              <a:gd name="T72" fmla="*/ 2147483646 w 30720"/>
              <a:gd name="T73" fmla="*/ 2147483646 h 11496"/>
              <a:gd name="T74" fmla="*/ 2147483646 w 30720"/>
              <a:gd name="T75" fmla="*/ 2147483646 h 11496"/>
              <a:gd name="T76" fmla="*/ 2147483646 w 30720"/>
              <a:gd name="T77" fmla="*/ 2147483646 h 11496"/>
              <a:gd name="T78" fmla="*/ 2147483646 w 30720"/>
              <a:gd name="T79" fmla="*/ 2147483646 h 11496"/>
              <a:gd name="T80" fmla="*/ 2147483646 w 30720"/>
              <a:gd name="T81" fmla="*/ 2147483646 h 11496"/>
              <a:gd name="T82" fmla="*/ 2147483646 w 30720"/>
              <a:gd name="T83" fmla="*/ 2147483646 h 11496"/>
              <a:gd name="T84" fmla="*/ 2147483646 w 30720"/>
              <a:gd name="T85" fmla="*/ 2147483646 h 11496"/>
              <a:gd name="T86" fmla="*/ 2147483646 w 30720"/>
              <a:gd name="T87" fmla="*/ 2147483646 h 11496"/>
              <a:gd name="T88" fmla="*/ 2147483646 w 30720"/>
              <a:gd name="T89" fmla="*/ 2147483646 h 11496"/>
              <a:gd name="T90" fmla="*/ 2147483646 w 30720"/>
              <a:gd name="T91" fmla="*/ 2147483646 h 11496"/>
              <a:gd name="T92" fmla="*/ 2147483646 w 30720"/>
              <a:gd name="T93" fmla="*/ 2147483646 h 11496"/>
              <a:gd name="T94" fmla="*/ 2147483646 w 30720"/>
              <a:gd name="T95" fmla="*/ 2147483646 h 11496"/>
              <a:gd name="T96" fmla="*/ 2147483646 w 30720"/>
              <a:gd name="T97" fmla="*/ 2147483646 h 11496"/>
              <a:gd name="T98" fmla="*/ 2147483646 w 30720"/>
              <a:gd name="T99" fmla="*/ 2147483646 h 11496"/>
              <a:gd name="T100" fmla="*/ 2147483646 w 30720"/>
              <a:gd name="T101" fmla="*/ 2147483646 h 11496"/>
              <a:gd name="T102" fmla="*/ 2147483646 w 30720"/>
              <a:gd name="T103" fmla="*/ 2147483646 h 11496"/>
              <a:gd name="T104" fmla="*/ 2147483646 w 30720"/>
              <a:gd name="T105" fmla="*/ 2147483646 h 11496"/>
              <a:gd name="T106" fmla="*/ 2147483646 w 30720"/>
              <a:gd name="T107" fmla="*/ 2147483646 h 11496"/>
              <a:gd name="T108" fmla="*/ 2147483646 w 30720"/>
              <a:gd name="T109" fmla="*/ 2147483646 h 11496"/>
              <a:gd name="T110" fmla="*/ 2147483646 w 30720"/>
              <a:gd name="T111" fmla="*/ 2147483646 h 11496"/>
              <a:gd name="T112" fmla="*/ 2147483646 w 30720"/>
              <a:gd name="T113" fmla="*/ 2147483646 h 11496"/>
              <a:gd name="T114" fmla="*/ 2147483646 w 30720"/>
              <a:gd name="T115" fmla="*/ 2147483646 h 11496"/>
              <a:gd name="T116" fmla="*/ 2147483646 w 30720"/>
              <a:gd name="T117" fmla="*/ 2147483646 h 11496"/>
              <a:gd name="T118" fmla="*/ 2147483646 w 30720"/>
              <a:gd name="T119" fmla="*/ 2147483646 h 11496"/>
              <a:gd name="T120" fmla="*/ 2147483646 w 30720"/>
              <a:gd name="T121" fmla="*/ 2147483646 h 11496"/>
              <a:gd name="T122" fmla="*/ 2147483646 w 30720"/>
              <a:gd name="T123" fmla="*/ 2147483646 h 11496"/>
              <a:gd name="T124" fmla="*/ 2147483646 w 30720"/>
              <a:gd name="T125" fmla="*/ 2147483646 h 1149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720" h="11496">
                <a:moveTo>
                  <a:pt x="29285" y="7403"/>
                </a:moveTo>
                <a:lnTo>
                  <a:pt x="29285" y="7403"/>
                </a:lnTo>
                <a:lnTo>
                  <a:pt x="29232" y="7379"/>
                </a:lnTo>
                <a:lnTo>
                  <a:pt x="29180" y="7357"/>
                </a:lnTo>
                <a:lnTo>
                  <a:pt x="29127" y="7336"/>
                </a:lnTo>
                <a:lnTo>
                  <a:pt x="29073" y="7316"/>
                </a:lnTo>
                <a:lnTo>
                  <a:pt x="29020" y="7298"/>
                </a:lnTo>
                <a:lnTo>
                  <a:pt x="28966" y="7280"/>
                </a:lnTo>
                <a:lnTo>
                  <a:pt x="28913" y="7264"/>
                </a:lnTo>
                <a:lnTo>
                  <a:pt x="28859" y="7251"/>
                </a:lnTo>
                <a:lnTo>
                  <a:pt x="28804" y="7237"/>
                </a:lnTo>
                <a:lnTo>
                  <a:pt x="28750" y="7226"/>
                </a:lnTo>
                <a:lnTo>
                  <a:pt x="28697" y="7216"/>
                </a:lnTo>
                <a:lnTo>
                  <a:pt x="28643" y="7208"/>
                </a:lnTo>
                <a:lnTo>
                  <a:pt x="28589" y="7202"/>
                </a:lnTo>
                <a:lnTo>
                  <a:pt x="28535" y="7198"/>
                </a:lnTo>
                <a:lnTo>
                  <a:pt x="28482" y="7195"/>
                </a:lnTo>
                <a:lnTo>
                  <a:pt x="28429" y="7194"/>
                </a:lnTo>
                <a:lnTo>
                  <a:pt x="28376" y="7194"/>
                </a:lnTo>
                <a:lnTo>
                  <a:pt x="28322" y="7197"/>
                </a:lnTo>
                <a:lnTo>
                  <a:pt x="28269" y="7201"/>
                </a:lnTo>
                <a:lnTo>
                  <a:pt x="28217" y="7207"/>
                </a:lnTo>
                <a:lnTo>
                  <a:pt x="28165" y="7215"/>
                </a:lnTo>
                <a:lnTo>
                  <a:pt x="28113" y="7226"/>
                </a:lnTo>
                <a:lnTo>
                  <a:pt x="28062" y="7238"/>
                </a:lnTo>
                <a:lnTo>
                  <a:pt x="28011" y="7253"/>
                </a:lnTo>
                <a:lnTo>
                  <a:pt x="27960" y="7270"/>
                </a:lnTo>
                <a:lnTo>
                  <a:pt x="27910" y="7289"/>
                </a:lnTo>
                <a:lnTo>
                  <a:pt x="27861" y="7310"/>
                </a:lnTo>
                <a:lnTo>
                  <a:pt x="27812" y="7334"/>
                </a:lnTo>
                <a:lnTo>
                  <a:pt x="27763" y="7360"/>
                </a:lnTo>
                <a:lnTo>
                  <a:pt x="27717" y="7388"/>
                </a:lnTo>
                <a:lnTo>
                  <a:pt x="27670" y="7418"/>
                </a:lnTo>
                <a:lnTo>
                  <a:pt x="27623" y="7452"/>
                </a:lnTo>
                <a:lnTo>
                  <a:pt x="27600" y="7473"/>
                </a:lnTo>
                <a:lnTo>
                  <a:pt x="27578" y="7494"/>
                </a:lnTo>
                <a:lnTo>
                  <a:pt x="27556" y="7516"/>
                </a:lnTo>
                <a:lnTo>
                  <a:pt x="27535" y="7539"/>
                </a:lnTo>
                <a:lnTo>
                  <a:pt x="27515" y="7562"/>
                </a:lnTo>
                <a:lnTo>
                  <a:pt x="27495" y="7586"/>
                </a:lnTo>
                <a:lnTo>
                  <a:pt x="27476" y="7611"/>
                </a:lnTo>
                <a:lnTo>
                  <a:pt x="27457" y="7636"/>
                </a:lnTo>
                <a:lnTo>
                  <a:pt x="27440" y="7662"/>
                </a:lnTo>
                <a:lnTo>
                  <a:pt x="27422" y="7689"/>
                </a:lnTo>
                <a:lnTo>
                  <a:pt x="27405" y="7716"/>
                </a:lnTo>
                <a:lnTo>
                  <a:pt x="27390" y="7743"/>
                </a:lnTo>
                <a:lnTo>
                  <a:pt x="27374" y="7771"/>
                </a:lnTo>
                <a:lnTo>
                  <a:pt x="27360" y="7799"/>
                </a:lnTo>
                <a:lnTo>
                  <a:pt x="27345" y="7827"/>
                </a:lnTo>
                <a:lnTo>
                  <a:pt x="27332" y="7857"/>
                </a:lnTo>
                <a:lnTo>
                  <a:pt x="27319" y="7887"/>
                </a:lnTo>
                <a:lnTo>
                  <a:pt x="27307" y="7916"/>
                </a:lnTo>
                <a:lnTo>
                  <a:pt x="27296" y="7946"/>
                </a:lnTo>
                <a:lnTo>
                  <a:pt x="27286" y="7976"/>
                </a:lnTo>
                <a:lnTo>
                  <a:pt x="27276" y="8006"/>
                </a:lnTo>
                <a:lnTo>
                  <a:pt x="27268" y="8038"/>
                </a:lnTo>
                <a:lnTo>
                  <a:pt x="27260" y="8069"/>
                </a:lnTo>
                <a:lnTo>
                  <a:pt x="27252" y="8099"/>
                </a:lnTo>
                <a:lnTo>
                  <a:pt x="27246" y="8130"/>
                </a:lnTo>
                <a:lnTo>
                  <a:pt x="27241" y="8161"/>
                </a:lnTo>
                <a:lnTo>
                  <a:pt x="27236" y="8193"/>
                </a:lnTo>
                <a:lnTo>
                  <a:pt x="27231" y="8224"/>
                </a:lnTo>
                <a:lnTo>
                  <a:pt x="27228" y="8255"/>
                </a:lnTo>
                <a:lnTo>
                  <a:pt x="27226" y="8286"/>
                </a:lnTo>
                <a:lnTo>
                  <a:pt x="27225" y="8318"/>
                </a:lnTo>
                <a:lnTo>
                  <a:pt x="27224" y="8348"/>
                </a:lnTo>
                <a:lnTo>
                  <a:pt x="27225" y="8379"/>
                </a:lnTo>
                <a:lnTo>
                  <a:pt x="27226" y="8409"/>
                </a:lnTo>
                <a:lnTo>
                  <a:pt x="27228" y="8440"/>
                </a:lnTo>
                <a:lnTo>
                  <a:pt x="27231" y="8471"/>
                </a:lnTo>
                <a:lnTo>
                  <a:pt x="27236" y="8500"/>
                </a:lnTo>
                <a:lnTo>
                  <a:pt x="27241" y="8530"/>
                </a:lnTo>
                <a:lnTo>
                  <a:pt x="27247" y="8559"/>
                </a:lnTo>
                <a:lnTo>
                  <a:pt x="27254" y="8588"/>
                </a:lnTo>
                <a:lnTo>
                  <a:pt x="27263" y="8617"/>
                </a:lnTo>
                <a:lnTo>
                  <a:pt x="27271" y="8645"/>
                </a:lnTo>
                <a:lnTo>
                  <a:pt x="27281" y="8674"/>
                </a:lnTo>
                <a:lnTo>
                  <a:pt x="27293" y="8701"/>
                </a:lnTo>
                <a:lnTo>
                  <a:pt x="27304" y="8728"/>
                </a:lnTo>
                <a:lnTo>
                  <a:pt x="27318" y="8754"/>
                </a:lnTo>
                <a:lnTo>
                  <a:pt x="27331" y="8780"/>
                </a:lnTo>
                <a:lnTo>
                  <a:pt x="27347" y="8805"/>
                </a:lnTo>
                <a:lnTo>
                  <a:pt x="27364" y="8830"/>
                </a:lnTo>
                <a:lnTo>
                  <a:pt x="27381" y="8854"/>
                </a:lnTo>
                <a:lnTo>
                  <a:pt x="27399" y="8876"/>
                </a:lnTo>
                <a:lnTo>
                  <a:pt x="27419" y="8899"/>
                </a:lnTo>
                <a:lnTo>
                  <a:pt x="27440" y="8921"/>
                </a:lnTo>
                <a:lnTo>
                  <a:pt x="27462" y="8943"/>
                </a:lnTo>
                <a:lnTo>
                  <a:pt x="27484" y="8963"/>
                </a:lnTo>
                <a:lnTo>
                  <a:pt x="27509" y="8983"/>
                </a:lnTo>
                <a:lnTo>
                  <a:pt x="27534" y="9001"/>
                </a:lnTo>
                <a:lnTo>
                  <a:pt x="27560" y="9019"/>
                </a:lnTo>
                <a:lnTo>
                  <a:pt x="27589" y="9036"/>
                </a:lnTo>
                <a:lnTo>
                  <a:pt x="27618" y="9052"/>
                </a:lnTo>
                <a:lnTo>
                  <a:pt x="27648" y="9067"/>
                </a:lnTo>
                <a:lnTo>
                  <a:pt x="27679" y="9081"/>
                </a:lnTo>
                <a:lnTo>
                  <a:pt x="27711" y="9094"/>
                </a:lnTo>
                <a:lnTo>
                  <a:pt x="27746" y="9106"/>
                </a:lnTo>
                <a:lnTo>
                  <a:pt x="27734" y="9013"/>
                </a:lnTo>
                <a:lnTo>
                  <a:pt x="27730" y="8964"/>
                </a:lnTo>
                <a:lnTo>
                  <a:pt x="27727" y="8916"/>
                </a:lnTo>
                <a:lnTo>
                  <a:pt x="27724" y="8866"/>
                </a:lnTo>
                <a:lnTo>
                  <a:pt x="27722" y="8816"/>
                </a:lnTo>
                <a:lnTo>
                  <a:pt x="27721" y="8767"/>
                </a:lnTo>
                <a:lnTo>
                  <a:pt x="27721" y="8717"/>
                </a:lnTo>
                <a:lnTo>
                  <a:pt x="27722" y="8667"/>
                </a:lnTo>
                <a:lnTo>
                  <a:pt x="27725" y="8617"/>
                </a:lnTo>
                <a:lnTo>
                  <a:pt x="27729" y="8568"/>
                </a:lnTo>
                <a:lnTo>
                  <a:pt x="27734" y="8519"/>
                </a:lnTo>
                <a:lnTo>
                  <a:pt x="27743" y="8472"/>
                </a:lnTo>
                <a:lnTo>
                  <a:pt x="27752" y="8425"/>
                </a:lnTo>
                <a:lnTo>
                  <a:pt x="27763" y="8378"/>
                </a:lnTo>
                <a:lnTo>
                  <a:pt x="27776" y="8333"/>
                </a:lnTo>
                <a:lnTo>
                  <a:pt x="27783" y="8311"/>
                </a:lnTo>
                <a:lnTo>
                  <a:pt x="27792" y="8289"/>
                </a:lnTo>
                <a:lnTo>
                  <a:pt x="27800" y="8268"/>
                </a:lnTo>
                <a:lnTo>
                  <a:pt x="27809" y="8247"/>
                </a:lnTo>
                <a:lnTo>
                  <a:pt x="27820" y="8226"/>
                </a:lnTo>
                <a:lnTo>
                  <a:pt x="27829" y="8206"/>
                </a:lnTo>
                <a:lnTo>
                  <a:pt x="27840" y="8185"/>
                </a:lnTo>
                <a:lnTo>
                  <a:pt x="27852" y="8167"/>
                </a:lnTo>
                <a:lnTo>
                  <a:pt x="27864" y="8148"/>
                </a:lnTo>
                <a:lnTo>
                  <a:pt x="27877" y="8129"/>
                </a:lnTo>
                <a:lnTo>
                  <a:pt x="27890" y="8112"/>
                </a:lnTo>
                <a:lnTo>
                  <a:pt x="27905" y="8094"/>
                </a:lnTo>
                <a:lnTo>
                  <a:pt x="27921" y="8077"/>
                </a:lnTo>
                <a:lnTo>
                  <a:pt x="27936" y="8061"/>
                </a:lnTo>
                <a:lnTo>
                  <a:pt x="27953" y="8045"/>
                </a:lnTo>
                <a:lnTo>
                  <a:pt x="27970" y="8029"/>
                </a:lnTo>
                <a:lnTo>
                  <a:pt x="27987" y="8015"/>
                </a:lnTo>
                <a:lnTo>
                  <a:pt x="28006" y="8001"/>
                </a:lnTo>
                <a:lnTo>
                  <a:pt x="28026" y="7988"/>
                </a:lnTo>
                <a:lnTo>
                  <a:pt x="28047" y="7975"/>
                </a:lnTo>
                <a:lnTo>
                  <a:pt x="28067" y="7963"/>
                </a:lnTo>
                <a:lnTo>
                  <a:pt x="28089" y="7951"/>
                </a:lnTo>
                <a:lnTo>
                  <a:pt x="28112" y="7941"/>
                </a:lnTo>
                <a:lnTo>
                  <a:pt x="28136" y="7931"/>
                </a:lnTo>
                <a:lnTo>
                  <a:pt x="28160" y="7922"/>
                </a:lnTo>
                <a:lnTo>
                  <a:pt x="28186" y="7914"/>
                </a:lnTo>
                <a:lnTo>
                  <a:pt x="28212" y="7906"/>
                </a:lnTo>
                <a:lnTo>
                  <a:pt x="28240" y="7899"/>
                </a:lnTo>
                <a:lnTo>
                  <a:pt x="28268" y="7893"/>
                </a:lnTo>
                <a:lnTo>
                  <a:pt x="28298" y="7889"/>
                </a:lnTo>
                <a:lnTo>
                  <a:pt x="28328" y="7885"/>
                </a:lnTo>
                <a:lnTo>
                  <a:pt x="28358" y="7880"/>
                </a:lnTo>
                <a:lnTo>
                  <a:pt x="28384" y="7882"/>
                </a:lnTo>
                <a:lnTo>
                  <a:pt x="28410" y="7883"/>
                </a:lnTo>
                <a:lnTo>
                  <a:pt x="28435" y="7884"/>
                </a:lnTo>
                <a:lnTo>
                  <a:pt x="28460" y="7887"/>
                </a:lnTo>
                <a:lnTo>
                  <a:pt x="28485" y="7890"/>
                </a:lnTo>
                <a:lnTo>
                  <a:pt x="28510" y="7893"/>
                </a:lnTo>
                <a:lnTo>
                  <a:pt x="28535" y="7898"/>
                </a:lnTo>
                <a:lnTo>
                  <a:pt x="28559" y="7903"/>
                </a:lnTo>
                <a:lnTo>
                  <a:pt x="28583" y="7909"/>
                </a:lnTo>
                <a:lnTo>
                  <a:pt x="28607" y="7915"/>
                </a:lnTo>
                <a:lnTo>
                  <a:pt x="28630" y="7922"/>
                </a:lnTo>
                <a:lnTo>
                  <a:pt x="28654" y="7929"/>
                </a:lnTo>
                <a:lnTo>
                  <a:pt x="28676" y="7938"/>
                </a:lnTo>
                <a:lnTo>
                  <a:pt x="28699" y="7947"/>
                </a:lnTo>
                <a:lnTo>
                  <a:pt x="28721" y="7956"/>
                </a:lnTo>
                <a:lnTo>
                  <a:pt x="28743" y="7966"/>
                </a:lnTo>
                <a:lnTo>
                  <a:pt x="28765" y="7976"/>
                </a:lnTo>
                <a:lnTo>
                  <a:pt x="28787" y="7988"/>
                </a:lnTo>
                <a:lnTo>
                  <a:pt x="28808" y="7999"/>
                </a:lnTo>
                <a:lnTo>
                  <a:pt x="28828" y="8012"/>
                </a:lnTo>
                <a:lnTo>
                  <a:pt x="28869" y="8038"/>
                </a:lnTo>
                <a:lnTo>
                  <a:pt x="28908" y="8065"/>
                </a:lnTo>
                <a:lnTo>
                  <a:pt x="28945" y="8095"/>
                </a:lnTo>
                <a:lnTo>
                  <a:pt x="28981" y="8126"/>
                </a:lnTo>
                <a:lnTo>
                  <a:pt x="29016" y="8159"/>
                </a:lnTo>
                <a:lnTo>
                  <a:pt x="29048" y="8195"/>
                </a:lnTo>
                <a:lnTo>
                  <a:pt x="29078" y="8231"/>
                </a:lnTo>
                <a:lnTo>
                  <a:pt x="29107" y="8270"/>
                </a:lnTo>
                <a:lnTo>
                  <a:pt x="29134" y="8309"/>
                </a:lnTo>
                <a:lnTo>
                  <a:pt x="29159" y="8351"/>
                </a:lnTo>
                <a:lnTo>
                  <a:pt x="29182" y="8394"/>
                </a:lnTo>
                <a:lnTo>
                  <a:pt x="29202" y="8436"/>
                </a:lnTo>
                <a:lnTo>
                  <a:pt x="29221" y="8481"/>
                </a:lnTo>
                <a:lnTo>
                  <a:pt x="29229" y="8504"/>
                </a:lnTo>
                <a:lnTo>
                  <a:pt x="29238" y="8527"/>
                </a:lnTo>
                <a:lnTo>
                  <a:pt x="29245" y="8551"/>
                </a:lnTo>
                <a:lnTo>
                  <a:pt x="29251" y="8574"/>
                </a:lnTo>
                <a:lnTo>
                  <a:pt x="29257" y="8598"/>
                </a:lnTo>
                <a:lnTo>
                  <a:pt x="29263" y="8621"/>
                </a:lnTo>
                <a:lnTo>
                  <a:pt x="29268" y="8645"/>
                </a:lnTo>
                <a:lnTo>
                  <a:pt x="29272" y="8670"/>
                </a:lnTo>
                <a:lnTo>
                  <a:pt x="29275" y="8694"/>
                </a:lnTo>
                <a:lnTo>
                  <a:pt x="29278" y="8719"/>
                </a:lnTo>
                <a:lnTo>
                  <a:pt x="29280" y="8744"/>
                </a:lnTo>
                <a:lnTo>
                  <a:pt x="29282" y="8769"/>
                </a:lnTo>
                <a:lnTo>
                  <a:pt x="29283" y="8794"/>
                </a:lnTo>
                <a:lnTo>
                  <a:pt x="29283" y="8820"/>
                </a:lnTo>
                <a:lnTo>
                  <a:pt x="29283" y="8845"/>
                </a:lnTo>
                <a:lnTo>
                  <a:pt x="29282" y="8871"/>
                </a:lnTo>
                <a:lnTo>
                  <a:pt x="29280" y="8897"/>
                </a:lnTo>
                <a:lnTo>
                  <a:pt x="29278" y="8922"/>
                </a:lnTo>
                <a:lnTo>
                  <a:pt x="29271" y="8974"/>
                </a:lnTo>
                <a:lnTo>
                  <a:pt x="29262" y="9024"/>
                </a:lnTo>
                <a:lnTo>
                  <a:pt x="29251" y="9074"/>
                </a:lnTo>
                <a:lnTo>
                  <a:pt x="29238" y="9123"/>
                </a:lnTo>
                <a:lnTo>
                  <a:pt x="29223" y="9171"/>
                </a:lnTo>
                <a:lnTo>
                  <a:pt x="29206" y="9219"/>
                </a:lnTo>
                <a:lnTo>
                  <a:pt x="29188" y="9265"/>
                </a:lnTo>
                <a:lnTo>
                  <a:pt x="29167" y="9310"/>
                </a:lnTo>
                <a:lnTo>
                  <a:pt x="29144" y="9355"/>
                </a:lnTo>
                <a:lnTo>
                  <a:pt x="29120" y="9398"/>
                </a:lnTo>
                <a:lnTo>
                  <a:pt x="29094" y="9441"/>
                </a:lnTo>
                <a:lnTo>
                  <a:pt x="29067" y="9481"/>
                </a:lnTo>
                <a:lnTo>
                  <a:pt x="29038" y="9522"/>
                </a:lnTo>
                <a:lnTo>
                  <a:pt x="29006" y="9560"/>
                </a:lnTo>
                <a:lnTo>
                  <a:pt x="28974" y="9599"/>
                </a:lnTo>
                <a:lnTo>
                  <a:pt x="28941" y="9635"/>
                </a:lnTo>
                <a:lnTo>
                  <a:pt x="28905" y="9671"/>
                </a:lnTo>
                <a:lnTo>
                  <a:pt x="28869" y="9704"/>
                </a:lnTo>
                <a:lnTo>
                  <a:pt x="28831" y="9737"/>
                </a:lnTo>
                <a:lnTo>
                  <a:pt x="28792" y="9768"/>
                </a:lnTo>
                <a:lnTo>
                  <a:pt x="28751" y="9798"/>
                </a:lnTo>
                <a:lnTo>
                  <a:pt x="28710" y="9827"/>
                </a:lnTo>
                <a:lnTo>
                  <a:pt x="28666" y="9854"/>
                </a:lnTo>
                <a:lnTo>
                  <a:pt x="28622" y="9879"/>
                </a:lnTo>
                <a:lnTo>
                  <a:pt x="28578" y="9903"/>
                </a:lnTo>
                <a:lnTo>
                  <a:pt x="28532" y="9926"/>
                </a:lnTo>
                <a:lnTo>
                  <a:pt x="28484" y="9946"/>
                </a:lnTo>
                <a:lnTo>
                  <a:pt x="28436" y="9965"/>
                </a:lnTo>
                <a:lnTo>
                  <a:pt x="28387" y="9983"/>
                </a:lnTo>
                <a:lnTo>
                  <a:pt x="28337" y="9999"/>
                </a:lnTo>
                <a:lnTo>
                  <a:pt x="28287" y="10013"/>
                </a:lnTo>
                <a:lnTo>
                  <a:pt x="28236" y="10025"/>
                </a:lnTo>
                <a:lnTo>
                  <a:pt x="28189" y="10031"/>
                </a:lnTo>
                <a:lnTo>
                  <a:pt x="28143" y="10035"/>
                </a:lnTo>
                <a:lnTo>
                  <a:pt x="28098" y="10038"/>
                </a:lnTo>
                <a:lnTo>
                  <a:pt x="28052" y="10040"/>
                </a:lnTo>
                <a:lnTo>
                  <a:pt x="28006" y="10041"/>
                </a:lnTo>
                <a:lnTo>
                  <a:pt x="27960" y="10040"/>
                </a:lnTo>
                <a:lnTo>
                  <a:pt x="27915" y="10039"/>
                </a:lnTo>
                <a:lnTo>
                  <a:pt x="27870" y="10036"/>
                </a:lnTo>
                <a:lnTo>
                  <a:pt x="27825" y="10033"/>
                </a:lnTo>
                <a:lnTo>
                  <a:pt x="27780" y="10028"/>
                </a:lnTo>
                <a:lnTo>
                  <a:pt x="27735" y="10021"/>
                </a:lnTo>
                <a:lnTo>
                  <a:pt x="27691" y="10014"/>
                </a:lnTo>
                <a:lnTo>
                  <a:pt x="27647" y="10005"/>
                </a:lnTo>
                <a:lnTo>
                  <a:pt x="27602" y="9995"/>
                </a:lnTo>
                <a:lnTo>
                  <a:pt x="27559" y="9984"/>
                </a:lnTo>
                <a:lnTo>
                  <a:pt x="27516" y="9972"/>
                </a:lnTo>
                <a:lnTo>
                  <a:pt x="27473" y="9958"/>
                </a:lnTo>
                <a:lnTo>
                  <a:pt x="27430" y="9943"/>
                </a:lnTo>
                <a:lnTo>
                  <a:pt x="27388" y="9928"/>
                </a:lnTo>
                <a:lnTo>
                  <a:pt x="27346" y="9910"/>
                </a:lnTo>
                <a:lnTo>
                  <a:pt x="27305" y="9891"/>
                </a:lnTo>
                <a:lnTo>
                  <a:pt x="27265" y="9871"/>
                </a:lnTo>
                <a:lnTo>
                  <a:pt x="27224" y="9850"/>
                </a:lnTo>
                <a:lnTo>
                  <a:pt x="27185" y="9828"/>
                </a:lnTo>
                <a:lnTo>
                  <a:pt x="27145" y="9803"/>
                </a:lnTo>
                <a:lnTo>
                  <a:pt x="27107" y="9778"/>
                </a:lnTo>
                <a:lnTo>
                  <a:pt x="27068" y="9751"/>
                </a:lnTo>
                <a:lnTo>
                  <a:pt x="27031" y="9723"/>
                </a:lnTo>
                <a:lnTo>
                  <a:pt x="26994" y="9693"/>
                </a:lnTo>
                <a:lnTo>
                  <a:pt x="26958" y="9662"/>
                </a:lnTo>
                <a:lnTo>
                  <a:pt x="26922" y="9630"/>
                </a:lnTo>
                <a:lnTo>
                  <a:pt x="26888" y="9597"/>
                </a:lnTo>
                <a:lnTo>
                  <a:pt x="26854" y="9559"/>
                </a:lnTo>
                <a:lnTo>
                  <a:pt x="26821" y="9521"/>
                </a:lnTo>
                <a:lnTo>
                  <a:pt x="26790" y="9482"/>
                </a:lnTo>
                <a:lnTo>
                  <a:pt x="26761" y="9443"/>
                </a:lnTo>
                <a:lnTo>
                  <a:pt x="26732" y="9403"/>
                </a:lnTo>
                <a:lnTo>
                  <a:pt x="26705" y="9364"/>
                </a:lnTo>
                <a:lnTo>
                  <a:pt x="26679" y="9323"/>
                </a:lnTo>
                <a:lnTo>
                  <a:pt x="26655" y="9282"/>
                </a:lnTo>
                <a:lnTo>
                  <a:pt x="26631" y="9241"/>
                </a:lnTo>
                <a:lnTo>
                  <a:pt x="26609" y="9199"/>
                </a:lnTo>
                <a:lnTo>
                  <a:pt x="26588" y="9157"/>
                </a:lnTo>
                <a:lnTo>
                  <a:pt x="26568" y="9115"/>
                </a:lnTo>
                <a:lnTo>
                  <a:pt x="26551" y="9073"/>
                </a:lnTo>
                <a:lnTo>
                  <a:pt x="26533" y="9029"/>
                </a:lnTo>
                <a:lnTo>
                  <a:pt x="26517" y="8987"/>
                </a:lnTo>
                <a:lnTo>
                  <a:pt x="26503" y="8943"/>
                </a:lnTo>
                <a:lnTo>
                  <a:pt x="26489" y="8900"/>
                </a:lnTo>
                <a:lnTo>
                  <a:pt x="26477" y="8857"/>
                </a:lnTo>
                <a:lnTo>
                  <a:pt x="26466" y="8812"/>
                </a:lnTo>
                <a:lnTo>
                  <a:pt x="26456" y="8768"/>
                </a:lnTo>
                <a:lnTo>
                  <a:pt x="26448" y="8723"/>
                </a:lnTo>
                <a:lnTo>
                  <a:pt x="26440" y="8680"/>
                </a:lnTo>
                <a:lnTo>
                  <a:pt x="26434" y="8635"/>
                </a:lnTo>
                <a:lnTo>
                  <a:pt x="26429" y="8590"/>
                </a:lnTo>
                <a:lnTo>
                  <a:pt x="26425" y="8546"/>
                </a:lnTo>
                <a:lnTo>
                  <a:pt x="26422" y="8501"/>
                </a:lnTo>
                <a:lnTo>
                  <a:pt x="26421" y="8456"/>
                </a:lnTo>
                <a:lnTo>
                  <a:pt x="26419" y="8412"/>
                </a:lnTo>
                <a:lnTo>
                  <a:pt x="26419" y="8368"/>
                </a:lnTo>
                <a:lnTo>
                  <a:pt x="26422" y="8323"/>
                </a:lnTo>
                <a:lnTo>
                  <a:pt x="26425" y="8278"/>
                </a:lnTo>
                <a:lnTo>
                  <a:pt x="26428" y="8233"/>
                </a:lnTo>
                <a:lnTo>
                  <a:pt x="26433" y="8189"/>
                </a:lnTo>
                <a:lnTo>
                  <a:pt x="26439" y="8145"/>
                </a:lnTo>
                <a:lnTo>
                  <a:pt x="26445" y="8100"/>
                </a:lnTo>
                <a:lnTo>
                  <a:pt x="26454" y="8056"/>
                </a:lnTo>
                <a:lnTo>
                  <a:pt x="26463" y="8013"/>
                </a:lnTo>
                <a:lnTo>
                  <a:pt x="26473" y="7969"/>
                </a:lnTo>
                <a:lnTo>
                  <a:pt x="26484" y="7925"/>
                </a:lnTo>
                <a:lnTo>
                  <a:pt x="26497" y="7882"/>
                </a:lnTo>
                <a:lnTo>
                  <a:pt x="26509" y="7839"/>
                </a:lnTo>
                <a:lnTo>
                  <a:pt x="26524" y="7796"/>
                </a:lnTo>
                <a:lnTo>
                  <a:pt x="26539" y="7754"/>
                </a:lnTo>
                <a:lnTo>
                  <a:pt x="26555" y="7711"/>
                </a:lnTo>
                <a:lnTo>
                  <a:pt x="26571" y="7669"/>
                </a:lnTo>
                <a:lnTo>
                  <a:pt x="26590" y="7628"/>
                </a:lnTo>
                <a:lnTo>
                  <a:pt x="26609" y="7587"/>
                </a:lnTo>
                <a:lnTo>
                  <a:pt x="26629" y="7546"/>
                </a:lnTo>
                <a:lnTo>
                  <a:pt x="26650" y="7506"/>
                </a:lnTo>
                <a:lnTo>
                  <a:pt x="26671" y="7465"/>
                </a:lnTo>
                <a:lnTo>
                  <a:pt x="26694" y="7426"/>
                </a:lnTo>
                <a:lnTo>
                  <a:pt x="26718" y="7387"/>
                </a:lnTo>
                <a:lnTo>
                  <a:pt x="26743" y="7349"/>
                </a:lnTo>
                <a:lnTo>
                  <a:pt x="26768" y="7310"/>
                </a:lnTo>
                <a:lnTo>
                  <a:pt x="26795" y="7273"/>
                </a:lnTo>
                <a:lnTo>
                  <a:pt x="26822" y="7236"/>
                </a:lnTo>
                <a:lnTo>
                  <a:pt x="26850" y="7200"/>
                </a:lnTo>
                <a:lnTo>
                  <a:pt x="26880" y="7163"/>
                </a:lnTo>
                <a:lnTo>
                  <a:pt x="26910" y="7128"/>
                </a:lnTo>
                <a:lnTo>
                  <a:pt x="26940" y="7094"/>
                </a:lnTo>
                <a:lnTo>
                  <a:pt x="26971" y="7060"/>
                </a:lnTo>
                <a:lnTo>
                  <a:pt x="27005" y="7027"/>
                </a:lnTo>
                <a:lnTo>
                  <a:pt x="27038" y="6994"/>
                </a:lnTo>
                <a:lnTo>
                  <a:pt x="27071" y="6962"/>
                </a:lnTo>
                <a:lnTo>
                  <a:pt x="27107" y="6933"/>
                </a:lnTo>
                <a:lnTo>
                  <a:pt x="27141" y="6906"/>
                </a:lnTo>
                <a:lnTo>
                  <a:pt x="27176" y="6880"/>
                </a:lnTo>
                <a:lnTo>
                  <a:pt x="27212" y="6854"/>
                </a:lnTo>
                <a:lnTo>
                  <a:pt x="27248" y="6829"/>
                </a:lnTo>
                <a:lnTo>
                  <a:pt x="27285" y="6805"/>
                </a:lnTo>
                <a:lnTo>
                  <a:pt x="27321" y="6782"/>
                </a:lnTo>
                <a:lnTo>
                  <a:pt x="27357" y="6761"/>
                </a:lnTo>
                <a:lnTo>
                  <a:pt x="27395" y="6740"/>
                </a:lnTo>
                <a:lnTo>
                  <a:pt x="27432" y="6719"/>
                </a:lnTo>
                <a:lnTo>
                  <a:pt x="27470" y="6699"/>
                </a:lnTo>
                <a:lnTo>
                  <a:pt x="27508" y="6681"/>
                </a:lnTo>
                <a:lnTo>
                  <a:pt x="27546" y="6663"/>
                </a:lnTo>
                <a:lnTo>
                  <a:pt x="27584" y="6646"/>
                </a:lnTo>
                <a:lnTo>
                  <a:pt x="27623" y="6630"/>
                </a:lnTo>
                <a:lnTo>
                  <a:pt x="27662" y="6615"/>
                </a:lnTo>
                <a:lnTo>
                  <a:pt x="27701" y="6600"/>
                </a:lnTo>
                <a:lnTo>
                  <a:pt x="27741" y="6587"/>
                </a:lnTo>
                <a:lnTo>
                  <a:pt x="27780" y="6573"/>
                </a:lnTo>
                <a:lnTo>
                  <a:pt x="27820" y="6562"/>
                </a:lnTo>
                <a:lnTo>
                  <a:pt x="27859" y="6550"/>
                </a:lnTo>
                <a:lnTo>
                  <a:pt x="27899" y="6540"/>
                </a:lnTo>
                <a:lnTo>
                  <a:pt x="27939" y="6531"/>
                </a:lnTo>
                <a:lnTo>
                  <a:pt x="27980" y="6521"/>
                </a:lnTo>
                <a:lnTo>
                  <a:pt x="28020" y="6514"/>
                </a:lnTo>
                <a:lnTo>
                  <a:pt x="28060" y="6507"/>
                </a:lnTo>
                <a:lnTo>
                  <a:pt x="28101" y="6499"/>
                </a:lnTo>
                <a:lnTo>
                  <a:pt x="28141" y="6494"/>
                </a:lnTo>
                <a:lnTo>
                  <a:pt x="28182" y="6489"/>
                </a:lnTo>
                <a:lnTo>
                  <a:pt x="28223" y="6485"/>
                </a:lnTo>
                <a:lnTo>
                  <a:pt x="28264" y="6482"/>
                </a:lnTo>
                <a:lnTo>
                  <a:pt x="28305" y="6480"/>
                </a:lnTo>
                <a:lnTo>
                  <a:pt x="28345" y="6478"/>
                </a:lnTo>
                <a:lnTo>
                  <a:pt x="28387" y="6477"/>
                </a:lnTo>
                <a:lnTo>
                  <a:pt x="28428" y="6477"/>
                </a:lnTo>
                <a:lnTo>
                  <a:pt x="28468" y="6477"/>
                </a:lnTo>
                <a:lnTo>
                  <a:pt x="28510" y="6479"/>
                </a:lnTo>
                <a:lnTo>
                  <a:pt x="28550" y="6481"/>
                </a:lnTo>
                <a:lnTo>
                  <a:pt x="28592" y="6483"/>
                </a:lnTo>
                <a:lnTo>
                  <a:pt x="28633" y="6486"/>
                </a:lnTo>
                <a:lnTo>
                  <a:pt x="28673" y="6490"/>
                </a:lnTo>
                <a:lnTo>
                  <a:pt x="28715" y="6495"/>
                </a:lnTo>
                <a:lnTo>
                  <a:pt x="28756" y="6501"/>
                </a:lnTo>
                <a:lnTo>
                  <a:pt x="28796" y="6508"/>
                </a:lnTo>
                <a:lnTo>
                  <a:pt x="28837" y="6514"/>
                </a:lnTo>
                <a:lnTo>
                  <a:pt x="28877" y="6522"/>
                </a:lnTo>
                <a:lnTo>
                  <a:pt x="28918" y="6531"/>
                </a:lnTo>
                <a:lnTo>
                  <a:pt x="28959" y="6540"/>
                </a:lnTo>
                <a:lnTo>
                  <a:pt x="28999" y="6549"/>
                </a:lnTo>
                <a:lnTo>
                  <a:pt x="29040" y="6560"/>
                </a:lnTo>
                <a:lnTo>
                  <a:pt x="29079" y="6571"/>
                </a:lnTo>
                <a:lnTo>
                  <a:pt x="29119" y="6584"/>
                </a:lnTo>
                <a:lnTo>
                  <a:pt x="29159" y="6596"/>
                </a:lnTo>
                <a:lnTo>
                  <a:pt x="29199" y="6610"/>
                </a:lnTo>
                <a:lnTo>
                  <a:pt x="29239" y="6623"/>
                </a:lnTo>
                <a:lnTo>
                  <a:pt x="29277" y="6638"/>
                </a:lnTo>
                <a:lnTo>
                  <a:pt x="29317" y="6653"/>
                </a:lnTo>
                <a:lnTo>
                  <a:pt x="29355" y="6669"/>
                </a:lnTo>
                <a:lnTo>
                  <a:pt x="29395" y="6686"/>
                </a:lnTo>
                <a:lnTo>
                  <a:pt x="29432" y="6703"/>
                </a:lnTo>
                <a:lnTo>
                  <a:pt x="29471" y="6721"/>
                </a:lnTo>
                <a:lnTo>
                  <a:pt x="29509" y="6740"/>
                </a:lnTo>
                <a:lnTo>
                  <a:pt x="29547" y="6759"/>
                </a:lnTo>
                <a:lnTo>
                  <a:pt x="29584" y="6778"/>
                </a:lnTo>
                <a:lnTo>
                  <a:pt x="29619" y="6799"/>
                </a:lnTo>
                <a:lnTo>
                  <a:pt x="29652" y="6819"/>
                </a:lnTo>
                <a:lnTo>
                  <a:pt x="29685" y="6841"/>
                </a:lnTo>
                <a:lnTo>
                  <a:pt x="29717" y="6863"/>
                </a:lnTo>
                <a:lnTo>
                  <a:pt x="29750" y="6884"/>
                </a:lnTo>
                <a:lnTo>
                  <a:pt x="29781" y="6906"/>
                </a:lnTo>
                <a:lnTo>
                  <a:pt x="29812" y="6929"/>
                </a:lnTo>
                <a:lnTo>
                  <a:pt x="29842" y="6953"/>
                </a:lnTo>
                <a:lnTo>
                  <a:pt x="29873" y="6977"/>
                </a:lnTo>
                <a:lnTo>
                  <a:pt x="29902" y="7001"/>
                </a:lnTo>
                <a:lnTo>
                  <a:pt x="29931" y="7025"/>
                </a:lnTo>
                <a:lnTo>
                  <a:pt x="29959" y="7050"/>
                </a:lnTo>
                <a:lnTo>
                  <a:pt x="29987" y="7075"/>
                </a:lnTo>
                <a:lnTo>
                  <a:pt x="30014" y="7101"/>
                </a:lnTo>
                <a:lnTo>
                  <a:pt x="30041" y="7127"/>
                </a:lnTo>
                <a:lnTo>
                  <a:pt x="30067" y="7153"/>
                </a:lnTo>
                <a:lnTo>
                  <a:pt x="30118" y="7207"/>
                </a:lnTo>
                <a:lnTo>
                  <a:pt x="30167" y="7261"/>
                </a:lnTo>
                <a:lnTo>
                  <a:pt x="30213" y="7317"/>
                </a:lnTo>
                <a:lnTo>
                  <a:pt x="30258" y="7376"/>
                </a:lnTo>
                <a:lnTo>
                  <a:pt x="30300" y="7434"/>
                </a:lnTo>
                <a:lnTo>
                  <a:pt x="30341" y="7494"/>
                </a:lnTo>
                <a:lnTo>
                  <a:pt x="30379" y="7555"/>
                </a:lnTo>
                <a:lnTo>
                  <a:pt x="30415" y="7617"/>
                </a:lnTo>
                <a:lnTo>
                  <a:pt x="30449" y="7680"/>
                </a:lnTo>
                <a:lnTo>
                  <a:pt x="30482" y="7744"/>
                </a:lnTo>
                <a:lnTo>
                  <a:pt x="30512" y="7809"/>
                </a:lnTo>
                <a:lnTo>
                  <a:pt x="30540" y="7874"/>
                </a:lnTo>
                <a:lnTo>
                  <a:pt x="30566" y="7941"/>
                </a:lnTo>
                <a:lnTo>
                  <a:pt x="30590" y="8007"/>
                </a:lnTo>
                <a:lnTo>
                  <a:pt x="30612" y="8075"/>
                </a:lnTo>
                <a:lnTo>
                  <a:pt x="30632" y="8144"/>
                </a:lnTo>
                <a:lnTo>
                  <a:pt x="30649" y="8212"/>
                </a:lnTo>
                <a:lnTo>
                  <a:pt x="30665" y="8282"/>
                </a:lnTo>
                <a:lnTo>
                  <a:pt x="30678" y="8352"/>
                </a:lnTo>
                <a:lnTo>
                  <a:pt x="30691" y="8423"/>
                </a:lnTo>
                <a:lnTo>
                  <a:pt x="30700" y="8493"/>
                </a:lnTo>
                <a:lnTo>
                  <a:pt x="30709" y="8565"/>
                </a:lnTo>
                <a:lnTo>
                  <a:pt x="30714" y="8636"/>
                </a:lnTo>
                <a:lnTo>
                  <a:pt x="30718" y="8708"/>
                </a:lnTo>
                <a:lnTo>
                  <a:pt x="30720" y="8780"/>
                </a:lnTo>
                <a:lnTo>
                  <a:pt x="30720" y="8853"/>
                </a:lnTo>
                <a:lnTo>
                  <a:pt x="30718" y="8924"/>
                </a:lnTo>
                <a:lnTo>
                  <a:pt x="30714" y="8996"/>
                </a:lnTo>
                <a:lnTo>
                  <a:pt x="30708" y="9068"/>
                </a:lnTo>
                <a:lnTo>
                  <a:pt x="30700" y="9141"/>
                </a:lnTo>
                <a:lnTo>
                  <a:pt x="30690" y="9213"/>
                </a:lnTo>
                <a:lnTo>
                  <a:pt x="30678" y="9284"/>
                </a:lnTo>
                <a:lnTo>
                  <a:pt x="30665" y="9355"/>
                </a:lnTo>
                <a:lnTo>
                  <a:pt x="30649" y="9427"/>
                </a:lnTo>
                <a:lnTo>
                  <a:pt x="30632" y="9498"/>
                </a:lnTo>
                <a:lnTo>
                  <a:pt x="30612" y="9569"/>
                </a:lnTo>
                <a:lnTo>
                  <a:pt x="30590" y="9638"/>
                </a:lnTo>
                <a:lnTo>
                  <a:pt x="30567" y="9708"/>
                </a:lnTo>
                <a:lnTo>
                  <a:pt x="30542" y="9777"/>
                </a:lnTo>
                <a:lnTo>
                  <a:pt x="30515" y="9845"/>
                </a:lnTo>
                <a:lnTo>
                  <a:pt x="30486" y="9913"/>
                </a:lnTo>
                <a:lnTo>
                  <a:pt x="30456" y="9981"/>
                </a:lnTo>
                <a:lnTo>
                  <a:pt x="30422" y="10047"/>
                </a:lnTo>
                <a:lnTo>
                  <a:pt x="30388" y="10113"/>
                </a:lnTo>
                <a:lnTo>
                  <a:pt x="30351" y="10177"/>
                </a:lnTo>
                <a:lnTo>
                  <a:pt x="30313" y="10242"/>
                </a:lnTo>
                <a:lnTo>
                  <a:pt x="30273" y="10304"/>
                </a:lnTo>
                <a:lnTo>
                  <a:pt x="30231" y="10367"/>
                </a:lnTo>
                <a:lnTo>
                  <a:pt x="30187" y="10428"/>
                </a:lnTo>
                <a:lnTo>
                  <a:pt x="30141" y="10488"/>
                </a:lnTo>
                <a:lnTo>
                  <a:pt x="30094" y="10547"/>
                </a:lnTo>
                <a:lnTo>
                  <a:pt x="30044" y="10604"/>
                </a:lnTo>
                <a:lnTo>
                  <a:pt x="29993" y="10660"/>
                </a:lnTo>
                <a:lnTo>
                  <a:pt x="29940" y="10715"/>
                </a:lnTo>
                <a:lnTo>
                  <a:pt x="29886" y="10770"/>
                </a:lnTo>
                <a:lnTo>
                  <a:pt x="29829" y="10822"/>
                </a:lnTo>
                <a:lnTo>
                  <a:pt x="29775" y="10867"/>
                </a:lnTo>
                <a:lnTo>
                  <a:pt x="29719" y="10911"/>
                </a:lnTo>
                <a:lnTo>
                  <a:pt x="29662" y="10953"/>
                </a:lnTo>
                <a:lnTo>
                  <a:pt x="29605" y="10993"/>
                </a:lnTo>
                <a:lnTo>
                  <a:pt x="29548" y="11032"/>
                </a:lnTo>
                <a:lnTo>
                  <a:pt x="29489" y="11068"/>
                </a:lnTo>
                <a:lnTo>
                  <a:pt x="29431" y="11105"/>
                </a:lnTo>
                <a:lnTo>
                  <a:pt x="29372" y="11138"/>
                </a:lnTo>
                <a:lnTo>
                  <a:pt x="29311" y="11170"/>
                </a:lnTo>
                <a:lnTo>
                  <a:pt x="29251" y="11201"/>
                </a:lnTo>
                <a:lnTo>
                  <a:pt x="29191" y="11231"/>
                </a:lnTo>
                <a:lnTo>
                  <a:pt x="29129" y="11259"/>
                </a:lnTo>
                <a:lnTo>
                  <a:pt x="29068" y="11285"/>
                </a:lnTo>
                <a:lnTo>
                  <a:pt x="29005" y="11310"/>
                </a:lnTo>
                <a:lnTo>
                  <a:pt x="28943" y="11333"/>
                </a:lnTo>
                <a:lnTo>
                  <a:pt x="28880" y="11353"/>
                </a:lnTo>
                <a:lnTo>
                  <a:pt x="28817" y="11374"/>
                </a:lnTo>
                <a:lnTo>
                  <a:pt x="28753" y="11392"/>
                </a:lnTo>
                <a:lnTo>
                  <a:pt x="28689" y="11410"/>
                </a:lnTo>
                <a:lnTo>
                  <a:pt x="28625" y="11424"/>
                </a:lnTo>
                <a:lnTo>
                  <a:pt x="28561" y="11439"/>
                </a:lnTo>
                <a:lnTo>
                  <a:pt x="28496" y="11451"/>
                </a:lnTo>
                <a:lnTo>
                  <a:pt x="28431" y="11462"/>
                </a:lnTo>
                <a:lnTo>
                  <a:pt x="28366" y="11471"/>
                </a:lnTo>
                <a:lnTo>
                  <a:pt x="28301" y="11479"/>
                </a:lnTo>
                <a:lnTo>
                  <a:pt x="28236" y="11486"/>
                </a:lnTo>
                <a:lnTo>
                  <a:pt x="28170" y="11490"/>
                </a:lnTo>
                <a:lnTo>
                  <a:pt x="28105" y="11494"/>
                </a:lnTo>
                <a:lnTo>
                  <a:pt x="28039" y="11496"/>
                </a:lnTo>
                <a:lnTo>
                  <a:pt x="27974" y="11496"/>
                </a:lnTo>
                <a:lnTo>
                  <a:pt x="27908" y="11495"/>
                </a:lnTo>
                <a:lnTo>
                  <a:pt x="27843" y="11493"/>
                </a:lnTo>
                <a:lnTo>
                  <a:pt x="27777" y="11489"/>
                </a:lnTo>
                <a:lnTo>
                  <a:pt x="27711" y="11484"/>
                </a:lnTo>
                <a:lnTo>
                  <a:pt x="27646" y="11476"/>
                </a:lnTo>
                <a:lnTo>
                  <a:pt x="27580" y="11468"/>
                </a:lnTo>
                <a:lnTo>
                  <a:pt x="27516" y="11459"/>
                </a:lnTo>
                <a:lnTo>
                  <a:pt x="27450" y="11447"/>
                </a:lnTo>
                <a:lnTo>
                  <a:pt x="27386" y="11435"/>
                </a:lnTo>
                <a:lnTo>
                  <a:pt x="27320" y="11421"/>
                </a:lnTo>
                <a:lnTo>
                  <a:pt x="27255" y="11405"/>
                </a:lnTo>
                <a:lnTo>
                  <a:pt x="27192" y="11389"/>
                </a:lnTo>
                <a:lnTo>
                  <a:pt x="27127" y="11371"/>
                </a:lnTo>
                <a:lnTo>
                  <a:pt x="27064" y="11351"/>
                </a:lnTo>
                <a:lnTo>
                  <a:pt x="27000" y="11331"/>
                </a:lnTo>
                <a:lnTo>
                  <a:pt x="26937" y="11308"/>
                </a:lnTo>
                <a:lnTo>
                  <a:pt x="26874" y="11284"/>
                </a:lnTo>
                <a:lnTo>
                  <a:pt x="26812" y="11259"/>
                </a:lnTo>
                <a:lnTo>
                  <a:pt x="26751" y="11233"/>
                </a:lnTo>
                <a:lnTo>
                  <a:pt x="26689" y="11205"/>
                </a:lnTo>
                <a:lnTo>
                  <a:pt x="26628" y="11175"/>
                </a:lnTo>
                <a:lnTo>
                  <a:pt x="26567" y="11144"/>
                </a:lnTo>
                <a:lnTo>
                  <a:pt x="26507" y="11113"/>
                </a:lnTo>
                <a:lnTo>
                  <a:pt x="26448" y="11080"/>
                </a:lnTo>
                <a:lnTo>
                  <a:pt x="26388" y="11044"/>
                </a:lnTo>
                <a:lnTo>
                  <a:pt x="26330" y="11009"/>
                </a:lnTo>
                <a:lnTo>
                  <a:pt x="26272" y="10971"/>
                </a:lnTo>
                <a:lnTo>
                  <a:pt x="26214" y="10933"/>
                </a:lnTo>
                <a:lnTo>
                  <a:pt x="26158" y="10892"/>
                </a:lnTo>
                <a:lnTo>
                  <a:pt x="26102" y="10852"/>
                </a:lnTo>
                <a:lnTo>
                  <a:pt x="26047" y="10809"/>
                </a:lnTo>
                <a:lnTo>
                  <a:pt x="25992" y="10765"/>
                </a:lnTo>
                <a:lnTo>
                  <a:pt x="25937" y="10720"/>
                </a:lnTo>
                <a:lnTo>
                  <a:pt x="25884" y="10673"/>
                </a:lnTo>
                <a:lnTo>
                  <a:pt x="25840" y="10644"/>
                </a:lnTo>
                <a:lnTo>
                  <a:pt x="25797" y="10618"/>
                </a:lnTo>
                <a:lnTo>
                  <a:pt x="25756" y="10593"/>
                </a:lnTo>
                <a:lnTo>
                  <a:pt x="25718" y="10571"/>
                </a:lnTo>
                <a:lnTo>
                  <a:pt x="25681" y="10551"/>
                </a:lnTo>
                <a:lnTo>
                  <a:pt x="25646" y="10533"/>
                </a:lnTo>
                <a:lnTo>
                  <a:pt x="25613" y="10518"/>
                </a:lnTo>
                <a:lnTo>
                  <a:pt x="25581" y="10503"/>
                </a:lnTo>
                <a:lnTo>
                  <a:pt x="25550" y="10492"/>
                </a:lnTo>
                <a:lnTo>
                  <a:pt x="25521" y="10480"/>
                </a:lnTo>
                <a:lnTo>
                  <a:pt x="25493" y="10472"/>
                </a:lnTo>
                <a:lnTo>
                  <a:pt x="25466" y="10464"/>
                </a:lnTo>
                <a:lnTo>
                  <a:pt x="25440" y="10457"/>
                </a:lnTo>
                <a:lnTo>
                  <a:pt x="25414" y="10452"/>
                </a:lnTo>
                <a:lnTo>
                  <a:pt x="25389" y="10448"/>
                </a:lnTo>
                <a:lnTo>
                  <a:pt x="25364" y="10445"/>
                </a:lnTo>
                <a:lnTo>
                  <a:pt x="3051" y="10445"/>
                </a:lnTo>
                <a:lnTo>
                  <a:pt x="2972" y="10444"/>
                </a:lnTo>
                <a:lnTo>
                  <a:pt x="2894" y="10442"/>
                </a:lnTo>
                <a:lnTo>
                  <a:pt x="2816" y="10437"/>
                </a:lnTo>
                <a:lnTo>
                  <a:pt x="2739" y="10429"/>
                </a:lnTo>
                <a:lnTo>
                  <a:pt x="2662" y="10421"/>
                </a:lnTo>
                <a:lnTo>
                  <a:pt x="2586" y="10411"/>
                </a:lnTo>
                <a:lnTo>
                  <a:pt x="2511" y="10398"/>
                </a:lnTo>
                <a:lnTo>
                  <a:pt x="2436" y="10383"/>
                </a:lnTo>
                <a:lnTo>
                  <a:pt x="2362" y="10367"/>
                </a:lnTo>
                <a:lnTo>
                  <a:pt x="2288" y="10349"/>
                </a:lnTo>
                <a:lnTo>
                  <a:pt x="2215" y="10329"/>
                </a:lnTo>
                <a:lnTo>
                  <a:pt x="2143" y="10309"/>
                </a:lnTo>
                <a:lnTo>
                  <a:pt x="2073" y="10285"/>
                </a:lnTo>
                <a:lnTo>
                  <a:pt x="2002" y="10261"/>
                </a:lnTo>
                <a:lnTo>
                  <a:pt x="1932" y="10234"/>
                </a:lnTo>
                <a:lnTo>
                  <a:pt x="1863" y="10205"/>
                </a:lnTo>
                <a:lnTo>
                  <a:pt x="1795" y="10176"/>
                </a:lnTo>
                <a:lnTo>
                  <a:pt x="1728" y="10144"/>
                </a:lnTo>
                <a:lnTo>
                  <a:pt x="1661" y="10112"/>
                </a:lnTo>
                <a:lnTo>
                  <a:pt x="1597" y="10077"/>
                </a:lnTo>
                <a:lnTo>
                  <a:pt x="1532" y="10041"/>
                </a:lnTo>
                <a:lnTo>
                  <a:pt x="1469" y="10004"/>
                </a:lnTo>
                <a:lnTo>
                  <a:pt x="1406" y="9965"/>
                </a:lnTo>
                <a:lnTo>
                  <a:pt x="1345" y="9924"/>
                </a:lnTo>
                <a:lnTo>
                  <a:pt x="1285" y="9883"/>
                </a:lnTo>
                <a:lnTo>
                  <a:pt x="1225" y="9839"/>
                </a:lnTo>
                <a:lnTo>
                  <a:pt x="1167" y="9794"/>
                </a:lnTo>
                <a:lnTo>
                  <a:pt x="1110" y="9749"/>
                </a:lnTo>
                <a:lnTo>
                  <a:pt x="1055" y="9702"/>
                </a:lnTo>
                <a:lnTo>
                  <a:pt x="999" y="9653"/>
                </a:lnTo>
                <a:lnTo>
                  <a:pt x="945" y="9603"/>
                </a:lnTo>
                <a:lnTo>
                  <a:pt x="893" y="9552"/>
                </a:lnTo>
                <a:lnTo>
                  <a:pt x="842" y="9500"/>
                </a:lnTo>
                <a:lnTo>
                  <a:pt x="792" y="9446"/>
                </a:lnTo>
                <a:lnTo>
                  <a:pt x="743" y="9392"/>
                </a:lnTo>
                <a:lnTo>
                  <a:pt x="696" y="9335"/>
                </a:lnTo>
                <a:lnTo>
                  <a:pt x="651" y="9278"/>
                </a:lnTo>
                <a:lnTo>
                  <a:pt x="606" y="9220"/>
                </a:lnTo>
                <a:lnTo>
                  <a:pt x="562" y="9161"/>
                </a:lnTo>
                <a:lnTo>
                  <a:pt x="521" y="9100"/>
                </a:lnTo>
                <a:lnTo>
                  <a:pt x="480" y="9039"/>
                </a:lnTo>
                <a:lnTo>
                  <a:pt x="441" y="8976"/>
                </a:lnTo>
                <a:lnTo>
                  <a:pt x="404" y="8913"/>
                </a:lnTo>
                <a:lnTo>
                  <a:pt x="367" y="8849"/>
                </a:lnTo>
                <a:lnTo>
                  <a:pt x="333" y="8784"/>
                </a:lnTo>
                <a:lnTo>
                  <a:pt x="301" y="8717"/>
                </a:lnTo>
                <a:lnTo>
                  <a:pt x="270" y="8651"/>
                </a:lnTo>
                <a:lnTo>
                  <a:pt x="239" y="8582"/>
                </a:lnTo>
                <a:lnTo>
                  <a:pt x="211" y="8513"/>
                </a:lnTo>
                <a:lnTo>
                  <a:pt x="185" y="8444"/>
                </a:lnTo>
                <a:lnTo>
                  <a:pt x="160" y="8373"/>
                </a:lnTo>
                <a:lnTo>
                  <a:pt x="136" y="8302"/>
                </a:lnTo>
                <a:lnTo>
                  <a:pt x="116" y="8230"/>
                </a:lnTo>
                <a:lnTo>
                  <a:pt x="96" y="8157"/>
                </a:lnTo>
                <a:lnTo>
                  <a:pt x="78" y="8083"/>
                </a:lnTo>
                <a:lnTo>
                  <a:pt x="61" y="8010"/>
                </a:lnTo>
                <a:lnTo>
                  <a:pt x="47" y="7935"/>
                </a:lnTo>
                <a:lnTo>
                  <a:pt x="34" y="7860"/>
                </a:lnTo>
                <a:lnTo>
                  <a:pt x="24" y="7784"/>
                </a:lnTo>
                <a:lnTo>
                  <a:pt x="16" y="7707"/>
                </a:lnTo>
                <a:lnTo>
                  <a:pt x="8" y="7630"/>
                </a:lnTo>
                <a:lnTo>
                  <a:pt x="4" y="7552"/>
                </a:lnTo>
                <a:lnTo>
                  <a:pt x="1" y="7474"/>
                </a:lnTo>
                <a:lnTo>
                  <a:pt x="0" y="7394"/>
                </a:lnTo>
                <a:lnTo>
                  <a:pt x="0" y="3050"/>
                </a:lnTo>
                <a:lnTo>
                  <a:pt x="1" y="2971"/>
                </a:lnTo>
                <a:lnTo>
                  <a:pt x="4" y="2893"/>
                </a:lnTo>
                <a:lnTo>
                  <a:pt x="8" y="2815"/>
                </a:lnTo>
                <a:lnTo>
                  <a:pt x="16" y="2738"/>
                </a:lnTo>
                <a:lnTo>
                  <a:pt x="24" y="2661"/>
                </a:lnTo>
                <a:lnTo>
                  <a:pt x="34" y="2585"/>
                </a:lnTo>
                <a:lnTo>
                  <a:pt x="47" y="2510"/>
                </a:lnTo>
                <a:lnTo>
                  <a:pt x="61" y="2435"/>
                </a:lnTo>
                <a:lnTo>
                  <a:pt x="78" y="2361"/>
                </a:lnTo>
                <a:lnTo>
                  <a:pt x="96" y="2288"/>
                </a:lnTo>
                <a:lnTo>
                  <a:pt x="116" y="2215"/>
                </a:lnTo>
                <a:lnTo>
                  <a:pt x="136" y="2143"/>
                </a:lnTo>
                <a:lnTo>
                  <a:pt x="160" y="2072"/>
                </a:lnTo>
                <a:lnTo>
                  <a:pt x="185" y="2001"/>
                </a:lnTo>
                <a:lnTo>
                  <a:pt x="211" y="1932"/>
                </a:lnTo>
                <a:lnTo>
                  <a:pt x="239" y="1863"/>
                </a:lnTo>
                <a:lnTo>
                  <a:pt x="270" y="1795"/>
                </a:lnTo>
                <a:lnTo>
                  <a:pt x="301" y="1728"/>
                </a:lnTo>
                <a:lnTo>
                  <a:pt x="333" y="1661"/>
                </a:lnTo>
                <a:lnTo>
                  <a:pt x="367" y="1596"/>
                </a:lnTo>
                <a:lnTo>
                  <a:pt x="404" y="1532"/>
                </a:lnTo>
                <a:lnTo>
                  <a:pt x="441" y="1468"/>
                </a:lnTo>
                <a:lnTo>
                  <a:pt x="480" y="1406"/>
                </a:lnTo>
                <a:lnTo>
                  <a:pt x="521" y="1345"/>
                </a:lnTo>
                <a:lnTo>
                  <a:pt x="562" y="1284"/>
                </a:lnTo>
                <a:lnTo>
                  <a:pt x="606" y="1225"/>
                </a:lnTo>
                <a:lnTo>
                  <a:pt x="651" y="1167"/>
                </a:lnTo>
                <a:lnTo>
                  <a:pt x="696" y="1109"/>
                </a:lnTo>
                <a:lnTo>
                  <a:pt x="743" y="1054"/>
                </a:lnTo>
                <a:lnTo>
                  <a:pt x="792" y="999"/>
                </a:lnTo>
                <a:lnTo>
                  <a:pt x="842" y="946"/>
                </a:lnTo>
                <a:lnTo>
                  <a:pt x="893" y="893"/>
                </a:lnTo>
                <a:lnTo>
                  <a:pt x="945" y="842"/>
                </a:lnTo>
                <a:lnTo>
                  <a:pt x="999" y="792"/>
                </a:lnTo>
                <a:lnTo>
                  <a:pt x="1055" y="744"/>
                </a:lnTo>
                <a:lnTo>
                  <a:pt x="1110" y="696"/>
                </a:lnTo>
                <a:lnTo>
                  <a:pt x="1167" y="650"/>
                </a:lnTo>
                <a:lnTo>
                  <a:pt x="1225" y="606"/>
                </a:lnTo>
                <a:lnTo>
                  <a:pt x="1285" y="563"/>
                </a:lnTo>
                <a:lnTo>
                  <a:pt x="1345" y="520"/>
                </a:lnTo>
                <a:lnTo>
                  <a:pt x="1406" y="481"/>
                </a:lnTo>
                <a:lnTo>
                  <a:pt x="1469" y="441"/>
                </a:lnTo>
                <a:lnTo>
                  <a:pt x="1532" y="404"/>
                </a:lnTo>
                <a:lnTo>
                  <a:pt x="1597" y="368"/>
                </a:lnTo>
                <a:lnTo>
                  <a:pt x="1661" y="334"/>
                </a:lnTo>
                <a:lnTo>
                  <a:pt x="1728" y="301"/>
                </a:lnTo>
                <a:lnTo>
                  <a:pt x="1795" y="270"/>
                </a:lnTo>
                <a:lnTo>
                  <a:pt x="1863" y="239"/>
                </a:lnTo>
                <a:lnTo>
                  <a:pt x="1932" y="211"/>
                </a:lnTo>
                <a:lnTo>
                  <a:pt x="2002" y="185"/>
                </a:lnTo>
                <a:lnTo>
                  <a:pt x="2073" y="160"/>
                </a:lnTo>
                <a:lnTo>
                  <a:pt x="2143" y="137"/>
                </a:lnTo>
                <a:lnTo>
                  <a:pt x="2215" y="116"/>
                </a:lnTo>
                <a:lnTo>
                  <a:pt x="2288" y="96"/>
                </a:lnTo>
                <a:lnTo>
                  <a:pt x="2362" y="78"/>
                </a:lnTo>
                <a:lnTo>
                  <a:pt x="2436" y="61"/>
                </a:lnTo>
                <a:lnTo>
                  <a:pt x="2511" y="48"/>
                </a:lnTo>
                <a:lnTo>
                  <a:pt x="2586" y="35"/>
                </a:lnTo>
                <a:lnTo>
                  <a:pt x="2662" y="24"/>
                </a:lnTo>
                <a:lnTo>
                  <a:pt x="2739" y="16"/>
                </a:lnTo>
                <a:lnTo>
                  <a:pt x="2816" y="8"/>
                </a:lnTo>
                <a:lnTo>
                  <a:pt x="2894" y="4"/>
                </a:lnTo>
                <a:lnTo>
                  <a:pt x="2972" y="1"/>
                </a:lnTo>
                <a:lnTo>
                  <a:pt x="3051" y="0"/>
                </a:lnTo>
                <a:lnTo>
                  <a:pt x="25929" y="0"/>
                </a:lnTo>
                <a:lnTo>
                  <a:pt x="26007" y="1"/>
                </a:lnTo>
                <a:lnTo>
                  <a:pt x="26086" y="4"/>
                </a:lnTo>
                <a:lnTo>
                  <a:pt x="26163" y="8"/>
                </a:lnTo>
                <a:lnTo>
                  <a:pt x="26240" y="16"/>
                </a:lnTo>
                <a:lnTo>
                  <a:pt x="26317" y="24"/>
                </a:lnTo>
                <a:lnTo>
                  <a:pt x="26393" y="35"/>
                </a:lnTo>
                <a:lnTo>
                  <a:pt x="26469" y="48"/>
                </a:lnTo>
                <a:lnTo>
                  <a:pt x="26543" y="61"/>
                </a:lnTo>
                <a:lnTo>
                  <a:pt x="26618" y="78"/>
                </a:lnTo>
                <a:lnTo>
                  <a:pt x="26691" y="96"/>
                </a:lnTo>
                <a:lnTo>
                  <a:pt x="26764" y="116"/>
                </a:lnTo>
                <a:lnTo>
                  <a:pt x="26836" y="137"/>
                </a:lnTo>
                <a:lnTo>
                  <a:pt x="26908" y="160"/>
                </a:lnTo>
                <a:lnTo>
                  <a:pt x="26977" y="185"/>
                </a:lnTo>
                <a:lnTo>
                  <a:pt x="27047" y="211"/>
                </a:lnTo>
                <a:lnTo>
                  <a:pt x="27117" y="239"/>
                </a:lnTo>
                <a:lnTo>
                  <a:pt x="27185" y="270"/>
                </a:lnTo>
                <a:lnTo>
                  <a:pt x="27251" y="301"/>
                </a:lnTo>
                <a:lnTo>
                  <a:pt x="27318" y="334"/>
                </a:lnTo>
                <a:lnTo>
                  <a:pt x="27383" y="368"/>
                </a:lnTo>
                <a:lnTo>
                  <a:pt x="27448" y="404"/>
                </a:lnTo>
                <a:lnTo>
                  <a:pt x="27510" y="441"/>
                </a:lnTo>
                <a:lnTo>
                  <a:pt x="27573" y="481"/>
                </a:lnTo>
                <a:lnTo>
                  <a:pt x="27634" y="520"/>
                </a:lnTo>
                <a:lnTo>
                  <a:pt x="27695" y="563"/>
                </a:lnTo>
                <a:lnTo>
                  <a:pt x="27754" y="606"/>
                </a:lnTo>
                <a:lnTo>
                  <a:pt x="27812" y="650"/>
                </a:lnTo>
                <a:lnTo>
                  <a:pt x="27870" y="696"/>
                </a:lnTo>
                <a:lnTo>
                  <a:pt x="27926" y="744"/>
                </a:lnTo>
                <a:lnTo>
                  <a:pt x="27980" y="792"/>
                </a:lnTo>
                <a:lnTo>
                  <a:pt x="28034" y="842"/>
                </a:lnTo>
                <a:lnTo>
                  <a:pt x="28086" y="893"/>
                </a:lnTo>
                <a:lnTo>
                  <a:pt x="28137" y="946"/>
                </a:lnTo>
                <a:lnTo>
                  <a:pt x="28187" y="999"/>
                </a:lnTo>
                <a:lnTo>
                  <a:pt x="28236" y="1054"/>
                </a:lnTo>
                <a:lnTo>
                  <a:pt x="28283" y="1109"/>
                </a:lnTo>
                <a:lnTo>
                  <a:pt x="28330" y="1167"/>
                </a:lnTo>
                <a:lnTo>
                  <a:pt x="28373" y="1225"/>
                </a:lnTo>
                <a:lnTo>
                  <a:pt x="28417" y="1284"/>
                </a:lnTo>
                <a:lnTo>
                  <a:pt x="28459" y="1345"/>
                </a:lnTo>
                <a:lnTo>
                  <a:pt x="28499" y="1406"/>
                </a:lnTo>
                <a:lnTo>
                  <a:pt x="28538" y="1468"/>
                </a:lnTo>
                <a:lnTo>
                  <a:pt x="28575" y="1532"/>
                </a:lnTo>
                <a:lnTo>
                  <a:pt x="28612" y="1596"/>
                </a:lnTo>
                <a:lnTo>
                  <a:pt x="28646" y="1661"/>
                </a:lnTo>
                <a:lnTo>
                  <a:pt x="28680" y="1728"/>
                </a:lnTo>
                <a:lnTo>
                  <a:pt x="28711" y="1795"/>
                </a:lnTo>
                <a:lnTo>
                  <a:pt x="28740" y="1863"/>
                </a:lnTo>
                <a:lnTo>
                  <a:pt x="28768" y="1932"/>
                </a:lnTo>
                <a:lnTo>
                  <a:pt x="28795" y="2001"/>
                </a:lnTo>
                <a:lnTo>
                  <a:pt x="28820" y="2072"/>
                </a:lnTo>
                <a:lnTo>
                  <a:pt x="28843" y="2143"/>
                </a:lnTo>
                <a:lnTo>
                  <a:pt x="28865" y="2215"/>
                </a:lnTo>
                <a:lnTo>
                  <a:pt x="28884" y="2288"/>
                </a:lnTo>
                <a:lnTo>
                  <a:pt x="28902" y="2361"/>
                </a:lnTo>
                <a:lnTo>
                  <a:pt x="28918" y="2435"/>
                </a:lnTo>
                <a:lnTo>
                  <a:pt x="28933" y="2510"/>
                </a:lnTo>
                <a:lnTo>
                  <a:pt x="28945" y="2585"/>
                </a:lnTo>
                <a:lnTo>
                  <a:pt x="28955" y="2661"/>
                </a:lnTo>
                <a:lnTo>
                  <a:pt x="28965" y="2738"/>
                </a:lnTo>
                <a:lnTo>
                  <a:pt x="28971" y="2815"/>
                </a:lnTo>
                <a:lnTo>
                  <a:pt x="28976" y="2893"/>
                </a:lnTo>
                <a:lnTo>
                  <a:pt x="28979" y="2971"/>
                </a:lnTo>
                <a:lnTo>
                  <a:pt x="28980" y="3050"/>
                </a:lnTo>
                <a:lnTo>
                  <a:pt x="28980" y="5222"/>
                </a:lnTo>
                <a:lnTo>
                  <a:pt x="28979" y="5273"/>
                </a:lnTo>
                <a:lnTo>
                  <a:pt x="28978" y="5323"/>
                </a:lnTo>
                <a:lnTo>
                  <a:pt x="28974" y="5373"/>
                </a:lnTo>
                <a:lnTo>
                  <a:pt x="28969" y="5422"/>
                </a:lnTo>
                <a:lnTo>
                  <a:pt x="28965" y="5447"/>
                </a:lnTo>
                <a:lnTo>
                  <a:pt x="28961" y="5471"/>
                </a:lnTo>
                <a:lnTo>
                  <a:pt x="28955" y="5495"/>
                </a:lnTo>
                <a:lnTo>
                  <a:pt x="28950" y="5518"/>
                </a:lnTo>
                <a:lnTo>
                  <a:pt x="28943" y="5542"/>
                </a:lnTo>
                <a:lnTo>
                  <a:pt x="28936" y="5565"/>
                </a:lnTo>
                <a:lnTo>
                  <a:pt x="28927" y="5588"/>
                </a:lnTo>
                <a:lnTo>
                  <a:pt x="28918" y="5610"/>
                </a:lnTo>
                <a:lnTo>
                  <a:pt x="28825" y="5605"/>
                </a:lnTo>
                <a:lnTo>
                  <a:pt x="28733" y="5603"/>
                </a:lnTo>
                <a:lnTo>
                  <a:pt x="28640" y="5603"/>
                </a:lnTo>
                <a:lnTo>
                  <a:pt x="28548" y="5605"/>
                </a:lnTo>
                <a:lnTo>
                  <a:pt x="28456" y="5610"/>
                </a:lnTo>
                <a:lnTo>
                  <a:pt x="28364" y="5617"/>
                </a:lnTo>
                <a:lnTo>
                  <a:pt x="28274" y="5625"/>
                </a:lnTo>
                <a:lnTo>
                  <a:pt x="28183" y="5637"/>
                </a:lnTo>
                <a:lnTo>
                  <a:pt x="28092" y="5649"/>
                </a:lnTo>
                <a:lnTo>
                  <a:pt x="28003" y="5665"/>
                </a:lnTo>
                <a:lnTo>
                  <a:pt x="27913" y="5682"/>
                </a:lnTo>
                <a:lnTo>
                  <a:pt x="27825" y="5702"/>
                </a:lnTo>
                <a:lnTo>
                  <a:pt x="27737" y="5725"/>
                </a:lnTo>
                <a:lnTo>
                  <a:pt x="27650" y="5749"/>
                </a:lnTo>
                <a:lnTo>
                  <a:pt x="27564" y="5776"/>
                </a:lnTo>
                <a:lnTo>
                  <a:pt x="27478" y="5805"/>
                </a:lnTo>
                <a:lnTo>
                  <a:pt x="27437" y="5821"/>
                </a:lnTo>
                <a:lnTo>
                  <a:pt x="27394" y="5836"/>
                </a:lnTo>
                <a:lnTo>
                  <a:pt x="27352" y="5853"/>
                </a:lnTo>
                <a:lnTo>
                  <a:pt x="27311" y="5870"/>
                </a:lnTo>
                <a:lnTo>
                  <a:pt x="27269" y="5887"/>
                </a:lnTo>
                <a:lnTo>
                  <a:pt x="27228" y="5906"/>
                </a:lnTo>
                <a:lnTo>
                  <a:pt x="27187" y="5925"/>
                </a:lnTo>
                <a:lnTo>
                  <a:pt x="27147" y="5945"/>
                </a:lnTo>
                <a:lnTo>
                  <a:pt x="27107" y="5964"/>
                </a:lnTo>
                <a:lnTo>
                  <a:pt x="27066" y="5985"/>
                </a:lnTo>
                <a:lnTo>
                  <a:pt x="27026" y="6007"/>
                </a:lnTo>
                <a:lnTo>
                  <a:pt x="26988" y="6029"/>
                </a:lnTo>
                <a:lnTo>
                  <a:pt x="26948" y="6051"/>
                </a:lnTo>
                <a:lnTo>
                  <a:pt x="26910" y="6075"/>
                </a:lnTo>
                <a:lnTo>
                  <a:pt x="26871" y="6098"/>
                </a:lnTo>
                <a:lnTo>
                  <a:pt x="26833" y="6123"/>
                </a:lnTo>
                <a:lnTo>
                  <a:pt x="26795" y="6148"/>
                </a:lnTo>
                <a:lnTo>
                  <a:pt x="26758" y="6173"/>
                </a:lnTo>
                <a:lnTo>
                  <a:pt x="26721" y="6199"/>
                </a:lnTo>
                <a:lnTo>
                  <a:pt x="26684" y="6226"/>
                </a:lnTo>
                <a:lnTo>
                  <a:pt x="26648" y="6253"/>
                </a:lnTo>
                <a:lnTo>
                  <a:pt x="26612" y="6281"/>
                </a:lnTo>
                <a:lnTo>
                  <a:pt x="26577" y="6309"/>
                </a:lnTo>
                <a:lnTo>
                  <a:pt x="26541" y="6338"/>
                </a:lnTo>
                <a:lnTo>
                  <a:pt x="26507" y="6368"/>
                </a:lnTo>
                <a:lnTo>
                  <a:pt x="26473" y="6398"/>
                </a:lnTo>
                <a:lnTo>
                  <a:pt x="26438" y="6430"/>
                </a:lnTo>
                <a:lnTo>
                  <a:pt x="26405" y="6462"/>
                </a:lnTo>
                <a:lnTo>
                  <a:pt x="26372" y="6494"/>
                </a:lnTo>
                <a:lnTo>
                  <a:pt x="26339" y="6526"/>
                </a:lnTo>
                <a:lnTo>
                  <a:pt x="26307" y="6560"/>
                </a:lnTo>
                <a:lnTo>
                  <a:pt x="26275" y="6594"/>
                </a:lnTo>
                <a:lnTo>
                  <a:pt x="26232" y="6643"/>
                </a:lnTo>
                <a:lnTo>
                  <a:pt x="26191" y="6694"/>
                </a:lnTo>
                <a:lnTo>
                  <a:pt x="26152" y="6744"/>
                </a:lnTo>
                <a:lnTo>
                  <a:pt x="26113" y="6796"/>
                </a:lnTo>
                <a:lnTo>
                  <a:pt x="26076" y="6848"/>
                </a:lnTo>
                <a:lnTo>
                  <a:pt x="26041" y="6901"/>
                </a:lnTo>
                <a:lnTo>
                  <a:pt x="26006" y="6954"/>
                </a:lnTo>
                <a:lnTo>
                  <a:pt x="25973" y="7008"/>
                </a:lnTo>
                <a:lnTo>
                  <a:pt x="25942" y="7063"/>
                </a:lnTo>
                <a:lnTo>
                  <a:pt x="25911" y="7119"/>
                </a:lnTo>
                <a:lnTo>
                  <a:pt x="25882" y="7174"/>
                </a:lnTo>
                <a:lnTo>
                  <a:pt x="25855" y="7231"/>
                </a:lnTo>
                <a:lnTo>
                  <a:pt x="25829" y="7287"/>
                </a:lnTo>
                <a:lnTo>
                  <a:pt x="25804" y="7344"/>
                </a:lnTo>
                <a:lnTo>
                  <a:pt x="25780" y="7403"/>
                </a:lnTo>
                <a:lnTo>
                  <a:pt x="25758" y="7461"/>
                </a:lnTo>
                <a:lnTo>
                  <a:pt x="25738" y="7519"/>
                </a:lnTo>
                <a:lnTo>
                  <a:pt x="25719" y="7578"/>
                </a:lnTo>
                <a:lnTo>
                  <a:pt x="25701" y="7637"/>
                </a:lnTo>
                <a:lnTo>
                  <a:pt x="25684" y="7697"/>
                </a:lnTo>
                <a:lnTo>
                  <a:pt x="25669" y="7757"/>
                </a:lnTo>
                <a:lnTo>
                  <a:pt x="25655" y="7817"/>
                </a:lnTo>
                <a:lnTo>
                  <a:pt x="25643" y="7877"/>
                </a:lnTo>
                <a:lnTo>
                  <a:pt x="25631" y="7938"/>
                </a:lnTo>
                <a:lnTo>
                  <a:pt x="25622" y="7998"/>
                </a:lnTo>
                <a:lnTo>
                  <a:pt x="25614" y="8058"/>
                </a:lnTo>
                <a:lnTo>
                  <a:pt x="25606" y="8120"/>
                </a:lnTo>
                <a:lnTo>
                  <a:pt x="25601" y="8180"/>
                </a:lnTo>
                <a:lnTo>
                  <a:pt x="25597" y="8242"/>
                </a:lnTo>
                <a:lnTo>
                  <a:pt x="25595" y="8303"/>
                </a:lnTo>
                <a:lnTo>
                  <a:pt x="25593" y="8363"/>
                </a:lnTo>
                <a:lnTo>
                  <a:pt x="25593" y="8425"/>
                </a:lnTo>
                <a:lnTo>
                  <a:pt x="25595" y="8486"/>
                </a:lnTo>
                <a:lnTo>
                  <a:pt x="25597" y="8547"/>
                </a:lnTo>
                <a:lnTo>
                  <a:pt x="25601" y="8608"/>
                </a:lnTo>
                <a:lnTo>
                  <a:pt x="25607" y="8668"/>
                </a:lnTo>
                <a:lnTo>
                  <a:pt x="25614" y="8729"/>
                </a:lnTo>
                <a:lnTo>
                  <a:pt x="25622" y="8789"/>
                </a:lnTo>
                <a:lnTo>
                  <a:pt x="25632" y="8849"/>
                </a:lnTo>
                <a:lnTo>
                  <a:pt x="25644" y="8910"/>
                </a:lnTo>
                <a:lnTo>
                  <a:pt x="25656" y="8969"/>
                </a:lnTo>
                <a:lnTo>
                  <a:pt x="25670" y="9028"/>
                </a:lnTo>
                <a:lnTo>
                  <a:pt x="25686" y="9088"/>
                </a:lnTo>
                <a:lnTo>
                  <a:pt x="25702" y="9146"/>
                </a:lnTo>
                <a:lnTo>
                  <a:pt x="25721" y="9204"/>
                </a:lnTo>
                <a:lnTo>
                  <a:pt x="25740" y="9263"/>
                </a:lnTo>
                <a:lnTo>
                  <a:pt x="25762" y="9320"/>
                </a:lnTo>
                <a:lnTo>
                  <a:pt x="25783" y="9377"/>
                </a:lnTo>
                <a:lnTo>
                  <a:pt x="25807" y="9434"/>
                </a:lnTo>
                <a:lnTo>
                  <a:pt x="25832" y="9490"/>
                </a:lnTo>
                <a:lnTo>
                  <a:pt x="25859" y="9546"/>
                </a:lnTo>
                <a:lnTo>
                  <a:pt x="25888" y="9601"/>
                </a:lnTo>
                <a:lnTo>
                  <a:pt x="25917" y="9655"/>
                </a:lnTo>
                <a:lnTo>
                  <a:pt x="25948" y="9709"/>
                </a:lnTo>
                <a:lnTo>
                  <a:pt x="25980" y="9762"/>
                </a:lnTo>
                <a:lnTo>
                  <a:pt x="26015" y="9815"/>
                </a:lnTo>
                <a:lnTo>
                  <a:pt x="26050" y="9867"/>
                </a:lnTo>
                <a:lnTo>
                  <a:pt x="26086" y="9918"/>
                </a:lnTo>
                <a:lnTo>
                  <a:pt x="26124" y="9969"/>
                </a:lnTo>
                <a:lnTo>
                  <a:pt x="26163" y="10018"/>
                </a:lnTo>
                <a:lnTo>
                  <a:pt x="26205" y="10067"/>
                </a:lnTo>
                <a:lnTo>
                  <a:pt x="26247" y="10116"/>
                </a:lnTo>
                <a:lnTo>
                  <a:pt x="26290" y="10163"/>
                </a:lnTo>
                <a:lnTo>
                  <a:pt x="26336" y="10210"/>
                </a:lnTo>
                <a:lnTo>
                  <a:pt x="26383" y="10254"/>
                </a:lnTo>
                <a:lnTo>
                  <a:pt x="26430" y="10298"/>
                </a:lnTo>
                <a:lnTo>
                  <a:pt x="26479" y="10340"/>
                </a:lnTo>
                <a:lnTo>
                  <a:pt x="26528" y="10380"/>
                </a:lnTo>
                <a:lnTo>
                  <a:pt x="26579" y="10419"/>
                </a:lnTo>
                <a:lnTo>
                  <a:pt x="26630" y="10456"/>
                </a:lnTo>
                <a:lnTo>
                  <a:pt x="26682" y="10492"/>
                </a:lnTo>
                <a:lnTo>
                  <a:pt x="26735" y="10525"/>
                </a:lnTo>
                <a:lnTo>
                  <a:pt x="26788" y="10557"/>
                </a:lnTo>
                <a:lnTo>
                  <a:pt x="26843" y="10588"/>
                </a:lnTo>
                <a:lnTo>
                  <a:pt x="26897" y="10618"/>
                </a:lnTo>
                <a:lnTo>
                  <a:pt x="26954" y="10645"/>
                </a:lnTo>
                <a:lnTo>
                  <a:pt x="27010" y="10671"/>
                </a:lnTo>
                <a:lnTo>
                  <a:pt x="27067" y="10695"/>
                </a:lnTo>
                <a:lnTo>
                  <a:pt x="27124" y="10718"/>
                </a:lnTo>
                <a:lnTo>
                  <a:pt x="27182" y="10738"/>
                </a:lnTo>
                <a:lnTo>
                  <a:pt x="27240" y="10758"/>
                </a:lnTo>
                <a:lnTo>
                  <a:pt x="27298" y="10776"/>
                </a:lnTo>
                <a:lnTo>
                  <a:pt x="27357" y="10792"/>
                </a:lnTo>
                <a:lnTo>
                  <a:pt x="27417" y="10807"/>
                </a:lnTo>
                <a:lnTo>
                  <a:pt x="27476" y="10821"/>
                </a:lnTo>
                <a:lnTo>
                  <a:pt x="27535" y="10832"/>
                </a:lnTo>
                <a:lnTo>
                  <a:pt x="27596" y="10841"/>
                </a:lnTo>
                <a:lnTo>
                  <a:pt x="27655" y="10850"/>
                </a:lnTo>
                <a:lnTo>
                  <a:pt x="27716" y="10857"/>
                </a:lnTo>
                <a:lnTo>
                  <a:pt x="27776" y="10862"/>
                </a:lnTo>
                <a:lnTo>
                  <a:pt x="27836" y="10865"/>
                </a:lnTo>
                <a:lnTo>
                  <a:pt x="27897" y="10867"/>
                </a:lnTo>
                <a:lnTo>
                  <a:pt x="27956" y="10868"/>
                </a:lnTo>
                <a:lnTo>
                  <a:pt x="28016" y="10867"/>
                </a:lnTo>
                <a:lnTo>
                  <a:pt x="28077" y="10864"/>
                </a:lnTo>
                <a:lnTo>
                  <a:pt x="28136" y="10860"/>
                </a:lnTo>
                <a:lnTo>
                  <a:pt x="28195" y="10854"/>
                </a:lnTo>
                <a:lnTo>
                  <a:pt x="28255" y="10847"/>
                </a:lnTo>
                <a:lnTo>
                  <a:pt x="28314" y="10838"/>
                </a:lnTo>
                <a:lnTo>
                  <a:pt x="28372" y="10828"/>
                </a:lnTo>
                <a:lnTo>
                  <a:pt x="28431" y="10815"/>
                </a:lnTo>
                <a:lnTo>
                  <a:pt x="28488" y="10802"/>
                </a:lnTo>
                <a:lnTo>
                  <a:pt x="28545" y="10786"/>
                </a:lnTo>
                <a:lnTo>
                  <a:pt x="28603" y="10770"/>
                </a:lnTo>
                <a:lnTo>
                  <a:pt x="28659" y="10752"/>
                </a:lnTo>
                <a:lnTo>
                  <a:pt x="28714" y="10732"/>
                </a:lnTo>
                <a:lnTo>
                  <a:pt x="28769" y="10710"/>
                </a:lnTo>
                <a:lnTo>
                  <a:pt x="28823" y="10687"/>
                </a:lnTo>
                <a:lnTo>
                  <a:pt x="28877" y="10662"/>
                </a:lnTo>
                <a:lnTo>
                  <a:pt x="28930" y="10636"/>
                </a:lnTo>
                <a:lnTo>
                  <a:pt x="28983" y="10609"/>
                </a:lnTo>
                <a:lnTo>
                  <a:pt x="29034" y="10580"/>
                </a:lnTo>
                <a:lnTo>
                  <a:pt x="29083" y="10549"/>
                </a:lnTo>
                <a:lnTo>
                  <a:pt x="29133" y="10517"/>
                </a:lnTo>
                <a:lnTo>
                  <a:pt x="29181" y="10482"/>
                </a:lnTo>
                <a:lnTo>
                  <a:pt x="29229" y="10447"/>
                </a:lnTo>
                <a:lnTo>
                  <a:pt x="29276" y="10411"/>
                </a:lnTo>
                <a:lnTo>
                  <a:pt x="29321" y="10372"/>
                </a:lnTo>
                <a:lnTo>
                  <a:pt x="29366" y="10332"/>
                </a:lnTo>
                <a:lnTo>
                  <a:pt x="29408" y="10291"/>
                </a:lnTo>
                <a:lnTo>
                  <a:pt x="29450" y="10247"/>
                </a:lnTo>
                <a:lnTo>
                  <a:pt x="29491" y="10202"/>
                </a:lnTo>
                <a:lnTo>
                  <a:pt x="29530" y="10157"/>
                </a:lnTo>
                <a:lnTo>
                  <a:pt x="29569" y="10109"/>
                </a:lnTo>
                <a:lnTo>
                  <a:pt x="29605" y="10060"/>
                </a:lnTo>
                <a:lnTo>
                  <a:pt x="29640" y="10009"/>
                </a:lnTo>
                <a:lnTo>
                  <a:pt x="29674" y="9957"/>
                </a:lnTo>
                <a:lnTo>
                  <a:pt x="29707" y="9903"/>
                </a:lnTo>
                <a:lnTo>
                  <a:pt x="29727" y="9868"/>
                </a:lnTo>
                <a:lnTo>
                  <a:pt x="29746" y="9833"/>
                </a:lnTo>
                <a:lnTo>
                  <a:pt x="29764" y="9798"/>
                </a:lnTo>
                <a:lnTo>
                  <a:pt x="29783" y="9761"/>
                </a:lnTo>
                <a:lnTo>
                  <a:pt x="29800" y="9726"/>
                </a:lnTo>
                <a:lnTo>
                  <a:pt x="29817" y="9688"/>
                </a:lnTo>
                <a:lnTo>
                  <a:pt x="29833" y="9652"/>
                </a:lnTo>
                <a:lnTo>
                  <a:pt x="29850" y="9614"/>
                </a:lnTo>
                <a:lnTo>
                  <a:pt x="29864" y="9577"/>
                </a:lnTo>
                <a:lnTo>
                  <a:pt x="29879" y="9538"/>
                </a:lnTo>
                <a:lnTo>
                  <a:pt x="29893" y="9501"/>
                </a:lnTo>
                <a:lnTo>
                  <a:pt x="29906" y="9462"/>
                </a:lnTo>
                <a:lnTo>
                  <a:pt x="29918" y="9424"/>
                </a:lnTo>
                <a:lnTo>
                  <a:pt x="29931" y="9384"/>
                </a:lnTo>
                <a:lnTo>
                  <a:pt x="29942" y="9346"/>
                </a:lnTo>
                <a:lnTo>
                  <a:pt x="29953" y="9306"/>
                </a:lnTo>
                <a:lnTo>
                  <a:pt x="29962" y="9267"/>
                </a:lnTo>
                <a:lnTo>
                  <a:pt x="29971" y="9227"/>
                </a:lnTo>
                <a:lnTo>
                  <a:pt x="29980" y="9188"/>
                </a:lnTo>
                <a:lnTo>
                  <a:pt x="29988" y="9147"/>
                </a:lnTo>
                <a:lnTo>
                  <a:pt x="29994" y="9108"/>
                </a:lnTo>
                <a:lnTo>
                  <a:pt x="30001" y="9068"/>
                </a:lnTo>
                <a:lnTo>
                  <a:pt x="30006" y="9027"/>
                </a:lnTo>
                <a:lnTo>
                  <a:pt x="30011" y="8988"/>
                </a:lnTo>
                <a:lnTo>
                  <a:pt x="30015" y="8947"/>
                </a:lnTo>
                <a:lnTo>
                  <a:pt x="30018" y="8908"/>
                </a:lnTo>
                <a:lnTo>
                  <a:pt x="30020" y="8867"/>
                </a:lnTo>
                <a:lnTo>
                  <a:pt x="30021" y="8827"/>
                </a:lnTo>
                <a:lnTo>
                  <a:pt x="30023" y="8787"/>
                </a:lnTo>
                <a:lnTo>
                  <a:pt x="30023" y="8747"/>
                </a:lnTo>
                <a:lnTo>
                  <a:pt x="30021" y="8707"/>
                </a:lnTo>
                <a:lnTo>
                  <a:pt x="30019" y="8667"/>
                </a:lnTo>
                <a:lnTo>
                  <a:pt x="30017" y="8628"/>
                </a:lnTo>
                <a:lnTo>
                  <a:pt x="30013" y="8588"/>
                </a:lnTo>
                <a:lnTo>
                  <a:pt x="30009" y="8549"/>
                </a:lnTo>
                <a:lnTo>
                  <a:pt x="30004" y="8509"/>
                </a:lnTo>
                <a:lnTo>
                  <a:pt x="29998" y="8471"/>
                </a:lnTo>
                <a:lnTo>
                  <a:pt x="29990" y="8432"/>
                </a:lnTo>
                <a:lnTo>
                  <a:pt x="29982" y="8394"/>
                </a:lnTo>
                <a:lnTo>
                  <a:pt x="29974" y="8355"/>
                </a:lnTo>
                <a:lnTo>
                  <a:pt x="29963" y="8317"/>
                </a:lnTo>
                <a:lnTo>
                  <a:pt x="29953" y="8279"/>
                </a:lnTo>
                <a:lnTo>
                  <a:pt x="29941" y="8242"/>
                </a:lnTo>
                <a:lnTo>
                  <a:pt x="29928" y="8204"/>
                </a:lnTo>
                <a:lnTo>
                  <a:pt x="29914" y="8168"/>
                </a:lnTo>
                <a:lnTo>
                  <a:pt x="29900" y="8130"/>
                </a:lnTo>
                <a:lnTo>
                  <a:pt x="29884" y="8095"/>
                </a:lnTo>
                <a:lnTo>
                  <a:pt x="29867" y="8058"/>
                </a:lnTo>
                <a:lnTo>
                  <a:pt x="29850" y="8023"/>
                </a:lnTo>
                <a:lnTo>
                  <a:pt x="29831" y="7989"/>
                </a:lnTo>
                <a:lnTo>
                  <a:pt x="29811" y="7954"/>
                </a:lnTo>
                <a:lnTo>
                  <a:pt x="29790" y="7920"/>
                </a:lnTo>
                <a:lnTo>
                  <a:pt x="29767" y="7887"/>
                </a:lnTo>
                <a:lnTo>
                  <a:pt x="29745" y="7853"/>
                </a:lnTo>
                <a:lnTo>
                  <a:pt x="29721" y="7821"/>
                </a:lnTo>
                <a:lnTo>
                  <a:pt x="29696" y="7789"/>
                </a:lnTo>
                <a:lnTo>
                  <a:pt x="29670" y="7758"/>
                </a:lnTo>
                <a:lnTo>
                  <a:pt x="29643" y="7726"/>
                </a:lnTo>
                <a:lnTo>
                  <a:pt x="29613" y="7696"/>
                </a:lnTo>
                <a:lnTo>
                  <a:pt x="29584" y="7666"/>
                </a:lnTo>
                <a:lnTo>
                  <a:pt x="29553" y="7637"/>
                </a:lnTo>
                <a:lnTo>
                  <a:pt x="29522" y="7609"/>
                </a:lnTo>
                <a:lnTo>
                  <a:pt x="29488" y="7581"/>
                </a:lnTo>
                <a:lnTo>
                  <a:pt x="29454" y="7554"/>
                </a:lnTo>
                <a:lnTo>
                  <a:pt x="29417" y="7517"/>
                </a:lnTo>
                <a:lnTo>
                  <a:pt x="29384" y="7487"/>
                </a:lnTo>
                <a:lnTo>
                  <a:pt x="29355" y="7461"/>
                </a:lnTo>
                <a:lnTo>
                  <a:pt x="29331" y="7439"/>
                </a:lnTo>
                <a:lnTo>
                  <a:pt x="29297" y="7412"/>
                </a:lnTo>
                <a:lnTo>
                  <a:pt x="29285" y="7403"/>
                </a:lnTo>
                <a:close/>
              </a:path>
            </a:pathLst>
          </a:custGeom>
          <a:solidFill>
            <a:srgbClr val="47BAB8"/>
          </a:solidFill>
          <a:ln w="38100">
            <a:solidFill>
              <a:schemeClr val="bg1"/>
            </a:solidFill>
          </a:ln>
          <a:effectLst>
            <a:outerShdw blurRad="57150" dist="19050" dir="5400000" algn="ctr" rotWithShape="0">
              <a:srgbClr val="000000">
                <a:alpha val="63000"/>
              </a:srgbClr>
            </a:outerShdw>
          </a:effectLst>
        </p:spPr>
        <p:txBody>
          <a:bodyPr rIns="378000" anchor="ctr">
            <a:normAutofit/>
          </a:bodyPr>
          <a:lstStyle/>
          <a:p>
            <a:pPr algn="ctr" defTabSz="1371600">
              <a:defRPr/>
            </a:pPr>
            <a:r>
              <a:rPr lang="en-US" altLang="zh-CN" sz="3000" kern="0">
                <a:solidFill>
                  <a:srgbClr val="FFFFFF"/>
                </a:solidFill>
                <a:latin typeface="#9Slide03 AllRoundGothic" panose="020B0703020202020104" pitchFamily="34" charset="0"/>
                <a:ea typeface="微软雅黑"/>
                <a:cs typeface="+mn-ea"/>
                <a:sym typeface="+mn-lt"/>
              </a:rPr>
              <a:t>Câu 12</a:t>
            </a:r>
            <a:endParaRPr lang="zh-CN" altLang="en-US" sz="3000" kern="0" dirty="0">
              <a:solidFill>
                <a:srgbClr val="FFFFFF"/>
              </a:solidFill>
              <a:latin typeface="#9Slide03 AllRoundGothic" panose="020B0703020202020104" pitchFamily="34" charset="0"/>
              <a:ea typeface="微软雅黑"/>
              <a:cs typeface="+mn-ea"/>
              <a:sym typeface="+mn-lt"/>
            </a:endParaRPr>
          </a:p>
        </p:txBody>
      </p:sp>
      <p:sp>
        <p:nvSpPr>
          <p:cNvPr id="14" name="MH_Text_1" descr="n23 Fb Tran Manh Tung">
            <a:extLst>
              <a:ext uri="{FF2B5EF4-FFF2-40B4-BE49-F238E27FC236}">
                <a16:creationId xmlns:a16="http://schemas.microsoft.com/office/drawing/2014/main" id="{069A89B7-6D99-BA19-DAC8-77EDE6A4C963}"/>
              </a:ext>
            </a:extLst>
          </p:cNvPr>
          <p:cNvSpPr txBox="1">
            <a:spLocks noChangeArrowheads="1"/>
          </p:cNvSpPr>
          <p:nvPr>
            <p:custDataLst>
              <p:tags r:id="rId11"/>
            </p:custDataLst>
          </p:nvPr>
        </p:nvSpPr>
        <p:spPr bwMode="auto">
          <a:xfrm>
            <a:off x="13868400" y="2920217"/>
            <a:ext cx="4114800" cy="1381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ctr" defTabSz="1828755"/>
            <a:r>
              <a:rPr lang="en-US" sz="2600"/>
              <a:t>Hãy làm rõ về đặc điểm “tàng hình” của máy bay tiêm kích  Sukhoi Su-57 của Nga?</a:t>
            </a:r>
            <a:endParaRPr lang="zh-CN" altLang="en-US" sz="2600" kern="0" dirty="0">
              <a:solidFill>
                <a:prstClr val="black">
                  <a:lumMod val="75000"/>
                  <a:lumOff val="25000"/>
                </a:prstClr>
              </a:solidFill>
              <a:ea typeface="微软雅黑"/>
              <a:cs typeface="Calibri" panose="020F0502020204030204" pitchFamily="34" charset="0"/>
              <a:sym typeface="+mn-lt"/>
            </a:endParaRPr>
          </a:p>
        </p:txBody>
      </p:sp>
      <p:sp>
        <p:nvSpPr>
          <p:cNvPr id="15" name="MH_SubTitle_1" descr="n23 Fb Tran Manh Tung">
            <a:extLst>
              <a:ext uri="{FF2B5EF4-FFF2-40B4-BE49-F238E27FC236}">
                <a16:creationId xmlns:a16="http://schemas.microsoft.com/office/drawing/2014/main" id="{85D3E496-8A88-F199-9EEE-264F612FE3F6}"/>
              </a:ext>
            </a:extLst>
          </p:cNvPr>
          <p:cNvSpPr>
            <a:spLocks/>
          </p:cNvSpPr>
          <p:nvPr>
            <p:custDataLst>
              <p:tags r:id="rId12"/>
            </p:custDataLst>
          </p:nvPr>
        </p:nvSpPr>
        <p:spPr bwMode="auto">
          <a:xfrm>
            <a:off x="3764280" y="5143500"/>
            <a:ext cx="1920240" cy="640080"/>
          </a:xfrm>
          <a:custGeom>
            <a:avLst/>
            <a:gdLst>
              <a:gd name="T0" fmla="*/ 2147483646 w 30720"/>
              <a:gd name="T1" fmla="*/ 2147483646 h 11496"/>
              <a:gd name="T2" fmla="*/ 2147483646 w 30720"/>
              <a:gd name="T3" fmla="*/ 2147483646 h 11496"/>
              <a:gd name="T4" fmla="*/ 2147483646 w 30720"/>
              <a:gd name="T5" fmla="*/ 2147483646 h 11496"/>
              <a:gd name="T6" fmla="*/ 2147483646 w 30720"/>
              <a:gd name="T7" fmla="*/ 2147483646 h 11496"/>
              <a:gd name="T8" fmla="*/ 2147483646 w 30720"/>
              <a:gd name="T9" fmla="*/ 2147483646 h 11496"/>
              <a:gd name="T10" fmla="*/ 2147483646 w 30720"/>
              <a:gd name="T11" fmla="*/ 2147483646 h 11496"/>
              <a:gd name="T12" fmla="*/ 2147483646 w 30720"/>
              <a:gd name="T13" fmla="*/ 2147483646 h 11496"/>
              <a:gd name="T14" fmla="*/ 2147483646 w 30720"/>
              <a:gd name="T15" fmla="*/ 2147483646 h 11496"/>
              <a:gd name="T16" fmla="*/ 2147483646 w 30720"/>
              <a:gd name="T17" fmla="*/ 2147483646 h 11496"/>
              <a:gd name="T18" fmla="*/ 2147483646 w 30720"/>
              <a:gd name="T19" fmla="*/ 2147483646 h 11496"/>
              <a:gd name="T20" fmla="*/ 2147483646 w 30720"/>
              <a:gd name="T21" fmla="*/ 2147483646 h 11496"/>
              <a:gd name="T22" fmla="*/ 2147483646 w 30720"/>
              <a:gd name="T23" fmla="*/ 2147483646 h 11496"/>
              <a:gd name="T24" fmla="*/ 2147483646 w 30720"/>
              <a:gd name="T25" fmla="*/ 2147483646 h 11496"/>
              <a:gd name="T26" fmla="*/ 2147483646 w 30720"/>
              <a:gd name="T27" fmla="*/ 2147483646 h 11496"/>
              <a:gd name="T28" fmla="*/ 2147483646 w 30720"/>
              <a:gd name="T29" fmla="*/ 2147483646 h 11496"/>
              <a:gd name="T30" fmla="*/ 2147483646 w 30720"/>
              <a:gd name="T31" fmla="*/ 2147483646 h 11496"/>
              <a:gd name="T32" fmla="*/ 2147483646 w 30720"/>
              <a:gd name="T33" fmla="*/ 2147483646 h 11496"/>
              <a:gd name="T34" fmla="*/ 2147483646 w 30720"/>
              <a:gd name="T35" fmla="*/ 2147483646 h 11496"/>
              <a:gd name="T36" fmla="*/ 2147483646 w 30720"/>
              <a:gd name="T37" fmla="*/ 2147483646 h 11496"/>
              <a:gd name="T38" fmla="*/ 2147483646 w 30720"/>
              <a:gd name="T39" fmla="*/ 2147483646 h 11496"/>
              <a:gd name="T40" fmla="*/ 2147483646 w 30720"/>
              <a:gd name="T41" fmla="*/ 2147483646 h 11496"/>
              <a:gd name="T42" fmla="*/ 2147483646 w 30720"/>
              <a:gd name="T43" fmla="*/ 2147483646 h 11496"/>
              <a:gd name="T44" fmla="*/ 2147483646 w 30720"/>
              <a:gd name="T45" fmla="*/ 2147483646 h 11496"/>
              <a:gd name="T46" fmla="*/ 2147483646 w 30720"/>
              <a:gd name="T47" fmla="*/ 2147483646 h 11496"/>
              <a:gd name="T48" fmla="*/ 2147483646 w 30720"/>
              <a:gd name="T49" fmla="*/ 2147483646 h 11496"/>
              <a:gd name="T50" fmla="*/ 2147483646 w 30720"/>
              <a:gd name="T51" fmla="*/ 2147483646 h 11496"/>
              <a:gd name="T52" fmla="*/ 2147483646 w 30720"/>
              <a:gd name="T53" fmla="*/ 2147483646 h 11496"/>
              <a:gd name="T54" fmla="*/ 2147483646 w 30720"/>
              <a:gd name="T55" fmla="*/ 2147483646 h 11496"/>
              <a:gd name="T56" fmla="*/ 2147483646 w 30720"/>
              <a:gd name="T57" fmla="*/ 2147483646 h 11496"/>
              <a:gd name="T58" fmla="*/ 2147483646 w 30720"/>
              <a:gd name="T59" fmla="*/ 2147483646 h 11496"/>
              <a:gd name="T60" fmla="*/ 2147483646 w 30720"/>
              <a:gd name="T61" fmla="*/ 2147483646 h 11496"/>
              <a:gd name="T62" fmla="*/ 2147483646 w 30720"/>
              <a:gd name="T63" fmla="*/ 2147483646 h 11496"/>
              <a:gd name="T64" fmla="*/ 2147483646 w 30720"/>
              <a:gd name="T65" fmla="*/ 2147483646 h 11496"/>
              <a:gd name="T66" fmla="*/ 2147483646 w 30720"/>
              <a:gd name="T67" fmla="*/ 2147483646 h 11496"/>
              <a:gd name="T68" fmla="*/ 2147483646 w 30720"/>
              <a:gd name="T69" fmla="*/ 2147483646 h 11496"/>
              <a:gd name="T70" fmla="*/ 2147483646 w 30720"/>
              <a:gd name="T71" fmla="*/ 2147483646 h 11496"/>
              <a:gd name="T72" fmla="*/ 2147483646 w 30720"/>
              <a:gd name="T73" fmla="*/ 2147483646 h 11496"/>
              <a:gd name="T74" fmla="*/ 2147483646 w 30720"/>
              <a:gd name="T75" fmla="*/ 2147483646 h 11496"/>
              <a:gd name="T76" fmla="*/ 2147483646 w 30720"/>
              <a:gd name="T77" fmla="*/ 2147483646 h 11496"/>
              <a:gd name="T78" fmla="*/ 2147483646 w 30720"/>
              <a:gd name="T79" fmla="*/ 2147483646 h 11496"/>
              <a:gd name="T80" fmla="*/ 2147483646 w 30720"/>
              <a:gd name="T81" fmla="*/ 2147483646 h 11496"/>
              <a:gd name="T82" fmla="*/ 2147483646 w 30720"/>
              <a:gd name="T83" fmla="*/ 2147483646 h 11496"/>
              <a:gd name="T84" fmla="*/ 2147483646 w 30720"/>
              <a:gd name="T85" fmla="*/ 2147483646 h 11496"/>
              <a:gd name="T86" fmla="*/ 2147483646 w 30720"/>
              <a:gd name="T87" fmla="*/ 2147483646 h 11496"/>
              <a:gd name="T88" fmla="*/ 2147483646 w 30720"/>
              <a:gd name="T89" fmla="*/ 2147483646 h 11496"/>
              <a:gd name="T90" fmla="*/ 2147483646 w 30720"/>
              <a:gd name="T91" fmla="*/ 2147483646 h 11496"/>
              <a:gd name="T92" fmla="*/ 2147483646 w 30720"/>
              <a:gd name="T93" fmla="*/ 2147483646 h 11496"/>
              <a:gd name="T94" fmla="*/ 2147483646 w 30720"/>
              <a:gd name="T95" fmla="*/ 2147483646 h 11496"/>
              <a:gd name="T96" fmla="*/ 2147483646 w 30720"/>
              <a:gd name="T97" fmla="*/ 2147483646 h 11496"/>
              <a:gd name="T98" fmla="*/ 2147483646 w 30720"/>
              <a:gd name="T99" fmla="*/ 2147483646 h 11496"/>
              <a:gd name="T100" fmla="*/ 2147483646 w 30720"/>
              <a:gd name="T101" fmla="*/ 2147483646 h 11496"/>
              <a:gd name="T102" fmla="*/ 2147483646 w 30720"/>
              <a:gd name="T103" fmla="*/ 2147483646 h 11496"/>
              <a:gd name="T104" fmla="*/ 2147483646 w 30720"/>
              <a:gd name="T105" fmla="*/ 2147483646 h 11496"/>
              <a:gd name="T106" fmla="*/ 2147483646 w 30720"/>
              <a:gd name="T107" fmla="*/ 2147483646 h 11496"/>
              <a:gd name="T108" fmla="*/ 2147483646 w 30720"/>
              <a:gd name="T109" fmla="*/ 2147483646 h 11496"/>
              <a:gd name="T110" fmla="*/ 2147483646 w 30720"/>
              <a:gd name="T111" fmla="*/ 2147483646 h 11496"/>
              <a:gd name="T112" fmla="*/ 2147483646 w 30720"/>
              <a:gd name="T113" fmla="*/ 2147483646 h 11496"/>
              <a:gd name="T114" fmla="*/ 2147483646 w 30720"/>
              <a:gd name="T115" fmla="*/ 2147483646 h 11496"/>
              <a:gd name="T116" fmla="*/ 2147483646 w 30720"/>
              <a:gd name="T117" fmla="*/ 2147483646 h 11496"/>
              <a:gd name="T118" fmla="*/ 2147483646 w 30720"/>
              <a:gd name="T119" fmla="*/ 2147483646 h 11496"/>
              <a:gd name="T120" fmla="*/ 2147483646 w 30720"/>
              <a:gd name="T121" fmla="*/ 2147483646 h 11496"/>
              <a:gd name="T122" fmla="*/ 2147483646 w 30720"/>
              <a:gd name="T123" fmla="*/ 2147483646 h 11496"/>
              <a:gd name="T124" fmla="*/ 2147483646 w 30720"/>
              <a:gd name="T125" fmla="*/ 2147483646 h 1149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720" h="11496">
                <a:moveTo>
                  <a:pt x="29285" y="7403"/>
                </a:moveTo>
                <a:lnTo>
                  <a:pt x="29285" y="7403"/>
                </a:lnTo>
                <a:lnTo>
                  <a:pt x="29232" y="7379"/>
                </a:lnTo>
                <a:lnTo>
                  <a:pt x="29180" y="7357"/>
                </a:lnTo>
                <a:lnTo>
                  <a:pt x="29127" y="7336"/>
                </a:lnTo>
                <a:lnTo>
                  <a:pt x="29073" y="7316"/>
                </a:lnTo>
                <a:lnTo>
                  <a:pt x="29020" y="7298"/>
                </a:lnTo>
                <a:lnTo>
                  <a:pt x="28966" y="7280"/>
                </a:lnTo>
                <a:lnTo>
                  <a:pt x="28913" y="7264"/>
                </a:lnTo>
                <a:lnTo>
                  <a:pt x="28859" y="7251"/>
                </a:lnTo>
                <a:lnTo>
                  <a:pt x="28804" y="7237"/>
                </a:lnTo>
                <a:lnTo>
                  <a:pt x="28750" y="7226"/>
                </a:lnTo>
                <a:lnTo>
                  <a:pt x="28697" y="7216"/>
                </a:lnTo>
                <a:lnTo>
                  <a:pt x="28643" y="7208"/>
                </a:lnTo>
                <a:lnTo>
                  <a:pt x="28589" y="7202"/>
                </a:lnTo>
                <a:lnTo>
                  <a:pt x="28535" y="7198"/>
                </a:lnTo>
                <a:lnTo>
                  <a:pt x="28482" y="7195"/>
                </a:lnTo>
                <a:lnTo>
                  <a:pt x="28429" y="7194"/>
                </a:lnTo>
                <a:lnTo>
                  <a:pt x="28376" y="7194"/>
                </a:lnTo>
                <a:lnTo>
                  <a:pt x="28322" y="7197"/>
                </a:lnTo>
                <a:lnTo>
                  <a:pt x="28269" y="7201"/>
                </a:lnTo>
                <a:lnTo>
                  <a:pt x="28217" y="7207"/>
                </a:lnTo>
                <a:lnTo>
                  <a:pt x="28165" y="7215"/>
                </a:lnTo>
                <a:lnTo>
                  <a:pt x="28113" y="7226"/>
                </a:lnTo>
                <a:lnTo>
                  <a:pt x="28062" y="7238"/>
                </a:lnTo>
                <a:lnTo>
                  <a:pt x="28011" y="7253"/>
                </a:lnTo>
                <a:lnTo>
                  <a:pt x="27960" y="7270"/>
                </a:lnTo>
                <a:lnTo>
                  <a:pt x="27910" y="7289"/>
                </a:lnTo>
                <a:lnTo>
                  <a:pt x="27861" y="7310"/>
                </a:lnTo>
                <a:lnTo>
                  <a:pt x="27812" y="7334"/>
                </a:lnTo>
                <a:lnTo>
                  <a:pt x="27763" y="7360"/>
                </a:lnTo>
                <a:lnTo>
                  <a:pt x="27717" y="7388"/>
                </a:lnTo>
                <a:lnTo>
                  <a:pt x="27670" y="7418"/>
                </a:lnTo>
                <a:lnTo>
                  <a:pt x="27623" y="7452"/>
                </a:lnTo>
                <a:lnTo>
                  <a:pt x="27600" y="7473"/>
                </a:lnTo>
                <a:lnTo>
                  <a:pt x="27578" y="7494"/>
                </a:lnTo>
                <a:lnTo>
                  <a:pt x="27556" y="7516"/>
                </a:lnTo>
                <a:lnTo>
                  <a:pt x="27535" y="7539"/>
                </a:lnTo>
                <a:lnTo>
                  <a:pt x="27515" y="7562"/>
                </a:lnTo>
                <a:lnTo>
                  <a:pt x="27495" y="7586"/>
                </a:lnTo>
                <a:lnTo>
                  <a:pt x="27476" y="7611"/>
                </a:lnTo>
                <a:lnTo>
                  <a:pt x="27457" y="7636"/>
                </a:lnTo>
                <a:lnTo>
                  <a:pt x="27440" y="7662"/>
                </a:lnTo>
                <a:lnTo>
                  <a:pt x="27422" y="7689"/>
                </a:lnTo>
                <a:lnTo>
                  <a:pt x="27405" y="7716"/>
                </a:lnTo>
                <a:lnTo>
                  <a:pt x="27390" y="7743"/>
                </a:lnTo>
                <a:lnTo>
                  <a:pt x="27374" y="7771"/>
                </a:lnTo>
                <a:lnTo>
                  <a:pt x="27360" y="7799"/>
                </a:lnTo>
                <a:lnTo>
                  <a:pt x="27345" y="7827"/>
                </a:lnTo>
                <a:lnTo>
                  <a:pt x="27332" y="7857"/>
                </a:lnTo>
                <a:lnTo>
                  <a:pt x="27319" y="7887"/>
                </a:lnTo>
                <a:lnTo>
                  <a:pt x="27307" y="7916"/>
                </a:lnTo>
                <a:lnTo>
                  <a:pt x="27296" y="7946"/>
                </a:lnTo>
                <a:lnTo>
                  <a:pt x="27286" y="7976"/>
                </a:lnTo>
                <a:lnTo>
                  <a:pt x="27276" y="8006"/>
                </a:lnTo>
                <a:lnTo>
                  <a:pt x="27268" y="8038"/>
                </a:lnTo>
                <a:lnTo>
                  <a:pt x="27260" y="8069"/>
                </a:lnTo>
                <a:lnTo>
                  <a:pt x="27252" y="8099"/>
                </a:lnTo>
                <a:lnTo>
                  <a:pt x="27246" y="8130"/>
                </a:lnTo>
                <a:lnTo>
                  <a:pt x="27241" y="8161"/>
                </a:lnTo>
                <a:lnTo>
                  <a:pt x="27236" y="8193"/>
                </a:lnTo>
                <a:lnTo>
                  <a:pt x="27231" y="8224"/>
                </a:lnTo>
                <a:lnTo>
                  <a:pt x="27228" y="8255"/>
                </a:lnTo>
                <a:lnTo>
                  <a:pt x="27226" y="8286"/>
                </a:lnTo>
                <a:lnTo>
                  <a:pt x="27225" y="8318"/>
                </a:lnTo>
                <a:lnTo>
                  <a:pt x="27224" y="8348"/>
                </a:lnTo>
                <a:lnTo>
                  <a:pt x="27225" y="8379"/>
                </a:lnTo>
                <a:lnTo>
                  <a:pt x="27226" y="8409"/>
                </a:lnTo>
                <a:lnTo>
                  <a:pt x="27228" y="8440"/>
                </a:lnTo>
                <a:lnTo>
                  <a:pt x="27231" y="8471"/>
                </a:lnTo>
                <a:lnTo>
                  <a:pt x="27236" y="8500"/>
                </a:lnTo>
                <a:lnTo>
                  <a:pt x="27241" y="8530"/>
                </a:lnTo>
                <a:lnTo>
                  <a:pt x="27247" y="8559"/>
                </a:lnTo>
                <a:lnTo>
                  <a:pt x="27254" y="8588"/>
                </a:lnTo>
                <a:lnTo>
                  <a:pt x="27263" y="8617"/>
                </a:lnTo>
                <a:lnTo>
                  <a:pt x="27271" y="8645"/>
                </a:lnTo>
                <a:lnTo>
                  <a:pt x="27281" y="8674"/>
                </a:lnTo>
                <a:lnTo>
                  <a:pt x="27293" y="8701"/>
                </a:lnTo>
                <a:lnTo>
                  <a:pt x="27304" y="8728"/>
                </a:lnTo>
                <a:lnTo>
                  <a:pt x="27318" y="8754"/>
                </a:lnTo>
                <a:lnTo>
                  <a:pt x="27331" y="8780"/>
                </a:lnTo>
                <a:lnTo>
                  <a:pt x="27347" y="8805"/>
                </a:lnTo>
                <a:lnTo>
                  <a:pt x="27364" y="8830"/>
                </a:lnTo>
                <a:lnTo>
                  <a:pt x="27381" y="8854"/>
                </a:lnTo>
                <a:lnTo>
                  <a:pt x="27399" y="8876"/>
                </a:lnTo>
                <a:lnTo>
                  <a:pt x="27419" y="8899"/>
                </a:lnTo>
                <a:lnTo>
                  <a:pt x="27440" y="8921"/>
                </a:lnTo>
                <a:lnTo>
                  <a:pt x="27462" y="8943"/>
                </a:lnTo>
                <a:lnTo>
                  <a:pt x="27484" y="8963"/>
                </a:lnTo>
                <a:lnTo>
                  <a:pt x="27509" y="8983"/>
                </a:lnTo>
                <a:lnTo>
                  <a:pt x="27534" y="9001"/>
                </a:lnTo>
                <a:lnTo>
                  <a:pt x="27560" y="9019"/>
                </a:lnTo>
                <a:lnTo>
                  <a:pt x="27589" y="9036"/>
                </a:lnTo>
                <a:lnTo>
                  <a:pt x="27618" y="9052"/>
                </a:lnTo>
                <a:lnTo>
                  <a:pt x="27648" y="9067"/>
                </a:lnTo>
                <a:lnTo>
                  <a:pt x="27679" y="9081"/>
                </a:lnTo>
                <a:lnTo>
                  <a:pt x="27711" y="9094"/>
                </a:lnTo>
                <a:lnTo>
                  <a:pt x="27746" y="9106"/>
                </a:lnTo>
                <a:lnTo>
                  <a:pt x="27734" y="9013"/>
                </a:lnTo>
                <a:lnTo>
                  <a:pt x="27730" y="8964"/>
                </a:lnTo>
                <a:lnTo>
                  <a:pt x="27727" y="8916"/>
                </a:lnTo>
                <a:lnTo>
                  <a:pt x="27724" y="8866"/>
                </a:lnTo>
                <a:lnTo>
                  <a:pt x="27722" y="8816"/>
                </a:lnTo>
                <a:lnTo>
                  <a:pt x="27721" y="8767"/>
                </a:lnTo>
                <a:lnTo>
                  <a:pt x="27721" y="8717"/>
                </a:lnTo>
                <a:lnTo>
                  <a:pt x="27722" y="8667"/>
                </a:lnTo>
                <a:lnTo>
                  <a:pt x="27725" y="8617"/>
                </a:lnTo>
                <a:lnTo>
                  <a:pt x="27729" y="8568"/>
                </a:lnTo>
                <a:lnTo>
                  <a:pt x="27734" y="8519"/>
                </a:lnTo>
                <a:lnTo>
                  <a:pt x="27743" y="8472"/>
                </a:lnTo>
                <a:lnTo>
                  <a:pt x="27752" y="8425"/>
                </a:lnTo>
                <a:lnTo>
                  <a:pt x="27763" y="8378"/>
                </a:lnTo>
                <a:lnTo>
                  <a:pt x="27776" y="8333"/>
                </a:lnTo>
                <a:lnTo>
                  <a:pt x="27783" y="8311"/>
                </a:lnTo>
                <a:lnTo>
                  <a:pt x="27792" y="8289"/>
                </a:lnTo>
                <a:lnTo>
                  <a:pt x="27800" y="8268"/>
                </a:lnTo>
                <a:lnTo>
                  <a:pt x="27809" y="8247"/>
                </a:lnTo>
                <a:lnTo>
                  <a:pt x="27820" y="8226"/>
                </a:lnTo>
                <a:lnTo>
                  <a:pt x="27829" y="8206"/>
                </a:lnTo>
                <a:lnTo>
                  <a:pt x="27840" y="8185"/>
                </a:lnTo>
                <a:lnTo>
                  <a:pt x="27852" y="8167"/>
                </a:lnTo>
                <a:lnTo>
                  <a:pt x="27864" y="8148"/>
                </a:lnTo>
                <a:lnTo>
                  <a:pt x="27877" y="8129"/>
                </a:lnTo>
                <a:lnTo>
                  <a:pt x="27890" y="8112"/>
                </a:lnTo>
                <a:lnTo>
                  <a:pt x="27905" y="8094"/>
                </a:lnTo>
                <a:lnTo>
                  <a:pt x="27921" y="8077"/>
                </a:lnTo>
                <a:lnTo>
                  <a:pt x="27936" y="8061"/>
                </a:lnTo>
                <a:lnTo>
                  <a:pt x="27953" y="8045"/>
                </a:lnTo>
                <a:lnTo>
                  <a:pt x="27970" y="8029"/>
                </a:lnTo>
                <a:lnTo>
                  <a:pt x="27987" y="8015"/>
                </a:lnTo>
                <a:lnTo>
                  <a:pt x="28006" y="8001"/>
                </a:lnTo>
                <a:lnTo>
                  <a:pt x="28026" y="7988"/>
                </a:lnTo>
                <a:lnTo>
                  <a:pt x="28047" y="7975"/>
                </a:lnTo>
                <a:lnTo>
                  <a:pt x="28067" y="7963"/>
                </a:lnTo>
                <a:lnTo>
                  <a:pt x="28089" y="7951"/>
                </a:lnTo>
                <a:lnTo>
                  <a:pt x="28112" y="7941"/>
                </a:lnTo>
                <a:lnTo>
                  <a:pt x="28136" y="7931"/>
                </a:lnTo>
                <a:lnTo>
                  <a:pt x="28160" y="7922"/>
                </a:lnTo>
                <a:lnTo>
                  <a:pt x="28186" y="7914"/>
                </a:lnTo>
                <a:lnTo>
                  <a:pt x="28212" y="7906"/>
                </a:lnTo>
                <a:lnTo>
                  <a:pt x="28240" y="7899"/>
                </a:lnTo>
                <a:lnTo>
                  <a:pt x="28268" y="7893"/>
                </a:lnTo>
                <a:lnTo>
                  <a:pt x="28298" y="7889"/>
                </a:lnTo>
                <a:lnTo>
                  <a:pt x="28328" y="7885"/>
                </a:lnTo>
                <a:lnTo>
                  <a:pt x="28358" y="7880"/>
                </a:lnTo>
                <a:lnTo>
                  <a:pt x="28384" y="7882"/>
                </a:lnTo>
                <a:lnTo>
                  <a:pt x="28410" y="7883"/>
                </a:lnTo>
                <a:lnTo>
                  <a:pt x="28435" y="7884"/>
                </a:lnTo>
                <a:lnTo>
                  <a:pt x="28460" y="7887"/>
                </a:lnTo>
                <a:lnTo>
                  <a:pt x="28485" y="7890"/>
                </a:lnTo>
                <a:lnTo>
                  <a:pt x="28510" y="7893"/>
                </a:lnTo>
                <a:lnTo>
                  <a:pt x="28535" y="7898"/>
                </a:lnTo>
                <a:lnTo>
                  <a:pt x="28559" y="7903"/>
                </a:lnTo>
                <a:lnTo>
                  <a:pt x="28583" y="7909"/>
                </a:lnTo>
                <a:lnTo>
                  <a:pt x="28607" y="7915"/>
                </a:lnTo>
                <a:lnTo>
                  <a:pt x="28630" y="7922"/>
                </a:lnTo>
                <a:lnTo>
                  <a:pt x="28654" y="7929"/>
                </a:lnTo>
                <a:lnTo>
                  <a:pt x="28676" y="7938"/>
                </a:lnTo>
                <a:lnTo>
                  <a:pt x="28699" y="7947"/>
                </a:lnTo>
                <a:lnTo>
                  <a:pt x="28721" y="7956"/>
                </a:lnTo>
                <a:lnTo>
                  <a:pt x="28743" y="7966"/>
                </a:lnTo>
                <a:lnTo>
                  <a:pt x="28765" y="7976"/>
                </a:lnTo>
                <a:lnTo>
                  <a:pt x="28787" y="7988"/>
                </a:lnTo>
                <a:lnTo>
                  <a:pt x="28808" y="7999"/>
                </a:lnTo>
                <a:lnTo>
                  <a:pt x="28828" y="8012"/>
                </a:lnTo>
                <a:lnTo>
                  <a:pt x="28869" y="8038"/>
                </a:lnTo>
                <a:lnTo>
                  <a:pt x="28908" y="8065"/>
                </a:lnTo>
                <a:lnTo>
                  <a:pt x="28945" y="8095"/>
                </a:lnTo>
                <a:lnTo>
                  <a:pt x="28981" y="8126"/>
                </a:lnTo>
                <a:lnTo>
                  <a:pt x="29016" y="8159"/>
                </a:lnTo>
                <a:lnTo>
                  <a:pt x="29048" y="8195"/>
                </a:lnTo>
                <a:lnTo>
                  <a:pt x="29078" y="8231"/>
                </a:lnTo>
                <a:lnTo>
                  <a:pt x="29107" y="8270"/>
                </a:lnTo>
                <a:lnTo>
                  <a:pt x="29134" y="8309"/>
                </a:lnTo>
                <a:lnTo>
                  <a:pt x="29159" y="8351"/>
                </a:lnTo>
                <a:lnTo>
                  <a:pt x="29182" y="8394"/>
                </a:lnTo>
                <a:lnTo>
                  <a:pt x="29202" y="8436"/>
                </a:lnTo>
                <a:lnTo>
                  <a:pt x="29221" y="8481"/>
                </a:lnTo>
                <a:lnTo>
                  <a:pt x="29229" y="8504"/>
                </a:lnTo>
                <a:lnTo>
                  <a:pt x="29238" y="8527"/>
                </a:lnTo>
                <a:lnTo>
                  <a:pt x="29245" y="8551"/>
                </a:lnTo>
                <a:lnTo>
                  <a:pt x="29251" y="8574"/>
                </a:lnTo>
                <a:lnTo>
                  <a:pt x="29257" y="8598"/>
                </a:lnTo>
                <a:lnTo>
                  <a:pt x="29263" y="8621"/>
                </a:lnTo>
                <a:lnTo>
                  <a:pt x="29268" y="8645"/>
                </a:lnTo>
                <a:lnTo>
                  <a:pt x="29272" y="8670"/>
                </a:lnTo>
                <a:lnTo>
                  <a:pt x="29275" y="8694"/>
                </a:lnTo>
                <a:lnTo>
                  <a:pt x="29278" y="8719"/>
                </a:lnTo>
                <a:lnTo>
                  <a:pt x="29280" y="8744"/>
                </a:lnTo>
                <a:lnTo>
                  <a:pt x="29282" y="8769"/>
                </a:lnTo>
                <a:lnTo>
                  <a:pt x="29283" y="8794"/>
                </a:lnTo>
                <a:lnTo>
                  <a:pt x="29283" y="8820"/>
                </a:lnTo>
                <a:lnTo>
                  <a:pt x="29283" y="8845"/>
                </a:lnTo>
                <a:lnTo>
                  <a:pt x="29282" y="8871"/>
                </a:lnTo>
                <a:lnTo>
                  <a:pt x="29280" y="8897"/>
                </a:lnTo>
                <a:lnTo>
                  <a:pt x="29278" y="8922"/>
                </a:lnTo>
                <a:lnTo>
                  <a:pt x="29271" y="8974"/>
                </a:lnTo>
                <a:lnTo>
                  <a:pt x="29262" y="9024"/>
                </a:lnTo>
                <a:lnTo>
                  <a:pt x="29251" y="9074"/>
                </a:lnTo>
                <a:lnTo>
                  <a:pt x="29238" y="9123"/>
                </a:lnTo>
                <a:lnTo>
                  <a:pt x="29223" y="9171"/>
                </a:lnTo>
                <a:lnTo>
                  <a:pt x="29206" y="9219"/>
                </a:lnTo>
                <a:lnTo>
                  <a:pt x="29188" y="9265"/>
                </a:lnTo>
                <a:lnTo>
                  <a:pt x="29167" y="9310"/>
                </a:lnTo>
                <a:lnTo>
                  <a:pt x="29144" y="9355"/>
                </a:lnTo>
                <a:lnTo>
                  <a:pt x="29120" y="9398"/>
                </a:lnTo>
                <a:lnTo>
                  <a:pt x="29094" y="9441"/>
                </a:lnTo>
                <a:lnTo>
                  <a:pt x="29067" y="9481"/>
                </a:lnTo>
                <a:lnTo>
                  <a:pt x="29038" y="9522"/>
                </a:lnTo>
                <a:lnTo>
                  <a:pt x="29006" y="9560"/>
                </a:lnTo>
                <a:lnTo>
                  <a:pt x="28974" y="9599"/>
                </a:lnTo>
                <a:lnTo>
                  <a:pt x="28941" y="9635"/>
                </a:lnTo>
                <a:lnTo>
                  <a:pt x="28905" y="9671"/>
                </a:lnTo>
                <a:lnTo>
                  <a:pt x="28869" y="9704"/>
                </a:lnTo>
                <a:lnTo>
                  <a:pt x="28831" y="9737"/>
                </a:lnTo>
                <a:lnTo>
                  <a:pt x="28792" y="9768"/>
                </a:lnTo>
                <a:lnTo>
                  <a:pt x="28751" y="9798"/>
                </a:lnTo>
                <a:lnTo>
                  <a:pt x="28710" y="9827"/>
                </a:lnTo>
                <a:lnTo>
                  <a:pt x="28666" y="9854"/>
                </a:lnTo>
                <a:lnTo>
                  <a:pt x="28622" y="9879"/>
                </a:lnTo>
                <a:lnTo>
                  <a:pt x="28578" y="9903"/>
                </a:lnTo>
                <a:lnTo>
                  <a:pt x="28532" y="9926"/>
                </a:lnTo>
                <a:lnTo>
                  <a:pt x="28484" y="9946"/>
                </a:lnTo>
                <a:lnTo>
                  <a:pt x="28436" y="9965"/>
                </a:lnTo>
                <a:lnTo>
                  <a:pt x="28387" y="9983"/>
                </a:lnTo>
                <a:lnTo>
                  <a:pt x="28337" y="9999"/>
                </a:lnTo>
                <a:lnTo>
                  <a:pt x="28287" y="10013"/>
                </a:lnTo>
                <a:lnTo>
                  <a:pt x="28236" y="10025"/>
                </a:lnTo>
                <a:lnTo>
                  <a:pt x="28189" y="10031"/>
                </a:lnTo>
                <a:lnTo>
                  <a:pt x="28143" y="10035"/>
                </a:lnTo>
                <a:lnTo>
                  <a:pt x="28098" y="10038"/>
                </a:lnTo>
                <a:lnTo>
                  <a:pt x="28052" y="10040"/>
                </a:lnTo>
                <a:lnTo>
                  <a:pt x="28006" y="10041"/>
                </a:lnTo>
                <a:lnTo>
                  <a:pt x="27960" y="10040"/>
                </a:lnTo>
                <a:lnTo>
                  <a:pt x="27915" y="10039"/>
                </a:lnTo>
                <a:lnTo>
                  <a:pt x="27870" y="10036"/>
                </a:lnTo>
                <a:lnTo>
                  <a:pt x="27825" y="10033"/>
                </a:lnTo>
                <a:lnTo>
                  <a:pt x="27780" y="10028"/>
                </a:lnTo>
                <a:lnTo>
                  <a:pt x="27735" y="10021"/>
                </a:lnTo>
                <a:lnTo>
                  <a:pt x="27691" y="10014"/>
                </a:lnTo>
                <a:lnTo>
                  <a:pt x="27647" y="10005"/>
                </a:lnTo>
                <a:lnTo>
                  <a:pt x="27602" y="9995"/>
                </a:lnTo>
                <a:lnTo>
                  <a:pt x="27559" y="9984"/>
                </a:lnTo>
                <a:lnTo>
                  <a:pt x="27516" y="9972"/>
                </a:lnTo>
                <a:lnTo>
                  <a:pt x="27473" y="9958"/>
                </a:lnTo>
                <a:lnTo>
                  <a:pt x="27430" y="9943"/>
                </a:lnTo>
                <a:lnTo>
                  <a:pt x="27388" y="9928"/>
                </a:lnTo>
                <a:lnTo>
                  <a:pt x="27346" y="9910"/>
                </a:lnTo>
                <a:lnTo>
                  <a:pt x="27305" y="9891"/>
                </a:lnTo>
                <a:lnTo>
                  <a:pt x="27265" y="9871"/>
                </a:lnTo>
                <a:lnTo>
                  <a:pt x="27224" y="9850"/>
                </a:lnTo>
                <a:lnTo>
                  <a:pt x="27185" y="9828"/>
                </a:lnTo>
                <a:lnTo>
                  <a:pt x="27145" y="9803"/>
                </a:lnTo>
                <a:lnTo>
                  <a:pt x="27107" y="9778"/>
                </a:lnTo>
                <a:lnTo>
                  <a:pt x="27068" y="9751"/>
                </a:lnTo>
                <a:lnTo>
                  <a:pt x="27031" y="9723"/>
                </a:lnTo>
                <a:lnTo>
                  <a:pt x="26994" y="9693"/>
                </a:lnTo>
                <a:lnTo>
                  <a:pt x="26958" y="9662"/>
                </a:lnTo>
                <a:lnTo>
                  <a:pt x="26922" y="9630"/>
                </a:lnTo>
                <a:lnTo>
                  <a:pt x="26888" y="9597"/>
                </a:lnTo>
                <a:lnTo>
                  <a:pt x="26854" y="9559"/>
                </a:lnTo>
                <a:lnTo>
                  <a:pt x="26821" y="9521"/>
                </a:lnTo>
                <a:lnTo>
                  <a:pt x="26790" y="9482"/>
                </a:lnTo>
                <a:lnTo>
                  <a:pt x="26761" y="9443"/>
                </a:lnTo>
                <a:lnTo>
                  <a:pt x="26732" y="9403"/>
                </a:lnTo>
                <a:lnTo>
                  <a:pt x="26705" y="9364"/>
                </a:lnTo>
                <a:lnTo>
                  <a:pt x="26679" y="9323"/>
                </a:lnTo>
                <a:lnTo>
                  <a:pt x="26655" y="9282"/>
                </a:lnTo>
                <a:lnTo>
                  <a:pt x="26631" y="9241"/>
                </a:lnTo>
                <a:lnTo>
                  <a:pt x="26609" y="9199"/>
                </a:lnTo>
                <a:lnTo>
                  <a:pt x="26588" y="9157"/>
                </a:lnTo>
                <a:lnTo>
                  <a:pt x="26568" y="9115"/>
                </a:lnTo>
                <a:lnTo>
                  <a:pt x="26551" y="9073"/>
                </a:lnTo>
                <a:lnTo>
                  <a:pt x="26533" y="9029"/>
                </a:lnTo>
                <a:lnTo>
                  <a:pt x="26517" y="8987"/>
                </a:lnTo>
                <a:lnTo>
                  <a:pt x="26503" y="8943"/>
                </a:lnTo>
                <a:lnTo>
                  <a:pt x="26489" y="8900"/>
                </a:lnTo>
                <a:lnTo>
                  <a:pt x="26477" y="8857"/>
                </a:lnTo>
                <a:lnTo>
                  <a:pt x="26466" y="8812"/>
                </a:lnTo>
                <a:lnTo>
                  <a:pt x="26456" y="8768"/>
                </a:lnTo>
                <a:lnTo>
                  <a:pt x="26448" y="8723"/>
                </a:lnTo>
                <a:lnTo>
                  <a:pt x="26440" y="8680"/>
                </a:lnTo>
                <a:lnTo>
                  <a:pt x="26434" y="8635"/>
                </a:lnTo>
                <a:lnTo>
                  <a:pt x="26429" y="8590"/>
                </a:lnTo>
                <a:lnTo>
                  <a:pt x="26425" y="8546"/>
                </a:lnTo>
                <a:lnTo>
                  <a:pt x="26422" y="8501"/>
                </a:lnTo>
                <a:lnTo>
                  <a:pt x="26421" y="8456"/>
                </a:lnTo>
                <a:lnTo>
                  <a:pt x="26419" y="8412"/>
                </a:lnTo>
                <a:lnTo>
                  <a:pt x="26419" y="8368"/>
                </a:lnTo>
                <a:lnTo>
                  <a:pt x="26422" y="8323"/>
                </a:lnTo>
                <a:lnTo>
                  <a:pt x="26425" y="8278"/>
                </a:lnTo>
                <a:lnTo>
                  <a:pt x="26428" y="8233"/>
                </a:lnTo>
                <a:lnTo>
                  <a:pt x="26433" y="8189"/>
                </a:lnTo>
                <a:lnTo>
                  <a:pt x="26439" y="8145"/>
                </a:lnTo>
                <a:lnTo>
                  <a:pt x="26445" y="8100"/>
                </a:lnTo>
                <a:lnTo>
                  <a:pt x="26454" y="8056"/>
                </a:lnTo>
                <a:lnTo>
                  <a:pt x="26463" y="8013"/>
                </a:lnTo>
                <a:lnTo>
                  <a:pt x="26473" y="7969"/>
                </a:lnTo>
                <a:lnTo>
                  <a:pt x="26484" y="7925"/>
                </a:lnTo>
                <a:lnTo>
                  <a:pt x="26497" y="7882"/>
                </a:lnTo>
                <a:lnTo>
                  <a:pt x="26509" y="7839"/>
                </a:lnTo>
                <a:lnTo>
                  <a:pt x="26524" y="7796"/>
                </a:lnTo>
                <a:lnTo>
                  <a:pt x="26539" y="7754"/>
                </a:lnTo>
                <a:lnTo>
                  <a:pt x="26555" y="7711"/>
                </a:lnTo>
                <a:lnTo>
                  <a:pt x="26571" y="7669"/>
                </a:lnTo>
                <a:lnTo>
                  <a:pt x="26590" y="7628"/>
                </a:lnTo>
                <a:lnTo>
                  <a:pt x="26609" y="7587"/>
                </a:lnTo>
                <a:lnTo>
                  <a:pt x="26629" y="7546"/>
                </a:lnTo>
                <a:lnTo>
                  <a:pt x="26650" y="7506"/>
                </a:lnTo>
                <a:lnTo>
                  <a:pt x="26671" y="7465"/>
                </a:lnTo>
                <a:lnTo>
                  <a:pt x="26694" y="7426"/>
                </a:lnTo>
                <a:lnTo>
                  <a:pt x="26718" y="7387"/>
                </a:lnTo>
                <a:lnTo>
                  <a:pt x="26743" y="7349"/>
                </a:lnTo>
                <a:lnTo>
                  <a:pt x="26768" y="7310"/>
                </a:lnTo>
                <a:lnTo>
                  <a:pt x="26795" y="7273"/>
                </a:lnTo>
                <a:lnTo>
                  <a:pt x="26822" y="7236"/>
                </a:lnTo>
                <a:lnTo>
                  <a:pt x="26850" y="7200"/>
                </a:lnTo>
                <a:lnTo>
                  <a:pt x="26880" y="7163"/>
                </a:lnTo>
                <a:lnTo>
                  <a:pt x="26910" y="7128"/>
                </a:lnTo>
                <a:lnTo>
                  <a:pt x="26940" y="7094"/>
                </a:lnTo>
                <a:lnTo>
                  <a:pt x="26971" y="7060"/>
                </a:lnTo>
                <a:lnTo>
                  <a:pt x="27005" y="7027"/>
                </a:lnTo>
                <a:lnTo>
                  <a:pt x="27038" y="6994"/>
                </a:lnTo>
                <a:lnTo>
                  <a:pt x="27071" y="6962"/>
                </a:lnTo>
                <a:lnTo>
                  <a:pt x="27107" y="6933"/>
                </a:lnTo>
                <a:lnTo>
                  <a:pt x="27141" y="6906"/>
                </a:lnTo>
                <a:lnTo>
                  <a:pt x="27176" y="6880"/>
                </a:lnTo>
                <a:lnTo>
                  <a:pt x="27212" y="6854"/>
                </a:lnTo>
                <a:lnTo>
                  <a:pt x="27248" y="6829"/>
                </a:lnTo>
                <a:lnTo>
                  <a:pt x="27285" y="6805"/>
                </a:lnTo>
                <a:lnTo>
                  <a:pt x="27321" y="6782"/>
                </a:lnTo>
                <a:lnTo>
                  <a:pt x="27357" y="6761"/>
                </a:lnTo>
                <a:lnTo>
                  <a:pt x="27395" y="6740"/>
                </a:lnTo>
                <a:lnTo>
                  <a:pt x="27432" y="6719"/>
                </a:lnTo>
                <a:lnTo>
                  <a:pt x="27470" y="6699"/>
                </a:lnTo>
                <a:lnTo>
                  <a:pt x="27508" y="6681"/>
                </a:lnTo>
                <a:lnTo>
                  <a:pt x="27546" y="6663"/>
                </a:lnTo>
                <a:lnTo>
                  <a:pt x="27584" y="6646"/>
                </a:lnTo>
                <a:lnTo>
                  <a:pt x="27623" y="6630"/>
                </a:lnTo>
                <a:lnTo>
                  <a:pt x="27662" y="6615"/>
                </a:lnTo>
                <a:lnTo>
                  <a:pt x="27701" y="6600"/>
                </a:lnTo>
                <a:lnTo>
                  <a:pt x="27741" y="6587"/>
                </a:lnTo>
                <a:lnTo>
                  <a:pt x="27780" y="6573"/>
                </a:lnTo>
                <a:lnTo>
                  <a:pt x="27820" y="6562"/>
                </a:lnTo>
                <a:lnTo>
                  <a:pt x="27859" y="6550"/>
                </a:lnTo>
                <a:lnTo>
                  <a:pt x="27899" y="6540"/>
                </a:lnTo>
                <a:lnTo>
                  <a:pt x="27939" y="6531"/>
                </a:lnTo>
                <a:lnTo>
                  <a:pt x="27980" y="6521"/>
                </a:lnTo>
                <a:lnTo>
                  <a:pt x="28020" y="6514"/>
                </a:lnTo>
                <a:lnTo>
                  <a:pt x="28060" y="6507"/>
                </a:lnTo>
                <a:lnTo>
                  <a:pt x="28101" y="6499"/>
                </a:lnTo>
                <a:lnTo>
                  <a:pt x="28141" y="6494"/>
                </a:lnTo>
                <a:lnTo>
                  <a:pt x="28182" y="6489"/>
                </a:lnTo>
                <a:lnTo>
                  <a:pt x="28223" y="6485"/>
                </a:lnTo>
                <a:lnTo>
                  <a:pt x="28264" y="6482"/>
                </a:lnTo>
                <a:lnTo>
                  <a:pt x="28305" y="6480"/>
                </a:lnTo>
                <a:lnTo>
                  <a:pt x="28345" y="6478"/>
                </a:lnTo>
                <a:lnTo>
                  <a:pt x="28387" y="6477"/>
                </a:lnTo>
                <a:lnTo>
                  <a:pt x="28428" y="6477"/>
                </a:lnTo>
                <a:lnTo>
                  <a:pt x="28468" y="6477"/>
                </a:lnTo>
                <a:lnTo>
                  <a:pt x="28510" y="6479"/>
                </a:lnTo>
                <a:lnTo>
                  <a:pt x="28550" y="6481"/>
                </a:lnTo>
                <a:lnTo>
                  <a:pt x="28592" y="6483"/>
                </a:lnTo>
                <a:lnTo>
                  <a:pt x="28633" y="6486"/>
                </a:lnTo>
                <a:lnTo>
                  <a:pt x="28673" y="6490"/>
                </a:lnTo>
                <a:lnTo>
                  <a:pt x="28715" y="6495"/>
                </a:lnTo>
                <a:lnTo>
                  <a:pt x="28756" y="6501"/>
                </a:lnTo>
                <a:lnTo>
                  <a:pt x="28796" y="6508"/>
                </a:lnTo>
                <a:lnTo>
                  <a:pt x="28837" y="6514"/>
                </a:lnTo>
                <a:lnTo>
                  <a:pt x="28877" y="6522"/>
                </a:lnTo>
                <a:lnTo>
                  <a:pt x="28918" y="6531"/>
                </a:lnTo>
                <a:lnTo>
                  <a:pt x="28959" y="6540"/>
                </a:lnTo>
                <a:lnTo>
                  <a:pt x="28999" y="6549"/>
                </a:lnTo>
                <a:lnTo>
                  <a:pt x="29040" y="6560"/>
                </a:lnTo>
                <a:lnTo>
                  <a:pt x="29079" y="6571"/>
                </a:lnTo>
                <a:lnTo>
                  <a:pt x="29119" y="6584"/>
                </a:lnTo>
                <a:lnTo>
                  <a:pt x="29159" y="6596"/>
                </a:lnTo>
                <a:lnTo>
                  <a:pt x="29199" y="6610"/>
                </a:lnTo>
                <a:lnTo>
                  <a:pt x="29239" y="6623"/>
                </a:lnTo>
                <a:lnTo>
                  <a:pt x="29277" y="6638"/>
                </a:lnTo>
                <a:lnTo>
                  <a:pt x="29317" y="6653"/>
                </a:lnTo>
                <a:lnTo>
                  <a:pt x="29355" y="6669"/>
                </a:lnTo>
                <a:lnTo>
                  <a:pt x="29395" y="6686"/>
                </a:lnTo>
                <a:lnTo>
                  <a:pt x="29432" y="6703"/>
                </a:lnTo>
                <a:lnTo>
                  <a:pt x="29471" y="6721"/>
                </a:lnTo>
                <a:lnTo>
                  <a:pt x="29509" y="6740"/>
                </a:lnTo>
                <a:lnTo>
                  <a:pt x="29547" y="6759"/>
                </a:lnTo>
                <a:lnTo>
                  <a:pt x="29584" y="6778"/>
                </a:lnTo>
                <a:lnTo>
                  <a:pt x="29619" y="6799"/>
                </a:lnTo>
                <a:lnTo>
                  <a:pt x="29652" y="6819"/>
                </a:lnTo>
                <a:lnTo>
                  <a:pt x="29685" y="6841"/>
                </a:lnTo>
                <a:lnTo>
                  <a:pt x="29717" y="6863"/>
                </a:lnTo>
                <a:lnTo>
                  <a:pt x="29750" y="6884"/>
                </a:lnTo>
                <a:lnTo>
                  <a:pt x="29781" y="6906"/>
                </a:lnTo>
                <a:lnTo>
                  <a:pt x="29812" y="6929"/>
                </a:lnTo>
                <a:lnTo>
                  <a:pt x="29842" y="6953"/>
                </a:lnTo>
                <a:lnTo>
                  <a:pt x="29873" y="6977"/>
                </a:lnTo>
                <a:lnTo>
                  <a:pt x="29902" y="7001"/>
                </a:lnTo>
                <a:lnTo>
                  <a:pt x="29931" y="7025"/>
                </a:lnTo>
                <a:lnTo>
                  <a:pt x="29959" y="7050"/>
                </a:lnTo>
                <a:lnTo>
                  <a:pt x="29987" y="7075"/>
                </a:lnTo>
                <a:lnTo>
                  <a:pt x="30014" y="7101"/>
                </a:lnTo>
                <a:lnTo>
                  <a:pt x="30041" y="7127"/>
                </a:lnTo>
                <a:lnTo>
                  <a:pt x="30067" y="7153"/>
                </a:lnTo>
                <a:lnTo>
                  <a:pt x="30118" y="7207"/>
                </a:lnTo>
                <a:lnTo>
                  <a:pt x="30167" y="7261"/>
                </a:lnTo>
                <a:lnTo>
                  <a:pt x="30213" y="7317"/>
                </a:lnTo>
                <a:lnTo>
                  <a:pt x="30258" y="7376"/>
                </a:lnTo>
                <a:lnTo>
                  <a:pt x="30300" y="7434"/>
                </a:lnTo>
                <a:lnTo>
                  <a:pt x="30341" y="7494"/>
                </a:lnTo>
                <a:lnTo>
                  <a:pt x="30379" y="7555"/>
                </a:lnTo>
                <a:lnTo>
                  <a:pt x="30415" y="7617"/>
                </a:lnTo>
                <a:lnTo>
                  <a:pt x="30449" y="7680"/>
                </a:lnTo>
                <a:lnTo>
                  <a:pt x="30482" y="7744"/>
                </a:lnTo>
                <a:lnTo>
                  <a:pt x="30512" y="7809"/>
                </a:lnTo>
                <a:lnTo>
                  <a:pt x="30540" y="7874"/>
                </a:lnTo>
                <a:lnTo>
                  <a:pt x="30566" y="7941"/>
                </a:lnTo>
                <a:lnTo>
                  <a:pt x="30590" y="8007"/>
                </a:lnTo>
                <a:lnTo>
                  <a:pt x="30612" y="8075"/>
                </a:lnTo>
                <a:lnTo>
                  <a:pt x="30632" y="8144"/>
                </a:lnTo>
                <a:lnTo>
                  <a:pt x="30649" y="8212"/>
                </a:lnTo>
                <a:lnTo>
                  <a:pt x="30665" y="8282"/>
                </a:lnTo>
                <a:lnTo>
                  <a:pt x="30678" y="8352"/>
                </a:lnTo>
                <a:lnTo>
                  <a:pt x="30691" y="8423"/>
                </a:lnTo>
                <a:lnTo>
                  <a:pt x="30700" y="8493"/>
                </a:lnTo>
                <a:lnTo>
                  <a:pt x="30709" y="8565"/>
                </a:lnTo>
                <a:lnTo>
                  <a:pt x="30714" y="8636"/>
                </a:lnTo>
                <a:lnTo>
                  <a:pt x="30718" y="8708"/>
                </a:lnTo>
                <a:lnTo>
                  <a:pt x="30720" y="8780"/>
                </a:lnTo>
                <a:lnTo>
                  <a:pt x="30720" y="8853"/>
                </a:lnTo>
                <a:lnTo>
                  <a:pt x="30718" y="8924"/>
                </a:lnTo>
                <a:lnTo>
                  <a:pt x="30714" y="8996"/>
                </a:lnTo>
                <a:lnTo>
                  <a:pt x="30708" y="9068"/>
                </a:lnTo>
                <a:lnTo>
                  <a:pt x="30700" y="9141"/>
                </a:lnTo>
                <a:lnTo>
                  <a:pt x="30690" y="9213"/>
                </a:lnTo>
                <a:lnTo>
                  <a:pt x="30678" y="9284"/>
                </a:lnTo>
                <a:lnTo>
                  <a:pt x="30665" y="9355"/>
                </a:lnTo>
                <a:lnTo>
                  <a:pt x="30649" y="9427"/>
                </a:lnTo>
                <a:lnTo>
                  <a:pt x="30632" y="9498"/>
                </a:lnTo>
                <a:lnTo>
                  <a:pt x="30612" y="9569"/>
                </a:lnTo>
                <a:lnTo>
                  <a:pt x="30590" y="9638"/>
                </a:lnTo>
                <a:lnTo>
                  <a:pt x="30567" y="9708"/>
                </a:lnTo>
                <a:lnTo>
                  <a:pt x="30542" y="9777"/>
                </a:lnTo>
                <a:lnTo>
                  <a:pt x="30515" y="9845"/>
                </a:lnTo>
                <a:lnTo>
                  <a:pt x="30486" y="9913"/>
                </a:lnTo>
                <a:lnTo>
                  <a:pt x="30456" y="9981"/>
                </a:lnTo>
                <a:lnTo>
                  <a:pt x="30422" y="10047"/>
                </a:lnTo>
                <a:lnTo>
                  <a:pt x="30388" y="10113"/>
                </a:lnTo>
                <a:lnTo>
                  <a:pt x="30351" y="10177"/>
                </a:lnTo>
                <a:lnTo>
                  <a:pt x="30313" y="10242"/>
                </a:lnTo>
                <a:lnTo>
                  <a:pt x="30273" y="10304"/>
                </a:lnTo>
                <a:lnTo>
                  <a:pt x="30231" y="10367"/>
                </a:lnTo>
                <a:lnTo>
                  <a:pt x="30187" y="10428"/>
                </a:lnTo>
                <a:lnTo>
                  <a:pt x="30141" y="10488"/>
                </a:lnTo>
                <a:lnTo>
                  <a:pt x="30094" y="10547"/>
                </a:lnTo>
                <a:lnTo>
                  <a:pt x="30044" y="10604"/>
                </a:lnTo>
                <a:lnTo>
                  <a:pt x="29993" y="10660"/>
                </a:lnTo>
                <a:lnTo>
                  <a:pt x="29940" y="10715"/>
                </a:lnTo>
                <a:lnTo>
                  <a:pt x="29886" y="10770"/>
                </a:lnTo>
                <a:lnTo>
                  <a:pt x="29829" y="10822"/>
                </a:lnTo>
                <a:lnTo>
                  <a:pt x="29775" y="10867"/>
                </a:lnTo>
                <a:lnTo>
                  <a:pt x="29719" y="10911"/>
                </a:lnTo>
                <a:lnTo>
                  <a:pt x="29662" y="10953"/>
                </a:lnTo>
                <a:lnTo>
                  <a:pt x="29605" y="10993"/>
                </a:lnTo>
                <a:lnTo>
                  <a:pt x="29548" y="11032"/>
                </a:lnTo>
                <a:lnTo>
                  <a:pt x="29489" y="11068"/>
                </a:lnTo>
                <a:lnTo>
                  <a:pt x="29431" y="11105"/>
                </a:lnTo>
                <a:lnTo>
                  <a:pt x="29372" y="11138"/>
                </a:lnTo>
                <a:lnTo>
                  <a:pt x="29311" y="11170"/>
                </a:lnTo>
                <a:lnTo>
                  <a:pt x="29251" y="11201"/>
                </a:lnTo>
                <a:lnTo>
                  <a:pt x="29191" y="11231"/>
                </a:lnTo>
                <a:lnTo>
                  <a:pt x="29129" y="11259"/>
                </a:lnTo>
                <a:lnTo>
                  <a:pt x="29068" y="11285"/>
                </a:lnTo>
                <a:lnTo>
                  <a:pt x="29005" y="11310"/>
                </a:lnTo>
                <a:lnTo>
                  <a:pt x="28943" y="11333"/>
                </a:lnTo>
                <a:lnTo>
                  <a:pt x="28880" y="11353"/>
                </a:lnTo>
                <a:lnTo>
                  <a:pt x="28817" y="11374"/>
                </a:lnTo>
                <a:lnTo>
                  <a:pt x="28753" y="11392"/>
                </a:lnTo>
                <a:lnTo>
                  <a:pt x="28689" y="11410"/>
                </a:lnTo>
                <a:lnTo>
                  <a:pt x="28625" y="11424"/>
                </a:lnTo>
                <a:lnTo>
                  <a:pt x="28561" y="11439"/>
                </a:lnTo>
                <a:lnTo>
                  <a:pt x="28496" y="11451"/>
                </a:lnTo>
                <a:lnTo>
                  <a:pt x="28431" y="11462"/>
                </a:lnTo>
                <a:lnTo>
                  <a:pt x="28366" y="11471"/>
                </a:lnTo>
                <a:lnTo>
                  <a:pt x="28301" y="11479"/>
                </a:lnTo>
                <a:lnTo>
                  <a:pt x="28236" y="11486"/>
                </a:lnTo>
                <a:lnTo>
                  <a:pt x="28170" y="11490"/>
                </a:lnTo>
                <a:lnTo>
                  <a:pt x="28105" y="11494"/>
                </a:lnTo>
                <a:lnTo>
                  <a:pt x="28039" y="11496"/>
                </a:lnTo>
                <a:lnTo>
                  <a:pt x="27974" y="11496"/>
                </a:lnTo>
                <a:lnTo>
                  <a:pt x="27908" y="11495"/>
                </a:lnTo>
                <a:lnTo>
                  <a:pt x="27843" y="11493"/>
                </a:lnTo>
                <a:lnTo>
                  <a:pt x="27777" y="11489"/>
                </a:lnTo>
                <a:lnTo>
                  <a:pt x="27711" y="11484"/>
                </a:lnTo>
                <a:lnTo>
                  <a:pt x="27646" y="11476"/>
                </a:lnTo>
                <a:lnTo>
                  <a:pt x="27580" y="11468"/>
                </a:lnTo>
                <a:lnTo>
                  <a:pt x="27516" y="11459"/>
                </a:lnTo>
                <a:lnTo>
                  <a:pt x="27450" y="11447"/>
                </a:lnTo>
                <a:lnTo>
                  <a:pt x="27386" y="11435"/>
                </a:lnTo>
                <a:lnTo>
                  <a:pt x="27320" y="11421"/>
                </a:lnTo>
                <a:lnTo>
                  <a:pt x="27255" y="11405"/>
                </a:lnTo>
                <a:lnTo>
                  <a:pt x="27192" y="11389"/>
                </a:lnTo>
                <a:lnTo>
                  <a:pt x="27127" y="11371"/>
                </a:lnTo>
                <a:lnTo>
                  <a:pt x="27064" y="11351"/>
                </a:lnTo>
                <a:lnTo>
                  <a:pt x="27000" y="11331"/>
                </a:lnTo>
                <a:lnTo>
                  <a:pt x="26937" y="11308"/>
                </a:lnTo>
                <a:lnTo>
                  <a:pt x="26874" y="11284"/>
                </a:lnTo>
                <a:lnTo>
                  <a:pt x="26812" y="11259"/>
                </a:lnTo>
                <a:lnTo>
                  <a:pt x="26751" y="11233"/>
                </a:lnTo>
                <a:lnTo>
                  <a:pt x="26689" y="11205"/>
                </a:lnTo>
                <a:lnTo>
                  <a:pt x="26628" y="11175"/>
                </a:lnTo>
                <a:lnTo>
                  <a:pt x="26567" y="11144"/>
                </a:lnTo>
                <a:lnTo>
                  <a:pt x="26507" y="11113"/>
                </a:lnTo>
                <a:lnTo>
                  <a:pt x="26448" y="11080"/>
                </a:lnTo>
                <a:lnTo>
                  <a:pt x="26388" y="11044"/>
                </a:lnTo>
                <a:lnTo>
                  <a:pt x="26330" y="11009"/>
                </a:lnTo>
                <a:lnTo>
                  <a:pt x="26272" y="10971"/>
                </a:lnTo>
                <a:lnTo>
                  <a:pt x="26214" y="10933"/>
                </a:lnTo>
                <a:lnTo>
                  <a:pt x="26158" y="10892"/>
                </a:lnTo>
                <a:lnTo>
                  <a:pt x="26102" y="10852"/>
                </a:lnTo>
                <a:lnTo>
                  <a:pt x="26047" y="10809"/>
                </a:lnTo>
                <a:lnTo>
                  <a:pt x="25992" y="10765"/>
                </a:lnTo>
                <a:lnTo>
                  <a:pt x="25937" y="10720"/>
                </a:lnTo>
                <a:lnTo>
                  <a:pt x="25884" y="10673"/>
                </a:lnTo>
                <a:lnTo>
                  <a:pt x="25840" y="10644"/>
                </a:lnTo>
                <a:lnTo>
                  <a:pt x="25797" y="10618"/>
                </a:lnTo>
                <a:lnTo>
                  <a:pt x="25756" y="10593"/>
                </a:lnTo>
                <a:lnTo>
                  <a:pt x="25718" y="10571"/>
                </a:lnTo>
                <a:lnTo>
                  <a:pt x="25681" y="10551"/>
                </a:lnTo>
                <a:lnTo>
                  <a:pt x="25646" y="10533"/>
                </a:lnTo>
                <a:lnTo>
                  <a:pt x="25613" y="10518"/>
                </a:lnTo>
                <a:lnTo>
                  <a:pt x="25581" y="10503"/>
                </a:lnTo>
                <a:lnTo>
                  <a:pt x="25550" y="10492"/>
                </a:lnTo>
                <a:lnTo>
                  <a:pt x="25521" y="10480"/>
                </a:lnTo>
                <a:lnTo>
                  <a:pt x="25493" y="10472"/>
                </a:lnTo>
                <a:lnTo>
                  <a:pt x="25466" y="10464"/>
                </a:lnTo>
                <a:lnTo>
                  <a:pt x="25440" y="10457"/>
                </a:lnTo>
                <a:lnTo>
                  <a:pt x="25414" y="10452"/>
                </a:lnTo>
                <a:lnTo>
                  <a:pt x="25389" y="10448"/>
                </a:lnTo>
                <a:lnTo>
                  <a:pt x="25364" y="10445"/>
                </a:lnTo>
                <a:lnTo>
                  <a:pt x="3051" y="10445"/>
                </a:lnTo>
                <a:lnTo>
                  <a:pt x="2972" y="10444"/>
                </a:lnTo>
                <a:lnTo>
                  <a:pt x="2894" y="10442"/>
                </a:lnTo>
                <a:lnTo>
                  <a:pt x="2816" y="10437"/>
                </a:lnTo>
                <a:lnTo>
                  <a:pt x="2739" y="10429"/>
                </a:lnTo>
                <a:lnTo>
                  <a:pt x="2662" y="10421"/>
                </a:lnTo>
                <a:lnTo>
                  <a:pt x="2586" y="10411"/>
                </a:lnTo>
                <a:lnTo>
                  <a:pt x="2511" y="10398"/>
                </a:lnTo>
                <a:lnTo>
                  <a:pt x="2436" y="10383"/>
                </a:lnTo>
                <a:lnTo>
                  <a:pt x="2362" y="10367"/>
                </a:lnTo>
                <a:lnTo>
                  <a:pt x="2288" y="10349"/>
                </a:lnTo>
                <a:lnTo>
                  <a:pt x="2215" y="10329"/>
                </a:lnTo>
                <a:lnTo>
                  <a:pt x="2143" y="10309"/>
                </a:lnTo>
                <a:lnTo>
                  <a:pt x="2073" y="10285"/>
                </a:lnTo>
                <a:lnTo>
                  <a:pt x="2002" y="10261"/>
                </a:lnTo>
                <a:lnTo>
                  <a:pt x="1932" y="10234"/>
                </a:lnTo>
                <a:lnTo>
                  <a:pt x="1863" y="10205"/>
                </a:lnTo>
                <a:lnTo>
                  <a:pt x="1795" y="10176"/>
                </a:lnTo>
                <a:lnTo>
                  <a:pt x="1728" y="10144"/>
                </a:lnTo>
                <a:lnTo>
                  <a:pt x="1661" y="10112"/>
                </a:lnTo>
                <a:lnTo>
                  <a:pt x="1597" y="10077"/>
                </a:lnTo>
                <a:lnTo>
                  <a:pt x="1532" y="10041"/>
                </a:lnTo>
                <a:lnTo>
                  <a:pt x="1469" y="10004"/>
                </a:lnTo>
                <a:lnTo>
                  <a:pt x="1406" y="9965"/>
                </a:lnTo>
                <a:lnTo>
                  <a:pt x="1345" y="9924"/>
                </a:lnTo>
                <a:lnTo>
                  <a:pt x="1285" y="9883"/>
                </a:lnTo>
                <a:lnTo>
                  <a:pt x="1225" y="9839"/>
                </a:lnTo>
                <a:lnTo>
                  <a:pt x="1167" y="9794"/>
                </a:lnTo>
                <a:lnTo>
                  <a:pt x="1110" y="9749"/>
                </a:lnTo>
                <a:lnTo>
                  <a:pt x="1055" y="9702"/>
                </a:lnTo>
                <a:lnTo>
                  <a:pt x="999" y="9653"/>
                </a:lnTo>
                <a:lnTo>
                  <a:pt x="945" y="9603"/>
                </a:lnTo>
                <a:lnTo>
                  <a:pt x="893" y="9552"/>
                </a:lnTo>
                <a:lnTo>
                  <a:pt x="842" y="9500"/>
                </a:lnTo>
                <a:lnTo>
                  <a:pt x="792" y="9446"/>
                </a:lnTo>
                <a:lnTo>
                  <a:pt x="743" y="9392"/>
                </a:lnTo>
                <a:lnTo>
                  <a:pt x="696" y="9335"/>
                </a:lnTo>
                <a:lnTo>
                  <a:pt x="651" y="9278"/>
                </a:lnTo>
                <a:lnTo>
                  <a:pt x="606" y="9220"/>
                </a:lnTo>
                <a:lnTo>
                  <a:pt x="562" y="9161"/>
                </a:lnTo>
                <a:lnTo>
                  <a:pt x="521" y="9100"/>
                </a:lnTo>
                <a:lnTo>
                  <a:pt x="480" y="9039"/>
                </a:lnTo>
                <a:lnTo>
                  <a:pt x="441" y="8976"/>
                </a:lnTo>
                <a:lnTo>
                  <a:pt x="404" y="8913"/>
                </a:lnTo>
                <a:lnTo>
                  <a:pt x="367" y="8849"/>
                </a:lnTo>
                <a:lnTo>
                  <a:pt x="333" y="8784"/>
                </a:lnTo>
                <a:lnTo>
                  <a:pt x="301" y="8717"/>
                </a:lnTo>
                <a:lnTo>
                  <a:pt x="270" y="8651"/>
                </a:lnTo>
                <a:lnTo>
                  <a:pt x="239" y="8582"/>
                </a:lnTo>
                <a:lnTo>
                  <a:pt x="211" y="8513"/>
                </a:lnTo>
                <a:lnTo>
                  <a:pt x="185" y="8444"/>
                </a:lnTo>
                <a:lnTo>
                  <a:pt x="160" y="8373"/>
                </a:lnTo>
                <a:lnTo>
                  <a:pt x="136" y="8302"/>
                </a:lnTo>
                <a:lnTo>
                  <a:pt x="116" y="8230"/>
                </a:lnTo>
                <a:lnTo>
                  <a:pt x="96" y="8157"/>
                </a:lnTo>
                <a:lnTo>
                  <a:pt x="78" y="8083"/>
                </a:lnTo>
                <a:lnTo>
                  <a:pt x="61" y="8010"/>
                </a:lnTo>
                <a:lnTo>
                  <a:pt x="47" y="7935"/>
                </a:lnTo>
                <a:lnTo>
                  <a:pt x="34" y="7860"/>
                </a:lnTo>
                <a:lnTo>
                  <a:pt x="24" y="7784"/>
                </a:lnTo>
                <a:lnTo>
                  <a:pt x="16" y="7707"/>
                </a:lnTo>
                <a:lnTo>
                  <a:pt x="8" y="7630"/>
                </a:lnTo>
                <a:lnTo>
                  <a:pt x="4" y="7552"/>
                </a:lnTo>
                <a:lnTo>
                  <a:pt x="1" y="7474"/>
                </a:lnTo>
                <a:lnTo>
                  <a:pt x="0" y="7394"/>
                </a:lnTo>
                <a:lnTo>
                  <a:pt x="0" y="3050"/>
                </a:lnTo>
                <a:lnTo>
                  <a:pt x="1" y="2971"/>
                </a:lnTo>
                <a:lnTo>
                  <a:pt x="4" y="2893"/>
                </a:lnTo>
                <a:lnTo>
                  <a:pt x="8" y="2815"/>
                </a:lnTo>
                <a:lnTo>
                  <a:pt x="16" y="2738"/>
                </a:lnTo>
                <a:lnTo>
                  <a:pt x="24" y="2661"/>
                </a:lnTo>
                <a:lnTo>
                  <a:pt x="34" y="2585"/>
                </a:lnTo>
                <a:lnTo>
                  <a:pt x="47" y="2510"/>
                </a:lnTo>
                <a:lnTo>
                  <a:pt x="61" y="2435"/>
                </a:lnTo>
                <a:lnTo>
                  <a:pt x="78" y="2361"/>
                </a:lnTo>
                <a:lnTo>
                  <a:pt x="96" y="2288"/>
                </a:lnTo>
                <a:lnTo>
                  <a:pt x="116" y="2215"/>
                </a:lnTo>
                <a:lnTo>
                  <a:pt x="136" y="2143"/>
                </a:lnTo>
                <a:lnTo>
                  <a:pt x="160" y="2072"/>
                </a:lnTo>
                <a:lnTo>
                  <a:pt x="185" y="2001"/>
                </a:lnTo>
                <a:lnTo>
                  <a:pt x="211" y="1932"/>
                </a:lnTo>
                <a:lnTo>
                  <a:pt x="239" y="1863"/>
                </a:lnTo>
                <a:lnTo>
                  <a:pt x="270" y="1795"/>
                </a:lnTo>
                <a:lnTo>
                  <a:pt x="301" y="1728"/>
                </a:lnTo>
                <a:lnTo>
                  <a:pt x="333" y="1661"/>
                </a:lnTo>
                <a:lnTo>
                  <a:pt x="367" y="1596"/>
                </a:lnTo>
                <a:lnTo>
                  <a:pt x="404" y="1532"/>
                </a:lnTo>
                <a:lnTo>
                  <a:pt x="441" y="1468"/>
                </a:lnTo>
                <a:lnTo>
                  <a:pt x="480" y="1406"/>
                </a:lnTo>
                <a:lnTo>
                  <a:pt x="521" y="1345"/>
                </a:lnTo>
                <a:lnTo>
                  <a:pt x="562" y="1284"/>
                </a:lnTo>
                <a:lnTo>
                  <a:pt x="606" y="1225"/>
                </a:lnTo>
                <a:lnTo>
                  <a:pt x="651" y="1167"/>
                </a:lnTo>
                <a:lnTo>
                  <a:pt x="696" y="1109"/>
                </a:lnTo>
                <a:lnTo>
                  <a:pt x="743" y="1054"/>
                </a:lnTo>
                <a:lnTo>
                  <a:pt x="792" y="999"/>
                </a:lnTo>
                <a:lnTo>
                  <a:pt x="842" y="946"/>
                </a:lnTo>
                <a:lnTo>
                  <a:pt x="893" y="893"/>
                </a:lnTo>
                <a:lnTo>
                  <a:pt x="945" y="842"/>
                </a:lnTo>
                <a:lnTo>
                  <a:pt x="999" y="792"/>
                </a:lnTo>
                <a:lnTo>
                  <a:pt x="1055" y="744"/>
                </a:lnTo>
                <a:lnTo>
                  <a:pt x="1110" y="696"/>
                </a:lnTo>
                <a:lnTo>
                  <a:pt x="1167" y="650"/>
                </a:lnTo>
                <a:lnTo>
                  <a:pt x="1225" y="606"/>
                </a:lnTo>
                <a:lnTo>
                  <a:pt x="1285" y="563"/>
                </a:lnTo>
                <a:lnTo>
                  <a:pt x="1345" y="520"/>
                </a:lnTo>
                <a:lnTo>
                  <a:pt x="1406" y="481"/>
                </a:lnTo>
                <a:lnTo>
                  <a:pt x="1469" y="441"/>
                </a:lnTo>
                <a:lnTo>
                  <a:pt x="1532" y="404"/>
                </a:lnTo>
                <a:lnTo>
                  <a:pt x="1597" y="368"/>
                </a:lnTo>
                <a:lnTo>
                  <a:pt x="1661" y="334"/>
                </a:lnTo>
                <a:lnTo>
                  <a:pt x="1728" y="301"/>
                </a:lnTo>
                <a:lnTo>
                  <a:pt x="1795" y="270"/>
                </a:lnTo>
                <a:lnTo>
                  <a:pt x="1863" y="239"/>
                </a:lnTo>
                <a:lnTo>
                  <a:pt x="1932" y="211"/>
                </a:lnTo>
                <a:lnTo>
                  <a:pt x="2002" y="185"/>
                </a:lnTo>
                <a:lnTo>
                  <a:pt x="2073" y="160"/>
                </a:lnTo>
                <a:lnTo>
                  <a:pt x="2143" y="137"/>
                </a:lnTo>
                <a:lnTo>
                  <a:pt x="2215" y="116"/>
                </a:lnTo>
                <a:lnTo>
                  <a:pt x="2288" y="96"/>
                </a:lnTo>
                <a:lnTo>
                  <a:pt x="2362" y="78"/>
                </a:lnTo>
                <a:lnTo>
                  <a:pt x="2436" y="61"/>
                </a:lnTo>
                <a:lnTo>
                  <a:pt x="2511" y="48"/>
                </a:lnTo>
                <a:lnTo>
                  <a:pt x="2586" y="35"/>
                </a:lnTo>
                <a:lnTo>
                  <a:pt x="2662" y="24"/>
                </a:lnTo>
                <a:lnTo>
                  <a:pt x="2739" y="16"/>
                </a:lnTo>
                <a:lnTo>
                  <a:pt x="2816" y="8"/>
                </a:lnTo>
                <a:lnTo>
                  <a:pt x="2894" y="4"/>
                </a:lnTo>
                <a:lnTo>
                  <a:pt x="2972" y="1"/>
                </a:lnTo>
                <a:lnTo>
                  <a:pt x="3051" y="0"/>
                </a:lnTo>
                <a:lnTo>
                  <a:pt x="25929" y="0"/>
                </a:lnTo>
                <a:lnTo>
                  <a:pt x="26007" y="1"/>
                </a:lnTo>
                <a:lnTo>
                  <a:pt x="26086" y="4"/>
                </a:lnTo>
                <a:lnTo>
                  <a:pt x="26163" y="8"/>
                </a:lnTo>
                <a:lnTo>
                  <a:pt x="26240" y="16"/>
                </a:lnTo>
                <a:lnTo>
                  <a:pt x="26317" y="24"/>
                </a:lnTo>
                <a:lnTo>
                  <a:pt x="26393" y="35"/>
                </a:lnTo>
                <a:lnTo>
                  <a:pt x="26469" y="48"/>
                </a:lnTo>
                <a:lnTo>
                  <a:pt x="26543" y="61"/>
                </a:lnTo>
                <a:lnTo>
                  <a:pt x="26618" y="78"/>
                </a:lnTo>
                <a:lnTo>
                  <a:pt x="26691" y="96"/>
                </a:lnTo>
                <a:lnTo>
                  <a:pt x="26764" y="116"/>
                </a:lnTo>
                <a:lnTo>
                  <a:pt x="26836" y="137"/>
                </a:lnTo>
                <a:lnTo>
                  <a:pt x="26908" y="160"/>
                </a:lnTo>
                <a:lnTo>
                  <a:pt x="26977" y="185"/>
                </a:lnTo>
                <a:lnTo>
                  <a:pt x="27047" y="211"/>
                </a:lnTo>
                <a:lnTo>
                  <a:pt x="27117" y="239"/>
                </a:lnTo>
                <a:lnTo>
                  <a:pt x="27185" y="270"/>
                </a:lnTo>
                <a:lnTo>
                  <a:pt x="27251" y="301"/>
                </a:lnTo>
                <a:lnTo>
                  <a:pt x="27318" y="334"/>
                </a:lnTo>
                <a:lnTo>
                  <a:pt x="27383" y="368"/>
                </a:lnTo>
                <a:lnTo>
                  <a:pt x="27448" y="404"/>
                </a:lnTo>
                <a:lnTo>
                  <a:pt x="27510" y="441"/>
                </a:lnTo>
                <a:lnTo>
                  <a:pt x="27573" y="481"/>
                </a:lnTo>
                <a:lnTo>
                  <a:pt x="27634" y="520"/>
                </a:lnTo>
                <a:lnTo>
                  <a:pt x="27695" y="563"/>
                </a:lnTo>
                <a:lnTo>
                  <a:pt x="27754" y="606"/>
                </a:lnTo>
                <a:lnTo>
                  <a:pt x="27812" y="650"/>
                </a:lnTo>
                <a:lnTo>
                  <a:pt x="27870" y="696"/>
                </a:lnTo>
                <a:lnTo>
                  <a:pt x="27926" y="744"/>
                </a:lnTo>
                <a:lnTo>
                  <a:pt x="27980" y="792"/>
                </a:lnTo>
                <a:lnTo>
                  <a:pt x="28034" y="842"/>
                </a:lnTo>
                <a:lnTo>
                  <a:pt x="28086" y="893"/>
                </a:lnTo>
                <a:lnTo>
                  <a:pt x="28137" y="946"/>
                </a:lnTo>
                <a:lnTo>
                  <a:pt x="28187" y="999"/>
                </a:lnTo>
                <a:lnTo>
                  <a:pt x="28236" y="1054"/>
                </a:lnTo>
                <a:lnTo>
                  <a:pt x="28283" y="1109"/>
                </a:lnTo>
                <a:lnTo>
                  <a:pt x="28330" y="1167"/>
                </a:lnTo>
                <a:lnTo>
                  <a:pt x="28373" y="1225"/>
                </a:lnTo>
                <a:lnTo>
                  <a:pt x="28417" y="1284"/>
                </a:lnTo>
                <a:lnTo>
                  <a:pt x="28459" y="1345"/>
                </a:lnTo>
                <a:lnTo>
                  <a:pt x="28499" y="1406"/>
                </a:lnTo>
                <a:lnTo>
                  <a:pt x="28538" y="1468"/>
                </a:lnTo>
                <a:lnTo>
                  <a:pt x="28575" y="1532"/>
                </a:lnTo>
                <a:lnTo>
                  <a:pt x="28612" y="1596"/>
                </a:lnTo>
                <a:lnTo>
                  <a:pt x="28646" y="1661"/>
                </a:lnTo>
                <a:lnTo>
                  <a:pt x="28680" y="1728"/>
                </a:lnTo>
                <a:lnTo>
                  <a:pt x="28711" y="1795"/>
                </a:lnTo>
                <a:lnTo>
                  <a:pt x="28740" y="1863"/>
                </a:lnTo>
                <a:lnTo>
                  <a:pt x="28768" y="1932"/>
                </a:lnTo>
                <a:lnTo>
                  <a:pt x="28795" y="2001"/>
                </a:lnTo>
                <a:lnTo>
                  <a:pt x="28820" y="2072"/>
                </a:lnTo>
                <a:lnTo>
                  <a:pt x="28843" y="2143"/>
                </a:lnTo>
                <a:lnTo>
                  <a:pt x="28865" y="2215"/>
                </a:lnTo>
                <a:lnTo>
                  <a:pt x="28884" y="2288"/>
                </a:lnTo>
                <a:lnTo>
                  <a:pt x="28902" y="2361"/>
                </a:lnTo>
                <a:lnTo>
                  <a:pt x="28918" y="2435"/>
                </a:lnTo>
                <a:lnTo>
                  <a:pt x="28933" y="2510"/>
                </a:lnTo>
                <a:lnTo>
                  <a:pt x="28945" y="2585"/>
                </a:lnTo>
                <a:lnTo>
                  <a:pt x="28955" y="2661"/>
                </a:lnTo>
                <a:lnTo>
                  <a:pt x="28965" y="2738"/>
                </a:lnTo>
                <a:lnTo>
                  <a:pt x="28971" y="2815"/>
                </a:lnTo>
                <a:lnTo>
                  <a:pt x="28976" y="2893"/>
                </a:lnTo>
                <a:lnTo>
                  <a:pt x="28979" y="2971"/>
                </a:lnTo>
                <a:lnTo>
                  <a:pt x="28980" y="3050"/>
                </a:lnTo>
                <a:lnTo>
                  <a:pt x="28980" y="5222"/>
                </a:lnTo>
                <a:lnTo>
                  <a:pt x="28979" y="5273"/>
                </a:lnTo>
                <a:lnTo>
                  <a:pt x="28978" y="5323"/>
                </a:lnTo>
                <a:lnTo>
                  <a:pt x="28974" y="5373"/>
                </a:lnTo>
                <a:lnTo>
                  <a:pt x="28969" y="5422"/>
                </a:lnTo>
                <a:lnTo>
                  <a:pt x="28965" y="5447"/>
                </a:lnTo>
                <a:lnTo>
                  <a:pt x="28961" y="5471"/>
                </a:lnTo>
                <a:lnTo>
                  <a:pt x="28955" y="5495"/>
                </a:lnTo>
                <a:lnTo>
                  <a:pt x="28950" y="5518"/>
                </a:lnTo>
                <a:lnTo>
                  <a:pt x="28943" y="5542"/>
                </a:lnTo>
                <a:lnTo>
                  <a:pt x="28936" y="5565"/>
                </a:lnTo>
                <a:lnTo>
                  <a:pt x="28927" y="5588"/>
                </a:lnTo>
                <a:lnTo>
                  <a:pt x="28918" y="5610"/>
                </a:lnTo>
                <a:lnTo>
                  <a:pt x="28825" y="5605"/>
                </a:lnTo>
                <a:lnTo>
                  <a:pt x="28733" y="5603"/>
                </a:lnTo>
                <a:lnTo>
                  <a:pt x="28640" y="5603"/>
                </a:lnTo>
                <a:lnTo>
                  <a:pt x="28548" y="5605"/>
                </a:lnTo>
                <a:lnTo>
                  <a:pt x="28456" y="5610"/>
                </a:lnTo>
                <a:lnTo>
                  <a:pt x="28364" y="5617"/>
                </a:lnTo>
                <a:lnTo>
                  <a:pt x="28274" y="5625"/>
                </a:lnTo>
                <a:lnTo>
                  <a:pt x="28183" y="5637"/>
                </a:lnTo>
                <a:lnTo>
                  <a:pt x="28092" y="5649"/>
                </a:lnTo>
                <a:lnTo>
                  <a:pt x="28003" y="5665"/>
                </a:lnTo>
                <a:lnTo>
                  <a:pt x="27913" y="5682"/>
                </a:lnTo>
                <a:lnTo>
                  <a:pt x="27825" y="5702"/>
                </a:lnTo>
                <a:lnTo>
                  <a:pt x="27737" y="5725"/>
                </a:lnTo>
                <a:lnTo>
                  <a:pt x="27650" y="5749"/>
                </a:lnTo>
                <a:lnTo>
                  <a:pt x="27564" y="5776"/>
                </a:lnTo>
                <a:lnTo>
                  <a:pt x="27478" y="5805"/>
                </a:lnTo>
                <a:lnTo>
                  <a:pt x="27437" y="5821"/>
                </a:lnTo>
                <a:lnTo>
                  <a:pt x="27394" y="5836"/>
                </a:lnTo>
                <a:lnTo>
                  <a:pt x="27352" y="5853"/>
                </a:lnTo>
                <a:lnTo>
                  <a:pt x="27311" y="5870"/>
                </a:lnTo>
                <a:lnTo>
                  <a:pt x="27269" y="5887"/>
                </a:lnTo>
                <a:lnTo>
                  <a:pt x="27228" y="5906"/>
                </a:lnTo>
                <a:lnTo>
                  <a:pt x="27187" y="5925"/>
                </a:lnTo>
                <a:lnTo>
                  <a:pt x="27147" y="5945"/>
                </a:lnTo>
                <a:lnTo>
                  <a:pt x="27107" y="5964"/>
                </a:lnTo>
                <a:lnTo>
                  <a:pt x="27066" y="5985"/>
                </a:lnTo>
                <a:lnTo>
                  <a:pt x="27026" y="6007"/>
                </a:lnTo>
                <a:lnTo>
                  <a:pt x="26988" y="6029"/>
                </a:lnTo>
                <a:lnTo>
                  <a:pt x="26948" y="6051"/>
                </a:lnTo>
                <a:lnTo>
                  <a:pt x="26910" y="6075"/>
                </a:lnTo>
                <a:lnTo>
                  <a:pt x="26871" y="6098"/>
                </a:lnTo>
                <a:lnTo>
                  <a:pt x="26833" y="6123"/>
                </a:lnTo>
                <a:lnTo>
                  <a:pt x="26795" y="6148"/>
                </a:lnTo>
                <a:lnTo>
                  <a:pt x="26758" y="6173"/>
                </a:lnTo>
                <a:lnTo>
                  <a:pt x="26721" y="6199"/>
                </a:lnTo>
                <a:lnTo>
                  <a:pt x="26684" y="6226"/>
                </a:lnTo>
                <a:lnTo>
                  <a:pt x="26648" y="6253"/>
                </a:lnTo>
                <a:lnTo>
                  <a:pt x="26612" y="6281"/>
                </a:lnTo>
                <a:lnTo>
                  <a:pt x="26577" y="6309"/>
                </a:lnTo>
                <a:lnTo>
                  <a:pt x="26541" y="6338"/>
                </a:lnTo>
                <a:lnTo>
                  <a:pt x="26507" y="6368"/>
                </a:lnTo>
                <a:lnTo>
                  <a:pt x="26473" y="6398"/>
                </a:lnTo>
                <a:lnTo>
                  <a:pt x="26438" y="6430"/>
                </a:lnTo>
                <a:lnTo>
                  <a:pt x="26405" y="6462"/>
                </a:lnTo>
                <a:lnTo>
                  <a:pt x="26372" y="6494"/>
                </a:lnTo>
                <a:lnTo>
                  <a:pt x="26339" y="6526"/>
                </a:lnTo>
                <a:lnTo>
                  <a:pt x="26307" y="6560"/>
                </a:lnTo>
                <a:lnTo>
                  <a:pt x="26275" y="6594"/>
                </a:lnTo>
                <a:lnTo>
                  <a:pt x="26232" y="6643"/>
                </a:lnTo>
                <a:lnTo>
                  <a:pt x="26191" y="6694"/>
                </a:lnTo>
                <a:lnTo>
                  <a:pt x="26152" y="6744"/>
                </a:lnTo>
                <a:lnTo>
                  <a:pt x="26113" y="6796"/>
                </a:lnTo>
                <a:lnTo>
                  <a:pt x="26076" y="6848"/>
                </a:lnTo>
                <a:lnTo>
                  <a:pt x="26041" y="6901"/>
                </a:lnTo>
                <a:lnTo>
                  <a:pt x="26006" y="6954"/>
                </a:lnTo>
                <a:lnTo>
                  <a:pt x="25973" y="7008"/>
                </a:lnTo>
                <a:lnTo>
                  <a:pt x="25942" y="7063"/>
                </a:lnTo>
                <a:lnTo>
                  <a:pt x="25911" y="7119"/>
                </a:lnTo>
                <a:lnTo>
                  <a:pt x="25882" y="7174"/>
                </a:lnTo>
                <a:lnTo>
                  <a:pt x="25855" y="7231"/>
                </a:lnTo>
                <a:lnTo>
                  <a:pt x="25829" y="7287"/>
                </a:lnTo>
                <a:lnTo>
                  <a:pt x="25804" y="7344"/>
                </a:lnTo>
                <a:lnTo>
                  <a:pt x="25780" y="7403"/>
                </a:lnTo>
                <a:lnTo>
                  <a:pt x="25758" y="7461"/>
                </a:lnTo>
                <a:lnTo>
                  <a:pt x="25738" y="7519"/>
                </a:lnTo>
                <a:lnTo>
                  <a:pt x="25719" y="7578"/>
                </a:lnTo>
                <a:lnTo>
                  <a:pt x="25701" y="7637"/>
                </a:lnTo>
                <a:lnTo>
                  <a:pt x="25684" y="7697"/>
                </a:lnTo>
                <a:lnTo>
                  <a:pt x="25669" y="7757"/>
                </a:lnTo>
                <a:lnTo>
                  <a:pt x="25655" y="7817"/>
                </a:lnTo>
                <a:lnTo>
                  <a:pt x="25643" y="7877"/>
                </a:lnTo>
                <a:lnTo>
                  <a:pt x="25631" y="7938"/>
                </a:lnTo>
                <a:lnTo>
                  <a:pt x="25622" y="7998"/>
                </a:lnTo>
                <a:lnTo>
                  <a:pt x="25614" y="8058"/>
                </a:lnTo>
                <a:lnTo>
                  <a:pt x="25606" y="8120"/>
                </a:lnTo>
                <a:lnTo>
                  <a:pt x="25601" y="8180"/>
                </a:lnTo>
                <a:lnTo>
                  <a:pt x="25597" y="8242"/>
                </a:lnTo>
                <a:lnTo>
                  <a:pt x="25595" y="8303"/>
                </a:lnTo>
                <a:lnTo>
                  <a:pt x="25593" y="8363"/>
                </a:lnTo>
                <a:lnTo>
                  <a:pt x="25593" y="8425"/>
                </a:lnTo>
                <a:lnTo>
                  <a:pt x="25595" y="8486"/>
                </a:lnTo>
                <a:lnTo>
                  <a:pt x="25597" y="8547"/>
                </a:lnTo>
                <a:lnTo>
                  <a:pt x="25601" y="8608"/>
                </a:lnTo>
                <a:lnTo>
                  <a:pt x="25607" y="8668"/>
                </a:lnTo>
                <a:lnTo>
                  <a:pt x="25614" y="8729"/>
                </a:lnTo>
                <a:lnTo>
                  <a:pt x="25622" y="8789"/>
                </a:lnTo>
                <a:lnTo>
                  <a:pt x="25632" y="8849"/>
                </a:lnTo>
                <a:lnTo>
                  <a:pt x="25644" y="8910"/>
                </a:lnTo>
                <a:lnTo>
                  <a:pt x="25656" y="8969"/>
                </a:lnTo>
                <a:lnTo>
                  <a:pt x="25670" y="9028"/>
                </a:lnTo>
                <a:lnTo>
                  <a:pt x="25686" y="9088"/>
                </a:lnTo>
                <a:lnTo>
                  <a:pt x="25702" y="9146"/>
                </a:lnTo>
                <a:lnTo>
                  <a:pt x="25721" y="9204"/>
                </a:lnTo>
                <a:lnTo>
                  <a:pt x="25740" y="9263"/>
                </a:lnTo>
                <a:lnTo>
                  <a:pt x="25762" y="9320"/>
                </a:lnTo>
                <a:lnTo>
                  <a:pt x="25783" y="9377"/>
                </a:lnTo>
                <a:lnTo>
                  <a:pt x="25807" y="9434"/>
                </a:lnTo>
                <a:lnTo>
                  <a:pt x="25832" y="9490"/>
                </a:lnTo>
                <a:lnTo>
                  <a:pt x="25859" y="9546"/>
                </a:lnTo>
                <a:lnTo>
                  <a:pt x="25888" y="9601"/>
                </a:lnTo>
                <a:lnTo>
                  <a:pt x="25917" y="9655"/>
                </a:lnTo>
                <a:lnTo>
                  <a:pt x="25948" y="9709"/>
                </a:lnTo>
                <a:lnTo>
                  <a:pt x="25980" y="9762"/>
                </a:lnTo>
                <a:lnTo>
                  <a:pt x="26015" y="9815"/>
                </a:lnTo>
                <a:lnTo>
                  <a:pt x="26050" y="9867"/>
                </a:lnTo>
                <a:lnTo>
                  <a:pt x="26086" y="9918"/>
                </a:lnTo>
                <a:lnTo>
                  <a:pt x="26124" y="9969"/>
                </a:lnTo>
                <a:lnTo>
                  <a:pt x="26163" y="10018"/>
                </a:lnTo>
                <a:lnTo>
                  <a:pt x="26205" y="10067"/>
                </a:lnTo>
                <a:lnTo>
                  <a:pt x="26247" y="10116"/>
                </a:lnTo>
                <a:lnTo>
                  <a:pt x="26290" y="10163"/>
                </a:lnTo>
                <a:lnTo>
                  <a:pt x="26336" y="10210"/>
                </a:lnTo>
                <a:lnTo>
                  <a:pt x="26383" y="10254"/>
                </a:lnTo>
                <a:lnTo>
                  <a:pt x="26430" y="10298"/>
                </a:lnTo>
                <a:lnTo>
                  <a:pt x="26479" y="10340"/>
                </a:lnTo>
                <a:lnTo>
                  <a:pt x="26528" y="10380"/>
                </a:lnTo>
                <a:lnTo>
                  <a:pt x="26579" y="10419"/>
                </a:lnTo>
                <a:lnTo>
                  <a:pt x="26630" y="10456"/>
                </a:lnTo>
                <a:lnTo>
                  <a:pt x="26682" y="10492"/>
                </a:lnTo>
                <a:lnTo>
                  <a:pt x="26735" y="10525"/>
                </a:lnTo>
                <a:lnTo>
                  <a:pt x="26788" y="10557"/>
                </a:lnTo>
                <a:lnTo>
                  <a:pt x="26843" y="10588"/>
                </a:lnTo>
                <a:lnTo>
                  <a:pt x="26897" y="10618"/>
                </a:lnTo>
                <a:lnTo>
                  <a:pt x="26954" y="10645"/>
                </a:lnTo>
                <a:lnTo>
                  <a:pt x="27010" y="10671"/>
                </a:lnTo>
                <a:lnTo>
                  <a:pt x="27067" y="10695"/>
                </a:lnTo>
                <a:lnTo>
                  <a:pt x="27124" y="10718"/>
                </a:lnTo>
                <a:lnTo>
                  <a:pt x="27182" y="10738"/>
                </a:lnTo>
                <a:lnTo>
                  <a:pt x="27240" y="10758"/>
                </a:lnTo>
                <a:lnTo>
                  <a:pt x="27298" y="10776"/>
                </a:lnTo>
                <a:lnTo>
                  <a:pt x="27357" y="10792"/>
                </a:lnTo>
                <a:lnTo>
                  <a:pt x="27417" y="10807"/>
                </a:lnTo>
                <a:lnTo>
                  <a:pt x="27476" y="10821"/>
                </a:lnTo>
                <a:lnTo>
                  <a:pt x="27535" y="10832"/>
                </a:lnTo>
                <a:lnTo>
                  <a:pt x="27596" y="10841"/>
                </a:lnTo>
                <a:lnTo>
                  <a:pt x="27655" y="10850"/>
                </a:lnTo>
                <a:lnTo>
                  <a:pt x="27716" y="10857"/>
                </a:lnTo>
                <a:lnTo>
                  <a:pt x="27776" y="10862"/>
                </a:lnTo>
                <a:lnTo>
                  <a:pt x="27836" y="10865"/>
                </a:lnTo>
                <a:lnTo>
                  <a:pt x="27897" y="10867"/>
                </a:lnTo>
                <a:lnTo>
                  <a:pt x="27956" y="10868"/>
                </a:lnTo>
                <a:lnTo>
                  <a:pt x="28016" y="10867"/>
                </a:lnTo>
                <a:lnTo>
                  <a:pt x="28077" y="10864"/>
                </a:lnTo>
                <a:lnTo>
                  <a:pt x="28136" y="10860"/>
                </a:lnTo>
                <a:lnTo>
                  <a:pt x="28195" y="10854"/>
                </a:lnTo>
                <a:lnTo>
                  <a:pt x="28255" y="10847"/>
                </a:lnTo>
                <a:lnTo>
                  <a:pt x="28314" y="10838"/>
                </a:lnTo>
                <a:lnTo>
                  <a:pt x="28372" y="10828"/>
                </a:lnTo>
                <a:lnTo>
                  <a:pt x="28431" y="10815"/>
                </a:lnTo>
                <a:lnTo>
                  <a:pt x="28488" y="10802"/>
                </a:lnTo>
                <a:lnTo>
                  <a:pt x="28545" y="10786"/>
                </a:lnTo>
                <a:lnTo>
                  <a:pt x="28603" y="10770"/>
                </a:lnTo>
                <a:lnTo>
                  <a:pt x="28659" y="10752"/>
                </a:lnTo>
                <a:lnTo>
                  <a:pt x="28714" y="10732"/>
                </a:lnTo>
                <a:lnTo>
                  <a:pt x="28769" y="10710"/>
                </a:lnTo>
                <a:lnTo>
                  <a:pt x="28823" y="10687"/>
                </a:lnTo>
                <a:lnTo>
                  <a:pt x="28877" y="10662"/>
                </a:lnTo>
                <a:lnTo>
                  <a:pt x="28930" y="10636"/>
                </a:lnTo>
                <a:lnTo>
                  <a:pt x="28983" y="10609"/>
                </a:lnTo>
                <a:lnTo>
                  <a:pt x="29034" y="10580"/>
                </a:lnTo>
                <a:lnTo>
                  <a:pt x="29083" y="10549"/>
                </a:lnTo>
                <a:lnTo>
                  <a:pt x="29133" y="10517"/>
                </a:lnTo>
                <a:lnTo>
                  <a:pt x="29181" y="10482"/>
                </a:lnTo>
                <a:lnTo>
                  <a:pt x="29229" y="10447"/>
                </a:lnTo>
                <a:lnTo>
                  <a:pt x="29276" y="10411"/>
                </a:lnTo>
                <a:lnTo>
                  <a:pt x="29321" y="10372"/>
                </a:lnTo>
                <a:lnTo>
                  <a:pt x="29366" y="10332"/>
                </a:lnTo>
                <a:lnTo>
                  <a:pt x="29408" y="10291"/>
                </a:lnTo>
                <a:lnTo>
                  <a:pt x="29450" y="10247"/>
                </a:lnTo>
                <a:lnTo>
                  <a:pt x="29491" y="10202"/>
                </a:lnTo>
                <a:lnTo>
                  <a:pt x="29530" y="10157"/>
                </a:lnTo>
                <a:lnTo>
                  <a:pt x="29569" y="10109"/>
                </a:lnTo>
                <a:lnTo>
                  <a:pt x="29605" y="10060"/>
                </a:lnTo>
                <a:lnTo>
                  <a:pt x="29640" y="10009"/>
                </a:lnTo>
                <a:lnTo>
                  <a:pt x="29674" y="9957"/>
                </a:lnTo>
                <a:lnTo>
                  <a:pt x="29707" y="9903"/>
                </a:lnTo>
                <a:lnTo>
                  <a:pt x="29727" y="9868"/>
                </a:lnTo>
                <a:lnTo>
                  <a:pt x="29746" y="9833"/>
                </a:lnTo>
                <a:lnTo>
                  <a:pt x="29764" y="9798"/>
                </a:lnTo>
                <a:lnTo>
                  <a:pt x="29783" y="9761"/>
                </a:lnTo>
                <a:lnTo>
                  <a:pt x="29800" y="9726"/>
                </a:lnTo>
                <a:lnTo>
                  <a:pt x="29817" y="9688"/>
                </a:lnTo>
                <a:lnTo>
                  <a:pt x="29833" y="9652"/>
                </a:lnTo>
                <a:lnTo>
                  <a:pt x="29850" y="9614"/>
                </a:lnTo>
                <a:lnTo>
                  <a:pt x="29864" y="9577"/>
                </a:lnTo>
                <a:lnTo>
                  <a:pt x="29879" y="9538"/>
                </a:lnTo>
                <a:lnTo>
                  <a:pt x="29893" y="9501"/>
                </a:lnTo>
                <a:lnTo>
                  <a:pt x="29906" y="9462"/>
                </a:lnTo>
                <a:lnTo>
                  <a:pt x="29918" y="9424"/>
                </a:lnTo>
                <a:lnTo>
                  <a:pt x="29931" y="9384"/>
                </a:lnTo>
                <a:lnTo>
                  <a:pt x="29942" y="9346"/>
                </a:lnTo>
                <a:lnTo>
                  <a:pt x="29953" y="9306"/>
                </a:lnTo>
                <a:lnTo>
                  <a:pt x="29962" y="9267"/>
                </a:lnTo>
                <a:lnTo>
                  <a:pt x="29971" y="9227"/>
                </a:lnTo>
                <a:lnTo>
                  <a:pt x="29980" y="9188"/>
                </a:lnTo>
                <a:lnTo>
                  <a:pt x="29988" y="9147"/>
                </a:lnTo>
                <a:lnTo>
                  <a:pt x="29994" y="9108"/>
                </a:lnTo>
                <a:lnTo>
                  <a:pt x="30001" y="9068"/>
                </a:lnTo>
                <a:lnTo>
                  <a:pt x="30006" y="9027"/>
                </a:lnTo>
                <a:lnTo>
                  <a:pt x="30011" y="8988"/>
                </a:lnTo>
                <a:lnTo>
                  <a:pt x="30015" y="8947"/>
                </a:lnTo>
                <a:lnTo>
                  <a:pt x="30018" y="8908"/>
                </a:lnTo>
                <a:lnTo>
                  <a:pt x="30020" y="8867"/>
                </a:lnTo>
                <a:lnTo>
                  <a:pt x="30021" y="8827"/>
                </a:lnTo>
                <a:lnTo>
                  <a:pt x="30023" y="8787"/>
                </a:lnTo>
                <a:lnTo>
                  <a:pt x="30023" y="8747"/>
                </a:lnTo>
                <a:lnTo>
                  <a:pt x="30021" y="8707"/>
                </a:lnTo>
                <a:lnTo>
                  <a:pt x="30019" y="8667"/>
                </a:lnTo>
                <a:lnTo>
                  <a:pt x="30017" y="8628"/>
                </a:lnTo>
                <a:lnTo>
                  <a:pt x="30013" y="8588"/>
                </a:lnTo>
                <a:lnTo>
                  <a:pt x="30009" y="8549"/>
                </a:lnTo>
                <a:lnTo>
                  <a:pt x="30004" y="8509"/>
                </a:lnTo>
                <a:lnTo>
                  <a:pt x="29998" y="8471"/>
                </a:lnTo>
                <a:lnTo>
                  <a:pt x="29990" y="8432"/>
                </a:lnTo>
                <a:lnTo>
                  <a:pt x="29982" y="8394"/>
                </a:lnTo>
                <a:lnTo>
                  <a:pt x="29974" y="8355"/>
                </a:lnTo>
                <a:lnTo>
                  <a:pt x="29963" y="8317"/>
                </a:lnTo>
                <a:lnTo>
                  <a:pt x="29953" y="8279"/>
                </a:lnTo>
                <a:lnTo>
                  <a:pt x="29941" y="8242"/>
                </a:lnTo>
                <a:lnTo>
                  <a:pt x="29928" y="8204"/>
                </a:lnTo>
                <a:lnTo>
                  <a:pt x="29914" y="8168"/>
                </a:lnTo>
                <a:lnTo>
                  <a:pt x="29900" y="8130"/>
                </a:lnTo>
                <a:lnTo>
                  <a:pt x="29884" y="8095"/>
                </a:lnTo>
                <a:lnTo>
                  <a:pt x="29867" y="8058"/>
                </a:lnTo>
                <a:lnTo>
                  <a:pt x="29850" y="8023"/>
                </a:lnTo>
                <a:lnTo>
                  <a:pt x="29831" y="7989"/>
                </a:lnTo>
                <a:lnTo>
                  <a:pt x="29811" y="7954"/>
                </a:lnTo>
                <a:lnTo>
                  <a:pt x="29790" y="7920"/>
                </a:lnTo>
                <a:lnTo>
                  <a:pt x="29767" y="7887"/>
                </a:lnTo>
                <a:lnTo>
                  <a:pt x="29745" y="7853"/>
                </a:lnTo>
                <a:lnTo>
                  <a:pt x="29721" y="7821"/>
                </a:lnTo>
                <a:lnTo>
                  <a:pt x="29696" y="7789"/>
                </a:lnTo>
                <a:lnTo>
                  <a:pt x="29670" y="7758"/>
                </a:lnTo>
                <a:lnTo>
                  <a:pt x="29643" y="7726"/>
                </a:lnTo>
                <a:lnTo>
                  <a:pt x="29613" y="7696"/>
                </a:lnTo>
                <a:lnTo>
                  <a:pt x="29584" y="7666"/>
                </a:lnTo>
                <a:lnTo>
                  <a:pt x="29553" y="7637"/>
                </a:lnTo>
                <a:lnTo>
                  <a:pt x="29522" y="7609"/>
                </a:lnTo>
                <a:lnTo>
                  <a:pt x="29488" y="7581"/>
                </a:lnTo>
                <a:lnTo>
                  <a:pt x="29454" y="7554"/>
                </a:lnTo>
                <a:lnTo>
                  <a:pt x="29417" y="7517"/>
                </a:lnTo>
                <a:lnTo>
                  <a:pt x="29384" y="7487"/>
                </a:lnTo>
                <a:lnTo>
                  <a:pt x="29355" y="7461"/>
                </a:lnTo>
                <a:lnTo>
                  <a:pt x="29331" y="7439"/>
                </a:lnTo>
                <a:lnTo>
                  <a:pt x="29297" y="7412"/>
                </a:lnTo>
                <a:lnTo>
                  <a:pt x="29285" y="7403"/>
                </a:lnTo>
                <a:close/>
              </a:path>
            </a:pathLst>
          </a:custGeom>
          <a:solidFill>
            <a:srgbClr val="47BAB8"/>
          </a:solidFill>
          <a:ln w="38100">
            <a:solidFill>
              <a:schemeClr val="bg1"/>
            </a:solidFill>
          </a:ln>
          <a:effectLst>
            <a:outerShdw blurRad="57150" dist="19050" dir="5400000" algn="ctr" rotWithShape="0">
              <a:srgbClr val="000000">
                <a:alpha val="63000"/>
              </a:srgbClr>
            </a:outerShdw>
          </a:effectLst>
        </p:spPr>
        <p:txBody>
          <a:bodyPr rIns="378000" anchor="ctr">
            <a:normAutofit/>
          </a:bodyPr>
          <a:lstStyle/>
          <a:p>
            <a:pPr algn="ctr" defTabSz="1371600">
              <a:defRPr/>
            </a:pPr>
            <a:r>
              <a:rPr lang="en-US" altLang="zh-CN" sz="3000" kern="0">
                <a:solidFill>
                  <a:srgbClr val="FFFFFF"/>
                </a:solidFill>
                <a:latin typeface="#9Slide03 AllRoundGothic" panose="020B0703020202020104" pitchFamily="34" charset="0"/>
                <a:ea typeface="微软雅黑"/>
                <a:cs typeface="+mn-ea"/>
                <a:sym typeface="+mn-lt"/>
              </a:rPr>
              <a:t>Câu 13</a:t>
            </a:r>
            <a:endParaRPr lang="zh-CN" altLang="en-US" sz="3000" kern="0" dirty="0">
              <a:solidFill>
                <a:srgbClr val="FFFFFF"/>
              </a:solidFill>
              <a:latin typeface="#9Slide03 AllRoundGothic" panose="020B0703020202020104" pitchFamily="34" charset="0"/>
              <a:ea typeface="微软雅黑"/>
              <a:cs typeface="+mn-ea"/>
              <a:sym typeface="+mn-lt"/>
            </a:endParaRPr>
          </a:p>
        </p:txBody>
      </p:sp>
      <p:sp>
        <p:nvSpPr>
          <p:cNvPr id="16" name="MH_Text_1" descr="n23 Fb Tran Manh Tung">
            <a:extLst>
              <a:ext uri="{FF2B5EF4-FFF2-40B4-BE49-F238E27FC236}">
                <a16:creationId xmlns:a16="http://schemas.microsoft.com/office/drawing/2014/main" id="{38AEE490-35B7-BC2C-1114-ACA9A8441A2C}"/>
              </a:ext>
            </a:extLst>
          </p:cNvPr>
          <p:cNvSpPr txBox="1">
            <a:spLocks noChangeArrowheads="1"/>
          </p:cNvSpPr>
          <p:nvPr>
            <p:custDataLst>
              <p:tags r:id="rId13"/>
            </p:custDataLst>
          </p:nvPr>
        </p:nvSpPr>
        <p:spPr bwMode="auto">
          <a:xfrm>
            <a:off x="2667000" y="5750959"/>
            <a:ext cx="4114800" cy="1381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ctr" defTabSz="1828755"/>
            <a:r>
              <a:rPr lang="en-US" sz="2600"/>
              <a:t>Radar là gì? Hoạt động dựa trên kiến thức Vật lí nào, hoạt động ra sao?</a:t>
            </a:r>
            <a:endParaRPr lang="zh-CN" altLang="en-US" sz="2600" kern="0" dirty="0">
              <a:solidFill>
                <a:prstClr val="black">
                  <a:lumMod val="75000"/>
                  <a:lumOff val="25000"/>
                </a:prstClr>
              </a:solidFill>
              <a:ea typeface="微软雅黑"/>
              <a:cs typeface="Calibri" panose="020F0502020204030204" pitchFamily="34" charset="0"/>
              <a:sym typeface="+mn-lt"/>
            </a:endParaRPr>
          </a:p>
        </p:txBody>
      </p:sp>
      <p:sp>
        <p:nvSpPr>
          <p:cNvPr id="17" name="MH_SubTitle_1" descr="n23 Fb Tran Manh Tung">
            <a:extLst>
              <a:ext uri="{FF2B5EF4-FFF2-40B4-BE49-F238E27FC236}">
                <a16:creationId xmlns:a16="http://schemas.microsoft.com/office/drawing/2014/main" id="{1861F7CC-5C03-C9B5-7780-8F1AD0AB3872}"/>
              </a:ext>
            </a:extLst>
          </p:cNvPr>
          <p:cNvSpPr>
            <a:spLocks/>
          </p:cNvSpPr>
          <p:nvPr>
            <p:custDataLst>
              <p:tags r:id="rId14"/>
            </p:custDataLst>
          </p:nvPr>
        </p:nvSpPr>
        <p:spPr bwMode="auto">
          <a:xfrm>
            <a:off x="8260080" y="5155055"/>
            <a:ext cx="1920240" cy="640080"/>
          </a:xfrm>
          <a:custGeom>
            <a:avLst/>
            <a:gdLst>
              <a:gd name="T0" fmla="*/ 2147483646 w 30720"/>
              <a:gd name="T1" fmla="*/ 2147483646 h 11496"/>
              <a:gd name="T2" fmla="*/ 2147483646 w 30720"/>
              <a:gd name="T3" fmla="*/ 2147483646 h 11496"/>
              <a:gd name="T4" fmla="*/ 2147483646 w 30720"/>
              <a:gd name="T5" fmla="*/ 2147483646 h 11496"/>
              <a:gd name="T6" fmla="*/ 2147483646 w 30720"/>
              <a:gd name="T7" fmla="*/ 2147483646 h 11496"/>
              <a:gd name="T8" fmla="*/ 2147483646 w 30720"/>
              <a:gd name="T9" fmla="*/ 2147483646 h 11496"/>
              <a:gd name="T10" fmla="*/ 2147483646 w 30720"/>
              <a:gd name="T11" fmla="*/ 2147483646 h 11496"/>
              <a:gd name="T12" fmla="*/ 2147483646 w 30720"/>
              <a:gd name="T13" fmla="*/ 2147483646 h 11496"/>
              <a:gd name="T14" fmla="*/ 2147483646 w 30720"/>
              <a:gd name="T15" fmla="*/ 2147483646 h 11496"/>
              <a:gd name="T16" fmla="*/ 2147483646 w 30720"/>
              <a:gd name="T17" fmla="*/ 2147483646 h 11496"/>
              <a:gd name="T18" fmla="*/ 2147483646 w 30720"/>
              <a:gd name="T19" fmla="*/ 2147483646 h 11496"/>
              <a:gd name="T20" fmla="*/ 2147483646 w 30720"/>
              <a:gd name="T21" fmla="*/ 2147483646 h 11496"/>
              <a:gd name="T22" fmla="*/ 2147483646 w 30720"/>
              <a:gd name="T23" fmla="*/ 2147483646 h 11496"/>
              <a:gd name="T24" fmla="*/ 2147483646 w 30720"/>
              <a:gd name="T25" fmla="*/ 2147483646 h 11496"/>
              <a:gd name="T26" fmla="*/ 2147483646 w 30720"/>
              <a:gd name="T27" fmla="*/ 2147483646 h 11496"/>
              <a:gd name="T28" fmla="*/ 2147483646 w 30720"/>
              <a:gd name="T29" fmla="*/ 2147483646 h 11496"/>
              <a:gd name="T30" fmla="*/ 2147483646 w 30720"/>
              <a:gd name="T31" fmla="*/ 2147483646 h 11496"/>
              <a:gd name="T32" fmla="*/ 2147483646 w 30720"/>
              <a:gd name="T33" fmla="*/ 2147483646 h 11496"/>
              <a:gd name="T34" fmla="*/ 2147483646 w 30720"/>
              <a:gd name="T35" fmla="*/ 2147483646 h 11496"/>
              <a:gd name="T36" fmla="*/ 2147483646 w 30720"/>
              <a:gd name="T37" fmla="*/ 2147483646 h 11496"/>
              <a:gd name="T38" fmla="*/ 2147483646 w 30720"/>
              <a:gd name="T39" fmla="*/ 2147483646 h 11496"/>
              <a:gd name="T40" fmla="*/ 2147483646 w 30720"/>
              <a:gd name="T41" fmla="*/ 2147483646 h 11496"/>
              <a:gd name="T42" fmla="*/ 2147483646 w 30720"/>
              <a:gd name="T43" fmla="*/ 2147483646 h 11496"/>
              <a:gd name="T44" fmla="*/ 2147483646 w 30720"/>
              <a:gd name="T45" fmla="*/ 2147483646 h 11496"/>
              <a:gd name="T46" fmla="*/ 2147483646 w 30720"/>
              <a:gd name="T47" fmla="*/ 2147483646 h 11496"/>
              <a:gd name="T48" fmla="*/ 2147483646 w 30720"/>
              <a:gd name="T49" fmla="*/ 2147483646 h 11496"/>
              <a:gd name="T50" fmla="*/ 2147483646 w 30720"/>
              <a:gd name="T51" fmla="*/ 2147483646 h 11496"/>
              <a:gd name="T52" fmla="*/ 2147483646 w 30720"/>
              <a:gd name="T53" fmla="*/ 2147483646 h 11496"/>
              <a:gd name="T54" fmla="*/ 2147483646 w 30720"/>
              <a:gd name="T55" fmla="*/ 2147483646 h 11496"/>
              <a:gd name="T56" fmla="*/ 2147483646 w 30720"/>
              <a:gd name="T57" fmla="*/ 2147483646 h 11496"/>
              <a:gd name="T58" fmla="*/ 2147483646 w 30720"/>
              <a:gd name="T59" fmla="*/ 2147483646 h 11496"/>
              <a:gd name="T60" fmla="*/ 2147483646 w 30720"/>
              <a:gd name="T61" fmla="*/ 2147483646 h 11496"/>
              <a:gd name="T62" fmla="*/ 2147483646 w 30720"/>
              <a:gd name="T63" fmla="*/ 2147483646 h 11496"/>
              <a:gd name="T64" fmla="*/ 2147483646 w 30720"/>
              <a:gd name="T65" fmla="*/ 2147483646 h 11496"/>
              <a:gd name="T66" fmla="*/ 2147483646 w 30720"/>
              <a:gd name="T67" fmla="*/ 2147483646 h 11496"/>
              <a:gd name="T68" fmla="*/ 2147483646 w 30720"/>
              <a:gd name="T69" fmla="*/ 2147483646 h 11496"/>
              <a:gd name="T70" fmla="*/ 2147483646 w 30720"/>
              <a:gd name="T71" fmla="*/ 2147483646 h 11496"/>
              <a:gd name="T72" fmla="*/ 2147483646 w 30720"/>
              <a:gd name="T73" fmla="*/ 2147483646 h 11496"/>
              <a:gd name="T74" fmla="*/ 2147483646 w 30720"/>
              <a:gd name="T75" fmla="*/ 2147483646 h 11496"/>
              <a:gd name="T76" fmla="*/ 2147483646 w 30720"/>
              <a:gd name="T77" fmla="*/ 2147483646 h 11496"/>
              <a:gd name="T78" fmla="*/ 2147483646 w 30720"/>
              <a:gd name="T79" fmla="*/ 2147483646 h 11496"/>
              <a:gd name="T80" fmla="*/ 2147483646 w 30720"/>
              <a:gd name="T81" fmla="*/ 2147483646 h 11496"/>
              <a:gd name="T82" fmla="*/ 2147483646 w 30720"/>
              <a:gd name="T83" fmla="*/ 2147483646 h 11496"/>
              <a:gd name="T84" fmla="*/ 2147483646 w 30720"/>
              <a:gd name="T85" fmla="*/ 2147483646 h 11496"/>
              <a:gd name="T86" fmla="*/ 2147483646 w 30720"/>
              <a:gd name="T87" fmla="*/ 2147483646 h 11496"/>
              <a:gd name="T88" fmla="*/ 2147483646 w 30720"/>
              <a:gd name="T89" fmla="*/ 2147483646 h 11496"/>
              <a:gd name="T90" fmla="*/ 2147483646 w 30720"/>
              <a:gd name="T91" fmla="*/ 2147483646 h 11496"/>
              <a:gd name="T92" fmla="*/ 2147483646 w 30720"/>
              <a:gd name="T93" fmla="*/ 2147483646 h 11496"/>
              <a:gd name="T94" fmla="*/ 2147483646 w 30720"/>
              <a:gd name="T95" fmla="*/ 2147483646 h 11496"/>
              <a:gd name="T96" fmla="*/ 2147483646 w 30720"/>
              <a:gd name="T97" fmla="*/ 2147483646 h 11496"/>
              <a:gd name="T98" fmla="*/ 2147483646 w 30720"/>
              <a:gd name="T99" fmla="*/ 2147483646 h 11496"/>
              <a:gd name="T100" fmla="*/ 2147483646 w 30720"/>
              <a:gd name="T101" fmla="*/ 2147483646 h 11496"/>
              <a:gd name="T102" fmla="*/ 2147483646 w 30720"/>
              <a:gd name="T103" fmla="*/ 2147483646 h 11496"/>
              <a:gd name="T104" fmla="*/ 2147483646 w 30720"/>
              <a:gd name="T105" fmla="*/ 2147483646 h 11496"/>
              <a:gd name="T106" fmla="*/ 2147483646 w 30720"/>
              <a:gd name="T107" fmla="*/ 2147483646 h 11496"/>
              <a:gd name="T108" fmla="*/ 2147483646 w 30720"/>
              <a:gd name="T109" fmla="*/ 2147483646 h 11496"/>
              <a:gd name="T110" fmla="*/ 2147483646 w 30720"/>
              <a:gd name="T111" fmla="*/ 2147483646 h 11496"/>
              <a:gd name="T112" fmla="*/ 2147483646 w 30720"/>
              <a:gd name="T113" fmla="*/ 2147483646 h 11496"/>
              <a:gd name="T114" fmla="*/ 2147483646 w 30720"/>
              <a:gd name="T115" fmla="*/ 2147483646 h 11496"/>
              <a:gd name="T116" fmla="*/ 2147483646 w 30720"/>
              <a:gd name="T117" fmla="*/ 2147483646 h 11496"/>
              <a:gd name="T118" fmla="*/ 2147483646 w 30720"/>
              <a:gd name="T119" fmla="*/ 2147483646 h 11496"/>
              <a:gd name="T120" fmla="*/ 2147483646 w 30720"/>
              <a:gd name="T121" fmla="*/ 2147483646 h 11496"/>
              <a:gd name="T122" fmla="*/ 2147483646 w 30720"/>
              <a:gd name="T123" fmla="*/ 2147483646 h 11496"/>
              <a:gd name="T124" fmla="*/ 2147483646 w 30720"/>
              <a:gd name="T125" fmla="*/ 2147483646 h 1149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720" h="11496">
                <a:moveTo>
                  <a:pt x="29285" y="7403"/>
                </a:moveTo>
                <a:lnTo>
                  <a:pt x="29285" y="7403"/>
                </a:lnTo>
                <a:lnTo>
                  <a:pt x="29232" y="7379"/>
                </a:lnTo>
                <a:lnTo>
                  <a:pt x="29180" y="7357"/>
                </a:lnTo>
                <a:lnTo>
                  <a:pt x="29127" y="7336"/>
                </a:lnTo>
                <a:lnTo>
                  <a:pt x="29073" y="7316"/>
                </a:lnTo>
                <a:lnTo>
                  <a:pt x="29020" y="7298"/>
                </a:lnTo>
                <a:lnTo>
                  <a:pt x="28966" y="7280"/>
                </a:lnTo>
                <a:lnTo>
                  <a:pt x="28913" y="7264"/>
                </a:lnTo>
                <a:lnTo>
                  <a:pt x="28859" y="7251"/>
                </a:lnTo>
                <a:lnTo>
                  <a:pt x="28804" y="7237"/>
                </a:lnTo>
                <a:lnTo>
                  <a:pt x="28750" y="7226"/>
                </a:lnTo>
                <a:lnTo>
                  <a:pt x="28697" y="7216"/>
                </a:lnTo>
                <a:lnTo>
                  <a:pt x="28643" y="7208"/>
                </a:lnTo>
                <a:lnTo>
                  <a:pt x="28589" y="7202"/>
                </a:lnTo>
                <a:lnTo>
                  <a:pt x="28535" y="7198"/>
                </a:lnTo>
                <a:lnTo>
                  <a:pt x="28482" y="7195"/>
                </a:lnTo>
                <a:lnTo>
                  <a:pt x="28429" y="7194"/>
                </a:lnTo>
                <a:lnTo>
                  <a:pt x="28376" y="7194"/>
                </a:lnTo>
                <a:lnTo>
                  <a:pt x="28322" y="7197"/>
                </a:lnTo>
                <a:lnTo>
                  <a:pt x="28269" y="7201"/>
                </a:lnTo>
                <a:lnTo>
                  <a:pt x="28217" y="7207"/>
                </a:lnTo>
                <a:lnTo>
                  <a:pt x="28165" y="7215"/>
                </a:lnTo>
                <a:lnTo>
                  <a:pt x="28113" y="7226"/>
                </a:lnTo>
                <a:lnTo>
                  <a:pt x="28062" y="7238"/>
                </a:lnTo>
                <a:lnTo>
                  <a:pt x="28011" y="7253"/>
                </a:lnTo>
                <a:lnTo>
                  <a:pt x="27960" y="7270"/>
                </a:lnTo>
                <a:lnTo>
                  <a:pt x="27910" y="7289"/>
                </a:lnTo>
                <a:lnTo>
                  <a:pt x="27861" y="7310"/>
                </a:lnTo>
                <a:lnTo>
                  <a:pt x="27812" y="7334"/>
                </a:lnTo>
                <a:lnTo>
                  <a:pt x="27763" y="7360"/>
                </a:lnTo>
                <a:lnTo>
                  <a:pt x="27717" y="7388"/>
                </a:lnTo>
                <a:lnTo>
                  <a:pt x="27670" y="7418"/>
                </a:lnTo>
                <a:lnTo>
                  <a:pt x="27623" y="7452"/>
                </a:lnTo>
                <a:lnTo>
                  <a:pt x="27600" y="7473"/>
                </a:lnTo>
                <a:lnTo>
                  <a:pt x="27578" y="7494"/>
                </a:lnTo>
                <a:lnTo>
                  <a:pt x="27556" y="7516"/>
                </a:lnTo>
                <a:lnTo>
                  <a:pt x="27535" y="7539"/>
                </a:lnTo>
                <a:lnTo>
                  <a:pt x="27515" y="7562"/>
                </a:lnTo>
                <a:lnTo>
                  <a:pt x="27495" y="7586"/>
                </a:lnTo>
                <a:lnTo>
                  <a:pt x="27476" y="7611"/>
                </a:lnTo>
                <a:lnTo>
                  <a:pt x="27457" y="7636"/>
                </a:lnTo>
                <a:lnTo>
                  <a:pt x="27440" y="7662"/>
                </a:lnTo>
                <a:lnTo>
                  <a:pt x="27422" y="7689"/>
                </a:lnTo>
                <a:lnTo>
                  <a:pt x="27405" y="7716"/>
                </a:lnTo>
                <a:lnTo>
                  <a:pt x="27390" y="7743"/>
                </a:lnTo>
                <a:lnTo>
                  <a:pt x="27374" y="7771"/>
                </a:lnTo>
                <a:lnTo>
                  <a:pt x="27360" y="7799"/>
                </a:lnTo>
                <a:lnTo>
                  <a:pt x="27345" y="7827"/>
                </a:lnTo>
                <a:lnTo>
                  <a:pt x="27332" y="7857"/>
                </a:lnTo>
                <a:lnTo>
                  <a:pt x="27319" y="7887"/>
                </a:lnTo>
                <a:lnTo>
                  <a:pt x="27307" y="7916"/>
                </a:lnTo>
                <a:lnTo>
                  <a:pt x="27296" y="7946"/>
                </a:lnTo>
                <a:lnTo>
                  <a:pt x="27286" y="7976"/>
                </a:lnTo>
                <a:lnTo>
                  <a:pt x="27276" y="8006"/>
                </a:lnTo>
                <a:lnTo>
                  <a:pt x="27268" y="8038"/>
                </a:lnTo>
                <a:lnTo>
                  <a:pt x="27260" y="8069"/>
                </a:lnTo>
                <a:lnTo>
                  <a:pt x="27252" y="8099"/>
                </a:lnTo>
                <a:lnTo>
                  <a:pt x="27246" y="8130"/>
                </a:lnTo>
                <a:lnTo>
                  <a:pt x="27241" y="8161"/>
                </a:lnTo>
                <a:lnTo>
                  <a:pt x="27236" y="8193"/>
                </a:lnTo>
                <a:lnTo>
                  <a:pt x="27231" y="8224"/>
                </a:lnTo>
                <a:lnTo>
                  <a:pt x="27228" y="8255"/>
                </a:lnTo>
                <a:lnTo>
                  <a:pt x="27226" y="8286"/>
                </a:lnTo>
                <a:lnTo>
                  <a:pt x="27225" y="8318"/>
                </a:lnTo>
                <a:lnTo>
                  <a:pt x="27224" y="8348"/>
                </a:lnTo>
                <a:lnTo>
                  <a:pt x="27225" y="8379"/>
                </a:lnTo>
                <a:lnTo>
                  <a:pt x="27226" y="8409"/>
                </a:lnTo>
                <a:lnTo>
                  <a:pt x="27228" y="8440"/>
                </a:lnTo>
                <a:lnTo>
                  <a:pt x="27231" y="8471"/>
                </a:lnTo>
                <a:lnTo>
                  <a:pt x="27236" y="8500"/>
                </a:lnTo>
                <a:lnTo>
                  <a:pt x="27241" y="8530"/>
                </a:lnTo>
                <a:lnTo>
                  <a:pt x="27247" y="8559"/>
                </a:lnTo>
                <a:lnTo>
                  <a:pt x="27254" y="8588"/>
                </a:lnTo>
                <a:lnTo>
                  <a:pt x="27263" y="8617"/>
                </a:lnTo>
                <a:lnTo>
                  <a:pt x="27271" y="8645"/>
                </a:lnTo>
                <a:lnTo>
                  <a:pt x="27281" y="8674"/>
                </a:lnTo>
                <a:lnTo>
                  <a:pt x="27293" y="8701"/>
                </a:lnTo>
                <a:lnTo>
                  <a:pt x="27304" y="8728"/>
                </a:lnTo>
                <a:lnTo>
                  <a:pt x="27318" y="8754"/>
                </a:lnTo>
                <a:lnTo>
                  <a:pt x="27331" y="8780"/>
                </a:lnTo>
                <a:lnTo>
                  <a:pt x="27347" y="8805"/>
                </a:lnTo>
                <a:lnTo>
                  <a:pt x="27364" y="8830"/>
                </a:lnTo>
                <a:lnTo>
                  <a:pt x="27381" y="8854"/>
                </a:lnTo>
                <a:lnTo>
                  <a:pt x="27399" y="8876"/>
                </a:lnTo>
                <a:lnTo>
                  <a:pt x="27419" y="8899"/>
                </a:lnTo>
                <a:lnTo>
                  <a:pt x="27440" y="8921"/>
                </a:lnTo>
                <a:lnTo>
                  <a:pt x="27462" y="8943"/>
                </a:lnTo>
                <a:lnTo>
                  <a:pt x="27484" y="8963"/>
                </a:lnTo>
                <a:lnTo>
                  <a:pt x="27509" y="8983"/>
                </a:lnTo>
                <a:lnTo>
                  <a:pt x="27534" y="9001"/>
                </a:lnTo>
                <a:lnTo>
                  <a:pt x="27560" y="9019"/>
                </a:lnTo>
                <a:lnTo>
                  <a:pt x="27589" y="9036"/>
                </a:lnTo>
                <a:lnTo>
                  <a:pt x="27618" y="9052"/>
                </a:lnTo>
                <a:lnTo>
                  <a:pt x="27648" y="9067"/>
                </a:lnTo>
                <a:lnTo>
                  <a:pt x="27679" y="9081"/>
                </a:lnTo>
                <a:lnTo>
                  <a:pt x="27711" y="9094"/>
                </a:lnTo>
                <a:lnTo>
                  <a:pt x="27746" y="9106"/>
                </a:lnTo>
                <a:lnTo>
                  <a:pt x="27734" y="9013"/>
                </a:lnTo>
                <a:lnTo>
                  <a:pt x="27730" y="8964"/>
                </a:lnTo>
                <a:lnTo>
                  <a:pt x="27727" y="8916"/>
                </a:lnTo>
                <a:lnTo>
                  <a:pt x="27724" y="8866"/>
                </a:lnTo>
                <a:lnTo>
                  <a:pt x="27722" y="8816"/>
                </a:lnTo>
                <a:lnTo>
                  <a:pt x="27721" y="8767"/>
                </a:lnTo>
                <a:lnTo>
                  <a:pt x="27721" y="8717"/>
                </a:lnTo>
                <a:lnTo>
                  <a:pt x="27722" y="8667"/>
                </a:lnTo>
                <a:lnTo>
                  <a:pt x="27725" y="8617"/>
                </a:lnTo>
                <a:lnTo>
                  <a:pt x="27729" y="8568"/>
                </a:lnTo>
                <a:lnTo>
                  <a:pt x="27734" y="8519"/>
                </a:lnTo>
                <a:lnTo>
                  <a:pt x="27743" y="8472"/>
                </a:lnTo>
                <a:lnTo>
                  <a:pt x="27752" y="8425"/>
                </a:lnTo>
                <a:lnTo>
                  <a:pt x="27763" y="8378"/>
                </a:lnTo>
                <a:lnTo>
                  <a:pt x="27776" y="8333"/>
                </a:lnTo>
                <a:lnTo>
                  <a:pt x="27783" y="8311"/>
                </a:lnTo>
                <a:lnTo>
                  <a:pt x="27792" y="8289"/>
                </a:lnTo>
                <a:lnTo>
                  <a:pt x="27800" y="8268"/>
                </a:lnTo>
                <a:lnTo>
                  <a:pt x="27809" y="8247"/>
                </a:lnTo>
                <a:lnTo>
                  <a:pt x="27820" y="8226"/>
                </a:lnTo>
                <a:lnTo>
                  <a:pt x="27829" y="8206"/>
                </a:lnTo>
                <a:lnTo>
                  <a:pt x="27840" y="8185"/>
                </a:lnTo>
                <a:lnTo>
                  <a:pt x="27852" y="8167"/>
                </a:lnTo>
                <a:lnTo>
                  <a:pt x="27864" y="8148"/>
                </a:lnTo>
                <a:lnTo>
                  <a:pt x="27877" y="8129"/>
                </a:lnTo>
                <a:lnTo>
                  <a:pt x="27890" y="8112"/>
                </a:lnTo>
                <a:lnTo>
                  <a:pt x="27905" y="8094"/>
                </a:lnTo>
                <a:lnTo>
                  <a:pt x="27921" y="8077"/>
                </a:lnTo>
                <a:lnTo>
                  <a:pt x="27936" y="8061"/>
                </a:lnTo>
                <a:lnTo>
                  <a:pt x="27953" y="8045"/>
                </a:lnTo>
                <a:lnTo>
                  <a:pt x="27970" y="8029"/>
                </a:lnTo>
                <a:lnTo>
                  <a:pt x="27987" y="8015"/>
                </a:lnTo>
                <a:lnTo>
                  <a:pt x="28006" y="8001"/>
                </a:lnTo>
                <a:lnTo>
                  <a:pt x="28026" y="7988"/>
                </a:lnTo>
                <a:lnTo>
                  <a:pt x="28047" y="7975"/>
                </a:lnTo>
                <a:lnTo>
                  <a:pt x="28067" y="7963"/>
                </a:lnTo>
                <a:lnTo>
                  <a:pt x="28089" y="7951"/>
                </a:lnTo>
                <a:lnTo>
                  <a:pt x="28112" y="7941"/>
                </a:lnTo>
                <a:lnTo>
                  <a:pt x="28136" y="7931"/>
                </a:lnTo>
                <a:lnTo>
                  <a:pt x="28160" y="7922"/>
                </a:lnTo>
                <a:lnTo>
                  <a:pt x="28186" y="7914"/>
                </a:lnTo>
                <a:lnTo>
                  <a:pt x="28212" y="7906"/>
                </a:lnTo>
                <a:lnTo>
                  <a:pt x="28240" y="7899"/>
                </a:lnTo>
                <a:lnTo>
                  <a:pt x="28268" y="7893"/>
                </a:lnTo>
                <a:lnTo>
                  <a:pt x="28298" y="7889"/>
                </a:lnTo>
                <a:lnTo>
                  <a:pt x="28328" y="7885"/>
                </a:lnTo>
                <a:lnTo>
                  <a:pt x="28358" y="7880"/>
                </a:lnTo>
                <a:lnTo>
                  <a:pt x="28384" y="7882"/>
                </a:lnTo>
                <a:lnTo>
                  <a:pt x="28410" y="7883"/>
                </a:lnTo>
                <a:lnTo>
                  <a:pt x="28435" y="7884"/>
                </a:lnTo>
                <a:lnTo>
                  <a:pt x="28460" y="7887"/>
                </a:lnTo>
                <a:lnTo>
                  <a:pt x="28485" y="7890"/>
                </a:lnTo>
                <a:lnTo>
                  <a:pt x="28510" y="7893"/>
                </a:lnTo>
                <a:lnTo>
                  <a:pt x="28535" y="7898"/>
                </a:lnTo>
                <a:lnTo>
                  <a:pt x="28559" y="7903"/>
                </a:lnTo>
                <a:lnTo>
                  <a:pt x="28583" y="7909"/>
                </a:lnTo>
                <a:lnTo>
                  <a:pt x="28607" y="7915"/>
                </a:lnTo>
                <a:lnTo>
                  <a:pt x="28630" y="7922"/>
                </a:lnTo>
                <a:lnTo>
                  <a:pt x="28654" y="7929"/>
                </a:lnTo>
                <a:lnTo>
                  <a:pt x="28676" y="7938"/>
                </a:lnTo>
                <a:lnTo>
                  <a:pt x="28699" y="7947"/>
                </a:lnTo>
                <a:lnTo>
                  <a:pt x="28721" y="7956"/>
                </a:lnTo>
                <a:lnTo>
                  <a:pt x="28743" y="7966"/>
                </a:lnTo>
                <a:lnTo>
                  <a:pt x="28765" y="7976"/>
                </a:lnTo>
                <a:lnTo>
                  <a:pt x="28787" y="7988"/>
                </a:lnTo>
                <a:lnTo>
                  <a:pt x="28808" y="7999"/>
                </a:lnTo>
                <a:lnTo>
                  <a:pt x="28828" y="8012"/>
                </a:lnTo>
                <a:lnTo>
                  <a:pt x="28869" y="8038"/>
                </a:lnTo>
                <a:lnTo>
                  <a:pt x="28908" y="8065"/>
                </a:lnTo>
                <a:lnTo>
                  <a:pt x="28945" y="8095"/>
                </a:lnTo>
                <a:lnTo>
                  <a:pt x="28981" y="8126"/>
                </a:lnTo>
                <a:lnTo>
                  <a:pt x="29016" y="8159"/>
                </a:lnTo>
                <a:lnTo>
                  <a:pt x="29048" y="8195"/>
                </a:lnTo>
                <a:lnTo>
                  <a:pt x="29078" y="8231"/>
                </a:lnTo>
                <a:lnTo>
                  <a:pt x="29107" y="8270"/>
                </a:lnTo>
                <a:lnTo>
                  <a:pt x="29134" y="8309"/>
                </a:lnTo>
                <a:lnTo>
                  <a:pt x="29159" y="8351"/>
                </a:lnTo>
                <a:lnTo>
                  <a:pt x="29182" y="8394"/>
                </a:lnTo>
                <a:lnTo>
                  <a:pt x="29202" y="8436"/>
                </a:lnTo>
                <a:lnTo>
                  <a:pt x="29221" y="8481"/>
                </a:lnTo>
                <a:lnTo>
                  <a:pt x="29229" y="8504"/>
                </a:lnTo>
                <a:lnTo>
                  <a:pt x="29238" y="8527"/>
                </a:lnTo>
                <a:lnTo>
                  <a:pt x="29245" y="8551"/>
                </a:lnTo>
                <a:lnTo>
                  <a:pt x="29251" y="8574"/>
                </a:lnTo>
                <a:lnTo>
                  <a:pt x="29257" y="8598"/>
                </a:lnTo>
                <a:lnTo>
                  <a:pt x="29263" y="8621"/>
                </a:lnTo>
                <a:lnTo>
                  <a:pt x="29268" y="8645"/>
                </a:lnTo>
                <a:lnTo>
                  <a:pt x="29272" y="8670"/>
                </a:lnTo>
                <a:lnTo>
                  <a:pt x="29275" y="8694"/>
                </a:lnTo>
                <a:lnTo>
                  <a:pt x="29278" y="8719"/>
                </a:lnTo>
                <a:lnTo>
                  <a:pt x="29280" y="8744"/>
                </a:lnTo>
                <a:lnTo>
                  <a:pt x="29282" y="8769"/>
                </a:lnTo>
                <a:lnTo>
                  <a:pt x="29283" y="8794"/>
                </a:lnTo>
                <a:lnTo>
                  <a:pt x="29283" y="8820"/>
                </a:lnTo>
                <a:lnTo>
                  <a:pt x="29283" y="8845"/>
                </a:lnTo>
                <a:lnTo>
                  <a:pt x="29282" y="8871"/>
                </a:lnTo>
                <a:lnTo>
                  <a:pt x="29280" y="8897"/>
                </a:lnTo>
                <a:lnTo>
                  <a:pt x="29278" y="8922"/>
                </a:lnTo>
                <a:lnTo>
                  <a:pt x="29271" y="8974"/>
                </a:lnTo>
                <a:lnTo>
                  <a:pt x="29262" y="9024"/>
                </a:lnTo>
                <a:lnTo>
                  <a:pt x="29251" y="9074"/>
                </a:lnTo>
                <a:lnTo>
                  <a:pt x="29238" y="9123"/>
                </a:lnTo>
                <a:lnTo>
                  <a:pt x="29223" y="9171"/>
                </a:lnTo>
                <a:lnTo>
                  <a:pt x="29206" y="9219"/>
                </a:lnTo>
                <a:lnTo>
                  <a:pt x="29188" y="9265"/>
                </a:lnTo>
                <a:lnTo>
                  <a:pt x="29167" y="9310"/>
                </a:lnTo>
                <a:lnTo>
                  <a:pt x="29144" y="9355"/>
                </a:lnTo>
                <a:lnTo>
                  <a:pt x="29120" y="9398"/>
                </a:lnTo>
                <a:lnTo>
                  <a:pt x="29094" y="9441"/>
                </a:lnTo>
                <a:lnTo>
                  <a:pt x="29067" y="9481"/>
                </a:lnTo>
                <a:lnTo>
                  <a:pt x="29038" y="9522"/>
                </a:lnTo>
                <a:lnTo>
                  <a:pt x="29006" y="9560"/>
                </a:lnTo>
                <a:lnTo>
                  <a:pt x="28974" y="9599"/>
                </a:lnTo>
                <a:lnTo>
                  <a:pt x="28941" y="9635"/>
                </a:lnTo>
                <a:lnTo>
                  <a:pt x="28905" y="9671"/>
                </a:lnTo>
                <a:lnTo>
                  <a:pt x="28869" y="9704"/>
                </a:lnTo>
                <a:lnTo>
                  <a:pt x="28831" y="9737"/>
                </a:lnTo>
                <a:lnTo>
                  <a:pt x="28792" y="9768"/>
                </a:lnTo>
                <a:lnTo>
                  <a:pt x="28751" y="9798"/>
                </a:lnTo>
                <a:lnTo>
                  <a:pt x="28710" y="9827"/>
                </a:lnTo>
                <a:lnTo>
                  <a:pt x="28666" y="9854"/>
                </a:lnTo>
                <a:lnTo>
                  <a:pt x="28622" y="9879"/>
                </a:lnTo>
                <a:lnTo>
                  <a:pt x="28578" y="9903"/>
                </a:lnTo>
                <a:lnTo>
                  <a:pt x="28532" y="9926"/>
                </a:lnTo>
                <a:lnTo>
                  <a:pt x="28484" y="9946"/>
                </a:lnTo>
                <a:lnTo>
                  <a:pt x="28436" y="9965"/>
                </a:lnTo>
                <a:lnTo>
                  <a:pt x="28387" y="9983"/>
                </a:lnTo>
                <a:lnTo>
                  <a:pt x="28337" y="9999"/>
                </a:lnTo>
                <a:lnTo>
                  <a:pt x="28287" y="10013"/>
                </a:lnTo>
                <a:lnTo>
                  <a:pt x="28236" y="10025"/>
                </a:lnTo>
                <a:lnTo>
                  <a:pt x="28189" y="10031"/>
                </a:lnTo>
                <a:lnTo>
                  <a:pt x="28143" y="10035"/>
                </a:lnTo>
                <a:lnTo>
                  <a:pt x="28098" y="10038"/>
                </a:lnTo>
                <a:lnTo>
                  <a:pt x="28052" y="10040"/>
                </a:lnTo>
                <a:lnTo>
                  <a:pt x="28006" y="10041"/>
                </a:lnTo>
                <a:lnTo>
                  <a:pt x="27960" y="10040"/>
                </a:lnTo>
                <a:lnTo>
                  <a:pt x="27915" y="10039"/>
                </a:lnTo>
                <a:lnTo>
                  <a:pt x="27870" y="10036"/>
                </a:lnTo>
                <a:lnTo>
                  <a:pt x="27825" y="10033"/>
                </a:lnTo>
                <a:lnTo>
                  <a:pt x="27780" y="10028"/>
                </a:lnTo>
                <a:lnTo>
                  <a:pt x="27735" y="10021"/>
                </a:lnTo>
                <a:lnTo>
                  <a:pt x="27691" y="10014"/>
                </a:lnTo>
                <a:lnTo>
                  <a:pt x="27647" y="10005"/>
                </a:lnTo>
                <a:lnTo>
                  <a:pt x="27602" y="9995"/>
                </a:lnTo>
                <a:lnTo>
                  <a:pt x="27559" y="9984"/>
                </a:lnTo>
                <a:lnTo>
                  <a:pt x="27516" y="9972"/>
                </a:lnTo>
                <a:lnTo>
                  <a:pt x="27473" y="9958"/>
                </a:lnTo>
                <a:lnTo>
                  <a:pt x="27430" y="9943"/>
                </a:lnTo>
                <a:lnTo>
                  <a:pt x="27388" y="9928"/>
                </a:lnTo>
                <a:lnTo>
                  <a:pt x="27346" y="9910"/>
                </a:lnTo>
                <a:lnTo>
                  <a:pt x="27305" y="9891"/>
                </a:lnTo>
                <a:lnTo>
                  <a:pt x="27265" y="9871"/>
                </a:lnTo>
                <a:lnTo>
                  <a:pt x="27224" y="9850"/>
                </a:lnTo>
                <a:lnTo>
                  <a:pt x="27185" y="9828"/>
                </a:lnTo>
                <a:lnTo>
                  <a:pt x="27145" y="9803"/>
                </a:lnTo>
                <a:lnTo>
                  <a:pt x="27107" y="9778"/>
                </a:lnTo>
                <a:lnTo>
                  <a:pt x="27068" y="9751"/>
                </a:lnTo>
                <a:lnTo>
                  <a:pt x="27031" y="9723"/>
                </a:lnTo>
                <a:lnTo>
                  <a:pt x="26994" y="9693"/>
                </a:lnTo>
                <a:lnTo>
                  <a:pt x="26958" y="9662"/>
                </a:lnTo>
                <a:lnTo>
                  <a:pt x="26922" y="9630"/>
                </a:lnTo>
                <a:lnTo>
                  <a:pt x="26888" y="9597"/>
                </a:lnTo>
                <a:lnTo>
                  <a:pt x="26854" y="9559"/>
                </a:lnTo>
                <a:lnTo>
                  <a:pt x="26821" y="9521"/>
                </a:lnTo>
                <a:lnTo>
                  <a:pt x="26790" y="9482"/>
                </a:lnTo>
                <a:lnTo>
                  <a:pt x="26761" y="9443"/>
                </a:lnTo>
                <a:lnTo>
                  <a:pt x="26732" y="9403"/>
                </a:lnTo>
                <a:lnTo>
                  <a:pt x="26705" y="9364"/>
                </a:lnTo>
                <a:lnTo>
                  <a:pt x="26679" y="9323"/>
                </a:lnTo>
                <a:lnTo>
                  <a:pt x="26655" y="9282"/>
                </a:lnTo>
                <a:lnTo>
                  <a:pt x="26631" y="9241"/>
                </a:lnTo>
                <a:lnTo>
                  <a:pt x="26609" y="9199"/>
                </a:lnTo>
                <a:lnTo>
                  <a:pt x="26588" y="9157"/>
                </a:lnTo>
                <a:lnTo>
                  <a:pt x="26568" y="9115"/>
                </a:lnTo>
                <a:lnTo>
                  <a:pt x="26551" y="9073"/>
                </a:lnTo>
                <a:lnTo>
                  <a:pt x="26533" y="9029"/>
                </a:lnTo>
                <a:lnTo>
                  <a:pt x="26517" y="8987"/>
                </a:lnTo>
                <a:lnTo>
                  <a:pt x="26503" y="8943"/>
                </a:lnTo>
                <a:lnTo>
                  <a:pt x="26489" y="8900"/>
                </a:lnTo>
                <a:lnTo>
                  <a:pt x="26477" y="8857"/>
                </a:lnTo>
                <a:lnTo>
                  <a:pt x="26466" y="8812"/>
                </a:lnTo>
                <a:lnTo>
                  <a:pt x="26456" y="8768"/>
                </a:lnTo>
                <a:lnTo>
                  <a:pt x="26448" y="8723"/>
                </a:lnTo>
                <a:lnTo>
                  <a:pt x="26440" y="8680"/>
                </a:lnTo>
                <a:lnTo>
                  <a:pt x="26434" y="8635"/>
                </a:lnTo>
                <a:lnTo>
                  <a:pt x="26429" y="8590"/>
                </a:lnTo>
                <a:lnTo>
                  <a:pt x="26425" y="8546"/>
                </a:lnTo>
                <a:lnTo>
                  <a:pt x="26422" y="8501"/>
                </a:lnTo>
                <a:lnTo>
                  <a:pt x="26421" y="8456"/>
                </a:lnTo>
                <a:lnTo>
                  <a:pt x="26419" y="8412"/>
                </a:lnTo>
                <a:lnTo>
                  <a:pt x="26419" y="8368"/>
                </a:lnTo>
                <a:lnTo>
                  <a:pt x="26422" y="8323"/>
                </a:lnTo>
                <a:lnTo>
                  <a:pt x="26425" y="8278"/>
                </a:lnTo>
                <a:lnTo>
                  <a:pt x="26428" y="8233"/>
                </a:lnTo>
                <a:lnTo>
                  <a:pt x="26433" y="8189"/>
                </a:lnTo>
                <a:lnTo>
                  <a:pt x="26439" y="8145"/>
                </a:lnTo>
                <a:lnTo>
                  <a:pt x="26445" y="8100"/>
                </a:lnTo>
                <a:lnTo>
                  <a:pt x="26454" y="8056"/>
                </a:lnTo>
                <a:lnTo>
                  <a:pt x="26463" y="8013"/>
                </a:lnTo>
                <a:lnTo>
                  <a:pt x="26473" y="7969"/>
                </a:lnTo>
                <a:lnTo>
                  <a:pt x="26484" y="7925"/>
                </a:lnTo>
                <a:lnTo>
                  <a:pt x="26497" y="7882"/>
                </a:lnTo>
                <a:lnTo>
                  <a:pt x="26509" y="7839"/>
                </a:lnTo>
                <a:lnTo>
                  <a:pt x="26524" y="7796"/>
                </a:lnTo>
                <a:lnTo>
                  <a:pt x="26539" y="7754"/>
                </a:lnTo>
                <a:lnTo>
                  <a:pt x="26555" y="7711"/>
                </a:lnTo>
                <a:lnTo>
                  <a:pt x="26571" y="7669"/>
                </a:lnTo>
                <a:lnTo>
                  <a:pt x="26590" y="7628"/>
                </a:lnTo>
                <a:lnTo>
                  <a:pt x="26609" y="7587"/>
                </a:lnTo>
                <a:lnTo>
                  <a:pt x="26629" y="7546"/>
                </a:lnTo>
                <a:lnTo>
                  <a:pt x="26650" y="7506"/>
                </a:lnTo>
                <a:lnTo>
                  <a:pt x="26671" y="7465"/>
                </a:lnTo>
                <a:lnTo>
                  <a:pt x="26694" y="7426"/>
                </a:lnTo>
                <a:lnTo>
                  <a:pt x="26718" y="7387"/>
                </a:lnTo>
                <a:lnTo>
                  <a:pt x="26743" y="7349"/>
                </a:lnTo>
                <a:lnTo>
                  <a:pt x="26768" y="7310"/>
                </a:lnTo>
                <a:lnTo>
                  <a:pt x="26795" y="7273"/>
                </a:lnTo>
                <a:lnTo>
                  <a:pt x="26822" y="7236"/>
                </a:lnTo>
                <a:lnTo>
                  <a:pt x="26850" y="7200"/>
                </a:lnTo>
                <a:lnTo>
                  <a:pt x="26880" y="7163"/>
                </a:lnTo>
                <a:lnTo>
                  <a:pt x="26910" y="7128"/>
                </a:lnTo>
                <a:lnTo>
                  <a:pt x="26940" y="7094"/>
                </a:lnTo>
                <a:lnTo>
                  <a:pt x="26971" y="7060"/>
                </a:lnTo>
                <a:lnTo>
                  <a:pt x="27005" y="7027"/>
                </a:lnTo>
                <a:lnTo>
                  <a:pt x="27038" y="6994"/>
                </a:lnTo>
                <a:lnTo>
                  <a:pt x="27071" y="6962"/>
                </a:lnTo>
                <a:lnTo>
                  <a:pt x="27107" y="6933"/>
                </a:lnTo>
                <a:lnTo>
                  <a:pt x="27141" y="6906"/>
                </a:lnTo>
                <a:lnTo>
                  <a:pt x="27176" y="6880"/>
                </a:lnTo>
                <a:lnTo>
                  <a:pt x="27212" y="6854"/>
                </a:lnTo>
                <a:lnTo>
                  <a:pt x="27248" y="6829"/>
                </a:lnTo>
                <a:lnTo>
                  <a:pt x="27285" y="6805"/>
                </a:lnTo>
                <a:lnTo>
                  <a:pt x="27321" y="6782"/>
                </a:lnTo>
                <a:lnTo>
                  <a:pt x="27357" y="6761"/>
                </a:lnTo>
                <a:lnTo>
                  <a:pt x="27395" y="6740"/>
                </a:lnTo>
                <a:lnTo>
                  <a:pt x="27432" y="6719"/>
                </a:lnTo>
                <a:lnTo>
                  <a:pt x="27470" y="6699"/>
                </a:lnTo>
                <a:lnTo>
                  <a:pt x="27508" y="6681"/>
                </a:lnTo>
                <a:lnTo>
                  <a:pt x="27546" y="6663"/>
                </a:lnTo>
                <a:lnTo>
                  <a:pt x="27584" y="6646"/>
                </a:lnTo>
                <a:lnTo>
                  <a:pt x="27623" y="6630"/>
                </a:lnTo>
                <a:lnTo>
                  <a:pt x="27662" y="6615"/>
                </a:lnTo>
                <a:lnTo>
                  <a:pt x="27701" y="6600"/>
                </a:lnTo>
                <a:lnTo>
                  <a:pt x="27741" y="6587"/>
                </a:lnTo>
                <a:lnTo>
                  <a:pt x="27780" y="6573"/>
                </a:lnTo>
                <a:lnTo>
                  <a:pt x="27820" y="6562"/>
                </a:lnTo>
                <a:lnTo>
                  <a:pt x="27859" y="6550"/>
                </a:lnTo>
                <a:lnTo>
                  <a:pt x="27899" y="6540"/>
                </a:lnTo>
                <a:lnTo>
                  <a:pt x="27939" y="6531"/>
                </a:lnTo>
                <a:lnTo>
                  <a:pt x="27980" y="6521"/>
                </a:lnTo>
                <a:lnTo>
                  <a:pt x="28020" y="6514"/>
                </a:lnTo>
                <a:lnTo>
                  <a:pt x="28060" y="6507"/>
                </a:lnTo>
                <a:lnTo>
                  <a:pt x="28101" y="6499"/>
                </a:lnTo>
                <a:lnTo>
                  <a:pt x="28141" y="6494"/>
                </a:lnTo>
                <a:lnTo>
                  <a:pt x="28182" y="6489"/>
                </a:lnTo>
                <a:lnTo>
                  <a:pt x="28223" y="6485"/>
                </a:lnTo>
                <a:lnTo>
                  <a:pt x="28264" y="6482"/>
                </a:lnTo>
                <a:lnTo>
                  <a:pt x="28305" y="6480"/>
                </a:lnTo>
                <a:lnTo>
                  <a:pt x="28345" y="6478"/>
                </a:lnTo>
                <a:lnTo>
                  <a:pt x="28387" y="6477"/>
                </a:lnTo>
                <a:lnTo>
                  <a:pt x="28428" y="6477"/>
                </a:lnTo>
                <a:lnTo>
                  <a:pt x="28468" y="6477"/>
                </a:lnTo>
                <a:lnTo>
                  <a:pt x="28510" y="6479"/>
                </a:lnTo>
                <a:lnTo>
                  <a:pt x="28550" y="6481"/>
                </a:lnTo>
                <a:lnTo>
                  <a:pt x="28592" y="6483"/>
                </a:lnTo>
                <a:lnTo>
                  <a:pt x="28633" y="6486"/>
                </a:lnTo>
                <a:lnTo>
                  <a:pt x="28673" y="6490"/>
                </a:lnTo>
                <a:lnTo>
                  <a:pt x="28715" y="6495"/>
                </a:lnTo>
                <a:lnTo>
                  <a:pt x="28756" y="6501"/>
                </a:lnTo>
                <a:lnTo>
                  <a:pt x="28796" y="6508"/>
                </a:lnTo>
                <a:lnTo>
                  <a:pt x="28837" y="6514"/>
                </a:lnTo>
                <a:lnTo>
                  <a:pt x="28877" y="6522"/>
                </a:lnTo>
                <a:lnTo>
                  <a:pt x="28918" y="6531"/>
                </a:lnTo>
                <a:lnTo>
                  <a:pt x="28959" y="6540"/>
                </a:lnTo>
                <a:lnTo>
                  <a:pt x="28999" y="6549"/>
                </a:lnTo>
                <a:lnTo>
                  <a:pt x="29040" y="6560"/>
                </a:lnTo>
                <a:lnTo>
                  <a:pt x="29079" y="6571"/>
                </a:lnTo>
                <a:lnTo>
                  <a:pt x="29119" y="6584"/>
                </a:lnTo>
                <a:lnTo>
                  <a:pt x="29159" y="6596"/>
                </a:lnTo>
                <a:lnTo>
                  <a:pt x="29199" y="6610"/>
                </a:lnTo>
                <a:lnTo>
                  <a:pt x="29239" y="6623"/>
                </a:lnTo>
                <a:lnTo>
                  <a:pt x="29277" y="6638"/>
                </a:lnTo>
                <a:lnTo>
                  <a:pt x="29317" y="6653"/>
                </a:lnTo>
                <a:lnTo>
                  <a:pt x="29355" y="6669"/>
                </a:lnTo>
                <a:lnTo>
                  <a:pt x="29395" y="6686"/>
                </a:lnTo>
                <a:lnTo>
                  <a:pt x="29432" y="6703"/>
                </a:lnTo>
                <a:lnTo>
                  <a:pt x="29471" y="6721"/>
                </a:lnTo>
                <a:lnTo>
                  <a:pt x="29509" y="6740"/>
                </a:lnTo>
                <a:lnTo>
                  <a:pt x="29547" y="6759"/>
                </a:lnTo>
                <a:lnTo>
                  <a:pt x="29584" y="6778"/>
                </a:lnTo>
                <a:lnTo>
                  <a:pt x="29619" y="6799"/>
                </a:lnTo>
                <a:lnTo>
                  <a:pt x="29652" y="6819"/>
                </a:lnTo>
                <a:lnTo>
                  <a:pt x="29685" y="6841"/>
                </a:lnTo>
                <a:lnTo>
                  <a:pt x="29717" y="6863"/>
                </a:lnTo>
                <a:lnTo>
                  <a:pt x="29750" y="6884"/>
                </a:lnTo>
                <a:lnTo>
                  <a:pt x="29781" y="6906"/>
                </a:lnTo>
                <a:lnTo>
                  <a:pt x="29812" y="6929"/>
                </a:lnTo>
                <a:lnTo>
                  <a:pt x="29842" y="6953"/>
                </a:lnTo>
                <a:lnTo>
                  <a:pt x="29873" y="6977"/>
                </a:lnTo>
                <a:lnTo>
                  <a:pt x="29902" y="7001"/>
                </a:lnTo>
                <a:lnTo>
                  <a:pt x="29931" y="7025"/>
                </a:lnTo>
                <a:lnTo>
                  <a:pt x="29959" y="7050"/>
                </a:lnTo>
                <a:lnTo>
                  <a:pt x="29987" y="7075"/>
                </a:lnTo>
                <a:lnTo>
                  <a:pt x="30014" y="7101"/>
                </a:lnTo>
                <a:lnTo>
                  <a:pt x="30041" y="7127"/>
                </a:lnTo>
                <a:lnTo>
                  <a:pt x="30067" y="7153"/>
                </a:lnTo>
                <a:lnTo>
                  <a:pt x="30118" y="7207"/>
                </a:lnTo>
                <a:lnTo>
                  <a:pt x="30167" y="7261"/>
                </a:lnTo>
                <a:lnTo>
                  <a:pt x="30213" y="7317"/>
                </a:lnTo>
                <a:lnTo>
                  <a:pt x="30258" y="7376"/>
                </a:lnTo>
                <a:lnTo>
                  <a:pt x="30300" y="7434"/>
                </a:lnTo>
                <a:lnTo>
                  <a:pt x="30341" y="7494"/>
                </a:lnTo>
                <a:lnTo>
                  <a:pt x="30379" y="7555"/>
                </a:lnTo>
                <a:lnTo>
                  <a:pt x="30415" y="7617"/>
                </a:lnTo>
                <a:lnTo>
                  <a:pt x="30449" y="7680"/>
                </a:lnTo>
                <a:lnTo>
                  <a:pt x="30482" y="7744"/>
                </a:lnTo>
                <a:lnTo>
                  <a:pt x="30512" y="7809"/>
                </a:lnTo>
                <a:lnTo>
                  <a:pt x="30540" y="7874"/>
                </a:lnTo>
                <a:lnTo>
                  <a:pt x="30566" y="7941"/>
                </a:lnTo>
                <a:lnTo>
                  <a:pt x="30590" y="8007"/>
                </a:lnTo>
                <a:lnTo>
                  <a:pt x="30612" y="8075"/>
                </a:lnTo>
                <a:lnTo>
                  <a:pt x="30632" y="8144"/>
                </a:lnTo>
                <a:lnTo>
                  <a:pt x="30649" y="8212"/>
                </a:lnTo>
                <a:lnTo>
                  <a:pt x="30665" y="8282"/>
                </a:lnTo>
                <a:lnTo>
                  <a:pt x="30678" y="8352"/>
                </a:lnTo>
                <a:lnTo>
                  <a:pt x="30691" y="8423"/>
                </a:lnTo>
                <a:lnTo>
                  <a:pt x="30700" y="8493"/>
                </a:lnTo>
                <a:lnTo>
                  <a:pt x="30709" y="8565"/>
                </a:lnTo>
                <a:lnTo>
                  <a:pt x="30714" y="8636"/>
                </a:lnTo>
                <a:lnTo>
                  <a:pt x="30718" y="8708"/>
                </a:lnTo>
                <a:lnTo>
                  <a:pt x="30720" y="8780"/>
                </a:lnTo>
                <a:lnTo>
                  <a:pt x="30720" y="8853"/>
                </a:lnTo>
                <a:lnTo>
                  <a:pt x="30718" y="8924"/>
                </a:lnTo>
                <a:lnTo>
                  <a:pt x="30714" y="8996"/>
                </a:lnTo>
                <a:lnTo>
                  <a:pt x="30708" y="9068"/>
                </a:lnTo>
                <a:lnTo>
                  <a:pt x="30700" y="9141"/>
                </a:lnTo>
                <a:lnTo>
                  <a:pt x="30690" y="9213"/>
                </a:lnTo>
                <a:lnTo>
                  <a:pt x="30678" y="9284"/>
                </a:lnTo>
                <a:lnTo>
                  <a:pt x="30665" y="9355"/>
                </a:lnTo>
                <a:lnTo>
                  <a:pt x="30649" y="9427"/>
                </a:lnTo>
                <a:lnTo>
                  <a:pt x="30632" y="9498"/>
                </a:lnTo>
                <a:lnTo>
                  <a:pt x="30612" y="9569"/>
                </a:lnTo>
                <a:lnTo>
                  <a:pt x="30590" y="9638"/>
                </a:lnTo>
                <a:lnTo>
                  <a:pt x="30567" y="9708"/>
                </a:lnTo>
                <a:lnTo>
                  <a:pt x="30542" y="9777"/>
                </a:lnTo>
                <a:lnTo>
                  <a:pt x="30515" y="9845"/>
                </a:lnTo>
                <a:lnTo>
                  <a:pt x="30486" y="9913"/>
                </a:lnTo>
                <a:lnTo>
                  <a:pt x="30456" y="9981"/>
                </a:lnTo>
                <a:lnTo>
                  <a:pt x="30422" y="10047"/>
                </a:lnTo>
                <a:lnTo>
                  <a:pt x="30388" y="10113"/>
                </a:lnTo>
                <a:lnTo>
                  <a:pt x="30351" y="10177"/>
                </a:lnTo>
                <a:lnTo>
                  <a:pt x="30313" y="10242"/>
                </a:lnTo>
                <a:lnTo>
                  <a:pt x="30273" y="10304"/>
                </a:lnTo>
                <a:lnTo>
                  <a:pt x="30231" y="10367"/>
                </a:lnTo>
                <a:lnTo>
                  <a:pt x="30187" y="10428"/>
                </a:lnTo>
                <a:lnTo>
                  <a:pt x="30141" y="10488"/>
                </a:lnTo>
                <a:lnTo>
                  <a:pt x="30094" y="10547"/>
                </a:lnTo>
                <a:lnTo>
                  <a:pt x="30044" y="10604"/>
                </a:lnTo>
                <a:lnTo>
                  <a:pt x="29993" y="10660"/>
                </a:lnTo>
                <a:lnTo>
                  <a:pt x="29940" y="10715"/>
                </a:lnTo>
                <a:lnTo>
                  <a:pt x="29886" y="10770"/>
                </a:lnTo>
                <a:lnTo>
                  <a:pt x="29829" y="10822"/>
                </a:lnTo>
                <a:lnTo>
                  <a:pt x="29775" y="10867"/>
                </a:lnTo>
                <a:lnTo>
                  <a:pt x="29719" y="10911"/>
                </a:lnTo>
                <a:lnTo>
                  <a:pt x="29662" y="10953"/>
                </a:lnTo>
                <a:lnTo>
                  <a:pt x="29605" y="10993"/>
                </a:lnTo>
                <a:lnTo>
                  <a:pt x="29548" y="11032"/>
                </a:lnTo>
                <a:lnTo>
                  <a:pt x="29489" y="11068"/>
                </a:lnTo>
                <a:lnTo>
                  <a:pt x="29431" y="11105"/>
                </a:lnTo>
                <a:lnTo>
                  <a:pt x="29372" y="11138"/>
                </a:lnTo>
                <a:lnTo>
                  <a:pt x="29311" y="11170"/>
                </a:lnTo>
                <a:lnTo>
                  <a:pt x="29251" y="11201"/>
                </a:lnTo>
                <a:lnTo>
                  <a:pt x="29191" y="11231"/>
                </a:lnTo>
                <a:lnTo>
                  <a:pt x="29129" y="11259"/>
                </a:lnTo>
                <a:lnTo>
                  <a:pt x="29068" y="11285"/>
                </a:lnTo>
                <a:lnTo>
                  <a:pt x="29005" y="11310"/>
                </a:lnTo>
                <a:lnTo>
                  <a:pt x="28943" y="11333"/>
                </a:lnTo>
                <a:lnTo>
                  <a:pt x="28880" y="11353"/>
                </a:lnTo>
                <a:lnTo>
                  <a:pt x="28817" y="11374"/>
                </a:lnTo>
                <a:lnTo>
                  <a:pt x="28753" y="11392"/>
                </a:lnTo>
                <a:lnTo>
                  <a:pt x="28689" y="11410"/>
                </a:lnTo>
                <a:lnTo>
                  <a:pt x="28625" y="11424"/>
                </a:lnTo>
                <a:lnTo>
                  <a:pt x="28561" y="11439"/>
                </a:lnTo>
                <a:lnTo>
                  <a:pt x="28496" y="11451"/>
                </a:lnTo>
                <a:lnTo>
                  <a:pt x="28431" y="11462"/>
                </a:lnTo>
                <a:lnTo>
                  <a:pt x="28366" y="11471"/>
                </a:lnTo>
                <a:lnTo>
                  <a:pt x="28301" y="11479"/>
                </a:lnTo>
                <a:lnTo>
                  <a:pt x="28236" y="11486"/>
                </a:lnTo>
                <a:lnTo>
                  <a:pt x="28170" y="11490"/>
                </a:lnTo>
                <a:lnTo>
                  <a:pt x="28105" y="11494"/>
                </a:lnTo>
                <a:lnTo>
                  <a:pt x="28039" y="11496"/>
                </a:lnTo>
                <a:lnTo>
                  <a:pt x="27974" y="11496"/>
                </a:lnTo>
                <a:lnTo>
                  <a:pt x="27908" y="11495"/>
                </a:lnTo>
                <a:lnTo>
                  <a:pt x="27843" y="11493"/>
                </a:lnTo>
                <a:lnTo>
                  <a:pt x="27777" y="11489"/>
                </a:lnTo>
                <a:lnTo>
                  <a:pt x="27711" y="11484"/>
                </a:lnTo>
                <a:lnTo>
                  <a:pt x="27646" y="11476"/>
                </a:lnTo>
                <a:lnTo>
                  <a:pt x="27580" y="11468"/>
                </a:lnTo>
                <a:lnTo>
                  <a:pt x="27516" y="11459"/>
                </a:lnTo>
                <a:lnTo>
                  <a:pt x="27450" y="11447"/>
                </a:lnTo>
                <a:lnTo>
                  <a:pt x="27386" y="11435"/>
                </a:lnTo>
                <a:lnTo>
                  <a:pt x="27320" y="11421"/>
                </a:lnTo>
                <a:lnTo>
                  <a:pt x="27255" y="11405"/>
                </a:lnTo>
                <a:lnTo>
                  <a:pt x="27192" y="11389"/>
                </a:lnTo>
                <a:lnTo>
                  <a:pt x="27127" y="11371"/>
                </a:lnTo>
                <a:lnTo>
                  <a:pt x="27064" y="11351"/>
                </a:lnTo>
                <a:lnTo>
                  <a:pt x="27000" y="11331"/>
                </a:lnTo>
                <a:lnTo>
                  <a:pt x="26937" y="11308"/>
                </a:lnTo>
                <a:lnTo>
                  <a:pt x="26874" y="11284"/>
                </a:lnTo>
                <a:lnTo>
                  <a:pt x="26812" y="11259"/>
                </a:lnTo>
                <a:lnTo>
                  <a:pt x="26751" y="11233"/>
                </a:lnTo>
                <a:lnTo>
                  <a:pt x="26689" y="11205"/>
                </a:lnTo>
                <a:lnTo>
                  <a:pt x="26628" y="11175"/>
                </a:lnTo>
                <a:lnTo>
                  <a:pt x="26567" y="11144"/>
                </a:lnTo>
                <a:lnTo>
                  <a:pt x="26507" y="11113"/>
                </a:lnTo>
                <a:lnTo>
                  <a:pt x="26448" y="11080"/>
                </a:lnTo>
                <a:lnTo>
                  <a:pt x="26388" y="11044"/>
                </a:lnTo>
                <a:lnTo>
                  <a:pt x="26330" y="11009"/>
                </a:lnTo>
                <a:lnTo>
                  <a:pt x="26272" y="10971"/>
                </a:lnTo>
                <a:lnTo>
                  <a:pt x="26214" y="10933"/>
                </a:lnTo>
                <a:lnTo>
                  <a:pt x="26158" y="10892"/>
                </a:lnTo>
                <a:lnTo>
                  <a:pt x="26102" y="10852"/>
                </a:lnTo>
                <a:lnTo>
                  <a:pt x="26047" y="10809"/>
                </a:lnTo>
                <a:lnTo>
                  <a:pt x="25992" y="10765"/>
                </a:lnTo>
                <a:lnTo>
                  <a:pt x="25937" y="10720"/>
                </a:lnTo>
                <a:lnTo>
                  <a:pt x="25884" y="10673"/>
                </a:lnTo>
                <a:lnTo>
                  <a:pt x="25840" y="10644"/>
                </a:lnTo>
                <a:lnTo>
                  <a:pt x="25797" y="10618"/>
                </a:lnTo>
                <a:lnTo>
                  <a:pt x="25756" y="10593"/>
                </a:lnTo>
                <a:lnTo>
                  <a:pt x="25718" y="10571"/>
                </a:lnTo>
                <a:lnTo>
                  <a:pt x="25681" y="10551"/>
                </a:lnTo>
                <a:lnTo>
                  <a:pt x="25646" y="10533"/>
                </a:lnTo>
                <a:lnTo>
                  <a:pt x="25613" y="10518"/>
                </a:lnTo>
                <a:lnTo>
                  <a:pt x="25581" y="10503"/>
                </a:lnTo>
                <a:lnTo>
                  <a:pt x="25550" y="10492"/>
                </a:lnTo>
                <a:lnTo>
                  <a:pt x="25521" y="10480"/>
                </a:lnTo>
                <a:lnTo>
                  <a:pt x="25493" y="10472"/>
                </a:lnTo>
                <a:lnTo>
                  <a:pt x="25466" y="10464"/>
                </a:lnTo>
                <a:lnTo>
                  <a:pt x="25440" y="10457"/>
                </a:lnTo>
                <a:lnTo>
                  <a:pt x="25414" y="10452"/>
                </a:lnTo>
                <a:lnTo>
                  <a:pt x="25389" y="10448"/>
                </a:lnTo>
                <a:lnTo>
                  <a:pt x="25364" y="10445"/>
                </a:lnTo>
                <a:lnTo>
                  <a:pt x="3051" y="10445"/>
                </a:lnTo>
                <a:lnTo>
                  <a:pt x="2972" y="10444"/>
                </a:lnTo>
                <a:lnTo>
                  <a:pt x="2894" y="10442"/>
                </a:lnTo>
                <a:lnTo>
                  <a:pt x="2816" y="10437"/>
                </a:lnTo>
                <a:lnTo>
                  <a:pt x="2739" y="10429"/>
                </a:lnTo>
                <a:lnTo>
                  <a:pt x="2662" y="10421"/>
                </a:lnTo>
                <a:lnTo>
                  <a:pt x="2586" y="10411"/>
                </a:lnTo>
                <a:lnTo>
                  <a:pt x="2511" y="10398"/>
                </a:lnTo>
                <a:lnTo>
                  <a:pt x="2436" y="10383"/>
                </a:lnTo>
                <a:lnTo>
                  <a:pt x="2362" y="10367"/>
                </a:lnTo>
                <a:lnTo>
                  <a:pt x="2288" y="10349"/>
                </a:lnTo>
                <a:lnTo>
                  <a:pt x="2215" y="10329"/>
                </a:lnTo>
                <a:lnTo>
                  <a:pt x="2143" y="10309"/>
                </a:lnTo>
                <a:lnTo>
                  <a:pt x="2073" y="10285"/>
                </a:lnTo>
                <a:lnTo>
                  <a:pt x="2002" y="10261"/>
                </a:lnTo>
                <a:lnTo>
                  <a:pt x="1932" y="10234"/>
                </a:lnTo>
                <a:lnTo>
                  <a:pt x="1863" y="10205"/>
                </a:lnTo>
                <a:lnTo>
                  <a:pt x="1795" y="10176"/>
                </a:lnTo>
                <a:lnTo>
                  <a:pt x="1728" y="10144"/>
                </a:lnTo>
                <a:lnTo>
                  <a:pt x="1661" y="10112"/>
                </a:lnTo>
                <a:lnTo>
                  <a:pt x="1597" y="10077"/>
                </a:lnTo>
                <a:lnTo>
                  <a:pt x="1532" y="10041"/>
                </a:lnTo>
                <a:lnTo>
                  <a:pt x="1469" y="10004"/>
                </a:lnTo>
                <a:lnTo>
                  <a:pt x="1406" y="9965"/>
                </a:lnTo>
                <a:lnTo>
                  <a:pt x="1345" y="9924"/>
                </a:lnTo>
                <a:lnTo>
                  <a:pt x="1285" y="9883"/>
                </a:lnTo>
                <a:lnTo>
                  <a:pt x="1225" y="9839"/>
                </a:lnTo>
                <a:lnTo>
                  <a:pt x="1167" y="9794"/>
                </a:lnTo>
                <a:lnTo>
                  <a:pt x="1110" y="9749"/>
                </a:lnTo>
                <a:lnTo>
                  <a:pt x="1055" y="9702"/>
                </a:lnTo>
                <a:lnTo>
                  <a:pt x="999" y="9653"/>
                </a:lnTo>
                <a:lnTo>
                  <a:pt x="945" y="9603"/>
                </a:lnTo>
                <a:lnTo>
                  <a:pt x="893" y="9552"/>
                </a:lnTo>
                <a:lnTo>
                  <a:pt x="842" y="9500"/>
                </a:lnTo>
                <a:lnTo>
                  <a:pt x="792" y="9446"/>
                </a:lnTo>
                <a:lnTo>
                  <a:pt x="743" y="9392"/>
                </a:lnTo>
                <a:lnTo>
                  <a:pt x="696" y="9335"/>
                </a:lnTo>
                <a:lnTo>
                  <a:pt x="651" y="9278"/>
                </a:lnTo>
                <a:lnTo>
                  <a:pt x="606" y="9220"/>
                </a:lnTo>
                <a:lnTo>
                  <a:pt x="562" y="9161"/>
                </a:lnTo>
                <a:lnTo>
                  <a:pt x="521" y="9100"/>
                </a:lnTo>
                <a:lnTo>
                  <a:pt x="480" y="9039"/>
                </a:lnTo>
                <a:lnTo>
                  <a:pt x="441" y="8976"/>
                </a:lnTo>
                <a:lnTo>
                  <a:pt x="404" y="8913"/>
                </a:lnTo>
                <a:lnTo>
                  <a:pt x="367" y="8849"/>
                </a:lnTo>
                <a:lnTo>
                  <a:pt x="333" y="8784"/>
                </a:lnTo>
                <a:lnTo>
                  <a:pt x="301" y="8717"/>
                </a:lnTo>
                <a:lnTo>
                  <a:pt x="270" y="8651"/>
                </a:lnTo>
                <a:lnTo>
                  <a:pt x="239" y="8582"/>
                </a:lnTo>
                <a:lnTo>
                  <a:pt x="211" y="8513"/>
                </a:lnTo>
                <a:lnTo>
                  <a:pt x="185" y="8444"/>
                </a:lnTo>
                <a:lnTo>
                  <a:pt x="160" y="8373"/>
                </a:lnTo>
                <a:lnTo>
                  <a:pt x="136" y="8302"/>
                </a:lnTo>
                <a:lnTo>
                  <a:pt x="116" y="8230"/>
                </a:lnTo>
                <a:lnTo>
                  <a:pt x="96" y="8157"/>
                </a:lnTo>
                <a:lnTo>
                  <a:pt x="78" y="8083"/>
                </a:lnTo>
                <a:lnTo>
                  <a:pt x="61" y="8010"/>
                </a:lnTo>
                <a:lnTo>
                  <a:pt x="47" y="7935"/>
                </a:lnTo>
                <a:lnTo>
                  <a:pt x="34" y="7860"/>
                </a:lnTo>
                <a:lnTo>
                  <a:pt x="24" y="7784"/>
                </a:lnTo>
                <a:lnTo>
                  <a:pt x="16" y="7707"/>
                </a:lnTo>
                <a:lnTo>
                  <a:pt x="8" y="7630"/>
                </a:lnTo>
                <a:lnTo>
                  <a:pt x="4" y="7552"/>
                </a:lnTo>
                <a:lnTo>
                  <a:pt x="1" y="7474"/>
                </a:lnTo>
                <a:lnTo>
                  <a:pt x="0" y="7394"/>
                </a:lnTo>
                <a:lnTo>
                  <a:pt x="0" y="3050"/>
                </a:lnTo>
                <a:lnTo>
                  <a:pt x="1" y="2971"/>
                </a:lnTo>
                <a:lnTo>
                  <a:pt x="4" y="2893"/>
                </a:lnTo>
                <a:lnTo>
                  <a:pt x="8" y="2815"/>
                </a:lnTo>
                <a:lnTo>
                  <a:pt x="16" y="2738"/>
                </a:lnTo>
                <a:lnTo>
                  <a:pt x="24" y="2661"/>
                </a:lnTo>
                <a:lnTo>
                  <a:pt x="34" y="2585"/>
                </a:lnTo>
                <a:lnTo>
                  <a:pt x="47" y="2510"/>
                </a:lnTo>
                <a:lnTo>
                  <a:pt x="61" y="2435"/>
                </a:lnTo>
                <a:lnTo>
                  <a:pt x="78" y="2361"/>
                </a:lnTo>
                <a:lnTo>
                  <a:pt x="96" y="2288"/>
                </a:lnTo>
                <a:lnTo>
                  <a:pt x="116" y="2215"/>
                </a:lnTo>
                <a:lnTo>
                  <a:pt x="136" y="2143"/>
                </a:lnTo>
                <a:lnTo>
                  <a:pt x="160" y="2072"/>
                </a:lnTo>
                <a:lnTo>
                  <a:pt x="185" y="2001"/>
                </a:lnTo>
                <a:lnTo>
                  <a:pt x="211" y="1932"/>
                </a:lnTo>
                <a:lnTo>
                  <a:pt x="239" y="1863"/>
                </a:lnTo>
                <a:lnTo>
                  <a:pt x="270" y="1795"/>
                </a:lnTo>
                <a:lnTo>
                  <a:pt x="301" y="1728"/>
                </a:lnTo>
                <a:lnTo>
                  <a:pt x="333" y="1661"/>
                </a:lnTo>
                <a:lnTo>
                  <a:pt x="367" y="1596"/>
                </a:lnTo>
                <a:lnTo>
                  <a:pt x="404" y="1532"/>
                </a:lnTo>
                <a:lnTo>
                  <a:pt x="441" y="1468"/>
                </a:lnTo>
                <a:lnTo>
                  <a:pt x="480" y="1406"/>
                </a:lnTo>
                <a:lnTo>
                  <a:pt x="521" y="1345"/>
                </a:lnTo>
                <a:lnTo>
                  <a:pt x="562" y="1284"/>
                </a:lnTo>
                <a:lnTo>
                  <a:pt x="606" y="1225"/>
                </a:lnTo>
                <a:lnTo>
                  <a:pt x="651" y="1167"/>
                </a:lnTo>
                <a:lnTo>
                  <a:pt x="696" y="1109"/>
                </a:lnTo>
                <a:lnTo>
                  <a:pt x="743" y="1054"/>
                </a:lnTo>
                <a:lnTo>
                  <a:pt x="792" y="999"/>
                </a:lnTo>
                <a:lnTo>
                  <a:pt x="842" y="946"/>
                </a:lnTo>
                <a:lnTo>
                  <a:pt x="893" y="893"/>
                </a:lnTo>
                <a:lnTo>
                  <a:pt x="945" y="842"/>
                </a:lnTo>
                <a:lnTo>
                  <a:pt x="999" y="792"/>
                </a:lnTo>
                <a:lnTo>
                  <a:pt x="1055" y="744"/>
                </a:lnTo>
                <a:lnTo>
                  <a:pt x="1110" y="696"/>
                </a:lnTo>
                <a:lnTo>
                  <a:pt x="1167" y="650"/>
                </a:lnTo>
                <a:lnTo>
                  <a:pt x="1225" y="606"/>
                </a:lnTo>
                <a:lnTo>
                  <a:pt x="1285" y="563"/>
                </a:lnTo>
                <a:lnTo>
                  <a:pt x="1345" y="520"/>
                </a:lnTo>
                <a:lnTo>
                  <a:pt x="1406" y="481"/>
                </a:lnTo>
                <a:lnTo>
                  <a:pt x="1469" y="441"/>
                </a:lnTo>
                <a:lnTo>
                  <a:pt x="1532" y="404"/>
                </a:lnTo>
                <a:lnTo>
                  <a:pt x="1597" y="368"/>
                </a:lnTo>
                <a:lnTo>
                  <a:pt x="1661" y="334"/>
                </a:lnTo>
                <a:lnTo>
                  <a:pt x="1728" y="301"/>
                </a:lnTo>
                <a:lnTo>
                  <a:pt x="1795" y="270"/>
                </a:lnTo>
                <a:lnTo>
                  <a:pt x="1863" y="239"/>
                </a:lnTo>
                <a:lnTo>
                  <a:pt x="1932" y="211"/>
                </a:lnTo>
                <a:lnTo>
                  <a:pt x="2002" y="185"/>
                </a:lnTo>
                <a:lnTo>
                  <a:pt x="2073" y="160"/>
                </a:lnTo>
                <a:lnTo>
                  <a:pt x="2143" y="137"/>
                </a:lnTo>
                <a:lnTo>
                  <a:pt x="2215" y="116"/>
                </a:lnTo>
                <a:lnTo>
                  <a:pt x="2288" y="96"/>
                </a:lnTo>
                <a:lnTo>
                  <a:pt x="2362" y="78"/>
                </a:lnTo>
                <a:lnTo>
                  <a:pt x="2436" y="61"/>
                </a:lnTo>
                <a:lnTo>
                  <a:pt x="2511" y="48"/>
                </a:lnTo>
                <a:lnTo>
                  <a:pt x="2586" y="35"/>
                </a:lnTo>
                <a:lnTo>
                  <a:pt x="2662" y="24"/>
                </a:lnTo>
                <a:lnTo>
                  <a:pt x="2739" y="16"/>
                </a:lnTo>
                <a:lnTo>
                  <a:pt x="2816" y="8"/>
                </a:lnTo>
                <a:lnTo>
                  <a:pt x="2894" y="4"/>
                </a:lnTo>
                <a:lnTo>
                  <a:pt x="2972" y="1"/>
                </a:lnTo>
                <a:lnTo>
                  <a:pt x="3051" y="0"/>
                </a:lnTo>
                <a:lnTo>
                  <a:pt x="25929" y="0"/>
                </a:lnTo>
                <a:lnTo>
                  <a:pt x="26007" y="1"/>
                </a:lnTo>
                <a:lnTo>
                  <a:pt x="26086" y="4"/>
                </a:lnTo>
                <a:lnTo>
                  <a:pt x="26163" y="8"/>
                </a:lnTo>
                <a:lnTo>
                  <a:pt x="26240" y="16"/>
                </a:lnTo>
                <a:lnTo>
                  <a:pt x="26317" y="24"/>
                </a:lnTo>
                <a:lnTo>
                  <a:pt x="26393" y="35"/>
                </a:lnTo>
                <a:lnTo>
                  <a:pt x="26469" y="48"/>
                </a:lnTo>
                <a:lnTo>
                  <a:pt x="26543" y="61"/>
                </a:lnTo>
                <a:lnTo>
                  <a:pt x="26618" y="78"/>
                </a:lnTo>
                <a:lnTo>
                  <a:pt x="26691" y="96"/>
                </a:lnTo>
                <a:lnTo>
                  <a:pt x="26764" y="116"/>
                </a:lnTo>
                <a:lnTo>
                  <a:pt x="26836" y="137"/>
                </a:lnTo>
                <a:lnTo>
                  <a:pt x="26908" y="160"/>
                </a:lnTo>
                <a:lnTo>
                  <a:pt x="26977" y="185"/>
                </a:lnTo>
                <a:lnTo>
                  <a:pt x="27047" y="211"/>
                </a:lnTo>
                <a:lnTo>
                  <a:pt x="27117" y="239"/>
                </a:lnTo>
                <a:lnTo>
                  <a:pt x="27185" y="270"/>
                </a:lnTo>
                <a:lnTo>
                  <a:pt x="27251" y="301"/>
                </a:lnTo>
                <a:lnTo>
                  <a:pt x="27318" y="334"/>
                </a:lnTo>
                <a:lnTo>
                  <a:pt x="27383" y="368"/>
                </a:lnTo>
                <a:lnTo>
                  <a:pt x="27448" y="404"/>
                </a:lnTo>
                <a:lnTo>
                  <a:pt x="27510" y="441"/>
                </a:lnTo>
                <a:lnTo>
                  <a:pt x="27573" y="481"/>
                </a:lnTo>
                <a:lnTo>
                  <a:pt x="27634" y="520"/>
                </a:lnTo>
                <a:lnTo>
                  <a:pt x="27695" y="563"/>
                </a:lnTo>
                <a:lnTo>
                  <a:pt x="27754" y="606"/>
                </a:lnTo>
                <a:lnTo>
                  <a:pt x="27812" y="650"/>
                </a:lnTo>
                <a:lnTo>
                  <a:pt x="27870" y="696"/>
                </a:lnTo>
                <a:lnTo>
                  <a:pt x="27926" y="744"/>
                </a:lnTo>
                <a:lnTo>
                  <a:pt x="27980" y="792"/>
                </a:lnTo>
                <a:lnTo>
                  <a:pt x="28034" y="842"/>
                </a:lnTo>
                <a:lnTo>
                  <a:pt x="28086" y="893"/>
                </a:lnTo>
                <a:lnTo>
                  <a:pt x="28137" y="946"/>
                </a:lnTo>
                <a:lnTo>
                  <a:pt x="28187" y="999"/>
                </a:lnTo>
                <a:lnTo>
                  <a:pt x="28236" y="1054"/>
                </a:lnTo>
                <a:lnTo>
                  <a:pt x="28283" y="1109"/>
                </a:lnTo>
                <a:lnTo>
                  <a:pt x="28330" y="1167"/>
                </a:lnTo>
                <a:lnTo>
                  <a:pt x="28373" y="1225"/>
                </a:lnTo>
                <a:lnTo>
                  <a:pt x="28417" y="1284"/>
                </a:lnTo>
                <a:lnTo>
                  <a:pt x="28459" y="1345"/>
                </a:lnTo>
                <a:lnTo>
                  <a:pt x="28499" y="1406"/>
                </a:lnTo>
                <a:lnTo>
                  <a:pt x="28538" y="1468"/>
                </a:lnTo>
                <a:lnTo>
                  <a:pt x="28575" y="1532"/>
                </a:lnTo>
                <a:lnTo>
                  <a:pt x="28612" y="1596"/>
                </a:lnTo>
                <a:lnTo>
                  <a:pt x="28646" y="1661"/>
                </a:lnTo>
                <a:lnTo>
                  <a:pt x="28680" y="1728"/>
                </a:lnTo>
                <a:lnTo>
                  <a:pt x="28711" y="1795"/>
                </a:lnTo>
                <a:lnTo>
                  <a:pt x="28740" y="1863"/>
                </a:lnTo>
                <a:lnTo>
                  <a:pt x="28768" y="1932"/>
                </a:lnTo>
                <a:lnTo>
                  <a:pt x="28795" y="2001"/>
                </a:lnTo>
                <a:lnTo>
                  <a:pt x="28820" y="2072"/>
                </a:lnTo>
                <a:lnTo>
                  <a:pt x="28843" y="2143"/>
                </a:lnTo>
                <a:lnTo>
                  <a:pt x="28865" y="2215"/>
                </a:lnTo>
                <a:lnTo>
                  <a:pt x="28884" y="2288"/>
                </a:lnTo>
                <a:lnTo>
                  <a:pt x="28902" y="2361"/>
                </a:lnTo>
                <a:lnTo>
                  <a:pt x="28918" y="2435"/>
                </a:lnTo>
                <a:lnTo>
                  <a:pt x="28933" y="2510"/>
                </a:lnTo>
                <a:lnTo>
                  <a:pt x="28945" y="2585"/>
                </a:lnTo>
                <a:lnTo>
                  <a:pt x="28955" y="2661"/>
                </a:lnTo>
                <a:lnTo>
                  <a:pt x="28965" y="2738"/>
                </a:lnTo>
                <a:lnTo>
                  <a:pt x="28971" y="2815"/>
                </a:lnTo>
                <a:lnTo>
                  <a:pt x="28976" y="2893"/>
                </a:lnTo>
                <a:lnTo>
                  <a:pt x="28979" y="2971"/>
                </a:lnTo>
                <a:lnTo>
                  <a:pt x="28980" y="3050"/>
                </a:lnTo>
                <a:lnTo>
                  <a:pt x="28980" y="5222"/>
                </a:lnTo>
                <a:lnTo>
                  <a:pt x="28979" y="5273"/>
                </a:lnTo>
                <a:lnTo>
                  <a:pt x="28978" y="5323"/>
                </a:lnTo>
                <a:lnTo>
                  <a:pt x="28974" y="5373"/>
                </a:lnTo>
                <a:lnTo>
                  <a:pt x="28969" y="5422"/>
                </a:lnTo>
                <a:lnTo>
                  <a:pt x="28965" y="5447"/>
                </a:lnTo>
                <a:lnTo>
                  <a:pt x="28961" y="5471"/>
                </a:lnTo>
                <a:lnTo>
                  <a:pt x="28955" y="5495"/>
                </a:lnTo>
                <a:lnTo>
                  <a:pt x="28950" y="5518"/>
                </a:lnTo>
                <a:lnTo>
                  <a:pt x="28943" y="5542"/>
                </a:lnTo>
                <a:lnTo>
                  <a:pt x="28936" y="5565"/>
                </a:lnTo>
                <a:lnTo>
                  <a:pt x="28927" y="5588"/>
                </a:lnTo>
                <a:lnTo>
                  <a:pt x="28918" y="5610"/>
                </a:lnTo>
                <a:lnTo>
                  <a:pt x="28825" y="5605"/>
                </a:lnTo>
                <a:lnTo>
                  <a:pt x="28733" y="5603"/>
                </a:lnTo>
                <a:lnTo>
                  <a:pt x="28640" y="5603"/>
                </a:lnTo>
                <a:lnTo>
                  <a:pt x="28548" y="5605"/>
                </a:lnTo>
                <a:lnTo>
                  <a:pt x="28456" y="5610"/>
                </a:lnTo>
                <a:lnTo>
                  <a:pt x="28364" y="5617"/>
                </a:lnTo>
                <a:lnTo>
                  <a:pt x="28274" y="5625"/>
                </a:lnTo>
                <a:lnTo>
                  <a:pt x="28183" y="5637"/>
                </a:lnTo>
                <a:lnTo>
                  <a:pt x="28092" y="5649"/>
                </a:lnTo>
                <a:lnTo>
                  <a:pt x="28003" y="5665"/>
                </a:lnTo>
                <a:lnTo>
                  <a:pt x="27913" y="5682"/>
                </a:lnTo>
                <a:lnTo>
                  <a:pt x="27825" y="5702"/>
                </a:lnTo>
                <a:lnTo>
                  <a:pt x="27737" y="5725"/>
                </a:lnTo>
                <a:lnTo>
                  <a:pt x="27650" y="5749"/>
                </a:lnTo>
                <a:lnTo>
                  <a:pt x="27564" y="5776"/>
                </a:lnTo>
                <a:lnTo>
                  <a:pt x="27478" y="5805"/>
                </a:lnTo>
                <a:lnTo>
                  <a:pt x="27437" y="5821"/>
                </a:lnTo>
                <a:lnTo>
                  <a:pt x="27394" y="5836"/>
                </a:lnTo>
                <a:lnTo>
                  <a:pt x="27352" y="5853"/>
                </a:lnTo>
                <a:lnTo>
                  <a:pt x="27311" y="5870"/>
                </a:lnTo>
                <a:lnTo>
                  <a:pt x="27269" y="5887"/>
                </a:lnTo>
                <a:lnTo>
                  <a:pt x="27228" y="5906"/>
                </a:lnTo>
                <a:lnTo>
                  <a:pt x="27187" y="5925"/>
                </a:lnTo>
                <a:lnTo>
                  <a:pt x="27147" y="5945"/>
                </a:lnTo>
                <a:lnTo>
                  <a:pt x="27107" y="5964"/>
                </a:lnTo>
                <a:lnTo>
                  <a:pt x="27066" y="5985"/>
                </a:lnTo>
                <a:lnTo>
                  <a:pt x="27026" y="6007"/>
                </a:lnTo>
                <a:lnTo>
                  <a:pt x="26988" y="6029"/>
                </a:lnTo>
                <a:lnTo>
                  <a:pt x="26948" y="6051"/>
                </a:lnTo>
                <a:lnTo>
                  <a:pt x="26910" y="6075"/>
                </a:lnTo>
                <a:lnTo>
                  <a:pt x="26871" y="6098"/>
                </a:lnTo>
                <a:lnTo>
                  <a:pt x="26833" y="6123"/>
                </a:lnTo>
                <a:lnTo>
                  <a:pt x="26795" y="6148"/>
                </a:lnTo>
                <a:lnTo>
                  <a:pt x="26758" y="6173"/>
                </a:lnTo>
                <a:lnTo>
                  <a:pt x="26721" y="6199"/>
                </a:lnTo>
                <a:lnTo>
                  <a:pt x="26684" y="6226"/>
                </a:lnTo>
                <a:lnTo>
                  <a:pt x="26648" y="6253"/>
                </a:lnTo>
                <a:lnTo>
                  <a:pt x="26612" y="6281"/>
                </a:lnTo>
                <a:lnTo>
                  <a:pt x="26577" y="6309"/>
                </a:lnTo>
                <a:lnTo>
                  <a:pt x="26541" y="6338"/>
                </a:lnTo>
                <a:lnTo>
                  <a:pt x="26507" y="6368"/>
                </a:lnTo>
                <a:lnTo>
                  <a:pt x="26473" y="6398"/>
                </a:lnTo>
                <a:lnTo>
                  <a:pt x="26438" y="6430"/>
                </a:lnTo>
                <a:lnTo>
                  <a:pt x="26405" y="6462"/>
                </a:lnTo>
                <a:lnTo>
                  <a:pt x="26372" y="6494"/>
                </a:lnTo>
                <a:lnTo>
                  <a:pt x="26339" y="6526"/>
                </a:lnTo>
                <a:lnTo>
                  <a:pt x="26307" y="6560"/>
                </a:lnTo>
                <a:lnTo>
                  <a:pt x="26275" y="6594"/>
                </a:lnTo>
                <a:lnTo>
                  <a:pt x="26232" y="6643"/>
                </a:lnTo>
                <a:lnTo>
                  <a:pt x="26191" y="6694"/>
                </a:lnTo>
                <a:lnTo>
                  <a:pt x="26152" y="6744"/>
                </a:lnTo>
                <a:lnTo>
                  <a:pt x="26113" y="6796"/>
                </a:lnTo>
                <a:lnTo>
                  <a:pt x="26076" y="6848"/>
                </a:lnTo>
                <a:lnTo>
                  <a:pt x="26041" y="6901"/>
                </a:lnTo>
                <a:lnTo>
                  <a:pt x="26006" y="6954"/>
                </a:lnTo>
                <a:lnTo>
                  <a:pt x="25973" y="7008"/>
                </a:lnTo>
                <a:lnTo>
                  <a:pt x="25942" y="7063"/>
                </a:lnTo>
                <a:lnTo>
                  <a:pt x="25911" y="7119"/>
                </a:lnTo>
                <a:lnTo>
                  <a:pt x="25882" y="7174"/>
                </a:lnTo>
                <a:lnTo>
                  <a:pt x="25855" y="7231"/>
                </a:lnTo>
                <a:lnTo>
                  <a:pt x="25829" y="7287"/>
                </a:lnTo>
                <a:lnTo>
                  <a:pt x="25804" y="7344"/>
                </a:lnTo>
                <a:lnTo>
                  <a:pt x="25780" y="7403"/>
                </a:lnTo>
                <a:lnTo>
                  <a:pt x="25758" y="7461"/>
                </a:lnTo>
                <a:lnTo>
                  <a:pt x="25738" y="7519"/>
                </a:lnTo>
                <a:lnTo>
                  <a:pt x="25719" y="7578"/>
                </a:lnTo>
                <a:lnTo>
                  <a:pt x="25701" y="7637"/>
                </a:lnTo>
                <a:lnTo>
                  <a:pt x="25684" y="7697"/>
                </a:lnTo>
                <a:lnTo>
                  <a:pt x="25669" y="7757"/>
                </a:lnTo>
                <a:lnTo>
                  <a:pt x="25655" y="7817"/>
                </a:lnTo>
                <a:lnTo>
                  <a:pt x="25643" y="7877"/>
                </a:lnTo>
                <a:lnTo>
                  <a:pt x="25631" y="7938"/>
                </a:lnTo>
                <a:lnTo>
                  <a:pt x="25622" y="7998"/>
                </a:lnTo>
                <a:lnTo>
                  <a:pt x="25614" y="8058"/>
                </a:lnTo>
                <a:lnTo>
                  <a:pt x="25606" y="8120"/>
                </a:lnTo>
                <a:lnTo>
                  <a:pt x="25601" y="8180"/>
                </a:lnTo>
                <a:lnTo>
                  <a:pt x="25597" y="8242"/>
                </a:lnTo>
                <a:lnTo>
                  <a:pt x="25595" y="8303"/>
                </a:lnTo>
                <a:lnTo>
                  <a:pt x="25593" y="8363"/>
                </a:lnTo>
                <a:lnTo>
                  <a:pt x="25593" y="8425"/>
                </a:lnTo>
                <a:lnTo>
                  <a:pt x="25595" y="8486"/>
                </a:lnTo>
                <a:lnTo>
                  <a:pt x="25597" y="8547"/>
                </a:lnTo>
                <a:lnTo>
                  <a:pt x="25601" y="8608"/>
                </a:lnTo>
                <a:lnTo>
                  <a:pt x="25607" y="8668"/>
                </a:lnTo>
                <a:lnTo>
                  <a:pt x="25614" y="8729"/>
                </a:lnTo>
                <a:lnTo>
                  <a:pt x="25622" y="8789"/>
                </a:lnTo>
                <a:lnTo>
                  <a:pt x="25632" y="8849"/>
                </a:lnTo>
                <a:lnTo>
                  <a:pt x="25644" y="8910"/>
                </a:lnTo>
                <a:lnTo>
                  <a:pt x="25656" y="8969"/>
                </a:lnTo>
                <a:lnTo>
                  <a:pt x="25670" y="9028"/>
                </a:lnTo>
                <a:lnTo>
                  <a:pt x="25686" y="9088"/>
                </a:lnTo>
                <a:lnTo>
                  <a:pt x="25702" y="9146"/>
                </a:lnTo>
                <a:lnTo>
                  <a:pt x="25721" y="9204"/>
                </a:lnTo>
                <a:lnTo>
                  <a:pt x="25740" y="9263"/>
                </a:lnTo>
                <a:lnTo>
                  <a:pt x="25762" y="9320"/>
                </a:lnTo>
                <a:lnTo>
                  <a:pt x="25783" y="9377"/>
                </a:lnTo>
                <a:lnTo>
                  <a:pt x="25807" y="9434"/>
                </a:lnTo>
                <a:lnTo>
                  <a:pt x="25832" y="9490"/>
                </a:lnTo>
                <a:lnTo>
                  <a:pt x="25859" y="9546"/>
                </a:lnTo>
                <a:lnTo>
                  <a:pt x="25888" y="9601"/>
                </a:lnTo>
                <a:lnTo>
                  <a:pt x="25917" y="9655"/>
                </a:lnTo>
                <a:lnTo>
                  <a:pt x="25948" y="9709"/>
                </a:lnTo>
                <a:lnTo>
                  <a:pt x="25980" y="9762"/>
                </a:lnTo>
                <a:lnTo>
                  <a:pt x="26015" y="9815"/>
                </a:lnTo>
                <a:lnTo>
                  <a:pt x="26050" y="9867"/>
                </a:lnTo>
                <a:lnTo>
                  <a:pt x="26086" y="9918"/>
                </a:lnTo>
                <a:lnTo>
                  <a:pt x="26124" y="9969"/>
                </a:lnTo>
                <a:lnTo>
                  <a:pt x="26163" y="10018"/>
                </a:lnTo>
                <a:lnTo>
                  <a:pt x="26205" y="10067"/>
                </a:lnTo>
                <a:lnTo>
                  <a:pt x="26247" y="10116"/>
                </a:lnTo>
                <a:lnTo>
                  <a:pt x="26290" y="10163"/>
                </a:lnTo>
                <a:lnTo>
                  <a:pt x="26336" y="10210"/>
                </a:lnTo>
                <a:lnTo>
                  <a:pt x="26383" y="10254"/>
                </a:lnTo>
                <a:lnTo>
                  <a:pt x="26430" y="10298"/>
                </a:lnTo>
                <a:lnTo>
                  <a:pt x="26479" y="10340"/>
                </a:lnTo>
                <a:lnTo>
                  <a:pt x="26528" y="10380"/>
                </a:lnTo>
                <a:lnTo>
                  <a:pt x="26579" y="10419"/>
                </a:lnTo>
                <a:lnTo>
                  <a:pt x="26630" y="10456"/>
                </a:lnTo>
                <a:lnTo>
                  <a:pt x="26682" y="10492"/>
                </a:lnTo>
                <a:lnTo>
                  <a:pt x="26735" y="10525"/>
                </a:lnTo>
                <a:lnTo>
                  <a:pt x="26788" y="10557"/>
                </a:lnTo>
                <a:lnTo>
                  <a:pt x="26843" y="10588"/>
                </a:lnTo>
                <a:lnTo>
                  <a:pt x="26897" y="10618"/>
                </a:lnTo>
                <a:lnTo>
                  <a:pt x="26954" y="10645"/>
                </a:lnTo>
                <a:lnTo>
                  <a:pt x="27010" y="10671"/>
                </a:lnTo>
                <a:lnTo>
                  <a:pt x="27067" y="10695"/>
                </a:lnTo>
                <a:lnTo>
                  <a:pt x="27124" y="10718"/>
                </a:lnTo>
                <a:lnTo>
                  <a:pt x="27182" y="10738"/>
                </a:lnTo>
                <a:lnTo>
                  <a:pt x="27240" y="10758"/>
                </a:lnTo>
                <a:lnTo>
                  <a:pt x="27298" y="10776"/>
                </a:lnTo>
                <a:lnTo>
                  <a:pt x="27357" y="10792"/>
                </a:lnTo>
                <a:lnTo>
                  <a:pt x="27417" y="10807"/>
                </a:lnTo>
                <a:lnTo>
                  <a:pt x="27476" y="10821"/>
                </a:lnTo>
                <a:lnTo>
                  <a:pt x="27535" y="10832"/>
                </a:lnTo>
                <a:lnTo>
                  <a:pt x="27596" y="10841"/>
                </a:lnTo>
                <a:lnTo>
                  <a:pt x="27655" y="10850"/>
                </a:lnTo>
                <a:lnTo>
                  <a:pt x="27716" y="10857"/>
                </a:lnTo>
                <a:lnTo>
                  <a:pt x="27776" y="10862"/>
                </a:lnTo>
                <a:lnTo>
                  <a:pt x="27836" y="10865"/>
                </a:lnTo>
                <a:lnTo>
                  <a:pt x="27897" y="10867"/>
                </a:lnTo>
                <a:lnTo>
                  <a:pt x="27956" y="10868"/>
                </a:lnTo>
                <a:lnTo>
                  <a:pt x="28016" y="10867"/>
                </a:lnTo>
                <a:lnTo>
                  <a:pt x="28077" y="10864"/>
                </a:lnTo>
                <a:lnTo>
                  <a:pt x="28136" y="10860"/>
                </a:lnTo>
                <a:lnTo>
                  <a:pt x="28195" y="10854"/>
                </a:lnTo>
                <a:lnTo>
                  <a:pt x="28255" y="10847"/>
                </a:lnTo>
                <a:lnTo>
                  <a:pt x="28314" y="10838"/>
                </a:lnTo>
                <a:lnTo>
                  <a:pt x="28372" y="10828"/>
                </a:lnTo>
                <a:lnTo>
                  <a:pt x="28431" y="10815"/>
                </a:lnTo>
                <a:lnTo>
                  <a:pt x="28488" y="10802"/>
                </a:lnTo>
                <a:lnTo>
                  <a:pt x="28545" y="10786"/>
                </a:lnTo>
                <a:lnTo>
                  <a:pt x="28603" y="10770"/>
                </a:lnTo>
                <a:lnTo>
                  <a:pt x="28659" y="10752"/>
                </a:lnTo>
                <a:lnTo>
                  <a:pt x="28714" y="10732"/>
                </a:lnTo>
                <a:lnTo>
                  <a:pt x="28769" y="10710"/>
                </a:lnTo>
                <a:lnTo>
                  <a:pt x="28823" y="10687"/>
                </a:lnTo>
                <a:lnTo>
                  <a:pt x="28877" y="10662"/>
                </a:lnTo>
                <a:lnTo>
                  <a:pt x="28930" y="10636"/>
                </a:lnTo>
                <a:lnTo>
                  <a:pt x="28983" y="10609"/>
                </a:lnTo>
                <a:lnTo>
                  <a:pt x="29034" y="10580"/>
                </a:lnTo>
                <a:lnTo>
                  <a:pt x="29083" y="10549"/>
                </a:lnTo>
                <a:lnTo>
                  <a:pt x="29133" y="10517"/>
                </a:lnTo>
                <a:lnTo>
                  <a:pt x="29181" y="10482"/>
                </a:lnTo>
                <a:lnTo>
                  <a:pt x="29229" y="10447"/>
                </a:lnTo>
                <a:lnTo>
                  <a:pt x="29276" y="10411"/>
                </a:lnTo>
                <a:lnTo>
                  <a:pt x="29321" y="10372"/>
                </a:lnTo>
                <a:lnTo>
                  <a:pt x="29366" y="10332"/>
                </a:lnTo>
                <a:lnTo>
                  <a:pt x="29408" y="10291"/>
                </a:lnTo>
                <a:lnTo>
                  <a:pt x="29450" y="10247"/>
                </a:lnTo>
                <a:lnTo>
                  <a:pt x="29491" y="10202"/>
                </a:lnTo>
                <a:lnTo>
                  <a:pt x="29530" y="10157"/>
                </a:lnTo>
                <a:lnTo>
                  <a:pt x="29569" y="10109"/>
                </a:lnTo>
                <a:lnTo>
                  <a:pt x="29605" y="10060"/>
                </a:lnTo>
                <a:lnTo>
                  <a:pt x="29640" y="10009"/>
                </a:lnTo>
                <a:lnTo>
                  <a:pt x="29674" y="9957"/>
                </a:lnTo>
                <a:lnTo>
                  <a:pt x="29707" y="9903"/>
                </a:lnTo>
                <a:lnTo>
                  <a:pt x="29727" y="9868"/>
                </a:lnTo>
                <a:lnTo>
                  <a:pt x="29746" y="9833"/>
                </a:lnTo>
                <a:lnTo>
                  <a:pt x="29764" y="9798"/>
                </a:lnTo>
                <a:lnTo>
                  <a:pt x="29783" y="9761"/>
                </a:lnTo>
                <a:lnTo>
                  <a:pt x="29800" y="9726"/>
                </a:lnTo>
                <a:lnTo>
                  <a:pt x="29817" y="9688"/>
                </a:lnTo>
                <a:lnTo>
                  <a:pt x="29833" y="9652"/>
                </a:lnTo>
                <a:lnTo>
                  <a:pt x="29850" y="9614"/>
                </a:lnTo>
                <a:lnTo>
                  <a:pt x="29864" y="9577"/>
                </a:lnTo>
                <a:lnTo>
                  <a:pt x="29879" y="9538"/>
                </a:lnTo>
                <a:lnTo>
                  <a:pt x="29893" y="9501"/>
                </a:lnTo>
                <a:lnTo>
                  <a:pt x="29906" y="9462"/>
                </a:lnTo>
                <a:lnTo>
                  <a:pt x="29918" y="9424"/>
                </a:lnTo>
                <a:lnTo>
                  <a:pt x="29931" y="9384"/>
                </a:lnTo>
                <a:lnTo>
                  <a:pt x="29942" y="9346"/>
                </a:lnTo>
                <a:lnTo>
                  <a:pt x="29953" y="9306"/>
                </a:lnTo>
                <a:lnTo>
                  <a:pt x="29962" y="9267"/>
                </a:lnTo>
                <a:lnTo>
                  <a:pt x="29971" y="9227"/>
                </a:lnTo>
                <a:lnTo>
                  <a:pt x="29980" y="9188"/>
                </a:lnTo>
                <a:lnTo>
                  <a:pt x="29988" y="9147"/>
                </a:lnTo>
                <a:lnTo>
                  <a:pt x="29994" y="9108"/>
                </a:lnTo>
                <a:lnTo>
                  <a:pt x="30001" y="9068"/>
                </a:lnTo>
                <a:lnTo>
                  <a:pt x="30006" y="9027"/>
                </a:lnTo>
                <a:lnTo>
                  <a:pt x="30011" y="8988"/>
                </a:lnTo>
                <a:lnTo>
                  <a:pt x="30015" y="8947"/>
                </a:lnTo>
                <a:lnTo>
                  <a:pt x="30018" y="8908"/>
                </a:lnTo>
                <a:lnTo>
                  <a:pt x="30020" y="8867"/>
                </a:lnTo>
                <a:lnTo>
                  <a:pt x="30021" y="8827"/>
                </a:lnTo>
                <a:lnTo>
                  <a:pt x="30023" y="8787"/>
                </a:lnTo>
                <a:lnTo>
                  <a:pt x="30023" y="8747"/>
                </a:lnTo>
                <a:lnTo>
                  <a:pt x="30021" y="8707"/>
                </a:lnTo>
                <a:lnTo>
                  <a:pt x="30019" y="8667"/>
                </a:lnTo>
                <a:lnTo>
                  <a:pt x="30017" y="8628"/>
                </a:lnTo>
                <a:lnTo>
                  <a:pt x="30013" y="8588"/>
                </a:lnTo>
                <a:lnTo>
                  <a:pt x="30009" y="8549"/>
                </a:lnTo>
                <a:lnTo>
                  <a:pt x="30004" y="8509"/>
                </a:lnTo>
                <a:lnTo>
                  <a:pt x="29998" y="8471"/>
                </a:lnTo>
                <a:lnTo>
                  <a:pt x="29990" y="8432"/>
                </a:lnTo>
                <a:lnTo>
                  <a:pt x="29982" y="8394"/>
                </a:lnTo>
                <a:lnTo>
                  <a:pt x="29974" y="8355"/>
                </a:lnTo>
                <a:lnTo>
                  <a:pt x="29963" y="8317"/>
                </a:lnTo>
                <a:lnTo>
                  <a:pt x="29953" y="8279"/>
                </a:lnTo>
                <a:lnTo>
                  <a:pt x="29941" y="8242"/>
                </a:lnTo>
                <a:lnTo>
                  <a:pt x="29928" y="8204"/>
                </a:lnTo>
                <a:lnTo>
                  <a:pt x="29914" y="8168"/>
                </a:lnTo>
                <a:lnTo>
                  <a:pt x="29900" y="8130"/>
                </a:lnTo>
                <a:lnTo>
                  <a:pt x="29884" y="8095"/>
                </a:lnTo>
                <a:lnTo>
                  <a:pt x="29867" y="8058"/>
                </a:lnTo>
                <a:lnTo>
                  <a:pt x="29850" y="8023"/>
                </a:lnTo>
                <a:lnTo>
                  <a:pt x="29831" y="7989"/>
                </a:lnTo>
                <a:lnTo>
                  <a:pt x="29811" y="7954"/>
                </a:lnTo>
                <a:lnTo>
                  <a:pt x="29790" y="7920"/>
                </a:lnTo>
                <a:lnTo>
                  <a:pt x="29767" y="7887"/>
                </a:lnTo>
                <a:lnTo>
                  <a:pt x="29745" y="7853"/>
                </a:lnTo>
                <a:lnTo>
                  <a:pt x="29721" y="7821"/>
                </a:lnTo>
                <a:lnTo>
                  <a:pt x="29696" y="7789"/>
                </a:lnTo>
                <a:lnTo>
                  <a:pt x="29670" y="7758"/>
                </a:lnTo>
                <a:lnTo>
                  <a:pt x="29643" y="7726"/>
                </a:lnTo>
                <a:lnTo>
                  <a:pt x="29613" y="7696"/>
                </a:lnTo>
                <a:lnTo>
                  <a:pt x="29584" y="7666"/>
                </a:lnTo>
                <a:lnTo>
                  <a:pt x="29553" y="7637"/>
                </a:lnTo>
                <a:lnTo>
                  <a:pt x="29522" y="7609"/>
                </a:lnTo>
                <a:lnTo>
                  <a:pt x="29488" y="7581"/>
                </a:lnTo>
                <a:lnTo>
                  <a:pt x="29454" y="7554"/>
                </a:lnTo>
                <a:lnTo>
                  <a:pt x="29417" y="7517"/>
                </a:lnTo>
                <a:lnTo>
                  <a:pt x="29384" y="7487"/>
                </a:lnTo>
                <a:lnTo>
                  <a:pt x="29355" y="7461"/>
                </a:lnTo>
                <a:lnTo>
                  <a:pt x="29331" y="7439"/>
                </a:lnTo>
                <a:lnTo>
                  <a:pt x="29297" y="7412"/>
                </a:lnTo>
                <a:lnTo>
                  <a:pt x="29285" y="7403"/>
                </a:lnTo>
                <a:close/>
              </a:path>
            </a:pathLst>
          </a:custGeom>
          <a:solidFill>
            <a:srgbClr val="47BAB8"/>
          </a:solidFill>
          <a:ln w="38100">
            <a:solidFill>
              <a:schemeClr val="bg1"/>
            </a:solidFill>
          </a:ln>
          <a:effectLst>
            <a:outerShdw blurRad="57150" dist="19050" dir="5400000" algn="ctr" rotWithShape="0">
              <a:srgbClr val="000000">
                <a:alpha val="63000"/>
              </a:srgbClr>
            </a:outerShdw>
          </a:effectLst>
        </p:spPr>
        <p:txBody>
          <a:bodyPr rIns="378000" anchor="ctr">
            <a:normAutofit/>
          </a:bodyPr>
          <a:lstStyle/>
          <a:p>
            <a:pPr algn="ctr" defTabSz="1371600">
              <a:defRPr/>
            </a:pPr>
            <a:r>
              <a:rPr lang="en-US" altLang="zh-CN" sz="3000" kern="0">
                <a:solidFill>
                  <a:srgbClr val="FFFFFF"/>
                </a:solidFill>
                <a:latin typeface="#9Slide03 AllRoundGothic" panose="020B0703020202020104" pitchFamily="34" charset="0"/>
                <a:ea typeface="微软雅黑"/>
                <a:cs typeface="+mn-ea"/>
                <a:sym typeface="+mn-lt"/>
              </a:rPr>
              <a:t>Câu 14</a:t>
            </a:r>
            <a:endParaRPr lang="zh-CN" altLang="en-US" sz="3000" kern="0" dirty="0">
              <a:solidFill>
                <a:srgbClr val="FFFFFF"/>
              </a:solidFill>
              <a:latin typeface="#9Slide03 AllRoundGothic" panose="020B0703020202020104" pitchFamily="34" charset="0"/>
              <a:ea typeface="微软雅黑"/>
              <a:cs typeface="+mn-ea"/>
              <a:sym typeface="+mn-lt"/>
            </a:endParaRPr>
          </a:p>
        </p:txBody>
      </p:sp>
      <p:sp>
        <p:nvSpPr>
          <p:cNvPr id="19" name="MH_Text_1" descr="n23 Fb Tran Manh Tung">
            <a:extLst>
              <a:ext uri="{FF2B5EF4-FFF2-40B4-BE49-F238E27FC236}">
                <a16:creationId xmlns:a16="http://schemas.microsoft.com/office/drawing/2014/main" id="{2DC1EED8-E8F8-7967-0BE3-9FA466D0350D}"/>
              </a:ext>
            </a:extLst>
          </p:cNvPr>
          <p:cNvSpPr txBox="1">
            <a:spLocks noChangeArrowheads="1"/>
          </p:cNvSpPr>
          <p:nvPr>
            <p:custDataLst>
              <p:tags r:id="rId15"/>
            </p:custDataLst>
          </p:nvPr>
        </p:nvSpPr>
        <p:spPr bwMode="auto">
          <a:xfrm>
            <a:off x="7162800" y="5762514"/>
            <a:ext cx="4114800" cy="1381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ctr" defTabSz="1828755"/>
            <a:r>
              <a:rPr lang="en-US" sz="2600"/>
              <a:t>Hoạt động của tàu ngầm dựa trên các kiến thức Vật lí nào?</a:t>
            </a:r>
            <a:endParaRPr lang="zh-CN" altLang="en-US" sz="2600" kern="0" dirty="0">
              <a:solidFill>
                <a:prstClr val="black">
                  <a:lumMod val="75000"/>
                  <a:lumOff val="25000"/>
                </a:prstClr>
              </a:solidFill>
              <a:ea typeface="微软雅黑"/>
              <a:cs typeface="Calibri" panose="020F0502020204030204" pitchFamily="34" charset="0"/>
              <a:sym typeface="+mn-lt"/>
            </a:endParaRPr>
          </a:p>
        </p:txBody>
      </p:sp>
      <p:sp>
        <p:nvSpPr>
          <p:cNvPr id="21" name="MH_SubTitle_1" descr="n23 Fb Tran Manh Tung">
            <a:extLst>
              <a:ext uri="{FF2B5EF4-FFF2-40B4-BE49-F238E27FC236}">
                <a16:creationId xmlns:a16="http://schemas.microsoft.com/office/drawing/2014/main" id="{8DBB61E3-3BC3-50A6-6C55-18A5C1866CCD}"/>
              </a:ext>
            </a:extLst>
          </p:cNvPr>
          <p:cNvSpPr>
            <a:spLocks/>
          </p:cNvSpPr>
          <p:nvPr>
            <p:custDataLst>
              <p:tags r:id="rId16"/>
            </p:custDataLst>
          </p:nvPr>
        </p:nvSpPr>
        <p:spPr bwMode="auto">
          <a:xfrm>
            <a:off x="12908280" y="5155055"/>
            <a:ext cx="1920240" cy="640080"/>
          </a:xfrm>
          <a:custGeom>
            <a:avLst/>
            <a:gdLst>
              <a:gd name="T0" fmla="*/ 2147483646 w 30720"/>
              <a:gd name="T1" fmla="*/ 2147483646 h 11496"/>
              <a:gd name="T2" fmla="*/ 2147483646 w 30720"/>
              <a:gd name="T3" fmla="*/ 2147483646 h 11496"/>
              <a:gd name="T4" fmla="*/ 2147483646 w 30720"/>
              <a:gd name="T5" fmla="*/ 2147483646 h 11496"/>
              <a:gd name="T6" fmla="*/ 2147483646 w 30720"/>
              <a:gd name="T7" fmla="*/ 2147483646 h 11496"/>
              <a:gd name="T8" fmla="*/ 2147483646 w 30720"/>
              <a:gd name="T9" fmla="*/ 2147483646 h 11496"/>
              <a:gd name="T10" fmla="*/ 2147483646 w 30720"/>
              <a:gd name="T11" fmla="*/ 2147483646 h 11496"/>
              <a:gd name="T12" fmla="*/ 2147483646 w 30720"/>
              <a:gd name="T13" fmla="*/ 2147483646 h 11496"/>
              <a:gd name="T14" fmla="*/ 2147483646 w 30720"/>
              <a:gd name="T15" fmla="*/ 2147483646 h 11496"/>
              <a:gd name="T16" fmla="*/ 2147483646 w 30720"/>
              <a:gd name="T17" fmla="*/ 2147483646 h 11496"/>
              <a:gd name="T18" fmla="*/ 2147483646 w 30720"/>
              <a:gd name="T19" fmla="*/ 2147483646 h 11496"/>
              <a:gd name="T20" fmla="*/ 2147483646 w 30720"/>
              <a:gd name="T21" fmla="*/ 2147483646 h 11496"/>
              <a:gd name="T22" fmla="*/ 2147483646 w 30720"/>
              <a:gd name="T23" fmla="*/ 2147483646 h 11496"/>
              <a:gd name="T24" fmla="*/ 2147483646 w 30720"/>
              <a:gd name="T25" fmla="*/ 2147483646 h 11496"/>
              <a:gd name="T26" fmla="*/ 2147483646 w 30720"/>
              <a:gd name="T27" fmla="*/ 2147483646 h 11496"/>
              <a:gd name="T28" fmla="*/ 2147483646 w 30720"/>
              <a:gd name="T29" fmla="*/ 2147483646 h 11496"/>
              <a:gd name="T30" fmla="*/ 2147483646 w 30720"/>
              <a:gd name="T31" fmla="*/ 2147483646 h 11496"/>
              <a:gd name="T32" fmla="*/ 2147483646 w 30720"/>
              <a:gd name="T33" fmla="*/ 2147483646 h 11496"/>
              <a:gd name="T34" fmla="*/ 2147483646 w 30720"/>
              <a:gd name="T35" fmla="*/ 2147483646 h 11496"/>
              <a:gd name="T36" fmla="*/ 2147483646 w 30720"/>
              <a:gd name="T37" fmla="*/ 2147483646 h 11496"/>
              <a:gd name="T38" fmla="*/ 2147483646 w 30720"/>
              <a:gd name="T39" fmla="*/ 2147483646 h 11496"/>
              <a:gd name="T40" fmla="*/ 2147483646 w 30720"/>
              <a:gd name="T41" fmla="*/ 2147483646 h 11496"/>
              <a:gd name="T42" fmla="*/ 2147483646 w 30720"/>
              <a:gd name="T43" fmla="*/ 2147483646 h 11496"/>
              <a:gd name="T44" fmla="*/ 2147483646 w 30720"/>
              <a:gd name="T45" fmla="*/ 2147483646 h 11496"/>
              <a:gd name="T46" fmla="*/ 2147483646 w 30720"/>
              <a:gd name="T47" fmla="*/ 2147483646 h 11496"/>
              <a:gd name="T48" fmla="*/ 2147483646 w 30720"/>
              <a:gd name="T49" fmla="*/ 2147483646 h 11496"/>
              <a:gd name="T50" fmla="*/ 2147483646 w 30720"/>
              <a:gd name="T51" fmla="*/ 2147483646 h 11496"/>
              <a:gd name="T52" fmla="*/ 2147483646 w 30720"/>
              <a:gd name="T53" fmla="*/ 2147483646 h 11496"/>
              <a:gd name="T54" fmla="*/ 2147483646 w 30720"/>
              <a:gd name="T55" fmla="*/ 2147483646 h 11496"/>
              <a:gd name="T56" fmla="*/ 2147483646 w 30720"/>
              <a:gd name="T57" fmla="*/ 2147483646 h 11496"/>
              <a:gd name="T58" fmla="*/ 2147483646 w 30720"/>
              <a:gd name="T59" fmla="*/ 2147483646 h 11496"/>
              <a:gd name="T60" fmla="*/ 2147483646 w 30720"/>
              <a:gd name="T61" fmla="*/ 2147483646 h 11496"/>
              <a:gd name="T62" fmla="*/ 2147483646 w 30720"/>
              <a:gd name="T63" fmla="*/ 2147483646 h 11496"/>
              <a:gd name="T64" fmla="*/ 2147483646 w 30720"/>
              <a:gd name="T65" fmla="*/ 2147483646 h 11496"/>
              <a:gd name="T66" fmla="*/ 2147483646 w 30720"/>
              <a:gd name="T67" fmla="*/ 2147483646 h 11496"/>
              <a:gd name="T68" fmla="*/ 2147483646 w 30720"/>
              <a:gd name="T69" fmla="*/ 2147483646 h 11496"/>
              <a:gd name="T70" fmla="*/ 2147483646 w 30720"/>
              <a:gd name="T71" fmla="*/ 2147483646 h 11496"/>
              <a:gd name="T72" fmla="*/ 2147483646 w 30720"/>
              <a:gd name="T73" fmla="*/ 2147483646 h 11496"/>
              <a:gd name="T74" fmla="*/ 2147483646 w 30720"/>
              <a:gd name="T75" fmla="*/ 2147483646 h 11496"/>
              <a:gd name="T76" fmla="*/ 2147483646 w 30720"/>
              <a:gd name="T77" fmla="*/ 2147483646 h 11496"/>
              <a:gd name="T78" fmla="*/ 2147483646 w 30720"/>
              <a:gd name="T79" fmla="*/ 2147483646 h 11496"/>
              <a:gd name="T80" fmla="*/ 2147483646 w 30720"/>
              <a:gd name="T81" fmla="*/ 2147483646 h 11496"/>
              <a:gd name="T82" fmla="*/ 2147483646 w 30720"/>
              <a:gd name="T83" fmla="*/ 2147483646 h 11496"/>
              <a:gd name="T84" fmla="*/ 2147483646 w 30720"/>
              <a:gd name="T85" fmla="*/ 2147483646 h 11496"/>
              <a:gd name="T86" fmla="*/ 2147483646 w 30720"/>
              <a:gd name="T87" fmla="*/ 2147483646 h 11496"/>
              <a:gd name="T88" fmla="*/ 2147483646 w 30720"/>
              <a:gd name="T89" fmla="*/ 2147483646 h 11496"/>
              <a:gd name="T90" fmla="*/ 2147483646 w 30720"/>
              <a:gd name="T91" fmla="*/ 2147483646 h 11496"/>
              <a:gd name="T92" fmla="*/ 2147483646 w 30720"/>
              <a:gd name="T93" fmla="*/ 2147483646 h 11496"/>
              <a:gd name="T94" fmla="*/ 2147483646 w 30720"/>
              <a:gd name="T95" fmla="*/ 2147483646 h 11496"/>
              <a:gd name="T96" fmla="*/ 2147483646 w 30720"/>
              <a:gd name="T97" fmla="*/ 2147483646 h 11496"/>
              <a:gd name="T98" fmla="*/ 2147483646 w 30720"/>
              <a:gd name="T99" fmla="*/ 2147483646 h 11496"/>
              <a:gd name="T100" fmla="*/ 2147483646 w 30720"/>
              <a:gd name="T101" fmla="*/ 2147483646 h 11496"/>
              <a:gd name="T102" fmla="*/ 2147483646 w 30720"/>
              <a:gd name="T103" fmla="*/ 2147483646 h 11496"/>
              <a:gd name="T104" fmla="*/ 2147483646 w 30720"/>
              <a:gd name="T105" fmla="*/ 2147483646 h 11496"/>
              <a:gd name="T106" fmla="*/ 2147483646 w 30720"/>
              <a:gd name="T107" fmla="*/ 2147483646 h 11496"/>
              <a:gd name="T108" fmla="*/ 2147483646 w 30720"/>
              <a:gd name="T109" fmla="*/ 2147483646 h 11496"/>
              <a:gd name="T110" fmla="*/ 2147483646 w 30720"/>
              <a:gd name="T111" fmla="*/ 2147483646 h 11496"/>
              <a:gd name="T112" fmla="*/ 2147483646 w 30720"/>
              <a:gd name="T113" fmla="*/ 2147483646 h 11496"/>
              <a:gd name="T114" fmla="*/ 2147483646 w 30720"/>
              <a:gd name="T115" fmla="*/ 2147483646 h 11496"/>
              <a:gd name="T116" fmla="*/ 2147483646 w 30720"/>
              <a:gd name="T117" fmla="*/ 2147483646 h 11496"/>
              <a:gd name="T118" fmla="*/ 2147483646 w 30720"/>
              <a:gd name="T119" fmla="*/ 2147483646 h 11496"/>
              <a:gd name="T120" fmla="*/ 2147483646 w 30720"/>
              <a:gd name="T121" fmla="*/ 2147483646 h 11496"/>
              <a:gd name="T122" fmla="*/ 2147483646 w 30720"/>
              <a:gd name="T123" fmla="*/ 2147483646 h 11496"/>
              <a:gd name="T124" fmla="*/ 2147483646 w 30720"/>
              <a:gd name="T125" fmla="*/ 2147483646 h 1149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720" h="11496">
                <a:moveTo>
                  <a:pt x="29285" y="7403"/>
                </a:moveTo>
                <a:lnTo>
                  <a:pt x="29285" y="7403"/>
                </a:lnTo>
                <a:lnTo>
                  <a:pt x="29232" y="7379"/>
                </a:lnTo>
                <a:lnTo>
                  <a:pt x="29180" y="7357"/>
                </a:lnTo>
                <a:lnTo>
                  <a:pt x="29127" y="7336"/>
                </a:lnTo>
                <a:lnTo>
                  <a:pt x="29073" y="7316"/>
                </a:lnTo>
                <a:lnTo>
                  <a:pt x="29020" y="7298"/>
                </a:lnTo>
                <a:lnTo>
                  <a:pt x="28966" y="7280"/>
                </a:lnTo>
                <a:lnTo>
                  <a:pt x="28913" y="7264"/>
                </a:lnTo>
                <a:lnTo>
                  <a:pt x="28859" y="7251"/>
                </a:lnTo>
                <a:lnTo>
                  <a:pt x="28804" y="7237"/>
                </a:lnTo>
                <a:lnTo>
                  <a:pt x="28750" y="7226"/>
                </a:lnTo>
                <a:lnTo>
                  <a:pt x="28697" y="7216"/>
                </a:lnTo>
                <a:lnTo>
                  <a:pt x="28643" y="7208"/>
                </a:lnTo>
                <a:lnTo>
                  <a:pt x="28589" y="7202"/>
                </a:lnTo>
                <a:lnTo>
                  <a:pt x="28535" y="7198"/>
                </a:lnTo>
                <a:lnTo>
                  <a:pt x="28482" y="7195"/>
                </a:lnTo>
                <a:lnTo>
                  <a:pt x="28429" y="7194"/>
                </a:lnTo>
                <a:lnTo>
                  <a:pt x="28376" y="7194"/>
                </a:lnTo>
                <a:lnTo>
                  <a:pt x="28322" y="7197"/>
                </a:lnTo>
                <a:lnTo>
                  <a:pt x="28269" y="7201"/>
                </a:lnTo>
                <a:lnTo>
                  <a:pt x="28217" y="7207"/>
                </a:lnTo>
                <a:lnTo>
                  <a:pt x="28165" y="7215"/>
                </a:lnTo>
                <a:lnTo>
                  <a:pt x="28113" y="7226"/>
                </a:lnTo>
                <a:lnTo>
                  <a:pt x="28062" y="7238"/>
                </a:lnTo>
                <a:lnTo>
                  <a:pt x="28011" y="7253"/>
                </a:lnTo>
                <a:lnTo>
                  <a:pt x="27960" y="7270"/>
                </a:lnTo>
                <a:lnTo>
                  <a:pt x="27910" y="7289"/>
                </a:lnTo>
                <a:lnTo>
                  <a:pt x="27861" y="7310"/>
                </a:lnTo>
                <a:lnTo>
                  <a:pt x="27812" y="7334"/>
                </a:lnTo>
                <a:lnTo>
                  <a:pt x="27763" y="7360"/>
                </a:lnTo>
                <a:lnTo>
                  <a:pt x="27717" y="7388"/>
                </a:lnTo>
                <a:lnTo>
                  <a:pt x="27670" y="7418"/>
                </a:lnTo>
                <a:lnTo>
                  <a:pt x="27623" y="7452"/>
                </a:lnTo>
                <a:lnTo>
                  <a:pt x="27600" y="7473"/>
                </a:lnTo>
                <a:lnTo>
                  <a:pt x="27578" y="7494"/>
                </a:lnTo>
                <a:lnTo>
                  <a:pt x="27556" y="7516"/>
                </a:lnTo>
                <a:lnTo>
                  <a:pt x="27535" y="7539"/>
                </a:lnTo>
                <a:lnTo>
                  <a:pt x="27515" y="7562"/>
                </a:lnTo>
                <a:lnTo>
                  <a:pt x="27495" y="7586"/>
                </a:lnTo>
                <a:lnTo>
                  <a:pt x="27476" y="7611"/>
                </a:lnTo>
                <a:lnTo>
                  <a:pt x="27457" y="7636"/>
                </a:lnTo>
                <a:lnTo>
                  <a:pt x="27440" y="7662"/>
                </a:lnTo>
                <a:lnTo>
                  <a:pt x="27422" y="7689"/>
                </a:lnTo>
                <a:lnTo>
                  <a:pt x="27405" y="7716"/>
                </a:lnTo>
                <a:lnTo>
                  <a:pt x="27390" y="7743"/>
                </a:lnTo>
                <a:lnTo>
                  <a:pt x="27374" y="7771"/>
                </a:lnTo>
                <a:lnTo>
                  <a:pt x="27360" y="7799"/>
                </a:lnTo>
                <a:lnTo>
                  <a:pt x="27345" y="7827"/>
                </a:lnTo>
                <a:lnTo>
                  <a:pt x="27332" y="7857"/>
                </a:lnTo>
                <a:lnTo>
                  <a:pt x="27319" y="7887"/>
                </a:lnTo>
                <a:lnTo>
                  <a:pt x="27307" y="7916"/>
                </a:lnTo>
                <a:lnTo>
                  <a:pt x="27296" y="7946"/>
                </a:lnTo>
                <a:lnTo>
                  <a:pt x="27286" y="7976"/>
                </a:lnTo>
                <a:lnTo>
                  <a:pt x="27276" y="8006"/>
                </a:lnTo>
                <a:lnTo>
                  <a:pt x="27268" y="8038"/>
                </a:lnTo>
                <a:lnTo>
                  <a:pt x="27260" y="8069"/>
                </a:lnTo>
                <a:lnTo>
                  <a:pt x="27252" y="8099"/>
                </a:lnTo>
                <a:lnTo>
                  <a:pt x="27246" y="8130"/>
                </a:lnTo>
                <a:lnTo>
                  <a:pt x="27241" y="8161"/>
                </a:lnTo>
                <a:lnTo>
                  <a:pt x="27236" y="8193"/>
                </a:lnTo>
                <a:lnTo>
                  <a:pt x="27231" y="8224"/>
                </a:lnTo>
                <a:lnTo>
                  <a:pt x="27228" y="8255"/>
                </a:lnTo>
                <a:lnTo>
                  <a:pt x="27226" y="8286"/>
                </a:lnTo>
                <a:lnTo>
                  <a:pt x="27225" y="8318"/>
                </a:lnTo>
                <a:lnTo>
                  <a:pt x="27224" y="8348"/>
                </a:lnTo>
                <a:lnTo>
                  <a:pt x="27225" y="8379"/>
                </a:lnTo>
                <a:lnTo>
                  <a:pt x="27226" y="8409"/>
                </a:lnTo>
                <a:lnTo>
                  <a:pt x="27228" y="8440"/>
                </a:lnTo>
                <a:lnTo>
                  <a:pt x="27231" y="8471"/>
                </a:lnTo>
                <a:lnTo>
                  <a:pt x="27236" y="8500"/>
                </a:lnTo>
                <a:lnTo>
                  <a:pt x="27241" y="8530"/>
                </a:lnTo>
                <a:lnTo>
                  <a:pt x="27247" y="8559"/>
                </a:lnTo>
                <a:lnTo>
                  <a:pt x="27254" y="8588"/>
                </a:lnTo>
                <a:lnTo>
                  <a:pt x="27263" y="8617"/>
                </a:lnTo>
                <a:lnTo>
                  <a:pt x="27271" y="8645"/>
                </a:lnTo>
                <a:lnTo>
                  <a:pt x="27281" y="8674"/>
                </a:lnTo>
                <a:lnTo>
                  <a:pt x="27293" y="8701"/>
                </a:lnTo>
                <a:lnTo>
                  <a:pt x="27304" y="8728"/>
                </a:lnTo>
                <a:lnTo>
                  <a:pt x="27318" y="8754"/>
                </a:lnTo>
                <a:lnTo>
                  <a:pt x="27331" y="8780"/>
                </a:lnTo>
                <a:lnTo>
                  <a:pt x="27347" y="8805"/>
                </a:lnTo>
                <a:lnTo>
                  <a:pt x="27364" y="8830"/>
                </a:lnTo>
                <a:lnTo>
                  <a:pt x="27381" y="8854"/>
                </a:lnTo>
                <a:lnTo>
                  <a:pt x="27399" y="8876"/>
                </a:lnTo>
                <a:lnTo>
                  <a:pt x="27419" y="8899"/>
                </a:lnTo>
                <a:lnTo>
                  <a:pt x="27440" y="8921"/>
                </a:lnTo>
                <a:lnTo>
                  <a:pt x="27462" y="8943"/>
                </a:lnTo>
                <a:lnTo>
                  <a:pt x="27484" y="8963"/>
                </a:lnTo>
                <a:lnTo>
                  <a:pt x="27509" y="8983"/>
                </a:lnTo>
                <a:lnTo>
                  <a:pt x="27534" y="9001"/>
                </a:lnTo>
                <a:lnTo>
                  <a:pt x="27560" y="9019"/>
                </a:lnTo>
                <a:lnTo>
                  <a:pt x="27589" y="9036"/>
                </a:lnTo>
                <a:lnTo>
                  <a:pt x="27618" y="9052"/>
                </a:lnTo>
                <a:lnTo>
                  <a:pt x="27648" y="9067"/>
                </a:lnTo>
                <a:lnTo>
                  <a:pt x="27679" y="9081"/>
                </a:lnTo>
                <a:lnTo>
                  <a:pt x="27711" y="9094"/>
                </a:lnTo>
                <a:lnTo>
                  <a:pt x="27746" y="9106"/>
                </a:lnTo>
                <a:lnTo>
                  <a:pt x="27734" y="9013"/>
                </a:lnTo>
                <a:lnTo>
                  <a:pt x="27730" y="8964"/>
                </a:lnTo>
                <a:lnTo>
                  <a:pt x="27727" y="8916"/>
                </a:lnTo>
                <a:lnTo>
                  <a:pt x="27724" y="8866"/>
                </a:lnTo>
                <a:lnTo>
                  <a:pt x="27722" y="8816"/>
                </a:lnTo>
                <a:lnTo>
                  <a:pt x="27721" y="8767"/>
                </a:lnTo>
                <a:lnTo>
                  <a:pt x="27721" y="8717"/>
                </a:lnTo>
                <a:lnTo>
                  <a:pt x="27722" y="8667"/>
                </a:lnTo>
                <a:lnTo>
                  <a:pt x="27725" y="8617"/>
                </a:lnTo>
                <a:lnTo>
                  <a:pt x="27729" y="8568"/>
                </a:lnTo>
                <a:lnTo>
                  <a:pt x="27734" y="8519"/>
                </a:lnTo>
                <a:lnTo>
                  <a:pt x="27743" y="8472"/>
                </a:lnTo>
                <a:lnTo>
                  <a:pt x="27752" y="8425"/>
                </a:lnTo>
                <a:lnTo>
                  <a:pt x="27763" y="8378"/>
                </a:lnTo>
                <a:lnTo>
                  <a:pt x="27776" y="8333"/>
                </a:lnTo>
                <a:lnTo>
                  <a:pt x="27783" y="8311"/>
                </a:lnTo>
                <a:lnTo>
                  <a:pt x="27792" y="8289"/>
                </a:lnTo>
                <a:lnTo>
                  <a:pt x="27800" y="8268"/>
                </a:lnTo>
                <a:lnTo>
                  <a:pt x="27809" y="8247"/>
                </a:lnTo>
                <a:lnTo>
                  <a:pt x="27820" y="8226"/>
                </a:lnTo>
                <a:lnTo>
                  <a:pt x="27829" y="8206"/>
                </a:lnTo>
                <a:lnTo>
                  <a:pt x="27840" y="8185"/>
                </a:lnTo>
                <a:lnTo>
                  <a:pt x="27852" y="8167"/>
                </a:lnTo>
                <a:lnTo>
                  <a:pt x="27864" y="8148"/>
                </a:lnTo>
                <a:lnTo>
                  <a:pt x="27877" y="8129"/>
                </a:lnTo>
                <a:lnTo>
                  <a:pt x="27890" y="8112"/>
                </a:lnTo>
                <a:lnTo>
                  <a:pt x="27905" y="8094"/>
                </a:lnTo>
                <a:lnTo>
                  <a:pt x="27921" y="8077"/>
                </a:lnTo>
                <a:lnTo>
                  <a:pt x="27936" y="8061"/>
                </a:lnTo>
                <a:lnTo>
                  <a:pt x="27953" y="8045"/>
                </a:lnTo>
                <a:lnTo>
                  <a:pt x="27970" y="8029"/>
                </a:lnTo>
                <a:lnTo>
                  <a:pt x="27987" y="8015"/>
                </a:lnTo>
                <a:lnTo>
                  <a:pt x="28006" y="8001"/>
                </a:lnTo>
                <a:lnTo>
                  <a:pt x="28026" y="7988"/>
                </a:lnTo>
                <a:lnTo>
                  <a:pt x="28047" y="7975"/>
                </a:lnTo>
                <a:lnTo>
                  <a:pt x="28067" y="7963"/>
                </a:lnTo>
                <a:lnTo>
                  <a:pt x="28089" y="7951"/>
                </a:lnTo>
                <a:lnTo>
                  <a:pt x="28112" y="7941"/>
                </a:lnTo>
                <a:lnTo>
                  <a:pt x="28136" y="7931"/>
                </a:lnTo>
                <a:lnTo>
                  <a:pt x="28160" y="7922"/>
                </a:lnTo>
                <a:lnTo>
                  <a:pt x="28186" y="7914"/>
                </a:lnTo>
                <a:lnTo>
                  <a:pt x="28212" y="7906"/>
                </a:lnTo>
                <a:lnTo>
                  <a:pt x="28240" y="7899"/>
                </a:lnTo>
                <a:lnTo>
                  <a:pt x="28268" y="7893"/>
                </a:lnTo>
                <a:lnTo>
                  <a:pt x="28298" y="7889"/>
                </a:lnTo>
                <a:lnTo>
                  <a:pt x="28328" y="7885"/>
                </a:lnTo>
                <a:lnTo>
                  <a:pt x="28358" y="7880"/>
                </a:lnTo>
                <a:lnTo>
                  <a:pt x="28384" y="7882"/>
                </a:lnTo>
                <a:lnTo>
                  <a:pt x="28410" y="7883"/>
                </a:lnTo>
                <a:lnTo>
                  <a:pt x="28435" y="7884"/>
                </a:lnTo>
                <a:lnTo>
                  <a:pt x="28460" y="7887"/>
                </a:lnTo>
                <a:lnTo>
                  <a:pt x="28485" y="7890"/>
                </a:lnTo>
                <a:lnTo>
                  <a:pt x="28510" y="7893"/>
                </a:lnTo>
                <a:lnTo>
                  <a:pt x="28535" y="7898"/>
                </a:lnTo>
                <a:lnTo>
                  <a:pt x="28559" y="7903"/>
                </a:lnTo>
                <a:lnTo>
                  <a:pt x="28583" y="7909"/>
                </a:lnTo>
                <a:lnTo>
                  <a:pt x="28607" y="7915"/>
                </a:lnTo>
                <a:lnTo>
                  <a:pt x="28630" y="7922"/>
                </a:lnTo>
                <a:lnTo>
                  <a:pt x="28654" y="7929"/>
                </a:lnTo>
                <a:lnTo>
                  <a:pt x="28676" y="7938"/>
                </a:lnTo>
                <a:lnTo>
                  <a:pt x="28699" y="7947"/>
                </a:lnTo>
                <a:lnTo>
                  <a:pt x="28721" y="7956"/>
                </a:lnTo>
                <a:lnTo>
                  <a:pt x="28743" y="7966"/>
                </a:lnTo>
                <a:lnTo>
                  <a:pt x="28765" y="7976"/>
                </a:lnTo>
                <a:lnTo>
                  <a:pt x="28787" y="7988"/>
                </a:lnTo>
                <a:lnTo>
                  <a:pt x="28808" y="7999"/>
                </a:lnTo>
                <a:lnTo>
                  <a:pt x="28828" y="8012"/>
                </a:lnTo>
                <a:lnTo>
                  <a:pt x="28869" y="8038"/>
                </a:lnTo>
                <a:lnTo>
                  <a:pt x="28908" y="8065"/>
                </a:lnTo>
                <a:lnTo>
                  <a:pt x="28945" y="8095"/>
                </a:lnTo>
                <a:lnTo>
                  <a:pt x="28981" y="8126"/>
                </a:lnTo>
                <a:lnTo>
                  <a:pt x="29016" y="8159"/>
                </a:lnTo>
                <a:lnTo>
                  <a:pt x="29048" y="8195"/>
                </a:lnTo>
                <a:lnTo>
                  <a:pt x="29078" y="8231"/>
                </a:lnTo>
                <a:lnTo>
                  <a:pt x="29107" y="8270"/>
                </a:lnTo>
                <a:lnTo>
                  <a:pt x="29134" y="8309"/>
                </a:lnTo>
                <a:lnTo>
                  <a:pt x="29159" y="8351"/>
                </a:lnTo>
                <a:lnTo>
                  <a:pt x="29182" y="8394"/>
                </a:lnTo>
                <a:lnTo>
                  <a:pt x="29202" y="8436"/>
                </a:lnTo>
                <a:lnTo>
                  <a:pt x="29221" y="8481"/>
                </a:lnTo>
                <a:lnTo>
                  <a:pt x="29229" y="8504"/>
                </a:lnTo>
                <a:lnTo>
                  <a:pt x="29238" y="8527"/>
                </a:lnTo>
                <a:lnTo>
                  <a:pt x="29245" y="8551"/>
                </a:lnTo>
                <a:lnTo>
                  <a:pt x="29251" y="8574"/>
                </a:lnTo>
                <a:lnTo>
                  <a:pt x="29257" y="8598"/>
                </a:lnTo>
                <a:lnTo>
                  <a:pt x="29263" y="8621"/>
                </a:lnTo>
                <a:lnTo>
                  <a:pt x="29268" y="8645"/>
                </a:lnTo>
                <a:lnTo>
                  <a:pt x="29272" y="8670"/>
                </a:lnTo>
                <a:lnTo>
                  <a:pt x="29275" y="8694"/>
                </a:lnTo>
                <a:lnTo>
                  <a:pt x="29278" y="8719"/>
                </a:lnTo>
                <a:lnTo>
                  <a:pt x="29280" y="8744"/>
                </a:lnTo>
                <a:lnTo>
                  <a:pt x="29282" y="8769"/>
                </a:lnTo>
                <a:lnTo>
                  <a:pt x="29283" y="8794"/>
                </a:lnTo>
                <a:lnTo>
                  <a:pt x="29283" y="8820"/>
                </a:lnTo>
                <a:lnTo>
                  <a:pt x="29283" y="8845"/>
                </a:lnTo>
                <a:lnTo>
                  <a:pt x="29282" y="8871"/>
                </a:lnTo>
                <a:lnTo>
                  <a:pt x="29280" y="8897"/>
                </a:lnTo>
                <a:lnTo>
                  <a:pt x="29278" y="8922"/>
                </a:lnTo>
                <a:lnTo>
                  <a:pt x="29271" y="8974"/>
                </a:lnTo>
                <a:lnTo>
                  <a:pt x="29262" y="9024"/>
                </a:lnTo>
                <a:lnTo>
                  <a:pt x="29251" y="9074"/>
                </a:lnTo>
                <a:lnTo>
                  <a:pt x="29238" y="9123"/>
                </a:lnTo>
                <a:lnTo>
                  <a:pt x="29223" y="9171"/>
                </a:lnTo>
                <a:lnTo>
                  <a:pt x="29206" y="9219"/>
                </a:lnTo>
                <a:lnTo>
                  <a:pt x="29188" y="9265"/>
                </a:lnTo>
                <a:lnTo>
                  <a:pt x="29167" y="9310"/>
                </a:lnTo>
                <a:lnTo>
                  <a:pt x="29144" y="9355"/>
                </a:lnTo>
                <a:lnTo>
                  <a:pt x="29120" y="9398"/>
                </a:lnTo>
                <a:lnTo>
                  <a:pt x="29094" y="9441"/>
                </a:lnTo>
                <a:lnTo>
                  <a:pt x="29067" y="9481"/>
                </a:lnTo>
                <a:lnTo>
                  <a:pt x="29038" y="9522"/>
                </a:lnTo>
                <a:lnTo>
                  <a:pt x="29006" y="9560"/>
                </a:lnTo>
                <a:lnTo>
                  <a:pt x="28974" y="9599"/>
                </a:lnTo>
                <a:lnTo>
                  <a:pt x="28941" y="9635"/>
                </a:lnTo>
                <a:lnTo>
                  <a:pt x="28905" y="9671"/>
                </a:lnTo>
                <a:lnTo>
                  <a:pt x="28869" y="9704"/>
                </a:lnTo>
                <a:lnTo>
                  <a:pt x="28831" y="9737"/>
                </a:lnTo>
                <a:lnTo>
                  <a:pt x="28792" y="9768"/>
                </a:lnTo>
                <a:lnTo>
                  <a:pt x="28751" y="9798"/>
                </a:lnTo>
                <a:lnTo>
                  <a:pt x="28710" y="9827"/>
                </a:lnTo>
                <a:lnTo>
                  <a:pt x="28666" y="9854"/>
                </a:lnTo>
                <a:lnTo>
                  <a:pt x="28622" y="9879"/>
                </a:lnTo>
                <a:lnTo>
                  <a:pt x="28578" y="9903"/>
                </a:lnTo>
                <a:lnTo>
                  <a:pt x="28532" y="9926"/>
                </a:lnTo>
                <a:lnTo>
                  <a:pt x="28484" y="9946"/>
                </a:lnTo>
                <a:lnTo>
                  <a:pt x="28436" y="9965"/>
                </a:lnTo>
                <a:lnTo>
                  <a:pt x="28387" y="9983"/>
                </a:lnTo>
                <a:lnTo>
                  <a:pt x="28337" y="9999"/>
                </a:lnTo>
                <a:lnTo>
                  <a:pt x="28287" y="10013"/>
                </a:lnTo>
                <a:lnTo>
                  <a:pt x="28236" y="10025"/>
                </a:lnTo>
                <a:lnTo>
                  <a:pt x="28189" y="10031"/>
                </a:lnTo>
                <a:lnTo>
                  <a:pt x="28143" y="10035"/>
                </a:lnTo>
                <a:lnTo>
                  <a:pt x="28098" y="10038"/>
                </a:lnTo>
                <a:lnTo>
                  <a:pt x="28052" y="10040"/>
                </a:lnTo>
                <a:lnTo>
                  <a:pt x="28006" y="10041"/>
                </a:lnTo>
                <a:lnTo>
                  <a:pt x="27960" y="10040"/>
                </a:lnTo>
                <a:lnTo>
                  <a:pt x="27915" y="10039"/>
                </a:lnTo>
                <a:lnTo>
                  <a:pt x="27870" y="10036"/>
                </a:lnTo>
                <a:lnTo>
                  <a:pt x="27825" y="10033"/>
                </a:lnTo>
                <a:lnTo>
                  <a:pt x="27780" y="10028"/>
                </a:lnTo>
                <a:lnTo>
                  <a:pt x="27735" y="10021"/>
                </a:lnTo>
                <a:lnTo>
                  <a:pt x="27691" y="10014"/>
                </a:lnTo>
                <a:lnTo>
                  <a:pt x="27647" y="10005"/>
                </a:lnTo>
                <a:lnTo>
                  <a:pt x="27602" y="9995"/>
                </a:lnTo>
                <a:lnTo>
                  <a:pt x="27559" y="9984"/>
                </a:lnTo>
                <a:lnTo>
                  <a:pt x="27516" y="9972"/>
                </a:lnTo>
                <a:lnTo>
                  <a:pt x="27473" y="9958"/>
                </a:lnTo>
                <a:lnTo>
                  <a:pt x="27430" y="9943"/>
                </a:lnTo>
                <a:lnTo>
                  <a:pt x="27388" y="9928"/>
                </a:lnTo>
                <a:lnTo>
                  <a:pt x="27346" y="9910"/>
                </a:lnTo>
                <a:lnTo>
                  <a:pt x="27305" y="9891"/>
                </a:lnTo>
                <a:lnTo>
                  <a:pt x="27265" y="9871"/>
                </a:lnTo>
                <a:lnTo>
                  <a:pt x="27224" y="9850"/>
                </a:lnTo>
                <a:lnTo>
                  <a:pt x="27185" y="9828"/>
                </a:lnTo>
                <a:lnTo>
                  <a:pt x="27145" y="9803"/>
                </a:lnTo>
                <a:lnTo>
                  <a:pt x="27107" y="9778"/>
                </a:lnTo>
                <a:lnTo>
                  <a:pt x="27068" y="9751"/>
                </a:lnTo>
                <a:lnTo>
                  <a:pt x="27031" y="9723"/>
                </a:lnTo>
                <a:lnTo>
                  <a:pt x="26994" y="9693"/>
                </a:lnTo>
                <a:lnTo>
                  <a:pt x="26958" y="9662"/>
                </a:lnTo>
                <a:lnTo>
                  <a:pt x="26922" y="9630"/>
                </a:lnTo>
                <a:lnTo>
                  <a:pt x="26888" y="9597"/>
                </a:lnTo>
                <a:lnTo>
                  <a:pt x="26854" y="9559"/>
                </a:lnTo>
                <a:lnTo>
                  <a:pt x="26821" y="9521"/>
                </a:lnTo>
                <a:lnTo>
                  <a:pt x="26790" y="9482"/>
                </a:lnTo>
                <a:lnTo>
                  <a:pt x="26761" y="9443"/>
                </a:lnTo>
                <a:lnTo>
                  <a:pt x="26732" y="9403"/>
                </a:lnTo>
                <a:lnTo>
                  <a:pt x="26705" y="9364"/>
                </a:lnTo>
                <a:lnTo>
                  <a:pt x="26679" y="9323"/>
                </a:lnTo>
                <a:lnTo>
                  <a:pt x="26655" y="9282"/>
                </a:lnTo>
                <a:lnTo>
                  <a:pt x="26631" y="9241"/>
                </a:lnTo>
                <a:lnTo>
                  <a:pt x="26609" y="9199"/>
                </a:lnTo>
                <a:lnTo>
                  <a:pt x="26588" y="9157"/>
                </a:lnTo>
                <a:lnTo>
                  <a:pt x="26568" y="9115"/>
                </a:lnTo>
                <a:lnTo>
                  <a:pt x="26551" y="9073"/>
                </a:lnTo>
                <a:lnTo>
                  <a:pt x="26533" y="9029"/>
                </a:lnTo>
                <a:lnTo>
                  <a:pt x="26517" y="8987"/>
                </a:lnTo>
                <a:lnTo>
                  <a:pt x="26503" y="8943"/>
                </a:lnTo>
                <a:lnTo>
                  <a:pt x="26489" y="8900"/>
                </a:lnTo>
                <a:lnTo>
                  <a:pt x="26477" y="8857"/>
                </a:lnTo>
                <a:lnTo>
                  <a:pt x="26466" y="8812"/>
                </a:lnTo>
                <a:lnTo>
                  <a:pt x="26456" y="8768"/>
                </a:lnTo>
                <a:lnTo>
                  <a:pt x="26448" y="8723"/>
                </a:lnTo>
                <a:lnTo>
                  <a:pt x="26440" y="8680"/>
                </a:lnTo>
                <a:lnTo>
                  <a:pt x="26434" y="8635"/>
                </a:lnTo>
                <a:lnTo>
                  <a:pt x="26429" y="8590"/>
                </a:lnTo>
                <a:lnTo>
                  <a:pt x="26425" y="8546"/>
                </a:lnTo>
                <a:lnTo>
                  <a:pt x="26422" y="8501"/>
                </a:lnTo>
                <a:lnTo>
                  <a:pt x="26421" y="8456"/>
                </a:lnTo>
                <a:lnTo>
                  <a:pt x="26419" y="8412"/>
                </a:lnTo>
                <a:lnTo>
                  <a:pt x="26419" y="8368"/>
                </a:lnTo>
                <a:lnTo>
                  <a:pt x="26422" y="8323"/>
                </a:lnTo>
                <a:lnTo>
                  <a:pt x="26425" y="8278"/>
                </a:lnTo>
                <a:lnTo>
                  <a:pt x="26428" y="8233"/>
                </a:lnTo>
                <a:lnTo>
                  <a:pt x="26433" y="8189"/>
                </a:lnTo>
                <a:lnTo>
                  <a:pt x="26439" y="8145"/>
                </a:lnTo>
                <a:lnTo>
                  <a:pt x="26445" y="8100"/>
                </a:lnTo>
                <a:lnTo>
                  <a:pt x="26454" y="8056"/>
                </a:lnTo>
                <a:lnTo>
                  <a:pt x="26463" y="8013"/>
                </a:lnTo>
                <a:lnTo>
                  <a:pt x="26473" y="7969"/>
                </a:lnTo>
                <a:lnTo>
                  <a:pt x="26484" y="7925"/>
                </a:lnTo>
                <a:lnTo>
                  <a:pt x="26497" y="7882"/>
                </a:lnTo>
                <a:lnTo>
                  <a:pt x="26509" y="7839"/>
                </a:lnTo>
                <a:lnTo>
                  <a:pt x="26524" y="7796"/>
                </a:lnTo>
                <a:lnTo>
                  <a:pt x="26539" y="7754"/>
                </a:lnTo>
                <a:lnTo>
                  <a:pt x="26555" y="7711"/>
                </a:lnTo>
                <a:lnTo>
                  <a:pt x="26571" y="7669"/>
                </a:lnTo>
                <a:lnTo>
                  <a:pt x="26590" y="7628"/>
                </a:lnTo>
                <a:lnTo>
                  <a:pt x="26609" y="7587"/>
                </a:lnTo>
                <a:lnTo>
                  <a:pt x="26629" y="7546"/>
                </a:lnTo>
                <a:lnTo>
                  <a:pt x="26650" y="7506"/>
                </a:lnTo>
                <a:lnTo>
                  <a:pt x="26671" y="7465"/>
                </a:lnTo>
                <a:lnTo>
                  <a:pt x="26694" y="7426"/>
                </a:lnTo>
                <a:lnTo>
                  <a:pt x="26718" y="7387"/>
                </a:lnTo>
                <a:lnTo>
                  <a:pt x="26743" y="7349"/>
                </a:lnTo>
                <a:lnTo>
                  <a:pt x="26768" y="7310"/>
                </a:lnTo>
                <a:lnTo>
                  <a:pt x="26795" y="7273"/>
                </a:lnTo>
                <a:lnTo>
                  <a:pt x="26822" y="7236"/>
                </a:lnTo>
                <a:lnTo>
                  <a:pt x="26850" y="7200"/>
                </a:lnTo>
                <a:lnTo>
                  <a:pt x="26880" y="7163"/>
                </a:lnTo>
                <a:lnTo>
                  <a:pt x="26910" y="7128"/>
                </a:lnTo>
                <a:lnTo>
                  <a:pt x="26940" y="7094"/>
                </a:lnTo>
                <a:lnTo>
                  <a:pt x="26971" y="7060"/>
                </a:lnTo>
                <a:lnTo>
                  <a:pt x="27005" y="7027"/>
                </a:lnTo>
                <a:lnTo>
                  <a:pt x="27038" y="6994"/>
                </a:lnTo>
                <a:lnTo>
                  <a:pt x="27071" y="6962"/>
                </a:lnTo>
                <a:lnTo>
                  <a:pt x="27107" y="6933"/>
                </a:lnTo>
                <a:lnTo>
                  <a:pt x="27141" y="6906"/>
                </a:lnTo>
                <a:lnTo>
                  <a:pt x="27176" y="6880"/>
                </a:lnTo>
                <a:lnTo>
                  <a:pt x="27212" y="6854"/>
                </a:lnTo>
                <a:lnTo>
                  <a:pt x="27248" y="6829"/>
                </a:lnTo>
                <a:lnTo>
                  <a:pt x="27285" y="6805"/>
                </a:lnTo>
                <a:lnTo>
                  <a:pt x="27321" y="6782"/>
                </a:lnTo>
                <a:lnTo>
                  <a:pt x="27357" y="6761"/>
                </a:lnTo>
                <a:lnTo>
                  <a:pt x="27395" y="6740"/>
                </a:lnTo>
                <a:lnTo>
                  <a:pt x="27432" y="6719"/>
                </a:lnTo>
                <a:lnTo>
                  <a:pt x="27470" y="6699"/>
                </a:lnTo>
                <a:lnTo>
                  <a:pt x="27508" y="6681"/>
                </a:lnTo>
                <a:lnTo>
                  <a:pt x="27546" y="6663"/>
                </a:lnTo>
                <a:lnTo>
                  <a:pt x="27584" y="6646"/>
                </a:lnTo>
                <a:lnTo>
                  <a:pt x="27623" y="6630"/>
                </a:lnTo>
                <a:lnTo>
                  <a:pt x="27662" y="6615"/>
                </a:lnTo>
                <a:lnTo>
                  <a:pt x="27701" y="6600"/>
                </a:lnTo>
                <a:lnTo>
                  <a:pt x="27741" y="6587"/>
                </a:lnTo>
                <a:lnTo>
                  <a:pt x="27780" y="6573"/>
                </a:lnTo>
                <a:lnTo>
                  <a:pt x="27820" y="6562"/>
                </a:lnTo>
                <a:lnTo>
                  <a:pt x="27859" y="6550"/>
                </a:lnTo>
                <a:lnTo>
                  <a:pt x="27899" y="6540"/>
                </a:lnTo>
                <a:lnTo>
                  <a:pt x="27939" y="6531"/>
                </a:lnTo>
                <a:lnTo>
                  <a:pt x="27980" y="6521"/>
                </a:lnTo>
                <a:lnTo>
                  <a:pt x="28020" y="6514"/>
                </a:lnTo>
                <a:lnTo>
                  <a:pt x="28060" y="6507"/>
                </a:lnTo>
                <a:lnTo>
                  <a:pt x="28101" y="6499"/>
                </a:lnTo>
                <a:lnTo>
                  <a:pt x="28141" y="6494"/>
                </a:lnTo>
                <a:lnTo>
                  <a:pt x="28182" y="6489"/>
                </a:lnTo>
                <a:lnTo>
                  <a:pt x="28223" y="6485"/>
                </a:lnTo>
                <a:lnTo>
                  <a:pt x="28264" y="6482"/>
                </a:lnTo>
                <a:lnTo>
                  <a:pt x="28305" y="6480"/>
                </a:lnTo>
                <a:lnTo>
                  <a:pt x="28345" y="6478"/>
                </a:lnTo>
                <a:lnTo>
                  <a:pt x="28387" y="6477"/>
                </a:lnTo>
                <a:lnTo>
                  <a:pt x="28428" y="6477"/>
                </a:lnTo>
                <a:lnTo>
                  <a:pt x="28468" y="6477"/>
                </a:lnTo>
                <a:lnTo>
                  <a:pt x="28510" y="6479"/>
                </a:lnTo>
                <a:lnTo>
                  <a:pt x="28550" y="6481"/>
                </a:lnTo>
                <a:lnTo>
                  <a:pt x="28592" y="6483"/>
                </a:lnTo>
                <a:lnTo>
                  <a:pt x="28633" y="6486"/>
                </a:lnTo>
                <a:lnTo>
                  <a:pt x="28673" y="6490"/>
                </a:lnTo>
                <a:lnTo>
                  <a:pt x="28715" y="6495"/>
                </a:lnTo>
                <a:lnTo>
                  <a:pt x="28756" y="6501"/>
                </a:lnTo>
                <a:lnTo>
                  <a:pt x="28796" y="6508"/>
                </a:lnTo>
                <a:lnTo>
                  <a:pt x="28837" y="6514"/>
                </a:lnTo>
                <a:lnTo>
                  <a:pt x="28877" y="6522"/>
                </a:lnTo>
                <a:lnTo>
                  <a:pt x="28918" y="6531"/>
                </a:lnTo>
                <a:lnTo>
                  <a:pt x="28959" y="6540"/>
                </a:lnTo>
                <a:lnTo>
                  <a:pt x="28999" y="6549"/>
                </a:lnTo>
                <a:lnTo>
                  <a:pt x="29040" y="6560"/>
                </a:lnTo>
                <a:lnTo>
                  <a:pt x="29079" y="6571"/>
                </a:lnTo>
                <a:lnTo>
                  <a:pt x="29119" y="6584"/>
                </a:lnTo>
                <a:lnTo>
                  <a:pt x="29159" y="6596"/>
                </a:lnTo>
                <a:lnTo>
                  <a:pt x="29199" y="6610"/>
                </a:lnTo>
                <a:lnTo>
                  <a:pt x="29239" y="6623"/>
                </a:lnTo>
                <a:lnTo>
                  <a:pt x="29277" y="6638"/>
                </a:lnTo>
                <a:lnTo>
                  <a:pt x="29317" y="6653"/>
                </a:lnTo>
                <a:lnTo>
                  <a:pt x="29355" y="6669"/>
                </a:lnTo>
                <a:lnTo>
                  <a:pt x="29395" y="6686"/>
                </a:lnTo>
                <a:lnTo>
                  <a:pt x="29432" y="6703"/>
                </a:lnTo>
                <a:lnTo>
                  <a:pt x="29471" y="6721"/>
                </a:lnTo>
                <a:lnTo>
                  <a:pt x="29509" y="6740"/>
                </a:lnTo>
                <a:lnTo>
                  <a:pt x="29547" y="6759"/>
                </a:lnTo>
                <a:lnTo>
                  <a:pt x="29584" y="6778"/>
                </a:lnTo>
                <a:lnTo>
                  <a:pt x="29619" y="6799"/>
                </a:lnTo>
                <a:lnTo>
                  <a:pt x="29652" y="6819"/>
                </a:lnTo>
                <a:lnTo>
                  <a:pt x="29685" y="6841"/>
                </a:lnTo>
                <a:lnTo>
                  <a:pt x="29717" y="6863"/>
                </a:lnTo>
                <a:lnTo>
                  <a:pt x="29750" y="6884"/>
                </a:lnTo>
                <a:lnTo>
                  <a:pt x="29781" y="6906"/>
                </a:lnTo>
                <a:lnTo>
                  <a:pt x="29812" y="6929"/>
                </a:lnTo>
                <a:lnTo>
                  <a:pt x="29842" y="6953"/>
                </a:lnTo>
                <a:lnTo>
                  <a:pt x="29873" y="6977"/>
                </a:lnTo>
                <a:lnTo>
                  <a:pt x="29902" y="7001"/>
                </a:lnTo>
                <a:lnTo>
                  <a:pt x="29931" y="7025"/>
                </a:lnTo>
                <a:lnTo>
                  <a:pt x="29959" y="7050"/>
                </a:lnTo>
                <a:lnTo>
                  <a:pt x="29987" y="7075"/>
                </a:lnTo>
                <a:lnTo>
                  <a:pt x="30014" y="7101"/>
                </a:lnTo>
                <a:lnTo>
                  <a:pt x="30041" y="7127"/>
                </a:lnTo>
                <a:lnTo>
                  <a:pt x="30067" y="7153"/>
                </a:lnTo>
                <a:lnTo>
                  <a:pt x="30118" y="7207"/>
                </a:lnTo>
                <a:lnTo>
                  <a:pt x="30167" y="7261"/>
                </a:lnTo>
                <a:lnTo>
                  <a:pt x="30213" y="7317"/>
                </a:lnTo>
                <a:lnTo>
                  <a:pt x="30258" y="7376"/>
                </a:lnTo>
                <a:lnTo>
                  <a:pt x="30300" y="7434"/>
                </a:lnTo>
                <a:lnTo>
                  <a:pt x="30341" y="7494"/>
                </a:lnTo>
                <a:lnTo>
                  <a:pt x="30379" y="7555"/>
                </a:lnTo>
                <a:lnTo>
                  <a:pt x="30415" y="7617"/>
                </a:lnTo>
                <a:lnTo>
                  <a:pt x="30449" y="7680"/>
                </a:lnTo>
                <a:lnTo>
                  <a:pt x="30482" y="7744"/>
                </a:lnTo>
                <a:lnTo>
                  <a:pt x="30512" y="7809"/>
                </a:lnTo>
                <a:lnTo>
                  <a:pt x="30540" y="7874"/>
                </a:lnTo>
                <a:lnTo>
                  <a:pt x="30566" y="7941"/>
                </a:lnTo>
                <a:lnTo>
                  <a:pt x="30590" y="8007"/>
                </a:lnTo>
                <a:lnTo>
                  <a:pt x="30612" y="8075"/>
                </a:lnTo>
                <a:lnTo>
                  <a:pt x="30632" y="8144"/>
                </a:lnTo>
                <a:lnTo>
                  <a:pt x="30649" y="8212"/>
                </a:lnTo>
                <a:lnTo>
                  <a:pt x="30665" y="8282"/>
                </a:lnTo>
                <a:lnTo>
                  <a:pt x="30678" y="8352"/>
                </a:lnTo>
                <a:lnTo>
                  <a:pt x="30691" y="8423"/>
                </a:lnTo>
                <a:lnTo>
                  <a:pt x="30700" y="8493"/>
                </a:lnTo>
                <a:lnTo>
                  <a:pt x="30709" y="8565"/>
                </a:lnTo>
                <a:lnTo>
                  <a:pt x="30714" y="8636"/>
                </a:lnTo>
                <a:lnTo>
                  <a:pt x="30718" y="8708"/>
                </a:lnTo>
                <a:lnTo>
                  <a:pt x="30720" y="8780"/>
                </a:lnTo>
                <a:lnTo>
                  <a:pt x="30720" y="8853"/>
                </a:lnTo>
                <a:lnTo>
                  <a:pt x="30718" y="8924"/>
                </a:lnTo>
                <a:lnTo>
                  <a:pt x="30714" y="8996"/>
                </a:lnTo>
                <a:lnTo>
                  <a:pt x="30708" y="9068"/>
                </a:lnTo>
                <a:lnTo>
                  <a:pt x="30700" y="9141"/>
                </a:lnTo>
                <a:lnTo>
                  <a:pt x="30690" y="9213"/>
                </a:lnTo>
                <a:lnTo>
                  <a:pt x="30678" y="9284"/>
                </a:lnTo>
                <a:lnTo>
                  <a:pt x="30665" y="9355"/>
                </a:lnTo>
                <a:lnTo>
                  <a:pt x="30649" y="9427"/>
                </a:lnTo>
                <a:lnTo>
                  <a:pt x="30632" y="9498"/>
                </a:lnTo>
                <a:lnTo>
                  <a:pt x="30612" y="9569"/>
                </a:lnTo>
                <a:lnTo>
                  <a:pt x="30590" y="9638"/>
                </a:lnTo>
                <a:lnTo>
                  <a:pt x="30567" y="9708"/>
                </a:lnTo>
                <a:lnTo>
                  <a:pt x="30542" y="9777"/>
                </a:lnTo>
                <a:lnTo>
                  <a:pt x="30515" y="9845"/>
                </a:lnTo>
                <a:lnTo>
                  <a:pt x="30486" y="9913"/>
                </a:lnTo>
                <a:lnTo>
                  <a:pt x="30456" y="9981"/>
                </a:lnTo>
                <a:lnTo>
                  <a:pt x="30422" y="10047"/>
                </a:lnTo>
                <a:lnTo>
                  <a:pt x="30388" y="10113"/>
                </a:lnTo>
                <a:lnTo>
                  <a:pt x="30351" y="10177"/>
                </a:lnTo>
                <a:lnTo>
                  <a:pt x="30313" y="10242"/>
                </a:lnTo>
                <a:lnTo>
                  <a:pt x="30273" y="10304"/>
                </a:lnTo>
                <a:lnTo>
                  <a:pt x="30231" y="10367"/>
                </a:lnTo>
                <a:lnTo>
                  <a:pt x="30187" y="10428"/>
                </a:lnTo>
                <a:lnTo>
                  <a:pt x="30141" y="10488"/>
                </a:lnTo>
                <a:lnTo>
                  <a:pt x="30094" y="10547"/>
                </a:lnTo>
                <a:lnTo>
                  <a:pt x="30044" y="10604"/>
                </a:lnTo>
                <a:lnTo>
                  <a:pt x="29993" y="10660"/>
                </a:lnTo>
                <a:lnTo>
                  <a:pt x="29940" y="10715"/>
                </a:lnTo>
                <a:lnTo>
                  <a:pt x="29886" y="10770"/>
                </a:lnTo>
                <a:lnTo>
                  <a:pt x="29829" y="10822"/>
                </a:lnTo>
                <a:lnTo>
                  <a:pt x="29775" y="10867"/>
                </a:lnTo>
                <a:lnTo>
                  <a:pt x="29719" y="10911"/>
                </a:lnTo>
                <a:lnTo>
                  <a:pt x="29662" y="10953"/>
                </a:lnTo>
                <a:lnTo>
                  <a:pt x="29605" y="10993"/>
                </a:lnTo>
                <a:lnTo>
                  <a:pt x="29548" y="11032"/>
                </a:lnTo>
                <a:lnTo>
                  <a:pt x="29489" y="11068"/>
                </a:lnTo>
                <a:lnTo>
                  <a:pt x="29431" y="11105"/>
                </a:lnTo>
                <a:lnTo>
                  <a:pt x="29372" y="11138"/>
                </a:lnTo>
                <a:lnTo>
                  <a:pt x="29311" y="11170"/>
                </a:lnTo>
                <a:lnTo>
                  <a:pt x="29251" y="11201"/>
                </a:lnTo>
                <a:lnTo>
                  <a:pt x="29191" y="11231"/>
                </a:lnTo>
                <a:lnTo>
                  <a:pt x="29129" y="11259"/>
                </a:lnTo>
                <a:lnTo>
                  <a:pt x="29068" y="11285"/>
                </a:lnTo>
                <a:lnTo>
                  <a:pt x="29005" y="11310"/>
                </a:lnTo>
                <a:lnTo>
                  <a:pt x="28943" y="11333"/>
                </a:lnTo>
                <a:lnTo>
                  <a:pt x="28880" y="11353"/>
                </a:lnTo>
                <a:lnTo>
                  <a:pt x="28817" y="11374"/>
                </a:lnTo>
                <a:lnTo>
                  <a:pt x="28753" y="11392"/>
                </a:lnTo>
                <a:lnTo>
                  <a:pt x="28689" y="11410"/>
                </a:lnTo>
                <a:lnTo>
                  <a:pt x="28625" y="11424"/>
                </a:lnTo>
                <a:lnTo>
                  <a:pt x="28561" y="11439"/>
                </a:lnTo>
                <a:lnTo>
                  <a:pt x="28496" y="11451"/>
                </a:lnTo>
                <a:lnTo>
                  <a:pt x="28431" y="11462"/>
                </a:lnTo>
                <a:lnTo>
                  <a:pt x="28366" y="11471"/>
                </a:lnTo>
                <a:lnTo>
                  <a:pt x="28301" y="11479"/>
                </a:lnTo>
                <a:lnTo>
                  <a:pt x="28236" y="11486"/>
                </a:lnTo>
                <a:lnTo>
                  <a:pt x="28170" y="11490"/>
                </a:lnTo>
                <a:lnTo>
                  <a:pt x="28105" y="11494"/>
                </a:lnTo>
                <a:lnTo>
                  <a:pt x="28039" y="11496"/>
                </a:lnTo>
                <a:lnTo>
                  <a:pt x="27974" y="11496"/>
                </a:lnTo>
                <a:lnTo>
                  <a:pt x="27908" y="11495"/>
                </a:lnTo>
                <a:lnTo>
                  <a:pt x="27843" y="11493"/>
                </a:lnTo>
                <a:lnTo>
                  <a:pt x="27777" y="11489"/>
                </a:lnTo>
                <a:lnTo>
                  <a:pt x="27711" y="11484"/>
                </a:lnTo>
                <a:lnTo>
                  <a:pt x="27646" y="11476"/>
                </a:lnTo>
                <a:lnTo>
                  <a:pt x="27580" y="11468"/>
                </a:lnTo>
                <a:lnTo>
                  <a:pt x="27516" y="11459"/>
                </a:lnTo>
                <a:lnTo>
                  <a:pt x="27450" y="11447"/>
                </a:lnTo>
                <a:lnTo>
                  <a:pt x="27386" y="11435"/>
                </a:lnTo>
                <a:lnTo>
                  <a:pt x="27320" y="11421"/>
                </a:lnTo>
                <a:lnTo>
                  <a:pt x="27255" y="11405"/>
                </a:lnTo>
                <a:lnTo>
                  <a:pt x="27192" y="11389"/>
                </a:lnTo>
                <a:lnTo>
                  <a:pt x="27127" y="11371"/>
                </a:lnTo>
                <a:lnTo>
                  <a:pt x="27064" y="11351"/>
                </a:lnTo>
                <a:lnTo>
                  <a:pt x="27000" y="11331"/>
                </a:lnTo>
                <a:lnTo>
                  <a:pt x="26937" y="11308"/>
                </a:lnTo>
                <a:lnTo>
                  <a:pt x="26874" y="11284"/>
                </a:lnTo>
                <a:lnTo>
                  <a:pt x="26812" y="11259"/>
                </a:lnTo>
                <a:lnTo>
                  <a:pt x="26751" y="11233"/>
                </a:lnTo>
                <a:lnTo>
                  <a:pt x="26689" y="11205"/>
                </a:lnTo>
                <a:lnTo>
                  <a:pt x="26628" y="11175"/>
                </a:lnTo>
                <a:lnTo>
                  <a:pt x="26567" y="11144"/>
                </a:lnTo>
                <a:lnTo>
                  <a:pt x="26507" y="11113"/>
                </a:lnTo>
                <a:lnTo>
                  <a:pt x="26448" y="11080"/>
                </a:lnTo>
                <a:lnTo>
                  <a:pt x="26388" y="11044"/>
                </a:lnTo>
                <a:lnTo>
                  <a:pt x="26330" y="11009"/>
                </a:lnTo>
                <a:lnTo>
                  <a:pt x="26272" y="10971"/>
                </a:lnTo>
                <a:lnTo>
                  <a:pt x="26214" y="10933"/>
                </a:lnTo>
                <a:lnTo>
                  <a:pt x="26158" y="10892"/>
                </a:lnTo>
                <a:lnTo>
                  <a:pt x="26102" y="10852"/>
                </a:lnTo>
                <a:lnTo>
                  <a:pt x="26047" y="10809"/>
                </a:lnTo>
                <a:lnTo>
                  <a:pt x="25992" y="10765"/>
                </a:lnTo>
                <a:lnTo>
                  <a:pt x="25937" y="10720"/>
                </a:lnTo>
                <a:lnTo>
                  <a:pt x="25884" y="10673"/>
                </a:lnTo>
                <a:lnTo>
                  <a:pt x="25840" y="10644"/>
                </a:lnTo>
                <a:lnTo>
                  <a:pt x="25797" y="10618"/>
                </a:lnTo>
                <a:lnTo>
                  <a:pt x="25756" y="10593"/>
                </a:lnTo>
                <a:lnTo>
                  <a:pt x="25718" y="10571"/>
                </a:lnTo>
                <a:lnTo>
                  <a:pt x="25681" y="10551"/>
                </a:lnTo>
                <a:lnTo>
                  <a:pt x="25646" y="10533"/>
                </a:lnTo>
                <a:lnTo>
                  <a:pt x="25613" y="10518"/>
                </a:lnTo>
                <a:lnTo>
                  <a:pt x="25581" y="10503"/>
                </a:lnTo>
                <a:lnTo>
                  <a:pt x="25550" y="10492"/>
                </a:lnTo>
                <a:lnTo>
                  <a:pt x="25521" y="10480"/>
                </a:lnTo>
                <a:lnTo>
                  <a:pt x="25493" y="10472"/>
                </a:lnTo>
                <a:lnTo>
                  <a:pt x="25466" y="10464"/>
                </a:lnTo>
                <a:lnTo>
                  <a:pt x="25440" y="10457"/>
                </a:lnTo>
                <a:lnTo>
                  <a:pt x="25414" y="10452"/>
                </a:lnTo>
                <a:lnTo>
                  <a:pt x="25389" y="10448"/>
                </a:lnTo>
                <a:lnTo>
                  <a:pt x="25364" y="10445"/>
                </a:lnTo>
                <a:lnTo>
                  <a:pt x="3051" y="10445"/>
                </a:lnTo>
                <a:lnTo>
                  <a:pt x="2972" y="10444"/>
                </a:lnTo>
                <a:lnTo>
                  <a:pt x="2894" y="10442"/>
                </a:lnTo>
                <a:lnTo>
                  <a:pt x="2816" y="10437"/>
                </a:lnTo>
                <a:lnTo>
                  <a:pt x="2739" y="10429"/>
                </a:lnTo>
                <a:lnTo>
                  <a:pt x="2662" y="10421"/>
                </a:lnTo>
                <a:lnTo>
                  <a:pt x="2586" y="10411"/>
                </a:lnTo>
                <a:lnTo>
                  <a:pt x="2511" y="10398"/>
                </a:lnTo>
                <a:lnTo>
                  <a:pt x="2436" y="10383"/>
                </a:lnTo>
                <a:lnTo>
                  <a:pt x="2362" y="10367"/>
                </a:lnTo>
                <a:lnTo>
                  <a:pt x="2288" y="10349"/>
                </a:lnTo>
                <a:lnTo>
                  <a:pt x="2215" y="10329"/>
                </a:lnTo>
                <a:lnTo>
                  <a:pt x="2143" y="10309"/>
                </a:lnTo>
                <a:lnTo>
                  <a:pt x="2073" y="10285"/>
                </a:lnTo>
                <a:lnTo>
                  <a:pt x="2002" y="10261"/>
                </a:lnTo>
                <a:lnTo>
                  <a:pt x="1932" y="10234"/>
                </a:lnTo>
                <a:lnTo>
                  <a:pt x="1863" y="10205"/>
                </a:lnTo>
                <a:lnTo>
                  <a:pt x="1795" y="10176"/>
                </a:lnTo>
                <a:lnTo>
                  <a:pt x="1728" y="10144"/>
                </a:lnTo>
                <a:lnTo>
                  <a:pt x="1661" y="10112"/>
                </a:lnTo>
                <a:lnTo>
                  <a:pt x="1597" y="10077"/>
                </a:lnTo>
                <a:lnTo>
                  <a:pt x="1532" y="10041"/>
                </a:lnTo>
                <a:lnTo>
                  <a:pt x="1469" y="10004"/>
                </a:lnTo>
                <a:lnTo>
                  <a:pt x="1406" y="9965"/>
                </a:lnTo>
                <a:lnTo>
                  <a:pt x="1345" y="9924"/>
                </a:lnTo>
                <a:lnTo>
                  <a:pt x="1285" y="9883"/>
                </a:lnTo>
                <a:lnTo>
                  <a:pt x="1225" y="9839"/>
                </a:lnTo>
                <a:lnTo>
                  <a:pt x="1167" y="9794"/>
                </a:lnTo>
                <a:lnTo>
                  <a:pt x="1110" y="9749"/>
                </a:lnTo>
                <a:lnTo>
                  <a:pt x="1055" y="9702"/>
                </a:lnTo>
                <a:lnTo>
                  <a:pt x="999" y="9653"/>
                </a:lnTo>
                <a:lnTo>
                  <a:pt x="945" y="9603"/>
                </a:lnTo>
                <a:lnTo>
                  <a:pt x="893" y="9552"/>
                </a:lnTo>
                <a:lnTo>
                  <a:pt x="842" y="9500"/>
                </a:lnTo>
                <a:lnTo>
                  <a:pt x="792" y="9446"/>
                </a:lnTo>
                <a:lnTo>
                  <a:pt x="743" y="9392"/>
                </a:lnTo>
                <a:lnTo>
                  <a:pt x="696" y="9335"/>
                </a:lnTo>
                <a:lnTo>
                  <a:pt x="651" y="9278"/>
                </a:lnTo>
                <a:lnTo>
                  <a:pt x="606" y="9220"/>
                </a:lnTo>
                <a:lnTo>
                  <a:pt x="562" y="9161"/>
                </a:lnTo>
                <a:lnTo>
                  <a:pt x="521" y="9100"/>
                </a:lnTo>
                <a:lnTo>
                  <a:pt x="480" y="9039"/>
                </a:lnTo>
                <a:lnTo>
                  <a:pt x="441" y="8976"/>
                </a:lnTo>
                <a:lnTo>
                  <a:pt x="404" y="8913"/>
                </a:lnTo>
                <a:lnTo>
                  <a:pt x="367" y="8849"/>
                </a:lnTo>
                <a:lnTo>
                  <a:pt x="333" y="8784"/>
                </a:lnTo>
                <a:lnTo>
                  <a:pt x="301" y="8717"/>
                </a:lnTo>
                <a:lnTo>
                  <a:pt x="270" y="8651"/>
                </a:lnTo>
                <a:lnTo>
                  <a:pt x="239" y="8582"/>
                </a:lnTo>
                <a:lnTo>
                  <a:pt x="211" y="8513"/>
                </a:lnTo>
                <a:lnTo>
                  <a:pt x="185" y="8444"/>
                </a:lnTo>
                <a:lnTo>
                  <a:pt x="160" y="8373"/>
                </a:lnTo>
                <a:lnTo>
                  <a:pt x="136" y="8302"/>
                </a:lnTo>
                <a:lnTo>
                  <a:pt x="116" y="8230"/>
                </a:lnTo>
                <a:lnTo>
                  <a:pt x="96" y="8157"/>
                </a:lnTo>
                <a:lnTo>
                  <a:pt x="78" y="8083"/>
                </a:lnTo>
                <a:lnTo>
                  <a:pt x="61" y="8010"/>
                </a:lnTo>
                <a:lnTo>
                  <a:pt x="47" y="7935"/>
                </a:lnTo>
                <a:lnTo>
                  <a:pt x="34" y="7860"/>
                </a:lnTo>
                <a:lnTo>
                  <a:pt x="24" y="7784"/>
                </a:lnTo>
                <a:lnTo>
                  <a:pt x="16" y="7707"/>
                </a:lnTo>
                <a:lnTo>
                  <a:pt x="8" y="7630"/>
                </a:lnTo>
                <a:lnTo>
                  <a:pt x="4" y="7552"/>
                </a:lnTo>
                <a:lnTo>
                  <a:pt x="1" y="7474"/>
                </a:lnTo>
                <a:lnTo>
                  <a:pt x="0" y="7394"/>
                </a:lnTo>
                <a:lnTo>
                  <a:pt x="0" y="3050"/>
                </a:lnTo>
                <a:lnTo>
                  <a:pt x="1" y="2971"/>
                </a:lnTo>
                <a:lnTo>
                  <a:pt x="4" y="2893"/>
                </a:lnTo>
                <a:lnTo>
                  <a:pt x="8" y="2815"/>
                </a:lnTo>
                <a:lnTo>
                  <a:pt x="16" y="2738"/>
                </a:lnTo>
                <a:lnTo>
                  <a:pt x="24" y="2661"/>
                </a:lnTo>
                <a:lnTo>
                  <a:pt x="34" y="2585"/>
                </a:lnTo>
                <a:lnTo>
                  <a:pt x="47" y="2510"/>
                </a:lnTo>
                <a:lnTo>
                  <a:pt x="61" y="2435"/>
                </a:lnTo>
                <a:lnTo>
                  <a:pt x="78" y="2361"/>
                </a:lnTo>
                <a:lnTo>
                  <a:pt x="96" y="2288"/>
                </a:lnTo>
                <a:lnTo>
                  <a:pt x="116" y="2215"/>
                </a:lnTo>
                <a:lnTo>
                  <a:pt x="136" y="2143"/>
                </a:lnTo>
                <a:lnTo>
                  <a:pt x="160" y="2072"/>
                </a:lnTo>
                <a:lnTo>
                  <a:pt x="185" y="2001"/>
                </a:lnTo>
                <a:lnTo>
                  <a:pt x="211" y="1932"/>
                </a:lnTo>
                <a:lnTo>
                  <a:pt x="239" y="1863"/>
                </a:lnTo>
                <a:lnTo>
                  <a:pt x="270" y="1795"/>
                </a:lnTo>
                <a:lnTo>
                  <a:pt x="301" y="1728"/>
                </a:lnTo>
                <a:lnTo>
                  <a:pt x="333" y="1661"/>
                </a:lnTo>
                <a:lnTo>
                  <a:pt x="367" y="1596"/>
                </a:lnTo>
                <a:lnTo>
                  <a:pt x="404" y="1532"/>
                </a:lnTo>
                <a:lnTo>
                  <a:pt x="441" y="1468"/>
                </a:lnTo>
                <a:lnTo>
                  <a:pt x="480" y="1406"/>
                </a:lnTo>
                <a:lnTo>
                  <a:pt x="521" y="1345"/>
                </a:lnTo>
                <a:lnTo>
                  <a:pt x="562" y="1284"/>
                </a:lnTo>
                <a:lnTo>
                  <a:pt x="606" y="1225"/>
                </a:lnTo>
                <a:lnTo>
                  <a:pt x="651" y="1167"/>
                </a:lnTo>
                <a:lnTo>
                  <a:pt x="696" y="1109"/>
                </a:lnTo>
                <a:lnTo>
                  <a:pt x="743" y="1054"/>
                </a:lnTo>
                <a:lnTo>
                  <a:pt x="792" y="999"/>
                </a:lnTo>
                <a:lnTo>
                  <a:pt x="842" y="946"/>
                </a:lnTo>
                <a:lnTo>
                  <a:pt x="893" y="893"/>
                </a:lnTo>
                <a:lnTo>
                  <a:pt x="945" y="842"/>
                </a:lnTo>
                <a:lnTo>
                  <a:pt x="999" y="792"/>
                </a:lnTo>
                <a:lnTo>
                  <a:pt x="1055" y="744"/>
                </a:lnTo>
                <a:lnTo>
                  <a:pt x="1110" y="696"/>
                </a:lnTo>
                <a:lnTo>
                  <a:pt x="1167" y="650"/>
                </a:lnTo>
                <a:lnTo>
                  <a:pt x="1225" y="606"/>
                </a:lnTo>
                <a:lnTo>
                  <a:pt x="1285" y="563"/>
                </a:lnTo>
                <a:lnTo>
                  <a:pt x="1345" y="520"/>
                </a:lnTo>
                <a:lnTo>
                  <a:pt x="1406" y="481"/>
                </a:lnTo>
                <a:lnTo>
                  <a:pt x="1469" y="441"/>
                </a:lnTo>
                <a:lnTo>
                  <a:pt x="1532" y="404"/>
                </a:lnTo>
                <a:lnTo>
                  <a:pt x="1597" y="368"/>
                </a:lnTo>
                <a:lnTo>
                  <a:pt x="1661" y="334"/>
                </a:lnTo>
                <a:lnTo>
                  <a:pt x="1728" y="301"/>
                </a:lnTo>
                <a:lnTo>
                  <a:pt x="1795" y="270"/>
                </a:lnTo>
                <a:lnTo>
                  <a:pt x="1863" y="239"/>
                </a:lnTo>
                <a:lnTo>
                  <a:pt x="1932" y="211"/>
                </a:lnTo>
                <a:lnTo>
                  <a:pt x="2002" y="185"/>
                </a:lnTo>
                <a:lnTo>
                  <a:pt x="2073" y="160"/>
                </a:lnTo>
                <a:lnTo>
                  <a:pt x="2143" y="137"/>
                </a:lnTo>
                <a:lnTo>
                  <a:pt x="2215" y="116"/>
                </a:lnTo>
                <a:lnTo>
                  <a:pt x="2288" y="96"/>
                </a:lnTo>
                <a:lnTo>
                  <a:pt x="2362" y="78"/>
                </a:lnTo>
                <a:lnTo>
                  <a:pt x="2436" y="61"/>
                </a:lnTo>
                <a:lnTo>
                  <a:pt x="2511" y="48"/>
                </a:lnTo>
                <a:lnTo>
                  <a:pt x="2586" y="35"/>
                </a:lnTo>
                <a:lnTo>
                  <a:pt x="2662" y="24"/>
                </a:lnTo>
                <a:lnTo>
                  <a:pt x="2739" y="16"/>
                </a:lnTo>
                <a:lnTo>
                  <a:pt x="2816" y="8"/>
                </a:lnTo>
                <a:lnTo>
                  <a:pt x="2894" y="4"/>
                </a:lnTo>
                <a:lnTo>
                  <a:pt x="2972" y="1"/>
                </a:lnTo>
                <a:lnTo>
                  <a:pt x="3051" y="0"/>
                </a:lnTo>
                <a:lnTo>
                  <a:pt x="25929" y="0"/>
                </a:lnTo>
                <a:lnTo>
                  <a:pt x="26007" y="1"/>
                </a:lnTo>
                <a:lnTo>
                  <a:pt x="26086" y="4"/>
                </a:lnTo>
                <a:lnTo>
                  <a:pt x="26163" y="8"/>
                </a:lnTo>
                <a:lnTo>
                  <a:pt x="26240" y="16"/>
                </a:lnTo>
                <a:lnTo>
                  <a:pt x="26317" y="24"/>
                </a:lnTo>
                <a:lnTo>
                  <a:pt x="26393" y="35"/>
                </a:lnTo>
                <a:lnTo>
                  <a:pt x="26469" y="48"/>
                </a:lnTo>
                <a:lnTo>
                  <a:pt x="26543" y="61"/>
                </a:lnTo>
                <a:lnTo>
                  <a:pt x="26618" y="78"/>
                </a:lnTo>
                <a:lnTo>
                  <a:pt x="26691" y="96"/>
                </a:lnTo>
                <a:lnTo>
                  <a:pt x="26764" y="116"/>
                </a:lnTo>
                <a:lnTo>
                  <a:pt x="26836" y="137"/>
                </a:lnTo>
                <a:lnTo>
                  <a:pt x="26908" y="160"/>
                </a:lnTo>
                <a:lnTo>
                  <a:pt x="26977" y="185"/>
                </a:lnTo>
                <a:lnTo>
                  <a:pt x="27047" y="211"/>
                </a:lnTo>
                <a:lnTo>
                  <a:pt x="27117" y="239"/>
                </a:lnTo>
                <a:lnTo>
                  <a:pt x="27185" y="270"/>
                </a:lnTo>
                <a:lnTo>
                  <a:pt x="27251" y="301"/>
                </a:lnTo>
                <a:lnTo>
                  <a:pt x="27318" y="334"/>
                </a:lnTo>
                <a:lnTo>
                  <a:pt x="27383" y="368"/>
                </a:lnTo>
                <a:lnTo>
                  <a:pt x="27448" y="404"/>
                </a:lnTo>
                <a:lnTo>
                  <a:pt x="27510" y="441"/>
                </a:lnTo>
                <a:lnTo>
                  <a:pt x="27573" y="481"/>
                </a:lnTo>
                <a:lnTo>
                  <a:pt x="27634" y="520"/>
                </a:lnTo>
                <a:lnTo>
                  <a:pt x="27695" y="563"/>
                </a:lnTo>
                <a:lnTo>
                  <a:pt x="27754" y="606"/>
                </a:lnTo>
                <a:lnTo>
                  <a:pt x="27812" y="650"/>
                </a:lnTo>
                <a:lnTo>
                  <a:pt x="27870" y="696"/>
                </a:lnTo>
                <a:lnTo>
                  <a:pt x="27926" y="744"/>
                </a:lnTo>
                <a:lnTo>
                  <a:pt x="27980" y="792"/>
                </a:lnTo>
                <a:lnTo>
                  <a:pt x="28034" y="842"/>
                </a:lnTo>
                <a:lnTo>
                  <a:pt x="28086" y="893"/>
                </a:lnTo>
                <a:lnTo>
                  <a:pt x="28137" y="946"/>
                </a:lnTo>
                <a:lnTo>
                  <a:pt x="28187" y="999"/>
                </a:lnTo>
                <a:lnTo>
                  <a:pt x="28236" y="1054"/>
                </a:lnTo>
                <a:lnTo>
                  <a:pt x="28283" y="1109"/>
                </a:lnTo>
                <a:lnTo>
                  <a:pt x="28330" y="1167"/>
                </a:lnTo>
                <a:lnTo>
                  <a:pt x="28373" y="1225"/>
                </a:lnTo>
                <a:lnTo>
                  <a:pt x="28417" y="1284"/>
                </a:lnTo>
                <a:lnTo>
                  <a:pt x="28459" y="1345"/>
                </a:lnTo>
                <a:lnTo>
                  <a:pt x="28499" y="1406"/>
                </a:lnTo>
                <a:lnTo>
                  <a:pt x="28538" y="1468"/>
                </a:lnTo>
                <a:lnTo>
                  <a:pt x="28575" y="1532"/>
                </a:lnTo>
                <a:lnTo>
                  <a:pt x="28612" y="1596"/>
                </a:lnTo>
                <a:lnTo>
                  <a:pt x="28646" y="1661"/>
                </a:lnTo>
                <a:lnTo>
                  <a:pt x="28680" y="1728"/>
                </a:lnTo>
                <a:lnTo>
                  <a:pt x="28711" y="1795"/>
                </a:lnTo>
                <a:lnTo>
                  <a:pt x="28740" y="1863"/>
                </a:lnTo>
                <a:lnTo>
                  <a:pt x="28768" y="1932"/>
                </a:lnTo>
                <a:lnTo>
                  <a:pt x="28795" y="2001"/>
                </a:lnTo>
                <a:lnTo>
                  <a:pt x="28820" y="2072"/>
                </a:lnTo>
                <a:lnTo>
                  <a:pt x="28843" y="2143"/>
                </a:lnTo>
                <a:lnTo>
                  <a:pt x="28865" y="2215"/>
                </a:lnTo>
                <a:lnTo>
                  <a:pt x="28884" y="2288"/>
                </a:lnTo>
                <a:lnTo>
                  <a:pt x="28902" y="2361"/>
                </a:lnTo>
                <a:lnTo>
                  <a:pt x="28918" y="2435"/>
                </a:lnTo>
                <a:lnTo>
                  <a:pt x="28933" y="2510"/>
                </a:lnTo>
                <a:lnTo>
                  <a:pt x="28945" y="2585"/>
                </a:lnTo>
                <a:lnTo>
                  <a:pt x="28955" y="2661"/>
                </a:lnTo>
                <a:lnTo>
                  <a:pt x="28965" y="2738"/>
                </a:lnTo>
                <a:lnTo>
                  <a:pt x="28971" y="2815"/>
                </a:lnTo>
                <a:lnTo>
                  <a:pt x="28976" y="2893"/>
                </a:lnTo>
                <a:lnTo>
                  <a:pt x="28979" y="2971"/>
                </a:lnTo>
                <a:lnTo>
                  <a:pt x="28980" y="3050"/>
                </a:lnTo>
                <a:lnTo>
                  <a:pt x="28980" y="5222"/>
                </a:lnTo>
                <a:lnTo>
                  <a:pt x="28979" y="5273"/>
                </a:lnTo>
                <a:lnTo>
                  <a:pt x="28978" y="5323"/>
                </a:lnTo>
                <a:lnTo>
                  <a:pt x="28974" y="5373"/>
                </a:lnTo>
                <a:lnTo>
                  <a:pt x="28969" y="5422"/>
                </a:lnTo>
                <a:lnTo>
                  <a:pt x="28965" y="5447"/>
                </a:lnTo>
                <a:lnTo>
                  <a:pt x="28961" y="5471"/>
                </a:lnTo>
                <a:lnTo>
                  <a:pt x="28955" y="5495"/>
                </a:lnTo>
                <a:lnTo>
                  <a:pt x="28950" y="5518"/>
                </a:lnTo>
                <a:lnTo>
                  <a:pt x="28943" y="5542"/>
                </a:lnTo>
                <a:lnTo>
                  <a:pt x="28936" y="5565"/>
                </a:lnTo>
                <a:lnTo>
                  <a:pt x="28927" y="5588"/>
                </a:lnTo>
                <a:lnTo>
                  <a:pt x="28918" y="5610"/>
                </a:lnTo>
                <a:lnTo>
                  <a:pt x="28825" y="5605"/>
                </a:lnTo>
                <a:lnTo>
                  <a:pt x="28733" y="5603"/>
                </a:lnTo>
                <a:lnTo>
                  <a:pt x="28640" y="5603"/>
                </a:lnTo>
                <a:lnTo>
                  <a:pt x="28548" y="5605"/>
                </a:lnTo>
                <a:lnTo>
                  <a:pt x="28456" y="5610"/>
                </a:lnTo>
                <a:lnTo>
                  <a:pt x="28364" y="5617"/>
                </a:lnTo>
                <a:lnTo>
                  <a:pt x="28274" y="5625"/>
                </a:lnTo>
                <a:lnTo>
                  <a:pt x="28183" y="5637"/>
                </a:lnTo>
                <a:lnTo>
                  <a:pt x="28092" y="5649"/>
                </a:lnTo>
                <a:lnTo>
                  <a:pt x="28003" y="5665"/>
                </a:lnTo>
                <a:lnTo>
                  <a:pt x="27913" y="5682"/>
                </a:lnTo>
                <a:lnTo>
                  <a:pt x="27825" y="5702"/>
                </a:lnTo>
                <a:lnTo>
                  <a:pt x="27737" y="5725"/>
                </a:lnTo>
                <a:lnTo>
                  <a:pt x="27650" y="5749"/>
                </a:lnTo>
                <a:lnTo>
                  <a:pt x="27564" y="5776"/>
                </a:lnTo>
                <a:lnTo>
                  <a:pt x="27478" y="5805"/>
                </a:lnTo>
                <a:lnTo>
                  <a:pt x="27437" y="5821"/>
                </a:lnTo>
                <a:lnTo>
                  <a:pt x="27394" y="5836"/>
                </a:lnTo>
                <a:lnTo>
                  <a:pt x="27352" y="5853"/>
                </a:lnTo>
                <a:lnTo>
                  <a:pt x="27311" y="5870"/>
                </a:lnTo>
                <a:lnTo>
                  <a:pt x="27269" y="5887"/>
                </a:lnTo>
                <a:lnTo>
                  <a:pt x="27228" y="5906"/>
                </a:lnTo>
                <a:lnTo>
                  <a:pt x="27187" y="5925"/>
                </a:lnTo>
                <a:lnTo>
                  <a:pt x="27147" y="5945"/>
                </a:lnTo>
                <a:lnTo>
                  <a:pt x="27107" y="5964"/>
                </a:lnTo>
                <a:lnTo>
                  <a:pt x="27066" y="5985"/>
                </a:lnTo>
                <a:lnTo>
                  <a:pt x="27026" y="6007"/>
                </a:lnTo>
                <a:lnTo>
                  <a:pt x="26988" y="6029"/>
                </a:lnTo>
                <a:lnTo>
                  <a:pt x="26948" y="6051"/>
                </a:lnTo>
                <a:lnTo>
                  <a:pt x="26910" y="6075"/>
                </a:lnTo>
                <a:lnTo>
                  <a:pt x="26871" y="6098"/>
                </a:lnTo>
                <a:lnTo>
                  <a:pt x="26833" y="6123"/>
                </a:lnTo>
                <a:lnTo>
                  <a:pt x="26795" y="6148"/>
                </a:lnTo>
                <a:lnTo>
                  <a:pt x="26758" y="6173"/>
                </a:lnTo>
                <a:lnTo>
                  <a:pt x="26721" y="6199"/>
                </a:lnTo>
                <a:lnTo>
                  <a:pt x="26684" y="6226"/>
                </a:lnTo>
                <a:lnTo>
                  <a:pt x="26648" y="6253"/>
                </a:lnTo>
                <a:lnTo>
                  <a:pt x="26612" y="6281"/>
                </a:lnTo>
                <a:lnTo>
                  <a:pt x="26577" y="6309"/>
                </a:lnTo>
                <a:lnTo>
                  <a:pt x="26541" y="6338"/>
                </a:lnTo>
                <a:lnTo>
                  <a:pt x="26507" y="6368"/>
                </a:lnTo>
                <a:lnTo>
                  <a:pt x="26473" y="6398"/>
                </a:lnTo>
                <a:lnTo>
                  <a:pt x="26438" y="6430"/>
                </a:lnTo>
                <a:lnTo>
                  <a:pt x="26405" y="6462"/>
                </a:lnTo>
                <a:lnTo>
                  <a:pt x="26372" y="6494"/>
                </a:lnTo>
                <a:lnTo>
                  <a:pt x="26339" y="6526"/>
                </a:lnTo>
                <a:lnTo>
                  <a:pt x="26307" y="6560"/>
                </a:lnTo>
                <a:lnTo>
                  <a:pt x="26275" y="6594"/>
                </a:lnTo>
                <a:lnTo>
                  <a:pt x="26232" y="6643"/>
                </a:lnTo>
                <a:lnTo>
                  <a:pt x="26191" y="6694"/>
                </a:lnTo>
                <a:lnTo>
                  <a:pt x="26152" y="6744"/>
                </a:lnTo>
                <a:lnTo>
                  <a:pt x="26113" y="6796"/>
                </a:lnTo>
                <a:lnTo>
                  <a:pt x="26076" y="6848"/>
                </a:lnTo>
                <a:lnTo>
                  <a:pt x="26041" y="6901"/>
                </a:lnTo>
                <a:lnTo>
                  <a:pt x="26006" y="6954"/>
                </a:lnTo>
                <a:lnTo>
                  <a:pt x="25973" y="7008"/>
                </a:lnTo>
                <a:lnTo>
                  <a:pt x="25942" y="7063"/>
                </a:lnTo>
                <a:lnTo>
                  <a:pt x="25911" y="7119"/>
                </a:lnTo>
                <a:lnTo>
                  <a:pt x="25882" y="7174"/>
                </a:lnTo>
                <a:lnTo>
                  <a:pt x="25855" y="7231"/>
                </a:lnTo>
                <a:lnTo>
                  <a:pt x="25829" y="7287"/>
                </a:lnTo>
                <a:lnTo>
                  <a:pt x="25804" y="7344"/>
                </a:lnTo>
                <a:lnTo>
                  <a:pt x="25780" y="7403"/>
                </a:lnTo>
                <a:lnTo>
                  <a:pt x="25758" y="7461"/>
                </a:lnTo>
                <a:lnTo>
                  <a:pt x="25738" y="7519"/>
                </a:lnTo>
                <a:lnTo>
                  <a:pt x="25719" y="7578"/>
                </a:lnTo>
                <a:lnTo>
                  <a:pt x="25701" y="7637"/>
                </a:lnTo>
                <a:lnTo>
                  <a:pt x="25684" y="7697"/>
                </a:lnTo>
                <a:lnTo>
                  <a:pt x="25669" y="7757"/>
                </a:lnTo>
                <a:lnTo>
                  <a:pt x="25655" y="7817"/>
                </a:lnTo>
                <a:lnTo>
                  <a:pt x="25643" y="7877"/>
                </a:lnTo>
                <a:lnTo>
                  <a:pt x="25631" y="7938"/>
                </a:lnTo>
                <a:lnTo>
                  <a:pt x="25622" y="7998"/>
                </a:lnTo>
                <a:lnTo>
                  <a:pt x="25614" y="8058"/>
                </a:lnTo>
                <a:lnTo>
                  <a:pt x="25606" y="8120"/>
                </a:lnTo>
                <a:lnTo>
                  <a:pt x="25601" y="8180"/>
                </a:lnTo>
                <a:lnTo>
                  <a:pt x="25597" y="8242"/>
                </a:lnTo>
                <a:lnTo>
                  <a:pt x="25595" y="8303"/>
                </a:lnTo>
                <a:lnTo>
                  <a:pt x="25593" y="8363"/>
                </a:lnTo>
                <a:lnTo>
                  <a:pt x="25593" y="8425"/>
                </a:lnTo>
                <a:lnTo>
                  <a:pt x="25595" y="8486"/>
                </a:lnTo>
                <a:lnTo>
                  <a:pt x="25597" y="8547"/>
                </a:lnTo>
                <a:lnTo>
                  <a:pt x="25601" y="8608"/>
                </a:lnTo>
                <a:lnTo>
                  <a:pt x="25607" y="8668"/>
                </a:lnTo>
                <a:lnTo>
                  <a:pt x="25614" y="8729"/>
                </a:lnTo>
                <a:lnTo>
                  <a:pt x="25622" y="8789"/>
                </a:lnTo>
                <a:lnTo>
                  <a:pt x="25632" y="8849"/>
                </a:lnTo>
                <a:lnTo>
                  <a:pt x="25644" y="8910"/>
                </a:lnTo>
                <a:lnTo>
                  <a:pt x="25656" y="8969"/>
                </a:lnTo>
                <a:lnTo>
                  <a:pt x="25670" y="9028"/>
                </a:lnTo>
                <a:lnTo>
                  <a:pt x="25686" y="9088"/>
                </a:lnTo>
                <a:lnTo>
                  <a:pt x="25702" y="9146"/>
                </a:lnTo>
                <a:lnTo>
                  <a:pt x="25721" y="9204"/>
                </a:lnTo>
                <a:lnTo>
                  <a:pt x="25740" y="9263"/>
                </a:lnTo>
                <a:lnTo>
                  <a:pt x="25762" y="9320"/>
                </a:lnTo>
                <a:lnTo>
                  <a:pt x="25783" y="9377"/>
                </a:lnTo>
                <a:lnTo>
                  <a:pt x="25807" y="9434"/>
                </a:lnTo>
                <a:lnTo>
                  <a:pt x="25832" y="9490"/>
                </a:lnTo>
                <a:lnTo>
                  <a:pt x="25859" y="9546"/>
                </a:lnTo>
                <a:lnTo>
                  <a:pt x="25888" y="9601"/>
                </a:lnTo>
                <a:lnTo>
                  <a:pt x="25917" y="9655"/>
                </a:lnTo>
                <a:lnTo>
                  <a:pt x="25948" y="9709"/>
                </a:lnTo>
                <a:lnTo>
                  <a:pt x="25980" y="9762"/>
                </a:lnTo>
                <a:lnTo>
                  <a:pt x="26015" y="9815"/>
                </a:lnTo>
                <a:lnTo>
                  <a:pt x="26050" y="9867"/>
                </a:lnTo>
                <a:lnTo>
                  <a:pt x="26086" y="9918"/>
                </a:lnTo>
                <a:lnTo>
                  <a:pt x="26124" y="9969"/>
                </a:lnTo>
                <a:lnTo>
                  <a:pt x="26163" y="10018"/>
                </a:lnTo>
                <a:lnTo>
                  <a:pt x="26205" y="10067"/>
                </a:lnTo>
                <a:lnTo>
                  <a:pt x="26247" y="10116"/>
                </a:lnTo>
                <a:lnTo>
                  <a:pt x="26290" y="10163"/>
                </a:lnTo>
                <a:lnTo>
                  <a:pt x="26336" y="10210"/>
                </a:lnTo>
                <a:lnTo>
                  <a:pt x="26383" y="10254"/>
                </a:lnTo>
                <a:lnTo>
                  <a:pt x="26430" y="10298"/>
                </a:lnTo>
                <a:lnTo>
                  <a:pt x="26479" y="10340"/>
                </a:lnTo>
                <a:lnTo>
                  <a:pt x="26528" y="10380"/>
                </a:lnTo>
                <a:lnTo>
                  <a:pt x="26579" y="10419"/>
                </a:lnTo>
                <a:lnTo>
                  <a:pt x="26630" y="10456"/>
                </a:lnTo>
                <a:lnTo>
                  <a:pt x="26682" y="10492"/>
                </a:lnTo>
                <a:lnTo>
                  <a:pt x="26735" y="10525"/>
                </a:lnTo>
                <a:lnTo>
                  <a:pt x="26788" y="10557"/>
                </a:lnTo>
                <a:lnTo>
                  <a:pt x="26843" y="10588"/>
                </a:lnTo>
                <a:lnTo>
                  <a:pt x="26897" y="10618"/>
                </a:lnTo>
                <a:lnTo>
                  <a:pt x="26954" y="10645"/>
                </a:lnTo>
                <a:lnTo>
                  <a:pt x="27010" y="10671"/>
                </a:lnTo>
                <a:lnTo>
                  <a:pt x="27067" y="10695"/>
                </a:lnTo>
                <a:lnTo>
                  <a:pt x="27124" y="10718"/>
                </a:lnTo>
                <a:lnTo>
                  <a:pt x="27182" y="10738"/>
                </a:lnTo>
                <a:lnTo>
                  <a:pt x="27240" y="10758"/>
                </a:lnTo>
                <a:lnTo>
                  <a:pt x="27298" y="10776"/>
                </a:lnTo>
                <a:lnTo>
                  <a:pt x="27357" y="10792"/>
                </a:lnTo>
                <a:lnTo>
                  <a:pt x="27417" y="10807"/>
                </a:lnTo>
                <a:lnTo>
                  <a:pt x="27476" y="10821"/>
                </a:lnTo>
                <a:lnTo>
                  <a:pt x="27535" y="10832"/>
                </a:lnTo>
                <a:lnTo>
                  <a:pt x="27596" y="10841"/>
                </a:lnTo>
                <a:lnTo>
                  <a:pt x="27655" y="10850"/>
                </a:lnTo>
                <a:lnTo>
                  <a:pt x="27716" y="10857"/>
                </a:lnTo>
                <a:lnTo>
                  <a:pt x="27776" y="10862"/>
                </a:lnTo>
                <a:lnTo>
                  <a:pt x="27836" y="10865"/>
                </a:lnTo>
                <a:lnTo>
                  <a:pt x="27897" y="10867"/>
                </a:lnTo>
                <a:lnTo>
                  <a:pt x="27956" y="10868"/>
                </a:lnTo>
                <a:lnTo>
                  <a:pt x="28016" y="10867"/>
                </a:lnTo>
                <a:lnTo>
                  <a:pt x="28077" y="10864"/>
                </a:lnTo>
                <a:lnTo>
                  <a:pt x="28136" y="10860"/>
                </a:lnTo>
                <a:lnTo>
                  <a:pt x="28195" y="10854"/>
                </a:lnTo>
                <a:lnTo>
                  <a:pt x="28255" y="10847"/>
                </a:lnTo>
                <a:lnTo>
                  <a:pt x="28314" y="10838"/>
                </a:lnTo>
                <a:lnTo>
                  <a:pt x="28372" y="10828"/>
                </a:lnTo>
                <a:lnTo>
                  <a:pt x="28431" y="10815"/>
                </a:lnTo>
                <a:lnTo>
                  <a:pt x="28488" y="10802"/>
                </a:lnTo>
                <a:lnTo>
                  <a:pt x="28545" y="10786"/>
                </a:lnTo>
                <a:lnTo>
                  <a:pt x="28603" y="10770"/>
                </a:lnTo>
                <a:lnTo>
                  <a:pt x="28659" y="10752"/>
                </a:lnTo>
                <a:lnTo>
                  <a:pt x="28714" y="10732"/>
                </a:lnTo>
                <a:lnTo>
                  <a:pt x="28769" y="10710"/>
                </a:lnTo>
                <a:lnTo>
                  <a:pt x="28823" y="10687"/>
                </a:lnTo>
                <a:lnTo>
                  <a:pt x="28877" y="10662"/>
                </a:lnTo>
                <a:lnTo>
                  <a:pt x="28930" y="10636"/>
                </a:lnTo>
                <a:lnTo>
                  <a:pt x="28983" y="10609"/>
                </a:lnTo>
                <a:lnTo>
                  <a:pt x="29034" y="10580"/>
                </a:lnTo>
                <a:lnTo>
                  <a:pt x="29083" y="10549"/>
                </a:lnTo>
                <a:lnTo>
                  <a:pt x="29133" y="10517"/>
                </a:lnTo>
                <a:lnTo>
                  <a:pt x="29181" y="10482"/>
                </a:lnTo>
                <a:lnTo>
                  <a:pt x="29229" y="10447"/>
                </a:lnTo>
                <a:lnTo>
                  <a:pt x="29276" y="10411"/>
                </a:lnTo>
                <a:lnTo>
                  <a:pt x="29321" y="10372"/>
                </a:lnTo>
                <a:lnTo>
                  <a:pt x="29366" y="10332"/>
                </a:lnTo>
                <a:lnTo>
                  <a:pt x="29408" y="10291"/>
                </a:lnTo>
                <a:lnTo>
                  <a:pt x="29450" y="10247"/>
                </a:lnTo>
                <a:lnTo>
                  <a:pt x="29491" y="10202"/>
                </a:lnTo>
                <a:lnTo>
                  <a:pt x="29530" y="10157"/>
                </a:lnTo>
                <a:lnTo>
                  <a:pt x="29569" y="10109"/>
                </a:lnTo>
                <a:lnTo>
                  <a:pt x="29605" y="10060"/>
                </a:lnTo>
                <a:lnTo>
                  <a:pt x="29640" y="10009"/>
                </a:lnTo>
                <a:lnTo>
                  <a:pt x="29674" y="9957"/>
                </a:lnTo>
                <a:lnTo>
                  <a:pt x="29707" y="9903"/>
                </a:lnTo>
                <a:lnTo>
                  <a:pt x="29727" y="9868"/>
                </a:lnTo>
                <a:lnTo>
                  <a:pt x="29746" y="9833"/>
                </a:lnTo>
                <a:lnTo>
                  <a:pt x="29764" y="9798"/>
                </a:lnTo>
                <a:lnTo>
                  <a:pt x="29783" y="9761"/>
                </a:lnTo>
                <a:lnTo>
                  <a:pt x="29800" y="9726"/>
                </a:lnTo>
                <a:lnTo>
                  <a:pt x="29817" y="9688"/>
                </a:lnTo>
                <a:lnTo>
                  <a:pt x="29833" y="9652"/>
                </a:lnTo>
                <a:lnTo>
                  <a:pt x="29850" y="9614"/>
                </a:lnTo>
                <a:lnTo>
                  <a:pt x="29864" y="9577"/>
                </a:lnTo>
                <a:lnTo>
                  <a:pt x="29879" y="9538"/>
                </a:lnTo>
                <a:lnTo>
                  <a:pt x="29893" y="9501"/>
                </a:lnTo>
                <a:lnTo>
                  <a:pt x="29906" y="9462"/>
                </a:lnTo>
                <a:lnTo>
                  <a:pt x="29918" y="9424"/>
                </a:lnTo>
                <a:lnTo>
                  <a:pt x="29931" y="9384"/>
                </a:lnTo>
                <a:lnTo>
                  <a:pt x="29942" y="9346"/>
                </a:lnTo>
                <a:lnTo>
                  <a:pt x="29953" y="9306"/>
                </a:lnTo>
                <a:lnTo>
                  <a:pt x="29962" y="9267"/>
                </a:lnTo>
                <a:lnTo>
                  <a:pt x="29971" y="9227"/>
                </a:lnTo>
                <a:lnTo>
                  <a:pt x="29980" y="9188"/>
                </a:lnTo>
                <a:lnTo>
                  <a:pt x="29988" y="9147"/>
                </a:lnTo>
                <a:lnTo>
                  <a:pt x="29994" y="9108"/>
                </a:lnTo>
                <a:lnTo>
                  <a:pt x="30001" y="9068"/>
                </a:lnTo>
                <a:lnTo>
                  <a:pt x="30006" y="9027"/>
                </a:lnTo>
                <a:lnTo>
                  <a:pt x="30011" y="8988"/>
                </a:lnTo>
                <a:lnTo>
                  <a:pt x="30015" y="8947"/>
                </a:lnTo>
                <a:lnTo>
                  <a:pt x="30018" y="8908"/>
                </a:lnTo>
                <a:lnTo>
                  <a:pt x="30020" y="8867"/>
                </a:lnTo>
                <a:lnTo>
                  <a:pt x="30021" y="8827"/>
                </a:lnTo>
                <a:lnTo>
                  <a:pt x="30023" y="8787"/>
                </a:lnTo>
                <a:lnTo>
                  <a:pt x="30023" y="8747"/>
                </a:lnTo>
                <a:lnTo>
                  <a:pt x="30021" y="8707"/>
                </a:lnTo>
                <a:lnTo>
                  <a:pt x="30019" y="8667"/>
                </a:lnTo>
                <a:lnTo>
                  <a:pt x="30017" y="8628"/>
                </a:lnTo>
                <a:lnTo>
                  <a:pt x="30013" y="8588"/>
                </a:lnTo>
                <a:lnTo>
                  <a:pt x="30009" y="8549"/>
                </a:lnTo>
                <a:lnTo>
                  <a:pt x="30004" y="8509"/>
                </a:lnTo>
                <a:lnTo>
                  <a:pt x="29998" y="8471"/>
                </a:lnTo>
                <a:lnTo>
                  <a:pt x="29990" y="8432"/>
                </a:lnTo>
                <a:lnTo>
                  <a:pt x="29982" y="8394"/>
                </a:lnTo>
                <a:lnTo>
                  <a:pt x="29974" y="8355"/>
                </a:lnTo>
                <a:lnTo>
                  <a:pt x="29963" y="8317"/>
                </a:lnTo>
                <a:lnTo>
                  <a:pt x="29953" y="8279"/>
                </a:lnTo>
                <a:lnTo>
                  <a:pt x="29941" y="8242"/>
                </a:lnTo>
                <a:lnTo>
                  <a:pt x="29928" y="8204"/>
                </a:lnTo>
                <a:lnTo>
                  <a:pt x="29914" y="8168"/>
                </a:lnTo>
                <a:lnTo>
                  <a:pt x="29900" y="8130"/>
                </a:lnTo>
                <a:lnTo>
                  <a:pt x="29884" y="8095"/>
                </a:lnTo>
                <a:lnTo>
                  <a:pt x="29867" y="8058"/>
                </a:lnTo>
                <a:lnTo>
                  <a:pt x="29850" y="8023"/>
                </a:lnTo>
                <a:lnTo>
                  <a:pt x="29831" y="7989"/>
                </a:lnTo>
                <a:lnTo>
                  <a:pt x="29811" y="7954"/>
                </a:lnTo>
                <a:lnTo>
                  <a:pt x="29790" y="7920"/>
                </a:lnTo>
                <a:lnTo>
                  <a:pt x="29767" y="7887"/>
                </a:lnTo>
                <a:lnTo>
                  <a:pt x="29745" y="7853"/>
                </a:lnTo>
                <a:lnTo>
                  <a:pt x="29721" y="7821"/>
                </a:lnTo>
                <a:lnTo>
                  <a:pt x="29696" y="7789"/>
                </a:lnTo>
                <a:lnTo>
                  <a:pt x="29670" y="7758"/>
                </a:lnTo>
                <a:lnTo>
                  <a:pt x="29643" y="7726"/>
                </a:lnTo>
                <a:lnTo>
                  <a:pt x="29613" y="7696"/>
                </a:lnTo>
                <a:lnTo>
                  <a:pt x="29584" y="7666"/>
                </a:lnTo>
                <a:lnTo>
                  <a:pt x="29553" y="7637"/>
                </a:lnTo>
                <a:lnTo>
                  <a:pt x="29522" y="7609"/>
                </a:lnTo>
                <a:lnTo>
                  <a:pt x="29488" y="7581"/>
                </a:lnTo>
                <a:lnTo>
                  <a:pt x="29454" y="7554"/>
                </a:lnTo>
                <a:lnTo>
                  <a:pt x="29417" y="7517"/>
                </a:lnTo>
                <a:lnTo>
                  <a:pt x="29384" y="7487"/>
                </a:lnTo>
                <a:lnTo>
                  <a:pt x="29355" y="7461"/>
                </a:lnTo>
                <a:lnTo>
                  <a:pt x="29331" y="7439"/>
                </a:lnTo>
                <a:lnTo>
                  <a:pt x="29297" y="7412"/>
                </a:lnTo>
                <a:lnTo>
                  <a:pt x="29285" y="7403"/>
                </a:lnTo>
                <a:close/>
              </a:path>
            </a:pathLst>
          </a:custGeom>
          <a:solidFill>
            <a:srgbClr val="47BAB8"/>
          </a:solidFill>
          <a:ln w="38100">
            <a:solidFill>
              <a:schemeClr val="bg1"/>
            </a:solidFill>
          </a:ln>
          <a:effectLst>
            <a:outerShdw blurRad="57150" dist="19050" dir="5400000" algn="ctr" rotWithShape="0">
              <a:srgbClr val="000000">
                <a:alpha val="63000"/>
              </a:srgbClr>
            </a:outerShdw>
          </a:effectLst>
        </p:spPr>
        <p:txBody>
          <a:bodyPr rIns="378000" anchor="ctr">
            <a:normAutofit/>
          </a:bodyPr>
          <a:lstStyle/>
          <a:p>
            <a:pPr algn="ctr" defTabSz="1371600">
              <a:defRPr/>
            </a:pPr>
            <a:r>
              <a:rPr lang="en-US" altLang="zh-CN" sz="3000" kern="0">
                <a:solidFill>
                  <a:srgbClr val="FFFFFF"/>
                </a:solidFill>
                <a:latin typeface="#9Slide03 AllRoundGothic" panose="020B0703020202020104" pitchFamily="34" charset="0"/>
                <a:ea typeface="微软雅黑"/>
                <a:cs typeface="+mn-ea"/>
                <a:sym typeface="+mn-lt"/>
              </a:rPr>
              <a:t>Câu 15</a:t>
            </a:r>
            <a:endParaRPr lang="zh-CN" altLang="en-US" sz="3000" kern="0" dirty="0">
              <a:solidFill>
                <a:srgbClr val="FFFFFF"/>
              </a:solidFill>
              <a:latin typeface="#9Slide03 AllRoundGothic" panose="020B0703020202020104" pitchFamily="34" charset="0"/>
              <a:ea typeface="微软雅黑"/>
              <a:cs typeface="+mn-ea"/>
              <a:sym typeface="+mn-lt"/>
            </a:endParaRPr>
          </a:p>
        </p:txBody>
      </p:sp>
      <p:sp>
        <p:nvSpPr>
          <p:cNvPr id="36" name="MH_Text_1" descr="n23 Fb Tran Manh Tung">
            <a:extLst>
              <a:ext uri="{FF2B5EF4-FFF2-40B4-BE49-F238E27FC236}">
                <a16:creationId xmlns:a16="http://schemas.microsoft.com/office/drawing/2014/main" id="{B9871D8D-F3A1-88C9-6322-F65645F6D372}"/>
              </a:ext>
            </a:extLst>
          </p:cNvPr>
          <p:cNvSpPr txBox="1">
            <a:spLocks noChangeArrowheads="1"/>
          </p:cNvSpPr>
          <p:nvPr>
            <p:custDataLst>
              <p:tags r:id="rId17"/>
            </p:custDataLst>
          </p:nvPr>
        </p:nvSpPr>
        <p:spPr bwMode="auto">
          <a:xfrm>
            <a:off x="11811000" y="5762514"/>
            <a:ext cx="4114800" cy="1381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ctr" defTabSz="1828755"/>
            <a:r>
              <a:rPr lang="en-US" sz="2600"/>
              <a:t>Trong tương lai, lĩnh vực Vật lí nào được tập trung phát triển trong quân sự?</a:t>
            </a:r>
            <a:endParaRPr lang="zh-CN" altLang="en-US" sz="2600" kern="0" dirty="0">
              <a:solidFill>
                <a:prstClr val="black">
                  <a:lumMod val="75000"/>
                  <a:lumOff val="25000"/>
                </a:prstClr>
              </a:solidFill>
              <a:ea typeface="微软雅黑"/>
              <a:cs typeface="Calibri" panose="020F0502020204030204" pitchFamily="34" charset="0"/>
              <a:sym typeface="+mn-lt"/>
            </a:endParaRPr>
          </a:p>
        </p:txBody>
      </p:sp>
      <p:sp>
        <p:nvSpPr>
          <p:cNvPr id="37" name="MH_SubTitle_1" descr="n23 Fb Tran Manh Tung">
            <a:extLst>
              <a:ext uri="{FF2B5EF4-FFF2-40B4-BE49-F238E27FC236}">
                <a16:creationId xmlns:a16="http://schemas.microsoft.com/office/drawing/2014/main" id="{B87B211E-5981-540C-8B8F-0FC328189305}"/>
              </a:ext>
            </a:extLst>
          </p:cNvPr>
          <p:cNvSpPr>
            <a:spLocks/>
          </p:cNvSpPr>
          <p:nvPr>
            <p:custDataLst>
              <p:tags r:id="rId18"/>
            </p:custDataLst>
          </p:nvPr>
        </p:nvSpPr>
        <p:spPr bwMode="auto">
          <a:xfrm>
            <a:off x="1573530" y="7277100"/>
            <a:ext cx="1920240" cy="640080"/>
          </a:xfrm>
          <a:custGeom>
            <a:avLst/>
            <a:gdLst>
              <a:gd name="T0" fmla="*/ 2147483646 w 30720"/>
              <a:gd name="T1" fmla="*/ 2147483646 h 11496"/>
              <a:gd name="T2" fmla="*/ 2147483646 w 30720"/>
              <a:gd name="T3" fmla="*/ 2147483646 h 11496"/>
              <a:gd name="T4" fmla="*/ 2147483646 w 30720"/>
              <a:gd name="T5" fmla="*/ 2147483646 h 11496"/>
              <a:gd name="T6" fmla="*/ 2147483646 w 30720"/>
              <a:gd name="T7" fmla="*/ 2147483646 h 11496"/>
              <a:gd name="T8" fmla="*/ 2147483646 w 30720"/>
              <a:gd name="T9" fmla="*/ 2147483646 h 11496"/>
              <a:gd name="T10" fmla="*/ 2147483646 w 30720"/>
              <a:gd name="T11" fmla="*/ 2147483646 h 11496"/>
              <a:gd name="T12" fmla="*/ 2147483646 w 30720"/>
              <a:gd name="T13" fmla="*/ 2147483646 h 11496"/>
              <a:gd name="T14" fmla="*/ 2147483646 w 30720"/>
              <a:gd name="T15" fmla="*/ 2147483646 h 11496"/>
              <a:gd name="T16" fmla="*/ 2147483646 w 30720"/>
              <a:gd name="T17" fmla="*/ 2147483646 h 11496"/>
              <a:gd name="T18" fmla="*/ 2147483646 w 30720"/>
              <a:gd name="T19" fmla="*/ 2147483646 h 11496"/>
              <a:gd name="T20" fmla="*/ 2147483646 w 30720"/>
              <a:gd name="T21" fmla="*/ 2147483646 h 11496"/>
              <a:gd name="T22" fmla="*/ 2147483646 w 30720"/>
              <a:gd name="T23" fmla="*/ 2147483646 h 11496"/>
              <a:gd name="T24" fmla="*/ 2147483646 w 30720"/>
              <a:gd name="T25" fmla="*/ 2147483646 h 11496"/>
              <a:gd name="T26" fmla="*/ 2147483646 w 30720"/>
              <a:gd name="T27" fmla="*/ 2147483646 h 11496"/>
              <a:gd name="T28" fmla="*/ 2147483646 w 30720"/>
              <a:gd name="T29" fmla="*/ 2147483646 h 11496"/>
              <a:gd name="T30" fmla="*/ 2147483646 w 30720"/>
              <a:gd name="T31" fmla="*/ 2147483646 h 11496"/>
              <a:gd name="T32" fmla="*/ 2147483646 w 30720"/>
              <a:gd name="T33" fmla="*/ 2147483646 h 11496"/>
              <a:gd name="T34" fmla="*/ 2147483646 w 30720"/>
              <a:gd name="T35" fmla="*/ 2147483646 h 11496"/>
              <a:gd name="T36" fmla="*/ 2147483646 w 30720"/>
              <a:gd name="T37" fmla="*/ 2147483646 h 11496"/>
              <a:gd name="T38" fmla="*/ 2147483646 w 30720"/>
              <a:gd name="T39" fmla="*/ 2147483646 h 11496"/>
              <a:gd name="T40" fmla="*/ 2147483646 w 30720"/>
              <a:gd name="T41" fmla="*/ 2147483646 h 11496"/>
              <a:gd name="T42" fmla="*/ 2147483646 w 30720"/>
              <a:gd name="T43" fmla="*/ 2147483646 h 11496"/>
              <a:gd name="T44" fmla="*/ 2147483646 w 30720"/>
              <a:gd name="T45" fmla="*/ 2147483646 h 11496"/>
              <a:gd name="T46" fmla="*/ 2147483646 w 30720"/>
              <a:gd name="T47" fmla="*/ 2147483646 h 11496"/>
              <a:gd name="T48" fmla="*/ 2147483646 w 30720"/>
              <a:gd name="T49" fmla="*/ 2147483646 h 11496"/>
              <a:gd name="T50" fmla="*/ 2147483646 w 30720"/>
              <a:gd name="T51" fmla="*/ 2147483646 h 11496"/>
              <a:gd name="T52" fmla="*/ 2147483646 w 30720"/>
              <a:gd name="T53" fmla="*/ 2147483646 h 11496"/>
              <a:gd name="T54" fmla="*/ 2147483646 w 30720"/>
              <a:gd name="T55" fmla="*/ 2147483646 h 11496"/>
              <a:gd name="T56" fmla="*/ 2147483646 w 30720"/>
              <a:gd name="T57" fmla="*/ 2147483646 h 11496"/>
              <a:gd name="T58" fmla="*/ 2147483646 w 30720"/>
              <a:gd name="T59" fmla="*/ 2147483646 h 11496"/>
              <a:gd name="T60" fmla="*/ 2147483646 w 30720"/>
              <a:gd name="T61" fmla="*/ 2147483646 h 11496"/>
              <a:gd name="T62" fmla="*/ 2147483646 w 30720"/>
              <a:gd name="T63" fmla="*/ 2147483646 h 11496"/>
              <a:gd name="T64" fmla="*/ 2147483646 w 30720"/>
              <a:gd name="T65" fmla="*/ 2147483646 h 11496"/>
              <a:gd name="T66" fmla="*/ 2147483646 w 30720"/>
              <a:gd name="T67" fmla="*/ 2147483646 h 11496"/>
              <a:gd name="T68" fmla="*/ 2147483646 w 30720"/>
              <a:gd name="T69" fmla="*/ 2147483646 h 11496"/>
              <a:gd name="T70" fmla="*/ 2147483646 w 30720"/>
              <a:gd name="T71" fmla="*/ 2147483646 h 11496"/>
              <a:gd name="T72" fmla="*/ 2147483646 w 30720"/>
              <a:gd name="T73" fmla="*/ 2147483646 h 11496"/>
              <a:gd name="T74" fmla="*/ 2147483646 w 30720"/>
              <a:gd name="T75" fmla="*/ 2147483646 h 11496"/>
              <a:gd name="T76" fmla="*/ 2147483646 w 30720"/>
              <a:gd name="T77" fmla="*/ 2147483646 h 11496"/>
              <a:gd name="T78" fmla="*/ 2147483646 w 30720"/>
              <a:gd name="T79" fmla="*/ 2147483646 h 11496"/>
              <a:gd name="T80" fmla="*/ 2147483646 w 30720"/>
              <a:gd name="T81" fmla="*/ 2147483646 h 11496"/>
              <a:gd name="T82" fmla="*/ 2147483646 w 30720"/>
              <a:gd name="T83" fmla="*/ 2147483646 h 11496"/>
              <a:gd name="T84" fmla="*/ 2147483646 w 30720"/>
              <a:gd name="T85" fmla="*/ 2147483646 h 11496"/>
              <a:gd name="T86" fmla="*/ 2147483646 w 30720"/>
              <a:gd name="T87" fmla="*/ 2147483646 h 11496"/>
              <a:gd name="T88" fmla="*/ 2147483646 w 30720"/>
              <a:gd name="T89" fmla="*/ 2147483646 h 11496"/>
              <a:gd name="T90" fmla="*/ 2147483646 w 30720"/>
              <a:gd name="T91" fmla="*/ 2147483646 h 11496"/>
              <a:gd name="T92" fmla="*/ 2147483646 w 30720"/>
              <a:gd name="T93" fmla="*/ 2147483646 h 11496"/>
              <a:gd name="T94" fmla="*/ 2147483646 w 30720"/>
              <a:gd name="T95" fmla="*/ 2147483646 h 11496"/>
              <a:gd name="T96" fmla="*/ 2147483646 w 30720"/>
              <a:gd name="T97" fmla="*/ 2147483646 h 11496"/>
              <a:gd name="T98" fmla="*/ 2147483646 w 30720"/>
              <a:gd name="T99" fmla="*/ 2147483646 h 11496"/>
              <a:gd name="T100" fmla="*/ 2147483646 w 30720"/>
              <a:gd name="T101" fmla="*/ 2147483646 h 11496"/>
              <a:gd name="T102" fmla="*/ 2147483646 w 30720"/>
              <a:gd name="T103" fmla="*/ 2147483646 h 11496"/>
              <a:gd name="T104" fmla="*/ 2147483646 w 30720"/>
              <a:gd name="T105" fmla="*/ 2147483646 h 11496"/>
              <a:gd name="T106" fmla="*/ 2147483646 w 30720"/>
              <a:gd name="T107" fmla="*/ 2147483646 h 11496"/>
              <a:gd name="T108" fmla="*/ 2147483646 w 30720"/>
              <a:gd name="T109" fmla="*/ 2147483646 h 11496"/>
              <a:gd name="T110" fmla="*/ 2147483646 w 30720"/>
              <a:gd name="T111" fmla="*/ 2147483646 h 11496"/>
              <a:gd name="T112" fmla="*/ 2147483646 w 30720"/>
              <a:gd name="T113" fmla="*/ 2147483646 h 11496"/>
              <a:gd name="T114" fmla="*/ 2147483646 w 30720"/>
              <a:gd name="T115" fmla="*/ 2147483646 h 11496"/>
              <a:gd name="T116" fmla="*/ 2147483646 w 30720"/>
              <a:gd name="T117" fmla="*/ 2147483646 h 11496"/>
              <a:gd name="T118" fmla="*/ 2147483646 w 30720"/>
              <a:gd name="T119" fmla="*/ 2147483646 h 11496"/>
              <a:gd name="T120" fmla="*/ 2147483646 w 30720"/>
              <a:gd name="T121" fmla="*/ 2147483646 h 11496"/>
              <a:gd name="T122" fmla="*/ 2147483646 w 30720"/>
              <a:gd name="T123" fmla="*/ 2147483646 h 11496"/>
              <a:gd name="T124" fmla="*/ 2147483646 w 30720"/>
              <a:gd name="T125" fmla="*/ 2147483646 h 1149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720" h="11496">
                <a:moveTo>
                  <a:pt x="29285" y="7403"/>
                </a:moveTo>
                <a:lnTo>
                  <a:pt x="29285" y="7403"/>
                </a:lnTo>
                <a:lnTo>
                  <a:pt x="29232" y="7379"/>
                </a:lnTo>
                <a:lnTo>
                  <a:pt x="29180" y="7357"/>
                </a:lnTo>
                <a:lnTo>
                  <a:pt x="29127" y="7336"/>
                </a:lnTo>
                <a:lnTo>
                  <a:pt x="29073" y="7316"/>
                </a:lnTo>
                <a:lnTo>
                  <a:pt x="29020" y="7298"/>
                </a:lnTo>
                <a:lnTo>
                  <a:pt x="28966" y="7280"/>
                </a:lnTo>
                <a:lnTo>
                  <a:pt x="28913" y="7264"/>
                </a:lnTo>
                <a:lnTo>
                  <a:pt x="28859" y="7251"/>
                </a:lnTo>
                <a:lnTo>
                  <a:pt x="28804" y="7237"/>
                </a:lnTo>
                <a:lnTo>
                  <a:pt x="28750" y="7226"/>
                </a:lnTo>
                <a:lnTo>
                  <a:pt x="28697" y="7216"/>
                </a:lnTo>
                <a:lnTo>
                  <a:pt x="28643" y="7208"/>
                </a:lnTo>
                <a:lnTo>
                  <a:pt x="28589" y="7202"/>
                </a:lnTo>
                <a:lnTo>
                  <a:pt x="28535" y="7198"/>
                </a:lnTo>
                <a:lnTo>
                  <a:pt x="28482" y="7195"/>
                </a:lnTo>
                <a:lnTo>
                  <a:pt x="28429" y="7194"/>
                </a:lnTo>
                <a:lnTo>
                  <a:pt x="28376" y="7194"/>
                </a:lnTo>
                <a:lnTo>
                  <a:pt x="28322" y="7197"/>
                </a:lnTo>
                <a:lnTo>
                  <a:pt x="28269" y="7201"/>
                </a:lnTo>
                <a:lnTo>
                  <a:pt x="28217" y="7207"/>
                </a:lnTo>
                <a:lnTo>
                  <a:pt x="28165" y="7215"/>
                </a:lnTo>
                <a:lnTo>
                  <a:pt x="28113" y="7226"/>
                </a:lnTo>
                <a:lnTo>
                  <a:pt x="28062" y="7238"/>
                </a:lnTo>
                <a:lnTo>
                  <a:pt x="28011" y="7253"/>
                </a:lnTo>
                <a:lnTo>
                  <a:pt x="27960" y="7270"/>
                </a:lnTo>
                <a:lnTo>
                  <a:pt x="27910" y="7289"/>
                </a:lnTo>
                <a:lnTo>
                  <a:pt x="27861" y="7310"/>
                </a:lnTo>
                <a:lnTo>
                  <a:pt x="27812" y="7334"/>
                </a:lnTo>
                <a:lnTo>
                  <a:pt x="27763" y="7360"/>
                </a:lnTo>
                <a:lnTo>
                  <a:pt x="27717" y="7388"/>
                </a:lnTo>
                <a:lnTo>
                  <a:pt x="27670" y="7418"/>
                </a:lnTo>
                <a:lnTo>
                  <a:pt x="27623" y="7452"/>
                </a:lnTo>
                <a:lnTo>
                  <a:pt x="27600" y="7473"/>
                </a:lnTo>
                <a:lnTo>
                  <a:pt x="27578" y="7494"/>
                </a:lnTo>
                <a:lnTo>
                  <a:pt x="27556" y="7516"/>
                </a:lnTo>
                <a:lnTo>
                  <a:pt x="27535" y="7539"/>
                </a:lnTo>
                <a:lnTo>
                  <a:pt x="27515" y="7562"/>
                </a:lnTo>
                <a:lnTo>
                  <a:pt x="27495" y="7586"/>
                </a:lnTo>
                <a:lnTo>
                  <a:pt x="27476" y="7611"/>
                </a:lnTo>
                <a:lnTo>
                  <a:pt x="27457" y="7636"/>
                </a:lnTo>
                <a:lnTo>
                  <a:pt x="27440" y="7662"/>
                </a:lnTo>
                <a:lnTo>
                  <a:pt x="27422" y="7689"/>
                </a:lnTo>
                <a:lnTo>
                  <a:pt x="27405" y="7716"/>
                </a:lnTo>
                <a:lnTo>
                  <a:pt x="27390" y="7743"/>
                </a:lnTo>
                <a:lnTo>
                  <a:pt x="27374" y="7771"/>
                </a:lnTo>
                <a:lnTo>
                  <a:pt x="27360" y="7799"/>
                </a:lnTo>
                <a:lnTo>
                  <a:pt x="27345" y="7827"/>
                </a:lnTo>
                <a:lnTo>
                  <a:pt x="27332" y="7857"/>
                </a:lnTo>
                <a:lnTo>
                  <a:pt x="27319" y="7887"/>
                </a:lnTo>
                <a:lnTo>
                  <a:pt x="27307" y="7916"/>
                </a:lnTo>
                <a:lnTo>
                  <a:pt x="27296" y="7946"/>
                </a:lnTo>
                <a:lnTo>
                  <a:pt x="27286" y="7976"/>
                </a:lnTo>
                <a:lnTo>
                  <a:pt x="27276" y="8006"/>
                </a:lnTo>
                <a:lnTo>
                  <a:pt x="27268" y="8038"/>
                </a:lnTo>
                <a:lnTo>
                  <a:pt x="27260" y="8069"/>
                </a:lnTo>
                <a:lnTo>
                  <a:pt x="27252" y="8099"/>
                </a:lnTo>
                <a:lnTo>
                  <a:pt x="27246" y="8130"/>
                </a:lnTo>
                <a:lnTo>
                  <a:pt x="27241" y="8161"/>
                </a:lnTo>
                <a:lnTo>
                  <a:pt x="27236" y="8193"/>
                </a:lnTo>
                <a:lnTo>
                  <a:pt x="27231" y="8224"/>
                </a:lnTo>
                <a:lnTo>
                  <a:pt x="27228" y="8255"/>
                </a:lnTo>
                <a:lnTo>
                  <a:pt x="27226" y="8286"/>
                </a:lnTo>
                <a:lnTo>
                  <a:pt x="27225" y="8318"/>
                </a:lnTo>
                <a:lnTo>
                  <a:pt x="27224" y="8348"/>
                </a:lnTo>
                <a:lnTo>
                  <a:pt x="27225" y="8379"/>
                </a:lnTo>
                <a:lnTo>
                  <a:pt x="27226" y="8409"/>
                </a:lnTo>
                <a:lnTo>
                  <a:pt x="27228" y="8440"/>
                </a:lnTo>
                <a:lnTo>
                  <a:pt x="27231" y="8471"/>
                </a:lnTo>
                <a:lnTo>
                  <a:pt x="27236" y="8500"/>
                </a:lnTo>
                <a:lnTo>
                  <a:pt x="27241" y="8530"/>
                </a:lnTo>
                <a:lnTo>
                  <a:pt x="27247" y="8559"/>
                </a:lnTo>
                <a:lnTo>
                  <a:pt x="27254" y="8588"/>
                </a:lnTo>
                <a:lnTo>
                  <a:pt x="27263" y="8617"/>
                </a:lnTo>
                <a:lnTo>
                  <a:pt x="27271" y="8645"/>
                </a:lnTo>
                <a:lnTo>
                  <a:pt x="27281" y="8674"/>
                </a:lnTo>
                <a:lnTo>
                  <a:pt x="27293" y="8701"/>
                </a:lnTo>
                <a:lnTo>
                  <a:pt x="27304" y="8728"/>
                </a:lnTo>
                <a:lnTo>
                  <a:pt x="27318" y="8754"/>
                </a:lnTo>
                <a:lnTo>
                  <a:pt x="27331" y="8780"/>
                </a:lnTo>
                <a:lnTo>
                  <a:pt x="27347" y="8805"/>
                </a:lnTo>
                <a:lnTo>
                  <a:pt x="27364" y="8830"/>
                </a:lnTo>
                <a:lnTo>
                  <a:pt x="27381" y="8854"/>
                </a:lnTo>
                <a:lnTo>
                  <a:pt x="27399" y="8876"/>
                </a:lnTo>
                <a:lnTo>
                  <a:pt x="27419" y="8899"/>
                </a:lnTo>
                <a:lnTo>
                  <a:pt x="27440" y="8921"/>
                </a:lnTo>
                <a:lnTo>
                  <a:pt x="27462" y="8943"/>
                </a:lnTo>
                <a:lnTo>
                  <a:pt x="27484" y="8963"/>
                </a:lnTo>
                <a:lnTo>
                  <a:pt x="27509" y="8983"/>
                </a:lnTo>
                <a:lnTo>
                  <a:pt x="27534" y="9001"/>
                </a:lnTo>
                <a:lnTo>
                  <a:pt x="27560" y="9019"/>
                </a:lnTo>
                <a:lnTo>
                  <a:pt x="27589" y="9036"/>
                </a:lnTo>
                <a:lnTo>
                  <a:pt x="27618" y="9052"/>
                </a:lnTo>
                <a:lnTo>
                  <a:pt x="27648" y="9067"/>
                </a:lnTo>
                <a:lnTo>
                  <a:pt x="27679" y="9081"/>
                </a:lnTo>
                <a:lnTo>
                  <a:pt x="27711" y="9094"/>
                </a:lnTo>
                <a:lnTo>
                  <a:pt x="27746" y="9106"/>
                </a:lnTo>
                <a:lnTo>
                  <a:pt x="27734" y="9013"/>
                </a:lnTo>
                <a:lnTo>
                  <a:pt x="27730" y="8964"/>
                </a:lnTo>
                <a:lnTo>
                  <a:pt x="27727" y="8916"/>
                </a:lnTo>
                <a:lnTo>
                  <a:pt x="27724" y="8866"/>
                </a:lnTo>
                <a:lnTo>
                  <a:pt x="27722" y="8816"/>
                </a:lnTo>
                <a:lnTo>
                  <a:pt x="27721" y="8767"/>
                </a:lnTo>
                <a:lnTo>
                  <a:pt x="27721" y="8717"/>
                </a:lnTo>
                <a:lnTo>
                  <a:pt x="27722" y="8667"/>
                </a:lnTo>
                <a:lnTo>
                  <a:pt x="27725" y="8617"/>
                </a:lnTo>
                <a:lnTo>
                  <a:pt x="27729" y="8568"/>
                </a:lnTo>
                <a:lnTo>
                  <a:pt x="27734" y="8519"/>
                </a:lnTo>
                <a:lnTo>
                  <a:pt x="27743" y="8472"/>
                </a:lnTo>
                <a:lnTo>
                  <a:pt x="27752" y="8425"/>
                </a:lnTo>
                <a:lnTo>
                  <a:pt x="27763" y="8378"/>
                </a:lnTo>
                <a:lnTo>
                  <a:pt x="27776" y="8333"/>
                </a:lnTo>
                <a:lnTo>
                  <a:pt x="27783" y="8311"/>
                </a:lnTo>
                <a:lnTo>
                  <a:pt x="27792" y="8289"/>
                </a:lnTo>
                <a:lnTo>
                  <a:pt x="27800" y="8268"/>
                </a:lnTo>
                <a:lnTo>
                  <a:pt x="27809" y="8247"/>
                </a:lnTo>
                <a:lnTo>
                  <a:pt x="27820" y="8226"/>
                </a:lnTo>
                <a:lnTo>
                  <a:pt x="27829" y="8206"/>
                </a:lnTo>
                <a:lnTo>
                  <a:pt x="27840" y="8185"/>
                </a:lnTo>
                <a:lnTo>
                  <a:pt x="27852" y="8167"/>
                </a:lnTo>
                <a:lnTo>
                  <a:pt x="27864" y="8148"/>
                </a:lnTo>
                <a:lnTo>
                  <a:pt x="27877" y="8129"/>
                </a:lnTo>
                <a:lnTo>
                  <a:pt x="27890" y="8112"/>
                </a:lnTo>
                <a:lnTo>
                  <a:pt x="27905" y="8094"/>
                </a:lnTo>
                <a:lnTo>
                  <a:pt x="27921" y="8077"/>
                </a:lnTo>
                <a:lnTo>
                  <a:pt x="27936" y="8061"/>
                </a:lnTo>
                <a:lnTo>
                  <a:pt x="27953" y="8045"/>
                </a:lnTo>
                <a:lnTo>
                  <a:pt x="27970" y="8029"/>
                </a:lnTo>
                <a:lnTo>
                  <a:pt x="27987" y="8015"/>
                </a:lnTo>
                <a:lnTo>
                  <a:pt x="28006" y="8001"/>
                </a:lnTo>
                <a:lnTo>
                  <a:pt x="28026" y="7988"/>
                </a:lnTo>
                <a:lnTo>
                  <a:pt x="28047" y="7975"/>
                </a:lnTo>
                <a:lnTo>
                  <a:pt x="28067" y="7963"/>
                </a:lnTo>
                <a:lnTo>
                  <a:pt x="28089" y="7951"/>
                </a:lnTo>
                <a:lnTo>
                  <a:pt x="28112" y="7941"/>
                </a:lnTo>
                <a:lnTo>
                  <a:pt x="28136" y="7931"/>
                </a:lnTo>
                <a:lnTo>
                  <a:pt x="28160" y="7922"/>
                </a:lnTo>
                <a:lnTo>
                  <a:pt x="28186" y="7914"/>
                </a:lnTo>
                <a:lnTo>
                  <a:pt x="28212" y="7906"/>
                </a:lnTo>
                <a:lnTo>
                  <a:pt x="28240" y="7899"/>
                </a:lnTo>
                <a:lnTo>
                  <a:pt x="28268" y="7893"/>
                </a:lnTo>
                <a:lnTo>
                  <a:pt x="28298" y="7889"/>
                </a:lnTo>
                <a:lnTo>
                  <a:pt x="28328" y="7885"/>
                </a:lnTo>
                <a:lnTo>
                  <a:pt x="28358" y="7880"/>
                </a:lnTo>
                <a:lnTo>
                  <a:pt x="28384" y="7882"/>
                </a:lnTo>
                <a:lnTo>
                  <a:pt x="28410" y="7883"/>
                </a:lnTo>
                <a:lnTo>
                  <a:pt x="28435" y="7884"/>
                </a:lnTo>
                <a:lnTo>
                  <a:pt x="28460" y="7887"/>
                </a:lnTo>
                <a:lnTo>
                  <a:pt x="28485" y="7890"/>
                </a:lnTo>
                <a:lnTo>
                  <a:pt x="28510" y="7893"/>
                </a:lnTo>
                <a:lnTo>
                  <a:pt x="28535" y="7898"/>
                </a:lnTo>
                <a:lnTo>
                  <a:pt x="28559" y="7903"/>
                </a:lnTo>
                <a:lnTo>
                  <a:pt x="28583" y="7909"/>
                </a:lnTo>
                <a:lnTo>
                  <a:pt x="28607" y="7915"/>
                </a:lnTo>
                <a:lnTo>
                  <a:pt x="28630" y="7922"/>
                </a:lnTo>
                <a:lnTo>
                  <a:pt x="28654" y="7929"/>
                </a:lnTo>
                <a:lnTo>
                  <a:pt x="28676" y="7938"/>
                </a:lnTo>
                <a:lnTo>
                  <a:pt x="28699" y="7947"/>
                </a:lnTo>
                <a:lnTo>
                  <a:pt x="28721" y="7956"/>
                </a:lnTo>
                <a:lnTo>
                  <a:pt x="28743" y="7966"/>
                </a:lnTo>
                <a:lnTo>
                  <a:pt x="28765" y="7976"/>
                </a:lnTo>
                <a:lnTo>
                  <a:pt x="28787" y="7988"/>
                </a:lnTo>
                <a:lnTo>
                  <a:pt x="28808" y="7999"/>
                </a:lnTo>
                <a:lnTo>
                  <a:pt x="28828" y="8012"/>
                </a:lnTo>
                <a:lnTo>
                  <a:pt x="28869" y="8038"/>
                </a:lnTo>
                <a:lnTo>
                  <a:pt x="28908" y="8065"/>
                </a:lnTo>
                <a:lnTo>
                  <a:pt x="28945" y="8095"/>
                </a:lnTo>
                <a:lnTo>
                  <a:pt x="28981" y="8126"/>
                </a:lnTo>
                <a:lnTo>
                  <a:pt x="29016" y="8159"/>
                </a:lnTo>
                <a:lnTo>
                  <a:pt x="29048" y="8195"/>
                </a:lnTo>
                <a:lnTo>
                  <a:pt x="29078" y="8231"/>
                </a:lnTo>
                <a:lnTo>
                  <a:pt x="29107" y="8270"/>
                </a:lnTo>
                <a:lnTo>
                  <a:pt x="29134" y="8309"/>
                </a:lnTo>
                <a:lnTo>
                  <a:pt x="29159" y="8351"/>
                </a:lnTo>
                <a:lnTo>
                  <a:pt x="29182" y="8394"/>
                </a:lnTo>
                <a:lnTo>
                  <a:pt x="29202" y="8436"/>
                </a:lnTo>
                <a:lnTo>
                  <a:pt x="29221" y="8481"/>
                </a:lnTo>
                <a:lnTo>
                  <a:pt x="29229" y="8504"/>
                </a:lnTo>
                <a:lnTo>
                  <a:pt x="29238" y="8527"/>
                </a:lnTo>
                <a:lnTo>
                  <a:pt x="29245" y="8551"/>
                </a:lnTo>
                <a:lnTo>
                  <a:pt x="29251" y="8574"/>
                </a:lnTo>
                <a:lnTo>
                  <a:pt x="29257" y="8598"/>
                </a:lnTo>
                <a:lnTo>
                  <a:pt x="29263" y="8621"/>
                </a:lnTo>
                <a:lnTo>
                  <a:pt x="29268" y="8645"/>
                </a:lnTo>
                <a:lnTo>
                  <a:pt x="29272" y="8670"/>
                </a:lnTo>
                <a:lnTo>
                  <a:pt x="29275" y="8694"/>
                </a:lnTo>
                <a:lnTo>
                  <a:pt x="29278" y="8719"/>
                </a:lnTo>
                <a:lnTo>
                  <a:pt x="29280" y="8744"/>
                </a:lnTo>
                <a:lnTo>
                  <a:pt x="29282" y="8769"/>
                </a:lnTo>
                <a:lnTo>
                  <a:pt x="29283" y="8794"/>
                </a:lnTo>
                <a:lnTo>
                  <a:pt x="29283" y="8820"/>
                </a:lnTo>
                <a:lnTo>
                  <a:pt x="29283" y="8845"/>
                </a:lnTo>
                <a:lnTo>
                  <a:pt x="29282" y="8871"/>
                </a:lnTo>
                <a:lnTo>
                  <a:pt x="29280" y="8897"/>
                </a:lnTo>
                <a:lnTo>
                  <a:pt x="29278" y="8922"/>
                </a:lnTo>
                <a:lnTo>
                  <a:pt x="29271" y="8974"/>
                </a:lnTo>
                <a:lnTo>
                  <a:pt x="29262" y="9024"/>
                </a:lnTo>
                <a:lnTo>
                  <a:pt x="29251" y="9074"/>
                </a:lnTo>
                <a:lnTo>
                  <a:pt x="29238" y="9123"/>
                </a:lnTo>
                <a:lnTo>
                  <a:pt x="29223" y="9171"/>
                </a:lnTo>
                <a:lnTo>
                  <a:pt x="29206" y="9219"/>
                </a:lnTo>
                <a:lnTo>
                  <a:pt x="29188" y="9265"/>
                </a:lnTo>
                <a:lnTo>
                  <a:pt x="29167" y="9310"/>
                </a:lnTo>
                <a:lnTo>
                  <a:pt x="29144" y="9355"/>
                </a:lnTo>
                <a:lnTo>
                  <a:pt x="29120" y="9398"/>
                </a:lnTo>
                <a:lnTo>
                  <a:pt x="29094" y="9441"/>
                </a:lnTo>
                <a:lnTo>
                  <a:pt x="29067" y="9481"/>
                </a:lnTo>
                <a:lnTo>
                  <a:pt x="29038" y="9522"/>
                </a:lnTo>
                <a:lnTo>
                  <a:pt x="29006" y="9560"/>
                </a:lnTo>
                <a:lnTo>
                  <a:pt x="28974" y="9599"/>
                </a:lnTo>
                <a:lnTo>
                  <a:pt x="28941" y="9635"/>
                </a:lnTo>
                <a:lnTo>
                  <a:pt x="28905" y="9671"/>
                </a:lnTo>
                <a:lnTo>
                  <a:pt x="28869" y="9704"/>
                </a:lnTo>
                <a:lnTo>
                  <a:pt x="28831" y="9737"/>
                </a:lnTo>
                <a:lnTo>
                  <a:pt x="28792" y="9768"/>
                </a:lnTo>
                <a:lnTo>
                  <a:pt x="28751" y="9798"/>
                </a:lnTo>
                <a:lnTo>
                  <a:pt x="28710" y="9827"/>
                </a:lnTo>
                <a:lnTo>
                  <a:pt x="28666" y="9854"/>
                </a:lnTo>
                <a:lnTo>
                  <a:pt x="28622" y="9879"/>
                </a:lnTo>
                <a:lnTo>
                  <a:pt x="28578" y="9903"/>
                </a:lnTo>
                <a:lnTo>
                  <a:pt x="28532" y="9926"/>
                </a:lnTo>
                <a:lnTo>
                  <a:pt x="28484" y="9946"/>
                </a:lnTo>
                <a:lnTo>
                  <a:pt x="28436" y="9965"/>
                </a:lnTo>
                <a:lnTo>
                  <a:pt x="28387" y="9983"/>
                </a:lnTo>
                <a:lnTo>
                  <a:pt x="28337" y="9999"/>
                </a:lnTo>
                <a:lnTo>
                  <a:pt x="28287" y="10013"/>
                </a:lnTo>
                <a:lnTo>
                  <a:pt x="28236" y="10025"/>
                </a:lnTo>
                <a:lnTo>
                  <a:pt x="28189" y="10031"/>
                </a:lnTo>
                <a:lnTo>
                  <a:pt x="28143" y="10035"/>
                </a:lnTo>
                <a:lnTo>
                  <a:pt x="28098" y="10038"/>
                </a:lnTo>
                <a:lnTo>
                  <a:pt x="28052" y="10040"/>
                </a:lnTo>
                <a:lnTo>
                  <a:pt x="28006" y="10041"/>
                </a:lnTo>
                <a:lnTo>
                  <a:pt x="27960" y="10040"/>
                </a:lnTo>
                <a:lnTo>
                  <a:pt x="27915" y="10039"/>
                </a:lnTo>
                <a:lnTo>
                  <a:pt x="27870" y="10036"/>
                </a:lnTo>
                <a:lnTo>
                  <a:pt x="27825" y="10033"/>
                </a:lnTo>
                <a:lnTo>
                  <a:pt x="27780" y="10028"/>
                </a:lnTo>
                <a:lnTo>
                  <a:pt x="27735" y="10021"/>
                </a:lnTo>
                <a:lnTo>
                  <a:pt x="27691" y="10014"/>
                </a:lnTo>
                <a:lnTo>
                  <a:pt x="27647" y="10005"/>
                </a:lnTo>
                <a:lnTo>
                  <a:pt x="27602" y="9995"/>
                </a:lnTo>
                <a:lnTo>
                  <a:pt x="27559" y="9984"/>
                </a:lnTo>
                <a:lnTo>
                  <a:pt x="27516" y="9972"/>
                </a:lnTo>
                <a:lnTo>
                  <a:pt x="27473" y="9958"/>
                </a:lnTo>
                <a:lnTo>
                  <a:pt x="27430" y="9943"/>
                </a:lnTo>
                <a:lnTo>
                  <a:pt x="27388" y="9928"/>
                </a:lnTo>
                <a:lnTo>
                  <a:pt x="27346" y="9910"/>
                </a:lnTo>
                <a:lnTo>
                  <a:pt x="27305" y="9891"/>
                </a:lnTo>
                <a:lnTo>
                  <a:pt x="27265" y="9871"/>
                </a:lnTo>
                <a:lnTo>
                  <a:pt x="27224" y="9850"/>
                </a:lnTo>
                <a:lnTo>
                  <a:pt x="27185" y="9828"/>
                </a:lnTo>
                <a:lnTo>
                  <a:pt x="27145" y="9803"/>
                </a:lnTo>
                <a:lnTo>
                  <a:pt x="27107" y="9778"/>
                </a:lnTo>
                <a:lnTo>
                  <a:pt x="27068" y="9751"/>
                </a:lnTo>
                <a:lnTo>
                  <a:pt x="27031" y="9723"/>
                </a:lnTo>
                <a:lnTo>
                  <a:pt x="26994" y="9693"/>
                </a:lnTo>
                <a:lnTo>
                  <a:pt x="26958" y="9662"/>
                </a:lnTo>
                <a:lnTo>
                  <a:pt x="26922" y="9630"/>
                </a:lnTo>
                <a:lnTo>
                  <a:pt x="26888" y="9597"/>
                </a:lnTo>
                <a:lnTo>
                  <a:pt x="26854" y="9559"/>
                </a:lnTo>
                <a:lnTo>
                  <a:pt x="26821" y="9521"/>
                </a:lnTo>
                <a:lnTo>
                  <a:pt x="26790" y="9482"/>
                </a:lnTo>
                <a:lnTo>
                  <a:pt x="26761" y="9443"/>
                </a:lnTo>
                <a:lnTo>
                  <a:pt x="26732" y="9403"/>
                </a:lnTo>
                <a:lnTo>
                  <a:pt x="26705" y="9364"/>
                </a:lnTo>
                <a:lnTo>
                  <a:pt x="26679" y="9323"/>
                </a:lnTo>
                <a:lnTo>
                  <a:pt x="26655" y="9282"/>
                </a:lnTo>
                <a:lnTo>
                  <a:pt x="26631" y="9241"/>
                </a:lnTo>
                <a:lnTo>
                  <a:pt x="26609" y="9199"/>
                </a:lnTo>
                <a:lnTo>
                  <a:pt x="26588" y="9157"/>
                </a:lnTo>
                <a:lnTo>
                  <a:pt x="26568" y="9115"/>
                </a:lnTo>
                <a:lnTo>
                  <a:pt x="26551" y="9073"/>
                </a:lnTo>
                <a:lnTo>
                  <a:pt x="26533" y="9029"/>
                </a:lnTo>
                <a:lnTo>
                  <a:pt x="26517" y="8987"/>
                </a:lnTo>
                <a:lnTo>
                  <a:pt x="26503" y="8943"/>
                </a:lnTo>
                <a:lnTo>
                  <a:pt x="26489" y="8900"/>
                </a:lnTo>
                <a:lnTo>
                  <a:pt x="26477" y="8857"/>
                </a:lnTo>
                <a:lnTo>
                  <a:pt x="26466" y="8812"/>
                </a:lnTo>
                <a:lnTo>
                  <a:pt x="26456" y="8768"/>
                </a:lnTo>
                <a:lnTo>
                  <a:pt x="26448" y="8723"/>
                </a:lnTo>
                <a:lnTo>
                  <a:pt x="26440" y="8680"/>
                </a:lnTo>
                <a:lnTo>
                  <a:pt x="26434" y="8635"/>
                </a:lnTo>
                <a:lnTo>
                  <a:pt x="26429" y="8590"/>
                </a:lnTo>
                <a:lnTo>
                  <a:pt x="26425" y="8546"/>
                </a:lnTo>
                <a:lnTo>
                  <a:pt x="26422" y="8501"/>
                </a:lnTo>
                <a:lnTo>
                  <a:pt x="26421" y="8456"/>
                </a:lnTo>
                <a:lnTo>
                  <a:pt x="26419" y="8412"/>
                </a:lnTo>
                <a:lnTo>
                  <a:pt x="26419" y="8368"/>
                </a:lnTo>
                <a:lnTo>
                  <a:pt x="26422" y="8323"/>
                </a:lnTo>
                <a:lnTo>
                  <a:pt x="26425" y="8278"/>
                </a:lnTo>
                <a:lnTo>
                  <a:pt x="26428" y="8233"/>
                </a:lnTo>
                <a:lnTo>
                  <a:pt x="26433" y="8189"/>
                </a:lnTo>
                <a:lnTo>
                  <a:pt x="26439" y="8145"/>
                </a:lnTo>
                <a:lnTo>
                  <a:pt x="26445" y="8100"/>
                </a:lnTo>
                <a:lnTo>
                  <a:pt x="26454" y="8056"/>
                </a:lnTo>
                <a:lnTo>
                  <a:pt x="26463" y="8013"/>
                </a:lnTo>
                <a:lnTo>
                  <a:pt x="26473" y="7969"/>
                </a:lnTo>
                <a:lnTo>
                  <a:pt x="26484" y="7925"/>
                </a:lnTo>
                <a:lnTo>
                  <a:pt x="26497" y="7882"/>
                </a:lnTo>
                <a:lnTo>
                  <a:pt x="26509" y="7839"/>
                </a:lnTo>
                <a:lnTo>
                  <a:pt x="26524" y="7796"/>
                </a:lnTo>
                <a:lnTo>
                  <a:pt x="26539" y="7754"/>
                </a:lnTo>
                <a:lnTo>
                  <a:pt x="26555" y="7711"/>
                </a:lnTo>
                <a:lnTo>
                  <a:pt x="26571" y="7669"/>
                </a:lnTo>
                <a:lnTo>
                  <a:pt x="26590" y="7628"/>
                </a:lnTo>
                <a:lnTo>
                  <a:pt x="26609" y="7587"/>
                </a:lnTo>
                <a:lnTo>
                  <a:pt x="26629" y="7546"/>
                </a:lnTo>
                <a:lnTo>
                  <a:pt x="26650" y="7506"/>
                </a:lnTo>
                <a:lnTo>
                  <a:pt x="26671" y="7465"/>
                </a:lnTo>
                <a:lnTo>
                  <a:pt x="26694" y="7426"/>
                </a:lnTo>
                <a:lnTo>
                  <a:pt x="26718" y="7387"/>
                </a:lnTo>
                <a:lnTo>
                  <a:pt x="26743" y="7349"/>
                </a:lnTo>
                <a:lnTo>
                  <a:pt x="26768" y="7310"/>
                </a:lnTo>
                <a:lnTo>
                  <a:pt x="26795" y="7273"/>
                </a:lnTo>
                <a:lnTo>
                  <a:pt x="26822" y="7236"/>
                </a:lnTo>
                <a:lnTo>
                  <a:pt x="26850" y="7200"/>
                </a:lnTo>
                <a:lnTo>
                  <a:pt x="26880" y="7163"/>
                </a:lnTo>
                <a:lnTo>
                  <a:pt x="26910" y="7128"/>
                </a:lnTo>
                <a:lnTo>
                  <a:pt x="26940" y="7094"/>
                </a:lnTo>
                <a:lnTo>
                  <a:pt x="26971" y="7060"/>
                </a:lnTo>
                <a:lnTo>
                  <a:pt x="27005" y="7027"/>
                </a:lnTo>
                <a:lnTo>
                  <a:pt x="27038" y="6994"/>
                </a:lnTo>
                <a:lnTo>
                  <a:pt x="27071" y="6962"/>
                </a:lnTo>
                <a:lnTo>
                  <a:pt x="27107" y="6933"/>
                </a:lnTo>
                <a:lnTo>
                  <a:pt x="27141" y="6906"/>
                </a:lnTo>
                <a:lnTo>
                  <a:pt x="27176" y="6880"/>
                </a:lnTo>
                <a:lnTo>
                  <a:pt x="27212" y="6854"/>
                </a:lnTo>
                <a:lnTo>
                  <a:pt x="27248" y="6829"/>
                </a:lnTo>
                <a:lnTo>
                  <a:pt x="27285" y="6805"/>
                </a:lnTo>
                <a:lnTo>
                  <a:pt x="27321" y="6782"/>
                </a:lnTo>
                <a:lnTo>
                  <a:pt x="27357" y="6761"/>
                </a:lnTo>
                <a:lnTo>
                  <a:pt x="27395" y="6740"/>
                </a:lnTo>
                <a:lnTo>
                  <a:pt x="27432" y="6719"/>
                </a:lnTo>
                <a:lnTo>
                  <a:pt x="27470" y="6699"/>
                </a:lnTo>
                <a:lnTo>
                  <a:pt x="27508" y="6681"/>
                </a:lnTo>
                <a:lnTo>
                  <a:pt x="27546" y="6663"/>
                </a:lnTo>
                <a:lnTo>
                  <a:pt x="27584" y="6646"/>
                </a:lnTo>
                <a:lnTo>
                  <a:pt x="27623" y="6630"/>
                </a:lnTo>
                <a:lnTo>
                  <a:pt x="27662" y="6615"/>
                </a:lnTo>
                <a:lnTo>
                  <a:pt x="27701" y="6600"/>
                </a:lnTo>
                <a:lnTo>
                  <a:pt x="27741" y="6587"/>
                </a:lnTo>
                <a:lnTo>
                  <a:pt x="27780" y="6573"/>
                </a:lnTo>
                <a:lnTo>
                  <a:pt x="27820" y="6562"/>
                </a:lnTo>
                <a:lnTo>
                  <a:pt x="27859" y="6550"/>
                </a:lnTo>
                <a:lnTo>
                  <a:pt x="27899" y="6540"/>
                </a:lnTo>
                <a:lnTo>
                  <a:pt x="27939" y="6531"/>
                </a:lnTo>
                <a:lnTo>
                  <a:pt x="27980" y="6521"/>
                </a:lnTo>
                <a:lnTo>
                  <a:pt x="28020" y="6514"/>
                </a:lnTo>
                <a:lnTo>
                  <a:pt x="28060" y="6507"/>
                </a:lnTo>
                <a:lnTo>
                  <a:pt x="28101" y="6499"/>
                </a:lnTo>
                <a:lnTo>
                  <a:pt x="28141" y="6494"/>
                </a:lnTo>
                <a:lnTo>
                  <a:pt x="28182" y="6489"/>
                </a:lnTo>
                <a:lnTo>
                  <a:pt x="28223" y="6485"/>
                </a:lnTo>
                <a:lnTo>
                  <a:pt x="28264" y="6482"/>
                </a:lnTo>
                <a:lnTo>
                  <a:pt x="28305" y="6480"/>
                </a:lnTo>
                <a:lnTo>
                  <a:pt x="28345" y="6478"/>
                </a:lnTo>
                <a:lnTo>
                  <a:pt x="28387" y="6477"/>
                </a:lnTo>
                <a:lnTo>
                  <a:pt x="28428" y="6477"/>
                </a:lnTo>
                <a:lnTo>
                  <a:pt x="28468" y="6477"/>
                </a:lnTo>
                <a:lnTo>
                  <a:pt x="28510" y="6479"/>
                </a:lnTo>
                <a:lnTo>
                  <a:pt x="28550" y="6481"/>
                </a:lnTo>
                <a:lnTo>
                  <a:pt x="28592" y="6483"/>
                </a:lnTo>
                <a:lnTo>
                  <a:pt x="28633" y="6486"/>
                </a:lnTo>
                <a:lnTo>
                  <a:pt x="28673" y="6490"/>
                </a:lnTo>
                <a:lnTo>
                  <a:pt x="28715" y="6495"/>
                </a:lnTo>
                <a:lnTo>
                  <a:pt x="28756" y="6501"/>
                </a:lnTo>
                <a:lnTo>
                  <a:pt x="28796" y="6508"/>
                </a:lnTo>
                <a:lnTo>
                  <a:pt x="28837" y="6514"/>
                </a:lnTo>
                <a:lnTo>
                  <a:pt x="28877" y="6522"/>
                </a:lnTo>
                <a:lnTo>
                  <a:pt x="28918" y="6531"/>
                </a:lnTo>
                <a:lnTo>
                  <a:pt x="28959" y="6540"/>
                </a:lnTo>
                <a:lnTo>
                  <a:pt x="28999" y="6549"/>
                </a:lnTo>
                <a:lnTo>
                  <a:pt x="29040" y="6560"/>
                </a:lnTo>
                <a:lnTo>
                  <a:pt x="29079" y="6571"/>
                </a:lnTo>
                <a:lnTo>
                  <a:pt x="29119" y="6584"/>
                </a:lnTo>
                <a:lnTo>
                  <a:pt x="29159" y="6596"/>
                </a:lnTo>
                <a:lnTo>
                  <a:pt x="29199" y="6610"/>
                </a:lnTo>
                <a:lnTo>
                  <a:pt x="29239" y="6623"/>
                </a:lnTo>
                <a:lnTo>
                  <a:pt x="29277" y="6638"/>
                </a:lnTo>
                <a:lnTo>
                  <a:pt x="29317" y="6653"/>
                </a:lnTo>
                <a:lnTo>
                  <a:pt x="29355" y="6669"/>
                </a:lnTo>
                <a:lnTo>
                  <a:pt x="29395" y="6686"/>
                </a:lnTo>
                <a:lnTo>
                  <a:pt x="29432" y="6703"/>
                </a:lnTo>
                <a:lnTo>
                  <a:pt x="29471" y="6721"/>
                </a:lnTo>
                <a:lnTo>
                  <a:pt x="29509" y="6740"/>
                </a:lnTo>
                <a:lnTo>
                  <a:pt x="29547" y="6759"/>
                </a:lnTo>
                <a:lnTo>
                  <a:pt x="29584" y="6778"/>
                </a:lnTo>
                <a:lnTo>
                  <a:pt x="29619" y="6799"/>
                </a:lnTo>
                <a:lnTo>
                  <a:pt x="29652" y="6819"/>
                </a:lnTo>
                <a:lnTo>
                  <a:pt x="29685" y="6841"/>
                </a:lnTo>
                <a:lnTo>
                  <a:pt x="29717" y="6863"/>
                </a:lnTo>
                <a:lnTo>
                  <a:pt x="29750" y="6884"/>
                </a:lnTo>
                <a:lnTo>
                  <a:pt x="29781" y="6906"/>
                </a:lnTo>
                <a:lnTo>
                  <a:pt x="29812" y="6929"/>
                </a:lnTo>
                <a:lnTo>
                  <a:pt x="29842" y="6953"/>
                </a:lnTo>
                <a:lnTo>
                  <a:pt x="29873" y="6977"/>
                </a:lnTo>
                <a:lnTo>
                  <a:pt x="29902" y="7001"/>
                </a:lnTo>
                <a:lnTo>
                  <a:pt x="29931" y="7025"/>
                </a:lnTo>
                <a:lnTo>
                  <a:pt x="29959" y="7050"/>
                </a:lnTo>
                <a:lnTo>
                  <a:pt x="29987" y="7075"/>
                </a:lnTo>
                <a:lnTo>
                  <a:pt x="30014" y="7101"/>
                </a:lnTo>
                <a:lnTo>
                  <a:pt x="30041" y="7127"/>
                </a:lnTo>
                <a:lnTo>
                  <a:pt x="30067" y="7153"/>
                </a:lnTo>
                <a:lnTo>
                  <a:pt x="30118" y="7207"/>
                </a:lnTo>
                <a:lnTo>
                  <a:pt x="30167" y="7261"/>
                </a:lnTo>
                <a:lnTo>
                  <a:pt x="30213" y="7317"/>
                </a:lnTo>
                <a:lnTo>
                  <a:pt x="30258" y="7376"/>
                </a:lnTo>
                <a:lnTo>
                  <a:pt x="30300" y="7434"/>
                </a:lnTo>
                <a:lnTo>
                  <a:pt x="30341" y="7494"/>
                </a:lnTo>
                <a:lnTo>
                  <a:pt x="30379" y="7555"/>
                </a:lnTo>
                <a:lnTo>
                  <a:pt x="30415" y="7617"/>
                </a:lnTo>
                <a:lnTo>
                  <a:pt x="30449" y="7680"/>
                </a:lnTo>
                <a:lnTo>
                  <a:pt x="30482" y="7744"/>
                </a:lnTo>
                <a:lnTo>
                  <a:pt x="30512" y="7809"/>
                </a:lnTo>
                <a:lnTo>
                  <a:pt x="30540" y="7874"/>
                </a:lnTo>
                <a:lnTo>
                  <a:pt x="30566" y="7941"/>
                </a:lnTo>
                <a:lnTo>
                  <a:pt x="30590" y="8007"/>
                </a:lnTo>
                <a:lnTo>
                  <a:pt x="30612" y="8075"/>
                </a:lnTo>
                <a:lnTo>
                  <a:pt x="30632" y="8144"/>
                </a:lnTo>
                <a:lnTo>
                  <a:pt x="30649" y="8212"/>
                </a:lnTo>
                <a:lnTo>
                  <a:pt x="30665" y="8282"/>
                </a:lnTo>
                <a:lnTo>
                  <a:pt x="30678" y="8352"/>
                </a:lnTo>
                <a:lnTo>
                  <a:pt x="30691" y="8423"/>
                </a:lnTo>
                <a:lnTo>
                  <a:pt x="30700" y="8493"/>
                </a:lnTo>
                <a:lnTo>
                  <a:pt x="30709" y="8565"/>
                </a:lnTo>
                <a:lnTo>
                  <a:pt x="30714" y="8636"/>
                </a:lnTo>
                <a:lnTo>
                  <a:pt x="30718" y="8708"/>
                </a:lnTo>
                <a:lnTo>
                  <a:pt x="30720" y="8780"/>
                </a:lnTo>
                <a:lnTo>
                  <a:pt x="30720" y="8853"/>
                </a:lnTo>
                <a:lnTo>
                  <a:pt x="30718" y="8924"/>
                </a:lnTo>
                <a:lnTo>
                  <a:pt x="30714" y="8996"/>
                </a:lnTo>
                <a:lnTo>
                  <a:pt x="30708" y="9068"/>
                </a:lnTo>
                <a:lnTo>
                  <a:pt x="30700" y="9141"/>
                </a:lnTo>
                <a:lnTo>
                  <a:pt x="30690" y="9213"/>
                </a:lnTo>
                <a:lnTo>
                  <a:pt x="30678" y="9284"/>
                </a:lnTo>
                <a:lnTo>
                  <a:pt x="30665" y="9355"/>
                </a:lnTo>
                <a:lnTo>
                  <a:pt x="30649" y="9427"/>
                </a:lnTo>
                <a:lnTo>
                  <a:pt x="30632" y="9498"/>
                </a:lnTo>
                <a:lnTo>
                  <a:pt x="30612" y="9569"/>
                </a:lnTo>
                <a:lnTo>
                  <a:pt x="30590" y="9638"/>
                </a:lnTo>
                <a:lnTo>
                  <a:pt x="30567" y="9708"/>
                </a:lnTo>
                <a:lnTo>
                  <a:pt x="30542" y="9777"/>
                </a:lnTo>
                <a:lnTo>
                  <a:pt x="30515" y="9845"/>
                </a:lnTo>
                <a:lnTo>
                  <a:pt x="30486" y="9913"/>
                </a:lnTo>
                <a:lnTo>
                  <a:pt x="30456" y="9981"/>
                </a:lnTo>
                <a:lnTo>
                  <a:pt x="30422" y="10047"/>
                </a:lnTo>
                <a:lnTo>
                  <a:pt x="30388" y="10113"/>
                </a:lnTo>
                <a:lnTo>
                  <a:pt x="30351" y="10177"/>
                </a:lnTo>
                <a:lnTo>
                  <a:pt x="30313" y="10242"/>
                </a:lnTo>
                <a:lnTo>
                  <a:pt x="30273" y="10304"/>
                </a:lnTo>
                <a:lnTo>
                  <a:pt x="30231" y="10367"/>
                </a:lnTo>
                <a:lnTo>
                  <a:pt x="30187" y="10428"/>
                </a:lnTo>
                <a:lnTo>
                  <a:pt x="30141" y="10488"/>
                </a:lnTo>
                <a:lnTo>
                  <a:pt x="30094" y="10547"/>
                </a:lnTo>
                <a:lnTo>
                  <a:pt x="30044" y="10604"/>
                </a:lnTo>
                <a:lnTo>
                  <a:pt x="29993" y="10660"/>
                </a:lnTo>
                <a:lnTo>
                  <a:pt x="29940" y="10715"/>
                </a:lnTo>
                <a:lnTo>
                  <a:pt x="29886" y="10770"/>
                </a:lnTo>
                <a:lnTo>
                  <a:pt x="29829" y="10822"/>
                </a:lnTo>
                <a:lnTo>
                  <a:pt x="29775" y="10867"/>
                </a:lnTo>
                <a:lnTo>
                  <a:pt x="29719" y="10911"/>
                </a:lnTo>
                <a:lnTo>
                  <a:pt x="29662" y="10953"/>
                </a:lnTo>
                <a:lnTo>
                  <a:pt x="29605" y="10993"/>
                </a:lnTo>
                <a:lnTo>
                  <a:pt x="29548" y="11032"/>
                </a:lnTo>
                <a:lnTo>
                  <a:pt x="29489" y="11068"/>
                </a:lnTo>
                <a:lnTo>
                  <a:pt x="29431" y="11105"/>
                </a:lnTo>
                <a:lnTo>
                  <a:pt x="29372" y="11138"/>
                </a:lnTo>
                <a:lnTo>
                  <a:pt x="29311" y="11170"/>
                </a:lnTo>
                <a:lnTo>
                  <a:pt x="29251" y="11201"/>
                </a:lnTo>
                <a:lnTo>
                  <a:pt x="29191" y="11231"/>
                </a:lnTo>
                <a:lnTo>
                  <a:pt x="29129" y="11259"/>
                </a:lnTo>
                <a:lnTo>
                  <a:pt x="29068" y="11285"/>
                </a:lnTo>
                <a:lnTo>
                  <a:pt x="29005" y="11310"/>
                </a:lnTo>
                <a:lnTo>
                  <a:pt x="28943" y="11333"/>
                </a:lnTo>
                <a:lnTo>
                  <a:pt x="28880" y="11353"/>
                </a:lnTo>
                <a:lnTo>
                  <a:pt x="28817" y="11374"/>
                </a:lnTo>
                <a:lnTo>
                  <a:pt x="28753" y="11392"/>
                </a:lnTo>
                <a:lnTo>
                  <a:pt x="28689" y="11410"/>
                </a:lnTo>
                <a:lnTo>
                  <a:pt x="28625" y="11424"/>
                </a:lnTo>
                <a:lnTo>
                  <a:pt x="28561" y="11439"/>
                </a:lnTo>
                <a:lnTo>
                  <a:pt x="28496" y="11451"/>
                </a:lnTo>
                <a:lnTo>
                  <a:pt x="28431" y="11462"/>
                </a:lnTo>
                <a:lnTo>
                  <a:pt x="28366" y="11471"/>
                </a:lnTo>
                <a:lnTo>
                  <a:pt x="28301" y="11479"/>
                </a:lnTo>
                <a:lnTo>
                  <a:pt x="28236" y="11486"/>
                </a:lnTo>
                <a:lnTo>
                  <a:pt x="28170" y="11490"/>
                </a:lnTo>
                <a:lnTo>
                  <a:pt x="28105" y="11494"/>
                </a:lnTo>
                <a:lnTo>
                  <a:pt x="28039" y="11496"/>
                </a:lnTo>
                <a:lnTo>
                  <a:pt x="27974" y="11496"/>
                </a:lnTo>
                <a:lnTo>
                  <a:pt x="27908" y="11495"/>
                </a:lnTo>
                <a:lnTo>
                  <a:pt x="27843" y="11493"/>
                </a:lnTo>
                <a:lnTo>
                  <a:pt x="27777" y="11489"/>
                </a:lnTo>
                <a:lnTo>
                  <a:pt x="27711" y="11484"/>
                </a:lnTo>
                <a:lnTo>
                  <a:pt x="27646" y="11476"/>
                </a:lnTo>
                <a:lnTo>
                  <a:pt x="27580" y="11468"/>
                </a:lnTo>
                <a:lnTo>
                  <a:pt x="27516" y="11459"/>
                </a:lnTo>
                <a:lnTo>
                  <a:pt x="27450" y="11447"/>
                </a:lnTo>
                <a:lnTo>
                  <a:pt x="27386" y="11435"/>
                </a:lnTo>
                <a:lnTo>
                  <a:pt x="27320" y="11421"/>
                </a:lnTo>
                <a:lnTo>
                  <a:pt x="27255" y="11405"/>
                </a:lnTo>
                <a:lnTo>
                  <a:pt x="27192" y="11389"/>
                </a:lnTo>
                <a:lnTo>
                  <a:pt x="27127" y="11371"/>
                </a:lnTo>
                <a:lnTo>
                  <a:pt x="27064" y="11351"/>
                </a:lnTo>
                <a:lnTo>
                  <a:pt x="27000" y="11331"/>
                </a:lnTo>
                <a:lnTo>
                  <a:pt x="26937" y="11308"/>
                </a:lnTo>
                <a:lnTo>
                  <a:pt x="26874" y="11284"/>
                </a:lnTo>
                <a:lnTo>
                  <a:pt x="26812" y="11259"/>
                </a:lnTo>
                <a:lnTo>
                  <a:pt x="26751" y="11233"/>
                </a:lnTo>
                <a:lnTo>
                  <a:pt x="26689" y="11205"/>
                </a:lnTo>
                <a:lnTo>
                  <a:pt x="26628" y="11175"/>
                </a:lnTo>
                <a:lnTo>
                  <a:pt x="26567" y="11144"/>
                </a:lnTo>
                <a:lnTo>
                  <a:pt x="26507" y="11113"/>
                </a:lnTo>
                <a:lnTo>
                  <a:pt x="26448" y="11080"/>
                </a:lnTo>
                <a:lnTo>
                  <a:pt x="26388" y="11044"/>
                </a:lnTo>
                <a:lnTo>
                  <a:pt x="26330" y="11009"/>
                </a:lnTo>
                <a:lnTo>
                  <a:pt x="26272" y="10971"/>
                </a:lnTo>
                <a:lnTo>
                  <a:pt x="26214" y="10933"/>
                </a:lnTo>
                <a:lnTo>
                  <a:pt x="26158" y="10892"/>
                </a:lnTo>
                <a:lnTo>
                  <a:pt x="26102" y="10852"/>
                </a:lnTo>
                <a:lnTo>
                  <a:pt x="26047" y="10809"/>
                </a:lnTo>
                <a:lnTo>
                  <a:pt x="25992" y="10765"/>
                </a:lnTo>
                <a:lnTo>
                  <a:pt x="25937" y="10720"/>
                </a:lnTo>
                <a:lnTo>
                  <a:pt x="25884" y="10673"/>
                </a:lnTo>
                <a:lnTo>
                  <a:pt x="25840" y="10644"/>
                </a:lnTo>
                <a:lnTo>
                  <a:pt x="25797" y="10618"/>
                </a:lnTo>
                <a:lnTo>
                  <a:pt x="25756" y="10593"/>
                </a:lnTo>
                <a:lnTo>
                  <a:pt x="25718" y="10571"/>
                </a:lnTo>
                <a:lnTo>
                  <a:pt x="25681" y="10551"/>
                </a:lnTo>
                <a:lnTo>
                  <a:pt x="25646" y="10533"/>
                </a:lnTo>
                <a:lnTo>
                  <a:pt x="25613" y="10518"/>
                </a:lnTo>
                <a:lnTo>
                  <a:pt x="25581" y="10503"/>
                </a:lnTo>
                <a:lnTo>
                  <a:pt x="25550" y="10492"/>
                </a:lnTo>
                <a:lnTo>
                  <a:pt x="25521" y="10480"/>
                </a:lnTo>
                <a:lnTo>
                  <a:pt x="25493" y="10472"/>
                </a:lnTo>
                <a:lnTo>
                  <a:pt x="25466" y="10464"/>
                </a:lnTo>
                <a:lnTo>
                  <a:pt x="25440" y="10457"/>
                </a:lnTo>
                <a:lnTo>
                  <a:pt x="25414" y="10452"/>
                </a:lnTo>
                <a:lnTo>
                  <a:pt x="25389" y="10448"/>
                </a:lnTo>
                <a:lnTo>
                  <a:pt x="25364" y="10445"/>
                </a:lnTo>
                <a:lnTo>
                  <a:pt x="3051" y="10445"/>
                </a:lnTo>
                <a:lnTo>
                  <a:pt x="2972" y="10444"/>
                </a:lnTo>
                <a:lnTo>
                  <a:pt x="2894" y="10442"/>
                </a:lnTo>
                <a:lnTo>
                  <a:pt x="2816" y="10437"/>
                </a:lnTo>
                <a:lnTo>
                  <a:pt x="2739" y="10429"/>
                </a:lnTo>
                <a:lnTo>
                  <a:pt x="2662" y="10421"/>
                </a:lnTo>
                <a:lnTo>
                  <a:pt x="2586" y="10411"/>
                </a:lnTo>
                <a:lnTo>
                  <a:pt x="2511" y="10398"/>
                </a:lnTo>
                <a:lnTo>
                  <a:pt x="2436" y="10383"/>
                </a:lnTo>
                <a:lnTo>
                  <a:pt x="2362" y="10367"/>
                </a:lnTo>
                <a:lnTo>
                  <a:pt x="2288" y="10349"/>
                </a:lnTo>
                <a:lnTo>
                  <a:pt x="2215" y="10329"/>
                </a:lnTo>
                <a:lnTo>
                  <a:pt x="2143" y="10309"/>
                </a:lnTo>
                <a:lnTo>
                  <a:pt x="2073" y="10285"/>
                </a:lnTo>
                <a:lnTo>
                  <a:pt x="2002" y="10261"/>
                </a:lnTo>
                <a:lnTo>
                  <a:pt x="1932" y="10234"/>
                </a:lnTo>
                <a:lnTo>
                  <a:pt x="1863" y="10205"/>
                </a:lnTo>
                <a:lnTo>
                  <a:pt x="1795" y="10176"/>
                </a:lnTo>
                <a:lnTo>
                  <a:pt x="1728" y="10144"/>
                </a:lnTo>
                <a:lnTo>
                  <a:pt x="1661" y="10112"/>
                </a:lnTo>
                <a:lnTo>
                  <a:pt x="1597" y="10077"/>
                </a:lnTo>
                <a:lnTo>
                  <a:pt x="1532" y="10041"/>
                </a:lnTo>
                <a:lnTo>
                  <a:pt x="1469" y="10004"/>
                </a:lnTo>
                <a:lnTo>
                  <a:pt x="1406" y="9965"/>
                </a:lnTo>
                <a:lnTo>
                  <a:pt x="1345" y="9924"/>
                </a:lnTo>
                <a:lnTo>
                  <a:pt x="1285" y="9883"/>
                </a:lnTo>
                <a:lnTo>
                  <a:pt x="1225" y="9839"/>
                </a:lnTo>
                <a:lnTo>
                  <a:pt x="1167" y="9794"/>
                </a:lnTo>
                <a:lnTo>
                  <a:pt x="1110" y="9749"/>
                </a:lnTo>
                <a:lnTo>
                  <a:pt x="1055" y="9702"/>
                </a:lnTo>
                <a:lnTo>
                  <a:pt x="999" y="9653"/>
                </a:lnTo>
                <a:lnTo>
                  <a:pt x="945" y="9603"/>
                </a:lnTo>
                <a:lnTo>
                  <a:pt x="893" y="9552"/>
                </a:lnTo>
                <a:lnTo>
                  <a:pt x="842" y="9500"/>
                </a:lnTo>
                <a:lnTo>
                  <a:pt x="792" y="9446"/>
                </a:lnTo>
                <a:lnTo>
                  <a:pt x="743" y="9392"/>
                </a:lnTo>
                <a:lnTo>
                  <a:pt x="696" y="9335"/>
                </a:lnTo>
                <a:lnTo>
                  <a:pt x="651" y="9278"/>
                </a:lnTo>
                <a:lnTo>
                  <a:pt x="606" y="9220"/>
                </a:lnTo>
                <a:lnTo>
                  <a:pt x="562" y="9161"/>
                </a:lnTo>
                <a:lnTo>
                  <a:pt x="521" y="9100"/>
                </a:lnTo>
                <a:lnTo>
                  <a:pt x="480" y="9039"/>
                </a:lnTo>
                <a:lnTo>
                  <a:pt x="441" y="8976"/>
                </a:lnTo>
                <a:lnTo>
                  <a:pt x="404" y="8913"/>
                </a:lnTo>
                <a:lnTo>
                  <a:pt x="367" y="8849"/>
                </a:lnTo>
                <a:lnTo>
                  <a:pt x="333" y="8784"/>
                </a:lnTo>
                <a:lnTo>
                  <a:pt x="301" y="8717"/>
                </a:lnTo>
                <a:lnTo>
                  <a:pt x="270" y="8651"/>
                </a:lnTo>
                <a:lnTo>
                  <a:pt x="239" y="8582"/>
                </a:lnTo>
                <a:lnTo>
                  <a:pt x="211" y="8513"/>
                </a:lnTo>
                <a:lnTo>
                  <a:pt x="185" y="8444"/>
                </a:lnTo>
                <a:lnTo>
                  <a:pt x="160" y="8373"/>
                </a:lnTo>
                <a:lnTo>
                  <a:pt x="136" y="8302"/>
                </a:lnTo>
                <a:lnTo>
                  <a:pt x="116" y="8230"/>
                </a:lnTo>
                <a:lnTo>
                  <a:pt x="96" y="8157"/>
                </a:lnTo>
                <a:lnTo>
                  <a:pt x="78" y="8083"/>
                </a:lnTo>
                <a:lnTo>
                  <a:pt x="61" y="8010"/>
                </a:lnTo>
                <a:lnTo>
                  <a:pt x="47" y="7935"/>
                </a:lnTo>
                <a:lnTo>
                  <a:pt x="34" y="7860"/>
                </a:lnTo>
                <a:lnTo>
                  <a:pt x="24" y="7784"/>
                </a:lnTo>
                <a:lnTo>
                  <a:pt x="16" y="7707"/>
                </a:lnTo>
                <a:lnTo>
                  <a:pt x="8" y="7630"/>
                </a:lnTo>
                <a:lnTo>
                  <a:pt x="4" y="7552"/>
                </a:lnTo>
                <a:lnTo>
                  <a:pt x="1" y="7474"/>
                </a:lnTo>
                <a:lnTo>
                  <a:pt x="0" y="7394"/>
                </a:lnTo>
                <a:lnTo>
                  <a:pt x="0" y="3050"/>
                </a:lnTo>
                <a:lnTo>
                  <a:pt x="1" y="2971"/>
                </a:lnTo>
                <a:lnTo>
                  <a:pt x="4" y="2893"/>
                </a:lnTo>
                <a:lnTo>
                  <a:pt x="8" y="2815"/>
                </a:lnTo>
                <a:lnTo>
                  <a:pt x="16" y="2738"/>
                </a:lnTo>
                <a:lnTo>
                  <a:pt x="24" y="2661"/>
                </a:lnTo>
                <a:lnTo>
                  <a:pt x="34" y="2585"/>
                </a:lnTo>
                <a:lnTo>
                  <a:pt x="47" y="2510"/>
                </a:lnTo>
                <a:lnTo>
                  <a:pt x="61" y="2435"/>
                </a:lnTo>
                <a:lnTo>
                  <a:pt x="78" y="2361"/>
                </a:lnTo>
                <a:lnTo>
                  <a:pt x="96" y="2288"/>
                </a:lnTo>
                <a:lnTo>
                  <a:pt x="116" y="2215"/>
                </a:lnTo>
                <a:lnTo>
                  <a:pt x="136" y="2143"/>
                </a:lnTo>
                <a:lnTo>
                  <a:pt x="160" y="2072"/>
                </a:lnTo>
                <a:lnTo>
                  <a:pt x="185" y="2001"/>
                </a:lnTo>
                <a:lnTo>
                  <a:pt x="211" y="1932"/>
                </a:lnTo>
                <a:lnTo>
                  <a:pt x="239" y="1863"/>
                </a:lnTo>
                <a:lnTo>
                  <a:pt x="270" y="1795"/>
                </a:lnTo>
                <a:lnTo>
                  <a:pt x="301" y="1728"/>
                </a:lnTo>
                <a:lnTo>
                  <a:pt x="333" y="1661"/>
                </a:lnTo>
                <a:lnTo>
                  <a:pt x="367" y="1596"/>
                </a:lnTo>
                <a:lnTo>
                  <a:pt x="404" y="1532"/>
                </a:lnTo>
                <a:lnTo>
                  <a:pt x="441" y="1468"/>
                </a:lnTo>
                <a:lnTo>
                  <a:pt x="480" y="1406"/>
                </a:lnTo>
                <a:lnTo>
                  <a:pt x="521" y="1345"/>
                </a:lnTo>
                <a:lnTo>
                  <a:pt x="562" y="1284"/>
                </a:lnTo>
                <a:lnTo>
                  <a:pt x="606" y="1225"/>
                </a:lnTo>
                <a:lnTo>
                  <a:pt x="651" y="1167"/>
                </a:lnTo>
                <a:lnTo>
                  <a:pt x="696" y="1109"/>
                </a:lnTo>
                <a:lnTo>
                  <a:pt x="743" y="1054"/>
                </a:lnTo>
                <a:lnTo>
                  <a:pt x="792" y="999"/>
                </a:lnTo>
                <a:lnTo>
                  <a:pt x="842" y="946"/>
                </a:lnTo>
                <a:lnTo>
                  <a:pt x="893" y="893"/>
                </a:lnTo>
                <a:lnTo>
                  <a:pt x="945" y="842"/>
                </a:lnTo>
                <a:lnTo>
                  <a:pt x="999" y="792"/>
                </a:lnTo>
                <a:lnTo>
                  <a:pt x="1055" y="744"/>
                </a:lnTo>
                <a:lnTo>
                  <a:pt x="1110" y="696"/>
                </a:lnTo>
                <a:lnTo>
                  <a:pt x="1167" y="650"/>
                </a:lnTo>
                <a:lnTo>
                  <a:pt x="1225" y="606"/>
                </a:lnTo>
                <a:lnTo>
                  <a:pt x="1285" y="563"/>
                </a:lnTo>
                <a:lnTo>
                  <a:pt x="1345" y="520"/>
                </a:lnTo>
                <a:lnTo>
                  <a:pt x="1406" y="481"/>
                </a:lnTo>
                <a:lnTo>
                  <a:pt x="1469" y="441"/>
                </a:lnTo>
                <a:lnTo>
                  <a:pt x="1532" y="404"/>
                </a:lnTo>
                <a:lnTo>
                  <a:pt x="1597" y="368"/>
                </a:lnTo>
                <a:lnTo>
                  <a:pt x="1661" y="334"/>
                </a:lnTo>
                <a:lnTo>
                  <a:pt x="1728" y="301"/>
                </a:lnTo>
                <a:lnTo>
                  <a:pt x="1795" y="270"/>
                </a:lnTo>
                <a:lnTo>
                  <a:pt x="1863" y="239"/>
                </a:lnTo>
                <a:lnTo>
                  <a:pt x="1932" y="211"/>
                </a:lnTo>
                <a:lnTo>
                  <a:pt x="2002" y="185"/>
                </a:lnTo>
                <a:lnTo>
                  <a:pt x="2073" y="160"/>
                </a:lnTo>
                <a:lnTo>
                  <a:pt x="2143" y="137"/>
                </a:lnTo>
                <a:lnTo>
                  <a:pt x="2215" y="116"/>
                </a:lnTo>
                <a:lnTo>
                  <a:pt x="2288" y="96"/>
                </a:lnTo>
                <a:lnTo>
                  <a:pt x="2362" y="78"/>
                </a:lnTo>
                <a:lnTo>
                  <a:pt x="2436" y="61"/>
                </a:lnTo>
                <a:lnTo>
                  <a:pt x="2511" y="48"/>
                </a:lnTo>
                <a:lnTo>
                  <a:pt x="2586" y="35"/>
                </a:lnTo>
                <a:lnTo>
                  <a:pt x="2662" y="24"/>
                </a:lnTo>
                <a:lnTo>
                  <a:pt x="2739" y="16"/>
                </a:lnTo>
                <a:lnTo>
                  <a:pt x="2816" y="8"/>
                </a:lnTo>
                <a:lnTo>
                  <a:pt x="2894" y="4"/>
                </a:lnTo>
                <a:lnTo>
                  <a:pt x="2972" y="1"/>
                </a:lnTo>
                <a:lnTo>
                  <a:pt x="3051" y="0"/>
                </a:lnTo>
                <a:lnTo>
                  <a:pt x="25929" y="0"/>
                </a:lnTo>
                <a:lnTo>
                  <a:pt x="26007" y="1"/>
                </a:lnTo>
                <a:lnTo>
                  <a:pt x="26086" y="4"/>
                </a:lnTo>
                <a:lnTo>
                  <a:pt x="26163" y="8"/>
                </a:lnTo>
                <a:lnTo>
                  <a:pt x="26240" y="16"/>
                </a:lnTo>
                <a:lnTo>
                  <a:pt x="26317" y="24"/>
                </a:lnTo>
                <a:lnTo>
                  <a:pt x="26393" y="35"/>
                </a:lnTo>
                <a:lnTo>
                  <a:pt x="26469" y="48"/>
                </a:lnTo>
                <a:lnTo>
                  <a:pt x="26543" y="61"/>
                </a:lnTo>
                <a:lnTo>
                  <a:pt x="26618" y="78"/>
                </a:lnTo>
                <a:lnTo>
                  <a:pt x="26691" y="96"/>
                </a:lnTo>
                <a:lnTo>
                  <a:pt x="26764" y="116"/>
                </a:lnTo>
                <a:lnTo>
                  <a:pt x="26836" y="137"/>
                </a:lnTo>
                <a:lnTo>
                  <a:pt x="26908" y="160"/>
                </a:lnTo>
                <a:lnTo>
                  <a:pt x="26977" y="185"/>
                </a:lnTo>
                <a:lnTo>
                  <a:pt x="27047" y="211"/>
                </a:lnTo>
                <a:lnTo>
                  <a:pt x="27117" y="239"/>
                </a:lnTo>
                <a:lnTo>
                  <a:pt x="27185" y="270"/>
                </a:lnTo>
                <a:lnTo>
                  <a:pt x="27251" y="301"/>
                </a:lnTo>
                <a:lnTo>
                  <a:pt x="27318" y="334"/>
                </a:lnTo>
                <a:lnTo>
                  <a:pt x="27383" y="368"/>
                </a:lnTo>
                <a:lnTo>
                  <a:pt x="27448" y="404"/>
                </a:lnTo>
                <a:lnTo>
                  <a:pt x="27510" y="441"/>
                </a:lnTo>
                <a:lnTo>
                  <a:pt x="27573" y="481"/>
                </a:lnTo>
                <a:lnTo>
                  <a:pt x="27634" y="520"/>
                </a:lnTo>
                <a:lnTo>
                  <a:pt x="27695" y="563"/>
                </a:lnTo>
                <a:lnTo>
                  <a:pt x="27754" y="606"/>
                </a:lnTo>
                <a:lnTo>
                  <a:pt x="27812" y="650"/>
                </a:lnTo>
                <a:lnTo>
                  <a:pt x="27870" y="696"/>
                </a:lnTo>
                <a:lnTo>
                  <a:pt x="27926" y="744"/>
                </a:lnTo>
                <a:lnTo>
                  <a:pt x="27980" y="792"/>
                </a:lnTo>
                <a:lnTo>
                  <a:pt x="28034" y="842"/>
                </a:lnTo>
                <a:lnTo>
                  <a:pt x="28086" y="893"/>
                </a:lnTo>
                <a:lnTo>
                  <a:pt x="28137" y="946"/>
                </a:lnTo>
                <a:lnTo>
                  <a:pt x="28187" y="999"/>
                </a:lnTo>
                <a:lnTo>
                  <a:pt x="28236" y="1054"/>
                </a:lnTo>
                <a:lnTo>
                  <a:pt x="28283" y="1109"/>
                </a:lnTo>
                <a:lnTo>
                  <a:pt x="28330" y="1167"/>
                </a:lnTo>
                <a:lnTo>
                  <a:pt x="28373" y="1225"/>
                </a:lnTo>
                <a:lnTo>
                  <a:pt x="28417" y="1284"/>
                </a:lnTo>
                <a:lnTo>
                  <a:pt x="28459" y="1345"/>
                </a:lnTo>
                <a:lnTo>
                  <a:pt x="28499" y="1406"/>
                </a:lnTo>
                <a:lnTo>
                  <a:pt x="28538" y="1468"/>
                </a:lnTo>
                <a:lnTo>
                  <a:pt x="28575" y="1532"/>
                </a:lnTo>
                <a:lnTo>
                  <a:pt x="28612" y="1596"/>
                </a:lnTo>
                <a:lnTo>
                  <a:pt x="28646" y="1661"/>
                </a:lnTo>
                <a:lnTo>
                  <a:pt x="28680" y="1728"/>
                </a:lnTo>
                <a:lnTo>
                  <a:pt x="28711" y="1795"/>
                </a:lnTo>
                <a:lnTo>
                  <a:pt x="28740" y="1863"/>
                </a:lnTo>
                <a:lnTo>
                  <a:pt x="28768" y="1932"/>
                </a:lnTo>
                <a:lnTo>
                  <a:pt x="28795" y="2001"/>
                </a:lnTo>
                <a:lnTo>
                  <a:pt x="28820" y="2072"/>
                </a:lnTo>
                <a:lnTo>
                  <a:pt x="28843" y="2143"/>
                </a:lnTo>
                <a:lnTo>
                  <a:pt x="28865" y="2215"/>
                </a:lnTo>
                <a:lnTo>
                  <a:pt x="28884" y="2288"/>
                </a:lnTo>
                <a:lnTo>
                  <a:pt x="28902" y="2361"/>
                </a:lnTo>
                <a:lnTo>
                  <a:pt x="28918" y="2435"/>
                </a:lnTo>
                <a:lnTo>
                  <a:pt x="28933" y="2510"/>
                </a:lnTo>
                <a:lnTo>
                  <a:pt x="28945" y="2585"/>
                </a:lnTo>
                <a:lnTo>
                  <a:pt x="28955" y="2661"/>
                </a:lnTo>
                <a:lnTo>
                  <a:pt x="28965" y="2738"/>
                </a:lnTo>
                <a:lnTo>
                  <a:pt x="28971" y="2815"/>
                </a:lnTo>
                <a:lnTo>
                  <a:pt x="28976" y="2893"/>
                </a:lnTo>
                <a:lnTo>
                  <a:pt x="28979" y="2971"/>
                </a:lnTo>
                <a:lnTo>
                  <a:pt x="28980" y="3050"/>
                </a:lnTo>
                <a:lnTo>
                  <a:pt x="28980" y="5222"/>
                </a:lnTo>
                <a:lnTo>
                  <a:pt x="28979" y="5273"/>
                </a:lnTo>
                <a:lnTo>
                  <a:pt x="28978" y="5323"/>
                </a:lnTo>
                <a:lnTo>
                  <a:pt x="28974" y="5373"/>
                </a:lnTo>
                <a:lnTo>
                  <a:pt x="28969" y="5422"/>
                </a:lnTo>
                <a:lnTo>
                  <a:pt x="28965" y="5447"/>
                </a:lnTo>
                <a:lnTo>
                  <a:pt x="28961" y="5471"/>
                </a:lnTo>
                <a:lnTo>
                  <a:pt x="28955" y="5495"/>
                </a:lnTo>
                <a:lnTo>
                  <a:pt x="28950" y="5518"/>
                </a:lnTo>
                <a:lnTo>
                  <a:pt x="28943" y="5542"/>
                </a:lnTo>
                <a:lnTo>
                  <a:pt x="28936" y="5565"/>
                </a:lnTo>
                <a:lnTo>
                  <a:pt x="28927" y="5588"/>
                </a:lnTo>
                <a:lnTo>
                  <a:pt x="28918" y="5610"/>
                </a:lnTo>
                <a:lnTo>
                  <a:pt x="28825" y="5605"/>
                </a:lnTo>
                <a:lnTo>
                  <a:pt x="28733" y="5603"/>
                </a:lnTo>
                <a:lnTo>
                  <a:pt x="28640" y="5603"/>
                </a:lnTo>
                <a:lnTo>
                  <a:pt x="28548" y="5605"/>
                </a:lnTo>
                <a:lnTo>
                  <a:pt x="28456" y="5610"/>
                </a:lnTo>
                <a:lnTo>
                  <a:pt x="28364" y="5617"/>
                </a:lnTo>
                <a:lnTo>
                  <a:pt x="28274" y="5625"/>
                </a:lnTo>
                <a:lnTo>
                  <a:pt x="28183" y="5637"/>
                </a:lnTo>
                <a:lnTo>
                  <a:pt x="28092" y="5649"/>
                </a:lnTo>
                <a:lnTo>
                  <a:pt x="28003" y="5665"/>
                </a:lnTo>
                <a:lnTo>
                  <a:pt x="27913" y="5682"/>
                </a:lnTo>
                <a:lnTo>
                  <a:pt x="27825" y="5702"/>
                </a:lnTo>
                <a:lnTo>
                  <a:pt x="27737" y="5725"/>
                </a:lnTo>
                <a:lnTo>
                  <a:pt x="27650" y="5749"/>
                </a:lnTo>
                <a:lnTo>
                  <a:pt x="27564" y="5776"/>
                </a:lnTo>
                <a:lnTo>
                  <a:pt x="27478" y="5805"/>
                </a:lnTo>
                <a:lnTo>
                  <a:pt x="27437" y="5821"/>
                </a:lnTo>
                <a:lnTo>
                  <a:pt x="27394" y="5836"/>
                </a:lnTo>
                <a:lnTo>
                  <a:pt x="27352" y="5853"/>
                </a:lnTo>
                <a:lnTo>
                  <a:pt x="27311" y="5870"/>
                </a:lnTo>
                <a:lnTo>
                  <a:pt x="27269" y="5887"/>
                </a:lnTo>
                <a:lnTo>
                  <a:pt x="27228" y="5906"/>
                </a:lnTo>
                <a:lnTo>
                  <a:pt x="27187" y="5925"/>
                </a:lnTo>
                <a:lnTo>
                  <a:pt x="27147" y="5945"/>
                </a:lnTo>
                <a:lnTo>
                  <a:pt x="27107" y="5964"/>
                </a:lnTo>
                <a:lnTo>
                  <a:pt x="27066" y="5985"/>
                </a:lnTo>
                <a:lnTo>
                  <a:pt x="27026" y="6007"/>
                </a:lnTo>
                <a:lnTo>
                  <a:pt x="26988" y="6029"/>
                </a:lnTo>
                <a:lnTo>
                  <a:pt x="26948" y="6051"/>
                </a:lnTo>
                <a:lnTo>
                  <a:pt x="26910" y="6075"/>
                </a:lnTo>
                <a:lnTo>
                  <a:pt x="26871" y="6098"/>
                </a:lnTo>
                <a:lnTo>
                  <a:pt x="26833" y="6123"/>
                </a:lnTo>
                <a:lnTo>
                  <a:pt x="26795" y="6148"/>
                </a:lnTo>
                <a:lnTo>
                  <a:pt x="26758" y="6173"/>
                </a:lnTo>
                <a:lnTo>
                  <a:pt x="26721" y="6199"/>
                </a:lnTo>
                <a:lnTo>
                  <a:pt x="26684" y="6226"/>
                </a:lnTo>
                <a:lnTo>
                  <a:pt x="26648" y="6253"/>
                </a:lnTo>
                <a:lnTo>
                  <a:pt x="26612" y="6281"/>
                </a:lnTo>
                <a:lnTo>
                  <a:pt x="26577" y="6309"/>
                </a:lnTo>
                <a:lnTo>
                  <a:pt x="26541" y="6338"/>
                </a:lnTo>
                <a:lnTo>
                  <a:pt x="26507" y="6368"/>
                </a:lnTo>
                <a:lnTo>
                  <a:pt x="26473" y="6398"/>
                </a:lnTo>
                <a:lnTo>
                  <a:pt x="26438" y="6430"/>
                </a:lnTo>
                <a:lnTo>
                  <a:pt x="26405" y="6462"/>
                </a:lnTo>
                <a:lnTo>
                  <a:pt x="26372" y="6494"/>
                </a:lnTo>
                <a:lnTo>
                  <a:pt x="26339" y="6526"/>
                </a:lnTo>
                <a:lnTo>
                  <a:pt x="26307" y="6560"/>
                </a:lnTo>
                <a:lnTo>
                  <a:pt x="26275" y="6594"/>
                </a:lnTo>
                <a:lnTo>
                  <a:pt x="26232" y="6643"/>
                </a:lnTo>
                <a:lnTo>
                  <a:pt x="26191" y="6694"/>
                </a:lnTo>
                <a:lnTo>
                  <a:pt x="26152" y="6744"/>
                </a:lnTo>
                <a:lnTo>
                  <a:pt x="26113" y="6796"/>
                </a:lnTo>
                <a:lnTo>
                  <a:pt x="26076" y="6848"/>
                </a:lnTo>
                <a:lnTo>
                  <a:pt x="26041" y="6901"/>
                </a:lnTo>
                <a:lnTo>
                  <a:pt x="26006" y="6954"/>
                </a:lnTo>
                <a:lnTo>
                  <a:pt x="25973" y="7008"/>
                </a:lnTo>
                <a:lnTo>
                  <a:pt x="25942" y="7063"/>
                </a:lnTo>
                <a:lnTo>
                  <a:pt x="25911" y="7119"/>
                </a:lnTo>
                <a:lnTo>
                  <a:pt x="25882" y="7174"/>
                </a:lnTo>
                <a:lnTo>
                  <a:pt x="25855" y="7231"/>
                </a:lnTo>
                <a:lnTo>
                  <a:pt x="25829" y="7287"/>
                </a:lnTo>
                <a:lnTo>
                  <a:pt x="25804" y="7344"/>
                </a:lnTo>
                <a:lnTo>
                  <a:pt x="25780" y="7403"/>
                </a:lnTo>
                <a:lnTo>
                  <a:pt x="25758" y="7461"/>
                </a:lnTo>
                <a:lnTo>
                  <a:pt x="25738" y="7519"/>
                </a:lnTo>
                <a:lnTo>
                  <a:pt x="25719" y="7578"/>
                </a:lnTo>
                <a:lnTo>
                  <a:pt x="25701" y="7637"/>
                </a:lnTo>
                <a:lnTo>
                  <a:pt x="25684" y="7697"/>
                </a:lnTo>
                <a:lnTo>
                  <a:pt x="25669" y="7757"/>
                </a:lnTo>
                <a:lnTo>
                  <a:pt x="25655" y="7817"/>
                </a:lnTo>
                <a:lnTo>
                  <a:pt x="25643" y="7877"/>
                </a:lnTo>
                <a:lnTo>
                  <a:pt x="25631" y="7938"/>
                </a:lnTo>
                <a:lnTo>
                  <a:pt x="25622" y="7998"/>
                </a:lnTo>
                <a:lnTo>
                  <a:pt x="25614" y="8058"/>
                </a:lnTo>
                <a:lnTo>
                  <a:pt x="25606" y="8120"/>
                </a:lnTo>
                <a:lnTo>
                  <a:pt x="25601" y="8180"/>
                </a:lnTo>
                <a:lnTo>
                  <a:pt x="25597" y="8242"/>
                </a:lnTo>
                <a:lnTo>
                  <a:pt x="25595" y="8303"/>
                </a:lnTo>
                <a:lnTo>
                  <a:pt x="25593" y="8363"/>
                </a:lnTo>
                <a:lnTo>
                  <a:pt x="25593" y="8425"/>
                </a:lnTo>
                <a:lnTo>
                  <a:pt x="25595" y="8486"/>
                </a:lnTo>
                <a:lnTo>
                  <a:pt x="25597" y="8547"/>
                </a:lnTo>
                <a:lnTo>
                  <a:pt x="25601" y="8608"/>
                </a:lnTo>
                <a:lnTo>
                  <a:pt x="25607" y="8668"/>
                </a:lnTo>
                <a:lnTo>
                  <a:pt x="25614" y="8729"/>
                </a:lnTo>
                <a:lnTo>
                  <a:pt x="25622" y="8789"/>
                </a:lnTo>
                <a:lnTo>
                  <a:pt x="25632" y="8849"/>
                </a:lnTo>
                <a:lnTo>
                  <a:pt x="25644" y="8910"/>
                </a:lnTo>
                <a:lnTo>
                  <a:pt x="25656" y="8969"/>
                </a:lnTo>
                <a:lnTo>
                  <a:pt x="25670" y="9028"/>
                </a:lnTo>
                <a:lnTo>
                  <a:pt x="25686" y="9088"/>
                </a:lnTo>
                <a:lnTo>
                  <a:pt x="25702" y="9146"/>
                </a:lnTo>
                <a:lnTo>
                  <a:pt x="25721" y="9204"/>
                </a:lnTo>
                <a:lnTo>
                  <a:pt x="25740" y="9263"/>
                </a:lnTo>
                <a:lnTo>
                  <a:pt x="25762" y="9320"/>
                </a:lnTo>
                <a:lnTo>
                  <a:pt x="25783" y="9377"/>
                </a:lnTo>
                <a:lnTo>
                  <a:pt x="25807" y="9434"/>
                </a:lnTo>
                <a:lnTo>
                  <a:pt x="25832" y="9490"/>
                </a:lnTo>
                <a:lnTo>
                  <a:pt x="25859" y="9546"/>
                </a:lnTo>
                <a:lnTo>
                  <a:pt x="25888" y="9601"/>
                </a:lnTo>
                <a:lnTo>
                  <a:pt x="25917" y="9655"/>
                </a:lnTo>
                <a:lnTo>
                  <a:pt x="25948" y="9709"/>
                </a:lnTo>
                <a:lnTo>
                  <a:pt x="25980" y="9762"/>
                </a:lnTo>
                <a:lnTo>
                  <a:pt x="26015" y="9815"/>
                </a:lnTo>
                <a:lnTo>
                  <a:pt x="26050" y="9867"/>
                </a:lnTo>
                <a:lnTo>
                  <a:pt x="26086" y="9918"/>
                </a:lnTo>
                <a:lnTo>
                  <a:pt x="26124" y="9969"/>
                </a:lnTo>
                <a:lnTo>
                  <a:pt x="26163" y="10018"/>
                </a:lnTo>
                <a:lnTo>
                  <a:pt x="26205" y="10067"/>
                </a:lnTo>
                <a:lnTo>
                  <a:pt x="26247" y="10116"/>
                </a:lnTo>
                <a:lnTo>
                  <a:pt x="26290" y="10163"/>
                </a:lnTo>
                <a:lnTo>
                  <a:pt x="26336" y="10210"/>
                </a:lnTo>
                <a:lnTo>
                  <a:pt x="26383" y="10254"/>
                </a:lnTo>
                <a:lnTo>
                  <a:pt x="26430" y="10298"/>
                </a:lnTo>
                <a:lnTo>
                  <a:pt x="26479" y="10340"/>
                </a:lnTo>
                <a:lnTo>
                  <a:pt x="26528" y="10380"/>
                </a:lnTo>
                <a:lnTo>
                  <a:pt x="26579" y="10419"/>
                </a:lnTo>
                <a:lnTo>
                  <a:pt x="26630" y="10456"/>
                </a:lnTo>
                <a:lnTo>
                  <a:pt x="26682" y="10492"/>
                </a:lnTo>
                <a:lnTo>
                  <a:pt x="26735" y="10525"/>
                </a:lnTo>
                <a:lnTo>
                  <a:pt x="26788" y="10557"/>
                </a:lnTo>
                <a:lnTo>
                  <a:pt x="26843" y="10588"/>
                </a:lnTo>
                <a:lnTo>
                  <a:pt x="26897" y="10618"/>
                </a:lnTo>
                <a:lnTo>
                  <a:pt x="26954" y="10645"/>
                </a:lnTo>
                <a:lnTo>
                  <a:pt x="27010" y="10671"/>
                </a:lnTo>
                <a:lnTo>
                  <a:pt x="27067" y="10695"/>
                </a:lnTo>
                <a:lnTo>
                  <a:pt x="27124" y="10718"/>
                </a:lnTo>
                <a:lnTo>
                  <a:pt x="27182" y="10738"/>
                </a:lnTo>
                <a:lnTo>
                  <a:pt x="27240" y="10758"/>
                </a:lnTo>
                <a:lnTo>
                  <a:pt x="27298" y="10776"/>
                </a:lnTo>
                <a:lnTo>
                  <a:pt x="27357" y="10792"/>
                </a:lnTo>
                <a:lnTo>
                  <a:pt x="27417" y="10807"/>
                </a:lnTo>
                <a:lnTo>
                  <a:pt x="27476" y="10821"/>
                </a:lnTo>
                <a:lnTo>
                  <a:pt x="27535" y="10832"/>
                </a:lnTo>
                <a:lnTo>
                  <a:pt x="27596" y="10841"/>
                </a:lnTo>
                <a:lnTo>
                  <a:pt x="27655" y="10850"/>
                </a:lnTo>
                <a:lnTo>
                  <a:pt x="27716" y="10857"/>
                </a:lnTo>
                <a:lnTo>
                  <a:pt x="27776" y="10862"/>
                </a:lnTo>
                <a:lnTo>
                  <a:pt x="27836" y="10865"/>
                </a:lnTo>
                <a:lnTo>
                  <a:pt x="27897" y="10867"/>
                </a:lnTo>
                <a:lnTo>
                  <a:pt x="27956" y="10868"/>
                </a:lnTo>
                <a:lnTo>
                  <a:pt x="28016" y="10867"/>
                </a:lnTo>
                <a:lnTo>
                  <a:pt x="28077" y="10864"/>
                </a:lnTo>
                <a:lnTo>
                  <a:pt x="28136" y="10860"/>
                </a:lnTo>
                <a:lnTo>
                  <a:pt x="28195" y="10854"/>
                </a:lnTo>
                <a:lnTo>
                  <a:pt x="28255" y="10847"/>
                </a:lnTo>
                <a:lnTo>
                  <a:pt x="28314" y="10838"/>
                </a:lnTo>
                <a:lnTo>
                  <a:pt x="28372" y="10828"/>
                </a:lnTo>
                <a:lnTo>
                  <a:pt x="28431" y="10815"/>
                </a:lnTo>
                <a:lnTo>
                  <a:pt x="28488" y="10802"/>
                </a:lnTo>
                <a:lnTo>
                  <a:pt x="28545" y="10786"/>
                </a:lnTo>
                <a:lnTo>
                  <a:pt x="28603" y="10770"/>
                </a:lnTo>
                <a:lnTo>
                  <a:pt x="28659" y="10752"/>
                </a:lnTo>
                <a:lnTo>
                  <a:pt x="28714" y="10732"/>
                </a:lnTo>
                <a:lnTo>
                  <a:pt x="28769" y="10710"/>
                </a:lnTo>
                <a:lnTo>
                  <a:pt x="28823" y="10687"/>
                </a:lnTo>
                <a:lnTo>
                  <a:pt x="28877" y="10662"/>
                </a:lnTo>
                <a:lnTo>
                  <a:pt x="28930" y="10636"/>
                </a:lnTo>
                <a:lnTo>
                  <a:pt x="28983" y="10609"/>
                </a:lnTo>
                <a:lnTo>
                  <a:pt x="29034" y="10580"/>
                </a:lnTo>
                <a:lnTo>
                  <a:pt x="29083" y="10549"/>
                </a:lnTo>
                <a:lnTo>
                  <a:pt x="29133" y="10517"/>
                </a:lnTo>
                <a:lnTo>
                  <a:pt x="29181" y="10482"/>
                </a:lnTo>
                <a:lnTo>
                  <a:pt x="29229" y="10447"/>
                </a:lnTo>
                <a:lnTo>
                  <a:pt x="29276" y="10411"/>
                </a:lnTo>
                <a:lnTo>
                  <a:pt x="29321" y="10372"/>
                </a:lnTo>
                <a:lnTo>
                  <a:pt x="29366" y="10332"/>
                </a:lnTo>
                <a:lnTo>
                  <a:pt x="29408" y="10291"/>
                </a:lnTo>
                <a:lnTo>
                  <a:pt x="29450" y="10247"/>
                </a:lnTo>
                <a:lnTo>
                  <a:pt x="29491" y="10202"/>
                </a:lnTo>
                <a:lnTo>
                  <a:pt x="29530" y="10157"/>
                </a:lnTo>
                <a:lnTo>
                  <a:pt x="29569" y="10109"/>
                </a:lnTo>
                <a:lnTo>
                  <a:pt x="29605" y="10060"/>
                </a:lnTo>
                <a:lnTo>
                  <a:pt x="29640" y="10009"/>
                </a:lnTo>
                <a:lnTo>
                  <a:pt x="29674" y="9957"/>
                </a:lnTo>
                <a:lnTo>
                  <a:pt x="29707" y="9903"/>
                </a:lnTo>
                <a:lnTo>
                  <a:pt x="29727" y="9868"/>
                </a:lnTo>
                <a:lnTo>
                  <a:pt x="29746" y="9833"/>
                </a:lnTo>
                <a:lnTo>
                  <a:pt x="29764" y="9798"/>
                </a:lnTo>
                <a:lnTo>
                  <a:pt x="29783" y="9761"/>
                </a:lnTo>
                <a:lnTo>
                  <a:pt x="29800" y="9726"/>
                </a:lnTo>
                <a:lnTo>
                  <a:pt x="29817" y="9688"/>
                </a:lnTo>
                <a:lnTo>
                  <a:pt x="29833" y="9652"/>
                </a:lnTo>
                <a:lnTo>
                  <a:pt x="29850" y="9614"/>
                </a:lnTo>
                <a:lnTo>
                  <a:pt x="29864" y="9577"/>
                </a:lnTo>
                <a:lnTo>
                  <a:pt x="29879" y="9538"/>
                </a:lnTo>
                <a:lnTo>
                  <a:pt x="29893" y="9501"/>
                </a:lnTo>
                <a:lnTo>
                  <a:pt x="29906" y="9462"/>
                </a:lnTo>
                <a:lnTo>
                  <a:pt x="29918" y="9424"/>
                </a:lnTo>
                <a:lnTo>
                  <a:pt x="29931" y="9384"/>
                </a:lnTo>
                <a:lnTo>
                  <a:pt x="29942" y="9346"/>
                </a:lnTo>
                <a:lnTo>
                  <a:pt x="29953" y="9306"/>
                </a:lnTo>
                <a:lnTo>
                  <a:pt x="29962" y="9267"/>
                </a:lnTo>
                <a:lnTo>
                  <a:pt x="29971" y="9227"/>
                </a:lnTo>
                <a:lnTo>
                  <a:pt x="29980" y="9188"/>
                </a:lnTo>
                <a:lnTo>
                  <a:pt x="29988" y="9147"/>
                </a:lnTo>
                <a:lnTo>
                  <a:pt x="29994" y="9108"/>
                </a:lnTo>
                <a:lnTo>
                  <a:pt x="30001" y="9068"/>
                </a:lnTo>
                <a:lnTo>
                  <a:pt x="30006" y="9027"/>
                </a:lnTo>
                <a:lnTo>
                  <a:pt x="30011" y="8988"/>
                </a:lnTo>
                <a:lnTo>
                  <a:pt x="30015" y="8947"/>
                </a:lnTo>
                <a:lnTo>
                  <a:pt x="30018" y="8908"/>
                </a:lnTo>
                <a:lnTo>
                  <a:pt x="30020" y="8867"/>
                </a:lnTo>
                <a:lnTo>
                  <a:pt x="30021" y="8827"/>
                </a:lnTo>
                <a:lnTo>
                  <a:pt x="30023" y="8787"/>
                </a:lnTo>
                <a:lnTo>
                  <a:pt x="30023" y="8747"/>
                </a:lnTo>
                <a:lnTo>
                  <a:pt x="30021" y="8707"/>
                </a:lnTo>
                <a:lnTo>
                  <a:pt x="30019" y="8667"/>
                </a:lnTo>
                <a:lnTo>
                  <a:pt x="30017" y="8628"/>
                </a:lnTo>
                <a:lnTo>
                  <a:pt x="30013" y="8588"/>
                </a:lnTo>
                <a:lnTo>
                  <a:pt x="30009" y="8549"/>
                </a:lnTo>
                <a:lnTo>
                  <a:pt x="30004" y="8509"/>
                </a:lnTo>
                <a:lnTo>
                  <a:pt x="29998" y="8471"/>
                </a:lnTo>
                <a:lnTo>
                  <a:pt x="29990" y="8432"/>
                </a:lnTo>
                <a:lnTo>
                  <a:pt x="29982" y="8394"/>
                </a:lnTo>
                <a:lnTo>
                  <a:pt x="29974" y="8355"/>
                </a:lnTo>
                <a:lnTo>
                  <a:pt x="29963" y="8317"/>
                </a:lnTo>
                <a:lnTo>
                  <a:pt x="29953" y="8279"/>
                </a:lnTo>
                <a:lnTo>
                  <a:pt x="29941" y="8242"/>
                </a:lnTo>
                <a:lnTo>
                  <a:pt x="29928" y="8204"/>
                </a:lnTo>
                <a:lnTo>
                  <a:pt x="29914" y="8168"/>
                </a:lnTo>
                <a:lnTo>
                  <a:pt x="29900" y="8130"/>
                </a:lnTo>
                <a:lnTo>
                  <a:pt x="29884" y="8095"/>
                </a:lnTo>
                <a:lnTo>
                  <a:pt x="29867" y="8058"/>
                </a:lnTo>
                <a:lnTo>
                  <a:pt x="29850" y="8023"/>
                </a:lnTo>
                <a:lnTo>
                  <a:pt x="29831" y="7989"/>
                </a:lnTo>
                <a:lnTo>
                  <a:pt x="29811" y="7954"/>
                </a:lnTo>
                <a:lnTo>
                  <a:pt x="29790" y="7920"/>
                </a:lnTo>
                <a:lnTo>
                  <a:pt x="29767" y="7887"/>
                </a:lnTo>
                <a:lnTo>
                  <a:pt x="29745" y="7853"/>
                </a:lnTo>
                <a:lnTo>
                  <a:pt x="29721" y="7821"/>
                </a:lnTo>
                <a:lnTo>
                  <a:pt x="29696" y="7789"/>
                </a:lnTo>
                <a:lnTo>
                  <a:pt x="29670" y="7758"/>
                </a:lnTo>
                <a:lnTo>
                  <a:pt x="29643" y="7726"/>
                </a:lnTo>
                <a:lnTo>
                  <a:pt x="29613" y="7696"/>
                </a:lnTo>
                <a:lnTo>
                  <a:pt x="29584" y="7666"/>
                </a:lnTo>
                <a:lnTo>
                  <a:pt x="29553" y="7637"/>
                </a:lnTo>
                <a:lnTo>
                  <a:pt x="29522" y="7609"/>
                </a:lnTo>
                <a:lnTo>
                  <a:pt x="29488" y="7581"/>
                </a:lnTo>
                <a:lnTo>
                  <a:pt x="29454" y="7554"/>
                </a:lnTo>
                <a:lnTo>
                  <a:pt x="29417" y="7517"/>
                </a:lnTo>
                <a:lnTo>
                  <a:pt x="29384" y="7487"/>
                </a:lnTo>
                <a:lnTo>
                  <a:pt x="29355" y="7461"/>
                </a:lnTo>
                <a:lnTo>
                  <a:pt x="29331" y="7439"/>
                </a:lnTo>
                <a:lnTo>
                  <a:pt x="29297" y="7412"/>
                </a:lnTo>
                <a:lnTo>
                  <a:pt x="29285" y="7403"/>
                </a:lnTo>
                <a:close/>
              </a:path>
            </a:pathLst>
          </a:custGeom>
          <a:solidFill>
            <a:srgbClr val="47BAB8"/>
          </a:solidFill>
          <a:ln w="38100">
            <a:solidFill>
              <a:schemeClr val="bg1"/>
            </a:solidFill>
          </a:ln>
          <a:effectLst>
            <a:outerShdw blurRad="57150" dist="19050" dir="5400000" algn="ctr" rotWithShape="0">
              <a:srgbClr val="000000">
                <a:alpha val="63000"/>
              </a:srgbClr>
            </a:outerShdw>
          </a:effectLst>
        </p:spPr>
        <p:txBody>
          <a:bodyPr rIns="378000" anchor="ctr">
            <a:normAutofit/>
          </a:bodyPr>
          <a:lstStyle/>
          <a:p>
            <a:pPr algn="ctr" defTabSz="1371600">
              <a:defRPr/>
            </a:pPr>
            <a:r>
              <a:rPr lang="en-US" altLang="zh-CN" sz="3000" kern="0">
                <a:solidFill>
                  <a:srgbClr val="FFFFFF"/>
                </a:solidFill>
                <a:latin typeface="#9Slide03 AllRoundGothic" panose="020B0703020202020104" pitchFamily="34" charset="0"/>
                <a:ea typeface="微软雅黑"/>
                <a:cs typeface="+mn-ea"/>
                <a:sym typeface="+mn-lt"/>
              </a:rPr>
              <a:t>Câu 16</a:t>
            </a:r>
            <a:endParaRPr lang="zh-CN" altLang="en-US" sz="3000" kern="0" dirty="0">
              <a:solidFill>
                <a:srgbClr val="FFFFFF"/>
              </a:solidFill>
              <a:latin typeface="#9Slide03 AllRoundGothic" panose="020B0703020202020104" pitchFamily="34" charset="0"/>
              <a:ea typeface="微软雅黑"/>
              <a:cs typeface="+mn-ea"/>
              <a:sym typeface="+mn-lt"/>
            </a:endParaRPr>
          </a:p>
        </p:txBody>
      </p:sp>
      <p:sp>
        <p:nvSpPr>
          <p:cNvPr id="38" name="MH_Text_1" descr="n23 Fb Tran Manh Tung">
            <a:extLst>
              <a:ext uri="{FF2B5EF4-FFF2-40B4-BE49-F238E27FC236}">
                <a16:creationId xmlns:a16="http://schemas.microsoft.com/office/drawing/2014/main" id="{BA8ACDDE-F4D8-B26F-C780-E42E4F129094}"/>
              </a:ext>
            </a:extLst>
          </p:cNvPr>
          <p:cNvSpPr txBox="1">
            <a:spLocks noChangeArrowheads="1"/>
          </p:cNvSpPr>
          <p:nvPr>
            <p:custDataLst>
              <p:tags r:id="rId19"/>
            </p:custDataLst>
          </p:nvPr>
        </p:nvSpPr>
        <p:spPr bwMode="auto">
          <a:xfrm>
            <a:off x="457200" y="7884559"/>
            <a:ext cx="4343400" cy="1381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ctr" defTabSz="1828755"/>
            <a:r>
              <a:rPr lang="en-US" sz="2600"/>
              <a:t>Hãy tìm hiểu trên internet về những nghiên cứu đột phá của vật lí nhầm thúc đẩy sự hình thành và phát triển của các loại vũ khí quân sự hiện đại?</a:t>
            </a:r>
            <a:endParaRPr lang="zh-CN" altLang="en-US" sz="2600" kern="0" dirty="0">
              <a:solidFill>
                <a:prstClr val="black">
                  <a:lumMod val="75000"/>
                  <a:lumOff val="25000"/>
                </a:prstClr>
              </a:solidFill>
              <a:ea typeface="微软雅黑"/>
              <a:cs typeface="Calibri" panose="020F0502020204030204" pitchFamily="34" charset="0"/>
              <a:sym typeface="+mn-lt"/>
            </a:endParaRPr>
          </a:p>
        </p:txBody>
      </p:sp>
      <p:sp>
        <p:nvSpPr>
          <p:cNvPr id="39" name="MH_SubTitle_1" descr="n23 Fb Tran Manh Tung">
            <a:extLst>
              <a:ext uri="{FF2B5EF4-FFF2-40B4-BE49-F238E27FC236}">
                <a16:creationId xmlns:a16="http://schemas.microsoft.com/office/drawing/2014/main" id="{105BD5E6-66FF-79D8-7078-279A6C5DD2CE}"/>
              </a:ext>
            </a:extLst>
          </p:cNvPr>
          <p:cNvSpPr>
            <a:spLocks/>
          </p:cNvSpPr>
          <p:nvPr>
            <p:custDataLst>
              <p:tags r:id="rId20"/>
            </p:custDataLst>
          </p:nvPr>
        </p:nvSpPr>
        <p:spPr bwMode="auto">
          <a:xfrm>
            <a:off x="8502430" y="7315090"/>
            <a:ext cx="1920240" cy="640080"/>
          </a:xfrm>
          <a:custGeom>
            <a:avLst/>
            <a:gdLst>
              <a:gd name="T0" fmla="*/ 2147483646 w 30720"/>
              <a:gd name="T1" fmla="*/ 2147483646 h 11496"/>
              <a:gd name="T2" fmla="*/ 2147483646 w 30720"/>
              <a:gd name="T3" fmla="*/ 2147483646 h 11496"/>
              <a:gd name="T4" fmla="*/ 2147483646 w 30720"/>
              <a:gd name="T5" fmla="*/ 2147483646 h 11496"/>
              <a:gd name="T6" fmla="*/ 2147483646 w 30720"/>
              <a:gd name="T7" fmla="*/ 2147483646 h 11496"/>
              <a:gd name="T8" fmla="*/ 2147483646 w 30720"/>
              <a:gd name="T9" fmla="*/ 2147483646 h 11496"/>
              <a:gd name="T10" fmla="*/ 2147483646 w 30720"/>
              <a:gd name="T11" fmla="*/ 2147483646 h 11496"/>
              <a:gd name="T12" fmla="*/ 2147483646 w 30720"/>
              <a:gd name="T13" fmla="*/ 2147483646 h 11496"/>
              <a:gd name="T14" fmla="*/ 2147483646 w 30720"/>
              <a:gd name="T15" fmla="*/ 2147483646 h 11496"/>
              <a:gd name="T16" fmla="*/ 2147483646 w 30720"/>
              <a:gd name="T17" fmla="*/ 2147483646 h 11496"/>
              <a:gd name="T18" fmla="*/ 2147483646 w 30720"/>
              <a:gd name="T19" fmla="*/ 2147483646 h 11496"/>
              <a:gd name="T20" fmla="*/ 2147483646 w 30720"/>
              <a:gd name="T21" fmla="*/ 2147483646 h 11496"/>
              <a:gd name="T22" fmla="*/ 2147483646 w 30720"/>
              <a:gd name="T23" fmla="*/ 2147483646 h 11496"/>
              <a:gd name="T24" fmla="*/ 2147483646 w 30720"/>
              <a:gd name="T25" fmla="*/ 2147483646 h 11496"/>
              <a:gd name="T26" fmla="*/ 2147483646 w 30720"/>
              <a:gd name="T27" fmla="*/ 2147483646 h 11496"/>
              <a:gd name="T28" fmla="*/ 2147483646 w 30720"/>
              <a:gd name="T29" fmla="*/ 2147483646 h 11496"/>
              <a:gd name="T30" fmla="*/ 2147483646 w 30720"/>
              <a:gd name="T31" fmla="*/ 2147483646 h 11496"/>
              <a:gd name="T32" fmla="*/ 2147483646 w 30720"/>
              <a:gd name="T33" fmla="*/ 2147483646 h 11496"/>
              <a:gd name="T34" fmla="*/ 2147483646 w 30720"/>
              <a:gd name="T35" fmla="*/ 2147483646 h 11496"/>
              <a:gd name="T36" fmla="*/ 2147483646 w 30720"/>
              <a:gd name="T37" fmla="*/ 2147483646 h 11496"/>
              <a:gd name="T38" fmla="*/ 2147483646 w 30720"/>
              <a:gd name="T39" fmla="*/ 2147483646 h 11496"/>
              <a:gd name="T40" fmla="*/ 2147483646 w 30720"/>
              <a:gd name="T41" fmla="*/ 2147483646 h 11496"/>
              <a:gd name="T42" fmla="*/ 2147483646 w 30720"/>
              <a:gd name="T43" fmla="*/ 2147483646 h 11496"/>
              <a:gd name="T44" fmla="*/ 2147483646 w 30720"/>
              <a:gd name="T45" fmla="*/ 2147483646 h 11496"/>
              <a:gd name="T46" fmla="*/ 2147483646 w 30720"/>
              <a:gd name="T47" fmla="*/ 2147483646 h 11496"/>
              <a:gd name="T48" fmla="*/ 2147483646 w 30720"/>
              <a:gd name="T49" fmla="*/ 2147483646 h 11496"/>
              <a:gd name="T50" fmla="*/ 2147483646 w 30720"/>
              <a:gd name="T51" fmla="*/ 2147483646 h 11496"/>
              <a:gd name="T52" fmla="*/ 2147483646 w 30720"/>
              <a:gd name="T53" fmla="*/ 2147483646 h 11496"/>
              <a:gd name="T54" fmla="*/ 2147483646 w 30720"/>
              <a:gd name="T55" fmla="*/ 2147483646 h 11496"/>
              <a:gd name="T56" fmla="*/ 2147483646 w 30720"/>
              <a:gd name="T57" fmla="*/ 2147483646 h 11496"/>
              <a:gd name="T58" fmla="*/ 2147483646 w 30720"/>
              <a:gd name="T59" fmla="*/ 2147483646 h 11496"/>
              <a:gd name="T60" fmla="*/ 2147483646 w 30720"/>
              <a:gd name="T61" fmla="*/ 2147483646 h 11496"/>
              <a:gd name="T62" fmla="*/ 2147483646 w 30720"/>
              <a:gd name="T63" fmla="*/ 2147483646 h 11496"/>
              <a:gd name="T64" fmla="*/ 2147483646 w 30720"/>
              <a:gd name="T65" fmla="*/ 2147483646 h 11496"/>
              <a:gd name="T66" fmla="*/ 2147483646 w 30720"/>
              <a:gd name="T67" fmla="*/ 2147483646 h 11496"/>
              <a:gd name="T68" fmla="*/ 2147483646 w 30720"/>
              <a:gd name="T69" fmla="*/ 2147483646 h 11496"/>
              <a:gd name="T70" fmla="*/ 2147483646 w 30720"/>
              <a:gd name="T71" fmla="*/ 2147483646 h 11496"/>
              <a:gd name="T72" fmla="*/ 2147483646 w 30720"/>
              <a:gd name="T73" fmla="*/ 2147483646 h 11496"/>
              <a:gd name="T74" fmla="*/ 2147483646 w 30720"/>
              <a:gd name="T75" fmla="*/ 2147483646 h 11496"/>
              <a:gd name="T76" fmla="*/ 2147483646 w 30720"/>
              <a:gd name="T77" fmla="*/ 2147483646 h 11496"/>
              <a:gd name="T78" fmla="*/ 2147483646 w 30720"/>
              <a:gd name="T79" fmla="*/ 2147483646 h 11496"/>
              <a:gd name="T80" fmla="*/ 2147483646 w 30720"/>
              <a:gd name="T81" fmla="*/ 2147483646 h 11496"/>
              <a:gd name="T82" fmla="*/ 2147483646 w 30720"/>
              <a:gd name="T83" fmla="*/ 2147483646 h 11496"/>
              <a:gd name="T84" fmla="*/ 2147483646 w 30720"/>
              <a:gd name="T85" fmla="*/ 2147483646 h 11496"/>
              <a:gd name="T86" fmla="*/ 2147483646 w 30720"/>
              <a:gd name="T87" fmla="*/ 2147483646 h 11496"/>
              <a:gd name="T88" fmla="*/ 2147483646 w 30720"/>
              <a:gd name="T89" fmla="*/ 2147483646 h 11496"/>
              <a:gd name="T90" fmla="*/ 2147483646 w 30720"/>
              <a:gd name="T91" fmla="*/ 2147483646 h 11496"/>
              <a:gd name="T92" fmla="*/ 2147483646 w 30720"/>
              <a:gd name="T93" fmla="*/ 2147483646 h 11496"/>
              <a:gd name="T94" fmla="*/ 2147483646 w 30720"/>
              <a:gd name="T95" fmla="*/ 2147483646 h 11496"/>
              <a:gd name="T96" fmla="*/ 2147483646 w 30720"/>
              <a:gd name="T97" fmla="*/ 2147483646 h 11496"/>
              <a:gd name="T98" fmla="*/ 2147483646 w 30720"/>
              <a:gd name="T99" fmla="*/ 2147483646 h 11496"/>
              <a:gd name="T100" fmla="*/ 2147483646 w 30720"/>
              <a:gd name="T101" fmla="*/ 2147483646 h 11496"/>
              <a:gd name="T102" fmla="*/ 2147483646 w 30720"/>
              <a:gd name="T103" fmla="*/ 2147483646 h 11496"/>
              <a:gd name="T104" fmla="*/ 2147483646 w 30720"/>
              <a:gd name="T105" fmla="*/ 2147483646 h 11496"/>
              <a:gd name="T106" fmla="*/ 2147483646 w 30720"/>
              <a:gd name="T107" fmla="*/ 2147483646 h 11496"/>
              <a:gd name="T108" fmla="*/ 2147483646 w 30720"/>
              <a:gd name="T109" fmla="*/ 2147483646 h 11496"/>
              <a:gd name="T110" fmla="*/ 2147483646 w 30720"/>
              <a:gd name="T111" fmla="*/ 2147483646 h 11496"/>
              <a:gd name="T112" fmla="*/ 2147483646 w 30720"/>
              <a:gd name="T113" fmla="*/ 2147483646 h 11496"/>
              <a:gd name="T114" fmla="*/ 2147483646 w 30720"/>
              <a:gd name="T115" fmla="*/ 2147483646 h 11496"/>
              <a:gd name="T116" fmla="*/ 2147483646 w 30720"/>
              <a:gd name="T117" fmla="*/ 2147483646 h 11496"/>
              <a:gd name="T118" fmla="*/ 2147483646 w 30720"/>
              <a:gd name="T119" fmla="*/ 2147483646 h 11496"/>
              <a:gd name="T120" fmla="*/ 2147483646 w 30720"/>
              <a:gd name="T121" fmla="*/ 2147483646 h 11496"/>
              <a:gd name="T122" fmla="*/ 2147483646 w 30720"/>
              <a:gd name="T123" fmla="*/ 2147483646 h 11496"/>
              <a:gd name="T124" fmla="*/ 2147483646 w 30720"/>
              <a:gd name="T125" fmla="*/ 2147483646 h 1149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720" h="11496">
                <a:moveTo>
                  <a:pt x="29285" y="7403"/>
                </a:moveTo>
                <a:lnTo>
                  <a:pt x="29285" y="7403"/>
                </a:lnTo>
                <a:lnTo>
                  <a:pt x="29232" y="7379"/>
                </a:lnTo>
                <a:lnTo>
                  <a:pt x="29180" y="7357"/>
                </a:lnTo>
                <a:lnTo>
                  <a:pt x="29127" y="7336"/>
                </a:lnTo>
                <a:lnTo>
                  <a:pt x="29073" y="7316"/>
                </a:lnTo>
                <a:lnTo>
                  <a:pt x="29020" y="7298"/>
                </a:lnTo>
                <a:lnTo>
                  <a:pt x="28966" y="7280"/>
                </a:lnTo>
                <a:lnTo>
                  <a:pt x="28913" y="7264"/>
                </a:lnTo>
                <a:lnTo>
                  <a:pt x="28859" y="7251"/>
                </a:lnTo>
                <a:lnTo>
                  <a:pt x="28804" y="7237"/>
                </a:lnTo>
                <a:lnTo>
                  <a:pt x="28750" y="7226"/>
                </a:lnTo>
                <a:lnTo>
                  <a:pt x="28697" y="7216"/>
                </a:lnTo>
                <a:lnTo>
                  <a:pt x="28643" y="7208"/>
                </a:lnTo>
                <a:lnTo>
                  <a:pt x="28589" y="7202"/>
                </a:lnTo>
                <a:lnTo>
                  <a:pt x="28535" y="7198"/>
                </a:lnTo>
                <a:lnTo>
                  <a:pt x="28482" y="7195"/>
                </a:lnTo>
                <a:lnTo>
                  <a:pt x="28429" y="7194"/>
                </a:lnTo>
                <a:lnTo>
                  <a:pt x="28376" y="7194"/>
                </a:lnTo>
                <a:lnTo>
                  <a:pt x="28322" y="7197"/>
                </a:lnTo>
                <a:lnTo>
                  <a:pt x="28269" y="7201"/>
                </a:lnTo>
                <a:lnTo>
                  <a:pt x="28217" y="7207"/>
                </a:lnTo>
                <a:lnTo>
                  <a:pt x="28165" y="7215"/>
                </a:lnTo>
                <a:lnTo>
                  <a:pt x="28113" y="7226"/>
                </a:lnTo>
                <a:lnTo>
                  <a:pt x="28062" y="7238"/>
                </a:lnTo>
                <a:lnTo>
                  <a:pt x="28011" y="7253"/>
                </a:lnTo>
                <a:lnTo>
                  <a:pt x="27960" y="7270"/>
                </a:lnTo>
                <a:lnTo>
                  <a:pt x="27910" y="7289"/>
                </a:lnTo>
                <a:lnTo>
                  <a:pt x="27861" y="7310"/>
                </a:lnTo>
                <a:lnTo>
                  <a:pt x="27812" y="7334"/>
                </a:lnTo>
                <a:lnTo>
                  <a:pt x="27763" y="7360"/>
                </a:lnTo>
                <a:lnTo>
                  <a:pt x="27717" y="7388"/>
                </a:lnTo>
                <a:lnTo>
                  <a:pt x="27670" y="7418"/>
                </a:lnTo>
                <a:lnTo>
                  <a:pt x="27623" y="7452"/>
                </a:lnTo>
                <a:lnTo>
                  <a:pt x="27600" y="7473"/>
                </a:lnTo>
                <a:lnTo>
                  <a:pt x="27578" y="7494"/>
                </a:lnTo>
                <a:lnTo>
                  <a:pt x="27556" y="7516"/>
                </a:lnTo>
                <a:lnTo>
                  <a:pt x="27535" y="7539"/>
                </a:lnTo>
                <a:lnTo>
                  <a:pt x="27515" y="7562"/>
                </a:lnTo>
                <a:lnTo>
                  <a:pt x="27495" y="7586"/>
                </a:lnTo>
                <a:lnTo>
                  <a:pt x="27476" y="7611"/>
                </a:lnTo>
                <a:lnTo>
                  <a:pt x="27457" y="7636"/>
                </a:lnTo>
                <a:lnTo>
                  <a:pt x="27440" y="7662"/>
                </a:lnTo>
                <a:lnTo>
                  <a:pt x="27422" y="7689"/>
                </a:lnTo>
                <a:lnTo>
                  <a:pt x="27405" y="7716"/>
                </a:lnTo>
                <a:lnTo>
                  <a:pt x="27390" y="7743"/>
                </a:lnTo>
                <a:lnTo>
                  <a:pt x="27374" y="7771"/>
                </a:lnTo>
                <a:lnTo>
                  <a:pt x="27360" y="7799"/>
                </a:lnTo>
                <a:lnTo>
                  <a:pt x="27345" y="7827"/>
                </a:lnTo>
                <a:lnTo>
                  <a:pt x="27332" y="7857"/>
                </a:lnTo>
                <a:lnTo>
                  <a:pt x="27319" y="7887"/>
                </a:lnTo>
                <a:lnTo>
                  <a:pt x="27307" y="7916"/>
                </a:lnTo>
                <a:lnTo>
                  <a:pt x="27296" y="7946"/>
                </a:lnTo>
                <a:lnTo>
                  <a:pt x="27286" y="7976"/>
                </a:lnTo>
                <a:lnTo>
                  <a:pt x="27276" y="8006"/>
                </a:lnTo>
                <a:lnTo>
                  <a:pt x="27268" y="8038"/>
                </a:lnTo>
                <a:lnTo>
                  <a:pt x="27260" y="8069"/>
                </a:lnTo>
                <a:lnTo>
                  <a:pt x="27252" y="8099"/>
                </a:lnTo>
                <a:lnTo>
                  <a:pt x="27246" y="8130"/>
                </a:lnTo>
                <a:lnTo>
                  <a:pt x="27241" y="8161"/>
                </a:lnTo>
                <a:lnTo>
                  <a:pt x="27236" y="8193"/>
                </a:lnTo>
                <a:lnTo>
                  <a:pt x="27231" y="8224"/>
                </a:lnTo>
                <a:lnTo>
                  <a:pt x="27228" y="8255"/>
                </a:lnTo>
                <a:lnTo>
                  <a:pt x="27226" y="8286"/>
                </a:lnTo>
                <a:lnTo>
                  <a:pt x="27225" y="8318"/>
                </a:lnTo>
                <a:lnTo>
                  <a:pt x="27224" y="8348"/>
                </a:lnTo>
                <a:lnTo>
                  <a:pt x="27225" y="8379"/>
                </a:lnTo>
                <a:lnTo>
                  <a:pt x="27226" y="8409"/>
                </a:lnTo>
                <a:lnTo>
                  <a:pt x="27228" y="8440"/>
                </a:lnTo>
                <a:lnTo>
                  <a:pt x="27231" y="8471"/>
                </a:lnTo>
                <a:lnTo>
                  <a:pt x="27236" y="8500"/>
                </a:lnTo>
                <a:lnTo>
                  <a:pt x="27241" y="8530"/>
                </a:lnTo>
                <a:lnTo>
                  <a:pt x="27247" y="8559"/>
                </a:lnTo>
                <a:lnTo>
                  <a:pt x="27254" y="8588"/>
                </a:lnTo>
                <a:lnTo>
                  <a:pt x="27263" y="8617"/>
                </a:lnTo>
                <a:lnTo>
                  <a:pt x="27271" y="8645"/>
                </a:lnTo>
                <a:lnTo>
                  <a:pt x="27281" y="8674"/>
                </a:lnTo>
                <a:lnTo>
                  <a:pt x="27293" y="8701"/>
                </a:lnTo>
                <a:lnTo>
                  <a:pt x="27304" y="8728"/>
                </a:lnTo>
                <a:lnTo>
                  <a:pt x="27318" y="8754"/>
                </a:lnTo>
                <a:lnTo>
                  <a:pt x="27331" y="8780"/>
                </a:lnTo>
                <a:lnTo>
                  <a:pt x="27347" y="8805"/>
                </a:lnTo>
                <a:lnTo>
                  <a:pt x="27364" y="8830"/>
                </a:lnTo>
                <a:lnTo>
                  <a:pt x="27381" y="8854"/>
                </a:lnTo>
                <a:lnTo>
                  <a:pt x="27399" y="8876"/>
                </a:lnTo>
                <a:lnTo>
                  <a:pt x="27419" y="8899"/>
                </a:lnTo>
                <a:lnTo>
                  <a:pt x="27440" y="8921"/>
                </a:lnTo>
                <a:lnTo>
                  <a:pt x="27462" y="8943"/>
                </a:lnTo>
                <a:lnTo>
                  <a:pt x="27484" y="8963"/>
                </a:lnTo>
                <a:lnTo>
                  <a:pt x="27509" y="8983"/>
                </a:lnTo>
                <a:lnTo>
                  <a:pt x="27534" y="9001"/>
                </a:lnTo>
                <a:lnTo>
                  <a:pt x="27560" y="9019"/>
                </a:lnTo>
                <a:lnTo>
                  <a:pt x="27589" y="9036"/>
                </a:lnTo>
                <a:lnTo>
                  <a:pt x="27618" y="9052"/>
                </a:lnTo>
                <a:lnTo>
                  <a:pt x="27648" y="9067"/>
                </a:lnTo>
                <a:lnTo>
                  <a:pt x="27679" y="9081"/>
                </a:lnTo>
                <a:lnTo>
                  <a:pt x="27711" y="9094"/>
                </a:lnTo>
                <a:lnTo>
                  <a:pt x="27746" y="9106"/>
                </a:lnTo>
                <a:lnTo>
                  <a:pt x="27734" y="9013"/>
                </a:lnTo>
                <a:lnTo>
                  <a:pt x="27730" y="8964"/>
                </a:lnTo>
                <a:lnTo>
                  <a:pt x="27727" y="8916"/>
                </a:lnTo>
                <a:lnTo>
                  <a:pt x="27724" y="8866"/>
                </a:lnTo>
                <a:lnTo>
                  <a:pt x="27722" y="8816"/>
                </a:lnTo>
                <a:lnTo>
                  <a:pt x="27721" y="8767"/>
                </a:lnTo>
                <a:lnTo>
                  <a:pt x="27721" y="8717"/>
                </a:lnTo>
                <a:lnTo>
                  <a:pt x="27722" y="8667"/>
                </a:lnTo>
                <a:lnTo>
                  <a:pt x="27725" y="8617"/>
                </a:lnTo>
                <a:lnTo>
                  <a:pt x="27729" y="8568"/>
                </a:lnTo>
                <a:lnTo>
                  <a:pt x="27734" y="8519"/>
                </a:lnTo>
                <a:lnTo>
                  <a:pt x="27743" y="8472"/>
                </a:lnTo>
                <a:lnTo>
                  <a:pt x="27752" y="8425"/>
                </a:lnTo>
                <a:lnTo>
                  <a:pt x="27763" y="8378"/>
                </a:lnTo>
                <a:lnTo>
                  <a:pt x="27776" y="8333"/>
                </a:lnTo>
                <a:lnTo>
                  <a:pt x="27783" y="8311"/>
                </a:lnTo>
                <a:lnTo>
                  <a:pt x="27792" y="8289"/>
                </a:lnTo>
                <a:lnTo>
                  <a:pt x="27800" y="8268"/>
                </a:lnTo>
                <a:lnTo>
                  <a:pt x="27809" y="8247"/>
                </a:lnTo>
                <a:lnTo>
                  <a:pt x="27820" y="8226"/>
                </a:lnTo>
                <a:lnTo>
                  <a:pt x="27829" y="8206"/>
                </a:lnTo>
                <a:lnTo>
                  <a:pt x="27840" y="8185"/>
                </a:lnTo>
                <a:lnTo>
                  <a:pt x="27852" y="8167"/>
                </a:lnTo>
                <a:lnTo>
                  <a:pt x="27864" y="8148"/>
                </a:lnTo>
                <a:lnTo>
                  <a:pt x="27877" y="8129"/>
                </a:lnTo>
                <a:lnTo>
                  <a:pt x="27890" y="8112"/>
                </a:lnTo>
                <a:lnTo>
                  <a:pt x="27905" y="8094"/>
                </a:lnTo>
                <a:lnTo>
                  <a:pt x="27921" y="8077"/>
                </a:lnTo>
                <a:lnTo>
                  <a:pt x="27936" y="8061"/>
                </a:lnTo>
                <a:lnTo>
                  <a:pt x="27953" y="8045"/>
                </a:lnTo>
                <a:lnTo>
                  <a:pt x="27970" y="8029"/>
                </a:lnTo>
                <a:lnTo>
                  <a:pt x="27987" y="8015"/>
                </a:lnTo>
                <a:lnTo>
                  <a:pt x="28006" y="8001"/>
                </a:lnTo>
                <a:lnTo>
                  <a:pt x="28026" y="7988"/>
                </a:lnTo>
                <a:lnTo>
                  <a:pt x="28047" y="7975"/>
                </a:lnTo>
                <a:lnTo>
                  <a:pt x="28067" y="7963"/>
                </a:lnTo>
                <a:lnTo>
                  <a:pt x="28089" y="7951"/>
                </a:lnTo>
                <a:lnTo>
                  <a:pt x="28112" y="7941"/>
                </a:lnTo>
                <a:lnTo>
                  <a:pt x="28136" y="7931"/>
                </a:lnTo>
                <a:lnTo>
                  <a:pt x="28160" y="7922"/>
                </a:lnTo>
                <a:lnTo>
                  <a:pt x="28186" y="7914"/>
                </a:lnTo>
                <a:lnTo>
                  <a:pt x="28212" y="7906"/>
                </a:lnTo>
                <a:lnTo>
                  <a:pt x="28240" y="7899"/>
                </a:lnTo>
                <a:lnTo>
                  <a:pt x="28268" y="7893"/>
                </a:lnTo>
                <a:lnTo>
                  <a:pt x="28298" y="7889"/>
                </a:lnTo>
                <a:lnTo>
                  <a:pt x="28328" y="7885"/>
                </a:lnTo>
                <a:lnTo>
                  <a:pt x="28358" y="7880"/>
                </a:lnTo>
                <a:lnTo>
                  <a:pt x="28384" y="7882"/>
                </a:lnTo>
                <a:lnTo>
                  <a:pt x="28410" y="7883"/>
                </a:lnTo>
                <a:lnTo>
                  <a:pt x="28435" y="7884"/>
                </a:lnTo>
                <a:lnTo>
                  <a:pt x="28460" y="7887"/>
                </a:lnTo>
                <a:lnTo>
                  <a:pt x="28485" y="7890"/>
                </a:lnTo>
                <a:lnTo>
                  <a:pt x="28510" y="7893"/>
                </a:lnTo>
                <a:lnTo>
                  <a:pt x="28535" y="7898"/>
                </a:lnTo>
                <a:lnTo>
                  <a:pt x="28559" y="7903"/>
                </a:lnTo>
                <a:lnTo>
                  <a:pt x="28583" y="7909"/>
                </a:lnTo>
                <a:lnTo>
                  <a:pt x="28607" y="7915"/>
                </a:lnTo>
                <a:lnTo>
                  <a:pt x="28630" y="7922"/>
                </a:lnTo>
                <a:lnTo>
                  <a:pt x="28654" y="7929"/>
                </a:lnTo>
                <a:lnTo>
                  <a:pt x="28676" y="7938"/>
                </a:lnTo>
                <a:lnTo>
                  <a:pt x="28699" y="7947"/>
                </a:lnTo>
                <a:lnTo>
                  <a:pt x="28721" y="7956"/>
                </a:lnTo>
                <a:lnTo>
                  <a:pt x="28743" y="7966"/>
                </a:lnTo>
                <a:lnTo>
                  <a:pt x="28765" y="7976"/>
                </a:lnTo>
                <a:lnTo>
                  <a:pt x="28787" y="7988"/>
                </a:lnTo>
                <a:lnTo>
                  <a:pt x="28808" y="7999"/>
                </a:lnTo>
                <a:lnTo>
                  <a:pt x="28828" y="8012"/>
                </a:lnTo>
                <a:lnTo>
                  <a:pt x="28869" y="8038"/>
                </a:lnTo>
                <a:lnTo>
                  <a:pt x="28908" y="8065"/>
                </a:lnTo>
                <a:lnTo>
                  <a:pt x="28945" y="8095"/>
                </a:lnTo>
                <a:lnTo>
                  <a:pt x="28981" y="8126"/>
                </a:lnTo>
                <a:lnTo>
                  <a:pt x="29016" y="8159"/>
                </a:lnTo>
                <a:lnTo>
                  <a:pt x="29048" y="8195"/>
                </a:lnTo>
                <a:lnTo>
                  <a:pt x="29078" y="8231"/>
                </a:lnTo>
                <a:lnTo>
                  <a:pt x="29107" y="8270"/>
                </a:lnTo>
                <a:lnTo>
                  <a:pt x="29134" y="8309"/>
                </a:lnTo>
                <a:lnTo>
                  <a:pt x="29159" y="8351"/>
                </a:lnTo>
                <a:lnTo>
                  <a:pt x="29182" y="8394"/>
                </a:lnTo>
                <a:lnTo>
                  <a:pt x="29202" y="8436"/>
                </a:lnTo>
                <a:lnTo>
                  <a:pt x="29221" y="8481"/>
                </a:lnTo>
                <a:lnTo>
                  <a:pt x="29229" y="8504"/>
                </a:lnTo>
                <a:lnTo>
                  <a:pt x="29238" y="8527"/>
                </a:lnTo>
                <a:lnTo>
                  <a:pt x="29245" y="8551"/>
                </a:lnTo>
                <a:lnTo>
                  <a:pt x="29251" y="8574"/>
                </a:lnTo>
                <a:lnTo>
                  <a:pt x="29257" y="8598"/>
                </a:lnTo>
                <a:lnTo>
                  <a:pt x="29263" y="8621"/>
                </a:lnTo>
                <a:lnTo>
                  <a:pt x="29268" y="8645"/>
                </a:lnTo>
                <a:lnTo>
                  <a:pt x="29272" y="8670"/>
                </a:lnTo>
                <a:lnTo>
                  <a:pt x="29275" y="8694"/>
                </a:lnTo>
                <a:lnTo>
                  <a:pt x="29278" y="8719"/>
                </a:lnTo>
                <a:lnTo>
                  <a:pt x="29280" y="8744"/>
                </a:lnTo>
                <a:lnTo>
                  <a:pt x="29282" y="8769"/>
                </a:lnTo>
                <a:lnTo>
                  <a:pt x="29283" y="8794"/>
                </a:lnTo>
                <a:lnTo>
                  <a:pt x="29283" y="8820"/>
                </a:lnTo>
                <a:lnTo>
                  <a:pt x="29283" y="8845"/>
                </a:lnTo>
                <a:lnTo>
                  <a:pt x="29282" y="8871"/>
                </a:lnTo>
                <a:lnTo>
                  <a:pt x="29280" y="8897"/>
                </a:lnTo>
                <a:lnTo>
                  <a:pt x="29278" y="8922"/>
                </a:lnTo>
                <a:lnTo>
                  <a:pt x="29271" y="8974"/>
                </a:lnTo>
                <a:lnTo>
                  <a:pt x="29262" y="9024"/>
                </a:lnTo>
                <a:lnTo>
                  <a:pt x="29251" y="9074"/>
                </a:lnTo>
                <a:lnTo>
                  <a:pt x="29238" y="9123"/>
                </a:lnTo>
                <a:lnTo>
                  <a:pt x="29223" y="9171"/>
                </a:lnTo>
                <a:lnTo>
                  <a:pt x="29206" y="9219"/>
                </a:lnTo>
                <a:lnTo>
                  <a:pt x="29188" y="9265"/>
                </a:lnTo>
                <a:lnTo>
                  <a:pt x="29167" y="9310"/>
                </a:lnTo>
                <a:lnTo>
                  <a:pt x="29144" y="9355"/>
                </a:lnTo>
                <a:lnTo>
                  <a:pt x="29120" y="9398"/>
                </a:lnTo>
                <a:lnTo>
                  <a:pt x="29094" y="9441"/>
                </a:lnTo>
                <a:lnTo>
                  <a:pt x="29067" y="9481"/>
                </a:lnTo>
                <a:lnTo>
                  <a:pt x="29038" y="9522"/>
                </a:lnTo>
                <a:lnTo>
                  <a:pt x="29006" y="9560"/>
                </a:lnTo>
                <a:lnTo>
                  <a:pt x="28974" y="9599"/>
                </a:lnTo>
                <a:lnTo>
                  <a:pt x="28941" y="9635"/>
                </a:lnTo>
                <a:lnTo>
                  <a:pt x="28905" y="9671"/>
                </a:lnTo>
                <a:lnTo>
                  <a:pt x="28869" y="9704"/>
                </a:lnTo>
                <a:lnTo>
                  <a:pt x="28831" y="9737"/>
                </a:lnTo>
                <a:lnTo>
                  <a:pt x="28792" y="9768"/>
                </a:lnTo>
                <a:lnTo>
                  <a:pt x="28751" y="9798"/>
                </a:lnTo>
                <a:lnTo>
                  <a:pt x="28710" y="9827"/>
                </a:lnTo>
                <a:lnTo>
                  <a:pt x="28666" y="9854"/>
                </a:lnTo>
                <a:lnTo>
                  <a:pt x="28622" y="9879"/>
                </a:lnTo>
                <a:lnTo>
                  <a:pt x="28578" y="9903"/>
                </a:lnTo>
                <a:lnTo>
                  <a:pt x="28532" y="9926"/>
                </a:lnTo>
                <a:lnTo>
                  <a:pt x="28484" y="9946"/>
                </a:lnTo>
                <a:lnTo>
                  <a:pt x="28436" y="9965"/>
                </a:lnTo>
                <a:lnTo>
                  <a:pt x="28387" y="9983"/>
                </a:lnTo>
                <a:lnTo>
                  <a:pt x="28337" y="9999"/>
                </a:lnTo>
                <a:lnTo>
                  <a:pt x="28287" y="10013"/>
                </a:lnTo>
                <a:lnTo>
                  <a:pt x="28236" y="10025"/>
                </a:lnTo>
                <a:lnTo>
                  <a:pt x="28189" y="10031"/>
                </a:lnTo>
                <a:lnTo>
                  <a:pt x="28143" y="10035"/>
                </a:lnTo>
                <a:lnTo>
                  <a:pt x="28098" y="10038"/>
                </a:lnTo>
                <a:lnTo>
                  <a:pt x="28052" y="10040"/>
                </a:lnTo>
                <a:lnTo>
                  <a:pt x="28006" y="10041"/>
                </a:lnTo>
                <a:lnTo>
                  <a:pt x="27960" y="10040"/>
                </a:lnTo>
                <a:lnTo>
                  <a:pt x="27915" y="10039"/>
                </a:lnTo>
                <a:lnTo>
                  <a:pt x="27870" y="10036"/>
                </a:lnTo>
                <a:lnTo>
                  <a:pt x="27825" y="10033"/>
                </a:lnTo>
                <a:lnTo>
                  <a:pt x="27780" y="10028"/>
                </a:lnTo>
                <a:lnTo>
                  <a:pt x="27735" y="10021"/>
                </a:lnTo>
                <a:lnTo>
                  <a:pt x="27691" y="10014"/>
                </a:lnTo>
                <a:lnTo>
                  <a:pt x="27647" y="10005"/>
                </a:lnTo>
                <a:lnTo>
                  <a:pt x="27602" y="9995"/>
                </a:lnTo>
                <a:lnTo>
                  <a:pt x="27559" y="9984"/>
                </a:lnTo>
                <a:lnTo>
                  <a:pt x="27516" y="9972"/>
                </a:lnTo>
                <a:lnTo>
                  <a:pt x="27473" y="9958"/>
                </a:lnTo>
                <a:lnTo>
                  <a:pt x="27430" y="9943"/>
                </a:lnTo>
                <a:lnTo>
                  <a:pt x="27388" y="9928"/>
                </a:lnTo>
                <a:lnTo>
                  <a:pt x="27346" y="9910"/>
                </a:lnTo>
                <a:lnTo>
                  <a:pt x="27305" y="9891"/>
                </a:lnTo>
                <a:lnTo>
                  <a:pt x="27265" y="9871"/>
                </a:lnTo>
                <a:lnTo>
                  <a:pt x="27224" y="9850"/>
                </a:lnTo>
                <a:lnTo>
                  <a:pt x="27185" y="9828"/>
                </a:lnTo>
                <a:lnTo>
                  <a:pt x="27145" y="9803"/>
                </a:lnTo>
                <a:lnTo>
                  <a:pt x="27107" y="9778"/>
                </a:lnTo>
                <a:lnTo>
                  <a:pt x="27068" y="9751"/>
                </a:lnTo>
                <a:lnTo>
                  <a:pt x="27031" y="9723"/>
                </a:lnTo>
                <a:lnTo>
                  <a:pt x="26994" y="9693"/>
                </a:lnTo>
                <a:lnTo>
                  <a:pt x="26958" y="9662"/>
                </a:lnTo>
                <a:lnTo>
                  <a:pt x="26922" y="9630"/>
                </a:lnTo>
                <a:lnTo>
                  <a:pt x="26888" y="9597"/>
                </a:lnTo>
                <a:lnTo>
                  <a:pt x="26854" y="9559"/>
                </a:lnTo>
                <a:lnTo>
                  <a:pt x="26821" y="9521"/>
                </a:lnTo>
                <a:lnTo>
                  <a:pt x="26790" y="9482"/>
                </a:lnTo>
                <a:lnTo>
                  <a:pt x="26761" y="9443"/>
                </a:lnTo>
                <a:lnTo>
                  <a:pt x="26732" y="9403"/>
                </a:lnTo>
                <a:lnTo>
                  <a:pt x="26705" y="9364"/>
                </a:lnTo>
                <a:lnTo>
                  <a:pt x="26679" y="9323"/>
                </a:lnTo>
                <a:lnTo>
                  <a:pt x="26655" y="9282"/>
                </a:lnTo>
                <a:lnTo>
                  <a:pt x="26631" y="9241"/>
                </a:lnTo>
                <a:lnTo>
                  <a:pt x="26609" y="9199"/>
                </a:lnTo>
                <a:lnTo>
                  <a:pt x="26588" y="9157"/>
                </a:lnTo>
                <a:lnTo>
                  <a:pt x="26568" y="9115"/>
                </a:lnTo>
                <a:lnTo>
                  <a:pt x="26551" y="9073"/>
                </a:lnTo>
                <a:lnTo>
                  <a:pt x="26533" y="9029"/>
                </a:lnTo>
                <a:lnTo>
                  <a:pt x="26517" y="8987"/>
                </a:lnTo>
                <a:lnTo>
                  <a:pt x="26503" y="8943"/>
                </a:lnTo>
                <a:lnTo>
                  <a:pt x="26489" y="8900"/>
                </a:lnTo>
                <a:lnTo>
                  <a:pt x="26477" y="8857"/>
                </a:lnTo>
                <a:lnTo>
                  <a:pt x="26466" y="8812"/>
                </a:lnTo>
                <a:lnTo>
                  <a:pt x="26456" y="8768"/>
                </a:lnTo>
                <a:lnTo>
                  <a:pt x="26448" y="8723"/>
                </a:lnTo>
                <a:lnTo>
                  <a:pt x="26440" y="8680"/>
                </a:lnTo>
                <a:lnTo>
                  <a:pt x="26434" y="8635"/>
                </a:lnTo>
                <a:lnTo>
                  <a:pt x="26429" y="8590"/>
                </a:lnTo>
                <a:lnTo>
                  <a:pt x="26425" y="8546"/>
                </a:lnTo>
                <a:lnTo>
                  <a:pt x="26422" y="8501"/>
                </a:lnTo>
                <a:lnTo>
                  <a:pt x="26421" y="8456"/>
                </a:lnTo>
                <a:lnTo>
                  <a:pt x="26419" y="8412"/>
                </a:lnTo>
                <a:lnTo>
                  <a:pt x="26419" y="8368"/>
                </a:lnTo>
                <a:lnTo>
                  <a:pt x="26422" y="8323"/>
                </a:lnTo>
                <a:lnTo>
                  <a:pt x="26425" y="8278"/>
                </a:lnTo>
                <a:lnTo>
                  <a:pt x="26428" y="8233"/>
                </a:lnTo>
                <a:lnTo>
                  <a:pt x="26433" y="8189"/>
                </a:lnTo>
                <a:lnTo>
                  <a:pt x="26439" y="8145"/>
                </a:lnTo>
                <a:lnTo>
                  <a:pt x="26445" y="8100"/>
                </a:lnTo>
                <a:lnTo>
                  <a:pt x="26454" y="8056"/>
                </a:lnTo>
                <a:lnTo>
                  <a:pt x="26463" y="8013"/>
                </a:lnTo>
                <a:lnTo>
                  <a:pt x="26473" y="7969"/>
                </a:lnTo>
                <a:lnTo>
                  <a:pt x="26484" y="7925"/>
                </a:lnTo>
                <a:lnTo>
                  <a:pt x="26497" y="7882"/>
                </a:lnTo>
                <a:lnTo>
                  <a:pt x="26509" y="7839"/>
                </a:lnTo>
                <a:lnTo>
                  <a:pt x="26524" y="7796"/>
                </a:lnTo>
                <a:lnTo>
                  <a:pt x="26539" y="7754"/>
                </a:lnTo>
                <a:lnTo>
                  <a:pt x="26555" y="7711"/>
                </a:lnTo>
                <a:lnTo>
                  <a:pt x="26571" y="7669"/>
                </a:lnTo>
                <a:lnTo>
                  <a:pt x="26590" y="7628"/>
                </a:lnTo>
                <a:lnTo>
                  <a:pt x="26609" y="7587"/>
                </a:lnTo>
                <a:lnTo>
                  <a:pt x="26629" y="7546"/>
                </a:lnTo>
                <a:lnTo>
                  <a:pt x="26650" y="7506"/>
                </a:lnTo>
                <a:lnTo>
                  <a:pt x="26671" y="7465"/>
                </a:lnTo>
                <a:lnTo>
                  <a:pt x="26694" y="7426"/>
                </a:lnTo>
                <a:lnTo>
                  <a:pt x="26718" y="7387"/>
                </a:lnTo>
                <a:lnTo>
                  <a:pt x="26743" y="7349"/>
                </a:lnTo>
                <a:lnTo>
                  <a:pt x="26768" y="7310"/>
                </a:lnTo>
                <a:lnTo>
                  <a:pt x="26795" y="7273"/>
                </a:lnTo>
                <a:lnTo>
                  <a:pt x="26822" y="7236"/>
                </a:lnTo>
                <a:lnTo>
                  <a:pt x="26850" y="7200"/>
                </a:lnTo>
                <a:lnTo>
                  <a:pt x="26880" y="7163"/>
                </a:lnTo>
                <a:lnTo>
                  <a:pt x="26910" y="7128"/>
                </a:lnTo>
                <a:lnTo>
                  <a:pt x="26940" y="7094"/>
                </a:lnTo>
                <a:lnTo>
                  <a:pt x="26971" y="7060"/>
                </a:lnTo>
                <a:lnTo>
                  <a:pt x="27005" y="7027"/>
                </a:lnTo>
                <a:lnTo>
                  <a:pt x="27038" y="6994"/>
                </a:lnTo>
                <a:lnTo>
                  <a:pt x="27071" y="6962"/>
                </a:lnTo>
                <a:lnTo>
                  <a:pt x="27107" y="6933"/>
                </a:lnTo>
                <a:lnTo>
                  <a:pt x="27141" y="6906"/>
                </a:lnTo>
                <a:lnTo>
                  <a:pt x="27176" y="6880"/>
                </a:lnTo>
                <a:lnTo>
                  <a:pt x="27212" y="6854"/>
                </a:lnTo>
                <a:lnTo>
                  <a:pt x="27248" y="6829"/>
                </a:lnTo>
                <a:lnTo>
                  <a:pt x="27285" y="6805"/>
                </a:lnTo>
                <a:lnTo>
                  <a:pt x="27321" y="6782"/>
                </a:lnTo>
                <a:lnTo>
                  <a:pt x="27357" y="6761"/>
                </a:lnTo>
                <a:lnTo>
                  <a:pt x="27395" y="6740"/>
                </a:lnTo>
                <a:lnTo>
                  <a:pt x="27432" y="6719"/>
                </a:lnTo>
                <a:lnTo>
                  <a:pt x="27470" y="6699"/>
                </a:lnTo>
                <a:lnTo>
                  <a:pt x="27508" y="6681"/>
                </a:lnTo>
                <a:lnTo>
                  <a:pt x="27546" y="6663"/>
                </a:lnTo>
                <a:lnTo>
                  <a:pt x="27584" y="6646"/>
                </a:lnTo>
                <a:lnTo>
                  <a:pt x="27623" y="6630"/>
                </a:lnTo>
                <a:lnTo>
                  <a:pt x="27662" y="6615"/>
                </a:lnTo>
                <a:lnTo>
                  <a:pt x="27701" y="6600"/>
                </a:lnTo>
                <a:lnTo>
                  <a:pt x="27741" y="6587"/>
                </a:lnTo>
                <a:lnTo>
                  <a:pt x="27780" y="6573"/>
                </a:lnTo>
                <a:lnTo>
                  <a:pt x="27820" y="6562"/>
                </a:lnTo>
                <a:lnTo>
                  <a:pt x="27859" y="6550"/>
                </a:lnTo>
                <a:lnTo>
                  <a:pt x="27899" y="6540"/>
                </a:lnTo>
                <a:lnTo>
                  <a:pt x="27939" y="6531"/>
                </a:lnTo>
                <a:lnTo>
                  <a:pt x="27980" y="6521"/>
                </a:lnTo>
                <a:lnTo>
                  <a:pt x="28020" y="6514"/>
                </a:lnTo>
                <a:lnTo>
                  <a:pt x="28060" y="6507"/>
                </a:lnTo>
                <a:lnTo>
                  <a:pt x="28101" y="6499"/>
                </a:lnTo>
                <a:lnTo>
                  <a:pt x="28141" y="6494"/>
                </a:lnTo>
                <a:lnTo>
                  <a:pt x="28182" y="6489"/>
                </a:lnTo>
                <a:lnTo>
                  <a:pt x="28223" y="6485"/>
                </a:lnTo>
                <a:lnTo>
                  <a:pt x="28264" y="6482"/>
                </a:lnTo>
                <a:lnTo>
                  <a:pt x="28305" y="6480"/>
                </a:lnTo>
                <a:lnTo>
                  <a:pt x="28345" y="6478"/>
                </a:lnTo>
                <a:lnTo>
                  <a:pt x="28387" y="6477"/>
                </a:lnTo>
                <a:lnTo>
                  <a:pt x="28428" y="6477"/>
                </a:lnTo>
                <a:lnTo>
                  <a:pt x="28468" y="6477"/>
                </a:lnTo>
                <a:lnTo>
                  <a:pt x="28510" y="6479"/>
                </a:lnTo>
                <a:lnTo>
                  <a:pt x="28550" y="6481"/>
                </a:lnTo>
                <a:lnTo>
                  <a:pt x="28592" y="6483"/>
                </a:lnTo>
                <a:lnTo>
                  <a:pt x="28633" y="6486"/>
                </a:lnTo>
                <a:lnTo>
                  <a:pt x="28673" y="6490"/>
                </a:lnTo>
                <a:lnTo>
                  <a:pt x="28715" y="6495"/>
                </a:lnTo>
                <a:lnTo>
                  <a:pt x="28756" y="6501"/>
                </a:lnTo>
                <a:lnTo>
                  <a:pt x="28796" y="6508"/>
                </a:lnTo>
                <a:lnTo>
                  <a:pt x="28837" y="6514"/>
                </a:lnTo>
                <a:lnTo>
                  <a:pt x="28877" y="6522"/>
                </a:lnTo>
                <a:lnTo>
                  <a:pt x="28918" y="6531"/>
                </a:lnTo>
                <a:lnTo>
                  <a:pt x="28959" y="6540"/>
                </a:lnTo>
                <a:lnTo>
                  <a:pt x="28999" y="6549"/>
                </a:lnTo>
                <a:lnTo>
                  <a:pt x="29040" y="6560"/>
                </a:lnTo>
                <a:lnTo>
                  <a:pt x="29079" y="6571"/>
                </a:lnTo>
                <a:lnTo>
                  <a:pt x="29119" y="6584"/>
                </a:lnTo>
                <a:lnTo>
                  <a:pt x="29159" y="6596"/>
                </a:lnTo>
                <a:lnTo>
                  <a:pt x="29199" y="6610"/>
                </a:lnTo>
                <a:lnTo>
                  <a:pt x="29239" y="6623"/>
                </a:lnTo>
                <a:lnTo>
                  <a:pt x="29277" y="6638"/>
                </a:lnTo>
                <a:lnTo>
                  <a:pt x="29317" y="6653"/>
                </a:lnTo>
                <a:lnTo>
                  <a:pt x="29355" y="6669"/>
                </a:lnTo>
                <a:lnTo>
                  <a:pt x="29395" y="6686"/>
                </a:lnTo>
                <a:lnTo>
                  <a:pt x="29432" y="6703"/>
                </a:lnTo>
                <a:lnTo>
                  <a:pt x="29471" y="6721"/>
                </a:lnTo>
                <a:lnTo>
                  <a:pt x="29509" y="6740"/>
                </a:lnTo>
                <a:lnTo>
                  <a:pt x="29547" y="6759"/>
                </a:lnTo>
                <a:lnTo>
                  <a:pt x="29584" y="6778"/>
                </a:lnTo>
                <a:lnTo>
                  <a:pt x="29619" y="6799"/>
                </a:lnTo>
                <a:lnTo>
                  <a:pt x="29652" y="6819"/>
                </a:lnTo>
                <a:lnTo>
                  <a:pt x="29685" y="6841"/>
                </a:lnTo>
                <a:lnTo>
                  <a:pt x="29717" y="6863"/>
                </a:lnTo>
                <a:lnTo>
                  <a:pt x="29750" y="6884"/>
                </a:lnTo>
                <a:lnTo>
                  <a:pt x="29781" y="6906"/>
                </a:lnTo>
                <a:lnTo>
                  <a:pt x="29812" y="6929"/>
                </a:lnTo>
                <a:lnTo>
                  <a:pt x="29842" y="6953"/>
                </a:lnTo>
                <a:lnTo>
                  <a:pt x="29873" y="6977"/>
                </a:lnTo>
                <a:lnTo>
                  <a:pt x="29902" y="7001"/>
                </a:lnTo>
                <a:lnTo>
                  <a:pt x="29931" y="7025"/>
                </a:lnTo>
                <a:lnTo>
                  <a:pt x="29959" y="7050"/>
                </a:lnTo>
                <a:lnTo>
                  <a:pt x="29987" y="7075"/>
                </a:lnTo>
                <a:lnTo>
                  <a:pt x="30014" y="7101"/>
                </a:lnTo>
                <a:lnTo>
                  <a:pt x="30041" y="7127"/>
                </a:lnTo>
                <a:lnTo>
                  <a:pt x="30067" y="7153"/>
                </a:lnTo>
                <a:lnTo>
                  <a:pt x="30118" y="7207"/>
                </a:lnTo>
                <a:lnTo>
                  <a:pt x="30167" y="7261"/>
                </a:lnTo>
                <a:lnTo>
                  <a:pt x="30213" y="7317"/>
                </a:lnTo>
                <a:lnTo>
                  <a:pt x="30258" y="7376"/>
                </a:lnTo>
                <a:lnTo>
                  <a:pt x="30300" y="7434"/>
                </a:lnTo>
                <a:lnTo>
                  <a:pt x="30341" y="7494"/>
                </a:lnTo>
                <a:lnTo>
                  <a:pt x="30379" y="7555"/>
                </a:lnTo>
                <a:lnTo>
                  <a:pt x="30415" y="7617"/>
                </a:lnTo>
                <a:lnTo>
                  <a:pt x="30449" y="7680"/>
                </a:lnTo>
                <a:lnTo>
                  <a:pt x="30482" y="7744"/>
                </a:lnTo>
                <a:lnTo>
                  <a:pt x="30512" y="7809"/>
                </a:lnTo>
                <a:lnTo>
                  <a:pt x="30540" y="7874"/>
                </a:lnTo>
                <a:lnTo>
                  <a:pt x="30566" y="7941"/>
                </a:lnTo>
                <a:lnTo>
                  <a:pt x="30590" y="8007"/>
                </a:lnTo>
                <a:lnTo>
                  <a:pt x="30612" y="8075"/>
                </a:lnTo>
                <a:lnTo>
                  <a:pt x="30632" y="8144"/>
                </a:lnTo>
                <a:lnTo>
                  <a:pt x="30649" y="8212"/>
                </a:lnTo>
                <a:lnTo>
                  <a:pt x="30665" y="8282"/>
                </a:lnTo>
                <a:lnTo>
                  <a:pt x="30678" y="8352"/>
                </a:lnTo>
                <a:lnTo>
                  <a:pt x="30691" y="8423"/>
                </a:lnTo>
                <a:lnTo>
                  <a:pt x="30700" y="8493"/>
                </a:lnTo>
                <a:lnTo>
                  <a:pt x="30709" y="8565"/>
                </a:lnTo>
                <a:lnTo>
                  <a:pt x="30714" y="8636"/>
                </a:lnTo>
                <a:lnTo>
                  <a:pt x="30718" y="8708"/>
                </a:lnTo>
                <a:lnTo>
                  <a:pt x="30720" y="8780"/>
                </a:lnTo>
                <a:lnTo>
                  <a:pt x="30720" y="8853"/>
                </a:lnTo>
                <a:lnTo>
                  <a:pt x="30718" y="8924"/>
                </a:lnTo>
                <a:lnTo>
                  <a:pt x="30714" y="8996"/>
                </a:lnTo>
                <a:lnTo>
                  <a:pt x="30708" y="9068"/>
                </a:lnTo>
                <a:lnTo>
                  <a:pt x="30700" y="9141"/>
                </a:lnTo>
                <a:lnTo>
                  <a:pt x="30690" y="9213"/>
                </a:lnTo>
                <a:lnTo>
                  <a:pt x="30678" y="9284"/>
                </a:lnTo>
                <a:lnTo>
                  <a:pt x="30665" y="9355"/>
                </a:lnTo>
                <a:lnTo>
                  <a:pt x="30649" y="9427"/>
                </a:lnTo>
                <a:lnTo>
                  <a:pt x="30632" y="9498"/>
                </a:lnTo>
                <a:lnTo>
                  <a:pt x="30612" y="9569"/>
                </a:lnTo>
                <a:lnTo>
                  <a:pt x="30590" y="9638"/>
                </a:lnTo>
                <a:lnTo>
                  <a:pt x="30567" y="9708"/>
                </a:lnTo>
                <a:lnTo>
                  <a:pt x="30542" y="9777"/>
                </a:lnTo>
                <a:lnTo>
                  <a:pt x="30515" y="9845"/>
                </a:lnTo>
                <a:lnTo>
                  <a:pt x="30486" y="9913"/>
                </a:lnTo>
                <a:lnTo>
                  <a:pt x="30456" y="9981"/>
                </a:lnTo>
                <a:lnTo>
                  <a:pt x="30422" y="10047"/>
                </a:lnTo>
                <a:lnTo>
                  <a:pt x="30388" y="10113"/>
                </a:lnTo>
                <a:lnTo>
                  <a:pt x="30351" y="10177"/>
                </a:lnTo>
                <a:lnTo>
                  <a:pt x="30313" y="10242"/>
                </a:lnTo>
                <a:lnTo>
                  <a:pt x="30273" y="10304"/>
                </a:lnTo>
                <a:lnTo>
                  <a:pt x="30231" y="10367"/>
                </a:lnTo>
                <a:lnTo>
                  <a:pt x="30187" y="10428"/>
                </a:lnTo>
                <a:lnTo>
                  <a:pt x="30141" y="10488"/>
                </a:lnTo>
                <a:lnTo>
                  <a:pt x="30094" y="10547"/>
                </a:lnTo>
                <a:lnTo>
                  <a:pt x="30044" y="10604"/>
                </a:lnTo>
                <a:lnTo>
                  <a:pt x="29993" y="10660"/>
                </a:lnTo>
                <a:lnTo>
                  <a:pt x="29940" y="10715"/>
                </a:lnTo>
                <a:lnTo>
                  <a:pt x="29886" y="10770"/>
                </a:lnTo>
                <a:lnTo>
                  <a:pt x="29829" y="10822"/>
                </a:lnTo>
                <a:lnTo>
                  <a:pt x="29775" y="10867"/>
                </a:lnTo>
                <a:lnTo>
                  <a:pt x="29719" y="10911"/>
                </a:lnTo>
                <a:lnTo>
                  <a:pt x="29662" y="10953"/>
                </a:lnTo>
                <a:lnTo>
                  <a:pt x="29605" y="10993"/>
                </a:lnTo>
                <a:lnTo>
                  <a:pt x="29548" y="11032"/>
                </a:lnTo>
                <a:lnTo>
                  <a:pt x="29489" y="11068"/>
                </a:lnTo>
                <a:lnTo>
                  <a:pt x="29431" y="11105"/>
                </a:lnTo>
                <a:lnTo>
                  <a:pt x="29372" y="11138"/>
                </a:lnTo>
                <a:lnTo>
                  <a:pt x="29311" y="11170"/>
                </a:lnTo>
                <a:lnTo>
                  <a:pt x="29251" y="11201"/>
                </a:lnTo>
                <a:lnTo>
                  <a:pt x="29191" y="11231"/>
                </a:lnTo>
                <a:lnTo>
                  <a:pt x="29129" y="11259"/>
                </a:lnTo>
                <a:lnTo>
                  <a:pt x="29068" y="11285"/>
                </a:lnTo>
                <a:lnTo>
                  <a:pt x="29005" y="11310"/>
                </a:lnTo>
                <a:lnTo>
                  <a:pt x="28943" y="11333"/>
                </a:lnTo>
                <a:lnTo>
                  <a:pt x="28880" y="11353"/>
                </a:lnTo>
                <a:lnTo>
                  <a:pt x="28817" y="11374"/>
                </a:lnTo>
                <a:lnTo>
                  <a:pt x="28753" y="11392"/>
                </a:lnTo>
                <a:lnTo>
                  <a:pt x="28689" y="11410"/>
                </a:lnTo>
                <a:lnTo>
                  <a:pt x="28625" y="11424"/>
                </a:lnTo>
                <a:lnTo>
                  <a:pt x="28561" y="11439"/>
                </a:lnTo>
                <a:lnTo>
                  <a:pt x="28496" y="11451"/>
                </a:lnTo>
                <a:lnTo>
                  <a:pt x="28431" y="11462"/>
                </a:lnTo>
                <a:lnTo>
                  <a:pt x="28366" y="11471"/>
                </a:lnTo>
                <a:lnTo>
                  <a:pt x="28301" y="11479"/>
                </a:lnTo>
                <a:lnTo>
                  <a:pt x="28236" y="11486"/>
                </a:lnTo>
                <a:lnTo>
                  <a:pt x="28170" y="11490"/>
                </a:lnTo>
                <a:lnTo>
                  <a:pt x="28105" y="11494"/>
                </a:lnTo>
                <a:lnTo>
                  <a:pt x="28039" y="11496"/>
                </a:lnTo>
                <a:lnTo>
                  <a:pt x="27974" y="11496"/>
                </a:lnTo>
                <a:lnTo>
                  <a:pt x="27908" y="11495"/>
                </a:lnTo>
                <a:lnTo>
                  <a:pt x="27843" y="11493"/>
                </a:lnTo>
                <a:lnTo>
                  <a:pt x="27777" y="11489"/>
                </a:lnTo>
                <a:lnTo>
                  <a:pt x="27711" y="11484"/>
                </a:lnTo>
                <a:lnTo>
                  <a:pt x="27646" y="11476"/>
                </a:lnTo>
                <a:lnTo>
                  <a:pt x="27580" y="11468"/>
                </a:lnTo>
                <a:lnTo>
                  <a:pt x="27516" y="11459"/>
                </a:lnTo>
                <a:lnTo>
                  <a:pt x="27450" y="11447"/>
                </a:lnTo>
                <a:lnTo>
                  <a:pt x="27386" y="11435"/>
                </a:lnTo>
                <a:lnTo>
                  <a:pt x="27320" y="11421"/>
                </a:lnTo>
                <a:lnTo>
                  <a:pt x="27255" y="11405"/>
                </a:lnTo>
                <a:lnTo>
                  <a:pt x="27192" y="11389"/>
                </a:lnTo>
                <a:lnTo>
                  <a:pt x="27127" y="11371"/>
                </a:lnTo>
                <a:lnTo>
                  <a:pt x="27064" y="11351"/>
                </a:lnTo>
                <a:lnTo>
                  <a:pt x="27000" y="11331"/>
                </a:lnTo>
                <a:lnTo>
                  <a:pt x="26937" y="11308"/>
                </a:lnTo>
                <a:lnTo>
                  <a:pt x="26874" y="11284"/>
                </a:lnTo>
                <a:lnTo>
                  <a:pt x="26812" y="11259"/>
                </a:lnTo>
                <a:lnTo>
                  <a:pt x="26751" y="11233"/>
                </a:lnTo>
                <a:lnTo>
                  <a:pt x="26689" y="11205"/>
                </a:lnTo>
                <a:lnTo>
                  <a:pt x="26628" y="11175"/>
                </a:lnTo>
                <a:lnTo>
                  <a:pt x="26567" y="11144"/>
                </a:lnTo>
                <a:lnTo>
                  <a:pt x="26507" y="11113"/>
                </a:lnTo>
                <a:lnTo>
                  <a:pt x="26448" y="11080"/>
                </a:lnTo>
                <a:lnTo>
                  <a:pt x="26388" y="11044"/>
                </a:lnTo>
                <a:lnTo>
                  <a:pt x="26330" y="11009"/>
                </a:lnTo>
                <a:lnTo>
                  <a:pt x="26272" y="10971"/>
                </a:lnTo>
                <a:lnTo>
                  <a:pt x="26214" y="10933"/>
                </a:lnTo>
                <a:lnTo>
                  <a:pt x="26158" y="10892"/>
                </a:lnTo>
                <a:lnTo>
                  <a:pt x="26102" y="10852"/>
                </a:lnTo>
                <a:lnTo>
                  <a:pt x="26047" y="10809"/>
                </a:lnTo>
                <a:lnTo>
                  <a:pt x="25992" y="10765"/>
                </a:lnTo>
                <a:lnTo>
                  <a:pt x="25937" y="10720"/>
                </a:lnTo>
                <a:lnTo>
                  <a:pt x="25884" y="10673"/>
                </a:lnTo>
                <a:lnTo>
                  <a:pt x="25840" y="10644"/>
                </a:lnTo>
                <a:lnTo>
                  <a:pt x="25797" y="10618"/>
                </a:lnTo>
                <a:lnTo>
                  <a:pt x="25756" y="10593"/>
                </a:lnTo>
                <a:lnTo>
                  <a:pt x="25718" y="10571"/>
                </a:lnTo>
                <a:lnTo>
                  <a:pt x="25681" y="10551"/>
                </a:lnTo>
                <a:lnTo>
                  <a:pt x="25646" y="10533"/>
                </a:lnTo>
                <a:lnTo>
                  <a:pt x="25613" y="10518"/>
                </a:lnTo>
                <a:lnTo>
                  <a:pt x="25581" y="10503"/>
                </a:lnTo>
                <a:lnTo>
                  <a:pt x="25550" y="10492"/>
                </a:lnTo>
                <a:lnTo>
                  <a:pt x="25521" y="10480"/>
                </a:lnTo>
                <a:lnTo>
                  <a:pt x="25493" y="10472"/>
                </a:lnTo>
                <a:lnTo>
                  <a:pt x="25466" y="10464"/>
                </a:lnTo>
                <a:lnTo>
                  <a:pt x="25440" y="10457"/>
                </a:lnTo>
                <a:lnTo>
                  <a:pt x="25414" y="10452"/>
                </a:lnTo>
                <a:lnTo>
                  <a:pt x="25389" y="10448"/>
                </a:lnTo>
                <a:lnTo>
                  <a:pt x="25364" y="10445"/>
                </a:lnTo>
                <a:lnTo>
                  <a:pt x="3051" y="10445"/>
                </a:lnTo>
                <a:lnTo>
                  <a:pt x="2972" y="10444"/>
                </a:lnTo>
                <a:lnTo>
                  <a:pt x="2894" y="10442"/>
                </a:lnTo>
                <a:lnTo>
                  <a:pt x="2816" y="10437"/>
                </a:lnTo>
                <a:lnTo>
                  <a:pt x="2739" y="10429"/>
                </a:lnTo>
                <a:lnTo>
                  <a:pt x="2662" y="10421"/>
                </a:lnTo>
                <a:lnTo>
                  <a:pt x="2586" y="10411"/>
                </a:lnTo>
                <a:lnTo>
                  <a:pt x="2511" y="10398"/>
                </a:lnTo>
                <a:lnTo>
                  <a:pt x="2436" y="10383"/>
                </a:lnTo>
                <a:lnTo>
                  <a:pt x="2362" y="10367"/>
                </a:lnTo>
                <a:lnTo>
                  <a:pt x="2288" y="10349"/>
                </a:lnTo>
                <a:lnTo>
                  <a:pt x="2215" y="10329"/>
                </a:lnTo>
                <a:lnTo>
                  <a:pt x="2143" y="10309"/>
                </a:lnTo>
                <a:lnTo>
                  <a:pt x="2073" y="10285"/>
                </a:lnTo>
                <a:lnTo>
                  <a:pt x="2002" y="10261"/>
                </a:lnTo>
                <a:lnTo>
                  <a:pt x="1932" y="10234"/>
                </a:lnTo>
                <a:lnTo>
                  <a:pt x="1863" y="10205"/>
                </a:lnTo>
                <a:lnTo>
                  <a:pt x="1795" y="10176"/>
                </a:lnTo>
                <a:lnTo>
                  <a:pt x="1728" y="10144"/>
                </a:lnTo>
                <a:lnTo>
                  <a:pt x="1661" y="10112"/>
                </a:lnTo>
                <a:lnTo>
                  <a:pt x="1597" y="10077"/>
                </a:lnTo>
                <a:lnTo>
                  <a:pt x="1532" y="10041"/>
                </a:lnTo>
                <a:lnTo>
                  <a:pt x="1469" y="10004"/>
                </a:lnTo>
                <a:lnTo>
                  <a:pt x="1406" y="9965"/>
                </a:lnTo>
                <a:lnTo>
                  <a:pt x="1345" y="9924"/>
                </a:lnTo>
                <a:lnTo>
                  <a:pt x="1285" y="9883"/>
                </a:lnTo>
                <a:lnTo>
                  <a:pt x="1225" y="9839"/>
                </a:lnTo>
                <a:lnTo>
                  <a:pt x="1167" y="9794"/>
                </a:lnTo>
                <a:lnTo>
                  <a:pt x="1110" y="9749"/>
                </a:lnTo>
                <a:lnTo>
                  <a:pt x="1055" y="9702"/>
                </a:lnTo>
                <a:lnTo>
                  <a:pt x="999" y="9653"/>
                </a:lnTo>
                <a:lnTo>
                  <a:pt x="945" y="9603"/>
                </a:lnTo>
                <a:lnTo>
                  <a:pt x="893" y="9552"/>
                </a:lnTo>
                <a:lnTo>
                  <a:pt x="842" y="9500"/>
                </a:lnTo>
                <a:lnTo>
                  <a:pt x="792" y="9446"/>
                </a:lnTo>
                <a:lnTo>
                  <a:pt x="743" y="9392"/>
                </a:lnTo>
                <a:lnTo>
                  <a:pt x="696" y="9335"/>
                </a:lnTo>
                <a:lnTo>
                  <a:pt x="651" y="9278"/>
                </a:lnTo>
                <a:lnTo>
                  <a:pt x="606" y="9220"/>
                </a:lnTo>
                <a:lnTo>
                  <a:pt x="562" y="9161"/>
                </a:lnTo>
                <a:lnTo>
                  <a:pt x="521" y="9100"/>
                </a:lnTo>
                <a:lnTo>
                  <a:pt x="480" y="9039"/>
                </a:lnTo>
                <a:lnTo>
                  <a:pt x="441" y="8976"/>
                </a:lnTo>
                <a:lnTo>
                  <a:pt x="404" y="8913"/>
                </a:lnTo>
                <a:lnTo>
                  <a:pt x="367" y="8849"/>
                </a:lnTo>
                <a:lnTo>
                  <a:pt x="333" y="8784"/>
                </a:lnTo>
                <a:lnTo>
                  <a:pt x="301" y="8717"/>
                </a:lnTo>
                <a:lnTo>
                  <a:pt x="270" y="8651"/>
                </a:lnTo>
                <a:lnTo>
                  <a:pt x="239" y="8582"/>
                </a:lnTo>
                <a:lnTo>
                  <a:pt x="211" y="8513"/>
                </a:lnTo>
                <a:lnTo>
                  <a:pt x="185" y="8444"/>
                </a:lnTo>
                <a:lnTo>
                  <a:pt x="160" y="8373"/>
                </a:lnTo>
                <a:lnTo>
                  <a:pt x="136" y="8302"/>
                </a:lnTo>
                <a:lnTo>
                  <a:pt x="116" y="8230"/>
                </a:lnTo>
                <a:lnTo>
                  <a:pt x="96" y="8157"/>
                </a:lnTo>
                <a:lnTo>
                  <a:pt x="78" y="8083"/>
                </a:lnTo>
                <a:lnTo>
                  <a:pt x="61" y="8010"/>
                </a:lnTo>
                <a:lnTo>
                  <a:pt x="47" y="7935"/>
                </a:lnTo>
                <a:lnTo>
                  <a:pt x="34" y="7860"/>
                </a:lnTo>
                <a:lnTo>
                  <a:pt x="24" y="7784"/>
                </a:lnTo>
                <a:lnTo>
                  <a:pt x="16" y="7707"/>
                </a:lnTo>
                <a:lnTo>
                  <a:pt x="8" y="7630"/>
                </a:lnTo>
                <a:lnTo>
                  <a:pt x="4" y="7552"/>
                </a:lnTo>
                <a:lnTo>
                  <a:pt x="1" y="7474"/>
                </a:lnTo>
                <a:lnTo>
                  <a:pt x="0" y="7394"/>
                </a:lnTo>
                <a:lnTo>
                  <a:pt x="0" y="3050"/>
                </a:lnTo>
                <a:lnTo>
                  <a:pt x="1" y="2971"/>
                </a:lnTo>
                <a:lnTo>
                  <a:pt x="4" y="2893"/>
                </a:lnTo>
                <a:lnTo>
                  <a:pt x="8" y="2815"/>
                </a:lnTo>
                <a:lnTo>
                  <a:pt x="16" y="2738"/>
                </a:lnTo>
                <a:lnTo>
                  <a:pt x="24" y="2661"/>
                </a:lnTo>
                <a:lnTo>
                  <a:pt x="34" y="2585"/>
                </a:lnTo>
                <a:lnTo>
                  <a:pt x="47" y="2510"/>
                </a:lnTo>
                <a:lnTo>
                  <a:pt x="61" y="2435"/>
                </a:lnTo>
                <a:lnTo>
                  <a:pt x="78" y="2361"/>
                </a:lnTo>
                <a:lnTo>
                  <a:pt x="96" y="2288"/>
                </a:lnTo>
                <a:lnTo>
                  <a:pt x="116" y="2215"/>
                </a:lnTo>
                <a:lnTo>
                  <a:pt x="136" y="2143"/>
                </a:lnTo>
                <a:lnTo>
                  <a:pt x="160" y="2072"/>
                </a:lnTo>
                <a:lnTo>
                  <a:pt x="185" y="2001"/>
                </a:lnTo>
                <a:lnTo>
                  <a:pt x="211" y="1932"/>
                </a:lnTo>
                <a:lnTo>
                  <a:pt x="239" y="1863"/>
                </a:lnTo>
                <a:lnTo>
                  <a:pt x="270" y="1795"/>
                </a:lnTo>
                <a:lnTo>
                  <a:pt x="301" y="1728"/>
                </a:lnTo>
                <a:lnTo>
                  <a:pt x="333" y="1661"/>
                </a:lnTo>
                <a:lnTo>
                  <a:pt x="367" y="1596"/>
                </a:lnTo>
                <a:lnTo>
                  <a:pt x="404" y="1532"/>
                </a:lnTo>
                <a:lnTo>
                  <a:pt x="441" y="1468"/>
                </a:lnTo>
                <a:lnTo>
                  <a:pt x="480" y="1406"/>
                </a:lnTo>
                <a:lnTo>
                  <a:pt x="521" y="1345"/>
                </a:lnTo>
                <a:lnTo>
                  <a:pt x="562" y="1284"/>
                </a:lnTo>
                <a:lnTo>
                  <a:pt x="606" y="1225"/>
                </a:lnTo>
                <a:lnTo>
                  <a:pt x="651" y="1167"/>
                </a:lnTo>
                <a:lnTo>
                  <a:pt x="696" y="1109"/>
                </a:lnTo>
                <a:lnTo>
                  <a:pt x="743" y="1054"/>
                </a:lnTo>
                <a:lnTo>
                  <a:pt x="792" y="999"/>
                </a:lnTo>
                <a:lnTo>
                  <a:pt x="842" y="946"/>
                </a:lnTo>
                <a:lnTo>
                  <a:pt x="893" y="893"/>
                </a:lnTo>
                <a:lnTo>
                  <a:pt x="945" y="842"/>
                </a:lnTo>
                <a:lnTo>
                  <a:pt x="999" y="792"/>
                </a:lnTo>
                <a:lnTo>
                  <a:pt x="1055" y="744"/>
                </a:lnTo>
                <a:lnTo>
                  <a:pt x="1110" y="696"/>
                </a:lnTo>
                <a:lnTo>
                  <a:pt x="1167" y="650"/>
                </a:lnTo>
                <a:lnTo>
                  <a:pt x="1225" y="606"/>
                </a:lnTo>
                <a:lnTo>
                  <a:pt x="1285" y="563"/>
                </a:lnTo>
                <a:lnTo>
                  <a:pt x="1345" y="520"/>
                </a:lnTo>
                <a:lnTo>
                  <a:pt x="1406" y="481"/>
                </a:lnTo>
                <a:lnTo>
                  <a:pt x="1469" y="441"/>
                </a:lnTo>
                <a:lnTo>
                  <a:pt x="1532" y="404"/>
                </a:lnTo>
                <a:lnTo>
                  <a:pt x="1597" y="368"/>
                </a:lnTo>
                <a:lnTo>
                  <a:pt x="1661" y="334"/>
                </a:lnTo>
                <a:lnTo>
                  <a:pt x="1728" y="301"/>
                </a:lnTo>
                <a:lnTo>
                  <a:pt x="1795" y="270"/>
                </a:lnTo>
                <a:lnTo>
                  <a:pt x="1863" y="239"/>
                </a:lnTo>
                <a:lnTo>
                  <a:pt x="1932" y="211"/>
                </a:lnTo>
                <a:lnTo>
                  <a:pt x="2002" y="185"/>
                </a:lnTo>
                <a:lnTo>
                  <a:pt x="2073" y="160"/>
                </a:lnTo>
                <a:lnTo>
                  <a:pt x="2143" y="137"/>
                </a:lnTo>
                <a:lnTo>
                  <a:pt x="2215" y="116"/>
                </a:lnTo>
                <a:lnTo>
                  <a:pt x="2288" y="96"/>
                </a:lnTo>
                <a:lnTo>
                  <a:pt x="2362" y="78"/>
                </a:lnTo>
                <a:lnTo>
                  <a:pt x="2436" y="61"/>
                </a:lnTo>
                <a:lnTo>
                  <a:pt x="2511" y="48"/>
                </a:lnTo>
                <a:lnTo>
                  <a:pt x="2586" y="35"/>
                </a:lnTo>
                <a:lnTo>
                  <a:pt x="2662" y="24"/>
                </a:lnTo>
                <a:lnTo>
                  <a:pt x="2739" y="16"/>
                </a:lnTo>
                <a:lnTo>
                  <a:pt x="2816" y="8"/>
                </a:lnTo>
                <a:lnTo>
                  <a:pt x="2894" y="4"/>
                </a:lnTo>
                <a:lnTo>
                  <a:pt x="2972" y="1"/>
                </a:lnTo>
                <a:lnTo>
                  <a:pt x="3051" y="0"/>
                </a:lnTo>
                <a:lnTo>
                  <a:pt x="25929" y="0"/>
                </a:lnTo>
                <a:lnTo>
                  <a:pt x="26007" y="1"/>
                </a:lnTo>
                <a:lnTo>
                  <a:pt x="26086" y="4"/>
                </a:lnTo>
                <a:lnTo>
                  <a:pt x="26163" y="8"/>
                </a:lnTo>
                <a:lnTo>
                  <a:pt x="26240" y="16"/>
                </a:lnTo>
                <a:lnTo>
                  <a:pt x="26317" y="24"/>
                </a:lnTo>
                <a:lnTo>
                  <a:pt x="26393" y="35"/>
                </a:lnTo>
                <a:lnTo>
                  <a:pt x="26469" y="48"/>
                </a:lnTo>
                <a:lnTo>
                  <a:pt x="26543" y="61"/>
                </a:lnTo>
                <a:lnTo>
                  <a:pt x="26618" y="78"/>
                </a:lnTo>
                <a:lnTo>
                  <a:pt x="26691" y="96"/>
                </a:lnTo>
                <a:lnTo>
                  <a:pt x="26764" y="116"/>
                </a:lnTo>
                <a:lnTo>
                  <a:pt x="26836" y="137"/>
                </a:lnTo>
                <a:lnTo>
                  <a:pt x="26908" y="160"/>
                </a:lnTo>
                <a:lnTo>
                  <a:pt x="26977" y="185"/>
                </a:lnTo>
                <a:lnTo>
                  <a:pt x="27047" y="211"/>
                </a:lnTo>
                <a:lnTo>
                  <a:pt x="27117" y="239"/>
                </a:lnTo>
                <a:lnTo>
                  <a:pt x="27185" y="270"/>
                </a:lnTo>
                <a:lnTo>
                  <a:pt x="27251" y="301"/>
                </a:lnTo>
                <a:lnTo>
                  <a:pt x="27318" y="334"/>
                </a:lnTo>
                <a:lnTo>
                  <a:pt x="27383" y="368"/>
                </a:lnTo>
                <a:lnTo>
                  <a:pt x="27448" y="404"/>
                </a:lnTo>
                <a:lnTo>
                  <a:pt x="27510" y="441"/>
                </a:lnTo>
                <a:lnTo>
                  <a:pt x="27573" y="481"/>
                </a:lnTo>
                <a:lnTo>
                  <a:pt x="27634" y="520"/>
                </a:lnTo>
                <a:lnTo>
                  <a:pt x="27695" y="563"/>
                </a:lnTo>
                <a:lnTo>
                  <a:pt x="27754" y="606"/>
                </a:lnTo>
                <a:lnTo>
                  <a:pt x="27812" y="650"/>
                </a:lnTo>
                <a:lnTo>
                  <a:pt x="27870" y="696"/>
                </a:lnTo>
                <a:lnTo>
                  <a:pt x="27926" y="744"/>
                </a:lnTo>
                <a:lnTo>
                  <a:pt x="27980" y="792"/>
                </a:lnTo>
                <a:lnTo>
                  <a:pt x="28034" y="842"/>
                </a:lnTo>
                <a:lnTo>
                  <a:pt x="28086" y="893"/>
                </a:lnTo>
                <a:lnTo>
                  <a:pt x="28137" y="946"/>
                </a:lnTo>
                <a:lnTo>
                  <a:pt x="28187" y="999"/>
                </a:lnTo>
                <a:lnTo>
                  <a:pt x="28236" y="1054"/>
                </a:lnTo>
                <a:lnTo>
                  <a:pt x="28283" y="1109"/>
                </a:lnTo>
                <a:lnTo>
                  <a:pt x="28330" y="1167"/>
                </a:lnTo>
                <a:lnTo>
                  <a:pt x="28373" y="1225"/>
                </a:lnTo>
                <a:lnTo>
                  <a:pt x="28417" y="1284"/>
                </a:lnTo>
                <a:lnTo>
                  <a:pt x="28459" y="1345"/>
                </a:lnTo>
                <a:lnTo>
                  <a:pt x="28499" y="1406"/>
                </a:lnTo>
                <a:lnTo>
                  <a:pt x="28538" y="1468"/>
                </a:lnTo>
                <a:lnTo>
                  <a:pt x="28575" y="1532"/>
                </a:lnTo>
                <a:lnTo>
                  <a:pt x="28612" y="1596"/>
                </a:lnTo>
                <a:lnTo>
                  <a:pt x="28646" y="1661"/>
                </a:lnTo>
                <a:lnTo>
                  <a:pt x="28680" y="1728"/>
                </a:lnTo>
                <a:lnTo>
                  <a:pt x="28711" y="1795"/>
                </a:lnTo>
                <a:lnTo>
                  <a:pt x="28740" y="1863"/>
                </a:lnTo>
                <a:lnTo>
                  <a:pt x="28768" y="1932"/>
                </a:lnTo>
                <a:lnTo>
                  <a:pt x="28795" y="2001"/>
                </a:lnTo>
                <a:lnTo>
                  <a:pt x="28820" y="2072"/>
                </a:lnTo>
                <a:lnTo>
                  <a:pt x="28843" y="2143"/>
                </a:lnTo>
                <a:lnTo>
                  <a:pt x="28865" y="2215"/>
                </a:lnTo>
                <a:lnTo>
                  <a:pt x="28884" y="2288"/>
                </a:lnTo>
                <a:lnTo>
                  <a:pt x="28902" y="2361"/>
                </a:lnTo>
                <a:lnTo>
                  <a:pt x="28918" y="2435"/>
                </a:lnTo>
                <a:lnTo>
                  <a:pt x="28933" y="2510"/>
                </a:lnTo>
                <a:lnTo>
                  <a:pt x="28945" y="2585"/>
                </a:lnTo>
                <a:lnTo>
                  <a:pt x="28955" y="2661"/>
                </a:lnTo>
                <a:lnTo>
                  <a:pt x="28965" y="2738"/>
                </a:lnTo>
                <a:lnTo>
                  <a:pt x="28971" y="2815"/>
                </a:lnTo>
                <a:lnTo>
                  <a:pt x="28976" y="2893"/>
                </a:lnTo>
                <a:lnTo>
                  <a:pt x="28979" y="2971"/>
                </a:lnTo>
                <a:lnTo>
                  <a:pt x="28980" y="3050"/>
                </a:lnTo>
                <a:lnTo>
                  <a:pt x="28980" y="5222"/>
                </a:lnTo>
                <a:lnTo>
                  <a:pt x="28979" y="5273"/>
                </a:lnTo>
                <a:lnTo>
                  <a:pt x="28978" y="5323"/>
                </a:lnTo>
                <a:lnTo>
                  <a:pt x="28974" y="5373"/>
                </a:lnTo>
                <a:lnTo>
                  <a:pt x="28969" y="5422"/>
                </a:lnTo>
                <a:lnTo>
                  <a:pt x="28965" y="5447"/>
                </a:lnTo>
                <a:lnTo>
                  <a:pt x="28961" y="5471"/>
                </a:lnTo>
                <a:lnTo>
                  <a:pt x="28955" y="5495"/>
                </a:lnTo>
                <a:lnTo>
                  <a:pt x="28950" y="5518"/>
                </a:lnTo>
                <a:lnTo>
                  <a:pt x="28943" y="5542"/>
                </a:lnTo>
                <a:lnTo>
                  <a:pt x="28936" y="5565"/>
                </a:lnTo>
                <a:lnTo>
                  <a:pt x="28927" y="5588"/>
                </a:lnTo>
                <a:lnTo>
                  <a:pt x="28918" y="5610"/>
                </a:lnTo>
                <a:lnTo>
                  <a:pt x="28825" y="5605"/>
                </a:lnTo>
                <a:lnTo>
                  <a:pt x="28733" y="5603"/>
                </a:lnTo>
                <a:lnTo>
                  <a:pt x="28640" y="5603"/>
                </a:lnTo>
                <a:lnTo>
                  <a:pt x="28548" y="5605"/>
                </a:lnTo>
                <a:lnTo>
                  <a:pt x="28456" y="5610"/>
                </a:lnTo>
                <a:lnTo>
                  <a:pt x="28364" y="5617"/>
                </a:lnTo>
                <a:lnTo>
                  <a:pt x="28274" y="5625"/>
                </a:lnTo>
                <a:lnTo>
                  <a:pt x="28183" y="5637"/>
                </a:lnTo>
                <a:lnTo>
                  <a:pt x="28092" y="5649"/>
                </a:lnTo>
                <a:lnTo>
                  <a:pt x="28003" y="5665"/>
                </a:lnTo>
                <a:lnTo>
                  <a:pt x="27913" y="5682"/>
                </a:lnTo>
                <a:lnTo>
                  <a:pt x="27825" y="5702"/>
                </a:lnTo>
                <a:lnTo>
                  <a:pt x="27737" y="5725"/>
                </a:lnTo>
                <a:lnTo>
                  <a:pt x="27650" y="5749"/>
                </a:lnTo>
                <a:lnTo>
                  <a:pt x="27564" y="5776"/>
                </a:lnTo>
                <a:lnTo>
                  <a:pt x="27478" y="5805"/>
                </a:lnTo>
                <a:lnTo>
                  <a:pt x="27437" y="5821"/>
                </a:lnTo>
                <a:lnTo>
                  <a:pt x="27394" y="5836"/>
                </a:lnTo>
                <a:lnTo>
                  <a:pt x="27352" y="5853"/>
                </a:lnTo>
                <a:lnTo>
                  <a:pt x="27311" y="5870"/>
                </a:lnTo>
                <a:lnTo>
                  <a:pt x="27269" y="5887"/>
                </a:lnTo>
                <a:lnTo>
                  <a:pt x="27228" y="5906"/>
                </a:lnTo>
                <a:lnTo>
                  <a:pt x="27187" y="5925"/>
                </a:lnTo>
                <a:lnTo>
                  <a:pt x="27147" y="5945"/>
                </a:lnTo>
                <a:lnTo>
                  <a:pt x="27107" y="5964"/>
                </a:lnTo>
                <a:lnTo>
                  <a:pt x="27066" y="5985"/>
                </a:lnTo>
                <a:lnTo>
                  <a:pt x="27026" y="6007"/>
                </a:lnTo>
                <a:lnTo>
                  <a:pt x="26988" y="6029"/>
                </a:lnTo>
                <a:lnTo>
                  <a:pt x="26948" y="6051"/>
                </a:lnTo>
                <a:lnTo>
                  <a:pt x="26910" y="6075"/>
                </a:lnTo>
                <a:lnTo>
                  <a:pt x="26871" y="6098"/>
                </a:lnTo>
                <a:lnTo>
                  <a:pt x="26833" y="6123"/>
                </a:lnTo>
                <a:lnTo>
                  <a:pt x="26795" y="6148"/>
                </a:lnTo>
                <a:lnTo>
                  <a:pt x="26758" y="6173"/>
                </a:lnTo>
                <a:lnTo>
                  <a:pt x="26721" y="6199"/>
                </a:lnTo>
                <a:lnTo>
                  <a:pt x="26684" y="6226"/>
                </a:lnTo>
                <a:lnTo>
                  <a:pt x="26648" y="6253"/>
                </a:lnTo>
                <a:lnTo>
                  <a:pt x="26612" y="6281"/>
                </a:lnTo>
                <a:lnTo>
                  <a:pt x="26577" y="6309"/>
                </a:lnTo>
                <a:lnTo>
                  <a:pt x="26541" y="6338"/>
                </a:lnTo>
                <a:lnTo>
                  <a:pt x="26507" y="6368"/>
                </a:lnTo>
                <a:lnTo>
                  <a:pt x="26473" y="6398"/>
                </a:lnTo>
                <a:lnTo>
                  <a:pt x="26438" y="6430"/>
                </a:lnTo>
                <a:lnTo>
                  <a:pt x="26405" y="6462"/>
                </a:lnTo>
                <a:lnTo>
                  <a:pt x="26372" y="6494"/>
                </a:lnTo>
                <a:lnTo>
                  <a:pt x="26339" y="6526"/>
                </a:lnTo>
                <a:lnTo>
                  <a:pt x="26307" y="6560"/>
                </a:lnTo>
                <a:lnTo>
                  <a:pt x="26275" y="6594"/>
                </a:lnTo>
                <a:lnTo>
                  <a:pt x="26232" y="6643"/>
                </a:lnTo>
                <a:lnTo>
                  <a:pt x="26191" y="6694"/>
                </a:lnTo>
                <a:lnTo>
                  <a:pt x="26152" y="6744"/>
                </a:lnTo>
                <a:lnTo>
                  <a:pt x="26113" y="6796"/>
                </a:lnTo>
                <a:lnTo>
                  <a:pt x="26076" y="6848"/>
                </a:lnTo>
                <a:lnTo>
                  <a:pt x="26041" y="6901"/>
                </a:lnTo>
                <a:lnTo>
                  <a:pt x="26006" y="6954"/>
                </a:lnTo>
                <a:lnTo>
                  <a:pt x="25973" y="7008"/>
                </a:lnTo>
                <a:lnTo>
                  <a:pt x="25942" y="7063"/>
                </a:lnTo>
                <a:lnTo>
                  <a:pt x="25911" y="7119"/>
                </a:lnTo>
                <a:lnTo>
                  <a:pt x="25882" y="7174"/>
                </a:lnTo>
                <a:lnTo>
                  <a:pt x="25855" y="7231"/>
                </a:lnTo>
                <a:lnTo>
                  <a:pt x="25829" y="7287"/>
                </a:lnTo>
                <a:lnTo>
                  <a:pt x="25804" y="7344"/>
                </a:lnTo>
                <a:lnTo>
                  <a:pt x="25780" y="7403"/>
                </a:lnTo>
                <a:lnTo>
                  <a:pt x="25758" y="7461"/>
                </a:lnTo>
                <a:lnTo>
                  <a:pt x="25738" y="7519"/>
                </a:lnTo>
                <a:lnTo>
                  <a:pt x="25719" y="7578"/>
                </a:lnTo>
                <a:lnTo>
                  <a:pt x="25701" y="7637"/>
                </a:lnTo>
                <a:lnTo>
                  <a:pt x="25684" y="7697"/>
                </a:lnTo>
                <a:lnTo>
                  <a:pt x="25669" y="7757"/>
                </a:lnTo>
                <a:lnTo>
                  <a:pt x="25655" y="7817"/>
                </a:lnTo>
                <a:lnTo>
                  <a:pt x="25643" y="7877"/>
                </a:lnTo>
                <a:lnTo>
                  <a:pt x="25631" y="7938"/>
                </a:lnTo>
                <a:lnTo>
                  <a:pt x="25622" y="7998"/>
                </a:lnTo>
                <a:lnTo>
                  <a:pt x="25614" y="8058"/>
                </a:lnTo>
                <a:lnTo>
                  <a:pt x="25606" y="8120"/>
                </a:lnTo>
                <a:lnTo>
                  <a:pt x="25601" y="8180"/>
                </a:lnTo>
                <a:lnTo>
                  <a:pt x="25597" y="8242"/>
                </a:lnTo>
                <a:lnTo>
                  <a:pt x="25595" y="8303"/>
                </a:lnTo>
                <a:lnTo>
                  <a:pt x="25593" y="8363"/>
                </a:lnTo>
                <a:lnTo>
                  <a:pt x="25593" y="8425"/>
                </a:lnTo>
                <a:lnTo>
                  <a:pt x="25595" y="8486"/>
                </a:lnTo>
                <a:lnTo>
                  <a:pt x="25597" y="8547"/>
                </a:lnTo>
                <a:lnTo>
                  <a:pt x="25601" y="8608"/>
                </a:lnTo>
                <a:lnTo>
                  <a:pt x="25607" y="8668"/>
                </a:lnTo>
                <a:lnTo>
                  <a:pt x="25614" y="8729"/>
                </a:lnTo>
                <a:lnTo>
                  <a:pt x="25622" y="8789"/>
                </a:lnTo>
                <a:lnTo>
                  <a:pt x="25632" y="8849"/>
                </a:lnTo>
                <a:lnTo>
                  <a:pt x="25644" y="8910"/>
                </a:lnTo>
                <a:lnTo>
                  <a:pt x="25656" y="8969"/>
                </a:lnTo>
                <a:lnTo>
                  <a:pt x="25670" y="9028"/>
                </a:lnTo>
                <a:lnTo>
                  <a:pt x="25686" y="9088"/>
                </a:lnTo>
                <a:lnTo>
                  <a:pt x="25702" y="9146"/>
                </a:lnTo>
                <a:lnTo>
                  <a:pt x="25721" y="9204"/>
                </a:lnTo>
                <a:lnTo>
                  <a:pt x="25740" y="9263"/>
                </a:lnTo>
                <a:lnTo>
                  <a:pt x="25762" y="9320"/>
                </a:lnTo>
                <a:lnTo>
                  <a:pt x="25783" y="9377"/>
                </a:lnTo>
                <a:lnTo>
                  <a:pt x="25807" y="9434"/>
                </a:lnTo>
                <a:lnTo>
                  <a:pt x="25832" y="9490"/>
                </a:lnTo>
                <a:lnTo>
                  <a:pt x="25859" y="9546"/>
                </a:lnTo>
                <a:lnTo>
                  <a:pt x="25888" y="9601"/>
                </a:lnTo>
                <a:lnTo>
                  <a:pt x="25917" y="9655"/>
                </a:lnTo>
                <a:lnTo>
                  <a:pt x="25948" y="9709"/>
                </a:lnTo>
                <a:lnTo>
                  <a:pt x="25980" y="9762"/>
                </a:lnTo>
                <a:lnTo>
                  <a:pt x="26015" y="9815"/>
                </a:lnTo>
                <a:lnTo>
                  <a:pt x="26050" y="9867"/>
                </a:lnTo>
                <a:lnTo>
                  <a:pt x="26086" y="9918"/>
                </a:lnTo>
                <a:lnTo>
                  <a:pt x="26124" y="9969"/>
                </a:lnTo>
                <a:lnTo>
                  <a:pt x="26163" y="10018"/>
                </a:lnTo>
                <a:lnTo>
                  <a:pt x="26205" y="10067"/>
                </a:lnTo>
                <a:lnTo>
                  <a:pt x="26247" y="10116"/>
                </a:lnTo>
                <a:lnTo>
                  <a:pt x="26290" y="10163"/>
                </a:lnTo>
                <a:lnTo>
                  <a:pt x="26336" y="10210"/>
                </a:lnTo>
                <a:lnTo>
                  <a:pt x="26383" y="10254"/>
                </a:lnTo>
                <a:lnTo>
                  <a:pt x="26430" y="10298"/>
                </a:lnTo>
                <a:lnTo>
                  <a:pt x="26479" y="10340"/>
                </a:lnTo>
                <a:lnTo>
                  <a:pt x="26528" y="10380"/>
                </a:lnTo>
                <a:lnTo>
                  <a:pt x="26579" y="10419"/>
                </a:lnTo>
                <a:lnTo>
                  <a:pt x="26630" y="10456"/>
                </a:lnTo>
                <a:lnTo>
                  <a:pt x="26682" y="10492"/>
                </a:lnTo>
                <a:lnTo>
                  <a:pt x="26735" y="10525"/>
                </a:lnTo>
                <a:lnTo>
                  <a:pt x="26788" y="10557"/>
                </a:lnTo>
                <a:lnTo>
                  <a:pt x="26843" y="10588"/>
                </a:lnTo>
                <a:lnTo>
                  <a:pt x="26897" y="10618"/>
                </a:lnTo>
                <a:lnTo>
                  <a:pt x="26954" y="10645"/>
                </a:lnTo>
                <a:lnTo>
                  <a:pt x="27010" y="10671"/>
                </a:lnTo>
                <a:lnTo>
                  <a:pt x="27067" y="10695"/>
                </a:lnTo>
                <a:lnTo>
                  <a:pt x="27124" y="10718"/>
                </a:lnTo>
                <a:lnTo>
                  <a:pt x="27182" y="10738"/>
                </a:lnTo>
                <a:lnTo>
                  <a:pt x="27240" y="10758"/>
                </a:lnTo>
                <a:lnTo>
                  <a:pt x="27298" y="10776"/>
                </a:lnTo>
                <a:lnTo>
                  <a:pt x="27357" y="10792"/>
                </a:lnTo>
                <a:lnTo>
                  <a:pt x="27417" y="10807"/>
                </a:lnTo>
                <a:lnTo>
                  <a:pt x="27476" y="10821"/>
                </a:lnTo>
                <a:lnTo>
                  <a:pt x="27535" y="10832"/>
                </a:lnTo>
                <a:lnTo>
                  <a:pt x="27596" y="10841"/>
                </a:lnTo>
                <a:lnTo>
                  <a:pt x="27655" y="10850"/>
                </a:lnTo>
                <a:lnTo>
                  <a:pt x="27716" y="10857"/>
                </a:lnTo>
                <a:lnTo>
                  <a:pt x="27776" y="10862"/>
                </a:lnTo>
                <a:lnTo>
                  <a:pt x="27836" y="10865"/>
                </a:lnTo>
                <a:lnTo>
                  <a:pt x="27897" y="10867"/>
                </a:lnTo>
                <a:lnTo>
                  <a:pt x="27956" y="10868"/>
                </a:lnTo>
                <a:lnTo>
                  <a:pt x="28016" y="10867"/>
                </a:lnTo>
                <a:lnTo>
                  <a:pt x="28077" y="10864"/>
                </a:lnTo>
                <a:lnTo>
                  <a:pt x="28136" y="10860"/>
                </a:lnTo>
                <a:lnTo>
                  <a:pt x="28195" y="10854"/>
                </a:lnTo>
                <a:lnTo>
                  <a:pt x="28255" y="10847"/>
                </a:lnTo>
                <a:lnTo>
                  <a:pt x="28314" y="10838"/>
                </a:lnTo>
                <a:lnTo>
                  <a:pt x="28372" y="10828"/>
                </a:lnTo>
                <a:lnTo>
                  <a:pt x="28431" y="10815"/>
                </a:lnTo>
                <a:lnTo>
                  <a:pt x="28488" y="10802"/>
                </a:lnTo>
                <a:lnTo>
                  <a:pt x="28545" y="10786"/>
                </a:lnTo>
                <a:lnTo>
                  <a:pt x="28603" y="10770"/>
                </a:lnTo>
                <a:lnTo>
                  <a:pt x="28659" y="10752"/>
                </a:lnTo>
                <a:lnTo>
                  <a:pt x="28714" y="10732"/>
                </a:lnTo>
                <a:lnTo>
                  <a:pt x="28769" y="10710"/>
                </a:lnTo>
                <a:lnTo>
                  <a:pt x="28823" y="10687"/>
                </a:lnTo>
                <a:lnTo>
                  <a:pt x="28877" y="10662"/>
                </a:lnTo>
                <a:lnTo>
                  <a:pt x="28930" y="10636"/>
                </a:lnTo>
                <a:lnTo>
                  <a:pt x="28983" y="10609"/>
                </a:lnTo>
                <a:lnTo>
                  <a:pt x="29034" y="10580"/>
                </a:lnTo>
                <a:lnTo>
                  <a:pt x="29083" y="10549"/>
                </a:lnTo>
                <a:lnTo>
                  <a:pt x="29133" y="10517"/>
                </a:lnTo>
                <a:lnTo>
                  <a:pt x="29181" y="10482"/>
                </a:lnTo>
                <a:lnTo>
                  <a:pt x="29229" y="10447"/>
                </a:lnTo>
                <a:lnTo>
                  <a:pt x="29276" y="10411"/>
                </a:lnTo>
                <a:lnTo>
                  <a:pt x="29321" y="10372"/>
                </a:lnTo>
                <a:lnTo>
                  <a:pt x="29366" y="10332"/>
                </a:lnTo>
                <a:lnTo>
                  <a:pt x="29408" y="10291"/>
                </a:lnTo>
                <a:lnTo>
                  <a:pt x="29450" y="10247"/>
                </a:lnTo>
                <a:lnTo>
                  <a:pt x="29491" y="10202"/>
                </a:lnTo>
                <a:lnTo>
                  <a:pt x="29530" y="10157"/>
                </a:lnTo>
                <a:lnTo>
                  <a:pt x="29569" y="10109"/>
                </a:lnTo>
                <a:lnTo>
                  <a:pt x="29605" y="10060"/>
                </a:lnTo>
                <a:lnTo>
                  <a:pt x="29640" y="10009"/>
                </a:lnTo>
                <a:lnTo>
                  <a:pt x="29674" y="9957"/>
                </a:lnTo>
                <a:lnTo>
                  <a:pt x="29707" y="9903"/>
                </a:lnTo>
                <a:lnTo>
                  <a:pt x="29727" y="9868"/>
                </a:lnTo>
                <a:lnTo>
                  <a:pt x="29746" y="9833"/>
                </a:lnTo>
                <a:lnTo>
                  <a:pt x="29764" y="9798"/>
                </a:lnTo>
                <a:lnTo>
                  <a:pt x="29783" y="9761"/>
                </a:lnTo>
                <a:lnTo>
                  <a:pt x="29800" y="9726"/>
                </a:lnTo>
                <a:lnTo>
                  <a:pt x="29817" y="9688"/>
                </a:lnTo>
                <a:lnTo>
                  <a:pt x="29833" y="9652"/>
                </a:lnTo>
                <a:lnTo>
                  <a:pt x="29850" y="9614"/>
                </a:lnTo>
                <a:lnTo>
                  <a:pt x="29864" y="9577"/>
                </a:lnTo>
                <a:lnTo>
                  <a:pt x="29879" y="9538"/>
                </a:lnTo>
                <a:lnTo>
                  <a:pt x="29893" y="9501"/>
                </a:lnTo>
                <a:lnTo>
                  <a:pt x="29906" y="9462"/>
                </a:lnTo>
                <a:lnTo>
                  <a:pt x="29918" y="9424"/>
                </a:lnTo>
                <a:lnTo>
                  <a:pt x="29931" y="9384"/>
                </a:lnTo>
                <a:lnTo>
                  <a:pt x="29942" y="9346"/>
                </a:lnTo>
                <a:lnTo>
                  <a:pt x="29953" y="9306"/>
                </a:lnTo>
                <a:lnTo>
                  <a:pt x="29962" y="9267"/>
                </a:lnTo>
                <a:lnTo>
                  <a:pt x="29971" y="9227"/>
                </a:lnTo>
                <a:lnTo>
                  <a:pt x="29980" y="9188"/>
                </a:lnTo>
                <a:lnTo>
                  <a:pt x="29988" y="9147"/>
                </a:lnTo>
                <a:lnTo>
                  <a:pt x="29994" y="9108"/>
                </a:lnTo>
                <a:lnTo>
                  <a:pt x="30001" y="9068"/>
                </a:lnTo>
                <a:lnTo>
                  <a:pt x="30006" y="9027"/>
                </a:lnTo>
                <a:lnTo>
                  <a:pt x="30011" y="8988"/>
                </a:lnTo>
                <a:lnTo>
                  <a:pt x="30015" y="8947"/>
                </a:lnTo>
                <a:lnTo>
                  <a:pt x="30018" y="8908"/>
                </a:lnTo>
                <a:lnTo>
                  <a:pt x="30020" y="8867"/>
                </a:lnTo>
                <a:lnTo>
                  <a:pt x="30021" y="8827"/>
                </a:lnTo>
                <a:lnTo>
                  <a:pt x="30023" y="8787"/>
                </a:lnTo>
                <a:lnTo>
                  <a:pt x="30023" y="8747"/>
                </a:lnTo>
                <a:lnTo>
                  <a:pt x="30021" y="8707"/>
                </a:lnTo>
                <a:lnTo>
                  <a:pt x="30019" y="8667"/>
                </a:lnTo>
                <a:lnTo>
                  <a:pt x="30017" y="8628"/>
                </a:lnTo>
                <a:lnTo>
                  <a:pt x="30013" y="8588"/>
                </a:lnTo>
                <a:lnTo>
                  <a:pt x="30009" y="8549"/>
                </a:lnTo>
                <a:lnTo>
                  <a:pt x="30004" y="8509"/>
                </a:lnTo>
                <a:lnTo>
                  <a:pt x="29998" y="8471"/>
                </a:lnTo>
                <a:lnTo>
                  <a:pt x="29990" y="8432"/>
                </a:lnTo>
                <a:lnTo>
                  <a:pt x="29982" y="8394"/>
                </a:lnTo>
                <a:lnTo>
                  <a:pt x="29974" y="8355"/>
                </a:lnTo>
                <a:lnTo>
                  <a:pt x="29963" y="8317"/>
                </a:lnTo>
                <a:lnTo>
                  <a:pt x="29953" y="8279"/>
                </a:lnTo>
                <a:lnTo>
                  <a:pt x="29941" y="8242"/>
                </a:lnTo>
                <a:lnTo>
                  <a:pt x="29928" y="8204"/>
                </a:lnTo>
                <a:lnTo>
                  <a:pt x="29914" y="8168"/>
                </a:lnTo>
                <a:lnTo>
                  <a:pt x="29900" y="8130"/>
                </a:lnTo>
                <a:lnTo>
                  <a:pt x="29884" y="8095"/>
                </a:lnTo>
                <a:lnTo>
                  <a:pt x="29867" y="8058"/>
                </a:lnTo>
                <a:lnTo>
                  <a:pt x="29850" y="8023"/>
                </a:lnTo>
                <a:lnTo>
                  <a:pt x="29831" y="7989"/>
                </a:lnTo>
                <a:lnTo>
                  <a:pt x="29811" y="7954"/>
                </a:lnTo>
                <a:lnTo>
                  <a:pt x="29790" y="7920"/>
                </a:lnTo>
                <a:lnTo>
                  <a:pt x="29767" y="7887"/>
                </a:lnTo>
                <a:lnTo>
                  <a:pt x="29745" y="7853"/>
                </a:lnTo>
                <a:lnTo>
                  <a:pt x="29721" y="7821"/>
                </a:lnTo>
                <a:lnTo>
                  <a:pt x="29696" y="7789"/>
                </a:lnTo>
                <a:lnTo>
                  <a:pt x="29670" y="7758"/>
                </a:lnTo>
                <a:lnTo>
                  <a:pt x="29643" y="7726"/>
                </a:lnTo>
                <a:lnTo>
                  <a:pt x="29613" y="7696"/>
                </a:lnTo>
                <a:lnTo>
                  <a:pt x="29584" y="7666"/>
                </a:lnTo>
                <a:lnTo>
                  <a:pt x="29553" y="7637"/>
                </a:lnTo>
                <a:lnTo>
                  <a:pt x="29522" y="7609"/>
                </a:lnTo>
                <a:lnTo>
                  <a:pt x="29488" y="7581"/>
                </a:lnTo>
                <a:lnTo>
                  <a:pt x="29454" y="7554"/>
                </a:lnTo>
                <a:lnTo>
                  <a:pt x="29417" y="7517"/>
                </a:lnTo>
                <a:lnTo>
                  <a:pt x="29384" y="7487"/>
                </a:lnTo>
                <a:lnTo>
                  <a:pt x="29355" y="7461"/>
                </a:lnTo>
                <a:lnTo>
                  <a:pt x="29331" y="7439"/>
                </a:lnTo>
                <a:lnTo>
                  <a:pt x="29297" y="7412"/>
                </a:lnTo>
                <a:lnTo>
                  <a:pt x="29285" y="7403"/>
                </a:lnTo>
                <a:close/>
              </a:path>
            </a:pathLst>
          </a:custGeom>
          <a:solidFill>
            <a:srgbClr val="47BAB8"/>
          </a:solidFill>
          <a:ln w="38100">
            <a:solidFill>
              <a:schemeClr val="bg1"/>
            </a:solidFill>
          </a:ln>
          <a:effectLst>
            <a:outerShdw blurRad="57150" dist="19050" dir="5400000" algn="ctr" rotWithShape="0">
              <a:srgbClr val="000000">
                <a:alpha val="63000"/>
              </a:srgbClr>
            </a:outerShdw>
          </a:effectLst>
        </p:spPr>
        <p:txBody>
          <a:bodyPr rIns="378000" anchor="ctr">
            <a:normAutofit/>
          </a:bodyPr>
          <a:lstStyle/>
          <a:p>
            <a:pPr algn="ctr" defTabSz="1371600">
              <a:defRPr/>
            </a:pPr>
            <a:r>
              <a:rPr lang="en-US" altLang="zh-CN" sz="3000" kern="0">
                <a:solidFill>
                  <a:srgbClr val="FFFFFF"/>
                </a:solidFill>
                <a:latin typeface="#9Slide03 AllRoundGothic" panose="020B0703020202020104" pitchFamily="34" charset="0"/>
                <a:ea typeface="微软雅黑"/>
                <a:cs typeface="+mn-ea"/>
                <a:sym typeface="+mn-lt"/>
              </a:rPr>
              <a:t>Câu 17</a:t>
            </a:r>
            <a:endParaRPr lang="zh-CN" altLang="en-US" sz="3000" kern="0" dirty="0">
              <a:solidFill>
                <a:srgbClr val="FFFFFF"/>
              </a:solidFill>
              <a:latin typeface="#9Slide03 AllRoundGothic" panose="020B0703020202020104" pitchFamily="34" charset="0"/>
              <a:ea typeface="微软雅黑"/>
              <a:cs typeface="+mn-ea"/>
              <a:sym typeface="+mn-lt"/>
            </a:endParaRPr>
          </a:p>
        </p:txBody>
      </p:sp>
      <p:sp>
        <p:nvSpPr>
          <p:cNvPr id="40" name="MH_Text_1" descr="n23 Fb Tran Manh Tung">
            <a:extLst>
              <a:ext uri="{FF2B5EF4-FFF2-40B4-BE49-F238E27FC236}">
                <a16:creationId xmlns:a16="http://schemas.microsoft.com/office/drawing/2014/main" id="{8725FA57-CCA3-3262-D512-9B2FBDA0AB0D}"/>
              </a:ext>
            </a:extLst>
          </p:cNvPr>
          <p:cNvSpPr txBox="1">
            <a:spLocks noChangeArrowheads="1"/>
          </p:cNvSpPr>
          <p:nvPr>
            <p:custDataLst>
              <p:tags r:id="rId21"/>
            </p:custDataLst>
          </p:nvPr>
        </p:nvSpPr>
        <p:spPr bwMode="auto">
          <a:xfrm>
            <a:off x="6757450" y="7890525"/>
            <a:ext cx="5410200" cy="20595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ctr" defTabSz="1828755"/>
            <a:r>
              <a:rPr lang="en-US" sz="2600"/>
              <a:t>Kể tên vài quốc gia có tiềm lực quân sự mạnh trên thế giới?  Và căn cứ vào tiêu chí nào để đánh giá? Tiềm năng quân sự của Việt Nam chúng ta được đánh giá như thế nào so với thế giới?</a:t>
            </a:r>
            <a:endParaRPr lang="zh-CN" altLang="en-US" sz="2600" kern="0" dirty="0">
              <a:solidFill>
                <a:prstClr val="black">
                  <a:lumMod val="75000"/>
                  <a:lumOff val="25000"/>
                </a:prstClr>
              </a:solidFill>
              <a:ea typeface="微软雅黑"/>
              <a:cs typeface="Calibri" panose="020F0502020204030204" pitchFamily="34" charset="0"/>
              <a:sym typeface="+mn-lt"/>
            </a:endParaRPr>
          </a:p>
        </p:txBody>
      </p:sp>
    </p:spTree>
    <p:extLst>
      <p:ext uri="{BB962C8B-B14F-4D97-AF65-F5344CB8AC3E}">
        <p14:creationId xmlns:p14="http://schemas.microsoft.com/office/powerpoint/2010/main" val="3649508904"/>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wipe(left)">
                                      <p:cBhvr>
                                        <p:cTn id="7" dur="500"/>
                                        <p:tgtEl>
                                          <p:spTgt spid="35"/>
                                        </p:tgtEl>
                                      </p:cBhvr>
                                    </p:animEffect>
                                  </p:childTnLst>
                                </p:cTn>
                              </p:par>
                              <p:par>
                                <p:cTn id="8" presetID="42"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anim calcmode="lin" valueType="num">
                                      <p:cBhvr>
                                        <p:cTn id="11" dur="500" fill="hold"/>
                                        <p:tgtEl>
                                          <p:spTgt spid="6"/>
                                        </p:tgtEl>
                                        <p:attrNameLst>
                                          <p:attrName>ppt_x</p:attrName>
                                        </p:attrNameLst>
                                      </p:cBhvr>
                                      <p:tavLst>
                                        <p:tav tm="0">
                                          <p:val>
                                            <p:strVal val="#ppt_x"/>
                                          </p:val>
                                        </p:tav>
                                        <p:tav tm="100000">
                                          <p:val>
                                            <p:strVal val="#ppt_x"/>
                                          </p:val>
                                        </p:tav>
                                      </p:tavLst>
                                    </p:anim>
                                    <p:anim calcmode="lin" valueType="num">
                                      <p:cBhvr>
                                        <p:cTn id="12" dur="500" fill="hold"/>
                                        <p:tgtEl>
                                          <p:spTgt spid="6"/>
                                        </p:tgtEl>
                                        <p:attrNameLst>
                                          <p:attrName>ppt_y</p:attrName>
                                        </p:attrNameLst>
                                      </p:cBhvr>
                                      <p:tavLst>
                                        <p:tav tm="0">
                                          <p:val>
                                            <p:strVal val="#ppt_y+.1"/>
                                          </p:val>
                                        </p:tav>
                                        <p:tav tm="100000">
                                          <p:val>
                                            <p:strVal val="#ppt_y"/>
                                          </p:val>
                                        </p:tav>
                                      </p:tavLst>
                                    </p:anim>
                                  </p:childTnLst>
                                </p:cTn>
                              </p:par>
                            </p:childTnLst>
                          </p:cTn>
                        </p:par>
                        <p:par>
                          <p:cTn id="13" fill="hold">
                            <p:stCondLst>
                              <p:cond delay="500"/>
                            </p:stCondLst>
                            <p:childTnLst>
                              <p:par>
                                <p:cTn id="14" presetID="2" presetClass="entr" presetSubtype="4" fill="hold" grpId="0" nodeType="afterEffect">
                                  <p:stCondLst>
                                    <p:cond delay="0"/>
                                  </p:stCondLst>
                                  <p:childTnLst>
                                    <p:set>
                                      <p:cBhvr>
                                        <p:cTn id="15" dur="1" fill="hold">
                                          <p:stCondLst>
                                            <p:cond delay="0"/>
                                          </p:stCondLst>
                                        </p:cTn>
                                        <p:tgtEl>
                                          <p:spTgt spid="7"/>
                                        </p:tgtEl>
                                        <p:attrNameLst>
                                          <p:attrName>style.visibility</p:attrName>
                                        </p:attrNameLst>
                                      </p:cBhvr>
                                      <p:to>
                                        <p:strVal val="visible"/>
                                      </p:to>
                                    </p:set>
                                    <p:anim calcmode="lin" valueType="num">
                                      <p:cBhvr additive="base">
                                        <p:cTn id="16" dur="500" fill="hold"/>
                                        <p:tgtEl>
                                          <p:spTgt spid="7"/>
                                        </p:tgtEl>
                                        <p:attrNameLst>
                                          <p:attrName>ppt_x</p:attrName>
                                        </p:attrNameLst>
                                      </p:cBhvr>
                                      <p:tavLst>
                                        <p:tav tm="0">
                                          <p:val>
                                            <p:strVal val="#ppt_x"/>
                                          </p:val>
                                        </p:tav>
                                        <p:tav tm="100000">
                                          <p:val>
                                            <p:strVal val="#ppt_x"/>
                                          </p:val>
                                        </p:tav>
                                      </p:tavLst>
                                    </p:anim>
                                    <p:anim calcmode="lin" valueType="num">
                                      <p:cBhvr additive="base">
                                        <p:cTn id="17" dur="500" fill="hold"/>
                                        <p:tgtEl>
                                          <p:spTgt spid="7"/>
                                        </p:tgtEl>
                                        <p:attrNameLst>
                                          <p:attrName>ppt_y</p:attrName>
                                        </p:attrNameLst>
                                      </p:cBhvr>
                                      <p:tavLst>
                                        <p:tav tm="0">
                                          <p:val>
                                            <p:strVal val="1+#ppt_h/2"/>
                                          </p:val>
                                        </p:tav>
                                        <p:tav tm="100000">
                                          <p:val>
                                            <p:strVal val="#ppt_y"/>
                                          </p:val>
                                        </p:tav>
                                      </p:tavLst>
                                    </p:anim>
                                  </p:childTnLst>
                                </p:cTn>
                              </p:par>
                              <p:par>
                                <p:cTn id="18" presetID="32" presetClass="emph" presetSubtype="0" fill="hold" grpId="1" nodeType="withEffect">
                                  <p:stCondLst>
                                    <p:cond delay="0"/>
                                  </p:stCondLst>
                                  <p:childTnLst>
                                    <p:animRot by="120000">
                                      <p:cBhvr>
                                        <p:cTn id="19" dur="1" fill="hold">
                                          <p:stCondLst>
                                            <p:cond delay="0"/>
                                          </p:stCondLst>
                                        </p:cTn>
                                        <p:tgtEl>
                                          <p:spTgt spid="7"/>
                                        </p:tgtEl>
                                        <p:attrNameLst>
                                          <p:attrName>r</p:attrName>
                                        </p:attrNameLst>
                                      </p:cBhvr>
                                    </p:animRot>
                                    <p:animRot by="-240000">
                                      <p:cBhvr>
                                        <p:cTn id="20" dur="1" fill="hold">
                                          <p:stCondLst>
                                            <p:cond delay="99"/>
                                          </p:stCondLst>
                                        </p:cTn>
                                        <p:tgtEl>
                                          <p:spTgt spid="7"/>
                                        </p:tgtEl>
                                        <p:attrNameLst>
                                          <p:attrName>r</p:attrName>
                                        </p:attrNameLst>
                                      </p:cBhvr>
                                    </p:animRot>
                                    <p:animRot by="240000">
                                      <p:cBhvr>
                                        <p:cTn id="21" dur="1" fill="hold">
                                          <p:stCondLst>
                                            <p:cond delay="198"/>
                                          </p:stCondLst>
                                        </p:cTn>
                                        <p:tgtEl>
                                          <p:spTgt spid="7"/>
                                        </p:tgtEl>
                                        <p:attrNameLst>
                                          <p:attrName>r</p:attrName>
                                        </p:attrNameLst>
                                      </p:cBhvr>
                                    </p:animRot>
                                    <p:animRot by="-240000">
                                      <p:cBhvr>
                                        <p:cTn id="22" dur="1" fill="hold">
                                          <p:stCondLst>
                                            <p:cond delay="297"/>
                                          </p:stCondLst>
                                        </p:cTn>
                                        <p:tgtEl>
                                          <p:spTgt spid="7"/>
                                        </p:tgtEl>
                                        <p:attrNameLst>
                                          <p:attrName>r</p:attrName>
                                        </p:attrNameLst>
                                      </p:cBhvr>
                                    </p:animRot>
                                    <p:animRot by="120000">
                                      <p:cBhvr>
                                        <p:cTn id="23" dur="1" fill="hold">
                                          <p:stCondLst>
                                            <p:cond delay="499"/>
                                          </p:stCondLst>
                                        </p:cTn>
                                        <p:tgtEl>
                                          <p:spTgt spid="7"/>
                                        </p:tgtEl>
                                        <p:attrNameLst>
                                          <p:attrName>r</p:attrName>
                                        </p:attrNameLst>
                                      </p:cBhvr>
                                    </p:animRot>
                                  </p:childTnLst>
                                </p:cTn>
                              </p:par>
                            </p:childTnLst>
                          </p:cTn>
                        </p:par>
                        <p:par>
                          <p:cTn id="24" fill="hold">
                            <p:stCondLst>
                              <p:cond delay="1000"/>
                            </p:stCondLst>
                            <p:childTnLst>
                              <p:par>
                                <p:cTn id="25" presetID="22" presetClass="entr" presetSubtype="1" fill="hold" grpId="0" nodeType="after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up)">
                                      <p:cBhvr>
                                        <p:cTn id="27" dur="500"/>
                                        <p:tgtEl>
                                          <p:spTgt spid="8"/>
                                        </p:tgtEl>
                                      </p:cBhvr>
                                    </p:animEffect>
                                  </p:childTnLst>
                                </p:cTn>
                              </p:par>
                            </p:childTnLst>
                          </p:cTn>
                        </p:par>
                        <p:par>
                          <p:cTn id="28" fill="hold">
                            <p:stCondLst>
                              <p:cond delay="1500"/>
                            </p:stCondLst>
                            <p:childTnLst>
                              <p:par>
                                <p:cTn id="29" presetID="2" presetClass="entr" presetSubtype="4" fill="hold" grpId="0" nodeType="after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 fill="hold"/>
                                        <p:tgtEl>
                                          <p:spTgt spid="9"/>
                                        </p:tgtEl>
                                        <p:attrNameLst>
                                          <p:attrName>ppt_x</p:attrName>
                                        </p:attrNameLst>
                                      </p:cBhvr>
                                      <p:tavLst>
                                        <p:tav tm="0">
                                          <p:val>
                                            <p:strVal val="#ppt_x"/>
                                          </p:val>
                                        </p:tav>
                                        <p:tav tm="100000">
                                          <p:val>
                                            <p:strVal val="#ppt_x"/>
                                          </p:val>
                                        </p:tav>
                                      </p:tavLst>
                                    </p:anim>
                                    <p:anim calcmode="lin" valueType="num">
                                      <p:cBhvr additive="base">
                                        <p:cTn id="32" dur="500" fill="hold"/>
                                        <p:tgtEl>
                                          <p:spTgt spid="9"/>
                                        </p:tgtEl>
                                        <p:attrNameLst>
                                          <p:attrName>ppt_y</p:attrName>
                                        </p:attrNameLst>
                                      </p:cBhvr>
                                      <p:tavLst>
                                        <p:tav tm="0">
                                          <p:val>
                                            <p:strVal val="1+#ppt_h/2"/>
                                          </p:val>
                                        </p:tav>
                                        <p:tav tm="100000">
                                          <p:val>
                                            <p:strVal val="#ppt_y"/>
                                          </p:val>
                                        </p:tav>
                                      </p:tavLst>
                                    </p:anim>
                                  </p:childTnLst>
                                </p:cTn>
                              </p:par>
                              <p:par>
                                <p:cTn id="33" presetID="32" presetClass="emph" presetSubtype="0" fill="hold" grpId="1" nodeType="withEffect">
                                  <p:stCondLst>
                                    <p:cond delay="0"/>
                                  </p:stCondLst>
                                  <p:childTnLst>
                                    <p:animRot by="120000">
                                      <p:cBhvr>
                                        <p:cTn id="34" dur="1" fill="hold">
                                          <p:stCondLst>
                                            <p:cond delay="0"/>
                                          </p:stCondLst>
                                        </p:cTn>
                                        <p:tgtEl>
                                          <p:spTgt spid="9"/>
                                        </p:tgtEl>
                                        <p:attrNameLst>
                                          <p:attrName>r</p:attrName>
                                        </p:attrNameLst>
                                      </p:cBhvr>
                                    </p:animRot>
                                    <p:animRot by="-240000">
                                      <p:cBhvr>
                                        <p:cTn id="35" dur="1" fill="hold">
                                          <p:stCondLst>
                                            <p:cond delay="99"/>
                                          </p:stCondLst>
                                        </p:cTn>
                                        <p:tgtEl>
                                          <p:spTgt spid="9"/>
                                        </p:tgtEl>
                                        <p:attrNameLst>
                                          <p:attrName>r</p:attrName>
                                        </p:attrNameLst>
                                      </p:cBhvr>
                                    </p:animRot>
                                    <p:animRot by="240000">
                                      <p:cBhvr>
                                        <p:cTn id="36" dur="1" fill="hold">
                                          <p:stCondLst>
                                            <p:cond delay="197"/>
                                          </p:stCondLst>
                                        </p:cTn>
                                        <p:tgtEl>
                                          <p:spTgt spid="9"/>
                                        </p:tgtEl>
                                        <p:attrNameLst>
                                          <p:attrName>r</p:attrName>
                                        </p:attrNameLst>
                                      </p:cBhvr>
                                    </p:animRot>
                                    <p:animRot by="-240000">
                                      <p:cBhvr>
                                        <p:cTn id="37" dur="1" fill="hold">
                                          <p:stCondLst>
                                            <p:cond delay="296"/>
                                          </p:stCondLst>
                                        </p:cTn>
                                        <p:tgtEl>
                                          <p:spTgt spid="9"/>
                                        </p:tgtEl>
                                        <p:attrNameLst>
                                          <p:attrName>r</p:attrName>
                                        </p:attrNameLst>
                                      </p:cBhvr>
                                    </p:animRot>
                                    <p:animRot by="120000">
                                      <p:cBhvr>
                                        <p:cTn id="38" dur="1" fill="hold">
                                          <p:stCondLst>
                                            <p:cond delay="499"/>
                                          </p:stCondLst>
                                        </p:cTn>
                                        <p:tgtEl>
                                          <p:spTgt spid="9"/>
                                        </p:tgtEl>
                                        <p:attrNameLst>
                                          <p:attrName>r</p:attrName>
                                        </p:attrNameLst>
                                      </p:cBhvr>
                                    </p:animRot>
                                  </p:childTnLst>
                                </p:cTn>
                              </p:par>
                            </p:childTnLst>
                          </p:cTn>
                        </p:par>
                        <p:par>
                          <p:cTn id="39" fill="hold">
                            <p:stCondLst>
                              <p:cond delay="2001"/>
                            </p:stCondLst>
                            <p:childTnLst>
                              <p:par>
                                <p:cTn id="40" presetID="22" presetClass="entr" presetSubtype="1" fill="hold" grpId="0" nodeType="after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wipe(up)">
                                      <p:cBhvr>
                                        <p:cTn id="42" dur="500"/>
                                        <p:tgtEl>
                                          <p:spTgt spid="10"/>
                                        </p:tgtEl>
                                      </p:cBhvr>
                                    </p:animEffect>
                                  </p:childTnLst>
                                </p:cTn>
                              </p:par>
                            </p:childTnLst>
                          </p:cTn>
                        </p:par>
                        <p:par>
                          <p:cTn id="43" fill="hold">
                            <p:stCondLst>
                              <p:cond delay="2501"/>
                            </p:stCondLst>
                            <p:childTnLst>
                              <p:par>
                                <p:cTn id="44" presetID="2" presetClass="entr" presetSubtype="4" fill="hold" grpId="0" nodeType="afterEffect">
                                  <p:stCondLst>
                                    <p:cond delay="0"/>
                                  </p:stCondLst>
                                  <p:childTnLst>
                                    <p:set>
                                      <p:cBhvr>
                                        <p:cTn id="45" dur="1" fill="hold">
                                          <p:stCondLst>
                                            <p:cond delay="0"/>
                                          </p:stCondLst>
                                        </p:cTn>
                                        <p:tgtEl>
                                          <p:spTgt spid="11"/>
                                        </p:tgtEl>
                                        <p:attrNameLst>
                                          <p:attrName>style.visibility</p:attrName>
                                        </p:attrNameLst>
                                      </p:cBhvr>
                                      <p:to>
                                        <p:strVal val="visible"/>
                                      </p:to>
                                    </p:set>
                                    <p:anim calcmode="lin" valueType="num">
                                      <p:cBhvr additive="base">
                                        <p:cTn id="46" dur="500" fill="hold"/>
                                        <p:tgtEl>
                                          <p:spTgt spid="11"/>
                                        </p:tgtEl>
                                        <p:attrNameLst>
                                          <p:attrName>ppt_x</p:attrName>
                                        </p:attrNameLst>
                                      </p:cBhvr>
                                      <p:tavLst>
                                        <p:tav tm="0">
                                          <p:val>
                                            <p:strVal val="#ppt_x"/>
                                          </p:val>
                                        </p:tav>
                                        <p:tav tm="100000">
                                          <p:val>
                                            <p:strVal val="#ppt_x"/>
                                          </p:val>
                                        </p:tav>
                                      </p:tavLst>
                                    </p:anim>
                                    <p:anim calcmode="lin" valueType="num">
                                      <p:cBhvr additive="base">
                                        <p:cTn id="47" dur="500" fill="hold"/>
                                        <p:tgtEl>
                                          <p:spTgt spid="11"/>
                                        </p:tgtEl>
                                        <p:attrNameLst>
                                          <p:attrName>ppt_y</p:attrName>
                                        </p:attrNameLst>
                                      </p:cBhvr>
                                      <p:tavLst>
                                        <p:tav tm="0">
                                          <p:val>
                                            <p:strVal val="1+#ppt_h/2"/>
                                          </p:val>
                                        </p:tav>
                                        <p:tav tm="100000">
                                          <p:val>
                                            <p:strVal val="#ppt_y"/>
                                          </p:val>
                                        </p:tav>
                                      </p:tavLst>
                                    </p:anim>
                                  </p:childTnLst>
                                </p:cTn>
                              </p:par>
                              <p:par>
                                <p:cTn id="48" presetID="32" presetClass="emph" presetSubtype="0" fill="hold" grpId="1" nodeType="withEffect">
                                  <p:stCondLst>
                                    <p:cond delay="0"/>
                                  </p:stCondLst>
                                  <p:childTnLst>
                                    <p:animRot by="120000">
                                      <p:cBhvr>
                                        <p:cTn id="49" dur="1" fill="hold">
                                          <p:stCondLst>
                                            <p:cond delay="0"/>
                                          </p:stCondLst>
                                        </p:cTn>
                                        <p:tgtEl>
                                          <p:spTgt spid="11"/>
                                        </p:tgtEl>
                                        <p:attrNameLst>
                                          <p:attrName>r</p:attrName>
                                        </p:attrNameLst>
                                      </p:cBhvr>
                                    </p:animRot>
                                    <p:animRot by="-240000">
                                      <p:cBhvr>
                                        <p:cTn id="50" dur="1" fill="hold">
                                          <p:stCondLst>
                                            <p:cond delay="90"/>
                                          </p:stCondLst>
                                        </p:cTn>
                                        <p:tgtEl>
                                          <p:spTgt spid="11"/>
                                        </p:tgtEl>
                                        <p:attrNameLst>
                                          <p:attrName>r</p:attrName>
                                        </p:attrNameLst>
                                      </p:cBhvr>
                                    </p:animRot>
                                    <p:animRot by="240000">
                                      <p:cBhvr>
                                        <p:cTn id="51" dur="1" fill="hold">
                                          <p:stCondLst>
                                            <p:cond delay="180"/>
                                          </p:stCondLst>
                                        </p:cTn>
                                        <p:tgtEl>
                                          <p:spTgt spid="11"/>
                                        </p:tgtEl>
                                        <p:attrNameLst>
                                          <p:attrName>r</p:attrName>
                                        </p:attrNameLst>
                                      </p:cBhvr>
                                    </p:animRot>
                                    <p:animRot by="-240000">
                                      <p:cBhvr>
                                        <p:cTn id="52" dur="1" fill="hold">
                                          <p:stCondLst>
                                            <p:cond delay="270"/>
                                          </p:stCondLst>
                                        </p:cTn>
                                        <p:tgtEl>
                                          <p:spTgt spid="11"/>
                                        </p:tgtEl>
                                        <p:attrNameLst>
                                          <p:attrName>r</p:attrName>
                                        </p:attrNameLst>
                                      </p:cBhvr>
                                    </p:animRot>
                                    <p:animRot by="120000">
                                      <p:cBhvr>
                                        <p:cTn id="53" dur="1" fill="hold">
                                          <p:stCondLst>
                                            <p:cond delay="499"/>
                                          </p:stCondLst>
                                        </p:cTn>
                                        <p:tgtEl>
                                          <p:spTgt spid="11"/>
                                        </p:tgtEl>
                                        <p:attrNameLst>
                                          <p:attrName>r</p:attrName>
                                        </p:attrNameLst>
                                      </p:cBhvr>
                                    </p:animRot>
                                  </p:childTnLst>
                                </p:cTn>
                              </p:par>
                            </p:childTnLst>
                          </p:cTn>
                        </p:par>
                        <p:par>
                          <p:cTn id="54" fill="hold">
                            <p:stCondLst>
                              <p:cond delay="3001"/>
                            </p:stCondLst>
                            <p:childTnLst>
                              <p:par>
                                <p:cTn id="55" presetID="22" presetClass="entr" presetSubtype="1" fill="hold" grpId="0" nodeType="afterEffect">
                                  <p:stCondLst>
                                    <p:cond delay="0"/>
                                  </p:stCondLst>
                                  <p:childTnLst>
                                    <p:set>
                                      <p:cBhvr>
                                        <p:cTn id="56" dur="1" fill="hold">
                                          <p:stCondLst>
                                            <p:cond delay="0"/>
                                          </p:stCondLst>
                                        </p:cTn>
                                        <p:tgtEl>
                                          <p:spTgt spid="12"/>
                                        </p:tgtEl>
                                        <p:attrNameLst>
                                          <p:attrName>style.visibility</p:attrName>
                                        </p:attrNameLst>
                                      </p:cBhvr>
                                      <p:to>
                                        <p:strVal val="visible"/>
                                      </p:to>
                                    </p:set>
                                    <p:animEffect transition="in" filter="wipe(up)">
                                      <p:cBhvr>
                                        <p:cTn id="57" dur="500"/>
                                        <p:tgtEl>
                                          <p:spTgt spid="12"/>
                                        </p:tgtEl>
                                      </p:cBhvr>
                                    </p:animEffect>
                                  </p:childTnLst>
                                </p:cTn>
                              </p:par>
                            </p:childTnLst>
                          </p:cTn>
                        </p:par>
                        <p:par>
                          <p:cTn id="58" fill="hold">
                            <p:stCondLst>
                              <p:cond delay="3501"/>
                            </p:stCondLst>
                            <p:childTnLst>
                              <p:par>
                                <p:cTn id="59" presetID="2" presetClass="entr" presetSubtype="4" fill="hold" grpId="0" nodeType="afterEffect">
                                  <p:stCondLst>
                                    <p:cond delay="0"/>
                                  </p:stCondLst>
                                  <p:childTnLst>
                                    <p:set>
                                      <p:cBhvr>
                                        <p:cTn id="60" dur="1" fill="hold">
                                          <p:stCondLst>
                                            <p:cond delay="0"/>
                                          </p:stCondLst>
                                        </p:cTn>
                                        <p:tgtEl>
                                          <p:spTgt spid="13"/>
                                        </p:tgtEl>
                                        <p:attrNameLst>
                                          <p:attrName>style.visibility</p:attrName>
                                        </p:attrNameLst>
                                      </p:cBhvr>
                                      <p:to>
                                        <p:strVal val="visible"/>
                                      </p:to>
                                    </p:set>
                                    <p:anim calcmode="lin" valueType="num">
                                      <p:cBhvr additive="base">
                                        <p:cTn id="61" dur="500" fill="hold"/>
                                        <p:tgtEl>
                                          <p:spTgt spid="13"/>
                                        </p:tgtEl>
                                        <p:attrNameLst>
                                          <p:attrName>ppt_x</p:attrName>
                                        </p:attrNameLst>
                                      </p:cBhvr>
                                      <p:tavLst>
                                        <p:tav tm="0">
                                          <p:val>
                                            <p:strVal val="#ppt_x"/>
                                          </p:val>
                                        </p:tav>
                                        <p:tav tm="100000">
                                          <p:val>
                                            <p:strVal val="#ppt_x"/>
                                          </p:val>
                                        </p:tav>
                                      </p:tavLst>
                                    </p:anim>
                                    <p:anim calcmode="lin" valueType="num">
                                      <p:cBhvr additive="base">
                                        <p:cTn id="62" dur="500" fill="hold"/>
                                        <p:tgtEl>
                                          <p:spTgt spid="13"/>
                                        </p:tgtEl>
                                        <p:attrNameLst>
                                          <p:attrName>ppt_y</p:attrName>
                                        </p:attrNameLst>
                                      </p:cBhvr>
                                      <p:tavLst>
                                        <p:tav tm="0">
                                          <p:val>
                                            <p:strVal val="1+#ppt_h/2"/>
                                          </p:val>
                                        </p:tav>
                                        <p:tav tm="100000">
                                          <p:val>
                                            <p:strVal val="#ppt_y"/>
                                          </p:val>
                                        </p:tav>
                                      </p:tavLst>
                                    </p:anim>
                                  </p:childTnLst>
                                </p:cTn>
                              </p:par>
                              <p:par>
                                <p:cTn id="63" presetID="32" presetClass="emph" presetSubtype="0" fill="hold" grpId="1" nodeType="withEffect">
                                  <p:stCondLst>
                                    <p:cond delay="0"/>
                                  </p:stCondLst>
                                  <p:childTnLst>
                                    <p:animRot by="120000">
                                      <p:cBhvr>
                                        <p:cTn id="64" dur="1" fill="hold">
                                          <p:stCondLst>
                                            <p:cond delay="0"/>
                                          </p:stCondLst>
                                        </p:cTn>
                                        <p:tgtEl>
                                          <p:spTgt spid="13"/>
                                        </p:tgtEl>
                                        <p:attrNameLst>
                                          <p:attrName>r</p:attrName>
                                        </p:attrNameLst>
                                      </p:cBhvr>
                                    </p:animRot>
                                    <p:animRot by="-240000">
                                      <p:cBhvr>
                                        <p:cTn id="65" dur="1" fill="hold">
                                          <p:stCondLst>
                                            <p:cond delay="90"/>
                                          </p:stCondLst>
                                        </p:cTn>
                                        <p:tgtEl>
                                          <p:spTgt spid="13"/>
                                        </p:tgtEl>
                                        <p:attrNameLst>
                                          <p:attrName>r</p:attrName>
                                        </p:attrNameLst>
                                      </p:cBhvr>
                                    </p:animRot>
                                    <p:animRot by="240000">
                                      <p:cBhvr>
                                        <p:cTn id="66" dur="1" fill="hold">
                                          <p:stCondLst>
                                            <p:cond delay="180"/>
                                          </p:stCondLst>
                                        </p:cTn>
                                        <p:tgtEl>
                                          <p:spTgt spid="13"/>
                                        </p:tgtEl>
                                        <p:attrNameLst>
                                          <p:attrName>r</p:attrName>
                                        </p:attrNameLst>
                                      </p:cBhvr>
                                    </p:animRot>
                                    <p:animRot by="-240000">
                                      <p:cBhvr>
                                        <p:cTn id="67" dur="1" fill="hold">
                                          <p:stCondLst>
                                            <p:cond delay="270"/>
                                          </p:stCondLst>
                                        </p:cTn>
                                        <p:tgtEl>
                                          <p:spTgt spid="13"/>
                                        </p:tgtEl>
                                        <p:attrNameLst>
                                          <p:attrName>r</p:attrName>
                                        </p:attrNameLst>
                                      </p:cBhvr>
                                    </p:animRot>
                                    <p:animRot by="120000">
                                      <p:cBhvr>
                                        <p:cTn id="68" dur="1" fill="hold">
                                          <p:stCondLst>
                                            <p:cond delay="499"/>
                                          </p:stCondLst>
                                        </p:cTn>
                                        <p:tgtEl>
                                          <p:spTgt spid="13"/>
                                        </p:tgtEl>
                                        <p:attrNameLst>
                                          <p:attrName>r</p:attrName>
                                        </p:attrNameLst>
                                      </p:cBhvr>
                                    </p:animRot>
                                  </p:childTnLst>
                                </p:cTn>
                              </p:par>
                            </p:childTnLst>
                          </p:cTn>
                        </p:par>
                        <p:par>
                          <p:cTn id="69" fill="hold">
                            <p:stCondLst>
                              <p:cond delay="4001"/>
                            </p:stCondLst>
                            <p:childTnLst>
                              <p:par>
                                <p:cTn id="70" presetID="22" presetClass="entr" presetSubtype="1" fill="hold" grpId="0" nodeType="afterEffect">
                                  <p:stCondLst>
                                    <p:cond delay="0"/>
                                  </p:stCondLst>
                                  <p:childTnLst>
                                    <p:set>
                                      <p:cBhvr>
                                        <p:cTn id="71" dur="1" fill="hold">
                                          <p:stCondLst>
                                            <p:cond delay="0"/>
                                          </p:stCondLst>
                                        </p:cTn>
                                        <p:tgtEl>
                                          <p:spTgt spid="14"/>
                                        </p:tgtEl>
                                        <p:attrNameLst>
                                          <p:attrName>style.visibility</p:attrName>
                                        </p:attrNameLst>
                                      </p:cBhvr>
                                      <p:to>
                                        <p:strVal val="visible"/>
                                      </p:to>
                                    </p:set>
                                    <p:animEffect transition="in" filter="wipe(up)">
                                      <p:cBhvr>
                                        <p:cTn id="72" dur="500"/>
                                        <p:tgtEl>
                                          <p:spTgt spid="14"/>
                                        </p:tgtEl>
                                      </p:cBhvr>
                                    </p:animEffect>
                                  </p:childTnLst>
                                </p:cTn>
                              </p:par>
                            </p:childTnLst>
                          </p:cTn>
                        </p:par>
                        <p:par>
                          <p:cTn id="73" fill="hold">
                            <p:stCondLst>
                              <p:cond delay="4501"/>
                            </p:stCondLst>
                            <p:childTnLst>
                              <p:par>
                                <p:cTn id="74" presetID="2" presetClass="entr" presetSubtype="4" fill="hold" grpId="0" nodeType="afterEffect">
                                  <p:stCondLst>
                                    <p:cond delay="0"/>
                                  </p:stCondLst>
                                  <p:childTnLst>
                                    <p:set>
                                      <p:cBhvr>
                                        <p:cTn id="75" dur="1" fill="hold">
                                          <p:stCondLst>
                                            <p:cond delay="0"/>
                                          </p:stCondLst>
                                        </p:cTn>
                                        <p:tgtEl>
                                          <p:spTgt spid="15"/>
                                        </p:tgtEl>
                                        <p:attrNameLst>
                                          <p:attrName>style.visibility</p:attrName>
                                        </p:attrNameLst>
                                      </p:cBhvr>
                                      <p:to>
                                        <p:strVal val="visible"/>
                                      </p:to>
                                    </p:set>
                                    <p:anim calcmode="lin" valueType="num">
                                      <p:cBhvr additive="base">
                                        <p:cTn id="76" dur="500" fill="hold"/>
                                        <p:tgtEl>
                                          <p:spTgt spid="15"/>
                                        </p:tgtEl>
                                        <p:attrNameLst>
                                          <p:attrName>ppt_x</p:attrName>
                                        </p:attrNameLst>
                                      </p:cBhvr>
                                      <p:tavLst>
                                        <p:tav tm="0">
                                          <p:val>
                                            <p:strVal val="#ppt_x"/>
                                          </p:val>
                                        </p:tav>
                                        <p:tav tm="100000">
                                          <p:val>
                                            <p:strVal val="#ppt_x"/>
                                          </p:val>
                                        </p:tav>
                                      </p:tavLst>
                                    </p:anim>
                                    <p:anim calcmode="lin" valueType="num">
                                      <p:cBhvr additive="base">
                                        <p:cTn id="77" dur="500" fill="hold"/>
                                        <p:tgtEl>
                                          <p:spTgt spid="15"/>
                                        </p:tgtEl>
                                        <p:attrNameLst>
                                          <p:attrName>ppt_y</p:attrName>
                                        </p:attrNameLst>
                                      </p:cBhvr>
                                      <p:tavLst>
                                        <p:tav tm="0">
                                          <p:val>
                                            <p:strVal val="1+#ppt_h/2"/>
                                          </p:val>
                                        </p:tav>
                                        <p:tav tm="100000">
                                          <p:val>
                                            <p:strVal val="#ppt_y"/>
                                          </p:val>
                                        </p:tav>
                                      </p:tavLst>
                                    </p:anim>
                                  </p:childTnLst>
                                </p:cTn>
                              </p:par>
                              <p:par>
                                <p:cTn id="78" presetID="32" presetClass="emph" presetSubtype="0" fill="hold" grpId="1" nodeType="withEffect">
                                  <p:stCondLst>
                                    <p:cond delay="0"/>
                                  </p:stCondLst>
                                  <p:childTnLst>
                                    <p:animRot by="120000">
                                      <p:cBhvr>
                                        <p:cTn id="79" dur="1" fill="hold">
                                          <p:stCondLst>
                                            <p:cond delay="0"/>
                                          </p:stCondLst>
                                        </p:cTn>
                                        <p:tgtEl>
                                          <p:spTgt spid="15"/>
                                        </p:tgtEl>
                                        <p:attrNameLst>
                                          <p:attrName>r</p:attrName>
                                        </p:attrNameLst>
                                      </p:cBhvr>
                                    </p:animRot>
                                    <p:animRot by="-240000">
                                      <p:cBhvr>
                                        <p:cTn id="80" dur="1" fill="hold">
                                          <p:stCondLst>
                                            <p:cond delay="90"/>
                                          </p:stCondLst>
                                        </p:cTn>
                                        <p:tgtEl>
                                          <p:spTgt spid="15"/>
                                        </p:tgtEl>
                                        <p:attrNameLst>
                                          <p:attrName>r</p:attrName>
                                        </p:attrNameLst>
                                      </p:cBhvr>
                                    </p:animRot>
                                    <p:animRot by="240000">
                                      <p:cBhvr>
                                        <p:cTn id="81" dur="1" fill="hold">
                                          <p:stCondLst>
                                            <p:cond delay="180"/>
                                          </p:stCondLst>
                                        </p:cTn>
                                        <p:tgtEl>
                                          <p:spTgt spid="15"/>
                                        </p:tgtEl>
                                        <p:attrNameLst>
                                          <p:attrName>r</p:attrName>
                                        </p:attrNameLst>
                                      </p:cBhvr>
                                    </p:animRot>
                                    <p:animRot by="-240000">
                                      <p:cBhvr>
                                        <p:cTn id="82" dur="1" fill="hold">
                                          <p:stCondLst>
                                            <p:cond delay="270"/>
                                          </p:stCondLst>
                                        </p:cTn>
                                        <p:tgtEl>
                                          <p:spTgt spid="15"/>
                                        </p:tgtEl>
                                        <p:attrNameLst>
                                          <p:attrName>r</p:attrName>
                                        </p:attrNameLst>
                                      </p:cBhvr>
                                    </p:animRot>
                                    <p:animRot by="120000">
                                      <p:cBhvr>
                                        <p:cTn id="83" dur="1" fill="hold">
                                          <p:stCondLst>
                                            <p:cond delay="499"/>
                                          </p:stCondLst>
                                        </p:cTn>
                                        <p:tgtEl>
                                          <p:spTgt spid="15"/>
                                        </p:tgtEl>
                                        <p:attrNameLst>
                                          <p:attrName>r</p:attrName>
                                        </p:attrNameLst>
                                      </p:cBhvr>
                                    </p:animRot>
                                  </p:childTnLst>
                                </p:cTn>
                              </p:par>
                            </p:childTnLst>
                          </p:cTn>
                        </p:par>
                        <p:par>
                          <p:cTn id="84" fill="hold">
                            <p:stCondLst>
                              <p:cond delay="5001"/>
                            </p:stCondLst>
                            <p:childTnLst>
                              <p:par>
                                <p:cTn id="85" presetID="22" presetClass="entr" presetSubtype="1" fill="hold" grpId="0" nodeType="afterEffect">
                                  <p:stCondLst>
                                    <p:cond delay="0"/>
                                  </p:stCondLst>
                                  <p:childTnLst>
                                    <p:set>
                                      <p:cBhvr>
                                        <p:cTn id="86" dur="1" fill="hold">
                                          <p:stCondLst>
                                            <p:cond delay="0"/>
                                          </p:stCondLst>
                                        </p:cTn>
                                        <p:tgtEl>
                                          <p:spTgt spid="16"/>
                                        </p:tgtEl>
                                        <p:attrNameLst>
                                          <p:attrName>style.visibility</p:attrName>
                                        </p:attrNameLst>
                                      </p:cBhvr>
                                      <p:to>
                                        <p:strVal val="visible"/>
                                      </p:to>
                                    </p:set>
                                    <p:animEffect transition="in" filter="wipe(up)">
                                      <p:cBhvr>
                                        <p:cTn id="87" dur="500"/>
                                        <p:tgtEl>
                                          <p:spTgt spid="16"/>
                                        </p:tgtEl>
                                      </p:cBhvr>
                                    </p:animEffect>
                                  </p:childTnLst>
                                </p:cTn>
                              </p:par>
                            </p:childTnLst>
                          </p:cTn>
                        </p:par>
                        <p:par>
                          <p:cTn id="88" fill="hold">
                            <p:stCondLst>
                              <p:cond delay="5501"/>
                            </p:stCondLst>
                            <p:childTnLst>
                              <p:par>
                                <p:cTn id="89" presetID="2" presetClass="entr" presetSubtype="4" fill="hold" grpId="0" nodeType="afterEffect">
                                  <p:stCondLst>
                                    <p:cond delay="0"/>
                                  </p:stCondLst>
                                  <p:childTnLst>
                                    <p:set>
                                      <p:cBhvr>
                                        <p:cTn id="90" dur="1" fill="hold">
                                          <p:stCondLst>
                                            <p:cond delay="0"/>
                                          </p:stCondLst>
                                        </p:cTn>
                                        <p:tgtEl>
                                          <p:spTgt spid="17"/>
                                        </p:tgtEl>
                                        <p:attrNameLst>
                                          <p:attrName>style.visibility</p:attrName>
                                        </p:attrNameLst>
                                      </p:cBhvr>
                                      <p:to>
                                        <p:strVal val="visible"/>
                                      </p:to>
                                    </p:set>
                                    <p:anim calcmode="lin" valueType="num">
                                      <p:cBhvr additive="base">
                                        <p:cTn id="91" dur="500" fill="hold"/>
                                        <p:tgtEl>
                                          <p:spTgt spid="17"/>
                                        </p:tgtEl>
                                        <p:attrNameLst>
                                          <p:attrName>ppt_x</p:attrName>
                                        </p:attrNameLst>
                                      </p:cBhvr>
                                      <p:tavLst>
                                        <p:tav tm="0">
                                          <p:val>
                                            <p:strVal val="#ppt_x"/>
                                          </p:val>
                                        </p:tav>
                                        <p:tav tm="100000">
                                          <p:val>
                                            <p:strVal val="#ppt_x"/>
                                          </p:val>
                                        </p:tav>
                                      </p:tavLst>
                                    </p:anim>
                                    <p:anim calcmode="lin" valueType="num">
                                      <p:cBhvr additive="base">
                                        <p:cTn id="92" dur="500" fill="hold"/>
                                        <p:tgtEl>
                                          <p:spTgt spid="17"/>
                                        </p:tgtEl>
                                        <p:attrNameLst>
                                          <p:attrName>ppt_y</p:attrName>
                                        </p:attrNameLst>
                                      </p:cBhvr>
                                      <p:tavLst>
                                        <p:tav tm="0">
                                          <p:val>
                                            <p:strVal val="1+#ppt_h/2"/>
                                          </p:val>
                                        </p:tav>
                                        <p:tav tm="100000">
                                          <p:val>
                                            <p:strVal val="#ppt_y"/>
                                          </p:val>
                                        </p:tav>
                                      </p:tavLst>
                                    </p:anim>
                                  </p:childTnLst>
                                </p:cTn>
                              </p:par>
                              <p:par>
                                <p:cTn id="93" presetID="32" presetClass="emph" presetSubtype="0" fill="hold" grpId="1" nodeType="withEffect">
                                  <p:stCondLst>
                                    <p:cond delay="0"/>
                                  </p:stCondLst>
                                  <p:childTnLst>
                                    <p:animRot by="120000">
                                      <p:cBhvr>
                                        <p:cTn id="94" dur="1" fill="hold">
                                          <p:stCondLst>
                                            <p:cond delay="0"/>
                                          </p:stCondLst>
                                        </p:cTn>
                                        <p:tgtEl>
                                          <p:spTgt spid="17"/>
                                        </p:tgtEl>
                                        <p:attrNameLst>
                                          <p:attrName>r</p:attrName>
                                        </p:attrNameLst>
                                      </p:cBhvr>
                                    </p:animRot>
                                    <p:animRot by="-240000">
                                      <p:cBhvr>
                                        <p:cTn id="95" dur="1" fill="hold">
                                          <p:stCondLst>
                                            <p:cond delay="90"/>
                                          </p:stCondLst>
                                        </p:cTn>
                                        <p:tgtEl>
                                          <p:spTgt spid="17"/>
                                        </p:tgtEl>
                                        <p:attrNameLst>
                                          <p:attrName>r</p:attrName>
                                        </p:attrNameLst>
                                      </p:cBhvr>
                                    </p:animRot>
                                    <p:animRot by="240000">
                                      <p:cBhvr>
                                        <p:cTn id="96" dur="1" fill="hold">
                                          <p:stCondLst>
                                            <p:cond delay="180"/>
                                          </p:stCondLst>
                                        </p:cTn>
                                        <p:tgtEl>
                                          <p:spTgt spid="17"/>
                                        </p:tgtEl>
                                        <p:attrNameLst>
                                          <p:attrName>r</p:attrName>
                                        </p:attrNameLst>
                                      </p:cBhvr>
                                    </p:animRot>
                                    <p:animRot by="-240000">
                                      <p:cBhvr>
                                        <p:cTn id="97" dur="1" fill="hold">
                                          <p:stCondLst>
                                            <p:cond delay="270"/>
                                          </p:stCondLst>
                                        </p:cTn>
                                        <p:tgtEl>
                                          <p:spTgt spid="17"/>
                                        </p:tgtEl>
                                        <p:attrNameLst>
                                          <p:attrName>r</p:attrName>
                                        </p:attrNameLst>
                                      </p:cBhvr>
                                    </p:animRot>
                                    <p:animRot by="120000">
                                      <p:cBhvr>
                                        <p:cTn id="98" dur="1" fill="hold">
                                          <p:stCondLst>
                                            <p:cond delay="499"/>
                                          </p:stCondLst>
                                        </p:cTn>
                                        <p:tgtEl>
                                          <p:spTgt spid="17"/>
                                        </p:tgtEl>
                                        <p:attrNameLst>
                                          <p:attrName>r</p:attrName>
                                        </p:attrNameLst>
                                      </p:cBhvr>
                                    </p:animRot>
                                  </p:childTnLst>
                                </p:cTn>
                              </p:par>
                            </p:childTnLst>
                          </p:cTn>
                        </p:par>
                        <p:par>
                          <p:cTn id="99" fill="hold">
                            <p:stCondLst>
                              <p:cond delay="6001"/>
                            </p:stCondLst>
                            <p:childTnLst>
                              <p:par>
                                <p:cTn id="100" presetID="22" presetClass="entr" presetSubtype="1" fill="hold" grpId="0" nodeType="afterEffect">
                                  <p:stCondLst>
                                    <p:cond delay="0"/>
                                  </p:stCondLst>
                                  <p:childTnLst>
                                    <p:set>
                                      <p:cBhvr>
                                        <p:cTn id="101" dur="1" fill="hold">
                                          <p:stCondLst>
                                            <p:cond delay="0"/>
                                          </p:stCondLst>
                                        </p:cTn>
                                        <p:tgtEl>
                                          <p:spTgt spid="19"/>
                                        </p:tgtEl>
                                        <p:attrNameLst>
                                          <p:attrName>style.visibility</p:attrName>
                                        </p:attrNameLst>
                                      </p:cBhvr>
                                      <p:to>
                                        <p:strVal val="visible"/>
                                      </p:to>
                                    </p:set>
                                    <p:animEffect transition="in" filter="wipe(up)">
                                      <p:cBhvr>
                                        <p:cTn id="102" dur="500"/>
                                        <p:tgtEl>
                                          <p:spTgt spid="19"/>
                                        </p:tgtEl>
                                      </p:cBhvr>
                                    </p:animEffect>
                                  </p:childTnLst>
                                </p:cTn>
                              </p:par>
                            </p:childTnLst>
                          </p:cTn>
                        </p:par>
                        <p:par>
                          <p:cTn id="103" fill="hold">
                            <p:stCondLst>
                              <p:cond delay="6501"/>
                            </p:stCondLst>
                            <p:childTnLst>
                              <p:par>
                                <p:cTn id="104" presetID="2" presetClass="entr" presetSubtype="4" fill="hold" grpId="0" nodeType="afterEffect">
                                  <p:stCondLst>
                                    <p:cond delay="0"/>
                                  </p:stCondLst>
                                  <p:childTnLst>
                                    <p:set>
                                      <p:cBhvr>
                                        <p:cTn id="105" dur="1" fill="hold">
                                          <p:stCondLst>
                                            <p:cond delay="0"/>
                                          </p:stCondLst>
                                        </p:cTn>
                                        <p:tgtEl>
                                          <p:spTgt spid="21"/>
                                        </p:tgtEl>
                                        <p:attrNameLst>
                                          <p:attrName>style.visibility</p:attrName>
                                        </p:attrNameLst>
                                      </p:cBhvr>
                                      <p:to>
                                        <p:strVal val="visible"/>
                                      </p:to>
                                    </p:set>
                                    <p:anim calcmode="lin" valueType="num">
                                      <p:cBhvr additive="base">
                                        <p:cTn id="106" dur="500" fill="hold"/>
                                        <p:tgtEl>
                                          <p:spTgt spid="21"/>
                                        </p:tgtEl>
                                        <p:attrNameLst>
                                          <p:attrName>ppt_x</p:attrName>
                                        </p:attrNameLst>
                                      </p:cBhvr>
                                      <p:tavLst>
                                        <p:tav tm="0">
                                          <p:val>
                                            <p:strVal val="#ppt_x"/>
                                          </p:val>
                                        </p:tav>
                                        <p:tav tm="100000">
                                          <p:val>
                                            <p:strVal val="#ppt_x"/>
                                          </p:val>
                                        </p:tav>
                                      </p:tavLst>
                                    </p:anim>
                                    <p:anim calcmode="lin" valueType="num">
                                      <p:cBhvr additive="base">
                                        <p:cTn id="107" dur="500" fill="hold"/>
                                        <p:tgtEl>
                                          <p:spTgt spid="21"/>
                                        </p:tgtEl>
                                        <p:attrNameLst>
                                          <p:attrName>ppt_y</p:attrName>
                                        </p:attrNameLst>
                                      </p:cBhvr>
                                      <p:tavLst>
                                        <p:tav tm="0">
                                          <p:val>
                                            <p:strVal val="1+#ppt_h/2"/>
                                          </p:val>
                                        </p:tav>
                                        <p:tav tm="100000">
                                          <p:val>
                                            <p:strVal val="#ppt_y"/>
                                          </p:val>
                                        </p:tav>
                                      </p:tavLst>
                                    </p:anim>
                                  </p:childTnLst>
                                </p:cTn>
                              </p:par>
                              <p:par>
                                <p:cTn id="108" presetID="32" presetClass="emph" presetSubtype="0" fill="hold" grpId="1" nodeType="withEffect">
                                  <p:stCondLst>
                                    <p:cond delay="0"/>
                                  </p:stCondLst>
                                  <p:childTnLst>
                                    <p:animRot by="120000">
                                      <p:cBhvr>
                                        <p:cTn id="109" dur="1" fill="hold">
                                          <p:stCondLst>
                                            <p:cond delay="0"/>
                                          </p:stCondLst>
                                        </p:cTn>
                                        <p:tgtEl>
                                          <p:spTgt spid="21"/>
                                        </p:tgtEl>
                                        <p:attrNameLst>
                                          <p:attrName>r</p:attrName>
                                        </p:attrNameLst>
                                      </p:cBhvr>
                                    </p:animRot>
                                    <p:animRot by="-240000">
                                      <p:cBhvr>
                                        <p:cTn id="110" dur="1" fill="hold">
                                          <p:stCondLst>
                                            <p:cond delay="90"/>
                                          </p:stCondLst>
                                        </p:cTn>
                                        <p:tgtEl>
                                          <p:spTgt spid="21"/>
                                        </p:tgtEl>
                                        <p:attrNameLst>
                                          <p:attrName>r</p:attrName>
                                        </p:attrNameLst>
                                      </p:cBhvr>
                                    </p:animRot>
                                    <p:animRot by="240000">
                                      <p:cBhvr>
                                        <p:cTn id="111" dur="1" fill="hold">
                                          <p:stCondLst>
                                            <p:cond delay="180"/>
                                          </p:stCondLst>
                                        </p:cTn>
                                        <p:tgtEl>
                                          <p:spTgt spid="21"/>
                                        </p:tgtEl>
                                        <p:attrNameLst>
                                          <p:attrName>r</p:attrName>
                                        </p:attrNameLst>
                                      </p:cBhvr>
                                    </p:animRot>
                                    <p:animRot by="-240000">
                                      <p:cBhvr>
                                        <p:cTn id="112" dur="1" fill="hold">
                                          <p:stCondLst>
                                            <p:cond delay="270"/>
                                          </p:stCondLst>
                                        </p:cTn>
                                        <p:tgtEl>
                                          <p:spTgt spid="21"/>
                                        </p:tgtEl>
                                        <p:attrNameLst>
                                          <p:attrName>r</p:attrName>
                                        </p:attrNameLst>
                                      </p:cBhvr>
                                    </p:animRot>
                                    <p:animRot by="120000">
                                      <p:cBhvr>
                                        <p:cTn id="113" dur="1" fill="hold">
                                          <p:stCondLst>
                                            <p:cond delay="499"/>
                                          </p:stCondLst>
                                        </p:cTn>
                                        <p:tgtEl>
                                          <p:spTgt spid="21"/>
                                        </p:tgtEl>
                                        <p:attrNameLst>
                                          <p:attrName>r</p:attrName>
                                        </p:attrNameLst>
                                      </p:cBhvr>
                                    </p:animRot>
                                  </p:childTnLst>
                                </p:cTn>
                              </p:par>
                            </p:childTnLst>
                          </p:cTn>
                        </p:par>
                        <p:par>
                          <p:cTn id="114" fill="hold">
                            <p:stCondLst>
                              <p:cond delay="7001"/>
                            </p:stCondLst>
                            <p:childTnLst>
                              <p:par>
                                <p:cTn id="115" presetID="22" presetClass="entr" presetSubtype="1" fill="hold" grpId="0" nodeType="afterEffect">
                                  <p:stCondLst>
                                    <p:cond delay="0"/>
                                  </p:stCondLst>
                                  <p:childTnLst>
                                    <p:set>
                                      <p:cBhvr>
                                        <p:cTn id="116" dur="1" fill="hold">
                                          <p:stCondLst>
                                            <p:cond delay="0"/>
                                          </p:stCondLst>
                                        </p:cTn>
                                        <p:tgtEl>
                                          <p:spTgt spid="36"/>
                                        </p:tgtEl>
                                        <p:attrNameLst>
                                          <p:attrName>style.visibility</p:attrName>
                                        </p:attrNameLst>
                                      </p:cBhvr>
                                      <p:to>
                                        <p:strVal val="visible"/>
                                      </p:to>
                                    </p:set>
                                    <p:animEffect transition="in" filter="wipe(up)">
                                      <p:cBhvr>
                                        <p:cTn id="117" dur="500"/>
                                        <p:tgtEl>
                                          <p:spTgt spid="36"/>
                                        </p:tgtEl>
                                      </p:cBhvr>
                                    </p:animEffect>
                                  </p:childTnLst>
                                </p:cTn>
                              </p:par>
                            </p:childTnLst>
                          </p:cTn>
                        </p:par>
                        <p:par>
                          <p:cTn id="118" fill="hold">
                            <p:stCondLst>
                              <p:cond delay="7501"/>
                            </p:stCondLst>
                            <p:childTnLst>
                              <p:par>
                                <p:cTn id="119" presetID="2" presetClass="entr" presetSubtype="4" fill="hold" grpId="0" nodeType="afterEffect">
                                  <p:stCondLst>
                                    <p:cond delay="0"/>
                                  </p:stCondLst>
                                  <p:childTnLst>
                                    <p:set>
                                      <p:cBhvr>
                                        <p:cTn id="120" dur="1" fill="hold">
                                          <p:stCondLst>
                                            <p:cond delay="0"/>
                                          </p:stCondLst>
                                        </p:cTn>
                                        <p:tgtEl>
                                          <p:spTgt spid="37"/>
                                        </p:tgtEl>
                                        <p:attrNameLst>
                                          <p:attrName>style.visibility</p:attrName>
                                        </p:attrNameLst>
                                      </p:cBhvr>
                                      <p:to>
                                        <p:strVal val="visible"/>
                                      </p:to>
                                    </p:set>
                                    <p:anim calcmode="lin" valueType="num">
                                      <p:cBhvr additive="base">
                                        <p:cTn id="121" dur="500" fill="hold"/>
                                        <p:tgtEl>
                                          <p:spTgt spid="37"/>
                                        </p:tgtEl>
                                        <p:attrNameLst>
                                          <p:attrName>ppt_x</p:attrName>
                                        </p:attrNameLst>
                                      </p:cBhvr>
                                      <p:tavLst>
                                        <p:tav tm="0">
                                          <p:val>
                                            <p:strVal val="#ppt_x"/>
                                          </p:val>
                                        </p:tav>
                                        <p:tav tm="100000">
                                          <p:val>
                                            <p:strVal val="#ppt_x"/>
                                          </p:val>
                                        </p:tav>
                                      </p:tavLst>
                                    </p:anim>
                                    <p:anim calcmode="lin" valueType="num">
                                      <p:cBhvr additive="base">
                                        <p:cTn id="122" dur="500" fill="hold"/>
                                        <p:tgtEl>
                                          <p:spTgt spid="37"/>
                                        </p:tgtEl>
                                        <p:attrNameLst>
                                          <p:attrName>ppt_y</p:attrName>
                                        </p:attrNameLst>
                                      </p:cBhvr>
                                      <p:tavLst>
                                        <p:tav tm="0">
                                          <p:val>
                                            <p:strVal val="1+#ppt_h/2"/>
                                          </p:val>
                                        </p:tav>
                                        <p:tav tm="100000">
                                          <p:val>
                                            <p:strVal val="#ppt_y"/>
                                          </p:val>
                                        </p:tav>
                                      </p:tavLst>
                                    </p:anim>
                                  </p:childTnLst>
                                </p:cTn>
                              </p:par>
                              <p:par>
                                <p:cTn id="123" presetID="32" presetClass="emph" presetSubtype="0" fill="hold" grpId="1" nodeType="withEffect">
                                  <p:stCondLst>
                                    <p:cond delay="0"/>
                                  </p:stCondLst>
                                  <p:childTnLst>
                                    <p:animRot by="120000">
                                      <p:cBhvr>
                                        <p:cTn id="124" dur="1" fill="hold">
                                          <p:stCondLst>
                                            <p:cond delay="0"/>
                                          </p:stCondLst>
                                        </p:cTn>
                                        <p:tgtEl>
                                          <p:spTgt spid="37"/>
                                        </p:tgtEl>
                                        <p:attrNameLst>
                                          <p:attrName>r</p:attrName>
                                        </p:attrNameLst>
                                      </p:cBhvr>
                                    </p:animRot>
                                    <p:animRot by="-240000">
                                      <p:cBhvr>
                                        <p:cTn id="125" dur="1" fill="hold">
                                          <p:stCondLst>
                                            <p:cond delay="90"/>
                                          </p:stCondLst>
                                        </p:cTn>
                                        <p:tgtEl>
                                          <p:spTgt spid="37"/>
                                        </p:tgtEl>
                                        <p:attrNameLst>
                                          <p:attrName>r</p:attrName>
                                        </p:attrNameLst>
                                      </p:cBhvr>
                                    </p:animRot>
                                    <p:animRot by="240000">
                                      <p:cBhvr>
                                        <p:cTn id="126" dur="1" fill="hold">
                                          <p:stCondLst>
                                            <p:cond delay="180"/>
                                          </p:stCondLst>
                                        </p:cTn>
                                        <p:tgtEl>
                                          <p:spTgt spid="37"/>
                                        </p:tgtEl>
                                        <p:attrNameLst>
                                          <p:attrName>r</p:attrName>
                                        </p:attrNameLst>
                                      </p:cBhvr>
                                    </p:animRot>
                                    <p:animRot by="-240000">
                                      <p:cBhvr>
                                        <p:cTn id="127" dur="1" fill="hold">
                                          <p:stCondLst>
                                            <p:cond delay="270"/>
                                          </p:stCondLst>
                                        </p:cTn>
                                        <p:tgtEl>
                                          <p:spTgt spid="37"/>
                                        </p:tgtEl>
                                        <p:attrNameLst>
                                          <p:attrName>r</p:attrName>
                                        </p:attrNameLst>
                                      </p:cBhvr>
                                    </p:animRot>
                                    <p:animRot by="120000">
                                      <p:cBhvr>
                                        <p:cTn id="128" dur="1" fill="hold">
                                          <p:stCondLst>
                                            <p:cond delay="499"/>
                                          </p:stCondLst>
                                        </p:cTn>
                                        <p:tgtEl>
                                          <p:spTgt spid="37"/>
                                        </p:tgtEl>
                                        <p:attrNameLst>
                                          <p:attrName>r</p:attrName>
                                        </p:attrNameLst>
                                      </p:cBhvr>
                                    </p:animRot>
                                  </p:childTnLst>
                                </p:cTn>
                              </p:par>
                            </p:childTnLst>
                          </p:cTn>
                        </p:par>
                        <p:par>
                          <p:cTn id="129" fill="hold">
                            <p:stCondLst>
                              <p:cond delay="8001"/>
                            </p:stCondLst>
                            <p:childTnLst>
                              <p:par>
                                <p:cTn id="130" presetID="22" presetClass="entr" presetSubtype="1" fill="hold" grpId="0" nodeType="afterEffect">
                                  <p:stCondLst>
                                    <p:cond delay="0"/>
                                  </p:stCondLst>
                                  <p:childTnLst>
                                    <p:set>
                                      <p:cBhvr>
                                        <p:cTn id="131" dur="1" fill="hold">
                                          <p:stCondLst>
                                            <p:cond delay="0"/>
                                          </p:stCondLst>
                                        </p:cTn>
                                        <p:tgtEl>
                                          <p:spTgt spid="38"/>
                                        </p:tgtEl>
                                        <p:attrNameLst>
                                          <p:attrName>style.visibility</p:attrName>
                                        </p:attrNameLst>
                                      </p:cBhvr>
                                      <p:to>
                                        <p:strVal val="visible"/>
                                      </p:to>
                                    </p:set>
                                    <p:animEffect transition="in" filter="wipe(up)">
                                      <p:cBhvr>
                                        <p:cTn id="132" dur="500"/>
                                        <p:tgtEl>
                                          <p:spTgt spid="38"/>
                                        </p:tgtEl>
                                      </p:cBhvr>
                                    </p:animEffect>
                                  </p:childTnLst>
                                </p:cTn>
                              </p:par>
                            </p:childTnLst>
                          </p:cTn>
                        </p:par>
                        <p:par>
                          <p:cTn id="133" fill="hold">
                            <p:stCondLst>
                              <p:cond delay="8501"/>
                            </p:stCondLst>
                            <p:childTnLst>
                              <p:par>
                                <p:cTn id="134" presetID="2" presetClass="entr" presetSubtype="4" fill="hold" grpId="0" nodeType="afterEffect">
                                  <p:stCondLst>
                                    <p:cond delay="0"/>
                                  </p:stCondLst>
                                  <p:childTnLst>
                                    <p:set>
                                      <p:cBhvr>
                                        <p:cTn id="135" dur="1" fill="hold">
                                          <p:stCondLst>
                                            <p:cond delay="0"/>
                                          </p:stCondLst>
                                        </p:cTn>
                                        <p:tgtEl>
                                          <p:spTgt spid="39"/>
                                        </p:tgtEl>
                                        <p:attrNameLst>
                                          <p:attrName>style.visibility</p:attrName>
                                        </p:attrNameLst>
                                      </p:cBhvr>
                                      <p:to>
                                        <p:strVal val="visible"/>
                                      </p:to>
                                    </p:set>
                                    <p:anim calcmode="lin" valueType="num">
                                      <p:cBhvr additive="base">
                                        <p:cTn id="136" dur="500" fill="hold"/>
                                        <p:tgtEl>
                                          <p:spTgt spid="39"/>
                                        </p:tgtEl>
                                        <p:attrNameLst>
                                          <p:attrName>ppt_x</p:attrName>
                                        </p:attrNameLst>
                                      </p:cBhvr>
                                      <p:tavLst>
                                        <p:tav tm="0">
                                          <p:val>
                                            <p:strVal val="#ppt_x"/>
                                          </p:val>
                                        </p:tav>
                                        <p:tav tm="100000">
                                          <p:val>
                                            <p:strVal val="#ppt_x"/>
                                          </p:val>
                                        </p:tav>
                                      </p:tavLst>
                                    </p:anim>
                                    <p:anim calcmode="lin" valueType="num">
                                      <p:cBhvr additive="base">
                                        <p:cTn id="137" dur="500" fill="hold"/>
                                        <p:tgtEl>
                                          <p:spTgt spid="39"/>
                                        </p:tgtEl>
                                        <p:attrNameLst>
                                          <p:attrName>ppt_y</p:attrName>
                                        </p:attrNameLst>
                                      </p:cBhvr>
                                      <p:tavLst>
                                        <p:tav tm="0">
                                          <p:val>
                                            <p:strVal val="1+#ppt_h/2"/>
                                          </p:val>
                                        </p:tav>
                                        <p:tav tm="100000">
                                          <p:val>
                                            <p:strVal val="#ppt_y"/>
                                          </p:val>
                                        </p:tav>
                                      </p:tavLst>
                                    </p:anim>
                                  </p:childTnLst>
                                </p:cTn>
                              </p:par>
                              <p:par>
                                <p:cTn id="138" presetID="32" presetClass="emph" presetSubtype="0" fill="hold" grpId="1" nodeType="withEffect">
                                  <p:stCondLst>
                                    <p:cond delay="0"/>
                                  </p:stCondLst>
                                  <p:childTnLst>
                                    <p:animRot by="120000">
                                      <p:cBhvr>
                                        <p:cTn id="139" dur="1" fill="hold">
                                          <p:stCondLst>
                                            <p:cond delay="0"/>
                                          </p:stCondLst>
                                        </p:cTn>
                                        <p:tgtEl>
                                          <p:spTgt spid="39"/>
                                        </p:tgtEl>
                                        <p:attrNameLst>
                                          <p:attrName>r</p:attrName>
                                        </p:attrNameLst>
                                      </p:cBhvr>
                                    </p:animRot>
                                    <p:animRot by="-240000">
                                      <p:cBhvr>
                                        <p:cTn id="140" dur="1" fill="hold">
                                          <p:stCondLst>
                                            <p:cond delay="90"/>
                                          </p:stCondLst>
                                        </p:cTn>
                                        <p:tgtEl>
                                          <p:spTgt spid="39"/>
                                        </p:tgtEl>
                                        <p:attrNameLst>
                                          <p:attrName>r</p:attrName>
                                        </p:attrNameLst>
                                      </p:cBhvr>
                                    </p:animRot>
                                    <p:animRot by="240000">
                                      <p:cBhvr>
                                        <p:cTn id="141" dur="1" fill="hold">
                                          <p:stCondLst>
                                            <p:cond delay="180"/>
                                          </p:stCondLst>
                                        </p:cTn>
                                        <p:tgtEl>
                                          <p:spTgt spid="39"/>
                                        </p:tgtEl>
                                        <p:attrNameLst>
                                          <p:attrName>r</p:attrName>
                                        </p:attrNameLst>
                                      </p:cBhvr>
                                    </p:animRot>
                                    <p:animRot by="-240000">
                                      <p:cBhvr>
                                        <p:cTn id="142" dur="1" fill="hold">
                                          <p:stCondLst>
                                            <p:cond delay="270"/>
                                          </p:stCondLst>
                                        </p:cTn>
                                        <p:tgtEl>
                                          <p:spTgt spid="39"/>
                                        </p:tgtEl>
                                        <p:attrNameLst>
                                          <p:attrName>r</p:attrName>
                                        </p:attrNameLst>
                                      </p:cBhvr>
                                    </p:animRot>
                                    <p:animRot by="120000">
                                      <p:cBhvr>
                                        <p:cTn id="143" dur="1" fill="hold">
                                          <p:stCondLst>
                                            <p:cond delay="499"/>
                                          </p:stCondLst>
                                        </p:cTn>
                                        <p:tgtEl>
                                          <p:spTgt spid="39"/>
                                        </p:tgtEl>
                                        <p:attrNameLst>
                                          <p:attrName>r</p:attrName>
                                        </p:attrNameLst>
                                      </p:cBhvr>
                                    </p:animRot>
                                  </p:childTnLst>
                                </p:cTn>
                              </p:par>
                            </p:childTnLst>
                          </p:cTn>
                        </p:par>
                        <p:par>
                          <p:cTn id="144" fill="hold">
                            <p:stCondLst>
                              <p:cond delay="9001"/>
                            </p:stCondLst>
                            <p:childTnLst>
                              <p:par>
                                <p:cTn id="145" presetID="22" presetClass="entr" presetSubtype="1" fill="hold" grpId="0" nodeType="afterEffect">
                                  <p:stCondLst>
                                    <p:cond delay="0"/>
                                  </p:stCondLst>
                                  <p:childTnLst>
                                    <p:set>
                                      <p:cBhvr>
                                        <p:cTn id="146" dur="1" fill="hold">
                                          <p:stCondLst>
                                            <p:cond delay="0"/>
                                          </p:stCondLst>
                                        </p:cTn>
                                        <p:tgtEl>
                                          <p:spTgt spid="40"/>
                                        </p:tgtEl>
                                        <p:attrNameLst>
                                          <p:attrName>style.visibility</p:attrName>
                                        </p:attrNameLst>
                                      </p:cBhvr>
                                      <p:to>
                                        <p:strVal val="visible"/>
                                      </p:to>
                                    </p:set>
                                    <p:animEffect transition="in" filter="wipe(up)">
                                      <p:cBhvr>
                                        <p:cTn id="147"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8" grpId="0"/>
      <p:bldP spid="9" grpId="0" animBg="1"/>
      <p:bldP spid="9" grpId="1" animBg="1"/>
      <p:bldP spid="10" grpId="0"/>
      <p:bldP spid="11" grpId="0" animBg="1"/>
      <p:bldP spid="11" grpId="1" animBg="1"/>
      <p:bldP spid="12" grpId="0"/>
      <p:bldP spid="13" grpId="0" animBg="1"/>
      <p:bldP spid="13" grpId="1" animBg="1"/>
      <p:bldP spid="14" grpId="0"/>
      <p:bldP spid="15" grpId="0" animBg="1"/>
      <p:bldP spid="15" grpId="1" animBg="1"/>
      <p:bldP spid="16" grpId="0"/>
      <p:bldP spid="17" grpId="0" animBg="1"/>
      <p:bldP spid="17" grpId="1" animBg="1"/>
      <p:bldP spid="19" grpId="0"/>
      <p:bldP spid="21" grpId="0" animBg="1"/>
      <p:bldP spid="21" grpId="1" animBg="1"/>
      <p:bldP spid="36" grpId="0"/>
      <p:bldP spid="37" grpId="0" animBg="1"/>
      <p:bldP spid="37" grpId="1" animBg="1"/>
      <p:bldP spid="38" grpId="0"/>
      <p:bldP spid="39" grpId="0" animBg="1"/>
      <p:bldP spid="39" grpId="1" animBg="1"/>
      <p:bldP spid="4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n23 Fb Tran Manh Tung">
            <a:extLst>
              <a:ext uri="{FF2B5EF4-FFF2-40B4-BE49-F238E27FC236}">
                <a16:creationId xmlns:a16="http://schemas.microsoft.com/office/drawing/2014/main" id="{B4ACC2DA-9491-4251-8362-4B7313328986}"/>
              </a:ext>
            </a:extLst>
          </p:cNvPr>
          <p:cNvPicPr>
            <a:picLocks noChangeAspect="1"/>
          </p:cNvPicPr>
          <p:nvPr/>
        </p:nvPicPr>
        <p:blipFill>
          <a:blip r:embed="rId8"/>
          <a:stretch>
            <a:fillRect/>
          </a:stretch>
        </p:blipFill>
        <p:spPr>
          <a:xfrm>
            <a:off x="635993" y="3343486"/>
            <a:ext cx="1578183" cy="2377953"/>
          </a:xfrm>
          <a:prstGeom prst="rect">
            <a:avLst/>
          </a:prstGeom>
        </p:spPr>
      </p:pic>
      <p:pic>
        <p:nvPicPr>
          <p:cNvPr id="2" name="图片 34" descr="n23 Fb Tran Manh Tung">
            <a:extLst>
              <a:ext uri="{FF2B5EF4-FFF2-40B4-BE49-F238E27FC236}">
                <a16:creationId xmlns:a16="http://schemas.microsoft.com/office/drawing/2014/main" id="{40A74AF0-D7D4-FB95-695B-B1FA2F283910}"/>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3715999" y="-2931"/>
            <a:ext cx="4560277" cy="2378193"/>
          </a:xfrm>
          <a:prstGeom prst="rect">
            <a:avLst/>
          </a:prstGeom>
        </p:spPr>
      </p:pic>
      <p:sp>
        <p:nvSpPr>
          <p:cNvPr id="3" name="MH_Other_1" descr="n23 Fb Tran Manh Tung">
            <a:extLst>
              <a:ext uri="{FF2B5EF4-FFF2-40B4-BE49-F238E27FC236}">
                <a16:creationId xmlns:a16="http://schemas.microsoft.com/office/drawing/2014/main" id="{EADACE13-B562-DA06-C882-6CAE9A07848C}"/>
              </a:ext>
            </a:extLst>
          </p:cNvPr>
          <p:cNvSpPr>
            <a:spLocks noChangeArrowheads="1"/>
          </p:cNvSpPr>
          <p:nvPr>
            <p:custDataLst>
              <p:tags r:id="rId1"/>
            </p:custDataLst>
          </p:nvPr>
        </p:nvSpPr>
        <p:spPr bwMode="auto">
          <a:xfrm rot="1805303" flipH="1">
            <a:off x="1378947" y="712739"/>
            <a:ext cx="1172424" cy="1010531"/>
          </a:xfrm>
          <a:prstGeom prst="triangle">
            <a:avLst>
              <a:gd name="adj" fmla="val 50000"/>
            </a:avLst>
          </a:prstGeom>
          <a:solidFill>
            <a:srgbClr val="58CDD0">
              <a:lumMod val="40000"/>
              <a:lumOff val="60000"/>
            </a:srgbClr>
          </a:solidFill>
          <a:ln>
            <a:noFill/>
          </a:ln>
        </p:spPr>
        <p:txBody>
          <a:bodyPr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just" defTabSz="1371600">
              <a:lnSpc>
                <a:spcPct val="130000"/>
              </a:lnSpc>
              <a:defRPr/>
            </a:pPr>
            <a:endParaRPr lang="zh-CN" altLang="en-US" sz="2700" kern="0">
              <a:solidFill>
                <a:srgbClr val="FFFFFF"/>
              </a:solidFill>
              <a:latin typeface="微软雅黑"/>
              <a:ea typeface="微软雅黑"/>
              <a:cs typeface="+mn-ea"/>
              <a:sym typeface="+mn-lt"/>
            </a:endParaRPr>
          </a:p>
        </p:txBody>
      </p:sp>
      <p:sp>
        <p:nvSpPr>
          <p:cNvPr id="4" name="MH_Other_2" descr="n23 Fb Tran Manh Tung">
            <a:extLst>
              <a:ext uri="{FF2B5EF4-FFF2-40B4-BE49-F238E27FC236}">
                <a16:creationId xmlns:a16="http://schemas.microsoft.com/office/drawing/2014/main" id="{952DF1F2-F2E4-9CAE-554B-9529E003A4A2}"/>
              </a:ext>
            </a:extLst>
          </p:cNvPr>
          <p:cNvSpPr>
            <a:spLocks/>
          </p:cNvSpPr>
          <p:nvPr>
            <p:custDataLst>
              <p:tags r:id="rId2"/>
            </p:custDataLst>
          </p:nvPr>
        </p:nvSpPr>
        <p:spPr bwMode="auto">
          <a:xfrm>
            <a:off x="457200" y="190500"/>
            <a:ext cx="1558878" cy="1796498"/>
          </a:xfrm>
          <a:custGeom>
            <a:avLst/>
            <a:gdLst>
              <a:gd name="T0" fmla="*/ 477 w 1030516"/>
              <a:gd name="T1" fmla="*/ 0 h 1186577"/>
              <a:gd name="T2" fmla="*/ 678091 w 1030516"/>
              <a:gd name="T3" fmla="*/ 389224 h 1186577"/>
              <a:gd name="T4" fmla="*/ 0 w 1030516"/>
              <a:gd name="T5" fmla="*/ 783469 h 1186577"/>
              <a:gd name="T6" fmla="*/ 0 60000 65536"/>
              <a:gd name="T7" fmla="*/ 0 60000 65536"/>
              <a:gd name="T8" fmla="*/ 0 60000 65536"/>
              <a:gd name="T9" fmla="*/ 0 w 1030516"/>
              <a:gd name="T10" fmla="*/ 0 h 1186577"/>
              <a:gd name="T11" fmla="*/ 1030516 w 1030516"/>
              <a:gd name="T12" fmla="*/ 1186577 h 1186577"/>
            </a:gdLst>
            <a:ahLst/>
            <a:cxnLst>
              <a:cxn ang="T6">
                <a:pos x="T0" y="T1"/>
              </a:cxn>
              <a:cxn ang="T7">
                <a:pos x="T2" y="T3"/>
              </a:cxn>
              <a:cxn ang="T8">
                <a:pos x="T4" y="T5"/>
              </a:cxn>
            </a:cxnLst>
            <a:rect l="T9" t="T10" r="T11" b="T12"/>
            <a:pathLst>
              <a:path w="1030516" h="1186577">
                <a:moveTo>
                  <a:pt x="724" y="0"/>
                </a:moveTo>
                <a:lnTo>
                  <a:pt x="1030516" y="589487"/>
                </a:lnTo>
                <a:lnTo>
                  <a:pt x="0" y="1186577"/>
                </a:lnTo>
                <a:lnTo>
                  <a:pt x="724" y="0"/>
                </a:lnTo>
                <a:close/>
              </a:path>
            </a:pathLst>
          </a:custGeom>
          <a:solidFill>
            <a:srgbClr val="0F80CC"/>
          </a:solidFill>
          <a:ln>
            <a:noFill/>
          </a:ln>
        </p:spPr>
        <p:txBody>
          <a:bodyPr rIns="648000" anchor="ctr"/>
          <a:lstStyle>
            <a:lvl1pPr>
              <a:defRPr>
                <a:solidFill>
                  <a:schemeClr val="tx1"/>
                </a:solidFill>
                <a:latin typeface="等线" pitchFamily="2" charset="-122"/>
                <a:ea typeface="等线" pitchFamily="2" charset="-122"/>
              </a:defRPr>
            </a:lvl1pPr>
            <a:lvl2pPr marL="742950" indent="-285750">
              <a:defRPr>
                <a:solidFill>
                  <a:schemeClr val="tx1"/>
                </a:solidFill>
                <a:latin typeface="等线" pitchFamily="2" charset="-122"/>
                <a:ea typeface="等线" pitchFamily="2" charset="-122"/>
              </a:defRPr>
            </a:lvl2pPr>
            <a:lvl3pPr marL="1143000" indent="-228600">
              <a:defRPr>
                <a:solidFill>
                  <a:schemeClr val="tx1"/>
                </a:solidFill>
                <a:latin typeface="等线" pitchFamily="2" charset="-122"/>
                <a:ea typeface="等线" pitchFamily="2" charset="-122"/>
              </a:defRPr>
            </a:lvl3pPr>
            <a:lvl4pPr marL="1600200" indent="-228600">
              <a:defRPr>
                <a:solidFill>
                  <a:schemeClr val="tx1"/>
                </a:solidFill>
                <a:latin typeface="等线" pitchFamily="2" charset="-122"/>
                <a:ea typeface="等线" pitchFamily="2" charset="-122"/>
              </a:defRPr>
            </a:lvl4pPr>
            <a:lvl5pPr marL="2057400" indent="-228600">
              <a:defRPr>
                <a:solidFill>
                  <a:schemeClr val="tx1"/>
                </a:solidFill>
                <a:latin typeface="等线" pitchFamily="2" charset="-122"/>
                <a:ea typeface="等线" pitchFamily="2" charset="-122"/>
              </a:defRPr>
            </a:lvl5pPr>
            <a:lvl6pPr marL="2514600" indent="-228600" eaLnBrk="0" fontAlgn="base" hangingPunct="0">
              <a:spcBef>
                <a:spcPct val="0"/>
              </a:spcBef>
              <a:spcAft>
                <a:spcPct val="0"/>
              </a:spcAft>
              <a:defRPr>
                <a:solidFill>
                  <a:schemeClr val="tx1"/>
                </a:solidFill>
                <a:latin typeface="等线" pitchFamily="2" charset="-122"/>
                <a:ea typeface="等线" pitchFamily="2" charset="-122"/>
              </a:defRPr>
            </a:lvl6pPr>
            <a:lvl7pPr marL="2971800" indent="-228600" eaLnBrk="0" fontAlgn="base" hangingPunct="0">
              <a:spcBef>
                <a:spcPct val="0"/>
              </a:spcBef>
              <a:spcAft>
                <a:spcPct val="0"/>
              </a:spcAft>
              <a:defRPr>
                <a:solidFill>
                  <a:schemeClr val="tx1"/>
                </a:solidFill>
                <a:latin typeface="等线" pitchFamily="2" charset="-122"/>
                <a:ea typeface="等线" pitchFamily="2" charset="-122"/>
              </a:defRPr>
            </a:lvl7pPr>
            <a:lvl8pPr marL="3429000" indent="-228600" eaLnBrk="0" fontAlgn="base" hangingPunct="0">
              <a:spcBef>
                <a:spcPct val="0"/>
              </a:spcBef>
              <a:spcAft>
                <a:spcPct val="0"/>
              </a:spcAft>
              <a:defRPr>
                <a:solidFill>
                  <a:schemeClr val="tx1"/>
                </a:solidFill>
                <a:latin typeface="等线" pitchFamily="2" charset="-122"/>
                <a:ea typeface="等线" pitchFamily="2" charset="-122"/>
              </a:defRPr>
            </a:lvl8pPr>
            <a:lvl9pPr marL="3886200" indent="-228600" eaLnBrk="0" fontAlgn="base" hangingPunct="0">
              <a:spcBef>
                <a:spcPct val="0"/>
              </a:spcBef>
              <a:spcAft>
                <a:spcPct val="0"/>
              </a:spcAft>
              <a:defRPr>
                <a:solidFill>
                  <a:schemeClr val="tx1"/>
                </a:solidFill>
                <a:latin typeface="等线" pitchFamily="2" charset="-122"/>
                <a:ea typeface="等线" pitchFamily="2" charset="-122"/>
              </a:defRPr>
            </a:lvl9pPr>
          </a:lstStyle>
          <a:p>
            <a:pPr algn="ctr" defTabSz="1371600">
              <a:defRPr/>
            </a:pPr>
            <a:r>
              <a:rPr lang="en-US" altLang="zh-CN" sz="4200" kern="0" dirty="0">
                <a:solidFill>
                  <a:srgbClr val="FFFFFF"/>
                </a:solidFill>
                <a:latin typeface="微软雅黑"/>
                <a:ea typeface="微软雅黑"/>
                <a:cs typeface="+mn-ea"/>
                <a:sym typeface="+mn-lt"/>
              </a:rPr>
              <a:t>I</a:t>
            </a:r>
            <a:endParaRPr lang="zh-CN" altLang="en-US" sz="4200" kern="0" dirty="0">
              <a:solidFill>
                <a:srgbClr val="FFFFFF"/>
              </a:solidFill>
              <a:latin typeface="微软雅黑"/>
              <a:ea typeface="微软雅黑"/>
              <a:cs typeface="+mn-ea"/>
              <a:sym typeface="+mn-lt"/>
            </a:endParaRPr>
          </a:p>
        </p:txBody>
      </p:sp>
      <p:sp>
        <p:nvSpPr>
          <p:cNvPr id="23" name="MH_SubTitle_1" descr="n23 Fb Tran Manh Tung">
            <a:extLst>
              <a:ext uri="{FF2B5EF4-FFF2-40B4-BE49-F238E27FC236}">
                <a16:creationId xmlns:a16="http://schemas.microsoft.com/office/drawing/2014/main" id="{F250FE96-9F2A-5302-DCE7-1E0A092FDBD6}"/>
              </a:ext>
            </a:extLst>
          </p:cNvPr>
          <p:cNvSpPr/>
          <p:nvPr>
            <p:custDataLst>
              <p:tags r:id="rId3"/>
            </p:custDataLst>
          </p:nvPr>
        </p:nvSpPr>
        <p:spPr>
          <a:xfrm>
            <a:off x="2214176" y="764607"/>
            <a:ext cx="7359564" cy="1206253"/>
          </a:xfrm>
          <a:prstGeom prst="rect">
            <a:avLst/>
          </a:prstGeom>
          <a:solidFill>
            <a:srgbClr val="FFFFFF"/>
          </a:solidFill>
          <a:effectLst/>
        </p:spPr>
        <p:txBody>
          <a:bodyPr anchor="ctr"/>
          <a:lstStyle/>
          <a:p>
            <a:pPr algn="ctr" defTabSz="1828755">
              <a:lnSpc>
                <a:spcPct val="150000"/>
              </a:lnSpc>
              <a:defRPr/>
            </a:pPr>
            <a:r>
              <a:rPr lang="en-US" altLang="zh-CN" sz="2800" kern="0">
                <a:latin typeface="#9Slide03 AllRoundGothic" panose="020B0703020202020104" pitchFamily="34" charset="0"/>
                <a:ea typeface="微软雅黑"/>
                <a:cs typeface="+mn-ea"/>
                <a:sym typeface="+mn-lt"/>
              </a:rPr>
              <a:t>ỨNG DỤNG CỦA VẬT LÍ TRONG QUÂN SỰ</a:t>
            </a:r>
            <a:endParaRPr lang="zh-CN" altLang="en-US" sz="2800" kern="0" dirty="0">
              <a:latin typeface="#9Slide03 AllRoundGothic" panose="020B0703020202020104" pitchFamily="34" charset="0"/>
              <a:ea typeface="微软雅黑"/>
              <a:cs typeface="+mn-ea"/>
              <a:sym typeface="+mn-lt"/>
            </a:endParaRPr>
          </a:p>
        </p:txBody>
      </p:sp>
      <p:sp>
        <p:nvSpPr>
          <p:cNvPr id="24" name="MH_SubTitle_1" descr="n23 Fb Tran Manh Tung">
            <a:extLst>
              <a:ext uri="{FF2B5EF4-FFF2-40B4-BE49-F238E27FC236}">
                <a16:creationId xmlns:a16="http://schemas.microsoft.com/office/drawing/2014/main" id="{39AA5EF8-03DF-42D9-2E6B-23F9BA954271}"/>
              </a:ext>
            </a:extLst>
          </p:cNvPr>
          <p:cNvSpPr>
            <a:spLocks/>
          </p:cNvSpPr>
          <p:nvPr>
            <p:custDataLst>
              <p:tags r:id="rId4"/>
            </p:custDataLst>
          </p:nvPr>
        </p:nvSpPr>
        <p:spPr bwMode="auto">
          <a:xfrm>
            <a:off x="1554480" y="2326241"/>
            <a:ext cx="1920240" cy="640080"/>
          </a:xfrm>
          <a:custGeom>
            <a:avLst/>
            <a:gdLst>
              <a:gd name="T0" fmla="*/ 2147483646 w 30720"/>
              <a:gd name="T1" fmla="*/ 2147483646 h 11496"/>
              <a:gd name="T2" fmla="*/ 2147483646 w 30720"/>
              <a:gd name="T3" fmla="*/ 2147483646 h 11496"/>
              <a:gd name="T4" fmla="*/ 2147483646 w 30720"/>
              <a:gd name="T5" fmla="*/ 2147483646 h 11496"/>
              <a:gd name="T6" fmla="*/ 2147483646 w 30720"/>
              <a:gd name="T7" fmla="*/ 2147483646 h 11496"/>
              <a:gd name="T8" fmla="*/ 2147483646 w 30720"/>
              <a:gd name="T9" fmla="*/ 2147483646 h 11496"/>
              <a:gd name="T10" fmla="*/ 2147483646 w 30720"/>
              <a:gd name="T11" fmla="*/ 2147483646 h 11496"/>
              <a:gd name="T12" fmla="*/ 2147483646 w 30720"/>
              <a:gd name="T13" fmla="*/ 2147483646 h 11496"/>
              <a:gd name="T14" fmla="*/ 2147483646 w 30720"/>
              <a:gd name="T15" fmla="*/ 2147483646 h 11496"/>
              <a:gd name="T16" fmla="*/ 2147483646 w 30720"/>
              <a:gd name="T17" fmla="*/ 2147483646 h 11496"/>
              <a:gd name="T18" fmla="*/ 2147483646 w 30720"/>
              <a:gd name="T19" fmla="*/ 2147483646 h 11496"/>
              <a:gd name="T20" fmla="*/ 2147483646 w 30720"/>
              <a:gd name="T21" fmla="*/ 2147483646 h 11496"/>
              <a:gd name="T22" fmla="*/ 2147483646 w 30720"/>
              <a:gd name="T23" fmla="*/ 2147483646 h 11496"/>
              <a:gd name="T24" fmla="*/ 2147483646 w 30720"/>
              <a:gd name="T25" fmla="*/ 2147483646 h 11496"/>
              <a:gd name="T26" fmla="*/ 2147483646 w 30720"/>
              <a:gd name="T27" fmla="*/ 2147483646 h 11496"/>
              <a:gd name="T28" fmla="*/ 2147483646 w 30720"/>
              <a:gd name="T29" fmla="*/ 2147483646 h 11496"/>
              <a:gd name="T30" fmla="*/ 2147483646 w 30720"/>
              <a:gd name="T31" fmla="*/ 2147483646 h 11496"/>
              <a:gd name="T32" fmla="*/ 2147483646 w 30720"/>
              <a:gd name="T33" fmla="*/ 2147483646 h 11496"/>
              <a:gd name="T34" fmla="*/ 2147483646 w 30720"/>
              <a:gd name="T35" fmla="*/ 2147483646 h 11496"/>
              <a:gd name="T36" fmla="*/ 2147483646 w 30720"/>
              <a:gd name="T37" fmla="*/ 2147483646 h 11496"/>
              <a:gd name="T38" fmla="*/ 2147483646 w 30720"/>
              <a:gd name="T39" fmla="*/ 2147483646 h 11496"/>
              <a:gd name="T40" fmla="*/ 2147483646 w 30720"/>
              <a:gd name="T41" fmla="*/ 2147483646 h 11496"/>
              <a:gd name="T42" fmla="*/ 2147483646 w 30720"/>
              <a:gd name="T43" fmla="*/ 2147483646 h 11496"/>
              <a:gd name="T44" fmla="*/ 2147483646 w 30720"/>
              <a:gd name="T45" fmla="*/ 2147483646 h 11496"/>
              <a:gd name="T46" fmla="*/ 2147483646 w 30720"/>
              <a:gd name="T47" fmla="*/ 2147483646 h 11496"/>
              <a:gd name="T48" fmla="*/ 2147483646 w 30720"/>
              <a:gd name="T49" fmla="*/ 2147483646 h 11496"/>
              <a:gd name="T50" fmla="*/ 2147483646 w 30720"/>
              <a:gd name="T51" fmla="*/ 2147483646 h 11496"/>
              <a:gd name="T52" fmla="*/ 2147483646 w 30720"/>
              <a:gd name="T53" fmla="*/ 2147483646 h 11496"/>
              <a:gd name="T54" fmla="*/ 2147483646 w 30720"/>
              <a:gd name="T55" fmla="*/ 2147483646 h 11496"/>
              <a:gd name="T56" fmla="*/ 2147483646 w 30720"/>
              <a:gd name="T57" fmla="*/ 2147483646 h 11496"/>
              <a:gd name="T58" fmla="*/ 2147483646 w 30720"/>
              <a:gd name="T59" fmla="*/ 2147483646 h 11496"/>
              <a:gd name="T60" fmla="*/ 2147483646 w 30720"/>
              <a:gd name="T61" fmla="*/ 2147483646 h 11496"/>
              <a:gd name="T62" fmla="*/ 2147483646 w 30720"/>
              <a:gd name="T63" fmla="*/ 2147483646 h 11496"/>
              <a:gd name="T64" fmla="*/ 2147483646 w 30720"/>
              <a:gd name="T65" fmla="*/ 2147483646 h 11496"/>
              <a:gd name="T66" fmla="*/ 2147483646 w 30720"/>
              <a:gd name="T67" fmla="*/ 2147483646 h 11496"/>
              <a:gd name="T68" fmla="*/ 2147483646 w 30720"/>
              <a:gd name="T69" fmla="*/ 2147483646 h 11496"/>
              <a:gd name="T70" fmla="*/ 2147483646 w 30720"/>
              <a:gd name="T71" fmla="*/ 2147483646 h 11496"/>
              <a:gd name="T72" fmla="*/ 2147483646 w 30720"/>
              <a:gd name="T73" fmla="*/ 2147483646 h 11496"/>
              <a:gd name="T74" fmla="*/ 2147483646 w 30720"/>
              <a:gd name="T75" fmla="*/ 2147483646 h 11496"/>
              <a:gd name="T76" fmla="*/ 2147483646 w 30720"/>
              <a:gd name="T77" fmla="*/ 2147483646 h 11496"/>
              <a:gd name="T78" fmla="*/ 2147483646 w 30720"/>
              <a:gd name="T79" fmla="*/ 2147483646 h 11496"/>
              <a:gd name="T80" fmla="*/ 2147483646 w 30720"/>
              <a:gd name="T81" fmla="*/ 2147483646 h 11496"/>
              <a:gd name="T82" fmla="*/ 2147483646 w 30720"/>
              <a:gd name="T83" fmla="*/ 2147483646 h 11496"/>
              <a:gd name="T84" fmla="*/ 2147483646 w 30720"/>
              <a:gd name="T85" fmla="*/ 2147483646 h 11496"/>
              <a:gd name="T86" fmla="*/ 2147483646 w 30720"/>
              <a:gd name="T87" fmla="*/ 2147483646 h 11496"/>
              <a:gd name="T88" fmla="*/ 2147483646 w 30720"/>
              <a:gd name="T89" fmla="*/ 2147483646 h 11496"/>
              <a:gd name="T90" fmla="*/ 2147483646 w 30720"/>
              <a:gd name="T91" fmla="*/ 2147483646 h 11496"/>
              <a:gd name="T92" fmla="*/ 2147483646 w 30720"/>
              <a:gd name="T93" fmla="*/ 2147483646 h 11496"/>
              <a:gd name="T94" fmla="*/ 2147483646 w 30720"/>
              <a:gd name="T95" fmla="*/ 2147483646 h 11496"/>
              <a:gd name="T96" fmla="*/ 2147483646 w 30720"/>
              <a:gd name="T97" fmla="*/ 2147483646 h 11496"/>
              <a:gd name="T98" fmla="*/ 2147483646 w 30720"/>
              <a:gd name="T99" fmla="*/ 2147483646 h 11496"/>
              <a:gd name="T100" fmla="*/ 2147483646 w 30720"/>
              <a:gd name="T101" fmla="*/ 2147483646 h 11496"/>
              <a:gd name="T102" fmla="*/ 2147483646 w 30720"/>
              <a:gd name="T103" fmla="*/ 2147483646 h 11496"/>
              <a:gd name="T104" fmla="*/ 2147483646 w 30720"/>
              <a:gd name="T105" fmla="*/ 2147483646 h 11496"/>
              <a:gd name="T106" fmla="*/ 2147483646 w 30720"/>
              <a:gd name="T107" fmla="*/ 2147483646 h 11496"/>
              <a:gd name="T108" fmla="*/ 2147483646 w 30720"/>
              <a:gd name="T109" fmla="*/ 2147483646 h 11496"/>
              <a:gd name="T110" fmla="*/ 2147483646 w 30720"/>
              <a:gd name="T111" fmla="*/ 2147483646 h 11496"/>
              <a:gd name="T112" fmla="*/ 2147483646 w 30720"/>
              <a:gd name="T113" fmla="*/ 2147483646 h 11496"/>
              <a:gd name="T114" fmla="*/ 2147483646 w 30720"/>
              <a:gd name="T115" fmla="*/ 2147483646 h 11496"/>
              <a:gd name="T116" fmla="*/ 2147483646 w 30720"/>
              <a:gd name="T117" fmla="*/ 2147483646 h 11496"/>
              <a:gd name="T118" fmla="*/ 2147483646 w 30720"/>
              <a:gd name="T119" fmla="*/ 2147483646 h 11496"/>
              <a:gd name="T120" fmla="*/ 2147483646 w 30720"/>
              <a:gd name="T121" fmla="*/ 2147483646 h 11496"/>
              <a:gd name="T122" fmla="*/ 2147483646 w 30720"/>
              <a:gd name="T123" fmla="*/ 2147483646 h 11496"/>
              <a:gd name="T124" fmla="*/ 2147483646 w 30720"/>
              <a:gd name="T125" fmla="*/ 2147483646 h 1149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720" h="11496">
                <a:moveTo>
                  <a:pt x="29285" y="7403"/>
                </a:moveTo>
                <a:lnTo>
                  <a:pt x="29285" y="7403"/>
                </a:lnTo>
                <a:lnTo>
                  <a:pt x="29232" y="7379"/>
                </a:lnTo>
                <a:lnTo>
                  <a:pt x="29180" y="7357"/>
                </a:lnTo>
                <a:lnTo>
                  <a:pt x="29127" y="7336"/>
                </a:lnTo>
                <a:lnTo>
                  <a:pt x="29073" y="7316"/>
                </a:lnTo>
                <a:lnTo>
                  <a:pt x="29020" y="7298"/>
                </a:lnTo>
                <a:lnTo>
                  <a:pt x="28966" y="7280"/>
                </a:lnTo>
                <a:lnTo>
                  <a:pt x="28913" y="7264"/>
                </a:lnTo>
                <a:lnTo>
                  <a:pt x="28859" y="7251"/>
                </a:lnTo>
                <a:lnTo>
                  <a:pt x="28804" y="7237"/>
                </a:lnTo>
                <a:lnTo>
                  <a:pt x="28750" y="7226"/>
                </a:lnTo>
                <a:lnTo>
                  <a:pt x="28697" y="7216"/>
                </a:lnTo>
                <a:lnTo>
                  <a:pt x="28643" y="7208"/>
                </a:lnTo>
                <a:lnTo>
                  <a:pt x="28589" y="7202"/>
                </a:lnTo>
                <a:lnTo>
                  <a:pt x="28535" y="7198"/>
                </a:lnTo>
                <a:lnTo>
                  <a:pt x="28482" y="7195"/>
                </a:lnTo>
                <a:lnTo>
                  <a:pt x="28429" y="7194"/>
                </a:lnTo>
                <a:lnTo>
                  <a:pt x="28376" y="7194"/>
                </a:lnTo>
                <a:lnTo>
                  <a:pt x="28322" y="7197"/>
                </a:lnTo>
                <a:lnTo>
                  <a:pt x="28269" y="7201"/>
                </a:lnTo>
                <a:lnTo>
                  <a:pt x="28217" y="7207"/>
                </a:lnTo>
                <a:lnTo>
                  <a:pt x="28165" y="7215"/>
                </a:lnTo>
                <a:lnTo>
                  <a:pt x="28113" y="7226"/>
                </a:lnTo>
                <a:lnTo>
                  <a:pt x="28062" y="7238"/>
                </a:lnTo>
                <a:lnTo>
                  <a:pt x="28011" y="7253"/>
                </a:lnTo>
                <a:lnTo>
                  <a:pt x="27960" y="7270"/>
                </a:lnTo>
                <a:lnTo>
                  <a:pt x="27910" y="7289"/>
                </a:lnTo>
                <a:lnTo>
                  <a:pt x="27861" y="7310"/>
                </a:lnTo>
                <a:lnTo>
                  <a:pt x="27812" y="7334"/>
                </a:lnTo>
                <a:lnTo>
                  <a:pt x="27763" y="7360"/>
                </a:lnTo>
                <a:lnTo>
                  <a:pt x="27717" y="7388"/>
                </a:lnTo>
                <a:lnTo>
                  <a:pt x="27670" y="7418"/>
                </a:lnTo>
                <a:lnTo>
                  <a:pt x="27623" y="7452"/>
                </a:lnTo>
                <a:lnTo>
                  <a:pt x="27600" y="7473"/>
                </a:lnTo>
                <a:lnTo>
                  <a:pt x="27578" y="7494"/>
                </a:lnTo>
                <a:lnTo>
                  <a:pt x="27556" y="7516"/>
                </a:lnTo>
                <a:lnTo>
                  <a:pt x="27535" y="7539"/>
                </a:lnTo>
                <a:lnTo>
                  <a:pt x="27515" y="7562"/>
                </a:lnTo>
                <a:lnTo>
                  <a:pt x="27495" y="7586"/>
                </a:lnTo>
                <a:lnTo>
                  <a:pt x="27476" y="7611"/>
                </a:lnTo>
                <a:lnTo>
                  <a:pt x="27457" y="7636"/>
                </a:lnTo>
                <a:lnTo>
                  <a:pt x="27440" y="7662"/>
                </a:lnTo>
                <a:lnTo>
                  <a:pt x="27422" y="7689"/>
                </a:lnTo>
                <a:lnTo>
                  <a:pt x="27405" y="7716"/>
                </a:lnTo>
                <a:lnTo>
                  <a:pt x="27390" y="7743"/>
                </a:lnTo>
                <a:lnTo>
                  <a:pt x="27374" y="7771"/>
                </a:lnTo>
                <a:lnTo>
                  <a:pt x="27360" y="7799"/>
                </a:lnTo>
                <a:lnTo>
                  <a:pt x="27345" y="7827"/>
                </a:lnTo>
                <a:lnTo>
                  <a:pt x="27332" y="7857"/>
                </a:lnTo>
                <a:lnTo>
                  <a:pt x="27319" y="7887"/>
                </a:lnTo>
                <a:lnTo>
                  <a:pt x="27307" y="7916"/>
                </a:lnTo>
                <a:lnTo>
                  <a:pt x="27296" y="7946"/>
                </a:lnTo>
                <a:lnTo>
                  <a:pt x="27286" y="7976"/>
                </a:lnTo>
                <a:lnTo>
                  <a:pt x="27276" y="8006"/>
                </a:lnTo>
                <a:lnTo>
                  <a:pt x="27268" y="8038"/>
                </a:lnTo>
                <a:lnTo>
                  <a:pt x="27260" y="8069"/>
                </a:lnTo>
                <a:lnTo>
                  <a:pt x="27252" y="8099"/>
                </a:lnTo>
                <a:lnTo>
                  <a:pt x="27246" y="8130"/>
                </a:lnTo>
                <a:lnTo>
                  <a:pt x="27241" y="8161"/>
                </a:lnTo>
                <a:lnTo>
                  <a:pt x="27236" y="8193"/>
                </a:lnTo>
                <a:lnTo>
                  <a:pt x="27231" y="8224"/>
                </a:lnTo>
                <a:lnTo>
                  <a:pt x="27228" y="8255"/>
                </a:lnTo>
                <a:lnTo>
                  <a:pt x="27226" y="8286"/>
                </a:lnTo>
                <a:lnTo>
                  <a:pt x="27225" y="8318"/>
                </a:lnTo>
                <a:lnTo>
                  <a:pt x="27224" y="8348"/>
                </a:lnTo>
                <a:lnTo>
                  <a:pt x="27225" y="8379"/>
                </a:lnTo>
                <a:lnTo>
                  <a:pt x="27226" y="8409"/>
                </a:lnTo>
                <a:lnTo>
                  <a:pt x="27228" y="8440"/>
                </a:lnTo>
                <a:lnTo>
                  <a:pt x="27231" y="8471"/>
                </a:lnTo>
                <a:lnTo>
                  <a:pt x="27236" y="8500"/>
                </a:lnTo>
                <a:lnTo>
                  <a:pt x="27241" y="8530"/>
                </a:lnTo>
                <a:lnTo>
                  <a:pt x="27247" y="8559"/>
                </a:lnTo>
                <a:lnTo>
                  <a:pt x="27254" y="8588"/>
                </a:lnTo>
                <a:lnTo>
                  <a:pt x="27263" y="8617"/>
                </a:lnTo>
                <a:lnTo>
                  <a:pt x="27271" y="8645"/>
                </a:lnTo>
                <a:lnTo>
                  <a:pt x="27281" y="8674"/>
                </a:lnTo>
                <a:lnTo>
                  <a:pt x="27293" y="8701"/>
                </a:lnTo>
                <a:lnTo>
                  <a:pt x="27304" y="8728"/>
                </a:lnTo>
                <a:lnTo>
                  <a:pt x="27318" y="8754"/>
                </a:lnTo>
                <a:lnTo>
                  <a:pt x="27331" y="8780"/>
                </a:lnTo>
                <a:lnTo>
                  <a:pt x="27347" y="8805"/>
                </a:lnTo>
                <a:lnTo>
                  <a:pt x="27364" y="8830"/>
                </a:lnTo>
                <a:lnTo>
                  <a:pt x="27381" y="8854"/>
                </a:lnTo>
                <a:lnTo>
                  <a:pt x="27399" y="8876"/>
                </a:lnTo>
                <a:lnTo>
                  <a:pt x="27419" y="8899"/>
                </a:lnTo>
                <a:lnTo>
                  <a:pt x="27440" y="8921"/>
                </a:lnTo>
                <a:lnTo>
                  <a:pt x="27462" y="8943"/>
                </a:lnTo>
                <a:lnTo>
                  <a:pt x="27484" y="8963"/>
                </a:lnTo>
                <a:lnTo>
                  <a:pt x="27509" y="8983"/>
                </a:lnTo>
                <a:lnTo>
                  <a:pt x="27534" y="9001"/>
                </a:lnTo>
                <a:lnTo>
                  <a:pt x="27560" y="9019"/>
                </a:lnTo>
                <a:lnTo>
                  <a:pt x="27589" y="9036"/>
                </a:lnTo>
                <a:lnTo>
                  <a:pt x="27618" y="9052"/>
                </a:lnTo>
                <a:lnTo>
                  <a:pt x="27648" y="9067"/>
                </a:lnTo>
                <a:lnTo>
                  <a:pt x="27679" y="9081"/>
                </a:lnTo>
                <a:lnTo>
                  <a:pt x="27711" y="9094"/>
                </a:lnTo>
                <a:lnTo>
                  <a:pt x="27746" y="9106"/>
                </a:lnTo>
                <a:lnTo>
                  <a:pt x="27734" y="9013"/>
                </a:lnTo>
                <a:lnTo>
                  <a:pt x="27730" y="8964"/>
                </a:lnTo>
                <a:lnTo>
                  <a:pt x="27727" y="8916"/>
                </a:lnTo>
                <a:lnTo>
                  <a:pt x="27724" y="8866"/>
                </a:lnTo>
                <a:lnTo>
                  <a:pt x="27722" y="8816"/>
                </a:lnTo>
                <a:lnTo>
                  <a:pt x="27721" y="8767"/>
                </a:lnTo>
                <a:lnTo>
                  <a:pt x="27721" y="8717"/>
                </a:lnTo>
                <a:lnTo>
                  <a:pt x="27722" y="8667"/>
                </a:lnTo>
                <a:lnTo>
                  <a:pt x="27725" y="8617"/>
                </a:lnTo>
                <a:lnTo>
                  <a:pt x="27729" y="8568"/>
                </a:lnTo>
                <a:lnTo>
                  <a:pt x="27734" y="8519"/>
                </a:lnTo>
                <a:lnTo>
                  <a:pt x="27743" y="8472"/>
                </a:lnTo>
                <a:lnTo>
                  <a:pt x="27752" y="8425"/>
                </a:lnTo>
                <a:lnTo>
                  <a:pt x="27763" y="8378"/>
                </a:lnTo>
                <a:lnTo>
                  <a:pt x="27776" y="8333"/>
                </a:lnTo>
                <a:lnTo>
                  <a:pt x="27783" y="8311"/>
                </a:lnTo>
                <a:lnTo>
                  <a:pt x="27792" y="8289"/>
                </a:lnTo>
                <a:lnTo>
                  <a:pt x="27800" y="8268"/>
                </a:lnTo>
                <a:lnTo>
                  <a:pt x="27809" y="8247"/>
                </a:lnTo>
                <a:lnTo>
                  <a:pt x="27820" y="8226"/>
                </a:lnTo>
                <a:lnTo>
                  <a:pt x="27829" y="8206"/>
                </a:lnTo>
                <a:lnTo>
                  <a:pt x="27840" y="8185"/>
                </a:lnTo>
                <a:lnTo>
                  <a:pt x="27852" y="8167"/>
                </a:lnTo>
                <a:lnTo>
                  <a:pt x="27864" y="8148"/>
                </a:lnTo>
                <a:lnTo>
                  <a:pt x="27877" y="8129"/>
                </a:lnTo>
                <a:lnTo>
                  <a:pt x="27890" y="8112"/>
                </a:lnTo>
                <a:lnTo>
                  <a:pt x="27905" y="8094"/>
                </a:lnTo>
                <a:lnTo>
                  <a:pt x="27921" y="8077"/>
                </a:lnTo>
                <a:lnTo>
                  <a:pt x="27936" y="8061"/>
                </a:lnTo>
                <a:lnTo>
                  <a:pt x="27953" y="8045"/>
                </a:lnTo>
                <a:lnTo>
                  <a:pt x="27970" y="8029"/>
                </a:lnTo>
                <a:lnTo>
                  <a:pt x="27987" y="8015"/>
                </a:lnTo>
                <a:lnTo>
                  <a:pt x="28006" y="8001"/>
                </a:lnTo>
                <a:lnTo>
                  <a:pt x="28026" y="7988"/>
                </a:lnTo>
                <a:lnTo>
                  <a:pt x="28047" y="7975"/>
                </a:lnTo>
                <a:lnTo>
                  <a:pt x="28067" y="7963"/>
                </a:lnTo>
                <a:lnTo>
                  <a:pt x="28089" y="7951"/>
                </a:lnTo>
                <a:lnTo>
                  <a:pt x="28112" y="7941"/>
                </a:lnTo>
                <a:lnTo>
                  <a:pt x="28136" y="7931"/>
                </a:lnTo>
                <a:lnTo>
                  <a:pt x="28160" y="7922"/>
                </a:lnTo>
                <a:lnTo>
                  <a:pt x="28186" y="7914"/>
                </a:lnTo>
                <a:lnTo>
                  <a:pt x="28212" y="7906"/>
                </a:lnTo>
                <a:lnTo>
                  <a:pt x="28240" y="7899"/>
                </a:lnTo>
                <a:lnTo>
                  <a:pt x="28268" y="7893"/>
                </a:lnTo>
                <a:lnTo>
                  <a:pt x="28298" y="7889"/>
                </a:lnTo>
                <a:lnTo>
                  <a:pt x="28328" y="7885"/>
                </a:lnTo>
                <a:lnTo>
                  <a:pt x="28358" y="7880"/>
                </a:lnTo>
                <a:lnTo>
                  <a:pt x="28384" y="7882"/>
                </a:lnTo>
                <a:lnTo>
                  <a:pt x="28410" y="7883"/>
                </a:lnTo>
                <a:lnTo>
                  <a:pt x="28435" y="7884"/>
                </a:lnTo>
                <a:lnTo>
                  <a:pt x="28460" y="7887"/>
                </a:lnTo>
                <a:lnTo>
                  <a:pt x="28485" y="7890"/>
                </a:lnTo>
                <a:lnTo>
                  <a:pt x="28510" y="7893"/>
                </a:lnTo>
                <a:lnTo>
                  <a:pt x="28535" y="7898"/>
                </a:lnTo>
                <a:lnTo>
                  <a:pt x="28559" y="7903"/>
                </a:lnTo>
                <a:lnTo>
                  <a:pt x="28583" y="7909"/>
                </a:lnTo>
                <a:lnTo>
                  <a:pt x="28607" y="7915"/>
                </a:lnTo>
                <a:lnTo>
                  <a:pt x="28630" y="7922"/>
                </a:lnTo>
                <a:lnTo>
                  <a:pt x="28654" y="7929"/>
                </a:lnTo>
                <a:lnTo>
                  <a:pt x="28676" y="7938"/>
                </a:lnTo>
                <a:lnTo>
                  <a:pt x="28699" y="7947"/>
                </a:lnTo>
                <a:lnTo>
                  <a:pt x="28721" y="7956"/>
                </a:lnTo>
                <a:lnTo>
                  <a:pt x="28743" y="7966"/>
                </a:lnTo>
                <a:lnTo>
                  <a:pt x="28765" y="7976"/>
                </a:lnTo>
                <a:lnTo>
                  <a:pt x="28787" y="7988"/>
                </a:lnTo>
                <a:lnTo>
                  <a:pt x="28808" y="7999"/>
                </a:lnTo>
                <a:lnTo>
                  <a:pt x="28828" y="8012"/>
                </a:lnTo>
                <a:lnTo>
                  <a:pt x="28869" y="8038"/>
                </a:lnTo>
                <a:lnTo>
                  <a:pt x="28908" y="8065"/>
                </a:lnTo>
                <a:lnTo>
                  <a:pt x="28945" y="8095"/>
                </a:lnTo>
                <a:lnTo>
                  <a:pt x="28981" y="8126"/>
                </a:lnTo>
                <a:lnTo>
                  <a:pt x="29016" y="8159"/>
                </a:lnTo>
                <a:lnTo>
                  <a:pt x="29048" y="8195"/>
                </a:lnTo>
                <a:lnTo>
                  <a:pt x="29078" y="8231"/>
                </a:lnTo>
                <a:lnTo>
                  <a:pt x="29107" y="8270"/>
                </a:lnTo>
                <a:lnTo>
                  <a:pt x="29134" y="8309"/>
                </a:lnTo>
                <a:lnTo>
                  <a:pt x="29159" y="8351"/>
                </a:lnTo>
                <a:lnTo>
                  <a:pt x="29182" y="8394"/>
                </a:lnTo>
                <a:lnTo>
                  <a:pt x="29202" y="8436"/>
                </a:lnTo>
                <a:lnTo>
                  <a:pt x="29221" y="8481"/>
                </a:lnTo>
                <a:lnTo>
                  <a:pt x="29229" y="8504"/>
                </a:lnTo>
                <a:lnTo>
                  <a:pt x="29238" y="8527"/>
                </a:lnTo>
                <a:lnTo>
                  <a:pt x="29245" y="8551"/>
                </a:lnTo>
                <a:lnTo>
                  <a:pt x="29251" y="8574"/>
                </a:lnTo>
                <a:lnTo>
                  <a:pt x="29257" y="8598"/>
                </a:lnTo>
                <a:lnTo>
                  <a:pt x="29263" y="8621"/>
                </a:lnTo>
                <a:lnTo>
                  <a:pt x="29268" y="8645"/>
                </a:lnTo>
                <a:lnTo>
                  <a:pt x="29272" y="8670"/>
                </a:lnTo>
                <a:lnTo>
                  <a:pt x="29275" y="8694"/>
                </a:lnTo>
                <a:lnTo>
                  <a:pt x="29278" y="8719"/>
                </a:lnTo>
                <a:lnTo>
                  <a:pt x="29280" y="8744"/>
                </a:lnTo>
                <a:lnTo>
                  <a:pt x="29282" y="8769"/>
                </a:lnTo>
                <a:lnTo>
                  <a:pt x="29283" y="8794"/>
                </a:lnTo>
                <a:lnTo>
                  <a:pt x="29283" y="8820"/>
                </a:lnTo>
                <a:lnTo>
                  <a:pt x="29283" y="8845"/>
                </a:lnTo>
                <a:lnTo>
                  <a:pt x="29282" y="8871"/>
                </a:lnTo>
                <a:lnTo>
                  <a:pt x="29280" y="8897"/>
                </a:lnTo>
                <a:lnTo>
                  <a:pt x="29278" y="8922"/>
                </a:lnTo>
                <a:lnTo>
                  <a:pt x="29271" y="8974"/>
                </a:lnTo>
                <a:lnTo>
                  <a:pt x="29262" y="9024"/>
                </a:lnTo>
                <a:lnTo>
                  <a:pt x="29251" y="9074"/>
                </a:lnTo>
                <a:lnTo>
                  <a:pt x="29238" y="9123"/>
                </a:lnTo>
                <a:lnTo>
                  <a:pt x="29223" y="9171"/>
                </a:lnTo>
                <a:lnTo>
                  <a:pt x="29206" y="9219"/>
                </a:lnTo>
                <a:lnTo>
                  <a:pt x="29188" y="9265"/>
                </a:lnTo>
                <a:lnTo>
                  <a:pt x="29167" y="9310"/>
                </a:lnTo>
                <a:lnTo>
                  <a:pt x="29144" y="9355"/>
                </a:lnTo>
                <a:lnTo>
                  <a:pt x="29120" y="9398"/>
                </a:lnTo>
                <a:lnTo>
                  <a:pt x="29094" y="9441"/>
                </a:lnTo>
                <a:lnTo>
                  <a:pt x="29067" y="9481"/>
                </a:lnTo>
                <a:lnTo>
                  <a:pt x="29038" y="9522"/>
                </a:lnTo>
                <a:lnTo>
                  <a:pt x="29006" y="9560"/>
                </a:lnTo>
                <a:lnTo>
                  <a:pt x="28974" y="9599"/>
                </a:lnTo>
                <a:lnTo>
                  <a:pt x="28941" y="9635"/>
                </a:lnTo>
                <a:lnTo>
                  <a:pt x="28905" y="9671"/>
                </a:lnTo>
                <a:lnTo>
                  <a:pt x="28869" y="9704"/>
                </a:lnTo>
                <a:lnTo>
                  <a:pt x="28831" y="9737"/>
                </a:lnTo>
                <a:lnTo>
                  <a:pt x="28792" y="9768"/>
                </a:lnTo>
                <a:lnTo>
                  <a:pt x="28751" y="9798"/>
                </a:lnTo>
                <a:lnTo>
                  <a:pt x="28710" y="9827"/>
                </a:lnTo>
                <a:lnTo>
                  <a:pt x="28666" y="9854"/>
                </a:lnTo>
                <a:lnTo>
                  <a:pt x="28622" y="9879"/>
                </a:lnTo>
                <a:lnTo>
                  <a:pt x="28578" y="9903"/>
                </a:lnTo>
                <a:lnTo>
                  <a:pt x="28532" y="9926"/>
                </a:lnTo>
                <a:lnTo>
                  <a:pt x="28484" y="9946"/>
                </a:lnTo>
                <a:lnTo>
                  <a:pt x="28436" y="9965"/>
                </a:lnTo>
                <a:lnTo>
                  <a:pt x="28387" y="9983"/>
                </a:lnTo>
                <a:lnTo>
                  <a:pt x="28337" y="9999"/>
                </a:lnTo>
                <a:lnTo>
                  <a:pt x="28287" y="10013"/>
                </a:lnTo>
                <a:lnTo>
                  <a:pt x="28236" y="10025"/>
                </a:lnTo>
                <a:lnTo>
                  <a:pt x="28189" y="10031"/>
                </a:lnTo>
                <a:lnTo>
                  <a:pt x="28143" y="10035"/>
                </a:lnTo>
                <a:lnTo>
                  <a:pt x="28098" y="10038"/>
                </a:lnTo>
                <a:lnTo>
                  <a:pt x="28052" y="10040"/>
                </a:lnTo>
                <a:lnTo>
                  <a:pt x="28006" y="10041"/>
                </a:lnTo>
                <a:lnTo>
                  <a:pt x="27960" y="10040"/>
                </a:lnTo>
                <a:lnTo>
                  <a:pt x="27915" y="10039"/>
                </a:lnTo>
                <a:lnTo>
                  <a:pt x="27870" y="10036"/>
                </a:lnTo>
                <a:lnTo>
                  <a:pt x="27825" y="10033"/>
                </a:lnTo>
                <a:lnTo>
                  <a:pt x="27780" y="10028"/>
                </a:lnTo>
                <a:lnTo>
                  <a:pt x="27735" y="10021"/>
                </a:lnTo>
                <a:lnTo>
                  <a:pt x="27691" y="10014"/>
                </a:lnTo>
                <a:lnTo>
                  <a:pt x="27647" y="10005"/>
                </a:lnTo>
                <a:lnTo>
                  <a:pt x="27602" y="9995"/>
                </a:lnTo>
                <a:lnTo>
                  <a:pt x="27559" y="9984"/>
                </a:lnTo>
                <a:lnTo>
                  <a:pt x="27516" y="9972"/>
                </a:lnTo>
                <a:lnTo>
                  <a:pt x="27473" y="9958"/>
                </a:lnTo>
                <a:lnTo>
                  <a:pt x="27430" y="9943"/>
                </a:lnTo>
                <a:lnTo>
                  <a:pt x="27388" y="9928"/>
                </a:lnTo>
                <a:lnTo>
                  <a:pt x="27346" y="9910"/>
                </a:lnTo>
                <a:lnTo>
                  <a:pt x="27305" y="9891"/>
                </a:lnTo>
                <a:lnTo>
                  <a:pt x="27265" y="9871"/>
                </a:lnTo>
                <a:lnTo>
                  <a:pt x="27224" y="9850"/>
                </a:lnTo>
                <a:lnTo>
                  <a:pt x="27185" y="9828"/>
                </a:lnTo>
                <a:lnTo>
                  <a:pt x="27145" y="9803"/>
                </a:lnTo>
                <a:lnTo>
                  <a:pt x="27107" y="9778"/>
                </a:lnTo>
                <a:lnTo>
                  <a:pt x="27068" y="9751"/>
                </a:lnTo>
                <a:lnTo>
                  <a:pt x="27031" y="9723"/>
                </a:lnTo>
                <a:lnTo>
                  <a:pt x="26994" y="9693"/>
                </a:lnTo>
                <a:lnTo>
                  <a:pt x="26958" y="9662"/>
                </a:lnTo>
                <a:lnTo>
                  <a:pt x="26922" y="9630"/>
                </a:lnTo>
                <a:lnTo>
                  <a:pt x="26888" y="9597"/>
                </a:lnTo>
                <a:lnTo>
                  <a:pt x="26854" y="9559"/>
                </a:lnTo>
                <a:lnTo>
                  <a:pt x="26821" y="9521"/>
                </a:lnTo>
                <a:lnTo>
                  <a:pt x="26790" y="9482"/>
                </a:lnTo>
                <a:lnTo>
                  <a:pt x="26761" y="9443"/>
                </a:lnTo>
                <a:lnTo>
                  <a:pt x="26732" y="9403"/>
                </a:lnTo>
                <a:lnTo>
                  <a:pt x="26705" y="9364"/>
                </a:lnTo>
                <a:lnTo>
                  <a:pt x="26679" y="9323"/>
                </a:lnTo>
                <a:lnTo>
                  <a:pt x="26655" y="9282"/>
                </a:lnTo>
                <a:lnTo>
                  <a:pt x="26631" y="9241"/>
                </a:lnTo>
                <a:lnTo>
                  <a:pt x="26609" y="9199"/>
                </a:lnTo>
                <a:lnTo>
                  <a:pt x="26588" y="9157"/>
                </a:lnTo>
                <a:lnTo>
                  <a:pt x="26568" y="9115"/>
                </a:lnTo>
                <a:lnTo>
                  <a:pt x="26551" y="9073"/>
                </a:lnTo>
                <a:lnTo>
                  <a:pt x="26533" y="9029"/>
                </a:lnTo>
                <a:lnTo>
                  <a:pt x="26517" y="8987"/>
                </a:lnTo>
                <a:lnTo>
                  <a:pt x="26503" y="8943"/>
                </a:lnTo>
                <a:lnTo>
                  <a:pt x="26489" y="8900"/>
                </a:lnTo>
                <a:lnTo>
                  <a:pt x="26477" y="8857"/>
                </a:lnTo>
                <a:lnTo>
                  <a:pt x="26466" y="8812"/>
                </a:lnTo>
                <a:lnTo>
                  <a:pt x="26456" y="8768"/>
                </a:lnTo>
                <a:lnTo>
                  <a:pt x="26448" y="8723"/>
                </a:lnTo>
                <a:lnTo>
                  <a:pt x="26440" y="8680"/>
                </a:lnTo>
                <a:lnTo>
                  <a:pt x="26434" y="8635"/>
                </a:lnTo>
                <a:lnTo>
                  <a:pt x="26429" y="8590"/>
                </a:lnTo>
                <a:lnTo>
                  <a:pt x="26425" y="8546"/>
                </a:lnTo>
                <a:lnTo>
                  <a:pt x="26422" y="8501"/>
                </a:lnTo>
                <a:lnTo>
                  <a:pt x="26421" y="8456"/>
                </a:lnTo>
                <a:lnTo>
                  <a:pt x="26419" y="8412"/>
                </a:lnTo>
                <a:lnTo>
                  <a:pt x="26419" y="8368"/>
                </a:lnTo>
                <a:lnTo>
                  <a:pt x="26422" y="8323"/>
                </a:lnTo>
                <a:lnTo>
                  <a:pt x="26425" y="8278"/>
                </a:lnTo>
                <a:lnTo>
                  <a:pt x="26428" y="8233"/>
                </a:lnTo>
                <a:lnTo>
                  <a:pt x="26433" y="8189"/>
                </a:lnTo>
                <a:lnTo>
                  <a:pt x="26439" y="8145"/>
                </a:lnTo>
                <a:lnTo>
                  <a:pt x="26445" y="8100"/>
                </a:lnTo>
                <a:lnTo>
                  <a:pt x="26454" y="8056"/>
                </a:lnTo>
                <a:lnTo>
                  <a:pt x="26463" y="8013"/>
                </a:lnTo>
                <a:lnTo>
                  <a:pt x="26473" y="7969"/>
                </a:lnTo>
                <a:lnTo>
                  <a:pt x="26484" y="7925"/>
                </a:lnTo>
                <a:lnTo>
                  <a:pt x="26497" y="7882"/>
                </a:lnTo>
                <a:lnTo>
                  <a:pt x="26509" y="7839"/>
                </a:lnTo>
                <a:lnTo>
                  <a:pt x="26524" y="7796"/>
                </a:lnTo>
                <a:lnTo>
                  <a:pt x="26539" y="7754"/>
                </a:lnTo>
                <a:lnTo>
                  <a:pt x="26555" y="7711"/>
                </a:lnTo>
                <a:lnTo>
                  <a:pt x="26571" y="7669"/>
                </a:lnTo>
                <a:lnTo>
                  <a:pt x="26590" y="7628"/>
                </a:lnTo>
                <a:lnTo>
                  <a:pt x="26609" y="7587"/>
                </a:lnTo>
                <a:lnTo>
                  <a:pt x="26629" y="7546"/>
                </a:lnTo>
                <a:lnTo>
                  <a:pt x="26650" y="7506"/>
                </a:lnTo>
                <a:lnTo>
                  <a:pt x="26671" y="7465"/>
                </a:lnTo>
                <a:lnTo>
                  <a:pt x="26694" y="7426"/>
                </a:lnTo>
                <a:lnTo>
                  <a:pt x="26718" y="7387"/>
                </a:lnTo>
                <a:lnTo>
                  <a:pt x="26743" y="7349"/>
                </a:lnTo>
                <a:lnTo>
                  <a:pt x="26768" y="7310"/>
                </a:lnTo>
                <a:lnTo>
                  <a:pt x="26795" y="7273"/>
                </a:lnTo>
                <a:lnTo>
                  <a:pt x="26822" y="7236"/>
                </a:lnTo>
                <a:lnTo>
                  <a:pt x="26850" y="7200"/>
                </a:lnTo>
                <a:lnTo>
                  <a:pt x="26880" y="7163"/>
                </a:lnTo>
                <a:lnTo>
                  <a:pt x="26910" y="7128"/>
                </a:lnTo>
                <a:lnTo>
                  <a:pt x="26940" y="7094"/>
                </a:lnTo>
                <a:lnTo>
                  <a:pt x="26971" y="7060"/>
                </a:lnTo>
                <a:lnTo>
                  <a:pt x="27005" y="7027"/>
                </a:lnTo>
                <a:lnTo>
                  <a:pt x="27038" y="6994"/>
                </a:lnTo>
                <a:lnTo>
                  <a:pt x="27071" y="6962"/>
                </a:lnTo>
                <a:lnTo>
                  <a:pt x="27107" y="6933"/>
                </a:lnTo>
                <a:lnTo>
                  <a:pt x="27141" y="6906"/>
                </a:lnTo>
                <a:lnTo>
                  <a:pt x="27176" y="6880"/>
                </a:lnTo>
                <a:lnTo>
                  <a:pt x="27212" y="6854"/>
                </a:lnTo>
                <a:lnTo>
                  <a:pt x="27248" y="6829"/>
                </a:lnTo>
                <a:lnTo>
                  <a:pt x="27285" y="6805"/>
                </a:lnTo>
                <a:lnTo>
                  <a:pt x="27321" y="6782"/>
                </a:lnTo>
                <a:lnTo>
                  <a:pt x="27357" y="6761"/>
                </a:lnTo>
                <a:lnTo>
                  <a:pt x="27395" y="6740"/>
                </a:lnTo>
                <a:lnTo>
                  <a:pt x="27432" y="6719"/>
                </a:lnTo>
                <a:lnTo>
                  <a:pt x="27470" y="6699"/>
                </a:lnTo>
                <a:lnTo>
                  <a:pt x="27508" y="6681"/>
                </a:lnTo>
                <a:lnTo>
                  <a:pt x="27546" y="6663"/>
                </a:lnTo>
                <a:lnTo>
                  <a:pt x="27584" y="6646"/>
                </a:lnTo>
                <a:lnTo>
                  <a:pt x="27623" y="6630"/>
                </a:lnTo>
                <a:lnTo>
                  <a:pt x="27662" y="6615"/>
                </a:lnTo>
                <a:lnTo>
                  <a:pt x="27701" y="6600"/>
                </a:lnTo>
                <a:lnTo>
                  <a:pt x="27741" y="6587"/>
                </a:lnTo>
                <a:lnTo>
                  <a:pt x="27780" y="6573"/>
                </a:lnTo>
                <a:lnTo>
                  <a:pt x="27820" y="6562"/>
                </a:lnTo>
                <a:lnTo>
                  <a:pt x="27859" y="6550"/>
                </a:lnTo>
                <a:lnTo>
                  <a:pt x="27899" y="6540"/>
                </a:lnTo>
                <a:lnTo>
                  <a:pt x="27939" y="6531"/>
                </a:lnTo>
                <a:lnTo>
                  <a:pt x="27980" y="6521"/>
                </a:lnTo>
                <a:lnTo>
                  <a:pt x="28020" y="6514"/>
                </a:lnTo>
                <a:lnTo>
                  <a:pt x="28060" y="6507"/>
                </a:lnTo>
                <a:lnTo>
                  <a:pt x="28101" y="6499"/>
                </a:lnTo>
                <a:lnTo>
                  <a:pt x="28141" y="6494"/>
                </a:lnTo>
                <a:lnTo>
                  <a:pt x="28182" y="6489"/>
                </a:lnTo>
                <a:lnTo>
                  <a:pt x="28223" y="6485"/>
                </a:lnTo>
                <a:lnTo>
                  <a:pt x="28264" y="6482"/>
                </a:lnTo>
                <a:lnTo>
                  <a:pt x="28305" y="6480"/>
                </a:lnTo>
                <a:lnTo>
                  <a:pt x="28345" y="6478"/>
                </a:lnTo>
                <a:lnTo>
                  <a:pt x="28387" y="6477"/>
                </a:lnTo>
                <a:lnTo>
                  <a:pt x="28428" y="6477"/>
                </a:lnTo>
                <a:lnTo>
                  <a:pt x="28468" y="6477"/>
                </a:lnTo>
                <a:lnTo>
                  <a:pt x="28510" y="6479"/>
                </a:lnTo>
                <a:lnTo>
                  <a:pt x="28550" y="6481"/>
                </a:lnTo>
                <a:lnTo>
                  <a:pt x="28592" y="6483"/>
                </a:lnTo>
                <a:lnTo>
                  <a:pt x="28633" y="6486"/>
                </a:lnTo>
                <a:lnTo>
                  <a:pt x="28673" y="6490"/>
                </a:lnTo>
                <a:lnTo>
                  <a:pt x="28715" y="6495"/>
                </a:lnTo>
                <a:lnTo>
                  <a:pt x="28756" y="6501"/>
                </a:lnTo>
                <a:lnTo>
                  <a:pt x="28796" y="6508"/>
                </a:lnTo>
                <a:lnTo>
                  <a:pt x="28837" y="6514"/>
                </a:lnTo>
                <a:lnTo>
                  <a:pt x="28877" y="6522"/>
                </a:lnTo>
                <a:lnTo>
                  <a:pt x="28918" y="6531"/>
                </a:lnTo>
                <a:lnTo>
                  <a:pt x="28959" y="6540"/>
                </a:lnTo>
                <a:lnTo>
                  <a:pt x="28999" y="6549"/>
                </a:lnTo>
                <a:lnTo>
                  <a:pt x="29040" y="6560"/>
                </a:lnTo>
                <a:lnTo>
                  <a:pt x="29079" y="6571"/>
                </a:lnTo>
                <a:lnTo>
                  <a:pt x="29119" y="6584"/>
                </a:lnTo>
                <a:lnTo>
                  <a:pt x="29159" y="6596"/>
                </a:lnTo>
                <a:lnTo>
                  <a:pt x="29199" y="6610"/>
                </a:lnTo>
                <a:lnTo>
                  <a:pt x="29239" y="6623"/>
                </a:lnTo>
                <a:lnTo>
                  <a:pt x="29277" y="6638"/>
                </a:lnTo>
                <a:lnTo>
                  <a:pt x="29317" y="6653"/>
                </a:lnTo>
                <a:lnTo>
                  <a:pt x="29355" y="6669"/>
                </a:lnTo>
                <a:lnTo>
                  <a:pt x="29395" y="6686"/>
                </a:lnTo>
                <a:lnTo>
                  <a:pt x="29432" y="6703"/>
                </a:lnTo>
                <a:lnTo>
                  <a:pt x="29471" y="6721"/>
                </a:lnTo>
                <a:lnTo>
                  <a:pt x="29509" y="6740"/>
                </a:lnTo>
                <a:lnTo>
                  <a:pt x="29547" y="6759"/>
                </a:lnTo>
                <a:lnTo>
                  <a:pt x="29584" y="6778"/>
                </a:lnTo>
                <a:lnTo>
                  <a:pt x="29619" y="6799"/>
                </a:lnTo>
                <a:lnTo>
                  <a:pt x="29652" y="6819"/>
                </a:lnTo>
                <a:lnTo>
                  <a:pt x="29685" y="6841"/>
                </a:lnTo>
                <a:lnTo>
                  <a:pt x="29717" y="6863"/>
                </a:lnTo>
                <a:lnTo>
                  <a:pt x="29750" y="6884"/>
                </a:lnTo>
                <a:lnTo>
                  <a:pt x="29781" y="6906"/>
                </a:lnTo>
                <a:lnTo>
                  <a:pt x="29812" y="6929"/>
                </a:lnTo>
                <a:lnTo>
                  <a:pt x="29842" y="6953"/>
                </a:lnTo>
                <a:lnTo>
                  <a:pt x="29873" y="6977"/>
                </a:lnTo>
                <a:lnTo>
                  <a:pt x="29902" y="7001"/>
                </a:lnTo>
                <a:lnTo>
                  <a:pt x="29931" y="7025"/>
                </a:lnTo>
                <a:lnTo>
                  <a:pt x="29959" y="7050"/>
                </a:lnTo>
                <a:lnTo>
                  <a:pt x="29987" y="7075"/>
                </a:lnTo>
                <a:lnTo>
                  <a:pt x="30014" y="7101"/>
                </a:lnTo>
                <a:lnTo>
                  <a:pt x="30041" y="7127"/>
                </a:lnTo>
                <a:lnTo>
                  <a:pt x="30067" y="7153"/>
                </a:lnTo>
                <a:lnTo>
                  <a:pt x="30118" y="7207"/>
                </a:lnTo>
                <a:lnTo>
                  <a:pt x="30167" y="7261"/>
                </a:lnTo>
                <a:lnTo>
                  <a:pt x="30213" y="7317"/>
                </a:lnTo>
                <a:lnTo>
                  <a:pt x="30258" y="7376"/>
                </a:lnTo>
                <a:lnTo>
                  <a:pt x="30300" y="7434"/>
                </a:lnTo>
                <a:lnTo>
                  <a:pt x="30341" y="7494"/>
                </a:lnTo>
                <a:lnTo>
                  <a:pt x="30379" y="7555"/>
                </a:lnTo>
                <a:lnTo>
                  <a:pt x="30415" y="7617"/>
                </a:lnTo>
                <a:lnTo>
                  <a:pt x="30449" y="7680"/>
                </a:lnTo>
                <a:lnTo>
                  <a:pt x="30482" y="7744"/>
                </a:lnTo>
                <a:lnTo>
                  <a:pt x="30512" y="7809"/>
                </a:lnTo>
                <a:lnTo>
                  <a:pt x="30540" y="7874"/>
                </a:lnTo>
                <a:lnTo>
                  <a:pt x="30566" y="7941"/>
                </a:lnTo>
                <a:lnTo>
                  <a:pt x="30590" y="8007"/>
                </a:lnTo>
                <a:lnTo>
                  <a:pt x="30612" y="8075"/>
                </a:lnTo>
                <a:lnTo>
                  <a:pt x="30632" y="8144"/>
                </a:lnTo>
                <a:lnTo>
                  <a:pt x="30649" y="8212"/>
                </a:lnTo>
                <a:lnTo>
                  <a:pt x="30665" y="8282"/>
                </a:lnTo>
                <a:lnTo>
                  <a:pt x="30678" y="8352"/>
                </a:lnTo>
                <a:lnTo>
                  <a:pt x="30691" y="8423"/>
                </a:lnTo>
                <a:lnTo>
                  <a:pt x="30700" y="8493"/>
                </a:lnTo>
                <a:lnTo>
                  <a:pt x="30709" y="8565"/>
                </a:lnTo>
                <a:lnTo>
                  <a:pt x="30714" y="8636"/>
                </a:lnTo>
                <a:lnTo>
                  <a:pt x="30718" y="8708"/>
                </a:lnTo>
                <a:lnTo>
                  <a:pt x="30720" y="8780"/>
                </a:lnTo>
                <a:lnTo>
                  <a:pt x="30720" y="8853"/>
                </a:lnTo>
                <a:lnTo>
                  <a:pt x="30718" y="8924"/>
                </a:lnTo>
                <a:lnTo>
                  <a:pt x="30714" y="8996"/>
                </a:lnTo>
                <a:lnTo>
                  <a:pt x="30708" y="9068"/>
                </a:lnTo>
                <a:lnTo>
                  <a:pt x="30700" y="9141"/>
                </a:lnTo>
                <a:lnTo>
                  <a:pt x="30690" y="9213"/>
                </a:lnTo>
                <a:lnTo>
                  <a:pt x="30678" y="9284"/>
                </a:lnTo>
                <a:lnTo>
                  <a:pt x="30665" y="9355"/>
                </a:lnTo>
                <a:lnTo>
                  <a:pt x="30649" y="9427"/>
                </a:lnTo>
                <a:lnTo>
                  <a:pt x="30632" y="9498"/>
                </a:lnTo>
                <a:lnTo>
                  <a:pt x="30612" y="9569"/>
                </a:lnTo>
                <a:lnTo>
                  <a:pt x="30590" y="9638"/>
                </a:lnTo>
                <a:lnTo>
                  <a:pt x="30567" y="9708"/>
                </a:lnTo>
                <a:lnTo>
                  <a:pt x="30542" y="9777"/>
                </a:lnTo>
                <a:lnTo>
                  <a:pt x="30515" y="9845"/>
                </a:lnTo>
                <a:lnTo>
                  <a:pt x="30486" y="9913"/>
                </a:lnTo>
                <a:lnTo>
                  <a:pt x="30456" y="9981"/>
                </a:lnTo>
                <a:lnTo>
                  <a:pt x="30422" y="10047"/>
                </a:lnTo>
                <a:lnTo>
                  <a:pt x="30388" y="10113"/>
                </a:lnTo>
                <a:lnTo>
                  <a:pt x="30351" y="10177"/>
                </a:lnTo>
                <a:lnTo>
                  <a:pt x="30313" y="10242"/>
                </a:lnTo>
                <a:lnTo>
                  <a:pt x="30273" y="10304"/>
                </a:lnTo>
                <a:lnTo>
                  <a:pt x="30231" y="10367"/>
                </a:lnTo>
                <a:lnTo>
                  <a:pt x="30187" y="10428"/>
                </a:lnTo>
                <a:lnTo>
                  <a:pt x="30141" y="10488"/>
                </a:lnTo>
                <a:lnTo>
                  <a:pt x="30094" y="10547"/>
                </a:lnTo>
                <a:lnTo>
                  <a:pt x="30044" y="10604"/>
                </a:lnTo>
                <a:lnTo>
                  <a:pt x="29993" y="10660"/>
                </a:lnTo>
                <a:lnTo>
                  <a:pt x="29940" y="10715"/>
                </a:lnTo>
                <a:lnTo>
                  <a:pt x="29886" y="10770"/>
                </a:lnTo>
                <a:lnTo>
                  <a:pt x="29829" y="10822"/>
                </a:lnTo>
                <a:lnTo>
                  <a:pt x="29775" y="10867"/>
                </a:lnTo>
                <a:lnTo>
                  <a:pt x="29719" y="10911"/>
                </a:lnTo>
                <a:lnTo>
                  <a:pt x="29662" y="10953"/>
                </a:lnTo>
                <a:lnTo>
                  <a:pt x="29605" y="10993"/>
                </a:lnTo>
                <a:lnTo>
                  <a:pt x="29548" y="11032"/>
                </a:lnTo>
                <a:lnTo>
                  <a:pt x="29489" y="11068"/>
                </a:lnTo>
                <a:lnTo>
                  <a:pt x="29431" y="11105"/>
                </a:lnTo>
                <a:lnTo>
                  <a:pt x="29372" y="11138"/>
                </a:lnTo>
                <a:lnTo>
                  <a:pt x="29311" y="11170"/>
                </a:lnTo>
                <a:lnTo>
                  <a:pt x="29251" y="11201"/>
                </a:lnTo>
                <a:lnTo>
                  <a:pt x="29191" y="11231"/>
                </a:lnTo>
                <a:lnTo>
                  <a:pt x="29129" y="11259"/>
                </a:lnTo>
                <a:lnTo>
                  <a:pt x="29068" y="11285"/>
                </a:lnTo>
                <a:lnTo>
                  <a:pt x="29005" y="11310"/>
                </a:lnTo>
                <a:lnTo>
                  <a:pt x="28943" y="11333"/>
                </a:lnTo>
                <a:lnTo>
                  <a:pt x="28880" y="11353"/>
                </a:lnTo>
                <a:lnTo>
                  <a:pt x="28817" y="11374"/>
                </a:lnTo>
                <a:lnTo>
                  <a:pt x="28753" y="11392"/>
                </a:lnTo>
                <a:lnTo>
                  <a:pt x="28689" y="11410"/>
                </a:lnTo>
                <a:lnTo>
                  <a:pt x="28625" y="11424"/>
                </a:lnTo>
                <a:lnTo>
                  <a:pt x="28561" y="11439"/>
                </a:lnTo>
                <a:lnTo>
                  <a:pt x="28496" y="11451"/>
                </a:lnTo>
                <a:lnTo>
                  <a:pt x="28431" y="11462"/>
                </a:lnTo>
                <a:lnTo>
                  <a:pt x="28366" y="11471"/>
                </a:lnTo>
                <a:lnTo>
                  <a:pt x="28301" y="11479"/>
                </a:lnTo>
                <a:lnTo>
                  <a:pt x="28236" y="11486"/>
                </a:lnTo>
                <a:lnTo>
                  <a:pt x="28170" y="11490"/>
                </a:lnTo>
                <a:lnTo>
                  <a:pt x="28105" y="11494"/>
                </a:lnTo>
                <a:lnTo>
                  <a:pt x="28039" y="11496"/>
                </a:lnTo>
                <a:lnTo>
                  <a:pt x="27974" y="11496"/>
                </a:lnTo>
                <a:lnTo>
                  <a:pt x="27908" y="11495"/>
                </a:lnTo>
                <a:lnTo>
                  <a:pt x="27843" y="11493"/>
                </a:lnTo>
                <a:lnTo>
                  <a:pt x="27777" y="11489"/>
                </a:lnTo>
                <a:lnTo>
                  <a:pt x="27711" y="11484"/>
                </a:lnTo>
                <a:lnTo>
                  <a:pt x="27646" y="11476"/>
                </a:lnTo>
                <a:lnTo>
                  <a:pt x="27580" y="11468"/>
                </a:lnTo>
                <a:lnTo>
                  <a:pt x="27516" y="11459"/>
                </a:lnTo>
                <a:lnTo>
                  <a:pt x="27450" y="11447"/>
                </a:lnTo>
                <a:lnTo>
                  <a:pt x="27386" y="11435"/>
                </a:lnTo>
                <a:lnTo>
                  <a:pt x="27320" y="11421"/>
                </a:lnTo>
                <a:lnTo>
                  <a:pt x="27255" y="11405"/>
                </a:lnTo>
                <a:lnTo>
                  <a:pt x="27192" y="11389"/>
                </a:lnTo>
                <a:lnTo>
                  <a:pt x="27127" y="11371"/>
                </a:lnTo>
                <a:lnTo>
                  <a:pt x="27064" y="11351"/>
                </a:lnTo>
                <a:lnTo>
                  <a:pt x="27000" y="11331"/>
                </a:lnTo>
                <a:lnTo>
                  <a:pt x="26937" y="11308"/>
                </a:lnTo>
                <a:lnTo>
                  <a:pt x="26874" y="11284"/>
                </a:lnTo>
                <a:lnTo>
                  <a:pt x="26812" y="11259"/>
                </a:lnTo>
                <a:lnTo>
                  <a:pt x="26751" y="11233"/>
                </a:lnTo>
                <a:lnTo>
                  <a:pt x="26689" y="11205"/>
                </a:lnTo>
                <a:lnTo>
                  <a:pt x="26628" y="11175"/>
                </a:lnTo>
                <a:lnTo>
                  <a:pt x="26567" y="11144"/>
                </a:lnTo>
                <a:lnTo>
                  <a:pt x="26507" y="11113"/>
                </a:lnTo>
                <a:lnTo>
                  <a:pt x="26448" y="11080"/>
                </a:lnTo>
                <a:lnTo>
                  <a:pt x="26388" y="11044"/>
                </a:lnTo>
                <a:lnTo>
                  <a:pt x="26330" y="11009"/>
                </a:lnTo>
                <a:lnTo>
                  <a:pt x="26272" y="10971"/>
                </a:lnTo>
                <a:lnTo>
                  <a:pt x="26214" y="10933"/>
                </a:lnTo>
                <a:lnTo>
                  <a:pt x="26158" y="10892"/>
                </a:lnTo>
                <a:lnTo>
                  <a:pt x="26102" y="10852"/>
                </a:lnTo>
                <a:lnTo>
                  <a:pt x="26047" y="10809"/>
                </a:lnTo>
                <a:lnTo>
                  <a:pt x="25992" y="10765"/>
                </a:lnTo>
                <a:lnTo>
                  <a:pt x="25937" y="10720"/>
                </a:lnTo>
                <a:lnTo>
                  <a:pt x="25884" y="10673"/>
                </a:lnTo>
                <a:lnTo>
                  <a:pt x="25840" y="10644"/>
                </a:lnTo>
                <a:lnTo>
                  <a:pt x="25797" y="10618"/>
                </a:lnTo>
                <a:lnTo>
                  <a:pt x="25756" y="10593"/>
                </a:lnTo>
                <a:lnTo>
                  <a:pt x="25718" y="10571"/>
                </a:lnTo>
                <a:lnTo>
                  <a:pt x="25681" y="10551"/>
                </a:lnTo>
                <a:lnTo>
                  <a:pt x="25646" y="10533"/>
                </a:lnTo>
                <a:lnTo>
                  <a:pt x="25613" y="10518"/>
                </a:lnTo>
                <a:lnTo>
                  <a:pt x="25581" y="10503"/>
                </a:lnTo>
                <a:lnTo>
                  <a:pt x="25550" y="10492"/>
                </a:lnTo>
                <a:lnTo>
                  <a:pt x="25521" y="10480"/>
                </a:lnTo>
                <a:lnTo>
                  <a:pt x="25493" y="10472"/>
                </a:lnTo>
                <a:lnTo>
                  <a:pt x="25466" y="10464"/>
                </a:lnTo>
                <a:lnTo>
                  <a:pt x="25440" y="10457"/>
                </a:lnTo>
                <a:lnTo>
                  <a:pt x="25414" y="10452"/>
                </a:lnTo>
                <a:lnTo>
                  <a:pt x="25389" y="10448"/>
                </a:lnTo>
                <a:lnTo>
                  <a:pt x="25364" y="10445"/>
                </a:lnTo>
                <a:lnTo>
                  <a:pt x="3051" y="10445"/>
                </a:lnTo>
                <a:lnTo>
                  <a:pt x="2972" y="10444"/>
                </a:lnTo>
                <a:lnTo>
                  <a:pt x="2894" y="10442"/>
                </a:lnTo>
                <a:lnTo>
                  <a:pt x="2816" y="10437"/>
                </a:lnTo>
                <a:lnTo>
                  <a:pt x="2739" y="10429"/>
                </a:lnTo>
                <a:lnTo>
                  <a:pt x="2662" y="10421"/>
                </a:lnTo>
                <a:lnTo>
                  <a:pt x="2586" y="10411"/>
                </a:lnTo>
                <a:lnTo>
                  <a:pt x="2511" y="10398"/>
                </a:lnTo>
                <a:lnTo>
                  <a:pt x="2436" y="10383"/>
                </a:lnTo>
                <a:lnTo>
                  <a:pt x="2362" y="10367"/>
                </a:lnTo>
                <a:lnTo>
                  <a:pt x="2288" y="10349"/>
                </a:lnTo>
                <a:lnTo>
                  <a:pt x="2215" y="10329"/>
                </a:lnTo>
                <a:lnTo>
                  <a:pt x="2143" y="10309"/>
                </a:lnTo>
                <a:lnTo>
                  <a:pt x="2073" y="10285"/>
                </a:lnTo>
                <a:lnTo>
                  <a:pt x="2002" y="10261"/>
                </a:lnTo>
                <a:lnTo>
                  <a:pt x="1932" y="10234"/>
                </a:lnTo>
                <a:lnTo>
                  <a:pt x="1863" y="10205"/>
                </a:lnTo>
                <a:lnTo>
                  <a:pt x="1795" y="10176"/>
                </a:lnTo>
                <a:lnTo>
                  <a:pt x="1728" y="10144"/>
                </a:lnTo>
                <a:lnTo>
                  <a:pt x="1661" y="10112"/>
                </a:lnTo>
                <a:lnTo>
                  <a:pt x="1597" y="10077"/>
                </a:lnTo>
                <a:lnTo>
                  <a:pt x="1532" y="10041"/>
                </a:lnTo>
                <a:lnTo>
                  <a:pt x="1469" y="10004"/>
                </a:lnTo>
                <a:lnTo>
                  <a:pt x="1406" y="9965"/>
                </a:lnTo>
                <a:lnTo>
                  <a:pt x="1345" y="9924"/>
                </a:lnTo>
                <a:lnTo>
                  <a:pt x="1285" y="9883"/>
                </a:lnTo>
                <a:lnTo>
                  <a:pt x="1225" y="9839"/>
                </a:lnTo>
                <a:lnTo>
                  <a:pt x="1167" y="9794"/>
                </a:lnTo>
                <a:lnTo>
                  <a:pt x="1110" y="9749"/>
                </a:lnTo>
                <a:lnTo>
                  <a:pt x="1055" y="9702"/>
                </a:lnTo>
                <a:lnTo>
                  <a:pt x="999" y="9653"/>
                </a:lnTo>
                <a:lnTo>
                  <a:pt x="945" y="9603"/>
                </a:lnTo>
                <a:lnTo>
                  <a:pt x="893" y="9552"/>
                </a:lnTo>
                <a:lnTo>
                  <a:pt x="842" y="9500"/>
                </a:lnTo>
                <a:lnTo>
                  <a:pt x="792" y="9446"/>
                </a:lnTo>
                <a:lnTo>
                  <a:pt x="743" y="9392"/>
                </a:lnTo>
                <a:lnTo>
                  <a:pt x="696" y="9335"/>
                </a:lnTo>
                <a:lnTo>
                  <a:pt x="651" y="9278"/>
                </a:lnTo>
                <a:lnTo>
                  <a:pt x="606" y="9220"/>
                </a:lnTo>
                <a:lnTo>
                  <a:pt x="562" y="9161"/>
                </a:lnTo>
                <a:lnTo>
                  <a:pt x="521" y="9100"/>
                </a:lnTo>
                <a:lnTo>
                  <a:pt x="480" y="9039"/>
                </a:lnTo>
                <a:lnTo>
                  <a:pt x="441" y="8976"/>
                </a:lnTo>
                <a:lnTo>
                  <a:pt x="404" y="8913"/>
                </a:lnTo>
                <a:lnTo>
                  <a:pt x="367" y="8849"/>
                </a:lnTo>
                <a:lnTo>
                  <a:pt x="333" y="8784"/>
                </a:lnTo>
                <a:lnTo>
                  <a:pt x="301" y="8717"/>
                </a:lnTo>
                <a:lnTo>
                  <a:pt x="270" y="8651"/>
                </a:lnTo>
                <a:lnTo>
                  <a:pt x="239" y="8582"/>
                </a:lnTo>
                <a:lnTo>
                  <a:pt x="211" y="8513"/>
                </a:lnTo>
                <a:lnTo>
                  <a:pt x="185" y="8444"/>
                </a:lnTo>
                <a:lnTo>
                  <a:pt x="160" y="8373"/>
                </a:lnTo>
                <a:lnTo>
                  <a:pt x="136" y="8302"/>
                </a:lnTo>
                <a:lnTo>
                  <a:pt x="116" y="8230"/>
                </a:lnTo>
                <a:lnTo>
                  <a:pt x="96" y="8157"/>
                </a:lnTo>
                <a:lnTo>
                  <a:pt x="78" y="8083"/>
                </a:lnTo>
                <a:lnTo>
                  <a:pt x="61" y="8010"/>
                </a:lnTo>
                <a:lnTo>
                  <a:pt x="47" y="7935"/>
                </a:lnTo>
                <a:lnTo>
                  <a:pt x="34" y="7860"/>
                </a:lnTo>
                <a:lnTo>
                  <a:pt x="24" y="7784"/>
                </a:lnTo>
                <a:lnTo>
                  <a:pt x="16" y="7707"/>
                </a:lnTo>
                <a:lnTo>
                  <a:pt x="8" y="7630"/>
                </a:lnTo>
                <a:lnTo>
                  <a:pt x="4" y="7552"/>
                </a:lnTo>
                <a:lnTo>
                  <a:pt x="1" y="7474"/>
                </a:lnTo>
                <a:lnTo>
                  <a:pt x="0" y="7394"/>
                </a:lnTo>
                <a:lnTo>
                  <a:pt x="0" y="3050"/>
                </a:lnTo>
                <a:lnTo>
                  <a:pt x="1" y="2971"/>
                </a:lnTo>
                <a:lnTo>
                  <a:pt x="4" y="2893"/>
                </a:lnTo>
                <a:lnTo>
                  <a:pt x="8" y="2815"/>
                </a:lnTo>
                <a:lnTo>
                  <a:pt x="16" y="2738"/>
                </a:lnTo>
                <a:lnTo>
                  <a:pt x="24" y="2661"/>
                </a:lnTo>
                <a:lnTo>
                  <a:pt x="34" y="2585"/>
                </a:lnTo>
                <a:lnTo>
                  <a:pt x="47" y="2510"/>
                </a:lnTo>
                <a:lnTo>
                  <a:pt x="61" y="2435"/>
                </a:lnTo>
                <a:lnTo>
                  <a:pt x="78" y="2361"/>
                </a:lnTo>
                <a:lnTo>
                  <a:pt x="96" y="2288"/>
                </a:lnTo>
                <a:lnTo>
                  <a:pt x="116" y="2215"/>
                </a:lnTo>
                <a:lnTo>
                  <a:pt x="136" y="2143"/>
                </a:lnTo>
                <a:lnTo>
                  <a:pt x="160" y="2072"/>
                </a:lnTo>
                <a:lnTo>
                  <a:pt x="185" y="2001"/>
                </a:lnTo>
                <a:lnTo>
                  <a:pt x="211" y="1932"/>
                </a:lnTo>
                <a:lnTo>
                  <a:pt x="239" y="1863"/>
                </a:lnTo>
                <a:lnTo>
                  <a:pt x="270" y="1795"/>
                </a:lnTo>
                <a:lnTo>
                  <a:pt x="301" y="1728"/>
                </a:lnTo>
                <a:lnTo>
                  <a:pt x="333" y="1661"/>
                </a:lnTo>
                <a:lnTo>
                  <a:pt x="367" y="1596"/>
                </a:lnTo>
                <a:lnTo>
                  <a:pt x="404" y="1532"/>
                </a:lnTo>
                <a:lnTo>
                  <a:pt x="441" y="1468"/>
                </a:lnTo>
                <a:lnTo>
                  <a:pt x="480" y="1406"/>
                </a:lnTo>
                <a:lnTo>
                  <a:pt x="521" y="1345"/>
                </a:lnTo>
                <a:lnTo>
                  <a:pt x="562" y="1284"/>
                </a:lnTo>
                <a:lnTo>
                  <a:pt x="606" y="1225"/>
                </a:lnTo>
                <a:lnTo>
                  <a:pt x="651" y="1167"/>
                </a:lnTo>
                <a:lnTo>
                  <a:pt x="696" y="1109"/>
                </a:lnTo>
                <a:lnTo>
                  <a:pt x="743" y="1054"/>
                </a:lnTo>
                <a:lnTo>
                  <a:pt x="792" y="999"/>
                </a:lnTo>
                <a:lnTo>
                  <a:pt x="842" y="946"/>
                </a:lnTo>
                <a:lnTo>
                  <a:pt x="893" y="893"/>
                </a:lnTo>
                <a:lnTo>
                  <a:pt x="945" y="842"/>
                </a:lnTo>
                <a:lnTo>
                  <a:pt x="999" y="792"/>
                </a:lnTo>
                <a:lnTo>
                  <a:pt x="1055" y="744"/>
                </a:lnTo>
                <a:lnTo>
                  <a:pt x="1110" y="696"/>
                </a:lnTo>
                <a:lnTo>
                  <a:pt x="1167" y="650"/>
                </a:lnTo>
                <a:lnTo>
                  <a:pt x="1225" y="606"/>
                </a:lnTo>
                <a:lnTo>
                  <a:pt x="1285" y="563"/>
                </a:lnTo>
                <a:lnTo>
                  <a:pt x="1345" y="520"/>
                </a:lnTo>
                <a:lnTo>
                  <a:pt x="1406" y="481"/>
                </a:lnTo>
                <a:lnTo>
                  <a:pt x="1469" y="441"/>
                </a:lnTo>
                <a:lnTo>
                  <a:pt x="1532" y="404"/>
                </a:lnTo>
                <a:lnTo>
                  <a:pt x="1597" y="368"/>
                </a:lnTo>
                <a:lnTo>
                  <a:pt x="1661" y="334"/>
                </a:lnTo>
                <a:lnTo>
                  <a:pt x="1728" y="301"/>
                </a:lnTo>
                <a:lnTo>
                  <a:pt x="1795" y="270"/>
                </a:lnTo>
                <a:lnTo>
                  <a:pt x="1863" y="239"/>
                </a:lnTo>
                <a:lnTo>
                  <a:pt x="1932" y="211"/>
                </a:lnTo>
                <a:lnTo>
                  <a:pt x="2002" y="185"/>
                </a:lnTo>
                <a:lnTo>
                  <a:pt x="2073" y="160"/>
                </a:lnTo>
                <a:lnTo>
                  <a:pt x="2143" y="137"/>
                </a:lnTo>
                <a:lnTo>
                  <a:pt x="2215" y="116"/>
                </a:lnTo>
                <a:lnTo>
                  <a:pt x="2288" y="96"/>
                </a:lnTo>
                <a:lnTo>
                  <a:pt x="2362" y="78"/>
                </a:lnTo>
                <a:lnTo>
                  <a:pt x="2436" y="61"/>
                </a:lnTo>
                <a:lnTo>
                  <a:pt x="2511" y="48"/>
                </a:lnTo>
                <a:lnTo>
                  <a:pt x="2586" y="35"/>
                </a:lnTo>
                <a:lnTo>
                  <a:pt x="2662" y="24"/>
                </a:lnTo>
                <a:lnTo>
                  <a:pt x="2739" y="16"/>
                </a:lnTo>
                <a:lnTo>
                  <a:pt x="2816" y="8"/>
                </a:lnTo>
                <a:lnTo>
                  <a:pt x="2894" y="4"/>
                </a:lnTo>
                <a:lnTo>
                  <a:pt x="2972" y="1"/>
                </a:lnTo>
                <a:lnTo>
                  <a:pt x="3051" y="0"/>
                </a:lnTo>
                <a:lnTo>
                  <a:pt x="25929" y="0"/>
                </a:lnTo>
                <a:lnTo>
                  <a:pt x="26007" y="1"/>
                </a:lnTo>
                <a:lnTo>
                  <a:pt x="26086" y="4"/>
                </a:lnTo>
                <a:lnTo>
                  <a:pt x="26163" y="8"/>
                </a:lnTo>
                <a:lnTo>
                  <a:pt x="26240" y="16"/>
                </a:lnTo>
                <a:lnTo>
                  <a:pt x="26317" y="24"/>
                </a:lnTo>
                <a:lnTo>
                  <a:pt x="26393" y="35"/>
                </a:lnTo>
                <a:lnTo>
                  <a:pt x="26469" y="48"/>
                </a:lnTo>
                <a:lnTo>
                  <a:pt x="26543" y="61"/>
                </a:lnTo>
                <a:lnTo>
                  <a:pt x="26618" y="78"/>
                </a:lnTo>
                <a:lnTo>
                  <a:pt x="26691" y="96"/>
                </a:lnTo>
                <a:lnTo>
                  <a:pt x="26764" y="116"/>
                </a:lnTo>
                <a:lnTo>
                  <a:pt x="26836" y="137"/>
                </a:lnTo>
                <a:lnTo>
                  <a:pt x="26908" y="160"/>
                </a:lnTo>
                <a:lnTo>
                  <a:pt x="26977" y="185"/>
                </a:lnTo>
                <a:lnTo>
                  <a:pt x="27047" y="211"/>
                </a:lnTo>
                <a:lnTo>
                  <a:pt x="27117" y="239"/>
                </a:lnTo>
                <a:lnTo>
                  <a:pt x="27185" y="270"/>
                </a:lnTo>
                <a:lnTo>
                  <a:pt x="27251" y="301"/>
                </a:lnTo>
                <a:lnTo>
                  <a:pt x="27318" y="334"/>
                </a:lnTo>
                <a:lnTo>
                  <a:pt x="27383" y="368"/>
                </a:lnTo>
                <a:lnTo>
                  <a:pt x="27448" y="404"/>
                </a:lnTo>
                <a:lnTo>
                  <a:pt x="27510" y="441"/>
                </a:lnTo>
                <a:lnTo>
                  <a:pt x="27573" y="481"/>
                </a:lnTo>
                <a:lnTo>
                  <a:pt x="27634" y="520"/>
                </a:lnTo>
                <a:lnTo>
                  <a:pt x="27695" y="563"/>
                </a:lnTo>
                <a:lnTo>
                  <a:pt x="27754" y="606"/>
                </a:lnTo>
                <a:lnTo>
                  <a:pt x="27812" y="650"/>
                </a:lnTo>
                <a:lnTo>
                  <a:pt x="27870" y="696"/>
                </a:lnTo>
                <a:lnTo>
                  <a:pt x="27926" y="744"/>
                </a:lnTo>
                <a:lnTo>
                  <a:pt x="27980" y="792"/>
                </a:lnTo>
                <a:lnTo>
                  <a:pt x="28034" y="842"/>
                </a:lnTo>
                <a:lnTo>
                  <a:pt x="28086" y="893"/>
                </a:lnTo>
                <a:lnTo>
                  <a:pt x="28137" y="946"/>
                </a:lnTo>
                <a:lnTo>
                  <a:pt x="28187" y="999"/>
                </a:lnTo>
                <a:lnTo>
                  <a:pt x="28236" y="1054"/>
                </a:lnTo>
                <a:lnTo>
                  <a:pt x="28283" y="1109"/>
                </a:lnTo>
                <a:lnTo>
                  <a:pt x="28330" y="1167"/>
                </a:lnTo>
                <a:lnTo>
                  <a:pt x="28373" y="1225"/>
                </a:lnTo>
                <a:lnTo>
                  <a:pt x="28417" y="1284"/>
                </a:lnTo>
                <a:lnTo>
                  <a:pt x="28459" y="1345"/>
                </a:lnTo>
                <a:lnTo>
                  <a:pt x="28499" y="1406"/>
                </a:lnTo>
                <a:lnTo>
                  <a:pt x="28538" y="1468"/>
                </a:lnTo>
                <a:lnTo>
                  <a:pt x="28575" y="1532"/>
                </a:lnTo>
                <a:lnTo>
                  <a:pt x="28612" y="1596"/>
                </a:lnTo>
                <a:lnTo>
                  <a:pt x="28646" y="1661"/>
                </a:lnTo>
                <a:lnTo>
                  <a:pt x="28680" y="1728"/>
                </a:lnTo>
                <a:lnTo>
                  <a:pt x="28711" y="1795"/>
                </a:lnTo>
                <a:lnTo>
                  <a:pt x="28740" y="1863"/>
                </a:lnTo>
                <a:lnTo>
                  <a:pt x="28768" y="1932"/>
                </a:lnTo>
                <a:lnTo>
                  <a:pt x="28795" y="2001"/>
                </a:lnTo>
                <a:lnTo>
                  <a:pt x="28820" y="2072"/>
                </a:lnTo>
                <a:lnTo>
                  <a:pt x="28843" y="2143"/>
                </a:lnTo>
                <a:lnTo>
                  <a:pt x="28865" y="2215"/>
                </a:lnTo>
                <a:lnTo>
                  <a:pt x="28884" y="2288"/>
                </a:lnTo>
                <a:lnTo>
                  <a:pt x="28902" y="2361"/>
                </a:lnTo>
                <a:lnTo>
                  <a:pt x="28918" y="2435"/>
                </a:lnTo>
                <a:lnTo>
                  <a:pt x="28933" y="2510"/>
                </a:lnTo>
                <a:lnTo>
                  <a:pt x="28945" y="2585"/>
                </a:lnTo>
                <a:lnTo>
                  <a:pt x="28955" y="2661"/>
                </a:lnTo>
                <a:lnTo>
                  <a:pt x="28965" y="2738"/>
                </a:lnTo>
                <a:lnTo>
                  <a:pt x="28971" y="2815"/>
                </a:lnTo>
                <a:lnTo>
                  <a:pt x="28976" y="2893"/>
                </a:lnTo>
                <a:lnTo>
                  <a:pt x="28979" y="2971"/>
                </a:lnTo>
                <a:lnTo>
                  <a:pt x="28980" y="3050"/>
                </a:lnTo>
                <a:lnTo>
                  <a:pt x="28980" y="5222"/>
                </a:lnTo>
                <a:lnTo>
                  <a:pt x="28979" y="5273"/>
                </a:lnTo>
                <a:lnTo>
                  <a:pt x="28978" y="5323"/>
                </a:lnTo>
                <a:lnTo>
                  <a:pt x="28974" y="5373"/>
                </a:lnTo>
                <a:lnTo>
                  <a:pt x="28969" y="5422"/>
                </a:lnTo>
                <a:lnTo>
                  <a:pt x="28965" y="5447"/>
                </a:lnTo>
                <a:lnTo>
                  <a:pt x="28961" y="5471"/>
                </a:lnTo>
                <a:lnTo>
                  <a:pt x="28955" y="5495"/>
                </a:lnTo>
                <a:lnTo>
                  <a:pt x="28950" y="5518"/>
                </a:lnTo>
                <a:lnTo>
                  <a:pt x="28943" y="5542"/>
                </a:lnTo>
                <a:lnTo>
                  <a:pt x="28936" y="5565"/>
                </a:lnTo>
                <a:lnTo>
                  <a:pt x="28927" y="5588"/>
                </a:lnTo>
                <a:lnTo>
                  <a:pt x="28918" y="5610"/>
                </a:lnTo>
                <a:lnTo>
                  <a:pt x="28825" y="5605"/>
                </a:lnTo>
                <a:lnTo>
                  <a:pt x="28733" y="5603"/>
                </a:lnTo>
                <a:lnTo>
                  <a:pt x="28640" y="5603"/>
                </a:lnTo>
                <a:lnTo>
                  <a:pt x="28548" y="5605"/>
                </a:lnTo>
                <a:lnTo>
                  <a:pt x="28456" y="5610"/>
                </a:lnTo>
                <a:lnTo>
                  <a:pt x="28364" y="5617"/>
                </a:lnTo>
                <a:lnTo>
                  <a:pt x="28274" y="5625"/>
                </a:lnTo>
                <a:lnTo>
                  <a:pt x="28183" y="5637"/>
                </a:lnTo>
                <a:lnTo>
                  <a:pt x="28092" y="5649"/>
                </a:lnTo>
                <a:lnTo>
                  <a:pt x="28003" y="5665"/>
                </a:lnTo>
                <a:lnTo>
                  <a:pt x="27913" y="5682"/>
                </a:lnTo>
                <a:lnTo>
                  <a:pt x="27825" y="5702"/>
                </a:lnTo>
                <a:lnTo>
                  <a:pt x="27737" y="5725"/>
                </a:lnTo>
                <a:lnTo>
                  <a:pt x="27650" y="5749"/>
                </a:lnTo>
                <a:lnTo>
                  <a:pt x="27564" y="5776"/>
                </a:lnTo>
                <a:lnTo>
                  <a:pt x="27478" y="5805"/>
                </a:lnTo>
                <a:lnTo>
                  <a:pt x="27437" y="5821"/>
                </a:lnTo>
                <a:lnTo>
                  <a:pt x="27394" y="5836"/>
                </a:lnTo>
                <a:lnTo>
                  <a:pt x="27352" y="5853"/>
                </a:lnTo>
                <a:lnTo>
                  <a:pt x="27311" y="5870"/>
                </a:lnTo>
                <a:lnTo>
                  <a:pt x="27269" y="5887"/>
                </a:lnTo>
                <a:lnTo>
                  <a:pt x="27228" y="5906"/>
                </a:lnTo>
                <a:lnTo>
                  <a:pt x="27187" y="5925"/>
                </a:lnTo>
                <a:lnTo>
                  <a:pt x="27147" y="5945"/>
                </a:lnTo>
                <a:lnTo>
                  <a:pt x="27107" y="5964"/>
                </a:lnTo>
                <a:lnTo>
                  <a:pt x="27066" y="5985"/>
                </a:lnTo>
                <a:lnTo>
                  <a:pt x="27026" y="6007"/>
                </a:lnTo>
                <a:lnTo>
                  <a:pt x="26988" y="6029"/>
                </a:lnTo>
                <a:lnTo>
                  <a:pt x="26948" y="6051"/>
                </a:lnTo>
                <a:lnTo>
                  <a:pt x="26910" y="6075"/>
                </a:lnTo>
                <a:lnTo>
                  <a:pt x="26871" y="6098"/>
                </a:lnTo>
                <a:lnTo>
                  <a:pt x="26833" y="6123"/>
                </a:lnTo>
                <a:lnTo>
                  <a:pt x="26795" y="6148"/>
                </a:lnTo>
                <a:lnTo>
                  <a:pt x="26758" y="6173"/>
                </a:lnTo>
                <a:lnTo>
                  <a:pt x="26721" y="6199"/>
                </a:lnTo>
                <a:lnTo>
                  <a:pt x="26684" y="6226"/>
                </a:lnTo>
                <a:lnTo>
                  <a:pt x="26648" y="6253"/>
                </a:lnTo>
                <a:lnTo>
                  <a:pt x="26612" y="6281"/>
                </a:lnTo>
                <a:lnTo>
                  <a:pt x="26577" y="6309"/>
                </a:lnTo>
                <a:lnTo>
                  <a:pt x="26541" y="6338"/>
                </a:lnTo>
                <a:lnTo>
                  <a:pt x="26507" y="6368"/>
                </a:lnTo>
                <a:lnTo>
                  <a:pt x="26473" y="6398"/>
                </a:lnTo>
                <a:lnTo>
                  <a:pt x="26438" y="6430"/>
                </a:lnTo>
                <a:lnTo>
                  <a:pt x="26405" y="6462"/>
                </a:lnTo>
                <a:lnTo>
                  <a:pt x="26372" y="6494"/>
                </a:lnTo>
                <a:lnTo>
                  <a:pt x="26339" y="6526"/>
                </a:lnTo>
                <a:lnTo>
                  <a:pt x="26307" y="6560"/>
                </a:lnTo>
                <a:lnTo>
                  <a:pt x="26275" y="6594"/>
                </a:lnTo>
                <a:lnTo>
                  <a:pt x="26232" y="6643"/>
                </a:lnTo>
                <a:lnTo>
                  <a:pt x="26191" y="6694"/>
                </a:lnTo>
                <a:lnTo>
                  <a:pt x="26152" y="6744"/>
                </a:lnTo>
                <a:lnTo>
                  <a:pt x="26113" y="6796"/>
                </a:lnTo>
                <a:lnTo>
                  <a:pt x="26076" y="6848"/>
                </a:lnTo>
                <a:lnTo>
                  <a:pt x="26041" y="6901"/>
                </a:lnTo>
                <a:lnTo>
                  <a:pt x="26006" y="6954"/>
                </a:lnTo>
                <a:lnTo>
                  <a:pt x="25973" y="7008"/>
                </a:lnTo>
                <a:lnTo>
                  <a:pt x="25942" y="7063"/>
                </a:lnTo>
                <a:lnTo>
                  <a:pt x="25911" y="7119"/>
                </a:lnTo>
                <a:lnTo>
                  <a:pt x="25882" y="7174"/>
                </a:lnTo>
                <a:lnTo>
                  <a:pt x="25855" y="7231"/>
                </a:lnTo>
                <a:lnTo>
                  <a:pt x="25829" y="7287"/>
                </a:lnTo>
                <a:lnTo>
                  <a:pt x="25804" y="7344"/>
                </a:lnTo>
                <a:lnTo>
                  <a:pt x="25780" y="7403"/>
                </a:lnTo>
                <a:lnTo>
                  <a:pt x="25758" y="7461"/>
                </a:lnTo>
                <a:lnTo>
                  <a:pt x="25738" y="7519"/>
                </a:lnTo>
                <a:lnTo>
                  <a:pt x="25719" y="7578"/>
                </a:lnTo>
                <a:lnTo>
                  <a:pt x="25701" y="7637"/>
                </a:lnTo>
                <a:lnTo>
                  <a:pt x="25684" y="7697"/>
                </a:lnTo>
                <a:lnTo>
                  <a:pt x="25669" y="7757"/>
                </a:lnTo>
                <a:lnTo>
                  <a:pt x="25655" y="7817"/>
                </a:lnTo>
                <a:lnTo>
                  <a:pt x="25643" y="7877"/>
                </a:lnTo>
                <a:lnTo>
                  <a:pt x="25631" y="7938"/>
                </a:lnTo>
                <a:lnTo>
                  <a:pt x="25622" y="7998"/>
                </a:lnTo>
                <a:lnTo>
                  <a:pt x="25614" y="8058"/>
                </a:lnTo>
                <a:lnTo>
                  <a:pt x="25606" y="8120"/>
                </a:lnTo>
                <a:lnTo>
                  <a:pt x="25601" y="8180"/>
                </a:lnTo>
                <a:lnTo>
                  <a:pt x="25597" y="8242"/>
                </a:lnTo>
                <a:lnTo>
                  <a:pt x="25595" y="8303"/>
                </a:lnTo>
                <a:lnTo>
                  <a:pt x="25593" y="8363"/>
                </a:lnTo>
                <a:lnTo>
                  <a:pt x="25593" y="8425"/>
                </a:lnTo>
                <a:lnTo>
                  <a:pt x="25595" y="8486"/>
                </a:lnTo>
                <a:lnTo>
                  <a:pt x="25597" y="8547"/>
                </a:lnTo>
                <a:lnTo>
                  <a:pt x="25601" y="8608"/>
                </a:lnTo>
                <a:lnTo>
                  <a:pt x="25607" y="8668"/>
                </a:lnTo>
                <a:lnTo>
                  <a:pt x="25614" y="8729"/>
                </a:lnTo>
                <a:lnTo>
                  <a:pt x="25622" y="8789"/>
                </a:lnTo>
                <a:lnTo>
                  <a:pt x="25632" y="8849"/>
                </a:lnTo>
                <a:lnTo>
                  <a:pt x="25644" y="8910"/>
                </a:lnTo>
                <a:lnTo>
                  <a:pt x="25656" y="8969"/>
                </a:lnTo>
                <a:lnTo>
                  <a:pt x="25670" y="9028"/>
                </a:lnTo>
                <a:lnTo>
                  <a:pt x="25686" y="9088"/>
                </a:lnTo>
                <a:lnTo>
                  <a:pt x="25702" y="9146"/>
                </a:lnTo>
                <a:lnTo>
                  <a:pt x="25721" y="9204"/>
                </a:lnTo>
                <a:lnTo>
                  <a:pt x="25740" y="9263"/>
                </a:lnTo>
                <a:lnTo>
                  <a:pt x="25762" y="9320"/>
                </a:lnTo>
                <a:lnTo>
                  <a:pt x="25783" y="9377"/>
                </a:lnTo>
                <a:lnTo>
                  <a:pt x="25807" y="9434"/>
                </a:lnTo>
                <a:lnTo>
                  <a:pt x="25832" y="9490"/>
                </a:lnTo>
                <a:lnTo>
                  <a:pt x="25859" y="9546"/>
                </a:lnTo>
                <a:lnTo>
                  <a:pt x="25888" y="9601"/>
                </a:lnTo>
                <a:lnTo>
                  <a:pt x="25917" y="9655"/>
                </a:lnTo>
                <a:lnTo>
                  <a:pt x="25948" y="9709"/>
                </a:lnTo>
                <a:lnTo>
                  <a:pt x="25980" y="9762"/>
                </a:lnTo>
                <a:lnTo>
                  <a:pt x="26015" y="9815"/>
                </a:lnTo>
                <a:lnTo>
                  <a:pt x="26050" y="9867"/>
                </a:lnTo>
                <a:lnTo>
                  <a:pt x="26086" y="9918"/>
                </a:lnTo>
                <a:lnTo>
                  <a:pt x="26124" y="9969"/>
                </a:lnTo>
                <a:lnTo>
                  <a:pt x="26163" y="10018"/>
                </a:lnTo>
                <a:lnTo>
                  <a:pt x="26205" y="10067"/>
                </a:lnTo>
                <a:lnTo>
                  <a:pt x="26247" y="10116"/>
                </a:lnTo>
                <a:lnTo>
                  <a:pt x="26290" y="10163"/>
                </a:lnTo>
                <a:lnTo>
                  <a:pt x="26336" y="10210"/>
                </a:lnTo>
                <a:lnTo>
                  <a:pt x="26383" y="10254"/>
                </a:lnTo>
                <a:lnTo>
                  <a:pt x="26430" y="10298"/>
                </a:lnTo>
                <a:lnTo>
                  <a:pt x="26479" y="10340"/>
                </a:lnTo>
                <a:lnTo>
                  <a:pt x="26528" y="10380"/>
                </a:lnTo>
                <a:lnTo>
                  <a:pt x="26579" y="10419"/>
                </a:lnTo>
                <a:lnTo>
                  <a:pt x="26630" y="10456"/>
                </a:lnTo>
                <a:lnTo>
                  <a:pt x="26682" y="10492"/>
                </a:lnTo>
                <a:lnTo>
                  <a:pt x="26735" y="10525"/>
                </a:lnTo>
                <a:lnTo>
                  <a:pt x="26788" y="10557"/>
                </a:lnTo>
                <a:lnTo>
                  <a:pt x="26843" y="10588"/>
                </a:lnTo>
                <a:lnTo>
                  <a:pt x="26897" y="10618"/>
                </a:lnTo>
                <a:lnTo>
                  <a:pt x="26954" y="10645"/>
                </a:lnTo>
                <a:lnTo>
                  <a:pt x="27010" y="10671"/>
                </a:lnTo>
                <a:lnTo>
                  <a:pt x="27067" y="10695"/>
                </a:lnTo>
                <a:lnTo>
                  <a:pt x="27124" y="10718"/>
                </a:lnTo>
                <a:lnTo>
                  <a:pt x="27182" y="10738"/>
                </a:lnTo>
                <a:lnTo>
                  <a:pt x="27240" y="10758"/>
                </a:lnTo>
                <a:lnTo>
                  <a:pt x="27298" y="10776"/>
                </a:lnTo>
                <a:lnTo>
                  <a:pt x="27357" y="10792"/>
                </a:lnTo>
                <a:lnTo>
                  <a:pt x="27417" y="10807"/>
                </a:lnTo>
                <a:lnTo>
                  <a:pt x="27476" y="10821"/>
                </a:lnTo>
                <a:lnTo>
                  <a:pt x="27535" y="10832"/>
                </a:lnTo>
                <a:lnTo>
                  <a:pt x="27596" y="10841"/>
                </a:lnTo>
                <a:lnTo>
                  <a:pt x="27655" y="10850"/>
                </a:lnTo>
                <a:lnTo>
                  <a:pt x="27716" y="10857"/>
                </a:lnTo>
                <a:lnTo>
                  <a:pt x="27776" y="10862"/>
                </a:lnTo>
                <a:lnTo>
                  <a:pt x="27836" y="10865"/>
                </a:lnTo>
                <a:lnTo>
                  <a:pt x="27897" y="10867"/>
                </a:lnTo>
                <a:lnTo>
                  <a:pt x="27956" y="10868"/>
                </a:lnTo>
                <a:lnTo>
                  <a:pt x="28016" y="10867"/>
                </a:lnTo>
                <a:lnTo>
                  <a:pt x="28077" y="10864"/>
                </a:lnTo>
                <a:lnTo>
                  <a:pt x="28136" y="10860"/>
                </a:lnTo>
                <a:lnTo>
                  <a:pt x="28195" y="10854"/>
                </a:lnTo>
                <a:lnTo>
                  <a:pt x="28255" y="10847"/>
                </a:lnTo>
                <a:lnTo>
                  <a:pt x="28314" y="10838"/>
                </a:lnTo>
                <a:lnTo>
                  <a:pt x="28372" y="10828"/>
                </a:lnTo>
                <a:lnTo>
                  <a:pt x="28431" y="10815"/>
                </a:lnTo>
                <a:lnTo>
                  <a:pt x="28488" y="10802"/>
                </a:lnTo>
                <a:lnTo>
                  <a:pt x="28545" y="10786"/>
                </a:lnTo>
                <a:lnTo>
                  <a:pt x="28603" y="10770"/>
                </a:lnTo>
                <a:lnTo>
                  <a:pt x="28659" y="10752"/>
                </a:lnTo>
                <a:lnTo>
                  <a:pt x="28714" y="10732"/>
                </a:lnTo>
                <a:lnTo>
                  <a:pt x="28769" y="10710"/>
                </a:lnTo>
                <a:lnTo>
                  <a:pt x="28823" y="10687"/>
                </a:lnTo>
                <a:lnTo>
                  <a:pt x="28877" y="10662"/>
                </a:lnTo>
                <a:lnTo>
                  <a:pt x="28930" y="10636"/>
                </a:lnTo>
                <a:lnTo>
                  <a:pt x="28983" y="10609"/>
                </a:lnTo>
                <a:lnTo>
                  <a:pt x="29034" y="10580"/>
                </a:lnTo>
                <a:lnTo>
                  <a:pt x="29083" y="10549"/>
                </a:lnTo>
                <a:lnTo>
                  <a:pt x="29133" y="10517"/>
                </a:lnTo>
                <a:lnTo>
                  <a:pt x="29181" y="10482"/>
                </a:lnTo>
                <a:lnTo>
                  <a:pt x="29229" y="10447"/>
                </a:lnTo>
                <a:lnTo>
                  <a:pt x="29276" y="10411"/>
                </a:lnTo>
                <a:lnTo>
                  <a:pt x="29321" y="10372"/>
                </a:lnTo>
                <a:lnTo>
                  <a:pt x="29366" y="10332"/>
                </a:lnTo>
                <a:lnTo>
                  <a:pt x="29408" y="10291"/>
                </a:lnTo>
                <a:lnTo>
                  <a:pt x="29450" y="10247"/>
                </a:lnTo>
                <a:lnTo>
                  <a:pt x="29491" y="10202"/>
                </a:lnTo>
                <a:lnTo>
                  <a:pt x="29530" y="10157"/>
                </a:lnTo>
                <a:lnTo>
                  <a:pt x="29569" y="10109"/>
                </a:lnTo>
                <a:lnTo>
                  <a:pt x="29605" y="10060"/>
                </a:lnTo>
                <a:lnTo>
                  <a:pt x="29640" y="10009"/>
                </a:lnTo>
                <a:lnTo>
                  <a:pt x="29674" y="9957"/>
                </a:lnTo>
                <a:lnTo>
                  <a:pt x="29707" y="9903"/>
                </a:lnTo>
                <a:lnTo>
                  <a:pt x="29727" y="9868"/>
                </a:lnTo>
                <a:lnTo>
                  <a:pt x="29746" y="9833"/>
                </a:lnTo>
                <a:lnTo>
                  <a:pt x="29764" y="9798"/>
                </a:lnTo>
                <a:lnTo>
                  <a:pt x="29783" y="9761"/>
                </a:lnTo>
                <a:lnTo>
                  <a:pt x="29800" y="9726"/>
                </a:lnTo>
                <a:lnTo>
                  <a:pt x="29817" y="9688"/>
                </a:lnTo>
                <a:lnTo>
                  <a:pt x="29833" y="9652"/>
                </a:lnTo>
                <a:lnTo>
                  <a:pt x="29850" y="9614"/>
                </a:lnTo>
                <a:lnTo>
                  <a:pt x="29864" y="9577"/>
                </a:lnTo>
                <a:lnTo>
                  <a:pt x="29879" y="9538"/>
                </a:lnTo>
                <a:lnTo>
                  <a:pt x="29893" y="9501"/>
                </a:lnTo>
                <a:lnTo>
                  <a:pt x="29906" y="9462"/>
                </a:lnTo>
                <a:lnTo>
                  <a:pt x="29918" y="9424"/>
                </a:lnTo>
                <a:lnTo>
                  <a:pt x="29931" y="9384"/>
                </a:lnTo>
                <a:lnTo>
                  <a:pt x="29942" y="9346"/>
                </a:lnTo>
                <a:lnTo>
                  <a:pt x="29953" y="9306"/>
                </a:lnTo>
                <a:lnTo>
                  <a:pt x="29962" y="9267"/>
                </a:lnTo>
                <a:lnTo>
                  <a:pt x="29971" y="9227"/>
                </a:lnTo>
                <a:lnTo>
                  <a:pt x="29980" y="9188"/>
                </a:lnTo>
                <a:lnTo>
                  <a:pt x="29988" y="9147"/>
                </a:lnTo>
                <a:lnTo>
                  <a:pt x="29994" y="9108"/>
                </a:lnTo>
                <a:lnTo>
                  <a:pt x="30001" y="9068"/>
                </a:lnTo>
                <a:lnTo>
                  <a:pt x="30006" y="9027"/>
                </a:lnTo>
                <a:lnTo>
                  <a:pt x="30011" y="8988"/>
                </a:lnTo>
                <a:lnTo>
                  <a:pt x="30015" y="8947"/>
                </a:lnTo>
                <a:lnTo>
                  <a:pt x="30018" y="8908"/>
                </a:lnTo>
                <a:lnTo>
                  <a:pt x="30020" y="8867"/>
                </a:lnTo>
                <a:lnTo>
                  <a:pt x="30021" y="8827"/>
                </a:lnTo>
                <a:lnTo>
                  <a:pt x="30023" y="8787"/>
                </a:lnTo>
                <a:lnTo>
                  <a:pt x="30023" y="8747"/>
                </a:lnTo>
                <a:lnTo>
                  <a:pt x="30021" y="8707"/>
                </a:lnTo>
                <a:lnTo>
                  <a:pt x="30019" y="8667"/>
                </a:lnTo>
                <a:lnTo>
                  <a:pt x="30017" y="8628"/>
                </a:lnTo>
                <a:lnTo>
                  <a:pt x="30013" y="8588"/>
                </a:lnTo>
                <a:lnTo>
                  <a:pt x="30009" y="8549"/>
                </a:lnTo>
                <a:lnTo>
                  <a:pt x="30004" y="8509"/>
                </a:lnTo>
                <a:lnTo>
                  <a:pt x="29998" y="8471"/>
                </a:lnTo>
                <a:lnTo>
                  <a:pt x="29990" y="8432"/>
                </a:lnTo>
                <a:lnTo>
                  <a:pt x="29982" y="8394"/>
                </a:lnTo>
                <a:lnTo>
                  <a:pt x="29974" y="8355"/>
                </a:lnTo>
                <a:lnTo>
                  <a:pt x="29963" y="8317"/>
                </a:lnTo>
                <a:lnTo>
                  <a:pt x="29953" y="8279"/>
                </a:lnTo>
                <a:lnTo>
                  <a:pt x="29941" y="8242"/>
                </a:lnTo>
                <a:lnTo>
                  <a:pt x="29928" y="8204"/>
                </a:lnTo>
                <a:lnTo>
                  <a:pt x="29914" y="8168"/>
                </a:lnTo>
                <a:lnTo>
                  <a:pt x="29900" y="8130"/>
                </a:lnTo>
                <a:lnTo>
                  <a:pt x="29884" y="8095"/>
                </a:lnTo>
                <a:lnTo>
                  <a:pt x="29867" y="8058"/>
                </a:lnTo>
                <a:lnTo>
                  <a:pt x="29850" y="8023"/>
                </a:lnTo>
                <a:lnTo>
                  <a:pt x="29831" y="7989"/>
                </a:lnTo>
                <a:lnTo>
                  <a:pt x="29811" y="7954"/>
                </a:lnTo>
                <a:lnTo>
                  <a:pt x="29790" y="7920"/>
                </a:lnTo>
                <a:lnTo>
                  <a:pt x="29767" y="7887"/>
                </a:lnTo>
                <a:lnTo>
                  <a:pt x="29745" y="7853"/>
                </a:lnTo>
                <a:lnTo>
                  <a:pt x="29721" y="7821"/>
                </a:lnTo>
                <a:lnTo>
                  <a:pt x="29696" y="7789"/>
                </a:lnTo>
                <a:lnTo>
                  <a:pt x="29670" y="7758"/>
                </a:lnTo>
                <a:lnTo>
                  <a:pt x="29643" y="7726"/>
                </a:lnTo>
                <a:lnTo>
                  <a:pt x="29613" y="7696"/>
                </a:lnTo>
                <a:lnTo>
                  <a:pt x="29584" y="7666"/>
                </a:lnTo>
                <a:lnTo>
                  <a:pt x="29553" y="7637"/>
                </a:lnTo>
                <a:lnTo>
                  <a:pt x="29522" y="7609"/>
                </a:lnTo>
                <a:lnTo>
                  <a:pt x="29488" y="7581"/>
                </a:lnTo>
                <a:lnTo>
                  <a:pt x="29454" y="7554"/>
                </a:lnTo>
                <a:lnTo>
                  <a:pt x="29417" y="7517"/>
                </a:lnTo>
                <a:lnTo>
                  <a:pt x="29384" y="7487"/>
                </a:lnTo>
                <a:lnTo>
                  <a:pt x="29355" y="7461"/>
                </a:lnTo>
                <a:lnTo>
                  <a:pt x="29331" y="7439"/>
                </a:lnTo>
                <a:lnTo>
                  <a:pt x="29297" y="7412"/>
                </a:lnTo>
                <a:lnTo>
                  <a:pt x="29285" y="7403"/>
                </a:lnTo>
                <a:close/>
              </a:path>
            </a:pathLst>
          </a:custGeom>
          <a:solidFill>
            <a:srgbClr val="47BAB8"/>
          </a:solidFill>
          <a:ln w="38100">
            <a:solidFill>
              <a:schemeClr val="bg1"/>
            </a:solidFill>
          </a:ln>
          <a:effectLst>
            <a:outerShdw blurRad="57150" dist="19050" dir="5400000" algn="ctr" rotWithShape="0">
              <a:srgbClr val="000000">
                <a:alpha val="63000"/>
              </a:srgbClr>
            </a:outerShdw>
          </a:effectLst>
        </p:spPr>
        <p:txBody>
          <a:bodyPr rIns="378000" anchor="ctr">
            <a:normAutofit/>
          </a:bodyPr>
          <a:lstStyle/>
          <a:p>
            <a:pPr algn="ctr" defTabSz="1371600">
              <a:defRPr/>
            </a:pPr>
            <a:r>
              <a:rPr lang="en-US" altLang="zh-CN" sz="3000" kern="0">
                <a:solidFill>
                  <a:srgbClr val="FFFFFF"/>
                </a:solidFill>
                <a:latin typeface="#9Slide03 AllRoundGothic" panose="020B0703020202020104" pitchFamily="34" charset="0"/>
                <a:ea typeface="微软雅黑"/>
                <a:cs typeface="+mn-ea"/>
                <a:sym typeface="+mn-lt"/>
              </a:rPr>
              <a:t>Câu 9</a:t>
            </a:r>
            <a:endParaRPr lang="zh-CN" altLang="en-US" sz="3000" kern="0" dirty="0">
              <a:solidFill>
                <a:srgbClr val="FFFFFF"/>
              </a:solidFill>
              <a:latin typeface="#9Slide03 AllRoundGothic" panose="020B0703020202020104" pitchFamily="34" charset="0"/>
              <a:ea typeface="微软雅黑"/>
              <a:cs typeface="+mn-ea"/>
              <a:sym typeface="+mn-lt"/>
            </a:endParaRPr>
          </a:p>
        </p:txBody>
      </p:sp>
      <p:sp>
        <p:nvSpPr>
          <p:cNvPr id="25" name="MH_Text_1" descr="n23 Fb Tran Manh Tung">
            <a:extLst>
              <a:ext uri="{FF2B5EF4-FFF2-40B4-BE49-F238E27FC236}">
                <a16:creationId xmlns:a16="http://schemas.microsoft.com/office/drawing/2014/main" id="{14E1D8A3-E9F1-9A51-B2F8-28567C48BC8F}"/>
              </a:ext>
            </a:extLst>
          </p:cNvPr>
          <p:cNvSpPr txBox="1">
            <a:spLocks noChangeArrowheads="1"/>
          </p:cNvSpPr>
          <p:nvPr>
            <p:custDataLst>
              <p:tags r:id="rId5"/>
            </p:custDataLst>
          </p:nvPr>
        </p:nvSpPr>
        <p:spPr bwMode="auto">
          <a:xfrm>
            <a:off x="3474720" y="2242038"/>
            <a:ext cx="13258799" cy="892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just" defTabSz="1828755"/>
            <a:r>
              <a:rPr lang="en-US" sz="2600">
                <a:cs typeface="Calibri" panose="020F0502020204030204" pitchFamily="34" charset="0"/>
              </a:rPr>
              <a:t>Kể tên các thiết bị quân sự hiện đại mà em biết? Loại vũ khí quân sự nào có khả năng hủy diệt mạnh hiện nay?</a:t>
            </a:r>
            <a:endParaRPr lang="zh-CN" altLang="en-US" sz="2600" kern="0" dirty="0">
              <a:solidFill>
                <a:prstClr val="black">
                  <a:lumMod val="75000"/>
                  <a:lumOff val="25000"/>
                </a:prstClr>
              </a:solidFill>
              <a:ea typeface="微软雅黑"/>
              <a:cs typeface="Calibri" panose="020F0502020204030204" pitchFamily="34" charset="0"/>
              <a:sym typeface="+mn-lt"/>
            </a:endParaRPr>
          </a:p>
        </p:txBody>
      </p:sp>
      <p:pic>
        <p:nvPicPr>
          <p:cNvPr id="1026" name="Picture 2" descr="n23 Fb Tran Manh Tung">
            <a:extLst>
              <a:ext uri="{FF2B5EF4-FFF2-40B4-BE49-F238E27FC236}">
                <a16:creationId xmlns:a16="http://schemas.microsoft.com/office/drawing/2014/main" id="{568C622D-2D09-EBD9-0928-F09F71807757}"/>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431382" y="3343486"/>
            <a:ext cx="4283296" cy="301921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028" name="Picture 4" descr="n23 Fb Tran Manh Tung">
            <a:extLst>
              <a:ext uri="{FF2B5EF4-FFF2-40B4-BE49-F238E27FC236}">
                <a16:creationId xmlns:a16="http://schemas.microsoft.com/office/drawing/2014/main" id="{040E702D-89E6-7841-3C71-442B8BAA1DAD}"/>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269391" y="3343486"/>
            <a:ext cx="4283296" cy="301921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030" name="Picture 6" descr="n23 Fb Tran Manh Tung">
            <a:extLst>
              <a:ext uri="{FF2B5EF4-FFF2-40B4-BE49-F238E27FC236}">
                <a16:creationId xmlns:a16="http://schemas.microsoft.com/office/drawing/2014/main" id="{D30246B1-ED0F-4BE8-FAC7-87DB66409438}"/>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192962" y="6644081"/>
            <a:ext cx="4760135" cy="342900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032" name="Picture 8" descr="n23 Fb Tran Manh Tung">
            <a:extLst>
              <a:ext uri="{FF2B5EF4-FFF2-40B4-BE49-F238E27FC236}">
                <a16:creationId xmlns:a16="http://schemas.microsoft.com/office/drawing/2014/main" id="{4FFCD2D6-1BC0-B3B2-24FE-A66A481526CB}"/>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363039" y="6644081"/>
            <a:ext cx="6096000" cy="3429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42636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1026"/>
                                        </p:tgtEl>
                                        <p:attrNameLst>
                                          <p:attrName>style.visibility</p:attrName>
                                        </p:attrNameLst>
                                      </p:cBhvr>
                                      <p:to>
                                        <p:strVal val="visible"/>
                                      </p:to>
                                    </p:set>
                                    <p:animEffect transition="in" filter="fade">
                                      <p:cBhvr>
                                        <p:cTn id="14" dur="500"/>
                                        <p:tgtEl>
                                          <p:spTgt spid="1026"/>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028"/>
                                        </p:tgtEl>
                                        <p:attrNameLst>
                                          <p:attrName>style.visibility</p:attrName>
                                        </p:attrNameLst>
                                      </p:cBhvr>
                                      <p:to>
                                        <p:strVal val="visible"/>
                                      </p:to>
                                    </p:set>
                                    <p:animEffect transition="in" filter="fade">
                                      <p:cBhvr>
                                        <p:cTn id="19" dur="500"/>
                                        <p:tgtEl>
                                          <p:spTgt spid="1028"/>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1030"/>
                                        </p:tgtEl>
                                        <p:attrNameLst>
                                          <p:attrName>style.visibility</p:attrName>
                                        </p:attrNameLst>
                                      </p:cBhvr>
                                      <p:to>
                                        <p:strVal val="visible"/>
                                      </p:to>
                                    </p:set>
                                    <p:animEffect transition="in" filter="fade">
                                      <p:cBhvr>
                                        <p:cTn id="24" dur="500"/>
                                        <p:tgtEl>
                                          <p:spTgt spid="1030"/>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1032"/>
                                        </p:tgtEl>
                                        <p:attrNameLst>
                                          <p:attrName>style.visibility</p:attrName>
                                        </p:attrNameLst>
                                      </p:cBhvr>
                                      <p:to>
                                        <p:strVal val="visible"/>
                                      </p:to>
                                    </p:set>
                                    <p:animEffect transition="in" filter="fade">
                                      <p:cBhvr>
                                        <p:cTn id="29" dur="500"/>
                                        <p:tgtEl>
                                          <p:spTgt spid="10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n23 Fb Tran Manh Tung">
            <a:extLst>
              <a:ext uri="{FF2B5EF4-FFF2-40B4-BE49-F238E27FC236}">
                <a16:creationId xmlns:a16="http://schemas.microsoft.com/office/drawing/2014/main" id="{B4ACC2DA-9491-4251-8362-4B7313328986}"/>
              </a:ext>
            </a:extLst>
          </p:cNvPr>
          <p:cNvPicPr>
            <a:picLocks noChangeAspect="1"/>
          </p:cNvPicPr>
          <p:nvPr/>
        </p:nvPicPr>
        <p:blipFill>
          <a:blip r:embed="rId8"/>
          <a:stretch>
            <a:fillRect/>
          </a:stretch>
        </p:blipFill>
        <p:spPr>
          <a:xfrm>
            <a:off x="635993" y="3343486"/>
            <a:ext cx="1578183" cy="2377953"/>
          </a:xfrm>
          <a:prstGeom prst="rect">
            <a:avLst/>
          </a:prstGeom>
        </p:spPr>
      </p:pic>
      <p:pic>
        <p:nvPicPr>
          <p:cNvPr id="2" name="图片 34" descr="n23 Fb Tran Manh Tung">
            <a:extLst>
              <a:ext uri="{FF2B5EF4-FFF2-40B4-BE49-F238E27FC236}">
                <a16:creationId xmlns:a16="http://schemas.microsoft.com/office/drawing/2014/main" id="{40A74AF0-D7D4-FB95-695B-B1FA2F283910}"/>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3715999" y="-2931"/>
            <a:ext cx="4560277" cy="2378193"/>
          </a:xfrm>
          <a:prstGeom prst="rect">
            <a:avLst/>
          </a:prstGeom>
        </p:spPr>
      </p:pic>
      <p:sp>
        <p:nvSpPr>
          <p:cNvPr id="3" name="MH_Other_1" descr="n23 Fb Tran Manh Tung">
            <a:extLst>
              <a:ext uri="{FF2B5EF4-FFF2-40B4-BE49-F238E27FC236}">
                <a16:creationId xmlns:a16="http://schemas.microsoft.com/office/drawing/2014/main" id="{EADACE13-B562-DA06-C882-6CAE9A07848C}"/>
              </a:ext>
            </a:extLst>
          </p:cNvPr>
          <p:cNvSpPr>
            <a:spLocks noChangeArrowheads="1"/>
          </p:cNvSpPr>
          <p:nvPr>
            <p:custDataLst>
              <p:tags r:id="rId1"/>
            </p:custDataLst>
          </p:nvPr>
        </p:nvSpPr>
        <p:spPr bwMode="auto">
          <a:xfrm rot="1805303" flipH="1">
            <a:off x="1378947" y="712739"/>
            <a:ext cx="1172424" cy="1010531"/>
          </a:xfrm>
          <a:prstGeom prst="triangle">
            <a:avLst>
              <a:gd name="adj" fmla="val 50000"/>
            </a:avLst>
          </a:prstGeom>
          <a:solidFill>
            <a:srgbClr val="58CDD0">
              <a:lumMod val="40000"/>
              <a:lumOff val="60000"/>
            </a:srgbClr>
          </a:solidFill>
          <a:ln>
            <a:noFill/>
          </a:ln>
        </p:spPr>
        <p:txBody>
          <a:bodyPr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just" defTabSz="1371600">
              <a:lnSpc>
                <a:spcPct val="130000"/>
              </a:lnSpc>
              <a:defRPr/>
            </a:pPr>
            <a:endParaRPr lang="zh-CN" altLang="en-US" sz="2700" kern="0">
              <a:solidFill>
                <a:srgbClr val="FFFFFF"/>
              </a:solidFill>
              <a:latin typeface="微软雅黑"/>
              <a:ea typeface="微软雅黑"/>
              <a:cs typeface="+mn-ea"/>
              <a:sym typeface="+mn-lt"/>
            </a:endParaRPr>
          </a:p>
        </p:txBody>
      </p:sp>
      <p:sp>
        <p:nvSpPr>
          <p:cNvPr id="4" name="MH_Other_2" descr="n23 Fb Tran Manh Tung">
            <a:extLst>
              <a:ext uri="{FF2B5EF4-FFF2-40B4-BE49-F238E27FC236}">
                <a16:creationId xmlns:a16="http://schemas.microsoft.com/office/drawing/2014/main" id="{952DF1F2-F2E4-9CAE-554B-9529E003A4A2}"/>
              </a:ext>
            </a:extLst>
          </p:cNvPr>
          <p:cNvSpPr>
            <a:spLocks/>
          </p:cNvSpPr>
          <p:nvPr>
            <p:custDataLst>
              <p:tags r:id="rId2"/>
            </p:custDataLst>
          </p:nvPr>
        </p:nvSpPr>
        <p:spPr bwMode="auto">
          <a:xfrm>
            <a:off x="457200" y="190500"/>
            <a:ext cx="1558878" cy="1796498"/>
          </a:xfrm>
          <a:custGeom>
            <a:avLst/>
            <a:gdLst>
              <a:gd name="T0" fmla="*/ 477 w 1030516"/>
              <a:gd name="T1" fmla="*/ 0 h 1186577"/>
              <a:gd name="T2" fmla="*/ 678091 w 1030516"/>
              <a:gd name="T3" fmla="*/ 389224 h 1186577"/>
              <a:gd name="T4" fmla="*/ 0 w 1030516"/>
              <a:gd name="T5" fmla="*/ 783469 h 1186577"/>
              <a:gd name="T6" fmla="*/ 0 60000 65536"/>
              <a:gd name="T7" fmla="*/ 0 60000 65536"/>
              <a:gd name="T8" fmla="*/ 0 60000 65536"/>
              <a:gd name="T9" fmla="*/ 0 w 1030516"/>
              <a:gd name="T10" fmla="*/ 0 h 1186577"/>
              <a:gd name="T11" fmla="*/ 1030516 w 1030516"/>
              <a:gd name="T12" fmla="*/ 1186577 h 1186577"/>
            </a:gdLst>
            <a:ahLst/>
            <a:cxnLst>
              <a:cxn ang="T6">
                <a:pos x="T0" y="T1"/>
              </a:cxn>
              <a:cxn ang="T7">
                <a:pos x="T2" y="T3"/>
              </a:cxn>
              <a:cxn ang="T8">
                <a:pos x="T4" y="T5"/>
              </a:cxn>
            </a:cxnLst>
            <a:rect l="T9" t="T10" r="T11" b="T12"/>
            <a:pathLst>
              <a:path w="1030516" h="1186577">
                <a:moveTo>
                  <a:pt x="724" y="0"/>
                </a:moveTo>
                <a:lnTo>
                  <a:pt x="1030516" y="589487"/>
                </a:lnTo>
                <a:lnTo>
                  <a:pt x="0" y="1186577"/>
                </a:lnTo>
                <a:lnTo>
                  <a:pt x="724" y="0"/>
                </a:lnTo>
                <a:close/>
              </a:path>
            </a:pathLst>
          </a:custGeom>
          <a:solidFill>
            <a:srgbClr val="0F80CC"/>
          </a:solidFill>
          <a:ln>
            <a:noFill/>
          </a:ln>
        </p:spPr>
        <p:txBody>
          <a:bodyPr rIns="648000" anchor="ctr"/>
          <a:lstStyle>
            <a:lvl1pPr>
              <a:defRPr>
                <a:solidFill>
                  <a:schemeClr val="tx1"/>
                </a:solidFill>
                <a:latin typeface="等线" pitchFamily="2" charset="-122"/>
                <a:ea typeface="等线" pitchFamily="2" charset="-122"/>
              </a:defRPr>
            </a:lvl1pPr>
            <a:lvl2pPr marL="742950" indent="-285750">
              <a:defRPr>
                <a:solidFill>
                  <a:schemeClr val="tx1"/>
                </a:solidFill>
                <a:latin typeface="等线" pitchFamily="2" charset="-122"/>
                <a:ea typeface="等线" pitchFamily="2" charset="-122"/>
              </a:defRPr>
            </a:lvl2pPr>
            <a:lvl3pPr marL="1143000" indent="-228600">
              <a:defRPr>
                <a:solidFill>
                  <a:schemeClr val="tx1"/>
                </a:solidFill>
                <a:latin typeface="等线" pitchFamily="2" charset="-122"/>
                <a:ea typeface="等线" pitchFamily="2" charset="-122"/>
              </a:defRPr>
            </a:lvl3pPr>
            <a:lvl4pPr marL="1600200" indent="-228600">
              <a:defRPr>
                <a:solidFill>
                  <a:schemeClr val="tx1"/>
                </a:solidFill>
                <a:latin typeface="等线" pitchFamily="2" charset="-122"/>
                <a:ea typeface="等线" pitchFamily="2" charset="-122"/>
              </a:defRPr>
            </a:lvl4pPr>
            <a:lvl5pPr marL="2057400" indent="-228600">
              <a:defRPr>
                <a:solidFill>
                  <a:schemeClr val="tx1"/>
                </a:solidFill>
                <a:latin typeface="等线" pitchFamily="2" charset="-122"/>
                <a:ea typeface="等线" pitchFamily="2" charset="-122"/>
              </a:defRPr>
            </a:lvl5pPr>
            <a:lvl6pPr marL="2514600" indent="-228600" eaLnBrk="0" fontAlgn="base" hangingPunct="0">
              <a:spcBef>
                <a:spcPct val="0"/>
              </a:spcBef>
              <a:spcAft>
                <a:spcPct val="0"/>
              </a:spcAft>
              <a:defRPr>
                <a:solidFill>
                  <a:schemeClr val="tx1"/>
                </a:solidFill>
                <a:latin typeface="等线" pitchFamily="2" charset="-122"/>
                <a:ea typeface="等线" pitchFamily="2" charset="-122"/>
              </a:defRPr>
            </a:lvl6pPr>
            <a:lvl7pPr marL="2971800" indent="-228600" eaLnBrk="0" fontAlgn="base" hangingPunct="0">
              <a:spcBef>
                <a:spcPct val="0"/>
              </a:spcBef>
              <a:spcAft>
                <a:spcPct val="0"/>
              </a:spcAft>
              <a:defRPr>
                <a:solidFill>
                  <a:schemeClr val="tx1"/>
                </a:solidFill>
                <a:latin typeface="等线" pitchFamily="2" charset="-122"/>
                <a:ea typeface="等线" pitchFamily="2" charset="-122"/>
              </a:defRPr>
            </a:lvl7pPr>
            <a:lvl8pPr marL="3429000" indent="-228600" eaLnBrk="0" fontAlgn="base" hangingPunct="0">
              <a:spcBef>
                <a:spcPct val="0"/>
              </a:spcBef>
              <a:spcAft>
                <a:spcPct val="0"/>
              </a:spcAft>
              <a:defRPr>
                <a:solidFill>
                  <a:schemeClr val="tx1"/>
                </a:solidFill>
                <a:latin typeface="等线" pitchFamily="2" charset="-122"/>
                <a:ea typeface="等线" pitchFamily="2" charset="-122"/>
              </a:defRPr>
            </a:lvl8pPr>
            <a:lvl9pPr marL="3886200" indent="-228600" eaLnBrk="0" fontAlgn="base" hangingPunct="0">
              <a:spcBef>
                <a:spcPct val="0"/>
              </a:spcBef>
              <a:spcAft>
                <a:spcPct val="0"/>
              </a:spcAft>
              <a:defRPr>
                <a:solidFill>
                  <a:schemeClr val="tx1"/>
                </a:solidFill>
                <a:latin typeface="等线" pitchFamily="2" charset="-122"/>
                <a:ea typeface="等线" pitchFamily="2" charset="-122"/>
              </a:defRPr>
            </a:lvl9pPr>
          </a:lstStyle>
          <a:p>
            <a:pPr algn="ctr" defTabSz="1371600">
              <a:defRPr/>
            </a:pPr>
            <a:r>
              <a:rPr lang="en-US" altLang="zh-CN" sz="4200" kern="0" dirty="0">
                <a:solidFill>
                  <a:srgbClr val="FFFFFF"/>
                </a:solidFill>
                <a:latin typeface="微软雅黑"/>
                <a:ea typeface="微软雅黑"/>
                <a:cs typeface="+mn-ea"/>
                <a:sym typeface="+mn-lt"/>
              </a:rPr>
              <a:t>I</a:t>
            </a:r>
            <a:endParaRPr lang="zh-CN" altLang="en-US" sz="4200" kern="0" dirty="0">
              <a:solidFill>
                <a:srgbClr val="FFFFFF"/>
              </a:solidFill>
              <a:latin typeface="微软雅黑"/>
              <a:ea typeface="微软雅黑"/>
              <a:cs typeface="+mn-ea"/>
              <a:sym typeface="+mn-lt"/>
            </a:endParaRPr>
          </a:p>
        </p:txBody>
      </p:sp>
      <p:sp>
        <p:nvSpPr>
          <p:cNvPr id="23" name="MH_SubTitle_1" descr="n23 Fb Tran Manh Tung">
            <a:extLst>
              <a:ext uri="{FF2B5EF4-FFF2-40B4-BE49-F238E27FC236}">
                <a16:creationId xmlns:a16="http://schemas.microsoft.com/office/drawing/2014/main" id="{F250FE96-9F2A-5302-DCE7-1E0A092FDBD6}"/>
              </a:ext>
            </a:extLst>
          </p:cNvPr>
          <p:cNvSpPr/>
          <p:nvPr>
            <p:custDataLst>
              <p:tags r:id="rId3"/>
            </p:custDataLst>
          </p:nvPr>
        </p:nvSpPr>
        <p:spPr>
          <a:xfrm>
            <a:off x="2214176" y="764607"/>
            <a:ext cx="7359564" cy="1206253"/>
          </a:xfrm>
          <a:prstGeom prst="rect">
            <a:avLst/>
          </a:prstGeom>
          <a:solidFill>
            <a:srgbClr val="FFFFFF"/>
          </a:solidFill>
          <a:effectLst/>
        </p:spPr>
        <p:txBody>
          <a:bodyPr anchor="ctr"/>
          <a:lstStyle/>
          <a:p>
            <a:pPr algn="ctr" defTabSz="1828755">
              <a:lnSpc>
                <a:spcPct val="150000"/>
              </a:lnSpc>
              <a:defRPr/>
            </a:pPr>
            <a:r>
              <a:rPr lang="en-US" altLang="zh-CN" sz="2800" kern="0">
                <a:latin typeface="#9Slide03 AllRoundGothic" panose="020B0703020202020104" pitchFamily="34" charset="0"/>
                <a:ea typeface="微软雅黑"/>
                <a:cs typeface="+mn-ea"/>
                <a:sym typeface="+mn-lt"/>
              </a:rPr>
              <a:t>ỨNG DỤNG CỦA VẬT LÍ TRONG QUÂN SỰ</a:t>
            </a:r>
            <a:endParaRPr lang="zh-CN" altLang="en-US" sz="2800" kern="0" dirty="0">
              <a:latin typeface="#9Slide03 AllRoundGothic" panose="020B0703020202020104" pitchFamily="34" charset="0"/>
              <a:ea typeface="微软雅黑"/>
              <a:cs typeface="+mn-ea"/>
              <a:sym typeface="+mn-lt"/>
            </a:endParaRPr>
          </a:p>
        </p:txBody>
      </p:sp>
      <p:sp>
        <p:nvSpPr>
          <p:cNvPr id="24" name="MH_SubTitle_1" descr="n23 Fb Tran Manh Tung">
            <a:extLst>
              <a:ext uri="{FF2B5EF4-FFF2-40B4-BE49-F238E27FC236}">
                <a16:creationId xmlns:a16="http://schemas.microsoft.com/office/drawing/2014/main" id="{39AA5EF8-03DF-42D9-2E6B-23F9BA954271}"/>
              </a:ext>
            </a:extLst>
          </p:cNvPr>
          <p:cNvSpPr>
            <a:spLocks/>
          </p:cNvSpPr>
          <p:nvPr>
            <p:custDataLst>
              <p:tags r:id="rId4"/>
            </p:custDataLst>
          </p:nvPr>
        </p:nvSpPr>
        <p:spPr bwMode="auto">
          <a:xfrm>
            <a:off x="1554480" y="2326241"/>
            <a:ext cx="1920240" cy="640080"/>
          </a:xfrm>
          <a:custGeom>
            <a:avLst/>
            <a:gdLst>
              <a:gd name="T0" fmla="*/ 2147483646 w 30720"/>
              <a:gd name="T1" fmla="*/ 2147483646 h 11496"/>
              <a:gd name="T2" fmla="*/ 2147483646 w 30720"/>
              <a:gd name="T3" fmla="*/ 2147483646 h 11496"/>
              <a:gd name="T4" fmla="*/ 2147483646 w 30720"/>
              <a:gd name="T5" fmla="*/ 2147483646 h 11496"/>
              <a:gd name="T6" fmla="*/ 2147483646 w 30720"/>
              <a:gd name="T7" fmla="*/ 2147483646 h 11496"/>
              <a:gd name="T8" fmla="*/ 2147483646 w 30720"/>
              <a:gd name="T9" fmla="*/ 2147483646 h 11496"/>
              <a:gd name="T10" fmla="*/ 2147483646 w 30720"/>
              <a:gd name="T11" fmla="*/ 2147483646 h 11496"/>
              <a:gd name="T12" fmla="*/ 2147483646 w 30720"/>
              <a:gd name="T13" fmla="*/ 2147483646 h 11496"/>
              <a:gd name="T14" fmla="*/ 2147483646 w 30720"/>
              <a:gd name="T15" fmla="*/ 2147483646 h 11496"/>
              <a:gd name="T16" fmla="*/ 2147483646 w 30720"/>
              <a:gd name="T17" fmla="*/ 2147483646 h 11496"/>
              <a:gd name="T18" fmla="*/ 2147483646 w 30720"/>
              <a:gd name="T19" fmla="*/ 2147483646 h 11496"/>
              <a:gd name="T20" fmla="*/ 2147483646 w 30720"/>
              <a:gd name="T21" fmla="*/ 2147483646 h 11496"/>
              <a:gd name="T22" fmla="*/ 2147483646 w 30720"/>
              <a:gd name="T23" fmla="*/ 2147483646 h 11496"/>
              <a:gd name="T24" fmla="*/ 2147483646 w 30720"/>
              <a:gd name="T25" fmla="*/ 2147483646 h 11496"/>
              <a:gd name="T26" fmla="*/ 2147483646 w 30720"/>
              <a:gd name="T27" fmla="*/ 2147483646 h 11496"/>
              <a:gd name="T28" fmla="*/ 2147483646 w 30720"/>
              <a:gd name="T29" fmla="*/ 2147483646 h 11496"/>
              <a:gd name="T30" fmla="*/ 2147483646 w 30720"/>
              <a:gd name="T31" fmla="*/ 2147483646 h 11496"/>
              <a:gd name="T32" fmla="*/ 2147483646 w 30720"/>
              <a:gd name="T33" fmla="*/ 2147483646 h 11496"/>
              <a:gd name="T34" fmla="*/ 2147483646 w 30720"/>
              <a:gd name="T35" fmla="*/ 2147483646 h 11496"/>
              <a:gd name="T36" fmla="*/ 2147483646 w 30720"/>
              <a:gd name="T37" fmla="*/ 2147483646 h 11496"/>
              <a:gd name="T38" fmla="*/ 2147483646 w 30720"/>
              <a:gd name="T39" fmla="*/ 2147483646 h 11496"/>
              <a:gd name="T40" fmla="*/ 2147483646 w 30720"/>
              <a:gd name="T41" fmla="*/ 2147483646 h 11496"/>
              <a:gd name="T42" fmla="*/ 2147483646 w 30720"/>
              <a:gd name="T43" fmla="*/ 2147483646 h 11496"/>
              <a:gd name="T44" fmla="*/ 2147483646 w 30720"/>
              <a:gd name="T45" fmla="*/ 2147483646 h 11496"/>
              <a:gd name="T46" fmla="*/ 2147483646 w 30720"/>
              <a:gd name="T47" fmla="*/ 2147483646 h 11496"/>
              <a:gd name="T48" fmla="*/ 2147483646 w 30720"/>
              <a:gd name="T49" fmla="*/ 2147483646 h 11496"/>
              <a:gd name="T50" fmla="*/ 2147483646 w 30720"/>
              <a:gd name="T51" fmla="*/ 2147483646 h 11496"/>
              <a:gd name="T52" fmla="*/ 2147483646 w 30720"/>
              <a:gd name="T53" fmla="*/ 2147483646 h 11496"/>
              <a:gd name="T54" fmla="*/ 2147483646 w 30720"/>
              <a:gd name="T55" fmla="*/ 2147483646 h 11496"/>
              <a:gd name="T56" fmla="*/ 2147483646 w 30720"/>
              <a:gd name="T57" fmla="*/ 2147483646 h 11496"/>
              <a:gd name="T58" fmla="*/ 2147483646 w 30720"/>
              <a:gd name="T59" fmla="*/ 2147483646 h 11496"/>
              <a:gd name="T60" fmla="*/ 2147483646 w 30720"/>
              <a:gd name="T61" fmla="*/ 2147483646 h 11496"/>
              <a:gd name="T62" fmla="*/ 2147483646 w 30720"/>
              <a:gd name="T63" fmla="*/ 2147483646 h 11496"/>
              <a:gd name="T64" fmla="*/ 2147483646 w 30720"/>
              <a:gd name="T65" fmla="*/ 2147483646 h 11496"/>
              <a:gd name="T66" fmla="*/ 2147483646 w 30720"/>
              <a:gd name="T67" fmla="*/ 2147483646 h 11496"/>
              <a:gd name="T68" fmla="*/ 2147483646 w 30720"/>
              <a:gd name="T69" fmla="*/ 2147483646 h 11496"/>
              <a:gd name="T70" fmla="*/ 2147483646 w 30720"/>
              <a:gd name="T71" fmla="*/ 2147483646 h 11496"/>
              <a:gd name="T72" fmla="*/ 2147483646 w 30720"/>
              <a:gd name="T73" fmla="*/ 2147483646 h 11496"/>
              <a:gd name="T74" fmla="*/ 2147483646 w 30720"/>
              <a:gd name="T75" fmla="*/ 2147483646 h 11496"/>
              <a:gd name="T76" fmla="*/ 2147483646 w 30720"/>
              <a:gd name="T77" fmla="*/ 2147483646 h 11496"/>
              <a:gd name="T78" fmla="*/ 2147483646 w 30720"/>
              <a:gd name="T79" fmla="*/ 2147483646 h 11496"/>
              <a:gd name="T80" fmla="*/ 2147483646 w 30720"/>
              <a:gd name="T81" fmla="*/ 2147483646 h 11496"/>
              <a:gd name="T82" fmla="*/ 2147483646 w 30720"/>
              <a:gd name="T83" fmla="*/ 2147483646 h 11496"/>
              <a:gd name="T84" fmla="*/ 2147483646 w 30720"/>
              <a:gd name="T85" fmla="*/ 2147483646 h 11496"/>
              <a:gd name="T86" fmla="*/ 2147483646 w 30720"/>
              <a:gd name="T87" fmla="*/ 2147483646 h 11496"/>
              <a:gd name="T88" fmla="*/ 2147483646 w 30720"/>
              <a:gd name="T89" fmla="*/ 2147483646 h 11496"/>
              <a:gd name="T90" fmla="*/ 2147483646 w 30720"/>
              <a:gd name="T91" fmla="*/ 2147483646 h 11496"/>
              <a:gd name="T92" fmla="*/ 2147483646 w 30720"/>
              <a:gd name="T93" fmla="*/ 2147483646 h 11496"/>
              <a:gd name="T94" fmla="*/ 2147483646 w 30720"/>
              <a:gd name="T95" fmla="*/ 2147483646 h 11496"/>
              <a:gd name="T96" fmla="*/ 2147483646 w 30720"/>
              <a:gd name="T97" fmla="*/ 2147483646 h 11496"/>
              <a:gd name="T98" fmla="*/ 2147483646 w 30720"/>
              <a:gd name="T99" fmla="*/ 2147483646 h 11496"/>
              <a:gd name="T100" fmla="*/ 2147483646 w 30720"/>
              <a:gd name="T101" fmla="*/ 2147483646 h 11496"/>
              <a:gd name="T102" fmla="*/ 2147483646 w 30720"/>
              <a:gd name="T103" fmla="*/ 2147483646 h 11496"/>
              <a:gd name="T104" fmla="*/ 2147483646 w 30720"/>
              <a:gd name="T105" fmla="*/ 2147483646 h 11496"/>
              <a:gd name="T106" fmla="*/ 2147483646 w 30720"/>
              <a:gd name="T107" fmla="*/ 2147483646 h 11496"/>
              <a:gd name="T108" fmla="*/ 2147483646 w 30720"/>
              <a:gd name="T109" fmla="*/ 2147483646 h 11496"/>
              <a:gd name="T110" fmla="*/ 2147483646 w 30720"/>
              <a:gd name="T111" fmla="*/ 2147483646 h 11496"/>
              <a:gd name="T112" fmla="*/ 2147483646 w 30720"/>
              <a:gd name="T113" fmla="*/ 2147483646 h 11496"/>
              <a:gd name="T114" fmla="*/ 2147483646 w 30720"/>
              <a:gd name="T115" fmla="*/ 2147483646 h 11496"/>
              <a:gd name="T116" fmla="*/ 2147483646 w 30720"/>
              <a:gd name="T117" fmla="*/ 2147483646 h 11496"/>
              <a:gd name="T118" fmla="*/ 2147483646 w 30720"/>
              <a:gd name="T119" fmla="*/ 2147483646 h 11496"/>
              <a:gd name="T120" fmla="*/ 2147483646 w 30720"/>
              <a:gd name="T121" fmla="*/ 2147483646 h 11496"/>
              <a:gd name="T122" fmla="*/ 2147483646 w 30720"/>
              <a:gd name="T123" fmla="*/ 2147483646 h 11496"/>
              <a:gd name="T124" fmla="*/ 2147483646 w 30720"/>
              <a:gd name="T125" fmla="*/ 2147483646 h 1149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720" h="11496">
                <a:moveTo>
                  <a:pt x="29285" y="7403"/>
                </a:moveTo>
                <a:lnTo>
                  <a:pt x="29285" y="7403"/>
                </a:lnTo>
                <a:lnTo>
                  <a:pt x="29232" y="7379"/>
                </a:lnTo>
                <a:lnTo>
                  <a:pt x="29180" y="7357"/>
                </a:lnTo>
                <a:lnTo>
                  <a:pt x="29127" y="7336"/>
                </a:lnTo>
                <a:lnTo>
                  <a:pt x="29073" y="7316"/>
                </a:lnTo>
                <a:lnTo>
                  <a:pt x="29020" y="7298"/>
                </a:lnTo>
                <a:lnTo>
                  <a:pt x="28966" y="7280"/>
                </a:lnTo>
                <a:lnTo>
                  <a:pt x="28913" y="7264"/>
                </a:lnTo>
                <a:lnTo>
                  <a:pt x="28859" y="7251"/>
                </a:lnTo>
                <a:lnTo>
                  <a:pt x="28804" y="7237"/>
                </a:lnTo>
                <a:lnTo>
                  <a:pt x="28750" y="7226"/>
                </a:lnTo>
                <a:lnTo>
                  <a:pt x="28697" y="7216"/>
                </a:lnTo>
                <a:lnTo>
                  <a:pt x="28643" y="7208"/>
                </a:lnTo>
                <a:lnTo>
                  <a:pt x="28589" y="7202"/>
                </a:lnTo>
                <a:lnTo>
                  <a:pt x="28535" y="7198"/>
                </a:lnTo>
                <a:lnTo>
                  <a:pt x="28482" y="7195"/>
                </a:lnTo>
                <a:lnTo>
                  <a:pt x="28429" y="7194"/>
                </a:lnTo>
                <a:lnTo>
                  <a:pt x="28376" y="7194"/>
                </a:lnTo>
                <a:lnTo>
                  <a:pt x="28322" y="7197"/>
                </a:lnTo>
                <a:lnTo>
                  <a:pt x="28269" y="7201"/>
                </a:lnTo>
                <a:lnTo>
                  <a:pt x="28217" y="7207"/>
                </a:lnTo>
                <a:lnTo>
                  <a:pt x="28165" y="7215"/>
                </a:lnTo>
                <a:lnTo>
                  <a:pt x="28113" y="7226"/>
                </a:lnTo>
                <a:lnTo>
                  <a:pt x="28062" y="7238"/>
                </a:lnTo>
                <a:lnTo>
                  <a:pt x="28011" y="7253"/>
                </a:lnTo>
                <a:lnTo>
                  <a:pt x="27960" y="7270"/>
                </a:lnTo>
                <a:lnTo>
                  <a:pt x="27910" y="7289"/>
                </a:lnTo>
                <a:lnTo>
                  <a:pt x="27861" y="7310"/>
                </a:lnTo>
                <a:lnTo>
                  <a:pt x="27812" y="7334"/>
                </a:lnTo>
                <a:lnTo>
                  <a:pt x="27763" y="7360"/>
                </a:lnTo>
                <a:lnTo>
                  <a:pt x="27717" y="7388"/>
                </a:lnTo>
                <a:lnTo>
                  <a:pt x="27670" y="7418"/>
                </a:lnTo>
                <a:lnTo>
                  <a:pt x="27623" y="7452"/>
                </a:lnTo>
                <a:lnTo>
                  <a:pt x="27600" y="7473"/>
                </a:lnTo>
                <a:lnTo>
                  <a:pt x="27578" y="7494"/>
                </a:lnTo>
                <a:lnTo>
                  <a:pt x="27556" y="7516"/>
                </a:lnTo>
                <a:lnTo>
                  <a:pt x="27535" y="7539"/>
                </a:lnTo>
                <a:lnTo>
                  <a:pt x="27515" y="7562"/>
                </a:lnTo>
                <a:lnTo>
                  <a:pt x="27495" y="7586"/>
                </a:lnTo>
                <a:lnTo>
                  <a:pt x="27476" y="7611"/>
                </a:lnTo>
                <a:lnTo>
                  <a:pt x="27457" y="7636"/>
                </a:lnTo>
                <a:lnTo>
                  <a:pt x="27440" y="7662"/>
                </a:lnTo>
                <a:lnTo>
                  <a:pt x="27422" y="7689"/>
                </a:lnTo>
                <a:lnTo>
                  <a:pt x="27405" y="7716"/>
                </a:lnTo>
                <a:lnTo>
                  <a:pt x="27390" y="7743"/>
                </a:lnTo>
                <a:lnTo>
                  <a:pt x="27374" y="7771"/>
                </a:lnTo>
                <a:lnTo>
                  <a:pt x="27360" y="7799"/>
                </a:lnTo>
                <a:lnTo>
                  <a:pt x="27345" y="7827"/>
                </a:lnTo>
                <a:lnTo>
                  <a:pt x="27332" y="7857"/>
                </a:lnTo>
                <a:lnTo>
                  <a:pt x="27319" y="7887"/>
                </a:lnTo>
                <a:lnTo>
                  <a:pt x="27307" y="7916"/>
                </a:lnTo>
                <a:lnTo>
                  <a:pt x="27296" y="7946"/>
                </a:lnTo>
                <a:lnTo>
                  <a:pt x="27286" y="7976"/>
                </a:lnTo>
                <a:lnTo>
                  <a:pt x="27276" y="8006"/>
                </a:lnTo>
                <a:lnTo>
                  <a:pt x="27268" y="8038"/>
                </a:lnTo>
                <a:lnTo>
                  <a:pt x="27260" y="8069"/>
                </a:lnTo>
                <a:lnTo>
                  <a:pt x="27252" y="8099"/>
                </a:lnTo>
                <a:lnTo>
                  <a:pt x="27246" y="8130"/>
                </a:lnTo>
                <a:lnTo>
                  <a:pt x="27241" y="8161"/>
                </a:lnTo>
                <a:lnTo>
                  <a:pt x="27236" y="8193"/>
                </a:lnTo>
                <a:lnTo>
                  <a:pt x="27231" y="8224"/>
                </a:lnTo>
                <a:lnTo>
                  <a:pt x="27228" y="8255"/>
                </a:lnTo>
                <a:lnTo>
                  <a:pt x="27226" y="8286"/>
                </a:lnTo>
                <a:lnTo>
                  <a:pt x="27225" y="8318"/>
                </a:lnTo>
                <a:lnTo>
                  <a:pt x="27224" y="8348"/>
                </a:lnTo>
                <a:lnTo>
                  <a:pt x="27225" y="8379"/>
                </a:lnTo>
                <a:lnTo>
                  <a:pt x="27226" y="8409"/>
                </a:lnTo>
                <a:lnTo>
                  <a:pt x="27228" y="8440"/>
                </a:lnTo>
                <a:lnTo>
                  <a:pt x="27231" y="8471"/>
                </a:lnTo>
                <a:lnTo>
                  <a:pt x="27236" y="8500"/>
                </a:lnTo>
                <a:lnTo>
                  <a:pt x="27241" y="8530"/>
                </a:lnTo>
                <a:lnTo>
                  <a:pt x="27247" y="8559"/>
                </a:lnTo>
                <a:lnTo>
                  <a:pt x="27254" y="8588"/>
                </a:lnTo>
                <a:lnTo>
                  <a:pt x="27263" y="8617"/>
                </a:lnTo>
                <a:lnTo>
                  <a:pt x="27271" y="8645"/>
                </a:lnTo>
                <a:lnTo>
                  <a:pt x="27281" y="8674"/>
                </a:lnTo>
                <a:lnTo>
                  <a:pt x="27293" y="8701"/>
                </a:lnTo>
                <a:lnTo>
                  <a:pt x="27304" y="8728"/>
                </a:lnTo>
                <a:lnTo>
                  <a:pt x="27318" y="8754"/>
                </a:lnTo>
                <a:lnTo>
                  <a:pt x="27331" y="8780"/>
                </a:lnTo>
                <a:lnTo>
                  <a:pt x="27347" y="8805"/>
                </a:lnTo>
                <a:lnTo>
                  <a:pt x="27364" y="8830"/>
                </a:lnTo>
                <a:lnTo>
                  <a:pt x="27381" y="8854"/>
                </a:lnTo>
                <a:lnTo>
                  <a:pt x="27399" y="8876"/>
                </a:lnTo>
                <a:lnTo>
                  <a:pt x="27419" y="8899"/>
                </a:lnTo>
                <a:lnTo>
                  <a:pt x="27440" y="8921"/>
                </a:lnTo>
                <a:lnTo>
                  <a:pt x="27462" y="8943"/>
                </a:lnTo>
                <a:lnTo>
                  <a:pt x="27484" y="8963"/>
                </a:lnTo>
                <a:lnTo>
                  <a:pt x="27509" y="8983"/>
                </a:lnTo>
                <a:lnTo>
                  <a:pt x="27534" y="9001"/>
                </a:lnTo>
                <a:lnTo>
                  <a:pt x="27560" y="9019"/>
                </a:lnTo>
                <a:lnTo>
                  <a:pt x="27589" y="9036"/>
                </a:lnTo>
                <a:lnTo>
                  <a:pt x="27618" y="9052"/>
                </a:lnTo>
                <a:lnTo>
                  <a:pt x="27648" y="9067"/>
                </a:lnTo>
                <a:lnTo>
                  <a:pt x="27679" y="9081"/>
                </a:lnTo>
                <a:lnTo>
                  <a:pt x="27711" y="9094"/>
                </a:lnTo>
                <a:lnTo>
                  <a:pt x="27746" y="9106"/>
                </a:lnTo>
                <a:lnTo>
                  <a:pt x="27734" y="9013"/>
                </a:lnTo>
                <a:lnTo>
                  <a:pt x="27730" y="8964"/>
                </a:lnTo>
                <a:lnTo>
                  <a:pt x="27727" y="8916"/>
                </a:lnTo>
                <a:lnTo>
                  <a:pt x="27724" y="8866"/>
                </a:lnTo>
                <a:lnTo>
                  <a:pt x="27722" y="8816"/>
                </a:lnTo>
                <a:lnTo>
                  <a:pt x="27721" y="8767"/>
                </a:lnTo>
                <a:lnTo>
                  <a:pt x="27721" y="8717"/>
                </a:lnTo>
                <a:lnTo>
                  <a:pt x="27722" y="8667"/>
                </a:lnTo>
                <a:lnTo>
                  <a:pt x="27725" y="8617"/>
                </a:lnTo>
                <a:lnTo>
                  <a:pt x="27729" y="8568"/>
                </a:lnTo>
                <a:lnTo>
                  <a:pt x="27734" y="8519"/>
                </a:lnTo>
                <a:lnTo>
                  <a:pt x="27743" y="8472"/>
                </a:lnTo>
                <a:lnTo>
                  <a:pt x="27752" y="8425"/>
                </a:lnTo>
                <a:lnTo>
                  <a:pt x="27763" y="8378"/>
                </a:lnTo>
                <a:lnTo>
                  <a:pt x="27776" y="8333"/>
                </a:lnTo>
                <a:lnTo>
                  <a:pt x="27783" y="8311"/>
                </a:lnTo>
                <a:lnTo>
                  <a:pt x="27792" y="8289"/>
                </a:lnTo>
                <a:lnTo>
                  <a:pt x="27800" y="8268"/>
                </a:lnTo>
                <a:lnTo>
                  <a:pt x="27809" y="8247"/>
                </a:lnTo>
                <a:lnTo>
                  <a:pt x="27820" y="8226"/>
                </a:lnTo>
                <a:lnTo>
                  <a:pt x="27829" y="8206"/>
                </a:lnTo>
                <a:lnTo>
                  <a:pt x="27840" y="8185"/>
                </a:lnTo>
                <a:lnTo>
                  <a:pt x="27852" y="8167"/>
                </a:lnTo>
                <a:lnTo>
                  <a:pt x="27864" y="8148"/>
                </a:lnTo>
                <a:lnTo>
                  <a:pt x="27877" y="8129"/>
                </a:lnTo>
                <a:lnTo>
                  <a:pt x="27890" y="8112"/>
                </a:lnTo>
                <a:lnTo>
                  <a:pt x="27905" y="8094"/>
                </a:lnTo>
                <a:lnTo>
                  <a:pt x="27921" y="8077"/>
                </a:lnTo>
                <a:lnTo>
                  <a:pt x="27936" y="8061"/>
                </a:lnTo>
                <a:lnTo>
                  <a:pt x="27953" y="8045"/>
                </a:lnTo>
                <a:lnTo>
                  <a:pt x="27970" y="8029"/>
                </a:lnTo>
                <a:lnTo>
                  <a:pt x="27987" y="8015"/>
                </a:lnTo>
                <a:lnTo>
                  <a:pt x="28006" y="8001"/>
                </a:lnTo>
                <a:lnTo>
                  <a:pt x="28026" y="7988"/>
                </a:lnTo>
                <a:lnTo>
                  <a:pt x="28047" y="7975"/>
                </a:lnTo>
                <a:lnTo>
                  <a:pt x="28067" y="7963"/>
                </a:lnTo>
                <a:lnTo>
                  <a:pt x="28089" y="7951"/>
                </a:lnTo>
                <a:lnTo>
                  <a:pt x="28112" y="7941"/>
                </a:lnTo>
                <a:lnTo>
                  <a:pt x="28136" y="7931"/>
                </a:lnTo>
                <a:lnTo>
                  <a:pt x="28160" y="7922"/>
                </a:lnTo>
                <a:lnTo>
                  <a:pt x="28186" y="7914"/>
                </a:lnTo>
                <a:lnTo>
                  <a:pt x="28212" y="7906"/>
                </a:lnTo>
                <a:lnTo>
                  <a:pt x="28240" y="7899"/>
                </a:lnTo>
                <a:lnTo>
                  <a:pt x="28268" y="7893"/>
                </a:lnTo>
                <a:lnTo>
                  <a:pt x="28298" y="7889"/>
                </a:lnTo>
                <a:lnTo>
                  <a:pt x="28328" y="7885"/>
                </a:lnTo>
                <a:lnTo>
                  <a:pt x="28358" y="7880"/>
                </a:lnTo>
                <a:lnTo>
                  <a:pt x="28384" y="7882"/>
                </a:lnTo>
                <a:lnTo>
                  <a:pt x="28410" y="7883"/>
                </a:lnTo>
                <a:lnTo>
                  <a:pt x="28435" y="7884"/>
                </a:lnTo>
                <a:lnTo>
                  <a:pt x="28460" y="7887"/>
                </a:lnTo>
                <a:lnTo>
                  <a:pt x="28485" y="7890"/>
                </a:lnTo>
                <a:lnTo>
                  <a:pt x="28510" y="7893"/>
                </a:lnTo>
                <a:lnTo>
                  <a:pt x="28535" y="7898"/>
                </a:lnTo>
                <a:lnTo>
                  <a:pt x="28559" y="7903"/>
                </a:lnTo>
                <a:lnTo>
                  <a:pt x="28583" y="7909"/>
                </a:lnTo>
                <a:lnTo>
                  <a:pt x="28607" y="7915"/>
                </a:lnTo>
                <a:lnTo>
                  <a:pt x="28630" y="7922"/>
                </a:lnTo>
                <a:lnTo>
                  <a:pt x="28654" y="7929"/>
                </a:lnTo>
                <a:lnTo>
                  <a:pt x="28676" y="7938"/>
                </a:lnTo>
                <a:lnTo>
                  <a:pt x="28699" y="7947"/>
                </a:lnTo>
                <a:lnTo>
                  <a:pt x="28721" y="7956"/>
                </a:lnTo>
                <a:lnTo>
                  <a:pt x="28743" y="7966"/>
                </a:lnTo>
                <a:lnTo>
                  <a:pt x="28765" y="7976"/>
                </a:lnTo>
                <a:lnTo>
                  <a:pt x="28787" y="7988"/>
                </a:lnTo>
                <a:lnTo>
                  <a:pt x="28808" y="7999"/>
                </a:lnTo>
                <a:lnTo>
                  <a:pt x="28828" y="8012"/>
                </a:lnTo>
                <a:lnTo>
                  <a:pt x="28869" y="8038"/>
                </a:lnTo>
                <a:lnTo>
                  <a:pt x="28908" y="8065"/>
                </a:lnTo>
                <a:lnTo>
                  <a:pt x="28945" y="8095"/>
                </a:lnTo>
                <a:lnTo>
                  <a:pt x="28981" y="8126"/>
                </a:lnTo>
                <a:lnTo>
                  <a:pt x="29016" y="8159"/>
                </a:lnTo>
                <a:lnTo>
                  <a:pt x="29048" y="8195"/>
                </a:lnTo>
                <a:lnTo>
                  <a:pt x="29078" y="8231"/>
                </a:lnTo>
                <a:lnTo>
                  <a:pt x="29107" y="8270"/>
                </a:lnTo>
                <a:lnTo>
                  <a:pt x="29134" y="8309"/>
                </a:lnTo>
                <a:lnTo>
                  <a:pt x="29159" y="8351"/>
                </a:lnTo>
                <a:lnTo>
                  <a:pt x="29182" y="8394"/>
                </a:lnTo>
                <a:lnTo>
                  <a:pt x="29202" y="8436"/>
                </a:lnTo>
                <a:lnTo>
                  <a:pt x="29221" y="8481"/>
                </a:lnTo>
                <a:lnTo>
                  <a:pt x="29229" y="8504"/>
                </a:lnTo>
                <a:lnTo>
                  <a:pt x="29238" y="8527"/>
                </a:lnTo>
                <a:lnTo>
                  <a:pt x="29245" y="8551"/>
                </a:lnTo>
                <a:lnTo>
                  <a:pt x="29251" y="8574"/>
                </a:lnTo>
                <a:lnTo>
                  <a:pt x="29257" y="8598"/>
                </a:lnTo>
                <a:lnTo>
                  <a:pt x="29263" y="8621"/>
                </a:lnTo>
                <a:lnTo>
                  <a:pt x="29268" y="8645"/>
                </a:lnTo>
                <a:lnTo>
                  <a:pt x="29272" y="8670"/>
                </a:lnTo>
                <a:lnTo>
                  <a:pt x="29275" y="8694"/>
                </a:lnTo>
                <a:lnTo>
                  <a:pt x="29278" y="8719"/>
                </a:lnTo>
                <a:lnTo>
                  <a:pt x="29280" y="8744"/>
                </a:lnTo>
                <a:lnTo>
                  <a:pt x="29282" y="8769"/>
                </a:lnTo>
                <a:lnTo>
                  <a:pt x="29283" y="8794"/>
                </a:lnTo>
                <a:lnTo>
                  <a:pt x="29283" y="8820"/>
                </a:lnTo>
                <a:lnTo>
                  <a:pt x="29283" y="8845"/>
                </a:lnTo>
                <a:lnTo>
                  <a:pt x="29282" y="8871"/>
                </a:lnTo>
                <a:lnTo>
                  <a:pt x="29280" y="8897"/>
                </a:lnTo>
                <a:lnTo>
                  <a:pt x="29278" y="8922"/>
                </a:lnTo>
                <a:lnTo>
                  <a:pt x="29271" y="8974"/>
                </a:lnTo>
                <a:lnTo>
                  <a:pt x="29262" y="9024"/>
                </a:lnTo>
                <a:lnTo>
                  <a:pt x="29251" y="9074"/>
                </a:lnTo>
                <a:lnTo>
                  <a:pt x="29238" y="9123"/>
                </a:lnTo>
                <a:lnTo>
                  <a:pt x="29223" y="9171"/>
                </a:lnTo>
                <a:lnTo>
                  <a:pt x="29206" y="9219"/>
                </a:lnTo>
                <a:lnTo>
                  <a:pt x="29188" y="9265"/>
                </a:lnTo>
                <a:lnTo>
                  <a:pt x="29167" y="9310"/>
                </a:lnTo>
                <a:lnTo>
                  <a:pt x="29144" y="9355"/>
                </a:lnTo>
                <a:lnTo>
                  <a:pt x="29120" y="9398"/>
                </a:lnTo>
                <a:lnTo>
                  <a:pt x="29094" y="9441"/>
                </a:lnTo>
                <a:lnTo>
                  <a:pt x="29067" y="9481"/>
                </a:lnTo>
                <a:lnTo>
                  <a:pt x="29038" y="9522"/>
                </a:lnTo>
                <a:lnTo>
                  <a:pt x="29006" y="9560"/>
                </a:lnTo>
                <a:lnTo>
                  <a:pt x="28974" y="9599"/>
                </a:lnTo>
                <a:lnTo>
                  <a:pt x="28941" y="9635"/>
                </a:lnTo>
                <a:lnTo>
                  <a:pt x="28905" y="9671"/>
                </a:lnTo>
                <a:lnTo>
                  <a:pt x="28869" y="9704"/>
                </a:lnTo>
                <a:lnTo>
                  <a:pt x="28831" y="9737"/>
                </a:lnTo>
                <a:lnTo>
                  <a:pt x="28792" y="9768"/>
                </a:lnTo>
                <a:lnTo>
                  <a:pt x="28751" y="9798"/>
                </a:lnTo>
                <a:lnTo>
                  <a:pt x="28710" y="9827"/>
                </a:lnTo>
                <a:lnTo>
                  <a:pt x="28666" y="9854"/>
                </a:lnTo>
                <a:lnTo>
                  <a:pt x="28622" y="9879"/>
                </a:lnTo>
                <a:lnTo>
                  <a:pt x="28578" y="9903"/>
                </a:lnTo>
                <a:lnTo>
                  <a:pt x="28532" y="9926"/>
                </a:lnTo>
                <a:lnTo>
                  <a:pt x="28484" y="9946"/>
                </a:lnTo>
                <a:lnTo>
                  <a:pt x="28436" y="9965"/>
                </a:lnTo>
                <a:lnTo>
                  <a:pt x="28387" y="9983"/>
                </a:lnTo>
                <a:lnTo>
                  <a:pt x="28337" y="9999"/>
                </a:lnTo>
                <a:lnTo>
                  <a:pt x="28287" y="10013"/>
                </a:lnTo>
                <a:lnTo>
                  <a:pt x="28236" y="10025"/>
                </a:lnTo>
                <a:lnTo>
                  <a:pt x="28189" y="10031"/>
                </a:lnTo>
                <a:lnTo>
                  <a:pt x="28143" y="10035"/>
                </a:lnTo>
                <a:lnTo>
                  <a:pt x="28098" y="10038"/>
                </a:lnTo>
                <a:lnTo>
                  <a:pt x="28052" y="10040"/>
                </a:lnTo>
                <a:lnTo>
                  <a:pt x="28006" y="10041"/>
                </a:lnTo>
                <a:lnTo>
                  <a:pt x="27960" y="10040"/>
                </a:lnTo>
                <a:lnTo>
                  <a:pt x="27915" y="10039"/>
                </a:lnTo>
                <a:lnTo>
                  <a:pt x="27870" y="10036"/>
                </a:lnTo>
                <a:lnTo>
                  <a:pt x="27825" y="10033"/>
                </a:lnTo>
                <a:lnTo>
                  <a:pt x="27780" y="10028"/>
                </a:lnTo>
                <a:lnTo>
                  <a:pt x="27735" y="10021"/>
                </a:lnTo>
                <a:lnTo>
                  <a:pt x="27691" y="10014"/>
                </a:lnTo>
                <a:lnTo>
                  <a:pt x="27647" y="10005"/>
                </a:lnTo>
                <a:lnTo>
                  <a:pt x="27602" y="9995"/>
                </a:lnTo>
                <a:lnTo>
                  <a:pt x="27559" y="9984"/>
                </a:lnTo>
                <a:lnTo>
                  <a:pt x="27516" y="9972"/>
                </a:lnTo>
                <a:lnTo>
                  <a:pt x="27473" y="9958"/>
                </a:lnTo>
                <a:lnTo>
                  <a:pt x="27430" y="9943"/>
                </a:lnTo>
                <a:lnTo>
                  <a:pt x="27388" y="9928"/>
                </a:lnTo>
                <a:lnTo>
                  <a:pt x="27346" y="9910"/>
                </a:lnTo>
                <a:lnTo>
                  <a:pt x="27305" y="9891"/>
                </a:lnTo>
                <a:lnTo>
                  <a:pt x="27265" y="9871"/>
                </a:lnTo>
                <a:lnTo>
                  <a:pt x="27224" y="9850"/>
                </a:lnTo>
                <a:lnTo>
                  <a:pt x="27185" y="9828"/>
                </a:lnTo>
                <a:lnTo>
                  <a:pt x="27145" y="9803"/>
                </a:lnTo>
                <a:lnTo>
                  <a:pt x="27107" y="9778"/>
                </a:lnTo>
                <a:lnTo>
                  <a:pt x="27068" y="9751"/>
                </a:lnTo>
                <a:lnTo>
                  <a:pt x="27031" y="9723"/>
                </a:lnTo>
                <a:lnTo>
                  <a:pt x="26994" y="9693"/>
                </a:lnTo>
                <a:lnTo>
                  <a:pt x="26958" y="9662"/>
                </a:lnTo>
                <a:lnTo>
                  <a:pt x="26922" y="9630"/>
                </a:lnTo>
                <a:lnTo>
                  <a:pt x="26888" y="9597"/>
                </a:lnTo>
                <a:lnTo>
                  <a:pt x="26854" y="9559"/>
                </a:lnTo>
                <a:lnTo>
                  <a:pt x="26821" y="9521"/>
                </a:lnTo>
                <a:lnTo>
                  <a:pt x="26790" y="9482"/>
                </a:lnTo>
                <a:lnTo>
                  <a:pt x="26761" y="9443"/>
                </a:lnTo>
                <a:lnTo>
                  <a:pt x="26732" y="9403"/>
                </a:lnTo>
                <a:lnTo>
                  <a:pt x="26705" y="9364"/>
                </a:lnTo>
                <a:lnTo>
                  <a:pt x="26679" y="9323"/>
                </a:lnTo>
                <a:lnTo>
                  <a:pt x="26655" y="9282"/>
                </a:lnTo>
                <a:lnTo>
                  <a:pt x="26631" y="9241"/>
                </a:lnTo>
                <a:lnTo>
                  <a:pt x="26609" y="9199"/>
                </a:lnTo>
                <a:lnTo>
                  <a:pt x="26588" y="9157"/>
                </a:lnTo>
                <a:lnTo>
                  <a:pt x="26568" y="9115"/>
                </a:lnTo>
                <a:lnTo>
                  <a:pt x="26551" y="9073"/>
                </a:lnTo>
                <a:lnTo>
                  <a:pt x="26533" y="9029"/>
                </a:lnTo>
                <a:lnTo>
                  <a:pt x="26517" y="8987"/>
                </a:lnTo>
                <a:lnTo>
                  <a:pt x="26503" y="8943"/>
                </a:lnTo>
                <a:lnTo>
                  <a:pt x="26489" y="8900"/>
                </a:lnTo>
                <a:lnTo>
                  <a:pt x="26477" y="8857"/>
                </a:lnTo>
                <a:lnTo>
                  <a:pt x="26466" y="8812"/>
                </a:lnTo>
                <a:lnTo>
                  <a:pt x="26456" y="8768"/>
                </a:lnTo>
                <a:lnTo>
                  <a:pt x="26448" y="8723"/>
                </a:lnTo>
                <a:lnTo>
                  <a:pt x="26440" y="8680"/>
                </a:lnTo>
                <a:lnTo>
                  <a:pt x="26434" y="8635"/>
                </a:lnTo>
                <a:lnTo>
                  <a:pt x="26429" y="8590"/>
                </a:lnTo>
                <a:lnTo>
                  <a:pt x="26425" y="8546"/>
                </a:lnTo>
                <a:lnTo>
                  <a:pt x="26422" y="8501"/>
                </a:lnTo>
                <a:lnTo>
                  <a:pt x="26421" y="8456"/>
                </a:lnTo>
                <a:lnTo>
                  <a:pt x="26419" y="8412"/>
                </a:lnTo>
                <a:lnTo>
                  <a:pt x="26419" y="8368"/>
                </a:lnTo>
                <a:lnTo>
                  <a:pt x="26422" y="8323"/>
                </a:lnTo>
                <a:lnTo>
                  <a:pt x="26425" y="8278"/>
                </a:lnTo>
                <a:lnTo>
                  <a:pt x="26428" y="8233"/>
                </a:lnTo>
                <a:lnTo>
                  <a:pt x="26433" y="8189"/>
                </a:lnTo>
                <a:lnTo>
                  <a:pt x="26439" y="8145"/>
                </a:lnTo>
                <a:lnTo>
                  <a:pt x="26445" y="8100"/>
                </a:lnTo>
                <a:lnTo>
                  <a:pt x="26454" y="8056"/>
                </a:lnTo>
                <a:lnTo>
                  <a:pt x="26463" y="8013"/>
                </a:lnTo>
                <a:lnTo>
                  <a:pt x="26473" y="7969"/>
                </a:lnTo>
                <a:lnTo>
                  <a:pt x="26484" y="7925"/>
                </a:lnTo>
                <a:lnTo>
                  <a:pt x="26497" y="7882"/>
                </a:lnTo>
                <a:lnTo>
                  <a:pt x="26509" y="7839"/>
                </a:lnTo>
                <a:lnTo>
                  <a:pt x="26524" y="7796"/>
                </a:lnTo>
                <a:lnTo>
                  <a:pt x="26539" y="7754"/>
                </a:lnTo>
                <a:lnTo>
                  <a:pt x="26555" y="7711"/>
                </a:lnTo>
                <a:lnTo>
                  <a:pt x="26571" y="7669"/>
                </a:lnTo>
                <a:lnTo>
                  <a:pt x="26590" y="7628"/>
                </a:lnTo>
                <a:lnTo>
                  <a:pt x="26609" y="7587"/>
                </a:lnTo>
                <a:lnTo>
                  <a:pt x="26629" y="7546"/>
                </a:lnTo>
                <a:lnTo>
                  <a:pt x="26650" y="7506"/>
                </a:lnTo>
                <a:lnTo>
                  <a:pt x="26671" y="7465"/>
                </a:lnTo>
                <a:lnTo>
                  <a:pt x="26694" y="7426"/>
                </a:lnTo>
                <a:lnTo>
                  <a:pt x="26718" y="7387"/>
                </a:lnTo>
                <a:lnTo>
                  <a:pt x="26743" y="7349"/>
                </a:lnTo>
                <a:lnTo>
                  <a:pt x="26768" y="7310"/>
                </a:lnTo>
                <a:lnTo>
                  <a:pt x="26795" y="7273"/>
                </a:lnTo>
                <a:lnTo>
                  <a:pt x="26822" y="7236"/>
                </a:lnTo>
                <a:lnTo>
                  <a:pt x="26850" y="7200"/>
                </a:lnTo>
                <a:lnTo>
                  <a:pt x="26880" y="7163"/>
                </a:lnTo>
                <a:lnTo>
                  <a:pt x="26910" y="7128"/>
                </a:lnTo>
                <a:lnTo>
                  <a:pt x="26940" y="7094"/>
                </a:lnTo>
                <a:lnTo>
                  <a:pt x="26971" y="7060"/>
                </a:lnTo>
                <a:lnTo>
                  <a:pt x="27005" y="7027"/>
                </a:lnTo>
                <a:lnTo>
                  <a:pt x="27038" y="6994"/>
                </a:lnTo>
                <a:lnTo>
                  <a:pt x="27071" y="6962"/>
                </a:lnTo>
                <a:lnTo>
                  <a:pt x="27107" y="6933"/>
                </a:lnTo>
                <a:lnTo>
                  <a:pt x="27141" y="6906"/>
                </a:lnTo>
                <a:lnTo>
                  <a:pt x="27176" y="6880"/>
                </a:lnTo>
                <a:lnTo>
                  <a:pt x="27212" y="6854"/>
                </a:lnTo>
                <a:lnTo>
                  <a:pt x="27248" y="6829"/>
                </a:lnTo>
                <a:lnTo>
                  <a:pt x="27285" y="6805"/>
                </a:lnTo>
                <a:lnTo>
                  <a:pt x="27321" y="6782"/>
                </a:lnTo>
                <a:lnTo>
                  <a:pt x="27357" y="6761"/>
                </a:lnTo>
                <a:lnTo>
                  <a:pt x="27395" y="6740"/>
                </a:lnTo>
                <a:lnTo>
                  <a:pt x="27432" y="6719"/>
                </a:lnTo>
                <a:lnTo>
                  <a:pt x="27470" y="6699"/>
                </a:lnTo>
                <a:lnTo>
                  <a:pt x="27508" y="6681"/>
                </a:lnTo>
                <a:lnTo>
                  <a:pt x="27546" y="6663"/>
                </a:lnTo>
                <a:lnTo>
                  <a:pt x="27584" y="6646"/>
                </a:lnTo>
                <a:lnTo>
                  <a:pt x="27623" y="6630"/>
                </a:lnTo>
                <a:lnTo>
                  <a:pt x="27662" y="6615"/>
                </a:lnTo>
                <a:lnTo>
                  <a:pt x="27701" y="6600"/>
                </a:lnTo>
                <a:lnTo>
                  <a:pt x="27741" y="6587"/>
                </a:lnTo>
                <a:lnTo>
                  <a:pt x="27780" y="6573"/>
                </a:lnTo>
                <a:lnTo>
                  <a:pt x="27820" y="6562"/>
                </a:lnTo>
                <a:lnTo>
                  <a:pt x="27859" y="6550"/>
                </a:lnTo>
                <a:lnTo>
                  <a:pt x="27899" y="6540"/>
                </a:lnTo>
                <a:lnTo>
                  <a:pt x="27939" y="6531"/>
                </a:lnTo>
                <a:lnTo>
                  <a:pt x="27980" y="6521"/>
                </a:lnTo>
                <a:lnTo>
                  <a:pt x="28020" y="6514"/>
                </a:lnTo>
                <a:lnTo>
                  <a:pt x="28060" y="6507"/>
                </a:lnTo>
                <a:lnTo>
                  <a:pt x="28101" y="6499"/>
                </a:lnTo>
                <a:lnTo>
                  <a:pt x="28141" y="6494"/>
                </a:lnTo>
                <a:lnTo>
                  <a:pt x="28182" y="6489"/>
                </a:lnTo>
                <a:lnTo>
                  <a:pt x="28223" y="6485"/>
                </a:lnTo>
                <a:lnTo>
                  <a:pt x="28264" y="6482"/>
                </a:lnTo>
                <a:lnTo>
                  <a:pt x="28305" y="6480"/>
                </a:lnTo>
                <a:lnTo>
                  <a:pt x="28345" y="6478"/>
                </a:lnTo>
                <a:lnTo>
                  <a:pt x="28387" y="6477"/>
                </a:lnTo>
                <a:lnTo>
                  <a:pt x="28428" y="6477"/>
                </a:lnTo>
                <a:lnTo>
                  <a:pt x="28468" y="6477"/>
                </a:lnTo>
                <a:lnTo>
                  <a:pt x="28510" y="6479"/>
                </a:lnTo>
                <a:lnTo>
                  <a:pt x="28550" y="6481"/>
                </a:lnTo>
                <a:lnTo>
                  <a:pt x="28592" y="6483"/>
                </a:lnTo>
                <a:lnTo>
                  <a:pt x="28633" y="6486"/>
                </a:lnTo>
                <a:lnTo>
                  <a:pt x="28673" y="6490"/>
                </a:lnTo>
                <a:lnTo>
                  <a:pt x="28715" y="6495"/>
                </a:lnTo>
                <a:lnTo>
                  <a:pt x="28756" y="6501"/>
                </a:lnTo>
                <a:lnTo>
                  <a:pt x="28796" y="6508"/>
                </a:lnTo>
                <a:lnTo>
                  <a:pt x="28837" y="6514"/>
                </a:lnTo>
                <a:lnTo>
                  <a:pt x="28877" y="6522"/>
                </a:lnTo>
                <a:lnTo>
                  <a:pt x="28918" y="6531"/>
                </a:lnTo>
                <a:lnTo>
                  <a:pt x="28959" y="6540"/>
                </a:lnTo>
                <a:lnTo>
                  <a:pt x="28999" y="6549"/>
                </a:lnTo>
                <a:lnTo>
                  <a:pt x="29040" y="6560"/>
                </a:lnTo>
                <a:lnTo>
                  <a:pt x="29079" y="6571"/>
                </a:lnTo>
                <a:lnTo>
                  <a:pt x="29119" y="6584"/>
                </a:lnTo>
                <a:lnTo>
                  <a:pt x="29159" y="6596"/>
                </a:lnTo>
                <a:lnTo>
                  <a:pt x="29199" y="6610"/>
                </a:lnTo>
                <a:lnTo>
                  <a:pt x="29239" y="6623"/>
                </a:lnTo>
                <a:lnTo>
                  <a:pt x="29277" y="6638"/>
                </a:lnTo>
                <a:lnTo>
                  <a:pt x="29317" y="6653"/>
                </a:lnTo>
                <a:lnTo>
                  <a:pt x="29355" y="6669"/>
                </a:lnTo>
                <a:lnTo>
                  <a:pt x="29395" y="6686"/>
                </a:lnTo>
                <a:lnTo>
                  <a:pt x="29432" y="6703"/>
                </a:lnTo>
                <a:lnTo>
                  <a:pt x="29471" y="6721"/>
                </a:lnTo>
                <a:lnTo>
                  <a:pt x="29509" y="6740"/>
                </a:lnTo>
                <a:lnTo>
                  <a:pt x="29547" y="6759"/>
                </a:lnTo>
                <a:lnTo>
                  <a:pt x="29584" y="6778"/>
                </a:lnTo>
                <a:lnTo>
                  <a:pt x="29619" y="6799"/>
                </a:lnTo>
                <a:lnTo>
                  <a:pt x="29652" y="6819"/>
                </a:lnTo>
                <a:lnTo>
                  <a:pt x="29685" y="6841"/>
                </a:lnTo>
                <a:lnTo>
                  <a:pt x="29717" y="6863"/>
                </a:lnTo>
                <a:lnTo>
                  <a:pt x="29750" y="6884"/>
                </a:lnTo>
                <a:lnTo>
                  <a:pt x="29781" y="6906"/>
                </a:lnTo>
                <a:lnTo>
                  <a:pt x="29812" y="6929"/>
                </a:lnTo>
                <a:lnTo>
                  <a:pt x="29842" y="6953"/>
                </a:lnTo>
                <a:lnTo>
                  <a:pt x="29873" y="6977"/>
                </a:lnTo>
                <a:lnTo>
                  <a:pt x="29902" y="7001"/>
                </a:lnTo>
                <a:lnTo>
                  <a:pt x="29931" y="7025"/>
                </a:lnTo>
                <a:lnTo>
                  <a:pt x="29959" y="7050"/>
                </a:lnTo>
                <a:lnTo>
                  <a:pt x="29987" y="7075"/>
                </a:lnTo>
                <a:lnTo>
                  <a:pt x="30014" y="7101"/>
                </a:lnTo>
                <a:lnTo>
                  <a:pt x="30041" y="7127"/>
                </a:lnTo>
                <a:lnTo>
                  <a:pt x="30067" y="7153"/>
                </a:lnTo>
                <a:lnTo>
                  <a:pt x="30118" y="7207"/>
                </a:lnTo>
                <a:lnTo>
                  <a:pt x="30167" y="7261"/>
                </a:lnTo>
                <a:lnTo>
                  <a:pt x="30213" y="7317"/>
                </a:lnTo>
                <a:lnTo>
                  <a:pt x="30258" y="7376"/>
                </a:lnTo>
                <a:lnTo>
                  <a:pt x="30300" y="7434"/>
                </a:lnTo>
                <a:lnTo>
                  <a:pt x="30341" y="7494"/>
                </a:lnTo>
                <a:lnTo>
                  <a:pt x="30379" y="7555"/>
                </a:lnTo>
                <a:lnTo>
                  <a:pt x="30415" y="7617"/>
                </a:lnTo>
                <a:lnTo>
                  <a:pt x="30449" y="7680"/>
                </a:lnTo>
                <a:lnTo>
                  <a:pt x="30482" y="7744"/>
                </a:lnTo>
                <a:lnTo>
                  <a:pt x="30512" y="7809"/>
                </a:lnTo>
                <a:lnTo>
                  <a:pt x="30540" y="7874"/>
                </a:lnTo>
                <a:lnTo>
                  <a:pt x="30566" y="7941"/>
                </a:lnTo>
                <a:lnTo>
                  <a:pt x="30590" y="8007"/>
                </a:lnTo>
                <a:lnTo>
                  <a:pt x="30612" y="8075"/>
                </a:lnTo>
                <a:lnTo>
                  <a:pt x="30632" y="8144"/>
                </a:lnTo>
                <a:lnTo>
                  <a:pt x="30649" y="8212"/>
                </a:lnTo>
                <a:lnTo>
                  <a:pt x="30665" y="8282"/>
                </a:lnTo>
                <a:lnTo>
                  <a:pt x="30678" y="8352"/>
                </a:lnTo>
                <a:lnTo>
                  <a:pt x="30691" y="8423"/>
                </a:lnTo>
                <a:lnTo>
                  <a:pt x="30700" y="8493"/>
                </a:lnTo>
                <a:lnTo>
                  <a:pt x="30709" y="8565"/>
                </a:lnTo>
                <a:lnTo>
                  <a:pt x="30714" y="8636"/>
                </a:lnTo>
                <a:lnTo>
                  <a:pt x="30718" y="8708"/>
                </a:lnTo>
                <a:lnTo>
                  <a:pt x="30720" y="8780"/>
                </a:lnTo>
                <a:lnTo>
                  <a:pt x="30720" y="8853"/>
                </a:lnTo>
                <a:lnTo>
                  <a:pt x="30718" y="8924"/>
                </a:lnTo>
                <a:lnTo>
                  <a:pt x="30714" y="8996"/>
                </a:lnTo>
                <a:lnTo>
                  <a:pt x="30708" y="9068"/>
                </a:lnTo>
                <a:lnTo>
                  <a:pt x="30700" y="9141"/>
                </a:lnTo>
                <a:lnTo>
                  <a:pt x="30690" y="9213"/>
                </a:lnTo>
                <a:lnTo>
                  <a:pt x="30678" y="9284"/>
                </a:lnTo>
                <a:lnTo>
                  <a:pt x="30665" y="9355"/>
                </a:lnTo>
                <a:lnTo>
                  <a:pt x="30649" y="9427"/>
                </a:lnTo>
                <a:lnTo>
                  <a:pt x="30632" y="9498"/>
                </a:lnTo>
                <a:lnTo>
                  <a:pt x="30612" y="9569"/>
                </a:lnTo>
                <a:lnTo>
                  <a:pt x="30590" y="9638"/>
                </a:lnTo>
                <a:lnTo>
                  <a:pt x="30567" y="9708"/>
                </a:lnTo>
                <a:lnTo>
                  <a:pt x="30542" y="9777"/>
                </a:lnTo>
                <a:lnTo>
                  <a:pt x="30515" y="9845"/>
                </a:lnTo>
                <a:lnTo>
                  <a:pt x="30486" y="9913"/>
                </a:lnTo>
                <a:lnTo>
                  <a:pt x="30456" y="9981"/>
                </a:lnTo>
                <a:lnTo>
                  <a:pt x="30422" y="10047"/>
                </a:lnTo>
                <a:lnTo>
                  <a:pt x="30388" y="10113"/>
                </a:lnTo>
                <a:lnTo>
                  <a:pt x="30351" y="10177"/>
                </a:lnTo>
                <a:lnTo>
                  <a:pt x="30313" y="10242"/>
                </a:lnTo>
                <a:lnTo>
                  <a:pt x="30273" y="10304"/>
                </a:lnTo>
                <a:lnTo>
                  <a:pt x="30231" y="10367"/>
                </a:lnTo>
                <a:lnTo>
                  <a:pt x="30187" y="10428"/>
                </a:lnTo>
                <a:lnTo>
                  <a:pt x="30141" y="10488"/>
                </a:lnTo>
                <a:lnTo>
                  <a:pt x="30094" y="10547"/>
                </a:lnTo>
                <a:lnTo>
                  <a:pt x="30044" y="10604"/>
                </a:lnTo>
                <a:lnTo>
                  <a:pt x="29993" y="10660"/>
                </a:lnTo>
                <a:lnTo>
                  <a:pt x="29940" y="10715"/>
                </a:lnTo>
                <a:lnTo>
                  <a:pt x="29886" y="10770"/>
                </a:lnTo>
                <a:lnTo>
                  <a:pt x="29829" y="10822"/>
                </a:lnTo>
                <a:lnTo>
                  <a:pt x="29775" y="10867"/>
                </a:lnTo>
                <a:lnTo>
                  <a:pt x="29719" y="10911"/>
                </a:lnTo>
                <a:lnTo>
                  <a:pt x="29662" y="10953"/>
                </a:lnTo>
                <a:lnTo>
                  <a:pt x="29605" y="10993"/>
                </a:lnTo>
                <a:lnTo>
                  <a:pt x="29548" y="11032"/>
                </a:lnTo>
                <a:lnTo>
                  <a:pt x="29489" y="11068"/>
                </a:lnTo>
                <a:lnTo>
                  <a:pt x="29431" y="11105"/>
                </a:lnTo>
                <a:lnTo>
                  <a:pt x="29372" y="11138"/>
                </a:lnTo>
                <a:lnTo>
                  <a:pt x="29311" y="11170"/>
                </a:lnTo>
                <a:lnTo>
                  <a:pt x="29251" y="11201"/>
                </a:lnTo>
                <a:lnTo>
                  <a:pt x="29191" y="11231"/>
                </a:lnTo>
                <a:lnTo>
                  <a:pt x="29129" y="11259"/>
                </a:lnTo>
                <a:lnTo>
                  <a:pt x="29068" y="11285"/>
                </a:lnTo>
                <a:lnTo>
                  <a:pt x="29005" y="11310"/>
                </a:lnTo>
                <a:lnTo>
                  <a:pt x="28943" y="11333"/>
                </a:lnTo>
                <a:lnTo>
                  <a:pt x="28880" y="11353"/>
                </a:lnTo>
                <a:lnTo>
                  <a:pt x="28817" y="11374"/>
                </a:lnTo>
                <a:lnTo>
                  <a:pt x="28753" y="11392"/>
                </a:lnTo>
                <a:lnTo>
                  <a:pt x="28689" y="11410"/>
                </a:lnTo>
                <a:lnTo>
                  <a:pt x="28625" y="11424"/>
                </a:lnTo>
                <a:lnTo>
                  <a:pt x="28561" y="11439"/>
                </a:lnTo>
                <a:lnTo>
                  <a:pt x="28496" y="11451"/>
                </a:lnTo>
                <a:lnTo>
                  <a:pt x="28431" y="11462"/>
                </a:lnTo>
                <a:lnTo>
                  <a:pt x="28366" y="11471"/>
                </a:lnTo>
                <a:lnTo>
                  <a:pt x="28301" y="11479"/>
                </a:lnTo>
                <a:lnTo>
                  <a:pt x="28236" y="11486"/>
                </a:lnTo>
                <a:lnTo>
                  <a:pt x="28170" y="11490"/>
                </a:lnTo>
                <a:lnTo>
                  <a:pt x="28105" y="11494"/>
                </a:lnTo>
                <a:lnTo>
                  <a:pt x="28039" y="11496"/>
                </a:lnTo>
                <a:lnTo>
                  <a:pt x="27974" y="11496"/>
                </a:lnTo>
                <a:lnTo>
                  <a:pt x="27908" y="11495"/>
                </a:lnTo>
                <a:lnTo>
                  <a:pt x="27843" y="11493"/>
                </a:lnTo>
                <a:lnTo>
                  <a:pt x="27777" y="11489"/>
                </a:lnTo>
                <a:lnTo>
                  <a:pt x="27711" y="11484"/>
                </a:lnTo>
                <a:lnTo>
                  <a:pt x="27646" y="11476"/>
                </a:lnTo>
                <a:lnTo>
                  <a:pt x="27580" y="11468"/>
                </a:lnTo>
                <a:lnTo>
                  <a:pt x="27516" y="11459"/>
                </a:lnTo>
                <a:lnTo>
                  <a:pt x="27450" y="11447"/>
                </a:lnTo>
                <a:lnTo>
                  <a:pt x="27386" y="11435"/>
                </a:lnTo>
                <a:lnTo>
                  <a:pt x="27320" y="11421"/>
                </a:lnTo>
                <a:lnTo>
                  <a:pt x="27255" y="11405"/>
                </a:lnTo>
                <a:lnTo>
                  <a:pt x="27192" y="11389"/>
                </a:lnTo>
                <a:lnTo>
                  <a:pt x="27127" y="11371"/>
                </a:lnTo>
                <a:lnTo>
                  <a:pt x="27064" y="11351"/>
                </a:lnTo>
                <a:lnTo>
                  <a:pt x="27000" y="11331"/>
                </a:lnTo>
                <a:lnTo>
                  <a:pt x="26937" y="11308"/>
                </a:lnTo>
                <a:lnTo>
                  <a:pt x="26874" y="11284"/>
                </a:lnTo>
                <a:lnTo>
                  <a:pt x="26812" y="11259"/>
                </a:lnTo>
                <a:lnTo>
                  <a:pt x="26751" y="11233"/>
                </a:lnTo>
                <a:lnTo>
                  <a:pt x="26689" y="11205"/>
                </a:lnTo>
                <a:lnTo>
                  <a:pt x="26628" y="11175"/>
                </a:lnTo>
                <a:lnTo>
                  <a:pt x="26567" y="11144"/>
                </a:lnTo>
                <a:lnTo>
                  <a:pt x="26507" y="11113"/>
                </a:lnTo>
                <a:lnTo>
                  <a:pt x="26448" y="11080"/>
                </a:lnTo>
                <a:lnTo>
                  <a:pt x="26388" y="11044"/>
                </a:lnTo>
                <a:lnTo>
                  <a:pt x="26330" y="11009"/>
                </a:lnTo>
                <a:lnTo>
                  <a:pt x="26272" y="10971"/>
                </a:lnTo>
                <a:lnTo>
                  <a:pt x="26214" y="10933"/>
                </a:lnTo>
                <a:lnTo>
                  <a:pt x="26158" y="10892"/>
                </a:lnTo>
                <a:lnTo>
                  <a:pt x="26102" y="10852"/>
                </a:lnTo>
                <a:lnTo>
                  <a:pt x="26047" y="10809"/>
                </a:lnTo>
                <a:lnTo>
                  <a:pt x="25992" y="10765"/>
                </a:lnTo>
                <a:lnTo>
                  <a:pt x="25937" y="10720"/>
                </a:lnTo>
                <a:lnTo>
                  <a:pt x="25884" y="10673"/>
                </a:lnTo>
                <a:lnTo>
                  <a:pt x="25840" y="10644"/>
                </a:lnTo>
                <a:lnTo>
                  <a:pt x="25797" y="10618"/>
                </a:lnTo>
                <a:lnTo>
                  <a:pt x="25756" y="10593"/>
                </a:lnTo>
                <a:lnTo>
                  <a:pt x="25718" y="10571"/>
                </a:lnTo>
                <a:lnTo>
                  <a:pt x="25681" y="10551"/>
                </a:lnTo>
                <a:lnTo>
                  <a:pt x="25646" y="10533"/>
                </a:lnTo>
                <a:lnTo>
                  <a:pt x="25613" y="10518"/>
                </a:lnTo>
                <a:lnTo>
                  <a:pt x="25581" y="10503"/>
                </a:lnTo>
                <a:lnTo>
                  <a:pt x="25550" y="10492"/>
                </a:lnTo>
                <a:lnTo>
                  <a:pt x="25521" y="10480"/>
                </a:lnTo>
                <a:lnTo>
                  <a:pt x="25493" y="10472"/>
                </a:lnTo>
                <a:lnTo>
                  <a:pt x="25466" y="10464"/>
                </a:lnTo>
                <a:lnTo>
                  <a:pt x="25440" y="10457"/>
                </a:lnTo>
                <a:lnTo>
                  <a:pt x="25414" y="10452"/>
                </a:lnTo>
                <a:lnTo>
                  <a:pt x="25389" y="10448"/>
                </a:lnTo>
                <a:lnTo>
                  <a:pt x="25364" y="10445"/>
                </a:lnTo>
                <a:lnTo>
                  <a:pt x="3051" y="10445"/>
                </a:lnTo>
                <a:lnTo>
                  <a:pt x="2972" y="10444"/>
                </a:lnTo>
                <a:lnTo>
                  <a:pt x="2894" y="10442"/>
                </a:lnTo>
                <a:lnTo>
                  <a:pt x="2816" y="10437"/>
                </a:lnTo>
                <a:lnTo>
                  <a:pt x="2739" y="10429"/>
                </a:lnTo>
                <a:lnTo>
                  <a:pt x="2662" y="10421"/>
                </a:lnTo>
                <a:lnTo>
                  <a:pt x="2586" y="10411"/>
                </a:lnTo>
                <a:lnTo>
                  <a:pt x="2511" y="10398"/>
                </a:lnTo>
                <a:lnTo>
                  <a:pt x="2436" y="10383"/>
                </a:lnTo>
                <a:lnTo>
                  <a:pt x="2362" y="10367"/>
                </a:lnTo>
                <a:lnTo>
                  <a:pt x="2288" y="10349"/>
                </a:lnTo>
                <a:lnTo>
                  <a:pt x="2215" y="10329"/>
                </a:lnTo>
                <a:lnTo>
                  <a:pt x="2143" y="10309"/>
                </a:lnTo>
                <a:lnTo>
                  <a:pt x="2073" y="10285"/>
                </a:lnTo>
                <a:lnTo>
                  <a:pt x="2002" y="10261"/>
                </a:lnTo>
                <a:lnTo>
                  <a:pt x="1932" y="10234"/>
                </a:lnTo>
                <a:lnTo>
                  <a:pt x="1863" y="10205"/>
                </a:lnTo>
                <a:lnTo>
                  <a:pt x="1795" y="10176"/>
                </a:lnTo>
                <a:lnTo>
                  <a:pt x="1728" y="10144"/>
                </a:lnTo>
                <a:lnTo>
                  <a:pt x="1661" y="10112"/>
                </a:lnTo>
                <a:lnTo>
                  <a:pt x="1597" y="10077"/>
                </a:lnTo>
                <a:lnTo>
                  <a:pt x="1532" y="10041"/>
                </a:lnTo>
                <a:lnTo>
                  <a:pt x="1469" y="10004"/>
                </a:lnTo>
                <a:lnTo>
                  <a:pt x="1406" y="9965"/>
                </a:lnTo>
                <a:lnTo>
                  <a:pt x="1345" y="9924"/>
                </a:lnTo>
                <a:lnTo>
                  <a:pt x="1285" y="9883"/>
                </a:lnTo>
                <a:lnTo>
                  <a:pt x="1225" y="9839"/>
                </a:lnTo>
                <a:lnTo>
                  <a:pt x="1167" y="9794"/>
                </a:lnTo>
                <a:lnTo>
                  <a:pt x="1110" y="9749"/>
                </a:lnTo>
                <a:lnTo>
                  <a:pt x="1055" y="9702"/>
                </a:lnTo>
                <a:lnTo>
                  <a:pt x="999" y="9653"/>
                </a:lnTo>
                <a:lnTo>
                  <a:pt x="945" y="9603"/>
                </a:lnTo>
                <a:lnTo>
                  <a:pt x="893" y="9552"/>
                </a:lnTo>
                <a:lnTo>
                  <a:pt x="842" y="9500"/>
                </a:lnTo>
                <a:lnTo>
                  <a:pt x="792" y="9446"/>
                </a:lnTo>
                <a:lnTo>
                  <a:pt x="743" y="9392"/>
                </a:lnTo>
                <a:lnTo>
                  <a:pt x="696" y="9335"/>
                </a:lnTo>
                <a:lnTo>
                  <a:pt x="651" y="9278"/>
                </a:lnTo>
                <a:lnTo>
                  <a:pt x="606" y="9220"/>
                </a:lnTo>
                <a:lnTo>
                  <a:pt x="562" y="9161"/>
                </a:lnTo>
                <a:lnTo>
                  <a:pt x="521" y="9100"/>
                </a:lnTo>
                <a:lnTo>
                  <a:pt x="480" y="9039"/>
                </a:lnTo>
                <a:lnTo>
                  <a:pt x="441" y="8976"/>
                </a:lnTo>
                <a:lnTo>
                  <a:pt x="404" y="8913"/>
                </a:lnTo>
                <a:lnTo>
                  <a:pt x="367" y="8849"/>
                </a:lnTo>
                <a:lnTo>
                  <a:pt x="333" y="8784"/>
                </a:lnTo>
                <a:lnTo>
                  <a:pt x="301" y="8717"/>
                </a:lnTo>
                <a:lnTo>
                  <a:pt x="270" y="8651"/>
                </a:lnTo>
                <a:lnTo>
                  <a:pt x="239" y="8582"/>
                </a:lnTo>
                <a:lnTo>
                  <a:pt x="211" y="8513"/>
                </a:lnTo>
                <a:lnTo>
                  <a:pt x="185" y="8444"/>
                </a:lnTo>
                <a:lnTo>
                  <a:pt x="160" y="8373"/>
                </a:lnTo>
                <a:lnTo>
                  <a:pt x="136" y="8302"/>
                </a:lnTo>
                <a:lnTo>
                  <a:pt x="116" y="8230"/>
                </a:lnTo>
                <a:lnTo>
                  <a:pt x="96" y="8157"/>
                </a:lnTo>
                <a:lnTo>
                  <a:pt x="78" y="8083"/>
                </a:lnTo>
                <a:lnTo>
                  <a:pt x="61" y="8010"/>
                </a:lnTo>
                <a:lnTo>
                  <a:pt x="47" y="7935"/>
                </a:lnTo>
                <a:lnTo>
                  <a:pt x="34" y="7860"/>
                </a:lnTo>
                <a:lnTo>
                  <a:pt x="24" y="7784"/>
                </a:lnTo>
                <a:lnTo>
                  <a:pt x="16" y="7707"/>
                </a:lnTo>
                <a:lnTo>
                  <a:pt x="8" y="7630"/>
                </a:lnTo>
                <a:lnTo>
                  <a:pt x="4" y="7552"/>
                </a:lnTo>
                <a:lnTo>
                  <a:pt x="1" y="7474"/>
                </a:lnTo>
                <a:lnTo>
                  <a:pt x="0" y="7394"/>
                </a:lnTo>
                <a:lnTo>
                  <a:pt x="0" y="3050"/>
                </a:lnTo>
                <a:lnTo>
                  <a:pt x="1" y="2971"/>
                </a:lnTo>
                <a:lnTo>
                  <a:pt x="4" y="2893"/>
                </a:lnTo>
                <a:lnTo>
                  <a:pt x="8" y="2815"/>
                </a:lnTo>
                <a:lnTo>
                  <a:pt x="16" y="2738"/>
                </a:lnTo>
                <a:lnTo>
                  <a:pt x="24" y="2661"/>
                </a:lnTo>
                <a:lnTo>
                  <a:pt x="34" y="2585"/>
                </a:lnTo>
                <a:lnTo>
                  <a:pt x="47" y="2510"/>
                </a:lnTo>
                <a:lnTo>
                  <a:pt x="61" y="2435"/>
                </a:lnTo>
                <a:lnTo>
                  <a:pt x="78" y="2361"/>
                </a:lnTo>
                <a:lnTo>
                  <a:pt x="96" y="2288"/>
                </a:lnTo>
                <a:lnTo>
                  <a:pt x="116" y="2215"/>
                </a:lnTo>
                <a:lnTo>
                  <a:pt x="136" y="2143"/>
                </a:lnTo>
                <a:lnTo>
                  <a:pt x="160" y="2072"/>
                </a:lnTo>
                <a:lnTo>
                  <a:pt x="185" y="2001"/>
                </a:lnTo>
                <a:lnTo>
                  <a:pt x="211" y="1932"/>
                </a:lnTo>
                <a:lnTo>
                  <a:pt x="239" y="1863"/>
                </a:lnTo>
                <a:lnTo>
                  <a:pt x="270" y="1795"/>
                </a:lnTo>
                <a:lnTo>
                  <a:pt x="301" y="1728"/>
                </a:lnTo>
                <a:lnTo>
                  <a:pt x="333" y="1661"/>
                </a:lnTo>
                <a:lnTo>
                  <a:pt x="367" y="1596"/>
                </a:lnTo>
                <a:lnTo>
                  <a:pt x="404" y="1532"/>
                </a:lnTo>
                <a:lnTo>
                  <a:pt x="441" y="1468"/>
                </a:lnTo>
                <a:lnTo>
                  <a:pt x="480" y="1406"/>
                </a:lnTo>
                <a:lnTo>
                  <a:pt x="521" y="1345"/>
                </a:lnTo>
                <a:lnTo>
                  <a:pt x="562" y="1284"/>
                </a:lnTo>
                <a:lnTo>
                  <a:pt x="606" y="1225"/>
                </a:lnTo>
                <a:lnTo>
                  <a:pt x="651" y="1167"/>
                </a:lnTo>
                <a:lnTo>
                  <a:pt x="696" y="1109"/>
                </a:lnTo>
                <a:lnTo>
                  <a:pt x="743" y="1054"/>
                </a:lnTo>
                <a:lnTo>
                  <a:pt x="792" y="999"/>
                </a:lnTo>
                <a:lnTo>
                  <a:pt x="842" y="946"/>
                </a:lnTo>
                <a:lnTo>
                  <a:pt x="893" y="893"/>
                </a:lnTo>
                <a:lnTo>
                  <a:pt x="945" y="842"/>
                </a:lnTo>
                <a:lnTo>
                  <a:pt x="999" y="792"/>
                </a:lnTo>
                <a:lnTo>
                  <a:pt x="1055" y="744"/>
                </a:lnTo>
                <a:lnTo>
                  <a:pt x="1110" y="696"/>
                </a:lnTo>
                <a:lnTo>
                  <a:pt x="1167" y="650"/>
                </a:lnTo>
                <a:lnTo>
                  <a:pt x="1225" y="606"/>
                </a:lnTo>
                <a:lnTo>
                  <a:pt x="1285" y="563"/>
                </a:lnTo>
                <a:lnTo>
                  <a:pt x="1345" y="520"/>
                </a:lnTo>
                <a:lnTo>
                  <a:pt x="1406" y="481"/>
                </a:lnTo>
                <a:lnTo>
                  <a:pt x="1469" y="441"/>
                </a:lnTo>
                <a:lnTo>
                  <a:pt x="1532" y="404"/>
                </a:lnTo>
                <a:lnTo>
                  <a:pt x="1597" y="368"/>
                </a:lnTo>
                <a:lnTo>
                  <a:pt x="1661" y="334"/>
                </a:lnTo>
                <a:lnTo>
                  <a:pt x="1728" y="301"/>
                </a:lnTo>
                <a:lnTo>
                  <a:pt x="1795" y="270"/>
                </a:lnTo>
                <a:lnTo>
                  <a:pt x="1863" y="239"/>
                </a:lnTo>
                <a:lnTo>
                  <a:pt x="1932" y="211"/>
                </a:lnTo>
                <a:lnTo>
                  <a:pt x="2002" y="185"/>
                </a:lnTo>
                <a:lnTo>
                  <a:pt x="2073" y="160"/>
                </a:lnTo>
                <a:lnTo>
                  <a:pt x="2143" y="137"/>
                </a:lnTo>
                <a:lnTo>
                  <a:pt x="2215" y="116"/>
                </a:lnTo>
                <a:lnTo>
                  <a:pt x="2288" y="96"/>
                </a:lnTo>
                <a:lnTo>
                  <a:pt x="2362" y="78"/>
                </a:lnTo>
                <a:lnTo>
                  <a:pt x="2436" y="61"/>
                </a:lnTo>
                <a:lnTo>
                  <a:pt x="2511" y="48"/>
                </a:lnTo>
                <a:lnTo>
                  <a:pt x="2586" y="35"/>
                </a:lnTo>
                <a:lnTo>
                  <a:pt x="2662" y="24"/>
                </a:lnTo>
                <a:lnTo>
                  <a:pt x="2739" y="16"/>
                </a:lnTo>
                <a:lnTo>
                  <a:pt x="2816" y="8"/>
                </a:lnTo>
                <a:lnTo>
                  <a:pt x="2894" y="4"/>
                </a:lnTo>
                <a:lnTo>
                  <a:pt x="2972" y="1"/>
                </a:lnTo>
                <a:lnTo>
                  <a:pt x="3051" y="0"/>
                </a:lnTo>
                <a:lnTo>
                  <a:pt x="25929" y="0"/>
                </a:lnTo>
                <a:lnTo>
                  <a:pt x="26007" y="1"/>
                </a:lnTo>
                <a:lnTo>
                  <a:pt x="26086" y="4"/>
                </a:lnTo>
                <a:lnTo>
                  <a:pt x="26163" y="8"/>
                </a:lnTo>
                <a:lnTo>
                  <a:pt x="26240" y="16"/>
                </a:lnTo>
                <a:lnTo>
                  <a:pt x="26317" y="24"/>
                </a:lnTo>
                <a:lnTo>
                  <a:pt x="26393" y="35"/>
                </a:lnTo>
                <a:lnTo>
                  <a:pt x="26469" y="48"/>
                </a:lnTo>
                <a:lnTo>
                  <a:pt x="26543" y="61"/>
                </a:lnTo>
                <a:lnTo>
                  <a:pt x="26618" y="78"/>
                </a:lnTo>
                <a:lnTo>
                  <a:pt x="26691" y="96"/>
                </a:lnTo>
                <a:lnTo>
                  <a:pt x="26764" y="116"/>
                </a:lnTo>
                <a:lnTo>
                  <a:pt x="26836" y="137"/>
                </a:lnTo>
                <a:lnTo>
                  <a:pt x="26908" y="160"/>
                </a:lnTo>
                <a:lnTo>
                  <a:pt x="26977" y="185"/>
                </a:lnTo>
                <a:lnTo>
                  <a:pt x="27047" y="211"/>
                </a:lnTo>
                <a:lnTo>
                  <a:pt x="27117" y="239"/>
                </a:lnTo>
                <a:lnTo>
                  <a:pt x="27185" y="270"/>
                </a:lnTo>
                <a:lnTo>
                  <a:pt x="27251" y="301"/>
                </a:lnTo>
                <a:lnTo>
                  <a:pt x="27318" y="334"/>
                </a:lnTo>
                <a:lnTo>
                  <a:pt x="27383" y="368"/>
                </a:lnTo>
                <a:lnTo>
                  <a:pt x="27448" y="404"/>
                </a:lnTo>
                <a:lnTo>
                  <a:pt x="27510" y="441"/>
                </a:lnTo>
                <a:lnTo>
                  <a:pt x="27573" y="481"/>
                </a:lnTo>
                <a:lnTo>
                  <a:pt x="27634" y="520"/>
                </a:lnTo>
                <a:lnTo>
                  <a:pt x="27695" y="563"/>
                </a:lnTo>
                <a:lnTo>
                  <a:pt x="27754" y="606"/>
                </a:lnTo>
                <a:lnTo>
                  <a:pt x="27812" y="650"/>
                </a:lnTo>
                <a:lnTo>
                  <a:pt x="27870" y="696"/>
                </a:lnTo>
                <a:lnTo>
                  <a:pt x="27926" y="744"/>
                </a:lnTo>
                <a:lnTo>
                  <a:pt x="27980" y="792"/>
                </a:lnTo>
                <a:lnTo>
                  <a:pt x="28034" y="842"/>
                </a:lnTo>
                <a:lnTo>
                  <a:pt x="28086" y="893"/>
                </a:lnTo>
                <a:lnTo>
                  <a:pt x="28137" y="946"/>
                </a:lnTo>
                <a:lnTo>
                  <a:pt x="28187" y="999"/>
                </a:lnTo>
                <a:lnTo>
                  <a:pt x="28236" y="1054"/>
                </a:lnTo>
                <a:lnTo>
                  <a:pt x="28283" y="1109"/>
                </a:lnTo>
                <a:lnTo>
                  <a:pt x="28330" y="1167"/>
                </a:lnTo>
                <a:lnTo>
                  <a:pt x="28373" y="1225"/>
                </a:lnTo>
                <a:lnTo>
                  <a:pt x="28417" y="1284"/>
                </a:lnTo>
                <a:lnTo>
                  <a:pt x="28459" y="1345"/>
                </a:lnTo>
                <a:lnTo>
                  <a:pt x="28499" y="1406"/>
                </a:lnTo>
                <a:lnTo>
                  <a:pt x="28538" y="1468"/>
                </a:lnTo>
                <a:lnTo>
                  <a:pt x="28575" y="1532"/>
                </a:lnTo>
                <a:lnTo>
                  <a:pt x="28612" y="1596"/>
                </a:lnTo>
                <a:lnTo>
                  <a:pt x="28646" y="1661"/>
                </a:lnTo>
                <a:lnTo>
                  <a:pt x="28680" y="1728"/>
                </a:lnTo>
                <a:lnTo>
                  <a:pt x="28711" y="1795"/>
                </a:lnTo>
                <a:lnTo>
                  <a:pt x="28740" y="1863"/>
                </a:lnTo>
                <a:lnTo>
                  <a:pt x="28768" y="1932"/>
                </a:lnTo>
                <a:lnTo>
                  <a:pt x="28795" y="2001"/>
                </a:lnTo>
                <a:lnTo>
                  <a:pt x="28820" y="2072"/>
                </a:lnTo>
                <a:lnTo>
                  <a:pt x="28843" y="2143"/>
                </a:lnTo>
                <a:lnTo>
                  <a:pt x="28865" y="2215"/>
                </a:lnTo>
                <a:lnTo>
                  <a:pt x="28884" y="2288"/>
                </a:lnTo>
                <a:lnTo>
                  <a:pt x="28902" y="2361"/>
                </a:lnTo>
                <a:lnTo>
                  <a:pt x="28918" y="2435"/>
                </a:lnTo>
                <a:lnTo>
                  <a:pt x="28933" y="2510"/>
                </a:lnTo>
                <a:lnTo>
                  <a:pt x="28945" y="2585"/>
                </a:lnTo>
                <a:lnTo>
                  <a:pt x="28955" y="2661"/>
                </a:lnTo>
                <a:lnTo>
                  <a:pt x="28965" y="2738"/>
                </a:lnTo>
                <a:lnTo>
                  <a:pt x="28971" y="2815"/>
                </a:lnTo>
                <a:lnTo>
                  <a:pt x="28976" y="2893"/>
                </a:lnTo>
                <a:lnTo>
                  <a:pt x="28979" y="2971"/>
                </a:lnTo>
                <a:lnTo>
                  <a:pt x="28980" y="3050"/>
                </a:lnTo>
                <a:lnTo>
                  <a:pt x="28980" y="5222"/>
                </a:lnTo>
                <a:lnTo>
                  <a:pt x="28979" y="5273"/>
                </a:lnTo>
                <a:lnTo>
                  <a:pt x="28978" y="5323"/>
                </a:lnTo>
                <a:lnTo>
                  <a:pt x="28974" y="5373"/>
                </a:lnTo>
                <a:lnTo>
                  <a:pt x="28969" y="5422"/>
                </a:lnTo>
                <a:lnTo>
                  <a:pt x="28965" y="5447"/>
                </a:lnTo>
                <a:lnTo>
                  <a:pt x="28961" y="5471"/>
                </a:lnTo>
                <a:lnTo>
                  <a:pt x="28955" y="5495"/>
                </a:lnTo>
                <a:lnTo>
                  <a:pt x="28950" y="5518"/>
                </a:lnTo>
                <a:lnTo>
                  <a:pt x="28943" y="5542"/>
                </a:lnTo>
                <a:lnTo>
                  <a:pt x="28936" y="5565"/>
                </a:lnTo>
                <a:lnTo>
                  <a:pt x="28927" y="5588"/>
                </a:lnTo>
                <a:lnTo>
                  <a:pt x="28918" y="5610"/>
                </a:lnTo>
                <a:lnTo>
                  <a:pt x="28825" y="5605"/>
                </a:lnTo>
                <a:lnTo>
                  <a:pt x="28733" y="5603"/>
                </a:lnTo>
                <a:lnTo>
                  <a:pt x="28640" y="5603"/>
                </a:lnTo>
                <a:lnTo>
                  <a:pt x="28548" y="5605"/>
                </a:lnTo>
                <a:lnTo>
                  <a:pt x="28456" y="5610"/>
                </a:lnTo>
                <a:lnTo>
                  <a:pt x="28364" y="5617"/>
                </a:lnTo>
                <a:lnTo>
                  <a:pt x="28274" y="5625"/>
                </a:lnTo>
                <a:lnTo>
                  <a:pt x="28183" y="5637"/>
                </a:lnTo>
                <a:lnTo>
                  <a:pt x="28092" y="5649"/>
                </a:lnTo>
                <a:lnTo>
                  <a:pt x="28003" y="5665"/>
                </a:lnTo>
                <a:lnTo>
                  <a:pt x="27913" y="5682"/>
                </a:lnTo>
                <a:lnTo>
                  <a:pt x="27825" y="5702"/>
                </a:lnTo>
                <a:lnTo>
                  <a:pt x="27737" y="5725"/>
                </a:lnTo>
                <a:lnTo>
                  <a:pt x="27650" y="5749"/>
                </a:lnTo>
                <a:lnTo>
                  <a:pt x="27564" y="5776"/>
                </a:lnTo>
                <a:lnTo>
                  <a:pt x="27478" y="5805"/>
                </a:lnTo>
                <a:lnTo>
                  <a:pt x="27437" y="5821"/>
                </a:lnTo>
                <a:lnTo>
                  <a:pt x="27394" y="5836"/>
                </a:lnTo>
                <a:lnTo>
                  <a:pt x="27352" y="5853"/>
                </a:lnTo>
                <a:lnTo>
                  <a:pt x="27311" y="5870"/>
                </a:lnTo>
                <a:lnTo>
                  <a:pt x="27269" y="5887"/>
                </a:lnTo>
                <a:lnTo>
                  <a:pt x="27228" y="5906"/>
                </a:lnTo>
                <a:lnTo>
                  <a:pt x="27187" y="5925"/>
                </a:lnTo>
                <a:lnTo>
                  <a:pt x="27147" y="5945"/>
                </a:lnTo>
                <a:lnTo>
                  <a:pt x="27107" y="5964"/>
                </a:lnTo>
                <a:lnTo>
                  <a:pt x="27066" y="5985"/>
                </a:lnTo>
                <a:lnTo>
                  <a:pt x="27026" y="6007"/>
                </a:lnTo>
                <a:lnTo>
                  <a:pt x="26988" y="6029"/>
                </a:lnTo>
                <a:lnTo>
                  <a:pt x="26948" y="6051"/>
                </a:lnTo>
                <a:lnTo>
                  <a:pt x="26910" y="6075"/>
                </a:lnTo>
                <a:lnTo>
                  <a:pt x="26871" y="6098"/>
                </a:lnTo>
                <a:lnTo>
                  <a:pt x="26833" y="6123"/>
                </a:lnTo>
                <a:lnTo>
                  <a:pt x="26795" y="6148"/>
                </a:lnTo>
                <a:lnTo>
                  <a:pt x="26758" y="6173"/>
                </a:lnTo>
                <a:lnTo>
                  <a:pt x="26721" y="6199"/>
                </a:lnTo>
                <a:lnTo>
                  <a:pt x="26684" y="6226"/>
                </a:lnTo>
                <a:lnTo>
                  <a:pt x="26648" y="6253"/>
                </a:lnTo>
                <a:lnTo>
                  <a:pt x="26612" y="6281"/>
                </a:lnTo>
                <a:lnTo>
                  <a:pt x="26577" y="6309"/>
                </a:lnTo>
                <a:lnTo>
                  <a:pt x="26541" y="6338"/>
                </a:lnTo>
                <a:lnTo>
                  <a:pt x="26507" y="6368"/>
                </a:lnTo>
                <a:lnTo>
                  <a:pt x="26473" y="6398"/>
                </a:lnTo>
                <a:lnTo>
                  <a:pt x="26438" y="6430"/>
                </a:lnTo>
                <a:lnTo>
                  <a:pt x="26405" y="6462"/>
                </a:lnTo>
                <a:lnTo>
                  <a:pt x="26372" y="6494"/>
                </a:lnTo>
                <a:lnTo>
                  <a:pt x="26339" y="6526"/>
                </a:lnTo>
                <a:lnTo>
                  <a:pt x="26307" y="6560"/>
                </a:lnTo>
                <a:lnTo>
                  <a:pt x="26275" y="6594"/>
                </a:lnTo>
                <a:lnTo>
                  <a:pt x="26232" y="6643"/>
                </a:lnTo>
                <a:lnTo>
                  <a:pt x="26191" y="6694"/>
                </a:lnTo>
                <a:lnTo>
                  <a:pt x="26152" y="6744"/>
                </a:lnTo>
                <a:lnTo>
                  <a:pt x="26113" y="6796"/>
                </a:lnTo>
                <a:lnTo>
                  <a:pt x="26076" y="6848"/>
                </a:lnTo>
                <a:lnTo>
                  <a:pt x="26041" y="6901"/>
                </a:lnTo>
                <a:lnTo>
                  <a:pt x="26006" y="6954"/>
                </a:lnTo>
                <a:lnTo>
                  <a:pt x="25973" y="7008"/>
                </a:lnTo>
                <a:lnTo>
                  <a:pt x="25942" y="7063"/>
                </a:lnTo>
                <a:lnTo>
                  <a:pt x="25911" y="7119"/>
                </a:lnTo>
                <a:lnTo>
                  <a:pt x="25882" y="7174"/>
                </a:lnTo>
                <a:lnTo>
                  <a:pt x="25855" y="7231"/>
                </a:lnTo>
                <a:lnTo>
                  <a:pt x="25829" y="7287"/>
                </a:lnTo>
                <a:lnTo>
                  <a:pt x="25804" y="7344"/>
                </a:lnTo>
                <a:lnTo>
                  <a:pt x="25780" y="7403"/>
                </a:lnTo>
                <a:lnTo>
                  <a:pt x="25758" y="7461"/>
                </a:lnTo>
                <a:lnTo>
                  <a:pt x="25738" y="7519"/>
                </a:lnTo>
                <a:lnTo>
                  <a:pt x="25719" y="7578"/>
                </a:lnTo>
                <a:lnTo>
                  <a:pt x="25701" y="7637"/>
                </a:lnTo>
                <a:lnTo>
                  <a:pt x="25684" y="7697"/>
                </a:lnTo>
                <a:lnTo>
                  <a:pt x="25669" y="7757"/>
                </a:lnTo>
                <a:lnTo>
                  <a:pt x="25655" y="7817"/>
                </a:lnTo>
                <a:lnTo>
                  <a:pt x="25643" y="7877"/>
                </a:lnTo>
                <a:lnTo>
                  <a:pt x="25631" y="7938"/>
                </a:lnTo>
                <a:lnTo>
                  <a:pt x="25622" y="7998"/>
                </a:lnTo>
                <a:lnTo>
                  <a:pt x="25614" y="8058"/>
                </a:lnTo>
                <a:lnTo>
                  <a:pt x="25606" y="8120"/>
                </a:lnTo>
                <a:lnTo>
                  <a:pt x="25601" y="8180"/>
                </a:lnTo>
                <a:lnTo>
                  <a:pt x="25597" y="8242"/>
                </a:lnTo>
                <a:lnTo>
                  <a:pt x="25595" y="8303"/>
                </a:lnTo>
                <a:lnTo>
                  <a:pt x="25593" y="8363"/>
                </a:lnTo>
                <a:lnTo>
                  <a:pt x="25593" y="8425"/>
                </a:lnTo>
                <a:lnTo>
                  <a:pt x="25595" y="8486"/>
                </a:lnTo>
                <a:lnTo>
                  <a:pt x="25597" y="8547"/>
                </a:lnTo>
                <a:lnTo>
                  <a:pt x="25601" y="8608"/>
                </a:lnTo>
                <a:lnTo>
                  <a:pt x="25607" y="8668"/>
                </a:lnTo>
                <a:lnTo>
                  <a:pt x="25614" y="8729"/>
                </a:lnTo>
                <a:lnTo>
                  <a:pt x="25622" y="8789"/>
                </a:lnTo>
                <a:lnTo>
                  <a:pt x="25632" y="8849"/>
                </a:lnTo>
                <a:lnTo>
                  <a:pt x="25644" y="8910"/>
                </a:lnTo>
                <a:lnTo>
                  <a:pt x="25656" y="8969"/>
                </a:lnTo>
                <a:lnTo>
                  <a:pt x="25670" y="9028"/>
                </a:lnTo>
                <a:lnTo>
                  <a:pt x="25686" y="9088"/>
                </a:lnTo>
                <a:lnTo>
                  <a:pt x="25702" y="9146"/>
                </a:lnTo>
                <a:lnTo>
                  <a:pt x="25721" y="9204"/>
                </a:lnTo>
                <a:lnTo>
                  <a:pt x="25740" y="9263"/>
                </a:lnTo>
                <a:lnTo>
                  <a:pt x="25762" y="9320"/>
                </a:lnTo>
                <a:lnTo>
                  <a:pt x="25783" y="9377"/>
                </a:lnTo>
                <a:lnTo>
                  <a:pt x="25807" y="9434"/>
                </a:lnTo>
                <a:lnTo>
                  <a:pt x="25832" y="9490"/>
                </a:lnTo>
                <a:lnTo>
                  <a:pt x="25859" y="9546"/>
                </a:lnTo>
                <a:lnTo>
                  <a:pt x="25888" y="9601"/>
                </a:lnTo>
                <a:lnTo>
                  <a:pt x="25917" y="9655"/>
                </a:lnTo>
                <a:lnTo>
                  <a:pt x="25948" y="9709"/>
                </a:lnTo>
                <a:lnTo>
                  <a:pt x="25980" y="9762"/>
                </a:lnTo>
                <a:lnTo>
                  <a:pt x="26015" y="9815"/>
                </a:lnTo>
                <a:lnTo>
                  <a:pt x="26050" y="9867"/>
                </a:lnTo>
                <a:lnTo>
                  <a:pt x="26086" y="9918"/>
                </a:lnTo>
                <a:lnTo>
                  <a:pt x="26124" y="9969"/>
                </a:lnTo>
                <a:lnTo>
                  <a:pt x="26163" y="10018"/>
                </a:lnTo>
                <a:lnTo>
                  <a:pt x="26205" y="10067"/>
                </a:lnTo>
                <a:lnTo>
                  <a:pt x="26247" y="10116"/>
                </a:lnTo>
                <a:lnTo>
                  <a:pt x="26290" y="10163"/>
                </a:lnTo>
                <a:lnTo>
                  <a:pt x="26336" y="10210"/>
                </a:lnTo>
                <a:lnTo>
                  <a:pt x="26383" y="10254"/>
                </a:lnTo>
                <a:lnTo>
                  <a:pt x="26430" y="10298"/>
                </a:lnTo>
                <a:lnTo>
                  <a:pt x="26479" y="10340"/>
                </a:lnTo>
                <a:lnTo>
                  <a:pt x="26528" y="10380"/>
                </a:lnTo>
                <a:lnTo>
                  <a:pt x="26579" y="10419"/>
                </a:lnTo>
                <a:lnTo>
                  <a:pt x="26630" y="10456"/>
                </a:lnTo>
                <a:lnTo>
                  <a:pt x="26682" y="10492"/>
                </a:lnTo>
                <a:lnTo>
                  <a:pt x="26735" y="10525"/>
                </a:lnTo>
                <a:lnTo>
                  <a:pt x="26788" y="10557"/>
                </a:lnTo>
                <a:lnTo>
                  <a:pt x="26843" y="10588"/>
                </a:lnTo>
                <a:lnTo>
                  <a:pt x="26897" y="10618"/>
                </a:lnTo>
                <a:lnTo>
                  <a:pt x="26954" y="10645"/>
                </a:lnTo>
                <a:lnTo>
                  <a:pt x="27010" y="10671"/>
                </a:lnTo>
                <a:lnTo>
                  <a:pt x="27067" y="10695"/>
                </a:lnTo>
                <a:lnTo>
                  <a:pt x="27124" y="10718"/>
                </a:lnTo>
                <a:lnTo>
                  <a:pt x="27182" y="10738"/>
                </a:lnTo>
                <a:lnTo>
                  <a:pt x="27240" y="10758"/>
                </a:lnTo>
                <a:lnTo>
                  <a:pt x="27298" y="10776"/>
                </a:lnTo>
                <a:lnTo>
                  <a:pt x="27357" y="10792"/>
                </a:lnTo>
                <a:lnTo>
                  <a:pt x="27417" y="10807"/>
                </a:lnTo>
                <a:lnTo>
                  <a:pt x="27476" y="10821"/>
                </a:lnTo>
                <a:lnTo>
                  <a:pt x="27535" y="10832"/>
                </a:lnTo>
                <a:lnTo>
                  <a:pt x="27596" y="10841"/>
                </a:lnTo>
                <a:lnTo>
                  <a:pt x="27655" y="10850"/>
                </a:lnTo>
                <a:lnTo>
                  <a:pt x="27716" y="10857"/>
                </a:lnTo>
                <a:lnTo>
                  <a:pt x="27776" y="10862"/>
                </a:lnTo>
                <a:lnTo>
                  <a:pt x="27836" y="10865"/>
                </a:lnTo>
                <a:lnTo>
                  <a:pt x="27897" y="10867"/>
                </a:lnTo>
                <a:lnTo>
                  <a:pt x="27956" y="10868"/>
                </a:lnTo>
                <a:lnTo>
                  <a:pt x="28016" y="10867"/>
                </a:lnTo>
                <a:lnTo>
                  <a:pt x="28077" y="10864"/>
                </a:lnTo>
                <a:lnTo>
                  <a:pt x="28136" y="10860"/>
                </a:lnTo>
                <a:lnTo>
                  <a:pt x="28195" y="10854"/>
                </a:lnTo>
                <a:lnTo>
                  <a:pt x="28255" y="10847"/>
                </a:lnTo>
                <a:lnTo>
                  <a:pt x="28314" y="10838"/>
                </a:lnTo>
                <a:lnTo>
                  <a:pt x="28372" y="10828"/>
                </a:lnTo>
                <a:lnTo>
                  <a:pt x="28431" y="10815"/>
                </a:lnTo>
                <a:lnTo>
                  <a:pt x="28488" y="10802"/>
                </a:lnTo>
                <a:lnTo>
                  <a:pt x="28545" y="10786"/>
                </a:lnTo>
                <a:lnTo>
                  <a:pt x="28603" y="10770"/>
                </a:lnTo>
                <a:lnTo>
                  <a:pt x="28659" y="10752"/>
                </a:lnTo>
                <a:lnTo>
                  <a:pt x="28714" y="10732"/>
                </a:lnTo>
                <a:lnTo>
                  <a:pt x="28769" y="10710"/>
                </a:lnTo>
                <a:lnTo>
                  <a:pt x="28823" y="10687"/>
                </a:lnTo>
                <a:lnTo>
                  <a:pt x="28877" y="10662"/>
                </a:lnTo>
                <a:lnTo>
                  <a:pt x="28930" y="10636"/>
                </a:lnTo>
                <a:lnTo>
                  <a:pt x="28983" y="10609"/>
                </a:lnTo>
                <a:lnTo>
                  <a:pt x="29034" y="10580"/>
                </a:lnTo>
                <a:lnTo>
                  <a:pt x="29083" y="10549"/>
                </a:lnTo>
                <a:lnTo>
                  <a:pt x="29133" y="10517"/>
                </a:lnTo>
                <a:lnTo>
                  <a:pt x="29181" y="10482"/>
                </a:lnTo>
                <a:lnTo>
                  <a:pt x="29229" y="10447"/>
                </a:lnTo>
                <a:lnTo>
                  <a:pt x="29276" y="10411"/>
                </a:lnTo>
                <a:lnTo>
                  <a:pt x="29321" y="10372"/>
                </a:lnTo>
                <a:lnTo>
                  <a:pt x="29366" y="10332"/>
                </a:lnTo>
                <a:lnTo>
                  <a:pt x="29408" y="10291"/>
                </a:lnTo>
                <a:lnTo>
                  <a:pt x="29450" y="10247"/>
                </a:lnTo>
                <a:lnTo>
                  <a:pt x="29491" y="10202"/>
                </a:lnTo>
                <a:lnTo>
                  <a:pt x="29530" y="10157"/>
                </a:lnTo>
                <a:lnTo>
                  <a:pt x="29569" y="10109"/>
                </a:lnTo>
                <a:lnTo>
                  <a:pt x="29605" y="10060"/>
                </a:lnTo>
                <a:lnTo>
                  <a:pt x="29640" y="10009"/>
                </a:lnTo>
                <a:lnTo>
                  <a:pt x="29674" y="9957"/>
                </a:lnTo>
                <a:lnTo>
                  <a:pt x="29707" y="9903"/>
                </a:lnTo>
                <a:lnTo>
                  <a:pt x="29727" y="9868"/>
                </a:lnTo>
                <a:lnTo>
                  <a:pt x="29746" y="9833"/>
                </a:lnTo>
                <a:lnTo>
                  <a:pt x="29764" y="9798"/>
                </a:lnTo>
                <a:lnTo>
                  <a:pt x="29783" y="9761"/>
                </a:lnTo>
                <a:lnTo>
                  <a:pt x="29800" y="9726"/>
                </a:lnTo>
                <a:lnTo>
                  <a:pt x="29817" y="9688"/>
                </a:lnTo>
                <a:lnTo>
                  <a:pt x="29833" y="9652"/>
                </a:lnTo>
                <a:lnTo>
                  <a:pt x="29850" y="9614"/>
                </a:lnTo>
                <a:lnTo>
                  <a:pt x="29864" y="9577"/>
                </a:lnTo>
                <a:lnTo>
                  <a:pt x="29879" y="9538"/>
                </a:lnTo>
                <a:lnTo>
                  <a:pt x="29893" y="9501"/>
                </a:lnTo>
                <a:lnTo>
                  <a:pt x="29906" y="9462"/>
                </a:lnTo>
                <a:lnTo>
                  <a:pt x="29918" y="9424"/>
                </a:lnTo>
                <a:lnTo>
                  <a:pt x="29931" y="9384"/>
                </a:lnTo>
                <a:lnTo>
                  <a:pt x="29942" y="9346"/>
                </a:lnTo>
                <a:lnTo>
                  <a:pt x="29953" y="9306"/>
                </a:lnTo>
                <a:lnTo>
                  <a:pt x="29962" y="9267"/>
                </a:lnTo>
                <a:lnTo>
                  <a:pt x="29971" y="9227"/>
                </a:lnTo>
                <a:lnTo>
                  <a:pt x="29980" y="9188"/>
                </a:lnTo>
                <a:lnTo>
                  <a:pt x="29988" y="9147"/>
                </a:lnTo>
                <a:lnTo>
                  <a:pt x="29994" y="9108"/>
                </a:lnTo>
                <a:lnTo>
                  <a:pt x="30001" y="9068"/>
                </a:lnTo>
                <a:lnTo>
                  <a:pt x="30006" y="9027"/>
                </a:lnTo>
                <a:lnTo>
                  <a:pt x="30011" y="8988"/>
                </a:lnTo>
                <a:lnTo>
                  <a:pt x="30015" y="8947"/>
                </a:lnTo>
                <a:lnTo>
                  <a:pt x="30018" y="8908"/>
                </a:lnTo>
                <a:lnTo>
                  <a:pt x="30020" y="8867"/>
                </a:lnTo>
                <a:lnTo>
                  <a:pt x="30021" y="8827"/>
                </a:lnTo>
                <a:lnTo>
                  <a:pt x="30023" y="8787"/>
                </a:lnTo>
                <a:lnTo>
                  <a:pt x="30023" y="8747"/>
                </a:lnTo>
                <a:lnTo>
                  <a:pt x="30021" y="8707"/>
                </a:lnTo>
                <a:lnTo>
                  <a:pt x="30019" y="8667"/>
                </a:lnTo>
                <a:lnTo>
                  <a:pt x="30017" y="8628"/>
                </a:lnTo>
                <a:lnTo>
                  <a:pt x="30013" y="8588"/>
                </a:lnTo>
                <a:lnTo>
                  <a:pt x="30009" y="8549"/>
                </a:lnTo>
                <a:lnTo>
                  <a:pt x="30004" y="8509"/>
                </a:lnTo>
                <a:lnTo>
                  <a:pt x="29998" y="8471"/>
                </a:lnTo>
                <a:lnTo>
                  <a:pt x="29990" y="8432"/>
                </a:lnTo>
                <a:lnTo>
                  <a:pt x="29982" y="8394"/>
                </a:lnTo>
                <a:lnTo>
                  <a:pt x="29974" y="8355"/>
                </a:lnTo>
                <a:lnTo>
                  <a:pt x="29963" y="8317"/>
                </a:lnTo>
                <a:lnTo>
                  <a:pt x="29953" y="8279"/>
                </a:lnTo>
                <a:lnTo>
                  <a:pt x="29941" y="8242"/>
                </a:lnTo>
                <a:lnTo>
                  <a:pt x="29928" y="8204"/>
                </a:lnTo>
                <a:lnTo>
                  <a:pt x="29914" y="8168"/>
                </a:lnTo>
                <a:lnTo>
                  <a:pt x="29900" y="8130"/>
                </a:lnTo>
                <a:lnTo>
                  <a:pt x="29884" y="8095"/>
                </a:lnTo>
                <a:lnTo>
                  <a:pt x="29867" y="8058"/>
                </a:lnTo>
                <a:lnTo>
                  <a:pt x="29850" y="8023"/>
                </a:lnTo>
                <a:lnTo>
                  <a:pt x="29831" y="7989"/>
                </a:lnTo>
                <a:lnTo>
                  <a:pt x="29811" y="7954"/>
                </a:lnTo>
                <a:lnTo>
                  <a:pt x="29790" y="7920"/>
                </a:lnTo>
                <a:lnTo>
                  <a:pt x="29767" y="7887"/>
                </a:lnTo>
                <a:lnTo>
                  <a:pt x="29745" y="7853"/>
                </a:lnTo>
                <a:lnTo>
                  <a:pt x="29721" y="7821"/>
                </a:lnTo>
                <a:lnTo>
                  <a:pt x="29696" y="7789"/>
                </a:lnTo>
                <a:lnTo>
                  <a:pt x="29670" y="7758"/>
                </a:lnTo>
                <a:lnTo>
                  <a:pt x="29643" y="7726"/>
                </a:lnTo>
                <a:lnTo>
                  <a:pt x="29613" y="7696"/>
                </a:lnTo>
                <a:lnTo>
                  <a:pt x="29584" y="7666"/>
                </a:lnTo>
                <a:lnTo>
                  <a:pt x="29553" y="7637"/>
                </a:lnTo>
                <a:lnTo>
                  <a:pt x="29522" y="7609"/>
                </a:lnTo>
                <a:lnTo>
                  <a:pt x="29488" y="7581"/>
                </a:lnTo>
                <a:lnTo>
                  <a:pt x="29454" y="7554"/>
                </a:lnTo>
                <a:lnTo>
                  <a:pt x="29417" y="7517"/>
                </a:lnTo>
                <a:lnTo>
                  <a:pt x="29384" y="7487"/>
                </a:lnTo>
                <a:lnTo>
                  <a:pt x="29355" y="7461"/>
                </a:lnTo>
                <a:lnTo>
                  <a:pt x="29331" y="7439"/>
                </a:lnTo>
                <a:lnTo>
                  <a:pt x="29297" y="7412"/>
                </a:lnTo>
                <a:lnTo>
                  <a:pt x="29285" y="7403"/>
                </a:lnTo>
                <a:close/>
              </a:path>
            </a:pathLst>
          </a:custGeom>
          <a:solidFill>
            <a:srgbClr val="47BAB8"/>
          </a:solidFill>
          <a:ln w="38100">
            <a:solidFill>
              <a:schemeClr val="bg1"/>
            </a:solidFill>
          </a:ln>
          <a:effectLst>
            <a:outerShdw blurRad="57150" dist="19050" dir="5400000" algn="ctr" rotWithShape="0">
              <a:srgbClr val="000000">
                <a:alpha val="63000"/>
              </a:srgbClr>
            </a:outerShdw>
          </a:effectLst>
        </p:spPr>
        <p:txBody>
          <a:bodyPr rIns="378000" anchor="ctr">
            <a:normAutofit/>
          </a:bodyPr>
          <a:lstStyle/>
          <a:p>
            <a:pPr algn="ctr" defTabSz="1371600">
              <a:defRPr/>
            </a:pPr>
            <a:r>
              <a:rPr lang="en-US" altLang="zh-CN" sz="3000" kern="0">
                <a:solidFill>
                  <a:srgbClr val="FFFFFF"/>
                </a:solidFill>
                <a:latin typeface="#9Slide03 AllRoundGothic" panose="020B0703020202020104" pitchFamily="34" charset="0"/>
                <a:ea typeface="微软雅黑"/>
                <a:cs typeface="+mn-ea"/>
                <a:sym typeface="+mn-lt"/>
              </a:rPr>
              <a:t>Câu 9</a:t>
            </a:r>
            <a:endParaRPr lang="zh-CN" altLang="en-US" sz="3000" kern="0" dirty="0">
              <a:solidFill>
                <a:srgbClr val="FFFFFF"/>
              </a:solidFill>
              <a:latin typeface="#9Slide03 AllRoundGothic" panose="020B0703020202020104" pitchFamily="34" charset="0"/>
              <a:ea typeface="微软雅黑"/>
              <a:cs typeface="+mn-ea"/>
              <a:sym typeface="+mn-lt"/>
            </a:endParaRPr>
          </a:p>
        </p:txBody>
      </p:sp>
      <p:sp>
        <p:nvSpPr>
          <p:cNvPr id="25" name="MH_Text_1" descr="n23 Fb Tran Manh Tung">
            <a:extLst>
              <a:ext uri="{FF2B5EF4-FFF2-40B4-BE49-F238E27FC236}">
                <a16:creationId xmlns:a16="http://schemas.microsoft.com/office/drawing/2014/main" id="{14E1D8A3-E9F1-9A51-B2F8-28567C48BC8F}"/>
              </a:ext>
            </a:extLst>
          </p:cNvPr>
          <p:cNvSpPr txBox="1">
            <a:spLocks noChangeArrowheads="1"/>
          </p:cNvSpPr>
          <p:nvPr>
            <p:custDataLst>
              <p:tags r:id="rId5"/>
            </p:custDataLst>
          </p:nvPr>
        </p:nvSpPr>
        <p:spPr bwMode="auto">
          <a:xfrm>
            <a:off x="3474720" y="2242038"/>
            <a:ext cx="13258799" cy="892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just" defTabSz="1828755"/>
            <a:r>
              <a:rPr lang="en-US" sz="2600">
                <a:cs typeface="Calibri" panose="020F0502020204030204" pitchFamily="34" charset="0"/>
              </a:rPr>
              <a:t>Kể tên các thiết bị quân sự hiện đại mà em biết? Loại vũ khí quân sự nào có khả năng hủy diệt mạnh hiện nay?</a:t>
            </a:r>
            <a:endParaRPr lang="zh-CN" altLang="en-US" sz="2600" kern="0" dirty="0">
              <a:solidFill>
                <a:prstClr val="black">
                  <a:lumMod val="75000"/>
                  <a:lumOff val="25000"/>
                </a:prstClr>
              </a:solidFill>
              <a:ea typeface="微软雅黑"/>
              <a:cs typeface="Calibri" panose="020F0502020204030204" pitchFamily="34" charset="0"/>
              <a:sym typeface="+mn-lt"/>
            </a:endParaRPr>
          </a:p>
        </p:txBody>
      </p:sp>
      <p:sp>
        <p:nvSpPr>
          <p:cNvPr id="27" name="TextBox 26" descr="n23 Fb Tran Manh Tung">
            <a:extLst>
              <a:ext uri="{FF2B5EF4-FFF2-40B4-BE49-F238E27FC236}">
                <a16:creationId xmlns:a16="http://schemas.microsoft.com/office/drawing/2014/main" id="{385B64EB-9B8A-84C3-966A-D8E9825DA8DC}"/>
              </a:ext>
            </a:extLst>
          </p:cNvPr>
          <p:cNvSpPr txBox="1"/>
          <p:nvPr/>
        </p:nvSpPr>
        <p:spPr>
          <a:xfrm>
            <a:off x="3779880" y="9522393"/>
            <a:ext cx="10728237" cy="558743"/>
          </a:xfrm>
          <a:prstGeom prst="rect">
            <a:avLst/>
          </a:prstGeom>
          <a:noFill/>
        </p:spPr>
        <p:txBody>
          <a:bodyPr wrap="square">
            <a:spAutoFit/>
          </a:bodyPr>
          <a:lstStyle/>
          <a:p>
            <a:pPr lvl="0" algn="ctr">
              <a:lnSpc>
                <a:spcPct val="115000"/>
              </a:lnSpc>
            </a:pPr>
            <a:r>
              <a:rPr lang="en-US" sz="2800" b="1">
                <a:effectLst/>
                <a:latin typeface="Calibri" panose="020F0502020204030204" pitchFamily="34" charset="0"/>
                <a:ea typeface="Times New Roman" panose="02020603050405020304" pitchFamily="18" charset="0"/>
                <a:cs typeface="Calibri" panose="020F0502020204030204" pitchFamily="34" charset="0"/>
              </a:rPr>
              <a:t>Loại vũ khí quân sự có khả năng hủy diệt mạnh hiện nay</a:t>
            </a:r>
          </a:p>
        </p:txBody>
      </p:sp>
      <p:pic>
        <p:nvPicPr>
          <p:cNvPr id="1032" name="Picture 8" descr="n23 Fb Tran Manh Tung">
            <a:extLst>
              <a:ext uri="{FF2B5EF4-FFF2-40B4-BE49-F238E27FC236}">
                <a16:creationId xmlns:a16="http://schemas.microsoft.com/office/drawing/2014/main" id="{4FFCD2D6-1BC0-B3B2-24FE-A66A481526CB}"/>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114800" y="3487760"/>
            <a:ext cx="10210800" cy="57435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147018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MH_SubTitle_1" descr="n23 Fb Tran Manh Tung">
            <a:extLst>
              <a:ext uri="{FF2B5EF4-FFF2-40B4-BE49-F238E27FC236}">
                <a16:creationId xmlns:a16="http://schemas.microsoft.com/office/drawing/2014/main" id="{1DF70F7F-3F64-3A4E-A9A7-8AED20F326DF}"/>
              </a:ext>
            </a:extLst>
          </p:cNvPr>
          <p:cNvSpPr>
            <a:spLocks/>
          </p:cNvSpPr>
          <p:nvPr>
            <p:custDataLst>
              <p:tags r:id="rId1"/>
            </p:custDataLst>
          </p:nvPr>
        </p:nvSpPr>
        <p:spPr bwMode="auto">
          <a:xfrm>
            <a:off x="1554480" y="2342379"/>
            <a:ext cx="1920240" cy="640080"/>
          </a:xfrm>
          <a:custGeom>
            <a:avLst/>
            <a:gdLst>
              <a:gd name="T0" fmla="*/ 2147483646 w 30720"/>
              <a:gd name="T1" fmla="*/ 2147483646 h 11496"/>
              <a:gd name="T2" fmla="*/ 2147483646 w 30720"/>
              <a:gd name="T3" fmla="*/ 2147483646 h 11496"/>
              <a:gd name="T4" fmla="*/ 2147483646 w 30720"/>
              <a:gd name="T5" fmla="*/ 2147483646 h 11496"/>
              <a:gd name="T6" fmla="*/ 2147483646 w 30720"/>
              <a:gd name="T7" fmla="*/ 2147483646 h 11496"/>
              <a:gd name="T8" fmla="*/ 2147483646 w 30720"/>
              <a:gd name="T9" fmla="*/ 2147483646 h 11496"/>
              <a:gd name="T10" fmla="*/ 2147483646 w 30720"/>
              <a:gd name="T11" fmla="*/ 2147483646 h 11496"/>
              <a:gd name="T12" fmla="*/ 2147483646 w 30720"/>
              <a:gd name="T13" fmla="*/ 2147483646 h 11496"/>
              <a:gd name="T14" fmla="*/ 2147483646 w 30720"/>
              <a:gd name="T15" fmla="*/ 2147483646 h 11496"/>
              <a:gd name="T16" fmla="*/ 2147483646 w 30720"/>
              <a:gd name="T17" fmla="*/ 2147483646 h 11496"/>
              <a:gd name="T18" fmla="*/ 2147483646 w 30720"/>
              <a:gd name="T19" fmla="*/ 2147483646 h 11496"/>
              <a:gd name="T20" fmla="*/ 2147483646 w 30720"/>
              <a:gd name="T21" fmla="*/ 2147483646 h 11496"/>
              <a:gd name="T22" fmla="*/ 2147483646 w 30720"/>
              <a:gd name="T23" fmla="*/ 2147483646 h 11496"/>
              <a:gd name="T24" fmla="*/ 2147483646 w 30720"/>
              <a:gd name="T25" fmla="*/ 2147483646 h 11496"/>
              <a:gd name="T26" fmla="*/ 2147483646 w 30720"/>
              <a:gd name="T27" fmla="*/ 2147483646 h 11496"/>
              <a:gd name="T28" fmla="*/ 2147483646 w 30720"/>
              <a:gd name="T29" fmla="*/ 2147483646 h 11496"/>
              <a:gd name="T30" fmla="*/ 2147483646 w 30720"/>
              <a:gd name="T31" fmla="*/ 2147483646 h 11496"/>
              <a:gd name="T32" fmla="*/ 2147483646 w 30720"/>
              <a:gd name="T33" fmla="*/ 2147483646 h 11496"/>
              <a:gd name="T34" fmla="*/ 2147483646 w 30720"/>
              <a:gd name="T35" fmla="*/ 2147483646 h 11496"/>
              <a:gd name="T36" fmla="*/ 2147483646 w 30720"/>
              <a:gd name="T37" fmla="*/ 2147483646 h 11496"/>
              <a:gd name="T38" fmla="*/ 2147483646 w 30720"/>
              <a:gd name="T39" fmla="*/ 2147483646 h 11496"/>
              <a:gd name="T40" fmla="*/ 2147483646 w 30720"/>
              <a:gd name="T41" fmla="*/ 2147483646 h 11496"/>
              <a:gd name="T42" fmla="*/ 2147483646 w 30720"/>
              <a:gd name="T43" fmla="*/ 2147483646 h 11496"/>
              <a:gd name="T44" fmla="*/ 2147483646 w 30720"/>
              <a:gd name="T45" fmla="*/ 2147483646 h 11496"/>
              <a:gd name="T46" fmla="*/ 2147483646 w 30720"/>
              <a:gd name="T47" fmla="*/ 2147483646 h 11496"/>
              <a:gd name="T48" fmla="*/ 2147483646 w 30720"/>
              <a:gd name="T49" fmla="*/ 2147483646 h 11496"/>
              <a:gd name="T50" fmla="*/ 2147483646 w 30720"/>
              <a:gd name="T51" fmla="*/ 2147483646 h 11496"/>
              <a:gd name="T52" fmla="*/ 2147483646 w 30720"/>
              <a:gd name="T53" fmla="*/ 2147483646 h 11496"/>
              <a:gd name="T54" fmla="*/ 2147483646 w 30720"/>
              <a:gd name="T55" fmla="*/ 2147483646 h 11496"/>
              <a:gd name="T56" fmla="*/ 2147483646 w 30720"/>
              <a:gd name="T57" fmla="*/ 2147483646 h 11496"/>
              <a:gd name="T58" fmla="*/ 2147483646 w 30720"/>
              <a:gd name="T59" fmla="*/ 2147483646 h 11496"/>
              <a:gd name="T60" fmla="*/ 2147483646 w 30720"/>
              <a:gd name="T61" fmla="*/ 2147483646 h 11496"/>
              <a:gd name="T62" fmla="*/ 2147483646 w 30720"/>
              <a:gd name="T63" fmla="*/ 2147483646 h 11496"/>
              <a:gd name="T64" fmla="*/ 2147483646 w 30720"/>
              <a:gd name="T65" fmla="*/ 2147483646 h 11496"/>
              <a:gd name="T66" fmla="*/ 2147483646 w 30720"/>
              <a:gd name="T67" fmla="*/ 2147483646 h 11496"/>
              <a:gd name="T68" fmla="*/ 2147483646 w 30720"/>
              <a:gd name="T69" fmla="*/ 2147483646 h 11496"/>
              <a:gd name="T70" fmla="*/ 2147483646 w 30720"/>
              <a:gd name="T71" fmla="*/ 2147483646 h 11496"/>
              <a:gd name="T72" fmla="*/ 2147483646 w 30720"/>
              <a:gd name="T73" fmla="*/ 2147483646 h 11496"/>
              <a:gd name="T74" fmla="*/ 2147483646 w 30720"/>
              <a:gd name="T75" fmla="*/ 2147483646 h 11496"/>
              <a:gd name="T76" fmla="*/ 2147483646 w 30720"/>
              <a:gd name="T77" fmla="*/ 2147483646 h 11496"/>
              <a:gd name="T78" fmla="*/ 2147483646 w 30720"/>
              <a:gd name="T79" fmla="*/ 2147483646 h 11496"/>
              <a:gd name="T80" fmla="*/ 2147483646 w 30720"/>
              <a:gd name="T81" fmla="*/ 2147483646 h 11496"/>
              <a:gd name="T82" fmla="*/ 2147483646 w 30720"/>
              <a:gd name="T83" fmla="*/ 2147483646 h 11496"/>
              <a:gd name="T84" fmla="*/ 2147483646 w 30720"/>
              <a:gd name="T85" fmla="*/ 2147483646 h 11496"/>
              <a:gd name="T86" fmla="*/ 2147483646 w 30720"/>
              <a:gd name="T87" fmla="*/ 2147483646 h 11496"/>
              <a:gd name="T88" fmla="*/ 2147483646 w 30720"/>
              <a:gd name="T89" fmla="*/ 2147483646 h 11496"/>
              <a:gd name="T90" fmla="*/ 2147483646 w 30720"/>
              <a:gd name="T91" fmla="*/ 2147483646 h 11496"/>
              <a:gd name="T92" fmla="*/ 2147483646 w 30720"/>
              <a:gd name="T93" fmla="*/ 2147483646 h 11496"/>
              <a:gd name="T94" fmla="*/ 2147483646 w 30720"/>
              <a:gd name="T95" fmla="*/ 2147483646 h 11496"/>
              <a:gd name="T96" fmla="*/ 2147483646 w 30720"/>
              <a:gd name="T97" fmla="*/ 2147483646 h 11496"/>
              <a:gd name="T98" fmla="*/ 2147483646 w 30720"/>
              <a:gd name="T99" fmla="*/ 2147483646 h 11496"/>
              <a:gd name="T100" fmla="*/ 2147483646 w 30720"/>
              <a:gd name="T101" fmla="*/ 2147483646 h 11496"/>
              <a:gd name="T102" fmla="*/ 2147483646 w 30720"/>
              <a:gd name="T103" fmla="*/ 2147483646 h 11496"/>
              <a:gd name="T104" fmla="*/ 2147483646 w 30720"/>
              <a:gd name="T105" fmla="*/ 2147483646 h 11496"/>
              <a:gd name="T106" fmla="*/ 2147483646 w 30720"/>
              <a:gd name="T107" fmla="*/ 2147483646 h 11496"/>
              <a:gd name="T108" fmla="*/ 2147483646 w 30720"/>
              <a:gd name="T109" fmla="*/ 2147483646 h 11496"/>
              <a:gd name="T110" fmla="*/ 2147483646 w 30720"/>
              <a:gd name="T111" fmla="*/ 2147483646 h 11496"/>
              <a:gd name="T112" fmla="*/ 2147483646 w 30720"/>
              <a:gd name="T113" fmla="*/ 2147483646 h 11496"/>
              <a:gd name="T114" fmla="*/ 2147483646 w 30720"/>
              <a:gd name="T115" fmla="*/ 2147483646 h 11496"/>
              <a:gd name="T116" fmla="*/ 2147483646 w 30720"/>
              <a:gd name="T117" fmla="*/ 2147483646 h 11496"/>
              <a:gd name="T118" fmla="*/ 2147483646 w 30720"/>
              <a:gd name="T119" fmla="*/ 2147483646 h 11496"/>
              <a:gd name="T120" fmla="*/ 2147483646 w 30720"/>
              <a:gd name="T121" fmla="*/ 2147483646 h 11496"/>
              <a:gd name="T122" fmla="*/ 2147483646 w 30720"/>
              <a:gd name="T123" fmla="*/ 2147483646 h 11496"/>
              <a:gd name="T124" fmla="*/ 2147483646 w 30720"/>
              <a:gd name="T125" fmla="*/ 2147483646 h 1149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720" h="11496">
                <a:moveTo>
                  <a:pt x="29285" y="7403"/>
                </a:moveTo>
                <a:lnTo>
                  <a:pt x="29285" y="7403"/>
                </a:lnTo>
                <a:lnTo>
                  <a:pt x="29232" y="7379"/>
                </a:lnTo>
                <a:lnTo>
                  <a:pt x="29180" y="7357"/>
                </a:lnTo>
                <a:lnTo>
                  <a:pt x="29127" y="7336"/>
                </a:lnTo>
                <a:lnTo>
                  <a:pt x="29073" y="7316"/>
                </a:lnTo>
                <a:lnTo>
                  <a:pt x="29020" y="7298"/>
                </a:lnTo>
                <a:lnTo>
                  <a:pt x="28966" y="7280"/>
                </a:lnTo>
                <a:lnTo>
                  <a:pt x="28913" y="7264"/>
                </a:lnTo>
                <a:lnTo>
                  <a:pt x="28859" y="7251"/>
                </a:lnTo>
                <a:lnTo>
                  <a:pt x="28804" y="7237"/>
                </a:lnTo>
                <a:lnTo>
                  <a:pt x="28750" y="7226"/>
                </a:lnTo>
                <a:lnTo>
                  <a:pt x="28697" y="7216"/>
                </a:lnTo>
                <a:lnTo>
                  <a:pt x="28643" y="7208"/>
                </a:lnTo>
                <a:lnTo>
                  <a:pt x="28589" y="7202"/>
                </a:lnTo>
                <a:lnTo>
                  <a:pt x="28535" y="7198"/>
                </a:lnTo>
                <a:lnTo>
                  <a:pt x="28482" y="7195"/>
                </a:lnTo>
                <a:lnTo>
                  <a:pt x="28429" y="7194"/>
                </a:lnTo>
                <a:lnTo>
                  <a:pt x="28376" y="7194"/>
                </a:lnTo>
                <a:lnTo>
                  <a:pt x="28322" y="7197"/>
                </a:lnTo>
                <a:lnTo>
                  <a:pt x="28269" y="7201"/>
                </a:lnTo>
                <a:lnTo>
                  <a:pt x="28217" y="7207"/>
                </a:lnTo>
                <a:lnTo>
                  <a:pt x="28165" y="7215"/>
                </a:lnTo>
                <a:lnTo>
                  <a:pt x="28113" y="7226"/>
                </a:lnTo>
                <a:lnTo>
                  <a:pt x="28062" y="7238"/>
                </a:lnTo>
                <a:lnTo>
                  <a:pt x="28011" y="7253"/>
                </a:lnTo>
                <a:lnTo>
                  <a:pt x="27960" y="7270"/>
                </a:lnTo>
                <a:lnTo>
                  <a:pt x="27910" y="7289"/>
                </a:lnTo>
                <a:lnTo>
                  <a:pt x="27861" y="7310"/>
                </a:lnTo>
                <a:lnTo>
                  <a:pt x="27812" y="7334"/>
                </a:lnTo>
                <a:lnTo>
                  <a:pt x="27763" y="7360"/>
                </a:lnTo>
                <a:lnTo>
                  <a:pt x="27717" y="7388"/>
                </a:lnTo>
                <a:lnTo>
                  <a:pt x="27670" y="7418"/>
                </a:lnTo>
                <a:lnTo>
                  <a:pt x="27623" y="7452"/>
                </a:lnTo>
                <a:lnTo>
                  <a:pt x="27600" y="7473"/>
                </a:lnTo>
                <a:lnTo>
                  <a:pt x="27578" y="7494"/>
                </a:lnTo>
                <a:lnTo>
                  <a:pt x="27556" y="7516"/>
                </a:lnTo>
                <a:lnTo>
                  <a:pt x="27535" y="7539"/>
                </a:lnTo>
                <a:lnTo>
                  <a:pt x="27515" y="7562"/>
                </a:lnTo>
                <a:lnTo>
                  <a:pt x="27495" y="7586"/>
                </a:lnTo>
                <a:lnTo>
                  <a:pt x="27476" y="7611"/>
                </a:lnTo>
                <a:lnTo>
                  <a:pt x="27457" y="7636"/>
                </a:lnTo>
                <a:lnTo>
                  <a:pt x="27440" y="7662"/>
                </a:lnTo>
                <a:lnTo>
                  <a:pt x="27422" y="7689"/>
                </a:lnTo>
                <a:lnTo>
                  <a:pt x="27405" y="7716"/>
                </a:lnTo>
                <a:lnTo>
                  <a:pt x="27390" y="7743"/>
                </a:lnTo>
                <a:lnTo>
                  <a:pt x="27374" y="7771"/>
                </a:lnTo>
                <a:lnTo>
                  <a:pt x="27360" y="7799"/>
                </a:lnTo>
                <a:lnTo>
                  <a:pt x="27345" y="7827"/>
                </a:lnTo>
                <a:lnTo>
                  <a:pt x="27332" y="7857"/>
                </a:lnTo>
                <a:lnTo>
                  <a:pt x="27319" y="7887"/>
                </a:lnTo>
                <a:lnTo>
                  <a:pt x="27307" y="7916"/>
                </a:lnTo>
                <a:lnTo>
                  <a:pt x="27296" y="7946"/>
                </a:lnTo>
                <a:lnTo>
                  <a:pt x="27286" y="7976"/>
                </a:lnTo>
                <a:lnTo>
                  <a:pt x="27276" y="8006"/>
                </a:lnTo>
                <a:lnTo>
                  <a:pt x="27268" y="8038"/>
                </a:lnTo>
                <a:lnTo>
                  <a:pt x="27260" y="8069"/>
                </a:lnTo>
                <a:lnTo>
                  <a:pt x="27252" y="8099"/>
                </a:lnTo>
                <a:lnTo>
                  <a:pt x="27246" y="8130"/>
                </a:lnTo>
                <a:lnTo>
                  <a:pt x="27241" y="8161"/>
                </a:lnTo>
                <a:lnTo>
                  <a:pt x="27236" y="8193"/>
                </a:lnTo>
                <a:lnTo>
                  <a:pt x="27231" y="8224"/>
                </a:lnTo>
                <a:lnTo>
                  <a:pt x="27228" y="8255"/>
                </a:lnTo>
                <a:lnTo>
                  <a:pt x="27226" y="8286"/>
                </a:lnTo>
                <a:lnTo>
                  <a:pt x="27225" y="8318"/>
                </a:lnTo>
                <a:lnTo>
                  <a:pt x="27224" y="8348"/>
                </a:lnTo>
                <a:lnTo>
                  <a:pt x="27225" y="8379"/>
                </a:lnTo>
                <a:lnTo>
                  <a:pt x="27226" y="8409"/>
                </a:lnTo>
                <a:lnTo>
                  <a:pt x="27228" y="8440"/>
                </a:lnTo>
                <a:lnTo>
                  <a:pt x="27231" y="8471"/>
                </a:lnTo>
                <a:lnTo>
                  <a:pt x="27236" y="8500"/>
                </a:lnTo>
                <a:lnTo>
                  <a:pt x="27241" y="8530"/>
                </a:lnTo>
                <a:lnTo>
                  <a:pt x="27247" y="8559"/>
                </a:lnTo>
                <a:lnTo>
                  <a:pt x="27254" y="8588"/>
                </a:lnTo>
                <a:lnTo>
                  <a:pt x="27263" y="8617"/>
                </a:lnTo>
                <a:lnTo>
                  <a:pt x="27271" y="8645"/>
                </a:lnTo>
                <a:lnTo>
                  <a:pt x="27281" y="8674"/>
                </a:lnTo>
                <a:lnTo>
                  <a:pt x="27293" y="8701"/>
                </a:lnTo>
                <a:lnTo>
                  <a:pt x="27304" y="8728"/>
                </a:lnTo>
                <a:lnTo>
                  <a:pt x="27318" y="8754"/>
                </a:lnTo>
                <a:lnTo>
                  <a:pt x="27331" y="8780"/>
                </a:lnTo>
                <a:lnTo>
                  <a:pt x="27347" y="8805"/>
                </a:lnTo>
                <a:lnTo>
                  <a:pt x="27364" y="8830"/>
                </a:lnTo>
                <a:lnTo>
                  <a:pt x="27381" y="8854"/>
                </a:lnTo>
                <a:lnTo>
                  <a:pt x="27399" y="8876"/>
                </a:lnTo>
                <a:lnTo>
                  <a:pt x="27419" y="8899"/>
                </a:lnTo>
                <a:lnTo>
                  <a:pt x="27440" y="8921"/>
                </a:lnTo>
                <a:lnTo>
                  <a:pt x="27462" y="8943"/>
                </a:lnTo>
                <a:lnTo>
                  <a:pt x="27484" y="8963"/>
                </a:lnTo>
                <a:lnTo>
                  <a:pt x="27509" y="8983"/>
                </a:lnTo>
                <a:lnTo>
                  <a:pt x="27534" y="9001"/>
                </a:lnTo>
                <a:lnTo>
                  <a:pt x="27560" y="9019"/>
                </a:lnTo>
                <a:lnTo>
                  <a:pt x="27589" y="9036"/>
                </a:lnTo>
                <a:lnTo>
                  <a:pt x="27618" y="9052"/>
                </a:lnTo>
                <a:lnTo>
                  <a:pt x="27648" y="9067"/>
                </a:lnTo>
                <a:lnTo>
                  <a:pt x="27679" y="9081"/>
                </a:lnTo>
                <a:lnTo>
                  <a:pt x="27711" y="9094"/>
                </a:lnTo>
                <a:lnTo>
                  <a:pt x="27746" y="9106"/>
                </a:lnTo>
                <a:lnTo>
                  <a:pt x="27734" y="9013"/>
                </a:lnTo>
                <a:lnTo>
                  <a:pt x="27730" y="8964"/>
                </a:lnTo>
                <a:lnTo>
                  <a:pt x="27727" y="8916"/>
                </a:lnTo>
                <a:lnTo>
                  <a:pt x="27724" y="8866"/>
                </a:lnTo>
                <a:lnTo>
                  <a:pt x="27722" y="8816"/>
                </a:lnTo>
                <a:lnTo>
                  <a:pt x="27721" y="8767"/>
                </a:lnTo>
                <a:lnTo>
                  <a:pt x="27721" y="8717"/>
                </a:lnTo>
                <a:lnTo>
                  <a:pt x="27722" y="8667"/>
                </a:lnTo>
                <a:lnTo>
                  <a:pt x="27725" y="8617"/>
                </a:lnTo>
                <a:lnTo>
                  <a:pt x="27729" y="8568"/>
                </a:lnTo>
                <a:lnTo>
                  <a:pt x="27734" y="8519"/>
                </a:lnTo>
                <a:lnTo>
                  <a:pt x="27743" y="8472"/>
                </a:lnTo>
                <a:lnTo>
                  <a:pt x="27752" y="8425"/>
                </a:lnTo>
                <a:lnTo>
                  <a:pt x="27763" y="8378"/>
                </a:lnTo>
                <a:lnTo>
                  <a:pt x="27776" y="8333"/>
                </a:lnTo>
                <a:lnTo>
                  <a:pt x="27783" y="8311"/>
                </a:lnTo>
                <a:lnTo>
                  <a:pt x="27792" y="8289"/>
                </a:lnTo>
                <a:lnTo>
                  <a:pt x="27800" y="8268"/>
                </a:lnTo>
                <a:lnTo>
                  <a:pt x="27809" y="8247"/>
                </a:lnTo>
                <a:lnTo>
                  <a:pt x="27820" y="8226"/>
                </a:lnTo>
                <a:lnTo>
                  <a:pt x="27829" y="8206"/>
                </a:lnTo>
                <a:lnTo>
                  <a:pt x="27840" y="8185"/>
                </a:lnTo>
                <a:lnTo>
                  <a:pt x="27852" y="8167"/>
                </a:lnTo>
                <a:lnTo>
                  <a:pt x="27864" y="8148"/>
                </a:lnTo>
                <a:lnTo>
                  <a:pt x="27877" y="8129"/>
                </a:lnTo>
                <a:lnTo>
                  <a:pt x="27890" y="8112"/>
                </a:lnTo>
                <a:lnTo>
                  <a:pt x="27905" y="8094"/>
                </a:lnTo>
                <a:lnTo>
                  <a:pt x="27921" y="8077"/>
                </a:lnTo>
                <a:lnTo>
                  <a:pt x="27936" y="8061"/>
                </a:lnTo>
                <a:lnTo>
                  <a:pt x="27953" y="8045"/>
                </a:lnTo>
                <a:lnTo>
                  <a:pt x="27970" y="8029"/>
                </a:lnTo>
                <a:lnTo>
                  <a:pt x="27987" y="8015"/>
                </a:lnTo>
                <a:lnTo>
                  <a:pt x="28006" y="8001"/>
                </a:lnTo>
                <a:lnTo>
                  <a:pt x="28026" y="7988"/>
                </a:lnTo>
                <a:lnTo>
                  <a:pt x="28047" y="7975"/>
                </a:lnTo>
                <a:lnTo>
                  <a:pt x="28067" y="7963"/>
                </a:lnTo>
                <a:lnTo>
                  <a:pt x="28089" y="7951"/>
                </a:lnTo>
                <a:lnTo>
                  <a:pt x="28112" y="7941"/>
                </a:lnTo>
                <a:lnTo>
                  <a:pt x="28136" y="7931"/>
                </a:lnTo>
                <a:lnTo>
                  <a:pt x="28160" y="7922"/>
                </a:lnTo>
                <a:lnTo>
                  <a:pt x="28186" y="7914"/>
                </a:lnTo>
                <a:lnTo>
                  <a:pt x="28212" y="7906"/>
                </a:lnTo>
                <a:lnTo>
                  <a:pt x="28240" y="7899"/>
                </a:lnTo>
                <a:lnTo>
                  <a:pt x="28268" y="7893"/>
                </a:lnTo>
                <a:lnTo>
                  <a:pt x="28298" y="7889"/>
                </a:lnTo>
                <a:lnTo>
                  <a:pt x="28328" y="7885"/>
                </a:lnTo>
                <a:lnTo>
                  <a:pt x="28358" y="7880"/>
                </a:lnTo>
                <a:lnTo>
                  <a:pt x="28384" y="7882"/>
                </a:lnTo>
                <a:lnTo>
                  <a:pt x="28410" y="7883"/>
                </a:lnTo>
                <a:lnTo>
                  <a:pt x="28435" y="7884"/>
                </a:lnTo>
                <a:lnTo>
                  <a:pt x="28460" y="7887"/>
                </a:lnTo>
                <a:lnTo>
                  <a:pt x="28485" y="7890"/>
                </a:lnTo>
                <a:lnTo>
                  <a:pt x="28510" y="7893"/>
                </a:lnTo>
                <a:lnTo>
                  <a:pt x="28535" y="7898"/>
                </a:lnTo>
                <a:lnTo>
                  <a:pt x="28559" y="7903"/>
                </a:lnTo>
                <a:lnTo>
                  <a:pt x="28583" y="7909"/>
                </a:lnTo>
                <a:lnTo>
                  <a:pt x="28607" y="7915"/>
                </a:lnTo>
                <a:lnTo>
                  <a:pt x="28630" y="7922"/>
                </a:lnTo>
                <a:lnTo>
                  <a:pt x="28654" y="7929"/>
                </a:lnTo>
                <a:lnTo>
                  <a:pt x="28676" y="7938"/>
                </a:lnTo>
                <a:lnTo>
                  <a:pt x="28699" y="7947"/>
                </a:lnTo>
                <a:lnTo>
                  <a:pt x="28721" y="7956"/>
                </a:lnTo>
                <a:lnTo>
                  <a:pt x="28743" y="7966"/>
                </a:lnTo>
                <a:lnTo>
                  <a:pt x="28765" y="7976"/>
                </a:lnTo>
                <a:lnTo>
                  <a:pt x="28787" y="7988"/>
                </a:lnTo>
                <a:lnTo>
                  <a:pt x="28808" y="7999"/>
                </a:lnTo>
                <a:lnTo>
                  <a:pt x="28828" y="8012"/>
                </a:lnTo>
                <a:lnTo>
                  <a:pt x="28869" y="8038"/>
                </a:lnTo>
                <a:lnTo>
                  <a:pt x="28908" y="8065"/>
                </a:lnTo>
                <a:lnTo>
                  <a:pt x="28945" y="8095"/>
                </a:lnTo>
                <a:lnTo>
                  <a:pt x="28981" y="8126"/>
                </a:lnTo>
                <a:lnTo>
                  <a:pt x="29016" y="8159"/>
                </a:lnTo>
                <a:lnTo>
                  <a:pt x="29048" y="8195"/>
                </a:lnTo>
                <a:lnTo>
                  <a:pt x="29078" y="8231"/>
                </a:lnTo>
                <a:lnTo>
                  <a:pt x="29107" y="8270"/>
                </a:lnTo>
                <a:lnTo>
                  <a:pt x="29134" y="8309"/>
                </a:lnTo>
                <a:lnTo>
                  <a:pt x="29159" y="8351"/>
                </a:lnTo>
                <a:lnTo>
                  <a:pt x="29182" y="8394"/>
                </a:lnTo>
                <a:lnTo>
                  <a:pt x="29202" y="8436"/>
                </a:lnTo>
                <a:lnTo>
                  <a:pt x="29221" y="8481"/>
                </a:lnTo>
                <a:lnTo>
                  <a:pt x="29229" y="8504"/>
                </a:lnTo>
                <a:lnTo>
                  <a:pt x="29238" y="8527"/>
                </a:lnTo>
                <a:lnTo>
                  <a:pt x="29245" y="8551"/>
                </a:lnTo>
                <a:lnTo>
                  <a:pt x="29251" y="8574"/>
                </a:lnTo>
                <a:lnTo>
                  <a:pt x="29257" y="8598"/>
                </a:lnTo>
                <a:lnTo>
                  <a:pt x="29263" y="8621"/>
                </a:lnTo>
                <a:lnTo>
                  <a:pt x="29268" y="8645"/>
                </a:lnTo>
                <a:lnTo>
                  <a:pt x="29272" y="8670"/>
                </a:lnTo>
                <a:lnTo>
                  <a:pt x="29275" y="8694"/>
                </a:lnTo>
                <a:lnTo>
                  <a:pt x="29278" y="8719"/>
                </a:lnTo>
                <a:lnTo>
                  <a:pt x="29280" y="8744"/>
                </a:lnTo>
                <a:lnTo>
                  <a:pt x="29282" y="8769"/>
                </a:lnTo>
                <a:lnTo>
                  <a:pt x="29283" y="8794"/>
                </a:lnTo>
                <a:lnTo>
                  <a:pt x="29283" y="8820"/>
                </a:lnTo>
                <a:lnTo>
                  <a:pt x="29283" y="8845"/>
                </a:lnTo>
                <a:lnTo>
                  <a:pt x="29282" y="8871"/>
                </a:lnTo>
                <a:lnTo>
                  <a:pt x="29280" y="8897"/>
                </a:lnTo>
                <a:lnTo>
                  <a:pt x="29278" y="8922"/>
                </a:lnTo>
                <a:lnTo>
                  <a:pt x="29271" y="8974"/>
                </a:lnTo>
                <a:lnTo>
                  <a:pt x="29262" y="9024"/>
                </a:lnTo>
                <a:lnTo>
                  <a:pt x="29251" y="9074"/>
                </a:lnTo>
                <a:lnTo>
                  <a:pt x="29238" y="9123"/>
                </a:lnTo>
                <a:lnTo>
                  <a:pt x="29223" y="9171"/>
                </a:lnTo>
                <a:lnTo>
                  <a:pt x="29206" y="9219"/>
                </a:lnTo>
                <a:lnTo>
                  <a:pt x="29188" y="9265"/>
                </a:lnTo>
                <a:lnTo>
                  <a:pt x="29167" y="9310"/>
                </a:lnTo>
                <a:lnTo>
                  <a:pt x="29144" y="9355"/>
                </a:lnTo>
                <a:lnTo>
                  <a:pt x="29120" y="9398"/>
                </a:lnTo>
                <a:lnTo>
                  <a:pt x="29094" y="9441"/>
                </a:lnTo>
                <a:lnTo>
                  <a:pt x="29067" y="9481"/>
                </a:lnTo>
                <a:lnTo>
                  <a:pt x="29038" y="9522"/>
                </a:lnTo>
                <a:lnTo>
                  <a:pt x="29006" y="9560"/>
                </a:lnTo>
                <a:lnTo>
                  <a:pt x="28974" y="9599"/>
                </a:lnTo>
                <a:lnTo>
                  <a:pt x="28941" y="9635"/>
                </a:lnTo>
                <a:lnTo>
                  <a:pt x="28905" y="9671"/>
                </a:lnTo>
                <a:lnTo>
                  <a:pt x="28869" y="9704"/>
                </a:lnTo>
                <a:lnTo>
                  <a:pt x="28831" y="9737"/>
                </a:lnTo>
                <a:lnTo>
                  <a:pt x="28792" y="9768"/>
                </a:lnTo>
                <a:lnTo>
                  <a:pt x="28751" y="9798"/>
                </a:lnTo>
                <a:lnTo>
                  <a:pt x="28710" y="9827"/>
                </a:lnTo>
                <a:lnTo>
                  <a:pt x="28666" y="9854"/>
                </a:lnTo>
                <a:lnTo>
                  <a:pt x="28622" y="9879"/>
                </a:lnTo>
                <a:lnTo>
                  <a:pt x="28578" y="9903"/>
                </a:lnTo>
                <a:lnTo>
                  <a:pt x="28532" y="9926"/>
                </a:lnTo>
                <a:lnTo>
                  <a:pt x="28484" y="9946"/>
                </a:lnTo>
                <a:lnTo>
                  <a:pt x="28436" y="9965"/>
                </a:lnTo>
                <a:lnTo>
                  <a:pt x="28387" y="9983"/>
                </a:lnTo>
                <a:lnTo>
                  <a:pt x="28337" y="9999"/>
                </a:lnTo>
                <a:lnTo>
                  <a:pt x="28287" y="10013"/>
                </a:lnTo>
                <a:lnTo>
                  <a:pt x="28236" y="10025"/>
                </a:lnTo>
                <a:lnTo>
                  <a:pt x="28189" y="10031"/>
                </a:lnTo>
                <a:lnTo>
                  <a:pt x="28143" y="10035"/>
                </a:lnTo>
                <a:lnTo>
                  <a:pt x="28098" y="10038"/>
                </a:lnTo>
                <a:lnTo>
                  <a:pt x="28052" y="10040"/>
                </a:lnTo>
                <a:lnTo>
                  <a:pt x="28006" y="10041"/>
                </a:lnTo>
                <a:lnTo>
                  <a:pt x="27960" y="10040"/>
                </a:lnTo>
                <a:lnTo>
                  <a:pt x="27915" y="10039"/>
                </a:lnTo>
                <a:lnTo>
                  <a:pt x="27870" y="10036"/>
                </a:lnTo>
                <a:lnTo>
                  <a:pt x="27825" y="10033"/>
                </a:lnTo>
                <a:lnTo>
                  <a:pt x="27780" y="10028"/>
                </a:lnTo>
                <a:lnTo>
                  <a:pt x="27735" y="10021"/>
                </a:lnTo>
                <a:lnTo>
                  <a:pt x="27691" y="10014"/>
                </a:lnTo>
                <a:lnTo>
                  <a:pt x="27647" y="10005"/>
                </a:lnTo>
                <a:lnTo>
                  <a:pt x="27602" y="9995"/>
                </a:lnTo>
                <a:lnTo>
                  <a:pt x="27559" y="9984"/>
                </a:lnTo>
                <a:lnTo>
                  <a:pt x="27516" y="9972"/>
                </a:lnTo>
                <a:lnTo>
                  <a:pt x="27473" y="9958"/>
                </a:lnTo>
                <a:lnTo>
                  <a:pt x="27430" y="9943"/>
                </a:lnTo>
                <a:lnTo>
                  <a:pt x="27388" y="9928"/>
                </a:lnTo>
                <a:lnTo>
                  <a:pt x="27346" y="9910"/>
                </a:lnTo>
                <a:lnTo>
                  <a:pt x="27305" y="9891"/>
                </a:lnTo>
                <a:lnTo>
                  <a:pt x="27265" y="9871"/>
                </a:lnTo>
                <a:lnTo>
                  <a:pt x="27224" y="9850"/>
                </a:lnTo>
                <a:lnTo>
                  <a:pt x="27185" y="9828"/>
                </a:lnTo>
                <a:lnTo>
                  <a:pt x="27145" y="9803"/>
                </a:lnTo>
                <a:lnTo>
                  <a:pt x="27107" y="9778"/>
                </a:lnTo>
                <a:lnTo>
                  <a:pt x="27068" y="9751"/>
                </a:lnTo>
                <a:lnTo>
                  <a:pt x="27031" y="9723"/>
                </a:lnTo>
                <a:lnTo>
                  <a:pt x="26994" y="9693"/>
                </a:lnTo>
                <a:lnTo>
                  <a:pt x="26958" y="9662"/>
                </a:lnTo>
                <a:lnTo>
                  <a:pt x="26922" y="9630"/>
                </a:lnTo>
                <a:lnTo>
                  <a:pt x="26888" y="9597"/>
                </a:lnTo>
                <a:lnTo>
                  <a:pt x="26854" y="9559"/>
                </a:lnTo>
                <a:lnTo>
                  <a:pt x="26821" y="9521"/>
                </a:lnTo>
                <a:lnTo>
                  <a:pt x="26790" y="9482"/>
                </a:lnTo>
                <a:lnTo>
                  <a:pt x="26761" y="9443"/>
                </a:lnTo>
                <a:lnTo>
                  <a:pt x="26732" y="9403"/>
                </a:lnTo>
                <a:lnTo>
                  <a:pt x="26705" y="9364"/>
                </a:lnTo>
                <a:lnTo>
                  <a:pt x="26679" y="9323"/>
                </a:lnTo>
                <a:lnTo>
                  <a:pt x="26655" y="9282"/>
                </a:lnTo>
                <a:lnTo>
                  <a:pt x="26631" y="9241"/>
                </a:lnTo>
                <a:lnTo>
                  <a:pt x="26609" y="9199"/>
                </a:lnTo>
                <a:lnTo>
                  <a:pt x="26588" y="9157"/>
                </a:lnTo>
                <a:lnTo>
                  <a:pt x="26568" y="9115"/>
                </a:lnTo>
                <a:lnTo>
                  <a:pt x="26551" y="9073"/>
                </a:lnTo>
                <a:lnTo>
                  <a:pt x="26533" y="9029"/>
                </a:lnTo>
                <a:lnTo>
                  <a:pt x="26517" y="8987"/>
                </a:lnTo>
                <a:lnTo>
                  <a:pt x="26503" y="8943"/>
                </a:lnTo>
                <a:lnTo>
                  <a:pt x="26489" y="8900"/>
                </a:lnTo>
                <a:lnTo>
                  <a:pt x="26477" y="8857"/>
                </a:lnTo>
                <a:lnTo>
                  <a:pt x="26466" y="8812"/>
                </a:lnTo>
                <a:lnTo>
                  <a:pt x="26456" y="8768"/>
                </a:lnTo>
                <a:lnTo>
                  <a:pt x="26448" y="8723"/>
                </a:lnTo>
                <a:lnTo>
                  <a:pt x="26440" y="8680"/>
                </a:lnTo>
                <a:lnTo>
                  <a:pt x="26434" y="8635"/>
                </a:lnTo>
                <a:lnTo>
                  <a:pt x="26429" y="8590"/>
                </a:lnTo>
                <a:lnTo>
                  <a:pt x="26425" y="8546"/>
                </a:lnTo>
                <a:lnTo>
                  <a:pt x="26422" y="8501"/>
                </a:lnTo>
                <a:lnTo>
                  <a:pt x="26421" y="8456"/>
                </a:lnTo>
                <a:lnTo>
                  <a:pt x="26419" y="8412"/>
                </a:lnTo>
                <a:lnTo>
                  <a:pt x="26419" y="8368"/>
                </a:lnTo>
                <a:lnTo>
                  <a:pt x="26422" y="8323"/>
                </a:lnTo>
                <a:lnTo>
                  <a:pt x="26425" y="8278"/>
                </a:lnTo>
                <a:lnTo>
                  <a:pt x="26428" y="8233"/>
                </a:lnTo>
                <a:lnTo>
                  <a:pt x="26433" y="8189"/>
                </a:lnTo>
                <a:lnTo>
                  <a:pt x="26439" y="8145"/>
                </a:lnTo>
                <a:lnTo>
                  <a:pt x="26445" y="8100"/>
                </a:lnTo>
                <a:lnTo>
                  <a:pt x="26454" y="8056"/>
                </a:lnTo>
                <a:lnTo>
                  <a:pt x="26463" y="8013"/>
                </a:lnTo>
                <a:lnTo>
                  <a:pt x="26473" y="7969"/>
                </a:lnTo>
                <a:lnTo>
                  <a:pt x="26484" y="7925"/>
                </a:lnTo>
                <a:lnTo>
                  <a:pt x="26497" y="7882"/>
                </a:lnTo>
                <a:lnTo>
                  <a:pt x="26509" y="7839"/>
                </a:lnTo>
                <a:lnTo>
                  <a:pt x="26524" y="7796"/>
                </a:lnTo>
                <a:lnTo>
                  <a:pt x="26539" y="7754"/>
                </a:lnTo>
                <a:lnTo>
                  <a:pt x="26555" y="7711"/>
                </a:lnTo>
                <a:lnTo>
                  <a:pt x="26571" y="7669"/>
                </a:lnTo>
                <a:lnTo>
                  <a:pt x="26590" y="7628"/>
                </a:lnTo>
                <a:lnTo>
                  <a:pt x="26609" y="7587"/>
                </a:lnTo>
                <a:lnTo>
                  <a:pt x="26629" y="7546"/>
                </a:lnTo>
                <a:lnTo>
                  <a:pt x="26650" y="7506"/>
                </a:lnTo>
                <a:lnTo>
                  <a:pt x="26671" y="7465"/>
                </a:lnTo>
                <a:lnTo>
                  <a:pt x="26694" y="7426"/>
                </a:lnTo>
                <a:lnTo>
                  <a:pt x="26718" y="7387"/>
                </a:lnTo>
                <a:lnTo>
                  <a:pt x="26743" y="7349"/>
                </a:lnTo>
                <a:lnTo>
                  <a:pt x="26768" y="7310"/>
                </a:lnTo>
                <a:lnTo>
                  <a:pt x="26795" y="7273"/>
                </a:lnTo>
                <a:lnTo>
                  <a:pt x="26822" y="7236"/>
                </a:lnTo>
                <a:lnTo>
                  <a:pt x="26850" y="7200"/>
                </a:lnTo>
                <a:lnTo>
                  <a:pt x="26880" y="7163"/>
                </a:lnTo>
                <a:lnTo>
                  <a:pt x="26910" y="7128"/>
                </a:lnTo>
                <a:lnTo>
                  <a:pt x="26940" y="7094"/>
                </a:lnTo>
                <a:lnTo>
                  <a:pt x="26971" y="7060"/>
                </a:lnTo>
                <a:lnTo>
                  <a:pt x="27005" y="7027"/>
                </a:lnTo>
                <a:lnTo>
                  <a:pt x="27038" y="6994"/>
                </a:lnTo>
                <a:lnTo>
                  <a:pt x="27071" y="6962"/>
                </a:lnTo>
                <a:lnTo>
                  <a:pt x="27107" y="6933"/>
                </a:lnTo>
                <a:lnTo>
                  <a:pt x="27141" y="6906"/>
                </a:lnTo>
                <a:lnTo>
                  <a:pt x="27176" y="6880"/>
                </a:lnTo>
                <a:lnTo>
                  <a:pt x="27212" y="6854"/>
                </a:lnTo>
                <a:lnTo>
                  <a:pt x="27248" y="6829"/>
                </a:lnTo>
                <a:lnTo>
                  <a:pt x="27285" y="6805"/>
                </a:lnTo>
                <a:lnTo>
                  <a:pt x="27321" y="6782"/>
                </a:lnTo>
                <a:lnTo>
                  <a:pt x="27357" y="6761"/>
                </a:lnTo>
                <a:lnTo>
                  <a:pt x="27395" y="6740"/>
                </a:lnTo>
                <a:lnTo>
                  <a:pt x="27432" y="6719"/>
                </a:lnTo>
                <a:lnTo>
                  <a:pt x="27470" y="6699"/>
                </a:lnTo>
                <a:lnTo>
                  <a:pt x="27508" y="6681"/>
                </a:lnTo>
                <a:lnTo>
                  <a:pt x="27546" y="6663"/>
                </a:lnTo>
                <a:lnTo>
                  <a:pt x="27584" y="6646"/>
                </a:lnTo>
                <a:lnTo>
                  <a:pt x="27623" y="6630"/>
                </a:lnTo>
                <a:lnTo>
                  <a:pt x="27662" y="6615"/>
                </a:lnTo>
                <a:lnTo>
                  <a:pt x="27701" y="6600"/>
                </a:lnTo>
                <a:lnTo>
                  <a:pt x="27741" y="6587"/>
                </a:lnTo>
                <a:lnTo>
                  <a:pt x="27780" y="6573"/>
                </a:lnTo>
                <a:lnTo>
                  <a:pt x="27820" y="6562"/>
                </a:lnTo>
                <a:lnTo>
                  <a:pt x="27859" y="6550"/>
                </a:lnTo>
                <a:lnTo>
                  <a:pt x="27899" y="6540"/>
                </a:lnTo>
                <a:lnTo>
                  <a:pt x="27939" y="6531"/>
                </a:lnTo>
                <a:lnTo>
                  <a:pt x="27980" y="6521"/>
                </a:lnTo>
                <a:lnTo>
                  <a:pt x="28020" y="6514"/>
                </a:lnTo>
                <a:lnTo>
                  <a:pt x="28060" y="6507"/>
                </a:lnTo>
                <a:lnTo>
                  <a:pt x="28101" y="6499"/>
                </a:lnTo>
                <a:lnTo>
                  <a:pt x="28141" y="6494"/>
                </a:lnTo>
                <a:lnTo>
                  <a:pt x="28182" y="6489"/>
                </a:lnTo>
                <a:lnTo>
                  <a:pt x="28223" y="6485"/>
                </a:lnTo>
                <a:lnTo>
                  <a:pt x="28264" y="6482"/>
                </a:lnTo>
                <a:lnTo>
                  <a:pt x="28305" y="6480"/>
                </a:lnTo>
                <a:lnTo>
                  <a:pt x="28345" y="6478"/>
                </a:lnTo>
                <a:lnTo>
                  <a:pt x="28387" y="6477"/>
                </a:lnTo>
                <a:lnTo>
                  <a:pt x="28428" y="6477"/>
                </a:lnTo>
                <a:lnTo>
                  <a:pt x="28468" y="6477"/>
                </a:lnTo>
                <a:lnTo>
                  <a:pt x="28510" y="6479"/>
                </a:lnTo>
                <a:lnTo>
                  <a:pt x="28550" y="6481"/>
                </a:lnTo>
                <a:lnTo>
                  <a:pt x="28592" y="6483"/>
                </a:lnTo>
                <a:lnTo>
                  <a:pt x="28633" y="6486"/>
                </a:lnTo>
                <a:lnTo>
                  <a:pt x="28673" y="6490"/>
                </a:lnTo>
                <a:lnTo>
                  <a:pt x="28715" y="6495"/>
                </a:lnTo>
                <a:lnTo>
                  <a:pt x="28756" y="6501"/>
                </a:lnTo>
                <a:lnTo>
                  <a:pt x="28796" y="6508"/>
                </a:lnTo>
                <a:lnTo>
                  <a:pt x="28837" y="6514"/>
                </a:lnTo>
                <a:lnTo>
                  <a:pt x="28877" y="6522"/>
                </a:lnTo>
                <a:lnTo>
                  <a:pt x="28918" y="6531"/>
                </a:lnTo>
                <a:lnTo>
                  <a:pt x="28959" y="6540"/>
                </a:lnTo>
                <a:lnTo>
                  <a:pt x="28999" y="6549"/>
                </a:lnTo>
                <a:lnTo>
                  <a:pt x="29040" y="6560"/>
                </a:lnTo>
                <a:lnTo>
                  <a:pt x="29079" y="6571"/>
                </a:lnTo>
                <a:lnTo>
                  <a:pt x="29119" y="6584"/>
                </a:lnTo>
                <a:lnTo>
                  <a:pt x="29159" y="6596"/>
                </a:lnTo>
                <a:lnTo>
                  <a:pt x="29199" y="6610"/>
                </a:lnTo>
                <a:lnTo>
                  <a:pt x="29239" y="6623"/>
                </a:lnTo>
                <a:lnTo>
                  <a:pt x="29277" y="6638"/>
                </a:lnTo>
                <a:lnTo>
                  <a:pt x="29317" y="6653"/>
                </a:lnTo>
                <a:lnTo>
                  <a:pt x="29355" y="6669"/>
                </a:lnTo>
                <a:lnTo>
                  <a:pt x="29395" y="6686"/>
                </a:lnTo>
                <a:lnTo>
                  <a:pt x="29432" y="6703"/>
                </a:lnTo>
                <a:lnTo>
                  <a:pt x="29471" y="6721"/>
                </a:lnTo>
                <a:lnTo>
                  <a:pt x="29509" y="6740"/>
                </a:lnTo>
                <a:lnTo>
                  <a:pt x="29547" y="6759"/>
                </a:lnTo>
                <a:lnTo>
                  <a:pt x="29584" y="6778"/>
                </a:lnTo>
                <a:lnTo>
                  <a:pt x="29619" y="6799"/>
                </a:lnTo>
                <a:lnTo>
                  <a:pt x="29652" y="6819"/>
                </a:lnTo>
                <a:lnTo>
                  <a:pt x="29685" y="6841"/>
                </a:lnTo>
                <a:lnTo>
                  <a:pt x="29717" y="6863"/>
                </a:lnTo>
                <a:lnTo>
                  <a:pt x="29750" y="6884"/>
                </a:lnTo>
                <a:lnTo>
                  <a:pt x="29781" y="6906"/>
                </a:lnTo>
                <a:lnTo>
                  <a:pt x="29812" y="6929"/>
                </a:lnTo>
                <a:lnTo>
                  <a:pt x="29842" y="6953"/>
                </a:lnTo>
                <a:lnTo>
                  <a:pt x="29873" y="6977"/>
                </a:lnTo>
                <a:lnTo>
                  <a:pt x="29902" y="7001"/>
                </a:lnTo>
                <a:lnTo>
                  <a:pt x="29931" y="7025"/>
                </a:lnTo>
                <a:lnTo>
                  <a:pt x="29959" y="7050"/>
                </a:lnTo>
                <a:lnTo>
                  <a:pt x="29987" y="7075"/>
                </a:lnTo>
                <a:lnTo>
                  <a:pt x="30014" y="7101"/>
                </a:lnTo>
                <a:lnTo>
                  <a:pt x="30041" y="7127"/>
                </a:lnTo>
                <a:lnTo>
                  <a:pt x="30067" y="7153"/>
                </a:lnTo>
                <a:lnTo>
                  <a:pt x="30118" y="7207"/>
                </a:lnTo>
                <a:lnTo>
                  <a:pt x="30167" y="7261"/>
                </a:lnTo>
                <a:lnTo>
                  <a:pt x="30213" y="7317"/>
                </a:lnTo>
                <a:lnTo>
                  <a:pt x="30258" y="7376"/>
                </a:lnTo>
                <a:lnTo>
                  <a:pt x="30300" y="7434"/>
                </a:lnTo>
                <a:lnTo>
                  <a:pt x="30341" y="7494"/>
                </a:lnTo>
                <a:lnTo>
                  <a:pt x="30379" y="7555"/>
                </a:lnTo>
                <a:lnTo>
                  <a:pt x="30415" y="7617"/>
                </a:lnTo>
                <a:lnTo>
                  <a:pt x="30449" y="7680"/>
                </a:lnTo>
                <a:lnTo>
                  <a:pt x="30482" y="7744"/>
                </a:lnTo>
                <a:lnTo>
                  <a:pt x="30512" y="7809"/>
                </a:lnTo>
                <a:lnTo>
                  <a:pt x="30540" y="7874"/>
                </a:lnTo>
                <a:lnTo>
                  <a:pt x="30566" y="7941"/>
                </a:lnTo>
                <a:lnTo>
                  <a:pt x="30590" y="8007"/>
                </a:lnTo>
                <a:lnTo>
                  <a:pt x="30612" y="8075"/>
                </a:lnTo>
                <a:lnTo>
                  <a:pt x="30632" y="8144"/>
                </a:lnTo>
                <a:lnTo>
                  <a:pt x="30649" y="8212"/>
                </a:lnTo>
                <a:lnTo>
                  <a:pt x="30665" y="8282"/>
                </a:lnTo>
                <a:lnTo>
                  <a:pt x="30678" y="8352"/>
                </a:lnTo>
                <a:lnTo>
                  <a:pt x="30691" y="8423"/>
                </a:lnTo>
                <a:lnTo>
                  <a:pt x="30700" y="8493"/>
                </a:lnTo>
                <a:lnTo>
                  <a:pt x="30709" y="8565"/>
                </a:lnTo>
                <a:lnTo>
                  <a:pt x="30714" y="8636"/>
                </a:lnTo>
                <a:lnTo>
                  <a:pt x="30718" y="8708"/>
                </a:lnTo>
                <a:lnTo>
                  <a:pt x="30720" y="8780"/>
                </a:lnTo>
                <a:lnTo>
                  <a:pt x="30720" y="8853"/>
                </a:lnTo>
                <a:lnTo>
                  <a:pt x="30718" y="8924"/>
                </a:lnTo>
                <a:lnTo>
                  <a:pt x="30714" y="8996"/>
                </a:lnTo>
                <a:lnTo>
                  <a:pt x="30708" y="9068"/>
                </a:lnTo>
                <a:lnTo>
                  <a:pt x="30700" y="9141"/>
                </a:lnTo>
                <a:lnTo>
                  <a:pt x="30690" y="9213"/>
                </a:lnTo>
                <a:lnTo>
                  <a:pt x="30678" y="9284"/>
                </a:lnTo>
                <a:lnTo>
                  <a:pt x="30665" y="9355"/>
                </a:lnTo>
                <a:lnTo>
                  <a:pt x="30649" y="9427"/>
                </a:lnTo>
                <a:lnTo>
                  <a:pt x="30632" y="9498"/>
                </a:lnTo>
                <a:lnTo>
                  <a:pt x="30612" y="9569"/>
                </a:lnTo>
                <a:lnTo>
                  <a:pt x="30590" y="9638"/>
                </a:lnTo>
                <a:lnTo>
                  <a:pt x="30567" y="9708"/>
                </a:lnTo>
                <a:lnTo>
                  <a:pt x="30542" y="9777"/>
                </a:lnTo>
                <a:lnTo>
                  <a:pt x="30515" y="9845"/>
                </a:lnTo>
                <a:lnTo>
                  <a:pt x="30486" y="9913"/>
                </a:lnTo>
                <a:lnTo>
                  <a:pt x="30456" y="9981"/>
                </a:lnTo>
                <a:lnTo>
                  <a:pt x="30422" y="10047"/>
                </a:lnTo>
                <a:lnTo>
                  <a:pt x="30388" y="10113"/>
                </a:lnTo>
                <a:lnTo>
                  <a:pt x="30351" y="10177"/>
                </a:lnTo>
                <a:lnTo>
                  <a:pt x="30313" y="10242"/>
                </a:lnTo>
                <a:lnTo>
                  <a:pt x="30273" y="10304"/>
                </a:lnTo>
                <a:lnTo>
                  <a:pt x="30231" y="10367"/>
                </a:lnTo>
                <a:lnTo>
                  <a:pt x="30187" y="10428"/>
                </a:lnTo>
                <a:lnTo>
                  <a:pt x="30141" y="10488"/>
                </a:lnTo>
                <a:lnTo>
                  <a:pt x="30094" y="10547"/>
                </a:lnTo>
                <a:lnTo>
                  <a:pt x="30044" y="10604"/>
                </a:lnTo>
                <a:lnTo>
                  <a:pt x="29993" y="10660"/>
                </a:lnTo>
                <a:lnTo>
                  <a:pt x="29940" y="10715"/>
                </a:lnTo>
                <a:lnTo>
                  <a:pt x="29886" y="10770"/>
                </a:lnTo>
                <a:lnTo>
                  <a:pt x="29829" y="10822"/>
                </a:lnTo>
                <a:lnTo>
                  <a:pt x="29775" y="10867"/>
                </a:lnTo>
                <a:lnTo>
                  <a:pt x="29719" y="10911"/>
                </a:lnTo>
                <a:lnTo>
                  <a:pt x="29662" y="10953"/>
                </a:lnTo>
                <a:lnTo>
                  <a:pt x="29605" y="10993"/>
                </a:lnTo>
                <a:lnTo>
                  <a:pt x="29548" y="11032"/>
                </a:lnTo>
                <a:lnTo>
                  <a:pt x="29489" y="11068"/>
                </a:lnTo>
                <a:lnTo>
                  <a:pt x="29431" y="11105"/>
                </a:lnTo>
                <a:lnTo>
                  <a:pt x="29372" y="11138"/>
                </a:lnTo>
                <a:lnTo>
                  <a:pt x="29311" y="11170"/>
                </a:lnTo>
                <a:lnTo>
                  <a:pt x="29251" y="11201"/>
                </a:lnTo>
                <a:lnTo>
                  <a:pt x="29191" y="11231"/>
                </a:lnTo>
                <a:lnTo>
                  <a:pt x="29129" y="11259"/>
                </a:lnTo>
                <a:lnTo>
                  <a:pt x="29068" y="11285"/>
                </a:lnTo>
                <a:lnTo>
                  <a:pt x="29005" y="11310"/>
                </a:lnTo>
                <a:lnTo>
                  <a:pt x="28943" y="11333"/>
                </a:lnTo>
                <a:lnTo>
                  <a:pt x="28880" y="11353"/>
                </a:lnTo>
                <a:lnTo>
                  <a:pt x="28817" y="11374"/>
                </a:lnTo>
                <a:lnTo>
                  <a:pt x="28753" y="11392"/>
                </a:lnTo>
                <a:lnTo>
                  <a:pt x="28689" y="11410"/>
                </a:lnTo>
                <a:lnTo>
                  <a:pt x="28625" y="11424"/>
                </a:lnTo>
                <a:lnTo>
                  <a:pt x="28561" y="11439"/>
                </a:lnTo>
                <a:lnTo>
                  <a:pt x="28496" y="11451"/>
                </a:lnTo>
                <a:lnTo>
                  <a:pt x="28431" y="11462"/>
                </a:lnTo>
                <a:lnTo>
                  <a:pt x="28366" y="11471"/>
                </a:lnTo>
                <a:lnTo>
                  <a:pt x="28301" y="11479"/>
                </a:lnTo>
                <a:lnTo>
                  <a:pt x="28236" y="11486"/>
                </a:lnTo>
                <a:lnTo>
                  <a:pt x="28170" y="11490"/>
                </a:lnTo>
                <a:lnTo>
                  <a:pt x="28105" y="11494"/>
                </a:lnTo>
                <a:lnTo>
                  <a:pt x="28039" y="11496"/>
                </a:lnTo>
                <a:lnTo>
                  <a:pt x="27974" y="11496"/>
                </a:lnTo>
                <a:lnTo>
                  <a:pt x="27908" y="11495"/>
                </a:lnTo>
                <a:lnTo>
                  <a:pt x="27843" y="11493"/>
                </a:lnTo>
                <a:lnTo>
                  <a:pt x="27777" y="11489"/>
                </a:lnTo>
                <a:lnTo>
                  <a:pt x="27711" y="11484"/>
                </a:lnTo>
                <a:lnTo>
                  <a:pt x="27646" y="11476"/>
                </a:lnTo>
                <a:lnTo>
                  <a:pt x="27580" y="11468"/>
                </a:lnTo>
                <a:lnTo>
                  <a:pt x="27516" y="11459"/>
                </a:lnTo>
                <a:lnTo>
                  <a:pt x="27450" y="11447"/>
                </a:lnTo>
                <a:lnTo>
                  <a:pt x="27386" y="11435"/>
                </a:lnTo>
                <a:lnTo>
                  <a:pt x="27320" y="11421"/>
                </a:lnTo>
                <a:lnTo>
                  <a:pt x="27255" y="11405"/>
                </a:lnTo>
                <a:lnTo>
                  <a:pt x="27192" y="11389"/>
                </a:lnTo>
                <a:lnTo>
                  <a:pt x="27127" y="11371"/>
                </a:lnTo>
                <a:lnTo>
                  <a:pt x="27064" y="11351"/>
                </a:lnTo>
                <a:lnTo>
                  <a:pt x="27000" y="11331"/>
                </a:lnTo>
                <a:lnTo>
                  <a:pt x="26937" y="11308"/>
                </a:lnTo>
                <a:lnTo>
                  <a:pt x="26874" y="11284"/>
                </a:lnTo>
                <a:lnTo>
                  <a:pt x="26812" y="11259"/>
                </a:lnTo>
                <a:lnTo>
                  <a:pt x="26751" y="11233"/>
                </a:lnTo>
                <a:lnTo>
                  <a:pt x="26689" y="11205"/>
                </a:lnTo>
                <a:lnTo>
                  <a:pt x="26628" y="11175"/>
                </a:lnTo>
                <a:lnTo>
                  <a:pt x="26567" y="11144"/>
                </a:lnTo>
                <a:lnTo>
                  <a:pt x="26507" y="11113"/>
                </a:lnTo>
                <a:lnTo>
                  <a:pt x="26448" y="11080"/>
                </a:lnTo>
                <a:lnTo>
                  <a:pt x="26388" y="11044"/>
                </a:lnTo>
                <a:lnTo>
                  <a:pt x="26330" y="11009"/>
                </a:lnTo>
                <a:lnTo>
                  <a:pt x="26272" y="10971"/>
                </a:lnTo>
                <a:lnTo>
                  <a:pt x="26214" y="10933"/>
                </a:lnTo>
                <a:lnTo>
                  <a:pt x="26158" y="10892"/>
                </a:lnTo>
                <a:lnTo>
                  <a:pt x="26102" y="10852"/>
                </a:lnTo>
                <a:lnTo>
                  <a:pt x="26047" y="10809"/>
                </a:lnTo>
                <a:lnTo>
                  <a:pt x="25992" y="10765"/>
                </a:lnTo>
                <a:lnTo>
                  <a:pt x="25937" y="10720"/>
                </a:lnTo>
                <a:lnTo>
                  <a:pt x="25884" y="10673"/>
                </a:lnTo>
                <a:lnTo>
                  <a:pt x="25840" y="10644"/>
                </a:lnTo>
                <a:lnTo>
                  <a:pt x="25797" y="10618"/>
                </a:lnTo>
                <a:lnTo>
                  <a:pt x="25756" y="10593"/>
                </a:lnTo>
                <a:lnTo>
                  <a:pt x="25718" y="10571"/>
                </a:lnTo>
                <a:lnTo>
                  <a:pt x="25681" y="10551"/>
                </a:lnTo>
                <a:lnTo>
                  <a:pt x="25646" y="10533"/>
                </a:lnTo>
                <a:lnTo>
                  <a:pt x="25613" y="10518"/>
                </a:lnTo>
                <a:lnTo>
                  <a:pt x="25581" y="10503"/>
                </a:lnTo>
                <a:lnTo>
                  <a:pt x="25550" y="10492"/>
                </a:lnTo>
                <a:lnTo>
                  <a:pt x="25521" y="10480"/>
                </a:lnTo>
                <a:lnTo>
                  <a:pt x="25493" y="10472"/>
                </a:lnTo>
                <a:lnTo>
                  <a:pt x="25466" y="10464"/>
                </a:lnTo>
                <a:lnTo>
                  <a:pt x="25440" y="10457"/>
                </a:lnTo>
                <a:lnTo>
                  <a:pt x="25414" y="10452"/>
                </a:lnTo>
                <a:lnTo>
                  <a:pt x="25389" y="10448"/>
                </a:lnTo>
                <a:lnTo>
                  <a:pt x="25364" y="10445"/>
                </a:lnTo>
                <a:lnTo>
                  <a:pt x="3051" y="10445"/>
                </a:lnTo>
                <a:lnTo>
                  <a:pt x="2972" y="10444"/>
                </a:lnTo>
                <a:lnTo>
                  <a:pt x="2894" y="10442"/>
                </a:lnTo>
                <a:lnTo>
                  <a:pt x="2816" y="10437"/>
                </a:lnTo>
                <a:lnTo>
                  <a:pt x="2739" y="10429"/>
                </a:lnTo>
                <a:lnTo>
                  <a:pt x="2662" y="10421"/>
                </a:lnTo>
                <a:lnTo>
                  <a:pt x="2586" y="10411"/>
                </a:lnTo>
                <a:lnTo>
                  <a:pt x="2511" y="10398"/>
                </a:lnTo>
                <a:lnTo>
                  <a:pt x="2436" y="10383"/>
                </a:lnTo>
                <a:lnTo>
                  <a:pt x="2362" y="10367"/>
                </a:lnTo>
                <a:lnTo>
                  <a:pt x="2288" y="10349"/>
                </a:lnTo>
                <a:lnTo>
                  <a:pt x="2215" y="10329"/>
                </a:lnTo>
                <a:lnTo>
                  <a:pt x="2143" y="10309"/>
                </a:lnTo>
                <a:lnTo>
                  <a:pt x="2073" y="10285"/>
                </a:lnTo>
                <a:lnTo>
                  <a:pt x="2002" y="10261"/>
                </a:lnTo>
                <a:lnTo>
                  <a:pt x="1932" y="10234"/>
                </a:lnTo>
                <a:lnTo>
                  <a:pt x="1863" y="10205"/>
                </a:lnTo>
                <a:lnTo>
                  <a:pt x="1795" y="10176"/>
                </a:lnTo>
                <a:lnTo>
                  <a:pt x="1728" y="10144"/>
                </a:lnTo>
                <a:lnTo>
                  <a:pt x="1661" y="10112"/>
                </a:lnTo>
                <a:lnTo>
                  <a:pt x="1597" y="10077"/>
                </a:lnTo>
                <a:lnTo>
                  <a:pt x="1532" y="10041"/>
                </a:lnTo>
                <a:lnTo>
                  <a:pt x="1469" y="10004"/>
                </a:lnTo>
                <a:lnTo>
                  <a:pt x="1406" y="9965"/>
                </a:lnTo>
                <a:lnTo>
                  <a:pt x="1345" y="9924"/>
                </a:lnTo>
                <a:lnTo>
                  <a:pt x="1285" y="9883"/>
                </a:lnTo>
                <a:lnTo>
                  <a:pt x="1225" y="9839"/>
                </a:lnTo>
                <a:lnTo>
                  <a:pt x="1167" y="9794"/>
                </a:lnTo>
                <a:lnTo>
                  <a:pt x="1110" y="9749"/>
                </a:lnTo>
                <a:lnTo>
                  <a:pt x="1055" y="9702"/>
                </a:lnTo>
                <a:lnTo>
                  <a:pt x="999" y="9653"/>
                </a:lnTo>
                <a:lnTo>
                  <a:pt x="945" y="9603"/>
                </a:lnTo>
                <a:lnTo>
                  <a:pt x="893" y="9552"/>
                </a:lnTo>
                <a:lnTo>
                  <a:pt x="842" y="9500"/>
                </a:lnTo>
                <a:lnTo>
                  <a:pt x="792" y="9446"/>
                </a:lnTo>
                <a:lnTo>
                  <a:pt x="743" y="9392"/>
                </a:lnTo>
                <a:lnTo>
                  <a:pt x="696" y="9335"/>
                </a:lnTo>
                <a:lnTo>
                  <a:pt x="651" y="9278"/>
                </a:lnTo>
                <a:lnTo>
                  <a:pt x="606" y="9220"/>
                </a:lnTo>
                <a:lnTo>
                  <a:pt x="562" y="9161"/>
                </a:lnTo>
                <a:lnTo>
                  <a:pt x="521" y="9100"/>
                </a:lnTo>
                <a:lnTo>
                  <a:pt x="480" y="9039"/>
                </a:lnTo>
                <a:lnTo>
                  <a:pt x="441" y="8976"/>
                </a:lnTo>
                <a:lnTo>
                  <a:pt x="404" y="8913"/>
                </a:lnTo>
                <a:lnTo>
                  <a:pt x="367" y="8849"/>
                </a:lnTo>
                <a:lnTo>
                  <a:pt x="333" y="8784"/>
                </a:lnTo>
                <a:lnTo>
                  <a:pt x="301" y="8717"/>
                </a:lnTo>
                <a:lnTo>
                  <a:pt x="270" y="8651"/>
                </a:lnTo>
                <a:lnTo>
                  <a:pt x="239" y="8582"/>
                </a:lnTo>
                <a:lnTo>
                  <a:pt x="211" y="8513"/>
                </a:lnTo>
                <a:lnTo>
                  <a:pt x="185" y="8444"/>
                </a:lnTo>
                <a:lnTo>
                  <a:pt x="160" y="8373"/>
                </a:lnTo>
                <a:lnTo>
                  <a:pt x="136" y="8302"/>
                </a:lnTo>
                <a:lnTo>
                  <a:pt x="116" y="8230"/>
                </a:lnTo>
                <a:lnTo>
                  <a:pt x="96" y="8157"/>
                </a:lnTo>
                <a:lnTo>
                  <a:pt x="78" y="8083"/>
                </a:lnTo>
                <a:lnTo>
                  <a:pt x="61" y="8010"/>
                </a:lnTo>
                <a:lnTo>
                  <a:pt x="47" y="7935"/>
                </a:lnTo>
                <a:lnTo>
                  <a:pt x="34" y="7860"/>
                </a:lnTo>
                <a:lnTo>
                  <a:pt x="24" y="7784"/>
                </a:lnTo>
                <a:lnTo>
                  <a:pt x="16" y="7707"/>
                </a:lnTo>
                <a:lnTo>
                  <a:pt x="8" y="7630"/>
                </a:lnTo>
                <a:lnTo>
                  <a:pt x="4" y="7552"/>
                </a:lnTo>
                <a:lnTo>
                  <a:pt x="1" y="7474"/>
                </a:lnTo>
                <a:lnTo>
                  <a:pt x="0" y="7394"/>
                </a:lnTo>
                <a:lnTo>
                  <a:pt x="0" y="3050"/>
                </a:lnTo>
                <a:lnTo>
                  <a:pt x="1" y="2971"/>
                </a:lnTo>
                <a:lnTo>
                  <a:pt x="4" y="2893"/>
                </a:lnTo>
                <a:lnTo>
                  <a:pt x="8" y="2815"/>
                </a:lnTo>
                <a:lnTo>
                  <a:pt x="16" y="2738"/>
                </a:lnTo>
                <a:lnTo>
                  <a:pt x="24" y="2661"/>
                </a:lnTo>
                <a:lnTo>
                  <a:pt x="34" y="2585"/>
                </a:lnTo>
                <a:lnTo>
                  <a:pt x="47" y="2510"/>
                </a:lnTo>
                <a:lnTo>
                  <a:pt x="61" y="2435"/>
                </a:lnTo>
                <a:lnTo>
                  <a:pt x="78" y="2361"/>
                </a:lnTo>
                <a:lnTo>
                  <a:pt x="96" y="2288"/>
                </a:lnTo>
                <a:lnTo>
                  <a:pt x="116" y="2215"/>
                </a:lnTo>
                <a:lnTo>
                  <a:pt x="136" y="2143"/>
                </a:lnTo>
                <a:lnTo>
                  <a:pt x="160" y="2072"/>
                </a:lnTo>
                <a:lnTo>
                  <a:pt x="185" y="2001"/>
                </a:lnTo>
                <a:lnTo>
                  <a:pt x="211" y="1932"/>
                </a:lnTo>
                <a:lnTo>
                  <a:pt x="239" y="1863"/>
                </a:lnTo>
                <a:lnTo>
                  <a:pt x="270" y="1795"/>
                </a:lnTo>
                <a:lnTo>
                  <a:pt x="301" y="1728"/>
                </a:lnTo>
                <a:lnTo>
                  <a:pt x="333" y="1661"/>
                </a:lnTo>
                <a:lnTo>
                  <a:pt x="367" y="1596"/>
                </a:lnTo>
                <a:lnTo>
                  <a:pt x="404" y="1532"/>
                </a:lnTo>
                <a:lnTo>
                  <a:pt x="441" y="1468"/>
                </a:lnTo>
                <a:lnTo>
                  <a:pt x="480" y="1406"/>
                </a:lnTo>
                <a:lnTo>
                  <a:pt x="521" y="1345"/>
                </a:lnTo>
                <a:lnTo>
                  <a:pt x="562" y="1284"/>
                </a:lnTo>
                <a:lnTo>
                  <a:pt x="606" y="1225"/>
                </a:lnTo>
                <a:lnTo>
                  <a:pt x="651" y="1167"/>
                </a:lnTo>
                <a:lnTo>
                  <a:pt x="696" y="1109"/>
                </a:lnTo>
                <a:lnTo>
                  <a:pt x="743" y="1054"/>
                </a:lnTo>
                <a:lnTo>
                  <a:pt x="792" y="999"/>
                </a:lnTo>
                <a:lnTo>
                  <a:pt x="842" y="946"/>
                </a:lnTo>
                <a:lnTo>
                  <a:pt x="893" y="893"/>
                </a:lnTo>
                <a:lnTo>
                  <a:pt x="945" y="842"/>
                </a:lnTo>
                <a:lnTo>
                  <a:pt x="999" y="792"/>
                </a:lnTo>
                <a:lnTo>
                  <a:pt x="1055" y="744"/>
                </a:lnTo>
                <a:lnTo>
                  <a:pt x="1110" y="696"/>
                </a:lnTo>
                <a:lnTo>
                  <a:pt x="1167" y="650"/>
                </a:lnTo>
                <a:lnTo>
                  <a:pt x="1225" y="606"/>
                </a:lnTo>
                <a:lnTo>
                  <a:pt x="1285" y="563"/>
                </a:lnTo>
                <a:lnTo>
                  <a:pt x="1345" y="520"/>
                </a:lnTo>
                <a:lnTo>
                  <a:pt x="1406" y="481"/>
                </a:lnTo>
                <a:lnTo>
                  <a:pt x="1469" y="441"/>
                </a:lnTo>
                <a:lnTo>
                  <a:pt x="1532" y="404"/>
                </a:lnTo>
                <a:lnTo>
                  <a:pt x="1597" y="368"/>
                </a:lnTo>
                <a:lnTo>
                  <a:pt x="1661" y="334"/>
                </a:lnTo>
                <a:lnTo>
                  <a:pt x="1728" y="301"/>
                </a:lnTo>
                <a:lnTo>
                  <a:pt x="1795" y="270"/>
                </a:lnTo>
                <a:lnTo>
                  <a:pt x="1863" y="239"/>
                </a:lnTo>
                <a:lnTo>
                  <a:pt x="1932" y="211"/>
                </a:lnTo>
                <a:lnTo>
                  <a:pt x="2002" y="185"/>
                </a:lnTo>
                <a:lnTo>
                  <a:pt x="2073" y="160"/>
                </a:lnTo>
                <a:lnTo>
                  <a:pt x="2143" y="137"/>
                </a:lnTo>
                <a:lnTo>
                  <a:pt x="2215" y="116"/>
                </a:lnTo>
                <a:lnTo>
                  <a:pt x="2288" y="96"/>
                </a:lnTo>
                <a:lnTo>
                  <a:pt x="2362" y="78"/>
                </a:lnTo>
                <a:lnTo>
                  <a:pt x="2436" y="61"/>
                </a:lnTo>
                <a:lnTo>
                  <a:pt x="2511" y="48"/>
                </a:lnTo>
                <a:lnTo>
                  <a:pt x="2586" y="35"/>
                </a:lnTo>
                <a:lnTo>
                  <a:pt x="2662" y="24"/>
                </a:lnTo>
                <a:lnTo>
                  <a:pt x="2739" y="16"/>
                </a:lnTo>
                <a:lnTo>
                  <a:pt x="2816" y="8"/>
                </a:lnTo>
                <a:lnTo>
                  <a:pt x="2894" y="4"/>
                </a:lnTo>
                <a:lnTo>
                  <a:pt x="2972" y="1"/>
                </a:lnTo>
                <a:lnTo>
                  <a:pt x="3051" y="0"/>
                </a:lnTo>
                <a:lnTo>
                  <a:pt x="25929" y="0"/>
                </a:lnTo>
                <a:lnTo>
                  <a:pt x="26007" y="1"/>
                </a:lnTo>
                <a:lnTo>
                  <a:pt x="26086" y="4"/>
                </a:lnTo>
                <a:lnTo>
                  <a:pt x="26163" y="8"/>
                </a:lnTo>
                <a:lnTo>
                  <a:pt x="26240" y="16"/>
                </a:lnTo>
                <a:lnTo>
                  <a:pt x="26317" y="24"/>
                </a:lnTo>
                <a:lnTo>
                  <a:pt x="26393" y="35"/>
                </a:lnTo>
                <a:lnTo>
                  <a:pt x="26469" y="48"/>
                </a:lnTo>
                <a:lnTo>
                  <a:pt x="26543" y="61"/>
                </a:lnTo>
                <a:lnTo>
                  <a:pt x="26618" y="78"/>
                </a:lnTo>
                <a:lnTo>
                  <a:pt x="26691" y="96"/>
                </a:lnTo>
                <a:lnTo>
                  <a:pt x="26764" y="116"/>
                </a:lnTo>
                <a:lnTo>
                  <a:pt x="26836" y="137"/>
                </a:lnTo>
                <a:lnTo>
                  <a:pt x="26908" y="160"/>
                </a:lnTo>
                <a:lnTo>
                  <a:pt x="26977" y="185"/>
                </a:lnTo>
                <a:lnTo>
                  <a:pt x="27047" y="211"/>
                </a:lnTo>
                <a:lnTo>
                  <a:pt x="27117" y="239"/>
                </a:lnTo>
                <a:lnTo>
                  <a:pt x="27185" y="270"/>
                </a:lnTo>
                <a:lnTo>
                  <a:pt x="27251" y="301"/>
                </a:lnTo>
                <a:lnTo>
                  <a:pt x="27318" y="334"/>
                </a:lnTo>
                <a:lnTo>
                  <a:pt x="27383" y="368"/>
                </a:lnTo>
                <a:lnTo>
                  <a:pt x="27448" y="404"/>
                </a:lnTo>
                <a:lnTo>
                  <a:pt x="27510" y="441"/>
                </a:lnTo>
                <a:lnTo>
                  <a:pt x="27573" y="481"/>
                </a:lnTo>
                <a:lnTo>
                  <a:pt x="27634" y="520"/>
                </a:lnTo>
                <a:lnTo>
                  <a:pt x="27695" y="563"/>
                </a:lnTo>
                <a:lnTo>
                  <a:pt x="27754" y="606"/>
                </a:lnTo>
                <a:lnTo>
                  <a:pt x="27812" y="650"/>
                </a:lnTo>
                <a:lnTo>
                  <a:pt x="27870" y="696"/>
                </a:lnTo>
                <a:lnTo>
                  <a:pt x="27926" y="744"/>
                </a:lnTo>
                <a:lnTo>
                  <a:pt x="27980" y="792"/>
                </a:lnTo>
                <a:lnTo>
                  <a:pt x="28034" y="842"/>
                </a:lnTo>
                <a:lnTo>
                  <a:pt x="28086" y="893"/>
                </a:lnTo>
                <a:lnTo>
                  <a:pt x="28137" y="946"/>
                </a:lnTo>
                <a:lnTo>
                  <a:pt x="28187" y="999"/>
                </a:lnTo>
                <a:lnTo>
                  <a:pt x="28236" y="1054"/>
                </a:lnTo>
                <a:lnTo>
                  <a:pt x="28283" y="1109"/>
                </a:lnTo>
                <a:lnTo>
                  <a:pt x="28330" y="1167"/>
                </a:lnTo>
                <a:lnTo>
                  <a:pt x="28373" y="1225"/>
                </a:lnTo>
                <a:lnTo>
                  <a:pt x="28417" y="1284"/>
                </a:lnTo>
                <a:lnTo>
                  <a:pt x="28459" y="1345"/>
                </a:lnTo>
                <a:lnTo>
                  <a:pt x="28499" y="1406"/>
                </a:lnTo>
                <a:lnTo>
                  <a:pt x="28538" y="1468"/>
                </a:lnTo>
                <a:lnTo>
                  <a:pt x="28575" y="1532"/>
                </a:lnTo>
                <a:lnTo>
                  <a:pt x="28612" y="1596"/>
                </a:lnTo>
                <a:lnTo>
                  <a:pt x="28646" y="1661"/>
                </a:lnTo>
                <a:lnTo>
                  <a:pt x="28680" y="1728"/>
                </a:lnTo>
                <a:lnTo>
                  <a:pt x="28711" y="1795"/>
                </a:lnTo>
                <a:lnTo>
                  <a:pt x="28740" y="1863"/>
                </a:lnTo>
                <a:lnTo>
                  <a:pt x="28768" y="1932"/>
                </a:lnTo>
                <a:lnTo>
                  <a:pt x="28795" y="2001"/>
                </a:lnTo>
                <a:lnTo>
                  <a:pt x="28820" y="2072"/>
                </a:lnTo>
                <a:lnTo>
                  <a:pt x="28843" y="2143"/>
                </a:lnTo>
                <a:lnTo>
                  <a:pt x="28865" y="2215"/>
                </a:lnTo>
                <a:lnTo>
                  <a:pt x="28884" y="2288"/>
                </a:lnTo>
                <a:lnTo>
                  <a:pt x="28902" y="2361"/>
                </a:lnTo>
                <a:lnTo>
                  <a:pt x="28918" y="2435"/>
                </a:lnTo>
                <a:lnTo>
                  <a:pt x="28933" y="2510"/>
                </a:lnTo>
                <a:lnTo>
                  <a:pt x="28945" y="2585"/>
                </a:lnTo>
                <a:lnTo>
                  <a:pt x="28955" y="2661"/>
                </a:lnTo>
                <a:lnTo>
                  <a:pt x="28965" y="2738"/>
                </a:lnTo>
                <a:lnTo>
                  <a:pt x="28971" y="2815"/>
                </a:lnTo>
                <a:lnTo>
                  <a:pt x="28976" y="2893"/>
                </a:lnTo>
                <a:lnTo>
                  <a:pt x="28979" y="2971"/>
                </a:lnTo>
                <a:lnTo>
                  <a:pt x="28980" y="3050"/>
                </a:lnTo>
                <a:lnTo>
                  <a:pt x="28980" y="5222"/>
                </a:lnTo>
                <a:lnTo>
                  <a:pt x="28979" y="5273"/>
                </a:lnTo>
                <a:lnTo>
                  <a:pt x="28978" y="5323"/>
                </a:lnTo>
                <a:lnTo>
                  <a:pt x="28974" y="5373"/>
                </a:lnTo>
                <a:lnTo>
                  <a:pt x="28969" y="5422"/>
                </a:lnTo>
                <a:lnTo>
                  <a:pt x="28965" y="5447"/>
                </a:lnTo>
                <a:lnTo>
                  <a:pt x="28961" y="5471"/>
                </a:lnTo>
                <a:lnTo>
                  <a:pt x="28955" y="5495"/>
                </a:lnTo>
                <a:lnTo>
                  <a:pt x="28950" y="5518"/>
                </a:lnTo>
                <a:lnTo>
                  <a:pt x="28943" y="5542"/>
                </a:lnTo>
                <a:lnTo>
                  <a:pt x="28936" y="5565"/>
                </a:lnTo>
                <a:lnTo>
                  <a:pt x="28927" y="5588"/>
                </a:lnTo>
                <a:lnTo>
                  <a:pt x="28918" y="5610"/>
                </a:lnTo>
                <a:lnTo>
                  <a:pt x="28825" y="5605"/>
                </a:lnTo>
                <a:lnTo>
                  <a:pt x="28733" y="5603"/>
                </a:lnTo>
                <a:lnTo>
                  <a:pt x="28640" y="5603"/>
                </a:lnTo>
                <a:lnTo>
                  <a:pt x="28548" y="5605"/>
                </a:lnTo>
                <a:lnTo>
                  <a:pt x="28456" y="5610"/>
                </a:lnTo>
                <a:lnTo>
                  <a:pt x="28364" y="5617"/>
                </a:lnTo>
                <a:lnTo>
                  <a:pt x="28274" y="5625"/>
                </a:lnTo>
                <a:lnTo>
                  <a:pt x="28183" y="5637"/>
                </a:lnTo>
                <a:lnTo>
                  <a:pt x="28092" y="5649"/>
                </a:lnTo>
                <a:lnTo>
                  <a:pt x="28003" y="5665"/>
                </a:lnTo>
                <a:lnTo>
                  <a:pt x="27913" y="5682"/>
                </a:lnTo>
                <a:lnTo>
                  <a:pt x="27825" y="5702"/>
                </a:lnTo>
                <a:lnTo>
                  <a:pt x="27737" y="5725"/>
                </a:lnTo>
                <a:lnTo>
                  <a:pt x="27650" y="5749"/>
                </a:lnTo>
                <a:lnTo>
                  <a:pt x="27564" y="5776"/>
                </a:lnTo>
                <a:lnTo>
                  <a:pt x="27478" y="5805"/>
                </a:lnTo>
                <a:lnTo>
                  <a:pt x="27437" y="5821"/>
                </a:lnTo>
                <a:lnTo>
                  <a:pt x="27394" y="5836"/>
                </a:lnTo>
                <a:lnTo>
                  <a:pt x="27352" y="5853"/>
                </a:lnTo>
                <a:lnTo>
                  <a:pt x="27311" y="5870"/>
                </a:lnTo>
                <a:lnTo>
                  <a:pt x="27269" y="5887"/>
                </a:lnTo>
                <a:lnTo>
                  <a:pt x="27228" y="5906"/>
                </a:lnTo>
                <a:lnTo>
                  <a:pt x="27187" y="5925"/>
                </a:lnTo>
                <a:lnTo>
                  <a:pt x="27147" y="5945"/>
                </a:lnTo>
                <a:lnTo>
                  <a:pt x="27107" y="5964"/>
                </a:lnTo>
                <a:lnTo>
                  <a:pt x="27066" y="5985"/>
                </a:lnTo>
                <a:lnTo>
                  <a:pt x="27026" y="6007"/>
                </a:lnTo>
                <a:lnTo>
                  <a:pt x="26988" y="6029"/>
                </a:lnTo>
                <a:lnTo>
                  <a:pt x="26948" y="6051"/>
                </a:lnTo>
                <a:lnTo>
                  <a:pt x="26910" y="6075"/>
                </a:lnTo>
                <a:lnTo>
                  <a:pt x="26871" y="6098"/>
                </a:lnTo>
                <a:lnTo>
                  <a:pt x="26833" y="6123"/>
                </a:lnTo>
                <a:lnTo>
                  <a:pt x="26795" y="6148"/>
                </a:lnTo>
                <a:lnTo>
                  <a:pt x="26758" y="6173"/>
                </a:lnTo>
                <a:lnTo>
                  <a:pt x="26721" y="6199"/>
                </a:lnTo>
                <a:lnTo>
                  <a:pt x="26684" y="6226"/>
                </a:lnTo>
                <a:lnTo>
                  <a:pt x="26648" y="6253"/>
                </a:lnTo>
                <a:lnTo>
                  <a:pt x="26612" y="6281"/>
                </a:lnTo>
                <a:lnTo>
                  <a:pt x="26577" y="6309"/>
                </a:lnTo>
                <a:lnTo>
                  <a:pt x="26541" y="6338"/>
                </a:lnTo>
                <a:lnTo>
                  <a:pt x="26507" y="6368"/>
                </a:lnTo>
                <a:lnTo>
                  <a:pt x="26473" y="6398"/>
                </a:lnTo>
                <a:lnTo>
                  <a:pt x="26438" y="6430"/>
                </a:lnTo>
                <a:lnTo>
                  <a:pt x="26405" y="6462"/>
                </a:lnTo>
                <a:lnTo>
                  <a:pt x="26372" y="6494"/>
                </a:lnTo>
                <a:lnTo>
                  <a:pt x="26339" y="6526"/>
                </a:lnTo>
                <a:lnTo>
                  <a:pt x="26307" y="6560"/>
                </a:lnTo>
                <a:lnTo>
                  <a:pt x="26275" y="6594"/>
                </a:lnTo>
                <a:lnTo>
                  <a:pt x="26232" y="6643"/>
                </a:lnTo>
                <a:lnTo>
                  <a:pt x="26191" y="6694"/>
                </a:lnTo>
                <a:lnTo>
                  <a:pt x="26152" y="6744"/>
                </a:lnTo>
                <a:lnTo>
                  <a:pt x="26113" y="6796"/>
                </a:lnTo>
                <a:lnTo>
                  <a:pt x="26076" y="6848"/>
                </a:lnTo>
                <a:lnTo>
                  <a:pt x="26041" y="6901"/>
                </a:lnTo>
                <a:lnTo>
                  <a:pt x="26006" y="6954"/>
                </a:lnTo>
                <a:lnTo>
                  <a:pt x="25973" y="7008"/>
                </a:lnTo>
                <a:lnTo>
                  <a:pt x="25942" y="7063"/>
                </a:lnTo>
                <a:lnTo>
                  <a:pt x="25911" y="7119"/>
                </a:lnTo>
                <a:lnTo>
                  <a:pt x="25882" y="7174"/>
                </a:lnTo>
                <a:lnTo>
                  <a:pt x="25855" y="7231"/>
                </a:lnTo>
                <a:lnTo>
                  <a:pt x="25829" y="7287"/>
                </a:lnTo>
                <a:lnTo>
                  <a:pt x="25804" y="7344"/>
                </a:lnTo>
                <a:lnTo>
                  <a:pt x="25780" y="7403"/>
                </a:lnTo>
                <a:lnTo>
                  <a:pt x="25758" y="7461"/>
                </a:lnTo>
                <a:lnTo>
                  <a:pt x="25738" y="7519"/>
                </a:lnTo>
                <a:lnTo>
                  <a:pt x="25719" y="7578"/>
                </a:lnTo>
                <a:lnTo>
                  <a:pt x="25701" y="7637"/>
                </a:lnTo>
                <a:lnTo>
                  <a:pt x="25684" y="7697"/>
                </a:lnTo>
                <a:lnTo>
                  <a:pt x="25669" y="7757"/>
                </a:lnTo>
                <a:lnTo>
                  <a:pt x="25655" y="7817"/>
                </a:lnTo>
                <a:lnTo>
                  <a:pt x="25643" y="7877"/>
                </a:lnTo>
                <a:lnTo>
                  <a:pt x="25631" y="7938"/>
                </a:lnTo>
                <a:lnTo>
                  <a:pt x="25622" y="7998"/>
                </a:lnTo>
                <a:lnTo>
                  <a:pt x="25614" y="8058"/>
                </a:lnTo>
                <a:lnTo>
                  <a:pt x="25606" y="8120"/>
                </a:lnTo>
                <a:lnTo>
                  <a:pt x="25601" y="8180"/>
                </a:lnTo>
                <a:lnTo>
                  <a:pt x="25597" y="8242"/>
                </a:lnTo>
                <a:lnTo>
                  <a:pt x="25595" y="8303"/>
                </a:lnTo>
                <a:lnTo>
                  <a:pt x="25593" y="8363"/>
                </a:lnTo>
                <a:lnTo>
                  <a:pt x="25593" y="8425"/>
                </a:lnTo>
                <a:lnTo>
                  <a:pt x="25595" y="8486"/>
                </a:lnTo>
                <a:lnTo>
                  <a:pt x="25597" y="8547"/>
                </a:lnTo>
                <a:lnTo>
                  <a:pt x="25601" y="8608"/>
                </a:lnTo>
                <a:lnTo>
                  <a:pt x="25607" y="8668"/>
                </a:lnTo>
                <a:lnTo>
                  <a:pt x="25614" y="8729"/>
                </a:lnTo>
                <a:lnTo>
                  <a:pt x="25622" y="8789"/>
                </a:lnTo>
                <a:lnTo>
                  <a:pt x="25632" y="8849"/>
                </a:lnTo>
                <a:lnTo>
                  <a:pt x="25644" y="8910"/>
                </a:lnTo>
                <a:lnTo>
                  <a:pt x="25656" y="8969"/>
                </a:lnTo>
                <a:lnTo>
                  <a:pt x="25670" y="9028"/>
                </a:lnTo>
                <a:lnTo>
                  <a:pt x="25686" y="9088"/>
                </a:lnTo>
                <a:lnTo>
                  <a:pt x="25702" y="9146"/>
                </a:lnTo>
                <a:lnTo>
                  <a:pt x="25721" y="9204"/>
                </a:lnTo>
                <a:lnTo>
                  <a:pt x="25740" y="9263"/>
                </a:lnTo>
                <a:lnTo>
                  <a:pt x="25762" y="9320"/>
                </a:lnTo>
                <a:lnTo>
                  <a:pt x="25783" y="9377"/>
                </a:lnTo>
                <a:lnTo>
                  <a:pt x="25807" y="9434"/>
                </a:lnTo>
                <a:lnTo>
                  <a:pt x="25832" y="9490"/>
                </a:lnTo>
                <a:lnTo>
                  <a:pt x="25859" y="9546"/>
                </a:lnTo>
                <a:lnTo>
                  <a:pt x="25888" y="9601"/>
                </a:lnTo>
                <a:lnTo>
                  <a:pt x="25917" y="9655"/>
                </a:lnTo>
                <a:lnTo>
                  <a:pt x="25948" y="9709"/>
                </a:lnTo>
                <a:lnTo>
                  <a:pt x="25980" y="9762"/>
                </a:lnTo>
                <a:lnTo>
                  <a:pt x="26015" y="9815"/>
                </a:lnTo>
                <a:lnTo>
                  <a:pt x="26050" y="9867"/>
                </a:lnTo>
                <a:lnTo>
                  <a:pt x="26086" y="9918"/>
                </a:lnTo>
                <a:lnTo>
                  <a:pt x="26124" y="9969"/>
                </a:lnTo>
                <a:lnTo>
                  <a:pt x="26163" y="10018"/>
                </a:lnTo>
                <a:lnTo>
                  <a:pt x="26205" y="10067"/>
                </a:lnTo>
                <a:lnTo>
                  <a:pt x="26247" y="10116"/>
                </a:lnTo>
                <a:lnTo>
                  <a:pt x="26290" y="10163"/>
                </a:lnTo>
                <a:lnTo>
                  <a:pt x="26336" y="10210"/>
                </a:lnTo>
                <a:lnTo>
                  <a:pt x="26383" y="10254"/>
                </a:lnTo>
                <a:lnTo>
                  <a:pt x="26430" y="10298"/>
                </a:lnTo>
                <a:lnTo>
                  <a:pt x="26479" y="10340"/>
                </a:lnTo>
                <a:lnTo>
                  <a:pt x="26528" y="10380"/>
                </a:lnTo>
                <a:lnTo>
                  <a:pt x="26579" y="10419"/>
                </a:lnTo>
                <a:lnTo>
                  <a:pt x="26630" y="10456"/>
                </a:lnTo>
                <a:lnTo>
                  <a:pt x="26682" y="10492"/>
                </a:lnTo>
                <a:lnTo>
                  <a:pt x="26735" y="10525"/>
                </a:lnTo>
                <a:lnTo>
                  <a:pt x="26788" y="10557"/>
                </a:lnTo>
                <a:lnTo>
                  <a:pt x="26843" y="10588"/>
                </a:lnTo>
                <a:lnTo>
                  <a:pt x="26897" y="10618"/>
                </a:lnTo>
                <a:lnTo>
                  <a:pt x="26954" y="10645"/>
                </a:lnTo>
                <a:lnTo>
                  <a:pt x="27010" y="10671"/>
                </a:lnTo>
                <a:lnTo>
                  <a:pt x="27067" y="10695"/>
                </a:lnTo>
                <a:lnTo>
                  <a:pt x="27124" y="10718"/>
                </a:lnTo>
                <a:lnTo>
                  <a:pt x="27182" y="10738"/>
                </a:lnTo>
                <a:lnTo>
                  <a:pt x="27240" y="10758"/>
                </a:lnTo>
                <a:lnTo>
                  <a:pt x="27298" y="10776"/>
                </a:lnTo>
                <a:lnTo>
                  <a:pt x="27357" y="10792"/>
                </a:lnTo>
                <a:lnTo>
                  <a:pt x="27417" y="10807"/>
                </a:lnTo>
                <a:lnTo>
                  <a:pt x="27476" y="10821"/>
                </a:lnTo>
                <a:lnTo>
                  <a:pt x="27535" y="10832"/>
                </a:lnTo>
                <a:lnTo>
                  <a:pt x="27596" y="10841"/>
                </a:lnTo>
                <a:lnTo>
                  <a:pt x="27655" y="10850"/>
                </a:lnTo>
                <a:lnTo>
                  <a:pt x="27716" y="10857"/>
                </a:lnTo>
                <a:lnTo>
                  <a:pt x="27776" y="10862"/>
                </a:lnTo>
                <a:lnTo>
                  <a:pt x="27836" y="10865"/>
                </a:lnTo>
                <a:lnTo>
                  <a:pt x="27897" y="10867"/>
                </a:lnTo>
                <a:lnTo>
                  <a:pt x="27956" y="10868"/>
                </a:lnTo>
                <a:lnTo>
                  <a:pt x="28016" y="10867"/>
                </a:lnTo>
                <a:lnTo>
                  <a:pt x="28077" y="10864"/>
                </a:lnTo>
                <a:lnTo>
                  <a:pt x="28136" y="10860"/>
                </a:lnTo>
                <a:lnTo>
                  <a:pt x="28195" y="10854"/>
                </a:lnTo>
                <a:lnTo>
                  <a:pt x="28255" y="10847"/>
                </a:lnTo>
                <a:lnTo>
                  <a:pt x="28314" y="10838"/>
                </a:lnTo>
                <a:lnTo>
                  <a:pt x="28372" y="10828"/>
                </a:lnTo>
                <a:lnTo>
                  <a:pt x="28431" y="10815"/>
                </a:lnTo>
                <a:lnTo>
                  <a:pt x="28488" y="10802"/>
                </a:lnTo>
                <a:lnTo>
                  <a:pt x="28545" y="10786"/>
                </a:lnTo>
                <a:lnTo>
                  <a:pt x="28603" y="10770"/>
                </a:lnTo>
                <a:lnTo>
                  <a:pt x="28659" y="10752"/>
                </a:lnTo>
                <a:lnTo>
                  <a:pt x="28714" y="10732"/>
                </a:lnTo>
                <a:lnTo>
                  <a:pt x="28769" y="10710"/>
                </a:lnTo>
                <a:lnTo>
                  <a:pt x="28823" y="10687"/>
                </a:lnTo>
                <a:lnTo>
                  <a:pt x="28877" y="10662"/>
                </a:lnTo>
                <a:lnTo>
                  <a:pt x="28930" y="10636"/>
                </a:lnTo>
                <a:lnTo>
                  <a:pt x="28983" y="10609"/>
                </a:lnTo>
                <a:lnTo>
                  <a:pt x="29034" y="10580"/>
                </a:lnTo>
                <a:lnTo>
                  <a:pt x="29083" y="10549"/>
                </a:lnTo>
                <a:lnTo>
                  <a:pt x="29133" y="10517"/>
                </a:lnTo>
                <a:lnTo>
                  <a:pt x="29181" y="10482"/>
                </a:lnTo>
                <a:lnTo>
                  <a:pt x="29229" y="10447"/>
                </a:lnTo>
                <a:lnTo>
                  <a:pt x="29276" y="10411"/>
                </a:lnTo>
                <a:lnTo>
                  <a:pt x="29321" y="10372"/>
                </a:lnTo>
                <a:lnTo>
                  <a:pt x="29366" y="10332"/>
                </a:lnTo>
                <a:lnTo>
                  <a:pt x="29408" y="10291"/>
                </a:lnTo>
                <a:lnTo>
                  <a:pt x="29450" y="10247"/>
                </a:lnTo>
                <a:lnTo>
                  <a:pt x="29491" y="10202"/>
                </a:lnTo>
                <a:lnTo>
                  <a:pt x="29530" y="10157"/>
                </a:lnTo>
                <a:lnTo>
                  <a:pt x="29569" y="10109"/>
                </a:lnTo>
                <a:lnTo>
                  <a:pt x="29605" y="10060"/>
                </a:lnTo>
                <a:lnTo>
                  <a:pt x="29640" y="10009"/>
                </a:lnTo>
                <a:lnTo>
                  <a:pt x="29674" y="9957"/>
                </a:lnTo>
                <a:lnTo>
                  <a:pt x="29707" y="9903"/>
                </a:lnTo>
                <a:lnTo>
                  <a:pt x="29727" y="9868"/>
                </a:lnTo>
                <a:lnTo>
                  <a:pt x="29746" y="9833"/>
                </a:lnTo>
                <a:lnTo>
                  <a:pt x="29764" y="9798"/>
                </a:lnTo>
                <a:lnTo>
                  <a:pt x="29783" y="9761"/>
                </a:lnTo>
                <a:lnTo>
                  <a:pt x="29800" y="9726"/>
                </a:lnTo>
                <a:lnTo>
                  <a:pt x="29817" y="9688"/>
                </a:lnTo>
                <a:lnTo>
                  <a:pt x="29833" y="9652"/>
                </a:lnTo>
                <a:lnTo>
                  <a:pt x="29850" y="9614"/>
                </a:lnTo>
                <a:lnTo>
                  <a:pt x="29864" y="9577"/>
                </a:lnTo>
                <a:lnTo>
                  <a:pt x="29879" y="9538"/>
                </a:lnTo>
                <a:lnTo>
                  <a:pt x="29893" y="9501"/>
                </a:lnTo>
                <a:lnTo>
                  <a:pt x="29906" y="9462"/>
                </a:lnTo>
                <a:lnTo>
                  <a:pt x="29918" y="9424"/>
                </a:lnTo>
                <a:lnTo>
                  <a:pt x="29931" y="9384"/>
                </a:lnTo>
                <a:lnTo>
                  <a:pt x="29942" y="9346"/>
                </a:lnTo>
                <a:lnTo>
                  <a:pt x="29953" y="9306"/>
                </a:lnTo>
                <a:lnTo>
                  <a:pt x="29962" y="9267"/>
                </a:lnTo>
                <a:lnTo>
                  <a:pt x="29971" y="9227"/>
                </a:lnTo>
                <a:lnTo>
                  <a:pt x="29980" y="9188"/>
                </a:lnTo>
                <a:lnTo>
                  <a:pt x="29988" y="9147"/>
                </a:lnTo>
                <a:lnTo>
                  <a:pt x="29994" y="9108"/>
                </a:lnTo>
                <a:lnTo>
                  <a:pt x="30001" y="9068"/>
                </a:lnTo>
                <a:lnTo>
                  <a:pt x="30006" y="9027"/>
                </a:lnTo>
                <a:lnTo>
                  <a:pt x="30011" y="8988"/>
                </a:lnTo>
                <a:lnTo>
                  <a:pt x="30015" y="8947"/>
                </a:lnTo>
                <a:lnTo>
                  <a:pt x="30018" y="8908"/>
                </a:lnTo>
                <a:lnTo>
                  <a:pt x="30020" y="8867"/>
                </a:lnTo>
                <a:lnTo>
                  <a:pt x="30021" y="8827"/>
                </a:lnTo>
                <a:lnTo>
                  <a:pt x="30023" y="8787"/>
                </a:lnTo>
                <a:lnTo>
                  <a:pt x="30023" y="8747"/>
                </a:lnTo>
                <a:lnTo>
                  <a:pt x="30021" y="8707"/>
                </a:lnTo>
                <a:lnTo>
                  <a:pt x="30019" y="8667"/>
                </a:lnTo>
                <a:lnTo>
                  <a:pt x="30017" y="8628"/>
                </a:lnTo>
                <a:lnTo>
                  <a:pt x="30013" y="8588"/>
                </a:lnTo>
                <a:lnTo>
                  <a:pt x="30009" y="8549"/>
                </a:lnTo>
                <a:lnTo>
                  <a:pt x="30004" y="8509"/>
                </a:lnTo>
                <a:lnTo>
                  <a:pt x="29998" y="8471"/>
                </a:lnTo>
                <a:lnTo>
                  <a:pt x="29990" y="8432"/>
                </a:lnTo>
                <a:lnTo>
                  <a:pt x="29982" y="8394"/>
                </a:lnTo>
                <a:lnTo>
                  <a:pt x="29974" y="8355"/>
                </a:lnTo>
                <a:lnTo>
                  <a:pt x="29963" y="8317"/>
                </a:lnTo>
                <a:lnTo>
                  <a:pt x="29953" y="8279"/>
                </a:lnTo>
                <a:lnTo>
                  <a:pt x="29941" y="8242"/>
                </a:lnTo>
                <a:lnTo>
                  <a:pt x="29928" y="8204"/>
                </a:lnTo>
                <a:lnTo>
                  <a:pt x="29914" y="8168"/>
                </a:lnTo>
                <a:lnTo>
                  <a:pt x="29900" y="8130"/>
                </a:lnTo>
                <a:lnTo>
                  <a:pt x="29884" y="8095"/>
                </a:lnTo>
                <a:lnTo>
                  <a:pt x="29867" y="8058"/>
                </a:lnTo>
                <a:lnTo>
                  <a:pt x="29850" y="8023"/>
                </a:lnTo>
                <a:lnTo>
                  <a:pt x="29831" y="7989"/>
                </a:lnTo>
                <a:lnTo>
                  <a:pt x="29811" y="7954"/>
                </a:lnTo>
                <a:lnTo>
                  <a:pt x="29790" y="7920"/>
                </a:lnTo>
                <a:lnTo>
                  <a:pt x="29767" y="7887"/>
                </a:lnTo>
                <a:lnTo>
                  <a:pt x="29745" y="7853"/>
                </a:lnTo>
                <a:lnTo>
                  <a:pt x="29721" y="7821"/>
                </a:lnTo>
                <a:lnTo>
                  <a:pt x="29696" y="7789"/>
                </a:lnTo>
                <a:lnTo>
                  <a:pt x="29670" y="7758"/>
                </a:lnTo>
                <a:lnTo>
                  <a:pt x="29643" y="7726"/>
                </a:lnTo>
                <a:lnTo>
                  <a:pt x="29613" y="7696"/>
                </a:lnTo>
                <a:lnTo>
                  <a:pt x="29584" y="7666"/>
                </a:lnTo>
                <a:lnTo>
                  <a:pt x="29553" y="7637"/>
                </a:lnTo>
                <a:lnTo>
                  <a:pt x="29522" y="7609"/>
                </a:lnTo>
                <a:lnTo>
                  <a:pt x="29488" y="7581"/>
                </a:lnTo>
                <a:lnTo>
                  <a:pt x="29454" y="7554"/>
                </a:lnTo>
                <a:lnTo>
                  <a:pt x="29417" y="7517"/>
                </a:lnTo>
                <a:lnTo>
                  <a:pt x="29384" y="7487"/>
                </a:lnTo>
                <a:lnTo>
                  <a:pt x="29355" y="7461"/>
                </a:lnTo>
                <a:lnTo>
                  <a:pt x="29331" y="7439"/>
                </a:lnTo>
                <a:lnTo>
                  <a:pt x="29297" y="7412"/>
                </a:lnTo>
                <a:lnTo>
                  <a:pt x="29285" y="7403"/>
                </a:lnTo>
                <a:close/>
              </a:path>
            </a:pathLst>
          </a:custGeom>
          <a:solidFill>
            <a:srgbClr val="47BAB8"/>
          </a:solidFill>
          <a:ln w="38100">
            <a:solidFill>
              <a:schemeClr val="bg1"/>
            </a:solidFill>
          </a:ln>
          <a:effectLst>
            <a:outerShdw blurRad="57150" dist="19050" dir="5400000" algn="ctr" rotWithShape="0">
              <a:srgbClr val="000000">
                <a:alpha val="63000"/>
              </a:srgbClr>
            </a:outerShdw>
          </a:effectLst>
        </p:spPr>
        <p:txBody>
          <a:bodyPr rIns="378000" anchor="ctr">
            <a:normAutofit/>
          </a:bodyPr>
          <a:lstStyle/>
          <a:p>
            <a:pPr algn="ctr" defTabSz="1371600">
              <a:defRPr/>
            </a:pPr>
            <a:r>
              <a:rPr lang="en-US" altLang="zh-CN" sz="3000" kern="0">
                <a:solidFill>
                  <a:srgbClr val="FFFFFF"/>
                </a:solidFill>
                <a:latin typeface="#9Slide03 AllRoundGothic" panose="020B0703020202020104" pitchFamily="34" charset="0"/>
                <a:ea typeface="微软雅黑"/>
                <a:cs typeface="+mn-ea"/>
                <a:sym typeface="+mn-lt"/>
              </a:rPr>
              <a:t>Câu 10</a:t>
            </a:r>
            <a:endParaRPr lang="zh-CN" altLang="en-US" sz="3000" kern="0" dirty="0">
              <a:solidFill>
                <a:srgbClr val="FFFFFF"/>
              </a:solidFill>
              <a:latin typeface="#9Slide03 AllRoundGothic" panose="020B0703020202020104" pitchFamily="34" charset="0"/>
              <a:ea typeface="微软雅黑"/>
              <a:cs typeface="+mn-ea"/>
              <a:sym typeface="+mn-lt"/>
            </a:endParaRPr>
          </a:p>
        </p:txBody>
      </p:sp>
      <p:pic>
        <p:nvPicPr>
          <p:cNvPr id="7" name="图片 6" descr="n23 Fb Tran Manh Tung">
            <a:extLst>
              <a:ext uri="{FF2B5EF4-FFF2-40B4-BE49-F238E27FC236}">
                <a16:creationId xmlns:a16="http://schemas.microsoft.com/office/drawing/2014/main" id="{47D52912-05E0-4E44-B62C-09EA25BA07FD}"/>
              </a:ext>
            </a:extLst>
          </p:cNvPr>
          <p:cNvPicPr>
            <a:picLocks noChangeAspect="1"/>
          </p:cNvPicPr>
          <p:nvPr/>
        </p:nvPicPr>
        <p:blipFill>
          <a:blip r:embed="rId8"/>
          <a:stretch>
            <a:fillRect/>
          </a:stretch>
        </p:blipFill>
        <p:spPr>
          <a:xfrm>
            <a:off x="573470" y="3086100"/>
            <a:ext cx="1640706" cy="2116983"/>
          </a:xfrm>
          <a:prstGeom prst="rect">
            <a:avLst/>
          </a:prstGeom>
        </p:spPr>
      </p:pic>
      <p:pic>
        <p:nvPicPr>
          <p:cNvPr id="2" name="图片 34" descr="n23 Fb Tran Manh Tung">
            <a:extLst>
              <a:ext uri="{FF2B5EF4-FFF2-40B4-BE49-F238E27FC236}">
                <a16:creationId xmlns:a16="http://schemas.microsoft.com/office/drawing/2014/main" id="{40A74AF0-D7D4-FB95-695B-B1FA2F283910}"/>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3715999" y="-2931"/>
            <a:ext cx="4560277" cy="2378193"/>
          </a:xfrm>
          <a:prstGeom prst="rect">
            <a:avLst/>
          </a:prstGeom>
        </p:spPr>
      </p:pic>
      <p:sp>
        <p:nvSpPr>
          <p:cNvPr id="3" name="MH_Other_1" descr="n23 Fb Tran Manh Tung">
            <a:extLst>
              <a:ext uri="{FF2B5EF4-FFF2-40B4-BE49-F238E27FC236}">
                <a16:creationId xmlns:a16="http://schemas.microsoft.com/office/drawing/2014/main" id="{EADACE13-B562-DA06-C882-6CAE9A07848C}"/>
              </a:ext>
            </a:extLst>
          </p:cNvPr>
          <p:cNvSpPr>
            <a:spLocks noChangeArrowheads="1"/>
          </p:cNvSpPr>
          <p:nvPr>
            <p:custDataLst>
              <p:tags r:id="rId2"/>
            </p:custDataLst>
          </p:nvPr>
        </p:nvSpPr>
        <p:spPr bwMode="auto">
          <a:xfrm rot="1805303" flipH="1">
            <a:off x="1378947" y="712739"/>
            <a:ext cx="1172424" cy="1010531"/>
          </a:xfrm>
          <a:prstGeom prst="triangle">
            <a:avLst>
              <a:gd name="adj" fmla="val 50000"/>
            </a:avLst>
          </a:prstGeom>
          <a:solidFill>
            <a:srgbClr val="58CDD0">
              <a:lumMod val="40000"/>
              <a:lumOff val="60000"/>
            </a:srgbClr>
          </a:solidFill>
          <a:ln>
            <a:noFill/>
          </a:ln>
        </p:spPr>
        <p:txBody>
          <a:bodyPr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just" defTabSz="1371600">
              <a:lnSpc>
                <a:spcPct val="130000"/>
              </a:lnSpc>
              <a:defRPr/>
            </a:pPr>
            <a:endParaRPr lang="zh-CN" altLang="en-US" sz="2700" kern="0">
              <a:solidFill>
                <a:srgbClr val="FFFFFF"/>
              </a:solidFill>
              <a:latin typeface="微软雅黑"/>
              <a:ea typeface="微软雅黑"/>
              <a:cs typeface="+mn-ea"/>
              <a:sym typeface="+mn-lt"/>
            </a:endParaRPr>
          </a:p>
        </p:txBody>
      </p:sp>
      <p:sp>
        <p:nvSpPr>
          <p:cNvPr id="4" name="MH_Other_2" descr="n23 Fb Tran Manh Tung">
            <a:extLst>
              <a:ext uri="{FF2B5EF4-FFF2-40B4-BE49-F238E27FC236}">
                <a16:creationId xmlns:a16="http://schemas.microsoft.com/office/drawing/2014/main" id="{952DF1F2-F2E4-9CAE-554B-9529E003A4A2}"/>
              </a:ext>
            </a:extLst>
          </p:cNvPr>
          <p:cNvSpPr>
            <a:spLocks/>
          </p:cNvSpPr>
          <p:nvPr>
            <p:custDataLst>
              <p:tags r:id="rId3"/>
            </p:custDataLst>
          </p:nvPr>
        </p:nvSpPr>
        <p:spPr bwMode="auto">
          <a:xfrm>
            <a:off x="457200" y="190500"/>
            <a:ext cx="1558878" cy="1796498"/>
          </a:xfrm>
          <a:custGeom>
            <a:avLst/>
            <a:gdLst>
              <a:gd name="T0" fmla="*/ 477 w 1030516"/>
              <a:gd name="T1" fmla="*/ 0 h 1186577"/>
              <a:gd name="T2" fmla="*/ 678091 w 1030516"/>
              <a:gd name="T3" fmla="*/ 389224 h 1186577"/>
              <a:gd name="T4" fmla="*/ 0 w 1030516"/>
              <a:gd name="T5" fmla="*/ 783469 h 1186577"/>
              <a:gd name="T6" fmla="*/ 0 60000 65536"/>
              <a:gd name="T7" fmla="*/ 0 60000 65536"/>
              <a:gd name="T8" fmla="*/ 0 60000 65536"/>
              <a:gd name="T9" fmla="*/ 0 w 1030516"/>
              <a:gd name="T10" fmla="*/ 0 h 1186577"/>
              <a:gd name="T11" fmla="*/ 1030516 w 1030516"/>
              <a:gd name="T12" fmla="*/ 1186577 h 1186577"/>
            </a:gdLst>
            <a:ahLst/>
            <a:cxnLst>
              <a:cxn ang="T6">
                <a:pos x="T0" y="T1"/>
              </a:cxn>
              <a:cxn ang="T7">
                <a:pos x="T2" y="T3"/>
              </a:cxn>
              <a:cxn ang="T8">
                <a:pos x="T4" y="T5"/>
              </a:cxn>
            </a:cxnLst>
            <a:rect l="T9" t="T10" r="T11" b="T12"/>
            <a:pathLst>
              <a:path w="1030516" h="1186577">
                <a:moveTo>
                  <a:pt x="724" y="0"/>
                </a:moveTo>
                <a:lnTo>
                  <a:pt x="1030516" y="589487"/>
                </a:lnTo>
                <a:lnTo>
                  <a:pt x="0" y="1186577"/>
                </a:lnTo>
                <a:lnTo>
                  <a:pt x="724" y="0"/>
                </a:lnTo>
                <a:close/>
              </a:path>
            </a:pathLst>
          </a:custGeom>
          <a:solidFill>
            <a:srgbClr val="0F80CC"/>
          </a:solidFill>
          <a:ln>
            <a:noFill/>
          </a:ln>
        </p:spPr>
        <p:txBody>
          <a:bodyPr rIns="648000" anchor="ctr"/>
          <a:lstStyle>
            <a:lvl1pPr>
              <a:defRPr>
                <a:solidFill>
                  <a:schemeClr val="tx1"/>
                </a:solidFill>
                <a:latin typeface="等线" pitchFamily="2" charset="-122"/>
                <a:ea typeface="等线" pitchFamily="2" charset="-122"/>
              </a:defRPr>
            </a:lvl1pPr>
            <a:lvl2pPr marL="742950" indent="-285750">
              <a:defRPr>
                <a:solidFill>
                  <a:schemeClr val="tx1"/>
                </a:solidFill>
                <a:latin typeface="等线" pitchFamily="2" charset="-122"/>
                <a:ea typeface="等线" pitchFamily="2" charset="-122"/>
              </a:defRPr>
            </a:lvl2pPr>
            <a:lvl3pPr marL="1143000" indent="-228600">
              <a:defRPr>
                <a:solidFill>
                  <a:schemeClr val="tx1"/>
                </a:solidFill>
                <a:latin typeface="等线" pitchFamily="2" charset="-122"/>
                <a:ea typeface="等线" pitchFamily="2" charset="-122"/>
              </a:defRPr>
            </a:lvl3pPr>
            <a:lvl4pPr marL="1600200" indent="-228600">
              <a:defRPr>
                <a:solidFill>
                  <a:schemeClr val="tx1"/>
                </a:solidFill>
                <a:latin typeface="等线" pitchFamily="2" charset="-122"/>
                <a:ea typeface="等线" pitchFamily="2" charset="-122"/>
              </a:defRPr>
            </a:lvl4pPr>
            <a:lvl5pPr marL="2057400" indent="-228600">
              <a:defRPr>
                <a:solidFill>
                  <a:schemeClr val="tx1"/>
                </a:solidFill>
                <a:latin typeface="等线" pitchFamily="2" charset="-122"/>
                <a:ea typeface="等线" pitchFamily="2" charset="-122"/>
              </a:defRPr>
            </a:lvl5pPr>
            <a:lvl6pPr marL="2514600" indent="-228600" eaLnBrk="0" fontAlgn="base" hangingPunct="0">
              <a:spcBef>
                <a:spcPct val="0"/>
              </a:spcBef>
              <a:spcAft>
                <a:spcPct val="0"/>
              </a:spcAft>
              <a:defRPr>
                <a:solidFill>
                  <a:schemeClr val="tx1"/>
                </a:solidFill>
                <a:latin typeface="等线" pitchFamily="2" charset="-122"/>
                <a:ea typeface="等线" pitchFamily="2" charset="-122"/>
              </a:defRPr>
            </a:lvl6pPr>
            <a:lvl7pPr marL="2971800" indent="-228600" eaLnBrk="0" fontAlgn="base" hangingPunct="0">
              <a:spcBef>
                <a:spcPct val="0"/>
              </a:spcBef>
              <a:spcAft>
                <a:spcPct val="0"/>
              </a:spcAft>
              <a:defRPr>
                <a:solidFill>
                  <a:schemeClr val="tx1"/>
                </a:solidFill>
                <a:latin typeface="等线" pitchFamily="2" charset="-122"/>
                <a:ea typeface="等线" pitchFamily="2" charset="-122"/>
              </a:defRPr>
            </a:lvl7pPr>
            <a:lvl8pPr marL="3429000" indent="-228600" eaLnBrk="0" fontAlgn="base" hangingPunct="0">
              <a:spcBef>
                <a:spcPct val="0"/>
              </a:spcBef>
              <a:spcAft>
                <a:spcPct val="0"/>
              </a:spcAft>
              <a:defRPr>
                <a:solidFill>
                  <a:schemeClr val="tx1"/>
                </a:solidFill>
                <a:latin typeface="等线" pitchFamily="2" charset="-122"/>
                <a:ea typeface="等线" pitchFamily="2" charset="-122"/>
              </a:defRPr>
            </a:lvl8pPr>
            <a:lvl9pPr marL="3886200" indent="-228600" eaLnBrk="0" fontAlgn="base" hangingPunct="0">
              <a:spcBef>
                <a:spcPct val="0"/>
              </a:spcBef>
              <a:spcAft>
                <a:spcPct val="0"/>
              </a:spcAft>
              <a:defRPr>
                <a:solidFill>
                  <a:schemeClr val="tx1"/>
                </a:solidFill>
                <a:latin typeface="等线" pitchFamily="2" charset="-122"/>
                <a:ea typeface="等线" pitchFamily="2" charset="-122"/>
              </a:defRPr>
            </a:lvl9pPr>
          </a:lstStyle>
          <a:p>
            <a:pPr algn="ctr" defTabSz="1371600">
              <a:defRPr/>
            </a:pPr>
            <a:r>
              <a:rPr lang="en-US" altLang="zh-CN" sz="4200" kern="0" dirty="0">
                <a:solidFill>
                  <a:srgbClr val="FFFFFF"/>
                </a:solidFill>
                <a:latin typeface="微软雅黑"/>
                <a:ea typeface="微软雅黑"/>
                <a:cs typeface="+mn-ea"/>
                <a:sym typeface="+mn-lt"/>
              </a:rPr>
              <a:t>I</a:t>
            </a:r>
            <a:endParaRPr lang="zh-CN" altLang="en-US" sz="4200" kern="0" dirty="0">
              <a:solidFill>
                <a:srgbClr val="FFFFFF"/>
              </a:solidFill>
              <a:latin typeface="微软雅黑"/>
              <a:ea typeface="微软雅黑"/>
              <a:cs typeface="+mn-ea"/>
              <a:sym typeface="+mn-lt"/>
            </a:endParaRPr>
          </a:p>
        </p:txBody>
      </p:sp>
      <p:sp>
        <p:nvSpPr>
          <p:cNvPr id="23" name="MH_SubTitle_1" descr="n23 Fb Tran Manh Tung">
            <a:extLst>
              <a:ext uri="{FF2B5EF4-FFF2-40B4-BE49-F238E27FC236}">
                <a16:creationId xmlns:a16="http://schemas.microsoft.com/office/drawing/2014/main" id="{F250FE96-9F2A-5302-DCE7-1E0A092FDBD6}"/>
              </a:ext>
            </a:extLst>
          </p:cNvPr>
          <p:cNvSpPr/>
          <p:nvPr>
            <p:custDataLst>
              <p:tags r:id="rId4"/>
            </p:custDataLst>
          </p:nvPr>
        </p:nvSpPr>
        <p:spPr>
          <a:xfrm>
            <a:off x="2214176" y="764607"/>
            <a:ext cx="7359564" cy="1206253"/>
          </a:xfrm>
          <a:prstGeom prst="rect">
            <a:avLst/>
          </a:prstGeom>
          <a:solidFill>
            <a:srgbClr val="FFFFFF"/>
          </a:solidFill>
          <a:effectLst/>
        </p:spPr>
        <p:txBody>
          <a:bodyPr anchor="ctr"/>
          <a:lstStyle/>
          <a:p>
            <a:pPr algn="ctr" defTabSz="1828755">
              <a:lnSpc>
                <a:spcPct val="150000"/>
              </a:lnSpc>
              <a:defRPr/>
            </a:pPr>
            <a:r>
              <a:rPr lang="en-US" altLang="zh-CN" sz="2800" kern="0">
                <a:latin typeface="#9Slide03 AllRoundGothic" panose="020B0703020202020104" pitchFamily="34" charset="0"/>
                <a:ea typeface="微软雅黑"/>
                <a:cs typeface="+mn-ea"/>
                <a:sym typeface="+mn-lt"/>
              </a:rPr>
              <a:t>ỨNG DỤNG CỦA VẬT LÍ TRONG QUÂN SỰ</a:t>
            </a:r>
            <a:endParaRPr lang="zh-CN" altLang="en-US" sz="2800" kern="0" dirty="0">
              <a:latin typeface="#9Slide03 AllRoundGothic" panose="020B0703020202020104" pitchFamily="34" charset="0"/>
              <a:ea typeface="微软雅黑"/>
              <a:cs typeface="+mn-ea"/>
              <a:sym typeface="+mn-lt"/>
            </a:endParaRPr>
          </a:p>
        </p:txBody>
      </p:sp>
      <p:sp>
        <p:nvSpPr>
          <p:cNvPr id="21" name="MH_Text_1" descr="n23 Fb Tran Manh Tung">
            <a:extLst>
              <a:ext uri="{FF2B5EF4-FFF2-40B4-BE49-F238E27FC236}">
                <a16:creationId xmlns:a16="http://schemas.microsoft.com/office/drawing/2014/main" id="{14E8E5BB-9F7D-948F-907E-3895770861B9}"/>
              </a:ext>
            </a:extLst>
          </p:cNvPr>
          <p:cNvSpPr txBox="1">
            <a:spLocks noChangeArrowheads="1"/>
          </p:cNvSpPr>
          <p:nvPr>
            <p:custDataLst>
              <p:tags r:id="rId5"/>
            </p:custDataLst>
          </p:nvPr>
        </p:nvSpPr>
        <p:spPr bwMode="auto">
          <a:xfrm>
            <a:off x="3474720" y="2281728"/>
            <a:ext cx="13258798" cy="804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just" defTabSz="1828755"/>
            <a:r>
              <a:rPr lang="en-US" sz="2600"/>
              <a:t>Phân tích kiến thức Vật lí nào được sử dụng trong các thiết bị quân sự thô sơ sau: cung tên, máy bắn đá, tia nhiệt của Acsimec</a:t>
            </a:r>
            <a:endParaRPr lang="zh-CN" altLang="en-US" sz="2600" kern="0" dirty="0">
              <a:solidFill>
                <a:prstClr val="black">
                  <a:lumMod val="75000"/>
                  <a:lumOff val="25000"/>
                </a:prstClr>
              </a:solidFill>
              <a:ea typeface="微软雅黑"/>
              <a:cs typeface="Calibri" panose="020F0502020204030204" pitchFamily="34" charset="0"/>
              <a:sym typeface="+mn-lt"/>
            </a:endParaRPr>
          </a:p>
        </p:txBody>
      </p:sp>
      <p:sp>
        <p:nvSpPr>
          <p:cNvPr id="27" name="TextBox 26" descr="n23 Fb Tran Manh Tung">
            <a:extLst>
              <a:ext uri="{FF2B5EF4-FFF2-40B4-BE49-F238E27FC236}">
                <a16:creationId xmlns:a16="http://schemas.microsoft.com/office/drawing/2014/main" id="{1530E309-56A7-2A06-036A-3F6E7E071E69}"/>
              </a:ext>
            </a:extLst>
          </p:cNvPr>
          <p:cNvSpPr txBox="1"/>
          <p:nvPr/>
        </p:nvSpPr>
        <p:spPr>
          <a:xfrm>
            <a:off x="457199" y="8508837"/>
            <a:ext cx="5523737" cy="1054263"/>
          </a:xfrm>
          <a:prstGeom prst="rect">
            <a:avLst/>
          </a:prstGeom>
          <a:noFill/>
        </p:spPr>
        <p:txBody>
          <a:bodyPr wrap="square">
            <a:spAutoFit/>
          </a:bodyPr>
          <a:lstStyle/>
          <a:p>
            <a:pPr lvl="0" algn="ctr">
              <a:lnSpc>
                <a:spcPct val="115000"/>
              </a:lnSpc>
            </a:pPr>
            <a:r>
              <a:rPr lang="en-US" sz="2800" b="1">
                <a:effectLst/>
                <a:latin typeface="Calibri" panose="020F0502020204030204" pitchFamily="34" charset="0"/>
                <a:ea typeface="Times New Roman" panose="02020603050405020304" pitchFamily="18" charset="0"/>
                <a:cs typeface="Calibri" panose="020F0502020204030204" pitchFamily="34" charset="0"/>
              </a:rPr>
              <a:t>Loại vũ khí hoạt động dựa vào lực đàn hồi</a:t>
            </a:r>
          </a:p>
        </p:txBody>
      </p:sp>
      <p:pic>
        <p:nvPicPr>
          <p:cNvPr id="28" name="Picture 27" descr="n23 Fb Tran Manh Tung">
            <a:extLst>
              <a:ext uri="{FF2B5EF4-FFF2-40B4-BE49-F238E27FC236}">
                <a16:creationId xmlns:a16="http://schemas.microsoft.com/office/drawing/2014/main" id="{75FE9452-F930-B0E0-278C-E85EC886241B}"/>
              </a:ext>
            </a:extLst>
          </p:cNvPr>
          <p:cNvPicPr>
            <a:picLocks noChangeAspect="1"/>
          </p:cNvPicPr>
          <p:nvPr/>
        </p:nvPicPr>
        <p:blipFill rotWithShape="1">
          <a:blip r:embed="rId10">
            <a:extLst>
              <a:ext uri="{28A0092B-C50C-407E-A947-70E740481C1C}">
                <a14:useLocalDpi xmlns:a14="http://schemas.microsoft.com/office/drawing/2010/main" val="0"/>
              </a:ext>
            </a:extLst>
          </a:blip>
          <a:srcRect t="17633" b="5880"/>
          <a:stretch/>
        </p:blipFill>
        <p:spPr>
          <a:xfrm>
            <a:off x="457199" y="5372100"/>
            <a:ext cx="5523737" cy="3018501"/>
          </a:xfrm>
          <a:prstGeom prst="roundRect">
            <a:avLst>
              <a:gd name="adj" fmla="val 8594"/>
            </a:avLst>
          </a:prstGeom>
          <a:solidFill>
            <a:srgbClr val="FFFFFF">
              <a:shade val="85000"/>
            </a:srgbClr>
          </a:solidFill>
          <a:ln>
            <a:noFill/>
          </a:ln>
          <a:effectLst/>
        </p:spPr>
      </p:pic>
      <p:pic>
        <p:nvPicPr>
          <p:cNvPr id="29" name="Picture 28" descr="n23 Fb Tran Manh Tung">
            <a:extLst>
              <a:ext uri="{FF2B5EF4-FFF2-40B4-BE49-F238E27FC236}">
                <a16:creationId xmlns:a16="http://schemas.microsoft.com/office/drawing/2014/main" id="{C71D90DD-6599-0DA4-55E1-A614E0A241D3}"/>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9421" r="8318"/>
          <a:stretch/>
        </p:blipFill>
        <p:spPr>
          <a:xfrm>
            <a:off x="6382131" y="3353703"/>
            <a:ext cx="5523737" cy="4061047"/>
          </a:xfrm>
          <a:prstGeom prst="roundRect">
            <a:avLst>
              <a:gd name="adj" fmla="val 8594"/>
            </a:avLst>
          </a:prstGeom>
          <a:solidFill>
            <a:srgbClr val="FFFFFF">
              <a:shade val="85000"/>
            </a:srgbClr>
          </a:solidFill>
          <a:ln>
            <a:noFill/>
          </a:ln>
          <a:effectLst/>
        </p:spPr>
      </p:pic>
      <p:pic>
        <p:nvPicPr>
          <p:cNvPr id="30" name="Picture 29" descr="n23 Fb Tran Manh Tung">
            <a:extLst>
              <a:ext uri="{FF2B5EF4-FFF2-40B4-BE49-F238E27FC236}">
                <a16:creationId xmlns:a16="http://schemas.microsoft.com/office/drawing/2014/main" id="{22666F96-6DCC-B91D-ADAF-ADF54F6A1C84}"/>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2307061" y="5372100"/>
            <a:ext cx="5523737" cy="3136737"/>
          </a:xfrm>
          <a:prstGeom prst="roundRect">
            <a:avLst>
              <a:gd name="adj" fmla="val 8594"/>
            </a:avLst>
          </a:prstGeom>
          <a:solidFill>
            <a:srgbClr val="FFFFFF">
              <a:shade val="85000"/>
            </a:srgbClr>
          </a:solidFill>
          <a:ln>
            <a:noFill/>
          </a:ln>
          <a:effectLst/>
        </p:spPr>
      </p:pic>
      <p:sp>
        <p:nvSpPr>
          <p:cNvPr id="6" name="TextBox 5" descr="n23 Fb Tran Manh Tung">
            <a:extLst>
              <a:ext uri="{FF2B5EF4-FFF2-40B4-BE49-F238E27FC236}">
                <a16:creationId xmlns:a16="http://schemas.microsoft.com/office/drawing/2014/main" id="{565B527F-56C3-18CE-7B52-D16318B6E42F}"/>
              </a:ext>
            </a:extLst>
          </p:cNvPr>
          <p:cNvSpPr txBox="1"/>
          <p:nvPr/>
        </p:nvSpPr>
        <p:spPr>
          <a:xfrm>
            <a:off x="6382130" y="7518237"/>
            <a:ext cx="5523737" cy="1054263"/>
          </a:xfrm>
          <a:prstGeom prst="rect">
            <a:avLst/>
          </a:prstGeom>
          <a:noFill/>
        </p:spPr>
        <p:txBody>
          <a:bodyPr wrap="square">
            <a:spAutoFit/>
          </a:bodyPr>
          <a:lstStyle/>
          <a:p>
            <a:pPr lvl="0" algn="ctr">
              <a:lnSpc>
                <a:spcPct val="115000"/>
              </a:lnSpc>
            </a:pPr>
            <a:r>
              <a:rPr lang="en-US" sz="2800" b="1">
                <a:effectLst/>
                <a:latin typeface="Calibri" panose="020F0502020204030204" pitchFamily="34" charset="0"/>
                <a:ea typeface="Times New Roman" panose="02020603050405020304" pitchFamily="18" charset="0"/>
                <a:cs typeface="Calibri" panose="020F0502020204030204" pitchFamily="34" charset="0"/>
              </a:rPr>
              <a:t>Hoạt động dựa trên nguyên lí đòn bẫy</a:t>
            </a:r>
          </a:p>
        </p:txBody>
      </p:sp>
      <p:sp>
        <p:nvSpPr>
          <p:cNvPr id="8" name="TextBox 7" descr="n23 Fb Tran Manh Tung">
            <a:extLst>
              <a:ext uri="{FF2B5EF4-FFF2-40B4-BE49-F238E27FC236}">
                <a16:creationId xmlns:a16="http://schemas.microsoft.com/office/drawing/2014/main" id="{929520E6-FAC4-BBE1-897C-B9DA65F0B00E}"/>
              </a:ext>
            </a:extLst>
          </p:cNvPr>
          <p:cNvSpPr txBox="1"/>
          <p:nvPr/>
        </p:nvSpPr>
        <p:spPr>
          <a:xfrm>
            <a:off x="12307061" y="8546717"/>
            <a:ext cx="5523738" cy="1549783"/>
          </a:xfrm>
          <a:prstGeom prst="rect">
            <a:avLst/>
          </a:prstGeom>
          <a:noFill/>
        </p:spPr>
        <p:txBody>
          <a:bodyPr wrap="square">
            <a:spAutoFit/>
          </a:bodyPr>
          <a:lstStyle/>
          <a:p>
            <a:pPr lvl="0" algn="ctr">
              <a:lnSpc>
                <a:spcPct val="115000"/>
              </a:lnSpc>
            </a:pPr>
            <a:r>
              <a:rPr lang="en-US" sz="2800" b="1">
                <a:effectLst/>
                <a:latin typeface="Calibri" panose="020F0502020204030204" pitchFamily="34" charset="0"/>
                <a:ea typeface="Times New Roman" panose="02020603050405020304" pitchFamily="18" charset="0"/>
                <a:cs typeface="Calibri" panose="020F0502020204030204" pitchFamily="34" charset="0"/>
              </a:rPr>
              <a:t>Hoạt động dựa vào tính phản xạ ánh sáng qua gương và vận dụng tác dụng nhiệt của ánh sáng.</a:t>
            </a:r>
          </a:p>
        </p:txBody>
      </p:sp>
    </p:spTree>
    <p:extLst>
      <p:ext uri="{BB962C8B-B14F-4D97-AF65-F5344CB8AC3E}">
        <p14:creationId xmlns:p14="http://schemas.microsoft.com/office/powerpoint/2010/main" val="2349534255"/>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7"/>
                                        </p:tgtEl>
                                        <p:attrNameLst>
                                          <p:attrName>style.visibility</p:attrName>
                                        </p:attrNameLst>
                                      </p:cBhvr>
                                      <p:to>
                                        <p:strVal val="visible"/>
                                      </p:to>
                                    </p:set>
                                    <p:animEffect transition="in" filter="fade">
                                      <p:cBhvr>
                                        <p:cTn id="14" dur="1000"/>
                                        <p:tgtEl>
                                          <p:spTgt spid="27"/>
                                        </p:tgtEl>
                                      </p:cBhvr>
                                    </p:animEffect>
                                    <p:anim calcmode="lin" valueType="num">
                                      <p:cBhvr>
                                        <p:cTn id="15" dur="1000" fill="hold"/>
                                        <p:tgtEl>
                                          <p:spTgt spid="27"/>
                                        </p:tgtEl>
                                        <p:attrNameLst>
                                          <p:attrName>ppt_x</p:attrName>
                                        </p:attrNameLst>
                                      </p:cBhvr>
                                      <p:tavLst>
                                        <p:tav tm="0">
                                          <p:val>
                                            <p:strVal val="#ppt_x"/>
                                          </p:val>
                                        </p:tav>
                                        <p:tav tm="100000">
                                          <p:val>
                                            <p:strVal val="#ppt_x"/>
                                          </p:val>
                                        </p:tav>
                                      </p:tavLst>
                                    </p:anim>
                                    <p:anim calcmode="lin" valueType="num">
                                      <p:cBhvr>
                                        <p:cTn id="16"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1000"/>
                                        <p:tgtEl>
                                          <p:spTgt spid="8"/>
                                        </p:tgtEl>
                                      </p:cBhvr>
                                    </p:animEffect>
                                    <p:anim calcmode="lin" valueType="num">
                                      <p:cBhvr>
                                        <p:cTn id="29" dur="1000" fill="hold"/>
                                        <p:tgtEl>
                                          <p:spTgt spid="8"/>
                                        </p:tgtEl>
                                        <p:attrNameLst>
                                          <p:attrName>ppt_x</p:attrName>
                                        </p:attrNameLst>
                                      </p:cBhvr>
                                      <p:tavLst>
                                        <p:tav tm="0">
                                          <p:val>
                                            <p:strVal val="#ppt_x"/>
                                          </p:val>
                                        </p:tav>
                                        <p:tav tm="100000">
                                          <p:val>
                                            <p:strVal val="#ppt_x"/>
                                          </p:val>
                                        </p:tav>
                                      </p:tavLst>
                                    </p:anim>
                                    <p:anim calcmode="lin" valueType="num">
                                      <p:cBhvr>
                                        <p:cTn id="3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6" grpId="0"/>
      <p:bldP spid="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H_SubTitle_1" descr="n23 Fb Tran Manh Tung">
            <a:extLst>
              <a:ext uri="{FF2B5EF4-FFF2-40B4-BE49-F238E27FC236}">
                <a16:creationId xmlns:a16="http://schemas.microsoft.com/office/drawing/2014/main" id="{2274597C-F76D-C52D-579E-F824C2071316}"/>
              </a:ext>
            </a:extLst>
          </p:cNvPr>
          <p:cNvSpPr>
            <a:spLocks/>
          </p:cNvSpPr>
          <p:nvPr>
            <p:custDataLst>
              <p:tags r:id="rId1"/>
            </p:custDataLst>
          </p:nvPr>
        </p:nvSpPr>
        <p:spPr bwMode="auto">
          <a:xfrm>
            <a:off x="1554480" y="2392638"/>
            <a:ext cx="1920240" cy="640080"/>
          </a:xfrm>
          <a:custGeom>
            <a:avLst/>
            <a:gdLst>
              <a:gd name="T0" fmla="*/ 2147483646 w 30720"/>
              <a:gd name="T1" fmla="*/ 2147483646 h 11496"/>
              <a:gd name="T2" fmla="*/ 2147483646 w 30720"/>
              <a:gd name="T3" fmla="*/ 2147483646 h 11496"/>
              <a:gd name="T4" fmla="*/ 2147483646 w 30720"/>
              <a:gd name="T5" fmla="*/ 2147483646 h 11496"/>
              <a:gd name="T6" fmla="*/ 2147483646 w 30720"/>
              <a:gd name="T7" fmla="*/ 2147483646 h 11496"/>
              <a:gd name="T8" fmla="*/ 2147483646 w 30720"/>
              <a:gd name="T9" fmla="*/ 2147483646 h 11496"/>
              <a:gd name="T10" fmla="*/ 2147483646 w 30720"/>
              <a:gd name="T11" fmla="*/ 2147483646 h 11496"/>
              <a:gd name="T12" fmla="*/ 2147483646 w 30720"/>
              <a:gd name="T13" fmla="*/ 2147483646 h 11496"/>
              <a:gd name="T14" fmla="*/ 2147483646 w 30720"/>
              <a:gd name="T15" fmla="*/ 2147483646 h 11496"/>
              <a:gd name="T16" fmla="*/ 2147483646 w 30720"/>
              <a:gd name="T17" fmla="*/ 2147483646 h 11496"/>
              <a:gd name="T18" fmla="*/ 2147483646 w 30720"/>
              <a:gd name="T19" fmla="*/ 2147483646 h 11496"/>
              <a:gd name="T20" fmla="*/ 2147483646 w 30720"/>
              <a:gd name="T21" fmla="*/ 2147483646 h 11496"/>
              <a:gd name="T22" fmla="*/ 2147483646 w 30720"/>
              <a:gd name="T23" fmla="*/ 2147483646 h 11496"/>
              <a:gd name="T24" fmla="*/ 2147483646 w 30720"/>
              <a:gd name="T25" fmla="*/ 2147483646 h 11496"/>
              <a:gd name="T26" fmla="*/ 2147483646 w 30720"/>
              <a:gd name="T27" fmla="*/ 2147483646 h 11496"/>
              <a:gd name="T28" fmla="*/ 2147483646 w 30720"/>
              <a:gd name="T29" fmla="*/ 2147483646 h 11496"/>
              <a:gd name="T30" fmla="*/ 2147483646 w 30720"/>
              <a:gd name="T31" fmla="*/ 2147483646 h 11496"/>
              <a:gd name="T32" fmla="*/ 2147483646 w 30720"/>
              <a:gd name="T33" fmla="*/ 2147483646 h 11496"/>
              <a:gd name="T34" fmla="*/ 2147483646 w 30720"/>
              <a:gd name="T35" fmla="*/ 2147483646 h 11496"/>
              <a:gd name="T36" fmla="*/ 2147483646 w 30720"/>
              <a:gd name="T37" fmla="*/ 2147483646 h 11496"/>
              <a:gd name="T38" fmla="*/ 2147483646 w 30720"/>
              <a:gd name="T39" fmla="*/ 2147483646 h 11496"/>
              <a:gd name="T40" fmla="*/ 2147483646 w 30720"/>
              <a:gd name="T41" fmla="*/ 2147483646 h 11496"/>
              <a:gd name="T42" fmla="*/ 2147483646 w 30720"/>
              <a:gd name="T43" fmla="*/ 2147483646 h 11496"/>
              <a:gd name="T44" fmla="*/ 2147483646 w 30720"/>
              <a:gd name="T45" fmla="*/ 2147483646 h 11496"/>
              <a:gd name="T46" fmla="*/ 2147483646 w 30720"/>
              <a:gd name="T47" fmla="*/ 2147483646 h 11496"/>
              <a:gd name="T48" fmla="*/ 2147483646 w 30720"/>
              <a:gd name="T49" fmla="*/ 2147483646 h 11496"/>
              <a:gd name="T50" fmla="*/ 2147483646 w 30720"/>
              <a:gd name="T51" fmla="*/ 2147483646 h 11496"/>
              <a:gd name="T52" fmla="*/ 2147483646 w 30720"/>
              <a:gd name="T53" fmla="*/ 2147483646 h 11496"/>
              <a:gd name="T54" fmla="*/ 2147483646 w 30720"/>
              <a:gd name="T55" fmla="*/ 2147483646 h 11496"/>
              <a:gd name="T56" fmla="*/ 2147483646 w 30720"/>
              <a:gd name="T57" fmla="*/ 2147483646 h 11496"/>
              <a:gd name="T58" fmla="*/ 2147483646 w 30720"/>
              <a:gd name="T59" fmla="*/ 2147483646 h 11496"/>
              <a:gd name="T60" fmla="*/ 2147483646 w 30720"/>
              <a:gd name="T61" fmla="*/ 2147483646 h 11496"/>
              <a:gd name="T62" fmla="*/ 2147483646 w 30720"/>
              <a:gd name="T63" fmla="*/ 2147483646 h 11496"/>
              <a:gd name="T64" fmla="*/ 2147483646 w 30720"/>
              <a:gd name="T65" fmla="*/ 2147483646 h 11496"/>
              <a:gd name="T66" fmla="*/ 2147483646 w 30720"/>
              <a:gd name="T67" fmla="*/ 2147483646 h 11496"/>
              <a:gd name="T68" fmla="*/ 2147483646 w 30720"/>
              <a:gd name="T69" fmla="*/ 2147483646 h 11496"/>
              <a:gd name="T70" fmla="*/ 2147483646 w 30720"/>
              <a:gd name="T71" fmla="*/ 2147483646 h 11496"/>
              <a:gd name="T72" fmla="*/ 2147483646 w 30720"/>
              <a:gd name="T73" fmla="*/ 2147483646 h 11496"/>
              <a:gd name="T74" fmla="*/ 2147483646 w 30720"/>
              <a:gd name="T75" fmla="*/ 2147483646 h 11496"/>
              <a:gd name="T76" fmla="*/ 2147483646 w 30720"/>
              <a:gd name="T77" fmla="*/ 2147483646 h 11496"/>
              <a:gd name="T78" fmla="*/ 2147483646 w 30720"/>
              <a:gd name="T79" fmla="*/ 2147483646 h 11496"/>
              <a:gd name="T80" fmla="*/ 2147483646 w 30720"/>
              <a:gd name="T81" fmla="*/ 2147483646 h 11496"/>
              <a:gd name="T82" fmla="*/ 2147483646 w 30720"/>
              <a:gd name="T83" fmla="*/ 2147483646 h 11496"/>
              <a:gd name="T84" fmla="*/ 2147483646 w 30720"/>
              <a:gd name="T85" fmla="*/ 2147483646 h 11496"/>
              <a:gd name="T86" fmla="*/ 2147483646 w 30720"/>
              <a:gd name="T87" fmla="*/ 2147483646 h 11496"/>
              <a:gd name="T88" fmla="*/ 2147483646 w 30720"/>
              <a:gd name="T89" fmla="*/ 2147483646 h 11496"/>
              <a:gd name="T90" fmla="*/ 2147483646 w 30720"/>
              <a:gd name="T91" fmla="*/ 2147483646 h 11496"/>
              <a:gd name="T92" fmla="*/ 2147483646 w 30720"/>
              <a:gd name="T93" fmla="*/ 2147483646 h 11496"/>
              <a:gd name="T94" fmla="*/ 2147483646 w 30720"/>
              <a:gd name="T95" fmla="*/ 2147483646 h 11496"/>
              <a:gd name="T96" fmla="*/ 2147483646 w 30720"/>
              <a:gd name="T97" fmla="*/ 2147483646 h 11496"/>
              <a:gd name="T98" fmla="*/ 2147483646 w 30720"/>
              <a:gd name="T99" fmla="*/ 2147483646 h 11496"/>
              <a:gd name="T100" fmla="*/ 2147483646 w 30720"/>
              <a:gd name="T101" fmla="*/ 2147483646 h 11496"/>
              <a:gd name="T102" fmla="*/ 2147483646 w 30720"/>
              <a:gd name="T103" fmla="*/ 2147483646 h 11496"/>
              <a:gd name="T104" fmla="*/ 2147483646 w 30720"/>
              <a:gd name="T105" fmla="*/ 2147483646 h 11496"/>
              <a:gd name="T106" fmla="*/ 2147483646 w 30720"/>
              <a:gd name="T107" fmla="*/ 2147483646 h 11496"/>
              <a:gd name="T108" fmla="*/ 2147483646 w 30720"/>
              <a:gd name="T109" fmla="*/ 2147483646 h 11496"/>
              <a:gd name="T110" fmla="*/ 2147483646 w 30720"/>
              <a:gd name="T111" fmla="*/ 2147483646 h 11496"/>
              <a:gd name="T112" fmla="*/ 2147483646 w 30720"/>
              <a:gd name="T113" fmla="*/ 2147483646 h 11496"/>
              <a:gd name="T114" fmla="*/ 2147483646 w 30720"/>
              <a:gd name="T115" fmla="*/ 2147483646 h 11496"/>
              <a:gd name="T116" fmla="*/ 2147483646 w 30720"/>
              <a:gd name="T117" fmla="*/ 2147483646 h 11496"/>
              <a:gd name="T118" fmla="*/ 2147483646 w 30720"/>
              <a:gd name="T119" fmla="*/ 2147483646 h 11496"/>
              <a:gd name="T120" fmla="*/ 2147483646 w 30720"/>
              <a:gd name="T121" fmla="*/ 2147483646 h 11496"/>
              <a:gd name="T122" fmla="*/ 2147483646 w 30720"/>
              <a:gd name="T123" fmla="*/ 2147483646 h 11496"/>
              <a:gd name="T124" fmla="*/ 2147483646 w 30720"/>
              <a:gd name="T125" fmla="*/ 2147483646 h 1149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720" h="11496">
                <a:moveTo>
                  <a:pt x="29285" y="7403"/>
                </a:moveTo>
                <a:lnTo>
                  <a:pt x="29285" y="7403"/>
                </a:lnTo>
                <a:lnTo>
                  <a:pt x="29232" y="7379"/>
                </a:lnTo>
                <a:lnTo>
                  <a:pt x="29180" y="7357"/>
                </a:lnTo>
                <a:lnTo>
                  <a:pt x="29127" y="7336"/>
                </a:lnTo>
                <a:lnTo>
                  <a:pt x="29073" y="7316"/>
                </a:lnTo>
                <a:lnTo>
                  <a:pt x="29020" y="7298"/>
                </a:lnTo>
                <a:lnTo>
                  <a:pt x="28966" y="7280"/>
                </a:lnTo>
                <a:lnTo>
                  <a:pt x="28913" y="7264"/>
                </a:lnTo>
                <a:lnTo>
                  <a:pt x="28859" y="7251"/>
                </a:lnTo>
                <a:lnTo>
                  <a:pt x="28804" y="7237"/>
                </a:lnTo>
                <a:lnTo>
                  <a:pt x="28750" y="7226"/>
                </a:lnTo>
                <a:lnTo>
                  <a:pt x="28697" y="7216"/>
                </a:lnTo>
                <a:lnTo>
                  <a:pt x="28643" y="7208"/>
                </a:lnTo>
                <a:lnTo>
                  <a:pt x="28589" y="7202"/>
                </a:lnTo>
                <a:lnTo>
                  <a:pt x="28535" y="7198"/>
                </a:lnTo>
                <a:lnTo>
                  <a:pt x="28482" y="7195"/>
                </a:lnTo>
                <a:lnTo>
                  <a:pt x="28429" y="7194"/>
                </a:lnTo>
                <a:lnTo>
                  <a:pt x="28376" y="7194"/>
                </a:lnTo>
                <a:lnTo>
                  <a:pt x="28322" y="7197"/>
                </a:lnTo>
                <a:lnTo>
                  <a:pt x="28269" y="7201"/>
                </a:lnTo>
                <a:lnTo>
                  <a:pt x="28217" y="7207"/>
                </a:lnTo>
                <a:lnTo>
                  <a:pt x="28165" y="7215"/>
                </a:lnTo>
                <a:lnTo>
                  <a:pt x="28113" y="7226"/>
                </a:lnTo>
                <a:lnTo>
                  <a:pt x="28062" y="7238"/>
                </a:lnTo>
                <a:lnTo>
                  <a:pt x="28011" y="7253"/>
                </a:lnTo>
                <a:lnTo>
                  <a:pt x="27960" y="7270"/>
                </a:lnTo>
                <a:lnTo>
                  <a:pt x="27910" y="7289"/>
                </a:lnTo>
                <a:lnTo>
                  <a:pt x="27861" y="7310"/>
                </a:lnTo>
                <a:lnTo>
                  <a:pt x="27812" y="7334"/>
                </a:lnTo>
                <a:lnTo>
                  <a:pt x="27763" y="7360"/>
                </a:lnTo>
                <a:lnTo>
                  <a:pt x="27717" y="7388"/>
                </a:lnTo>
                <a:lnTo>
                  <a:pt x="27670" y="7418"/>
                </a:lnTo>
                <a:lnTo>
                  <a:pt x="27623" y="7452"/>
                </a:lnTo>
                <a:lnTo>
                  <a:pt x="27600" y="7473"/>
                </a:lnTo>
                <a:lnTo>
                  <a:pt x="27578" y="7494"/>
                </a:lnTo>
                <a:lnTo>
                  <a:pt x="27556" y="7516"/>
                </a:lnTo>
                <a:lnTo>
                  <a:pt x="27535" y="7539"/>
                </a:lnTo>
                <a:lnTo>
                  <a:pt x="27515" y="7562"/>
                </a:lnTo>
                <a:lnTo>
                  <a:pt x="27495" y="7586"/>
                </a:lnTo>
                <a:lnTo>
                  <a:pt x="27476" y="7611"/>
                </a:lnTo>
                <a:lnTo>
                  <a:pt x="27457" y="7636"/>
                </a:lnTo>
                <a:lnTo>
                  <a:pt x="27440" y="7662"/>
                </a:lnTo>
                <a:lnTo>
                  <a:pt x="27422" y="7689"/>
                </a:lnTo>
                <a:lnTo>
                  <a:pt x="27405" y="7716"/>
                </a:lnTo>
                <a:lnTo>
                  <a:pt x="27390" y="7743"/>
                </a:lnTo>
                <a:lnTo>
                  <a:pt x="27374" y="7771"/>
                </a:lnTo>
                <a:lnTo>
                  <a:pt x="27360" y="7799"/>
                </a:lnTo>
                <a:lnTo>
                  <a:pt x="27345" y="7827"/>
                </a:lnTo>
                <a:lnTo>
                  <a:pt x="27332" y="7857"/>
                </a:lnTo>
                <a:lnTo>
                  <a:pt x="27319" y="7887"/>
                </a:lnTo>
                <a:lnTo>
                  <a:pt x="27307" y="7916"/>
                </a:lnTo>
                <a:lnTo>
                  <a:pt x="27296" y="7946"/>
                </a:lnTo>
                <a:lnTo>
                  <a:pt x="27286" y="7976"/>
                </a:lnTo>
                <a:lnTo>
                  <a:pt x="27276" y="8006"/>
                </a:lnTo>
                <a:lnTo>
                  <a:pt x="27268" y="8038"/>
                </a:lnTo>
                <a:lnTo>
                  <a:pt x="27260" y="8069"/>
                </a:lnTo>
                <a:lnTo>
                  <a:pt x="27252" y="8099"/>
                </a:lnTo>
                <a:lnTo>
                  <a:pt x="27246" y="8130"/>
                </a:lnTo>
                <a:lnTo>
                  <a:pt x="27241" y="8161"/>
                </a:lnTo>
                <a:lnTo>
                  <a:pt x="27236" y="8193"/>
                </a:lnTo>
                <a:lnTo>
                  <a:pt x="27231" y="8224"/>
                </a:lnTo>
                <a:lnTo>
                  <a:pt x="27228" y="8255"/>
                </a:lnTo>
                <a:lnTo>
                  <a:pt x="27226" y="8286"/>
                </a:lnTo>
                <a:lnTo>
                  <a:pt x="27225" y="8318"/>
                </a:lnTo>
                <a:lnTo>
                  <a:pt x="27224" y="8348"/>
                </a:lnTo>
                <a:lnTo>
                  <a:pt x="27225" y="8379"/>
                </a:lnTo>
                <a:lnTo>
                  <a:pt x="27226" y="8409"/>
                </a:lnTo>
                <a:lnTo>
                  <a:pt x="27228" y="8440"/>
                </a:lnTo>
                <a:lnTo>
                  <a:pt x="27231" y="8471"/>
                </a:lnTo>
                <a:lnTo>
                  <a:pt x="27236" y="8500"/>
                </a:lnTo>
                <a:lnTo>
                  <a:pt x="27241" y="8530"/>
                </a:lnTo>
                <a:lnTo>
                  <a:pt x="27247" y="8559"/>
                </a:lnTo>
                <a:lnTo>
                  <a:pt x="27254" y="8588"/>
                </a:lnTo>
                <a:lnTo>
                  <a:pt x="27263" y="8617"/>
                </a:lnTo>
                <a:lnTo>
                  <a:pt x="27271" y="8645"/>
                </a:lnTo>
                <a:lnTo>
                  <a:pt x="27281" y="8674"/>
                </a:lnTo>
                <a:lnTo>
                  <a:pt x="27293" y="8701"/>
                </a:lnTo>
                <a:lnTo>
                  <a:pt x="27304" y="8728"/>
                </a:lnTo>
                <a:lnTo>
                  <a:pt x="27318" y="8754"/>
                </a:lnTo>
                <a:lnTo>
                  <a:pt x="27331" y="8780"/>
                </a:lnTo>
                <a:lnTo>
                  <a:pt x="27347" y="8805"/>
                </a:lnTo>
                <a:lnTo>
                  <a:pt x="27364" y="8830"/>
                </a:lnTo>
                <a:lnTo>
                  <a:pt x="27381" y="8854"/>
                </a:lnTo>
                <a:lnTo>
                  <a:pt x="27399" y="8876"/>
                </a:lnTo>
                <a:lnTo>
                  <a:pt x="27419" y="8899"/>
                </a:lnTo>
                <a:lnTo>
                  <a:pt x="27440" y="8921"/>
                </a:lnTo>
                <a:lnTo>
                  <a:pt x="27462" y="8943"/>
                </a:lnTo>
                <a:lnTo>
                  <a:pt x="27484" y="8963"/>
                </a:lnTo>
                <a:lnTo>
                  <a:pt x="27509" y="8983"/>
                </a:lnTo>
                <a:lnTo>
                  <a:pt x="27534" y="9001"/>
                </a:lnTo>
                <a:lnTo>
                  <a:pt x="27560" y="9019"/>
                </a:lnTo>
                <a:lnTo>
                  <a:pt x="27589" y="9036"/>
                </a:lnTo>
                <a:lnTo>
                  <a:pt x="27618" y="9052"/>
                </a:lnTo>
                <a:lnTo>
                  <a:pt x="27648" y="9067"/>
                </a:lnTo>
                <a:lnTo>
                  <a:pt x="27679" y="9081"/>
                </a:lnTo>
                <a:lnTo>
                  <a:pt x="27711" y="9094"/>
                </a:lnTo>
                <a:lnTo>
                  <a:pt x="27746" y="9106"/>
                </a:lnTo>
                <a:lnTo>
                  <a:pt x="27734" y="9013"/>
                </a:lnTo>
                <a:lnTo>
                  <a:pt x="27730" y="8964"/>
                </a:lnTo>
                <a:lnTo>
                  <a:pt x="27727" y="8916"/>
                </a:lnTo>
                <a:lnTo>
                  <a:pt x="27724" y="8866"/>
                </a:lnTo>
                <a:lnTo>
                  <a:pt x="27722" y="8816"/>
                </a:lnTo>
                <a:lnTo>
                  <a:pt x="27721" y="8767"/>
                </a:lnTo>
                <a:lnTo>
                  <a:pt x="27721" y="8717"/>
                </a:lnTo>
                <a:lnTo>
                  <a:pt x="27722" y="8667"/>
                </a:lnTo>
                <a:lnTo>
                  <a:pt x="27725" y="8617"/>
                </a:lnTo>
                <a:lnTo>
                  <a:pt x="27729" y="8568"/>
                </a:lnTo>
                <a:lnTo>
                  <a:pt x="27734" y="8519"/>
                </a:lnTo>
                <a:lnTo>
                  <a:pt x="27743" y="8472"/>
                </a:lnTo>
                <a:lnTo>
                  <a:pt x="27752" y="8425"/>
                </a:lnTo>
                <a:lnTo>
                  <a:pt x="27763" y="8378"/>
                </a:lnTo>
                <a:lnTo>
                  <a:pt x="27776" y="8333"/>
                </a:lnTo>
                <a:lnTo>
                  <a:pt x="27783" y="8311"/>
                </a:lnTo>
                <a:lnTo>
                  <a:pt x="27792" y="8289"/>
                </a:lnTo>
                <a:lnTo>
                  <a:pt x="27800" y="8268"/>
                </a:lnTo>
                <a:lnTo>
                  <a:pt x="27809" y="8247"/>
                </a:lnTo>
                <a:lnTo>
                  <a:pt x="27820" y="8226"/>
                </a:lnTo>
                <a:lnTo>
                  <a:pt x="27829" y="8206"/>
                </a:lnTo>
                <a:lnTo>
                  <a:pt x="27840" y="8185"/>
                </a:lnTo>
                <a:lnTo>
                  <a:pt x="27852" y="8167"/>
                </a:lnTo>
                <a:lnTo>
                  <a:pt x="27864" y="8148"/>
                </a:lnTo>
                <a:lnTo>
                  <a:pt x="27877" y="8129"/>
                </a:lnTo>
                <a:lnTo>
                  <a:pt x="27890" y="8112"/>
                </a:lnTo>
                <a:lnTo>
                  <a:pt x="27905" y="8094"/>
                </a:lnTo>
                <a:lnTo>
                  <a:pt x="27921" y="8077"/>
                </a:lnTo>
                <a:lnTo>
                  <a:pt x="27936" y="8061"/>
                </a:lnTo>
                <a:lnTo>
                  <a:pt x="27953" y="8045"/>
                </a:lnTo>
                <a:lnTo>
                  <a:pt x="27970" y="8029"/>
                </a:lnTo>
                <a:lnTo>
                  <a:pt x="27987" y="8015"/>
                </a:lnTo>
                <a:lnTo>
                  <a:pt x="28006" y="8001"/>
                </a:lnTo>
                <a:lnTo>
                  <a:pt x="28026" y="7988"/>
                </a:lnTo>
                <a:lnTo>
                  <a:pt x="28047" y="7975"/>
                </a:lnTo>
                <a:lnTo>
                  <a:pt x="28067" y="7963"/>
                </a:lnTo>
                <a:lnTo>
                  <a:pt x="28089" y="7951"/>
                </a:lnTo>
                <a:lnTo>
                  <a:pt x="28112" y="7941"/>
                </a:lnTo>
                <a:lnTo>
                  <a:pt x="28136" y="7931"/>
                </a:lnTo>
                <a:lnTo>
                  <a:pt x="28160" y="7922"/>
                </a:lnTo>
                <a:lnTo>
                  <a:pt x="28186" y="7914"/>
                </a:lnTo>
                <a:lnTo>
                  <a:pt x="28212" y="7906"/>
                </a:lnTo>
                <a:lnTo>
                  <a:pt x="28240" y="7899"/>
                </a:lnTo>
                <a:lnTo>
                  <a:pt x="28268" y="7893"/>
                </a:lnTo>
                <a:lnTo>
                  <a:pt x="28298" y="7889"/>
                </a:lnTo>
                <a:lnTo>
                  <a:pt x="28328" y="7885"/>
                </a:lnTo>
                <a:lnTo>
                  <a:pt x="28358" y="7880"/>
                </a:lnTo>
                <a:lnTo>
                  <a:pt x="28384" y="7882"/>
                </a:lnTo>
                <a:lnTo>
                  <a:pt x="28410" y="7883"/>
                </a:lnTo>
                <a:lnTo>
                  <a:pt x="28435" y="7884"/>
                </a:lnTo>
                <a:lnTo>
                  <a:pt x="28460" y="7887"/>
                </a:lnTo>
                <a:lnTo>
                  <a:pt x="28485" y="7890"/>
                </a:lnTo>
                <a:lnTo>
                  <a:pt x="28510" y="7893"/>
                </a:lnTo>
                <a:lnTo>
                  <a:pt x="28535" y="7898"/>
                </a:lnTo>
                <a:lnTo>
                  <a:pt x="28559" y="7903"/>
                </a:lnTo>
                <a:lnTo>
                  <a:pt x="28583" y="7909"/>
                </a:lnTo>
                <a:lnTo>
                  <a:pt x="28607" y="7915"/>
                </a:lnTo>
                <a:lnTo>
                  <a:pt x="28630" y="7922"/>
                </a:lnTo>
                <a:lnTo>
                  <a:pt x="28654" y="7929"/>
                </a:lnTo>
                <a:lnTo>
                  <a:pt x="28676" y="7938"/>
                </a:lnTo>
                <a:lnTo>
                  <a:pt x="28699" y="7947"/>
                </a:lnTo>
                <a:lnTo>
                  <a:pt x="28721" y="7956"/>
                </a:lnTo>
                <a:lnTo>
                  <a:pt x="28743" y="7966"/>
                </a:lnTo>
                <a:lnTo>
                  <a:pt x="28765" y="7976"/>
                </a:lnTo>
                <a:lnTo>
                  <a:pt x="28787" y="7988"/>
                </a:lnTo>
                <a:lnTo>
                  <a:pt x="28808" y="7999"/>
                </a:lnTo>
                <a:lnTo>
                  <a:pt x="28828" y="8012"/>
                </a:lnTo>
                <a:lnTo>
                  <a:pt x="28869" y="8038"/>
                </a:lnTo>
                <a:lnTo>
                  <a:pt x="28908" y="8065"/>
                </a:lnTo>
                <a:lnTo>
                  <a:pt x="28945" y="8095"/>
                </a:lnTo>
                <a:lnTo>
                  <a:pt x="28981" y="8126"/>
                </a:lnTo>
                <a:lnTo>
                  <a:pt x="29016" y="8159"/>
                </a:lnTo>
                <a:lnTo>
                  <a:pt x="29048" y="8195"/>
                </a:lnTo>
                <a:lnTo>
                  <a:pt x="29078" y="8231"/>
                </a:lnTo>
                <a:lnTo>
                  <a:pt x="29107" y="8270"/>
                </a:lnTo>
                <a:lnTo>
                  <a:pt x="29134" y="8309"/>
                </a:lnTo>
                <a:lnTo>
                  <a:pt x="29159" y="8351"/>
                </a:lnTo>
                <a:lnTo>
                  <a:pt x="29182" y="8394"/>
                </a:lnTo>
                <a:lnTo>
                  <a:pt x="29202" y="8436"/>
                </a:lnTo>
                <a:lnTo>
                  <a:pt x="29221" y="8481"/>
                </a:lnTo>
                <a:lnTo>
                  <a:pt x="29229" y="8504"/>
                </a:lnTo>
                <a:lnTo>
                  <a:pt x="29238" y="8527"/>
                </a:lnTo>
                <a:lnTo>
                  <a:pt x="29245" y="8551"/>
                </a:lnTo>
                <a:lnTo>
                  <a:pt x="29251" y="8574"/>
                </a:lnTo>
                <a:lnTo>
                  <a:pt x="29257" y="8598"/>
                </a:lnTo>
                <a:lnTo>
                  <a:pt x="29263" y="8621"/>
                </a:lnTo>
                <a:lnTo>
                  <a:pt x="29268" y="8645"/>
                </a:lnTo>
                <a:lnTo>
                  <a:pt x="29272" y="8670"/>
                </a:lnTo>
                <a:lnTo>
                  <a:pt x="29275" y="8694"/>
                </a:lnTo>
                <a:lnTo>
                  <a:pt x="29278" y="8719"/>
                </a:lnTo>
                <a:lnTo>
                  <a:pt x="29280" y="8744"/>
                </a:lnTo>
                <a:lnTo>
                  <a:pt x="29282" y="8769"/>
                </a:lnTo>
                <a:lnTo>
                  <a:pt x="29283" y="8794"/>
                </a:lnTo>
                <a:lnTo>
                  <a:pt x="29283" y="8820"/>
                </a:lnTo>
                <a:lnTo>
                  <a:pt x="29283" y="8845"/>
                </a:lnTo>
                <a:lnTo>
                  <a:pt x="29282" y="8871"/>
                </a:lnTo>
                <a:lnTo>
                  <a:pt x="29280" y="8897"/>
                </a:lnTo>
                <a:lnTo>
                  <a:pt x="29278" y="8922"/>
                </a:lnTo>
                <a:lnTo>
                  <a:pt x="29271" y="8974"/>
                </a:lnTo>
                <a:lnTo>
                  <a:pt x="29262" y="9024"/>
                </a:lnTo>
                <a:lnTo>
                  <a:pt x="29251" y="9074"/>
                </a:lnTo>
                <a:lnTo>
                  <a:pt x="29238" y="9123"/>
                </a:lnTo>
                <a:lnTo>
                  <a:pt x="29223" y="9171"/>
                </a:lnTo>
                <a:lnTo>
                  <a:pt x="29206" y="9219"/>
                </a:lnTo>
                <a:lnTo>
                  <a:pt x="29188" y="9265"/>
                </a:lnTo>
                <a:lnTo>
                  <a:pt x="29167" y="9310"/>
                </a:lnTo>
                <a:lnTo>
                  <a:pt x="29144" y="9355"/>
                </a:lnTo>
                <a:lnTo>
                  <a:pt x="29120" y="9398"/>
                </a:lnTo>
                <a:lnTo>
                  <a:pt x="29094" y="9441"/>
                </a:lnTo>
                <a:lnTo>
                  <a:pt x="29067" y="9481"/>
                </a:lnTo>
                <a:lnTo>
                  <a:pt x="29038" y="9522"/>
                </a:lnTo>
                <a:lnTo>
                  <a:pt x="29006" y="9560"/>
                </a:lnTo>
                <a:lnTo>
                  <a:pt x="28974" y="9599"/>
                </a:lnTo>
                <a:lnTo>
                  <a:pt x="28941" y="9635"/>
                </a:lnTo>
                <a:lnTo>
                  <a:pt x="28905" y="9671"/>
                </a:lnTo>
                <a:lnTo>
                  <a:pt x="28869" y="9704"/>
                </a:lnTo>
                <a:lnTo>
                  <a:pt x="28831" y="9737"/>
                </a:lnTo>
                <a:lnTo>
                  <a:pt x="28792" y="9768"/>
                </a:lnTo>
                <a:lnTo>
                  <a:pt x="28751" y="9798"/>
                </a:lnTo>
                <a:lnTo>
                  <a:pt x="28710" y="9827"/>
                </a:lnTo>
                <a:lnTo>
                  <a:pt x="28666" y="9854"/>
                </a:lnTo>
                <a:lnTo>
                  <a:pt x="28622" y="9879"/>
                </a:lnTo>
                <a:lnTo>
                  <a:pt x="28578" y="9903"/>
                </a:lnTo>
                <a:lnTo>
                  <a:pt x="28532" y="9926"/>
                </a:lnTo>
                <a:lnTo>
                  <a:pt x="28484" y="9946"/>
                </a:lnTo>
                <a:lnTo>
                  <a:pt x="28436" y="9965"/>
                </a:lnTo>
                <a:lnTo>
                  <a:pt x="28387" y="9983"/>
                </a:lnTo>
                <a:lnTo>
                  <a:pt x="28337" y="9999"/>
                </a:lnTo>
                <a:lnTo>
                  <a:pt x="28287" y="10013"/>
                </a:lnTo>
                <a:lnTo>
                  <a:pt x="28236" y="10025"/>
                </a:lnTo>
                <a:lnTo>
                  <a:pt x="28189" y="10031"/>
                </a:lnTo>
                <a:lnTo>
                  <a:pt x="28143" y="10035"/>
                </a:lnTo>
                <a:lnTo>
                  <a:pt x="28098" y="10038"/>
                </a:lnTo>
                <a:lnTo>
                  <a:pt x="28052" y="10040"/>
                </a:lnTo>
                <a:lnTo>
                  <a:pt x="28006" y="10041"/>
                </a:lnTo>
                <a:lnTo>
                  <a:pt x="27960" y="10040"/>
                </a:lnTo>
                <a:lnTo>
                  <a:pt x="27915" y="10039"/>
                </a:lnTo>
                <a:lnTo>
                  <a:pt x="27870" y="10036"/>
                </a:lnTo>
                <a:lnTo>
                  <a:pt x="27825" y="10033"/>
                </a:lnTo>
                <a:lnTo>
                  <a:pt x="27780" y="10028"/>
                </a:lnTo>
                <a:lnTo>
                  <a:pt x="27735" y="10021"/>
                </a:lnTo>
                <a:lnTo>
                  <a:pt x="27691" y="10014"/>
                </a:lnTo>
                <a:lnTo>
                  <a:pt x="27647" y="10005"/>
                </a:lnTo>
                <a:lnTo>
                  <a:pt x="27602" y="9995"/>
                </a:lnTo>
                <a:lnTo>
                  <a:pt x="27559" y="9984"/>
                </a:lnTo>
                <a:lnTo>
                  <a:pt x="27516" y="9972"/>
                </a:lnTo>
                <a:lnTo>
                  <a:pt x="27473" y="9958"/>
                </a:lnTo>
                <a:lnTo>
                  <a:pt x="27430" y="9943"/>
                </a:lnTo>
                <a:lnTo>
                  <a:pt x="27388" y="9928"/>
                </a:lnTo>
                <a:lnTo>
                  <a:pt x="27346" y="9910"/>
                </a:lnTo>
                <a:lnTo>
                  <a:pt x="27305" y="9891"/>
                </a:lnTo>
                <a:lnTo>
                  <a:pt x="27265" y="9871"/>
                </a:lnTo>
                <a:lnTo>
                  <a:pt x="27224" y="9850"/>
                </a:lnTo>
                <a:lnTo>
                  <a:pt x="27185" y="9828"/>
                </a:lnTo>
                <a:lnTo>
                  <a:pt x="27145" y="9803"/>
                </a:lnTo>
                <a:lnTo>
                  <a:pt x="27107" y="9778"/>
                </a:lnTo>
                <a:lnTo>
                  <a:pt x="27068" y="9751"/>
                </a:lnTo>
                <a:lnTo>
                  <a:pt x="27031" y="9723"/>
                </a:lnTo>
                <a:lnTo>
                  <a:pt x="26994" y="9693"/>
                </a:lnTo>
                <a:lnTo>
                  <a:pt x="26958" y="9662"/>
                </a:lnTo>
                <a:lnTo>
                  <a:pt x="26922" y="9630"/>
                </a:lnTo>
                <a:lnTo>
                  <a:pt x="26888" y="9597"/>
                </a:lnTo>
                <a:lnTo>
                  <a:pt x="26854" y="9559"/>
                </a:lnTo>
                <a:lnTo>
                  <a:pt x="26821" y="9521"/>
                </a:lnTo>
                <a:lnTo>
                  <a:pt x="26790" y="9482"/>
                </a:lnTo>
                <a:lnTo>
                  <a:pt x="26761" y="9443"/>
                </a:lnTo>
                <a:lnTo>
                  <a:pt x="26732" y="9403"/>
                </a:lnTo>
                <a:lnTo>
                  <a:pt x="26705" y="9364"/>
                </a:lnTo>
                <a:lnTo>
                  <a:pt x="26679" y="9323"/>
                </a:lnTo>
                <a:lnTo>
                  <a:pt x="26655" y="9282"/>
                </a:lnTo>
                <a:lnTo>
                  <a:pt x="26631" y="9241"/>
                </a:lnTo>
                <a:lnTo>
                  <a:pt x="26609" y="9199"/>
                </a:lnTo>
                <a:lnTo>
                  <a:pt x="26588" y="9157"/>
                </a:lnTo>
                <a:lnTo>
                  <a:pt x="26568" y="9115"/>
                </a:lnTo>
                <a:lnTo>
                  <a:pt x="26551" y="9073"/>
                </a:lnTo>
                <a:lnTo>
                  <a:pt x="26533" y="9029"/>
                </a:lnTo>
                <a:lnTo>
                  <a:pt x="26517" y="8987"/>
                </a:lnTo>
                <a:lnTo>
                  <a:pt x="26503" y="8943"/>
                </a:lnTo>
                <a:lnTo>
                  <a:pt x="26489" y="8900"/>
                </a:lnTo>
                <a:lnTo>
                  <a:pt x="26477" y="8857"/>
                </a:lnTo>
                <a:lnTo>
                  <a:pt x="26466" y="8812"/>
                </a:lnTo>
                <a:lnTo>
                  <a:pt x="26456" y="8768"/>
                </a:lnTo>
                <a:lnTo>
                  <a:pt x="26448" y="8723"/>
                </a:lnTo>
                <a:lnTo>
                  <a:pt x="26440" y="8680"/>
                </a:lnTo>
                <a:lnTo>
                  <a:pt x="26434" y="8635"/>
                </a:lnTo>
                <a:lnTo>
                  <a:pt x="26429" y="8590"/>
                </a:lnTo>
                <a:lnTo>
                  <a:pt x="26425" y="8546"/>
                </a:lnTo>
                <a:lnTo>
                  <a:pt x="26422" y="8501"/>
                </a:lnTo>
                <a:lnTo>
                  <a:pt x="26421" y="8456"/>
                </a:lnTo>
                <a:lnTo>
                  <a:pt x="26419" y="8412"/>
                </a:lnTo>
                <a:lnTo>
                  <a:pt x="26419" y="8368"/>
                </a:lnTo>
                <a:lnTo>
                  <a:pt x="26422" y="8323"/>
                </a:lnTo>
                <a:lnTo>
                  <a:pt x="26425" y="8278"/>
                </a:lnTo>
                <a:lnTo>
                  <a:pt x="26428" y="8233"/>
                </a:lnTo>
                <a:lnTo>
                  <a:pt x="26433" y="8189"/>
                </a:lnTo>
                <a:lnTo>
                  <a:pt x="26439" y="8145"/>
                </a:lnTo>
                <a:lnTo>
                  <a:pt x="26445" y="8100"/>
                </a:lnTo>
                <a:lnTo>
                  <a:pt x="26454" y="8056"/>
                </a:lnTo>
                <a:lnTo>
                  <a:pt x="26463" y="8013"/>
                </a:lnTo>
                <a:lnTo>
                  <a:pt x="26473" y="7969"/>
                </a:lnTo>
                <a:lnTo>
                  <a:pt x="26484" y="7925"/>
                </a:lnTo>
                <a:lnTo>
                  <a:pt x="26497" y="7882"/>
                </a:lnTo>
                <a:lnTo>
                  <a:pt x="26509" y="7839"/>
                </a:lnTo>
                <a:lnTo>
                  <a:pt x="26524" y="7796"/>
                </a:lnTo>
                <a:lnTo>
                  <a:pt x="26539" y="7754"/>
                </a:lnTo>
                <a:lnTo>
                  <a:pt x="26555" y="7711"/>
                </a:lnTo>
                <a:lnTo>
                  <a:pt x="26571" y="7669"/>
                </a:lnTo>
                <a:lnTo>
                  <a:pt x="26590" y="7628"/>
                </a:lnTo>
                <a:lnTo>
                  <a:pt x="26609" y="7587"/>
                </a:lnTo>
                <a:lnTo>
                  <a:pt x="26629" y="7546"/>
                </a:lnTo>
                <a:lnTo>
                  <a:pt x="26650" y="7506"/>
                </a:lnTo>
                <a:lnTo>
                  <a:pt x="26671" y="7465"/>
                </a:lnTo>
                <a:lnTo>
                  <a:pt x="26694" y="7426"/>
                </a:lnTo>
                <a:lnTo>
                  <a:pt x="26718" y="7387"/>
                </a:lnTo>
                <a:lnTo>
                  <a:pt x="26743" y="7349"/>
                </a:lnTo>
                <a:lnTo>
                  <a:pt x="26768" y="7310"/>
                </a:lnTo>
                <a:lnTo>
                  <a:pt x="26795" y="7273"/>
                </a:lnTo>
                <a:lnTo>
                  <a:pt x="26822" y="7236"/>
                </a:lnTo>
                <a:lnTo>
                  <a:pt x="26850" y="7200"/>
                </a:lnTo>
                <a:lnTo>
                  <a:pt x="26880" y="7163"/>
                </a:lnTo>
                <a:lnTo>
                  <a:pt x="26910" y="7128"/>
                </a:lnTo>
                <a:lnTo>
                  <a:pt x="26940" y="7094"/>
                </a:lnTo>
                <a:lnTo>
                  <a:pt x="26971" y="7060"/>
                </a:lnTo>
                <a:lnTo>
                  <a:pt x="27005" y="7027"/>
                </a:lnTo>
                <a:lnTo>
                  <a:pt x="27038" y="6994"/>
                </a:lnTo>
                <a:lnTo>
                  <a:pt x="27071" y="6962"/>
                </a:lnTo>
                <a:lnTo>
                  <a:pt x="27107" y="6933"/>
                </a:lnTo>
                <a:lnTo>
                  <a:pt x="27141" y="6906"/>
                </a:lnTo>
                <a:lnTo>
                  <a:pt x="27176" y="6880"/>
                </a:lnTo>
                <a:lnTo>
                  <a:pt x="27212" y="6854"/>
                </a:lnTo>
                <a:lnTo>
                  <a:pt x="27248" y="6829"/>
                </a:lnTo>
                <a:lnTo>
                  <a:pt x="27285" y="6805"/>
                </a:lnTo>
                <a:lnTo>
                  <a:pt x="27321" y="6782"/>
                </a:lnTo>
                <a:lnTo>
                  <a:pt x="27357" y="6761"/>
                </a:lnTo>
                <a:lnTo>
                  <a:pt x="27395" y="6740"/>
                </a:lnTo>
                <a:lnTo>
                  <a:pt x="27432" y="6719"/>
                </a:lnTo>
                <a:lnTo>
                  <a:pt x="27470" y="6699"/>
                </a:lnTo>
                <a:lnTo>
                  <a:pt x="27508" y="6681"/>
                </a:lnTo>
                <a:lnTo>
                  <a:pt x="27546" y="6663"/>
                </a:lnTo>
                <a:lnTo>
                  <a:pt x="27584" y="6646"/>
                </a:lnTo>
                <a:lnTo>
                  <a:pt x="27623" y="6630"/>
                </a:lnTo>
                <a:lnTo>
                  <a:pt x="27662" y="6615"/>
                </a:lnTo>
                <a:lnTo>
                  <a:pt x="27701" y="6600"/>
                </a:lnTo>
                <a:lnTo>
                  <a:pt x="27741" y="6587"/>
                </a:lnTo>
                <a:lnTo>
                  <a:pt x="27780" y="6573"/>
                </a:lnTo>
                <a:lnTo>
                  <a:pt x="27820" y="6562"/>
                </a:lnTo>
                <a:lnTo>
                  <a:pt x="27859" y="6550"/>
                </a:lnTo>
                <a:lnTo>
                  <a:pt x="27899" y="6540"/>
                </a:lnTo>
                <a:lnTo>
                  <a:pt x="27939" y="6531"/>
                </a:lnTo>
                <a:lnTo>
                  <a:pt x="27980" y="6521"/>
                </a:lnTo>
                <a:lnTo>
                  <a:pt x="28020" y="6514"/>
                </a:lnTo>
                <a:lnTo>
                  <a:pt x="28060" y="6507"/>
                </a:lnTo>
                <a:lnTo>
                  <a:pt x="28101" y="6499"/>
                </a:lnTo>
                <a:lnTo>
                  <a:pt x="28141" y="6494"/>
                </a:lnTo>
                <a:lnTo>
                  <a:pt x="28182" y="6489"/>
                </a:lnTo>
                <a:lnTo>
                  <a:pt x="28223" y="6485"/>
                </a:lnTo>
                <a:lnTo>
                  <a:pt x="28264" y="6482"/>
                </a:lnTo>
                <a:lnTo>
                  <a:pt x="28305" y="6480"/>
                </a:lnTo>
                <a:lnTo>
                  <a:pt x="28345" y="6478"/>
                </a:lnTo>
                <a:lnTo>
                  <a:pt x="28387" y="6477"/>
                </a:lnTo>
                <a:lnTo>
                  <a:pt x="28428" y="6477"/>
                </a:lnTo>
                <a:lnTo>
                  <a:pt x="28468" y="6477"/>
                </a:lnTo>
                <a:lnTo>
                  <a:pt x="28510" y="6479"/>
                </a:lnTo>
                <a:lnTo>
                  <a:pt x="28550" y="6481"/>
                </a:lnTo>
                <a:lnTo>
                  <a:pt x="28592" y="6483"/>
                </a:lnTo>
                <a:lnTo>
                  <a:pt x="28633" y="6486"/>
                </a:lnTo>
                <a:lnTo>
                  <a:pt x="28673" y="6490"/>
                </a:lnTo>
                <a:lnTo>
                  <a:pt x="28715" y="6495"/>
                </a:lnTo>
                <a:lnTo>
                  <a:pt x="28756" y="6501"/>
                </a:lnTo>
                <a:lnTo>
                  <a:pt x="28796" y="6508"/>
                </a:lnTo>
                <a:lnTo>
                  <a:pt x="28837" y="6514"/>
                </a:lnTo>
                <a:lnTo>
                  <a:pt x="28877" y="6522"/>
                </a:lnTo>
                <a:lnTo>
                  <a:pt x="28918" y="6531"/>
                </a:lnTo>
                <a:lnTo>
                  <a:pt x="28959" y="6540"/>
                </a:lnTo>
                <a:lnTo>
                  <a:pt x="28999" y="6549"/>
                </a:lnTo>
                <a:lnTo>
                  <a:pt x="29040" y="6560"/>
                </a:lnTo>
                <a:lnTo>
                  <a:pt x="29079" y="6571"/>
                </a:lnTo>
                <a:lnTo>
                  <a:pt x="29119" y="6584"/>
                </a:lnTo>
                <a:lnTo>
                  <a:pt x="29159" y="6596"/>
                </a:lnTo>
                <a:lnTo>
                  <a:pt x="29199" y="6610"/>
                </a:lnTo>
                <a:lnTo>
                  <a:pt x="29239" y="6623"/>
                </a:lnTo>
                <a:lnTo>
                  <a:pt x="29277" y="6638"/>
                </a:lnTo>
                <a:lnTo>
                  <a:pt x="29317" y="6653"/>
                </a:lnTo>
                <a:lnTo>
                  <a:pt x="29355" y="6669"/>
                </a:lnTo>
                <a:lnTo>
                  <a:pt x="29395" y="6686"/>
                </a:lnTo>
                <a:lnTo>
                  <a:pt x="29432" y="6703"/>
                </a:lnTo>
                <a:lnTo>
                  <a:pt x="29471" y="6721"/>
                </a:lnTo>
                <a:lnTo>
                  <a:pt x="29509" y="6740"/>
                </a:lnTo>
                <a:lnTo>
                  <a:pt x="29547" y="6759"/>
                </a:lnTo>
                <a:lnTo>
                  <a:pt x="29584" y="6778"/>
                </a:lnTo>
                <a:lnTo>
                  <a:pt x="29619" y="6799"/>
                </a:lnTo>
                <a:lnTo>
                  <a:pt x="29652" y="6819"/>
                </a:lnTo>
                <a:lnTo>
                  <a:pt x="29685" y="6841"/>
                </a:lnTo>
                <a:lnTo>
                  <a:pt x="29717" y="6863"/>
                </a:lnTo>
                <a:lnTo>
                  <a:pt x="29750" y="6884"/>
                </a:lnTo>
                <a:lnTo>
                  <a:pt x="29781" y="6906"/>
                </a:lnTo>
                <a:lnTo>
                  <a:pt x="29812" y="6929"/>
                </a:lnTo>
                <a:lnTo>
                  <a:pt x="29842" y="6953"/>
                </a:lnTo>
                <a:lnTo>
                  <a:pt x="29873" y="6977"/>
                </a:lnTo>
                <a:lnTo>
                  <a:pt x="29902" y="7001"/>
                </a:lnTo>
                <a:lnTo>
                  <a:pt x="29931" y="7025"/>
                </a:lnTo>
                <a:lnTo>
                  <a:pt x="29959" y="7050"/>
                </a:lnTo>
                <a:lnTo>
                  <a:pt x="29987" y="7075"/>
                </a:lnTo>
                <a:lnTo>
                  <a:pt x="30014" y="7101"/>
                </a:lnTo>
                <a:lnTo>
                  <a:pt x="30041" y="7127"/>
                </a:lnTo>
                <a:lnTo>
                  <a:pt x="30067" y="7153"/>
                </a:lnTo>
                <a:lnTo>
                  <a:pt x="30118" y="7207"/>
                </a:lnTo>
                <a:lnTo>
                  <a:pt x="30167" y="7261"/>
                </a:lnTo>
                <a:lnTo>
                  <a:pt x="30213" y="7317"/>
                </a:lnTo>
                <a:lnTo>
                  <a:pt x="30258" y="7376"/>
                </a:lnTo>
                <a:lnTo>
                  <a:pt x="30300" y="7434"/>
                </a:lnTo>
                <a:lnTo>
                  <a:pt x="30341" y="7494"/>
                </a:lnTo>
                <a:lnTo>
                  <a:pt x="30379" y="7555"/>
                </a:lnTo>
                <a:lnTo>
                  <a:pt x="30415" y="7617"/>
                </a:lnTo>
                <a:lnTo>
                  <a:pt x="30449" y="7680"/>
                </a:lnTo>
                <a:lnTo>
                  <a:pt x="30482" y="7744"/>
                </a:lnTo>
                <a:lnTo>
                  <a:pt x="30512" y="7809"/>
                </a:lnTo>
                <a:lnTo>
                  <a:pt x="30540" y="7874"/>
                </a:lnTo>
                <a:lnTo>
                  <a:pt x="30566" y="7941"/>
                </a:lnTo>
                <a:lnTo>
                  <a:pt x="30590" y="8007"/>
                </a:lnTo>
                <a:lnTo>
                  <a:pt x="30612" y="8075"/>
                </a:lnTo>
                <a:lnTo>
                  <a:pt x="30632" y="8144"/>
                </a:lnTo>
                <a:lnTo>
                  <a:pt x="30649" y="8212"/>
                </a:lnTo>
                <a:lnTo>
                  <a:pt x="30665" y="8282"/>
                </a:lnTo>
                <a:lnTo>
                  <a:pt x="30678" y="8352"/>
                </a:lnTo>
                <a:lnTo>
                  <a:pt x="30691" y="8423"/>
                </a:lnTo>
                <a:lnTo>
                  <a:pt x="30700" y="8493"/>
                </a:lnTo>
                <a:lnTo>
                  <a:pt x="30709" y="8565"/>
                </a:lnTo>
                <a:lnTo>
                  <a:pt x="30714" y="8636"/>
                </a:lnTo>
                <a:lnTo>
                  <a:pt x="30718" y="8708"/>
                </a:lnTo>
                <a:lnTo>
                  <a:pt x="30720" y="8780"/>
                </a:lnTo>
                <a:lnTo>
                  <a:pt x="30720" y="8853"/>
                </a:lnTo>
                <a:lnTo>
                  <a:pt x="30718" y="8924"/>
                </a:lnTo>
                <a:lnTo>
                  <a:pt x="30714" y="8996"/>
                </a:lnTo>
                <a:lnTo>
                  <a:pt x="30708" y="9068"/>
                </a:lnTo>
                <a:lnTo>
                  <a:pt x="30700" y="9141"/>
                </a:lnTo>
                <a:lnTo>
                  <a:pt x="30690" y="9213"/>
                </a:lnTo>
                <a:lnTo>
                  <a:pt x="30678" y="9284"/>
                </a:lnTo>
                <a:lnTo>
                  <a:pt x="30665" y="9355"/>
                </a:lnTo>
                <a:lnTo>
                  <a:pt x="30649" y="9427"/>
                </a:lnTo>
                <a:lnTo>
                  <a:pt x="30632" y="9498"/>
                </a:lnTo>
                <a:lnTo>
                  <a:pt x="30612" y="9569"/>
                </a:lnTo>
                <a:lnTo>
                  <a:pt x="30590" y="9638"/>
                </a:lnTo>
                <a:lnTo>
                  <a:pt x="30567" y="9708"/>
                </a:lnTo>
                <a:lnTo>
                  <a:pt x="30542" y="9777"/>
                </a:lnTo>
                <a:lnTo>
                  <a:pt x="30515" y="9845"/>
                </a:lnTo>
                <a:lnTo>
                  <a:pt x="30486" y="9913"/>
                </a:lnTo>
                <a:lnTo>
                  <a:pt x="30456" y="9981"/>
                </a:lnTo>
                <a:lnTo>
                  <a:pt x="30422" y="10047"/>
                </a:lnTo>
                <a:lnTo>
                  <a:pt x="30388" y="10113"/>
                </a:lnTo>
                <a:lnTo>
                  <a:pt x="30351" y="10177"/>
                </a:lnTo>
                <a:lnTo>
                  <a:pt x="30313" y="10242"/>
                </a:lnTo>
                <a:lnTo>
                  <a:pt x="30273" y="10304"/>
                </a:lnTo>
                <a:lnTo>
                  <a:pt x="30231" y="10367"/>
                </a:lnTo>
                <a:lnTo>
                  <a:pt x="30187" y="10428"/>
                </a:lnTo>
                <a:lnTo>
                  <a:pt x="30141" y="10488"/>
                </a:lnTo>
                <a:lnTo>
                  <a:pt x="30094" y="10547"/>
                </a:lnTo>
                <a:lnTo>
                  <a:pt x="30044" y="10604"/>
                </a:lnTo>
                <a:lnTo>
                  <a:pt x="29993" y="10660"/>
                </a:lnTo>
                <a:lnTo>
                  <a:pt x="29940" y="10715"/>
                </a:lnTo>
                <a:lnTo>
                  <a:pt x="29886" y="10770"/>
                </a:lnTo>
                <a:lnTo>
                  <a:pt x="29829" y="10822"/>
                </a:lnTo>
                <a:lnTo>
                  <a:pt x="29775" y="10867"/>
                </a:lnTo>
                <a:lnTo>
                  <a:pt x="29719" y="10911"/>
                </a:lnTo>
                <a:lnTo>
                  <a:pt x="29662" y="10953"/>
                </a:lnTo>
                <a:lnTo>
                  <a:pt x="29605" y="10993"/>
                </a:lnTo>
                <a:lnTo>
                  <a:pt x="29548" y="11032"/>
                </a:lnTo>
                <a:lnTo>
                  <a:pt x="29489" y="11068"/>
                </a:lnTo>
                <a:lnTo>
                  <a:pt x="29431" y="11105"/>
                </a:lnTo>
                <a:lnTo>
                  <a:pt x="29372" y="11138"/>
                </a:lnTo>
                <a:lnTo>
                  <a:pt x="29311" y="11170"/>
                </a:lnTo>
                <a:lnTo>
                  <a:pt x="29251" y="11201"/>
                </a:lnTo>
                <a:lnTo>
                  <a:pt x="29191" y="11231"/>
                </a:lnTo>
                <a:lnTo>
                  <a:pt x="29129" y="11259"/>
                </a:lnTo>
                <a:lnTo>
                  <a:pt x="29068" y="11285"/>
                </a:lnTo>
                <a:lnTo>
                  <a:pt x="29005" y="11310"/>
                </a:lnTo>
                <a:lnTo>
                  <a:pt x="28943" y="11333"/>
                </a:lnTo>
                <a:lnTo>
                  <a:pt x="28880" y="11353"/>
                </a:lnTo>
                <a:lnTo>
                  <a:pt x="28817" y="11374"/>
                </a:lnTo>
                <a:lnTo>
                  <a:pt x="28753" y="11392"/>
                </a:lnTo>
                <a:lnTo>
                  <a:pt x="28689" y="11410"/>
                </a:lnTo>
                <a:lnTo>
                  <a:pt x="28625" y="11424"/>
                </a:lnTo>
                <a:lnTo>
                  <a:pt x="28561" y="11439"/>
                </a:lnTo>
                <a:lnTo>
                  <a:pt x="28496" y="11451"/>
                </a:lnTo>
                <a:lnTo>
                  <a:pt x="28431" y="11462"/>
                </a:lnTo>
                <a:lnTo>
                  <a:pt x="28366" y="11471"/>
                </a:lnTo>
                <a:lnTo>
                  <a:pt x="28301" y="11479"/>
                </a:lnTo>
                <a:lnTo>
                  <a:pt x="28236" y="11486"/>
                </a:lnTo>
                <a:lnTo>
                  <a:pt x="28170" y="11490"/>
                </a:lnTo>
                <a:lnTo>
                  <a:pt x="28105" y="11494"/>
                </a:lnTo>
                <a:lnTo>
                  <a:pt x="28039" y="11496"/>
                </a:lnTo>
                <a:lnTo>
                  <a:pt x="27974" y="11496"/>
                </a:lnTo>
                <a:lnTo>
                  <a:pt x="27908" y="11495"/>
                </a:lnTo>
                <a:lnTo>
                  <a:pt x="27843" y="11493"/>
                </a:lnTo>
                <a:lnTo>
                  <a:pt x="27777" y="11489"/>
                </a:lnTo>
                <a:lnTo>
                  <a:pt x="27711" y="11484"/>
                </a:lnTo>
                <a:lnTo>
                  <a:pt x="27646" y="11476"/>
                </a:lnTo>
                <a:lnTo>
                  <a:pt x="27580" y="11468"/>
                </a:lnTo>
                <a:lnTo>
                  <a:pt x="27516" y="11459"/>
                </a:lnTo>
                <a:lnTo>
                  <a:pt x="27450" y="11447"/>
                </a:lnTo>
                <a:lnTo>
                  <a:pt x="27386" y="11435"/>
                </a:lnTo>
                <a:lnTo>
                  <a:pt x="27320" y="11421"/>
                </a:lnTo>
                <a:lnTo>
                  <a:pt x="27255" y="11405"/>
                </a:lnTo>
                <a:lnTo>
                  <a:pt x="27192" y="11389"/>
                </a:lnTo>
                <a:lnTo>
                  <a:pt x="27127" y="11371"/>
                </a:lnTo>
                <a:lnTo>
                  <a:pt x="27064" y="11351"/>
                </a:lnTo>
                <a:lnTo>
                  <a:pt x="27000" y="11331"/>
                </a:lnTo>
                <a:lnTo>
                  <a:pt x="26937" y="11308"/>
                </a:lnTo>
                <a:lnTo>
                  <a:pt x="26874" y="11284"/>
                </a:lnTo>
                <a:lnTo>
                  <a:pt x="26812" y="11259"/>
                </a:lnTo>
                <a:lnTo>
                  <a:pt x="26751" y="11233"/>
                </a:lnTo>
                <a:lnTo>
                  <a:pt x="26689" y="11205"/>
                </a:lnTo>
                <a:lnTo>
                  <a:pt x="26628" y="11175"/>
                </a:lnTo>
                <a:lnTo>
                  <a:pt x="26567" y="11144"/>
                </a:lnTo>
                <a:lnTo>
                  <a:pt x="26507" y="11113"/>
                </a:lnTo>
                <a:lnTo>
                  <a:pt x="26448" y="11080"/>
                </a:lnTo>
                <a:lnTo>
                  <a:pt x="26388" y="11044"/>
                </a:lnTo>
                <a:lnTo>
                  <a:pt x="26330" y="11009"/>
                </a:lnTo>
                <a:lnTo>
                  <a:pt x="26272" y="10971"/>
                </a:lnTo>
                <a:lnTo>
                  <a:pt x="26214" y="10933"/>
                </a:lnTo>
                <a:lnTo>
                  <a:pt x="26158" y="10892"/>
                </a:lnTo>
                <a:lnTo>
                  <a:pt x="26102" y="10852"/>
                </a:lnTo>
                <a:lnTo>
                  <a:pt x="26047" y="10809"/>
                </a:lnTo>
                <a:lnTo>
                  <a:pt x="25992" y="10765"/>
                </a:lnTo>
                <a:lnTo>
                  <a:pt x="25937" y="10720"/>
                </a:lnTo>
                <a:lnTo>
                  <a:pt x="25884" y="10673"/>
                </a:lnTo>
                <a:lnTo>
                  <a:pt x="25840" y="10644"/>
                </a:lnTo>
                <a:lnTo>
                  <a:pt x="25797" y="10618"/>
                </a:lnTo>
                <a:lnTo>
                  <a:pt x="25756" y="10593"/>
                </a:lnTo>
                <a:lnTo>
                  <a:pt x="25718" y="10571"/>
                </a:lnTo>
                <a:lnTo>
                  <a:pt x="25681" y="10551"/>
                </a:lnTo>
                <a:lnTo>
                  <a:pt x="25646" y="10533"/>
                </a:lnTo>
                <a:lnTo>
                  <a:pt x="25613" y="10518"/>
                </a:lnTo>
                <a:lnTo>
                  <a:pt x="25581" y="10503"/>
                </a:lnTo>
                <a:lnTo>
                  <a:pt x="25550" y="10492"/>
                </a:lnTo>
                <a:lnTo>
                  <a:pt x="25521" y="10480"/>
                </a:lnTo>
                <a:lnTo>
                  <a:pt x="25493" y="10472"/>
                </a:lnTo>
                <a:lnTo>
                  <a:pt x="25466" y="10464"/>
                </a:lnTo>
                <a:lnTo>
                  <a:pt x="25440" y="10457"/>
                </a:lnTo>
                <a:lnTo>
                  <a:pt x="25414" y="10452"/>
                </a:lnTo>
                <a:lnTo>
                  <a:pt x="25389" y="10448"/>
                </a:lnTo>
                <a:lnTo>
                  <a:pt x="25364" y="10445"/>
                </a:lnTo>
                <a:lnTo>
                  <a:pt x="3051" y="10445"/>
                </a:lnTo>
                <a:lnTo>
                  <a:pt x="2972" y="10444"/>
                </a:lnTo>
                <a:lnTo>
                  <a:pt x="2894" y="10442"/>
                </a:lnTo>
                <a:lnTo>
                  <a:pt x="2816" y="10437"/>
                </a:lnTo>
                <a:lnTo>
                  <a:pt x="2739" y="10429"/>
                </a:lnTo>
                <a:lnTo>
                  <a:pt x="2662" y="10421"/>
                </a:lnTo>
                <a:lnTo>
                  <a:pt x="2586" y="10411"/>
                </a:lnTo>
                <a:lnTo>
                  <a:pt x="2511" y="10398"/>
                </a:lnTo>
                <a:lnTo>
                  <a:pt x="2436" y="10383"/>
                </a:lnTo>
                <a:lnTo>
                  <a:pt x="2362" y="10367"/>
                </a:lnTo>
                <a:lnTo>
                  <a:pt x="2288" y="10349"/>
                </a:lnTo>
                <a:lnTo>
                  <a:pt x="2215" y="10329"/>
                </a:lnTo>
                <a:lnTo>
                  <a:pt x="2143" y="10309"/>
                </a:lnTo>
                <a:lnTo>
                  <a:pt x="2073" y="10285"/>
                </a:lnTo>
                <a:lnTo>
                  <a:pt x="2002" y="10261"/>
                </a:lnTo>
                <a:lnTo>
                  <a:pt x="1932" y="10234"/>
                </a:lnTo>
                <a:lnTo>
                  <a:pt x="1863" y="10205"/>
                </a:lnTo>
                <a:lnTo>
                  <a:pt x="1795" y="10176"/>
                </a:lnTo>
                <a:lnTo>
                  <a:pt x="1728" y="10144"/>
                </a:lnTo>
                <a:lnTo>
                  <a:pt x="1661" y="10112"/>
                </a:lnTo>
                <a:lnTo>
                  <a:pt x="1597" y="10077"/>
                </a:lnTo>
                <a:lnTo>
                  <a:pt x="1532" y="10041"/>
                </a:lnTo>
                <a:lnTo>
                  <a:pt x="1469" y="10004"/>
                </a:lnTo>
                <a:lnTo>
                  <a:pt x="1406" y="9965"/>
                </a:lnTo>
                <a:lnTo>
                  <a:pt x="1345" y="9924"/>
                </a:lnTo>
                <a:lnTo>
                  <a:pt x="1285" y="9883"/>
                </a:lnTo>
                <a:lnTo>
                  <a:pt x="1225" y="9839"/>
                </a:lnTo>
                <a:lnTo>
                  <a:pt x="1167" y="9794"/>
                </a:lnTo>
                <a:lnTo>
                  <a:pt x="1110" y="9749"/>
                </a:lnTo>
                <a:lnTo>
                  <a:pt x="1055" y="9702"/>
                </a:lnTo>
                <a:lnTo>
                  <a:pt x="999" y="9653"/>
                </a:lnTo>
                <a:lnTo>
                  <a:pt x="945" y="9603"/>
                </a:lnTo>
                <a:lnTo>
                  <a:pt x="893" y="9552"/>
                </a:lnTo>
                <a:lnTo>
                  <a:pt x="842" y="9500"/>
                </a:lnTo>
                <a:lnTo>
                  <a:pt x="792" y="9446"/>
                </a:lnTo>
                <a:lnTo>
                  <a:pt x="743" y="9392"/>
                </a:lnTo>
                <a:lnTo>
                  <a:pt x="696" y="9335"/>
                </a:lnTo>
                <a:lnTo>
                  <a:pt x="651" y="9278"/>
                </a:lnTo>
                <a:lnTo>
                  <a:pt x="606" y="9220"/>
                </a:lnTo>
                <a:lnTo>
                  <a:pt x="562" y="9161"/>
                </a:lnTo>
                <a:lnTo>
                  <a:pt x="521" y="9100"/>
                </a:lnTo>
                <a:lnTo>
                  <a:pt x="480" y="9039"/>
                </a:lnTo>
                <a:lnTo>
                  <a:pt x="441" y="8976"/>
                </a:lnTo>
                <a:lnTo>
                  <a:pt x="404" y="8913"/>
                </a:lnTo>
                <a:lnTo>
                  <a:pt x="367" y="8849"/>
                </a:lnTo>
                <a:lnTo>
                  <a:pt x="333" y="8784"/>
                </a:lnTo>
                <a:lnTo>
                  <a:pt x="301" y="8717"/>
                </a:lnTo>
                <a:lnTo>
                  <a:pt x="270" y="8651"/>
                </a:lnTo>
                <a:lnTo>
                  <a:pt x="239" y="8582"/>
                </a:lnTo>
                <a:lnTo>
                  <a:pt x="211" y="8513"/>
                </a:lnTo>
                <a:lnTo>
                  <a:pt x="185" y="8444"/>
                </a:lnTo>
                <a:lnTo>
                  <a:pt x="160" y="8373"/>
                </a:lnTo>
                <a:lnTo>
                  <a:pt x="136" y="8302"/>
                </a:lnTo>
                <a:lnTo>
                  <a:pt x="116" y="8230"/>
                </a:lnTo>
                <a:lnTo>
                  <a:pt x="96" y="8157"/>
                </a:lnTo>
                <a:lnTo>
                  <a:pt x="78" y="8083"/>
                </a:lnTo>
                <a:lnTo>
                  <a:pt x="61" y="8010"/>
                </a:lnTo>
                <a:lnTo>
                  <a:pt x="47" y="7935"/>
                </a:lnTo>
                <a:lnTo>
                  <a:pt x="34" y="7860"/>
                </a:lnTo>
                <a:lnTo>
                  <a:pt x="24" y="7784"/>
                </a:lnTo>
                <a:lnTo>
                  <a:pt x="16" y="7707"/>
                </a:lnTo>
                <a:lnTo>
                  <a:pt x="8" y="7630"/>
                </a:lnTo>
                <a:lnTo>
                  <a:pt x="4" y="7552"/>
                </a:lnTo>
                <a:lnTo>
                  <a:pt x="1" y="7474"/>
                </a:lnTo>
                <a:lnTo>
                  <a:pt x="0" y="7394"/>
                </a:lnTo>
                <a:lnTo>
                  <a:pt x="0" y="3050"/>
                </a:lnTo>
                <a:lnTo>
                  <a:pt x="1" y="2971"/>
                </a:lnTo>
                <a:lnTo>
                  <a:pt x="4" y="2893"/>
                </a:lnTo>
                <a:lnTo>
                  <a:pt x="8" y="2815"/>
                </a:lnTo>
                <a:lnTo>
                  <a:pt x="16" y="2738"/>
                </a:lnTo>
                <a:lnTo>
                  <a:pt x="24" y="2661"/>
                </a:lnTo>
                <a:lnTo>
                  <a:pt x="34" y="2585"/>
                </a:lnTo>
                <a:lnTo>
                  <a:pt x="47" y="2510"/>
                </a:lnTo>
                <a:lnTo>
                  <a:pt x="61" y="2435"/>
                </a:lnTo>
                <a:lnTo>
                  <a:pt x="78" y="2361"/>
                </a:lnTo>
                <a:lnTo>
                  <a:pt x="96" y="2288"/>
                </a:lnTo>
                <a:lnTo>
                  <a:pt x="116" y="2215"/>
                </a:lnTo>
                <a:lnTo>
                  <a:pt x="136" y="2143"/>
                </a:lnTo>
                <a:lnTo>
                  <a:pt x="160" y="2072"/>
                </a:lnTo>
                <a:lnTo>
                  <a:pt x="185" y="2001"/>
                </a:lnTo>
                <a:lnTo>
                  <a:pt x="211" y="1932"/>
                </a:lnTo>
                <a:lnTo>
                  <a:pt x="239" y="1863"/>
                </a:lnTo>
                <a:lnTo>
                  <a:pt x="270" y="1795"/>
                </a:lnTo>
                <a:lnTo>
                  <a:pt x="301" y="1728"/>
                </a:lnTo>
                <a:lnTo>
                  <a:pt x="333" y="1661"/>
                </a:lnTo>
                <a:lnTo>
                  <a:pt x="367" y="1596"/>
                </a:lnTo>
                <a:lnTo>
                  <a:pt x="404" y="1532"/>
                </a:lnTo>
                <a:lnTo>
                  <a:pt x="441" y="1468"/>
                </a:lnTo>
                <a:lnTo>
                  <a:pt x="480" y="1406"/>
                </a:lnTo>
                <a:lnTo>
                  <a:pt x="521" y="1345"/>
                </a:lnTo>
                <a:lnTo>
                  <a:pt x="562" y="1284"/>
                </a:lnTo>
                <a:lnTo>
                  <a:pt x="606" y="1225"/>
                </a:lnTo>
                <a:lnTo>
                  <a:pt x="651" y="1167"/>
                </a:lnTo>
                <a:lnTo>
                  <a:pt x="696" y="1109"/>
                </a:lnTo>
                <a:lnTo>
                  <a:pt x="743" y="1054"/>
                </a:lnTo>
                <a:lnTo>
                  <a:pt x="792" y="999"/>
                </a:lnTo>
                <a:lnTo>
                  <a:pt x="842" y="946"/>
                </a:lnTo>
                <a:lnTo>
                  <a:pt x="893" y="893"/>
                </a:lnTo>
                <a:lnTo>
                  <a:pt x="945" y="842"/>
                </a:lnTo>
                <a:lnTo>
                  <a:pt x="999" y="792"/>
                </a:lnTo>
                <a:lnTo>
                  <a:pt x="1055" y="744"/>
                </a:lnTo>
                <a:lnTo>
                  <a:pt x="1110" y="696"/>
                </a:lnTo>
                <a:lnTo>
                  <a:pt x="1167" y="650"/>
                </a:lnTo>
                <a:lnTo>
                  <a:pt x="1225" y="606"/>
                </a:lnTo>
                <a:lnTo>
                  <a:pt x="1285" y="563"/>
                </a:lnTo>
                <a:lnTo>
                  <a:pt x="1345" y="520"/>
                </a:lnTo>
                <a:lnTo>
                  <a:pt x="1406" y="481"/>
                </a:lnTo>
                <a:lnTo>
                  <a:pt x="1469" y="441"/>
                </a:lnTo>
                <a:lnTo>
                  <a:pt x="1532" y="404"/>
                </a:lnTo>
                <a:lnTo>
                  <a:pt x="1597" y="368"/>
                </a:lnTo>
                <a:lnTo>
                  <a:pt x="1661" y="334"/>
                </a:lnTo>
                <a:lnTo>
                  <a:pt x="1728" y="301"/>
                </a:lnTo>
                <a:lnTo>
                  <a:pt x="1795" y="270"/>
                </a:lnTo>
                <a:lnTo>
                  <a:pt x="1863" y="239"/>
                </a:lnTo>
                <a:lnTo>
                  <a:pt x="1932" y="211"/>
                </a:lnTo>
                <a:lnTo>
                  <a:pt x="2002" y="185"/>
                </a:lnTo>
                <a:lnTo>
                  <a:pt x="2073" y="160"/>
                </a:lnTo>
                <a:lnTo>
                  <a:pt x="2143" y="137"/>
                </a:lnTo>
                <a:lnTo>
                  <a:pt x="2215" y="116"/>
                </a:lnTo>
                <a:lnTo>
                  <a:pt x="2288" y="96"/>
                </a:lnTo>
                <a:lnTo>
                  <a:pt x="2362" y="78"/>
                </a:lnTo>
                <a:lnTo>
                  <a:pt x="2436" y="61"/>
                </a:lnTo>
                <a:lnTo>
                  <a:pt x="2511" y="48"/>
                </a:lnTo>
                <a:lnTo>
                  <a:pt x="2586" y="35"/>
                </a:lnTo>
                <a:lnTo>
                  <a:pt x="2662" y="24"/>
                </a:lnTo>
                <a:lnTo>
                  <a:pt x="2739" y="16"/>
                </a:lnTo>
                <a:lnTo>
                  <a:pt x="2816" y="8"/>
                </a:lnTo>
                <a:lnTo>
                  <a:pt x="2894" y="4"/>
                </a:lnTo>
                <a:lnTo>
                  <a:pt x="2972" y="1"/>
                </a:lnTo>
                <a:lnTo>
                  <a:pt x="3051" y="0"/>
                </a:lnTo>
                <a:lnTo>
                  <a:pt x="25929" y="0"/>
                </a:lnTo>
                <a:lnTo>
                  <a:pt x="26007" y="1"/>
                </a:lnTo>
                <a:lnTo>
                  <a:pt x="26086" y="4"/>
                </a:lnTo>
                <a:lnTo>
                  <a:pt x="26163" y="8"/>
                </a:lnTo>
                <a:lnTo>
                  <a:pt x="26240" y="16"/>
                </a:lnTo>
                <a:lnTo>
                  <a:pt x="26317" y="24"/>
                </a:lnTo>
                <a:lnTo>
                  <a:pt x="26393" y="35"/>
                </a:lnTo>
                <a:lnTo>
                  <a:pt x="26469" y="48"/>
                </a:lnTo>
                <a:lnTo>
                  <a:pt x="26543" y="61"/>
                </a:lnTo>
                <a:lnTo>
                  <a:pt x="26618" y="78"/>
                </a:lnTo>
                <a:lnTo>
                  <a:pt x="26691" y="96"/>
                </a:lnTo>
                <a:lnTo>
                  <a:pt x="26764" y="116"/>
                </a:lnTo>
                <a:lnTo>
                  <a:pt x="26836" y="137"/>
                </a:lnTo>
                <a:lnTo>
                  <a:pt x="26908" y="160"/>
                </a:lnTo>
                <a:lnTo>
                  <a:pt x="26977" y="185"/>
                </a:lnTo>
                <a:lnTo>
                  <a:pt x="27047" y="211"/>
                </a:lnTo>
                <a:lnTo>
                  <a:pt x="27117" y="239"/>
                </a:lnTo>
                <a:lnTo>
                  <a:pt x="27185" y="270"/>
                </a:lnTo>
                <a:lnTo>
                  <a:pt x="27251" y="301"/>
                </a:lnTo>
                <a:lnTo>
                  <a:pt x="27318" y="334"/>
                </a:lnTo>
                <a:lnTo>
                  <a:pt x="27383" y="368"/>
                </a:lnTo>
                <a:lnTo>
                  <a:pt x="27448" y="404"/>
                </a:lnTo>
                <a:lnTo>
                  <a:pt x="27510" y="441"/>
                </a:lnTo>
                <a:lnTo>
                  <a:pt x="27573" y="481"/>
                </a:lnTo>
                <a:lnTo>
                  <a:pt x="27634" y="520"/>
                </a:lnTo>
                <a:lnTo>
                  <a:pt x="27695" y="563"/>
                </a:lnTo>
                <a:lnTo>
                  <a:pt x="27754" y="606"/>
                </a:lnTo>
                <a:lnTo>
                  <a:pt x="27812" y="650"/>
                </a:lnTo>
                <a:lnTo>
                  <a:pt x="27870" y="696"/>
                </a:lnTo>
                <a:lnTo>
                  <a:pt x="27926" y="744"/>
                </a:lnTo>
                <a:lnTo>
                  <a:pt x="27980" y="792"/>
                </a:lnTo>
                <a:lnTo>
                  <a:pt x="28034" y="842"/>
                </a:lnTo>
                <a:lnTo>
                  <a:pt x="28086" y="893"/>
                </a:lnTo>
                <a:lnTo>
                  <a:pt x="28137" y="946"/>
                </a:lnTo>
                <a:lnTo>
                  <a:pt x="28187" y="999"/>
                </a:lnTo>
                <a:lnTo>
                  <a:pt x="28236" y="1054"/>
                </a:lnTo>
                <a:lnTo>
                  <a:pt x="28283" y="1109"/>
                </a:lnTo>
                <a:lnTo>
                  <a:pt x="28330" y="1167"/>
                </a:lnTo>
                <a:lnTo>
                  <a:pt x="28373" y="1225"/>
                </a:lnTo>
                <a:lnTo>
                  <a:pt x="28417" y="1284"/>
                </a:lnTo>
                <a:lnTo>
                  <a:pt x="28459" y="1345"/>
                </a:lnTo>
                <a:lnTo>
                  <a:pt x="28499" y="1406"/>
                </a:lnTo>
                <a:lnTo>
                  <a:pt x="28538" y="1468"/>
                </a:lnTo>
                <a:lnTo>
                  <a:pt x="28575" y="1532"/>
                </a:lnTo>
                <a:lnTo>
                  <a:pt x="28612" y="1596"/>
                </a:lnTo>
                <a:lnTo>
                  <a:pt x="28646" y="1661"/>
                </a:lnTo>
                <a:lnTo>
                  <a:pt x="28680" y="1728"/>
                </a:lnTo>
                <a:lnTo>
                  <a:pt x="28711" y="1795"/>
                </a:lnTo>
                <a:lnTo>
                  <a:pt x="28740" y="1863"/>
                </a:lnTo>
                <a:lnTo>
                  <a:pt x="28768" y="1932"/>
                </a:lnTo>
                <a:lnTo>
                  <a:pt x="28795" y="2001"/>
                </a:lnTo>
                <a:lnTo>
                  <a:pt x="28820" y="2072"/>
                </a:lnTo>
                <a:lnTo>
                  <a:pt x="28843" y="2143"/>
                </a:lnTo>
                <a:lnTo>
                  <a:pt x="28865" y="2215"/>
                </a:lnTo>
                <a:lnTo>
                  <a:pt x="28884" y="2288"/>
                </a:lnTo>
                <a:lnTo>
                  <a:pt x="28902" y="2361"/>
                </a:lnTo>
                <a:lnTo>
                  <a:pt x="28918" y="2435"/>
                </a:lnTo>
                <a:lnTo>
                  <a:pt x="28933" y="2510"/>
                </a:lnTo>
                <a:lnTo>
                  <a:pt x="28945" y="2585"/>
                </a:lnTo>
                <a:lnTo>
                  <a:pt x="28955" y="2661"/>
                </a:lnTo>
                <a:lnTo>
                  <a:pt x="28965" y="2738"/>
                </a:lnTo>
                <a:lnTo>
                  <a:pt x="28971" y="2815"/>
                </a:lnTo>
                <a:lnTo>
                  <a:pt x="28976" y="2893"/>
                </a:lnTo>
                <a:lnTo>
                  <a:pt x="28979" y="2971"/>
                </a:lnTo>
                <a:lnTo>
                  <a:pt x="28980" y="3050"/>
                </a:lnTo>
                <a:lnTo>
                  <a:pt x="28980" y="5222"/>
                </a:lnTo>
                <a:lnTo>
                  <a:pt x="28979" y="5273"/>
                </a:lnTo>
                <a:lnTo>
                  <a:pt x="28978" y="5323"/>
                </a:lnTo>
                <a:lnTo>
                  <a:pt x="28974" y="5373"/>
                </a:lnTo>
                <a:lnTo>
                  <a:pt x="28969" y="5422"/>
                </a:lnTo>
                <a:lnTo>
                  <a:pt x="28965" y="5447"/>
                </a:lnTo>
                <a:lnTo>
                  <a:pt x="28961" y="5471"/>
                </a:lnTo>
                <a:lnTo>
                  <a:pt x="28955" y="5495"/>
                </a:lnTo>
                <a:lnTo>
                  <a:pt x="28950" y="5518"/>
                </a:lnTo>
                <a:lnTo>
                  <a:pt x="28943" y="5542"/>
                </a:lnTo>
                <a:lnTo>
                  <a:pt x="28936" y="5565"/>
                </a:lnTo>
                <a:lnTo>
                  <a:pt x="28927" y="5588"/>
                </a:lnTo>
                <a:lnTo>
                  <a:pt x="28918" y="5610"/>
                </a:lnTo>
                <a:lnTo>
                  <a:pt x="28825" y="5605"/>
                </a:lnTo>
                <a:lnTo>
                  <a:pt x="28733" y="5603"/>
                </a:lnTo>
                <a:lnTo>
                  <a:pt x="28640" y="5603"/>
                </a:lnTo>
                <a:lnTo>
                  <a:pt x="28548" y="5605"/>
                </a:lnTo>
                <a:lnTo>
                  <a:pt x="28456" y="5610"/>
                </a:lnTo>
                <a:lnTo>
                  <a:pt x="28364" y="5617"/>
                </a:lnTo>
                <a:lnTo>
                  <a:pt x="28274" y="5625"/>
                </a:lnTo>
                <a:lnTo>
                  <a:pt x="28183" y="5637"/>
                </a:lnTo>
                <a:lnTo>
                  <a:pt x="28092" y="5649"/>
                </a:lnTo>
                <a:lnTo>
                  <a:pt x="28003" y="5665"/>
                </a:lnTo>
                <a:lnTo>
                  <a:pt x="27913" y="5682"/>
                </a:lnTo>
                <a:lnTo>
                  <a:pt x="27825" y="5702"/>
                </a:lnTo>
                <a:lnTo>
                  <a:pt x="27737" y="5725"/>
                </a:lnTo>
                <a:lnTo>
                  <a:pt x="27650" y="5749"/>
                </a:lnTo>
                <a:lnTo>
                  <a:pt x="27564" y="5776"/>
                </a:lnTo>
                <a:lnTo>
                  <a:pt x="27478" y="5805"/>
                </a:lnTo>
                <a:lnTo>
                  <a:pt x="27437" y="5821"/>
                </a:lnTo>
                <a:lnTo>
                  <a:pt x="27394" y="5836"/>
                </a:lnTo>
                <a:lnTo>
                  <a:pt x="27352" y="5853"/>
                </a:lnTo>
                <a:lnTo>
                  <a:pt x="27311" y="5870"/>
                </a:lnTo>
                <a:lnTo>
                  <a:pt x="27269" y="5887"/>
                </a:lnTo>
                <a:lnTo>
                  <a:pt x="27228" y="5906"/>
                </a:lnTo>
                <a:lnTo>
                  <a:pt x="27187" y="5925"/>
                </a:lnTo>
                <a:lnTo>
                  <a:pt x="27147" y="5945"/>
                </a:lnTo>
                <a:lnTo>
                  <a:pt x="27107" y="5964"/>
                </a:lnTo>
                <a:lnTo>
                  <a:pt x="27066" y="5985"/>
                </a:lnTo>
                <a:lnTo>
                  <a:pt x="27026" y="6007"/>
                </a:lnTo>
                <a:lnTo>
                  <a:pt x="26988" y="6029"/>
                </a:lnTo>
                <a:lnTo>
                  <a:pt x="26948" y="6051"/>
                </a:lnTo>
                <a:lnTo>
                  <a:pt x="26910" y="6075"/>
                </a:lnTo>
                <a:lnTo>
                  <a:pt x="26871" y="6098"/>
                </a:lnTo>
                <a:lnTo>
                  <a:pt x="26833" y="6123"/>
                </a:lnTo>
                <a:lnTo>
                  <a:pt x="26795" y="6148"/>
                </a:lnTo>
                <a:lnTo>
                  <a:pt x="26758" y="6173"/>
                </a:lnTo>
                <a:lnTo>
                  <a:pt x="26721" y="6199"/>
                </a:lnTo>
                <a:lnTo>
                  <a:pt x="26684" y="6226"/>
                </a:lnTo>
                <a:lnTo>
                  <a:pt x="26648" y="6253"/>
                </a:lnTo>
                <a:lnTo>
                  <a:pt x="26612" y="6281"/>
                </a:lnTo>
                <a:lnTo>
                  <a:pt x="26577" y="6309"/>
                </a:lnTo>
                <a:lnTo>
                  <a:pt x="26541" y="6338"/>
                </a:lnTo>
                <a:lnTo>
                  <a:pt x="26507" y="6368"/>
                </a:lnTo>
                <a:lnTo>
                  <a:pt x="26473" y="6398"/>
                </a:lnTo>
                <a:lnTo>
                  <a:pt x="26438" y="6430"/>
                </a:lnTo>
                <a:lnTo>
                  <a:pt x="26405" y="6462"/>
                </a:lnTo>
                <a:lnTo>
                  <a:pt x="26372" y="6494"/>
                </a:lnTo>
                <a:lnTo>
                  <a:pt x="26339" y="6526"/>
                </a:lnTo>
                <a:lnTo>
                  <a:pt x="26307" y="6560"/>
                </a:lnTo>
                <a:lnTo>
                  <a:pt x="26275" y="6594"/>
                </a:lnTo>
                <a:lnTo>
                  <a:pt x="26232" y="6643"/>
                </a:lnTo>
                <a:lnTo>
                  <a:pt x="26191" y="6694"/>
                </a:lnTo>
                <a:lnTo>
                  <a:pt x="26152" y="6744"/>
                </a:lnTo>
                <a:lnTo>
                  <a:pt x="26113" y="6796"/>
                </a:lnTo>
                <a:lnTo>
                  <a:pt x="26076" y="6848"/>
                </a:lnTo>
                <a:lnTo>
                  <a:pt x="26041" y="6901"/>
                </a:lnTo>
                <a:lnTo>
                  <a:pt x="26006" y="6954"/>
                </a:lnTo>
                <a:lnTo>
                  <a:pt x="25973" y="7008"/>
                </a:lnTo>
                <a:lnTo>
                  <a:pt x="25942" y="7063"/>
                </a:lnTo>
                <a:lnTo>
                  <a:pt x="25911" y="7119"/>
                </a:lnTo>
                <a:lnTo>
                  <a:pt x="25882" y="7174"/>
                </a:lnTo>
                <a:lnTo>
                  <a:pt x="25855" y="7231"/>
                </a:lnTo>
                <a:lnTo>
                  <a:pt x="25829" y="7287"/>
                </a:lnTo>
                <a:lnTo>
                  <a:pt x="25804" y="7344"/>
                </a:lnTo>
                <a:lnTo>
                  <a:pt x="25780" y="7403"/>
                </a:lnTo>
                <a:lnTo>
                  <a:pt x="25758" y="7461"/>
                </a:lnTo>
                <a:lnTo>
                  <a:pt x="25738" y="7519"/>
                </a:lnTo>
                <a:lnTo>
                  <a:pt x="25719" y="7578"/>
                </a:lnTo>
                <a:lnTo>
                  <a:pt x="25701" y="7637"/>
                </a:lnTo>
                <a:lnTo>
                  <a:pt x="25684" y="7697"/>
                </a:lnTo>
                <a:lnTo>
                  <a:pt x="25669" y="7757"/>
                </a:lnTo>
                <a:lnTo>
                  <a:pt x="25655" y="7817"/>
                </a:lnTo>
                <a:lnTo>
                  <a:pt x="25643" y="7877"/>
                </a:lnTo>
                <a:lnTo>
                  <a:pt x="25631" y="7938"/>
                </a:lnTo>
                <a:lnTo>
                  <a:pt x="25622" y="7998"/>
                </a:lnTo>
                <a:lnTo>
                  <a:pt x="25614" y="8058"/>
                </a:lnTo>
                <a:lnTo>
                  <a:pt x="25606" y="8120"/>
                </a:lnTo>
                <a:lnTo>
                  <a:pt x="25601" y="8180"/>
                </a:lnTo>
                <a:lnTo>
                  <a:pt x="25597" y="8242"/>
                </a:lnTo>
                <a:lnTo>
                  <a:pt x="25595" y="8303"/>
                </a:lnTo>
                <a:lnTo>
                  <a:pt x="25593" y="8363"/>
                </a:lnTo>
                <a:lnTo>
                  <a:pt x="25593" y="8425"/>
                </a:lnTo>
                <a:lnTo>
                  <a:pt x="25595" y="8486"/>
                </a:lnTo>
                <a:lnTo>
                  <a:pt x="25597" y="8547"/>
                </a:lnTo>
                <a:lnTo>
                  <a:pt x="25601" y="8608"/>
                </a:lnTo>
                <a:lnTo>
                  <a:pt x="25607" y="8668"/>
                </a:lnTo>
                <a:lnTo>
                  <a:pt x="25614" y="8729"/>
                </a:lnTo>
                <a:lnTo>
                  <a:pt x="25622" y="8789"/>
                </a:lnTo>
                <a:lnTo>
                  <a:pt x="25632" y="8849"/>
                </a:lnTo>
                <a:lnTo>
                  <a:pt x="25644" y="8910"/>
                </a:lnTo>
                <a:lnTo>
                  <a:pt x="25656" y="8969"/>
                </a:lnTo>
                <a:lnTo>
                  <a:pt x="25670" y="9028"/>
                </a:lnTo>
                <a:lnTo>
                  <a:pt x="25686" y="9088"/>
                </a:lnTo>
                <a:lnTo>
                  <a:pt x="25702" y="9146"/>
                </a:lnTo>
                <a:lnTo>
                  <a:pt x="25721" y="9204"/>
                </a:lnTo>
                <a:lnTo>
                  <a:pt x="25740" y="9263"/>
                </a:lnTo>
                <a:lnTo>
                  <a:pt x="25762" y="9320"/>
                </a:lnTo>
                <a:lnTo>
                  <a:pt x="25783" y="9377"/>
                </a:lnTo>
                <a:lnTo>
                  <a:pt x="25807" y="9434"/>
                </a:lnTo>
                <a:lnTo>
                  <a:pt x="25832" y="9490"/>
                </a:lnTo>
                <a:lnTo>
                  <a:pt x="25859" y="9546"/>
                </a:lnTo>
                <a:lnTo>
                  <a:pt x="25888" y="9601"/>
                </a:lnTo>
                <a:lnTo>
                  <a:pt x="25917" y="9655"/>
                </a:lnTo>
                <a:lnTo>
                  <a:pt x="25948" y="9709"/>
                </a:lnTo>
                <a:lnTo>
                  <a:pt x="25980" y="9762"/>
                </a:lnTo>
                <a:lnTo>
                  <a:pt x="26015" y="9815"/>
                </a:lnTo>
                <a:lnTo>
                  <a:pt x="26050" y="9867"/>
                </a:lnTo>
                <a:lnTo>
                  <a:pt x="26086" y="9918"/>
                </a:lnTo>
                <a:lnTo>
                  <a:pt x="26124" y="9969"/>
                </a:lnTo>
                <a:lnTo>
                  <a:pt x="26163" y="10018"/>
                </a:lnTo>
                <a:lnTo>
                  <a:pt x="26205" y="10067"/>
                </a:lnTo>
                <a:lnTo>
                  <a:pt x="26247" y="10116"/>
                </a:lnTo>
                <a:lnTo>
                  <a:pt x="26290" y="10163"/>
                </a:lnTo>
                <a:lnTo>
                  <a:pt x="26336" y="10210"/>
                </a:lnTo>
                <a:lnTo>
                  <a:pt x="26383" y="10254"/>
                </a:lnTo>
                <a:lnTo>
                  <a:pt x="26430" y="10298"/>
                </a:lnTo>
                <a:lnTo>
                  <a:pt x="26479" y="10340"/>
                </a:lnTo>
                <a:lnTo>
                  <a:pt x="26528" y="10380"/>
                </a:lnTo>
                <a:lnTo>
                  <a:pt x="26579" y="10419"/>
                </a:lnTo>
                <a:lnTo>
                  <a:pt x="26630" y="10456"/>
                </a:lnTo>
                <a:lnTo>
                  <a:pt x="26682" y="10492"/>
                </a:lnTo>
                <a:lnTo>
                  <a:pt x="26735" y="10525"/>
                </a:lnTo>
                <a:lnTo>
                  <a:pt x="26788" y="10557"/>
                </a:lnTo>
                <a:lnTo>
                  <a:pt x="26843" y="10588"/>
                </a:lnTo>
                <a:lnTo>
                  <a:pt x="26897" y="10618"/>
                </a:lnTo>
                <a:lnTo>
                  <a:pt x="26954" y="10645"/>
                </a:lnTo>
                <a:lnTo>
                  <a:pt x="27010" y="10671"/>
                </a:lnTo>
                <a:lnTo>
                  <a:pt x="27067" y="10695"/>
                </a:lnTo>
                <a:lnTo>
                  <a:pt x="27124" y="10718"/>
                </a:lnTo>
                <a:lnTo>
                  <a:pt x="27182" y="10738"/>
                </a:lnTo>
                <a:lnTo>
                  <a:pt x="27240" y="10758"/>
                </a:lnTo>
                <a:lnTo>
                  <a:pt x="27298" y="10776"/>
                </a:lnTo>
                <a:lnTo>
                  <a:pt x="27357" y="10792"/>
                </a:lnTo>
                <a:lnTo>
                  <a:pt x="27417" y="10807"/>
                </a:lnTo>
                <a:lnTo>
                  <a:pt x="27476" y="10821"/>
                </a:lnTo>
                <a:lnTo>
                  <a:pt x="27535" y="10832"/>
                </a:lnTo>
                <a:lnTo>
                  <a:pt x="27596" y="10841"/>
                </a:lnTo>
                <a:lnTo>
                  <a:pt x="27655" y="10850"/>
                </a:lnTo>
                <a:lnTo>
                  <a:pt x="27716" y="10857"/>
                </a:lnTo>
                <a:lnTo>
                  <a:pt x="27776" y="10862"/>
                </a:lnTo>
                <a:lnTo>
                  <a:pt x="27836" y="10865"/>
                </a:lnTo>
                <a:lnTo>
                  <a:pt x="27897" y="10867"/>
                </a:lnTo>
                <a:lnTo>
                  <a:pt x="27956" y="10868"/>
                </a:lnTo>
                <a:lnTo>
                  <a:pt x="28016" y="10867"/>
                </a:lnTo>
                <a:lnTo>
                  <a:pt x="28077" y="10864"/>
                </a:lnTo>
                <a:lnTo>
                  <a:pt x="28136" y="10860"/>
                </a:lnTo>
                <a:lnTo>
                  <a:pt x="28195" y="10854"/>
                </a:lnTo>
                <a:lnTo>
                  <a:pt x="28255" y="10847"/>
                </a:lnTo>
                <a:lnTo>
                  <a:pt x="28314" y="10838"/>
                </a:lnTo>
                <a:lnTo>
                  <a:pt x="28372" y="10828"/>
                </a:lnTo>
                <a:lnTo>
                  <a:pt x="28431" y="10815"/>
                </a:lnTo>
                <a:lnTo>
                  <a:pt x="28488" y="10802"/>
                </a:lnTo>
                <a:lnTo>
                  <a:pt x="28545" y="10786"/>
                </a:lnTo>
                <a:lnTo>
                  <a:pt x="28603" y="10770"/>
                </a:lnTo>
                <a:lnTo>
                  <a:pt x="28659" y="10752"/>
                </a:lnTo>
                <a:lnTo>
                  <a:pt x="28714" y="10732"/>
                </a:lnTo>
                <a:lnTo>
                  <a:pt x="28769" y="10710"/>
                </a:lnTo>
                <a:lnTo>
                  <a:pt x="28823" y="10687"/>
                </a:lnTo>
                <a:lnTo>
                  <a:pt x="28877" y="10662"/>
                </a:lnTo>
                <a:lnTo>
                  <a:pt x="28930" y="10636"/>
                </a:lnTo>
                <a:lnTo>
                  <a:pt x="28983" y="10609"/>
                </a:lnTo>
                <a:lnTo>
                  <a:pt x="29034" y="10580"/>
                </a:lnTo>
                <a:lnTo>
                  <a:pt x="29083" y="10549"/>
                </a:lnTo>
                <a:lnTo>
                  <a:pt x="29133" y="10517"/>
                </a:lnTo>
                <a:lnTo>
                  <a:pt x="29181" y="10482"/>
                </a:lnTo>
                <a:lnTo>
                  <a:pt x="29229" y="10447"/>
                </a:lnTo>
                <a:lnTo>
                  <a:pt x="29276" y="10411"/>
                </a:lnTo>
                <a:lnTo>
                  <a:pt x="29321" y="10372"/>
                </a:lnTo>
                <a:lnTo>
                  <a:pt x="29366" y="10332"/>
                </a:lnTo>
                <a:lnTo>
                  <a:pt x="29408" y="10291"/>
                </a:lnTo>
                <a:lnTo>
                  <a:pt x="29450" y="10247"/>
                </a:lnTo>
                <a:lnTo>
                  <a:pt x="29491" y="10202"/>
                </a:lnTo>
                <a:lnTo>
                  <a:pt x="29530" y="10157"/>
                </a:lnTo>
                <a:lnTo>
                  <a:pt x="29569" y="10109"/>
                </a:lnTo>
                <a:lnTo>
                  <a:pt x="29605" y="10060"/>
                </a:lnTo>
                <a:lnTo>
                  <a:pt x="29640" y="10009"/>
                </a:lnTo>
                <a:lnTo>
                  <a:pt x="29674" y="9957"/>
                </a:lnTo>
                <a:lnTo>
                  <a:pt x="29707" y="9903"/>
                </a:lnTo>
                <a:lnTo>
                  <a:pt x="29727" y="9868"/>
                </a:lnTo>
                <a:lnTo>
                  <a:pt x="29746" y="9833"/>
                </a:lnTo>
                <a:lnTo>
                  <a:pt x="29764" y="9798"/>
                </a:lnTo>
                <a:lnTo>
                  <a:pt x="29783" y="9761"/>
                </a:lnTo>
                <a:lnTo>
                  <a:pt x="29800" y="9726"/>
                </a:lnTo>
                <a:lnTo>
                  <a:pt x="29817" y="9688"/>
                </a:lnTo>
                <a:lnTo>
                  <a:pt x="29833" y="9652"/>
                </a:lnTo>
                <a:lnTo>
                  <a:pt x="29850" y="9614"/>
                </a:lnTo>
                <a:lnTo>
                  <a:pt x="29864" y="9577"/>
                </a:lnTo>
                <a:lnTo>
                  <a:pt x="29879" y="9538"/>
                </a:lnTo>
                <a:lnTo>
                  <a:pt x="29893" y="9501"/>
                </a:lnTo>
                <a:lnTo>
                  <a:pt x="29906" y="9462"/>
                </a:lnTo>
                <a:lnTo>
                  <a:pt x="29918" y="9424"/>
                </a:lnTo>
                <a:lnTo>
                  <a:pt x="29931" y="9384"/>
                </a:lnTo>
                <a:lnTo>
                  <a:pt x="29942" y="9346"/>
                </a:lnTo>
                <a:lnTo>
                  <a:pt x="29953" y="9306"/>
                </a:lnTo>
                <a:lnTo>
                  <a:pt x="29962" y="9267"/>
                </a:lnTo>
                <a:lnTo>
                  <a:pt x="29971" y="9227"/>
                </a:lnTo>
                <a:lnTo>
                  <a:pt x="29980" y="9188"/>
                </a:lnTo>
                <a:lnTo>
                  <a:pt x="29988" y="9147"/>
                </a:lnTo>
                <a:lnTo>
                  <a:pt x="29994" y="9108"/>
                </a:lnTo>
                <a:lnTo>
                  <a:pt x="30001" y="9068"/>
                </a:lnTo>
                <a:lnTo>
                  <a:pt x="30006" y="9027"/>
                </a:lnTo>
                <a:lnTo>
                  <a:pt x="30011" y="8988"/>
                </a:lnTo>
                <a:lnTo>
                  <a:pt x="30015" y="8947"/>
                </a:lnTo>
                <a:lnTo>
                  <a:pt x="30018" y="8908"/>
                </a:lnTo>
                <a:lnTo>
                  <a:pt x="30020" y="8867"/>
                </a:lnTo>
                <a:lnTo>
                  <a:pt x="30021" y="8827"/>
                </a:lnTo>
                <a:lnTo>
                  <a:pt x="30023" y="8787"/>
                </a:lnTo>
                <a:lnTo>
                  <a:pt x="30023" y="8747"/>
                </a:lnTo>
                <a:lnTo>
                  <a:pt x="30021" y="8707"/>
                </a:lnTo>
                <a:lnTo>
                  <a:pt x="30019" y="8667"/>
                </a:lnTo>
                <a:lnTo>
                  <a:pt x="30017" y="8628"/>
                </a:lnTo>
                <a:lnTo>
                  <a:pt x="30013" y="8588"/>
                </a:lnTo>
                <a:lnTo>
                  <a:pt x="30009" y="8549"/>
                </a:lnTo>
                <a:lnTo>
                  <a:pt x="30004" y="8509"/>
                </a:lnTo>
                <a:lnTo>
                  <a:pt x="29998" y="8471"/>
                </a:lnTo>
                <a:lnTo>
                  <a:pt x="29990" y="8432"/>
                </a:lnTo>
                <a:lnTo>
                  <a:pt x="29982" y="8394"/>
                </a:lnTo>
                <a:lnTo>
                  <a:pt x="29974" y="8355"/>
                </a:lnTo>
                <a:lnTo>
                  <a:pt x="29963" y="8317"/>
                </a:lnTo>
                <a:lnTo>
                  <a:pt x="29953" y="8279"/>
                </a:lnTo>
                <a:lnTo>
                  <a:pt x="29941" y="8242"/>
                </a:lnTo>
                <a:lnTo>
                  <a:pt x="29928" y="8204"/>
                </a:lnTo>
                <a:lnTo>
                  <a:pt x="29914" y="8168"/>
                </a:lnTo>
                <a:lnTo>
                  <a:pt x="29900" y="8130"/>
                </a:lnTo>
                <a:lnTo>
                  <a:pt x="29884" y="8095"/>
                </a:lnTo>
                <a:lnTo>
                  <a:pt x="29867" y="8058"/>
                </a:lnTo>
                <a:lnTo>
                  <a:pt x="29850" y="8023"/>
                </a:lnTo>
                <a:lnTo>
                  <a:pt x="29831" y="7989"/>
                </a:lnTo>
                <a:lnTo>
                  <a:pt x="29811" y="7954"/>
                </a:lnTo>
                <a:lnTo>
                  <a:pt x="29790" y="7920"/>
                </a:lnTo>
                <a:lnTo>
                  <a:pt x="29767" y="7887"/>
                </a:lnTo>
                <a:lnTo>
                  <a:pt x="29745" y="7853"/>
                </a:lnTo>
                <a:lnTo>
                  <a:pt x="29721" y="7821"/>
                </a:lnTo>
                <a:lnTo>
                  <a:pt x="29696" y="7789"/>
                </a:lnTo>
                <a:lnTo>
                  <a:pt x="29670" y="7758"/>
                </a:lnTo>
                <a:lnTo>
                  <a:pt x="29643" y="7726"/>
                </a:lnTo>
                <a:lnTo>
                  <a:pt x="29613" y="7696"/>
                </a:lnTo>
                <a:lnTo>
                  <a:pt x="29584" y="7666"/>
                </a:lnTo>
                <a:lnTo>
                  <a:pt x="29553" y="7637"/>
                </a:lnTo>
                <a:lnTo>
                  <a:pt x="29522" y="7609"/>
                </a:lnTo>
                <a:lnTo>
                  <a:pt x="29488" y="7581"/>
                </a:lnTo>
                <a:lnTo>
                  <a:pt x="29454" y="7554"/>
                </a:lnTo>
                <a:lnTo>
                  <a:pt x="29417" y="7517"/>
                </a:lnTo>
                <a:lnTo>
                  <a:pt x="29384" y="7487"/>
                </a:lnTo>
                <a:lnTo>
                  <a:pt x="29355" y="7461"/>
                </a:lnTo>
                <a:lnTo>
                  <a:pt x="29331" y="7439"/>
                </a:lnTo>
                <a:lnTo>
                  <a:pt x="29297" y="7412"/>
                </a:lnTo>
                <a:lnTo>
                  <a:pt x="29285" y="7403"/>
                </a:lnTo>
                <a:close/>
              </a:path>
            </a:pathLst>
          </a:custGeom>
          <a:solidFill>
            <a:srgbClr val="47BAB8"/>
          </a:solidFill>
          <a:ln w="38100">
            <a:solidFill>
              <a:schemeClr val="bg1"/>
            </a:solidFill>
          </a:ln>
          <a:effectLst>
            <a:outerShdw blurRad="57150" dist="19050" dir="5400000" algn="ctr" rotWithShape="0">
              <a:srgbClr val="000000">
                <a:alpha val="63000"/>
              </a:srgbClr>
            </a:outerShdw>
          </a:effectLst>
        </p:spPr>
        <p:txBody>
          <a:bodyPr rIns="378000" anchor="ctr">
            <a:normAutofit/>
          </a:bodyPr>
          <a:lstStyle/>
          <a:p>
            <a:pPr algn="ctr" defTabSz="1371600">
              <a:defRPr/>
            </a:pPr>
            <a:r>
              <a:rPr lang="en-US" altLang="zh-CN" sz="3000" kern="0">
                <a:solidFill>
                  <a:srgbClr val="FFFFFF"/>
                </a:solidFill>
                <a:latin typeface="#9Slide03 AllRoundGothic" panose="020B0703020202020104" pitchFamily="34" charset="0"/>
                <a:ea typeface="微软雅黑"/>
                <a:cs typeface="+mn-ea"/>
                <a:sym typeface="+mn-lt"/>
              </a:rPr>
              <a:t>Câu 11</a:t>
            </a:r>
            <a:endParaRPr lang="zh-CN" altLang="en-US" sz="3000" kern="0" dirty="0">
              <a:solidFill>
                <a:srgbClr val="FFFFFF"/>
              </a:solidFill>
              <a:latin typeface="#9Slide03 AllRoundGothic" panose="020B0703020202020104" pitchFamily="34" charset="0"/>
              <a:ea typeface="微软雅黑"/>
              <a:cs typeface="+mn-ea"/>
              <a:sym typeface="+mn-lt"/>
            </a:endParaRPr>
          </a:p>
        </p:txBody>
      </p:sp>
      <p:pic>
        <p:nvPicPr>
          <p:cNvPr id="6" name="图片 5" descr="n23 Fb Tran Manh Tung">
            <a:extLst>
              <a:ext uri="{FF2B5EF4-FFF2-40B4-BE49-F238E27FC236}">
                <a16:creationId xmlns:a16="http://schemas.microsoft.com/office/drawing/2014/main" id="{D1083F62-0424-4575-98B7-E863A751697A}"/>
              </a:ext>
            </a:extLst>
          </p:cNvPr>
          <p:cNvPicPr>
            <a:picLocks noChangeAspect="1"/>
          </p:cNvPicPr>
          <p:nvPr/>
        </p:nvPicPr>
        <p:blipFill>
          <a:blip r:embed="rId8"/>
          <a:stretch>
            <a:fillRect/>
          </a:stretch>
        </p:blipFill>
        <p:spPr>
          <a:xfrm>
            <a:off x="533448" y="3032718"/>
            <a:ext cx="1482630" cy="2491656"/>
          </a:xfrm>
          <a:prstGeom prst="rect">
            <a:avLst/>
          </a:prstGeom>
        </p:spPr>
      </p:pic>
      <p:pic>
        <p:nvPicPr>
          <p:cNvPr id="2" name="图片 34" descr="n23 Fb Tran Manh Tung">
            <a:extLst>
              <a:ext uri="{FF2B5EF4-FFF2-40B4-BE49-F238E27FC236}">
                <a16:creationId xmlns:a16="http://schemas.microsoft.com/office/drawing/2014/main" id="{40A74AF0-D7D4-FB95-695B-B1FA2F283910}"/>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3715999" y="-2931"/>
            <a:ext cx="4560277" cy="2378193"/>
          </a:xfrm>
          <a:prstGeom prst="rect">
            <a:avLst/>
          </a:prstGeom>
        </p:spPr>
      </p:pic>
      <p:sp>
        <p:nvSpPr>
          <p:cNvPr id="3" name="MH_Other_1" descr="n23 Fb Tran Manh Tung">
            <a:extLst>
              <a:ext uri="{FF2B5EF4-FFF2-40B4-BE49-F238E27FC236}">
                <a16:creationId xmlns:a16="http://schemas.microsoft.com/office/drawing/2014/main" id="{EADACE13-B562-DA06-C882-6CAE9A07848C}"/>
              </a:ext>
            </a:extLst>
          </p:cNvPr>
          <p:cNvSpPr>
            <a:spLocks noChangeArrowheads="1"/>
          </p:cNvSpPr>
          <p:nvPr>
            <p:custDataLst>
              <p:tags r:id="rId2"/>
            </p:custDataLst>
          </p:nvPr>
        </p:nvSpPr>
        <p:spPr bwMode="auto">
          <a:xfrm rot="1805303" flipH="1">
            <a:off x="1378947" y="712739"/>
            <a:ext cx="1172424" cy="1010531"/>
          </a:xfrm>
          <a:prstGeom prst="triangle">
            <a:avLst>
              <a:gd name="adj" fmla="val 50000"/>
            </a:avLst>
          </a:prstGeom>
          <a:solidFill>
            <a:srgbClr val="58CDD0">
              <a:lumMod val="40000"/>
              <a:lumOff val="60000"/>
            </a:srgbClr>
          </a:solidFill>
          <a:ln>
            <a:noFill/>
          </a:ln>
        </p:spPr>
        <p:txBody>
          <a:bodyPr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just" defTabSz="1371600">
              <a:lnSpc>
                <a:spcPct val="130000"/>
              </a:lnSpc>
              <a:defRPr/>
            </a:pPr>
            <a:endParaRPr lang="zh-CN" altLang="en-US" sz="2700" kern="0">
              <a:solidFill>
                <a:srgbClr val="FFFFFF"/>
              </a:solidFill>
              <a:latin typeface="微软雅黑"/>
              <a:ea typeface="微软雅黑"/>
              <a:cs typeface="+mn-ea"/>
              <a:sym typeface="+mn-lt"/>
            </a:endParaRPr>
          </a:p>
        </p:txBody>
      </p:sp>
      <p:sp>
        <p:nvSpPr>
          <p:cNvPr id="4" name="MH_Other_2" descr="n23 Fb Tran Manh Tung">
            <a:extLst>
              <a:ext uri="{FF2B5EF4-FFF2-40B4-BE49-F238E27FC236}">
                <a16:creationId xmlns:a16="http://schemas.microsoft.com/office/drawing/2014/main" id="{952DF1F2-F2E4-9CAE-554B-9529E003A4A2}"/>
              </a:ext>
            </a:extLst>
          </p:cNvPr>
          <p:cNvSpPr>
            <a:spLocks/>
          </p:cNvSpPr>
          <p:nvPr>
            <p:custDataLst>
              <p:tags r:id="rId3"/>
            </p:custDataLst>
          </p:nvPr>
        </p:nvSpPr>
        <p:spPr bwMode="auto">
          <a:xfrm>
            <a:off x="457200" y="190500"/>
            <a:ext cx="1558878" cy="1796498"/>
          </a:xfrm>
          <a:custGeom>
            <a:avLst/>
            <a:gdLst>
              <a:gd name="T0" fmla="*/ 477 w 1030516"/>
              <a:gd name="T1" fmla="*/ 0 h 1186577"/>
              <a:gd name="T2" fmla="*/ 678091 w 1030516"/>
              <a:gd name="T3" fmla="*/ 389224 h 1186577"/>
              <a:gd name="T4" fmla="*/ 0 w 1030516"/>
              <a:gd name="T5" fmla="*/ 783469 h 1186577"/>
              <a:gd name="T6" fmla="*/ 0 60000 65536"/>
              <a:gd name="T7" fmla="*/ 0 60000 65536"/>
              <a:gd name="T8" fmla="*/ 0 60000 65536"/>
              <a:gd name="T9" fmla="*/ 0 w 1030516"/>
              <a:gd name="T10" fmla="*/ 0 h 1186577"/>
              <a:gd name="T11" fmla="*/ 1030516 w 1030516"/>
              <a:gd name="T12" fmla="*/ 1186577 h 1186577"/>
            </a:gdLst>
            <a:ahLst/>
            <a:cxnLst>
              <a:cxn ang="T6">
                <a:pos x="T0" y="T1"/>
              </a:cxn>
              <a:cxn ang="T7">
                <a:pos x="T2" y="T3"/>
              </a:cxn>
              <a:cxn ang="T8">
                <a:pos x="T4" y="T5"/>
              </a:cxn>
            </a:cxnLst>
            <a:rect l="T9" t="T10" r="T11" b="T12"/>
            <a:pathLst>
              <a:path w="1030516" h="1186577">
                <a:moveTo>
                  <a:pt x="724" y="0"/>
                </a:moveTo>
                <a:lnTo>
                  <a:pt x="1030516" y="589487"/>
                </a:lnTo>
                <a:lnTo>
                  <a:pt x="0" y="1186577"/>
                </a:lnTo>
                <a:lnTo>
                  <a:pt x="724" y="0"/>
                </a:lnTo>
                <a:close/>
              </a:path>
            </a:pathLst>
          </a:custGeom>
          <a:solidFill>
            <a:srgbClr val="0F80CC"/>
          </a:solidFill>
          <a:ln>
            <a:noFill/>
          </a:ln>
        </p:spPr>
        <p:txBody>
          <a:bodyPr rIns="648000" anchor="ctr"/>
          <a:lstStyle>
            <a:lvl1pPr>
              <a:defRPr>
                <a:solidFill>
                  <a:schemeClr val="tx1"/>
                </a:solidFill>
                <a:latin typeface="等线" pitchFamily="2" charset="-122"/>
                <a:ea typeface="等线" pitchFamily="2" charset="-122"/>
              </a:defRPr>
            </a:lvl1pPr>
            <a:lvl2pPr marL="742950" indent="-285750">
              <a:defRPr>
                <a:solidFill>
                  <a:schemeClr val="tx1"/>
                </a:solidFill>
                <a:latin typeface="等线" pitchFamily="2" charset="-122"/>
                <a:ea typeface="等线" pitchFamily="2" charset="-122"/>
              </a:defRPr>
            </a:lvl2pPr>
            <a:lvl3pPr marL="1143000" indent="-228600">
              <a:defRPr>
                <a:solidFill>
                  <a:schemeClr val="tx1"/>
                </a:solidFill>
                <a:latin typeface="等线" pitchFamily="2" charset="-122"/>
                <a:ea typeface="等线" pitchFamily="2" charset="-122"/>
              </a:defRPr>
            </a:lvl3pPr>
            <a:lvl4pPr marL="1600200" indent="-228600">
              <a:defRPr>
                <a:solidFill>
                  <a:schemeClr val="tx1"/>
                </a:solidFill>
                <a:latin typeface="等线" pitchFamily="2" charset="-122"/>
                <a:ea typeface="等线" pitchFamily="2" charset="-122"/>
              </a:defRPr>
            </a:lvl4pPr>
            <a:lvl5pPr marL="2057400" indent="-228600">
              <a:defRPr>
                <a:solidFill>
                  <a:schemeClr val="tx1"/>
                </a:solidFill>
                <a:latin typeface="等线" pitchFamily="2" charset="-122"/>
                <a:ea typeface="等线" pitchFamily="2" charset="-122"/>
              </a:defRPr>
            </a:lvl5pPr>
            <a:lvl6pPr marL="2514600" indent="-228600" eaLnBrk="0" fontAlgn="base" hangingPunct="0">
              <a:spcBef>
                <a:spcPct val="0"/>
              </a:spcBef>
              <a:spcAft>
                <a:spcPct val="0"/>
              </a:spcAft>
              <a:defRPr>
                <a:solidFill>
                  <a:schemeClr val="tx1"/>
                </a:solidFill>
                <a:latin typeface="等线" pitchFamily="2" charset="-122"/>
                <a:ea typeface="等线" pitchFamily="2" charset="-122"/>
              </a:defRPr>
            </a:lvl6pPr>
            <a:lvl7pPr marL="2971800" indent="-228600" eaLnBrk="0" fontAlgn="base" hangingPunct="0">
              <a:spcBef>
                <a:spcPct val="0"/>
              </a:spcBef>
              <a:spcAft>
                <a:spcPct val="0"/>
              </a:spcAft>
              <a:defRPr>
                <a:solidFill>
                  <a:schemeClr val="tx1"/>
                </a:solidFill>
                <a:latin typeface="等线" pitchFamily="2" charset="-122"/>
                <a:ea typeface="等线" pitchFamily="2" charset="-122"/>
              </a:defRPr>
            </a:lvl7pPr>
            <a:lvl8pPr marL="3429000" indent="-228600" eaLnBrk="0" fontAlgn="base" hangingPunct="0">
              <a:spcBef>
                <a:spcPct val="0"/>
              </a:spcBef>
              <a:spcAft>
                <a:spcPct val="0"/>
              </a:spcAft>
              <a:defRPr>
                <a:solidFill>
                  <a:schemeClr val="tx1"/>
                </a:solidFill>
                <a:latin typeface="等线" pitchFamily="2" charset="-122"/>
                <a:ea typeface="等线" pitchFamily="2" charset="-122"/>
              </a:defRPr>
            </a:lvl8pPr>
            <a:lvl9pPr marL="3886200" indent="-228600" eaLnBrk="0" fontAlgn="base" hangingPunct="0">
              <a:spcBef>
                <a:spcPct val="0"/>
              </a:spcBef>
              <a:spcAft>
                <a:spcPct val="0"/>
              </a:spcAft>
              <a:defRPr>
                <a:solidFill>
                  <a:schemeClr val="tx1"/>
                </a:solidFill>
                <a:latin typeface="等线" pitchFamily="2" charset="-122"/>
                <a:ea typeface="等线" pitchFamily="2" charset="-122"/>
              </a:defRPr>
            </a:lvl9pPr>
          </a:lstStyle>
          <a:p>
            <a:pPr algn="ctr" defTabSz="1371600">
              <a:defRPr/>
            </a:pPr>
            <a:r>
              <a:rPr lang="en-US" altLang="zh-CN" sz="4200" kern="0" dirty="0">
                <a:solidFill>
                  <a:srgbClr val="FFFFFF"/>
                </a:solidFill>
                <a:latin typeface="微软雅黑"/>
                <a:ea typeface="微软雅黑"/>
                <a:cs typeface="+mn-ea"/>
                <a:sym typeface="+mn-lt"/>
              </a:rPr>
              <a:t>I</a:t>
            </a:r>
            <a:endParaRPr lang="zh-CN" altLang="en-US" sz="4200" kern="0" dirty="0">
              <a:solidFill>
                <a:srgbClr val="FFFFFF"/>
              </a:solidFill>
              <a:latin typeface="微软雅黑"/>
              <a:ea typeface="微软雅黑"/>
              <a:cs typeface="+mn-ea"/>
              <a:sym typeface="+mn-lt"/>
            </a:endParaRPr>
          </a:p>
        </p:txBody>
      </p:sp>
      <p:sp>
        <p:nvSpPr>
          <p:cNvPr id="23" name="MH_SubTitle_1" descr="n23 Fb Tran Manh Tung">
            <a:extLst>
              <a:ext uri="{FF2B5EF4-FFF2-40B4-BE49-F238E27FC236}">
                <a16:creationId xmlns:a16="http://schemas.microsoft.com/office/drawing/2014/main" id="{F250FE96-9F2A-5302-DCE7-1E0A092FDBD6}"/>
              </a:ext>
            </a:extLst>
          </p:cNvPr>
          <p:cNvSpPr/>
          <p:nvPr>
            <p:custDataLst>
              <p:tags r:id="rId4"/>
            </p:custDataLst>
          </p:nvPr>
        </p:nvSpPr>
        <p:spPr>
          <a:xfrm>
            <a:off x="2214176" y="764607"/>
            <a:ext cx="7359564" cy="1206253"/>
          </a:xfrm>
          <a:prstGeom prst="rect">
            <a:avLst/>
          </a:prstGeom>
          <a:solidFill>
            <a:srgbClr val="FFFFFF"/>
          </a:solidFill>
          <a:effectLst/>
        </p:spPr>
        <p:txBody>
          <a:bodyPr anchor="ctr"/>
          <a:lstStyle/>
          <a:p>
            <a:pPr algn="ctr" defTabSz="1828755">
              <a:lnSpc>
                <a:spcPct val="150000"/>
              </a:lnSpc>
              <a:defRPr/>
            </a:pPr>
            <a:r>
              <a:rPr lang="en-US" altLang="zh-CN" sz="2800" kern="0">
                <a:latin typeface="#9Slide03 AllRoundGothic" panose="020B0703020202020104" pitchFamily="34" charset="0"/>
                <a:ea typeface="微软雅黑"/>
                <a:cs typeface="+mn-ea"/>
                <a:sym typeface="+mn-lt"/>
              </a:rPr>
              <a:t>ỨNG DỤNG CỦA VẬT LÍ TRONG QUÂN SỰ</a:t>
            </a:r>
            <a:endParaRPr lang="zh-CN" altLang="en-US" sz="2800" kern="0" dirty="0">
              <a:latin typeface="#9Slide03 AllRoundGothic" panose="020B0703020202020104" pitchFamily="34" charset="0"/>
              <a:ea typeface="微软雅黑"/>
              <a:cs typeface="+mn-ea"/>
              <a:sym typeface="+mn-lt"/>
            </a:endParaRPr>
          </a:p>
        </p:txBody>
      </p:sp>
      <p:sp>
        <p:nvSpPr>
          <p:cNvPr id="10" name="MH_Text_1" descr="n23 Fb Tran Manh Tung">
            <a:extLst>
              <a:ext uri="{FF2B5EF4-FFF2-40B4-BE49-F238E27FC236}">
                <a16:creationId xmlns:a16="http://schemas.microsoft.com/office/drawing/2014/main" id="{80CEEF38-62DC-93CF-AC9B-7EEEF80ADDA4}"/>
              </a:ext>
            </a:extLst>
          </p:cNvPr>
          <p:cNvSpPr txBox="1">
            <a:spLocks noChangeArrowheads="1"/>
          </p:cNvSpPr>
          <p:nvPr>
            <p:custDataLst>
              <p:tags r:id="rId5"/>
            </p:custDataLst>
          </p:nvPr>
        </p:nvSpPr>
        <p:spPr bwMode="auto">
          <a:xfrm>
            <a:off x="3474720" y="2476500"/>
            <a:ext cx="13258798" cy="4497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just" defTabSz="1828755"/>
            <a:r>
              <a:rPr lang="en-US" sz="2600"/>
              <a:t>Súng và đại bác hoạt động dựa trên nguyên lý nào? Khó khăn gặp phải khi chế tạo súng?</a:t>
            </a:r>
            <a:endParaRPr lang="zh-CN" altLang="en-US" sz="2600" kern="0" dirty="0">
              <a:solidFill>
                <a:prstClr val="black">
                  <a:lumMod val="75000"/>
                  <a:lumOff val="25000"/>
                </a:prstClr>
              </a:solidFill>
              <a:ea typeface="微软雅黑"/>
              <a:cs typeface="Calibri" panose="020F0502020204030204" pitchFamily="34" charset="0"/>
              <a:sym typeface="+mn-lt"/>
            </a:endParaRPr>
          </a:p>
        </p:txBody>
      </p:sp>
      <p:sp>
        <p:nvSpPr>
          <p:cNvPr id="12" name="TextBox 11" descr="n23 Fb Tran Manh Tung">
            <a:extLst>
              <a:ext uri="{FF2B5EF4-FFF2-40B4-BE49-F238E27FC236}">
                <a16:creationId xmlns:a16="http://schemas.microsoft.com/office/drawing/2014/main" id="{08B4842C-7222-28AD-E058-02010231942E}"/>
              </a:ext>
            </a:extLst>
          </p:cNvPr>
          <p:cNvSpPr txBox="1"/>
          <p:nvPr/>
        </p:nvSpPr>
        <p:spPr>
          <a:xfrm>
            <a:off x="9771837" y="4352040"/>
            <a:ext cx="7144563" cy="3610860"/>
          </a:xfrm>
          <a:prstGeom prst="rect">
            <a:avLst/>
          </a:prstGeom>
          <a:noFill/>
        </p:spPr>
        <p:txBody>
          <a:bodyPr wrap="square">
            <a:spAutoFit/>
          </a:bodyPr>
          <a:lstStyle/>
          <a:p>
            <a:pPr marL="342900" lvl="0" indent="-342900" algn="just">
              <a:lnSpc>
                <a:spcPct val="115000"/>
              </a:lnSpc>
              <a:spcBef>
                <a:spcPts val="600"/>
              </a:spcBef>
              <a:spcAft>
                <a:spcPts val="600"/>
              </a:spcAft>
              <a:buFont typeface="Wingdings" panose="05000000000000000000" pitchFamily="2" charset="2"/>
              <a:buChar char=""/>
            </a:pPr>
            <a:r>
              <a:rPr lang="en-US" sz="3200">
                <a:effectLst/>
                <a:latin typeface="Calibri" panose="020F0502020204030204" pitchFamily="34" charset="0"/>
                <a:ea typeface="Times New Roman" panose="02020603050405020304" pitchFamily="18" charset="0"/>
                <a:cs typeface="Calibri" panose="020F0502020204030204" pitchFamily="34" charset="0"/>
              </a:rPr>
              <a:t>Súng và đại bác hoạt động dựa trên đinh luật bảo toàn động lượng</a:t>
            </a:r>
          </a:p>
          <a:p>
            <a:pPr marL="342900" lvl="0" indent="-342900" algn="just">
              <a:lnSpc>
                <a:spcPct val="115000"/>
              </a:lnSpc>
              <a:spcBef>
                <a:spcPts val="600"/>
              </a:spcBef>
              <a:spcAft>
                <a:spcPts val="600"/>
              </a:spcAft>
              <a:buFont typeface="Wingdings" panose="05000000000000000000" pitchFamily="2" charset="2"/>
              <a:buChar char=""/>
            </a:pPr>
            <a:r>
              <a:rPr lang="en-US" sz="3200">
                <a:effectLst/>
                <a:latin typeface="Calibri" panose="020F0502020204030204" pitchFamily="34" charset="0"/>
                <a:ea typeface="Times New Roman" panose="02020603050405020304" pitchFamily="18" charset="0"/>
                <a:cs typeface="Calibri" panose="020F0502020204030204" pitchFamily="34" charset="0"/>
              </a:rPr>
              <a:t>Khó khăn gặp phải khi chế tạo súng: khi đạn bay ra thì súng sẽ bị giật về phía sau, chính vì vậy khi thiết kế súng phải làm sao cho súng ít bị giật nhất.</a:t>
            </a:r>
          </a:p>
        </p:txBody>
      </p:sp>
      <p:pic>
        <p:nvPicPr>
          <p:cNvPr id="2050" name="Picture 2" descr="n23 Fb Tran Manh Tung">
            <a:extLst>
              <a:ext uri="{FF2B5EF4-FFF2-40B4-BE49-F238E27FC236}">
                <a16:creationId xmlns:a16="http://schemas.microsoft.com/office/drawing/2014/main" id="{040A95B8-0328-99F9-AA2C-CB9EB4BC4C04}"/>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050745" y="3293766"/>
            <a:ext cx="5686425" cy="282847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2052" name="Picture 4" descr="n23 Fb Tran Manh Tung">
            <a:extLst>
              <a:ext uri="{FF2B5EF4-FFF2-40B4-BE49-F238E27FC236}">
                <a16:creationId xmlns:a16="http://schemas.microsoft.com/office/drawing/2014/main" id="{FDFFA6E1-15FB-26D6-8038-8FD712DED482}"/>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050745" y="6562725"/>
            <a:ext cx="5686425" cy="35337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4774111"/>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2050"/>
                                        </p:tgtEl>
                                        <p:attrNameLst>
                                          <p:attrName>style.visibility</p:attrName>
                                        </p:attrNameLst>
                                      </p:cBhvr>
                                      <p:to>
                                        <p:strVal val="visible"/>
                                      </p:to>
                                    </p:set>
                                    <p:animEffect transition="in" filter="fade">
                                      <p:cBhvr>
                                        <p:cTn id="14" dur="500"/>
                                        <p:tgtEl>
                                          <p:spTgt spid="2050"/>
                                        </p:tgtEl>
                                      </p:cBhvr>
                                    </p:animEffect>
                                  </p:childTnLst>
                                </p:cTn>
                              </p:par>
                              <p:par>
                                <p:cTn id="15" presetID="10" presetClass="entr" presetSubtype="0" fill="hold" nodeType="withEffect">
                                  <p:stCondLst>
                                    <p:cond delay="0"/>
                                  </p:stCondLst>
                                  <p:childTnLst>
                                    <p:set>
                                      <p:cBhvr>
                                        <p:cTn id="16" dur="1" fill="hold">
                                          <p:stCondLst>
                                            <p:cond delay="0"/>
                                          </p:stCondLst>
                                        </p:cTn>
                                        <p:tgtEl>
                                          <p:spTgt spid="2052"/>
                                        </p:tgtEl>
                                        <p:attrNameLst>
                                          <p:attrName>style.visibility</p:attrName>
                                        </p:attrNameLst>
                                      </p:cBhvr>
                                      <p:to>
                                        <p:strVal val="visible"/>
                                      </p:to>
                                    </p:set>
                                    <p:animEffect transition="in" filter="fade">
                                      <p:cBhvr>
                                        <p:cTn id="17" dur="500"/>
                                        <p:tgtEl>
                                          <p:spTgt spid="205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2">
                                            <p:txEl>
                                              <p:pRg st="0" end="0"/>
                                            </p:txEl>
                                          </p:spTgt>
                                        </p:tgtEl>
                                        <p:attrNameLst>
                                          <p:attrName>style.visibility</p:attrName>
                                        </p:attrNameLst>
                                      </p:cBhvr>
                                      <p:to>
                                        <p:strVal val="visible"/>
                                      </p:to>
                                    </p:set>
                                    <p:animEffect transition="in" filter="fade">
                                      <p:cBhvr>
                                        <p:cTn id="22" dur="500"/>
                                        <p:tgtEl>
                                          <p:spTgt spid="12">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2">
                                            <p:txEl>
                                              <p:pRg st="1" end="1"/>
                                            </p:txEl>
                                          </p:spTgt>
                                        </p:tgtEl>
                                        <p:attrNameLst>
                                          <p:attrName>style.visibility</p:attrName>
                                        </p:attrNameLst>
                                      </p:cBhvr>
                                      <p:to>
                                        <p:strVal val="visible"/>
                                      </p:to>
                                    </p:set>
                                    <p:animEffect transition="in" filter="fade">
                                      <p:cBhvr>
                                        <p:cTn id="27" dur="500"/>
                                        <p:tgtEl>
                                          <p:spTgt spid="1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H_SubTitle_1" descr="n23 Fb Tran Manh Tung">
            <a:extLst>
              <a:ext uri="{FF2B5EF4-FFF2-40B4-BE49-F238E27FC236}">
                <a16:creationId xmlns:a16="http://schemas.microsoft.com/office/drawing/2014/main" id="{72C70CA7-4C24-9402-2A61-800E6A839CE9}"/>
              </a:ext>
            </a:extLst>
          </p:cNvPr>
          <p:cNvSpPr>
            <a:spLocks/>
          </p:cNvSpPr>
          <p:nvPr>
            <p:custDataLst>
              <p:tags r:id="rId1"/>
            </p:custDataLst>
          </p:nvPr>
        </p:nvSpPr>
        <p:spPr bwMode="auto">
          <a:xfrm>
            <a:off x="1554480" y="2370854"/>
            <a:ext cx="1920240" cy="640080"/>
          </a:xfrm>
          <a:custGeom>
            <a:avLst/>
            <a:gdLst>
              <a:gd name="T0" fmla="*/ 2147483646 w 30720"/>
              <a:gd name="T1" fmla="*/ 2147483646 h 11496"/>
              <a:gd name="T2" fmla="*/ 2147483646 w 30720"/>
              <a:gd name="T3" fmla="*/ 2147483646 h 11496"/>
              <a:gd name="T4" fmla="*/ 2147483646 w 30720"/>
              <a:gd name="T5" fmla="*/ 2147483646 h 11496"/>
              <a:gd name="T6" fmla="*/ 2147483646 w 30720"/>
              <a:gd name="T7" fmla="*/ 2147483646 h 11496"/>
              <a:gd name="T8" fmla="*/ 2147483646 w 30720"/>
              <a:gd name="T9" fmla="*/ 2147483646 h 11496"/>
              <a:gd name="T10" fmla="*/ 2147483646 w 30720"/>
              <a:gd name="T11" fmla="*/ 2147483646 h 11496"/>
              <a:gd name="T12" fmla="*/ 2147483646 w 30720"/>
              <a:gd name="T13" fmla="*/ 2147483646 h 11496"/>
              <a:gd name="T14" fmla="*/ 2147483646 w 30720"/>
              <a:gd name="T15" fmla="*/ 2147483646 h 11496"/>
              <a:gd name="T16" fmla="*/ 2147483646 w 30720"/>
              <a:gd name="T17" fmla="*/ 2147483646 h 11496"/>
              <a:gd name="T18" fmla="*/ 2147483646 w 30720"/>
              <a:gd name="T19" fmla="*/ 2147483646 h 11496"/>
              <a:gd name="T20" fmla="*/ 2147483646 w 30720"/>
              <a:gd name="T21" fmla="*/ 2147483646 h 11496"/>
              <a:gd name="T22" fmla="*/ 2147483646 w 30720"/>
              <a:gd name="T23" fmla="*/ 2147483646 h 11496"/>
              <a:gd name="T24" fmla="*/ 2147483646 w 30720"/>
              <a:gd name="T25" fmla="*/ 2147483646 h 11496"/>
              <a:gd name="T26" fmla="*/ 2147483646 w 30720"/>
              <a:gd name="T27" fmla="*/ 2147483646 h 11496"/>
              <a:gd name="T28" fmla="*/ 2147483646 w 30720"/>
              <a:gd name="T29" fmla="*/ 2147483646 h 11496"/>
              <a:gd name="T30" fmla="*/ 2147483646 w 30720"/>
              <a:gd name="T31" fmla="*/ 2147483646 h 11496"/>
              <a:gd name="T32" fmla="*/ 2147483646 w 30720"/>
              <a:gd name="T33" fmla="*/ 2147483646 h 11496"/>
              <a:gd name="T34" fmla="*/ 2147483646 w 30720"/>
              <a:gd name="T35" fmla="*/ 2147483646 h 11496"/>
              <a:gd name="T36" fmla="*/ 2147483646 w 30720"/>
              <a:gd name="T37" fmla="*/ 2147483646 h 11496"/>
              <a:gd name="T38" fmla="*/ 2147483646 w 30720"/>
              <a:gd name="T39" fmla="*/ 2147483646 h 11496"/>
              <a:gd name="T40" fmla="*/ 2147483646 w 30720"/>
              <a:gd name="T41" fmla="*/ 2147483646 h 11496"/>
              <a:gd name="T42" fmla="*/ 2147483646 w 30720"/>
              <a:gd name="T43" fmla="*/ 2147483646 h 11496"/>
              <a:gd name="T44" fmla="*/ 2147483646 w 30720"/>
              <a:gd name="T45" fmla="*/ 2147483646 h 11496"/>
              <a:gd name="T46" fmla="*/ 2147483646 w 30720"/>
              <a:gd name="T47" fmla="*/ 2147483646 h 11496"/>
              <a:gd name="T48" fmla="*/ 2147483646 w 30720"/>
              <a:gd name="T49" fmla="*/ 2147483646 h 11496"/>
              <a:gd name="T50" fmla="*/ 2147483646 w 30720"/>
              <a:gd name="T51" fmla="*/ 2147483646 h 11496"/>
              <a:gd name="T52" fmla="*/ 2147483646 w 30720"/>
              <a:gd name="T53" fmla="*/ 2147483646 h 11496"/>
              <a:gd name="T54" fmla="*/ 2147483646 w 30720"/>
              <a:gd name="T55" fmla="*/ 2147483646 h 11496"/>
              <a:gd name="T56" fmla="*/ 2147483646 w 30720"/>
              <a:gd name="T57" fmla="*/ 2147483646 h 11496"/>
              <a:gd name="T58" fmla="*/ 2147483646 w 30720"/>
              <a:gd name="T59" fmla="*/ 2147483646 h 11496"/>
              <a:gd name="T60" fmla="*/ 2147483646 w 30720"/>
              <a:gd name="T61" fmla="*/ 2147483646 h 11496"/>
              <a:gd name="T62" fmla="*/ 2147483646 w 30720"/>
              <a:gd name="T63" fmla="*/ 2147483646 h 11496"/>
              <a:gd name="T64" fmla="*/ 2147483646 w 30720"/>
              <a:gd name="T65" fmla="*/ 2147483646 h 11496"/>
              <a:gd name="T66" fmla="*/ 2147483646 w 30720"/>
              <a:gd name="T67" fmla="*/ 2147483646 h 11496"/>
              <a:gd name="T68" fmla="*/ 2147483646 w 30720"/>
              <a:gd name="T69" fmla="*/ 2147483646 h 11496"/>
              <a:gd name="T70" fmla="*/ 2147483646 w 30720"/>
              <a:gd name="T71" fmla="*/ 2147483646 h 11496"/>
              <a:gd name="T72" fmla="*/ 2147483646 w 30720"/>
              <a:gd name="T73" fmla="*/ 2147483646 h 11496"/>
              <a:gd name="T74" fmla="*/ 2147483646 w 30720"/>
              <a:gd name="T75" fmla="*/ 2147483646 h 11496"/>
              <a:gd name="T76" fmla="*/ 2147483646 w 30720"/>
              <a:gd name="T77" fmla="*/ 2147483646 h 11496"/>
              <a:gd name="T78" fmla="*/ 2147483646 w 30720"/>
              <a:gd name="T79" fmla="*/ 2147483646 h 11496"/>
              <a:gd name="T80" fmla="*/ 2147483646 w 30720"/>
              <a:gd name="T81" fmla="*/ 2147483646 h 11496"/>
              <a:gd name="T82" fmla="*/ 2147483646 w 30720"/>
              <a:gd name="T83" fmla="*/ 2147483646 h 11496"/>
              <a:gd name="T84" fmla="*/ 2147483646 w 30720"/>
              <a:gd name="T85" fmla="*/ 2147483646 h 11496"/>
              <a:gd name="T86" fmla="*/ 2147483646 w 30720"/>
              <a:gd name="T87" fmla="*/ 2147483646 h 11496"/>
              <a:gd name="T88" fmla="*/ 2147483646 w 30720"/>
              <a:gd name="T89" fmla="*/ 2147483646 h 11496"/>
              <a:gd name="T90" fmla="*/ 2147483646 w 30720"/>
              <a:gd name="T91" fmla="*/ 2147483646 h 11496"/>
              <a:gd name="T92" fmla="*/ 2147483646 w 30720"/>
              <a:gd name="T93" fmla="*/ 2147483646 h 11496"/>
              <a:gd name="T94" fmla="*/ 2147483646 w 30720"/>
              <a:gd name="T95" fmla="*/ 2147483646 h 11496"/>
              <a:gd name="T96" fmla="*/ 2147483646 w 30720"/>
              <a:gd name="T97" fmla="*/ 2147483646 h 11496"/>
              <a:gd name="T98" fmla="*/ 2147483646 w 30720"/>
              <a:gd name="T99" fmla="*/ 2147483646 h 11496"/>
              <a:gd name="T100" fmla="*/ 2147483646 w 30720"/>
              <a:gd name="T101" fmla="*/ 2147483646 h 11496"/>
              <a:gd name="T102" fmla="*/ 2147483646 w 30720"/>
              <a:gd name="T103" fmla="*/ 2147483646 h 11496"/>
              <a:gd name="T104" fmla="*/ 2147483646 w 30720"/>
              <a:gd name="T105" fmla="*/ 2147483646 h 11496"/>
              <a:gd name="T106" fmla="*/ 2147483646 w 30720"/>
              <a:gd name="T107" fmla="*/ 2147483646 h 11496"/>
              <a:gd name="T108" fmla="*/ 2147483646 w 30720"/>
              <a:gd name="T109" fmla="*/ 2147483646 h 11496"/>
              <a:gd name="T110" fmla="*/ 2147483646 w 30720"/>
              <a:gd name="T111" fmla="*/ 2147483646 h 11496"/>
              <a:gd name="T112" fmla="*/ 2147483646 w 30720"/>
              <a:gd name="T113" fmla="*/ 2147483646 h 11496"/>
              <a:gd name="T114" fmla="*/ 2147483646 w 30720"/>
              <a:gd name="T115" fmla="*/ 2147483646 h 11496"/>
              <a:gd name="T116" fmla="*/ 2147483646 w 30720"/>
              <a:gd name="T117" fmla="*/ 2147483646 h 11496"/>
              <a:gd name="T118" fmla="*/ 2147483646 w 30720"/>
              <a:gd name="T119" fmla="*/ 2147483646 h 11496"/>
              <a:gd name="T120" fmla="*/ 2147483646 w 30720"/>
              <a:gd name="T121" fmla="*/ 2147483646 h 11496"/>
              <a:gd name="T122" fmla="*/ 2147483646 w 30720"/>
              <a:gd name="T123" fmla="*/ 2147483646 h 11496"/>
              <a:gd name="T124" fmla="*/ 2147483646 w 30720"/>
              <a:gd name="T125" fmla="*/ 2147483646 h 1149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720" h="11496">
                <a:moveTo>
                  <a:pt x="29285" y="7403"/>
                </a:moveTo>
                <a:lnTo>
                  <a:pt x="29285" y="7403"/>
                </a:lnTo>
                <a:lnTo>
                  <a:pt x="29232" y="7379"/>
                </a:lnTo>
                <a:lnTo>
                  <a:pt x="29180" y="7357"/>
                </a:lnTo>
                <a:lnTo>
                  <a:pt x="29127" y="7336"/>
                </a:lnTo>
                <a:lnTo>
                  <a:pt x="29073" y="7316"/>
                </a:lnTo>
                <a:lnTo>
                  <a:pt x="29020" y="7298"/>
                </a:lnTo>
                <a:lnTo>
                  <a:pt x="28966" y="7280"/>
                </a:lnTo>
                <a:lnTo>
                  <a:pt x="28913" y="7264"/>
                </a:lnTo>
                <a:lnTo>
                  <a:pt x="28859" y="7251"/>
                </a:lnTo>
                <a:lnTo>
                  <a:pt x="28804" y="7237"/>
                </a:lnTo>
                <a:lnTo>
                  <a:pt x="28750" y="7226"/>
                </a:lnTo>
                <a:lnTo>
                  <a:pt x="28697" y="7216"/>
                </a:lnTo>
                <a:lnTo>
                  <a:pt x="28643" y="7208"/>
                </a:lnTo>
                <a:lnTo>
                  <a:pt x="28589" y="7202"/>
                </a:lnTo>
                <a:lnTo>
                  <a:pt x="28535" y="7198"/>
                </a:lnTo>
                <a:lnTo>
                  <a:pt x="28482" y="7195"/>
                </a:lnTo>
                <a:lnTo>
                  <a:pt x="28429" y="7194"/>
                </a:lnTo>
                <a:lnTo>
                  <a:pt x="28376" y="7194"/>
                </a:lnTo>
                <a:lnTo>
                  <a:pt x="28322" y="7197"/>
                </a:lnTo>
                <a:lnTo>
                  <a:pt x="28269" y="7201"/>
                </a:lnTo>
                <a:lnTo>
                  <a:pt x="28217" y="7207"/>
                </a:lnTo>
                <a:lnTo>
                  <a:pt x="28165" y="7215"/>
                </a:lnTo>
                <a:lnTo>
                  <a:pt x="28113" y="7226"/>
                </a:lnTo>
                <a:lnTo>
                  <a:pt x="28062" y="7238"/>
                </a:lnTo>
                <a:lnTo>
                  <a:pt x="28011" y="7253"/>
                </a:lnTo>
                <a:lnTo>
                  <a:pt x="27960" y="7270"/>
                </a:lnTo>
                <a:lnTo>
                  <a:pt x="27910" y="7289"/>
                </a:lnTo>
                <a:lnTo>
                  <a:pt x="27861" y="7310"/>
                </a:lnTo>
                <a:lnTo>
                  <a:pt x="27812" y="7334"/>
                </a:lnTo>
                <a:lnTo>
                  <a:pt x="27763" y="7360"/>
                </a:lnTo>
                <a:lnTo>
                  <a:pt x="27717" y="7388"/>
                </a:lnTo>
                <a:lnTo>
                  <a:pt x="27670" y="7418"/>
                </a:lnTo>
                <a:lnTo>
                  <a:pt x="27623" y="7452"/>
                </a:lnTo>
                <a:lnTo>
                  <a:pt x="27600" y="7473"/>
                </a:lnTo>
                <a:lnTo>
                  <a:pt x="27578" y="7494"/>
                </a:lnTo>
                <a:lnTo>
                  <a:pt x="27556" y="7516"/>
                </a:lnTo>
                <a:lnTo>
                  <a:pt x="27535" y="7539"/>
                </a:lnTo>
                <a:lnTo>
                  <a:pt x="27515" y="7562"/>
                </a:lnTo>
                <a:lnTo>
                  <a:pt x="27495" y="7586"/>
                </a:lnTo>
                <a:lnTo>
                  <a:pt x="27476" y="7611"/>
                </a:lnTo>
                <a:lnTo>
                  <a:pt x="27457" y="7636"/>
                </a:lnTo>
                <a:lnTo>
                  <a:pt x="27440" y="7662"/>
                </a:lnTo>
                <a:lnTo>
                  <a:pt x="27422" y="7689"/>
                </a:lnTo>
                <a:lnTo>
                  <a:pt x="27405" y="7716"/>
                </a:lnTo>
                <a:lnTo>
                  <a:pt x="27390" y="7743"/>
                </a:lnTo>
                <a:lnTo>
                  <a:pt x="27374" y="7771"/>
                </a:lnTo>
                <a:lnTo>
                  <a:pt x="27360" y="7799"/>
                </a:lnTo>
                <a:lnTo>
                  <a:pt x="27345" y="7827"/>
                </a:lnTo>
                <a:lnTo>
                  <a:pt x="27332" y="7857"/>
                </a:lnTo>
                <a:lnTo>
                  <a:pt x="27319" y="7887"/>
                </a:lnTo>
                <a:lnTo>
                  <a:pt x="27307" y="7916"/>
                </a:lnTo>
                <a:lnTo>
                  <a:pt x="27296" y="7946"/>
                </a:lnTo>
                <a:lnTo>
                  <a:pt x="27286" y="7976"/>
                </a:lnTo>
                <a:lnTo>
                  <a:pt x="27276" y="8006"/>
                </a:lnTo>
                <a:lnTo>
                  <a:pt x="27268" y="8038"/>
                </a:lnTo>
                <a:lnTo>
                  <a:pt x="27260" y="8069"/>
                </a:lnTo>
                <a:lnTo>
                  <a:pt x="27252" y="8099"/>
                </a:lnTo>
                <a:lnTo>
                  <a:pt x="27246" y="8130"/>
                </a:lnTo>
                <a:lnTo>
                  <a:pt x="27241" y="8161"/>
                </a:lnTo>
                <a:lnTo>
                  <a:pt x="27236" y="8193"/>
                </a:lnTo>
                <a:lnTo>
                  <a:pt x="27231" y="8224"/>
                </a:lnTo>
                <a:lnTo>
                  <a:pt x="27228" y="8255"/>
                </a:lnTo>
                <a:lnTo>
                  <a:pt x="27226" y="8286"/>
                </a:lnTo>
                <a:lnTo>
                  <a:pt x="27225" y="8318"/>
                </a:lnTo>
                <a:lnTo>
                  <a:pt x="27224" y="8348"/>
                </a:lnTo>
                <a:lnTo>
                  <a:pt x="27225" y="8379"/>
                </a:lnTo>
                <a:lnTo>
                  <a:pt x="27226" y="8409"/>
                </a:lnTo>
                <a:lnTo>
                  <a:pt x="27228" y="8440"/>
                </a:lnTo>
                <a:lnTo>
                  <a:pt x="27231" y="8471"/>
                </a:lnTo>
                <a:lnTo>
                  <a:pt x="27236" y="8500"/>
                </a:lnTo>
                <a:lnTo>
                  <a:pt x="27241" y="8530"/>
                </a:lnTo>
                <a:lnTo>
                  <a:pt x="27247" y="8559"/>
                </a:lnTo>
                <a:lnTo>
                  <a:pt x="27254" y="8588"/>
                </a:lnTo>
                <a:lnTo>
                  <a:pt x="27263" y="8617"/>
                </a:lnTo>
                <a:lnTo>
                  <a:pt x="27271" y="8645"/>
                </a:lnTo>
                <a:lnTo>
                  <a:pt x="27281" y="8674"/>
                </a:lnTo>
                <a:lnTo>
                  <a:pt x="27293" y="8701"/>
                </a:lnTo>
                <a:lnTo>
                  <a:pt x="27304" y="8728"/>
                </a:lnTo>
                <a:lnTo>
                  <a:pt x="27318" y="8754"/>
                </a:lnTo>
                <a:lnTo>
                  <a:pt x="27331" y="8780"/>
                </a:lnTo>
                <a:lnTo>
                  <a:pt x="27347" y="8805"/>
                </a:lnTo>
                <a:lnTo>
                  <a:pt x="27364" y="8830"/>
                </a:lnTo>
                <a:lnTo>
                  <a:pt x="27381" y="8854"/>
                </a:lnTo>
                <a:lnTo>
                  <a:pt x="27399" y="8876"/>
                </a:lnTo>
                <a:lnTo>
                  <a:pt x="27419" y="8899"/>
                </a:lnTo>
                <a:lnTo>
                  <a:pt x="27440" y="8921"/>
                </a:lnTo>
                <a:lnTo>
                  <a:pt x="27462" y="8943"/>
                </a:lnTo>
                <a:lnTo>
                  <a:pt x="27484" y="8963"/>
                </a:lnTo>
                <a:lnTo>
                  <a:pt x="27509" y="8983"/>
                </a:lnTo>
                <a:lnTo>
                  <a:pt x="27534" y="9001"/>
                </a:lnTo>
                <a:lnTo>
                  <a:pt x="27560" y="9019"/>
                </a:lnTo>
                <a:lnTo>
                  <a:pt x="27589" y="9036"/>
                </a:lnTo>
                <a:lnTo>
                  <a:pt x="27618" y="9052"/>
                </a:lnTo>
                <a:lnTo>
                  <a:pt x="27648" y="9067"/>
                </a:lnTo>
                <a:lnTo>
                  <a:pt x="27679" y="9081"/>
                </a:lnTo>
                <a:lnTo>
                  <a:pt x="27711" y="9094"/>
                </a:lnTo>
                <a:lnTo>
                  <a:pt x="27746" y="9106"/>
                </a:lnTo>
                <a:lnTo>
                  <a:pt x="27734" y="9013"/>
                </a:lnTo>
                <a:lnTo>
                  <a:pt x="27730" y="8964"/>
                </a:lnTo>
                <a:lnTo>
                  <a:pt x="27727" y="8916"/>
                </a:lnTo>
                <a:lnTo>
                  <a:pt x="27724" y="8866"/>
                </a:lnTo>
                <a:lnTo>
                  <a:pt x="27722" y="8816"/>
                </a:lnTo>
                <a:lnTo>
                  <a:pt x="27721" y="8767"/>
                </a:lnTo>
                <a:lnTo>
                  <a:pt x="27721" y="8717"/>
                </a:lnTo>
                <a:lnTo>
                  <a:pt x="27722" y="8667"/>
                </a:lnTo>
                <a:lnTo>
                  <a:pt x="27725" y="8617"/>
                </a:lnTo>
                <a:lnTo>
                  <a:pt x="27729" y="8568"/>
                </a:lnTo>
                <a:lnTo>
                  <a:pt x="27734" y="8519"/>
                </a:lnTo>
                <a:lnTo>
                  <a:pt x="27743" y="8472"/>
                </a:lnTo>
                <a:lnTo>
                  <a:pt x="27752" y="8425"/>
                </a:lnTo>
                <a:lnTo>
                  <a:pt x="27763" y="8378"/>
                </a:lnTo>
                <a:lnTo>
                  <a:pt x="27776" y="8333"/>
                </a:lnTo>
                <a:lnTo>
                  <a:pt x="27783" y="8311"/>
                </a:lnTo>
                <a:lnTo>
                  <a:pt x="27792" y="8289"/>
                </a:lnTo>
                <a:lnTo>
                  <a:pt x="27800" y="8268"/>
                </a:lnTo>
                <a:lnTo>
                  <a:pt x="27809" y="8247"/>
                </a:lnTo>
                <a:lnTo>
                  <a:pt x="27820" y="8226"/>
                </a:lnTo>
                <a:lnTo>
                  <a:pt x="27829" y="8206"/>
                </a:lnTo>
                <a:lnTo>
                  <a:pt x="27840" y="8185"/>
                </a:lnTo>
                <a:lnTo>
                  <a:pt x="27852" y="8167"/>
                </a:lnTo>
                <a:lnTo>
                  <a:pt x="27864" y="8148"/>
                </a:lnTo>
                <a:lnTo>
                  <a:pt x="27877" y="8129"/>
                </a:lnTo>
                <a:lnTo>
                  <a:pt x="27890" y="8112"/>
                </a:lnTo>
                <a:lnTo>
                  <a:pt x="27905" y="8094"/>
                </a:lnTo>
                <a:lnTo>
                  <a:pt x="27921" y="8077"/>
                </a:lnTo>
                <a:lnTo>
                  <a:pt x="27936" y="8061"/>
                </a:lnTo>
                <a:lnTo>
                  <a:pt x="27953" y="8045"/>
                </a:lnTo>
                <a:lnTo>
                  <a:pt x="27970" y="8029"/>
                </a:lnTo>
                <a:lnTo>
                  <a:pt x="27987" y="8015"/>
                </a:lnTo>
                <a:lnTo>
                  <a:pt x="28006" y="8001"/>
                </a:lnTo>
                <a:lnTo>
                  <a:pt x="28026" y="7988"/>
                </a:lnTo>
                <a:lnTo>
                  <a:pt x="28047" y="7975"/>
                </a:lnTo>
                <a:lnTo>
                  <a:pt x="28067" y="7963"/>
                </a:lnTo>
                <a:lnTo>
                  <a:pt x="28089" y="7951"/>
                </a:lnTo>
                <a:lnTo>
                  <a:pt x="28112" y="7941"/>
                </a:lnTo>
                <a:lnTo>
                  <a:pt x="28136" y="7931"/>
                </a:lnTo>
                <a:lnTo>
                  <a:pt x="28160" y="7922"/>
                </a:lnTo>
                <a:lnTo>
                  <a:pt x="28186" y="7914"/>
                </a:lnTo>
                <a:lnTo>
                  <a:pt x="28212" y="7906"/>
                </a:lnTo>
                <a:lnTo>
                  <a:pt x="28240" y="7899"/>
                </a:lnTo>
                <a:lnTo>
                  <a:pt x="28268" y="7893"/>
                </a:lnTo>
                <a:lnTo>
                  <a:pt x="28298" y="7889"/>
                </a:lnTo>
                <a:lnTo>
                  <a:pt x="28328" y="7885"/>
                </a:lnTo>
                <a:lnTo>
                  <a:pt x="28358" y="7880"/>
                </a:lnTo>
                <a:lnTo>
                  <a:pt x="28384" y="7882"/>
                </a:lnTo>
                <a:lnTo>
                  <a:pt x="28410" y="7883"/>
                </a:lnTo>
                <a:lnTo>
                  <a:pt x="28435" y="7884"/>
                </a:lnTo>
                <a:lnTo>
                  <a:pt x="28460" y="7887"/>
                </a:lnTo>
                <a:lnTo>
                  <a:pt x="28485" y="7890"/>
                </a:lnTo>
                <a:lnTo>
                  <a:pt x="28510" y="7893"/>
                </a:lnTo>
                <a:lnTo>
                  <a:pt x="28535" y="7898"/>
                </a:lnTo>
                <a:lnTo>
                  <a:pt x="28559" y="7903"/>
                </a:lnTo>
                <a:lnTo>
                  <a:pt x="28583" y="7909"/>
                </a:lnTo>
                <a:lnTo>
                  <a:pt x="28607" y="7915"/>
                </a:lnTo>
                <a:lnTo>
                  <a:pt x="28630" y="7922"/>
                </a:lnTo>
                <a:lnTo>
                  <a:pt x="28654" y="7929"/>
                </a:lnTo>
                <a:lnTo>
                  <a:pt x="28676" y="7938"/>
                </a:lnTo>
                <a:lnTo>
                  <a:pt x="28699" y="7947"/>
                </a:lnTo>
                <a:lnTo>
                  <a:pt x="28721" y="7956"/>
                </a:lnTo>
                <a:lnTo>
                  <a:pt x="28743" y="7966"/>
                </a:lnTo>
                <a:lnTo>
                  <a:pt x="28765" y="7976"/>
                </a:lnTo>
                <a:lnTo>
                  <a:pt x="28787" y="7988"/>
                </a:lnTo>
                <a:lnTo>
                  <a:pt x="28808" y="7999"/>
                </a:lnTo>
                <a:lnTo>
                  <a:pt x="28828" y="8012"/>
                </a:lnTo>
                <a:lnTo>
                  <a:pt x="28869" y="8038"/>
                </a:lnTo>
                <a:lnTo>
                  <a:pt x="28908" y="8065"/>
                </a:lnTo>
                <a:lnTo>
                  <a:pt x="28945" y="8095"/>
                </a:lnTo>
                <a:lnTo>
                  <a:pt x="28981" y="8126"/>
                </a:lnTo>
                <a:lnTo>
                  <a:pt x="29016" y="8159"/>
                </a:lnTo>
                <a:lnTo>
                  <a:pt x="29048" y="8195"/>
                </a:lnTo>
                <a:lnTo>
                  <a:pt x="29078" y="8231"/>
                </a:lnTo>
                <a:lnTo>
                  <a:pt x="29107" y="8270"/>
                </a:lnTo>
                <a:lnTo>
                  <a:pt x="29134" y="8309"/>
                </a:lnTo>
                <a:lnTo>
                  <a:pt x="29159" y="8351"/>
                </a:lnTo>
                <a:lnTo>
                  <a:pt x="29182" y="8394"/>
                </a:lnTo>
                <a:lnTo>
                  <a:pt x="29202" y="8436"/>
                </a:lnTo>
                <a:lnTo>
                  <a:pt x="29221" y="8481"/>
                </a:lnTo>
                <a:lnTo>
                  <a:pt x="29229" y="8504"/>
                </a:lnTo>
                <a:lnTo>
                  <a:pt x="29238" y="8527"/>
                </a:lnTo>
                <a:lnTo>
                  <a:pt x="29245" y="8551"/>
                </a:lnTo>
                <a:lnTo>
                  <a:pt x="29251" y="8574"/>
                </a:lnTo>
                <a:lnTo>
                  <a:pt x="29257" y="8598"/>
                </a:lnTo>
                <a:lnTo>
                  <a:pt x="29263" y="8621"/>
                </a:lnTo>
                <a:lnTo>
                  <a:pt x="29268" y="8645"/>
                </a:lnTo>
                <a:lnTo>
                  <a:pt x="29272" y="8670"/>
                </a:lnTo>
                <a:lnTo>
                  <a:pt x="29275" y="8694"/>
                </a:lnTo>
                <a:lnTo>
                  <a:pt x="29278" y="8719"/>
                </a:lnTo>
                <a:lnTo>
                  <a:pt x="29280" y="8744"/>
                </a:lnTo>
                <a:lnTo>
                  <a:pt x="29282" y="8769"/>
                </a:lnTo>
                <a:lnTo>
                  <a:pt x="29283" y="8794"/>
                </a:lnTo>
                <a:lnTo>
                  <a:pt x="29283" y="8820"/>
                </a:lnTo>
                <a:lnTo>
                  <a:pt x="29283" y="8845"/>
                </a:lnTo>
                <a:lnTo>
                  <a:pt x="29282" y="8871"/>
                </a:lnTo>
                <a:lnTo>
                  <a:pt x="29280" y="8897"/>
                </a:lnTo>
                <a:lnTo>
                  <a:pt x="29278" y="8922"/>
                </a:lnTo>
                <a:lnTo>
                  <a:pt x="29271" y="8974"/>
                </a:lnTo>
                <a:lnTo>
                  <a:pt x="29262" y="9024"/>
                </a:lnTo>
                <a:lnTo>
                  <a:pt x="29251" y="9074"/>
                </a:lnTo>
                <a:lnTo>
                  <a:pt x="29238" y="9123"/>
                </a:lnTo>
                <a:lnTo>
                  <a:pt x="29223" y="9171"/>
                </a:lnTo>
                <a:lnTo>
                  <a:pt x="29206" y="9219"/>
                </a:lnTo>
                <a:lnTo>
                  <a:pt x="29188" y="9265"/>
                </a:lnTo>
                <a:lnTo>
                  <a:pt x="29167" y="9310"/>
                </a:lnTo>
                <a:lnTo>
                  <a:pt x="29144" y="9355"/>
                </a:lnTo>
                <a:lnTo>
                  <a:pt x="29120" y="9398"/>
                </a:lnTo>
                <a:lnTo>
                  <a:pt x="29094" y="9441"/>
                </a:lnTo>
                <a:lnTo>
                  <a:pt x="29067" y="9481"/>
                </a:lnTo>
                <a:lnTo>
                  <a:pt x="29038" y="9522"/>
                </a:lnTo>
                <a:lnTo>
                  <a:pt x="29006" y="9560"/>
                </a:lnTo>
                <a:lnTo>
                  <a:pt x="28974" y="9599"/>
                </a:lnTo>
                <a:lnTo>
                  <a:pt x="28941" y="9635"/>
                </a:lnTo>
                <a:lnTo>
                  <a:pt x="28905" y="9671"/>
                </a:lnTo>
                <a:lnTo>
                  <a:pt x="28869" y="9704"/>
                </a:lnTo>
                <a:lnTo>
                  <a:pt x="28831" y="9737"/>
                </a:lnTo>
                <a:lnTo>
                  <a:pt x="28792" y="9768"/>
                </a:lnTo>
                <a:lnTo>
                  <a:pt x="28751" y="9798"/>
                </a:lnTo>
                <a:lnTo>
                  <a:pt x="28710" y="9827"/>
                </a:lnTo>
                <a:lnTo>
                  <a:pt x="28666" y="9854"/>
                </a:lnTo>
                <a:lnTo>
                  <a:pt x="28622" y="9879"/>
                </a:lnTo>
                <a:lnTo>
                  <a:pt x="28578" y="9903"/>
                </a:lnTo>
                <a:lnTo>
                  <a:pt x="28532" y="9926"/>
                </a:lnTo>
                <a:lnTo>
                  <a:pt x="28484" y="9946"/>
                </a:lnTo>
                <a:lnTo>
                  <a:pt x="28436" y="9965"/>
                </a:lnTo>
                <a:lnTo>
                  <a:pt x="28387" y="9983"/>
                </a:lnTo>
                <a:lnTo>
                  <a:pt x="28337" y="9999"/>
                </a:lnTo>
                <a:lnTo>
                  <a:pt x="28287" y="10013"/>
                </a:lnTo>
                <a:lnTo>
                  <a:pt x="28236" y="10025"/>
                </a:lnTo>
                <a:lnTo>
                  <a:pt x="28189" y="10031"/>
                </a:lnTo>
                <a:lnTo>
                  <a:pt x="28143" y="10035"/>
                </a:lnTo>
                <a:lnTo>
                  <a:pt x="28098" y="10038"/>
                </a:lnTo>
                <a:lnTo>
                  <a:pt x="28052" y="10040"/>
                </a:lnTo>
                <a:lnTo>
                  <a:pt x="28006" y="10041"/>
                </a:lnTo>
                <a:lnTo>
                  <a:pt x="27960" y="10040"/>
                </a:lnTo>
                <a:lnTo>
                  <a:pt x="27915" y="10039"/>
                </a:lnTo>
                <a:lnTo>
                  <a:pt x="27870" y="10036"/>
                </a:lnTo>
                <a:lnTo>
                  <a:pt x="27825" y="10033"/>
                </a:lnTo>
                <a:lnTo>
                  <a:pt x="27780" y="10028"/>
                </a:lnTo>
                <a:lnTo>
                  <a:pt x="27735" y="10021"/>
                </a:lnTo>
                <a:lnTo>
                  <a:pt x="27691" y="10014"/>
                </a:lnTo>
                <a:lnTo>
                  <a:pt x="27647" y="10005"/>
                </a:lnTo>
                <a:lnTo>
                  <a:pt x="27602" y="9995"/>
                </a:lnTo>
                <a:lnTo>
                  <a:pt x="27559" y="9984"/>
                </a:lnTo>
                <a:lnTo>
                  <a:pt x="27516" y="9972"/>
                </a:lnTo>
                <a:lnTo>
                  <a:pt x="27473" y="9958"/>
                </a:lnTo>
                <a:lnTo>
                  <a:pt x="27430" y="9943"/>
                </a:lnTo>
                <a:lnTo>
                  <a:pt x="27388" y="9928"/>
                </a:lnTo>
                <a:lnTo>
                  <a:pt x="27346" y="9910"/>
                </a:lnTo>
                <a:lnTo>
                  <a:pt x="27305" y="9891"/>
                </a:lnTo>
                <a:lnTo>
                  <a:pt x="27265" y="9871"/>
                </a:lnTo>
                <a:lnTo>
                  <a:pt x="27224" y="9850"/>
                </a:lnTo>
                <a:lnTo>
                  <a:pt x="27185" y="9828"/>
                </a:lnTo>
                <a:lnTo>
                  <a:pt x="27145" y="9803"/>
                </a:lnTo>
                <a:lnTo>
                  <a:pt x="27107" y="9778"/>
                </a:lnTo>
                <a:lnTo>
                  <a:pt x="27068" y="9751"/>
                </a:lnTo>
                <a:lnTo>
                  <a:pt x="27031" y="9723"/>
                </a:lnTo>
                <a:lnTo>
                  <a:pt x="26994" y="9693"/>
                </a:lnTo>
                <a:lnTo>
                  <a:pt x="26958" y="9662"/>
                </a:lnTo>
                <a:lnTo>
                  <a:pt x="26922" y="9630"/>
                </a:lnTo>
                <a:lnTo>
                  <a:pt x="26888" y="9597"/>
                </a:lnTo>
                <a:lnTo>
                  <a:pt x="26854" y="9559"/>
                </a:lnTo>
                <a:lnTo>
                  <a:pt x="26821" y="9521"/>
                </a:lnTo>
                <a:lnTo>
                  <a:pt x="26790" y="9482"/>
                </a:lnTo>
                <a:lnTo>
                  <a:pt x="26761" y="9443"/>
                </a:lnTo>
                <a:lnTo>
                  <a:pt x="26732" y="9403"/>
                </a:lnTo>
                <a:lnTo>
                  <a:pt x="26705" y="9364"/>
                </a:lnTo>
                <a:lnTo>
                  <a:pt x="26679" y="9323"/>
                </a:lnTo>
                <a:lnTo>
                  <a:pt x="26655" y="9282"/>
                </a:lnTo>
                <a:lnTo>
                  <a:pt x="26631" y="9241"/>
                </a:lnTo>
                <a:lnTo>
                  <a:pt x="26609" y="9199"/>
                </a:lnTo>
                <a:lnTo>
                  <a:pt x="26588" y="9157"/>
                </a:lnTo>
                <a:lnTo>
                  <a:pt x="26568" y="9115"/>
                </a:lnTo>
                <a:lnTo>
                  <a:pt x="26551" y="9073"/>
                </a:lnTo>
                <a:lnTo>
                  <a:pt x="26533" y="9029"/>
                </a:lnTo>
                <a:lnTo>
                  <a:pt x="26517" y="8987"/>
                </a:lnTo>
                <a:lnTo>
                  <a:pt x="26503" y="8943"/>
                </a:lnTo>
                <a:lnTo>
                  <a:pt x="26489" y="8900"/>
                </a:lnTo>
                <a:lnTo>
                  <a:pt x="26477" y="8857"/>
                </a:lnTo>
                <a:lnTo>
                  <a:pt x="26466" y="8812"/>
                </a:lnTo>
                <a:lnTo>
                  <a:pt x="26456" y="8768"/>
                </a:lnTo>
                <a:lnTo>
                  <a:pt x="26448" y="8723"/>
                </a:lnTo>
                <a:lnTo>
                  <a:pt x="26440" y="8680"/>
                </a:lnTo>
                <a:lnTo>
                  <a:pt x="26434" y="8635"/>
                </a:lnTo>
                <a:lnTo>
                  <a:pt x="26429" y="8590"/>
                </a:lnTo>
                <a:lnTo>
                  <a:pt x="26425" y="8546"/>
                </a:lnTo>
                <a:lnTo>
                  <a:pt x="26422" y="8501"/>
                </a:lnTo>
                <a:lnTo>
                  <a:pt x="26421" y="8456"/>
                </a:lnTo>
                <a:lnTo>
                  <a:pt x="26419" y="8412"/>
                </a:lnTo>
                <a:lnTo>
                  <a:pt x="26419" y="8368"/>
                </a:lnTo>
                <a:lnTo>
                  <a:pt x="26422" y="8323"/>
                </a:lnTo>
                <a:lnTo>
                  <a:pt x="26425" y="8278"/>
                </a:lnTo>
                <a:lnTo>
                  <a:pt x="26428" y="8233"/>
                </a:lnTo>
                <a:lnTo>
                  <a:pt x="26433" y="8189"/>
                </a:lnTo>
                <a:lnTo>
                  <a:pt x="26439" y="8145"/>
                </a:lnTo>
                <a:lnTo>
                  <a:pt x="26445" y="8100"/>
                </a:lnTo>
                <a:lnTo>
                  <a:pt x="26454" y="8056"/>
                </a:lnTo>
                <a:lnTo>
                  <a:pt x="26463" y="8013"/>
                </a:lnTo>
                <a:lnTo>
                  <a:pt x="26473" y="7969"/>
                </a:lnTo>
                <a:lnTo>
                  <a:pt x="26484" y="7925"/>
                </a:lnTo>
                <a:lnTo>
                  <a:pt x="26497" y="7882"/>
                </a:lnTo>
                <a:lnTo>
                  <a:pt x="26509" y="7839"/>
                </a:lnTo>
                <a:lnTo>
                  <a:pt x="26524" y="7796"/>
                </a:lnTo>
                <a:lnTo>
                  <a:pt x="26539" y="7754"/>
                </a:lnTo>
                <a:lnTo>
                  <a:pt x="26555" y="7711"/>
                </a:lnTo>
                <a:lnTo>
                  <a:pt x="26571" y="7669"/>
                </a:lnTo>
                <a:lnTo>
                  <a:pt x="26590" y="7628"/>
                </a:lnTo>
                <a:lnTo>
                  <a:pt x="26609" y="7587"/>
                </a:lnTo>
                <a:lnTo>
                  <a:pt x="26629" y="7546"/>
                </a:lnTo>
                <a:lnTo>
                  <a:pt x="26650" y="7506"/>
                </a:lnTo>
                <a:lnTo>
                  <a:pt x="26671" y="7465"/>
                </a:lnTo>
                <a:lnTo>
                  <a:pt x="26694" y="7426"/>
                </a:lnTo>
                <a:lnTo>
                  <a:pt x="26718" y="7387"/>
                </a:lnTo>
                <a:lnTo>
                  <a:pt x="26743" y="7349"/>
                </a:lnTo>
                <a:lnTo>
                  <a:pt x="26768" y="7310"/>
                </a:lnTo>
                <a:lnTo>
                  <a:pt x="26795" y="7273"/>
                </a:lnTo>
                <a:lnTo>
                  <a:pt x="26822" y="7236"/>
                </a:lnTo>
                <a:lnTo>
                  <a:pt x="26850" y="7200"/>
                </a:lnTo>
                <a:lnTo>
                  <a:pt x="26880" y="7163"/>
                </a:lnTo>
                <a:lnTo>
                  <a:pt x="26910" y="7128"/>
                </a:lnTo>
                <a:lnTo>
                  <a:pt x="26940" y="7094"/>
                </a:lnTo>
                <a:lnTo>
                  <a:pt x="26971" y="7060"/>
                </a:lnTo>
                <a:lnTo>
                  <a:pt x="27005" y="7027"/>
                </a:lnTo>
                <a:lnTo>
                  <a:pt x="27038" y="6994"/>
                </a:lnTo>
                <a:lnTo>
                  <a:pt x="27071" y="6962"/>
                </a:lnTo>
                <a:lnTo>
                  <a:pt x="27107" y="6933"/>
                </a:lnTo>
                <a:lnTo>
                  <a:pt x="27141" y="6906"/>
                </a:lnTo>
                <a:lnTo>
                  <a:pt x="27176" y="6880"/>
                </a:lnTo>
                <a:lnTo>
                  <a:pt x="27212" y="6854"/>
                </a:lnTo>
                <a:lnTo>
                  <a:pt x="27248" y="6829"/>
                </a:lnTo>
                <a:lnTo>
                  <a:pt x="27285" y="6805"/>
                </a:lnTo>
                <a:lnTo>
                  <a:pt x="27321" y="6782"/>
                </a:lnTo>
                <a:lnTo>
                  <a:pt x="27357" y="6761"/>
                </a:lnTo>
                <a:lnTo>
                  <a:pt x="27395" y="6740"/>
                </a:lnTo>
                <a:lnTo>
                  <a:pt x="27432" y="6719"/>
                </a:lnTo>
                <a:lnTo>
                  <a:pt x="27470" y="6699"/>
                </a:lnTo>
                <a:lnTo>
                  <a:pt x="27508" y="6681"/>
                </a:lnTo>
                <a:lnTo>
                  <a:pt x="27546" y="6663"/>
                </a:lnTo>
                <a:lnTo>
                  <a:pt x="27584" y="6646"/>
                </a:lnTo>
                <a:lnTo>
                  <a:pt x="27623" y="6630"/>
                </a:lnTo>
                <a:lnTo>
                  <a:pt x="27662" y="6615"/>
                </a:lnTo>
                <a:lnTo>
                  <a:pt x="27701" y="6600"/>
                </a:lnTo>
                <a:lnTo>
                  <a:pt x="27741" y="6587"/>
                </a:lnTo>
                <a:lnTo>
                  <a:pt x="27780" y="6573"/>
                </a:lnTo>
                <a:lnTo>
                  <a:pt x="27820" y="6562"/>
                </a:lnTo>
                <a:lnTo>
                  <a:pt x="27859" y="6550"/>
                </a:lnTo>
                <a:lnTo>
                  <a:pt x="27899" y="6540"/>
                </a:lnTo>
                <a:lnTo>
                  <a:pt x="27939" y="6531"/>
                </a:lnTo>
                <a:lnTo>
                  <a:pt x="27980" y="6521"/>
                </a:lnTo>
                <a:lnTo>
                  <a:pt x="28020" y="6514"/>
                </a:lnTo>
                <a:lnTo>
                  <a:pt x="28060" y="6507"/>
                </a:lnTo>
                <a:lnTo>
                  <a:pt x="28101" y="6499"/>
                </a:lnTo>
                <a:lnTo>
                  <a:pt x="28141" y="6494"/>
                </a:lnTo>
                <a:lnTo>
                  <a:pt x="28182" y="6489"/>
                </a:lnTo>
                <a:lnTo>
                  <a:pt x="28223" y="6485"/>
                </a:lnTo>
                <a:lnTo>
                  <a:pt x="28264" y="6482"/>
                </a:lnTo>
                <a:lnTo>
                  <a:pt x="28305" y="6480"/>
                </a:lnTo>
                <a:lnTo>
                  <a:pt x="28345" y="6478"/>
                </a:lnTo>
                <a:lnTo>
                  <a:pt x="28387" y="6477"/>
                </a:lnTo>
                <a:lnTo>
                  <a:pt x="28428" y="6477"/>
                </a:lnTo>
                <a:lnTo>
                  <a:pt x="28468" y="6477"/>
                </a:lnTo>
                <a:lnTo>
                  <a:pt x="28510" y="6479"/>
                </a:lnTo>
                <a:lnTo>
                  <a:pt x="28550" y="6481"/>
                </a:lnTo>
                <a:lnTo>
                  <a:pt x="28592" y="6483"/>
                </a:lnTo>
                <a:lnTo>
                  <a:pt x="28633" y="6486"/>
                </a:lnTo>
                <a:lnTo>
                  <a:pt x="28673" y="6490"/>
                </a:lnTo>
                <a:lnTo>
                  <a:pt x="28715" y="6495"/>
                </a:lnTo>
                <a:lnTo>
                  <a:pt x="28756" y="6501"/>
                </a:lnTo>
                <a:lnTo>
                  <a:pt x="28796" y="6508"/>
                </a:lnTo>
                <a:lnTo>
                  <a:pt x="28837" y="6514"/>
                </a:lnTo>
                <a:lnTo>
                  <a:pt x="28877" y="6522"/>
                </a:lnTo>
                <a:lnTo>
                  <a:pt x="28918" y="6531"/>
                </a:lnTo>
                <a:lnTo>
                  <a:pt x="28959" y="6540"/>
                </a:lnTo>
                <a:lnTo>
                  <a:pt x="28999" y="6549"/>
                </a:lnTo>
                <a:lnTo>
                  <a:pt x="29040" y="6560"/>
                </a:lnTo>
                <a:lnTo>
                  <a:pt x="29079" y="6571"/>
                </a:lnTo>
                <a:lnTo>
                  <a:pt x="29119" y="6584"/>
                </a:lnTo>
                <a:lnTo>
                  <a:pt x="29159" y="6596"/>
                </a:lnTo>
                <a:lnTo>
                  <a:pt x="29199" y="6610"/>
                </a:lnTo>
                <a:lnTo>
                  <a:pt x="29239" y="6623"/>
                </a:lnTo>
                <a:lnTo>
                  <a:pt x="29277" y="6638"/>
                </a:lnTo>
                <a:lnTo>
                  <a:pt x="29317" y="6653"/>
                </a:lnTo>
                <a:lnTo>
                  <a:pt x="29355" y="6669"/>
                </a:lnTo>
                <a:lnTo>
                  <a:pt x="29395" y="6686"/>
                </a:lnTo>
                <a:lnTo>
                  <a:pt x="29432" y="6703"/>
                </a:lnTo>
                <a:lnTo>
                  <a:pt x="29471" y="6721"/>
                </a:lnTo>
                <a:lnTo>
                  <a:pt x="29509" y="6740"/>
                </a:lnTo>
                <a:lnTo>
                  <a:pt x="29547" y="6759"/>
                </a:lnTo>
                <a:lnTo>
                  <a:pt x="29584" y="6778"/>
                </a:lnTo>
                <a:lnTo>
                  <a:pt x="29619" y="6799"/>
                </a:lnTo>
                <a:lnTo>
                  <a:pt x="29652" y="6819"/>
                </a:lnTo>
                <a:lnTo>
                  <a:pt x="29685" y="6841"/>
                </a:lnTo>
                <a:lnTo>
                  <a:pt x="29717" y="6863"/>
                </a:lnTo>
                <a:lnTo>
                  <a:pt x="29750" y="6884"/>
                </a:lnTo>
                <a:lnTo>
                  <a:pt x="29781" y="6906"/>
                </a:lnTo>
                <a:lnTo>
                  <a:pt x="29812" y="6929"/>
                </a:lnTo>
                <a:lnTo>
                  <a:pt x="29842" y="6953"/>
                </a:lnTo>
                <a:lnTo>
                  <a:pt x="29873" y="6977"/>
                </a:lnTo>
                <a:lnTo>
                  <a:pt x="29902" y="7001"/>
                </a:lnTo>
                <a:lnTo>
                  <a:pt x="29931" y="7025"/>
                </a:lnTo>
                <a:lnTo>
                  <a:pt x="29959" y="7050"/>
                </a:lnTo>
                <a:lnTo>
                  <a:pt x="29987" y="7075"/>
                </a:lnTo>
                <a:lnTo>
                  <a:pt x="30014" y="7101"/>
                </a:lnTo>
                <a:lnTo>
                  <a:pt x="30041" y="7127"/>
                </a:lnTo>
                <a:lnTo>
                  <a:pt x="30067" y="7153"/>
                </a:lnTo>
                <a:lnTo>
                  <a:pt x="30118" y="7207"/>
                </a:lnTo>
                <a:lnTo>
                  <a:pt x="30167" y="7261"/>
                </a:lnTo>
                <a:lnTo>
                  <a:pt x="30213" y="7317"/>
                </a:lnTo>
                <a:lnTo>
                  <a:pt x="30258" y="7376"/>
                </a:lnTo>
                <a:lnTo>
                  <a:pt x="30300" y="7434"/>
                </a:lnTo>
                <a:lnTo>
                  <a:pt x="30341" y="7494"/>
                </a:lnTo>
                <a:lnTo>
                  <a:pt x="30379" y="7555"/>
                </a:lnTo>
                <a:lnTo>
                  <a:pt x="30415" y="7617"/>
                </a:lnTo>
                <a:lnTo>
                  <a:pt x="30449" y="7680"/>
                </a:lnTo>
                <a:lnTo>
                  <a:pt x="30482" y="7744"/>
                </a:lnTo>
                <a:lnTo>
                  <a:pt x="30512" y="7809"/>
                </a:lnTo>
                <a:lnTo>
                  <a:pt x="30540" y="7874"/>
                </a:lnTo>
                <a:lnTo>
                  <a:pt x="30566" y="7941"/>
                </a:lnTo>
                <a:lnTo>
                  <a:pt x="30590" y="8007"/>
                </a:lnTo>
                <a:lnTo>
                  <a:pt x="30612" y="8075"/>
                </a:lnTo>
                <a:lnTo>
                  <a:pt x="30632" y="8144"/>
                </a:lnTo>
                <a:lnTo>
                  <a:pt x="30649" y="8212"/>
                </a:lnTo>
                <a:lnTo>
                  <a:pt x="30665" y="8282"/>
                </a:lnTo>
                <a:lnTo>
                  <a:pt x="30678" y="8352"/>
                </a:lnTo>
                <a:lnTo>
                  <a:pt x="30691" y="8423"/>
                </a:lnTo>
                <a:lnTo>
                  <a:pt x="30700" y="8493"/>
                </a:lnTo>
                <a:lnTo>
                  <a:pt x="30709" y="8565"/>
                </a:lnTo>
                <a:lnTo>
                  <a:pt x="30714" y="8636"/>
                </a:lnTo>
                <a:lnTo>
                  <a:pt x="30718" y="8708"/>
                </a:lnTo>
                <a:lnTo>
                  <a:pt x="30720" y="8780"/>
                </a:lnTo>
                <a:lnTo>
                  <a:pt x="30720" y="8853"/>
                </a:lnTo>
                <a:lnTo>
                  <a:pt x="30718" y="8924"/>
                </a:lnTo>
                <a:lnTo>
                  <a:pt x="30714" y="8996"/>
                </a:lnTo>
                <a:lnTo>
                  <a:pt x="30708" y="9068"/>
                </a:lnTo>
                <a:lnTo>
                  <a:pt x="30700" y="9141"/>
                </a:lnTo>
                <a:lnTo>
                  <a:pt x="30690" y="9213"/>
                </a:lnTo>
                <a:lnTo>
                  <a:pt x="30678" y="9284"/>
                </a:lnTo>
                <a:lnTo>
                  <a:pt x="30665" y="9355"/>
                </a:lnTo>
                <a:lnTo>
                  <a:pt x="30649" y="9427"/>
                </a:lnTo>
                <a:lnTo>
                  <a:pt x="30632" y="9498"/>
                </a:lnTo>
                <a:lnTo>
                  <a:pt x="30612" y="9569"/>
                </a:lnTo>
                <a:lnTo>
                  <a:pt x="30590" y="9638"/>
                </a:lnTo>
                <a:lnTo>
                  <a:pt x="30567" y="9708"/>
                </a:lnTo>
                <a:lnTo>
                  <a:pt x="30542" y="9777"/>
                </a:lnTo>
                <a:lnTo>
                  <a:pt x="30515" y="9845"/>
                </a:lnTo>
                <a:lnTo>
                  <a:pt x="30486" y="9913"/>
                </a:lnTo>
                <a:lnTo>
                  <a:pt x="30456" y="9981"/>
                </a:lnTo>
                <a:lnTo>
                  <a:pt x="30422" y="10047"/>
                </a:lnTo>
                <a:lnTo>
                  <a:pt x="30388" y="10113"/>
                </a:lnTo>
                <a:lnTo>
                  <a:pt x="30351" y="10177"/>
                </a:lnTo>
                <a:lnTo>
                  <a:pt x="30313" y="10242"/>
                </a:lnTo>
                <a:lnTo>
                  <a:pt x="30273" y="10304"/>
                </a:lnTo>
                <a:lnTo>
                  <a:pt x="30231" y="10367"/>
                </a:lnTo>
                <a:lnTo>
                  <a:pt x="30187" y="10428"/>
                </a:lnTo>
                <a:lnTo>
                  <a:pt x="30141" y="10488"/>
                </a:lnTo>
                <a:lnTo>
                  <a:pt x="30094" y="10547"/>
                </a:lnTo>
                <a:lnTo>
                  <a:pt x="30044" y="10604"/>
                </a:lnTo>
                <a:lnTo>
                  <a:pt x="29993" y="10660"/>
                </a:lnTo>
                <a:lnTo>
                  <a:pt x="29940" y="10715"/>
                </a:lnTo>
                <a:lnTo>
                  <a:pt x="29886" y="10770"/>
                </a:lnTo>
                <a:lnTo>
                  <a:pt x="29829" y="10822"/>
                </a:lnTo>
                <a:lnTo>
                  <a:pt x="29775" y="10867"/>
                </a:lnTo>
                <a:lnTo>
                  <a:pt x="29719" y="10911"/>
                </a:lnTo>
                <a:lnTo>
                  <a:pt x="29662" y="10953"/>
                </a:lnTo>
                <a:lnTo>
                  <a:pt x="29605" y="10993"/>
                </a:lnTo>
                <a:lnTo>
                  <a:pt x="29548" y="11032"/>
                </a:lnTo>
                <a:lnTo>
                  <a:pt x="29489" y="11068"/>
                </a:lnTo>
                <a:lnTo>
                  <a:pt x="29431" y="11105"/>
                </a:lnTo>
                <a:lnTo>
                  <a:pt x="29372" y="11138"/>
                </a:lnTo>
                <a:lnTo>
                  <a:pt x="29311" y="11170"/>
                </a:lnTo>
                <a:lnTo>
                  <a:pt x="29251" y="11201"/>
                </a:lnTo>
                <a:lnTo>
                  <a:pt x="29191" y="11231"/>
                </a:lnTo>
                <a:lnTo>
                  <a:pt x="29129" y="11259"/>
                </a:lnTo>
                <a:lnTo>
                  <a:pt x="29068" y="11285"/>
                </a:lnTo>
                <a:lnTo>
                  <a:pt x="29005" y="11310"/>
                </a:lnTo>
                <a:lnTo>
                  <a:pt x="28943" y="11333"/>
                </a:lnTo>
                <a:lnTo>
                  <a:pt x="28880" y="11353"/>
                </a:lnTo>
                <a:lnTo>
                  <a:pt x="28817" y="11374"/>
                </a:lnTo>
                <a:lnTo>
                  <a:pt x="28753" y="11392"/>
                </a:lnTo>
                <a:lnTo>
                  <a:pt x="28689" y="11410"/>
                </a:lnTo>
                <a:lnTo>
                  <a:pt x="28625" y="11424"/>
                </a:lnTo>
                <a:lnTo>
                  <a:pt x="28561" y="11439"/>
                </a:lnTo>
                <a:lnTo>
                  <a:pt x="28496" y="11451"/>
                </a:lnTo>
                <a:lnTo>
                  <a:pt x="28431" y="11462"/>
                </a:lnTo>
                <a:lnTo>
                  <a:pt x="28366" y="11471"/>
                </a:lnTo>
                <a:lnTo>
                  <a:pt x="28301" y="11479"/>
                </a:lnTo>
                <a:lnTo>
                  <a:pt x="28236" y="11486"/>
                </a:lnTo>
                <a:lnTo>
                  <a:pt x="28170" y="11490"/>
                </a:lnTo>
                <a:lnTo>
                  <a:pt x="28105" y="11494"/>
                </a:lnTo>
                <a:lnTo>
                  <a:pt x="28039" y="11496"/>
                </a:lnTo>
                <a:lnTo>
                  <a:pt x="27974" y="11496"/>
                </a:lnTo>
                <a:lnTo>
                  <a:pt x="27908" y="11495"/>
                </a:lnTo>
                <a:lnTo>
                  <a:pt x="27843" y="11493"/>
                </a:lnTo>
                <a:lnTo>
                  <a:pt x="27777" y="11489"/>
                </a:lnTo>
                <a:lnTo>
                  <a:pt x="27711" y="11484"/>
                </a:lnTo>
                <a:lnTo>
                  <a:pt x="27646" y="11476"/>
                </a:lnTo>
                <a:lnTo>
                  <a:pt x="27580" y="11468"/>
                </a:lnTo>
                <a:lnTo>
                  <a:pt x="27516" y="11459"/>
                </a:lnTo>
                <a:lnTo>
                  <a:pt x="27450" y="11447"/>
                </a:lnTo>
                <a:lnTo>
                  <a:pt x="27386" y="11435"/>
                </a:lnTo>
                <a:lnTo>
                  <a:pt x="27320" y="11421"/>
                </a:lnTo>
                <a:lnTo>
                  <a:pt x="27255" y="11405"/>
                </a:lnTo>
                <a:lnTo>
                  <a:pt x="27192" y="11389"/>
                </a:lnTo>
                <a:lnTo>
                  <a:pt x="27127" y="11371"/>
                </a:lnTo>
                <a:lnTo>
                  <a:pt x="27064" y="11351"/>
                </a:lnTo>
                <a:lnTo>
                  <a:pt x="27000" y="11331"/>
                </a:lnTo>
                <a:lnTo>
                  <a:pt x="26937" y="11308"/>
                </a:lnTo>
                <a:lnTo>
                  <a:pt x="26874" y="11284"/>
                </a:lnTo>
                <a:lnTo>
                  <a:pt x="26812" y="11259"/>
                </a:lnTo>
                <a:lnTo>
                  <a:pt x="26751" y="11233"/>
                </a:lnTo>
                <a:lnTo>
                  <a:pt x="26689" y="11205"/>
                </a:lnTo>
                <a:lnTo>
                  <a:pt x="26628" y="11175"/>
                </a:lnTo>
                <a:lnTo>
                  <a:pt x="26567" y="11144"/>
                </a:lnTo>
                <a:lnTo>
                  <a:pt x="26507" y="11113"/>
                </a:lnTo>
                <a:lnTo>
                  <a:pt x="26448" y="11080"/>
                </a:lnTo>
                <a:lnTo>
                  <a:pt x="26388" y="11044"/>
                </a:lnTo>
                <a:lnTo>
                  <a:pt x="26330" y="11009"/>
                </a:lnTo>
                <a:lnTo>
                  <a:pt x="26272" y="10971"/>
                </a:lnTo>
                <a:lnTo>
                  <a:pt x="26214" y="10933"/>
                </a:lnTo>
                <a:lnTo>
                  <a:pt x="26158" y="10892"/>
                </a:lnTo>
                <a:lnTo>
                  <a:pt x="26102" y="10852"/>
                </a:lnTo>
                <a:lnTo>
                  <a:pt x="26047" y="10809"/>
                </a:lnTo>
                <a:lnTo>
                  <a:pt x="25992" y="10765"/>
                </a:lnTo>
                <a:lnTo>
                  <a:pt x="25937" y="10720"/>
                </a:lnTo>
                <a:lnTo>
                  <a:pt x="25884" y="10673"/>
                </a:lnTo>
                <a:lnTo>
                  <a:pt x="25840" y="10644"/>
                </a:lnTo>
                <a:lnTo>
                  <a:pt x="25797" y="10618"/>
                </a:lnTo>
                <a:lnTo>
                  <a:pt x="25756" y="10593"/>
                </a:lnTo>
                <a:lnTo>
                  <a:pt x="25718" y="10571"/>
                </a:lnTo>
                <a:lnTo>
                  <a:pt x="25681" y="10551"/>
                </a:lnTo>
                <a:lnTo>
                  <a:pt x="25646" y="10533"/>
                </a:lnTo>
                <a:lnTo>
                  <a:pt x="25613" y="10518"/>
                </a:lnTo>
                <a:lnTo>
                  <a:pt x="25581" y="10503"/>
                </a:lnTo>
                <a:lnTo>
                  <a:pt x="25550" y="10492"/>
                </a:lnTo>
                <a:lnTo>
                  <a:pt x="25521" y="10480"/>
                </a:lnTo>
                <a:lnTo>
                  <a:pt x="25493" y="10472"/>
                </a:lnTo>
                <a:lnTo>
                  <a:pt x="25466" y="10464"/>
                </a:lnTo>
                <a:lnTo>
                  <a:pt x="25440" y="10457"/>
                </a:lnTo>
                <a:lnTo>
                  <a:pt x="25414" y="10452"/>
                </a:lnTo>
                <a:lnTo>
                  <a:pt x="25389" y="10448"/>
                </a:lnTo>
                <a:lnTo>
                  <a:pt x="25364" y="10445"/>
                </a:lnTo>
                <a:lnTo>
                  <a:pt x="3051" y="10445"/>
                </a:lnTo>
                <a:lnTo>
                  <a:pt x="2972" y="10444"/>
                </a:lnTo>
                <a:lnTo>
                  <a:pt x="2894" y="10442"/>
                </a:lnTo>
                <a:lnTo>
                  <a:pt x="2816" y="10437"/>
                </a:lnTo>
                <a:lnTo>
                  <a:pt x="2739" y="10429"/>
                </a:lnTo>
                <a:lnTo>
                  <a:pt x="2662" y="10421"/>
                </a:lnTo>
                <a:lnTo>
                  <a:pt x="2586" y="10411"/>
                </a:lnTo>
                <a:lnTo>
                  <a:pt x="2511" y="10398"/>
                </a:lnTo>
                <a:lnTo>
                  <a:pt x="2436" y="10383"/>
                </a:lnTo>
                <a:lnTo>
                  <a:pt x="2362" y="10367"/>
                </a:lnTo>
                <a:lnTo>
                  <a:pt x="2288" y="10349"/>
                </a:lnTo>
                <a:lnTo>
                  <a:pt x="2215" y="10329"/>
                </a:lnTo>
                <a:lnTo>
                  <a:pt x="2143" y="10309"/>
                </a:lnTo>
                <a:lnTo>
                  <a:pt x="2073" y="10285"/>
                </a:lnTo>
                <a:lnTo>
                  <a:pt x="2002" y="10261"/>
                </a:lnTo>
                <a:lnTo>
                  <a:pt x="1932" y="10234"/>
                </a:lnTo>
                <a:lnTo>
                  <a:pt x="1863" y="10205"/>
                </a:lnTo>
                <a:lnTo>
                  <a:pt x="1795" y="10176"/>
                </a:lnTo>
                <a:lnTo>
                  <a:pt x="1728" y="10144"/>
                </a:lnTo>
                <a:lnTo>
                  <a:pt x="1661" y="10112"/>
                </a:lnTo>
                <a:lnTo>
                  <a:pt x="1597" y="10077"/>
                </a:lnTo>
                <a:lnTo>
                  <a:pt x="1532" y="10041"/>
                </a:lnTo>
                <a:lnTo>
                  <a:pt x="1469" y="10004"/>
                </a:lnTo>
                <a:lnTo>
                  <a:pt x="1406" y="9965"/>
                </a:lnTo>
                <a:lnTo>
                  <a:pt x="1345" y="9924"/>
                </a:lnTo>
                <a:lnTo>
                  <a:pt x="1285" y="9883"/>
                </a:lnTo>
                <a:lnTo>
                  <a:pt x="1225" y="9839"/>
                </a:lnTo>
                <a:lnTo>
                  <a:pt x="1167" y="9794"/>
                </a:lnTo>
                <a:lnTo>
                  <a:pt x="1110" y="9749"/>
                </a:lnTo>
                <a:lnTo>
                  <a:pt x="1055" y="9702"/>
                </a:lnTo>
                <a:lnTo>
                  <a:pt x="999" y="9653"/>
                </a:lnTo>
                <a:lnTo>
                  <a:pt x="945" y="9603"/>
                </a:lnTo>
                <a:lnTo>
                  <a:pt x="893" y="9552"/>
                </a:lnTo>
                <a:lnTo>
                  <a:pt x="842" y="9500"/>
                </a:lnTo>
                <a:lnTo>
                  <a:pt x="792" y="9446"/>
                </a:lnTo>
                <a:lnTo>
                  <a:pt x="743" y="9392"/>
                </a:lnTo>
                <a:lnTo>
                  <a:pt x="696" y="9335"/>
                </a:lnTo>
                <a:lnTo>
                  <a:pt x="651" y="9278"/>
                </a:lnTo>
                <a:lnTo>
                  <a:pt x="606" y="9220"/>
                </a:lnTo>
                <a:lnTo>
                  <a:pt x="562" y="9161"/>
                </a:lnTo>
                <a:lnTo>
                  <a:pt x="521" y="9100"/>
                </a:lnTo>
                <a:lnTo>
                  <a:pt x="480" y="9039"/>
                </a:lnTo>
                <a:lnTo>
                  <a:pt x="441" y="8976"/>
                </a:lnTo>
                <a:lnTo>
                  <a:pt x="404" y="8913"/>
                </a:lnTo>
                <a:lnTo>
                  <a:pt x="367" y="8849"/>
                </a:lnTo>
                <a:lnTo>
                  <a:pt x="333" y="8784"/>
                </a:lnTo>
                <a:lnTo>
                  <a:pt x="301" y="8717"/>
                </a:lnTo>
                <a:lnTo>
                  <a:pt x="270" y="8651"/>
                </a:lnTo>
                <a:lnTo>
                  <a:pt x="239" y="8582"/>
                </a:lnTo>
                <a:lnTo>
                  <a:pt x="211" y="8513"/>
                </a:lnTo>
                <a:lnTo>
                  <a:pt x="185" y="8444"/>
                </a:lnTo>
                <a:lnTo>
                  <a:pt x="160" y="8373"/>
                </a:lnTo>
                <a:lnTo>
                  <a:pt x="136" y="8302"/>
                </a:lnTo>
                <a:lnTo>
                  <a:pt x="116" y="8230"/>
                </a:lnTo>
                <a:lnTo>
                  <a:pt x="96" y="8157"/>
                </a:lnTo>
                <a:lnTo>
                  <a:pt x="78" y="8083"/>
                </a:lnTo>
                <a:lnTo>
                  <a:pt x="61" y="8010"/>
                </a:lnTo>
                <a:lnTo>
                  <a:pt x="47" y="7935"/>
                </a:lnTo>
                <a:lnTo>
                  <a:pt x="34" y="7860"/>
                </a:lnTo>
                <a:lnTo>
                  <a:pt x="24" y="7784"/>
                </a:lnTo>
                <a:lnTo>
                  <a:pt x="16" y="7707"/>
                </a:lnTo>
                <a:lnTo>
                  <a:pt x="8" y="7630"/>
                </a:lnTo>
                <a:lnTo>
                  <a:pt x="4" y="7552"/>
                </a:lnTo>
                <a:lnTo>
                  <a:pt x="1" y="7474"/>
                </a:lnTo>
                <a:lnTo>
                  <a:pt x="0" y="7394"/>
                </a:lnTo>
                <a:lnTo>
                  <a:pt x="0" y="3050"/>
                </a:lnTo>
                <a:lnTo>
                  <a:pt x="1" y="2971"/>
                </a:lnTo>
                <a:lnTo>
                  <a:pt x="4" y="2893"/>
                </a:lnTo>
                <a:lnTo>
                  <a:pt x="8" y="2815"/>
                </a:lnTo>
                <a:lnTo>
                  <a:pt x="16" y="2738"/>
                </a:lnTo>
                <a:lnTo>
                  <a:pt x="24" y="2661"/>
                </a:lnTo>
                <a:lnTo>
                  <a:pt x="34" y="2585"/>
                </a:lnTo>
                <a:lnTo>
                  <a:pt x="47" y="2510"/>
                </a:lnTo>
                <a:lnTo>
                  <a:pt x="61" y="2435"/>
                </a:lnTo>
                <a:lnTo>
                  <a:pt x="78" y="2361"/>
                </a:lnTo>
                <a:lnTo>
                  <a:pt x="96" y="2288"/>
                </a:lnTo>
                <a:lnTo>
                  <a:pt x="116" y="2215"/>
                </a:lnTo>
                <a:lnTo>
                  <a:pt x="136" y="2143"/>
                </a:lnTo>
                <a:lnTo>
                  <a:pt x="160" y="2072"/>
                </a:lnTo>
                <a:lnTo>
                  <a:pt x="185" y="2001"/>
                </a:lnTo>
                <a:lnTo>
                  <a:pt x="211" y="1932"/>
                </a:lnTo>
                <a:lnTo>
                  <a:pt x="239" y="1863"/>
                </a:lnTo>
                <a:lnTo>
                  <a:pt x="270" y="1795"/>
                </a:lnTo>
                <a:lnTo>
                  <a:pt x="301" y="1728"/>
                </a:lnTo>
                <a:lnTo>
                  <a:pt x="333" y="1661"/>
                </a:lnTo>
                <a:lnTo>
                  <a:pt x="367" y="1596"/>
                </a:lnTo>
                <a:lnTo>
                  <a:pt x="404" y="1532"/>
                </a:lnTo>
                <a:lnTo>
                  <a:pt x="441" y="1468"/>
                </a:lnTo>
                <a:lnTo>
                  <a:pt x="480" y="1406"/>
                </a:lnTo>
                <a:lnTo>
                  <a:pt x="521" y="1345"/>
                </a:lnTo>
                <a:lnTo>
                  <a:pt x="562" y="1284"/>
                </a:lnTo>
                <a:lnTo>
                  <a:pt x="606" y="1225"/>
                </a:lnTo>
                <a:lnTo>
                  <a:pt x="651" y="1167"/>
                </a:lnTo>
                <a:lnTo>
                  <a:pt x="696" y="1109"/>
                </a:lnTo>
                <a:lnTo>
                  <a:pt x="743" y="1054"/>
                </a:lnTo>
                <a:lnTo>
                  <a:pt x="792" y="999"/>
                </a:lnTo>
                <a:lnTo>
                  <a:pt x="842" y="946"/>
                </a:lnTo>
                <a:lnTo>
                  <a:pt x="893" y="893"/>
                </a:lnTo>
                <a:lnTo>
                  <a:pt x="945" y="842"/>
                </a:lnTo>
                <a:lnTo>
                  <a:pt x="999" y="792"/>
                </a:lnTo>
                <a:lnTo>
                  <a:pt x="1055" y="744"/>
                </a:lnTo>
                <a:lnTo>
                  <a:pt x="1110" y="696"/>
                </a:lnTo>
                <a:lnTo>
                  <a:pt x="1167" y="650"/>
                </a:lnTo>
                <a:lnTo>
                  <a:pt x="1225" y="606"/>
                </a:lnTo>
                <a:lnTo>
                  <a:pt x="1285" y="563"/>
                </a:lnTo>
                <a:lnTo>
                  <a:pt x="1345" y="520"/>
                </a:lnTo>
                <a:lnTo>
                  <a:pt x="1406" y="481"/>
                </a:lnTo>
                <a:lnTo>
                  <a:pt x="1469" y="441"/>
                </a:lnTo>
                <a:lnTo>
                  <a:pt x="1532" y="404"/>
                </a:lnTo>
                <a:lnTo>
                  <a:pt x="1597" y="368"/>
                </a:lnTo>
                <a:lnTo>
                  <a:pt x="1661" y="334"/>
                </a:lnTo>
                <a:lnTo>
                  <a:pt x="1728" y="301"/>
                </a:lnTo>
                <a:lnTo>
                  <a:pt x="1795" y="270"/>
                </a:lnTo>
                <a:lnTo>
                  <a:pt x="1863" y="239"/>
                </a:lnTo>
                <a:lnTo>
                  <a:pt x="1932" y="211"/>
                </a:lnTo>
                <a:lnTo>
                  <a:pt x="2002" y="185"/>
                </a:lnTo>
                <a:lnTo>
                  <a:pt x="2073" y="160"/>
                </a:lnTo>
                <a:lnTo>
                  <a:pt x="2143" y="137"/>
                </a:lnTo>
                <a:lnTo>
                  <a:pt x="2215" y="116"/>
                </a:lnTo>
                <a:lnTo>
                  <a:pt x="2288" y="96"/>
                </a:lnTo>
                <a:lnTo>
                  <a:pt x="2362" y="78"/>
                </a:lnTo>
                <a:lnTo>
                  <a:pt x="2436" y="61"/>
                </a:lnTo>
                <a:lnTo>
                  <a:pt x="2511" y="48"/>
                </a:lnTo>
                <a:lnTo>
                  <a:pt x="2586" y="35"/>
                </a:lnTo>
                <a:lnTo>
                  <a:pt x="2662" y="24"/>
                </a:lnTo>
                <a:lnTo>
                  <a:pt x="2739" y="16"/>
                </a:lnTo>
                <a:lnTo>
                  <a:pt x="2816" y="8"/>
                </a:lnTo>
                <a:lnTo>
                  <a:pt x="2894" y="4"/>
                </a:lnTo>
                <a:lnTo>
                  <a:pt x="2972" y="1"/>
                </a:lnTo>
                <a:lnTo>
                  <a:pt x="3051" y="0"/>
                </a:lnTo>
                <a:lnTo>
                  <a:pt x="25929" y="0"/>
                </a:lnTo>
                <a:lnTo>
                  <a:pt x="26007" y="1"/>
                </a:lnTo>
                <a:lnTo>
                  <a:pt x="26086" y="4"/>
                </a:lnTo>
                <a:lnTo>
                  <a:pt x="26163" y="8"/>
                </a:lnTo>
                <a:lnTo>
                  <a:pt x="26240" y="16"/>
                </a:lnTo>
                <a:lnTo>
                  <a:pt x="26317" y="24"/>
                </a:lnTo>
                <a:lnTo>
                  <a:pt x="26393" y="35"/>
                </a:lnTo>
                <a:lnTo>
                  <a:pt x="26469" y="48"/>
                </a:lnTo>
                <a:lnTo>
                  <a:pt x="26543" y="61"/>
                </a:lnTo>
                <a:lnTo>
                  <a:pt x="26618" y="78"/>
                </a:lnTo>
                <a:lnTo>
                  <a:pt x="26691" y="96"/>
                </a:lnTo>
                <a:lnTo>
                  <a:pt x="26764" y="116"/>
                </a:lnTo>
                <a:lnTo>
                  <a:pt x="26836" y="137"/>
                </a:lnTo>
                <a:lnTo>
                  <a:pt x="26908" y="160"/>
                </a:lnTo>
                <a:lnTo>
                  <a:pt x="26977" y="185"/>
                </a:lnTo>
                <a:lnTo>
                  <a:pt x="27047" y="211"/>
                </a:lnTo>
                <a:lnTo>
                  <a:pt x="27117" y="239"/>
                </a:lnTo>
                <a:lnTo>
                  <a:pt x="27185" y="270"/>
                </a:lnTo>
                <a:lnTo>
                  <a:pt x="27251" y="301"/>
                </a:lnTo>
                <a:lnTo>
                  <a:pt x="27318" y="334"/>
                </a:lnTo>
                <a:lnTo>
                  <a:pt x="27383" y="368"/>
                </a:lnTo>
                <a:lnTo>
                  <a:pt x="27448" y="404"/>
                </a:lnTo>
                <a:lnTo>
                  <a:pt x="27510" y="441"/>
                </a:lnTo>
                <a:lnTo>
                  <a:pt x="27573" y="481"/>
                </a:lnTo>
                <a:lnTo>
                  <a:pt x="27634" y="520"/>
                </a:lnTo>
                <a:lnTo>
                  <a:pt x="27695" y="563"/>
                </a:lnTo>
                <a:lnTo>
                  <a:pt x="27754" y="606"/>
                </a:lnTo>
                <a:lnTo>
                  <a:pt x="27812" y="650"/>
                </a:lnTo>
                <a:lnTo>
                  <a:pt x="27870" y="696"/>
                </a:lnTo>
                <a:lnTo>
                  <a:pt x="27926" y="744"/>
                </a:lnTo>
                <a:lnTo>
                  <a:pt x="27980" y="792"/>
                </a:lnTo>
                <a:lnTo>
                  <a:pt x="28034" y="842"/>
                </a:lnTo>
                <a:lnTo>
                  <a:pt x="28086" y="893"/>
                </a:lnTo>
                <a:lnTo>
                  <a:pt x="28137" y="946"/>
                </a:lnTo>
                <a:lnTo>
                  <a:pt x="28187" y="999"/>
                </a:lnTo>
                <a:lnTo>
                  <a:pt x="28236" y="1054"/>
                </a:lnTo>
                <a:lnTo>
                  <a:pt x="28283" y="1109"/>
                </a:lnTo>
                <a:lnTo>
                  <a:pt x="28330" y="1167"/>
                </a:lnTo>
                <a:lnTo>
                  <a:pt x="28373" y="1225"/>
                </a:lnTo>
                <a:lnTo>
                  <a:pt x="28417" y="1284"/>
                </a:lnTo>
                <a:lnTo>
                  <a:pt x="28459" y="1345"/>
                </a:lnTo>
                <a:lnTo>
                  <a:pt x="28499" y="1406"/>
                </a:lnTo>
                <a:lnTo>
                  <a:pt x="28538" y="1468"/>
                </a:lnTo>
                <a:lnTo>
                  <a:pt x="28575" y="1532"/>
                </a:lnTo>
                <a:lnTo>
                  <a:pt x="28612" y="1596"/>
                </a:lnTo>
                <a:lnTo>
                  <a:pt x="28646" y="1661"/>
                </a:lnTo>
                <a:lnTo>
                  <a:pt x="28680" y="1728"/>
                </a:lnTo>
                <a:lnTo>
                  <a:pt x="28711" y="1795"/>
                </a:lnTo>
                <a:lnTo>
                  <a:pt x="28740" y="1863"/>
                </a:lnTo>
                <a:lnTo>
                  <a:pt x="28768" y="1932"/>
                </a:lnTo>
                <a:lnTo>
                  <a:pt x="28795" y="2001"/>
                </a:lnTo>
                <a:lnTo>
                  <a:pt x="28820" y="2072"/>
                </a:lnTo>
                <a:lnTo>
                  <a:pt x="28843" y="2143"/>
                </a:lnTo>
                <a:lnTo>
                  <a:pt x="28865" y="2215"/>
                </a:lnTo>
                <a:lnTo>
                  <a:pt x="28884" y="2288"/>
                </a:lnTo>
                <a:lnTo>
                  <a:pt x="28902" y="2361"/>
                </a:lnTo>
                <a:lnTo>
                  <a:pt x="28918" y="2435"/>
                </a:lnTo>
                <a:lnTo>
                  <a:pt x="28933" y="2510"/>
                </a:lnTo>
                <a:lnTo>
                  <a:pt x="28945" y="2585"/>
                </a:lnTo>
                <a:lnTo>
                  <a:pt x="28955" y="2661"/>
                </a:lnTo>
                <a:lnTo>
                  <a:pt x="28965" y="2738"/>
                </a:lnTo>
                <a:lnTo>
                  <a:pt x="28971" y="2815"/>
                </a:lnTo>
                <a:lnTo>
                  <a:pt x="28976" y="2893"/>
                </a:lnTo>
                <a:lnTo>
                  <a:pt x="28979" y="2971"/>
                </a:lnTo>
                <a:lnTo>
                  <a:pt x="28980" y="3050"/>
                </a:lnTo>
                <a:lnTo>
                  <a:pt x="28980" y="5222"/>
                </a:lnTo>
                <a:lnTo>
                  <a:pt x="28979" y="5273"/>
                </a:lnTo>
                <a:lnTo>
                  <a:pt x="28978" y="5323"/>
                </a:lnTo>
                <a:lnTo>
                  <a:pt x="28974" y="5373"/>
                </a:lnTo>
                <a:lnTo>
                  <a:pt x="28969" y="5422"/>
                </a:lnTo>
                <a:lnTo>
                  <a:pt x="28965" y="5447"/>
                </a:lnTo>
                <a:lnTo>
                  <a:pt x="28961" y="5471"/>
                </a:lnTo>
                <a:lnTo>
                  <a:pt x="28955" y="5495"/>
                </a:lnTo>
                <a:lnTo>
                  <a:pt x="28950" y="5518"/>
                </a:lnTo>
                <a:lnTo>
                  <a:pt x="28943" y="5542"/>
                </a:lnTo>
                <a:lnTo>
                  <a:pt x="28936" y="5565"/>
                </a:lnTo>
                <a:lnTo>
                  <a:pt x="28927" y="5588"/>
                </a:lnTo>
                <a:lnTo>
                  <a:pt x="28918" y="5610"/>
                </a:lnTo>
                <a:lnTo>
                  <a:pt x="28825" y="5605"/>
                </a:lnTo>
                <a:lnTo>
                  <a:pt x="28733" y="5603"/>
                </a:lnTo>
                <a:lnTo>
                  <a:pt x="28640" y="5603"/>
                </a:lnTo>
                <a:lnTo>
                  <a:pt x="28548" y="5605"/>
                </a:lnTo>
                <a:lnTo>
                  <a:pt x="28456" y="5610"/>
                </a:lnTo>
                <a:lnTo>
                  <a:pt x="28364" y="5617"/>
                </a:lnTo>
                <a:lnTo>
                  <a:pt x="28274" y="5625"/>
                </a:lnTo>
                <a:lnTo>
                  <a:pt x="28183" y="5637"/>
                </a:lnTo>
                <a:lnTo>
                  <a:pt x="28092" y="5649"/>
                </a:lnTo>
                <a:lnTo>
                  <a:pt x="28003" y="5665"/>
                </a:lnTo>
                <a:lnTo>
                  <a:pt x="27913" y="5682"/>
                </a:lnTo>
                <a:lnTo>
                  <a:pt x="27825" y="5702"/>
                </a:lnTo>
                <a:lnTo>
                  <a:pt x="27737" y="5725"/>
                </a:lnTo>
                <a:lnTo>
                  <a:pt x="27650" y="5749"/>
                </a:lnTo>
                <a:lnTo>
                  <a:pt x="27564" y="5776"/>
                </a:lnTo>
                <a:lnTo>
                  <a:pt x="27478" y="5805"/>
                </a:lnTo>
                <a:lnTo>
                  <a:pt x="27437" y="5821"/>
                </a:lnTo>
                <a:lnTo>
                  <a:pt x="27394" y="5836"/>
                </a:lnTo>
                <a:lnTo>
                  <a:pt x="27352" y="5853"/>
                </a:lnTo>
                <a:lnTo>
                  <a:pt x="27311" y="5870"/>
                </a:lnTo>
                <a:lnTo>
                  <a:pt x="27269" y="5887"/>
                </a:lnTo>
                <a:lnTo>
                  <a:pt x="27228" y="5906"/>
                </a:lnTo>
                <a:lnTo>
                  <a:pt x="27187" y="5925"/>
                </a:lnTo>
                <a:lnTo>
                  <a:pt x="27147" y="5945"/>
                </a:lnTo>
                <a:lnTo>
                  <a:pt x="27107" y="5964"/>
                </a:lnTo>
                <a:lnTo>
                  <a:pt x="27066" y="5985"/>
                </a:lnTo>
                <a:lnTo>
                  <a:pt x="27026" y="6007"/>
                </a:lnTo>
                <a:lnTo>
                  <a:pt x="26988" y="6029"/>
                </a:lnTo>
                <a:lnTo>
                  <a:pt x="26948" y="6051"/>
                </a:lnTo>
                <a:lnTo>
                  <a:pt x="26910" y="6075"/>
                </a:lnTo>
                <a:lnTo>
                  <a:pt x="26871" y="6098"/>
                </a:lnTo>
                <a:lnTo>
                  <a:pt x="26833" y="6123"/>
                </a:lnTo>
                <a:lnTo>
                  <a:pt x="26795" y="6148"/>
                </a:lnTo>
                <a:lnTo>
                  <a:pt x="26758" y="6173"/>
                </a:lnTo>
                <a:lnTo>
                  <a:pt x="26721" y="6199"/>
                </a:lnTo>
                <a:lnTo>
                  <a:pt x="26684" y="6226"/>
                </a:lnTo>
                <a:lnTo>
                  <a:pt x="26648" y="6253"/>
                </a:lnTo>
                <a:lnTo>
                  <a:pt x="26612" y="6281"/>
                </a:lnTo>
                <a:lnTo>
                  <a:pt x="26577" y="6309"/>
                </a:lnTo>
                <a:lnTo>
                  <a:pt x="26541" y="6338"/>
                </a:lnTo>
                <a:lnTo>
                  <a:pt x="26507" y="6368"/>
                </a:lnTo>
                <a:lnTo>
                  <a:pt x="26473" y="6398"/>
                </a:lnTo>
                <a:lnTo>
                  <a:pt x="26438" y="6430"/>
                </a:lnTo>
                <a:lnTo>
                  <a:pt x="26405" y="6462"/>
                </a:lnTo>
                <a:lnTo>
                  <a:pt x="26372" y="6494"/>
                </a:lnTo>
                <a:lnTo>
                  <a:pt x="26339" y="6526"/>
                </a:lnTo>
                <a:lnTo>
                  <a:pt x="26307" y="6560"/>
                </a:lnTo>
                <a:lnTo>
                  <a:pt x="26275" y="6594"/>
                </a:lnTo>
                <a:lnTo>
                  <a:pt x="26232" y="6643"/>
                </a:lnTo>
                <a:lnTo>
                  <a:pt x="26191" y="6694"/>
                </a:lnTo>
                <a:lnTo>
                  <a:pt x="26152" y="6744"/>
                </a:lnTo>
                <a:lnTo>
                  <a:pt x="26113" y="6796"/>
                </a:lnTo>
                <a:lnTo>
                  <a:pt x="26076" y="6848"/>
                </a:lnTo>
                <a:lnTo>
                  <a:pt x="26041" y="6901"/>
                </a:lnTo>
                <a:lnTo>
                  <a:pt x="26006" y="6954"/>
                </a:lnTo>
                <a:lnTo>
                  <a:pt x="25973" y="7008"/>
                </a:lnTo>
                <a:lnTo>
                  <a:pt x="25942" y="7063"/>
                </a:lnTo>
                <a:lnTo>
                  <a:pt x="25911" y="7119"/>
                </a:lnTo>
                <a:lnTo>
                  <a:pt x="25882" y="7174"/>
                </a:lnTo>
                <a:lnTo>
                  <a:pt x="25855" y="7231"/>
                </a:lnTo>
                <a:lnTo>
                  <a:pt x="25829" y="7287"/>
                </a:lnTo>
                <a:lnTo>
                  <a:pt x="25804" y="7344"/>
                </a:lnTo>
                <a:lnTo>
                  <a:pt x="25780" y="7403"/>
                </a:lnTo>
                <a:lnTo>
                  <a:pt x="25758" y="7461"/>
                </a:lnTo>
                <a:lnTo>
                  <a:pt x="25738" y="7519"/>
                </a:lnTo>
                <a:lnTo>
                  <a:pt x="25719" y="7578"/>
                </a:lnTo>
                <a:lnTo>
                  <a:pt x="25701" y="7637"/>
                </a:lnTo>
                <a:lnTo>
                  <a:pt x="25684" y="7697"/>
                </a:lnTo>
                <a:lnTo>
                  <a:pt x="25669" y="7757"/>
                </a:lnTo>
                <a:lnTo>
                  <a:pt x="25655" y="7817"/>
                </a:lnTo>
                <a:lnTo>
                  <a:pt x="25643" y="7877"/>
                </a:lnTo>
                <a:lnTo>
                  <a:pt x="25631" y="7938"/>
                </a:lnTo>
                <a:lnTo>
                  <a:pt x="25622" y="7998"/>
                </a:lnTo>
                <a:lnTo>
                  <a:pt x="25614" y="8058"/>
                </a:lnTo>
                <a:lnTo>
                  <a:pt x="25606" y="8120"/>
                </a:lnTo>
                <a:lnTo>
                  <a:pt x="25601" y="8180"/>
                </a:lnTo>
                <a:lnTo>
                  <a:pt x="25597" y="8242"/>
                </a:lnTo>
                <a:lnTo>
                  <a:pt x="25595" y="8303"/>
                </a:lnTo>
                <a:lnTo>
                  <a:pt x="25593" y="8363"/>
                </a:lnTo>
                <a:lnTo>
                  <a:pt x="25593" y="8425"/>
                </a:lnTo>
                <a:lnTo>
                  <a:pt x="25595" y="8486"/>
                </a:lnTo>
                <a:lnTo>
                  <a:pt x="25597" y="8547"/>
                </a:lnTo>
                <a:lnTo>
                  <a:pt x="25601" y="8608"/>
                </a:lnTo>
                <a:lnTo>
                  <a:pt x="25607" y="8668"/>
                </a:lnTo>
                <a:lnTo>
                  <a:pt x="25614" y="8729"/>
                </a:lnTo>
                <a:lnTo>
                  <a:pt x="25622" y="8789"/>
                </a:lnTo>
                <a:lnTo>
                  <a:pt x="25632" y="8849"/>
                </a:lnTo>
                <a:lnTo>
                  <a:pt x="25644" y="8910"/>
                </a:lnTo>
                <a:lnTo>
                  <a:pt x="25656" y="8969"/>
                </a:lnTo>
                <a:lnTo>
                  <a:pt x="25670" y="9028"/>
                </a:lnTo>
                <a:lnTo>
                  <a:pt x="25686" y="9088"/>
                </a:lnTo>
                <a:lnTo>
                  <a:pt x="25702" y="9146"/>
                </a:lnTo>
                <a:lnTo>
                  <a:pt x="25721" y="9204"/>
                </a:lnTo>
                <a:lnTo>
                  <a:pt x="25740" y="9263"/>
                </a:lnTo>
                <a:lnTo>
                  <a:pt x="25762" y="9320"/>
                </a:lnTo>
                <a:lnTo>
                  <a:pt x="25783" y="9377"/>
                </a:lnTo>
                <a:lnTo>
                  <a:pt x="25807" y="9434"/>
                </a:lnTo>
                <a:lnTo>
                  <a:pt x="25832" y="9490"/>
                </a:lnTo>
                <a:lnTo>
                  <a:pt x="25859" y="9546"/>
                </a:lnTo>
                <a:lnTo>
                  <a:pt x="25888" y="9601"/>
                </a:lnTo>
                <a:lnTo>
                  <a:pt x="25917" y="9655"/>
                </a:lnTo>
                <a:lnTo>
                  <a:pt x="25948" y="9709"/>
                </a:lnTo>
                <a:lnTo>
                  <a:pt x="25980" y="9762"/>
                </a:lnTo>
                <a:lnTo>
                  <a:pt x="26015" y="9815"/>
                </a:lnTo>
                <a:lnTo>
                  <a:pt x="26050" y="9867"/>
                </a:lnTo>
                <a:lnTo>
                  <a:pt x="26086" y="9918"/>
                </a:lnTo>
                <a:lnTo>
                  <a:pt x="26124" y="9969"/>
                </a:lnTo>
                <a:lnTo>
                  <a:pt x="26163" y="10018"/>
                </a:lnTo>
                <a:lnTo>
                  <a:pt x="26205" y="10067"/>
                </a:lnTo>
                <a:lnTo>
                  <a:pt x="26247" y="10116"/>
                </a:lnTo>
                <a:lnTo>
                  <a:pt x="26290" y="10163"/>
                </a:lnTo>
                <a:lnTo>
                  <a:pt x="26336" y="10210"/>
                </a:lnTo>
                <a:lnTo>
                  <a:pt x="26383" y="10254"/>
                </a:lnTo>
                <a:lnTo>
                  <a:pt x="26430" y="10298"/>
                </a:lnTo>
                <a:lnTo>
                  <a:pt x="26479" y="10340"/>
                </a:lnTo>
                <a:lnTo>
                  <a:pt x="26528" y="10380"/>
                </a:lnTo>
                <a:lnTo>
                  <a:pt x="26579" y="10419"/>
                </a:lnTo>
                <a:lnTo>
                  <a:pt x="26630" y="10456"/>
                </a:lnTo>
                <a:lnTo>
                  <a:pt x="26682" y="10492"/>
                </a:lnTo>
                <a:lnTo>
                  <a:pt x="26735" y="10525"/>
                </a:lnTo>
                <a:lnTo>
                  <a:pt x="26788" y="10557"/>
                </a:lnTo>
                <a:lnTo>
                  <a:pt x="26843" y="10588"/>
                </a:lnTo>
                <a:lnTo>
                  <a:pt x="26897" y="10618"/>
                </a:lnTo>
                <a:lnTo>
                  <a:pt x="26954" y="10645"/>
                </a:lnTo>
                <a:lnTo>
                  <a:pt x="27010" y="10671"/>
                </a:lnTo>
                <a:lnTo>
                  <a:pt x="27067" y="10695"/>
                </a:lnTo>
                <a:lnTo>
                  <a:pt x="27124" y="10718"/>
                </a:lnTo>
                <a:lnTo>
                  <a:pt x="27182" y="10738"/>
                </a:lnTo>
                <a:lnTo>
                  <a:pt x="27240" y="10758"/>
                </a:lnTo>
                <a:lnTo>
                  <a:pt x="27298" y="10776"/>
                </a:lnTo>
                <a:lnTo>
                  <a:pt x="27357" y="10792"/>
                </a:lnTo>
                <a:lnTo>
                  <a:pt x="27417" y="10807"/>
                </a:lnTo>
                <a:lnTo>
                  <a:pt x="27476" y="10821"/>
                </a:lnTo>
                <a:lnTo>
                  <a:pt x="27535" y="10832"/>
                </a:lnTo>
                <a:lnTo>
                  <a:pt x="27596" y="10841"/>
                </a:lnTo>
                <a:lnTo>
                  <a:pt x="27655" y="10850"/>
                </a:lnTo>
                <a:lnTo>
                  <a:pt x="27716" y="10857"/>
                </a:lnTo>
                <a:lnTo>
                  <a:pt x="27776" y="10862"/>
                </a:lnTo>
                <a:lnTo>
                  <a:pt x="27836" y="10865"/>
                </a:lnTo>
                <a:lnTo>
                  <a:pt x="27897" y="10867"/>
                </a:lnTo>
                <a:lnTo>
                  <a:pt x="27956" y="10868"/>
                </a:lnTo>
                <a:lnTo>
                  <a:pt x="28016" y="10867"/>
                </a:lnTo>
                <a:lnTo>
                  <a:pt x="28077" y="10864"/>
                </a:lnTo>
                <a:lnTo>
                  <a:pt x="28136" y="10860"/>
                </a:lnTo>
                <a:lnTo>
                  <a:pt x="28195" y="10854"/>
                </a:lnTo>
                <a:lnTo>
                  <a:pt x="28255" y="10847"/>
                </a:lnTo>
                <a:lnTo>
                  <a:pt x="28314" y="10838"/>
                </a:lnTo>
                <a:lnTo>
                  <a:pt x="28372" y="10828"/>
                </a:lnTo>
                <a:lnTo>
                  <a:pt x="28431" y="10815"/>
                </a:lnTo>
                <a:lnTo>
                  <a:pt x="28488" y="10802"/>
                </a:lnTo>
                <a:lnTo>
                  <a:pt x="28545" y="10786"/>
                </a:lnTo>
                <a:lnTo>
                  <a:pt x="28603" y="10770"/>
                </a:lnTo>
                <a:lnTo>
                  <a:pt x="28659" y="10752"/>
                </a:lnTo>
                <a:lnTo>
                  <a:pt x="28714" y="10732"/>
                </a:lnTo>
                <a:lnTo>
                  <a:pt x="28769" y="10710"/>
                </a:lnTo>
                <a:lnTo>
                  <a:pt x="28823" y="10687"/>
                </a:lnTo>
                <a:lnTo>
                  <a:pt x="28877" y="10662"/>
                </a:lnTo>
                <a:lnTo>
                  <a:pt x="28930" y="10636"/>
                </a:lnTo>
                <a:lnTo>
                  <a:pt x="28983" y="10609"/>
                </a:lnTo>
                <a:lnTo>
                  <a:pt x="29034" y="10580"/>
                </a:lnTo>
                <a:lnTo>
                  <a:pt x="29083" y="10549"/>
                </a:lnTo>
                <a:lnTo>
                  <a:pt x="29133" y="10517"/>
                </a:lnTo>
                <a:lnTo>
                  <a:pt x="29181" y="10482"/>
                </a:lnTo>
                <a:lnTo>
                  <a:pt x="29229" y="10447"/>
                </a:lnTo>
                <a:lnTo>
                  <a:pt x="29276" y="10411"/>
                </a:lnTo>
                <a:lnTo>
                  <a:pt x="29321" y="10372"/>
                </a:lnTo>
                <a:lnTo>
                  <a:pt x="29366" y="10332"/>
                </a:lnTo>
                <a:lnTo>
                  <a:pt x="29408" y="10291"/>
                </a:lnTo>
                <a:lnTo>
                  <a:pt x="29450" y="10247"/>
                </a:lnTo>
                <a:lnTo>
                  <a:pt x="29491" y="10202"/>
                </a:lnTo>
                <a:lnTo>
                  <a:pt x="29530" y="10157"/>
                </a:lnTo>
                <a:lnTo>
                  <a:pt x="29569" y="10109"/>
                </a:lnTo>
                <a:lnTo>
                  <a:pt x="29605" y="10060"/>
                </a:lnTo>
                <a:lnTo>
                  <a:pt x="29640" y="10009"/>
                </a:lnTo>
                <a:lnTo>
                  <a:pt x="29674" y="9957"/>
                </a:lnTo>
                <a:lnTo>
                  <a:pt x="29707" y="9903"/>
                </a:lnTo>
                <a:lnTo>
                  <a:pt x="29727" y="9868"/>
                </a:lnTo>
                <a:lnTo>
                  <a:pt x="29746" y="9833"/>
                </a:lnTo>
                <a:lnTo>
                  <a:pt x="29764" y="9798"/>
                </a:lnTo>
                <a:lnTo>
                  <a:pt x="29783" y="9761"/>
                </a:lnTo>
                <a:lnTo>
                  <a:pt x="29800" y="9726"/>
                </a:lnTo>
                <a:lnTo>
                  <a:pt x="29817" y="9688"/>
                </a:lnTo>
                <a:lnTo>
                  <a:pt x="29833" y="9652"/>
                </a:lnTo>
                <a:lnTo>
                  <a:pt x="29850" y="9614"/>
                </a:lnTo>
                <a:lnTo>
                  <a:pt x="29864" y="9577"/>
                </a:lnTo>
                <a:lnTo>
                  <a:pt x="29879" y="9538"/>
                </a:lnTo>
                <a:lnTo>
                  <a:pt x="29893" y="9501"/>
                </a:lnTo>
                <a:lnTo>
                  <a:pt x="29906" y="9462"/>
                </a:lnTo>
                <a:lnTo>
                  <a:pt x="29918" y="9424"/>
                </a:lnTo>
                <a:lnTo>
                  <a:pt x="29931" y="9384"/>
                </a:lnTo>
                <a:lnTo>
                  <a:pt x="29942" y="9346"/>
                </a:lnTo>
                <a:lnTo>
                  <a:pt x="29953" y="9306"/>
                </a:lnTo>
                <a:lnTo>
                  <a:pt x="29962" y="9267"/>
                </a:lnTo>
                <a:lnTo>
                  <a:pt x="29971" y="9227"/>
                </a:lnTo>
                <a:lnTo>
                  <a:pt x="29980" y="9188"/>
                </a:lnTo>
                <a:lnTo>
                  <a:pt x="29988" y="9147"/>
                </a:lnTo>
                <a:lnTo>
                  <a:pt x="29994" y="9108"/>
                </a:lnTo>
                <a:lnTo>
                  <a:pt x="30001" y="9068"/>
                </a:lnTo>
                <a:lnTo>
                  <a:pt x="30006" y="9027"/>
                </a:lnTo>
                <a:lnTo>
                  <a:pt x="30011" y="8988"/>
                </a:lnTo>
                <a:lnTo>
                  <a:pt x="30015" y="8947"/>
                </a:lnTo>
                <a:lnTo>
                  <a:pt x="30018" y="8908"/>
                </a:lnTo>
                <a:lnTo>
                  <a:pt x="30020" y="8867"/>
                </a:lnTo>
                <a:lnTo>
                  <a:pt x="30021" y="8827"/>
                </a:lnTo>
                <a:lnTo>
                  <a:pt x="30023" y="8787"/>
                </a:lnTo>
                <a:lnTo>
                  <a:pt x="30023" y="8747"/>
                </a:lnTo>
                <a:lnTo>
                  <a:pt x="30021" y="8707"/>
                </a:lnTo>
                <a:lnTo>
                  <a:pt x="30019" y="8667"/>
                </a:lnTo>
                <a:lnTo>
                  <a:pt x="30017" y="8628"/>
                </a:lnTo>
                <a:lnTo>
                  <a:pt x="30013" y="8588"/>
                </a:lnTo>
                <a:lnTo>
                  <a:pt x="30009" y="8549"/>
                </a:lnTo>
                <a:lnTo>
                  <a:pt x="30004" y="8509"/>
                </a:lnTo>
                <a:lnTo>
                  <a:pt x="29998" y="8471"/>
                </a:lnTo>
                <a:lnTo>
                  <a:pt x="29990" y="8432"/>
                </a:lnTo>
                <a:lnTo>
                  <a:pt x="29982" y="8394"/>
                </a:lnTo>
                <a:lnTo>
                  <a:pt x="29974" y="8355"/>
                </a:lnTo>
                <a:lnTo>
                  <a:pt x="29963" y="8317"/>
                </a:lnTo>
                <a:lnTo>
                  <a:pt x="29953" y="8279"/>
                </a:lnTo>
                <a:lnTo>
                  <a:pt x="29941" y="8242"/>
                </a:lnTo>
                <a:lnTo>
                  <a:pt x="29928" y="8204"/>
                </a:lnTo>
                <a:lnTo>
                  <a:pt x="29914" y="8168"/>
                </a:lnTo>
                <a:lnTo>
                  <a:pt x="29900" y="8130"/>
                </a:lnTo>
                <a:lnTo>
                  <a:pt x="29884" y="8095"/>
                </a:lnTo>
                <a:lnTo>
                  <a:pt x="29867" y="8058"/>
                </a:lnTo>
                <a:lnTo>
                  <a:pt x="29850" y="8023"/>
                </a:lnTo>
                <a:lnTo>
                  <a:pt x="29831" y="7989"/>
                </a:lnTo>
                <a:lnTo>
                  <a:pt x="29811" y="7954"/>
                </a:lnTo>
                <a:lnTo>
                  <a:pt x="29790" y="7920"/>
                </a:lnTo>
                <a:lnTo>
                  <a:pt x="29767" y="7887"/>
                </a:lnTo>
                <a:lnTo>
                  <a:pt x="29745" y="7853"/>
                </a:lnTo>
                <a:lnTo>
                  <a:pt x="29721" y="7821"/>
                </a:lnTo>
                <a:lnTo>
                  <a:pt x="29696" y="7789"/>
                </a:lnTo>
                <a:lnTo>
                  <a:pt x="29670" y="7758"/>
                </a:lnTo>
                <a:lnTo>
                  <a:pt x="29643" y="7726"/>
                </a:lnTo>
                <a:lnTo>
                  <a:pt x="29613" y="7696"/>
                </a:lnTo>
                <a:lnTo>
                  <a:pt x="29584" y="7666"/>
                </a:lnTo>
                <a:lnTo>
                  <a:pt x="29553" y="7637"/>
                </a:lnTo>
                <a:lnTo>
                  <a:pt x="29522" y="7609"/>
                </a:lnTo>
                <a:lnTo>
                  <a:pt x="29488" y="7581"/>
                </a:lnTo>
                <a:lnTo>
                  <a:pt x="29454" y="7554"/>
                </a:lnTo>
                <a:lnTo>
                  <a:pt x="29417" y="7517"/>
                </a:lnTo>
                <a:lnTo>
                  <a:pt x="29384" y="7487"/>
                </a:lnTo>
                <a:lnTo>
                  <a:pt x="29355" y="7461"/>
                </a:lnTo>
                <a:lnTo>
                  <a:pt x="29331" y="7439"/>
                </a:lnTo>
                <a:lnTo>
                  <a:pt x="29297" y="7412"/>
                </a:lnTo>
                <a:lnTo>
                  <a:pt x="29285" y="7403"/>
                </a:lnTo>
                <a:close/>
              </a:path>
            </a:pathLst>
          </a:custGeom>
          <a:solidFill>
            <a:srgbClr val="47BAB8"/>
          </a:solidFill>
          <a:ln w="38100">
            <a:solidFill>
              <a:schemeClr val="bg1"/>
            </a:solidFill>
          </a:ln>
          <a:effectLst>
            <a:outerShdw blurRad="57150" dist="19050" dir="5400000" algn="ctr" rotWithShape="0">
              <a:srgbClr val="000000">
                <a:alpha val="63000"/>
              </a:srgbClr>
            </a:outerShdw>
          </a:effectLst>
        </p:spPr>
        <p:txBody>
          <a:bodyPr rIns="378000" anchor="ctr">
            <a:normAutofit/>
          </a:bodyPr>
          <a:lstStyle/>
          <a:p>
            <a:pPr algn="ctr" defTabSz="1371600">
              <a:defRPr/>
            </a:pPr>
            <a:r>
              <a:rPr lang="en-US" altLang="zh-CN" sz="3000" kern="0">
                <a:solidFill>
                  <a:srgbClr val="FFFFFF"/>
                </a:solidFill>
                <a:latin typeface="#9Slide03 AllRoundGothic" panose="020B0703020202020104" pitchFamily="34" charset="0"/>
                <a:ea typeface="微软雅黑"/>
                <a:cs typeface="+mn-ea"/>
                <a:sym typeface="+mn-lt"/>
              </a:rPr>
              <a:t>Câu 12</a:t>
            </a:r>
            <a:endParaRPr lang="zh-CN" altLang="en-US" sz="3000" kern="0" dirty="0">
              <a:solidFill>
                <a:srgbClr val="FFFFFF"/>
              </a:solidFill>
              <a:latin typeface="#9Slide03 AllRoundGothic" panose="020B0703020202020104" pitchFamily="34" charset="0"/>
              <a:ea typeface="微软雅黑"/>
              <a:cs typeface="+mn-ea"/>
              <a:sym typeface="+mn-lt"/>
            </a:endParaRPr>
          </a:p>
        </p:txBody>
      </p:sp>
      <p:pic>
        <p:nvPicPr>
          <p:cNvPr id="8" name="图片 7" descr="n23 Fb Tran Manh Tung">
            <a:extLst>
              <a:ext uri="{FF2B5EF4-FFF2-40B4-BE49-F238E27FC236}">
                <a16:creationId xmlns:a16="http://schemas.microsoft.com/office/drawing/2014/main" id="{189299A1-551C-44FB-A4DA-8A2D5AE9C0B4}"/>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709008" y="3212649"/>
            <a:ext cx="1307070" cy="1930851"/>
          </a:xfrm>
          <a:prstGeom prst="rect">
            <a:avLst/>
          </a:prstGeom>
        </p:spPr>
      </p:pic>
      <p:pic>
        <p:nvPicPr>
          <p:cNvPr id="2" name="图片 34" descr="n23 Fb Tran Manh Tung">
            <a:extLst>
              <a:ext uri="{FF2B5EF4-FFF2-40B4-BE49-F238E27FC236}">
                <a16:creationId xmlns:a16="http://schemas.microsoft.com/office/drawing/2014/main" id="{40A74AF0-D7D4-FB95-695B-B1FA2F283910}"/>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3715999" y="-2931"/>
            <a:ext cx="4560277" cy="2378193"/>
          </a:xfrm>
          <a:prstGeom prst="rect">
            <a:avLst/>
          </a:prstGeom>
        </p:spPr>
      </p:pic>
      <p:sp>
        <p:nvSpPr>
          <p:cNvPr id="3" name="MH_Other_1" descr="n23 Fb Tran Manh Tung">
            <a:extLst>
              <a:ext uri="{FF2B5EF4-FFF2-40B4-BE49-F238E27FC236}">
                <a16:creationId xmlns:a16="http://schemas.microsoft.com/office/drawing/2014/main" id="{EADACE13-B562-DA06-C882-6CAE9A07848C}"/>
              </a:ext>
            </a:extLst>
          </p:cNvPr>
          <p:cNvSpPr>
            <a:spLocks noChangeArrowheads="1"/>
          </p:cNvSpPr>
          <p:nvPr>
            <p:custDataLst>
              <p:tags r:id="rId2"/>
            </p:custDataLst>
          </p:nvPr>
        </p:nvSpPr>
        <p:spPr bwMode="auto">
          <a:xfrm rot="1805303" flipH="1">
            <a:off x="1378947" y="712739"/>
            <a:ext cx="1172424" cy="1010531"/>
          </a:xfrm>
          <a:prstGeom prst="triangle">
            <a:avLst>
              <a:gd name="adj" fmla="val 50000"/>
            </a:avLst>
          </a:prstGeom>
          <a:solidFill>
            <a:srgbClr val="58CDD0">
              <a:lumMod val="40000"/>
              <a:lumOff val="60000"/>
            </a:srgbClr>
          </a:solidFill>
          <a:ln>
            <a:noFill/>
          </a:ln>
        </p:spPr>
        <p:txBody>
          <a:bodyPr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just" defTabSz="1371600">
              <a:lnSpc>
                <a:spcPct val="130000"/>
              </a:lnSpc>
              <a:defRPr/>
            </a:pPr>
            <a:endParaRPr lang="zh-CN" altLang="en-US" sz="2700" kern="0">
              <a:solidFill>
                <a:srgbClr val="FFFFFF"/>
              </a:solidFill>
              <a:latin typeface="微软雅黑"/>
              <a:ea typeface="微软雅黑"/>
              <a:cs typeface="+mn-ea"/>
              <a:sym typeface="+mn-lt"/>
            </a:endParaRPr>
          </a:p>
        </p:txBody>
      </p:sp>
      <p:sp>
        <p:nvSpPr>
          <p:cNvPr id="4" name="MH_Other_2" descr="n23 Fb Tran Manh Tung">
            <a:extLst>
              <a:ext uri="{FF2B5EF4-FFF2-40B4-BE49-F238E27FC236}">
                <a16:creationId xmlns:a16="http://schemas.microsoft.com/office/drawing/2014/main" id="{952DF1F2-F2E4-9CAE-554B-9529E003A4A2}"/>
              </a:ext>
            </a:extLst>
          </p:cNvPr>
          <p:cNvSpPr>
            <a:spLocks/>
          </p:cNvSpPr>
          <p:nvPr>
            <p:custDataLst>
              <p:tags r:id="rId3"/>
            </p:custDataLst>
          </p:nvPr>
        </p:nvSpPr>
        <p:spPr bwMode="auto">
          <a:xfrm>
            <a:off x="457200" y="190500"/>
            <a:ext cx="1558878" cy="1796498"/>
          </a:xfrm>
          <a:custGeom>
            <a:avLst/>
            <a:gdLst>
              <a:gd name="T0" fmla="*/ 477 w 1030516"/>
              <a:gd name="T1" fmla="*/ 0 h 1186577"/>
              <a:gd name="T2" fmla="*/ 678091 w 1030516"/>
              <a:gd name="T3" fmla="*/ 389224 h 1186577"/>
              <a:gd name="T4" fmla="*/ 0 w 1030516"/>
              <a:gd name="T5" fmla="*/ 783469 h 1186577"/>
              <a:gd name="T6" fmla="*/ 0 60000 65536"/>
              <a:gd name="T7" fmla="*/ 0 60000 65536"/>
              <a:gd name="T8" fmla="*/ 0 60000 65536"/>
              <a:gd name="T9" fmla="*/ 0 w 1030516"/>
              <a:gd name="T10" fmla="*/ 0 h 1186577"/>
              <a:gd name="T11" fmla="*/ 1030516 w 1030516"/>
              <a:gd name="T12" fmla="*/ 1186577 h 1186577"/>
            </a:gdLst>
            <a:ahLst/>
            <a:cxnLst>
              <a:cxn ang="T6">
                <a:pos x="T0" y="T1"/>
              </a:cxn>
              <a:cxn ang="T7">
                <a:pos x="T2" y="T3"/>
              </a:cxn>
              <a:cxn ang="T8">
                <a:pos x="T4" y="T5"/>
              </a:cxn>
            </a:cxnLst>
            <a:rect l="T9" t="T10" r="T11" b="T12"/>
            <a:pathLst>
              <a:path w="1030516" h="1186577">
                <a:moveTo>
                  <a:pt x="724" y="0"/>
                </a:moveTo>
                <a:lnTo>
                  <a:pt x="1030516" y="589487"/>
                </a:lnTo>
                <a:lnTo>
                  <a:pt x="0" y="1186577"/>
                </a:lnTo>
                <a:lnTo>
                  <a:pt x="724" y="0"/>
                </a:lnTo>
                <a:close/>
              </a:path>
            </a:pathLst>
          </a:custGeom>
          <a:solidFill>
            <a:srgbClr val="0F80CC"/>
          </a:solidFill>
          <a:ln>
            <a:noFill/>
          </a:ln>
        </p:spPr>
        <p:txBody>
          <a:bodyPr rIns="648000" anchor="ctr"/>
          <a:lstStyle>
            <a:lvl1pPr>
              <a:defRPr>
                <a:solidFill>
                  <a:schemeClr val="tx1"/>
                </a:solidFill>
                <a:latin typeface="等线" pitchFamily="2" charset="-122"/>
                <a:ea typeface="等线" pitchFamily="2" charset="-122"/>
              </a:defRPr>
            </a:lvl1pPr>
            <a:lvl2pPr marL="742950" indent="-285750">
              <a:defRPr>
                <a:solidFill>
                  <a:schemeClr val="tx1"/>
                </a:solidFill>
                <a:latin typeface="等线" pitchFamily="2" charset="-122"/>
                <a:ea typeface="等线" pitchFamily="2" charset="-122"/>
              </a:defRPr>
            </a:lvl2pPr>
            <a:lvl3pPr marL="1143000" indent="-228600">
              <a:defRPr>
                <a:solidFill>
                  <a:schemeClr val="tx1"/>
                </a:solidFill>
                <a:latin typeface="等线" pitchFamily="2" charset="-122"/>
                <a:ea typeface="等线" pitchFamily="2" charset="-122"/>
              </a:defRPr>
            </a:lvl3pPr>
            <a:lvl4pPr marL="1600200" indent="-228600">
              <a:defRPr>
                <a:solidFill>
                  <a:schemeClr val="tx1"/>
                </a:solidFill>
                <a:latin typeface="等线" pitchFamily="2" charset="-122"/>
                <a:ea typeface="等线" pitchFamily="2" charset="-122"/>
              </a:defRPr>
            </a:lvl4pPr>
            <a:lvl5pPr marL="2057400" indent="-228600">
              <a:defRPr>
                <a:solidFill>
                  <a:schemeClr val="tx1"/>
                </a:solidFill>
                <a:latin typeface="等线" pitchFamily="2" charset="-122"/>
                <a:ea typeface="等线" pitchFamily="2" charset="-122"/>
              </a:defRPr>
            </a:lvl5pPr>
            <a:lvl6pPr marL="2514600" indent="-228600" eaLnBrk="0" fontAlgn="base" hangingPunct="0">
              <a:spcBef>
                <a:spcPct val="0"/>
              </a:spcBef>
              <a:spcAft>
                <a:spcPct val="0"/>
              </a:spcAft>
              <a:defRPr>
                <a:solidFill>
                  <a:schemeClr val="tx1"/>
                </a:solidFill>
                <a:latin typeface="等线" pitchFamily="2" charset="-122"/>
                <a:ea typeface="等线" pitchFamily="2" charset="-122"/>
              </a:defRPr>
            </a:lvl6pPr>
            <a:lvl7pPr marL="2971800" indent="-228600" eaLnBrk="0" fontAlgn="base" hangingPunct="0">
              <a:spcBef>
                <a:spcPct val="0"/>
              </a:spcBef>
              <a:spcAft>
                <a:spcPct val="0"/>
              </a:spcAft>
              <a:defRPr>
                <a:solidFill>
                  <a:schemeClr val="tx1"/>
                </a:solidFill>
                <a:latin typeface="等线" pitchFamily="2" charset="-122"/>
                <a:ea typeface="等线" pitchFamily="2" charset="-122"/>
              </a:defRPr>
            </a:lvl7pPr>
            <a:lvl8pPr marL="3429000" indent="-228600" eaLnBrk="0" fontAlgn="base" hangingPunct="0">
              <a:spcBef>
                <a:spcPct val="0"/>
              </a:spcBef>
              <a:spcAft>
                <a:spcPct val="0"/>
              </a:spcAft>
              <a:defRPr>
                <a:solidFill>
                  <a:schemeClr val="tx1"/>
                </a:solidFill>
                <a:latin typeface="等线" pitchFamily="2" charset="-122"/>
                <a:ea typeface="等线" pitchFamily="2" charset="-122"/>
              </a:defRPr>
            </a:lvl8pPr>
            <a:lvl9pPr marL="3886200" indent="-228600" eaLnBrk="0" fontAlgn="base" hangingPunct="0">
              <a:spcBef>
                <a:spcPct val="0"/>
              </a:spcBef>
              <a:spcAft>
                <a:spcPct val="0"/>
              </a:spcAft>
              <a:defRPr>
                <a:solidFill>
                  <a:schemeClr val="tx1"/>
                </a:solidFill>
                <a:latin typeface="等线" pitchFamily="2" charset="-122"/>
                <a:ea typeface="等线" pitchFamily="2" charset="-122"/>
              </a:defRPr>
            </a:lvl9pPr>
          </a:lstStyle>
          <a:p>
            <a:pPr algn="ctr" defTabSz="1371600">
              <a:defRPr/>
            </a:pPr>
            <a:r>
              <a:rPr lang="en-US" altLang="zh-CN" sz="4200" kern="0" dirty="0">
                <a:solidFill>
                  <a:srgbClr val="FFFFFF"/>
                </a:solidFill>
                <a:latin typeface="微软雅黑"/>
                <a:ea typeface="微软雅黑"/>
                <a:cs typeface="+mn-ea"/>
                <a:sym typeface="+mn-lt"/>
              </a:rPr>
              <a:t>I</a:t>
            </a:r>
            <a:endParaRPr lang="zh-CN" altLang="en-US" sz="4200" kern="0" dirty="0">
              <a:solidFill>
                <a:srgbClr val="FFFFFF"/>
              </a:solidFill>
              <a:latin typeface="微软雅黑"/>
              <a:ea typeface="微软雅黑"/>
              <a:cs typeface="+mn-ea"/>
              <a:sym typeface="+mn-lt"/>
            </a:endParaRPr>
          </a:p>
        </p:txBody>
      </p:sp>
      <p:sp>
        <p:nvSpPr>
          <p:cNvPr id="23" name="MH_SubTitle_1" descr="n23 Fb Tran Manh Tung">
            <a:extLst>
              <a:ext uri="{FF2B5EF4-FFF2-40B4-BE49-F238E27FC236}">
                <a16:creationId xmlns:a16="http://schemas.microsoft.com/office/drawing/2014/main" id="{F250FE96-9F2A-5302-DCE7-1E0A092FDBD6}"/>
              </a:ext>
            </a:extLst>
          </p:cNvPr>
          <p:cNvSpPr/>
          <p:nvPr>
            <p:custDataLst>
              <p:tags r:id="rId4"/>
            </p:custDataLst>
          </p:nvPr>
        </p:nvSpPr>
        <p:spPr>
          <a:xfrm>
            <a:off x="2214176" y="764607"/>
            <a:ext cx="7359564" cy="1206253"/>
          </a:xfrm>
          <a:prstGeom prst="rect">
            <a:avLst/>
          </a:prstGeom>
          <a:solidFill>
            <a:srgbClr val="FFFFFF"/>
          </a:solidFill>
          <a:effectLst/>
        </p:spPr>
        <p:txBody>
          <a:bodyPr anchor="ctr"/>
          <a:lstStyle/>
          <a:p>
            <a:pPr algn="ctr" defTabSz="1828755">
              <a:lnSpc>
                <a:spcPct val="150000"/>
              </a:lnSpc>
              <a:defRPr/>
            </a:pPr>
            <a:r>
              <a:rPr lang="en-US" altLang="zh-CN" sz="2800" kern="0">
                <a:latin typeface="#9Slide03 AllRoundGothic" panose="020B0703020202020104" pitchFamily="34" charset="0"/>
                <a:ea typeface="微软雅黑"/>
                <a:cs typeface="+mn-ea"/>
                <a:sym typeface="+mn-lt"/>
              </a:rPr>
              <a:t>ỨNG DỤNG CỦA VẬT LÍ TRONG QUÂN SỰ</a:t>
            </a:r>
            <a:endParaRPr lang="zh-CN" altLang="en-US" sz="2800" kern="0" dirty="0">
              <a:latin typeface="#9Slide03 AllRoundGothic" panose="020B0703020202020104" pitchFamily="34" charset="0"/>
              <a:ea typeface="微软雅黑"/>
              <a:cs typeface="+mn-ea"/>
              <a:sym typeface="+mn-lt"/>
            </a:endParaRPr>
          </a:p>
        </p:txBody>
      </p:sp>
      <p:sp>
        <p:nvSpPr>
          <p:cNvPr id="11" name="MH_Text_1" descr="n23 Fb Tran Manh Tung">
            <a:extLst>
              <a:ext uri="{FF2B5EF4-FFF2-40B4-BE49-F238E27FC236}">
                <a16:creationId xmlns:a16="http://schemas.microsoft.com/office/drawing/2014/main" id="{6B795495-8B55-7D3B-11E7-DC5C52B483E2}"/>
              </a:ext>
            </a:extLst>
          </p:cNvPr>
          <p:cNvSpPr txBox="1">
            <a:spLocks noChangeArrowheads="1"/>
          </p:cNvSpPr>
          <p:nvPr>
            <p:custDataLst>
              <p:tags r:id="rId5"/>
            </p:custDataLst>
          </p:nvPr>
        </p:nvSpPr>
        <p:spPr bwMode="auto">
          <a:xfrm>
            <a:off x="3474720" y="2443340"/>
            <a:ext cx="12527280" cy="5313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just" defTabSz="1828755"/>
            <a:r>
              <a:rPr lang="en-US" sz="2600"/>
              <a:t>Hãy làm rõ về đặc điểm “tàng hình” của máy bay tiêm kích  Sukhoi Su-57 của Nga?</a:t>
            </a:r>
            <a:endParaRPr lang="zh-CN" altLang="en-US" sz="2600" kern="0" dirty="0">
              <a:solidFill>
                <a:prstClr val="black">
                  <a:lumMod val="75000"/>
                  <a:lumOff val="25000"/>
                </a:prstClr>
              </a:solidFill>
              <a:ea typeface="微软雅黑"/>
              <a:cs typeface="Calibri" panose="020F0502020204030204" pitchFamily="34" charset="0"/>
              <a:sym typeface="+mn-lt"/>
            </a:endParaRPr>
          </a:p>
        </p:txBody>
      </p:sp>
      <p:sp>
        <p:nvSpPr>
          <p:cNvPr id="14" name="TextBox 13" descr="n23 Fb Tran Manh Tung">
            <a:extLst>
              <a:ext uri="{FF2B5EF4-FFF2-40B4-BE49-F238E27FC236}">
                <a16:creationId xmlns:a16="http://schemas.microsoft.com/office/drawing/2014/main" id="{5F494D3E-0D3F-40AE-93F7-DA542512525A}"/>
              </a:ext>
            </a:extLst>
          </p:cNvPr>
          <p:cNvSpPr txBox="1"/>
          <p:nvPr/>
        </p:nvSpPr>
        <p:spPr>
          <a:xfrm>
            <a:off x="9235440" y="4407426"/>
            <a:ext cx="7680960" cy="3456972"/>
          </a:xfrm>
          <a:prstGeom prst="rect">
            <a:avLst/>
          </a:prstGeom>
          <a:noFill/>
          <a:ln w="28575">
            <a:solidFill>
              <a:schemeClr val="accent1"/>
            </a:solidFill>
            <a:prstDash val="sysDash"/>
          </a:ln>
        </p:spPr>
        <p:txBody>
          <a:bodyPr wrap="square">
            <a:spAutoFit/>
          </a:bodyPr>
          <a:lstStyle/>
          <a:p>
            <a:pPr lvl="0" algn="just">
              <a:lnSpc>
                <a:spcPct val="115000"/>
              </a:lnSpc>
            </a:pPr>
            <a:r>
              <a:rPr lang="en-US" sz="3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"tàng hình" ở đây là khả năng ẩn mình trước sóng radar chứ không phải là tàng hình trước ánh sáng và mắt thường (tức là máy bay tàng hình vẫn có thể dễ dàng quan sát bằng mắt, camera hoặc </a:t>
            </a:r>
            <a:r>
              <a:rPr lang="en-US" sz="3200">
                <a:solidFill>
                  <a:srgbClr val="000000"/>
                </a:solidFill>
                <a:latin typeface="Calibri" panose="020F0502020204030204" pitchFamily="34" charset="0"/>
                <a:ea typeface="Times New Roman" panose="02020603050405020304" pitchFamily="18" charset="0"/>
                <a:cs typeface="Calibri" panose="020F0502020204030204" pitchFamily="34" charset="0"/>
              </a:rPr>
              <a:t>ống nhòm</a:t>
            </a:r>
            <a:r>
              <a:rPr lang="en-US" sz="3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giống như máy bay thông thường)</a:t>
            </a:r>
            <a:endParaRPr lang="en-US" sz="3200">
              <a:solidFill>
                <a:srgbClr val="003300"/>
              </a:solidFill>
              <a:effectLst/>
              <a:latin typeface="Calibri" panose="020F0502020204030204" pitchFamily="34" charset="0"/>
              <a:ea typeface="Times New Roman" panose="02020603050405020304" pitchFamily="18" charset="0"/>
              <a:cs typeface="Calibri" panose="020F0502020204030204" pitchFamily="34" charset="0"/>
            </a:endParaRPr>
          </a:p>
        </p:txBody>
      </p:sp>
      <p:pic>
        <p:nvPicPr>
          <p:cNvPr id="4098" name="Picture 2" descr="n23 Fb Tran Manh Tung">
            <a:extLst>
              <a:ext uri="{FF2B5EF4-FFF2-40B4-BE49-F238E27FC236}">
                <a16:creationId xmlns:a16="http://schemas.microsoft.com/office/drawing/2014/main" id="{B6D35BBD-2FD7-3349-26D4-1338CC6D2277}"/>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514599" y="6794325"/>
            <a:ext cx="5744737" cy="32194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2" name="Picture 11" descr="n23 Fb Tran Manh Tung">
            <a:extLst>
              <a:ext uri="{FF2B5EF4-FFF2-40B4-BE49-F238E27FC236}">
                <a16:creationId xmlns:a16="http://schemas.microsoft.com/office/drawing/2014/main" id="{75285040-7B52-A282-7848-F9AA09F5306B}"/>
              </a:ext>
            </a:extLst>
          </p:cNvPr>
          <p:cNvPicPr>
            <a:picLocks noChangeAspect="1"/>
          </p:cNvPicPr>
          <p:nvPr/>
        </p:nvPicPr>
        <p:blipFill>
          <a:blip r:embed="rId11"/>
          <a:stretch>
            <a:fillRect/>
          </a:stretch>
        </p:blipFill>
        <p:spPr>
          <a:xfrm>
            <a:off x="2514599" y="3224642"/>
            <a:ext cx="5744737" cy="33559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466725983"/>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500"/>
                                        <p:tgtEl>
                                          <p:spTgt spid="12"/>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4098"/>
                                        </p:tgtEl>
                                        <p:attrNameLst>
                                          <p:attrName>style.visibility</p:attrName>
                                        </p:attrNameLst>
                                      </p:cBhvr>
                                      <p:to>
                                        <p:strVal val="visible"/>
                                      </p:to>
                                    </p:set>
                                    <p:animEffect transition="in" filter="fade">
                                      <p:cBhvr>
                                        <p:cTn id="19" dur="500"/>
                                        <p:tgtEl>
                                          <p:spTgt spid="4098"/>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H_SubTitle_1" descr="n23 Fb Tran Manh Tung">
            <a:extLst>
              <a:ext uri="{FF2B5EF4-FFF2-40B4-BE49-F238E27FC236}">
                <a16:creationId xmlns:a16="http://schemas.microsoft.com/office/drawing/2014/main" id="{F8523B4E-1665-A4ED-356E-6BAB1A36C237}"/>
              </a:ext>
            </a:extLst>
          </p:cNvPr>
          <p:cNvSpPr>
            <a:spLocks/>
          </p:cNvSpPr>
          <p:nvPr>
            <p:custDataLst>
              <p:tags r:id="rId1"/>
            </p:custDataLst>
          </p:nvPr>
        </p:nvSpPr>
        <p:spPr bwMode="auto">
          <a:xfrm>
            <a:off x="1554480" y="2362246"/>
            <a:ext cx="1920240" cy="640080"/>
          </a:xfrm>
          <a:custGeom>
            <a:avLst/>
            <a:gdLst>
              <a:gd name="T0" fmla="*/ 2147483646 w 30720"/>
              <a:gd name="T1" fmla="*/ 2147483646 h 11496"/>
              <a:gd name="T2" fmla="*/ 2147483646 w 30720"/>
              <a:gd name="T3" fmla="*/ 2147483646 h 11496"/>
              <a:gd name="T4" fmla="*/ 2147483646 w 30720"/>
              <a:gd name="T5" fmla="*/ 2147483646 h 11496"/>
              <a:gd name="T6" fmla="*/ 2147483646 w 30720"/>
              <a:gd name="T7" fmla="*/ 2147483646 h 11496"/>
              <a:gd name="T8" fmla="*/ 2147483646 w 30720"/>
              <a:gd name="T9" fmla="*/ 2147483646 h 11496"/>
              <a:gd name="T10" fmla="*/ 2147483646 w 30720"/>
              <a:gd name="T11" fmla="*/ 2147483646 h 11496"/>
              <a:gd name="T12" fmla="*/ 2147483646 w 30720"/>
              <a:gd name="T13" fmla="*/ 2147483646 h 11496"/>
              <a:gd name="T14" fmla="*/ 2147483646 w 30720"/>
              <a:gd name="T15" fmla="*/ 2147483646 h 11496"/>
              <a:gd name="T16" fmla="*/ 2147483646 w 30720"/>
              <a:gd name="T17" fmla="*/ 2147483646 h 11496"/>
              <a:gd name="T18" fmla="*/ 2147483646 w 30720"/>
              <a:gd name="T19" fmla="*/ 2147483646 h 11496"/>
              <a:gd name="T20" fmla="*/ 2147483646 w 30720"/>
              <a:gd name="T21" fmla="*/ 2147483646 h 11496"/>
              <a:gd name="T22" fmla="*/ 2147483646 w 30720"/>
              <a:gd name="T23" fmla="*/ 2147483646 h 11496"/>
              <a:gd name="T24" fmla="*/ 2147483646 w 30720"/>
              <a:gd name="T25" fmla="*/ 2147483646 h 11496"/>
              <a:gd name="T26" fmla="*/ 2147483646 w 30720"/>
              <a:gd name="T27" fmla="*/ 2147483646 h 11496"/>
              <a:gd name="T28" fmla="*/ 2147483646 w 30720"/>
              <a:gd name="T29" fmla="*/ 2147483646 h 11496"/>
              <a:gd name="T30" fmla="*/ 2147483646 w 30720"/>
              <a:gd name="T31" fmla="*/ 2147483646 h 11496"/>
              <a:gd name="T32" fmla="*/ 2147483646 w 30720"/>
              <a:gd name="T33" fmla="*/ 2147483646 h 11496"/>
              <a:gd name="T34" fmla="*/ 2147483646 w 30720"/>
              <a:gd name="T35" fmla="*/ 2147483646 h 11496"/>
              <a:gd name="T36" fmla="*/ 2147483646 w 30720"/>
              <a:gd name="T37" fmla="*/ 2147483646 h 11496"/>
              <a:gd name="T38" fmla="*/ 2147483646 w 30720"/>
              <a:gd name="T39" fmla="*/ 2147483646 h 11496"/>
              <a:gd name="T40" fmla="*/ 2147483646 w 30720"/>
              <a:gd name="T41" fmla="*/ 2147483646 h 11496"/>
              <a:gd name="T42" fmla="*/ 2147483646 w 30720"/>
              <a:gd name="T43" fmla="*/ 2147483646 h 11496"/>
              <a:gd name="T44" fmla="*/ 2147483646 w 30720"/>
              <a:gd name="T45" fmla="*/ 2147483646 h 11496"/>
              <a:gd name="T46" fmla="*/ 2147483646 w 30720"/>
              <a:gd name="T47" fmla="*/ 2147483646 h 11496"/>
              <a:gd name="T48" fmla="*/ 2147483646 w 30720"/>
              <a:gd name="T49" fmla="*/ 2147483646 h 11496"/>
              <a:gd name="T50" fmla="*/ 2147483646 w 30720"/>
              <a:gd name="T51" fmla="*/ 2147483646 h 11496"/>
              <a:gd name="T52" fmla="*/ 2147483646 w 30720"/>
              <a:gd name="T53" fmla="*/ 2147483646 h 11496"/>
              <a:gd name="T54" fmla="*/ 2147483646 w 30720"/>
              <a:gd name="T55" fmla="*/ 2147483646 h 11496"/>
              <a:gd name="T56" fmla="*/ 2147483646 w 30720"/>
              <a:gd name="T57" fmla="*/ 2147483646 h 11496"/>
              <a:gd name="T58" fmla="*/ 2147483646 w 30720"/>
              <a:gd name="T59" fmla="*/ 2147483646 h 11496"/>
              <a:gd name="T60" fmla="*/ 2147483646 w 30720"/>
              <a:gd name="T61" fmla="*/ 2147483646 h 11496"/>
              <a:gd name="T62" fmla="*/ 2147483646 w 30720"/>
              <a:gd name="T63" fmla="*/ 2147483646 h 11496"/>
              <a:gd name="T64" fmla="*/ 2147483646 w 30720"/>
              <a:gd name="T65" fmla="*/ 2147483646 h 11496"/>
              <a:gd name="T66" fmla="*/ 2147483646 w 30720"/>
              <a:gd name="T67" fmla="*/ 2147483646 h 11496"/>
              <a:gd name="T68" fmla="*/ 2147483646 w 30720"/>
              <a:gd name="T69" fmla="*/ 2147483646 h 11496"/>
              <a:gd name="T70" fmla="*/ 2147483646 w 30720"/>
              <a:gd name="T71" fmla="*/ 2147483646 h 11496"/>
              <a:gd name="T72" fmla="*/ 2147483646 w 30720"/>
              <a:gd name="T73" fmla="*/ 2147483646 h 11496"/>
              <a:gd name="T74" fmla="*/ 2147483646 w 30720"/>
              <a:gd name="T75" fmla="*/ 2147483646 h 11496"/>
              <a:gd name="T76" fmla="*/ 2147483646 w 30720"/>
              <a:gd name="T77" fmla="*/ 2147483646 h 11496"/>
              <a:gd name="T78" fmla="*/ 2147483646 w 30720"/>
              <a:gd name="T79" fmla="*/ 2147483646 h 11496"/>
              <a:gd name="T80" fmla="*/ 2147483646 w 30720"/>
              <a:gd name="T81" fmla="*/ 2147483646 h 11496"/>
              <a:gd name="T82" fmla="*/ 2147483646 w 30720"/>
              <a:gd name="T83" fmla="*/ 2147483646 h 11496"/>
              <a:gd name="T84" fmla="*/ 2147483646 w 30720"/>
              <a:gd name="T85" fmla="*/ 2147483646 h 11496"/>
              <a:gd name="T86" fmla="*/ 2147483646 w 30720"/>
              <a:gd name="T87" fmla="*/ 2147483646 h 11496"/>
              <a:gd name="T88" fmla="*/ 2147483646 w 30720"/>
              <a:gd name="T89" fmla="*/ 2147483646 h 11496"/>
              <a:gd name="T90" fmla="*/ 2147483646 w 30720"/>
              <a:gd name="T91" fmla="*/ 2147483646 h 11496"/>
              <a:gd name="T92" fmla="*/ 2147483646 w 30720"/>
              <a:gd name="T93" fmla="*/ 2147483646 h 11496"/>
              <a:gd name="T94" fmla="*/ 2147483646 w 30720"/>
              <a:gd name="T95" fmla="*/ 2147483646 h 11496"/>
              <a:gd name="T96" fmla="*/ 2147483646 w 30720"/>
              <a:gd name="T97" fmla="*/ 2147483646 h 11496"/>
              <a:gd name="T98" fmla="*/ 2147483646 w 30720"/>
              <a:gd name="T99" fmla="*/ 2147483646 h 11496"/>
              <a:gd name="T100" fmla="*/ 2147483646 w 30720"/>
              <a:gd name="T101" fmla="*/ 2147483646 h 11496"/>
              <a:gd name="T102" fmla="*/ 2147483646 w 30720"/>
              <a:gd name="T103" fmla="*/ 2147483646 h 11496"/>
              <a:gd name="T104" fmla="*/ 2147483646 w 30720"/>
              <a:gd name="T105" fmla="*/ 2147483646 h 11496"/>
              <a:gd name="T106" fmla="*/ 2147483646 w 30720"/>
              <a:gd name="T107" fmla="*/ 2147483646 h 11496"/>
              <a:gd name="T108" fmla="*/ 2147483646 w 30720"/>
              <a:gd name="T109" fmla="*/ 2147483646 h 11496"/>
              <a:gd name="T110" fmla="*/ 2147483646 w 30720"/>
              <a:gd name="T111" fmla="*/ 2147483646 h 11496"/>
              <a:gd name="T112" fmla="*/ 2147483646 w 30720"/>
              <a:gd name="T113" fmla="*/ 2147483646 h 11496"/>
              <a:gd name="T114" fmla="*/ 2147483646 w 30720"/>
              <a:gd name="T115" fmla="*/ 2147483646 h 11496"/>
              <a:gd name="T116" fmla="*/ 2147483646 w 30720"/>
              <a:gd name="T117" fmla="*/ 2147483646 h 11496"/>
              <a:gd name="T118" fmla="*/ 2147483646 w 30720"/>
              <a:gd name="T119" fmla="*/ 2147483646 h 11496"/>
              <a:gd name="T120" fmla="*/ 2147483646 w 30720"/>
              <a:gd name="T121" fmla="*/ 2147483646 h 11496"/>
              <a:gd name="T122" fmla="*/ 2147483646 w 30720"/>
              <a:gd name="T123" fmla="*/ 2147483646 h 11496"/>
              <a:gd name="T124" fmla="*/ 2147483646 w 30720"/>
              <a:gd name="T125" fmla="*/ 2147483646 h 1149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720" h="11496">
                <a:moveTo>
                  <a:pt x="29285" y="7403"/>
                </a:moveTo>
                <a:lnTo>
                  <a:pt x="29285" y="7403"/>
                </a:lnTo>
                <a:lnTo>
                  <a:pt x="29232" y="7379"/>
                </a:lnTo>
                <a:lnTo>
                  <a:pt x="29180" y="7357"/>
                </a:lnTo>
                <a:lnTo>
                  <a:pt x="29127" y="7336"/>
                </a:lnTo>
                <a:lnTo>
                  <a:pt x="29073" y="7316"/>
                </a:lnTo>
                <a:lnTo>
                  <a:pt x="29020" y="7298"/>
                </a:lnTo>
                <a:lnTo>
                  <a:pt x="28966" y="7280"/>
                </a:lnTo>
                <a:lnTo>
                  <a:pt x="28913" y="7264"/>
                </a:lnTo>
                <a:lnTo>
                  <a:pt x="28859" y="7251"/>
                </a:lnTo>
                <a:lnTo>
                  <a:pt x="28804" y="7237"/>
                </a:lnTo>
                <a:lnTo>
                  <a:pt x="28750" y="7226"/>
                </a:lnTo>
                <a:lnTo>
                  <a:pt x="28697" y="7216"/>
                </a:lnTo>
                <a:lnTo>
                  <a:pt x="28643" y="7208"/>
                </a:lnTo>
                <a:lnTo>
                  <a:pt x="28589" y="7202"/>
                </a:lnTo>
                <a:lnTo>
                  <a:pt x="28535" y="7198"/>
                </a:lnTo>
                <a:lnTo>
                  <a:pt x="28482" y="7195"/>
                </a:lnTo>
                <a:lnTo>
                  <a:pt x="28429" y="7194"/>
                </a:lnTo>
                <a:lnTo>
                  <a:pt x="28376" y="7194"/>
                </a:lnTo>
                <a:lnTo>
                  <a:pt x="28322" y="7197"/>
                </a:lnTo>
                <a:lnTo>
                  <a:pt x="28269" y="7201"/>
                </a:lnTo>
                <a:lnTo>
                  <a:pt x="28217" y="7207"/>
                </a:lnTo>
                <a:lnTo>
                  <a:pt x="28165" y="7215"/>
                </a:lnTo>
                <a:lnTo>
                  <a:pt x="28113" y="7226"/>
                </a:lnTo>
                <a:lnTo>
                  <a:pt x="28062" y="7238"/>
                </a:lnTo>
                <a:lnTo>
                  <a:pt x="28011" y="7253"/>
                </a:lnTo>
                <a:lnTo>
                  <a:pt x="27960" y="7270"/>
                </a:lnTo>
                <a:lnTo>
                  <a:pt x="27910" y="7289"/>
                </a:lnTo>
                <a:lnTo>
                  <a:pt x="27861" y="7310"/>
                </a:lnTo>
                <a:lnTo>
                  <a:pt x="27812" y="7334"/>
                </a:lnTo>
                <a:lnTo>
                  <a:pt x="27763" y="7360"/>
                </a:lnTo>
                <a:lnTo>
                  <a:pt x="27717" y="7388"/>
                </a:lnTo>
                <a:lnTo>
                  <a:pt x="27670" y="7418"/>
                </a:lnTo>
                <a:lnTo>
                  <a:pt x="27623" y="7452"/>
                </a:lnTo>
                <a:lnTo>
                  <a:pt x="27600" y="7473"/>
                </a:lnTo>
                <a:lnTo>
                  <a:pt x="27578" y="7494"/>
                </a:lnTo>
                <a:lnTo>
                  <a:pt x="27556" y="7516"/>
                </a:lnTo>
                <a:lnTo>
                  <a:pt x="27535" y="7539"/>
                </a:lnTo>
                <a:lnTo>
                  <a:pt x="27515" y="7562"/>
                </a:lnTo>
                <a:lnTo>
                  <a:pt x="27495" y="7586"/>
                </a:lnTo>
                <a:lnTo>
                  <a:pt x="27476" y="7611"/>
                </a:lnTo>
                <a:lnTo>
                  <a:pt x="27457" y="7636"/>
                </a:lnTo>
                <a:lnTo>
                  <a:pt x="27440" y="7662"/>
                </a:lnTo>
                <a:lnTo>
                  <a:pt x="27422" y="7689"/>
                </a:lnTo>
                <a:lnTo>
                  <a:pt x="27405" y="7716"/>
                </a:lnTo>
                <a:lnTo>
                  <a:pt x="27390" y="7743"/>
                </a:lnTo>
                <a:lnTo>
                  <a:pt x="27374" y="7771"/>
                </a:lnTo>
                <a:lnTo>
                  <a:pt x="27360" y="7799"/>
                </a:lnTo>
                <a:lnTo>
                  <a:pt x="27345" y="7827"/>
                </a:lnTo>
                <a:lnTo>
                  <a:pt x="27332" y="7857"/>
                </a:lnTo>
                <a:lnTo>
                  <a:pt x="27319" y="7887"/>
                </a:lnTo>
                <a:lnTo>
                  <a:pt x="27307" y="7916"/>
                </a:lnTo>
                <a:lnTo>
                  <a:pt x="27296" y="7946"/>
                </a:lnTo>
                <a:lnTo>
                  <a:pt x="27286" y="7976"/>
                </a:lnTo>
                <a:lnTo>
                  <a:pt x="27276" y="8006"/>
                </a:lnTo>
                <a:lnTo>
                  <a:pt x="27268" y="8038"/>
                </a:lnTo>
                <a:lnTo>
                  <a:pt x="27260" y="8069"/>
                </a:lnTo>
                <a:lnTo>
                  <a:pt x="27252" y="8099"/>
                </a:lnTo>
                <a:lnTo>
                  <a:pt x="27246" y="8130"/>
                </a:lnTo>
                <a:lnTo>
                  <a:pt x="27241" y="8161"/>
                </a:lnTo>
                <a:lnTo>
                  <a:pt x="27236" y="8193"/>
                </a:lnTo>
                <a:lnTo>
                  <a:pt x="27231" y="8224"/>
                </a:lnTo>
                <a:lnTo>
                  <a:pt x="27228" y="8255"/>
                </a:lnTo>
                <a:lnTo>
                  <a:pt x="27226" y="8286"/>
                </a:lnTo>
                <a:lnTo>
                  <a:pt x="27225" y="8318"/>
                </a:lnTo>
                <a:lnTo>
                  <a:pt x="27224" y="8348"/>
                </a:lnTo>
                <a:lnTo>
                  <a:pt x="27225" y="8379"/>
                </a:lnTo>
                <a:lnTo>
                  <a:pt x="27226" y="8409"/>
                </a:lnTo>
                <a:lnTo>
                  <a:pt x="27228" y="8440"/>
                </a:lnTo>
                <a:lnTo>
                  <a:pt x="27231" y="8471"/>
                </a:lnTo>
                <a:lnTo>
                  <a:pt x="27236" y="8500"/>
                </a:lnTo>
                <a:lnTo>
                  <a:pt x="27241" y="8530"/>
                </a:lnTo>
                <a:lnTo>
                  <a:pt x="27247" y="8559"/>
                </a:lnTo>
                <a:lnTo>
                  <a:pt x="27254" y="8588"/>
                </a:lnTo>
                <a:lnTo>
                  <a:pt x="27263" y="8617"/>
                </a:lnTo>
                <a:lnTo>
                  <a:pt x="27271" y="8645"/>
                </a:lnTo>
                <a:lnTo>
                  <a:pt x="27281" y="8674"/>
                </a:lnTo>
                <a:lnTo>
                  <a:pt x="27293" y="8701"/>
                </a:lnTo>
                <a:lnTo>
                  <a:pt x="27304" y="8728"/>
                </a:lnTo>
                <a:lnTo>
                  <a:pt x="27318" y="8754"/>
                </a:lnTo>
                <a:lnTo>
                  <a:pt x="27331" y="8780"/>
                </a:lnTo>
                <a:lnTo>
                  <a:pt x="27347" y="8805"/>
                </a:lnTo>
                <a:lnTo>
                  <a:pt x="27364" y="8830"/>
                </a:lnTo>
                <a:lnTo>
                  <a:pt x="27381" y="8854"/>
                </a:lnTo>
                <a:lnTo>
                  <a:pt x="27399" y="8876"/>
                </a:lnTo>
                <a:lnTo>
                  <a:pt x="27419" y="8899"/>
                </a:lnTo>
                <a:lnTo>
                  <a:pt x="27440" y="8921"/>
                </a:lnTo>
                <a:lnTo>
                  <a:pt x="27462" y="8943"/>
                </a:lnTo>
                <a:lnTo>
                  <a:pt x="27484" y="8963"/>
                </a:lnTo>
                <a:lnTo>
                  <a:pt x="27509" y="8983"/>
                </a:lnTo>
                <a:lnTo>
                  <a:pt x="27534" y="9001"/>
                </a:lnTo>
                <a:lnTo>
                  <a:pt x="27560" y="9019"/>
                </a:lnTo>
                <a:lnTo>
                  <a:pt x="27589" y="9036"/>
                </a:lnTo>
                <a:lnTo>
                  <a:pt x="27618" y="9052"/>
                </a:lnTo>
                <a:lnTo>
                  <a:pt x="27648" y="9067"/>
                </a:lnTo>
                <a:lnTo>
                  <a:pt x="27679" y="9081"/>
                </a:lnTo>
                <a:lnTo>
                  <a:pt x="27711" y="9094"/>
                </a:lnTo>
                <a:lnTo>
                  <a:pt x="27746" y="9106"/>
                </a:lnTo>
                <a:lnTo>
                  <a:pt x="27734" y="9013"/>
                </a:lnTo>
                <a:lnTo>
                  <a:pt x="27730" y="8964"/>
                </a:lnTo>
                <a:lnTo>
                  <a:pt x="27727" y="8916"/>
                </a:lnTo>
                <a:lnTo>
                  <a:pt x="27724" y="8866"/>
                </a:lnTo>
                <a:lnTo>
                  <a:pt x="27722" y="8816"/>
                </a:lnTo>
                <a:lnTo>
                  <a:pt x="27721" y="8767"/>
                </a:lnTo>
                <a:lnTo>
                  <a:pt x="27721" y="8717"/>
                </a:lnTo>
                <a:lnTo>
                  <a:pt x="27722" y="8667"/>
                </a:lnTo>
                <a:lnTo>
                  <a:pt x="27725" y="8617"/>
                </a:lnTo>
                <a:lnTo>
                  <a:pt x="27729" y="8568"/>
                </a:lnTo>
                <a:lnTo>
                  <a:pt x="27734" y="8519"/>
                </a:lnTo>
                <a:lnTo>
                  <a:pt x="27743" y="8472"/>
                </a:lnTo>
                <a:lnTo>
                  <a:pt x="27752" y="8425"/>
                </a:lnTo>
                <a:lnTo>
                  <a:pt x="27763" y="8378"/>
                </a:lnTo>
                <a:lnTo>
                  <a:pt x="27776" y="8333"/>
                </a:lnTo>
                <a:lnTo>
                  <a:pt x="27783" y="8311"/>
                </a:lnTo>
                <a:lnTo>
                  <a:pt x="27792" y="8289"/>
                </a:lnTo>
                <a:lnTo>
                  <a:pt x="27800" y="8268"/>
                </a:lnTo>
                <a:lnTo>
                  <a:pt x="27809" y="8247"/>
                </a:lnTo>
                <a:lnTo>
                  <a:pt x="27820" y="8226"/>
                </a:lnTo>
                <a:lnTo>
                  <a:pt x="27829" y="8206"/>
                </a:lnTo>
                <a:lnTo>
                  <a:pt x="27840" y="8185"/>
                </a:lnTo>
                <a:lnTo>
                  <a:pt x="27852" y="8167"/>
                </a:lnTo>
                <a:lnTo>
                  <a:pt x="27864" y="8148"/>
                </a:lnTo>
                <a:lnTo>
                  <a:pt x="27877" y="8129"/>
                </a:lnTo>
                <a:lnTo>
                  <a:pt x="27890" y="8112"/>
                </a:lnTo>
                <a:lnTo>
                  <a:pt x="27905" y="8094"/>
                </a:lnTo>
                <a:lnTo>
                  <a:pt x="27921" y="8077"/>
                </a:lnTo>
                <a:lnTo>
                  <a:pt x="27936" y="8061"/>
                </a:lnTo>
                <a:lnTo>
                  <a:pt x="27953" y="8045"/>
                </a:lnTo>
                <a:lnTo>
                  <a:pt x="27970" y="8029"/>
                </a:lnTo>
                <a:lnTo>
                  <a:pt x="27987" y="8015"/>
                </a:lnTo>
                <a:lnTo>
                  <a:pt x="28006" y="8001"/>
                </a:lnTo>
                <a:lnTo>
                  <a:pt x="28026" y="7988"/>
                </a:lnTo>
                <a:lnTo>
                  <a:pt x="28047" y="7975"/>
                </a:lnTo>
                <a:lnTo>
                  <a:pt x="28067" y="7963"/>
                </a:lnTo>
                <a:lnTo>
                  <a:pt x="28089" y="7951"/>
                </a:lnTo>
                <a:lnTo>
                  <a:pt x="28112" y="7941"/>
                </a:lnTo>
                <a:lnTo>
                  <a:pt x="28136" y="7931"/>
                </a:lnTo>
                <a:lnTo>
                  <a:pt x="28160" y="7922"/>
                </a:lnTo>
                <a:lnTo>
                  <a:pt x="28186" y="7914"/>
                </a:lnTo>
                <a:lnTo>
                  <a:pt x="28212" y="7906"/>
                </a:lnTo>
                <a:lnTo>
                  <a:pt x="28240" y="7899"/>
                </a:lnTo>
                <a:lnTo>
                  <a:pt x="28268" y="7893"/>
                </a:lnTo>
                <a:lnTo>
                  <a:pt x="28298" y="7889"/>
                </a:lnTo>
                <a:lnTo>
                  <a:pt x="28328" y="7885"/>
                </a:lnTo>
                <a:lnTo>
                  <a:pt x="28358" y="7880"/>
                </a:lnTo>
                <a:lnTo>
                  <a:pt x="28384" y="7882"/>
                </a:lnTo>
                <a:lnTo>
                  <a:pt x="28410" y="7883"/>
                </a:lnTo>
                <a:lnTo>
                  <a:pt x="28435" y="7884"/>
                </a:lnTo>
                <a:lnTo>
                  <a:pt x="28460" y="7887"/>
                </a:lnTo>
                <a:lnTo>
                  <a:pt x="28485" y="7890"/>
                </a:lnTo>
                <a:lnTo>
                  <a:pt x="28510" y="7893"/>
                </a:lnTo>
                <a:lnTo>
                  <a:pt x="28535" y="7898"/>
                </a:lnTo>
                <a:lnTo>
                  <a:pt x="28559" y="7903"/>
                </a:lnTo>
                <a:lnTo>
                  <a:pt x="28583" y="7909"/>
                </a:lnTo>
                <a:lnTo>
                  <a:pt x="28607" y="7915"/>
                </a:lnTo>
                <a:lnTo>
                  <a:pt x="28630" y="7922"/>
                </a:lnTo>
                <a:lnTo>
                  <a:pt x="28654" y="7929"/>
                </a:lnTo>
                <a:lnTo>
                  <a:pt x="28676" y="7938"/>
                </a:lnTo>
                <a:lnTo>
                  <a:pt x="28699" y="7947"/>
                </a:lnTo>
                <a:lnTo>
                  <a:pt x="28721" y="7956"/>
                </a:lnTo>
                <a:lnTo>
                  <a:pt x="28743" y="7966"/>
                </a:lnTo>
                <a:lnTo>
                  <a:pt x="28765" y="7976"/>
                </a:lnTo>
                <a:lnTo>
                  <a:pt x="28787" y="7988"/>
                </a:lnTo>
                <a:lnTo>
                  <a:pt x="28808" y="7999"/>
                </a:lnTo>
                <a:lnTo>
                  <a:pt x="28828" y="8012"/>
                </a:lnTo>
                <a:lnTo>
                  <a:pt x="28869" y="8038"/>
                </a:lnTo>
                <a:lnTo>
                  <a:pt x="28908" y="8065"/>
                </a:lnTo>
                <a:lnTo>
                  <a:pt x="28945" y="8095"/>
                </a:lnTo>
                <a:lnTo>
                  <a:pt x="28981" y="8126"/>
                </a:lnTo>
                <a:lnTo>
                  <a:pt x="29016" y="8159"/>
                </a:lnTo>
                <a:lnTo>
                  <a:pt x="29048" y="8195"/>
                </a:lnTo>
                <a:lnTo>
                  <a:pt x="29078" y="8231"/>
                </a:lnTo>
                <a:lnTo>
                  <a:pt x="29107" y="8270"/>
                </a:lnTo>
                <a:lnTo>
                  <a:pt x="29134" y="8309"/>
                </a:lnTo>
                <a:lnTo>
                  <a:pt x="29159" y="8351"/>
                </a:lnTo>
                <a:lnTo>
                  <a:pt x="29182" y="8394"/>
                </a:lnTo>
                <a:lnTo>
                  <a:pt x="29202" y="8436"/>
                </a:lnTo>
                <a:lnTo>
                  <a:pt x="29221" y="8481"/>
                </a:lnTo>
                <a:lnTo>
                  <a:pt x="29229" y="8504"/>
                </a:lnTo>
                <a:lnTo>
                  <a:pt x="29238" y="8527"/>
                </a:lnTo>
                <a:lnTo>
                  <a:pt x="29245" y="8551"/>
                </a:lnTo>
                <a:lnTo>
                  <a:pt x="29251" y="8574"/>
                </a:lnTo>
                <a:lnTo>
                  <a:pt x="29257" y="8598"/>
                </a:lnTo>
                <a:lnTo>
                  <a:pt x="29263" y="8621"/>
                </a:lnTo>
                <a:lnTo>
                  <a:pt x="29268" y="8645"/>
                </a:lnTo>
                <a:lnTo>
                  <a:pt x="29272" y="8670"/>
                </a:lnTo>
                <a:lnTo>
                  <a:pt x="29275" y="8694"/>
                </a:lnTo>
                <a:lnTo>
                  <a:pt x="29278" y="8719"/>
                </a:lnTo>
                <a:lnTo>
                  <a:pt x="29280" y="8744"/>
                </a:lnTo>
                <a:lnTo>
                  <a:pt x="29282" y="8769"/>
                </a:lnTo>
                <a:lnTo>
                  <a:pt x="29283" y="8794"/>
                </a:lnTo>
                <a:lnTo>
                  <a:pt x="29283" y="8820"/>
                </a:lnTo>
                <a:lnTo>
                  <a:pt x="29283" y="8845"/>
                </a:lnTo>
                <a:lnTo>
                  <a:pt x="29282" y="8871"/>
                </a:lnTo>
                <a:lnTo>
                  <a:pt x="29280" y="8897"/>
                </a:lnTo>
                <a:lnTo>
                  <a:pt x="29278" y="8922"/>
                </a:lnTo>
                <a:lnTo>
                  <a:pt x="29271" y="8974"/>
                </a:lnTo>
                <a:lnTo>
                  <a:pt x="29262" y="9024"/>
                </a:lnTo>
                <a:lnTo>
                  <a:pt x="29251" y="9074"/>
                </a:lnTo>
                <a:lnTo>
                  <a:pt x="29238" y="9123"/>
                </a:lnTo>
                <a:lnTo>
                  <a:pt x="29223" y="9171"/>
                </a:lnTo>
                <a:lnTo>
                  <a:pt x="29206" y="9219"/>
                </a:lnTo>
                <a:lnTo>
                  <a:pt x="29188" y="9265"/>
                </a:lnTo>
                <a:lnTo>
                  <a:pt x="29167" y="9310"/>
                </a:lnTo>
                <a:lnTo>
                  <a:pt x="29144" y="9355"/>
                </a:lnTo>
                <a:lnTo>
                  <a:pt x="29120" y="9398"/>
                </a:lnTo>
                <a:lnTo>
                  <a:pt x="29094" y="9441"/>
                </a:lnTo>
                <a:lnTo>
                  <a:pt x="29067" y="9481"/>
                </a:lnTo>
                <a:lnTo>
                  <a:pt x="29038" y="9522"/>
                </a:lnTo>
                <a:lnTo>
                  <a:pt x="29006" y="9560"/>
                </a:lnTo>
                <a:lnTo>
                  <a:pt x="28974" y="9599"/>
                </a:lnTo>
                <a:lnTo>
                  <a:pt x="28941" y="9635"/>
                </a:lnTo>
                <a:lnTo>
                  <a:pt x="28905" y="9671"/>
                </a:lnTo>
                <a:lnTo>
                  <a:pt x="28869" y="9704"/>
                </a:lnTo>
                <a:lnTo>
                  <a:pt x="28831" y="9737"/>
                </a:lnTo>
                <a:lnTo>
                  <a:pt x="28792" y="9768"/>
                </a:lnTo>
                <a:lnTo>
                  <a:pt x="28751" y="9798"/>
                </a:lnTo>
                <a:lnTo>
                  <a:pt x="28710" y="9827"/>
                </a:lnTo>
                <a:lnTo>
                  <a:pt x="28666" y="9854"/>
                </a:lnTo>
                <a:lnTo>
                  <a:pt x="28622" y="9879"/>
                </a:lnTo>
                <a:lnTo>
                  <a:pt x="28578" y="9903"/>
                </a:lnTo>
                <a:lnTo>
                  <a:pt x="28532" y="9926"/>
                </a:lnTo>
                <a:lnTo>
                  <a:pt x="28484" y="9946"/>
                </a:lnTo>
                <a:lnTo>
                  <a:pt x="28436" y="9965"/>
                </a:lnTo>
                <a:lnTo>
                  <a:pt x="28387" y="9983"/>
                </a:lnTo>
                <a:lnTo>
                  <a:pt x="28337" y="9999"/>
                </a:lnTo>
                <a:lnTo>
                  <a:pt x="28287" y="10013"/>
                </a:lnTo>
                <a:lnTo>
                  <a:pt x="28236" y="10025"/>
                </a:lnTo>
                <a:lnTo>
                  <a:pt x="28189" y="10031"/>
                </a:lnTo>
                <a:lnTo>
                  <a:pt x="28143" y="10035"/>
                </a:lnTo>
                <a:lnTo>
                  <a:pt x="28098" y="10038"/>
                </a:lnTo>
                <a:lnTo>
                  <a:pt x="28052" y="10040"/>
                </a:lnTo>
                <a:lnTo>
                  <a:pt x="28006" y="10041"/>
                </a:lnTo>
                <a:lnTo>
                  <a:pt x="27960" y="10040"/>
                </a:lnTo>
                <a:lnTo>
                  <a:pt x="27915" y="10039"/>
                </a:lnTo>
                <a:lnTo>
                  <a:pt x="27870" y="10036"/>
                </a:lnTo>
                <a:lnTo>
                  <a:pt x="27825" y="10033"/>
                </a:lnTo>
                <a:lnTo>
                  <a:pt x="27780" y="10028"/>
                </a:lnTo>
                <a:lnTo>
                  <a:pt x="27735" y="10021"/>
                </a:lnTo>
                <a:lnTo>
                  <a:pt x="27691" y="10014"/>
                </a:lnTo>
                <a:lnTo>
                  <a:pt x="27647" y="10005"/>
                </a:lnTo>
                <a:lnTo>
                  <a:pt x="27602" y="9995"/>
                </a:lnTo>
                <a:lnTo>
                  <a:pt x="27559" y="9984"/>
                </a:lnTo>
                <a:lnTo>
                  <a:pt x="27516" y="9972"/>
                </a:lnTo>
                <a:lnTo>
                  <a:pt x="27473" y="9958"/>
                </a:lnTo>
                <a:lnTo>
                  <a:pt x="27430" y="9943"/>
                </a:lnTo>
                <a:lnTo>
                  <a:pt x="27388" y="9928"/>
                </a:lnTo>
                <a:lnTo>
                  <a:pt x="27346" y="9910"/>
                </a:lnTo>
                <a:lnTo>
                  <a:pt x="27305" y="9891"/>
                </a:lnTo>
                <a:lnTo>
                  <a:pt x="27265" y="9871"/>
                </a:lnTo>
                <a:lnTo>
                  <a:pt x="27224" y="9850"/>
                </a:lnTo>
                <a:lnTo>
                  <a:pt x="27185" y="9828"/>
                </a:lnTo>
                <a:lnTo>
                  <a:pt x="27145" y="9803"/>
                </a:lnTo>
                <a:lnTo>
                  <a:pt x="27107" y="9778"/>
                </a:lnTo>
                <a:lnTo>
                  <a:pt x="27068" y="9751"/>
                </a:lnTo>
                <a:lnTo>
                  <a:pt x="27031" y="9723"/>
                </a:lnTo>
                <a:lnTo>
                  <a:pt x="26994" y="9693"/>
                </a:lnTo>
                <a:lnTo>
                  <a:pt x="26958" y="9662"/>
                </a:lnTo>
                <a:lnTo>
                  <a:pt x="26922" y="9630"/>
                </a:lnTo>
                <a:lnTo>
                  <a:pt x="26888" y="9597"/>
                </a:lnTo>
                <a:lnTo>
                  <a:pt x="26854" y="9559"/>
                </a:lnTo>
                <a:lnTo>
                  <a:pt x="26821" y="9521"/>
                </a:lnTo>
                <a:lnTo>
                  <a:pt x="26790" y="9482"/>
                </a:lnTo>
                <a:lnTo>
                  <a:pt x="26761" y="9443"/>
                </a:lnTo>
                <a:lnTo>
                  <a:pt x="26732" y="9403"/>
                </a:lnTo>
                <a:lnTo>
                  <a:pt x="26705" y="9364"/>
                </a:lnTo>
                <a:lnTo>
                  <a:pt x="26679" y="9323"/>
                </a:lnTo>
                <a:lnTo>
                  <a:pt x="26655" y="9282"/>
                </a:lnTo>
                <a:lnTo>
                  <a:pt x="26631" y="9241"/>
                </a:lnTo>
                <a:lnTo>
                  <a:pt x="26609" y="9199"/>
                </a:lnTo>
                <a:lnTo>
                  <a:pt x="26588" y="9157"/>
                </a:lnTo>
                <a:lnTo>
                  <a:pt x="26568" y="9115"/>
                </a:lnTo>
                <a:lnTo>
                  <a:pt x="26551" y="9073"/>
                </a:lnTo>
                <a:lnTo>
                  <a:pt x="26533" y="9029"/>
                </a:lnTo>
                <a:lnTo>
                  <a:pt x="26517" y="8987"/>
                </a:lnTo>
                <a:lnTo>
                  <a:pt x="26503" y="8943"/>
                </a:lnTo>
                <a:lnTo>
                  <a:pt x="26489" y="8900"/>
                </a:lnTo>
                <a:lnTo>
                  <a:pt x="26477" y="8857"/>
                </a:lnTo>
                <a:lnTo>
                  <a:pt x="26466" y="8812"/>
                </a:lnTo>
                <a:lnTo>
                  <a:pt x="26456" y="8768"/>
                </a:lnTo>
                <a:lnTo>
                  <a:pt x="26448" y="8723"/>
                </a:lnTo>
                <a:lnTo>
                  <a:pt x="26440" y="8680"/>
                </a:lnTo>
                <a:lnTo>
                  <a:pt x="26434" y="8635"/>
                </a:lnTo>
                <a:lnTo>
                  <a:pt x="26429" y="8590"/>
                </a:lnTo>
                <a:lnTo>
                  <a:pt x="26425" y="8546"/>
                </a:lnTo>
                <a:lnTo>
                  <a:pt x="26422" y="8501"/>
                </a:lnTo>
                <a:lnTo>
                  <a:pt x="26421" y="8456"/>
                </a:lnTo>
                <a:lnTo>
                  <a:pt x="26419" y="8412"/>
                </a:lnTo>
                <a:lnTo>
                  <a:pt x="26419" y="8368"/>
                </a:lnTo>
                <a:lnTo>
                  <a:pt x="26422" y="8323"/>
                </a:lnTo>
                <a:lnTo>
                  <a:pt x="26425" y="8278"/>
                </a:lnTo>
                <a:lnTo>
                  <a:pt x="26428" y="8233"/>
                </a:lnTo>
                <a:lnTo>
                  <a:pt x="26433" y="8189"/>
                </a:lnTo>
                <a:lnTo>
                  <a:pt x="26439" y="8145"/>
                </a:lnTo>
                <a:lnTo>
                  <a:pt x="26445" y="8100"/>
                </a:lnTo>
                <a:lnTo>
                  <a:pt x="26454" y="8056"/>
                </a:lnTo>
                <a:lnTo>
                  <a:pt x="26463" y="8013"/>
                </a:lnTo>
                <a:lnTo>
                  <a:pt x="26473" y="7969"/>
                </a:lnTo>
                <a:lnTo>
                  <a:pt x="26484" y="7925"/>
                </a:lnTo>
                <a:lnTo>
                  <a:pt x="26497" y="7882"/>
                </a:lnTo>
                <a:lnTo>
                  <a:pt x="26509" y="7839"/>
                </a:lnTo>
                <a:lnTo>
                  <a:pt x="26524" y="7796"/>
                </a:lnTo>
                <a:lnTo>
                  <a:pt x="26539" y="7754"/>
                </a:lnTo>
                <a:lnTo>
                  <a:pt x="26555" y="7711"/>
                </a:lnTo>
                <a:lnTo>
                  <a:pt x="26571" y="7669"/>
                </a:lnTo>
                <a:lnTo>
                  <a:pt x="26590" y="7628"/>
                </a:lnTo>
                <a:lnTo>
                  <a:pt x="26609" y="7587"/>
                </a:lnTo>
                <a:lnTo>
                  <a:pt x="26629" y="7546"/>
                </a:lnTo>
                <a:lnTo>
                  <a:pt x="26650" y="7506"/>
                </a:lnTo>
                <a:lnTo>
                  <a:pt x="26671" y="7465"/>
                </a:lnTo>
                <a:lnTo>
                  <a:pt x="26694" y="7426"/>
                </a:lnTo>
                <a:lnTo>
                  <a:pt x="26718" y="7387"/>
                </a:lnTo>
                <a:lnTo>
                  <a:pt x="26743" y="7349"/>
                </a:lnTo>
                <a:lnTo>
                  <a:pt x="26768" y="7310"/>
                </a:lnTo>
                <a:lnTo>
                  <a:pt x="26795" y="7273"/>
                </a:lnTo>
                <a:lnTo>
                  <a:pt x="26822" y="7236"/>
                </a:lnTo>
                <a:lnTo>
                  <a:pt x="26850" y="7200"/>
                </a:lnTo>
                <a:lnTo>
                  <a:pt x="26880" y="7163"/>
                </a:lnTo>
                <a:lnTo>
                  <a:pt x="26910" y="7128"/>
                </a:lnTo>
                <a:lnTo>
                  <a:pt x="26940" y="7094"/>
                </a:lnTo>
                <a:lnTo>
                  <a:pt x="26971" y="7060"/>
                </a:lnTo>
                <a:lnTo>
                  <a:pt x="27005" y="7027"/>
                </a:lnTo>
                <a:lnTo>
                  <a:pt x="27038" y="6994"/>
                </a:lnTo>
                <a:lnTo>
                  <a:pt x="27071" y="6962"/>
                </a:lnTo>
                <a:lnTo>
                  <a:pt x="27107" y="6933"/>
                </a:lnTo>
                <a:lnTo>
                  <a:pt x="27141" y="6906"/>
                </a:lnTo>
                <a:lnTo>
                  <a:pt x="27176" y="6880"/>
                </a:lnTo>
                <a:lnTo>
                  <a:pt x="27212" y="6854"/>
                </a:lnTo>
                <a:lnTo>
                  <a:pt x="27248" y="6829"/>
                </a:lnTo>
                <a:lnTo>
                  <a:pt x="27285" y="6805"/>
                </a:lnTo>
                <a:lnTo>
                  <a:pt x="27321" y="6782"/>
                </a:lnTo>
                <a:lnTo>
                  <a:pt x="27357" y="6761"/>
                </a:lnTo>
                <a:lnTo>
                  <a:pt x="27395" y="6740"/>
                </a:lnTo>
                <a:lnTo>
                  <a:pt x="27432" y="6719"/>
                </a:lnTo>
                <a:lnTo>
                  <a:pt x="27470" y="6699"/>
                </a:lnTo>
                <a:lnTo>
                  <a:pt x="27508" y="6681"/>
                </a:lnTo>
                <a:lnTo>
                  <a:pt x="27546" y="6663"/>
                </a:lnTo>
                <a:lnTo>
                  <a:pt x="27584" y="6646"/>
                </a:lnTo>
                <a:lnTo>
                  <a:pt x="27623" y="6630"/>
                </a:lnTo>
                <a:lnTo>
                  <a:pt x="27662" y="6615"/>
                </a:lnTo>
                <a:lnTo>
                  <a:pt x="27701" y="6600"/>
                </a:lnTo>
                <a:lnTo>
                  <a:pt x="27741" y="6587"/>
                </a:lnTo>
                <a:lnTo>
                  <a:pt x="27780" y="6573"/>
                </a:lnTo>
                <a:lnTo>
                  <a:pt x="27820" y="6562"/>
                </a:lnTo>
                <a:lnTo>
                  <a:pt x="27859" y="6550"/>
                </a:lnTo>
                <a:lnTo>
                  <a:pt x="27899" y="6540"/>
                </a:lnTo>
                <a:lnTo>
                  <a:pt x="27939" y="6531"/>
                </a:lnTo>
                <a:lnTo>
                  <a:pt x="27980" y="6521"/>
                </a:lnTo>
                <a:lnTo>
                  <a:pt x="28020" y="6514"/>
                </a:lnTo>
                <a:lnTo>
                  <a:pt x="28060" y="6507"/>
                </a:lnTo>
                <a:lnTo>
                  <a:pt x="28101" y="6499"/>
                </a:lnTo>
                <a:lnTo>
                  <a:pt x="28141" y="6494"/>
                </a:lnTo>
                <a:lnTo>
                  <a:pt x="28182" y="6489"/>
                </a:lnTo>
                <a:lnTo>
                  <a:pt x="28223" y="6485"/>
                </a:lnTo>
                <a:lnTo>
                  <a:pt x="28264" y="6482"/>
                </a:lnTo>
                <a:lnTo>
                  <a:pt x="28305" y="6480"/>
                </a:lnTo>
                <a:lnTo>
                  <a:pt x="28345" y="6478"/>
                </a:lnTo>
                <a:lnTo>
                  <a:pt x="28387" y="6477"/>
                </a:lnTo>
                <a:lnTo>
                  <a:pt x="28428" y="6477"/>
                </a:lnTo>
                <a:lnTo>
                  <a:pt x="28468" y="6477"/>
                </a:lnTo>
                <a:lnTo>
                  <a:pt x="28510" y="6479"/>
                </a:lnTo>
                <a:lnTo>
                  <a:pt x="28550" y="6481"/>
                </a:lnTo>
                <a:lnTo>
                  <a:pt x="28592" y="6483"/>
                </a:lnTo>
                <a:lnTo>
                  <a:pt x="28633" y="6486"/>
                </a:lnTo>
                <a:lnTo>
                  <a:pt x="28673" y="6490"/>
                </a:lnTo>
                <a:lnTo>
                  <a:pt x="28715" y="6495"/>
                </a:lnTo>
                <a:lnTo>
                  <a:pt x="28756" y="6501"/>
                </a:lnTo>
                <a:lnTo>
                  <a:pt x="28796" y="6508"/>
                </a:lnTo>
                <a:lnTo>
                  <a:pt x="28837" y="6514"/>
                </a:lnTo>
                <a:lnTo>
                  <a:pt x="28877" y="6522"/>
                </a:lnTo>
                <a:lnTo>
                  <a:pt x="28918" y="6531"/>
                </a:lnTo>
                <a:lnTo>
                  <a:pt x="28959" y="6540"/>
                </a:lnTo>
                <a:lnTo>
                  <a:pt x="28999" y="6549"/>
                </a:lnTo>
                <a:lnTo>
                  <a:pt x="29040" y="6560"/>
                </a:lnTo>
                <a:lnTo>
                  <a:pt x="29079" y="6571"/>
                </a:lnTo>
                <a:lnTo>
                  <a:pt x="29119" y="6584"/>
                </a:lnTo>
                <a:lnTo>
                  <a:pt x="29159" y="6596"/>
                </a:lnTo>
                <a:lnTo>
                  <a:pt x="29199" y="6610"/>
                </a:lnTo>
                <a:lnTo>
                  <a:pt x="29239" y="6623"/>
                </a:lnTo>
                <a:lnTo>
                  <a:pt x="29277" y="6638"/>
                </a:lnTo>
                <a:lnTo>
                  <a:pt x="29317" y="6653"/>
                </a:lnTo>
                <a:lnTo>
                  <a:pt x="29355" y="6669"/>
                </a:lnTo>
                <a:lnTo>
                  <a:pt x="29395" y="6686"/>
                </a:lnTo>
                <a:lnTo>
                  <a:pt x="29432" y="6703"/>
                </a:lnTo>
                <a:lnTo>
                  <a:pt x="29471" y="6721"/>
                </a:lnTo>
                <a:lnTo>
                  <a:pt x="29509" y="6740"/>
                </a:lnTo>
                <a:lnTo>
                  <a:pt x="29547" y="6759"/>
                </a:lnTo>
                <a:lnTo>
                  <a:pt x="29584" y="6778"/>
                </a:lnTo>
                <a:lnTo>
                  <a:pt x="29619" y="6799"/>
                </a:lnTo>
                <a:lnTo>
                  <a:pt x="29652" y="6819"/>
                </a:lnTo>
                <a:lnTo>
                  <a:pt x="29685" y="6841"/>
                </a:lnTo>
                <a:lnTo>
                  <a:pt x="29717" y="6863"/>
                </a:lnTo>
                <a:lnTo>
                  <a:pt x="29750" y="6884"/>
                </a:lnTo>
                <a:lnTo>
                  <a:pt x="29781" y="6906"/>
                </a:lnTo>
                <a:lnTo>
                  <a:pt x="29812" y="6929"/>
                </a:lnTo>
                <a:lnTo>
                  <a:pt x="29842" y="6953"/>
                </a:lnTo>
                <a:lnTo>
                  <a:pt x="29873" y="6977"/>
                </a:lnTo>
                <a:lnTo>
                  <a:pt x="29902" y="7001"/>
                </a:lnTo>
                <a:lnTo>
                  <a:pt x="29931" y="7025"/>
                </a:lnTo>
                <a:lnTo>
                  <a:pt x="29959" y="7050"/>
                </a:lnTo>
                <a:lnTo>
                  <a:pt x="29987" y="7075"/>
                </a:lnTo>
                <a:lnTo>
                  <a:pt x="30014" y="7101"/>
                </a:lnTo>
                <a:lnTo>
                  <a:pt x="30041" y="7127"/>
                </a:lnTo>
                <a:lnTo>
                  <a:pt x="30067" y="7153"/>
                </a:lnTo>
                <a:lnTo>
                  <a:pt x="30118" y="7207"/>
                </a:lnTo>
                <a:lnTo>
                  <a:pt x="30167" y="7261"/>
                </a:lnTo>
                <a:lnTo>
                  <a:pt x="30213" y="7317"/>
                </a:lnTo>
                <a:lnTo>
                  <a:pt x="30258" y="7376"/>
                </a:lnTo>
                <a:lnTo>
                  <a:pt x="30300" y="7434"/>
                </a:lnTo>
                <a:lnTo>
                  <a:pt x="30341" y="7494"/>
                </a:lnTo>
                <a:lnTo>
                  <a:pt x="30379" y="7555"/>
                </a:lnTo>
                <a:lnTo>
                  <a:pt x="30415" y="7617"/>
                </a:lnTo>
                <a:lnTo>
                  <a:pt x="30449" y="7680"/>
                </a:lnTo>
                <a:lnTo>
                  <a:pt x="30482" y="7744"/>
                </a:lnTo>
                <a:lnTo>
                  <a:pt x="30512" y="7809"/>
                </a:lnTo>
                <a:lnTo>
                  <a:pt x="30540" y="7874"/>
                </a:lnTo>
                <a:lnTo>
                  <a:pt x="30566" y="7941"/>
                </a:lnTo>
                <a:lnTo>
                  <a:pt x="30590" y="8007"/>
                </a:lnTo>
                <a:lnTo>
                  <a:pt x="30612" y="8075"/>
                </a:lnTo>
                <a:lnTo>
                  <a:pt x="30632" y="8144"/>
                </a:lnTo>
                <a:lnTo>
                  <a:pt x="30649" y="8212"/>
                </a:lnTo>
                <a:lnTo>
                  <a:pt x="30665" y="8282"/>
                </a:lnTo>
                <a:lnTo>
                  <a:pt x="30678" y="8352"/>
                </a:lnTo>
                <a:lnTo>
                  <a:pt x="30691" y="8423"/>
                </a:lnTo>
                <a:lnTo>
                  <a:pt x="30700" y="8493"/>
                </a:lnTo>
                <a:lnTo>
                  <a:pt x="30709" y="8565"/>
                </a:lnTo>
                <a:lnTo>
                  <a:pt x="30714" y="8636"/>
                </a:lnTo>
                <a:lnTo>
                  <a:pt x="30718" y="8708"/>
                </a:lnTo>
                <a:lnTo>
                  <a:pt x="30720" y="8780"/>
                </a:lnTo>
                <a:lnTo>
                  <a:pt x="30720" y="8853"/>
                </a:lnTo>
                <a:lnTo>
                  <a:pt x="30718" y="8924"/>
                </a:lnTo>
                <a:lnTo>
                  <a:pt x="30714" y="8996"/>
                </a:lnTo>
                <a:lnTo>
                  <a:pt x="30708" y="9068"/>
                </a:lnTo>
                <a:lnTo>
                  <a:pt x="30700" y="9141"/>
                </a:lnTo>
                <a:lnTo>
                  <a:pt x="30690" y="9213"/>
                </a:lnTo>
                <a:lnTo>
                  <a:pt x="30678" y="9284"/>
                </a:lnTo>
                <a:lnTo>
                  <a:pt x="30665" y="9355"/>
                </a:lnTo>
                <a:lnTo>
                  <a:pt x="30649" y="9427"/>
                </a:lnTo>
                <a:lnTo>
                  <a:pt x="30632" y="9498"/>
                </a:lnTo>
                <a:lnTo>
                  <a:pt x="30612" y="9569"/>
                </a:lnTo>
                <a:lnTo>
                  <a:pt x="30590" y="9638"/>
                </a:lnTo>
                <a:lnTo>
                  <a:pt x="30567" y="9708"/>
                </a:lnTo>
                <a:lnTo>
                  <a:pt x="30542" y="9777"/>
                </a:lnTo>
                <a:lnTo>
                  <a:pt x="30515" y="9845"/>
                </a:lnTo>
                <a:lnTo>
                  <a:pt x="30486" y="9913"/>
                </a:lnTo>
                <a:lnTo>
                  <a:pt x="30456" y="9981"/>
                </a:lnTo>
                <a:lnTo>
                  <a:pt x="30422" y="10047"/>
                </a:lnTo>
                <a:lnTo>
                  <a:pt x="30388" y="10113"/>
                </a:lnTo>
                <a:lnTo>
                  <a:pt x="30351" y="10177"/>
                </a:lnTo>
                <a:lnTo>
                  <a:pt x="30313" y="10242"/>
                </a:lnTo>
                <a:lnTo>
                  <a:pt x="30273" y="10304"/>
                </a:lnTo>
                <a:lnTo>
                  <a:pt x="30231" y="10367"/>
                </a:lnTo>
                <a:lnTo>
                  <a:pt x="30187" y="10428"/>
                </a:lnTo>
                <a:lnTo>
                  <a:pt x="30141" y="10488"/>
                </a:lnTo>
                <a:lnTo>
                  <a:pt x="30094" y="10547"/>
                </a:lnTo>
                <a:lnTo>
                  <a:pt x="30044" y="10604"/>
                </a:lnTo>
                <a:lnTo>
                  <a:pt x="29993" y="10660"/>
                </a:lnTo>
                <a:lnTo>
                  <a:pt x="29940" y="10715"/>
                </a:lnTo>
                <a:lnTo>
                  <a:pt x="29886" y="10770"/>
                </a:lnTo>
                <a:lnTo>
                  <a:pt x="29829" y="10822"/>
                </a:lnTo>
                <a:lnTo>
                  <a:pt x="29775" y="10867"/>
                </a:lnTo>
                <a:lnTo>
                  <a:pt x="29719" y="10911"/>
                </a:lnTo>
                <a:lnTo>
                  <a:pt x="29662" y="10953"/>
                </a:lnTo>
                <a:lnTo>
                  <a:pt x="29605" y="10993"/>
                </a:lnTo>
                <a:lnTo>
                  <a:pt x="29548" y="11032"/>
                </a:lnTo>
                <a:lnTo>
                  <a:pt x="29489" y="11068"/>
                </a:lnTo>
                <a:lnTo>
                  <a:pt x="29431" y="11105"/>
                </a:lnTo>
                <a:lnTo>
                  <a:pt x="29372" y="11138"/>
                </a:lnTo>
                <a:lnTo>
                  <a:pt x="29311" y="11170"/>
                </a:lnTo>
                <a:lnTo>
                  <a:pt x="29251" y="11201"/>
                </a:lnTo>
                <a:lnTo>
                  <a:pt x="29191" y="11231"/>
                </a:lnTo>
                <a:lnTo>
                  <a:pt x="29129" y="11259"/>
                </a:lnTo>
                <a:lnTo>
                  <a:pt x="29068" y="11285"/>
                </a:lnTo>
                <a:lnTo>
                  <a:pt x="29005" y="11310"/>
                </a:lnTo>
                <a:lnTo>
                  <a:pt x="28943" y="11333"/>
                </a:lnTo>
                <a:lnTo>
                  <a:pt x="28880" y="11353"/>
                </a:lnTo>
                <a:lnTo>
                  <a:pt x="28817" y="11374"/>
                </a:lnTo>
                <a:lnTo>
                  <a:pt x="28753" y="11392"/>
                </a:lnTo>
                <a:lnTo>
                  <a:pt x="28689" y="11410"/>
                </a:lnTo>
                <a:lnTo>
                  <a:pt x="28625" y="11424"/>
                </a:lnTo>
                <a:lnTo>
                  <a:pt x="28561" y="11439"/>
                </a:lnTo>
                <a:lnTo>
                  <a:pt x="28496" y="11451"/>
                </a:lnTo>
                <a:lnTo>
                  <a:pt x="28431" y="11462"/>
                </a:lnTo>
                <a:lnTo>
                  <a:pt x="28366" y="11471"/>
                </a:lnTo>
                <a:lnTo>
                  <a:pt x="28301" y="11479"/>
                </a:lnTo>
                <a:lnTo>
                  <a:pt x="28236" y="11486"/>
                </a:lnTo>
                <a:lnTo>
                  <a:pt x="28170" y="11490"/>
                </a:lnTo>
                <a:lnTo>
                  <a:pt x="28105" y="11494"/>
                </a:lnTo>
                <a:lnTo>
                  <a:pt x="28039" y="11496"/>
                </a:lnTo>
                <a:lnTo>
                  <a:pt x="27974" y="11496"/>
                </a:lnTo>
                <a:lnTo>
                  <a:pt x="27908" y="11495"/>
                </a:lnTo>
                <a:lnTo>
                  <a:pt x="27843" y="11493"/>
                </a:lnTo>
                <a:lnTo>
                  <a:pt x="27777" y="11489"/>
                </a:lnTo>
                <a:lnTo>
                  <a:pt x="27711" y="11484"/>
                </a:lnTo>
                <a:lnTo>
                  <a:pt x="27646" y="11476"/>
                </a:lnTo>
                <a:lnTo>
                  <a:pt x="27580" y="11468"/>
                </a:lnTo>
                <a:lnTo>
                  <a:pt x="27516" y="11459"/>
                </a:lnTo>
                <a:lnTo>
                  <a:pt x="27450" y="11447"/>
                </a:lnTo>
                <a:lnTo>
                  <a:pt x="27386" y="11435"/>
                </a:lnTo>
                <a:lnTo>
                  <a:pt x="27320" y="11421"/>
                </a:lnTo>
                <a:lnTo>
                  <a:pt x="27255" y="11405"/>
                </a:lnTo>
                <a:lnTo>
                  <a:pt x="27192" y="11389"/>
                </a:lnTo>
                <a:lnTo>
                  <a:pt x="27127" y="11371"/>
                </a:lnTo>
                <a:lnTo>
                  <a:pt x="27064" y="11351"/>
                </a:lnTo>
                <a:lnTo>
                  <a:pt x="27000" y="11331"/>
                </a:lnTo>
                <a:lnTo>
                  <a:pt x="26937" y="11308"/>
                </a:lnTo>
                <a:lnTo>
                  <a:pt x="26874" y="11284"/>
                </a:lnTo>
                <a:lnTo>
                  <a:pt x="26812" y="11259"/>
                </a:lnTo>
                <a:lnTo>
                  <a:pt x="26751" y="11233"/>
                </a:lnTo>
                <a:lnTo>
                  <a:pt x="26689" y="11205"/>
                </a:lnTo>
                <a:lnTo>
                  <a:pt x="26628" y="11175"/>
                </a:lnTo>
                <a:lnTo>
                  <a:pt x="26567" y="11144"/>
                </a:lnTo>
                <a:lnTo>
                  <a:pt x="26507" y="11113"/>
                </a:lnTo>
                <a:lnTo>
                  <a:pt x="26448" y="11080"/>
                </a:lnTo>
                <a:lnTo>
                  <a:pt x="26388" y="11044"/>
                </a:lnTo>
                <a:lnTo>
                  <a:pt x="26330" y="11009"/>
                </a:lnTo>
                <a:lnTo>
                  <a:pt x="26272" y="10971"/>
                </a:lnTo>
                <a:lnTo>
                  <a:pt x="26214" y="10933"/>
                </a:lnTo>
                <a:lnTo>
                  <a:pt x="26158" y="10892"/>
                </a:lnTo>
                <a:lnTo>
                  <a:pt x="26102" y="10852"/>
                </a:lnTo>
                <a:lnTo>
                  <a:pt x="26047" y="10809"/>
                </a:lnTo>
                <a:lnTo>
                  <a:pt x="25992" y="10765"/>
                </a:lnTo>
                <a:lnTo>
                  <a:pt x="25937" y="10720"/>
                </a:lnTo>
                <a:lnTo>
                  <a:pt x="25884" y="10673"/>
                </a:lnTo>
                <a:lnTo>
                  <a:pt x="25840" y="10644"/>
                </a:lnTo>
                <a:lnTo>
                  <a:pt x="25797" y="10618"/>
                </a:lnTo>
                <a:lnTo>
                  <a:pt x="25756" y="10593"/>
                </a:lnTo>
                <a:lnTo>
                  <a:pt x="25718" y="10571"/>
                </a:lnTo>
                <a:lnTo>
                  <a:pt x="25681" y="10551"/>
                </a:lnTo>
                <a:lnTo>
                  <a:pt x="25646" y="10533"/>
                </a:lnTo>
                <a:lnTo>
                  <a:pt x="25613" y="10518"/>
                </a:lnTo>
                <a:lnTo>
                  <a:pt x="25581" y="10503"/>
                </a:lnTo>
                <a:lnTo>
                  <a:pt x="25550" y="10492"/>
                </a:lnTo>
                <a:lnTo>
                  <a:pt x="25521" y="10480"/>
                </a:lnTo>
                <a:lnTo>
                  <a:pt x="25493" y="10472"/>
                </a:lnTo>
                <a:lnTo>
                  <a:pt x="25466" y="10464"/>
                </a:lnTo>
                <a:lnTo>
                  <a:pt x="25440" y="10457"/>
                </a:lnTo>
                <a:lnTo>
                  <a:pt x="25414" y="10452"/>
                </a:lnTo>
                <a:lnTo>
                  <a:pt x="25389" y="10448"/>
                </a:lnTo>
                <a:lnTo>
                  <a:pt x="25364" y="10445"/>
                </a:lnTo>
                <a:lnTo>
                  <a:pt x="3051" y="10445"/>
                </a:lnTo>
                <a:lnTo>
                  <a:pt x="2972" y="10444"/>
                </a:lnTo>
                <a:lnTo>
                  <a:pt x="2894" y="10442"/>
                </a:lnTo>
                <a:lnTo>
                  <a:pt x="2816" y="10437"/>
                </a:lnTo>
                <a:lnTo>
                  <a:pt x="2739" y="10429"/>
                </a:lnTo>
                <a:lnTo>
                  <a:pt x="2662" y="10421"/>
                </a:lnTo>
                <a:lnTo>
                  <a:pt x="2586" y="10411"/>
                </a:lnTo>
                <a:lnTo>
                  <a:pt x="2511" y="10398"/>
                </a:lnTo>
                <a:lnTo>
                  <a:pt x="2436" y="10383"/>
                </a:lnTo>
                <a:lnTo>
                  <a:pt x="2362" y="10367"/>
                </a:lnTo>
                <a:lnTo>
                  <a:pt x="2288" y="10349"/>
                </a:lnTo>
                <a:lnTo>
                  <a:pt x="2215" y="10329"/>
                </a:lnTo>
                <a:lnTo>
                  <a:pt x="2143" y="10309"/>
                </a:lnTo>
                <a:lnTo>
                  <a:pt x="2073" y="10285"/>
                </a:lnTo>
                <a:lnTo>
                  <a:pt x="2002" y="10261"/>
                </a:lnTo>
                <a:lnTo>
                  <a:pt x="1932" y="10234"/>
                </a:lnTo>
                <a:lnTo>
                  <a:pt x="1863" y="10205"/>
                </a:lnTo>
                <a:lnTo>
                  <a:pt x="1795" y="10176"/>
                </a:lnTo>
                <a:lnTo>
                  <a:pt x="1728" y="10144"/>
                </a:lnTo>
                <a:lnTo>
                  <a:pt x="1661" y="10112"/>
                </a:lnTo>
                <a:lnTo>
                  <a:pt x="1597" y="10077"/>
                </a:lnTo>
                <a:lnTo>
                  <a:pt x="1532" y="10041"/>
                </a:lnTo>
                <a:lnTo>
                  <a:pt x="1469" y="10004"/>
                </a:lnTo>
                <a:lnTo>
                  <a:pt x="1406" y="9965"/>
                </a:lnTo>
                <a:lnTo>
                  <a:pt x="1345" y="9924"/>
                </a:lnTo>
                <a:lnTo>
                  <a:pt x="1285" y="9883"/>
                </a:lnTo>
                <a:lnTo>
                  <a:pt x="1225" y="9839"/>
                </a:lnTo>
                <a:lnTo>
                  <a:pt x="1167" y="9794"/>
                </a:lnTo>
                <a:lnTo>
                  <a:pt x="1110" y="9749"/>
                </a:lnTo>
                <a:lnTo>
                  <a:pt x="1055" y="9702"/>
                </a:lnTo>
                <a:lnTo>
                  <a:pt x="999" y="9653"/>
                </a:lnTo>
                <a:lnTo>
                  <a:pt x="945" y="9603"/>
                </a:lnTo>
                <a:lnTo>
                  <a:pt x="893" y="9552"/>
                </a:lnTo>
                <a:lnTo>
                  <a:pt x="842" y="9500"/>
                </a:lnTo>
                <a:lnTo>
                  <a:pt x="792" y="9446"/>
                </a:lnTo>
                <a:lnTo>
                  <a:pt x="743" y="9392"/>
                </a:lnTo>
                <a:lnTo>
                  <a:pt x="696" y="9335"/>
                </a:lnTo>
                <a:lnTo>
                  <a:pt x="651" y="9278"/>
                </a:lnTo>
                <a:lnTo>
                  <a:pt x="606" y="9220"/>
                </a:lnTo>
                <a:lnTo>
                  <a:pt x="562" y="9161"/>
                </a:lnTo>
                <a:lnTo>
                  <a:pt x="521" y="9100"/>
                </a:lnTo>
                <a:lnTo>
                  <a:pt x="480" y="9039"/>
                </a:lnTo>
                <a:lnTo>
                  <a:pt x="441" y="8976"/>
                </a:lnTo>
                <a:lnTo>
                  <a:pt x="404" y="8913"/>
                </a:lnTo>
                <a:lnTo>
                  <a:pt x="367" y="8849"/>
                </a:lnTo>
                <a:lnTo>
                  <a:pt x="333" y="8784"/>
                </a:lnTo>
                <a:lnTo>
                  <a:pt x="301" y="8717"/>
                </a:lnTo>
                <a:lnTo>
                  <a:pt x="270" y="8651"/>
                </a:lnTo>
                <a:lnTo>
                  <a:pt x="239" y="8582"/>
                </a:lnTo>
                <a:lnTo>
                  <a:pt x="211" y="8513"/>
                </a:lnTo>
                <a:lnTo>
                  <a:pt x="185" y="8444"/>
                </a:lnTo>
                <a:lnTo>
                  <a:pt x="160" y="8373"/>
                </a:lnTo>
                <a:lnTo>
                  <a:pt x="136" y="8302"/>
                </a:lnTo>
                <a:lnTo>
                  <a:pt x="116" y="8230"/>
                </a:lnTo>
                <a:lnTo>
                  <a:pt x="96" y="8157"/>
                </a:lnTo>
                <a:lnTo>
                  <a:pt x="78" y="8083"/>
                </a:lnTo>
                <a:lnTo>
                  <a:pt x="61" y="8010"/>
                </a:lnTo>
                <a:lnTo>
                  <a:pt x="47" y="7935"/>
                </a:lnTo>
                <a:lnTo>
                  <a:pt x="34" y="7860"/>
                </a:lnTo>
                <a:lnTo>
                  <a:pt x="24" y="7784"/>
                </a:lnTo>
                <a:lnTo>
                  <a:pt x="16" y="7707"/>
                </a:lnTo>
                <a:lnTo>
                  <a:pt x="8" y="7630"/>
                </a:lnTo>
                <a:lnTo>
                  <a:pt x="4" y="7552"/>
                </a:lnTo>
                <a:lnTo>
                  <a:pt x="1" y="7474"/>
                </a:lnTo>
                <a:lnTo>
                  <a:pt x="0" y="7394"/>
                </a:lnTo>
                <a:lnTo>
                  <a:pt x="0" y="3050"/>
                </a:lnTo>
                <a:lnTo>
                  <a:pt x="1" y="2971"/>
                </a:lnTo>
                <a:lnTo>
                  <a:pt x="4" y="2893"/>
                </a:lnTo>
                <a:lnTo>
                  <a:pt x="8" y="2815"/>
                </a:lnTo>
                <a:lnTo>
                  <a:pt x="16" y="2738"/>
                </a:lnTo>
                <a:lnTo>
                  <a:pt x="24" y="2661"/>
                </a:lnTo>
                <a:lnTo>
                  <a:pt x="34" y="2585"/>
                </a:lnTo>
                <a:lnTo>
                  <a:pt x="47" y="2510"/>
                </a:lnTo>
                <a:lnTo>
                  <a:pt x="61" y="2435"/>
                </a:lnTo>
                <a:lnTo>
                  <a:pt x="78" y="2361"/>
                </a:lnTo>
                <a:lnTo>
                  <a:pt x="96" y="2288"/>
                </a:lnTo>
                <a:lnTo>
                  <a:pt x="116" y="2215"/>
                </a:lnTo>
                <a:lnTo>
                  <a:pt x="136" y="2143"/>
                </a:lnTo>
                <a:lnTo>
                  <a:pt x="160" y="2072"/>
                </a:lnTo>
                <a:lnTo>
                  <a:pt x="185" y="2001"/>
                </a:lnTo>
                <a:lnTo>
                  <a:pt x="211" y="1932"/>
                </a:lnTo>
                <a:lnTo>
                  <a:pt x="239" y="1863"/>
                </a:lnTo>
                <a:lnTo>
                  <a:pt x="270" y="1795"/>
                </a:lnTo>
                <a:lnTo>
                  <a:pt x="301" y="1728"/>
                </a:lnTo>
                <a:lnTo>
                  <a:pt x="333" y="1661"/>
                </a:lnTo>
                <a:lnTo>
                  <a:pt x="367" y="1596"/>
                </a:lnTo>
                <a:lnTo>
                  <a:pt x="404" y="1532"/>
                </a:lnTo>
                <a:lnTo>
                  <a:pt x="441" y="1468"/>
                </a:lnTo>
                <a:lnTo>
                  <a:pt x="480" y="1406"/>
                </a:lnTo>
                <a:lnTo>
                  <a:pt x="521" y="1345"/>
                </a:lnTo>
                <a:lnTo>
                  <a:pt x="562" y="1284"/>
                </a:lnTo>
                <a:lnTo>
                  <a:pt x="606" y="1225"/>
                </a:lnTo>
                <a:lnTo>
                  <a:pt x="651" y="1167"/>
                </a:lnTo>
                <a:lnTo>
                  <a:pt x="696" y="1109"/>
                </a:lnTo>
                <a:lnTo>
                  <a:pt x="743" y="1054"/>
                </a:lnTo>
                <a:lnTo>
                  <a:pt x="792" y="999"/>
                </a:lnTo>
                <a:lnTo>
                  <a:pt x="842" y="946"/>
                </a:lnTo>
                <a:lnTo>
                  <a:pt x="893" y="893"/>
                </a:lnTo>
                <a:lnTo>
                  <a:pt x="945" y="842"/>
                </a:lnTo>
                <a:lnTo>
                  <a:pt x="999" y="792"/>
                </a:lnTo>
                <a:lnTo>
                  <a:pt x="1055" y="744"/>
                </a:lnTo>
                <a:lnTo>
                  <a:pt x="1110" y="696"/>
                </a:lnTo>
                <a:lnTo>
                  <a:pt x="1167" y="650"/>
                </a:lnTo>
                <a:lnTo>
                  <a:pt x="1225" y="606"/>
                </a:lnTo>
                <a:lnTo>
                  <a:pt x="1285" y="563"/>
                </a:lnTo>
                <a:lnTo>
                  <a:pt x="1345" y="520"/>
                </a:lnTo>
                <a:lnTo>
                  <a:pt x="1406" y="481"/>
                </a:lnTo>
                <a:lnTo>
                  <a:pt x="1469" y="441"/>
                </a:lnTo>
                <a:lnTo>
                  <a:pt x="1532" y="404"/>
                </a:lnTo>
                <a:lnTo>
                  <a:pt x="1597" y="368"/>
                </a:lnTo>
                <a:lnTo>
                  <a:pt x="1661" y="334"/>
                </a:lnTo>
                <a:lnTo>
                  <a:pt x="1728" y="301"/>
                </a:lnTo>
                <a:lnTo>
                  <a:pt x="1795" y="270"/>
                </a:lnTo>
                <a:lnTo>
                  <a:pt x="1863" y="239"/>
                </a:lnTo>
                <a:lnTo>
                  <a:pt x="1932" y="211"/>
                </a:lnTo>
                <a:lnTo>
                  <a:pt x="2002" y="185"/>
                </a:lnTo>
                <a:lnTo>
                  <a:pt x="2073" y="160"/>
                </a:lnTo>
                <a:lnTo>
                  <a:pt x="2143" y="137"/>
                </a:lnTo>
                <a:lnTo>
                  <a:pt x="2215" y="116"/>
                </a:lnTo>
                <a:lnTo>
                  <a:pt x="2288" y="96"/>
                </a:lnTo>
                <a:lnTo>
                  <a:pt x="2362" y="78"/>
                </a:lnTo>
                <a:lnTo>
                  <a:pt x="2436" y="61"/>
                </a:lnTo>
                <a:lnTo>
                  <a:pt x="2511" y="48"/>
                </a:lnTo>
                <a:lnTo>
                  <a:pt x="2586" y="35"/>
                </a:lnTo>
                <a:lnTo>
                  <a:pt x="2662" y="24"/>
                </a:lnTo>
                <a:lnTo>
                  <a:pt x="2739" y="16"/>
                </a:lnTo>
                <a:lnTo>
                  <a:pt x="2816" y="8"/>
                </a:lnTo>
                <a:lnTo>
                  <a:pt x="2894" y="4"/>
                </a:lnTo>
                <a:lnTo>
                  <a:pt x="2972" y="1"/>
                </a:lnTo>
                <a:lnTo>
                  <a:pt x="3051" y="0"/>
                </a:lnTo>
                <a:lnTo>
                  <a:pt x="25929" y="0"/>
                </a:lnTo>
                <a:lnTo>
                  <a:pt x="26007" y="1"/>
                </a:lnTo>
                <a:lnTo>
                  <a:pt x="26086" y="4"/>
                </a:lnTo>
                <a:lnTo>
                  <a:pt x="26163" y="8"/>
                </a:lnTo>
                <a:lnTo>
                  <a:pt x="26240" y="16"/>
                </a:lnTo>
                <a:lnTo>
                  <a:pt x="26317" y="24"/>
                </a:lnTo>
                <a:lnTo>
                  <a:pt x="26393" y="35"/>
                </a:lnTo>
                <a:lnTo>
                  <a:pt x="26469" y="48"/>
                </a:lnTo>
                <a:lnTo>
                  <a:pt x="26543" y="61"/>
                </a:lnTo>
                <a:lnTo>
                  <a:pt x="26618" y="78"/>
                </a:lnTo>
                <a:lnTo>
                  <a:pt x="26691" y="96"/>
                </a:lnTo>
                <a:lnTo>
                  <a:pt x="26764" y="116"/>
                </a:lnTo>
                <a:lnTo>
                  <a:pt x="26836" y="137"/>
                </a:lnTo>
                <a:lnTo>
                  <a:pt x="26908" y="160"/>
                </a:lnTo>
                <a:lnTo>
                  <a:pt x="26977" y="185"/>
                </a:lnTo>
                <a:lnTo>
                  <a:pt x="27047" y="211"/>
                </a:lnTo>
                <a:lnTo>
                  <a:pt x="27117" y="239"/>
                </a:lnTo>
                <a:lnTo>
                  <a:pt x="27185" y="270"/>
                </a:lnTo>
                <a:lnTo>
                  <a:pt x="27251" y="301"/>
                </a:lnTo>
                <a:lnTo>
                  <a:pt x="27318" y="334"/>
                </a:lnTo>
                <a:lnTo>
                  <a:pt x="27383" y="368"/>
                </a:lnTo>
                <a:lnTo>
                  <a:pt x="27448" y="404"/>
                </a:lnTo>
                <a:lnTo>
                  <a:pt x="27510" y="441"/>
                </a:lnTo>
                <a:lnTo>
                  <a:pt x="27573" y="481"/>
                </a:lnTo>
                <a:lnTo>
                  <a:pt x="27634" y="520"/>
                </a:lnTo>
                <a:lnTo>
                  <a:pt x="27695" y="563"/>
                </a:lnTo>
                <a:lnTo>
                  <a:pt x="27754" y="606"/>
                </a:lnTo>
                <a:lnTo>
                  <a:pt x="27812" y="650"/>
                </a:lnTo>
                <a:lnTo>
                  <a:pt x="27870" y="696"/>
                </a:lnTo>
                <a:lnTo>
                  <a:pt x="27926" y="744"/>
                </a:lnTo>
                <a:lnTo>
                  <a:pt x="27980" y="792"/>
                </a:lnTo>
                <a:lnTo>
                  <a:pt x="28034" y="842"/>
                </a:lnTo>
                <a:lnTo>
                  <a:pt x="28086" y="893"/>
                </a:lnTo>
                <a:lnTo>
                  <a:pt x="28137" y="946"/>
                </a:lnTo>
                <a:lnTo>
                  <a:pt x="28187" y="999"/>
                </a:lnTo>
                <a:lnTo>
                  <a:pt x="28236" y="1054"/>
                </a:lnTo>
                <a:lnTo>
                  <a:pt x="28283" y="1109"/>
                </a:lnTo>
                <a:lnTo>
                  <a:pt x="28330" y="1167"/>
                </a:lnTo>
                <a:lnTo>
                  <a:pt x="28373" y="1225"/>
                </a:lnTo>
                <a:lnTo>
                  <a:pt x="28417" y="1284"/>
                </a:lnTo>
                <a:lnTo>
                  <a:pt x="28459" y="1345"/>
                </a:lnTo>
                <a:lnTo>
                  <a:pt x="28499" y="1406"/>
                </a:lnTo>
                <a:lnTo>
                  <a:pt x="28538" y="1468"/>
                </a:lnTo>
                <a:lnTo>
                  <a:pt x="28575" y="1532"/>
                </a:lnTo>
                <a:lnTo>
                  <a:pt x="28612" y="1596"/>
                </a:lnTo>
                <a:lnTo>
                  <a:pt x="28646" y="1661"/>
                </a:lnTo>
                <a:lnTo>
                  <a:pt x="28680" y="1728"/>
                </a:lnTo>
                <a:lnTo>
                  <a:pt x="28711" y="1795"/>
                </a:lnTo>
                <a:lnTo>
                  <a:pt x="28740" y="1863"/>
                </a:lnTo>
                <a:lnTo>
                  <a:pt x="28768" y="1932"/>
                </a:lnTo>
                <a:lnTo>
                  <a:pt x="28795" y="2001"/>
                </a:lnTo>
                <a:lnTo>
                  <a:pt x="28820" y="2072"/>
                </a:lnTo>
                <a:lnTo>
                  <a:pt x="28843" y="2143"/>
                </a:lnTo>
                <a:lnTo>
                  <a:pt x="28865" y="2215"/>
                </a:lnTo>
                <a:lnTo>
                  <a:pt x="28884" y="2288"/>
                </a:lnTo>
                <a:lnTo>
                  <a:pt x="28902" y="2361"/>
                </a:lnTo>
                <a:lnTo>
                  <a:pt x="28918" y="2435"/>
                </a:lnTo>
                <a:lnTo>
                  <a:pt x="28933" y="2510"/>
                </a:lnTo>
                <a:lnTo>
                  <a:pt x="28945" y="2585"/>
                </a:lnTo>
                <a:lnTo>
                  <a:pt x="28955" y="2661"/>
                </a:lnTo>
                <a:lnTo>
                  <a:pt x="28965" y="2738"/>
                </a:lnTo>
                <a:lnTo>
                  <a:pt x="28971" y="2815"/>
                </a:lnTo>
                <a:lnTo>
                  <a:pt x="28976" y="2893"/>
                </a:lnTo>
                <a:lnTo>
                  <a:pt x="28979" y="2971"/>
                </a:lnTo>
                <a:lnTo>
                  <a:pt x="28980" y="3050"/>
                </a:lnTo>
                <a:lnTo>
                  <a:pt x="28980" y="5222"/>
                </a:lnTo>
                <a:lnTo>
                  <a:pt x="28979" y="5273"/>
                </a:lnTo>
                <a:lnTo>
                  <a:pt x="28978" y="5323"/>
                </a:lnTo>
                <a:lnTo>
                  <a:pt x="28974" y="5373"/>
                </a:lnTo>
                <a:lnTo>
                  <a:pt x="28969" y="5422"/>
                </a:lnTo>
                <a:lnTo>
                  <a:pt x="28965" y="5447"/>
                </a:lnTo>
                <a:lnTo>
                  <a:pt x="28961" y="5471"/>
                </a:lnTo>
                <a:lnTo>
                  <a:pt x="28955" y="5495"/>
                </a:lnTo>
                <a:lnTo>
                  <a:pt x="28950" y="5518"/>
                </a:lnTo>
                <a:lnTo>
                  <a:pt x="28943" y="5542"/>
                </a:lnTo>
                <a:lnTo>
                  <a:pt x="28936" y="5565"/>
                </a:lnTo>
                <a:lnTo>
                  <a:pt x="28927" y="5588"/>
                </a:lnTo>
                <a:lnTo>
                  <a:pt x="28918" y="5610"/>
                </a:lnTo>
                <a:lnTo>
                  <a:pt x="28825" y="5605"/>
                </a:lnTo>
                <a:lnTo>
                  <a:pt x="28733" y="5603"/>
                </a:lnTo>
                <a:lnTo>
                  <a:pt x="28640" y="5603"/>
                </a:lnTo>
                <a:lnTo>
                  <a:pt x="28548" y="5605"/>
                </a:lnTo>
                <a:lnTo>
                  <a:pt x="28456" y="5610"/>
                </a:lnTo>
                <a:lnTo>
                  <a:pt x="28364" y="5617"/>
                </a:lnTo>
                <a:lnTo>
                  <a:pt x="28274" y="5625"/>
                </a:lnTo>
                <a:lnTo>
                  <a:pt x="28183" y="5637"/>
                </a:lnTo>
                <a:lnTo>
                  <a:pt x="28092" y="5649"/>
                </a:lnTo>
                <a:lnTo>
                  <a:pt x="28003" y="5665"/>
                </a:lnTo>
                <a:lnTo>
                  <a:pt x="27913" y="5682"/>
                </a:lnTo>
                <a:lnTo>
                  <a:pt x="27825" y="5702"/>
                </a:lnTo>
                <a:lnTo>
                  <a:pt x="27737" y="5725"/>
                </a:lnTo>
                <a:lnTo>
                  <a:pt x="27650" y="5749"/>
                </a:lnTo>
                <a:lnTo>
                  <a:pt x="27564" y="5776"/>
                </a:lnTo>
                <a:lnTo>
                  <a:pt x="27478" y="5805"/>
                </a:lnTo>
                <a:lnTo>
                  <a:pt x="27437" y="5821"/>
                </a:lnTo>
                <a:lnTo>
                  <a:pt x="27394" y="5836"/>
                </a:lnTo>
                <a:lnTo>
                  <a:pt x="27352" y="5853"/>
                </a:lnTo>
                <a:lnTo>
                  <a:pt x="27311" y="5870"/>
                </a:lnTo>
                <a:lnTo>
                  <a:pt x="27269" y="5887"/>
                </a:lnTo>
                <a:lnTo>
                  <a:pt x="27228" y="5906"/>
                </a:lnTo>
                <a:lnTo>
                  <a:pt x="27187" y="5925"/>
                </a:lnTo>
                <a:lnTo>
                  <a:pt x="27147" y="5945"/>
                </a:lnTo>
                <a:lnTo>
                  <a:pt x="27107" y="5964"/>
                </a:lnTo>
                <a:lnTo>
                  <a:pt x="27066" y="5985"/>
                </a:lnTo>
                <a:lnTo>
                  <a:pt x="27026" y="6007"/>
                </a:lnTo>
                <a:lnTo>
                  <a:pt x="26988" y="6029"/>
                </a:lnTo>
                <a:lnTo>
                  <a:pt x="26948" y="6051"/>
                </a:lnTo>
                <a:lnTo>
                  <a:pt x="26910" y="6075"/>
                </a:lnTo>
                <a:lnTo>
                  <a:pt x="26871" y="6098"/>
                </a:lnTo>
                <a:lnTo>
                  <a:pt x="26833" y="6123"/>
                </a:lnTo>
                <a:lnTo>
                  <a:pt x="26795" y="6148"/>
                </a:lnTo>
                <a:lnTo>
                  <a:pt x="26758" y="6173"/>
                </a:lnTo>
                <a:lnTo>
                  <a:pt x="26721" y="6199"/>
                </a:lnTo>
                <a:lnTo>
                  <a:pt x="26684" y="6226"/>
                </a:lnTo>
                <a:lnTo>
                  <a:pt x="26648" y="6253"/>
                </a:lnTo>
                <a:lnTo>
                  <a:pt x="26612" y="6281"/>
                </a:lnTo>
                <a:lnTo>
                  <a:pt x="26577" y="6309"/>
                </a:lnTo>
                <a:lnTo>
                  <a:pt x="26541" y="6338"/>
                </a:lnTo>
                <a:lnTo>
                  <a:pt x="26507" y="6368"/>
                </a:lnTo>
                <a:lnTo>
                  <a:pt x="26473" y="6398"/>
                </a:lnTo>
                <a:lnTo>
                  <a:pt x="26438" y="6430"/>
                </a:lnTo>
                <a:lnTo>
                  <a:pt x="26405" y="6462"/>
                </a:lnTo>
                <a:lnTo>
                  <a:pt x="26372" y="6494"/>
                </a:lnTo>
                <a:lnTo>
                  <a:pt x="26339" y="6526"/>
                </a:lnTo>
                <a:lnTo>
                  <a:pt x="26307" y="6560"/>
                </a:lnTo>
                <a:lnTo>
                  <a:pt x="26275" y="6594"/>
                </a:lnTo>
                <a:lnTo>
                  <a:pt x="26232" y="6643"/>
                </a:lnTo>
                <a:lnTo>
                  <a:pt x="26191" y="6694"/>
                </a:lnTo>
                <a:lnTo>
                  <a:pt x="26152" y="6744"/>
                </a:lnTo>
                <a:lnTo>
                  <a:pt x="26113" y="6796"/>
                </a:lnTo>
                <a:lnTo>
                  <a:pt x="26076" y="6848"/>
                </a:lnTo>
                <a:lnTo>
                  <a:pt x="26041" y="6901"/>
                </a:lnTo>
                <a:lnTo>
                  <a:pt x="26006" y="6954"/>
                </a:lnTo>
                <a:lnTo>
                  <a:pt x="25973" y="7008"/>
                </a:lnTo>
                <a:lnTo>
                  <a:pt x="25942" y="7063"/>
                </a:lnTo>
                <a:lnTo>
                  <a:pt x="25911" y="7119"/>
                </a:lnTo>
                <a:lnTo>
                  <a:pt x="25882" y="7174"/>
                </a:lnTo>
                <a:lnTo>
                  <a:pt x="25855" y="7231"/>
                </a:lnTo>
                <a:lnTo>
                  <a:pt x="25829" y="7287"/>
                </a:lnTo>
                <a:lnTo>
                  <a:pt x="25804" y="7344"/>
                </a:lnTo>
                <a:lnTo>
                  <a:pt x="25780" y="7403"/>
                </a:lnTo>
                <a:lnTo>
                  <a:pt x="25758" y="7461"/>
                </a:lnTo>
                <a:lnTo>
                  <a:pt x="25738" y="7519"/>
                </a:lnTo>
                <a:lnTo>
                  <a:pt x="25719" y="7578"/>
                </a:lnTo>
                <a:lnTo>
                  <a:pt x="25701" y="7637"/>
                </a:lnTo>
                <a:lnTo>
                  <a:pt x="25684" y="7697"/>
                </a:lnTo>
                <a:lnTo>
                  <a:pt x="25669" y="7757"/>
                </a:lnTo>
                <a:lnTo>
                  <a:pt x="25655" y="7817"/>
                </a:lnTo>
                <a:lnTo>
                  <a:pt x="25643" y="7877"/>
                </a:lnTo>
                <a:lnTo>
                  <a:pt x="25631" y="7938"/>
                </a:lnTo>
                <a:lnTo>
                  <a:pt x="25622" y="7998"/>
                </a:lnTo>
                <a:lnTo>
                  <a:pt x="25614" y="8058"/>
                </a:lnTo>
                <a:lnTo>
                  <a:pt x="25606" y="8120"/>
                </a:lnTo>
                <a:lnTo>
                  <a:pt x="25601" y="8180"/>
                </a:lnTo>
                <a:lnTo>
                  <a:pt x="25597" y="8242"/>
                </a:lnTo>
                <a:lnTo>
                  <a:pt x="25595" y="8303"/>
                </a:lnTo>
                <a:lnTo>
                  <a:pt x="25593" y="8363"/>
                </a:lnTo>
                <a:lnTo>
                  <a:pt x="25593" y="8425"/>
                </a:lnTo>
                <a:lnTo>
                  <a:pt x="25595" y="8486"/>
                </a:lnTo>
                <a:lnTo>
                  <a:pt x="25597" y="8547"/>
                </a:lnTo>
                <a:lnTo>
                  <a:pt x="25601" y="8608"/>
                </a:lnTo>
                <a:lnTo>
                  <a:pt x="25607" y="8668"/>
                </a:lnTo>
                <a:lnTo>
                  <a:pt x="25614" y="8729"/>
                </a:lnTo>
                <a:lnTo>
                  <a:pt x="25622" y="8789"/>
                </a:lnTo>
                <a:lnTo>
                  <a:pt x="25632" y="8849"/>
                </a:lnTo>
                <a:lnTo>
                  <a:pt x="25644" y="8910"/>
                </a:lnTo>
                <a:lnTo>
                  <a:pt x="25656" y="8969"/>
                </a:lnTo>
                <a:lnTo>
                  <a:pt x="25670" y="9028"/>
                </a:lnTo>
                <a:lnTo>
                  <a:pt x="25686" y="9088"/>
                </a:lnTo>
                <a:lnTo>
                  <a:pt x="25702" y="9146"/>
                </a:lnTo>
                <a:lnTo>
                  <a:pt x="25721" y="9204"/>
                </a:lnTo>
                <a:lnTo>
                  <a:pt x="25740" y="9263"/>
                </a:lnTo>
                <a:lnTo>
                  <a:pt x="25762" y="9320"/>
                </a:lnTo>
                <a:lnTo>
                  <a:pt x="25783" y="9377"/>
                </a:lnTo>
                <a:lnTo>
                  <a:pt x="25807" y="9434"/>
                </a:lnTo>
                <a:lnTo>
                  <a:pt x="25832" y="9490"/>
                </a:lnTo>
                <a:lnTo>
                  <a:pt x="25859" y="9546"/>
                </a:lnTo>
                <a:lnTo>
                  <a:pt x="25888" y="9601"/>
                </a:lnTo>
                <a:lnTo>
                  <a:pt x="25917" y="9655"/>
                </a:lnTo>
                <a:lnTo>
                  <a:pt x="25948" y="9709"/>
                </a:lnTo>
                <a:lnTo>
                  <a:pt x="25980" y="9762"/>
                </a:lnTo>
                <a:lnTo>
                  <a:pt x="26015" y="9815"/>
                </a:lnTo>
                <a:lnTo>
                  <a:pt x="26050" y="9867"/>
                </a:lnTo>
                <a:lnTo>
                  <a:pt x="26086" y="9918"/>
                </a:lnTo>
                <a:lnTo>
                  <a:pt x="26124" y="9969"/>
                </a:lnTo>
                <a:lnTo>
                  <a:pt x="26163" y="10018"/>
                </a:lnTo>
                <a:lnTo>
                  <a:pt x="26205" y="10067"/>
                </a:lnTo>
                <a:lnTo>
                  <a:pt x="26247" y="10116"/>
                </a:lnTo>
                <a:lnTo>
                  <a:pt x="26290" y="10163"/>
                </a:lnTo>
                <a:lnTo>
                  <a:pt x="26336" y="10210"/>
                </a:lnTo>
                <a:lnTo>
                  <a:pt x="26383" y="10254"/>
                </a:lnTo>
                <a:lnTo>
                  <a:pt x="26430" y="10298"/>
                </a:lnTo>
                <a:lnTo>
                  <a:pt x="26479" y="10340"/>
                </a:lnTo>
                <a:lnTo>
                  <a:pt x="26528" y="10380"/>
                </a:lnTo>
                <a:lnTo>
                  <a:pt x="26579" y="10419"/>
                </a:lnTo>
                <a:lnTo>
                  <a:pt x="26630" y="10456"/>
                </a:lnTo>
                <a:lnTo>
                  <a:pt x="26682" y="10492"/>
                </a:lnTo>
                <a:lnTo>
                  <a:pt x="26735" y="10525"/>
                </a:lnTo>
                <a:lnTo>
                  <a:pt x="26788" y="10557"/>
                </a:lnTo>
                <a:lnTo>
                  <a:pt x="26843" y="10588"/>
                </a:lnTo>
                <a:lnTo>
                  <a:pt x="26897" y="10618"/>
                </a:lnTo>
                <a:lnTo>
                  <a:pt x="26954" y="10645"/>
                </a:lnTo>
                <a:lnTo>
                  <a:pt x="27010" y="10671"/>
                </a:lnTo>
                <a:lnTo>
                  <a:pt x="27067" y="10695"/>
                </a:lnTo>
                <a:lnTo>
                  <a:pt x="27124" y="10718"/>
                </a:lnTo>
                <a:lnTo>
                  <a:pt x="27182" y="10738"/>
                </a:lnTo>
                <a:lnTo>
                  <a:pt x="27240" y="10758"/>
                </a:lnTo>
                <a:lnTo>
                  <a:pt x="27298" y="10776"/>
                </a:lnTo>
                <a:lnTo>
                  <a:pt x="27357" y="10792"/>
                </a:lnTo>
                <a:lnTo>
                  <a:pt x="27417" y="10807"/>
                </a:lnTo>
                <a:lnTo>
                  <a:pt x="27476" y="10821"/>
                </a:lnTo>
                <a:lnTo>
                  <a:pt x="27535" y="10832"/>
                </a:lnTo>
                <a:lnTo>
                  <a:pt x="27596" y="10841"/>
                </a:lnTo>
                <a:lnTo>
                  <a:pt x="27655" y="10850"/>
                </a:lnTo>
                <a:lnTo>
                  <a:pt x="27716" y="10857"/>
                </a:lnTo>
                <a:lnTo>
                  <a:pt x="27776" y="10862"/>
                </a:lnTo>
                <a:lnTo>
                  <a:pt x="27836" y="10865"/>
                </a:lnTo>
                <a:lnTo>
                  <a:pt x="27897" y="10867"/>
                </a:lnTo>
                <a:lnTo>
                  <a:pt x="27956" y="10868"/>
                </a:lnTo>
                <a:lnTo>
                  <a:pt x="28016" y="10867"/>
                </a:lnTo>
                <a:lnTo>
                  <a:pt x="28077" y="10864"/>
                </a:lnTo>
                <a:lnTo>
                  <a:pt x="28136" y="10860"/>
                </a:lnTo>
                <a:lnTo>
                  <a:pt x="28195" y="10854"/>
                </a:lnTo>
                <a:lnTo>
                  <a:pt x="28255" y="10847"/>
                </a:lnTo>
                <a:lnTo>
                  <a:pt x="28314" y="10838"/>
                </a:lnTo>
                <a:lnTo>
                  <a:pt x="28372" y="10828"/>
                </a:lnTo>
                <a:lnTo>
                  <a:pt x="28431" y="10815"/>
                </a:lnTo>
                <a:lnTo>
                  <a:pt x="28488" y="10802"/>
                </a:lnTo>
                <a:lnTo>
                  <a:pt x="28545" y="10786"/>
                </a:lnTo>
                <a:lnTo>
                  <a:pt x="28603" y="10770"/>
                </a:lnTo>
                <a:lnTo>
                  <a:pt x="28659" y="10752"/>
                </a:lnTo>
                <a:lnTo>
                  <a:pt x="28714" y="10732"/>
                </a:lnTo>
                <a:lnTo>
                  <a:pt x="28769" y="10710"/>
                </a:lnTo>
                <a:lnTo>
                  <a:pt x="28823" y="10687"/>
                </a:lnTo>
                <a:lnTo>
                  <a:pt x="28877" y="10662"/>
                </a:lnTo>
                <a:lnTo>
                  <a:pt x="28930" y="10636"/>
                </a:lnTo>
                <a:lnTo>
                  <a:pt x="28983" y="10609"/>
                </a:lnTo>
                <a:lnTo>
                  <a:pt x="29034" y="10580"/>
                </a:lnTo>
                <a:lnTo>
                  <a:pt x="29083" y="10549"/>
                </a:lnTo>
                <a:lnTo>
                  <a:pt x="29133" y="10517"/>
                </a:lnTo>
                <a:lnTo>
                  <a:pt x="29181" y="10482"/>
                </a:lnTo>
                <a:lnTo>
                  <a:pt x="29229" y="10447"/>
                </a:lnTo>
                <a:lnTo>
                  <a:pt x="29276" y="10411"/>
                </a:lnTo>
                <a:lnTo>
                  <a:pt x="29321" y="10372"/>
                </a:lnTo>
                <a:lnTo>
                  <a:pt x="29366" y="10332"/>
                </a:lnTo>
                <a:lnTo>
                  <a:pt x="29408" y="10291"/>
                </a:lnTo>
                <a:lnTo>
                  <a:pt x="29450" y="10247"/>
                </a:lnTo>
                <a:lnTo>
                  <a:pt x="29491" y="10202"/>
                </a:lnTo>
                <a:lnTo>
                  <a:pt x="29530" y="10157"/>
                </a:lnTo>
                <a:lnTo>
                  <a:pt x="29569" y="10109"/>
                </a:lnTo>
                <a:lnTo>
                  <a:pt x="29605" y="10060"/>
                </a:lnTo>
                <a:lnTo>
                  <a:pt x="29640" y="10009"/>
                </a:lnTo>
                <a:lnTo>
                  <a:pt x="29674" y="9957"/>
                </a:lnTo>
                <a:lnTo>
                  <a:pt x="29707" y="9903"/>
                </a:lnTo>
                <a:lnTo>
                  <a:pt x="29727" y="9868"/>
                </a:lnTo>
                <a:lnTo>
                  <a:pt x="29746" y="9833"/>
                </a:lnTo>
                <a:lnTo>
                  <a:pt x="29764" y="9798"/>
                </a:lnTo>
                <a:lnTo>
                  <a:pt x="29783" y="9761"/>
                </a:lnTo>
                <a:lnTo>
                  <a:pt x="29800" y="9726"/>
                </a:lnTo>
                <a:lnTo>
                  <a:pt x="29817" y="9688"/>
                </a:lnTo>
                <a:lnTo>
                  <a:pt x="29833" y="9652"/>
                </a:lnTo>
                <a:lnTo>
                  <a:pt x="29850" y="9614"/>
                </a:lnTo>
                <a:lnTo>
                  <a:pt x="29864" y="9577"/>
                </a:lnTo>
                <a:lnTo>
                  <a:pt x="29879" y="9538"/>
                </a:lnTo>
                <a:lnTo>
                  <a:pt x="29893" y="9501"/>
                </a:lnTo>
                <a:lnTo>
                  <a:pt x="29906" y="9462"/>
                </a:lnTo>
                <a:lnTo>
                  <a:pt x="29918" y="9424"/>
                </a:lnTo>
                <a:lnTo>
                  <a:pt x="29931" y="9384"/>
                </a:lnTo>
                <a:lnTo>
                  <a:pt x="29942" y="9346"/>
                </a:lnTo>
                <a:lnTo>
                  <a:pt x="29953" y="9306"/>
                </a:lnTo>
                <a:lnTo>
                  <a:pt x="29962" y="9267"/>
                </a:lnTo>
                <a:lnTo>
                  <a:pt x="29971" y="9227"/>
                </a:lnTo>
                <a:lnTo>
                  <a:pt x="29980" y="9188"/>
                </a:lnTo>
                <a:lnTo>
                  <a:pt x="29988" y="9147"/>
                </a:lnTo>
                <a:lnTo>
                  <a:pt x="29994" y="9108"/>
                </a:lnTo>
                <a:lnTo>
                  <a:pt x="30001" y="9068"/>
                </a:lnTo>
                <a:lnTo>
                  <a:pt x="30006" y="9027"/>
                </a:lnTo>
                <a:lnTo>
                  <a:pt x="30011" y="8988"/>
                </a:lnTo>
                <a:lnTo>
                  <a:pt x="30015" y="8947"/>
                </a:lnTo>
                <a:lnTo>
                  <a:pt x="30018" y="8908"/>
                </a:lnTo>
                <a:lnTo>
                  <a:pt x="30020" y="8867"/>
                </a:lnTo>
                <a:lnTo>
                  <a:pt x="30021" y="8827"/>
                </a:lnTo>
                <a:lnTo>
                  <a:pt x="30023" y="8787"/>
                </a:lnTo>
                <a:lnTo>
                  <a:pt x="30023" y="8747"/>
                </a:lnTo>
                <a:lnTo>
                  <a:pt x="30021" y="8707"/>
                </a:lnTo>
                <a:lnTo>
                  <a:pt x="30019" y="8667"/>
                </a:lnTo>
                <a:lnTo>
                  <a:pt x="30017" y="8628"/>
                </a:lnTo>
                <a:lnTo>
                  <a:pt x="30013" y="8588"/>
                </a:lnTo>
                <a:lnTo>
                  <a:pt x="30009" y="8549"/>
                </a:lnTo>
                <a:lnTo>
                  <a:pt x="30004" y="8509"/>
                </a:lnTo>
                <a:lnTo>
                  <a:pt x="29998" y="8471"/>
                </a:lnTo>
                <a:lnTo>
                  <a:pt x="29990" y="8432"/>
                </a:lnTo>
                <a:lnTo>
                  <a:pt x="29982" y="8394"/>
                </a:lnTo>
                <a:lnTo>
                  <a:pt x="29974" y="8355"/>
                </a:lnTo>
                <a:lnTo>
                  <a:pt x="29963" y="8317"/>
                </a:lnTo>
                <a:lnTo>
                  <a:pt x="29953" y="8279"/>
                </a:lnTo>
                <a:lnTo>
                  <a:pt x="29941" y="8242"/>
                </a:lnTo>
                <a:lnTo>
                  <a:pt x="29928" y="8204"/>
                </a:lnTo>
                <a:lnTo>
                  <a:pt x="29914" y="8168"/>
                </a:lnTo>
                <a:lnTo>
                  <a:pt x="29900" y="8130"/>
                </a:lnTo>
                <a:lnTo>
                  <a:pt x="29884" y="8095"/>
                </a:lnTo>
                <a:lnTo>
                  <a:pt x="29867" y="8058"/>
                </a:lnTo>
                <a:lnTo>
                  <a:pt x="29850" y="8023"/>
                </a:lnTo>
                <a:lnTo>
                  <a:pt x="29831" y="7989"/>
                </a:lnTo>
                <a:lnTo>
                  <a:pt x="29811" y="7954"/>
                </a:lnTo>
                <a:lnTo>
                  <a:pt x="29790" y="7920"/>
                </a:lnTo>
                <a:lnTo>
                  <a:pt x="29767" y="7887"/>
                </a:lnTo>
                <a:lnTo>
                  <a:pt x="29745" y="7853"/>
                </a:lnTo>
                <a:lnTo>
                  <a:pt x="29721" y="7821"/>
                </a:lnTo>
                <a:lnTo>
                  <a:pt x="29696" y="7789"/>
                </a:lnTo>
                <a:lnTo>
                  <a:pt x="29670" y="7758"/>
                </a:lnTo>
                <a:lnTo>
                  <a:pt x="29643" y="7726"/>
                </a:lnTo>
                <a:lnTo>
                  <a:pt x="29613" y="7696"/>
                </a:lnTo>
                <a:lnTo>
                  <a:pt x="29584" y="7666"/>
                </a:lnTo>
                <a:lnTo>
                  <a:pt x="29553" y="7637"/>
                </a:lnTo>
                <a:lnTo>
                  <a:pt x="29522" y="7609"/>
                </a:lnTo>
                <a:lnTo>
                  <a:pt x="29488" y="7581"/>
                </a:lnTo>
                <a:lnTo>
                  <a:pt x="29454" y="7554"/>
                </a:lnTo>
                <a:lnTo>
                  <a:pt x="29417" y="7517"/>
                </a:lnTo>
                <a:lnTo>
                  <a:pt x="29384" y="7487"/>
                </a:lnTo>
                <a:lnTo>
                  <a:pt x="29355" y="7461"/>
                </a:lnTo>
                <a:lnTo>
                  <a:pt x="29331" y="7439"/>
                </a:lnTo>
                <a:lnTo>
                  <a:pt x="29297" y="7412"/>
                </a:lnTo>
                <a:lnTo>
                  <a:pt x="29285" y="7403"/>
                </a:lnTo>
                <a:close/>
              </a:path>
            </a:pathLst>
          </a:custGeom>
          <a:solidFill>
            <a:srgbClr val="47BAB8"/>
          </a:solidFill>
          <a:ln w="38100">
            <a:solidFill>
              <a:schemeClr val="bg1"/>
            </a:solidFill>
          </a:ln>
          <a:effectLst>
            <a:outerShdw blurRad="57150" dist="19050" dir="5400000" algn="ctr" rotWithShape="0">
              <a:srgbClr val="000000">
                <a:alpha val="63000"/>
              </a:srgbClr>
            </a:outerShdw>
          </a:effectLst>
        </p:spPr>
        <p:txBody>
          <a:bodyPr rIns="378000" anchor="ctr">
            <a:normAutofit/>
          </a:bodyPr>
          <a:lstStyle/>
          <a:p>
            <a:pPr algn="ctr" defTabSz="1371600">
              <a:defRPr/>
            </a:pPr>
            <a:r>
              <a:rPr lang="en-US" altLang="zh-CN" sz="3000" kern="0">
                <a:solidFill>
                  <a:srgbClr val="FFFFFF"/>
                </a:solidFill>
                <a:latin typeface="#9Slide03 AllRoundGothic" panose="020B0703020202020104" pitchFamily="34" charset="0"/>
                <a:ea typeface="微软雅黑"/>
                <a:cs typeface="+mn-ea"/>
                <a:sym typeface="+mn-lt"/>
              </a:rPr>
              <a:t>Câu 13</a:t>
            </a:r>
            <a:endParaRPr lang="zh-CN" altLang="en-US" sz="3000" kern="0" dirty="0">
              <a:solidFill>
                <a:srgbClr val="FFFFFF"/>
              </a:solidFill>
              <a:latin typeface="#9Slide03 AllRoundGothic" panose="020B0703020202020104" pitchFamily="34" charset="0"/>
              <a:ea typeface="微软雅黑"/>
              <a:cs typeface="+mn-ea"/>
              <a:sym typeface="+mn-lt"/>
            </a:endParaRPr>
          </a:p>
        </p:txBody>
      </p:sp>
      <p:pic>
        <p:nvPicPr>
          <p:cNvPr id="9" name="图片 8" descr="n23 Fb Tran Manh Tung">
            <a:extLst>
              <a:ext uri="{FF2B5EF4-FFF2-40B4-BE49-F238E27FC236}">
                <a16:creationId xmlns:a16="http://schemas.microsoft.com/office/drawing/2014/main" id="{E9AC00E4-1654-4B68-868B-68B28C6A342D}"/>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286486" y="3415496"/>
            <a:ext cx="927690" cy="1653669"/>
          </a:xfrm>
          <a:prstGeom prst="rect">
            <a:avLst/>
          </a:prstGeom>
        </p:spPr>
      </p:pic>
      <p:pic>
        <p:nvPicPr>
          <p:cNvPr id="2" name="图片 34" descr="n23 Fb Tran Manh Tung">
            <a:extLst>
              <a:ext uri="{FF2B5EF4-FFF2-40B4-BE49-F238E27FC236}">
                <a16:creationId xmlns:a16="http://schemas.microsoft.com/office/drawing/2014/main" id="{40A74AF0-D7D4-FB95-695B-B1FA2F283910}"/>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3715999" y="-2931"/>
            <a:ext cx="4560277" cy="2378193"/>
          </a:xfrm>
          <a:prstGeom prst="rect">
            <a:avLst/>
          </a:prstGeom>
        </p:spPr>
      </p:pic>
      <p:sp>
        <p:nvSpPr>
          <p:cNvPr id="3" name="MH_Other_1" descr="n23 Fb Tran Manh Tung">
            <a:extLst>
              <a:ext uri="{FF2B5EF4-FFF2-40B4-BE49-F238E27FC236}">
                <a16:creationId xmlns:a16="http://schemas.microsoft.com/office/drawing/2014/main" id="{EADACE13-B562-DA06-C882-6CAE9A07848C}"/>
              </a:ext>
            </a:extLst>
          </p:cNvPr>
          <p:cNvSpPr>
            <a:spLocks noChangeArrowheads="1"/>
          </p:cNvSpPr>
          <p:nvPr>
            <p:custDataLst>
              <p:tags r:id="rId2"/>
            </p:custDataLst>
          </p:nvPr>
        </p:nvSpPr>
        <p:spPr bwMode="auto">
          <a:xfrm rot="1805303" flipH="1">
            <a:off x="1378947" y="712739"/>
            <a:ext cx="1172424" cy="1010531"/>
          </a:xfrm>
          <a:prstGeom prst="triangle">
            <a:avLst>
              <a:gd name="adj" fmla="val 50000"/>
            </a:avLst>
          </a:prstGeom>
          <a:solidFill>
            <a:srgbClr val="58CDD0">
              <a:lumMod val="40000"/>
              <a:lumOff val="60000"/>
            </a:srgbClr>
          </a:solidFill>
          <a:ln>
            <a:noFill/>
          </a:ln>
        </p:spPr>
        <p:txBody>
          <a:bodyPr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just" defTabSz="1371600">
              <a:lnSpc>
                <a:spcPct val="130000"/>
              </a:lnSpc>
              <a:defRPr/>
            </a:pPr>
            <a:endParaRPr lang="zh-CN" altLang="en-US" sz="2700" kern="0">
              <a:solidFill>
                <a:srgbClr val="FFFFFF"/>
              </a:solidFill>
              <a:latin typeface="微软雅黑"/>
              <a:ea typeface="微软雅黑"/>
              <a:cs typeface="+mn-ea"/>
              <a:sym typeface="+mn-lt"/>
            </a:endParaRPr>
          </a:p>
        </p:txBody>
      </p:sp>
      <p:sp>
        <p:nvSpPr>
          <p:cNvPr id="4" name="MH_Other_2" descr="n23 Fb Tran Manh Tung">
            <a:extLst>
              <a:ext uri="{FF2B5EF4-FFF2-40B4-BE49-F238E27FC236}">
                <a16:creationId xmlns:a16="http://schemas.microsoft.com/office/drawing/2014/main" id="{952DF1F2-F2E4-9CAE-554B-9529E003A4A2}"/>
              </a:ext>
            </a:extLst>
          </p:cNvPr>
          <p:cNvSpPr>
            <a:spLocks/>
          </p:cNvSpPr>
          <p:nvPr>
            <p:custDataLst>
              <p:tags r:id="rId3"/>
            </p:custDataLst>
          </p:nvPr>
        </p:nvSpPr>
        <p:spPr bwMode="auto">
          <a:xfrm>
            <a:off x="457200" y="190500"/>
            <a:ext cx="1558878" cy="1796498"/>
          </a:xfrm>
          <a:custGeom>
            <a:avLst/>
            <a:gdLst>
              <a:gd name="T0" fmla="*/ 477 w 1030516"/>
              <a:gd name="T1" fmla="*/ 0 h 1186577"/>
              <a:gd name="T2" fmla="*/ 678091 w 1030516"/>
              <a:gd name="T3" fmla="*/ 389224 h 1186577"/>
              <a:gd name="T4" fmla="*/ 0 w 1030516"/>
              <a:gd name="T5" fmla="*/ 783469 h 1186577"/>
              <a:gd name="T6" fmla="*/ 0 60000 65536"/>
              <a:gd name="T7" fmla="*/ 0 60000 65536"/>
              <a:gd name="T8" fmla="*/ 0 60000 65536"/>
              <a:gd name="T9" fmla="*/ 0 w 1030516"/>
              <a:gd name="T10" fmla="*/ 0 h 1186577"/>
              <a:gd name="T11" fmla="*/ 1030516 w 1030516"/>
              <a:gd name="T12" fmla="*/ 1186577 h 1186577"/>
            </a:gdLst>
            <a:ahLst/>
            <a:cxnLst>
              <a:cxn ang="T6">
                <a:pos x="T0" y="T1"/>
              </a:cxn>
              <a:cxn ang="T7">
                <a:pos x="T2" y="T3"/>
              </a:cxn>
              <a:cxn ang="T8">
                <a:pos x="T4" y="T5"/>
              </a:cxn>
            </a:cxnLst>
            <a:rect l="T9" t="T10" r="T11" b="T12"/>
            <a:pathLst>
              <a:path w="1030516" h="1186577">
                <a:moveTo>
                  <a:pt x="724" y="0"/>
                </a:moveTo>
                <a:lnTo>
                  <a:pt x="1030516" y="589487"/>
                </a:lnTo>
                <a:lnTo>
                  <a:pt x="0" y="1186577"/>
                </a:lnTo>
                <a:lnTo>
                  <a:pt x="724" y="0"/>
                </a:lnTo>
                <a:close/>
              </a:path>
            </a:pathLst>
          </a:custGeom>
          <a:solidFill>
            <a:srgbClr val="0F80CC"/>
          </a:solidFill>
          <a:ln>
            <a:noFill/>
          </a:ln>
        </p:spPr>
        <p:txBody>
          <a:bodyPr rIns="648000" anchor="ctr"/>
          <a:lstStyle>
            <a:lvl1pPr>
              <a:defRPr>
                <a:solidFill>
                  <a:schemeClr val="tx1"/>
                </a:solidFill>
                <a:latin typeface="等线" pitchFamily="2" charset="-122"/>
                <a:ea typeface="等线" pitchFamily="2" charset="-122"/>
              </a:defRPr>
            </a:lvl1pPr>
            <a:lvl2pPr marL="742950" indent="-285750">
              <a:defRPr>
                <a:solidFill>
                  <a:schemeClr val="tx1"/>
                </a:solidFill>
                <a:latin typeface="等线" pitchFamily="2" charset="-122"/>
                <a:ea typeface="等线" pitchFamily="2" charset="-122"/>
              </a:defRPr>
            </a:lvl2pPr>
            <a:lvl3pPr marL="1143000" indent="-228600">
              <a:defRPr>
                <a:solidFill>
                  <a:schemeClr val="tx1"/>
                </a:solidFill>
                <a:latin typeface="等线" pitchFamily="2" charset="-122"/>
                <a:ea typeface="等线" pitchFamily="2" charset="-122"/>
              </a:defRPr>
            </a:lvl3pPr>
            <a:lvl4pPr marL="1600200" indent="-228600">
              <a:defRPr>
                <a:solidFill>
                  <a:schemeClr val="tx1"/>
                </a:solidFill>
                <a:latin typeface="等线" pitchFamily="2" charset="-122"/>
                <a:ea typeface="等线" pitchFamily="2" charset="-122"/>
              </a:defRPr>
            </a:lvl4pPr>
            <a:lvl5pPr marL="2057400" indent="-228600">
              <a:defRPr>
                <a:solidFill>
                  <a:schemeClr val="tx1"/>
                </a:solidFill>
                <a:latin typeface="等线" pitchFamily="2" charset="-122"/>
                <a:ea typeface="等线" pitchFamily="2" charset="-122"/>
              </a:defRPr>
            </a:lvl5pPr>
            <a:lvl6pPr marL="2514600" indent="-228600" eaLnBrk="0" fontAlgn="base" hangingPunct="0">
              <a:spcBef>
                <a:spcPct val="0"/>
              </a:spcBef>
              <a:spcAft>
                <a:spcPct val="0"/>
              </a:spcAft>
              <a:defRPr>
                <a:solidFill>
                  <a:schemeClr val="tx1"/>
                </a:solidFill>
                <a:latin typeface="等线" pitchFamily="2" charset="-122"/>
                <a:ea typeface="等线" pitchFamily="2" charset="-122"/>
              </a:defRPr>
            </a:lvl6pPr>
            <a:lvl7pPr marL="2971800" indent="-228600" eaLnBrk="0" fontAlgn="base" hangingPunct="0">
              <a:spcBef>
                <a:spcPct val="0"/>
              </a:spcBef>
              <a:spcAft>
                <a:spcPct val="0"/>
              </a:spcAft>
              <a:defRPr>
                <a:solidFill>
                  <a:schemeClr val="tx1"/>
                </a:solidFill>
                <a:latin typeface="等线" pitchFamily="2" charset="-122"/>
                <a:ea typeface="等线" pitchFamily="2" charset="-122"/>
              </a:defRPr>
            </a:lvl7pPr>
            <a:lvl8pPr marL="3429000" indent="-228600" eaLnBrk="0" fontAlgn="base" hangingPunct="0">
              <a:spcBef>
                <a:spcPct val="0"/>
              </a:spcBef>
              <a:spcAft>
                <a:spcPct val="0"/>
              </a:spcAft>
              <a:defRPr>
                <a:solidFill>
                  <a:schemeClr val="tx1"/>
                </a:solidFill>
                <a:latin typeface="等线" pitchFamily="2" charset="-122"/>
                <a:ea typeface="等线" pitchFamily="2" charset="-122"/>
              </a:defRPr>
            </a:lvl8pPr>
            <a:lvl9pPr marL="3886200" indent="-228600" eaLnBrk="0" fontAlgn="base" hangingPunct="0">
              <a:spcBef>
                <a:spcPct val="0"/>
              </a:spcBef>
              <a:spcAft>
                <a:spcPct val="0"/>
              </a:spcAft>
              <a:defRPr>
                <a:solidFill>
                  <a:schemeClr val="tx1"/>
                </a:solidFill>
                <a:latin typeface="等线" pitchFamily="2" charset="-122"/>
                <a:ea typeface="等线" pitchFamily="2" charset="-122"/>
              </a:defRPr>
            </a:lvl9pPr>
          </a:lstStyle>
          <a:p>
            <a:pPr algn="ctr" defTabSz="1371600">
              <a:defRPr/>
            </a:pPr>
            <a:r>
              <a:rPr lang="en-US" altLang="zh-CN" sz="4200" kern="0" dirty="0">
                <a:solidFill>
                  <a:srgbClr val="FFFFFF"/>
                </a:solidFill>
                <a:latin typeface="微软雅黑"/>
                <a:ea typeface="微软雅黑"/>
                <a:cs typeface="+mn-ea"/>
                <a:sym typeface="+mn-lt"/>
              </a:rPr>
              <a:t>I</a:t>
            </a:r>
            <a:endParaRPr lang="zh-CN" altLang="en-US" sz="4200" kern="0" dirty="0">
              <a:solidFill>
                <a:srgbClr val="FFFFFF"/>
              </a:solidFill>
              <a:latin typeface="微软雅黑"/>
              <a:ea typeface="微软雅黑"/>
              <a:cs typeface="+mn-ea"/>
              <a:sym typeface="+mn-lt"/>
            </a:endParaRPr>
          </a:p>
        </p:txBody>
      </p:sp>
      <p:sp>
        <p:nvSpPr>
          <p:cNvPr id="23" name="MH_SubTitle_1" descr="n23 Fb Tran Manh Tung">
            <a:extLst>
              <a:ext uri="{FF2B5EF4-FFF2-40B4-BE49-F238E27FC236}">
                <a16:creationId xmlns:a16="http://schemas.microsoft.com/office/drawing/2014/main" id="{F250FE96-9F2A-5302-DCE7-1E0A092FDBD6}"/>
              </a:ext>
            </a:extLst>
          </p:cNvPr>
          <p:cNvSpPr/>
          <p:nvPr>
            <p:custDataLst>
              <p:tags r:id="rId4"/>
            </p:custDataLst>
          </p:nvPr>
        </p:nvSpPr>
        <p:spPr>
          <a:xfrm>
            <a:off x="2214176" y="764607"/>
            <a:ext cx="7359564" cy="1206253"/>
          </a:xfrm>
          <a:prstGeom prst="rect">
            <a:avLst/>
          </a:prstGeom>
          <a:solidFill>
            <a:srgbClr val="FFFFFF"/>
          </a:solidFill>
          <a:effectLst/>
        </p:spPr>
        <p:txBody>
          <a:bodyPr anchor="ctr"/>
          <a:lstStyle/>
          <a:p>
            <a:pPr algn="ctr" defTabSz="1828755">
              <a:lnSpc>
                <a:spcPct val="150000"/>
              </a:lnSpc>
              <a:defRPr/>
            </a:pPr>
            <a:r>
              <a:rPr lang="en-US" altLang="zh-CN" sz="2800" kern="0">
                <a:latin typeface="#9Slide03 AllRoundGothic" panose="020B0703020202020104" pitchFamily="34" charset="0"/>
                <a:ea typeface="微软雅黑"/>
                <a:cs typeface="+mn-ea"/>
                <a:sym typeface="+mn-lt"/>
              </a:rPr>
              <a:t>ỨNG DỤNG CỦA VẬT LÍ TRONG QUÂN SỰ</a:t>
            </a:r>
            <a:endParaRPr lang="zh-CN" altLang="en-US" sz="2800" kern="0" dirty="0">
              <a:latin typeface="#9Slide03 AllRoundGothic" panose="020B0703020202020104" pitchFamily="34" charset="0"/>
              <a:ea typeface="微软雅黑"/>
              <a:cs typeface="+mn-ea"/>
              <a:sym typeface="+mn-lt"/>
            </a:endParaRPr>
          </a:p>
        </p:txBody>
      </p:sp>
      <p:sp>
        <p:nvSpPr>
          <p:cNvPr id="10" name="MH_Text_1" descr="n23 Fb Tran Manh Tung">
            <a:extLst>
              <a:ext uri="{FF2B5EF4-FFF2-40B4-BE49-F238E27FC236}">
                <a16:creationId xmlns:a16="http://schemas.microsoft.com/office/drawing/2014/main" id="{874D0B90-33C5-1F2C-9C44-380D8E67421F}"/>
              </a:ext>
            </a:extLst>
          </p:cNvPr>
          <p:cNvSpPr txBox="1">
            <a:spLocks noChangeArrowheads="1"/>
          </p:cNvSpPr>
          <p:nvPr>
            <p:custDataLst>
              <p:tags r:id="rId5"/>
            </p:custDataLst>
          </p:nvPr>
        </p:nvSpPr>
        <p:spPr bwMode="auto">
          <a:xfrm>
            <a:off x="3474720" y="2441331"/>
            <a:ext cx="12527280" cy="5313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just" defTabSz="1828755"/>
            <a:r>
              <a:rPr lang="en-US" sz="2600"/>
              <a:t>Radar là gì? Hoạt động dựa trên kiến thức Vật lí nào, hoạt động ra sao?</a:t>
            </a:r>
            <a:endParaRPr lang="zh-CN" altLang="en-US" sz="2600" kern="0" dirty="0">
              <a:solidFill>
                <a:prstClr val="black">
                  <a:lumMod val="75000"/>
                  <a:lumOff val="25000"/>
                </a:prstClr>
              </a:solidFill>
              <a:ea typeface="微软雅黑"/>
              <a:cs typeface="Calibri" panose="020F0502020204030204" pitchFamily="34" charset="0"/>
              <a:sym typeface="+mn-lt"/>
            </a:endParaRPr>
          </a:p>
        </p:txBody>
      </p:sp>
      <p:sp>
        <p:nvSpPr>
          <p:cNvPr id="13" name="TextBox 12" descr="n23 Fb Tran Manh Tung">
            <a:extLst>
              <a:ext uri="{FF2B5EF4-FFF2-40B4-BE49-F238E27FC236}">
                <a16:creationId xmlns:a16="http://schemas.microsoft.com/office/drawing/2014/main" id="{74D0F5E0-5CA4-A3CD-7BDA-350D5BF2CE5B}"/>
              </a:ext>
            </a:extLst>
          </p:cNvPr>
          <p:cNvSpPr txBox="1"/>
          <p:nvPr/>
        </p:nvSpPr>
        <p:spPr>
          <a:xfrm>
            <a:off x="8153400" y="3896755"/>
            <a:ext cx="9296400" cy="5018425"/>
          </a:xfrm>
          <a:prstGeom prst="rect">
            <a:avLst/>
          </a:prstGeom>
          <a:noFill/>
        </p:spPr>
        <p:txBody>
          <a:bodyPr wrap="square">
            <a:spAutoFit/>
          </a:bodyPr>
          <a:lstStyle/>
          <a:p>
            <a:pPr marL="342900" lvl="0" indent="-342900" algn="just">
              <a:lnSpc>
                <a:spcPct val="115000"/>
              </a:lnSpc>
              <a:buFont typeface="Wingdings" panose="05000000000000000000" pitchFamily="2" charset="2"/>
              <a:buChar char=""/>
            </a:pPr>
            <a:r>
              <a:rPr lang="en-US" sz="2800">
                <a:effectLst/>
                <a:latin typeface="Calibri" panose="020F0502020204030204" pitchFamily="34" charset="0"/>
                <a:ea typeface="Times New Roman" panose="02020603050405020304" pitchFamily="18" charset="0"/>
                <a:cs typeface="Calibri" panose="020F0502020204030204" pitchFamily="34" charset="0"/>
              </a:rPr>
              <a:t>RADAR là viết tắt của từ </a:t>
            </a:r>
            <a:r>
              <a:rPr lang="en-US" sz="2800" b="1">
                <a:effectLst/>
                <a:latin typeface="Calibri" panose="020F0502020204030204" pitchFamily="34" charset="0"/>
                <a:ea typeface="Times New Roman" panose="02020603050405020304" pitchFamily="18" charset="0"/>
                <a:cs typeface="Calibri" panose="020F0502020204030204" pitchFamily="34" charset="0"/>
              </a:rPr>
              <a:t>“Radio Detection And Ranging”</a:t>
            </a:r>
            <a:r>
              <a:rPr lang="en-US" sz="2800">
                <a:effectLst/>
                <a:latin typeface="Calibri" panose="020F0502020204030204" pitchFamily="34" charset="0"/>
                <a:ea typeface="Times New Roman" panose="02020603050405020304" pitchFamily="18" charset="0"/>
                <a:cs typeface="Calibri" panose="020F0502020204030204" pitchFamily="34" charset="0"/>
              </a:rPr>
              <a:t>. Chúng có nghĩa là dò tìm và định vị bằng sóng vô tuyến</a:t>
            </a:r>
          </a:p>
          <a:p>
            <a:pPr marL="342900" lvl="0" indent="-342900" algn="just">
              <a:lnSpc>
                <a:spcPct val="115000"/>
              </a:lnSpc>
              <a:buFont typeface="Wingdings" panose="05000000000000000000" pitchFamily="2" charset="2"/>
              <a:buChar char=""/>
            </a:pPr>
            <a:r>
              <a:rPr lang="en-US" sz="2800">
                <a:effectLst/>
                <a:latin typeface="Calibri" panose="020F0502020204030204" pitchFamily="34" charset="0"/>
                <a:ea typeface="Times New Roman" panose="02020603050405020304" pitchFamily="18" charset="0"/>
                <a:cs typeface="Calibri" panose="020F0502020204030204" pitchFamily="34" charset="0"/>
              </a:rPr>
              <a:t>Radar hoạt động dựa trên nguyên tắc thu – phát sóng điện từ </a:t>
            </a:r>
          </a:p>
          <a:p>
            <a:pPr marL="342900" lvl="0" indent="-342900" algn="just">
              <a:lnSpc>
                <a:spcPct val="115000"/>
              </a:lnSpc>
              <a:buFont typeface="Wingdings" panose="05000000000000000000" pitchFamily="2" charset="2"/>
              <a:buChar char=""/>
            </a:pPr>
            <a:r>
              <a:rPr lang="en-US" sz="2800">
                <a:effectLst/>
                <a:latin typeface="Calibri" panose="020F0502020204030204" pitchFamily="34" charset="0"/>
                <a:ea typeface="Times New Roman" panose="02020603050405020304" pitchFamily="18" charset="0"/>
                <a:cs typeface="Calibri" panose="020F0502020204030204" pitchFamily="34" charset="0"/>
              </a:rPr>
              <a:t>Hệ thống RADAR thường bao gồm một máy phát tạo ra tín hiệu điện từ được phát ra không gian bằng ăng ten. Khi tín hiệu này bị chặn bởi bất kỳ đối tượng nào, nó sẽ bị phản xạ hoặc dội lại theo nhiều hướng. Tín hiệu dội lại hoặc phản xạ này được nhận bởi ăng ten radar đưa nó đến máy thu, nơi nó được xử lý để xác định số liệu thống kê địa lý của vật thể.</a:t>
            </a:r>
          </a:p>
        </p:txBody>
      </p:sp>
      <p:pic>
        <p:nvPicPr>
          <p:cNvPr id="14" name="Picture 13" descr="n23 Fb Tran Manh Tung">
            <a:extLst>
              <a:ext uri="{FF2B5EF4-FFF2-40B4-BE49-F238E27FC236}">
                <a16:creationId xmlns:a16="http://schemas.microsoft.com/office/drawing/2014/main" id="{2C12F804-5768-50D3-1A91-F59FC9802CC6}"/>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802536" y="3306340"/>
            <a:ext cx="4284063" cy="327187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5" name="Picture 14" descr="n23 Fb Tran Manh Tung">
            <a:extLst>
              <a:ext uri="{FF2B5EF4-FFF2-40B4-BE49-F238E27FC236}">
                <a16:creationId xmlns:a16="http://schemas.microsoft.com/office/drawing/2014/main" id="{E553E8BB-CECA-858D-E6DA-B85093817237}"/>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3448700" y="6911828"/>
            <a:ext cx="2988664" cy="301113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670571910"/>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500"/>
                                        <p:tgtEl>
                                          <p:spTgt spid="14"/>
                                        </p:tgtEl>
                                      </p:cBhvr>
                                    </p:animEffect>
                                  </p:childTnLst>
                                </p:cTn>
                              </p:par>
                              <p:par>
                                <p:cTn id="15" presetID="10" presetClass="entr" presetSubtype="0" fill="hold" nodeType="with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3">
                                            <p:txEl>
                                              <p:pRg st="0" end="0"/>
                                            </p:txEl>
                                          </p:spTgt>
                                        </p:tgtEl>
                                        <p:attrNameLst>
                                          <p:attrName>style.visibility</p:attrName>
                                        </p:attrNameLst>
                                      </p:cBhvr>
                                      <p:to>
                                        <p:strVal val="visible"/>
                                      </p:to>
                                    </p:set>
                                    <p:animEffect transition="in" filter="fade">
                                      <p:cBhvr>
                                        <p:cTn id="22" dur="500"/>
                                        <p:tgtEl>
                                          <p:spTgt spid="13">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3">
                                            <p:txEl>
                                              <p:pRg st="1" end="1"/>
                                            </p:txEl>
                                          </p:spTgt>
                                        </p:tgtEl>
                                        <p:attrNameLst>
                                          <p:attrName>style.visibility</p:attrName>
                                        </p:attrNameLst>
                                      </p:cBhvr>
                                      <p:to>
                                        <p:strVal val="visible"/>
                                      </p:to>
                                    </p:set>
                                    <p:animEffect transition="in" filter="fade">
                                      <p:cBhvr>
                                        <p:cTn id="27" dur="500"/>
                                        <p:tgtEl>
                                          <p:spTgt spid="13">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3">
                                            <p:txEl>
                                              <p:pRg st="2" end="2"/>
                                            </p:txEl>
                                          </p:spTgt>
                                        </p:tgtEl>
                                        <p:attrNameLst>
                                          <p:attrName>style.visibility</p:attrName>
                                        </p:attrNameLst>
                                      </p:cBhvr>
                                      <p:to>
                                        <p:strVal val="visible"/>
                                      </p:to>
                                    </p:set>
                                    <p:animEffect transition="in" filter="fade">
                                      <p:cBhvr>
                                        <p:cTn id="32" dur="500"/>
                                        <p:tgtEl>
                                          <p:spTgt spid="1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 descr="n23 Fb Tran Manh Tung">
            <a:extLst>
              <a:ext uri="{FF2B5EF4-FFF2-40B4-BE49-F238E27FC236}">
                <a16:creationId xmlns:a16="http://schemas.microsoft.com/office/drawing/2014/main" id="{E4388B6A-7F5B-6BE0-16B6-7A555671BBA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48305" y="3041494"/>
            <a:ext cx="10698480" cy="5328553"/>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descr="n23 Fb Tran Manh Tung">
            <a:hlinkClick r:id="rId6" action="ppaction://hlinksldjump"/>
            <a:extLst>
              <a:ext uri="{FF2B5EF4-FFF2-40B4-BE49-F238E27FC236}">
                <a16:creationId xmlns:a16="http://schemas.microsoft.com/office/drawing/2014/main" id="{66C65BC6-BBB3-47AB-8832-3C8F97654655}"/>
              </a:ext>
            </a:extLst>
          </p:cNvPr>
          <p:cNvSpPr/>
          <p:nvPr/>
        </p:nvSpPr>
        <p:spPr>
          <a:xfrm>
            <a:off x="3505200" y="2931884"/>
            <a:ext cx="2743200" cy="2743200"/>
          </a:xfrm>
          <a:prstGeom prst="rect">
            <a:avLst/>
          </a:prstGeom>
          <a:solidFill>
            <a:schemeClr val="accent5">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828800"/>
            <a:r>
              <a:rPr lang="en-US" sz="14400" b="1">
                <a:solidFill>
                  <a:prstClr val="white"/>
                </a:solidFill>
                <a:latin typeface="Times New Roman" pitchFamily="18" charset="0"/>
                <a:cs typeface="Times New Roman" pitchFamily="18" charset="0"/>
              </a:rPr>
              <a:t>1</a:t>
            </a:r>
          </a:p>
        </p:txBody>
      </p:sp>
      <p:sp>
        <p:nvSpPr>
          <p:cNvPr id="9" name="Rectangle 8" descr="n23 Fb Tran Manh Tung">
            <a:hlinkClick r:id="rId7" action="ppaction://hlinksldjump"/>
            <a:extLst>
              <a:ext uri="{FF2B5EF4-FFF2-40B4-BE49-F238E27FC236}">
                <a16:creationId xmlns:a16="http://schemas.microsoft.com/office/drawing/2014/main" id="{CBE8DEAF-6C1B-E8EC-7F6A-D766D7F1A24B}"/>
              </a:ext>
            </a:extLst>
          </p:cNvPr>
          <p:cNvSpPr/>
          <p:nvPr/>
        </p:nvSpPr>
        <p:spPr>
          <a:xfrm>
            <a:off x="6248400" y="2935516"/>
            <a:ext cx="2743200" cy="2743200"/>
          </a:xfrm>
          <a:prstGeom prst="rect">
            <a:avLst/>
          </a:prstGeom>
          <a:solidFill>
            <a:schemeClr val="accent5">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828800"/>
            <a:r>
              <a:rPr lang="en-US" sz="14400" b="1">
                <a:solidFill>
                  <a:prstClr val="white"/>
                </a:solidFill>
                <a:latin typeface="Times New Roman" pitchFamily="18" charset="0"/>
                <a:cs typeface="Times New Roman" pitchFamily="18" charset="0"/>
              </a:rPr>
              <a:t>2</a:t>
            </a:r>
          </a:p>
        </p:txBody>
      </p:sp>
      <p:sp>
        <p:nvSpPr>
          <p:cNvPr id="10" name="Rectangle 9" descr="n23 Fb Tran Manh Tung">
            <a:hlinkClick r:id="rId8" action="ppaction://hlinksldjump"/>
            <a:extLst>
              <a:ext uri="{FF2B5EF4-FFF2-40B4-BE49-F238E27FC236}">
                <a16:creationId xmlns:a16="http://schemas.microsoft.com/office/drawing/2014/main" id="{80675B79-E9E7-F0D0-5515-EBC2156C906C}"/>
              </a:ext>
            </a:extLst>
          </p:cNvPr>
          <p:cNvSpPr/>
          <p:nvPr/>
        </p:nvSpPr>
        <p:spPr>
          <a:xfrm>
            <a:off x="8991600" y="2935516"/>
            <a:ext cx="2743200" cy="2743200"/>
          </a:xfrm>
          <a:prstGeom prst="rect">
            <a:avLst/>
          </a:prstGeom>
          <a:solidFill>
            <a:schemeClr val="accent5">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828800"/>
            <a:r>
              <a:rPr lang="en-US" sz="14400" b="1">
                <a:solidFill>
                  <a:prstClr val="white"/>
                </a:solidFill>
                <a:latin typeface="Times New Roman" pitchFamily="18" charset="0"/>
                <a:cs typeface="Times New Roman" pitchFamily="18" charset="0"/>
              </a:rPr>
              <a:t>3</a:t>
            </a:r>
          </a:p>
        </p:txBody>
      </p:sp>
      <p:sp>
        <p:nvSpPr>
          <p:cNvPr id="11" name="Rectangle 10" descr="n23 Fb Tran Manh Tung">
            <a:hlinkClick r:id="rId9" action="ppaction://hlinksldjump"/>
            <a:extLst>
              <a:ext uri="{FF2B5EF4-FFF2-40B4-BE49-F238E27FC236}">
                <a16:creationId xmlns:a16="http://schemas.microsoft.com/office/drawing/2014/main" id="{E8CF31D4-B391-E4B5-0304-6F23500454C0}"/>
              </a:ext>
            </a:extLst>
          </p:cNvPr>
          <p:cNvSpPr/>
          <p:nvPr/>
        </p:nvSpPr>
        <p:spPr>
          <a:xfrm>
            <a:off x="11734800" y="2935516"/>
            <a:ext cx="2743200" cy="2743200"/>
          </a:xfrm>
          <a:prstGeom prst="rect">
            <a:avLst/>
          </a:prstGeom>
          <a:solidFill>
            <a:schemeClr val="accent5">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828800"/>
            <a:r>
              <a:rPr lang="en-US" sz="14400" b="1">
                <a:solidFill>
                  <a:prstClr val="white"/>
                </a:solidFill>
                <a:latin typeface="Times New Roman" pitchFamily="18" charset="0"/>
                <a:cs typeface="Times New Roman" pitchFamily="18" charset="0"/>
              </a:rPr>
              <a:t>4</a:t>
            </a:r>
          </a:p>
        </p:txBody>
      </p:sp>
      <p:sp>
        <p:nvSpPr>
          <p:cNvPr id="12" name="Rectangle 11" descr="n23 Fb Tran Manh Tung">
            <a:hlinkClick r:id="rId10" action="ppaction://hlinksldjump"/>
            <a:extLst>
              <a:ext uri="{FF2B5EF4-FFF2-40B4-BE49-F238E27FC236}">
                <a16:creationId xmlns:a16="http://schemas.microsoft.com/office/drawing/2014/main" id="{59403B1A-E74D-DA09-AB7E-5C3D6BB8708F}"/>
              </a:ext>
            </a:extLst>
          </p:cNvPr>
          <p:cNvSpPr/>
          <p:nvPr/>
        </p:nvSpPr>
        <p:spPr>
          <a:xfrm>
            <a:off x="3505200" y="5676900"/>
            <a:ext cx="2743200" cy="2743200"/>
          </a:xfrm>
          <a:prstGeom prst="rect">
            <a:avLst/>
          </a:prstGeom>
          <a:solidFill>
            <a:schemeClr val="accent5">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828800"/>
            <a:r>
              <a:rPr lang="en-US" sz="14400" b="1">
                <a:solidFill>
                  <a:prstClr val="white"/>
                </a:solidFill>
                <a:latin typeface="Times New Roman" pitchFamily="18" charset="0"/>
                <a:cs typeface="Times New Roman" pitchFamily="18" charset="0"/>
              </a:rPr>
              <a:t>5</a:t>
            </a:r>
          </a:p>
        </p:txBody>
      </p:sp>
      <p:sp>
        <p:nvSpPr>
          <p:cNvPr id="13" name="Rectangle 12" descr="n23 Fb Tran Manh Tung">
            <a:hlinkClick r:id="rId11" action="ppaction://hlinksldjump"/>
            <a:extLst>
              <a:ext uri="{FF2B5EF4-FFF2-40B4-BE49-F238E27FC236}">
                <a16:creationId xmlns:a16="http://schemas.microsoft.com/office/drawing/2014/main" id="{62612690-469B-A42C-8C12-1FBA7114628D}"/>
              </a:ext>
            </a:extLst>
          </p:cNvPr>
          <p:cNvSpPr/>
          <p:nvPr/>
        </p:nvSpPr>
        <p:spPr>
          <a:xfrm>
            <a:off x="6248400" y="5676900"/>
            <a:ext cx="2743200" cy="2743200"/>
          </a:xfrm>
          <a:prstGeom prst="rect">
            <a:avLst/>
          </a:prstGeom>
          <a:solidFill>
            <a:schemeClr val="accent5">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828800"/>
            <a:r>
              <a:rPr lang="en-US" sz="14400" b="1">
                <a:solidFill>
                  <a:prstClr val="white"/>
                </a:solidFill>
                <a:latin typeface="Times New Roman" pitchFamily="18" charset="0"/>
                <a:cs typeface="Times New Roman" pitchFamily="18" charset="0"/>
              </a:rPr>
              <a:t>6</a:t>
            </a:r>
          </a:p>
        </p:txBody>
      </p:sp>
      <p:sp>
        <p:nvSpPr>
          <p:cNvPr id="14" name="Rectangle 13" descr="n23 Fb Tran Manh Tung">
            <a:hlinkClick r:id="rId12" action="ppaction://hlinksldjump"/>
            <a:extLst>
              <a:ext uri="{FF2B5EF4-FFF2-40B4-BE49-F238E27FC236}">
                <a16:creationId xmlns:a16="http://schemas.microsoft.com/office/drawing/2014/main" id="{19C36DB7-9487-EAD5-26BD-3EB3606C96D3}"/>
              </a:ext>
            </a:extLst>
          </p:cNvPr>
          <p:cNvSpPr/>
          <p:nvPr/>
        </p:nvSpPr>
        <p:spPr>
          <a:xfrm>
            <a:off x="8991600" y="5675084"/>
            <a:ext cx="2743200" cy="2743200"/>
          </a:xfrm>
          <a:prstGeom prst="rect">
            <a:avLst/>
          </a:prstGeom>
          <a:solidFill>
            <a:schemeClr val="accent5">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828800"/>
            <a:r>
              <a:rPr lang="en-US" sz="14400" b="1">
                <a:solidFill>
                  <a:prstClr val="white"/>
                </a:solidFill>
                <a:latin typeface="Times New Roman" pitchFamily="18" charset="0"/>
                <a:cs typeface="Times New Roman" pitchFamily="18" charset="0"/>
              </a:rPr>
              <a:t>7</a:t>
            </a:r>
          </a:p>
        </p:txBody>
      </p:sp>
      <p:sp>
        <p:nvSpPr>
          <p:cNvPr id="15" name="Rectangle 14" descr="n23 Fb Tran Manh Tung">
            <a:hlinkClick r:id="rId13" action="ppaction://hlinksldjump"/>
            <a:extLst>
              <a:ext uri="{FF2B5EF4-FFF2-40B4-BE49-F238E27FC236}">
                <a16:creationId xmlns:a16="http://schemas.microsoft.com/office/drawing/2014/main" id="{0B68E856-E627-6622-9BC7-30D95C4031A6}"/>
              </a:ext>
            </a:extLst>
          </p:cNvPr>
          <p:cNvSpPr/>
          <p:nvPr/>
        </p:nvSpPr>
        <p:spPr>
          <a:xfrm>
            <a:off x="11734800" y="5676900"/>
            <a:ext cx="2743200" cy="2743200"/>
          </a:xfrm>
          <a:prstGeom prst="rect">
            <a:avLst/>
          </a:prstGeom>
          <a:solidFill>
            <a:schemeClr val="accent5">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828800"/>
            <a:r>
              <a:rPr lang="en-US" sz="14400" b="1">
                <a:solidFill>
                  <a:prstClr val="white"/>
                </a:solidFill>
                <a:latin typeface="Times New Roman" pitchFamily="18" charset="0"/>
                <a:cs typeface="Times New Roman" pitchFamily="18" charset="0"/>
              </a:rPr>
              <a:t>8</a:t>
            </a:r>
          </a:p>
        </p:txBody>
      </p:sp>
      <p:sp>
        <p:nvSpPr>
          <p:cNvPr id="16" name="Rectangle 15" descr="n23 Fb Tran Manh Tung">
            <a:extLst>
              <a:ext uri="{FF2B5EF4-FFF2-40B4-BE49-F238E27FC236}">
                <a16:creationId xmlns:a16="http://schemas.microsoft.com/office/drawing/2014/main" id="{B165CF04-E65A-AC86-DD08-C88DB18E4620}"/>
              </a:ext>
            </a:extLst>
          </p:cNvPr>
          <p:cNvSpPr/>
          <p:nvPr/>
        </p:nvSpPr>
        <p:spPr>
          <a:xfrm>
            <a:off x="3862244" y="289002"/>
            <a:ext cx="10351744" cy="1538883"/>
          </a:xfrm>
          <a:prstGeom prst="rect">
            <a:avLst/>
          </a:prstGeom>
          <a:noFill/>
        </p:spPr>
        <p:txBody>
          <a:bodyPr wrap="none" lIns="182880" tIns="91440" rIns="182880" bIns="91440">
            <a:spAutoFit/>
          </a:bodyPr>
          <a:lstStyle/>
          <a:p>
            <a:pPr algn="ctr" defTabSz="1828800"/>
            <a:r>
              <a:rPr lang="en-US" sz="8800" b="1">
                <a:ln w="9525">
                  <a:solidFill>
                    <a:schemeClr val="bg1"/>
                  </a:solidFill>
                  <a:prstDash val="solid"/>
                </a:ln>
                <a:solidFill>
                  <a:schemeClr val="accent2"/>
                </a:solidFill>
                <a:effectLst>
                  <a:outerShdw blurRad="12700" dist="38100" dir="2700000" algn="tl" rotWithShape="0">
                    <a:schemeClr val="accent5">
                      <a:lumMod val="60000"/>
                      <a:lumOff val="40000"/>
                    </a:schemeClr>
                  </a:outerShdw>
                </a:effectLst>
                <a:latin typeface="Calibri"/>
              </a:rPr>
              <a:t>ĐOÁN HÌNH ẨN GIẤU</a:t>
            </a:r>
          </a:p>
        </p:txBody>
      </p:sp>
      <p:pic>
        <p:nvPicPr>
          <p:cNvPr id="17" name="Picture 16" descr="n23 Fb Tran Manh Tung">
            <a:extLst>
              <a:ext uri="{FF2B5EF4-FFF2-40B4-BE49-F238E27FC236}">
                <a16:creationId xmlns:a16="http://schemas.microsoft.com/office/drawing/2014/main" id="{D973BA99-E49C-9EE3-2465-3ACDD4ED3455}"/>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4724352" y="647700"/>
            <a:ext cx="990600" cy="876300"/>
          </a:xfrm>
          <a:prstGeom prst="rect">
            <a:avLst/>
          </a:prstGeom>
        </p:spPr>
      </p:pic>
      <p:pic>
        <p:nvPicPr>
          <p:cNvPr id="18" name="Picture 17" descr="n23 Fb Tran Manh Tung">
            <a:extLst>
              <a:ext uri="{FF2B5EF4-FFF2-40B4-BE49-F238E27FC236}">
                <a16:creationId xmlns:a16="http://schemas.microsoft.com/office/drawing/2014/main" id="{A82EBB60-8B28-9E7B-6CCF-47C2B771CFDE}"/>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6944848" y="1524000"/>
            <a:ext cx="990600" cy="876300"/>
          </a:xfrm>
          <a:prstGeom prst="rect">
            <a:avLst/>
          </a:prstGeom>
        </p:spPr>
      </p:pic>
      <p:pic>
        <p:nvPicPr>
          <p:cNvPr id="19" name="Picture 18" descr="n23 Fb Tran Manh Tung">
            <a:extLst>
              <a:ext uri="{FF2B5EF4-FFF2-40B4-BE49-F238E27FC236}">
                <a16:creationId xmlns:a16="http://schemas.microsoft.com/office/drawing/2014/main" id="{3D451814-6675-8957-7EDA-EAB7F67AEFA4}"/>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3335000" y="422870"/>
            <a:ext cx="990600" cy="876300"/>
          </a:xfrm>
          <a:prstGeom prst="rect">
            <a:avLst/>
          </a:prstGeom>
        </p:spPr>
      </p:pic>
      <p:pic>
        <p:nvPicPr>
          <p:cNvPr id="20" name="Picture 19" descr="n23 Fb Tran Manh Tung">
            <a:extLst>
              <a:ext uri="{FF2B5EF4-FFF2-40B4-BE49-F238E27FC236}">
                <a16:creationId xmlns:a16="http://schemas.microsoft.com/office/drawing/2014/main" id="{6FBA314B-FD31-FE15-CDDE-9BFA14E6CB0E}"/>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9778952" y="1524000"/>
            <a:ext cx="990600" cy="876300"/>
          </a:xfrm>
          <a:prstGeom prst="rect">
            <a:avLst/>
          </a:prstGeom>
        </p:spPr>
      </p:pic>
      <p:pic>
        <p:nvPicPr>
          <p:cNvPr id="21" name="Picture 20" descr="n23 Fb Tran Manh Tung">
            <a:extLst>
              <a:ext uri="{FF2B5EF4-FFF2-40B4-BE49-F238E27FC236}">
                <a16:creationId xmlns:a16="http://schemas.microsoft.com/office/drawing/2014/main" id="{3095AA35-1DBE-F9F4-1C7F-E47EE53E7397}"/>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4018622" y="1787531"/>
            <a:ext cx="10058400" cy="552450"/>
          </a:xfrm>
          <a:prstGeom prst="rect">
            <a:avLst/>
          </a:prstGeom>
        </p:spPr>
      </p:pic>
      <p:pic>
        <p:nvPicPr>
          <p:cNvPr id="22" name="Picture 21" descr="n23 Fb Tran Manh Tung">
            <a:hlinkClick r:id="rId16" action="ppaction://hlinksldjump"/>
            <a:extLst>
              <a:ext uri="{FF2B5EF4-FFF2-40B4-BE49-F238E27FC236}">
                <a16:creationId xmlns:a16="http://schemas.microsoft.com/office/drawing/2014/main" id="{C5B628ED-D941-C03A-DFE2-A53609F622DD}"/>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15925800" y="8191500"/>
            <a:ext cx="2019300" cy="1809750"/>
          </a:xfrm>
          <a:prstGeom prst="rect">
            <a:avLst/>
          </a:prstGeom>
        </p:spPr>
      </p:pic>
      <p:pic>
        <p:nvPicPr>
          <p:cNvPr id="24" name="VUIDEHOC.WAV" descr="n23 Fb Tran Manh Tung">
            <a:hlinkClick r:id="" action="ppaction://media"/>
            <a:extLst>
              <a:ext uri="{FF2B5EF4-FFF2-40B4-BE49-F238E27FC236}">
                <a16:creationId xmlns:a16="http://schemas.microsoft.com/office/drawing/2014/main" id="{23E1033E-F4F1-F45B-2703-61B537B5E64D}"/>
              </a:ext>
            </a:extLst>
          </p:cNvPr>
          <p:cNvPicPr>
            <a:picLocks noChangeAspect="1"/>
          </p:cNvPicPr>
          <p:nvPr>
            <a:audioFile r:link="rId1"/>
            <p:extLst>
              <p:ext uri="{DAA4B4D4-6D71-4841-9C94-3DE7FCFB9230}">
                <p14:media xmlns:p14="http://schemas.microsoft.com/office/powerpoint/2010/main" r:embed="rId2">
                  <p14:trim end="5450.1804"/>
                </p14:media>
              </p:ext>
            </p:extLst>
          </p:nvPr>
        </p:nvPicPr>
        <p:blipFill>
          <a:blip r:embed="rId18"/>
          <a:stretch>
            <a:fillRect/>
          </a:stretch>
        </p:blipFill>
        <p:spPr>
          <a:xfrm>
            <a:off x="8559752" y="10934700"/>
            <a:ext cx="1219200" cy="1219200"/>
          </a:xfrm>
          <a:prstGeom prst="rect">
            <a:avLst/>
          </a:prstGeom>
        </p:spPr>
      </p:pic>
    </p:spTree>
    <p:extLst>
      <p:ext uri="{BB962C8B-B14F-4D97-AF65-F5344CB8AC3E}">
        <p14:creationId xmlns:p14="http://schemas.microsoft.com/office/powerpoint/2010/main" val="71565091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689" fill="hold"/>
                                        <p:tgtEl>
                                          <p:spTgt spid="24"/>
                                        </p:tgtEl>
                                      </p:cBhvr>
                                    </p:cmd>
                                  </p:childTnLst>
                                </p:cTn>
                              </p:par>
                              <p:par>
                                <p:cTn id="7" presetID="21" presetClass="emph" presetSubtype="0" repeatCount="indefinite" fill="hold" grpId="0" nodeType="withEffect">
                                  <p:stCondLst>
                                    <p:cond delay="0"/>
                                  </p:stCondLst>
                                  <p:iterate type="lt">
                                    <p:tmPct val="0"/>
                                  </p:iterate>
                                  <p:childTnLst>
                                    <p:animClr clrSpc="hsl" dir="cw">
                                      <p:cBhvr override="childStyle">
                                        <p:cTn id="8" dur="500" fill="hold"/>
                                        <p:tgtEl>
                                          <p:spTgt spid="16"/>
                                        </p:tgtEl>
                                        <p:attrNameLst>
                                          <p:attrName>style.color</p:attrName>
                                        </p:attrNameLst>
                                      </p:cBhvr>
                                      <p:by>
                                        <p:hsl h="7200000" s="0" l="0"/>
                                      </p:by>
                                    </p:animClr>
                                    <p:animClr clrSpc="hsl" dir="cw">
                                      <p:cBhvr>
                                        <p:cTn id="9" dur="500" fill="hold"/>
                                        <p:tgtEl>
                                          <p:spTgt spid="16"/>
                                        </p:tgtEl>
                                        <p:attrNameLst>
                                          <p:attrName>fillcolor</p:attrName>
                                        </p:attrNameLst>
                                      </p:cBhvr>
                                      <p:by>
                                        <p:hsl h="7200000" s="0" l="0"/>
                                      </p:by>
                                    </p:animClr>
                                    <p:animClr clrSpc="hsl" dir="cw">
                                      <p:cBhvr>
                                        <p:cTn id="10" dur="500" fill="hold"/>
                                        <p:tgtEl>
                                          <p:spTgt spid="16"/>
                                        </p:tgtEl>
                                        <p:attrNameLst>
                                          <p:attrName>stroke.color</p:attrName>
                                        </p:attrNameLst>
                                      </p:cBhvr>
                                      <p:by>
                                        <p:hsl h="7200000" s="0" l="0"/>
                                      </p:by>
                                    </p:animClr>
                                    <p:set>
                                      <p:cBhvr>
                                        <p:cTn id="11" dur="500" fill="hold"/>
                                        <p:tgtEl>
                                          <p:spTgt spid="16"/>
                                        </p:tgtEl>
                                        <p:attrNameLst>
                                          <p:attrName>fill.type</p:attrName>
                                        </p:attrNameLst>
                                      </p:cBhvr>
                                      <p:to>
                                        <p:strVal val="solid"/>
                                      </p:to>
                                    </p:set>
                                  </p:childTnLst>
                                </p:cTn>
                              </p:par>
                            </p:childTnLst>
                          </p:cTn>
                        </p:par>
                        <p:par>
                          <p:cTn id="12" fill="hold">
                            <p:stCondLst>
                              <p:cond delay="5689"/>
                            </p:stCondLst>
                            <p:childTnLst>
                              <p:par>
                                <p:cTn id="13" presetID="27" presetClass="emph" presetSubtype="0" fill="remove" grpId="2" nodeType="afterEffect">
                                  <p:stCondLst>
                                    <p:cond delay="0"/>
                                  </p:stCondLst>
                                  <p:iterate type="lt">
                                    <p:tmPct val="0"/>
                                  </p:iterate>
                                  <p:childTnLst>
                                    <p:animClr clrSpc="rgb" dir="cw">
                                      <p:cBhvr override="childStyle">
                                        <p:cTn id="14" dur="250" autoRev="1" fill="remove"/>
                                        <p:tgtEl>
                                          <p:spTgt spid="8"/>
                                        </p:tgtEl>
                                        <p:attrNameLst>
                                          <p:attrName>style.color</p:attrName>
                                        </p:attrNameLst>
                                      </p:cBhvr>
                                      <p:to>
                                        <a:srgbClr val="FF0000"/>
                                      </p:to>
                                    </p:animClr>
                                    <p:animClr clrSpc="rgb" dir="cw">
                                      <p:cBhvr>
                                        <p:cTn id="15" dur="250" autoRev="1" fill="remove"/>
                                        <p:tgtEl>
                                          <p:spTgt spid="8"/>
                                        </p:tgtEl>
                                        <p:attrNameLst>
                                          <p:attrName>fillcolor</p:attrName>
                                        </p:attrNameLst>
                                      </p:cBhvr>
                                      <p:to>
                                        <a:srgbClr val="FF0000"/>
                                      </p:to>
                                    </p:animClr>
                                    <p:set>
                                      <p:cBhvr>
                                        <p:cTn id="16" dur="250" autoRev="1" fill="remove"/>
                                        <p:tgtEl>
                                          <p:spTgt spid="8"/>
                                        </p:tgtEl>
                                        <p:attrNameLst>
                                          <p:attrName>fill.type</p:attrName>
                                        </p:attrNameLst>
                                      </p:cBhvr>
                                      <p:to>
                                        <p:strVal val="solid"/>
                                      </p:to>
                                    </p:set>
                                    <p:set>
                                      <p:cBhvr>
                                        <p:cTn id="17" dur="250" autoRev="1" fill="remove"/>
                                        <p:tgtEl>
                                          <p:spTgt spid="8"/>
                                        </p:tgtEl>
                                        <p:attrNameLst>
                                          <p:attrName>fill.on</p:attrName>
                                        </p:attrNameLst>
                                      </p:cBhvr>
                                      <p:to>
                                        <p:strVal val="true"/>
                                      </p:to>
                                    </p:set>
                                  </p:childTnLst>
                                </p:cTn>
                              </p:par>
                            </p:childTnLst>
                          </p:cTn>
                        </p:par>
                        <p:par>
                          <p:cTn id="18" fill="hold">
                            <p:stCondLst>
                              <p:cond delay="6189"/>
                            </p:stCondLst>
                            <p:childTnLst>
                              <p:par>
                                <p:cTn id="19" presetID="27" presetClass="emph" presetSubtype="0" fill="remove" grpId="2" nodeType="afterEffect">
                                  <p:stCondLst>
                                    <p:cond delay="0"/>
                                  </p:stCondLst>
                                  <p:iterate type="lt">
                                    <p:tmPct val="0"/>
                                  </p:iterate>
                                  <p:childTnLst>
                                    <p:animClr clrSpc="rgb" dir="cw">
                                      <p:cBhvr override="childStyle">
                                        <p:cTn id="20" dur="250" autoRev="1" fill="remove"/>
                                        <p:tgtEl>
                                          <p:spTgt spid="9"/>
                                        </p:tgtEl>
                                        <p:attrNameLst>
                                          <p:attrName>style.color</p:attrName>
                                        </p:attrNameLst>
                                      </p:cBhvr>
                                      <p:to>
                                        <a:srgbClr val="FF0000"/>
                                      </p:to>
                                    </p:animClr>
                                    <p:animClr clrSpc="rgb" dir="cw">
                                      <p:cBhvr>
                                        <p:cTn id="21" dur="250" autoRev="1" fill="remove"/>
                                        <p:tgtEl>
                                          <p:spTgt spid="9"/>
                                        </p:tgtEl>
                                        <p:attrNameLst>
                                          <p:attrName>fillcolor</p:attrName>
                                        </p:attrNameLst>
                                      </p:cBhvr>
                                      <p:to>
                                        <a:srgbClr val="FF0000"/>
                                      </p:to>
                                    </p:animClr>
                                    <p:set>
                                      <p:cBhvr>
                                        <p:cTn id="22" dur="250" autoRev="1" fill="remove"/>
                                        <p:tgtEl>
                                          <p:spTgt spid="9"/>
                                        </p:tgtEl>
                                        <p:attrNameLst>
                                          <p:attrName>fill.type</p:attrName>
                                        </p:attrNameLst>
                                      </p:cBhvr>
                                      <p:to>
                                        <p:strVal val="solid"/>
                                      </p:to>
                                    </p:set>
                                    <p:set>
                                      <p:cBhvr>
                                        <p:cTn id="23" dur="250" autoRev="1" fill="remove"/>
                                        <p:tgtEl>
                                          <p:spTgt spid="9"/>
                                        </p:tgtEl>
                                        <p:attrNameLst>
                                          <p:attrName>fill.on</p:attrName>
                                        </p:attrNameLst>
                                      </p:cBhvr>
                                      <p:to>
                                        <p:strVal val="true"/>
                                      </p:to>
                                    </p:set>
                                  </p:childTnLst>
                                </p:cTn>
                              </p:par>
                            </p:childTnLst>
                          </p:cTn>
                        </p:par>
                        <p:par>
                          <p:cTn id="24" fill="hold">
                            <p:stCondLst>
                              <p:cond delay="6689"/>
                            </p:stCondLst>
                            <p:childTnLst>
                              <p:par>
                                <p:cTn id="25" presetID="27" presetClass="emph" presetSubtype="0" fill="remove" grpId="2" nodeType="afterEffect">
                                  <p:stCondLst>
                                    <p:cond delay="0"/>
                                  </p:stCondLst>
                                  <p:iterate type="lt">
                                    <p:tmPct val="0"/>
                                  </p:iterate>
                                  <p:childTnLst>
                                    <p:animClr clrSpc="rgb" dir="cw">
                                      <p:cBhvr override="childStyle">
                                        <p:cTn id="26" dur="250" autoRev="1" fill="remove"/>
                                        <p:tgtEl>
                                          <p:spTgt spid="10"/>
                                        </p:tgtEl>
                                        <p:attrNameLst>
                                          <p:attrName>style.color</p:attrName>
                                        </p:attrNameLst>
                                      </p:cBhvr>
                                      <p:to>
                                        <a:srgbClr val="FF0000"/>
                                      </p:to>
                                    </p:animClr>
                                    <p:animClr clrSpc="rgb" dir="cw">
                                      <p:cBhvr>
                                        <p:cTn id="27" dur="250" autoRev="1" fill="remove"/>
                                        <p:tgtEl>
                                          <p:spTgt spid="10"/>
                                        </p:tgtEl>
                                        <p:attrNameLst>
                                          <p:attrName>fillcolor</p:attrName>
                                        </p:attrNameLst>
                                      </p:cBhvr>
                                      <p:to>
                                        <a:srgbClr val="FF0000"/>
                                      </p:to>
                                    </p:animClr>
                                    <p:set>
                                      <p:cBhvr>
                                        <p:cTn id="28" dur="250" autoRev="1" fill="remove"/>
                                        <p:tgtEl>
                                          <p:spTgt spid="10"/>
                                        </p:tgtEl>
                                        <p:attrNameLst>
                                          <p:attrName>fill.type</p:attrName>
                                        </p:attrNameLst>
                                      </p:cBhvr>
                                      <p:to>
                                        <p:strVal val="solid"/>
                                      </p:to>
                                    </p:set>
                                    <p:set>
                                      <p:cBhvr>
                                        <p:cTn id="29" dur="250" autoRev="1" fill="remove"/>
                                        <p:tgtEl>
                                          <p:spTgt spid="10"/>
                                        </p:tgtEl>
                                        <p:attrNameLst>
                                          <p:attrName>fill.on</p:attrName>
                                        </p:attrNameLst>
                                      </p:cBhvr>
                                      <p:to>
                                        <p:strVal val="true"/>
                                      </p:to>
                                    </p:set>
                                  </p:childTnLst>
                                </p:cTn>
                              </p:par>
                            </p:childTnLst>
                          </p:cTn>
                        </p:par>
                        <p:par>
                          <p:cTn id="30" fill="hold">
                            <p:stCondLst>
                              <p:cond delay="7189"/>
                            </p:stCondLst>
                            <p:childTnLst>
                              <p:par>
                                <p:cTn id="31" presetID="27" presetClass="emph" presetSubtype="0" fill="remove" grpId="2" nodeType="afterEffect">
                                  <p:stCondLst>
                                    <p:cond delay="0"/>
                                  </p:stCondLst>
                                  <p:iterate type="lt">
                                    <p:tmPct val="0"/>
                                  </p:iterate>
                                  <p:childTnLst>
                                    <p:animClr clrSpc="rgb" dir="cw">
                                      <p:cBhvr override="childStyle">
                                        <p:cTn id="32" dur="250" autoRev="1" fill="remove"/>
                                        <p:tgtEl>
                                          <p:spTgt spid="11"/>
                                        </p:tgtEl>
                                        <p:attrNameLst>
                                          <p:attrName>style.color</p:attrName>
                                        </p:attrNameLst>
                                      </p:cBhvr>
                                      <p:to>
                                        <a:srgbClr val="FF0000"/>
                                      </p:to>
                                    </p:animClr>
                                    <p:animClr clrSpc="rgb" dir="cw">
                                      <p:cBhvr>
                                        <p:cTn id="33" dur="250" autoRev="1" fill="remove"/>
                                        <p:tgtEl>
                                          <p:spTgt spid="11"/>
                                        </p:tgtEl>
                                        <p:attrNameLst>
                                          <p:attrName>fillcolor</p:attrName>
                                        </p:attrNameLst>
                                      </p:cBhvr>
                                      <p:to>
                                        <a:srgbClr val="FF0000"/>
                                      </p:to>
                                    </p:animClr>
                                    <p:set>
                                      <p:cBhvr>
                                        <p:cTn id="34" dur="250" autoRev="1" fill="remove"/>
                                        <p:tgtEl>
                                          <p:spTgt spid="11"/>
                                        </p:tgtEl>
                                        <p:attrNameLst>
                                          <p:attrName>fill.type</p:attrName>
                                        </p:attrNameLst>
                                      </p:cBhvr>
                                      <p:to>
                                        <p:strVal val="solid"/>
                                      </p:to>
                                    </p:set>
                                    <p:set>
                                      <p:cBhvr>
                                        <p:cTn id="35" dur="250" autoRev="1" fill="remove"/>
                                        <p:tgtEl>
                                          <p:spTgt spid="11"/>
                                        </p:tgtEl>
                                        <p:attrNameLst>
                                          <p:attrName>fill.on</p:attrName>
                                        </p:attrNameLst>
                                      </p:cBhvr>
                                      <p:to>
                                        <p:strVal val="true"/>
                                      </p:to>
                                    </p:set>
                                  </p:childTnLst>
                                </p:cTn>
                              </p:par>
                            </p:childTnLst>
                          </p:cTn>
                        </p:par>
                        <p:par>
                          <p:cTn id="36" fill="hold">
                            <p:stCondLst>
                              <p:cond delay="7689"/>
                            </p:stCondLst>
                            <p:childTnLst>
                              <p:par>
                                <p:cTn id="37" presetID="27" presetClass="emph" presetSubtype="0" fill="remove" grpId="2" nodeType="afterEffect">
                                  <p:stCondLst>
                                    <p:cond delay="0"/>
                                  </p:stCondLst>
                                  <p:iterate type="lt">
                                    <p:tmPct val="0"/>
                                  </p:iterate>
                                  <p:childTnLst>
                                    <p:animClr clrSpc="rgb" dir="cw">
                                      <p:cBhvr override="childStyle">
                                        <p:cTn id="38" dur="250" autoRev="1" fill="remove"/>
                                        <p:tgtEl>
                                          <p:spTgt spid="12"/>
                                        </p:tgtEl>
                                        <p:attrNameLst>
                                          <p:attrName>style.color</p:attrName>
                                        </p:attrNameLst>
                                      </p:cBhvr>
                                      <p:to>
                                        <a:srgbClr val="FF0000"/>
                                      </p:to>
                                    </p:animClr>
                                    <p:animClr clrSpc="rgb" dir="cw">
                                      <p:cBhvr>
                                        <p:cTn id="39" dur="250" autoRev="1" fill="remove"/>
                                        <p:tgtEl>
                                          <p:spTgt spid="12"/>
                                        </p:tgtEl>
                                        <p:attrNameLst>
                                          <p:attrName>fillcolor</p:attrName>
                                        </p:attrNameLst>
                                      </p:cBhvr>
                                      <p:to>
                                        <a:srgbClr val="FF0000"/>
                                      </p:to>
                                    </p:animClr>
                                    <p:set>
                                      <p:cBhvr>
                                        <p:cTn id="40" dur="250" autoRev="1" fill="remove"/>
                                        <p:tgtEl>
                                          <p:spTgt spid="12"/>
                                        </p:tgtEl>
                                        <p:attrNameLst>
                                          <p:attrName>fill.type</p:attrName>
                                        </p:attrNameLst>
                                      </p:cBhvr>
                                      <p:to>
                                        <p:strVal val="solid"/>
                                      </p:to>
                                    </p:set>
                                    <p:set>
                                      <p:cBhvr>
                                        <p:cTn id="41" dur="250" autoRev="1" fill="remove"/>
                                        <p:tgtEl>
                                          <p:spTgt spid="12"/>
                                        </p:tgtEl>
                                        <p:attrNameLst>
                                          <p:attrName>fill.on</p:attrName>
                                        </p:attrNameLst>
                                      </p:cBhvr>
                                      <p:to>
                                        <p:strVal val="true"/>
                                      </p:to>
                                    </p:set>
                                  </p:childTnLst>
                                </p:cTn>
                              </p:par>
                            </p:childTnLst>
                          </p:cTn>
                        </p:par>
                        <p:par>
                          <p:cTn id="42" fill="hold">
                            <p:stCondLst>
                              <p:cond delay="8189"/>
                            </p:stCondLst>
                            <p:childTnLst>
                              <p:par>
                                <p:cTn id="43" presetID="27" presetClass="emph" presetSubtype="0" fill="remove" grpId="2" nodeType="afterEffect">
                                  <p:stCondLst>
                                    <p:cond delay="0"/>
                                  </p:stCondLst>
                                  <p:iterate type="lt">
                                    <p:tmPct val="0"/>
                                  </p:iterate>
                                  <p:childTnLst>
                                    <p:animClr clrSpc="rgb" dir="cw">
                                      <p:cBhvr override="childStyle">
                                        <p:cTn id="44" dur="250" autoRev="1" fill="remove"/>
                                        <p:tgtEl>
                                          <p:spTgt spid="13"/>
                                        </p:tgtEl>
                                        <p:attrNameLst>
                                          <p:attrName>style.color</p:attrName>
                                        </p:attrNameLst>
                                      </p:cBhvr>
                                      <p:to>
                                        <a:srgbClr val="FF0000"/>
                                      </p:to>
                                    </p:animClr>
                                    <p:animClr clrSpc="rgb" dir="cw">
                                      <p:cBhvr>
                                        <p:cTn id="45" dur="250" autoRev="1" fill="remove"/>
                                        <p:tgtEl>
                                          <p:spTgt spid="13"/>
                                        </p:tgtEl>
                                        <p:attrNameLst>
                                          <p:attrName>fillcolor</p:attrName>
                                        </p:attrNameLst>
                                      </p:cBhvr>
                                      <p:to>
                                        <a:srgbClr val="FF0000"/>
                                      </p:to>
                                    </p:animClr>
                                    <p:set>
                                      <p:cBhvr>
                                        <p:cTn id="46" dur="250" autoRev="1" fill="remove"/>
                                        <p:tgtEl>
                                          <p:spTgt spid="13"/>
                                        </p:tgtEl>
                                        <p:attrNameLst>
                                          <p:attrName>fill.type</p:attrName>
                                        </p:attrNameLst>
                                      </p:cBhvr>
                                      <p:to>
                                        <p:strVal val="solid"/>
                                      </p:to>
                                    </p:set>
                                    <p:set>
                                      <p:cBhvr>
                                        <p:cTn id="47" dur="250" autoRev="1" fill="remove"/>
                                        <p:tgtEl>
                                          <p:spTgt spid="13"/>
                                        </p:tgtEl>
                                        <p:attrNameLst>
                                          <p:attrName>fill.on</p:attrName>
                                        </p:attrNameLst>
                                      </p:cBhvr>
                                      <p:to>
                                        <p:strVal val="true"/>
                                      </p:to>
                                    </p:set>
                                  </p:childTnLst>
                                </p:cTn>
                              </p:par>
                            </p:childTnLst>
                          </p:cTn>
                        </p:par>
                        <p:par>
                          <p:cTn id="48" fill="hold">
                            <p:stCondLst>
                              <p:cond delay="8689"/>
                            </p:stCondLst>
                            <p:childTnLst>
                              <p:par>
                                <p:cTn id="49" presetID="27" presetClass="emph" presetSubtype="0" fill="remove" grpId="2" nodeType="afterEffect">
                                  <p:stCondLst>
                                    <p:cond delay="0"/>
                                  </p:stCondLst>
                                  <p:iterate type="lt">
                                    <p:tmPct val="0"/>
                                  </p:iterate>
                                  <p:childTnLst>
                                    <p:animClr clrSpc="rgb" dir="cw">
                                      <p:cBhvr override="childStyle">
                                        <p:cTn id="50" dur="250" autoRev="1" fill="remove"/>
                                        <p:tgtEl>
                                          <p:spTgt spid="14"/>
                                        </p:tgtEl>
                                        <p:attrNameLst>
                                          <p:attrName>style.color</p:attrName>
                                        </p:attrNameLst>
                                      </p:cBhvr>
                                      <p:to>
                                        <a:srgbClr val="FF0000"/>
                                      </p:to>
                                    </p:animClr>
                                    <p:animClr clrSpc="rgb" dir="cw">
                                      <p:cBhvr>
                                        <p:cTn id="51" dur="250" autoRev="1" fill="remove"/>
                                        <p:tgtEl>
                                          <p:spTgt spid="14"/>
                                        </p:tgtEl>
                                        <p:attrNameLst>
                                          <p:attrName>fillcolor</p:attrName>
                                        </p:attrNameLst>
                                      </p:cBhvr>
                                      <p:to>
                                        <a:srgbClr val="FF0000"/>
                                      </p:to>
                                    </p:animClr>
                                    <p:set>
                                      <p:cBhvr>
                                        <p:cTn id="52" dur="250" autoRev="1" fill="remove"/>
                                        <p:tgtEl>
                                          <p:spTgt spid="14"/>
                                        </p:tgtEl>
                                        <p:attrNameLst>
                                          <p:attrName>fill.type</p:attrName>
                                        </p:attrNameLst>
                                      </p:cBhvr>
                                      <p:to>
                                        <p:strVal val="solid"/>
                                      </p:to>
                                    </p:set>
                                    <p:set>
                                      <p:cBhvr>
                                        <p:cTn id="53" dur="250" autoRev="1" fill="remove"/>
                                        <p:tgtEl>
                                          <p:spTgt spid="14"/>
                                        </p:tgtEl>
                                        <p:attrNameLst>
                                          <p:attrName>fill.on</p:attrName>
                                        </p:attrNameLst>
                                      </p:cBhvr>
                                      <p:to>
                                        <p:strVal val="true"/>
                                      </p:to>
                                    </p:set>
                                  </p:childTnLst>
                                </p:cTn>
                              </p:par>
                            </p:childTnLst>
                          </p:cTn>
                        </p:par>
                        <p:par>
                          <p:cTn id="54" fill="hold">
                            <p:stCondLst>
                              <p:cond delay="9189"/>
                            </p:stCondLst>
                            <p:childTnLst>
                              <p:par>
                                <p:cTn id="55" presetID="27" presetClass="emph" presetSubtype="0" fill="remove" grpId="2" nodeType="afterEffect">
                                  <p:stCondLst>
                                    <p:cond delay="0"/>
                                  </p:stCondLst>
                                  <p:iterate type="lt">
                                    <p:tmPct val="0"/>
                                  </p:iterate>
                                  <p:childTnLst>
                                    <p:animClr clrSpc="rgb" dir="cw">
                                      <p:cBhvr override="childStyle">
                                        <p:cTn id="56" dur="250" autoRev="1" fill="remove"/>
                                        <p:tgtEl>
                                          <p:spTgt spid="15"/>
                                        </p:tgtEl>
                                        <p:attrNameLst>
                                          <p:attrName>style.color</p:attrName>
                                        </p:attrNameLst>
                                      </p:cBhvr>
                                      <p:to>
                                        <a:srgbClr val="FF0000"/>
                                      </p:to>
                                    </p:animClr>
                                    <p:animClr clrSpc="rgb" dir="cw">
                                      <p:cBhvr>
                                        <p:cTn id="57" dur="250" autoRev="1" fill="remove"/>
                                        <p:tgtEl>
                                          <p:spTgt spid="15"/>
                                        </p:tgtEl>
                                        <p:attrNameLst>
                                          <p:attrName>fillcolor</p:attrName>
                                        </p:attrNameLst>
                                      </p:cBhvr>
                                      <p:to>
                                        <a:srgbClr val="FF0000"/>
                                      </p:to>
                                    </p:animClr>
                                    <p:set>
                                      <p:cBhvr>
                                        <p:cTn id="58" dur="250" autoRev="1" fill="remove"/>
                                        <p:tgtEl>
                                          <p:spTgt spid="15"/>
                                        </p:tgtEl>
                                        <p:attrNameLst>
                                          <p:attrName>fill.type</p:attrName>
                                        </p:attrNameLst>
                                      </p:cBhvr>
                                      <p:to>
                                        <p:strVal val="solid"/>
                                      </p:to>
                                    </p:set>
                                    <p:set>
                                      <p:cBhvr>
                                        <p:cTn id="59" dur="250" autoRev="1" fill="remove"/>
                                        <p:tgtEl>
                                          <p:spTgt spid="15"/>
                                        </p:tgtEl>
                                        <p:attrNameLst>
                                          <p:attrName>fill.on</p:attrName>
                                        </p:attrNameLst>
                                      </p:cBhvr>
                                      <p:to>
                                        <p:strVal val="true"/>
                                      </p:to>
                                    </p:set>
                                  </p:childTnLst>
                                </p:cTn>
                              </p:par>
                              <p:par>
                                <p:cTn id="60" presetID="10" presetClass="entr" presetSubtype="0" fill="hold" nodeType="withEffect">
                                  <p:stCondLst>
                                    <p:cond delay="0"/>
                                  </p:stCondLst>
                                  <p:childTnLst>
                                    <p:set>
                                      <p:cBhvr>
                                        <p:cTn id="61" dur="1" fill="hold">
                                          <p:stCondLst>
                                            <p:cond delay="0"/>
                                          </p:stCondLst>
                                        </p:cTn>
                                        <p:tgtEl>
                                          <p:spTgt spid="22"/>
                                        </p:tgtEl>
                                        <p:attrNameLst>
                                          <p:attrName>style.visibility</p:attrName>
                                        </p:attrNameLst>
                                      </p:cBhvr>
                                      <p:to>
                                        <p:strVal val="visible"/>
                                      </p:to>
                                    </p:set>
                                    <p:animEffect transition="in" filter="fade">
                                      <p:cBhvr>
                                        <p:cTn id="62"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63" restart="whenNotActive" fill="hold" evtFilter="cancelBubble" nodeType="interactiveSeq">
                <p:stCondLst>
                  <p:cond evt="onClick" delay="0">
                    <p:tgtEl>
                      <p:spTgt spid="8"/>
                    </p:tgtEl>
                  </p:cond>
                </p:stCondLst>
                <p:endSync evt="end" delay="0">
                  <p:rtn val="all"/>
                </p:endSync>
                <p:childTnLst>
                  <p:par>
                    <p:cTn id="64" fill="hold">
                      <p:stCondLst>
                        <p:cond delay="0"/>
                      </p:stCondLst>
                      <p:childTnLst>
                        <p:par>
                          <p:cTn id="65" fill="hold">
                            <p:stCondLst>
                              <p:cond delay="0"/>
                            </p:stCondLst>
                            <p:childTnLst>
                              <p:par>
                                <p:cTn id="66" presetID="31" presetClass="exit" presetSubtype="0" fill="hold" grpId="0" nodeType="clickEffect">
                                  <p:stCondLst>
                                    <p:cond delay="0"/>
                                  </p:stCondLst>
                                  <p:iterate type="lt">
                                    <p:tmPct val="0"/>
                                  </p:iterate>
                                  <p:childTnLst>
                                    <p:anim calcmode="lin" valueType="num">
                                      <p:cBhvr>
                                        <p:cTn id="67" dur="1000"/>
                                        <p:tgtEl>
                                          <p:spTgt spid="8"/>
                                        </p:tgtEl>
                                        <p:attrNameLst>
                                          <p:attrName>ppt_w</p:attrName>
                                        </p:attrNameLst>
                                      </p:cBhvr>
                                      <p:tavLst>
                                        <p:tav tm="0">
                                          <p:val>
                                            <p:strVal val="ppt_w"/>
                                          </p:val>
                                        </p:tav>
                                        <p:tav tm="100000">
                                          <p:val>
                                            <p:fltVal val="0"/>
                                          </p:val>
                                        </p:tav>
                                      </p:tavLst>
                                    </p:anim>
                                    <p:anim calcmode="lin" valueType="num">
                                      <p:cBhvr>
                                        <p:cTn id="68" dur="1000"/>
                                        <p:tgtEl>
                                          <p:spTgt spid="8"/>
                                        </p:tgtEl>
                                        <p:attrNameLst>
                                          <p:attrName>ppt_h</p:attrName>
                                        </p:attrNameLst>
                                      </p:cBhvr>
                                      <p:tavLst>
                                        <p:tav tm="0">
                                          <p:val>
                                            <p:strVal val="ppt_h"/>
                                          </p:val>
                                        </p:tav>
                                        <p:tav tm="100000">
                                          <p:val>
                                            <p:fltVal val="0"/>
                                          </p:val>
                                        </p:tav>
                                      </p:tavLst>
                                    </p:anim>
                                    <p:anim calcmode="lin" valueType="num">
                                      <p:cBhvr>
                                        <p:cTn id="69" dur="1000"/>
                                        <p:tgtEl>
                                          <p:spTgt spid="8"/>
                                        </p:tgtEl>
                                        <p:attrNameLst>
                                          <p:attrName>style.rotation</p:attrName>
                                        </p:attrNameLst>
                                      </p:cBhvr>
                                      <p:tavLst>
                                        <p:tav tm="0">
                                          <p:val>
                                            <p:fltVal val="0"/>
                                          </p:val>
                                        </p:tav>
                                        <p:tav tm="100000">
                                          <p:val>
                                            <p:fltVal val="90"/>
                                          </p:val>
                                        </p:tav>
                                      </p:tavLst>
                                    </p:anim>
                                    <p:animEffect transition="out" filter="fade">
                                      <p:cBhvr>
                                        <p:cTn id="70" dur="1000"/>
                                        <p:tgtEl>
                                          <p:spTgt spid="8"/>
                                        </p:tgtEl>
                                      </p:cBhvr>
                                    </p:animEffect>
                                    <p:set>
                                      <p:cBhvr>
                                        <p:cTn id="71" dur="1" fill="hold">
                                          <p:stCondLst>
                                            <p:cond delay="999"/>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72" restart="whenNotActive" fill="hold" evtFilter="cancelBubble" nodeType="interactiveSeq">
                <p:stCondLst>
                  <p:cond evt="onClick" delay="0">
                    <p:tgtEl>
                      <p:spTgt spid="9"/>
                    </p:tgtEl>
                  </p:cond>
                </p:stCondLst>
                <p:endSync evt="end" delay="0">
                  <p:rtn val="all"/>
                </p:endSync>
                <p:childTnLst>
                  <p:par>
                    <p:cTn id="73" fill="hold">
                      <p:stCondLst>
                        <p:cond delay="0"/>
                      </p:stCondLst>
                      <p:childTnLst>
                        <p:par>
                          <p:cTn id="74" fill="hold">
                            <p:stCondLst>
                              <p:cond delay="0"/>
                            </p:stCondLst>
                            <p:childTnLst>
                              <p:par>
                                <p:cTn id="75" presetID="31" presetClass="exit" presetSubtype="0" fill="hold" grpId="0" nodeType="clickEffect">
                                  <p:stCondLst>
                                    <p:cond delay="0"/>
                                  </p:stCondLst>
                                  <p:iterate type="lt">
                                    <p:tmPct val="0"/>
                                  </p:iterate>
                                  <p:childTnLst>
                                    <p:anim calcmode="lin" valueType="num">
                                      <p:cBhvr>
                                        <p:cTn id="76" dur="1000"/>
                                        <p:tgtEl>
                                          <p:spTgt spid="9"/>
                                        </p:tgtEl>
                                        <p:attrNameLst>
                                          <p:attrName>ppt_w</p:attrName>
                                        </p:attrNameLst>
                                      </p:cBhvr>
                                      <p:tavLst>
                                        <p:tav tm="0">
                                          <p:val>
                                            <p:strVal val="ppt_w"/>
                                          </p:val>
                                        </p:tav>
                                        <p:tav tm="100000">
                                          <p:val>
                                            <p:fltVal val="0"/>
                                          </p:val>
                                        </p:tav>
                                      </p:tavLst>
                                    </p:anim>
                                    <p:anim calcmode="lin" valueType="num">
                                      <p:cBhvr>
                                        <p:cTn id="77" dur="1000"/>
                                        <p:tgtEl>
                                          <p:spTgt spid="9"/>
                                        </p:tgtEl>
                                        <p:attrNameLst>
                                          <p:attrName>ppt_h</p:attrName>
                                        </p:attrNameLst>
                                      </p:cBhvr>
                                      <p:tavLst>
                                        <p:tav tm="0">
                                          <p:val>
                                            <p:strVal val="ppt_h"/>
                                          </p:val>
                                        </p:tav>
                                        <p:tav tm="100000">
                                          <p:val>
                                            <p:fltVal val="0"/>
                                          </p:val>
                                        </p:tav>
                                      </p:tavLst>
                                    </p:anim>
                                    <p:anim calcmode="lin" valueType="num">
                                      <p:cBhvr>
                                        <p:cTn id="78" dur="1000"/>
                                        <p:tgtEl>
                                          <p:spTgt spid="9"/>
                                        </p:tgtEl>
                                        <p:attrNameLst>
                                          <p:attrName>style.rotation</p:attrName>
                                        </p:attrNameLst>
                                      </p:cBhvr>
                                      <p:tavLst>
                                        <p:tav tm="0">
                                          <p:val>
                                            <p:fltVal val="0"/>
                                          </p:val>
                                        </p:tav>
                                        <p:tav tm="100000">
                                          <p:val>
                                            <p:fltVal val="90"/>
                                          </p:val>
                                        </p:tav>
                                      </p:tavLst>
                                    </p:anim>
                                    <p:animEffect transition="out" filter="fade">
                                      <p:cBhvr>
                                        <p:cTn id="79" dur="1000"/>
                                        <p:tgtEl>
                                          <p:spTgt spid="9"/>
                                        </p:tgtEl>
                                      </p:cBhvr>
                                    </p:animEffect>
                                    <p:set>
                                      <p:cBhvr>
                                        <p:cTn id="80" dur="1" fill="hold">
                                          <p:stCondLst>
                                            <p:cond delay="9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81" restart="whenNotActive" fill="hold" evtFilter="cancelBubble" nodeType="interactiveSeq">
                <p:stCondLst>
                  <p:cond evt="onClick" delay="0">
                    <p:tgtEl>
                      <p:spTgt spid="10"/>
                    </p:tgtEl>
                  </p:cond>
                </p:stCondLst>
                <p:endSync evt="end" delay="0">
                  <p:rtn val="all"/>
                </p:endSync>
                <p:childTnLst>
                  <p:par>
                    <p:cTn id="82" fill="hold">
                      <p:stCondLst>
                        <p:cond delay="0"/>
                      </p:stCondLst>
                      <p:childTnLst>
                        <p:par>
                          <p:cTn id="83" fill="hold">
                            <p:stCondLst>
                              <p:cond delay="0"/>
                            </p:stCondLst>
                            <p:childTnLst>
                              <p:par>
                                <p:cTn id="84" presetID="31" presetClass="exit" presetSubtype="0" fill="hold" grpId="0" nodeType="clickEffect">
                                  <p:stCondLst>
                                    <p:cond delay="0"/>
                                  </p:stCondLst>
                                  <p:iterate type="lt">
                                    <p:tmPct val="0"/>
                                  </p:iterate>
                                  <p:childTnLst>
                                    <p:anim calcmode="lin" valueType="num">
                                      <p:cBhvr>
                                        <p:cTn id="85" dur="1000"/>
                                        <p:tgtEl>
                                          <p:spTgt spid="10"/>
                                        </p:tgtEl>
                                        <p:attrNameLst>
                                          <p:attrName>ppt_w</p:attrName>
                                        </p:attrNameLst>
                                      </p:cBhvr>
                                      <p:tavLst>
                                        <p:tav tm="0">
                                          <p:val>
                                            <p:strVal val="ppt_w"/>
                                          </p:val>
                                        </p:tav>
                                        <p:tav tm="100000">
                                          <p:val>
                                            <p:fltVal val="0"/>
                                          </p:val>
                                        </p:tav>
                                      </p:tavLst>
                                    </p:anim>
                                    <p:anim calcmode="lin" valueType="num">
                                      <p:cBhvr>
                                        <p:cTn id="86" dur="1000"/>
                                        <p:tgtEl>
                                          <p:spTgt spid="10"/>
                                        </p:tgtEl>
                                        <p:attrNameLst>
                                          <p:attrName>ppt_h</p:attrName>
                                        </p:attrNameLst>
                                      </p:cBhvr>
                                      <p:tavLst>
                                        <p:tav tm="0">
                                          <p:val>
                                            <p:strVal val="ppt_h"/>
                                          </p:val>
                                        </p:tav>
                                        <p:tav tm="100000">
                                          <p:val>
                                            <p:fltVal val="0"/>
                                          </p:val>
                                        </p:tav>
                                      </p:tavLst>
                                    </p:anim>
                                    <p:anim calcmode="lin" valueType="num">
                                      <p:cBhvr>
                                        <p:cTn id="87" dur="1000"/>
                                        <p:tgtEl>
                                          <p:spTgt spid="10"/>
                                        </p:tgtEl>
                                        <p:attrNameLst>
                                          <p:attrName>style.rotation</p:attrName>
                                        </p:attrNameLst>
                                      </p:cBhvr>
                                      <p:tavLst>
                                        <p:tav tm="0">
                                          <p:val>
                                            <p:fltVal val="0"/>
                                          </p:val>
                                        </p:tav>
                                        <p:tav tm="100000">
                                          <p:val>
                                            <p:fltVal val="90"/>
                                          </p:val>
                                        </p:tav>
                                      </p:tavLst>
                                    </p:anim>
                                    <p:animEffect transition="out" filter="fade">
                                      <p:cBhvr>
                                        <p:cTn id="88" dur="1000"/>
                                        <p:tgtEl>
                                          <p:spTgt spid="10"/>
                                        </p:tgtEl>
                                      </p:cBhvr>
                                    </p:animEffect>
                                    <p:set>
                                      <p:cBhvr>
                                        <p:cTn id="89" dur="1" fill="hold">
                                          <p:stCondLst>
                                            <p:cond delay="9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90" restart="whenNotActive" fill="hold" evtFilter="cancelBubble" nodeType="interactiveSeq">
                <p:stCondLst>
                  <p:cond evt="onClick" delay="0">
                    <p:tgtEl>
                      <p:spTgt spid="11"/>
                    </p:tgtEl>
                  </p:cond>
                </p:stCondLst>
                <p:endSync evt="end" delay="0">
                  <p:rtn val="all"/>
                </p:endSync>
                <p:childTnLst>
                  <p:par>
                    <p:cTn id="91" fill="hold">
                      <p:stCondLst>
                        <p:cond delay="0"/>
                      </p:stCondLst>
                      <p:childTnLst>
                        <p:par>
                          <p:cTn id="92" fill="hold">
                            <p:stCondLst>
                              <p:cond delay="0"/>
                            </p:stCondLst>
                            <p:childTnLst>
                              <p:par>
                                <p:cTn id="93" presetID="31" presetClass="exit" presetSubtype="0" fill="hold" grpId="0" nodeType="clickEffect">
                                  <p:stCondLst>
                                    <p:cond delay="0"/>
                                  </p:stCondLst>
                                  <p:iterate type="lt">
                                    <p:tmPct val="0"/>
                                  </p:iterate>
                                  <p:childTnLst>
                                    <p:anim calcmode="lin" valueType="num">
                                      <p:cBhvr>
                                        <p:cTn id="94" dur="1000"/>
                                        <p:tgtEl>
                                          <p:spTgt spid="11"/>
                                        </p:tgtEl>
                                        <p:attrNameLst>
                                          <p:attrName>ppt_w</p:attrName>
                                        </p:attrNameLst>
                                      </p:cBhvr>
                                      <p:tavLst>
                                        <p:tav tm="0">
                                          <p:val>
                                            <p:strVal val="ppt_w"/>
                                          </p:val>
                                        </p:tav>
                                        <p:tav tm="100000">
                                          <p:val>
                                            <p:fltVal val="0"/>
                                          </p:val>
                                        </p:tav>
                                      </p:tavLst>
                                    </p:anim>
                                    <p:anim calcmode="lin" valueType="num">
                                      <p:cBhvr>
                                        <p:cTn id="95" dur="1000"/>
                                        <p:tgtEl>
                                          <p:spTgt spid="11"/>
                                        </p:tgtEl>
                                        <p:attrNameLst>
                                          <p:attrName>ppt_h</p:attrName>
                                        </p:attrNameLst>
                                      </p:cBhvr>
                                      <p:tavLst>
                                        <p:tav tm="0">
                                          <p:val>
                                            <p:strVal val="ppt_h"/>
                                          </p:val>
                                        </p:tav>
                                        <p:tav tm="100000">
                                          <p:val>
                                            <p:fltVal val="0"/>
                                          </p:val>
                                        </p:tav>
                                      </p:tavLst>
                                    </p:anim>
                                    <p:anim calcmode="lin" valueType="num">
                                      <p:cBhvr>
                                        <p:cTn id="96" dur="1000"/>
                                        <p:tgtEl>
                                          <p:spTgt spid="11"/>
                                        </p:tgtEl>
                                        <p:attrNameLst>
                                          <p:attrName>style.rotation</p:attrName>
                                        </p:attrNameLst>
                                      </p:cBhvr>
                                      <p:tavLst>
                                        <p:tav tm="0">
                                          <p:val>
                                            <p:fltVal val="0"/>
                                          </p:val>
                                        </p:tav>
                                        <p:tav tm="100000">
                                          <p:val>
                                            <p:fltVal val="90"/>
                                          </p:val>
                                        </p:tav>
                                      </p:tavLst>
                                    </p:anim>
                                    <p:animEffect transition="out" filter="fade">
                                      <p:cBhvr>
                                        <p:cTn id="97" dur="1000"/>
                                        <p:tgtEl>
                                          <p:spTgt spid="11"/>
                                        </p:tgtEl>
                                      </p:cBhvr>
                                    </p:animEffect>
                                    <p:set>
                                      <p:cBhvr>
                                        <p:cTn id="98" dur="1" fill="hold">
                                          <p:stCondLst>
                                            <p:cond delay="9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99" restart="whenNotActive" fill="hold" evtFilter="cancelBubble" nodeType="interactiveSeq">
                <p:stCondLst>
                  <p:cond evt="onClick" delay="0">
                    <p:tgtEl>
                      <p:spTgt spid="12"/>
                    </p:tgtEl>
                  </p:cond>
                </p:stCondLst>
                <p:endSync evt="end" delay="0">
                  <p:rtn val="all"/>
                </p:endSync>
                <p:childTnLst>
                  <p:par>
                    <p:cTn id="100" fill="hold">
                      <p:stCondLst>
                        <p:cond delay="0"/>
                      </p:stCondLst>
                      <p:childTnLst>
                        <p:par>
                          <p:cTn id="101" fill="hold">
                            <p:stCondLst>
                              <p:cond delay="0"/>
                            </p:stCondLst>
                            <p:childTnLst>
                              <p:par>
                                <p:cTn id="102" presetID="31" presetClass="exit" presetSubtype="0" fill="hold" grpId="0" nodeType="clickEffect">
                                  <p:stCondLst>
                                    <p:cond delay="0"/>
                                  </p:stCondLst>
                                  <p:iterate type="lt">
                                    <p:tmPct val="0"/>
                                  </p:iterate>
                                  <p:childTnLst>
                                    <p:anim calcmode="lin" valueType="num">
                                      <p:cBhvr>
                                        <p:cTn id="103" dur="1000"/>
                                        <p:tgtEl>
                                          <p:spTgt spid="12"/>
                                        </p:tgtEl>
                                        <p:attrNameLst>
                                          <p:attrName>ppt_w</p:attrName>
                                        </p:attrNameLst>
                                      </p:cBhvr>
                                      <p:tavLst>
                                        <p:tav tm="0">
                                          <p:val>
                                            <p:strVal val="ppt_w"/>
                                          </p:val>
                                        </p:tav>
                                        <p:tav tm="100000">
                                          <p:val>
                                            <p:fltVal val="0"/>
                                          </p:val>
                                        </p:tav>
                                      </p:tavLst>
                                    </p:anim>
                                    <p:anim calcmode="lin" valueType="num">
                                      <p:cBhvr>
                                        <p:cTn id="104" dur="1000"/>
                                        <p:tgtEl>
                                          <p:spTgt spid="12"/>
                                        </p:tgtEl>
                                        <p:attrNameLst>
                                          <p:attrName>ppt_h</p:attrName>
                                        </p:attrNameLst>
                                      </p:cBhvr>
                                      <p:tavLst>
                                        <p:tav tm="0">
                                          <p:val>
                                            <p:strVal val="ppt_h"/>
                                          </p:val>
                                        </p:tav>
                                        <p:tav tm="100000">
                                          <p:val>
                                            <p:fltVal val="0"/>
                                          </p:val>
                                        </p:tav>
                                      </p:tavLst>
                                    </p:anim>
                                    <p:anim calcmode="lin" valueType="num">
                                      <p:cBhvr>
                                        <p:cTn id="105" dur="1000"/>
                                        <p:tgtEl>
                                          <p:spTgt spid="12"/>
                                        </p:tgtEl>
                                        <p:attrNameLst>
                                          <p:attrName>style.rotation</p:attrName>
                                        </p:attrNameLst>
                                      </p:cBhvr>
                                      <p:tavLst>
                                        <p:tav tm="0">
                                          <p:val>
                                            <p:fltVal val="0"/>
                                          </p:val>
                                        </p:tav>
                                        <p:tav tm="100000">
                                          <p:val>
                                            <p:fltVal val="90"/>
                                          </p:val>
                                        </p:tav>
                                      </p:tavLst>
                                    </p:anim>
                                    <p:animEffect transition="out" filter="fade">
                                      <p:cBhvr>
                                        <p:cTn id="106" dur="1000"/>
                                        <p:tgtEl>
                                          <p:spTgt spid="12"/>
                                        </p:tgtEl>
                                      </p:cBhvr>
                                    </p:animEffect>
                                    <p:set>
                                      <p:cBhvr>
                                        <p:cTn id="107" dur="1" fill="hold">
                                          <p:stCondLst>
                                            <p:cond delay="9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108" restart="whenNotActive" fill="hold" evtFilter="cancelBubble" nodeType="interactiveSeq">
                <p:stCondLst>
                  <p:cond evt="onClick" delay="0">
                    <p:tgtEl>
                      <p:spTgt spid="13"/>
                    </p:tgtEl>
                  </p:cond>
                </p:stCondLst>
                <p:endSync evt="end" delay="0">
                  <p:rtn val="all"/>
                </p:endSync>
                <p:childTnLst>
                  <p:par>
                    <p:cTn id="109" fill="hold">
                      <p:stCondLst>
                        <p:cond delay="0"/>
                      </p:stCondLst>
                      <p:childTnLst>
                        <p:par>
                          <p:cTn id="110" fill="hold">
                            <p:stCondLst>
                              <p:cond delay="0"/>
                            </p:stCondLst>
                            <p:childTnLst>
                              <p:par>
                                <p:cTn id="111" presetID="31" presetClass="exit" presetSubtype="0" fill="hold" grpId="0" nodeType="clickEffect">
                                  <p:stCondLst>
                                    <p:cond delay="0"/>
                                  </p:stCondLst>
                                  <p:iterate type="lt">
                                    <p:tmPct val="0"/>
                                  </p:iterate>
                                  <p:childTnLst>
                                    <p:anim calcmode="lin" valueType="num">
                                      <p:cBhvr>
                                        <p:cTn id="112" dur="1000"/>
                                        <p:tgtEl>
                                          <p:spTgt spid="13"/>
                                        </p:tgtEl>
                                        <p:attrNameLst>
                                          <p:attrName>ppt_w</p:attrName>
                                        </p:attrNameLst>
                                      </p:cBhvr>
                                      <p:tavLst>
                                        <p:tav tm="0">
                                          <p:val>
                                            <p:strVal val="ppt_w"/>
                                          </p:val>
                                        </p:tav>
                                        <p:tav tm="100000">
                                          <p:val>
                                            <p:fltVal val="0"/>
                                          </p:val>
                                        </p:tav>
                                      </p:tavLst>
                                    </p:anim>
                                    <p:anim calcmode="lin" valueType="num">
                                      <p:cBhvr>
                                        <p:cTn id="113" dur="1000"/>
                                        <p:tgtEl>
                                          <p:spTgt spid="13"/>
                                        </p:tgtEl>
                                        <p:attrNameLst>
                                          <p:attrName>ppt_h</p:attrName>
                                        </p:attrNameLst>
                                      </p:cBhvr>
                                      <p:tavLst>
                                        <p:tav tm="0">
                                          <p:val>
                                            <p:strVal val="ppt_h"/>
                                          </p:val>
                                        </p:tav>
                                        <p:tav tm="100000">
                                          <p:val>
                                            <p:fltVal val="0"/>
                                          </p:val>
                                        </p:tav>
                                      </p:tavLst>
                                    </p:anim>
                                    <p:anim calcmode="lin" valueType="num">
                                      <p:cBhvr>
                                        <p:cTn id="114" dur="1000"/>
                                        <p:tgtEl>
                                          <p:spTgt spid="13"/>
                                        </p:tgtEl>
                                        <p:attrNameLst>
                                          <p:attrName>style.rotation</p:attrName>
                                        </p:attrNameLst>
                                      </p:cBhvr>
                                      <p:tavLst>
                                        <p:tav tm="0">
                                          <p:val>
                                            <p:fltVal val="0"/>
                                          </p:val>
                                        </p:tav>
                                        <p:tav tm="100000">
                                          <p:val>
                                            <p:fltVal val="90"/>
                                          </p:val>
                                        </p:tav>
                                      </p:tavLst>
                                    </p:anim>
                                    <p:animEffect transition="out" filter="fade">
                                      <p:cBhvr>
                                        <p:cTn id="115" dur="1000"/>
                                        <p:tgtEl>
                                          <p:spTgt spid="13"/>
                                        </p:tgtEl>
                                      </p:cBhvr>
                                    </p:animEffect>
                                    <p:set>
                                      <p:cBhvr>
                                        <p:cTn id="116" dur="1" fill="hold">
                                          <p:stCondLst>
                                            <p:cond delay="99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3"/>
                  </p:tgtEl>
                </p:cond>
              </p:nextCondLst>
            </p:seq>
            <p:seq concurrent="1" nextAc="seek">
              <p:cTn id="117" restart="whenNotActive" fill="hold" evtFilter="cancelBubble" nodeType="interactiveSeq">
                <p:stCondLst>
                  <p:cond evt="onClick" delay="0">
                    <p:tgtEl>
                      <p:spTgt spid="14"/>
                    </p:tgtEl>
                  </p:cond>
                </p:stCondLst>
                <p:endSync evt="end" delay="0">
                  <p:rtn val="all"/>
                </p:endSync>
                <p:childTnLst>
                  <p:par>
                    <p:cTn id="118" fill="hold">
                      <p:stCondLst>
                        <p:cond delay="0"/>
                      </p:stCondLst>
                      <p:childTnLst>
                        <p:par>
                          <p:cTn id="119" fill="hold">
                            <p:stCondLst>
                              <p:cond delay="0"/>
                            </p:stCondLst>
                            <p:childTnLst>
                              <p:par>
                                <p:cTn id="120" presetID="31" presetClass="exit" presetSubtype="0" fill="hold" grpId="0" nodeType="clickEffect">
                                  <p:stCondLst>
                                    <p:cond delay="0"/>
                                  </p:stCondLst>
                                  <p:iterate type="lt">
                                    <p:tmPct val="0"/>
                                  </p:iterate>
                                  <p:childTnLst>
                                    <p:anim calcmode="lin" valueType="num">
                                      <p:cBhvr>
                                        <p:cTn id="121" dur="1000"/>
                                        <p:tgtEl>
                                          <p:spTgt spid="14"/>
                                        </p:tgtEl>
                                        <p:attrNameLst>
                                          <p:attrName>ppt_w</p:attrName>
                                        </p:attrNameLst>
                                      </p:cBhvr>
                                      <p:tavLst>
                                        <p:tav tm="0">
                                          <p:val>
                                            <p:strVal val="ppt_w"/>
                                          </p:val>
                                        </p:tav>
                                        <p:tav tm="100000">
                                          <p:val>
                                            <p:fltVal val="0"/>
                                          </p:val>
                                        </p:tav>
                                      </p:tavLst>
                                    </p:anim>
                                    <p:anim calcmode="lin" valueType="num">
                                      <p:cBhvr>
                                        <p:cTn id="122" dur="1000"/>
                                        <p:tgtEl>
                                          <p:spTgt spid="14"/>
                                        </p:tgtEl>
                                        <p:attrNameLst>
                                          <p:attrName>ppt_h</p:attrName>
                                        </p:attrNameLst>
                                      </p:cBhvr>
                                      <p:tavLst>
                                        <p:tav tm="0">
                                          <p:val>
                                            <p:strVal val="ppt_h"/>
                                          </p:val>
                                        </p:tav>
                                        <p:tav tm="100000">
                                          <p:val>
                                            <p:fltVal val="0"/>
                                          </p:val>
                                        </p:tav>
                                      </p:tavLst>
                                    </p:anim>
                                    <p:anim calcmode="lin" valueType="num">
                                      <p:cBhvr>
                                        <p:cTn id="123" dur="1000"/>
                                        <p:tgtEl>
                                          <p:spTgt spid="14"/>
                                        </p:tgtEl>
                                        <p:attrNameLst>
                                          <p:attrName>style.rotation</p:attrName>
                                        </p:attrNameLst>
                                      </p:cBhvr>
                                      <p:tavLst>
                                        <p:tav tm="0">
                                          <p:val>
                                            <p:fltVal val="0"/>
                                          </p:val>
                                        </p:tav>
                                        <p:tav tm="100000">
                                          <p:val>
                                            <p:fltVal val="90"/>
                                          </p:val>
                                        </p:tav>
                                      </p:tavLst>
                                    </p:anim>
                                    <p:animEffect transition="out" filter="fade">
                                      <p:cBhvr>
                                        <p:cTn id="124" dur="1000"/>
                                        <p:tgtEl>
                                          <p:spTgt spid="14"/>
                                        </p:tgtEl>
                                      </p:cBhvr>
                                    </p:animEffect>
                                    <p:set>
                                      <p:cBhvr>
                                        <p:cTn id="125" dur="1" fill="hold">
                                          <p:stCondLst>
                                            <p:cond delay="9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126" restart="whenNotActive" fill="hold" evtFilter="cancelBubble" nodeType="interactiveSeq">
                <p:stCondLst>
                  <p:cond evt="onClick" delay="0">
                    <p:tgtEl>
                      <p:spTgt spid="15"/>
                    </p:tgtEl>
                  </p:cond>
                </p:stCondLst>
                <p:endSync evt="end" delay="0">
                  <p:rtn val="all"/>
                </p:endSync>
                <p:childTnLst>
                  <p:par>
                    <p:cTn id="127" fill="hold">
                      <p:stCondLst>
                        <p:cond delay="0"/>
                      </p:stCondLst>
                      <p:childTnLst>
                        <p:par>
                          <p:cTn id="128" fill="hold">
                            <p:stCondLst>
                              <p:cond delay="0"/>
                            </p:stCondLst>
                            <p:childTnLst>
                              <p:par>
                                <p:cTn id="129" presetID="31" presetClass="exit" presetSubtype="0" fill="hold" grpId="0" nodeType="clickEffect">
                                  <p:stCondLst>
                                    <p:cond delay="0"/>
                                  </p:stCondLst>
                                  <p:iterate type="lt">
                                    <p:tmPct val="0"/>
                                  </p:iterate>
                                  <p:childTnLst>
                                    <p:anim calcmode="lin" valueType="num">
                                      <p:cBhvr>
                                        <p:cTn id="130" dur="1000"/>
                                        <p:tgtEl>
                                          <p:spTgt spid="15"/>
                                        </p:tgtEl>
                                        <p:attrNameLst>
                                          <p:attrName>ppt_w</p:attrName>
                                        </p:attrNameLst>
                                      </p:cBhvr>
                                      <p:tavLst>
                                        <p:tav tm="0">
                                          <p:val>
                                            <p:strVal val="ppt_w"/>
                                          </p:val>
                                        </p:tav>
                                        <p:tav tm="100000">
                                          <p:val>
                                            <p:fltVal val="0"/>
                                          </p:val>
                                        </p:tav>
                                      </p:tavLst>
                                    </p:anim>
                                    <p:anim calcmode="lin" valueType="num">
                                      <p:cBhvr>
                                        <p:cTn id="131" dur="1000"/>
                                        <p:tgtEl>
                                          <p:spTgt spid="15"/>
                                        </p:tgtEl>
                                        <p:attrNameLst>
                                          <p:attrName>ppt_h</p:attrName>
                                        </p:attrNameLst>
                                      </p:cBhvr>
                                      <p:tavLst>
                                        <p:tav tm="0">
                                          <p:val>
                                            <p:strVal val="ppt_h"/>
                                          </p:val>
                                        </p:tav>
                                        <p:tav tm="100000">
                                          <p:val>
                                            <p:fltVal val="0"/>
                                          </p:val>
                                        </p:tav>
                                      </p:tavLst>
                                    </p:anim>
                                    <p:anim calcmode="lin" valueType="num">
                                      <p:cBhvr>
                                        <p:cTn id="132" dur="1000"/>
                                        <p:tgtEl>
                                          <p:spTgt spid="15"/>
                                        </p:tgtEl>
                                        <p:attrNameLst>
                                          <p:attrName>style.rotation</p:attrName>
                                        </p:attrNameLst>
                                      </p:cBhvr>
                                      <p:tavLst>
                                        <p:tav tm="0">
                                          <p:val>
                                            <p:fltVal val="0"/>
                                          </p:val>
                                        </p:tav>
                                        <p:tav tm="100000">
                                          <p:val>
                                            <p:fltVal val="90"/>
                                          </p:val>
                                        </p:tav>
                                      </p:tavLst>
                                    </p:anim>
                                    <p:animEffect transition="out" filter="fade">
                                      <p:cBhvr>
                                        <p:cTn id="133" dur="1000"/>
                                        <p:tgtEl>
                                          <p:spTgt spid="15"/>
                                        </p:tgtEl>
                                      </p:cBhvr>
                                    </p:animEffect>
                                    <p:set>
                                      <p:cBhvr>
                                        <p:cTn id="134" dur="1" fill="hold">
                                          <p:stCondLst>
                                            <p:cond delay="999"/>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5"/>
                  </p:tgtEl>
                </p:cond>
              </p:nextCondLst>
            </p:seq>
            <p:audio>
              <p:cMediaNode vol="80000">
                <p:cTn id="135" fill="hold" display="0">
                  <p:stCondLst>
                    <p:cond delay="indefinite"/>
                  </p:stCondLst>
                  <p:endCondLst>
                    <p:cond evt="onStopAudio" delay="0">
                      <p:tgtEl>
                        <p:sldTgt/>
                      </p:tgtEl>
                    </p:cond>
                  </p:endCondLst>
                </p:cTn>
                <p:tgtEl>
                  <p:spTgt spid="24"/>
                </p:tgtEl>
              </p:cMediaNode>
            </p:audio>
          </p:childTnLst>
        </p:cTn>
      </p:par>
    </p:tnLst>
    <p:bldLst>
      <p:bldP spid="8" grpId="0" animBg="1"/>
      <p:bldP spid="8" grpId="2" animBg="1"/>
      <p:bldP spid="9" grpId="0" animBg="1"/>
      <p:bldP spid="9" grpId="2" animBg="1"/>
      <p:bldP spid="10" grpId="0" animBg="1"/>
      <p:bldP spid="10" grpId="2" animBg="1"/>
      <p:bldP spid="11" grpId="0" animBg="1"/>
      <p:bldP spid="11" grpId="2" animBg="1"/>
      <p:bldP spid="12" grpId="0" animBg="1"/>
      <p:bldP spid="12" grpId="2" animBg="1"/>
      <p:bldP spid="13" grpId="0" animBg="1"/>
      <p:bldP spid="13" grpId="2" animBg="1"/>
      <p:bldP spid="14" grpId="0" animBg="1"/>
      <p:bldP spid="14" grpId="2" animBg="1"/>
      <p:bldP spid="15" grpId="0" animBg="1"/>
      <p:bldP spid="15" grpId="2" animBg="1"/>
      <p:bldP spid="1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H_SubTitle_1" descr="n23 Fb Tran Manh Tung">
            <a:extLst>
              <a:ext uri="{FF2B5EF4-FFF2-40B4-BE49-F238E27FC236}">
                <a16:creationId xmlns:a16="http://schemas.microsoft.com/office/drawing/2014/main" id="{AD6CF448-2010-B68D-A52B-0C5EEE1F63DC}"/>
              </a:ext>
            </a:extLst>
          </p:cNvPr>
          <p:cNvSpPr>
            <a:spLocks/>
          </p:cNvSpPr>
          <p:nvPr>
            <p:custDataLst>
              <p:tags r:id="rId1"/>
            </p:custDataLst>
          </p:nvPr>
        </p:nvSpPr>
        <p:spPr bwMode="auto">
          <a:xfrm>
            <a:off x="1554480" y="2304457"/>
            <a:ext cx="1920240" cy="640080"/>
          </a:xfrm>
          <a:custGeom>
            <a:avLst/>
            <a:gdLst>
              <a:gd name="T0" fmla="*/ 2147483646 w 30720"/>
              <a:gd name="T1" fmla="*/ 2147483646 h 11496"/>
              <a:gd name="T2" fmla="*/ 2147483646 w 30720"/>
              <a:gd name="T3" fmla="*/ 2147483646 h 11496"/>
              <a:gd name="T4" fmla="*/ 2147483646 w 30720"/>
              <a:gd name="T5" fmla="*/ 2147483646 h 11496"/>
              <a:gd name="T6" fmla="*/ 2147483646 w 30720"/>
              <a:gd name="T7" fmla="*/ 2147483646 h 11496"/>
              <a:gd name="T8" fmla="*/ 2147483646 w 30720"/>
              <a:gd name="T9" fmla="*/ 2147483646 h 11496"/>
              <a:gd name="T10" fmla="*/ 2147483646 w 30720"/>
              <a:gd name="T11" fmla="*/ 2147483646 h 11496"/>
              <a:gd name="T12" fmla="*/ 2147483646 w 30720"/>
              <a:gd name="T13" fmla="*/ 2147483646 h 11496"/>
              <a:gd name="T14" fmla="*/ 2147483646 w 30720"/>
              <a:gd name="T15" fmla="*/ 2147483646 h 11496"/>
              <a:gd name="T16" fmla="*/ 2147483646 w 30720"/>
              <a:gd name="T17" fmla="*/ 2147483646 h 11496"/>
              <a:gd name="T18" fmla="*/ 2147483646 w 30720"/>
              <a:gd name="T19" fmla="*/ 2147483646 h 11496"/>
              <a:gd name="T20" fmla="*/ 2147483646 w 30720"/>
              <a:gd name="T21" fmla="*/ 2147483646 h 11496"/>
              <a:gd name="T22" fmla="*/ 2147483646 w 30720"/>
              <a:gd name="T23" fmla="*/ 2147483646 h 11496"/>
              <a:gd name="T24" fmla="*/ 2147483646 w 30720"/>
              <a:gd name="T25" fmla="*/ 2147483646 h 11496"/>
              <a:gd name="T26" fmla="*/ 2147483646 w 30720"/>
              <a:gd name="T27" fmla="*/ 2147483646 h 11496"/>
              <a:gd name="T28" fmla="*/ 2147483646 w 30720"/>
              <a:gd name="T29" fmla="*/ 2147483646 h 11496"/>
              <a:gd name="T30" fmla="*/ 2147483646 w 30720"/>
              <a:gd name="T31" fmla="*/ 2147483646 h 11496"/>
              <a:gd name="T32" fmla="*/ 2147483646 w 30720"/>
              <a:gd name="T33" fmla="*/ 2147483646 h 11496"/>
              <a:gd name="T34" fmla="*/ 2147483646 w 30720"/>
              <a:gd name="T35" fmla="*/ 2147483646 h 11496"/>
              <a:gd name="T36" fmla="*/ 2147483646 w 30720"/>
              <a:gd name="T37" fmla="*/ 2147483646 h 11496"/>
              <a:gd name="T38" fmla="*/ 2147483646 w 30720"/>
              <a:gd name="T39" fmla="*/ 2147483646 h 11496"/>
              <a:gd name="T40" fmla="*/ 2147483646 w 30720"/>
              <a:gd name="T41" fmla="*/ 2147483646 h 11496"/>
              <a:gd name="T42" fmla="*/ 2147483646 w 30720"/>
              <a:gd name="T43" fmla="*/ 2147483646 h 11496"/>
              <a:gd name="T44" fmla="*/ 2147483646 w 30720"/>
              <a:gd name="T45" fmla="*/ 2147483646 h 11496"/>
              <a:gd name="T46" fmla="*/ 2147483646 w 30720"/>
              <a:gd name="T47" fmla="*/ 2147483646 h 11496"/>
              <a:gd name="T48" fmla="*/ 2147483646 w 30720"/>
              <a:gd name="T49" fmla="*/ 2147483646 h 11496"/>
              <a:gd name="T50" fmla="*/ 2147483646 w 30720"/>
              <a:gd name="T51" fmla="*/ 2147483646 h 11496"/>
              <a:gd name="T52" fmla="*/ 2147483646 w 30720"/>
              <a:gd name="T53" fmla="*/ 2147483646 h 11496"/>
              <a:gd name="T54" fmla="*/ 2147483646 w 30720"/>
              <a:gd name="T55" fmla="*/ 2147483646 h 11496"/>
              <a:gd name="T56" fmla="*/ 2147483646 w 30720"/>
              <a:gd name="T57" fmla="*/ 2147483646 h 11496"/>
              <a:gd name="T58" fmla="*/ 2147483646 w 30720"/>
              <a:gd name="T59" fmla="*/ 2147483646 h 11496"/>
              <a:gd name="T60" fmla="*/ 2147483646 w 30720"/>
              <a:gd name="T61" fmla="*/ 2147483646 h 11496"/>
              <a:gd name="T62" fmla="*/ 2147483646 w 30720"/>
              <a:gd name="T63" fmla="*/ 2147483646 h 11496"/>
              <a:gd name="T64" fmla="*/ 2147483646 w 30720"/>
              <a:gd name="T65" fmla="*/ 2147483646 h 11496"/>
              <a:gd name="T66" fmla="*/ 2147483646 w 30720"/>
              <a:gd name="T67" fmla="*/ 2147483646 h 11496"/>
              <a:gd name="T68" fmla="*/ 2147483646 w 30720"/>
              <a:gd name="T69" fmla="*/ 2147483646 h 11496"/>
              <a:gd name="T70" fmla="*/ 2147483646 w 30720"/>
              <a:gd name="T71" fmla="*/ 2147483646 h 11496"/>
              <a:gd name="T72" fmla="*/ 2147483646 w 30720"/>
              <a:gd name="T73" fmla="*/ 2147483646 h 11496"/>
              <a:gd name="T74" fmla="*/ 2147483646 w 30720"/>
              <a:gd name="T75" fmla="*/ 2147483646 h 11496"/>
              <a:gd name="T76" fmla="*/ 2147483646 w 30720"/>
              <a:gd name="T77" fmla="*/ 2147483646 h 11496"/>
              <a:gd name="T78" fmla="*/ 2147483646 w 30720"/>
              <a:gd name="T79" fmla="*/ 2147483646 h 11496"/>
              <a:gd name="T80" fmla="*/ 2147483646 w 30720"/>
              <a:gd name="T81" fmla="*/ 2147483646 h 11496"/>
              <a:gd name="T82" fmla="*/ 2147483646 w 30720"/>
              <a:gd name="T83" fmla="*/ 2147483646 h 11496"/>
              <a:gd name="T84" fmla="*/ 2147483646 w 30720"/>
              <a:gd name="T85" fmla="*/ 2147483646 h 11496"/>
              <a:gd name="T86" fmla="*/ 2147483646 w 30720"/>
              <a:gd name="T87" fmla="*/ 2147483646 h 11496"/>
              <a:gd name="T88" fmla="*/ 2147483646 w 30720"/>
              <a:gd name="T89" fmla="*/ 2147483646 h 11496"/>
              <a:gd name="T90" fmla="*/ 2147483646 w 30720"/>
              <a:gd name="T91" fmla="*/ 2147483646 h 11496"/>
              <a:gd name="T92" fmla="*/ 2147483646 w 30720"/>
              <a:gd name="T93" fmla="*/ 2147483646 h 11496"/>
              <a:gd name="T94" fmla="*/ 2147483646 w 30720"/>
              <a:gd name="T95" fmla="*/ 2147483646 h 11496"/>
              <a:gd name="T96" fmla="*/ 2147483646 w 30720"/>
              <a:gd name="T97" fmla="*/ 2147483646 h 11496"/>
              <a:gd name="T98" fmla="*/ 2147483646 w 30720"/>
              <a:gd name="T99" fmla="*/ 2147483646 h 11496"/>
              <a:gd name="T100" fmla="*/ 2147483646 w 30720"/>
              <a:gd name="T101" fmla="*/ 2147483646 h 11496"/>
              <a:gd name="T102" fmla="*/ 2147483646 w 30720"/>
              <a:gd name="T103" fmla="*/ 2147483646 h 11496"/>
              <a:gd name="T104" fmla="*/ 2147483646 w 30720"/>
              <a:gd name="T105" fmla="*/ 2147483646 h 11496"/>
              <a:gd name="T106" fmla="*/ 2147483646 w 30720"/>
              <a:gd name="T107" fmla="*/ 2147483646 h 11496"/>
              <a:gd name="T108" fmla="*/ 2147483646 w 30720"/>
              <a:gd name="T109" fmla="*/ 2147483646 h 11496"/>
              <a:gd name="T110" fmla="*/ 2147483646 w 30720"/>
              <a:gd name="T111" fmla="*/ 2147483646 h 11496"/>
              <a:gd name="T112" fmla="*/ 2147483646 w 30720"/>
              <a:gd name="T113" fmla="*/ 2147483646 h 11496"/>
              <a:gd name="T114" fmla="*/ 2147483646 w 30720"/>
              <a:gd name="T115" fmla="*/ 2147483646 h 11496"/>
              <a:gd name="T116" fmla="*/ 2147483646 w 30720"/>
              <a:gd name="T117" fmla="*/ 2147483646 h 11496"/>
              <a:gd name="T118" fmla="*/ 2147483646 w 30720"/>
              <a:gd name="T119" fmla="*/ 2147483646 h 11496"/>
              <a:gd name="T120" fmla="*/ 2147483646 w 30720"/>
              <a:gd name="T121" fmla="*/ 2147483646 h 11496"/>
              <a:gd name="T122" fmla="*/ 2147483646 w 30720"/>
              <a:gd name="T123" fmla="*/ 2147483646 h 11496"/>
              <a:gd name="T124" fmla="*/ 2147483646 w 30720"/>
              <a:gd name="T125" fmla="*/ 2147483646 h 1149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720" h="11496">
                <a:moveTo>
                  <a:pt x="29285" y="7403"/>
                </a:moveTo>
                <a:lnTo>
                  <a:pt x="29285" y="7403"/>
                </a:lnTo>
                <a:lnTo>
                  <a:pt x="29232" y="7379"/>
                </a:lnTo>
                <a:lnTo>
                  <a:pt x="29180" y="7357"/>
                </a:lnTo>
                <a:lnTo>
                  <a:pt x="29127" y="7336"/>
                </a:lnTo>
                <a:lnTo>
                  <a:pt x="29073" y="7316"/>
                </a:lnTo>
                <a:lnTo>
                  <a:pt x="29020" y="7298"/>
                </a:lnTo>
                <a:lnTo>
                  <a:pt x="28966" y="7280"/>
                </a:lnTo>
                <a:lnTo>
                  <a:pt x="28913" y="7264"/>
                </a:lnTo>
                <a:lnTo>
                  <a:pt x="28859" y="7251"/>
                </a:lnTo>
                <a:lnTo>
                  <a:pt x="28804" y="7237"/>
                </a:lnTo>
                <a:lnTo>
                  <a:pt x="28750" y="7226"/>
                </a:lnTo>
                <a:lnTo>
                  <a:pt x="28697" y="7216"/>
                </a:lnTo>
                <a:lnTo>
                  <a:pt x="28643" y="7208"/>
                </a:lnTo>
                <a:lnTo>
                  <a:pt x="28589" y="7202"/>
                </a:lnTo>
                <a:lnTo>
                  <a:pt x="28535" y="7198"/>
                </a:lnTo>
                <a:lnTo>
                  <a:pt x="28482" y="7195"/>
                </a:lnTo>
                <a:lnTo>
                  <a:pt x="28429" y="7194"/>
                </a:lnTo>
                <a:lnTo>
                  <a:pt x="28376" y="7194"/>
                </a:lnTo>
                <a:lnTo>
                  <a:pt x="28322" y="7197"/>
                </a:lnTo>
                <a:lnTo>
                  <a:pt x="28269" y="7201"/>
                </a:lnTo>
                <a:lnTo>
                  <a:pt x="28217" y="7207"/>
                </a:lnTo>
                <a:lnTo>
                  <a:pt x="28165" y="7215"/>
                </a:lnTo>
                <a:lnTo>
                  <a:pt x="28113" y="7226"/>
                </a:lnTo>
                <a:lnTo>
                  <a:pt x="28062" y="7238"/>
                </a:lnTo>
                <a:lnTo>
                  <a:pt x="28011" y="7253"/>
                </a:lnTo>
                <a:lnTo>
                  <a:pt x="27960" y="7270"/>
                </a:lnTo>
                <a:lnTo>
                  <a:pt x="27910" y="7289"/>
                </a:lnTo>
                <a:lnTo>
                  <a:pt x="27861" y="7310"/>
                </a:lnTo>
                <a:lnTo>
                  <a:pt x="27812" y="7334"/>
                </a:lnTo>
                <a:lnTo>
                  <a:pt x="27763" y="7360"/>
                </a:lnTo>
                <a:lnTo>
                  <a:pt x="27717" y="7388"/>
                </a:lnTo>
                <a:lnTo>
                  <a:pt x="27670" y="7418"/>
                </a:lnTo>
                <a:lnTo>
                  <a:pt x="27623" y="7452"/>
                </a:lnTo>
                <a:lnTo>
                  <a:pt x="27600" y="7473"/>
                </a:lnTo>
                <a:lnTo>
                  <a:pt x="27578" y="7494"/>
                </a:lnTo>
                <a:lnTo>
                  <a:pt x="27556" y="7516"/>
                </a:lnTo>
                <a:lnTo>
                  <a:pt x="27535" y="7539"/>
                </a:lnTo>
                <a:lnTo>
                  <a:pt x="27515" y="7562"/>
                </a:lnTo>
                <a:lnTo>
                  <a:pt x="27495" y="7586"/>
                </a:lnTo>
                <a:lnTo>
                  <a:pt x="27476" y="7611"/>
                </a:lnTo>
                <a:lnTo>
                  <a:pt x="27457" y="7636"/>
                </a:lnTo>
                <a:lnTo>
                  <a:pt x="27440" y="7662"/>
                </a:lnTo>
                <a:lnTo>
                  <a:pt x="27422" y="7689"/>
                </a:lnTo>
                <a:lnTo>
                  <a:pt x="27405" y="7716"/>
                </a:lnTo>
                <a:lnTo>
                  <a:pt x="27390" y="7743"/>
                </a:lnTo>
                <a:lnTo>
                  <a:pt x="27374" y="7771"/>
                </a:lnTo>
                <a:lnTo>
                  <a:pt x="27360" y="7799"/>
                </a:lnTo>
                <a:lnTo>
                  <a:pt x="27345" y="7827"/>
                </a:lnTo>
                <a:lnTo>
                  <a:pt x="27332" y="7857"/>
                </a:lnTo>
                <a:lnTo>
                  <a:pt x="27319" y="7887"/>
                </a:lnTo>
                <a:lnTo>
                  <a:pt x="27307" y="7916"/>
                </a:lnTo>
                <a:lnTo>
                  <a:pt x="27296" y="7946"/>
                </a:lnTo>
                <a:lnTo>
                  <a:pt x="27286" y="7976"/>
                </a:lnTo>
                <a:lnTo>
                  <a:pt x="27276" y="8006"/>
                </a:lnTo>
                <a:lnTo>
                  <a:pt x="27268" y="8038"/>
                </a:lnTo>
                <a:lnTo>
                  <a:pt x="27260" y="8069"/>
                </a:lnTo>
                <a:lnTo>
                  <a:pt x="27252" y="8099"/>
                </a:lnTo>
                <a:lnTo>
                  <a:pt x="27246" y="8130"/>
                </a:lnTo>
                <a:lnTo>
                  <a:pt x="27241" y="8161"/>
                </a:lnTo>
                <a:lnTo>
                  <a:pt x="27236" y="8193"/>
                </a:lnTo>
                <a:lnTo>
                  <a:pt x="27231" y="8224"/>
                </a:lnTo>
                <a:lnTo>
                  <a:pt x="27228" y="8255"/>
                </a:lnTo>
                <a:lnTo>
                  <a:pt x="27226" y="8286"/>
                </a:lnTo>
                <a:lnTo>
                  <a:pt x="27225" y="8318"/>
                </a:lnTo>
                <a:lnTo>
                  <a:pt x="27224" y="8348"/>
                </a:lnTo>
                <a:lnTo>
                  <a:pt x="27225" y="8379"/>
                </a:lnTo>
                <a:lnTo>
                  <a:pt x="27226" y="8409"/>
                </a:lnTo>
                <a:lnTo>
                  <a:pt x="27228" y="8440"/>
                </a:lnTo>
                <a:lnTo>
                  <a:pt x="27231" y="8471"/>
                </a:lnTo>
                <a:lnTo>
                  <a:pt x="27236" y="8500"/>
                </a:lnTo>
                <a:lnTo>
                  <a:pt x="27241" y="8530"/>
                </a:lnTo>
                <a:lnTo>
                  <a:pt x="27247" y="8559"/>
                </a:lnTo>
                <a:lnTo>
                  <a:pt x="27254" y="8588"/>
                </a:lnTo>
                <a:lnTo>
                  <a:pt x="27263" y="8617"/>
                </a:lnTo>
                <a:lnTo>
                  <a:pt x="27271" y="8645"/>
                </a:lnTo>
                <a:lnTo>
                  <a:pt x="27281" y="8674"/>
                </a:lnTo>
                <a:lnTo>
                  <a:pt x="27293" y="8701"/>
                </a:lnTo>
                <a:lnTo>
                  <a:pt x="27304" y="8728"/>
                </a:lnTo>
                <a:lnTo>
                  <a:pt x="27318" y="8754"/>
                </a:lnTo>
                <a:lnTo>
                  <a:pt x="27331" y="8780"/>
                </a:lnTo>
                <a:lnTo>
                  <a:pt x="27347" y="8805"/>
                </a:lnTo>
                <a:lnTo>
                  <a:pt x="27364" y="8830"/>
                </a:lnTo>
                <a:lnTo>
                  <a:pt x="27381" y="8854"/>
                </a:lnTo>
                <a:lnTo>
                  <a:pt x="27399" y="8876"/>
                </a:lnTo>
                <a:lnTo>
                  <a:pt x="27419" y="8899"/>
                </a:lnTo>
                <a:lnTo>
                  <a:pt x="27440" y="8921"/>
                </a:lnTo>
                <a:lnTo>
                  <a:pt x="27462" y="8943"/>
                </a:lnTo>
                <a:lnTo>
                  <a:pt x="27484" y="8963"/>
                </a:lnTo>
                <a:lnTo>
                  <a:pt x="27509" y="8983"/>
                </a:lnTo>
                <a:lnTo>
                  <a:pt x="27534" y="9001"/>
                </a:lnTo>
                <a:lnTo>
                  <a:pt x="27560" y="9019"/>
                </a:lnTo>
                <a:lnTo>
                  <a:pt x="27589" y="9036"/>
                </a:lnTo>
                <a:lnTo>
                  <a:pt x="27618" y="9052"/>
                </a:lnTo>
                <a:lnTo>
                  <a:pt x="27648" y="9067"/>
                </a:lnTo>
                <a:lnTo>
                  <a:pt x="27679" y="9081"/>
                </a:lnTo>
                <a:lnTo>
                  <a:pt x="27711" y="9094"/>
                </a:lnTo>
                <a:lnTo>
                  <a:pt x="27746" y="9106"/>
                </a:lnTo>
                <a:lnTo>
                  <a:pt x="27734" y="9013"/>
                </a:lnTo>
                <a:lnTo>
                  <a:pt x="27730" y="8964"/>
                </a:lnTo>
                <a:lnTo>
                  <a:pt x="27727" y="8916"/>
                </a:lnTo>
                <a:lnTo>
                  <a:pt x="27724" y="8866"/>
                </a:lnTo>
                <a:lnTo>
                  <a:pt x="27722" y="8816"/>
                </a:lnTo>
                <a:lnTo>
                  <a:pt x="27721" y="8767"/>
                </a:lnTo>
                <a:lnTo>
                  <a:pt x="27721" y="8717"/>
                </a:lnTo>
                <a:lnTo>
                  <a:pt x="27722" y="8667"/>
                </a:lnTo>
                <a:lnTo>
                  <a:pt x="27725" y="8617"/>
                </a:lnTo>
                <a:lnTo>
                  <a:pt x="27729" y="8568"/>
                </a:lnTo>
                <a:lnTo>
                  <a:pt x="27734" y="8519"/>
                </a:lnTo>
                <a:lnTo>
                  <a:pt x="27743" y="8472"/>
                </a:lnTo>
                <a:lnTo>
                  <a:pt x="27752" y="8425"/>
                </a:lnTo>
                <a:lnTo>
                  <a:pt x="27763" y="8378"/>
                </a:lnTo>
                <a:lnTo>
                  <a:pt x="27776" y="8333"/>
                </a:lnTo>
                <a:lnTo>
                  <a:pt x="27783" y="8311"/>
                </a:lnTo>
                <a:lnTo>
                  <a:pt x="27792" y="8289"/>
                </a:lnTo>
                <a:lnTo>
                  <a:pt x="27800" y="8268"/>
                </a:lnTo>
                <a:lnTo>
                  <a:pt x="27809" y="8247"/>
                </a:lnTo>
                <a:lnTo>
                  <a:pt x="27820" y="8226"/>
                </a:lnTo>
                <a:lnTo>
                  <a:pt x="27829" y="8206"/>
                </a:lnTo>
                <a:lnTo>
                  <a:pt x="27840" y="8185"/>
                </a:lnTo>
                <a:lnTo>
                  <a:pt x="27852" y="8167"/>
                </a:lnTo>
                <a:lnTo>
                  <a:pt x="27864" y="8148"/>
                </a:lnTo>
                <a:lnTo>
                  <a:pt x="27877" y="8129"/>
                </a:lnTo>
                <a:lnTo>
                  <a:pt x="27890" y="8112"/>
                </a:lnTo>
                <a:lnTo>
                  <a:pt x="27905" y="8094"/>
                </a:lnTo>
                <a:lnTo>
                  <a:pt x="27921" y="8077"/>
                </a:lnTo>
                <a:lnTo>
                  <a:pt x="27936" y="8061"/>
                </a:lnTo>
                <a:lnTo>
                  <a:pt x="27953" y="8045"/>
                </a:lnTo>
                <a:lnTo>
                  <a:pt x="27970" y="8029"/>
                </a:lnTo>
                <a:lnTo>
                  <a:pt x="27987" y="8015"/>
                </a:lnTo>
                <a:lnTo>
                  <a:pt x="28006" y="8001"/>
                </a:lnTo>
                <a:lnTo>
                  <a:pt x="28026" y="7988"/>
                </a:lnTo>
                <a:lnTo>
                  <a:pt x="28047" y="7975"/>
                </a:lnTo>
                <a:lnTo>
                  <a:pt x="28067" y="7963"/>
                </a:lnTo>
                <a:lnTo>
                  <a:pt x="28089" y="7951"/>
                </a:lnTo>
                <a:lnTo>
                  <a:pt x="28112" y="7941"/>
                </a:lnTo>
                <a:lnTo>
                  <a:pt x="28136" y="7931"/>
                </a:lnTo>
                <a:lnTo>
                  <a:pt x="28160" y="7922"/>
                </a:lnTo>
                <a:lnTo>
                  <a:pt x="28186" y="7914"/>
                </a:lnTo>
                <a:lnTo>
                  <a:pt x="28212" y="7906"/>
                </a:lnTo>
                <a:lnTo>
                  <a:pt x="28240" y="7899"/>
                </a:lnTo>
                <a:lnTo>
                  <a:pt x="28268" y="7893"/>
                </a:lnTo>
                <a:lnTo>
                  <a:pt x="28298" y="7889"/>
                </a:lnTo>
                <a:lnTo>
                  <a:pt x="28328" y="7885"/>
                </a:lnTo>
                <a:lnTo>
                  <a:pt x="28358" y="7880"/>
                </a:lnTo>
                <a:lnTo>
                  <a:pt x="28384" y="7882"/>
                </a:lnTo>
                <a:lnTo>
                  <a:pt x="28410" y="7883"/>
                </a:lnTo>
                <a:lnTo>
                  <a:pt x="28435" y="7884"/>
                </a:lnTo>
                <a:lnTo>
                  <a:pt x="28460" y="7887"/>
                </a:lnTo>
                <a:lnTo>
                  <a:pt x="28485" y="7890"/>
                </a:lnTo>
                <a:lnTo>
                  <a:pt x="28510" y="7893"/>
                </a:lnTo>
                <a:lnTo>
                  <a:pt x="28535" y="7898"/>
                </a:lnTo>
                <a:lnTo>
                  <a:pt x="28559" y="7903"/>
                </a:lnTo>
                <a:lnTo>
                  <a:pt x="28583" y="7909"/>
                </a:lnTo>
                <a:lnTo>
                  <a:pt x="28607" y="7915"/>
                </a:lnTo>
                <a:lnTo>
                  <a:pt x="28630" y="7922"/>
                </a:lnTo>
                <a:lnTo>
                  <a:pt x="28654" y="7929"/>
                </a:lnTo>
                <a:lnTo>
                  <a:pt x="28676" y="7938"/>
                </a:lnTo>
                <a:lnTo>
                  <a:pt x="28699" y="7947"/>
                </a:lnTo>
                <a:lnTo>
                  <a:pt x="28721" y="7956"/>
                </a:lnTo>
                <a:lnTo>
                  <a:pt x="28743" y="7966"/>
                </a:lnTo>
                <a:lnTo>
                  <a:pt x="28765" y="7976"/>
                </a:lnTo>
                <a:lnTo>
                  <a:pt x="28787" y="7988"/>
                </a:lnTo>
                <a:lnTo>
                  <a:pt x="28808" y="7999"/>
                </a:lnTo>
                <a:lnTo>
                  <a:pt x="28828" y="8012"/>
                </a:lnTo>
                <a:lnTo>
                  <a:pt x="28869" y="8038"/>
                </a:lnTo>
                <a:lnTo>
                  <a:pt x="28908" y="8065"/>
                </a:lnTo>
                <a:lnTo>
                  <a:pt x="28945" y="8095"/>
                </a:lnTo>
                <a:lnTo>
                  <a:pt x="28981" y="8126"/>
                </a:lnTo>
                <a:lnTo>
                  <a:pt x="29016" y="8159"/>
                </a:lnTo>
                <a:lnTo>
                  <a:pt x="29048" y="8195"/>
                </a:lnTo>
                <a:lnTo>
                  <a:pt x="29078" y="8231"/>
                </a:lnTo>
                <a:lnTo>
                  <a:pt x="29107" y="8270"/>
                </a:lnTo>
                <a:lnTo>
                  <a:pt x="29134" y="8309"/>
                </a:lnTo>
                <a:lnTo>
                  <a:pt x="29159" y="8351"/>
                </a:lnTo>
                <a:lnTo>
                  <a:pt x="29182" y="8394"/>
                </a:lnTo>
                <a:lnTo>
                  <a:pt x="29202" y="8436"/>
                </a:lnTo>
                <a:lnTo>
                  <a:pt x="29221" y="8481"/>
                </a:lnTo>
                <a:lnTo>
                  <a:pt x="29229" y="8504"/>
                </a:lnTo>
                <a:lnTo>
                  <a:pt x="29238" y="8527"/>
                </a:lnTo>
                <a:lnTo>
                  <a:pt x="29245" y="8551"/>
                </a:lnTo>
                <a:lnTo>
                  <a:pt x="29251" y="8574"/>
                </a:lnTo>
                <a:lnTo>
                  <a:pt x="29257" y="8598"/>
                </a:lnTo>
                <a:lnTo>
                  <a:pt x="29263" y="8621"/>
                </a:lnTo>
                <a:lnTo>
                  <a:pt x="29268" y="8645"/>
                </a:lnTo>
                <a:lnTo>
                  <a:pt x="29272" y="8670"/>
                </a:lnTo>
                <a:lnTo>
                  <a:pt x="29275" y="8694"/>
                </a:lnTo>
                <a:lnTo>
                  <a:pt x="29278" y="8719"/>
                </a:lnTo>
                <a:lnTo>
                  <a:pt x="29280" y="8744"/>
                </a:lnTo>
                <a:lnTo>
                  <a:pt x="29282" y="8769"/>
                </a:lnTo>
                <a:lnTo>
                  <a:pt x="29283" y="8794"/>
                </a:lnTo>
                <a:lnTo>
                  <a:pt x="29283" y="8820"/>
                </a:lnTo>
                <a:lnTo>
                  <a:pt x="29283" y="8845"/>
                </a:lnTo>
                <a:lnTo>
                  <a:pt x="29282" y="8871"/>
                </a:lnTo>
                <a:lnTo>
                  <a:pt x="29280" y="8897"/>
                </a:lnTo>
                <a:lnTo>
                  <a:pt x="29278" y="8922"/>
                </a:lnTo>
                <a:lnTo>
                  <a:pt x="29271" y="8974"/>
                </a:lnTo>
                <a:lnTo>
                  <a:pt x="29262" y="9024"/>
                </a:lnTo>
                <a:lnTo>
                  <a:pt x="29251" y="9074"/>
                </a:lnTo>
                <a:lnTo>
                  <a:pt x="29238" y="9123"/>
                </a:lnTo>
                <a:lnTo>
                  <a:pt x="29223" y="9171"/>
                </a:lnTo>
                <a:lnTo>
                  <a:pt x="29206" y="9219"/>
                </a:lnTo>
                <a:lnTo>
                  <a:pt x="29188" y="9265"/>
                </a:lnTo>
                <a:lnTo>
                  <a:pt x="29167" y="9310"/>
                </a:lnTo>
                <a:lnTo>
                  <a:pt x="29144" y="9355"/>
                </a:lnTo>
                <a:lnTo>
                  <a:pt x="29120" y="9398"/>
                </a:lnTo>
                <a:lnTo>
                  <a:pt x="29094" y="9441"/>
                </a:lnTo>
                <a:lnTo>
                  <a:pt x="29067" y="9481"/>
                </a:lnTo>
                <a:lnTo>
                  <a:pt x="29038" y="9522"/>
                </a:lnTo>
                <a:lnTo>
                  <a:pt x="29006" y="9560"/>
                </a:lnTo>
                <a:lnTo>
                  <a:pt x="28974" y="9599"/>
                </a:lnTo>
                <a:lnTo>
                  <a:pt x="28941" y="9635"/>
                </a:lnTo>
                <a:lnTo>
                  <a:pt x="28905" y="9671"/>
                </a:lnTo>
                <a:lnTo>
                  <a:pt x="28869" y="9704"/>
                </a:lnTo>
                <a:lnTo>
                  <a:pt x="28831" y="9737"/>
                </a:lnTo>
                <a:lnTo>
                  <a:pt x="28792" y="9768"/>
                </a:lnTo>
                <a:lnTo>
                  <a:pt x="28751" y="9798"/>
                </a:lnTo>
                <a:lnTo>
                  <a:pt x="28710" y="9827"/>
                </a:lnTo>
                <a:lnTo>
                  <a:pt x="28666" y="9854"/>
                </a:lnTo>
                <a:lnTo>
                  <a:pt x="28622" y="9879"/>
                </a:lnTo>
                <a:lnTo>
                  <a:pt x="28578" y="9903"/>
                </a:lnTo>
                <a:lnTo>
                  <a:pt x="28532" y="9926"/>
                </a:lnTo>
                <a:lnTo>
                  <a:pt x="28484" y="9946"/>
                </a:lnTo>
                <a:lnTo>
                  <a:pt x="28436" y="9965"/>
                </a:lnTo>
                <a:lnTo>
                  <a:pt x="28387" y="9983"/>
                </a:lnTo>
                <a:lnTo>
                  <a:pt x="28337" y="9999"/>
                </a:lnTo>
                <a:lnTo>
                  <a:pt x="28287" y="10013"/>
                </a:lnTo>
                <a:lnTo>
                  <a:pt x="28236" y="10025"/>
                </a:lnTo>
                <a:lnTo>
                  <a:pt x="28189" y="10031"/>
                </a:lnTo>
                <a:lnTo>
                  <a:pt x="28143" y="10035"/>
                </a:lnTo>
                <a:lnTo>
                  <a:pt x="28098" y="10038"/>
                </a:lnTo>
                <a:lnTo>
                  <a:pt x="28052" y="10040"/>
                </a:lnTo>
                <a:lnTo>
                  <a:pt x="28006" y="10041"/>
                </a:lnTo>
                <a:lnTo>
                  <a:pt x="27960" y="10040"/>
                </a:lnTo>
                <a:lnTo>
                  <a:pt x="27915" y="10039"/>
                </a:lnTo>
                <a:lnTo>
                  <a:pt x="27870" y="10036"/>
                </a:lnTo>
                <a:lnTo>
                  <a:pt x="27825" y="10033"/>
                </a:lnTo>
                <a:lnTo>
                  <a:pt x="27780" y="10028"/>
                </a:lnTo>
                <a:lnTo>
                  <a:pt x="27735" y="10021"/>
                </a:lnTo>
                <a:lnTo>
                  <a:pt x="27691" y="10014"/>
                </a:lnTo>
                <a:lnTo>
                  <a:pt x="27647" y="10005"/>
                </a:lnTo>
                <a:lnTo>
                  <a:pt x="27602" y="9995"/>
                </a:lnTo>
                <a:lnTo>
                  <a:pt x="27559" y="9984"/>
                </a:lnTo>
                <a:lnTo>
                  <a:pt x="27516" y="9972"/>
                </a:lnTo>
                <a:lnTo>
                  <a:pt x="27473" y="9958"/>
                </a:lnTo>
                <a:lnTo>
                  <a:pt x="27430" y="9943"/>
                </a:lnTo>
                <a:lnTo>
                  <a:pt x="27388" y="9928"/>
                </a:lnTo>
                <a:lnTo>
                  <a:pt x="27346" y="9910"/>
                </a:lnTo>
                <a:lnTo>
                  <a:pt x="27305" y="9891"/>
                </a:lnTo>
                <a:lnTo>
                  <a:pt x="27265" y="9871"/>
                </a:lnTo>
                <a:lnTo>
                  <a:pt x="27224" y="9850"/>
                </a:lnTo>
                <a:lnTo>
                  <a:pt x="27185" y="9828"/>
                </a:lnTo>
                <a:lnTo>
                  <a:pt x="27145" y="9803"/>
                </a:lnTo>
                <a:lnTo>
                  <a:pt x="27107" y="9778"/>
                </a:lnTo>
                <a:lnTo>
                  <a:pt x="27068" y="9751"/>
                </a:lnTo>
                <a:lnTo>
                  <a:pt x="27031" y="9723"/>
                </a:lnTo>
                <a:lnTo>
                  <a:pt x="26994" y="9693"/>
                </a:lnTo>
                <a:lnTo>
                  <a:pt x="26958" y="9662"/>
                </a:lnTo>
                <a:lnTo>
                  <a:pt x="26922" y="9630"/>
                </a:lnTo>
                <a:lnTo>
                  <a:pt x="26888" y="9597"/>
                </a:lnTo>
                <a:lnTo>
                  <a:pt x="26854" y="9559"/>
                </a:lnTo>
                <a:lnTo>
                  <a:pt x="26821" y="9521"/>
                </a:lnTo>
                <a:lnTo>
                  <a:pt x="26790" y="9482"/>
                </a:lnTo>
                <a:lnTo>
                  <a:pt x="26761" y="9443"/>
                </a:lnTo>
                <a:lnTo>
                  <a:pt x="26732" y="9403"/>
                </a:lnTo>
                <a:lnTo>
                  <a:pt x="26705" y="9364"/>
                </a:lnTo>
                <a:lnTo>
                  <a:pt x="26679" y="9323"/>
                </a:lnTo>
                <a:lnTo>
                  <a:pt x="26655" y="9282"/>
                </a:lnTo>
                <a:lnTo>
                  <a:pt x="26631" y="9241"/>
                </a:lnTo>
                <a:lnTo>
                  <a:pt x="26609" y="9199"/>
                </a:lnTo>
                <a:lnTo>
                  <a:pt x="26588" y="9157"/>
                </a:lnTo>
                <a:lnTo>
                  <a:pt x="26568" y="9115"/>
                </a:lnTo>
                <a:lnTo>
                  <a:pt x="26551" y="9073"/>
                </a:lnTo>
                <a:lnTo>
                  <a:pt x="26533" y="9029"/>
                </a:lnTo>
                <a:lnTo>
                  <a:pt x="26517" y="8987"/>
                </a:lnTo>
                <a:lnTo>
                  <a:pt x="26503" y="8943"/>
                </a:lnTo>
                <a:lnTo>
                  <a:pt x="26489" y="8900"/>
                </a:lnTo>
                <a:lnTo>
                  <a:pt x="26477" y="8857"/>
                </a:lnTo>
                <a:lnTo>
                  <a:pt x="26466" y="8812"/>
                </a:lnTo>
                <a:lnTo>
                  <a:pt x="26456" y="8768"/>
                </a:lnTo>
                <a:lnTo>
                  <a:pt x="26448" y="8723"/>
                </a:lnTo>
                <a:lnTo>
                  <a:pt x="26440" y="8680"/>
                </a:lnTo>
                <a:lnTo>
                  <a:pt x="26434" y="8635"/>
                </a:lnTo>
                <a:lnTo>
                  <a:pt x="26429" y="8590"/>
                </a:lnTo>
                <a:lnTo>
                  <a:pt x="26425" y="8546"/>
                </a:lnTo>
                <a:lnTo>
                  <a:pt x="26422" y="8501"/>
                </a:lnTo>
                <a:lnTo>
                  <a:pt x="26421" y="8456"/>
                </a:lnTo>
                <a:lnTo>
                  <a:pt x="26419" y="8412"/>
                </a:lnTo>
                <a:lnTo>
                  <a:pt x="26419" y="8368"/>
                </a:lnTo>
                <a:lnTo>
                  <a:pt x="26422" y="8323"/>
                </a:lnTo>
                <a:lnTo>
                  <a:pt x="26425" y="8278"/>
                </a:lnTo>
                <a:lnTo>
                  <a:pt x="26428" y="8233"/>
                </a:lnTo>
                <a:lnTo>
                  <a:pt x="26433" y="8189"/>
                </a:lnTo>
                <a:lnTo>
                  <a:pt x="26439" y="8145"/>
                </a:lnTo>
                <a:lnTo>
                  <a:pt x="26445" y="8100"/>
                </a:lnTo>
                <a:lnTo>
                  <a:pt x="26454" y="8056"/>
                </a:lnTo>
                <a:lnTo>
                  <a:pt x="26463" y="8013"/>
                </a:lnTo>
                <a:lnTo>
                  <a:pt x="26473" y="7969"/>
                </a:lnTo>
                <a:lnTo>
                  <a:pt x="26484" y="7925"/>
                </a:lnTo>
                <a:lnTo>
                  <a:pt x="26497" y="7882"/>
                </a:lnTo>
                <a:lnTo>
                  <a:pt x="26509" y="7839"/>
                </a:lnTo>
                <a:lnTo>
                  <a:pt x="26524" y="7796"/>
                </a:lnTo>
                <a:lnTo>
                  <a:pt x="26539" y="7754"/>
                </a:lnTo>
                <a:lnTo>
                  <a:pt x="26555" y="7711"/>
                </a:lnTo>
                <a:lnTo>
                  <a:pt x="26571" y="7669"/>
                </a:lnTo>
                <a:lnTo>
                  <a:pt x="26590" y="7628"/>
                </a:lnTo>
                <a:lnTo>
                  <a:pt x="26609" y="7587"/>
                </a:lnTo>
                <a:lnTo>
                  <a:pt x="26629" y="7546"/>
                </a:lnTo>
                <a:lnTo>
                  <a:pt x="26650" y="7506"/>
                </a:lnTo>
                <a:lnTo>
                  <a:pt x="26671" y="7465"/>
                </a:lnTo>
                <a:lnTo>
                  <a:pt x="26694" y="7426"/>
                </a:lnTo>
                <a:lnTo>
                  <a:pt x="26718" y="7387"/>
                </a:lnTo>
                <a:lnTo>
                  <a:pt x="26743" y="7349"/>
                </a:lnTo>
                <a:lnTo>
                  <a:pt x="26768" y="7310"/>
                </a:lnTo>
                <a:lnTo>
                  <a:pt x="26795" y="7273"/>
                </a:lnTo>
                <a:lnTo>
                  <a:pt x="26822" y="7236"/>
                </a:lnTo>
                <a:lnTo>
                  <a:pt x="26850" y="7200"/>
                </a:lnTo>
                <a:lnTo>
                  <a:pt x="26880" y="7163"/>
                </a:lnTo>
                <a:lnTo>
                  <a:pt x="26910" y="7128"/>
                </a:lnTo>
                <a:lnTo>
                  <a:pt x="26940" y="7094"/>
                </a:lnTo>
                <a:lnTo>
                  <a:pt x="26971" y="7060"/>
                </a:lnTo>
                <a:lnTo>
                  <a:pt x="27005" y="7027"/>
                </a:lnTo>
                <a:lnTo>
                  <a:pt x="27038" y="6994"/>
                </a:lnTo>
                <a:lnTo>
                  <a:pt x="27071" y="6962"/>
                </a:lnTo>
                <a:lnTo>
                  <a:pt x="27107" y="6933"/>
                </a:lnTo>
                <a:lnTo>
                  <a:pt x="27141" y="6906"/>
                </a:lnTo>
                <a:lnTo>
                  <a:pt x="27176" y="6880"/>
                </a:lnTo>
                <a:lnTo>
                  <a:pt x="27212" y="6854"/>
                </a:lnTo>
                <a:lnTo>
                  <a:pt x="27248" y="6829"/>
                </a:lnTo>
                <a:lnTo>
                  <a:pt x="27285" y="6805"/>
                </a:lnTo>
                <a:lnTo>
                  <a:pt x="27321" y="6782"/>
                </a:lnTo>
                <a:lnTo>
                  <a:pt x="27357" y="6761"/>
                </a:lnTo>
                <a:lnTo>
                  <a:pt x="27395" y="6740"/>
                </a:lnTo>
                <a:lnTo>
                  <a:pt x="27432" y="6719"/>
                </a:lnTo>
                <a:lnTo>
                  <a:pt x="27470" y="6699"/>
                </a:lnTo>
                <a:lnTo>
                  <a:pt x="27508" y="6681"/>
                </a:lnTo>
                <a:lnTo>
                  <a:pt x="27546" y="6663"/>
                </a:lnTo>
                <a:lnTo>
                  <a:pt x="27584" y="6646"/>
                </a:lnTo>
                <a:lnTo>
                  <a:pt x="27623" y="6630"/>
                </a:lnTo>
                <a:lnTo>
                  <a:pt x="27662" y="6615"/>
                </a:lnTo>
                <a:lnTo>
                  <a:pt x="27701" y="6600"/>
                </a:lnTo>
                <a:lnTo>
                  <a:pt x="27741" y="6587"/>
                </a:lnTo>
                <a:lnTo>
                  <a:pt x="27780" y="6573"/>
                </a:lnTo>
                <a:lnTo>
                  <a:pt x="27820" y="6562"/>
                </a:lnTo>
                <a:lnTo>
                  <a:pt x="27859" y="6550"/>
                </a:lnTo>
                <a:lnTo>
                  <a:pt x="27899" y="6540"/>
                </a:lnTo>
                <a:lnTo>
                  <a:pt x="27939" y="6531"/>
                </a:lnTo>
                <a:lnTo>
                  <a:pt x="27980" y="6521"/>
                </a:lnTo>
                <a:lnTo>
                  <a:pt x="28020" y="6514"/>
                </a:lnTo>
                <a:lnTo>
                  <a:pt x="28060" y="6507"/>
                </a:lnTo>
                <a:lnTo>
                  <a:pt x="28101" y="6499"/>
                </a:lnTo>
                <a:lnTo>
                  <a:pt x="28141" y="6494"/>
                </a:lnTo>
                <a:lnTo>
                  <a:pt x="28182" y="6489"/>
                </a:lnTo>
                <a:lnTo>
                  <a:pt x="28223" y="6485"/>
                </a:lnTo>
                <a:lnTo>
                  <a:pt x="28264" y="6482"/>
                </a:lnTo>
                <a:lnTo>
                  <a:pt x="28305" y="6480"/>
                </a:lnTo>
                <a:lnTo>
                  <a:pt x="28345" y="6478"/>
                </a:lnTo>
                <a:lnTo>
                  <a:pt x="28387" y="6477"/>
                </a:lnTo>
                <a:lnTo>
                  <a:pt x="28428" y="6477"/>
                </a:lnTo>
                <a:lnTo>
                  <a:pt x="28468" y="6477"/>
                </a:lnTo>
                <a:lnTo>
                  <a:pt x="28510" y="6479"/>
                </a:lnTo>
                <a:lnTo>
                  <a:pt x="28550" y="6481"/>
                </a:lnTo>
                <a:lnTo>
                  <a:pt x="28592" y="6483"/>
                </a:lnTo>
                <a:lnTo>
                  <a:pt x="28633" y="6486"/>
                </a:lnTo>
                <a:lnTo>
                  <a:pt x="28673" y="6490"/>
                </a:lnTo>
                <a:lnTo>
                  <a:pt x="28715" y="6495"/>
                </a:lnTo>
                <a:lnTo>
                  <a:pt x="28756" y="6501"/>
                </a:lnTo>
                <a:lnTo>
                  <a:pt x="28796" y="6508"/>
                </a:lnTo>
                <a:lnTo>
                  <a:pt x="28837" y="6514"/>
                </a:lnTo>
                <a:lnTo>
                  <a:pt x="28877" y="6522"/>
                </a:lnTo>
                <a:lnTo>
                  <a:pt x="28918" y="6531"/>
                </a:lnTo>
                <a:lnTo>
                  <a:pt x="28959" y="6540"/>
                </a:lnTo>
                <a:lnTo>
                  <a:pt x="28999" y="6549"/>
                </a:lnTo>
                <a:lnTo>
                  <a:pt x="29040" y="6560"/>
                </a:lnTo>
                <a:lnTo>
                  <a:pt x="29079" y="6571"/>
                </a:lnTo>
                <a:lnTo>
                  <a:pt x="29119" y="6584"/>
                </a:lnTo>
                <a:lnTo>
                  <a:pt x="29159" y="6596"/>
                </a:lnTo>
                <a:lnTo>
                  <a:pt x="29199" y="6610"/>
                </a:lnTo>
                <a:lnTo>
                  <a:pt x="29239" y="6623"/>
                </a:lnTo>
                <a:lnTo>
                  <a:pt x="29277" y="6638"/>
                </a:lnTo>
                <a:lnTo>
                  <a:pt x="29317" y="6653"/>
                </a:lnTo>
                <a:lnTo>
                  <a:pt x="29355" y="6669"/>
                </a:lnTo>
                <a:lnTo>
                  <a:pt x="29395" y="6686"/>
                </a:lnTo>
                <a:lnTo>
                  <a:pt x="29432" y="6703"/>
                </a:lnTo>
                <a:lnTo>
                  <a:pt x="29471" y="6721"/>
                </a:lnTo>
                <a:lnTo>
                  <a:pt x="29509" y="6740"/>
                </a:lnTo>
                <a:lnTo>
                  <a:pt x="29547" y="6759"/>
                </a:lnTo>
                <a:lnTo>
                  <a:pt x="29584" y="6778"/>
                </a:lnTo>
                <a:lnTo>
                  <a:pt x="29619" y="6799"/>
                </a:lnTo>
                <a:lnTo>
                  <a:pt x="29652" y="6819"/>
                </a:lnTo>
                <a:lnTo>
                  <a:pt x="29685" y="6841"/>
                </a:lnTo>
                <a:lnTo>
                  <a:pt x="29717" y="6863"/>
                </a:lnTo>
                <a:lnTo>
                  <a:pt x="29750" y="6884"/>
                </a:lnTo>
                <a:lnTo>
                  <a:pt x="29781" y="6906"/>
                </a:lnTo>
                <a:lnTo>
                  <a:pt x="29812" y="6929"/>
                </a:lnTo>
                <a:lnTo>
                  <a:pt x="29842" y="6953"/>
                </a:lnTo>
                <a:lnTo>
                  <a:pt x="29873" y="6977"/>
                </a:lnTo>
                <a:lnTo>
                  <a:pt x="29902" y="7001"/>
                </a:lnTo>
                <a:lnTo>
                  <a:pt x="29931" y="7025"/>
                </a:lnTo>
                <a:lnTo>
                  <a:pt x="29959" y="7050"/>
                </a:lnTo>
                <a:lnTo>
                  <a:pt x="29987" y="7075"/>
                </a:lnTo>
                <a:lnTo>
                  <a:pt x="30014" y="7101"/>
                </a:lnTo>
                <a:lnTo>
                  <a:pt x="30041" y="7127"/>
                </a:lnTo>
                <a:lnTo>
                  <a:pt x="30067" y="7153"/>
                </a:lnTo>
                <a:lnTo>
                  <a:pt x="30118" y="7207"/>
                </a:lnTo>
                <a:lnTo>
                  <a:pt x="30167" y="7261"/>
                </a:lnTo>
                <a:lnTo>
                  <a:pt x="30213" y="7317"/>
                </a:lnTo>
                <a:lnTo>
                  <a:pt x="30258" y="7376"/>
                </a:lnTo>
                <a:lnTo>
                  <a:pt x="30300" y="7434"/>
                </a:lnTo>
                <a:lnTo>
                  <a:pt x="30341" y="7494"/>
                </a:lnTo>
                <a:lnTo>
                  <a:pt x="30379" y="7555"/>
                </a:lnTo>
                <a:lnTo>
                  <a:pt x="30415" y="7617"/>
                </a:lnTo>
                <a:lnTo>
                  <a:pt x="30449" y="7680"/>
                </a:lnTo>
                <a:lnTo>
                  <a:pt x="30482" y="7744"/>
                </a:lnTo>
                <a:lnTo>
                  <a:pt x="30512" y="7809"/>
                </a:lnTo>
                <a:lnTo>
                  <a:pt x="30540" y="7874"/>
                </a:lnTo>
                <a:lnTo>
                  <a:pt x="30566" y="7941"/>
                </a:lnTo>
                <a:lnTo>
                  <a:pt x="30590" y="8007"/>
                </a:lnTo>
                <a:lnTo>
                  <a:pt x="30612" y="8075"/>
                </a:lnTo>
                <a:lnTo>
                  <a:pt x="30632" y="8144"/>
                </a:lnTo>
                <a:lnTo>
                  <a:pt x="30649" y="8212"/>
                </a:lnTo>
                <a:lnTo>
                  <a:pt x="30665" y="8282"/>
                </a:lnTo>
                <a:lnTo>
                  <a:pt x="30678" y="8352"/>
                </a:lnTo>
                <a:lnTo>
                  <a:pt x="30691" y="8423"/>
                </a:lnTo>
                <a:lnTo>
                  <a:pt x="30700" y="8493"/>
                </a:lnTo>
                <a:lnTo>
                  <a:pt x="30709" y="8565"/>
                </a:lnTo>
                <a:lnTo>
                  <a:pt x="30714" y="8636"/>
                </a:lnTo>
                <a:lnTo>
                  <a:pt x="30718" y="8708"/>
                </a:lnTo>
                <a:lnTo>
                  <a:pt x="30720" y="8780"/>
                </a:lnTo>
                <a:lnTo>
                  <a:pt x="30720" y="8853"/>
                </a:lnTo>
                <a:lnTo>
                  <a:pt x="30718" y="8924"/>
                </a:lnTo>
                <a:lnTo>
                  <a:pt x="30714" y="8996"/>
                </a:lnTo>
                <a:lnTo>
                  <a:pt x="30708" y="9068"/>
                </a:lnTo>
                <a:lnTo>
                  <a:pt x="30700" y="9141"/>
                </a:lnTo>
                <a:lnTo>
                  <a:pt x="30690" y="9213"/>
                </a:lnTo>
                <a:lnTo>
                  <a:pt x="30678" y="9284"/>
                </a:lnTo>
                <a:lnTo>
                  <a:pt x="30665" y="9355"/>
                </a:lnTo>
                <a:lnTo>
                  <a:pt x="30649" y="9427"/>
                </a:lnTo>
                <a:lnTo>
                  <a:pt x="30632" y="9498"/>
                </a:lnTo>
                <a:lnTo>
                  <a:pt x="30612" y="9569"/>
                </a:lnTo>
                <a:lnTo>
                  <a:pt x="30590" y="9638"/>
                </a:lnTo>
                <a:lnTo>
                  <a:pt x="30567" y="9708"/>
                </a:lnTo>
                <a:lnTo>
                  <a:pt x="30542" y="9777"/>
                </a:lnTo>
                <a:lnTo>
                  <a:pt x="30515" y="9845"/>
                </a:lnTo>
                <a:lnTo>
                  <a:pt x="30486" y="9913"/>
                </a:lnTo>
                <a:lnTo>
                  <a:pt x="30456" y="9981"/>
                </a:lnTo>
                <a:lnTo>
                  <a:pt x="30422" y="10047"/>
                </a:lnTo>
                <a:lnTo>
                  <a:pt x="30388" y="10113"/>
                </a:lnTo>
                <a:lnTo>
                  <a:pt x="30351" y="10177"/>
                </a:lnTo>
                <a:lnTo>
                  <a:pt x="30313" y="10242"/>
                </a:lnTo>
                <a:lnTo>
                  <a:pt x="30273" y="10304"/>
                </a:lnTo>
                <a:lnTo>
                  <a:pt x="30231" y="10367"/>
                </a:lnTo>
                <a:lnTo>
                  <a:pt x="30187" y="10428"/>
                </a:lnTo>
                <a:lnTo>
                  <a:pt x="30141" y="10488"/>
                </a:lnTo>
                <a:lnTo>
                  <a:pt x="30094" y="10547"/>
                </a:lnTo>
                <a:lnTo>
                  <a:pt x="30044" y="10604"/>
                </a:lnTo>
                <a:lnTo>
                  <a:pt x="29993" y="10660"/>
                </a:lnTo>
                <a:lnTo>
                  <a:pt x="29940" y="10715"/>
                </a:lnTo>
                <a:lnTo>
                  <a:pt x="29886" y="10770"/>
                </a:lnTo>
                <a:lnTo>
                  <a:pt x="29829" y="10822"/>
                </a:lnTo>
                <a:lnTo>
                  <a:pt x="29775" y="10867"/>
                </a:lnTo>
                <a:lnTo>
                  <a:pt x="29719" y="10911"/>
                </a:lnTo>
                <a:lnTo>
                  <a:pt x="29662" y="10953"/>
                </a:lnTo>
                <a:lnTo>
                  <a:pt x="29605" y="10993"/>
                </a:lnTo>
                <a:lnTo>
                  <a:pt x="29548" y="11032"/>
                </a:lnTo>
                <a:lnTo>
                  <a:pt x="29489" y="11068"/>
                </a:lnTo>
                <a:lnTo>
                  <a:pt x="29431" y="11105"/>
                </a:lnTo>
                <a:lnTo>
                  <a:pt x="29372" y="11138"/>
                </a:lnTo>
                <a:lnTo>
                  <a:pt x="29311" y="11170"/>
                </a:lnTo>
                <a:lnTo>
                  <a:pt x="29251" y="11201"/>
                </a:lnTo>
                <a:lnTo>
                  <a:pt x="29191" y="11231"/>
                </a:lnTo>
                <a:lnTo>
                  <a:pt x="29129" y="11259"/>
                </a:lnTo>
                <a:lnTo>
                  <a:pt x="29068" y="11285"/>
                </a:lnTo>
                <a:lnTo>
                  <a:pt x="29005" y="11310"/>
                </a:lnTo>
                <a:lnTo>
                  <a:pt x="28943" y="11333"/>
                </a:lnTo>
                <a:lnTo>
                  <a:pt x="28880" y="11353"/>
                </a:lnTo>
                <a:lnTo>
                  <a:pt x="28817" y="11374"/>
                </a:lnTo>
                <a:lnTo>
                  <a:pt x="28753" y="11392"/>
                </a:lnTo>
                <a:lnTo>
                  <a:pt x="28689" y="11410"/>
                </a:lnTo>
                <a:lnTo>
                  <a:pt x="28625" y="11424"/>
                </a:lnTo>
                <a:lnTo>
                  <a:pt x="28561" y="11439"/>
                </a:lnTo>
                <a:lnTo>
                  <a:pt x="28496" y="11451"/>
                </a:lnTo>
                <a:lnTo>
                  <a:pt x="28431" y="11462"/>
                </a:lnTo>
                <a:lnTo>
                  <a:pt x="28366" y="11471"/>
                </a:lnTo>
                <a:lnTo>
                  <a:pt x="28301" y="11479"/>
                </a:lnTo>
                <a:lnTo>
                  <a:pt x="28236" y="11486"/>
                </a:lnTo>
                <a:lnTo>
                  <a:pt x="28170" y="11490"/>
                </a:lnTo>
                <a:lnTo>
                  <a:pt x="28105" y="11494"/>
                </a:lnTo>
                <a:lnTo>
                  <a:pt x="28039" y="11496"/>
                </a:lnTo>
                <a:lnTo>
                  <a:pt x="27974" y="11496"/>
                </a:lnTo>
                <a:lnTo>
                  <a:pt x="27908" y="11495"/>
                </a:lnTo>
                <a:lnTo>
                  <a:pt x="27843" y="11493"/>
                </a:lnTo>
                <a:lnTo>
                  <a:pt x="27777" y="11489"/>
                </a:lnTo>
                <a:lnTo>
                  <a:pt x="27711" y="11484"/>
                </a:lnTo>
                <a:lnTo>
                  <a:pt x="27646" y="11476"/>
                </a:lnTo>
                <a:lnTo>
                  <a:pt x="27580" y="11468"/>
                </a:lnTo>
                <a:lnTo>
                  <a:pt x="27516" y="11459"/>
                </a:lnTo>
                <a:lnTo>
                  <a:pt x="27450" y="11447"/>
                </a:lnTo>
                <a:lnTo>
                  <a:pt x="27386" y="11435"/>
                </a:lnTo>
                <a:lnTo>
                  <a:pt x="27320" y="11421"/>
                </a:lnTo>
                <a:lnTo>
                  <a:pt x="27255" y="11405"/>
                </a:lnTo>
                <a:lnTo>
                  <a:pt x="27192" y="11389"/>
                </a:lnTo>
                <a:lnTo>
                  <a:pt x="27127" y="11371"/>
                </a:lnTo>
                <a:lnTo>
                  <a:pt x="27064" y="11351"/>
                </a:lnTo>
                <a:lnTo>
                  <a:pt x="27000" y="11331"/>
                </a:lnTo>
                <a:lnTo>
                  <a:pt x="26937" y="11308"/>
                </a:lnTo>
                <a:lnTo>
                  <a:pt x="26874" y="11284"/>
                </a:lnTo>
                <a:lnTo>
                  <a:pt x="26812" y="11259"/>
                </a:lnTo>
                <a:lnTo>
                  <a:pt x="26751" y="11233"/>
                </a:lnTo>
                <a:lnTo>
                  <a:pt x="26689" y="11205"/>
                </a:lnTo>
                <a:lnTo>
                  <a:pt x="26628" y="11175"/>
                </a:lnTo>
                <a:lnTo>
                  <a:pt x="26567" y="11144"/>
                </a:lnTo>
                <a:lnTo>
                  <a:pt x="26507" y="11113"/>
                </a:lnTo>
                <a:lnTo>
                  <a:pt x="26448" y="11080"/>
                </a:lnTo>
                <a:lnTo>
                  <a:pt x="26388" y="11044"/>
                </a:lnTo>
                <a:lnTo>
                  <a:pt x="26330" y="11009"/>
                </a:lnTo>
                <a:lnTo>
                  <a:pt x="26272" y="10971"/>
                </a:lnTo>
                <a:lnTo>
                  <a:pt x="26214" y="10933"/>
                </a:lnTo>
                <a:lnTo>
                  <a:pt x="26158" y="10892"/>
                </a:lnTo>
                <a:lnTo>
                  <a:pt x="26102" y="10852"/>
                </a:lnTo>
                <a:lnTo>
                  <a:pt x="26047" y="10809"/>
                </a:lnTo>
                <a:lnTo>
                  <a:pt x="25992" y="10765"/>
                </a:lnTo>
                <a:lnTo>
                  <a:pt x="25937" y="10720"/>
                </a:lnTo>
                <a:lnTo>
                  <a:pt x="25884" y="10673"/>
                </a:lnTo>
                <a:lnTo>
                  <a:pt x="25840" y="10644"/>
                </a:lnTo>
                <a:lnTo>
                  <a:pt x="25797" y="10618"/>
                </a:lnTo>
                <a:lnTo>
                  <a:pt x="25756" y="10593"/>
                </a:lnTo>
                <a:lnTo>
                  <a:pt x="25718" y="10571"/>
                </a:lnTo>
                <a:lnTo>
                  <a:pt x="25681" y="10551"/>
                </a:lnTo>
                <a:lnTo>
                  <a:pt x="25646" y="10533"/>
                </a:lnTo>
                <a:lnTo>
                  <a:pt x="25613" y="10518"/>
                </a:lnTo>
                <a:lnTo>
                  <a:pt x="25581" y="10503"/>
                </a:lnTo>
                <a:lnTo>
                  <a:pt x="25550" y="10492"/>
                </a:lnTo>
                <a:lnTo>
                  <a:pt x="25521" y="10480"/>
                </a:lnTo>
                <a:lnTo>
                  <a:pt x="25493" y="10472"/>
                </a:lnTo>
                <a:lnTo>
                  <a:pt x="25466" y="10464"/>
                </a:lnTo>
                <a:lnTo>
                  <a:pt x="25440" y="10457"/>
                </a:lnTo>
                <a:lnTo>
                  <a:pt x="25414" y="10452"/>
                </a:lnTo>
                <a:lnTo>
                  <a:pt x="25389" y="10448"/>
                </a:lnTo>
                <a:lnTo>
                  <a:pt x="25364" y="10445"/>
                </a:lnTo>
                <a:lnTo>
                  <a:pt x="3051" y="10445"/>
                </a:lnTo>
                <a:lnTo>
                  <a:pt x="2972" y="10444"/>
                </a:lnTo>
                <a:lnTo>
                  <a:pt x="2894" y="10442"/>
                </a:lnTo>
                <a:lnTo>
                  <a:pt x="2816" y="10437"/>
                </a:lnTo>
                <a:lnTo>
                  <a:pt x="2739" y="10429"/>
                </a:lnTo>
                <a:lnTo>
                  <a:pt x="2662" y="10421"/>
                </a:lnTo>
                <a:lnTo>
                  <a:pt x="2586" y="10411"/>
                </a:lnTo>
                <a:lnTo>
                  <a:pt x="2511" y="10398"/>
                </a:lnTo>
                <a:lnTo>
                  <a:pt x="2436" y="10383"/>
                </a:lnTo>
                <a:lnTo>
                  <a:pt x="2362" y="10367"/>
                </a:lnTo>
                <a:lnTo>
                  <a:pt x="2288" y="10349"/>
                </a:lnTo>
                <a:lnTo>
                  <a:pt x="2215" y="10329"/>
                </a:lnTo>
                <a:lnTo>
                  <a:pt x="2143" y="10309"/>
                </a:lnTo>
                <a:lnTo>
                  <a:pt x="2073" y="10285"/>
                </a:lnTo>
                <a:lnTo>
                  <a:pt x="2002" y="10261"/>
                </a:lnTo>
                <a:lnTo>
                  <a:pt x="1932" y="10234"/>
                </a:lnTo>
                <a:lnTo>
                  <a:pt x="1863" y="10205"/>
                </a:lnTo>
                <a:lnTo>
                  <a:pt x="1795" y="10176"/>
                </a:lnTo>
                <a:lnTo>
                  <a:pt x="1728" y="10144"/>
                </a:lnTo>
                <a:lnTo>
                  <a:pt x="1661" y="10112"/>
                </a:lnTo>
                <a:lnTo>
                  <a:pt x="1597" y="10077"/>
                </a:lnTo>
                <a:lnTo>
                  <a:pt x="1532" y="10041"/>
                </a:lnTo>
                <a:lnTo>
                  <a:pt x="1469" y="10004"/>
                </a:lnTo>
                <a:lnTo>
                  <a:pt x="1406" y="9965"/>
                </a:lnTo>
                <a:lnTo>
                  <a:pt x="1345" y="9924"/>
                </a:lnTo>
                <a:lnTo>
                  <a:pt x="1285" y="9883"/>
                </a:lnTo>
                <a:lnTo>
                  <a:pt x="1225" y="9839"/>
                </a:lnTo>
                <a:lnTo>
                  <a:pt x="1167" y="9794"/>
                </a:lnTo>
                <a:lnTo>
                  <a:pt x="1110" y="9749"/>
                </a:lnTo>
                <a:lnTo>
                  <a:pt x="1055" y="9702"/>
                </a:lnTo>
                <a:lnTo>
                  <a:pt x="999" y="9653"/>
                </a:lnTo>
                <a:lnTo>
                  <a:pt x="945" y="9603"/>
                </a:lnTo>
                <a:lnTo>
                  <a:pt x="893" y="9552"/>
                </a:lnTo>
                <a:lnTo>
                  <a:pt x="842" y="9500"/>
                </a:lnTo>
                <a:lnTo>
                  <a:pt x="792" y="9446"/>
                </a:lnTo>
                <a:lnTo>
                  <a:pt x="743" y="9392"/>
                </a:lnTo>
                <a:lnTo>
                  <a:pt x="696" y="9335"/>
                </a:lnTo>
                <a:lnTo>
                  <a:pt x="651" y="9278"/>
                </a:lnTo>
                <a:lnTo>
                  <a:pt x="606" y="9220"/>
                </a:lnTo>
                <a:lnTo>
                  <a:pt x="562" y="9161"/>
                </a:lnTo>
                <a:lnTo>
                  <a:pt x="521" y="9100"/>
                </a:lnTo>
                <a:lnTo>
                  <a:pt x="480" y="9039"/>
                </a:lnTo>
                <a:lnTo>
                  <a:pt x="441" y="8976"/>
                </a:lnTo>
                <a:lnTo>
                  <a:pt x="404" y="8913"/>
                </a:lnTo>
                <a:lnTo>
                  <a:pt x="367" y="8849"/>
                </a:lnTo>
                <a:lnTo>
                  <a:pt x="333" y="8784"/>
                </a:lnTo>
                <a:lnTo>
                  <a:pt x="301" y="8717"/>
                </a:lnTo>
                <a:lnTo>
                  <a:pt x="270" y="8651"/>
                </a:lnTo>
                <a:lnTo>
                  <a:pt x="239" y="8582"/>
                </a:lnTo>
                <a:lnTo>
                  <a:pt x="211" y="8513"/>
                </a:lnTo>
                <a:lnTo>
                  <a:pt x="185" y="8444"/>
                </a:lnTo>
                <a:lnTo>
                  <a:pt x="160" y="8373"/>
                </a:lnTo>
                <a:lnTo>
                  <a:pt x="136" y="8302"/>
                </a:lnTo>
                <a:lnTo>
                  <a:pt x="116" y="8230"/>
                </a:lnTo>
                <a:lnTo>
                  <a:pt x="96" y="8157"/>
                </a:lnTo>
                <a:lnTo>
                  <a:pt x="78" y="8083"/>
                </a:lnTo>
                <a:lnTo>
                  <a:pt x="61" y="8010"/>
                </a:lnTo>
                <a:lnTo>
                  <a:pt x="47" y="7935"/>
                </a:lnTo>
                <a:lnTo>
                  <a:pt x="34" y="7860"/>
                </a:lnTo>
                <a:lnTo>
                  <a:pt x="24" y="7784"/>
                </a:lnTo>
                <a:lnTo>
                  <a:pt x="16" y="7707"/>
                </a:lnTo>
                <a:lnTo>
                  <a:pt x="8" y="7630"/>
                </a:lnTo>
                <a:lnTo>
                  <a:pt x="4" y="7552"/>
                </a:lnTo>
                <a:lnTo>
                  <a:pt x="1" y="7474"/>
                </a:lnTo>
                <a:lnTo>
                  <a:pt x="0" y="7394"/>
                </a:lnTo>
                <a:lnTo>
                  <a:pt x="0" y="3050"/>
                </a:lnTo>
                <a:lnTo>
                  <a:pt x="1" y="2971"/>
                </a:lnTo>
                <a:lnTo>
                  <a:pt x="4" y="2893"/>
                </a:lnTo>
                <a:lnTo>
                  <a:pt x="8" y="2815"/>
                </a:lnTo>
                <a:lnTo>
                  <a:pt x="16" y="2738"/>
                </a:lnTo>
                <a:lnTo>
                  <a:pt x="24" y="2661"/>
                </a:lnTo>
                <a:lnTo>
                  <a:pt x="34" y="2585"/>
                </a:lnTo>
                <a:lnTo>
                  <a:pt x="47" y="2510"/>
                </a:lnTo>
                <a:lnTo>
                  <a:pt x="61" y="2435"/>
                </a:lnTo>
                <a:lnTo>
                  <a:pt x="78" y="2361"/>
                </a:lnTo>
                <a:lnTo>
                  <a:pt x="96" y="2288"/>
                </a:lnTo>
                <a:lnTo>
                  <a:pt x="116" y="2215"/>
                </a:lnTo>
                <a:lnTo>
                  <a:pt x="136" y="2143"/>
                </a:lnTo>
                <a:lnTo>
                  <a:pt x="160" y="2072"/>
                </a:lnTo>
                <a:lnTo>
                  <a:pt x="185" y="2001"/>
                </a:lnTo>
                <a:lnTo>
                  <a:pt x="211" y="1932"/>
                </a:lnTo>
                <a:lnTo>
                  <a:pt x="239" y="1863"/>
                </a:lnTo>
                <a:lnTo>
                  <a:pt x="270" y="1795"/>
                </a:lnTo>
                <a:lnTo>
                  <a:pt x="301" y="1728"/>
                </a:lnTo>
                <a:lnTo>
                  <a:pt x="333" y="1661"/>
                </a:lnTo>
                <a:lnTo>
                  <a:pt x="367" y="1596"/>
                </a:lnTo>
                <a:lnTo>
                  <a:pt x="404" y="1532"/>
                </a:lnTo>
                <a:lnTo>
                  <a:pt x="441" y="1468"/>
                </a:lnTo>
                <a:lnTo>
                  <a:pt x="480" y="1406"/>
                </a:lnTo>
                <a:lnTo>
                  <a:pt x="521" y="1345"/>
                </a:lnTo>
                <a:lnTo>
                  <a:pt x="562" y="1284"/>
                </a:lnTo>
                <a:lnTo>
                  <a:pt x="606" y="1225"/>
                </a:lnTo>
                <a:lnTo>
                  <a:pt x="651" y="1167"/>
                </a:lnTo>
                <a:lnTo>
                  <a:pt x="696" y="1109"/>
                </a:lnTo>
                <a:lnTo>
                  <a:pt x="743" y="1054"/>
                </a:lnTo>
                <a:lnTo>
                  <a:pt x="792" y="999"/>
                </a:lnTo>
                <a:lnTo>
                  <a:pt x="842" y="946"/>
                </a:lnTo>
                <a:lnTo>
                  <a:pt x="893" y="893"/>
                </a:lnTo>
                <a:lnTo>
                  <a:pt x="945" y="842"/>
                </a:lnTo>
                <a:lnTo>
                  <a:pt x="999" y="792"/>
                </a:lnTo>
                <a:lnTo>
                  <a:pt x="1055" y="744"/>
                </a:lnTo>
                <a:lnTo>
                  <a:pt x="1110" y="696"/>
                </a:lnTo>
                <a:lnTo>
                  <a:pt x="1167" y="650"/>
                </a:lnTo>
                <a:lnTo>
                  <a:pt x="1225" y="606"/>
                </a:lnTo>
                <a:lnTo>
                  <a:pt x="1285" y="563"/>
                </a:lnTo>
                <a:lnTo>
                  <a:pt x="1345" y="520"/>
                </a:lnTo>
                <a:lnTo>
                  <a:pt x="1406" y="481"/>
                </a:lnTo>
                <a:lnTo>
                  <a:pt x="1469" y="441"/>
                </a:lnTo>
                <a:lnTo>
                  <a:pt x="1532" y="404"/>
                </a:lnTo>
                <a:lnTo>
                  <a:pt x="1597" y="368"/>
                </a:lnTo>
                <a:lnTo>
                  <a:pt x="1661" y="334"/>
                </a:lnTo>
                <a:lnTo>
                  <a:pt x="1728" y="301"/>
                </a:lnTo>
                <a:lnTo>
                  <a:pt x="1795" y="270"/>
                </a:lnTo>
                <a:lnTo>
                  <a:pt x="1863" y="239"/>
                </a:lnTo>
                <a:lnTo>
                  <a:pt x="1932" y="211"/>
                </a:lnTo>
                <a:lnTo>
                  <a:pt x="2002" y="185"/>
                </a:lnTo>
                <a:lnTo>
                  <a:pt x="2073" y="160"/>
                </a:lnTo>
                <a:lnTo>
                  <a:pt x="2143" y="137"/>
                </a:lnTo>
                <a:lnTo>
                  <a:pt x="2215" y="116"/>
                </a:lnTo>
                <a:lnTo>
                  <a:pt x="2288" y="96"/>
                </a:lnTo>
                <a:lnTo>
                  <a:pt x="2362" y="78"/>
                </a:lnTo>
                <a:lnTo>
                  <a:pt x="2436" y="61"/>
                </a:lnTo>
                <a:lnTo>
                  <a:pt x="2511" y="48"/>
                </a:lnTo>
                <a:lnTo>
                  <a:pt x="2586" y="35"/>
                </a:lnTo>
                <a:lnTo>
                  <a:pt x="2662" y="24"/>
                </a:lnTo>
                <a:lnTo>
                  <a:pt x="2739" y="16"/>
                </a:lnTo>
                <a:lnTo>
                  <a:pt x="2816" y="8"/>
                </a:lnTo>
                <a:lnTo>
                  <a:pt x="2894" y="4"/>
                </a:lnTo>
                <a:lnTo>
                  <a:pt x="2972" y="1"/>
                </a:lnTo>
                <a:lnTo>
                  <a:pt x="3051" y="0"/>
                </a:lnTo>
                <a:lnTo>
                  <a:pt x="25929" y="0"/>
                </a:lnTo>
                <a:lnTo>
                  <a:pt x="26007" y="1"/>
                </a:lnTo>
                <a:lnTo>
                  <a:pt x="26086" y="4"/>
                </a:lnTo>
                <a:lnTo>
                  <a:pt x="26163" y="8"/>
                </a:lnTo>
                <a:lnTo>
                  <a:pt x="26240" y="16"/>
                </a:lnTo>
                <a:lnTo>
                  <a:pt x="26317" y="24"/>
                </a:lnTo>
                <a:lnTo>
                  <a:pt x="26393" y="35"/>
                </a:lnTo>
                <a:lnTo>
                  <a:pt x="26469" y="48"/>
                </a:lnTo>
                <a:lnTo>
                  <a:pt x="26543" y="61"/>
                </a:lnTo>
                <a:lnTo>
                  <a:pt x="26618" y="78"/>
                </a:lnTo>
                <a:lnTo>
                  <a:pt x="26691" y="96"/>
                </a:lnTo>
                <a:lnTo>
                  <a:pt x="26764" y="116"/>
                </a:lnTo>
                <a:lnTo>
                  <a:pt x="26836" y="137"/>
                </a:lnTo>
                <a:lnTo>
                  <a:pt x="26908" y="160"/>
                </a:lnTo>
                <a:lnTo>
                  <a:pt x="26977" y="185"/>
                </a:lnTo>
                <a:lnTo>
                  <a:pt x="27047" y="211"/>
                </a:lnTo>
                <a:lnTo>
                  <a:pt x="27117" y="239"/>
                </a:lnTo>
                <a:lnTo>
                  <a:pt x="27185" y="270"/>
                </a:lnTo>
                <a:lnTo>
                  <a:pt x="27251" y="301"/>
                </a:lnTo>
                <a:lnTo>
                  <a:pt x="27318" y="334"/>
                </a:lnTo>
                <a:lnTo>
                  <a:pt x="27383" y="368"/>
                </a:lnTo>
                <a:lnTo>
                  <a:pt x="27448" y="404"/>
                </a:lnTo>
                <a:lnTo>
                  <a:pt x="27510" y="441"/>
                </a:lnTo>
                <a:lnTo>
                  <a:pt x="27573" y="481"/>
                </a:lnTo>
                <a:lnTo>
                  <a:pt x="27634" y="520"/>
                </a:lnTo>
                <a:lnTo>
                  <a:pt x="27695" y="563"/>
                </a:lnTo>
                <a:lnTo>
                  <a:pt x="27754" y="606"/>
                </a:lnTo>
                <a:lnTo>
                  <a:pt x="27812" y="650"/>
                </a:lnTo>
                <a:lnTo>
                  <a:pt x="27870" y="696"/>
                </a:lnTo>
                <a:lnTo>
                  <a:pt x="27926" y="744"/>
                </a:lnTo>
                <a:lnTo>
                  <a:pt x="27980" y="792"/>
                </a:lnTo>
                <a:lnTo>
                  <a:pt x="28034" y="842"/>
                </a:lnTo>
                <a:lnTo>
                  <a:pt x="28086" y="893"/>
                </a:lnTo>
                <a:lnTo>
                  <a:pt x="28137" y="946"/>
                </a:lnTo>
                <a:lnTo>
                  <a:pt x="28187" y="999"/>
                </a:lnTo>
                <a:lnTo>
                  <a:pt x="28236" y="1054"/>
                </a:lnTo>
                <a:lnTo>
                  <a:pt x="28283" y="1109"/>
                </a:lnTo>
                <a:lnTo>
                  <a:pt x="28330" y="1167"/>
                </a:lnTo>
                <a:lnTo>
                  <a:pt x="28373" y="1225"/>
                </a:lnTo>
                <a:lnTo>
                  <a:pt x="28417" y="1284"/>
                </a:lnTo>
                <a:lnTo>
                  <a:pt x="28459" y="1345"/>
                </a:lnTo>
                <a:lnTo>
                  <a:pt x="28499" y="1406"/>
                </a:lnTo>
                <a:lnTo>
                  <a:pt x="28538" y="1468"/>
                </a:lnTo>
                <a:lnTo>
                  <a:pt x="28575" y="1532"/>
                </a:lnTo>
                <a:lnTo>
                  <a:pt x="28612" y="1596"/>
                </a:lnTo>
                <a:lnTo>
                  <a:pt x="28646" y="1661"/>
                </a:lnTo>
                <a:lnTo>
                  <a:pt x="28680" y="1728"/>
                </a:lnTo>
                <a:lnTo>
                  <a:pt x="28711" y="1795"/>
                </a:lnTo>
                <a:lnTo>
                  <a:pt x="28740" y="1863"/>
                </a:lnTo>
                <a:lnTo>
                  <a:pt x="28768" y="1932"/>
                </a:lnTo>
                <a:lnTo>
                  <a:pt x="28795" y="2001"/>
                </a:lnTo>
                <a:lnTo>
                  <a:pt x="28820" y="2072"/>
                </a:lnTo>
                <a:lnTo>
                  <a:pt x="28843" y="2143"/>
                </a:lnTo>
                <a:lnTo>
                  <a:pt x="28865" y="2215"/>
                </a:lnTo>
                <a:lnTo>
                  <a:pt x="28884" y="2288"/>
                </a:lnTo>
                <a:lnTo>
                  <a:pt x="28902" y="2361"/>
                </a:lnTo>
                <a:lnTo>
                  <a:pt x="28918" y="2435"/>
                </a:lnTo>
                <a:lnTo>
                  <a:pt x="28933" y="2510"/>
                </a:lnTo>
                <a:lnTo>
                  <a:pt x="28945" y="2585"/>
                </a:lnTo>
                <a:lnTo>
                  <a:pt x="28955" y="2661"/>
                </a:lnTo>
                <a:lnTo>
                  <a:pt x="28965" y="2738"/>
                </a:lnTo>
                <a:lnTo>
                  <a:pt x="28971" y="2815"/>
                </a:lnTo>
                <a:lnTo>
                  <a:pt x="28976" y="2893"/>
                </a:lnTo>
                <a:lnTo>
                  <a:pt x="28979" y="2971"/>
                </a:lnTo>
                <a:lnTo>
                  <a:pt x="28980" y="3050"/>
                </a:lnTo>
                <a:lnTo>
                  <a:pt x="28980" y="5222"/>
                </a:lnTo>
                <a:lnTo>
                  <a:pt x="28979" y="5273"/>
                </a:lnTo>
                <a:lnTo>
                  <a:pt x="28978" y="5323"/>
                </a:lnTo>
                <a:lnTo>
                  <a:pt x="28974" y="5373"/>
                </a:lnTo>
                <a:lnTo>
                  <a:pt x="28969" y="5422"/>
                </a:lnTo>
                <a:lnTo>
                  <a:pt x="28965" y="5447"/>
                </a:lnTo>
                <a:lnTo>
                  <a:pt x="28961" y="5471"/>
                </a:lnTo>
                <a:lnTo>
                  <a:pt x="28955" y="5495"/>
                </a:lnTo>
                <a:lnTo>
                  <a:pt x="28950" y="5518"/>
                </a:lnTo>
                <a:lnTo>
                  <a:pt x="28943" y="5542"/>
                </a:lnTo>
                <a:lnTo>
                  <a:pt x="28936" y="5565"/>
                </a:lnTo>
                <a:lnTo>
                  <a:pt x="28927" y="5588"/>
                </a:lnTo>
                <a:lnTo>
                  <a:pt x="28918" y="5610"/>
                </a:lnTo>
                <a:lnTo>
                  <a:pt x="28825" y="5605"/>
                </a:lnTo>
                <a:lnTo>
                  <a:pt x="28733" y="5603"/>
                </a:lnTo>
                <a:lnTo>
                  <a:pt x="28640" y="5603"/>
                </a:lnTo>
                <a:lnTo>
                  <a:pt x="28548" y="5605"/>
                </a:lnTo>
                <a:lnTo>
                  <a:pt x="28456" y="5610"/>
                </a:lnTo>
                <a:lnTo>
                  <a:pt x="28364" y="5617"/>
                </a:lnTo>
                <a:lnTo>
                  <a:pt x="28274" y="5625"/>
                </a:lnTo>
                <a:lnTo>
                  <a:pt x="28183" y="5637"/>
                </a:lnTo>
                <a:lnTo>
                  <a:pt x="28092" y="5649"/>
                </a:lnTo>
                <a:lnTo>
                  <a:pt x="28003" y="5665"/>
                </a:lnTo>
                <a:lnTo>
                  <a:pt x="27913" y="5682"/>
                </a:lnTo>
                <a:lnTo>
                  <a:pt x="27825" y="5702"/>
                </a:lnTo>
                <a:lnTo>
                  <a:pt x="27737" y="5725"/>
                </a:lnTo>
                <a:lnTo>
                  <a:pt x="27650" y="5749"/>
                </a:lnTo>
                <a:lnTo>
                  <a:pt x="27564" y="5776"/>
                </a:lnTo>
                <a:lnTo>
                  <a:pt x="27478" y="5805"/>
                </a:lnTo>
                <a:lnTo>
                  <a:pt x="27437" y="5821"/>
                </a:lnTo>
                <a:lnTo>
                  <a:pt x="27394" y="5836"/>
                </a:lnTo>
                <a:lnTo>
                  <a:pt x="27352" y="5853"/>
                </a:lnTo>
                <a:lnTo>
                  <a:pt x="27311" y="5870"/>
                </a:lnTo>
                <a:lnTo>
                  <a:pt x="27269" y="5887"/>
                </a:lnTo>
                <a:lnTo>
                  <a:pt x="27228" y="5906"/>
                </a:lnTo>
                <a:lnTo>
                  <a:pt x="27187" y="5925"/>
                </a:lnTo>
                <a:lnTo>
                  <a:pt x="27147" y="5945"/>
                </a:lnTo>
                <a:lnTo>
                  <a:pt x="27107" y="5964"/>
                </a:lnTo>
                <a:lnTo>
                  <a:pt x="27066" y="5985"/>
                </a:lnTo>
                <a:lnTo>
                  <a:pt x="27026" y="6007"/>
                </a:lnTo>
                <a:lnTo>
                  <a:pt x="26988" y="6029"/>
                </a:lnTo>
                <a:lnTo>
                  <a:pt x="26948" y="6051"/>
                </a:lnTo>
                <a:lnTo>
                  <a:pt x="26910" y="6075"/>
                </a:lnTo>
                <a:lnTo>
                  <a:pt x="26871" y="6098"/>
                </a:lnTo>
                <a:lnTo>
                  <a:pt x="26833" y="6123"/>
                </a:lnTo>
                <a:lnTo>
                  <a:pt x="26795" y="6148"/>
                </a:lnTo>
                <a:lnTo>
                  <a:pt x="26758" y="6173"/>
                </a:lnTo>
                <a:lnTo>
                  <a:pt x="26721" y="6199"/>
                </a:lnTo>
                <a:lnTo>
                  <a:pt x="26684" y="6226"/>
                </a:lnTo>
                <a:lnTo>
                  <a:pt x="26648" y="6253"/>
                </a:lnTo>
                <a:lnTo>
                  <a:pt x="26612" y="6281"/>
                </a:lnTo>
                <a:lnTo>
                  <a:pt x="26577" y="6309"/>
                </a:lnTo>
                <a:lnTo>
                  <a:pt x="26541" y="6338"/>
                </a:lnTo>
                <a:lnTo>
                  <a:pt x="26507" y="6368"/>
                </a:lnTo>
                <a:lnTo>
                  <a:pt x="26473" y="6398"/>
                </a:lnTo>
                <a:lnTo>
                  <a:pt x="26438" y="6430"/>
                </a:lnTo>
                <a:lnTo>
                  <a:pt x="26405" y="6462"/>
                </a:lnTo>
                <a:lnTo>
                  <a:pt x="26372" y="6494"/>
                </a:lnTo>
                <a:lnTo>
                  <a:pt x="26339" y="6526"/>
                </a:lnTo>
                <a:lnTo>
                  <a:pt x="26307" y="6560"/>
                </a:lnTo>
                <a:lnTo>
                  <a:pt x="26275" y="6594"/>
                </a:lnTo>
                <a:lnTo>
                  <a:pt x="26232" y="6643"/>
                </a:lnTo>
                <a:lnTo>
                  <a:pt x="26191" y="6694"/>
                </a:lnTo>
                <a:lnTo>
                  <a:pt x="26152" y="6744"/>
                </a:lnTo>
                <a:lnTo>
                  <a:pt x="26113" y="6796"/>
                </a:lnTo>
                <a:lnTo>
                  <a:pt x="26076" y="6848"/>
                </a:lnTo>
                <a:lnTo>
                  <a:pt x="26041" y="6901"/>
                </a:lnTo>
                <a:lnTo>
                  <a:pt x="26006" y="6954"/>
                </a:lnTo>
                <a:lnTo>
                  <a:pt x="25973" y="7008"/>
                </a:lnTo>
                <a:lnTo>
                  <a:pt x="25942" y="7063"/>
                </a:lnTo>
                <a:lnTo>
                  <a:pt x="25911" y="7119"/>
                </a:lnTo>
                <a:lnTo>
                  <a:pt x="25882" y="7174"/>
                </a:lnTo>
                <a:lnTo>
                  <a:pt x="25855" y="7231"/>
                </a:lnTo>
                <a:lnTo>
                  <a:pt x="25829" y="7287"/>
                </a:lnTo>
                <a:lnTo>
                  <a:pt x="25804" y="7344"/>
                </a:lnTo>
                <a:lnTo>
                  <a:pt x="25780" y="7403"/>
                </a:lnTo>
                <a:lnTo>
                  <a:pt x="25758" y="7461"/>
                </a:lnTo>
                <a:lnTo>
                  <a:pt x="25738" y="7519"/>
                </a:lnTo>
                <a:lnTo>
                  <a:pt x="25719" y="7578"/>
                </a:lnTo>
                <a:lnTo>
                  <a:pt x="25701" y="7637"/>
                </a:lnTo>
                <a:lnTo>
                  <a:pt x="25684" y="7697"/>
                </a:lnTo>
                <a:lnTo>
                  <a:pt x="25669" y="7757"/>
                </a:lnTo>
                <a:lnTo>
                  <a:pt x="25655" y="7817"/>
                </a:lnTo>
                <a:lnTo>
                  <a:pt x="25643" y="7877"/>
                </a:lnTo>
                <a:lnTo>
                  <a:pt x="25631" y="7938"/>
                </a:lnTo>
                <a:lnTo>
                  <a:pt x="25622" y="7998"/>
                </a:lnTo>
                <a:lnTo>
                  <a:pt x="25614" y="8058"/>
                </a:lnTo>
                <a:lnTo>
                  <a:pt x="25606" y="8120"/>
                </a:lnTo>
                <a:lnTo>
                  <a:pt x="25601" y="8180"/>
                </a:lnTo>
                <a:lnTo>
                  <a:pt x="25597" y="8242"/>
                </a:lnTo>
                <a:lnTo>
                  <a:pt x="25595" y="8303"/>
                </a:lnTo>
                <a:lnTo>
                  <a:pt x="25593" y="8363"/>
                </a:lnTo>
                <a:lnTo>
                  <a:pt x="25593" y="8425"/>
                </a:lnTo>
                <a:lnTo>
                  <a:pt x="25595" y="8486"/>
                </a:lnTo>
                <a:lnTo>
                  <a:pt x="25597" y="8547"/>
                </a:lnTo>
                <a:lnTo>
                  <a:pt x="25601" y="8608"/>
                </a:lnTo>
                <a:lnTo>
                  <a:pt x="25607" y="8668"/>
                </a:lnTo>
                <a:lnTo>
                  <a:pt x="25614" y="8729"/>
                </a:lnTo>
                <a:lnTo>
                  <a:pt x="25622" y="8789"/>
                </a:lnTo>
                <a:lnTo>
                  <a:pt x="25632" y="8849"/>
                </a:lnTo>
                <a:lnTo>
                  <a:pt x="25644" y="8910"/>
                </a:lnTo>
                <a:lnTo>
                  <a:pt x="25656" y="8969"/>
                </a:lnTo>
                <a:lnTo>
                  <a:pt x="25670" y="9028"/>
                </a:lnTo>
                <a:lnTo>
                  <a:pt x="25686" y="9088"/>
                </a:lnTo>
                <a:lnTo>
                  <a:pt x="25702" y="9146"/>
                </a:lnTo>
                <a:lnTo>
                  <a:pt x="25721" y="9204"/>
                </a:lnTo>
                <a:lnTo>
                  <a:pt x="25740" y="9263"/>
                </a:lnTo>
                <a:lnTo>
                  <a:pt x="25762" y="9320"/>
                </a:lnTo>
                <a:lnTo>
                  <a:pt x="25783" y="9377"/>
                </a:lnTo>
                <a:lnTo>
                  <a:pt x="25807" y="9434"/>
                </a:lnTo>
                <a:lnTo>
                  <a:pt x="25832" y="9490"/>
                </a:lnTo>
                <a:lnTo>
                  <a:pt x="25859" y="9546"/>
                </a:lnTo>
                <a:lnTo>
                  <a:pt x="25888" y="9601"/>
                </a:lnTo>
                <a:lnTo>
                  <a:pt x="25917" y="9655"/>
                </a:lnTo>
                <a:lnTo>
                  <a:pt x="25948" y="9709"/>
                </a:lnTo>
                <a:lnTo>
                  <a:pt x="25980" y="9762"/>
                </a:lnTo>
                <a:lnTo>
                  <a:pt x="26015" y="9815"/>
                </a:lnTo>
                <a:lnTo>
                  <a:pt x="26050" y="9867"/>
                </a:lnTo>
                <a:lnTo>
                  <a:pt x="26086" y="9918"/>
                </a:lnTo>
                <a:lnTo>
                  <a:pt x="26124" y="9969"/>
                </a:lnTo>
                <a:lnTo>
                  <a:pt x="26163" y="10018"/>
                </a:lnTo>
                <a:lnTo>
                  <a:pt x="26205" y="10067"/>
                </a:lnTo>
                <a:lnTo>
                  <a:pt x="26247" y="10116"/>
                </a:lnTo>
                <a:lnTo>
                  <a:pt x="26290" y="10163"/>
                </a:lnTo>
                <a:lnTo>
                  <a:pt x="26336" y="10210"/>
                </a:lnTo>
                <a:lnTo>
                  <a:pt x="26383" y="10254"/>
                </a:lnTo>
                <a:lnTo>
                  <a:pt x="26430" y="10298"/>
                </a:lnTo>
                <a:lnTo>
                  <a:pt x="26479" y="10340"/>
                </a:lnTo>
                <a:lnTo>
                  <a:pt x="26528" y="10380"/>
                </a:lnTo>
                <a:lnTo>
                  <a:pt x="26579" y="10419"/>
                </a:lnTo>
                <a:lnTo>
                  <a:pt x="26630" y="10456"/>
                </a:lnTo>
                <a:lnTo>
                  <a:pt x="26682" y="10492"/>
                </a:lnTo>
                <a:lnTo>
                  <a:pt x="26735" y="10525"/>
                </a:lnTo>
                <a:lnTo>
                  <a:pt x="26788" y="10557"/>
                </a:lnTo>
                <a:lnTo>
                  <a:pt x="26843" y="10588"/>
                </a:lnTo>
                <a:lnTo>
                  <a:pt x="26897" y="10618"/>
                </a:lnTo>
                <a:lnTo>
                  <a:pt x="26954" y="10645"/>
                </a:lnTo>
                <a:lnTo>
                  <a:pt x="27010" y="10671"/>
                </a:lnTo>
                <a:lnTo>
                  <a:pt x="27067" y="10695"/>
                </a:lnTo>
                <a:lnTo>
                  <a:pt x="27124" y="10718"/>
                </a:lnTo>
                <a:lnTo>
                  <a:pt x="27182" y="10738"/>
                </a:lnTo>
                <a:lnTo>
                  <a:pt x="27240" y="10758"/>
                </a:lnTo>
                <a:lnTo>
                  <a:pt x="27298" y="10776"/>
                </a:lnTo>
                <a:lnTo>
                  <a:pt x="27357" y="10792"/>
                </a:lnTo>
                <a:lnTo>
                  <a:pt x="27417" y="10807"/>
                </a:lnTo>
                <a:lnTo>
                  <a:pt x="27476" y="10821"/>
                </a:lnTo>
                <a:lnTo>
                  <a:pt x="27535" y="10832"/>
                </a:lnTo>
                <a:lnTo>
                  <a:pt x="27596" y="10841"/>
                </a:lnTo>
                <a:lnTo>
                  <a:pt x="27655" y="10850"/>
                </a:lnTo>
                <a:lnTo>
                  <a:pt x="27716" y="10857"/>
                </a:lnTo>
                <a:lnTo>
                  <a:pt x="27776" y="10862"/>
                </a:lnTo>
                <a:lnTo>
                  <a:pt x="27836" y="10865"/>
                </a:lnTo>
                <a:lnTo>
                  <a:pt x="27897" y="10867"/>
                </a:lnTo>
                <a:lnTo>
                  <a:pt x="27956" y="10868"/>
                </a:lnTo>
                <a:lnTo>
                  <a:pt x="28016" y="10867"/>
                </a:lnTo>
                <a:lnTo>
                  <a:pt x="28077" y="10864"/>
                </a:lnTo>
                <a:lnTo>
                  <a:pt x="28136" y="10860"/>
                </a:lnTo>
                <a:lnTo>
                  <a:pt x="28195" y="10854"/>
                </a:lnTo>
                <a:lnTo>
                  <a:pt x="28255" y="10847"/>
                </a:lnTo>
                <a:lnTo>
                  <a:pt x="28314" y="10838"/>
                </a:lnTo>
                <a:lnTo>
                  <a:pt x="28372" y="10828"/>
                </a:lnTo>
                <a:lnTo>
                  <a:pt x="28431" y="10815"/>
                </a:lnTo>
                <a:lnTo>
                  <a:pt x="28488" y="10802"/>
                </a:lnTo>
                <a:lnTo>
                  <a:pt x="28545" y="10786"/>
                </a:lnTo>
                <a:lnTo>
                  <a:pt x="28603" y="10770"/>
                </a:lnTo>
                <a:lnTo>
                  <a:pt x="28659" y="10752"/>
                </a:lnTo>
                <a:lnTo>
                  <a:pt x="28714" y="10732"/>
                </a:lnTo>
                <a:lnTo>
                  <a:pt x="28769" y="10710"/>
                </a:lnTo>
                <a:lnTo>
                  <a:pt x="28823" y="10687"/>
                </a:lnTo>
                <a:lnTo>
                  <a:pt x="28877" y="10662"/>
                </a:lnTo>
                <a:lnTo>
                  <a:pt x="28930" y="10636"/>
                </a:lnTo>
                <a:lnTo>
                  <a:pt x="28983" y="10609"/>
                </a:lnTo>
                <a:lnTo>
                  <a:pt x="29034" y="10580"/>
                </a:lnTo>
                <a:lnTo>
                  <a:pt x="29083" y="10549"/>
                </a:lnTo>
                <a:lnTo>
                  <a:pt x="29133" y="10517"/>
                </a:lnTo>
                <a:lnTo>
                  <a:pt x="29181" y="10482"/>
                </a:lnTo>
                <a:lnTo>
                  <a:pt x="29229" y="10447"/>
                </a:lnTo>
                <a:lnTo>
                  <a:pt x="29276" y="10411"/>
                </a:lnTo>
                <a:lnTo>
                  <a:pt x="29321" y="10372"/>
                </a:lnTo>
                <a:lnTo>
                  <a:pt x="29366" y="10332"/>
                </a:lnTo>
                <a:lnTo>
                  <a:pt x="29408" y="10291"/>
                </a:lnTo>
                <a:lnTo>
                  <a:pt x="29450" y="10247"/>
                </a:lnTo>
                <a:lnTo>
                  <a:pt x="29491" y="10202"/>
                </a:lnTo>
                <a:lnTo>
                  <a:pt x="29530" y="10157"/>
                </a:lnTo>
                <a:lnTo>
                  <a:pt x="29569" y="10109"/>
                </a:lnTo>
                <a:lnTo>
                  <a:pt x="29605" y="10060"/>
                </a:lnTo>
                <a:lnTo>
                  <a:pt x="29640" y="10009"/>
                </a:lnTo>
                <a:lnTo>
                  <a:pt x="29674" y="9957"/>
                </a:lnTo>
                <a:lnTo>
                  <a:pt x="29707" y="9903"/>
                </a:lnTo>
                <a:lnTo>
                  <a:pt x="29727" y="9868"/>
                </a:lnTo>
                <a:lnTo>
                  <a:pt x="29746" y="9833"/>
                </a:lnTo>
                <a:lnTo>
                  <a:pt x="29764" y="9798"/>
                </a:lnTo>
                <a:lnTo>
                  <a:pt x="29783" y="9761"/>
                </a:lnTo>
                <a:lnTo>
                  <a:pt x="29800" y="9726"/>
                </a:lnTo>
                <a:lnTo>
                  <a:pt x="29817" y="9688"/>
                </a:lnTo>
                <a:lnTo>
                  <a:pt x="29833" y="9652"/>
                </a:lnTo>
                <a:lnTo>
                  <a:pt x="29850" y="9614"/>
                </a:lnTo>
                <a:lnTo>
                  <a:pt x="29864" y="9577"/>
                </a:lnTo>
                <a:lnTo>
                  <a:pt x="29879" y="9538"/>
                </a:lnTo>
                <a:lnTo>
                  <a:pt x="29893" y="9501"/>
                </a:lnTo>
                <a:lnTo>
                  <a:pt x="29906" y="9462"/>
                </a:lnTo>
                <a:lnTo>
                  <a:pt x="29918" y="9424"/>
                </a:lnTo>
                <a:lnTo>
                  <a:pt x="29931" y="9384"/>
                </a:lnTo>
                <a:lnTo>
                  <a:pt x="29942" y="9346"/>
                </a:lnTo>
                <a:lnTo>
                  <a:pt x="29953" y="9306"/>
                </a:lnTo>
                <a:lnTo>
                  <a:pt x="29962" y="9267"/>
                </a:lnTo>
                <a:lnTo>
                  <a:pt x="29971" y="9227"/>
                </a:lnTo>
                <a:lnTo>
                  <a:pt x="29980" y="9188"/>
                </a:lnTo>
                <a:lnTo>
                  <a:pt x="29988" y="9147"/>
                </a:lnTo>
                <a:lnTo>
                  <a:pt x="29994" y="9108"/>
                </a:lnTo>
                <a:lnTo>
                  <a:pt x="30001" y="9068"/>
                </a:lnTo>
                <a:lnTo>
                  <a:pt x="30006" y="9027"/>
                </a:lnTo>
                <a:lnTo>
                  <a:pt x="30011" y="8988"/>
                </a:lnTo>
                <a:lnTo>
                  <a:pt x="30015" y="8947"/>
                </a:lnTo>
                <a:lnTo>
                  <a:pt x="30018" y="8908"/>
                </a:lnTo>
                <a:lnTo>
                  <a:pt x="30020" y="8867"/>
                </a:lnTo>
                <a:lnTo>
                  <a:pt x="30021" y="8827"/>
                </a:lnTo>
                <a:lnTo>
                  <a:pt x="30023" y="8787"/>
                </a:lnTo>
                <a:lnTo>
                  <a:pt x="30023" y="8747"/>
                </a:lnTo>
                <a:lnTo>
                  <a:pt x="30021" y="8707"/>
                </a:lnTo>
                <a:lnTo>
                  <a:pt x="30019" y="8667"/>
                </a:lnTo>
                <a:lnTo>
                  <a:pt x="30017" y="8628"/>
                </a:lnTo>
                <a:lnTo>
                  <a:pt x="30013" y="8588"/>
                </a:lnTo>
                <a:lnTo>
                  <a:pt x="30009" y="8549"/>
                </a:lnTo>
                <a:lnTo>
                  <a:pt x="30004" y="8509"/>
                </a:lnTo>
                <a:lnTo>
                  <a:pt x="29998" y="8471"/>
                </a:lnTo>
                <a:lnTo>
                  <a:pt x="29990" y="8432"/>
                </a:lnTo>
                <a:lnTo>
                  <a:pt x="29982" y="8394"/>
                </a:lnTo>
                <a:lnTo>
                  <a:pt x="29974" y="8355"/>
                </a:lnTo>
                <a:lnTo>
                  <a:pt x="29963" y="8317"/>
                </a:lnTo>
                <a:lnTo>
                  <a:pt x="29953" y="8279"/>
                </a:lnTo>
                <a:lnTo>
                  <a:pt x="29941" y="8242"/>
                </a:lnTo>
                <a:lnTo>
                  <a:pt x="29928" y="8204"/>
                </a:lnTo>
                <a:lnTo>
                  <a:pt x="29914" y="8168"/>
                </a:lnTo>
                <a:lnTo>
                  <a:pt x="29900" y="8130"/>
                </a:lnTo>
                <a:lnTo>
                  <a:pt x="29884" y="8095"/>
                </a:lnTo>
                <a:lnTo>
                  <a:pt x="29867" y="8058"/>
                </a:lnTo>
                <a:lnTo>
                  <a:pt x="29850" y="8023"/>
                </a:lnTo>
                <a:lnTo>
                  <a:pt x="29831" y="7989"/>
                </a:lnTo>
                <a:lnTo>
                  <a:pt x="29811" y="7954"/>
                </a:lnTo>
                <a:lnTo>
                  <a:pt x="29790" y="7920"/>
                </a:lnTo>
                <a:lnTo>
                  <a:pt x="29767" y="7887"/>
                </a:lnTo>
                <a:lnTo>
                  <a:pt x="29745" y="7853"/>
                </a:lnTo>
                <a:lnTo>
                  <a:pt x="29721" y="7821"/>
                </a:lnTo>
                <a:lnTo>
                  <a:pt x="29696" y="7789"/>
                </a:lnTo>
                <a:lnTo>
                  <a:pt x="29670" y="7758"/>
                </a:lnTo>
                <a:lnTo>
                  <a:pt x="29643" y="7726"/>
                </a:lnTo>
                <a:lnTo>
                  <a:pt x="29613" y="7696"/>
                </a:lnTo>
                <a:lnTo>
                  <a:pt x="29584" y="7666"/>
                </a:lnTo>
                <a:lnTo>
                  <a:pt x="29553" y="7637"/>
                </a:lnTo>
                <a:lnTo>
                  <a:pt x="29522" y="7609"/>
                </a:lnTo>
                <a:lnTo>
                  <a:pt x="29488" y="7581"/>
                </a:lnTo>
                <a:lnTo>
                  <a:pt x="29454" y="7554"/>
                </a:lnTo>
                <a:lnTo>
                  <a:pt x="29417" y="7517"/>
                </a:lnTo>
                <a:lnTo>
                  <a:pt x="29384" y="7487"/>
                </a:lnTo>
                <a:lnTo>
                  <a:pt x="29355" y="7461"/>
                </a:lnTo>
                <a:lnTo>
                  <a:pt x="29331" y="7439"/>
                </a:lnTo>
                <a:lnTo>
                  <a:pt x="29297" y="7412"/>
                </a:lnTo>
                <a:lnTo>
                  <a:pt x="29285" y="7403"/>
                </a:lnTo>
                <a:close/>
              </a:path>
            </a:pathLst>
          </a:custGeom>
          <a:solidFill>
            <a:srgbClr val="47BAB8"/>
          </a:solidFill>
          <a:ln w="38100">
            <a:solidFill>
              <a:schemeClr val="bg1"/>
            </a:solidFill>
          </a:ln>
          <a:effectLst>
            <a:outerShdw blurRad="57150" dist="19050" dir="5400000" algn="ctr" rotWithShape="0">
              <a:srgbClr val="000000">
                <a:alpha val="63000"/>
              </a:srgbClr>
            </a:outerShdw>
          </a:effectLst>
        </p:spPr>
        <p:txBody>
          <a:bodyPr rIns="378000" anchor="ctr">
            <a:normAutofit/>
          </a:bodyPr>
          <a:lstStyle/>
          <a:p>
            <a:pPr algn="ctr" defTabSz="1371600">
              <a:defRPr/>
            </a:pPr>
            <a:r>
              <a:rPr lang="en-US" altLang="zh-CN" sz="3000" kern="0">
                <a:solidFill>
                  <a:srgbClr val="FFFFFF"/>
                </a:solidFill>
                <a:latin typeface="#9Slide03 AllRoundGothic" panose="020B0703020202020104" pitchFamily="34" charset="0"/>
                <a:ea typeface="微软雅黑"/>
                <a:cs typeface="+mn-ea"/>
                <a:sym typeface="+mn-lt"/>
              </a:rPr>
              <a:t>Câu 14</a:t>
            </a:r>
            <a:endParaRPr lang="zh-CN" altLang="en-US" sz="3000" kern="0" dirty="0">
              <a:solidFill>
                <a:srgbClr val="FFFFFF"/>
              </a:solidFill>
              <a:latin typeface="#9Slide03 AllRoundGothic" panose="020B0703020202020104" pitchFamily="34" charset="0"/>
              <a:ea typeface="微软雅黑"/>
              <a:cs typeface="+mn-ea"/>
              <a:sym typeface="+mn-lt"/>
            </a:endParaRPr>
          </a:p>
        </p:txBody>
      </p:sp>
      <p:pic>
        <p:nvPicPr>
          <p:cNvPr id="5" name="图片 4" descr="n23 Fb Tran Manh Tung">
            <a:extLst>
              <a:ext uri="{FF2B5EF4-FFF2-40B4-BE49-F238E27FC236}">
                <a16:creationId xmlns:a16="http://schemas.microsoft.com/office/drawing/2014/main" id="{B4ACC2DA-9491-4251-8362-4B7313328986}"/>
              </a:ext>
            </a:extLst>
          </p:cNvPr>
          <p:cNvPicPr>
            <a:picLocks noChangeAspect="1"/>
          </p:cNvPicPr>
          <p:nvPr/>
        </p:nvPicPr>
        <p:blipFill>
          <a:blip r:embed="rId8"/>
          <a:stretch>
            <a:fillRect/>
          </a:stretch>
        </p:blipFill>
        <p:spPr>
          <a:xfrm>
            <a:off x="635993" y="3343486"/>
            <a:ext cx="1578183" cy="2377953"/>
          </a:xfrm>
          <a:prstGeom prst="rect">
            <a:avLst/>
          </a:prstGeom>
        </p:spPr>
      </p:pic>
      <p:pic>
        <p:nvPicPr>
          <p:cNvPr id="2" name="图片 34" descr="n23 Fb Tran Manh Tung">
            <a:extLst>
              <a:ext uri="{FF2B5EF4-FFF2-40B4-BE49-F238E27FC236}">
                <a16:creationId xmlns:a16="http://schemas.microsoft.com/office/drawing/2014/main" id="{40A74AF0-D7D4-FB95-695B-B1FA2F283910}"/>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3715999" y="-2931"/>
            <a:ext cx="4560277" cy="2378193"/>
          </a:xfrm>
          <a:prstGeom prst="rect">
            <a:avLst/>
          </a:prstGeom>
        </p:spPr>
      </p:pic>
      <p:sp>
        <p:nvSpPr>
          <p:cNvPr id="3" name="MH_Other_1" descr="n23 Fb Tran Manh Tung">
            <a:extLst>
              <a:ext uri="{FF2B5EF4-FFF2-40B4-BE49-F238E27FC236}">
                <a16:creationId xmlns:a16="http://schemas.microsoft.com/office/drawing/2014/main" id="{EADACE13-B562-DA06-C882-6CAE9A07848C}"/>
              </a:ext>
            </a:extLst>
          </p:cNvPr>
          <p:cNvSpPr>
            <a:spLocks noChangeArrowheads="1"/>
          </p:cNvSpPr>
          <p:nvPr>
            <p:custDataLst>
              <p:tags r:id="rId2"/>
            </p:custDataLst>
          </p:nvPr>
        </p:nvSpPr>
        <p:spPr bwMode="auto">
          <a:xfrm rot="1805303" flipH="1">
            <a:off x="1378947" y="712739"/>
            <a:ext cx="1172424" cy="1010531"/>
          </a:xfrm>
          <a:prstGeom prst="triangle">
            <a:avLst>
              <a:gd name="adj" fmla="val 50000"/>
            </a:avLst>
          </a:prstGeom>
          <a:solidFill>
            <a:srgbClr val="58CDD0">
              <a:lumMod val="40000"/>
              <a:lumOff val="60000"/>
            </a:srgbClr>
          </a:solidFill>
          <a:ln>
            <a:noFill/>
          </a:ln>
        </p:spPr>
        <p:txBody>
          <a:bodyPr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just" defTabSz="1371600">
              <a:lnSpc>
                <a:spcPct val="130000"/>
              </a:lnSpc>
              <a:defRPr/>
            </a:pPr>
            <a:endParaRPr lang="zh-CN" altLang="en-US" sz="2700" kern="0">
              <a:solidFill>
                <a:srgbClr val="FFFFFF"/>
              </a:solidFill>
              <a:latin typeface="微软雅黑"/>
              <a:ea typeface="微软雅黑"/>
              <a:cs typeface="+mn-ea"/>
              <a:sym typeface="+mn-lt"/>
            </a:endParaRPr>
          </a:p>
        </p:txBody>
      </p:sp>
      <p:sp>
        <p:nvSpPr>
          <p:cNvPr id="4" name="MH_Other_2" descr="n23 Fb Tran Manh Tung">
            <a:extLst>
              <a:ext uri="{FF2B5EF4-FFF2-40B4-BE49-F238E27FC236}">
                <a16:creationId xmlns:a16="http://schemas.microsoft.com/office/drawing/2014/main" id="{952DF1F2-F2E4-9CAE-554B-9529E003A4A2}"/>
              </a:ext>
            </a:extLst>
          </p:cNvPr>
          <p:cNvSpPr>
            <a:spLocks/>
          </p:cNvSpPr>
          <p:nvPr>
            <p:custDataLst>
              <p:tags r:id="rId3"/>
            </p:custDataLst>
          </p:nvPr>
        </p:nvSpPr>
        <p:spPr bwMode="auto">
          <a:xfrm>
            <a:off x="457200" y="190500"/>
            <a:ext cx="1558878" cy="1796498"/>
          </a:xfrm>
          <a:custGeom>
            <a:avLst/>
            <a:gdLst>
              <a:gd name="T0" fmla="*/ 477 w 1030516"/>
              <a:gd name="T1" fmla="*/ 0 h 1186577"/>
              <a:gd name="T2" fmla="*/ 678091 w 1030516"/>
              <a:gd name="T3" fmla="*/ 389224 h 1186577"/>
              <a:gd name="T4" fmla="*/ 0 w 1030516"/>
              <a:gd name="T5" fmla="*/ 783469 h 1186577"/>
              <a:gd name="T6" fmla="*/ 0 60000 65536"/>
              <a:gd name="T7" fmla="*/ 0 60000 65536"/>
              <a:gd name="T8" fmla="*/ 0 60000 65536"/>
              <a:gd name="T9" fmla="*/ 0 w 1030516"/>
              <a:gd name="T10" fmla="*/ 0 h 1186577"/>
              <a:gd name="T11" fmla="*/ 1030516 w 1030516"/>
              <a:gd name="T12" fmla="*/ 1186577 h 1186577"/>
            </a:gdLst>
            <a:ahLst/>
            <a:cxnLst>
              <a:cxn ang="T6">
                <a:pos x="T0" y="T1"/>
              </a:cxn>
              <a:cxn ang="T7">
                <a:pos x="T2" y="T3"/>
              </a:cxn>
              <a:cxn ang="T8">
                <a:pos x="T4" y="T5"/>
              </a:cxn>
            </a:cxnLst>
            <a:rect l="T9" t="T10" r="T11" b="T12"/>
            <a:pathLst>
              <a:path w="1030516" h="1186577">
                <a:moveTo>
                  <a:pt x="724" y="0"/>
                </a:moveTo>
                <a:lnTo>
                  <a:pt x="1030516" y="589487"/>
                </a:lnTo>
                <a:lnTo>
                  <a:pt x="0" y="1186577"/>
                </a:lnTo>
                <a:lnTo>
                  <a:pt x="724" y="0"/>
                </a:lnTo>
                <a:close/>
              </a:path>
            </a:pathLst>
          </a:custGeom>
          <a:solidFill>
            <a:srgbClr val="0F80CC"/>
          </a:solidFill>
          <a:ln>
            <a:noFill/>
          </a:ln>
        </p:spPr>
        <p:txBody>
          <a:bodyPr rIns="648000" anchor="ctr"/>
          <a:lstStyle>
            <a:lvl1pPr>
              <a:defRPr>
                <a:solidFill>
                  <a:schemeClr val="tx1"/>
                </a:solidFill>
                <a:latin typeface="等线" pitchFamily="2" charset="-122"/>
                <a:ea typeface="等线" pitchFamily="2" charset="-122"/>
              </a:defRPr>
            </a:lvl1pPr>
            <a:lvl2pPr marL="742950" indent="-285750">
              <a:defRPr>
                <a:solidFill>
                  <a:schemeClr val="tx1"/>
                </a:solidFill>
                <a:latin typeface="等线" pitchFamily="2" charset="-122"/>
                <a:ea typeface="等线" pitchFamily="2" charset="-122"/>
              </a:defRPr>
            </a:lvl2pPr>
            <a:lvl3pPr marL="1143000" indent="-228600">
              <a:defRPr>
                <a:solidFill>
                  <a:schemeClr val="tx1"/>
                </a:solidFill>
                <a:latin typeface="等线" pitchFamily="2" charset="-122"/>
                <a:ea typeface="等线" pitchFamily="2" charset="-122"/>
              </a:defRPr>
            </a:lvl3pPr>
            <a:lvl4pPr marL="1600200" indent="-228600">
              <a:defRPr>
                <a:solidFill>
                  <a:schemeClr val="tx1"/>
                </a:solidFill>
                <a:latin typeface="等线" pitchFamily="2" charset="-122"/>
                <a:ea typeface="等线" pitchFamily="2" charset="-122"/>
              </a:defRPr>
            </a:lvl4pPr>
            <a:lvl5pPr marL="2057400" indent="-228600">
              <a:defRPr>
                <a:solidFill>
                  <a:schemeClr val="tx1"/>
                </a:solidFill>
                <a:latin typeface="等线" pitchFamily="2" charset="-122"/>
                <a:ea typeface="等线" pitchFamily="2" charset="-122"/>
              </a:defRPr>
            </a:lvl5pPr>
            <a:lvl6pPr marL="2514600" indent="-228600" eaLnBrk="0" fontAlgn="base" hangingPunct="0">
              <a:spcBef>
                <a:spcPct val="0"/>
              </a:spcBef>
              <a:spcAft>
                <a:spcPct val="0"/>
              </a:spcAft>
              <a:defRPr>
                <a:solidFill>
                  <a:schemeClr val="tx1"/>
                </a:solidFill>
                <a:latin typeface="等线" pitchFamily="2" charset="-122"/>
                <a:ea typeface="等线" pitchFamily="2" charset="-122"/>
              </a:defRPr>
            </a:lvl6pPr>
            <a:lvl7pPr marL="2971800" indent="-228600" eaLnBrk="0" fontAlgn="base" hangingPunct="0">
              <a:spcBef>
                <a:spcPct val="0"/>
              </a:spcBef>
              <a:spcAft>
                <a:spcPct val="0"/>
              </a:spcAft>
              <a:defRPr>
                <a:solidFill>
                  <a:schemeClr val="tx1"/>
                </a:solidFill>
                <a:latin typeface="等线" pitchFamily="2" charset="-122"/>
                <a:ea typeface="等线" pitchFamily="2" charset="-122"/>
              </a:defRPr>
            </a:lvl7pPr>
            <a:lvl8pPr marL="3429000" indent="-228600" eaLnBrk="0" fontAlgn="base" hangingPunct="0">
              <a:spcBef>
                <a:spcPct val="0"/>
              </a:spcBef>
              <a:spcAft>
                <a:spcPct val="0"/>
              </a:spcAft>
              <a:defRPr>
                <a:solidFill>
                  <a:schemeClr val="tx1"/>
                </a:solidFill>
                <a:latin typeface="等线" pitchFamily="2" charset="-122"/>
                <a:ea typeface="等线" pitchFamily="2" charset="-122"/>
              </a:defRPr>
            </a:lvl8pPr>
            <a:lvl9pPr marL="3886200" indent="-228600" eaLnBrk="0" fontAlgn="base" hangingPunct="0">
              <a:spcBef>
                <a:spcPct val="0"/>
              </a:spcBef>
              <a:spcAft>
                <a:spcPct val="0"/>
              </a:spcAft>
              <a:defRPr>
                <a:solidFill>
                  <a:schemeClr val="tx1"/>
                </a:solidFill>
                <a:latin typeface="等线" pitchFamily="2" charset="-122"/>
                <a:ea typeface="等线" pitchFamily="2" charset="-122"/>
              </a:defRPr>
            </a:lvl9pPr>
          </a:lstStyle>
          <a:p>
            <a:pPr algn="ctr" defTabSz="1371600">
              <a:defRPr/>
            </a:pPr>
            <a:r>
              <a:rPr lang="en-US" altLang="zh-CN" sz="4200" kern="0" dirty="0">
                <a:solidFill>
                  <a:srgbClr val="FFFFFF"/>
                </a:solidFill>
                <a:latin typeface="微软雅黑"/>
                <a:ea typeface="微软雅黑"/>
                <a:cs typeface="+mn-ea"/>
                <a:sym typeface="+mn-lt"/>
              </a:rPr>
              <a:t>I</a:t>
            </a:r>
            <a:endParaRPr lang="zh-CN" altLang="en-US" sz="4200" kern="0" dirty="0">
              <a:solidFill>
                <a:srgbClr val="FFFFFF"/>
              </a:solidFill>
              <a:latin typeface="微软雅黑"/>
              <a:ea typeface="微软雅黑"/>
              <a:cs typeface="+mn-ea"/>
              <a:sym typeface="+mn-lt"/>
            </a:endParaRPr>
          </a:p>
        </p:txBody>
      </p:sp>
      <p:sp>
        <p:nvSpPr>
          <p:cNvPr id="23" name="MH_SubTitle_1" descr="n23 Fb Tran Manh Tung">
            <a:extLst>
              <a:ext uri="{FF2B5EF4-FFF2-40B4-BE49-F238E27FC236}">
                <a16:creationId xmlns:a16="http://schemas.microsoft.com/office/drawing/2014/main" id="{F250FE96-9F2A-5302-DCE7-1E0A092FDBD6}"/>
              </a:ext>
            </a:extLst>
          </p:cNvPr>
          <p:cNvSpPr/>
          <p:nvPr>
            <p:custDataLst>
              <p:tags r:id="rId4"/>
            </p:custDataLst>
          </p:nvPr>
        </p:nvSpPr>
        <p:spPr>
          <a:xfrm>
            <a:off x="2214176" y="764607"/>
            <a:ext cx="7359564" cy="1206253"/>
          </a:xfrm>
          <a:prstGeom prst="rect">
            <a:avLst/>
          </a:prstGeom>
          <a:solidFill>
            <a:srgbClr val="FFFFFF"/>
          </a:solidFill>
          <a:effectLst/>
        </p:spPr>
        <p:txBody>
          <a:bodyPr anchor="ctr"/>
          <a:lstStyle/>
          <a:p>
            <a:pPr algn="ctr" defTabSz="1828755">
              <a:lnSpc>
                <a:spcPct val="150000"/>
              </a:lnSpc>
              <a:defRPr/>
            </a:pPr>
            <a:r>
              <a:rPr lang="en-US" altLang="zh-CN" sz="2800" kern="0">
                <a:latin typeface="#9Slide03 AllRoundGothic" panose="020B0703020202020104" pitchFamily="34" charset="0"/>
                <a:ea typeface="微软雅黑"/>
                <a:cs typeface="+mn-ea"/>
                <a:sym typeface="+mn-lt"/>
              </a:rPr>
              <a:t>ỨNG DỤNG CỦA VẬT LÍ TRONG QUÂN SỰ</a:t>
            </a:r>
            <a:endParaRPr lang="zh-CN" altLang="en-US" sz="2800" kern="0" dirty="0">
              <a:latin typeface="#9Slide03 AllRoundGothic" panose="020B0703020202020104" pitchFamily="34" charset="0"/>
              <a:ea typeface="微软雅黑"/>
              <a:cs typeface="+mn-ea"/>
              <a:sym typeface="+mn-lt"/>
            </a:endParaRPr>
          </a:p>
        </p:txBody>
      </p:sp>
      <p:sp>
        <p:nvSpPr>
          <p:cNvPr id="7" name="MH_Text_1" descr="n23 Fb Tran Manh Tung">
            <a:extLst>
              <a:ext uri="{FF2B5EF4-FFF2-40B4-BE49-F238E27FC236}">
                <a16:creationId xmlns:a16="http://schemas.microsoft.com/office/drawing/2014/main" id="{2D8582EB-2B24-8A6C-B71A-D420A5CFF8FA}"/>
              </a:ext>
            </a:extLst>
          </p:cNvPr>
          <p:cNvSpPr txBox="1">
            <a:spLocks noChangeArrowheads="1"/>
          </p:cNvSpPr>
          <p:nvPr>
            <p:custDataLst>
              <p:tags r:id="rId5"/>
            </p:custDataLst>
          </p:nvPr>
        </p:nvSpPr>
        <p:spPr bwMode="auto">
          <a:xfrm>
            <a:off x="3474720" y="2441331"/>
            <a:ext cx="13258798" cy="600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just" defTabSz="1828755"/>
            <a:r>
              <a:rPr lang="en-US" sz="2600"/>
              <a:t>Hoạt động của tàu ngầm dựa trên các kiến thức Vật lí nào?</a:t>
            </a:r>
            <a:endParaRPr lang="zh-CN" altLang="en-US" sz="2600" kern="0" dirty="0">
              <a:solidFill>
                <a:prstClr val="black">
                  <a:lumMod val="75000"/>
                  <a:lumOff val="25000"/>
                </a:prstClr>
              </a:solidFill>
              <a:ea typeface="微软雅黑"/>
              <a:cs typeface="Calibri" panose="020F0502020204030204" pitchFamily="34" charset="0"/>
              <a:sym typeface="+mn-lt"/>
            </a:endParaRPr>
          </a:p>
        </p:txBody>
      </p:sp>
      <p:pic>
        <p:nvPicPr>
          <p:cNvPr id="14" name="Picture 13" descr="n23 Fb Tran Manh Tung">
            <a:extLst>
              <a:ext uri="{FF2B5EF4-FFF2-40B4-BE49-F238E27FC236}">
                <a16:creationId xmlns:a16="http://schemas.microsoft.com/office/drawing/2014/main" id="{BFAC6912-09E1-9044-5788-F75C91CE2CF1}"/>
              </a:ext>
            </a:extLst>
          </p:cNvPr>
          <p:cNvPicPr>
            <a:picLocks noChangeAspect="1"/>
          </p:cNvPicPr>
          <p:nvPr/>
        </p:nvPicPr>
        <p:blipFill>
          <a:blip r:embed="rId10"/>
          <a:stretch>
            <a:fillRect/>
          </a:stretch>
        </p:blipFill>
        <p:spPr>
          <a:xfrm>
            <a:off x="3105716" y="3376832"/>
            <a:ext cx="5338046" cy="402336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6" name="TextBox 15" descr="n23 Fb Tran Manh Tung">
            <a:extLst>
              <a:ext uri="{FF2B5EF4-FFF2-40B4-BE49-F238E27FC236}">
                <a16:creationId xmlns:a16="http://schemas.microsoft.com/office/drawing/2014/main" id="{12AC915C-8060-1D1B-F27B-C4B4BF3B4CC6}"/>
              </a:ext>
            </a:extLst>
          </p:cNvPr>
          <p:cNvSpPr txBox="1"/>
          <p:nvPr/>
        </p:nvSpPr>
        <p:spPr>
          <a:xfrm>
            <a:off x="381000" y="7533111"/>
            <a:ext cx="9144000" cy="558743"/>
          </a:xfrm>
          <a:prstGeom prst="rect">
            <a:avLst/>
          </a:prstGeom>
          <a:noFill/>
        </p:spPr>
        <p:txBody>
          <a:bodyPr wrap="square">
            <a:spAutoFit/>
          </a:bodyPr>
          <a:lstStyle/>
          <a:p>
            <a:pPr algn="just">
              <a:lnSpc>
                <a:spcPct val="115000"/>
              </a:lnSpc>
            </a:pPr>
            <a:r>
              <a:rPr lang="en-US" sz="2800">
                <a:effectLst/>
                <a:latin typeface="Calibri" panose="020F0502020204030204" pitchFamily="34" charset="0"/>
                <a:ea typeface="Times New Roman" panose="02020603050405020304" pitchFamily="18" charset="0"/>
                <a:cs typeface="Calibri" panose="020F0502020204030204" pitchFamily="34" charset="0"/>
              </a:rPr>
              <a:t>Hoạt động của tàu ngầm dựa trên các kiến thức Vật lí: </a:t>
            </a:r>
          </a:p>
        </p:txBody>
      </p:sp>
      <p:sp>
        <p:nvSpPr>
          <p:cNvPr id="18" name="TextBox 17" descr="n23 Fb Tran Manh Tung">
            <a:extLst>
              <a:ext uri="{FF2B5EF4-FFF2-40B4-BE49-F238E27FC236}">
                <a16:creationId xmlns:a16="http://schemas.microsoft.com/office/drawing/2014/main" id="{17AB672B-2CEB-9C51-216C-38065943FAA9}"/>
              </a:ext>
            </a:extLst>
          </p:cNvPr>
          <p:cNvSpPr txBox="1"/>
          <p:nvPr/>
        </p:nvSpPr>
        <p:spPr>
          <a:xfrm>
            <a:off x="635993" y="8085992"/>
            <a:ext cx="17271007" cy="2029210"/>
          </a:xfrm>
          <a:prstGeom prst="rect">
            <a:avLst/>
          </a:prstGeom>
          <a:noFill/>
        </p:spPr>
        <p:txBody>
          <a:bodyPr wrap="square">
            <a:spAutoFit/>
          </a:bodyPr>
          <a:lstStyle/>
          <a:p>
            <a:pPr marL="342900" lvl="0" indent="-342900" algn="just">
              <a:lnSpc>
                <a:spcPct val="114000"/>
              </a:lnSpc>
              <a:buFont typeface="Wingdings" panose="05000000000000000000" pitchFamily="2" charset="2"/>
              <a:buChar char=""/>
            </a:pPr>
            <a:r>
              <a:rPr lang="en-US" sz="2800" b="1">
                <a:effectLst/>
                <a:latin typeface="Calibri" panose="020F0502020204030204" pitchFamily="34" charset="0"/>
                <a:ea typeface="Calibri" panose="020F0502020204030204" pitchFamily="34" charset="0"/>
                <a:cs typeface="Calibri" panose="020F0502020204030204" pitchFamily="34" charset="0"/>
              </a:rPr>
              <a:t>Định luật Archimedes: </a:t>
            </a:r>
            <a:r>
              <a:rPr lang="en-US" sz="2800">
                <a:effectLst/>
                <a:latin typeface="Calibri" panose="020F0502020204030204" pitchFamily="34" charset="0"/>
                <a:ea typeface="Calibri" panose="020F0502020204030204" pitchFamily="34" charset="0"/>
                <a:cs typeface="Calibri" panose="020F0502020204030204" pitchFamily="34" charset="0"/>
              </a:rPr>
              <a:t>Với bất cứ một vật nào chìm trong nước, đều chịu một lực đẩy, thẳng đứng, hướng lên trên và có độ lớn đúng bằng phần chất lỏng mà vật đang chiếm chỗ.</a:t>
            </a:r>
          </a:p>
          <a:p>
            <a:pPr marL="342900" lvl="0" indent="-342900" algn="just">
              <a:lnSpc>
                <a:spcPct val="114000"/>
              </a:lnSpc>
              <a:buFont typeface="Wingdings" panose="05000000000000000000" pitchFamily="2" charset="2"/>
              <a:buChar char=""/>
            </a:pPr>
            <a:r>
              <a:rPr lang="en-US" sz="2800" b="1">
                <a:effectLst/>
                <a:latin typeface="Calibri" panose="020F0502020204030204" pitchFamily="34" charset="0"/>
                <a:ea typeface="Calibri" panose="020F0502020204030204" pitchFamily="34" charset="0"/>
                <a:cs typeface="Calibri" panose="020F0502020204030204" pitchFamily="34" charset="0"/>
              </a:rPr>
              <a:t>Định luật Pascal: </a:t>
            </a:r>
            <a:r>
              <a:rPr lang="en-US" sz="2800">
                <a:effectLst/>
                <a:latin typeface="Calibri" panose="020F0502020204030204" pitchFamily="34" charset="0"/>
                <a:ea typeface="Calibri" panose="020F0502020204030204" pitchFamily="34" charset="0"/>
                <a:cs typeface="Calibri" panose="020F0502020204030204" pitchFamily="34" charset="0"/>
              </a:rPr>
              <a:t>Áp suất mà một bề mặt phải chịu tỉ lệ thuận cùng lực tác dụng lên bề mặt, tỉ lệ nghịch với diện tích bề mặt đó.</a:t>
            </a:r>
          </a:p>
        </p:txBody>
      </p:sp>
      <p:grpSp>
        <p:nvGrpSpPr>
          <p:cNvPr id="10" name="Group 9" descr="n23 Fb Tran Manh Tung">
            <a:extLst>
              <a:ext uri="{FF2B5EF4-FFF2-40B4-BE49-F238E27FC236}">
                <a16:creationId xmlns:a16="http://schemas.microsoft.com/office/drawing/2014/main" id="{EB1B15D5-7C77-A9E2-8FCB-720FFB53A124}"/>
              </a:ext>
            </a:extLst>
          </p:cNvPr>
          <p:cNvGrpSpPr/>
          <p:nvPr/>
        </p:nvGrpSpPr>
        <p:grpSpPr>
          <a:xfrm>
            <a:off x="9236964" y="3386646"/>
            <a:ext cx="7069836" cy="4006361"/>
            <a:chOff x="9236964" y="3386646"/>
            <a:chExt cx="7069836" cy="4006361"/>
          </a:xfrm>
        </p:grpSpPr>
        <p:pic>
          <p:nvPicPr>
            <p:cNvPr id="5122" name="Picture 2" descr="Tàu ngầm hạt nhân mạnh nhất của Nga phóng ngư lôi khoét thủng băng Bắc Cực">
              <a:extLst>
                <a:ext uri="{FF2B5EF4-FFF2-40B4-BE49-F238E27FC236}">
                  <a16:creationId xmlns:a16="http://schemas.microsoft.com/office/drawing/2014/main" id="{477667B0-D6D0-E234-E8C9-5FBD5A97856D}"/>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9236964" y="3386646"/>
              <a:ext cx="7069836" cy="397678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5AA78BE6-8F5A-4A56-6496-4DEA78D4D56D}"/>
                </a:ext>
              </a:extLst>
            </p:cNvPr>
            <p:cNvSpPr txBox="1"/>
            <p:nvPr/>
          </p:nvSpPr>
          <p:spPr>
            <a:xfrm>
              <a:off x="9236964" y="6438900"/>
              <a:ext cx="7069836" cy="954107"/>
            </a:xfrm>
            <a:prstGeom prst="rect">
              <a:avLst/>
            </a:prstGeom>
            <a:solidFill>
              <a:schemeClr val="bg1">
                <a:alpha val="50000"/>
              </a:schemeClr>
            </a:solidFill>
          </p:spPr>
          <p:txBody>
            <a:bodyPr wrap="square">
              <a:spAutoFit/>
            </a:bodyPr>
            <a:lstStyle/>
            <a:p>
              <a:pPr algn="ctr"/>
              <a:r>
                <a:rPr lang="vi-VN" sz="2800" b="1" i="0">
                  <a:solidFill>
                    <a:srgbClr val="000000"/>
                  </a:solidFill>
                  <a:effectLst/>
                  <a:latin typeface="muli"/>
                </a:rPr>
                <a:t>Tàu ngầm hạt nhân mạnh nhất của Nga phóng ngư lôi khoét thủng băng Bắc Cực</a:t>
              </a:r>
            </a:p>
          </p:txBody>
        </p:sp>
      </p:grpSp>
    </p:spTree>
    <p:extLst>
      <p:ext uri="{BB962C8B-B14F-4D97-AF65-F5344CB8AC3E}">
        <p14:creationId xmlns:p14="http://schemas.microsoft.com/office/powerpoint/2010/main" val="2459704311"/>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fade">
                                      <p:cBhvr>
                                        <p:cTn id="14" dur="1000"/>
                                        <p:tgtEl>
                                          <p:spTgt spid="16"/>
                                        </p:tgtEl>
                                      </p:cBhvr>
                                    </p:animEffect>
                                    <p:anim calcmode="lin" valueType="num">
                                      <p:cBhvr>
                                        <p:cTn id="15" dur="1000" fill="hold"/>
                                        <p:tgtEl>
                                          <p:spTgt spid="16"/>
                                        </p:tgtEl>
                                        <p:attrNameLst>
                                          <p:attrName>ppt_x</p:attrName>
                                        </p:attrNameLst>
                                      </p:cBhvr>
                                      <p:tavLst>
                                        <p:tav tm="0">
                                          <p:val>
                                            <p:strVal val="#ppt_x"/>
                                          </p:val>
                                        </p:tav>
                                        <p:tav tm="100000">
                                          <p:val>
                                            <p:strVal val="#ppt_x"/>
                                          </p:val>
                                        </p:tav>
                                      </p:tavLst>
                                    </p:anim>
                                    <p:anim calcmode="lin" valueType="num">
                                      <p:cBhvr>
                                        <p:cTn id="16"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8">
                                            <p:txEl>
                                              <p:pRg st="0" end="0"/>
                                            </p:txEl>
                                          </p:spTgt>
                                        </p:tgtEl>
                                        <p:attrNameLst>
                                          <p:attrName>style.visibility</p:attrName>
                                        </p:attrNameLst>
                                      </p:cBhvr>
                                      <p:to>
                                        <p:strVal val="visible"/>
                                      </p:to>
                                    </p:set>
                                    <p:animEffect transition="in" filter="fade">
                                      <p:cBhvr>
                                        <p:cTn id="21" dur="1000"/>
                                        <p:tgtEl>
                                          <p:spTgt spid="18">
                                            <p:txEl>
                                              <p:pRg st="0" end="0"/>
                                            </p:txEl>
                                          </p:spTgt>
                                        </p:tgtEl>
                                      </p:cBhvr>
                                    </p:animEffect>
                                    <p:anim calcmode="lin" valueType="num">
                                      <p:cBhvr>
                                        <p:cTn id="22" dur="1000" fill="hold"/>
                                        <p:tgtEl>
                                          <p:spTgt spid="18">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1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8">
                                            <p:txEl>
                                              <p:pRg st="1" end="1"/>
                                            </p:txEl>
                                          </p:spTgt>
                                        </p:tgtEl>
                                        <p:attrNameLst>
                                          <p:attrName>style.visibility</p:attrName>
                                        </p:attrNameLst>
                                      </p:cBhvr>
                                      <p:to>
                                        <p:strVal val="visible"/>
                                      </p:to>
                                    </p:set>
                                    <p:animEffect transition="in" filter="fade">
                                      <p:cBhvr>
                                        <p:cTn id="28" dur="1000"/>
                                        <p:tgtEl>
                                          <p:spTgt spid="18">
                                            <p:txEl>
                                              <p:pRg st="1" end="1"/>
                                            </p:txEl>
                                          </p:spTgt>
                                        </p:tgtEl>
                                      </p:cBhvr>
                                    </p:animEffect>
                                    <p:anim calcmode="lin" valueType="num">
                                      <p:cBhvr>
                                        <p:cTn id="29" dur="1000" fill="hold"/>
                                        <p:tgtEl>
                                          <p:spTgt spid="18">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18">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MH_SubTitle_1" descr="n23 Fb Tran Manh Tung">
            <a:extLst>
              <a:ext uri="{FF2B5EF4-FFF2-40B4-BE49-F238E27FC236}">
                <a16:creationId xmlns:a16="http://schemas.microsoft.com/office/drawing/2014/main" id="{4E7B643E-63CD-0782-5DAF-4593ADDBD4A0}"/>
              </a:ext>
            </a:extLst>
          </p:cNvPr>
          <p:cNvSpPr>
            <a:spLocks/>
          </p:cNvSpPr>
          <p:nvPr>
            <p:custDataLst>
              <p:tags r:id="rId1"/>
            </p:custDataLst>
          </p:nvPr>
        </p:nvSpPr>
        <p:spPr bwMode="auto">
          <a:xfrm>
            <a:off x="1554480" y="2342379"/>
            <a:ext cx="1920240" cy="640080"/>
          </a:xfrm>
          <a:custGeom>
            <a:avLst/>
            <a:gdLst>
              <a:gd name="T0" fmla="*/ 2147483646 w 30720"/>
              <a:gd name="T1" fmla="*/ 2147483646 h 11496"/>
              <a:gd name="T2" fmla="*/ 2147483646 w 30720"/>
              <a:gd name="T3" fmla="*/ 2147483646 h 11496"/>
              <a:gd name="T4" fmla="*/ 2147483646 w 30720"/>
              <a:gd name="T5" fmla="*/ 2147483646 h 11496"/>
              <a:gd name="T6" fmla="*/ 2147483646 w 30720"/>
              <a:gd name="T7" fmla="*/ 2147483646 h 11496"/>
              <a:gd name="T8" fmla="*/ 2147483646 w 30720"/>
              <a:gd name="T9" fmla="*/ 2147483646 h 11496"/>
              <a:gd name="T10" fmla="*/ 2147483646 w 30720"/>
              <a:gd name="T11" fmla="*/ 2147483646 h 11496"/>
              <a:gd name="T12" fmla="*/ 2147483646 w 30720"/>
              <a:gd name="T13" fmla="*/ 2147483646 h 11496"/>
              <a:gd name="T14" fmla="*/ 2147483646 w 30720"/>
              <a:gd name="T15" fmla="*/ 2147483646 h 11496"/>
              <a:gd name="T16" fmla="*/ 2147483646 w 30720"/>
              <a:gd name="T17" fmla="*/ 2147483646 h 11496"/>
              <a:gd name="T18" fmla="*/ 2147483646 w 30720"/>
              <a:gd name="T19" fmla="*/ 2147483646 h 11496"/>
              <a:gd name="T20" fmla="*/ 2147483646 w 30720"/>
              <a:gd name="T21" fmla="*/ 2147483646 h 11496"/>
              <a:gd name="T22" fmla="*/ 2147483646 w 30720"/>
              <a:gd name="T23" fmla="*/ 2147483646 h 11496"/>
              <a:gd name="T24" fmla="*/ 2147483646 w 30720"/>
              <a:gd name="T25" fmla="*/ 2147483646 h 11496"/>
              <a:gd name="T26" fmla="*/ 2147483646 w 30720"/>
              <a:gd name="T27" fmla="*/ 2147483646 h 11496"/>
              <a:gd name="T28" fmla="*/ 2147483646 w 30720"/>
              <a:gd name="T29" fmla="*/ 2147483646 h 11496"/>
              <a:gd name="T30" fmla="*/ 2147483646 w 30720"/>
              <a:gd name="T31" fmla="*/ 2147483646 h 11496"/>
              <a:gd name="T32" fmla="*/ 2147483646 w 30720"/>
              <a:gd name="T33" fmla="*/ 2147483646 h 11496"/>
              <a:gd name="T34" fmla="*/ 2147483646 w 30720"/>
              <a:gd name="T35" fmla="*/ 2147483646 h 11496"/>
              <a:gd name="T36" fmla="*/ 2147483646 w 30720"/>
              <a:gd name="T37" fmla="*/ 2147483646 h 11496"/>
              <a:gd name="T38" fmla="*/ 2147483646 w 30720"/>
              <a:gd name="T39" fmla="*/ 2147483646 h 11496"/>
              <a:gd name="T40" fmla="*/ 2147483646 w 30720"/>
              <a:gd name="T41" fmla="*/ 2147483646 h 11496"/>
              <a:gd name="T42" fmla="*/ 2147483646 w 30720"/>
              <a:gd name="T43" fmla="*/ 2147483646 h 11496"/>
              <a:gd name="T44" fmla="*/ 2147483646 w 30720"/>
              <a:gd name="T45" fmla="*/ 2147483646 h 11496"/>
              <a:gd name="T46" fmla="*/ 2147483646 w 30720"/>
              <a:gd name="T47" fmla="*/ 2147483646 h 11496"/>
              <a:gd name="T48" fmla="*/ 2147483646 w 30720"/>
              <a:gd name="T49" fmla="*/ 2147483646 h 11496"/>
              <a:gd name="T50" fmla="*/ 2147483646 w 30720"/>
              <a:gd name="T51" fmla="*/ 2147483646 h 11496"/>
              <a:gd name="T52" fmla="*/ 2147483646 w 30720"/>
              <a:gd name="T53" fmla="*/ 2147483646 h 11496"/>
              <a:gd name="T54" fmla="*/ 2147483646 w 30720"/>
              <a:gd name="T55" fmla="*/ 2147483646 h 11496"/>
              <a:gd name="T56" fmla="*/ 2147483646 w 30720"/>
              <a:gd name="T57" fmla="*/ 2147483646 h 11496"/>
              <a:gd name="T58" fmla="*/ 2147483646 w 30720"/>
              <a:gd name="T59" fmla="*/ 2147483646 h 11496"/>
              <a:gd name="T60" fmla="*/ 2147483646 w 30720"/>
              <a:gd name="T61" fmla="*/ 2147483646 h 11496"/>
              <a:gd name="T62" fmla="*/ 2147483646 w 30720"/>
              <a:gd name="T63" fmla="*/ 2147483646 h 11496"/>
              <a:gd name="T64" fmla="*/ 2147483646 w 30720"/>
              <a:gd name="T65" fmla="*/ 2147483646 h 11496"/>
              <a:gd name="T66" fmla="*/ 2147483646 w 30720"/>
              <a:gd name="T67" fmla="*/ 2147483646 h 11496"/>
              <a:gd name="T68" fmla="*/ 2147483646 w 30720"/>
              <a:gd name="T69" fmla="*/ 2147483646 h 11496"/>
              <a:gd name="T70" fmla="*/ 2147483646 w 30720"/>
              <a:gd name="T71" fmla="*/ 2147483646 h 11496"/>
              <a:gd name="T72" fmla="*/ 2147483646 w 30720"/>
              <a:gd name="T73" fmla="*/ 2147483646 h 11496"/>
              <a:gd name="T74" fmla="*/ 2147483646 w 30720"/>
              <a:gd name="T75" fmla="*/ 2147483646 h 11496"/>
              <a:gd name="T76" fmla="*/ 2147483646 w 30720"/>
              <a:gd name="T77" fmla="*/ 2147483646 h 11496"/>
              <a:gd name="T78" fmla="*/ 2147483646 w 30720"/>
              <a:gd name="T79" fmla="*/ 2147483646 h 11496"/>
              <a:gd name="T80" fmla="*/ 2147483646 w 30720"/>
              <a:gd name="T81" fmla="*/ 2147483646 h 11496"/>
              <a:gd name="T82" fmla="*/ 2147483646 w 30720"/>
              <a:gd name="T83" fmla="*/ 2147483646 h 11496"/>
              <a:gd name="T84" fmla="*/ 2147483646 w 30720"/>
              <a:gd name="T85" fmla="*/ 2147483646 h 11496"/>
              <a:gd name="T86" fmla="*/ 2147483646 w 30720"/>
              <a:gd name="T87" fmla="*/ 2147483646 h 11496"/>
              <a:gd name="T88" fmla="*/ 2147483646 w 30720"/>
              <a:gd name="T89" fmla="*/ 2147483646 h 11496"/>
              <a:gd name="T90" fmla="*/ 2147483646 w 30720"/>
              <a:gd name="T91" fmla="*/ 2147483646 h 11496"/>
              <a:gd name="T92" fmla="*/ 2147483646 w 30720"/>
              <a:gd name="T93" fmla="*/ 2147483646 h 11496"/>
              <a:gd name="T94" fmla="*/ 2147483646 w 30720"/>
              <a:gd name="T95" fmla="*/ 2147483646 h 11496"/>
              <a:gd name="T96" fmla="*/ 2147483646 w 30720"/>
              <a:gd name="T97" fmla="*/ 2147483646 h 11496"/>
              <a:gd name="T98" fmla="*/ 2147483646 w 30720"/>
              <a:gd name="T99" fmla="*/ 2147483646 h 11496"/>
              <a:gd name="T100" fmla="*/ 2147483646 w 30720"/>
              <a:gd name="T101" fmla="*/ 2147483646 h 11496"/>
              <a:gd name="T102" fmla="*/ 2147483646 w 30720"/>
              <a:gd name="T103" fmla="*/ 2147483646 h 11496"/>
              <a:gd name="T104" fmla="*/ 2147483646 w 30720"/>
              <a:gd name="T105" fmla="*/ 2147483646 h 11496"/>
              <a:gd name="T106" fmla="*/ 2147483646 w 30720"/>
              <a:gd name="T107" fmla="*/ 2147483646 h 11496"/>
              <a:gd name="T108" fmla="*/ 2147483646 w 30720"/>
              <a:gd name="T109" fmla="*/ 2147483646 h 11496"/>
              <a:gd name="T110" fmla="*/ 2147483646 w 30720"/>
              <a:gd name="T111" fmla="*/ 2147483646 h 11496"/>
              <a:gd name="T112" fmla="*/ 2147483646 w 30720"/>
              <a:gd name="T113" fmla="*/ 2147483646 h 11496"/>
              <a:gd name="T114" fmla="*/ 2147483646 w 30720"/>
              <a:gd name="T115" fmla="*/ 2147483646 h 11496"/>
              <a:gd name="T116" fmla="*/ 2147483646 w 30720"/>
              <a:gd name="T117" fmla="*/ 2147483646 h 11496"/>
              <a:gd name="T118" fmla="*/ 2147483646 w 30720"/>
              <a:gd name="T119" fmla="*/ 2147483646 h 11496"/>
              <a:gd name="T120" fmla="*/ 2147483646 w 30720"/>
              <a:gd name="T121" fmla="*/ 2147483646 h 11496"/>
              <a:gd name="T122" fmla="*/ 2147483646 w 30720"/>
              <a:gd name="T123" fmla="*/ 2147483646 h 11496"/>
              <a:gd name="T124" fmla="*/ 2147483646 w 30720"/>
              <a:gd name="T125" fmla="*/ 2147483646 h 1149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720" h="11496">
                <a:moveTo>
                  <a:pt x="29285" y="7403"/>
                </a:moveTo>
                <a:lnTo>
                  <a:pt x="29285" y="7403"/>
                </a:lnTo>
                <a:lnTo>
                  <a:pt x="29232" y="7379"/>
                </a:lnTo>
                <a:lnTo>
                  <a:pt x="29180" y="7357"/>
                </a:lnTo>
                <a:lnTo>
                  <a:pt x="29127" y="7336"/>
                </a:lnTo>
                <a:lnTo>
                  <a:pt x="29073" y="7316"/>
                </a:lnTo>
                <a:lnTo>
                  <a:pt x="29020" y="7298"/>
                </a:lnTo>
                <a:lnTo>
                  <a:pt x="28966" y="7280"/>
                </a:lnTo>
                <a:lnTo>
                  <a:pt x="28913" y="7264"/>
                </a:lnTo>
                <a:lnTo>
                  <a:pt x="28859" y="7251"/>
                </a:lnTo>
                <a:lnTo>
                  <a:pt x="28804" y="7237"/>
                </a:lnTo>
                <a:lnTo>
                  <a:pt x="28750" y="7226"/>
                </a:lnTo>
                <a:lnTo>
                  <a:pt x="28697" y="7216"/>
                </a:lnTo>
                <a:lnTo>
                  <a:pt x="28643" y="7208"/>
                </a:lnTo>
                <a:lnTo>
                  <a:pt x="28589" y="7202"/>
                </a:lnTo>
                <a:lnTo>
                  <a:pt x="28535" y="7198"/>
                </a:lnTo>
                <a:lnTo>
                  <a:pt x="28482" y="7195"/>
                </a:lnTo>
                <a:lnTo>
                  <a:pt x="28429" y="7194"/>
                </a:lnTo>
                <a:lnTo>
                  <a:pt x="28376" y="7194"/>
                </a:lnTo>
                <a:lnTo>
                  <a:pt x="28322" y="7197"/>
                </a:lnTo>
                <a:lnTo>
                  <a:pt x="28269" y="7201"/>
                </a:lnTo>
                <a:lnTo>
                  <a:pt x="28217" y="7207"/>
                </a:lnTo>
                <a:lnTo>
                  <a:pt x="28165" y="7215"/>
                </a:lnTo>
                <a:lnTo>
                  <a:pt x="28113" y="7226"/>
                </a:lnTo>
                <a:lnTo>
                  <a:pt x="28062" y="7238"/>
                </a:lnTo>
                <a:lnTo>
                  <a:pt x="28011" y="7253"/>
                </a:lnTo>
                <a:lnTo>
                  <a:pt x="27960" y="7270"/>
                </a:lnTo>
                <a:lnTo>
                  <a:pt x="27910" y="7289"/>
                </a:lnTo>
                <a:lnTo>
                  <a:pt x="27861" y="7310"/>
                </a:lnTo>
                <a:lnTo>
                  <a:pt x="27812" y="7334"/>
                </a:lnTo>
                <a:lnTo>
                  <a:pt x="27763" y="7360"/>
                </a:lnTo>
                <a:lnTo>
                  <a:pt x="27717" y="7388"/>
                </a:lnTo>
                <a:lnTo>
                  <a:pt x="27670" y="7418"/>
                </a:lnTo>
                <a:lnTo>
                  <a:pt x="27623" y="7452"/>
                </a:lnTo>
                <a:lnTo>
                  <a:pt x="27600" y="7473"/>
                </a:lnTo>
                <a:lnTo>
                  <a:pt x="27578" y="7494"/>
                </a:lnTo>
                <a:lnTo>
                  <a:pt x="27556" y="7516"/>
                </a:lnTo>
                <a:lnTo>
                  <a:pt x="27535" y="7539"/>
                </a:lnTo>
                <a:lnTo>
                  <a:pt x="27515" y="7562"/>
                </a:lnTo>
                <a:lnTo>
                  <a:pt x="27495" y="7586"/>
                </a:lnTo>
                <a:lnTo>
                  <a:pt x="27476" y="7611"/>
                </a:lnTo>
                <a:lnTo>
                  <a:pt x="27457" y="7636"/>
                </a:lnTo>
                <a:lnTo>
                  <a:pt x="27440" y="7662"/>
                </a:lnTo>
                <a:lnTo>
                  <a:pt x="27422" y="7689"/>
                </a:lnTo>
                <a:lnTo>
                  <a:pt x="27405" y="7716"/>
                </a:lnTo>
                <a:lnTo>
                  <a:pt x="27390" y="7743"/>
                </a:lnTo>
                <a:lnTo>
                  <a:pt x="27374" y="7771"/>
                </a:lnTo>
                <a:lnTo>
                  <a:pt x="27360" y="7799"/>
                </a:lnTo>
                <a:lnTo>
                  <a:pt x="27345" y="7827"/>
                </a:lnTo>
                <a:lnTo>
                  <a:pt x="27332" y="7857"/>
                </a:lnTo>
                <a:lnTo>
                  <a:pt x="27319" y="7887"/>
                </a:lnTo>
                <a:lnTo>
                  <a:pt x="27307" y="7916"/>
                </a:lnTo>
                <a:lnTo>
                  <a:pt x="27296" y="7946"/>
                </a:lnTo>
                <a:lnTo>
                  <a:pt x="27286" y="7976"/>
                </a:lnTo>
                <a:lnTo>
                  <a:pt x="27276" y="8006"/>
                </a:lnTo>
                <a:lnTo>
                  <a:pt x="27268" y="8038"/>
                </a:lnTo>
                <a:lnTo>
                  <a:pt x="27260" y="8069"/>
                </a:lnTo>
                <a:lnTo>
                  <a:pt x="27252" y="8099"/>
                </a:lnTo>
                <a:lnTo>
                  <a:pt x="27246" y="8130"/>
                </a:lnTo>
                <a:lnTo>
                  <a:pt x="27241" y="8161"/>
                </a:lnTo>
                <a:lnTo>
                  <a:pt x="27236" y="8193"/>
                </a:lnTo>
                <a:lnTo>
                  <a:pt x="27231" y="8224"/>
                </a:lnTo>
                <a:lnTo>
                  <a:pt x="27228" y="8255"/>
                </a:lnTo>
                <a:lnTo>
                  <a:pt x="27226" y="8286"/>
                </a:lnTo>
                <a:lnTo>
                  <a:pt x="27225" y="8318"/>
                </a:lnTo>
                <a:lnTo>
                  <a:pt x="27224" y="8348"/>
                </a:lnTo>
                <a:lnTo>
                  <a:pt x="27225" y="8379"/>
                </a:lnTo>
                <a:lnTo>
                  <a:pt x="27226" y="8409"/>
                </a:lnTo>
                <a:lnTo>
                  <a:pt x="27228" y="8440"/>
                </a:lnTo>
                <a:lnTo>
                  <a:pt x="27231" y="8471"/>
                </a:lnTo>
                <a:lnTo>
                  <a:pt x="27236" y="8500"/>
                </a:lnTo>
                <a:lnTo>
                  <a:pt x="27241" y="8530"/>
                </a:lnTo>
                <a:lnTo>
                  <a:pt x="27247" y="8559"/>
                </a:lnTo>
                <a:lnTo>
                  <a:pt x="27254" y="8588"/>
                </a:lnTo>
                <a:lnTo>
                  <a:pt x="27263" y="8617"/>
                </a:lnTo>
                <a:lnTo>
                  <a:pt x="27271" y="8645"/>
                </a:lnTo>
                <a:lnTo>
                  <a:pt x="27281" y="8674"/>
                </a:lnTo>
                <a:lnTo>
                  <a:pt x="27293" y="8701"/>
                </a:lnTo>
                <a:lnTo>
                  <a:pt x="27304" y="8728"/>
                </a:lnTo>
                <a:lnTo>
                  <a:pt x="27318" y="8754"/>
                </a:lnTo>
                <a:lnTo>
                  <a:pt x="27331" y="8780"/>
                </a:lnTo>
                <a:lnTo>
                  <a:pt x="27347" y="8805"/>
                </a:lnTo>
                <a:lnTo>
                  <a:pt x="27364" y="8830"/>
                </a:lnTo>
                <a:lnTo>
                  <a:pt x="27381" y="8854"/>
                </a:lnTo>
                <a:lnTo>
                  <a:pt x="27399" y="8876"/>
                </a:lnTo>
                <a:lnTo>
                  <a:pt x="27419" y="8899"/>
                </a:lnTo>
                <a:lnTo>
                  <a:pt x="27440" y="8921"/>
                </a:lnTo>
                <a:lnTo>
                  <a:pt x="27462" y="8943"/>
                </a:lnTo>
                <a:lnTo>
                  <a:pt x="27484" y="8963"/>
                </a:lnTo>
                <a:lnTo>
                  <a:pt x="27509" y="8983"/>
                </a:lnTo>
                <a:lnTo>
                  <a:pt x="27534" y="9001"/>
                </a:lnTo>
                <a:lnTo>
                  <a:pt x="27560" y="9019"/>
                </a:lnTo>
                <a:lnTo>
                  <a:pt x="27589" y="9036"/>
                </a:lnTo>
                <a:lnTo>
                  <a:pt x="27618" y="9052"/>
                </a:lnTo>
                <a:lnTo>
                  <a:pt x="27648" y="9067"/>
                </a:lnTo>
                <a:lnTo>
                  <a:pt x="27679" y="9081"/>
                </a:lnTo>
                <a:lnTo>
                  <a:pt x="27711" y="9094"/>
                </a:lnTo>
                <a:lnTo>
                  <a:pt x="27746" y="9106"/>
                </a:lnTo>
                <a:lnTo>
                  <a:pt x="27734" y="9013"/>
                </a:lnTo>
                <a:lnTo>
                  <a:pt x="27730" y="8964"/>
                </a:lnTo>
                <a:lnTo>
                  <a:pt x="27727" y="8916"/>
                </a:lnTo>
                <a:lnTo>
                  <a:pt x="27724" y="8866"/>
                </a:lnTo>
                <a:lnTo>
                  <a:pt x="27722" y="8816"/>
                </a:lnTo>
                <a:lnTo>
                  <a:pt x="27721" y="8767"/>
                </a:lnTo>
                <a:lnTo>
                  <a:pt x="27721" y="8717"/>
                </a:lnTo>
                <a:lnTo>
                  <a:pt x="27722" y="8667"/>
                </a:lnTo>
                <a:lnTo>
                  <a:pt x="27725" y="8617"/>
                </a:lnTo>
                <a:lnTo>
                  <a:pt x="27729" y="8568"/>
                </a:lnTo>
                <a:lnTo>
                  <a:pt x="27734" y="8519"/>
                </a:lnTo>
                <a:lnTo>
                  <a:pt x="27743" y="8472"/>
                </a:lnTo>
                <a:lnTo>
                  <a:pt x="27752" y="8425"/>
                </a:lnTo>
                <a:lnTo>
                  <a:pt x="27763" y="8378"/>
                </a:lnTo>
                <a:lnTo>
                  <a:pt x="27776" y="8333"/>
                </a:lnTo>
                <a:lnTo>
                  <a:pt x="27783" y="8311"/>
                </a:lnTo>
                <a:lnTo>
                  <a:pt x="27792" y="8289"/>
                </a:lnTo>
                <a:lnTo>
                  <a:pt x="27800" y="8268"/>
                </a:lnTo>
                <a:lnTo>
                  <a:pt x="27809" y="8247"/>
                </a:lnTo>
                <a:lnTo>
                  <a:pt x="27820" y="8226"/>
                </a:lnTo>
                <a:lnTo>
                  <a:pt x="27829" y="8206"/>
                </a:lnTo>
                <a:lnTo>
                  <a:pt x="27840" y="8185"/>
                </a:lnTo>
                <a:lnTo>
                  <a:pt x="27852" y="8167"/>
                </a:lnTo>
                <a:lnTo>
                  <a:pt x="27864" y="8148"/>
                </a:lnTo>
                <a:lnTo>
                  <a:pt x="27877" y="8129"/>
                </a:lnTo>
                <a:lnTo>
                  <a:pt x="27890" y="8112"/>
                </a:lnTo>
                <a:lnTo>
                  <a:pt x="27905" y="8094"/>
                </a:lnTo>
                <a:lnTo>
                  <a:pt x="27921" y="8077"/>
                </a:lnTo>
                <a:lnTo>
                  <a:pt x="27936" y="8061"/>
                </a:lnTo>
                <a:lnTo>
                  <a:pt x="27953" y="8045"/>
                </a:lnTo>
                <a:lnTo>
                  <a:pt x="27970" y="8029"/>
                </a:lnTo>
                <a:lnTo>
                  <a:pt x="27987" y="8015"/>
                </a:lnTo>
                <a:lnTo>
                  <a:pt x="28006" y="8001"/>
                </a:lnTo>
                <a:lnTo>
                  <a:pt x="28026" y="7988"/>
                </a:lnTo>
                <a:lnTo>
                  <a:pt x="28047" y="7975"/>
                </a:lnTo>
                <a:lnTo>
                  <a:pt x="28067" y="7963"/>
                </a:lnTo>
                <a:lnTo>
                  <a:pt x="28089" y="7951"/>
                </a:lnTo>
                <a:lnTo>
                  <a:pt x="28112" y="7941"/>
                </a:lnTo>
                <a:lnTo>
                  <a:pt x="28136" y="7931"/>
                </a:lnTo>
                <a:lnTo>
                  <a:pt x="28160" y="7922"/>
                </a:lnTo>
                <a:lnTo>
                  <a:pt x="28186" y="7914"/>
                </a:lnTo>
                <a:lnTo>
                  <a:pt x="28212" y="7906"/>
                </a:lnTo>
                <a:lnTo>
                  <a:pt x="28240" y="7899"/>
                </a:lnTo>
                <a:lnTo>
                  <a:pt x="28268" y="7893"/>
                </a:lnTo>
                <a:lnTo>
                  <a:pt x="28298" y="7889"/>
                </a:lnTo>
                <a:lnTo>
                  <a:pt x="28328" y="7885"/>
                </a:lnTo>
                <a:lnTo>
                  <a:pt x="28358" y="7880"/>
                </a:lnTo>
                <a:lnTo>
                  <a:pt x="28384" y="7882"/>
                </a:lnTo>
                <a:lnTo>
                  <a:pt x="28410" y="7883"/>
                </a:lnTo>
                <a:lnTo>
                  <a:pt x="28435" y="7884"/>
                </a:lnTo>
                <a:lnTo>
                  <a:pt x="28460" y="7887"/>
                </a:lnTo>
                <a:lnTo>
                  <a:pt x="28485" y="7890"/>
                </a:lnTo>
                <a:lnTo>
                  <a:pt x="28510" y="7893"/>
                </a:lnTo>
                <a:lnTo>
                  <a:pt x="28535" y="7898"/>
                </a:lnTo>
                <a:lnTo>
                  <a:pt x="28559" y="7903"/>
                </a:lnTo>
                <a:lnTo>
                  <a:pt x="28583" y="7909"/>
                </a:lnTo>
                <a:lnTo>
                  <a:pt x="28607" y="7915"/>
                </a:lnTo>
                <a:lnTo>
                  <a:pt x="28630" y="7922"/>
                </a:lnTo>
                <a:lnTo>
                  <a:pt x="28654" y="7929"/>
                </a:lnTo>
                <a:lnTo>
                  <a:pt x="28676" y="7938"/>
                </a:lnTo>
                <a:lnTo>
                  <a:pt x="28699" y="7947"/>
                </a:lnTo>
                <a:lnTo>
                  <a:pt x="28721" y="7956"/>
                </a:lnTo>
                <a:lnTo>
                  <a:pt x="28743" y="7966"/>
                </a:lnTo>
                <a:lnTo>
                  <a:pt x="28765" y="7976"/>
                </a:lnTo>
                <a:lnTo>
                  <a:pt x="28787" y="7988"/>
                </a:lnTo>
                <a:lnTo>
                  <a:pt x="28808" y="7999"/>
                </a:lnTo>
                <a:lnTo>
                  <a:pt x="28828" y="8012"/>
                </a:lnTo>
                <a:lnTo>
                  <a:pt x="28869" y="8038"/>
                </a:lnTo>
                <a:lnTo>
                  <a:pt x="28908" y="8065"/>
                </a:lnTo>
                <a:lnTo>
                  <a:pt x="28945" y="8095"/>
                </a:lnTo>
                <a:lnTo>
                  <a:pt x="28981" y="8126"/>
                </a:lnTo>
                <a:lnTo>
                  <a:pt x="29016" y="8159"/>
                </a:lnTo>
                <a:lnTo>
                  <a:pt x="29048" y="8195"/>
                </a:lnTo>
                <a:lnTo>
                  <a:pt x="29078" y="8231"/>
                </a:lnTo>
                <a:lnTo>
                  <a:pt x="29107" y="8270"/>
                </a:lnTo>
                <a:lnTo>
                  <a:pt x="29134" y="8309"/>
                </a:lnTo>
                <a:lnTo>
                  <a:pt x="29159" y="8351"/>
                </a:lnTo>
                <a:lnTo>
                  <a:pt x="29182" y="8394"/>
                </a:lnTo>
                <a:lnTo>
                  <a:pt x="29202" y="8436"/>
                </a:lnTo>
                <a:lnTo>
                  <a:pt x="29221" y="8481"/>
                </a:lnTo>
                <a:lnTo>
                  <a:pt x="29229" y="8504"/>
                </a:lnTo>
                <a:lnTo>
                  <a:pt x="29238" y="8527"/>
                </a:lnTo>
                <a:lnTo>
                  <a:pt x="29245" y="8551"/>
                </a:lnTo>
                <a:lnTo>
                  <a:pt x="29251" y="8574"/>
                </a:lnTo>
                <a:lnTo>
                  <a:pt x="29257" y="8598"/>
                </a:lnTo>
                <a:lnTo>
                  <a:pt x="29263" y="8621"/>
                </a:lnTo>
                <a:lnTo>
                  <a:pt x="29268" y="8645"/>
                </a:lnTo>
                <a:lnTo>
                  <a:pt x="29272" y="8670"/>
                </a:lnTo>
                <a:lnTo>
                  <a:pt x="29275" y="8694"/>
                </a:lnTo>
                <a:lnTo>
                  <a:pt x="29278" y="8719"/>
                </a:lnTo>
                <a:lnTo>
                  <a:pt x="29280" y="8744"/>
                </a:lnTo>
                <a:lnTo>
                  <a:pt x="29282" y="8769"/>
                </a:lnTo>
                <a:lnTo>
                  <a:pt x="29283" y="8794"/>
                </a:lnTo>
                <a:lnTo>
                  <a:pt x="29283" y="8820"/>
                </a:lnTo>
                <a:lnTo>
                  <a:pt x="29283" y="8845"/>
                </a:lnTo>
                <a:lnTo>
                  <a:pt x="29282" y="8871"/>
                </a:lnTo>
                <a:lnTo>
                  <a:pt x="29280" y="8897"/>
                </a:lnTo>
                <a:lnTo>
                  <a:pt x="29278" y="8922"/>
                </a:lnTo>
                <a:lnTo>
                  <a:pt x="29271" y="8974"/>
                </a:lnTo>
                <a:lnTo>
                  <a:pt x="29262" y="9024"/>
                </a:lnTo>
                <a:lnTo>
                  <a:pt x="29251" y="9074"/>
                </a:lnTo>
                <a:lnTo>
                  <a:pt x="29238" y="9123"/>
                </a:lnTo>
                <a:lnTo>
                  <a:pt x="29223" y="9171"/>
                </a:lnTo>
                <a:lnTo>
                  <a:pt x="29206" y="9219"/>
                </a:lnTo>
                <a:lnTo>
                  <a:pt x="29188" y="9265"/>
                </a:lnTo>
                <a:lnTo>
                  <a:pt x="29167" y="9310"/>
                </a:lnTo>
                <a:lnTo>
                  <a:pt x="29144" y="9355"/>
                </a:lnTo>
                <a:lnTo>
                  <a:pt x="29120" y="9398"/>
                </a:lnTo>
                <a:lnTo>
                  <a:pt x="29094" y="9441"/>
                </a:lnTo>
                <a:lnTo>
                  <a:pt x="29067" y="9481"/>
                </a:lnTo>
                <a:lnTo>
                  <a:pt x="29038" y="9522"/>
                </a:lnTo>
                <a:lnTo>
                  <a:pt x="29006" y="9560"/>
                </a:lnTo>
                <a:lnTo>
                  <a:pt x="28974" y="9599"/>
                </a:lnTo>
                <a:lnTo>
                  <a:pt x="28941" y="9635"/>
                </a:lnTo>
                <a:lnTo>
                  <a:pt x="28905" y="9671"/>
                </a:lnTo>
                <a:lnTo>
                  <a:pt x="28869" y="9704"/>
                </a:lnTo>
                <a:lnTo>
                  <a:pt x="28831" y="9737"/>
                </a:lnTo>
                <a:lnTo>
                  <a:pt x="28792" y="9768"/>
                </a:lnTo>
                <a:lnTo>
                  <a:pt x="28751" y="9798"/>
                </a:lnTo>
                <a:lnTo>
                  <a:pt x="28710" y="9827"/>
                </a:lnTo>
                <a:lnTo>
                  <a:pt x="28666" y="9854"/>
                </a:lnTo>
                <a:lnTo>
                  <a:pt x="28622" y="9879"/>
                </a:lnTo>
                <a:lnTo>
                  <a:pt x="28578" y="9903"/>
                </a:lnTo>
                <a:lnTo>
                  <a:pt x="28532" y="9926"/>
                </a:lnTo>
                <a:lnTo>
                  <a:pt x="28484" y="9946"/>
                </a:lnTo>
                <a:lnTo>
                  <a:pt x="28436" y="9965"/>
                </a:lnTo>
                <a:lnTo>
                  <a:pt x="28387" y="9983"/>
                </a:lnTo>
                <a:lnTo>
                  <a:pt x="28337" y="9999"/>
                </a:lnTo>
                <a:lnTo>
                  <a:pt x="28287" y="10013"/>
                </a:lnTo>
                <a:lnTo>
                  <a:pt x="28236" y="10025"/>
                </a:lnTo>
                <a:lnTo>
                  <a:pt x="28189" y="10031"/>
                </a:lnTo>
                <a:lnTo>
                  <a:pt x="28143" y="10035"/>
                </a:lnTo>
                <a:lnTo>
                  <a:pt x="28098" y="10038"/>
                </a:lnTo>
                <a:lnTo>
                  <a:pt x="28052" y="10040"/>
                </a:lnTo>
                <a:lnTo>
                  <a:pt x="28006" y="10041"/>
                </a:lnTo>
                <a:lnTo>
                  <a:pt x="27960" y="10040"/>
                </a:lnTo>
                <a:lnTo>
                  <a:pt x="27915" y="10039"/>
                </a:lnTo>
                <a:lnTo>
                  <a:pt x="27870" y="10036"/>
                </a:lnTo>
                <a:lnTo>
                  <a:pt x="27825" y="10033"/>
                </a:lnTo>
                <a:lnTo>
                  <a:pt x="27780" y="10028"/>
                </a:lnTo>
                <a:lnTo>
                  <a:pt x="27735" y="10021"/>
                </a:lnTo>
                <a:lnTo>
                  <a:pt x="27691" y="10014"/>
                </a:lnTo>
                <a:lnTo>
                  <a:pt x="27647" y="10005"/>
                </a:lnTo>
                <a:lnTo>
                  <a:pt x="27602" y="9995"/>
                </a:lnTo>
                <a:lnTo>
                  <a:pt x="27559" y="9984"/>
                </a:lnTo>
                <a:lnTo>
                  <a:pt x="27516" y="9972"/>
                </a:lnTo>
                <a:lnTo>
                  <a:pt x="27473" y="9958"/>
                </a:lnTo>
                <a:lnTo>
                  <a:pt x="27430" y="9943"/>
                </a:lnTo>
                <a:lnTo>
                  <a:pt x="27388" y="9928"/>
                </a:lnTo>
                <a:lnTo>
                  <a:pt x="27346" y="9910"/>
                </a:lnTo>
                <a:lnTo>
                  <a:pt x="27305" y="9891"/>
                </a:lnTo>
                <a:lnTo>
                  <a:pt x="27265" y="9871"/>
                </a:lnTo>
                <a:lnTo>
                  <a:pt x="27224" y="9850"/>
                </a:lnTo>
                <a:lnTo>
                  <a:pt x="27185" y="9828"/>
                </a:lnTo>
                <a:lnTo>
                  <a:pt x="27145" y="9803"/>
                </a:lnTo>
                <a:lnTo>
                  <a:pt x="27107" y="9778"/>
                </a:lnTo>
                <a:lnTo>
                  <a:pt x="27068" y="9751"/>
                </a:lnTo>
                <a:lnTo>
                  <a:pt x="27031" y="9723"/>
                </a:lnTo>
                <a:lnTo>
                  <a:pt x="26994" y="9693"/>
                </a:lnTo>
                <a:lnTo>
                  <a:pt x="26958" y="9662"/>
                </a:lnTo>
                <a:lnTo>
                  <a:pt x="26922" y="9630"/>
                </a:lnTo>
                <a:lnTo>
                  <a:pt x="26888" y="9597"/>
                </a:lnTo>
                <a:lnTo>
                  <a:pt x="26854" y="9559"/>
                </a:lnTo>
                <a:lnTo>
                  <a:pt x="26821" y="9521"/>
                </a:lnTo>
                <a:lnTo>
                  <a:pt x="26790" y="9482"/>
                </a:lnTo>
                <a:lnTo>
                  <a:pt x="26761" y="9443"/>
                </a:lnTo>
                <a:lnTo>
                  <a:pt x="26732" y="9403"/>
                </a:lnTo>
                <a:lnTo>
                  <a:pt x="26705" y="9364"/>
                </a:lnTo>
                <a:lnTo>
                  <a:pt x="26679" y="9323"/>
                </a:lnTo>
                <a:lnTo>
                  <a:pt x="26655" y="9282"/>
                </a:lnTo>
                <a:lnTo>
                  <a:pt x="26631" y="9241"/>
                </a:lnTo>
                <a:lnTo>
                  <a:pt x="26609" y="9199"/>
                </a:lnTo>
                <a:lnTo>
                  <a:pt x="26588" y="9157"/>
                </a:lnTo>
                <a:lnTo>
                  <a:pt x="26568" y="9115"/>
                </a:lnTo>
                <a:lnTo>
                  <a:pt x="26551" y="9073"/>
                </a:lnTo>
                <a:lnTo>
                  <a:pt x="26533" y="9029"/>
                </a:lnTo>
                <a:lnTo>
                  <a:pt x="26517" y="8987"/>
                </a:lnTo>
                <a:lnTo>
                  <a:pt x="26503" y="8943"/>
                </a:lnTo>
                <a:lnTo>
                  <a:pt x="26489" y="8900"/>
                </a:lnTo>
                <a:lnTo>
                  <a:pt x="26477" y="8857"/>
                </a:lnTo>
                <a:lnTo>
                  <a:pt x="26466" y="8812"/>
                </a:lnTo>
                <a:lnTo>
                  <a:pt x="26456" y="8768"/>
                </a:lnTo>
                <a:lnTo>
                  <a:pt x="26448" y="8723"/>
                </a:lnTo>
                <a:lnTo>
                  <a:pt x="26440" y="8680"/>
                </a:lnTo>
                <a:lnTo>
                  <a:pt x="26434" y="8635"/>
                </a:lnTo>
                <a:lnTo>
                  <a:pt x="26429" y="8590"/>
                </a:lnTo>
                <a:lnTo>
                  <a:pt x="26425" y="8546"/>
                </a:lnTo>
                <a:lnTo>
                  <a:pt x="26422" y="8501"/>
                </a:lnTo>
                <a:lnTo>
                  <a:pt x="26421" y="8456"/>
                </a:lnTo>
                <a:lnTo>
                  <a:pt x="26419" y="8412"/>
                </a:lnTo>
                <a:lnTo>
                  <a:pt x="26419" y="8368"/>
                </a:lnTo>
                <a:lnTo>
                  <a:pt x="26422" y="8323"/>
                </a:lnTo>
                <a:lnTo>
                  <a:pt x="26425" y="8278"/>
                </a:lnTo>
                <a:lnTo>
                  <a:pt x="26428" y="8233"/>
                </a:lnTo>
                <a:lnTo>
                  <a:pt x="26433" y="8189"/>
                </a:lnTo>
                <a:lnTo>
                  <a:pt x="26439" y="8145"/>
                </a:lnTo>
                <a:lnTo>
                  <a:pt x="26445" y="8100"/>
                </a:lnTo>
                <a:lnTo>
                  <a:pt x="26454" y="8056"/>
                </a:lnTo>
                <a:lnTo>
                  <a:pt x="26463" y="8013"/>
                </a:lnTo>
                <a:lnTo>
                  <a:pt x="26473" y="7969"/>
                </a:lnTo>
                <a:lnTo>
                  <a:pt x="26484" y="7925"/>
                </a:lnTo>
                <a:lnTo>
                  <a:pt x="26497" y="7882"/>
                </a:lnTo>
                <a:lnTo>
                  <a:pt x="26509" y="7839"/>
                </a:lnTo>
                <a:lnTo>
                  <a:pt x="26524" y="7796"/>
                </a:lnTo>
                <a:lnTo>
                  <a:pt x="26539" y="7754"/>
                </a:lnTo>
                <a:lnTo>
                  <a:pt x="26555" y="7711"/>
                </a:lnTo>
                <a:lnTo>
                  <a:pt x="26571" y="7669"/>
                </a:lnTo>
                <a:lnTo>
                  <a:pt x="26590" y="7628"/>
                </a:lnTo>
                <a:lnTo>
                  <a:pt x="26609" y="7587"/>
                </a:lnTo>
                <a:lnTo>
                  <a:pt x="26629" y="7546"/>
                </a:lnTo>
                <a:lnTo>
                  <a:pt x="26650" y="7506"/>
                </a:lnTo>
                <a:lnTo>
                  <a:pt x="26671" y="7465"/>
                </a:lnTo>
                <a:lnTo>
                  <a:pt x="26694" y="7426"/>
                </a:lnTo>
                <a:lnTo>
                  <a:pt x="26718" y="7387"/>
                </a:lnTo>
                <a:lnTo>
                  <a:pt x="26743" y="7349"/>
                </a:lnTo>
                <a:lnTo>
                  <a:pt x="26768" y="7310"/>
                </a:lnTo>
                <a:lnTo>
                  <a:pt x="26795" y="7273"/>
                </a:lnTo>
                <a:lnTo>
                  <a:pt x="26822" y="7236"/>
                </a:lnTo>
                <a:lnTo>
                  <a:pt x="26850" y="7200"/>
                </a:lnTo>
                <a:lnTo>
                  <a:pt x="26880" y="7163"/>
                </a:lnTo>
                <a:lnTo>
                  <a:pt x="26910" y="7128"/>
                </a:lnTo>
                <a:lnTo>
                  <a:pt x="26940" y="7094"/>
                </a:lnTo>
                <a:lnTo>
                  <a:pt x="26971" y="7060"/>
                </a:lnTo>
                <a:lnTo>
                  <a:pt x="27005" y="7027"/>
                </a:lnTo>
                <a:lnTo>
                  <a:pt x="27038" y="6994"/>
                </a:lnTo>
                <a:lnTo>
                  <a:pt x="27071" y="6962"/>
                </a:lnTo>
                <a:lnTo>
                  <a:pt x="27107" y="6933"/>
                </a:lnTo>
                <a:lnTo>
                  <a:pt x="27141" y="6906"/>
                </a:lnTo>
                <a:lnTo>
                  <a:pt x="27176" y="6880"/>
                </a:lnTo>
                <a:lnTo>
                  <a:pt x="27212" y="6854"/>
                </a:lnTo>
                <a:lnTo>
                  <a:pt x="27248" y="6829"/>
                </a:lnTo>
                <a:lnTo>
                  <a:pt x="27285" y="6805"/>
                </a:lnTo>
                <a:lnTo>
                  <a:pt x="27321" y="6782"/>
                </a:lnTo>
                <a:lnTo>
                  <a:pt x="27357" y="6761"/>
                </a:lnTo>
                <a:lnTo>
                  <a:pt x="27395" y="6740"/>
                </a:lnTo>
                <a:lnTo>
                  <a:pt x="27432" y="6719"/>
                </a:lnTo>
                <a:lnTo>
                  <a:pt x="27470" y="6699"/>
                </a:lnTo>
                <a:lnTo>
                  <a:pt x="27508" y="6681"/>
                </a:lnTo>
                <a:lnTo>
                  <a:pt x="27546" y="6663"/>
                </a:lnTo>
                <a:lnTo>
                  <a:pt x="27584" y="6646"/>
                </a:lnTo>
                <a:lnTo>
                  <a:pt x="27623" y="6630"/>
                </a:lnTo>
                <a:lnTo>
                  <a:pt x="27662" y="6615"/>
                </a:lnTo>
                <a:lnTo>
                  <a:pt x="27701" y="6600"/>
                </a:lnTo>
                <a:lnTo>
                  <a:pt x="27741" y="6587"/>
                </a:lnTo>
                <a:lnTo>
                  <a:pt x="27780" y="6573"/>
                </a:lnTo>
                <a:lnTo>
                  <a:pt x="27820" y="6562"/>
                </a:lnTo>
                <a:lnTo>
                  <a:pt x="27859" y="6550"/>
                </a:lnTo>
                <a:lnTo>
                  <a:pt x="27899" y="6540"/>
                </a:lnTo>
                <a:lnTo>
                  <a:pt x="27939" y="6531"/>
                </a:lnTo>
                <a:lnTo>
                  <a:pt x="27980" y="6521"/>
                </a:lnTo>
                <a:lnTo>
                  <a:pt x="28020" y="6514"/>
                </a:lnTo>
                <a:lnTo>
                  <a:pt x="28060" y="6507"/>
                </a:lnTo>
                <a:lnTo>
                  <a:pt x="28101" y="6499"/>
                </a:lnTo>
                <a:lnTo>
                  <a:pt x="28141" y="6494"/>
                </a:lnTo>
                <a:lnTo>
                  <a:pt x="28182" y="6489"/>
                </a:lnTo>
                <a:lnTo>
                  <a:pt x="28223" y="6485"/>
                </a:lnTo>
                <a:lnTo>
                  <a:pt x="28264" y="6482"/>
                </a:lnTo>
                <a:lnTo>
                  <a:pt x="28305" y="6480"/>
                </a:lnTo>
                <a:lnTo>
                  <a:pt x="28345" y="6478"/>
                </a:lnTo>
                <a:lnTo>
                  <a:pt x="28387" y="6477"/>
                </a:lnTo>
                <a:lnTo>
                  <a:pt x="28428" y="6477"/>
                </a:lnTo>
                <a:lnTo>
                  <a:pt x="28468" y="6477"/>
                </a:lnTo>
                <a:lnTo>
                  <a:pt x="28510" y="6479"/>
                </a:lnTo>
                <a:lnTo>
                  <a:pt x="28550" y="6481"/>
                </a:lnTo>
                <a:lnTo>
                  <a:pt x="28592" y="6483"/>
                </a:lnTo>
                <a:lnTo>
                  <a:pt x="28633" y="6486"/>
                </a:lnTo>
                <a:lnTo>
                  <a:pt x="28673" y="6490"/>
                </a:lnTo>
                <a:lnTo>
                  <a:pt x="28715" y="6495"/>
                </a:lnTo>
                <a:lnTo>
                  <a:pt x="28756" y="6501"/>
                </a:lnTo>
                <a:lnTo>
                  <a:pt x="28796" y="6508"/>
                </a:lnTo>
                <a:lnTo>
                  <a:pt x="28837" y="6514"/>
                </a:lnTo>
                <a:lnTo>
                  <a:pt x="28877" y="6522"/>
                </a:lnTo>
                <a:lnTo>
                  <a:pt x="28918" y="6531"/>
                </a:lnTo>
                <a:lnTo>
                  <a:pt x="28959" y="6540"/>
                </a:lnTo>
                <a:lnTo>
                  <a:pt x="28999" y="6549"/>
                </a:lnTo>
                <a:lnTo>
                  <a:pt x="29040" y="6560"/>
                </a:lnTo>
                <a:lnTo>
                  <a:pt x="29079" y="6571"/>
                </a:lnTo>
                <a:lnTo>
                  <a:pt x="29119" y="6584"/>
                </a:lnTo>
                <a:lnTo>
                  <a:pt x="29159" y="6596"/>
                </a:lnTo>
                <a:lnTo>
                  <a:pt x="29199" y="6610"/>
                </a:lnTo>
                <a:lnTo>
                  <a:pt x="29239" y="6623"/>
                </a:lnTo>
                <a:lnTo>
                  <a:pt x="29277" y="6638"/>
                </a:lnTo>
                <a:lnTo>
                  <a:pt x="29317" y="6653"/>
                </a:lnTo>
                <a:lnTo>
                  <a:pt x="29355" y="6669"/>
                </a:lnTo>
                <a:lnTo>
                  <a:pt x="29395" y="6686"/>
                </a:lnTo>
                <a:lnTo>
                  <a:pt x="29432" y="6703"/>
                </a:lnTo>
                <a:lnTo>
                  <a:pt x="29471" y="6721"/>
                </a:lnTo>
                <a:lnTo>
                  <a:pt x="29509" y="6740"/>
                </a:lnTo>
                <a:lnTo>
                  <a:pt x="29547" y="6759"/>
                </a:lnTo>
                <a:lnTo>
                  <a:pt x="29584" y="6778"/>
                </a:lnTo>
                <a:lnTo>
                  <a:pt x="29619" y="6799"/>
                </a:lnTo>
                <a:lnTo>
                  <a:pt x="29652" y="6819"/>
                </a:lnTo>
                <a:lnTo>
                  <a:pt x="29685" y="6841"/>
                </a:lnTo>
                <a:lnTo>
                  <a:pt x="29717" y="6863"/>
                </a:lnTo>
                <a:lnTo>
                  <a:pt x="29750" y="6884"/>
                </a:lnTo>
                <a:lnTo>
                  <a:pt x="29781" y="6906"/>
                </a:lnTo>
                <a:lnTo>
                  <a:pt x="29812" y="6929"/>
                </a:lnTo>
                <a:lnTo>
                  <a:pt x="29842" y="6953"/>
                </a:lnTo>
                <a:lnTo>
                  <a:pt x="29873" y="6977"/>
                </a:lnTo>
                <a:lnTo>
                  <a:pt x="29902" y="7001"/>
                </a:lnTo>
                <a:lnTo>
                  <a:pt x="29931" y="7025"/>
                </a:lnTo>
                <a:lnTo>
                  <a:pt x="29959" y="7050"/>
                </a:lnTo>
                <a:lnTo>
                  <a:pt x="29987" y="7075"/>
                </a:lnTo>
                <a:lnTo>
                  <a:pt x="30014" y="7101"/>
                </a:lnTo>
                <a:lnTo>
                  <a:pt x="30041" y="7127"/>
                </a:lnTo>
                <a:lnTo>
                  <a:pt x="30067" y="7153"/>
                </a:lnTo>
                <a:lnTo>
                  <a:pt x="30118" y="7207"/>
                </a:lnTo>
                <a:lnTo>
                  <a:pt x="30167" y="7261"/>
                </a:lnTo>
                <a:lnTo>
                  <a:pt x="30213" y="7317"/>
                </a:lnTo>
                <a:lnTo>
                  <a:pt x="30258" y="7376"/>
                </a:lnTo>
                <a:lnTo>
                  <a:pt x="30300" y="7434"/>
                </a:lnTo>
                <a:lnTo>
                  <a:pt x="30341" y="7494"/>
                </a:lnTo>
                <a:lnTo>
                  <a:pt x="30379" y="7555"/>
                </a:lnTo>
                <a:lnTo>
                  <a:pt x="30415" y="7617"/>
                </a:lnTo>
                <a:lnTo>
                  <a:pt x="30449" y="7680"/>
                </a:lnTo>
                <a:lnTo>
                  <a:pt x="30482" y="7744"/>
                </a:lnTo>
                <a:lnTo>
                  <a:pt x="30512" y="7809"/>
                </a:lnTo>
                <a:lnTo>
                  <a:pt x="30540" y="7874"/>
                </a:lnTo>
                <a:lnTo>
                  <a:pt x="30566" y="7941"/>
                </a:lnTo>
                <a:lnTo>
                  <a:pt x="30590" y="8007"/>
                </a:lnTo>
                <a:lnTo>
                  <a:pt x="30612" y="8075"/>
                </a:lnTo>
                <a:lnTo>
                  <a:pt x="30632" y="8144"/>
                </a:lnTo>
                <a:lnTo>
                  <a:pt x="30649" y="8212"/>
                </a:lnTo>
                <a:lnTo>
                  <a:pt x="30665" y="8282"/>
                </a:lnTo>
                <a:lnTo>
                  <a:pt x="30678" y="8352"/>
                </a:lnTo>
                <a:lnTo>
                  <a:pt x="30691" y="8423"/>
                </a:lnTo>
                <a:lnTo>
                  <a:pt x="30700" y="8493"/>
                </a:lnTo>
                <a:lnTo>
                  <a:pt x="30709" y="8565"/>
                </a:lnTo>
                <a:lnTo>
                  <a:pt x="30714" y="8636"/>
                </a:lnTo>
                <a:lnTo>
                  <a:pt x="30718" y="8708"/>
                </a:lnTo>
                <a:lnTo>
                  <a:pt x="30720" y="8780"/>
                </a:lnTo>
                <a:lnTo>
                  <a:pt x="30720" y="8853"/>
                </a:lnTo>
                <a:lnTo>
                  <a:pt x="30718" y="8924"/>
                </a:lnTo>
                <a:lnTo>
                  <a:pt x="30714" y="8996"/>
                </a:lnTo>
                <a:lnTo>
                  <a:pt x="30708" y="9068"/>
                </a:lnTo>
                <a:lnTo>
                  <a:pt x="30700" y="9141"/>
                </a:lnTo>
                <a:lnTo>
                  <a:pt x="30690" y="9213"/>
                </a:lnTo>
                <a:lnTo>
                  <a:pt x="30678" y="9284"/>
                </a:lnTo>
                <a:lnTo>
                  <a:pt x="30665" y="9355"/>
                </a:lnTo>
                <a:lnTo>
                  <a:pt x="30649" y="9427"/>
                </a:lnTo>
                <a:lnTo>
                  <a:pt x="30632" y="9498"/>
                </a:lnTo>
                <a:lnTo>
                  <a:pt x="30612" y="9569"/>
                </a:lnTo>
                <a:lnTo>
                  <a:pt x="30590" y="9638"/>
                </a:lnTo>
                <a:lnTo>
                  <a:pt x="30567" y="9708"/>
                </a:lnTo>
                <a:lnTo>
                  <a:pt x="30542" y="9777"/>
                </a:lnTo>
                <a:lnTo>
                  <a:pt x="30515" y="9845"/>
                </a:lnTo>
                <a:lnTo>
                  <a:pt x="30486" y="9913"/>
                </a:lnTo>
                <a:lnTo>
                  <a:pt x="30456" y="9981"/>
                </a:lnTo>
                <a:lnTo>
                  <a:pt x="30422" y="10047"/>
                </a:lnTo>
                <a:lnTo>
                  <a:pt x="30388" y="10113"/>
                </a:lnTo>
                <a:lnTo>
                  <a:pt x="30351" y="10177"/>
                </a:lnTo>
                <a:lnTo>
                  <a:pt x="30313" y="10242"/>
                </a:lnTo>
                <a:lnTo>
                  <a:pt x="30273" y="10304"/>
                </a:lnTo>
                <a:lnTo>
                  <a:pt x="30231" y="10367"/>
                </a:lnTo>
                <a:lnTo>
                  <a:pt x="30187" y="10428"/>
                </a:lnTo>
                <a:lnTo>
                  <a:pt x="30141" y="10488"/>
                </a:lnTo>
                <a:lnTo>
                  <a:pt x="30094" y="10547"/>
                </a:lnTo>
                <a:lnTo>
                  <a:pt x="30044" y="10604"/>
                </a:lnTo>
                <a:lnTo>
                  <a:pt x="29993" y="10660"/>
                </a:lnTo>
                <a:lnTo>
                  <a:pt x="29940" y="10715"/>
                </a:lnTo>
                <a:lnTo>
                  <a:pt x="29886" y="10770"/>
                </a:lnTo>
                <a:lnTo>
                  <a:pt x="29829" y="10822"/>
                </a:lnTo>
                <a:lnTo>
                  <a:pt x="29775" y="10867"/>
                </a:lnTo>
                <a:lnTo>
                  <a:pt x="29719" y="10911"/>
                </a:lnTo>
                <a:lnTo>
                  <a:pt x="29662" y="10953"/>
                </a:lnTo>
                <a:lnTo>
                  <a:pt x="29605" y="10993"/>
                </a:lnTo>
                <a:lnTo>
                  <a:pt x="29548" y="11032"/>
                </a:lnTo>
                <a:lnTo>
                  <a:pt x="29489" y="11068"/>
                </a:lnTo>
                <a:lnTo>
                  <a:pt x="29431" y="11105"/>
                </a:lnTo>
                <a:lnTo>
                  <a:pt x="29372" y="11138"/>
                </a:lnTo>
                <a:lnTo>
                  <a:pt x="29311" y="11170"/>
                </a:lnTo>
                <a:lnTo>
                  <a:pt x="29251" y="11201"/>
                </a:lnTo>
                <a:lnTo>
                  <a:pt x="29191" y="11231"/>
                </a:lnTo>
                <a:lnTo>
                  <a:pt x="29129" y="11259"/>
                </a:lnTo>
                <a:lnTo>
                  <a:pt x="29068" y="11285"/>
                </a:lnTo>
                <a:lnTo>
                  <a:pt x="29005" y="11310"/>
                </a:lnTo>
                <a:lnTo>
                  <a:pt x="28943" y="11333"/>
                </a:lnTo>
                <a:lnTo>
                  <a:pt x="28880" y="11353"/>
                </a:lnTo>
                <a:lnTo>
                  <a:pt x="28817" y="11374"/>
                </a:lnTo>
                <a:lnTo>
                  <a:pt x="28753" y="11392"/>
                </a:lnTo>
                <a:lnTo>
                  <a:pt x="28689" y="11410"/>
                </a:lnTo>
                <a:lnTo>
                  <a:pt x="28625" y="11424"/>
                </a:lnTo>
                <a:lnTo>
                  <a:pt x="28561" y="11439"/>
                </a:lnTo>
                <a:lnTo>
                  <a:pt x="28496" y="11451"/>
                </a:lnTo>
                <a:lnTo>
                  <a:pt x="28431" y="11462"/>
                </a:lnTo>
                <a:lnTo>
                  <a:pt x="28366" y="11471"/>
                </a:lnTo>
                <a:lnTo>
                  <a:pt x="28301" y="11479"/>
                </a:lnTo>
                <a:lnTo>
                  <a:pt x="28236" y="11486"/>
                </a:lnTo>
                <a:lnTo>
                  <a:pt x="28170" y="11490"/>
                </a:lnTo>
                <a:lnTo>
                  <a:pt x="28105" y="11494"/>
                </a:lnTo>
                <a:lnTo>
                  <a:pt x="28039" y="11496"/>
                </a:lnTo>
                <a:lnTo>
                  <a:pt x="27974" y="11496"/>
                </a:lnTo>
                <a:lnTo>
                  <a:pt x="27908" y="11495"/>
                </a:lnTo>
                <a:lnTo>
                  <a:pt x="27843" y="11493"/>
                </a:lnTo>
                <a:lnTo>
                  <a:pt x="27777" y="11489"/>
                </a:lnTo>
                <a:lnTo>
                  <a:pt x="27711" y="11484"/>
                </a:lnTo>
                <a:lnTo>
                  <a:pt x="27646" y="11476"/>
                </a:lnTo>
                <a:lnTo>
                  <a:pt x="27580" y="11468"/>
                </a:lnTo>
                <a:lnTo>
                  <a:pt x="27516" y="11459"/>
                </a:lnTo>
                <a:lnTo>
                  <a:pt x="27450" y="11447"/>
                </a:lnTo>
                <a:lnTo>
                  <a:pt x="27386" y="11435"/>
                </a:lnTo>
                <a:lnTo>
                  <a:pt x="27320" y="11421"/>
                </a:lnTo>
                <a:lnTo>
                  <a:pt x="27255" y="11405"/>
                </a:lnTo>
                <a:lnTo>
                  <a:pt x="27192" y="11389"/>
                </a:lnTo>
                <a:lnTo>
                  <a:pt x="27127" y="11371"/>
                </a:lnTo>
                <a:lnTo>
                  <a:pt x="27064" y="11351"/>
                </a:lnTo>
                <a:lnTo>
                  <a:pt x="27000" y="11331"/>
                </a:lnTo>
                <a:lnTo>
                  <a:pt x="26937" y="11308"/>
                </a:lnTo>
                <a:lnTo>
                  <a:pt x="26874" y="11284"/>
                </a:lnTo>
                <a:lnTo>
                  <a:pt x="26812" y="11259"/>
                </a:lnTo>
                <a:lnTo>
                  <a:pt x="26751" y="11233"/>
                </a:lnTo>
                <a:lnTo>
                  <a:pt x="26689" y="11205"/>
                </a:lnTo>
                <a:lnTo>
                  <a:pt x="26628" y="11175"/>
                </a:lnTo>
                <a:lnTo>
                  <a:pt x="26567" y="11144"/>
                </a:lnTo>
                <a:lnTo>
                  <a:pt x="26507" y="11113"/>
                </a:lnTo>
                <a:lnTo>
                  <a:pt x="26448" y="11080"/>
                </a:lnTo>
                <a:lnTo>
                  <a:pt x="26388" y="11044"/>
                </a:lnTo>
                <a:lnTo>
                  <a:pt x="26330" y="11009"/>
                </a:lnTo>
                <a:lnTo>
                  <a:pt x="26272" y="10971"/>
                </a:lnTo>
                <a:lnTo>
                  <a:pt x="26214" y="10933"/>
                </a:lnTo>
                <a:lnTo>
                  <a:pt x="26158" y="10892"/>
                </a:lnTo>
                <a:lnTo>
                  <a:pt x="26102" y="10852"/>
                </a:lnTo>
                <a:lnTo>
                  <a:pt x="26047" y="10809"/>
                </a:lnTo>
                <a:lnTo>
                  <a:pt x="25992" y="10765"/>
                </a:lnTo>
                <a:lnTo>
                  <a:pt x="25937" y="10720"/>
                </a:lnTo>
                <a:lnTo>
                  <a:pt x="25884" y="10673"/>
                </a:lnTo>
                <a:lnTo>
                  <a:pt x="25840" y="10644"/>
                </a:lnTo>
                <a:lnTo>
                  <a:pt x="25797" y="10618"/>
                </a:lnTo>
                <a:lnTo>
                  <a:pt x="25756" y="10593"/>
                </a:lnTo>
                <a:lnTo>
                  <a:pt x="25718" y="10571"/>
                </a:lnTo>
                <a:lnTo>
                  <a:pt x="25681" y="10551"/>
                </a:lnTo>
                <a:lnTo>
                  <a:pt x="25646" y="10533"/>
                </a:lnTo>
                <a:lnTo>
                  <a:pt x="25613" y="10518"/>
                </a:lnTo>
                <a:lnTo>
                  <a:pt x="25581" y="10503"/>
                </a:lnTo>
                <a:lnTo>
                  <a:pt x="25550" y="10492"/>
                </a:lnTo>
                <a:lnTo>
                  <a:pt x="25521" y="10480"/>
                </a:lnTo>
                <a:lnTo>
                  <a:pt x="25493" y="10472"/>
                </a:lnTo>
                <a:lnTo>
                  <a:pt x="25466" y="10464"/>
                </a:lnTo>
                <a:lnTo>
                  <a:pt x="25440" y="10457"/>
                </a:lnTo>
                <a:lnTo>
                  <a:pt x="25414" y="10452"/>
                </a:lnTo>
                <a:lnTo>
                  <a:pt x="25389" y="10448"/>
                </a:lnTo>
                <a:lnTo>
                  <a:pt x="25364" y="10445"/>
                </a:lnTo>
                <a:lnTo>
                  <a:pt x="3051" y="10445"/>
                </a:lnTo>
                <a:lnTo>
                  <a:pt x="2972" y="10444"/>
                </a:lnTo>
                <a:lnTo>
                  <a:pt x="2894" y="10442"/>
                </a:lnTo>
                <a:lnTo>
                  <a:pt x="2816" y="10437"/>
                </a:lnTo>
                <a:lnTo>
                  <a:pt x="2739" y="10429"/>
                </a:lnTo>
                <a:lnTo>
                  <a:pt x="2662" y="10421"/>
                </a:lnTo>
                <a:lnTo>
                  <a:pt x="2586" y="10411"/>
                </a:lnTo>
                <a:lnTo>
                  <a:pt x="2511" y="10398"/>
                </a:lnTo>
                <a:lnTo>
                  <a:pt x="2436" y="10383"/>
                </a:lnTo>
                <a:lnTo>
                  <a:pt x="2362" y="10367"/>
                </a:lnTo>
                <a:lnTo>
                  <a:pt x="2288" y="10349"/>
                </a:lnTo>
                <a:lnTo>
                  <a:pt x="2215" y="10329"/>
                </a:lnTo>
                <a:lnTo>
                  <a:pt x="2143" y="10309"/>
                </a:lnTo>
                <a:lnTo>
                  <a:pt x="2073" y="10285"/>
                </a:lnTo>
                <a:lnTo>
                  <a:pt x="2002" y="10261"/>
                </a:lnTo>
                <a:lnTo>
                  <a:pt x="1932" y="10234"/>
                </a:lnTo>
                <a:lnTo>
                  <a:pt x="1863" y="10205"/>
                </a:lnTo>
                <a:lnTo>
                  <a:pt x="1795" y="10176"/>
                </a:lnTo>
                <a:lnTo>
                  <a:pt x="1728" y="10144"/>
                </a:lnTo>
                <a:lnTo>
                  <a:pt x="1661" y="10112"/>
                </a:lnTo>
                <a:lnTo>
                  <a:pt x="1597" y="10077"/>
                </a:lnTo>
                <a:lnTo>
                  <a:pt x="1532" y="10041"/>
                </a:lnTo>
                <a:lnTo>
                  <a:pt x="1469" y="10004"/>
                </a:lnTo>
                <a:lnTo>
                  <a:pt x="1406" y="9965"/>
                </a:lnTo>
                <a:lnTo>
                  <a:pt x="1345" y="9924"/>
                </a:lnTo>
                <a:lnTo>
                  <a:pt x="1285" y="9883"/>
                </a:lnTo>
                <a:lnTo>
                  <a:pt x="1225" y="9839"/>
                </a:lnTo>
                <a:lnTo>
                  <a:pt x="1167" y="9794"/>
                </a:lnTo>
                <a:lnTo>
                  <a:pt x="1110" y="9749"/>
                </a:lnTo>
                <a:lnTo>
                  <a:pt x="1055" y="9702"/>
                </a:lnTo>
                <a:lnTo>
                  <a:pt x="999" y="9653"/>
                </a:lnTo>
                <a:lnTo>
                  <a:pt x="945" y="9603"/>
                </a:lnTo>
                <a:lnTo>
                  <a:pt x="893" y="9552"/>
                </a:lnTo>
                <a:lnTo>
                  <a:pt x="842" y="9500"/>
                </a:lnTo>
                <a:lnTo>
                  <a:pt x="792" y="9446"/>
                </a:lnTo>
                <a:lnTo>
                  <a:pt x="743" y="9392"/>
                </a:lnTo>
                <a:lnTo>
                  <a:pt x="696" y="9335"/>
                </a:lnTo>
                <a:lnTo>
                  <a:pt x="651" y="9278"/>
                </a:lnTo>
                <a:lnTo>
                  <a:pt x="606" y="9220"/>
                </a:lnTo>
                <a:lnTo>
                  <a:pt x="562" y="9161"/>
                </a:lnTo>
                <a:lnTo>
                  <a:pt x="521" y="9100"/>
                </a:lnTo>
                <a:lnTo>
                  <a:pt x="480" y="9039"/>
                </a:lnTo>
                <a:lnTo>
                  <a:pt x="441" y="8976"/>
                </a:lnTo>
                <a:lnTo>
                  <a:pt x="404" y="8913"/>
                </a:lnTo>
                <a:lnTo>
                  <a:pt x="367" y="8849"/>
                </a:lnTo>
                <a:lnTo>
                  <a:pt x="333" y="8784"/>
                </a:lnTo>
                <a:lnTo>
                  <a:pt x="301" y="8717"/>
                </a:lnTo>
                <a:lnTo>
                  <a:pt x="270" y="8651"/>
                </a:lnTo>
                <a:lnTo>
                  <a:pt x="239" y="8582"/>
                </a:lnTo>
                <a:lnTo>
                  <a:pt x="211" y="8513"/>
                </a:lnTo>
                <a:lnTo>
                  <a:pt x="185" y="8444"/>
                </a:lnTo>
                <a:lnTo>
                  <a:pt x="160" y="8373"/>
                </a:lnTo>
                <a:lnTo>
                  <a:pt x="136" y="8302"/>
                </a:lnTo>
                <a:lnTo>
                  <a:pt x="116" y="8230"/>
                </a:lnTo>
                <a:lnTo>
                  <a:pt x="96" y="8157"/>
                </a:lnTo>
                <a:lnTo>
                  <a:pt x="78" y="8083"/>
                </a:lnTo>
                <a:lnTo>
                  <a:pt x="61" y="8010"/>
                </a:lnTo>
                <a:lnTo>
                  <a:pt x="47" y="7935"/>
                </a:lnTo>
                <a:lnTo>
                  <a:pt x="34" y="7860"/>
                </a:lnTo>
                <a:lnTo>
                  <a:pt x="24" y="7784"/>
                </a:lnTo>
                <a:lnTo>
                  <a:pt x="16" y="7707"/>
                </a:lnTo>
                <a:lnTo>
                  <a:pt x="8" y="7630"/>
                </a:lnTo>
                <a:lnTo>
                  <a:pt x="4" y="7552"/>
                </a:lnTo>
                <a:lnTo>
                  <a:pt x="1" y="7474"/>
                </a:lnTo>
                <a:lnTo>
                  <a:pt x="0" y="7394"/>
                </a:lnTo>
                <a:lnTo>
                  <a:pt x="0" y="3050"/>
                </a:lnTo>
                <a:lnTo>
                  <a:pt x="1" y="2971"/>
                </a:lnTo>
                <a:lnTo>
                  <a:pt x="4" y="2893"/>
                </a:lnTo>
                <a:lnTo>
                  <a:pt x="8" y="2815"/>
                </a:lnTo>
                <a:lnTo>
                  <a:pt x="16" y="2738"/>
                </a:lnTo>
                <a:lnTo>
                  <a:pt x="24" y="2661"/>
                </a:lnTo>
                <a:lnTo>
                  <a:pt x="34" y="2585"/>
                </a:lnTo>
                <a:lnTo>
                  <a:pt x="47" y="2510"/>
                </a:lnTo>
                <a:lnTo>
                  <a:pt x="61" y="2435"/>
                </a:lnTo>
                <a:lnTo>
                  <a:pt x="78" y="2361"/>
                </a:lnTo>
                <a:lnTo>
                  <a:pt x="96" y="2288"/>
                </a:lnTo>
                <a:lnTo>
                  <a:pt x="116" y="2215"/>
                </a:lnTo>
                <a:lnTo>
                  <a:pt x="136" y="2143"/>
                </a:lnTo>
                <a:lnTo>
                  <a:pt x="160" y="2072"/>
                </a:lnTo>
                <a:lnTo>
                  <a:pt x="185" y="2001"/>
                </a:lnTo>
                <a:lnTo>
                  <a:pt x="211" y="1932"/>
                </a:lnTo>
                <a:lnTo>
                  <a:pt x="239" y="1863"/>
                </a:lnTo>
                <a:lnTo>
                  <a:pt x="270" y="1795"/>
                </a:lnTo>
                <a:lnTo>
                  <a:pt x="301" y="1728"/>
                </a:lnTo>
                <a:lnTo>
                  <a:pt x="333" y="1661"/>
                </a:lnTo>
                <a:lnTo>
                  <a:pt x="367" y="1596"/>
                </a:lnTo>
                <a:lnTo>
                  <a:pt x="404" y="1532"/>
                </a:lnTo>
                <a:lnTo>
                  <a:pt x="441" y="1468"/>
                </a:lnTo>
                <a:lnTo>
                  <a:pt x="480" y="1406"/>
                </a:lnTo>
                <a:lnTo>
                  <a:pt x="521" y="1345"/>
                </a:lnTo>
                <a:lnTo>
                  <a:pt x="562" y="1284"/>
                </a:lnTo>
                <a:lnTo>
                  <a:pt x="606" y="1225"/>
                </a:lnTo>
                <a:lnTo>
                  <a:pt x="651" y="1167"/>
                </a:lnTo>
                <a:lnTo>
                  <a:pt x="696" y="1109"/>
                </a:lnTo>
                <a:lnTo>
                  <a:pt x="743" y="1054"/>
                </a:lnTo>
                <a:lnTo>
                  <a:pt x="792" y="999"/>
                </a:lnTo>
                <a:lnTo>
                  <a:pt x="842" y="946"/>
                </a:lnTo>
                <a:lnTo>
                  <a:pt x="893" y="893"/>
                </a:lnTo>
                <a:lnTo>
                  <a:pt x="945" y="842"/>
                </a:lnTo>
                <a:lnTo>
                  <a:pt x="999" y="792"/>
                </a:lnTo>
                <a:lnTo>
                  <a:pt x="1055" y="744"/>
                </a:lnTo>
                <a:lnTo>
                  <a:pt x="1110" y="696"/>
                </a:lnTo>
                <a:lnTo>
                  <a:pt x="1167" y="650"/>
                </a:lnTo>
                <a:lnTo>
                  <a:pt x="1225" y="606"/>
                </a:lnTo>
                <a:lnTo>
                  <a:pt x="1285" y="563"/>
                </a:lnTo>
                <a:lnTo>
                  <a:pt x="1345" y="520"/>
                </a:lnTo>
                <a:lnTo>
                  <a:pt x="1406" y="481"/>
                </a:lnTo>
                <a:lnTo>
                  <a:pt x="1469" y="441"/>
                </a:lnTo>
                <a:lnTo>
                  <a:pt x="1532" y="404"/>
                </a:lnTo>
                <a:lnTo>
                  <a:pt x="1597" y="368"/>
                </a:lnTo>
                <a:lnTo>
                  <a:pt x="1661" y="334"/>
                </a:lnTo>
                <a:lnTo>
                  <a:pt x="1728" y="301"/>
                </a:lnTo>
                <a:lnTo>
                  <a:pt x="1795" y="270"/>
                </a:lnTo>
                <a:lnTo>
                  <a:pt x="1863" y="239"/>
                </a:lnTo>
                <a:lnTo>
                  <a:pt x="1932" y="211"/>
                </a:lnTo>
                <a:lnTo>
                  <a:pt x="2002" y="185"/>
                </a:lnTo>
                <a:lnTo>
                  <a:pt x="2073" y="160"/>
                </a:lnTo>
                <a:lnTo>
                  <a:pt x="2143" y="137"/>
                </a:lnTo>
                <a:lnTo>
                  <a:pt x="2215" y="116"/>
                </a:lnTo>
                <a:lnTo>
                  <a:pt x="2288" y="96"/>
                </a:lnTo>
                <a:lnTo>
                  <a:pt x="2362" y="78"/>
                </a:lnTo>
                <a:lnTo>
                  <a:pt x="2436" y="61"/>
                </a:lnTo>
                <a:lnTo>
                  <a:pt x="2511" y="48"/>
                </a:lnTo>
                <a:lnTo>
                  <a:pt x="2586" y="35"/>
                </a:lnTo>
                <a:lnTo>
                  <a:pt x="2662" y="24"/>
                </a:lnTo>
                <a:lnTo>
                  <a:pt x="2739" y="16"/>
                </a:lnTo>
                <a:lnTo>
                  <a:pt x="2816" y="8"/>
                </a:lnTo>
                <a:lnTo>
                  <a:pt x="2894" y="4"/>
                </a:lnTo>
                <a:lnTo>
                  <a:pt x="2972" y="1"/>
                </a:lnTo>
                <a:lnTo>
                  <a:pt x="3051" y="0"/>
                </a:lnTo>
                <a:lnTo>
                  <a:pt x="25929" y="0"/>
                </a:lnTo>
                <a:lnTo>
                  <a:pt x="26007" y="1"/>
                </a:lnTo>
                <a:lnTo>
                  <a:pt x="26086" y="4"/>
                </a:lnTo>
                <a:lnTo>
                  <a:pt x="26163" y="8"/>
                </a:lnTo>
                <a:lnTo>
                  <a:pt x="26240" y="16"/>
                </a:lnTo>
                <a:lnTo>
                  <a:pt x="26317" y="24"/>
                </a:lnTo>
                <a:lnTo>
                  <a:pt x="26393" y="35"/>
                </a:lnTo>
                <a:lnTo>
                  <a:pt x="26469" y="48"/>
                </a:lnTo>
                <a:lnTo>
                  <a:pt x="26543" y="61"/>
                </a:lnTo>
                <a:lnTo>
                  <a:pt x="26618" y="78"/>
                </a:lnTo>
                <a:lnTo>
                  <a:pt x="26691" y="96"/>
                </a:lnTo>
                <a:lnTo>
                  <a:pt x="26764" y="116"/>
                </a:lnTo>
                <a:lnTo>
                  <a:pt x="26836" y="137"/>
                </a:lnTo>
                <a:lnTo>
                  <a:pt x="26908" y="160"/>
                </a:lnTo>
                <a:lnTo>
                  <a:pt x="26977" y="185"/>
                </a:lnTo>
                <a:lnTo>
                  <a:pt x="27047" y="211"/>
                </a:lnTo>
                <a:lnTo>
                  <a:pt x="27117" y="239"/>
                </a:lnTo>
                <a:lnTo>
                  <a:pt x="27185" y="270"/>
                </a:lnTo>
                <a:lnTo>
                  <a:pt x="27251" y="301"/>
                </a:lnTo>
                <a:lnTo>
                  <a:pt x="27318" y="334"/>
                </a:lnTo>
                <a:lnTo>
                  <a:pt x="27383" y="368"/>
                </a:lnTo>
                <a:lnTo>
                  <a:pt x="27448" y="404"/>
                </a:lnTo>
                <a:lnTo>
                  <a:pt x="27510" y="441"/>
                </a:lnTo>
                <a:lnTo>
                  <a:pt x="27573" y="481"/>
                </a:lnTo>
                <a:lnTo>
                  <a:pt x="27634" y="520"/>
                </a:lnTo>
                <a:lnTo>
                  <a:pt x="27695" y="563"/>
                </a:lnTo>
                <a:lnTo>
                  <a:pt x="27754" y="606"/>
                </a:lnTo>
                <a:lnTo>
                  <a:pt x="27812" y="650"/>
                </a:lnTo>
                <a:lnTo>
                  <a:pt x="27870" y="696"/>
                </a:lnTo>
                <a:lnTo>
                  <a:pt x="27926" y="744"/>
                </a:lnTo>
                <a:lnTo>
                  <a:pt x="27980" y="792"/>
                </a:lnTo>
                <a:lnTo>
                  <a:pt x="28034" y="842"/>
                </a:lnTo>
                <a:lnTo>
                  <a:pt x="28086" y="893"/>
                </a:lnTo>
                <a:lnTo>
                  <a:pt x="28137" y="946"/>
                </a:lnTo>
                <a:lnTo>
                  <a:pt x="28187" y="999"/>
                </a:lnTo>
                <a:lnTo>
                  <a:pt x="28236" y="1054"/>
                </a:lnTo>
                <a:lnTo>
                  <a:pt x="28283" y="1109"/>
                </a:lnTo>
                <a:lnTo>
                  <a:pt x="28330" y="1167"/>
                </a:lnTo>
                <a:lnTo>
                  <a:pt x="28373" y="1225"/>
                </a:lnTo>
                <a:lnTo>
                  <a:pt x="28417" y="1284"/>
                </a:lnTo>
                <a:lnTo>
                  <a:pt x="28459" y="1345"/>
                </a:lnTo>
                <a:lnTo>
                  <a:pt x="28499" y="1406"/>
                </a:lnTo>
                <a:lnTo>
                  <a:pt x="28538" y="1468"/>
                </a:lnTo>
                <a:lnTo>
                  <a:pt x="28575" y="1532"/>
                </a:lnTo>
                <a:lnTo>
                  <a:pt x="28612" y="1596"/>
                </a:lnTo>
                <a:lnTo>
                  <a:pt x="28646" y="1661"/>
                </a:lnTo>
                <a:lnTo>
                  <a:pt x="28680" y="1728"/>
                </a:lnTo>
                <a:lnTo>
                  <a:pt x="28711" y="1795"/>
                </a:lnTo>
                <a:lnTo>
                  <a:pt x="28740" y="1863"/>
                </a:lnTo>
                <a:lnTo>
                  <a:pt x="28768" y="1932"/>
                </a:lnTo>
                <a:lnTo>
                  <a:pt x="28795" y="2001"/>
                </a:lnTo>
                <a:lnTo>
                  <a:pt x="28820" y="2072"/>
                </a:lnTo>
                <a:lnTo>
                  <a:pt x="28843" y="2143"/>
                </a:lnTo>
                <a:lnTo>
                  <a:pt x="28865" y="2215"/>
                </a:lnTo>
                <a:lnTo>
                  <a:pt x="28884" y="2288"/>
                </a:lnTo>
                <a:lnTo>
                  <a:pt x="28902" y="2361"/>
                </a:lnTo>
                <a:lnTo>
                  <a:pt x="28918" y="2435"/>
                </a:lnTo>
                <a:lnTo>
                  <a:pt x="28933" y="2510"/>
                </a:lnTo>
                <a:lnTo>
                  <a:pt x="28945" y="2585"/>
                </a:lnTo>
                <a:lnTo>
                  <a:pt x="28955" y="2661"/>
                </a:lnTo>
                <a:lnTo>
                  <a:pt x="28965" y="2738"/>
                </a:lnTo>
                <a:lnTo>
                  <a:pt x="28971" y="2815"/>
                </a:lnTo>
                <a:lnTo>
                  <a:pt x="28976" y="2893"/>
                </a:lnTo>
                <a:lnTo>
                  <a:pt x="28979" y="2971"/>
                </a:lnTo>
                <a:lnTo>
                  <a:pt x="28980" y="3050"/>
                </a:lnTo>
                <a:lnTo>
                  <a:pt x="28980" y="5222"/>
                </a:lnTo>
                <a:lnTo>
                  <a:pt x="28979" y="5273"/>
                </a:lnTo>
                <a:lnTo>
                  <a:pt x="28978" y="5323"/>
                </a:lnTo>
                <a:lnTo>
                  <a:pt x="28974" y="5373"/>
                </a:lnTo>
                <a:lnTo>
                  <a:pt x="28969" y="5422"/>
                </a:lnTo>
                <a:lnTo>
                  <a:pt x="28965" y="5447"/>
                </a:lnTo>
                <a:lnTo>
                  <a:pt x="28961" y="5471"/>
                </a:lnTo>
                <a:lnTo>
                  <a:pt x="28955" y="5495"/>
                </a:lnTo>
                <a:lnTo>
                  <a:pt x="28950" y="5518"/>
                </a:lnTo>
                <a:lnTo>
                  <a:pt x="28943" y="5542"/>
                </a:lnTo>
                <a:lnTo>
                  <a:pt x="28936" y="5565"/>
                </a:lnTo>
                <a:lnTo>
                  <a:pt x="28927" y="5588"/>
                </a:lnTo>
                <a:lnTo>
                  <a:pt x="28918" y="5610"/>
                </a:lnTo>
                <a:lnTo>
                  <a:pt x="28825" y="5605"/>
                </a:lnTo>
                <a:lnTo>
                  <a:pt x="28733" y="5603"/>
                </a:lnTo>
                <a:lnTo>
                  <a:pt x="28640" y="5603"/>
                </a:lnTo>
                <a:lnTo>
                  <a:pt x="28548" y="5605"/>
                </a:lnTo>
                <a:lnTo>
                  <a:pt x="28456" y="5610"/>
                </a:lnTo>
                <a:lnTo>
                  <a:pt x="28364" y="5617"/>
                </a:lnTo>
                <a:lnTo>
                  <a:pt x="28274" y="5625"/>
                </a:lnTo>
                <a:lnTo>
                  <a:pt x="28183" y="5637"/>
                </a:lnTo>
                <a:lnTo>
                  <a:pt x="28092" y="5649"/>
                </a:lnTo>
                <a:lnTo>
                  <a:pt x="28003" y="5665"/>
                </a:lnTo>
                <a:lnTo>
                  <a:pt x="27913" y="5682"/>
                </a:lnTo>
                <a:lnTo>
                  <a:pt x="27825" y="5702"/>
                </a:lnTo>
                <a:lnTo>
                  <a:pt x="27737" y="5725"/>
                </a:lnTo>
                <a:lnTo>
                  <a:pt x="27650" y="5749"/>
                </a:lnTo>
                <a:lnTo>
                  <a:pt x="27564" y="5776"/>
                </a:lnTo>
                <a:lnTo>
                  <a:pt x="27478" y="5805"/>
                </a:lnTo>
                <a:lnTo>
                  <a:pt x="27437" y="5821"/>
                </a:lnTo>
                <a:lnTo>
                  <a:pt x="27394" y="5836"/>
                </a:lnTo>
                <a:lnTo>
                  <a:pt x="27352" y="5853"/>
                </a:lnTo>
                <a:lnTo>
                  <a:pt x="27311" y="5870"/>
                </a:lnTo>
                <a:lnTo>
                  <a:pt x="27269" y="5887"/>
                </a:lnTo>
                <a:lnTo>
                  <a:pt x="27228" y="5906"/>
                </a:lnTo>
                <a:lnTo>
                  <a:pt x="27187" y="5925"/>
                </a:lnTo>
                <a:lnTo>
                  <a:pt x="27147" y="5945"/>
                </a:lnTo>
                <a:lnTo>
                  <a:pt x="27107" y="5964"/>
                </a:lnTo>
                <a:lnTo>
                  <a:pt x="27066" y="5985"/>
                </a:lnTo>
                <a:lnTo>
                  <a:pt x="27026" y="6007"/>
                </a:lnTo>
                <a:lnTo>
                  <a:pt x="26988" y="6029"/>
                </a:lnTo>
                <a:lnTo>
                  <a:pt x="26948" y="6051"/>
                </a:lnTo>
                <a:lnTo>
                  <a:pt x="26910" y="6075"/>
                </a:lnTo>
                <a:lnTo>
                  <a:pt x="26871" y="6098"/>
                </a:lnTo>
                <a:lnTo>
                  <a:pt x="26833" y="6123"/>
                </a:lnTo>
                <a:lnTo>
                  <a:pt x="26795" y="6148"/>
                </a:lnTo>
                <a:lnTo>
                  <a:pt x="26758" y="6173"/>
                </a:lnTo>
                <a:lnTo>
                  <a:pt x="26721" y="6199"/>
                </a:lnTo>
                <a:lnTo>
                  <a:pt x="26684" y="6226"/>
                </a:lnTo>
                <a:lnTo>
                  <a:pt x="26648" y="6253"/>
                </a:lnTo>
                <a:lnTo>
                  <a:pt x="26612" y="6281"/>
                </a:lnTo>
                <a:lnTo>
                  <a:pt x="26577" y="6309"/>
                </a:lnTo>
                <a:lnTo>
                  <a:pt x="26541" y="6338"/>
                </a:lnTo>
                <a:lnTo>
                  <a:pt x="26507" y="6368"/>
                </a:lnTo>
                <a:lnTo>
                  <a:pt x="26473" y="6398"/>
                </a:lnTo>
                <a:lnTo>
                  <a:pt x="26438" y="6430"/>
                </a:lnTo>
                <a:lnTo>
                  <a:pt x="26405" y="6462"/>
                </a:lnTo>
                <a:lnTo>
                  <a:pt x="26372" y="6494"/>
                </a:lnTo>
                <a:lnTo>
                  <a:pt x="26339" y="6526"/>
                </a:lnTo>
                <a:lnTo>
                  <a:pt x="26307" y="6560"/>
                </a:lnTo>
                <a:lnTo>
                  <a:pt x="26275" y="6594"/>
                </a:lnTo>
                <a:lnTo>
                  <a:pt x="26232" y="6643"/>
                </a:lnTo>
                <a:lnTo>
                  <a:pt x="26191" y="6694"/>
                </a:lnTo>
                <a:lnTo>
                  <a:pt x="26152" y="6744"/>
                </a:lnTo>
                <a:lnTo>
                  <a:pt x="26113" y="6796"/>
                </a:lnTo>
                <a:lnTo>
                  <a:pt x="26076" y="6848"/>
                </a:lnTo>
                <a:lnTo>
                  <a:pt x="26041" y="6901"/>
                </a:lnTo>
                <a:lnTo>
                  <a:pt x="26006" y="6954"/>
                </a:lnTo>
                <a:lnTo>
                  <a:pt x="25973" y="7008"/>
                </a:lnTo>
                <a:lnTo>
                  <a:pt x="25942" y="7063"/>
                </a:lnTo>
                <a:lnTo>
                  <a:pt x="25911" y="7119"/>
                </a:lnTo>
                <a:lnTo>
                  <a:pt x="25882" y="7174"/>
                </a:lnTo>
                <a:lnTo>
                  <a:pt x="25855" y="7231"/>
                </a:lnTo>
                <a:lnTo>
                  <a:pt x="25829" y="7287"/>
                </a:lnTo>
                <a:lnTo>
                  <a:pt x="25804" y="7344"/>
                </a:lnTo>
                <a:lnTo>
                  <a:pt x="25780" y="7403"/>
                </a:lnTo>
                <a:lnTo>
                  <a:pt x="25758" y="7461"/>
                </a:lnTo>
                <a:lnTo>
                  <a:pt x="25738" y="7519"/>
                </a:lnTo>
                <a:lnTo>
                  <a:pt x="25719" y="7578"/>
                </a:lnTo>
                <a:lnTo>
                  <a:pt x="25701" y="7637"/>
                </a:lnTo>
                <a:lnTo>
                  <a:pt x="25684" y="7697"/>
                </a:lnTo>
                <a:lnTo>
                  <a:pt x="25669" y="7757"/>
                </a:lnTo>
                <a:lnTo>
                  <a:pt x="25655" y="7817"/>
                </a:lnTo>
                <a:lnTo>
                  <a:pt x="25643" y="7877"/>
                </a:lnTo>
                <a:lnTo>
                  <a:pt x="25631" y="7938"/>
                </a:lnTo>
                <a:lnTo>
                  <a:pt x="25622" y="7998"/>
                </a:lnTo>
                <a:lnTo>
                  <a:pt x="25614" y="8058"/>
                </a:lnTo>
                <a:lnTo>
                  <a:pt x="25606" y="8120"/>
                </a:lnTo>
                <a:lnTo>
                  <a:pt x="25601" y="8180"/>
                </a:lnTo>
                <a:lnTo>
                  <a:pt x="25597" y="8242"/>
                </a:lnTo>
                <a:lnTo>
                  <a:pt x="25595" y="8303"/>
                </a:lnTo>
                <a:lnTo>
                  <a:pt x="25593" y="8363"/>
                </a:lnTo>
                <a:lnTo>
                  <a:pt x="25593" y="8425"/>
                </a:lnTo>
                <a:lnTo>
                  <a:pt x="25595" y="8486"/>
                </a:lnTo>
                <a:lnTo>
                  <a:pt x="25597" y="8547"/>
                </a:lnTo>
                <a:lnTo>
                  <a:pt x="25601" y="8608"/>
                </a:lnTo>
                <a:lnTo>
                  <a:pt x="25607" y="8668"/>
                </a:lnTo>
                <a:lnTo>
                  <a:pt x="25614" y="8729"/>
                </a:lnTo>
                <a:lnTo>
                  <a:pt x="25622" y="8789"/>
                </a:lnTo>
                <a:lnTo>
                  <a:pt x="25632" y="8849"/>
                </a:lnTo>
                <a:lnTo>
                  <a:pt x="25644" y="8910"/>
                </a:lnTo>
                <a:lnTo>
                  <a:pt x="25656" y="8969"/>
                </a:lnTo>
                <a:lnTo>
                  <a:pt x="25670" y="9028"/>
                </a:lnTo>
                <a:lnTo>
                  <a:pt x="25686" y="9088"/>
                </a:lnTo>
                <a:lnTo>
                  <a:pt x="25702" y="9146"/>
                </a:lnTo>
                <a:lnTo>
                  <a:pt x="25721" y="9204"/>
                </a:lnTo>
                <a:lnTo>
                  <a:pt x="25740" y="9263"/>
                </a:lnTo>
                <a:lnTo>
                  <a:pt x="25762" y="9320"/>
                </a:lnTo>
                <a:lnTo>
                  <a:pt x="25783" y="9377"/>
                </a:lnTo>
                <a:lnTo>
                  <a:pt x="25807" y="9434"/>
                </a:lnTo>
                <a:lnTo>
                  <a:pt x="25832" y="9490"/>
                </a:lnTo>
                <a:lnTo>
                  <a:pt x="25859" y="9546"/>
                </a:lnTo>
                <a:lnTo>
                  <a:pt x="25888" y="9601"/>
                </a:lnTo>
                <a:lnTo>
                  <a:pt x="25917" y="9655"/>
                </a:lnTo>
                <a:lnTo>
                  <a:pt x="25948" y="9709"/>
                </a:lnTo>
                <a:lnTo>
                  <a:pt x="25980" y="9762"/>
                </a:lnTo>
                <a:lnTo>
                  <a:pt x="26015" y="9815"/>
                </a:lnTo>
                <a:lnTo>
                  <a:pt x="26050" y="9867"/>
                </a:lnTo>
                <a:lnTo>
                  <a:pt x="26086" y="9918"/>
                </a:lnTo>
                <a:lnTo>
                  <a:pt x="26124" y="9969"/>
                </a:lnTo>
                <a:lnTo>
                  <a:pt x="26163" y="10018"/>
                </a:lnTo>
                <a:lnTo>
                  <a:pt x="26205" y="10067"/>
                </a:lnTo>
                <a:lnTo>
                  <a:pt x="26247" y="10116"/>
                </a:lnTo>
                <a:lnTo>
                  <a:pt x="26290" y="10163"/>
                </a:lnTo>
                <a:lnTo>
                  <a:pt x="26336" y="10210"/>
                </a:lnTo>
                <a:lnTo>
                  <a:pt x="26383" y="10254"/>
                </a:lnTo>
                <a:lnTo>
                  <a:pt x="26430" y="10298"/>
                </a:lnTo>
                <a:lnTo>
                  <a:pt x="26479" y="10340"/>
                </a:lnTo>
                <a:lnTo>
                  <a:pt x="26528" y="10380"/>
                </a:lnTo>
                <a:lnTo>
                  <a:pt x="26579" y="10419"/>
                </a:lnTo>
                <a:lnTo>
                  <a:pt x="26630" y="10456"/>
                </a:lnTo>
                <a:lnTo>
                  <a:pt x="26682" y="10492"/>
                </a:lnTo>
                <a:lnTo>
                  <a:pt x="26735" y="10525"/>
                </a:lnTo>
                <a:lnTo>
                  <a:pt x="26788" y="10557"/>
                </a:lnTo>
                <a:lnTo>
                  <a:pt x="26843" y="10588"/>
                </a:lnTo>
                <a:lnTo>
                  <a:pt x="26897" y="10618"/>
                </a:lnTo>
                <a:lnTo>
                  <a:pt x="26954" y="10645"/>
                </a:lnTo>
                <a:lnTo>
                  <a:pt x="27010" y="10671"/>
                </a:lnTo>
                <a:lnTo>
                  <a:pt x="27067" y="10695"/>
                </a:lnTo>
                <a:lnTo>
                  <a:pt x="27124" y="10718"/>
                </a:lnTo>
                <a:lnTo>
                  <a:pt x="27182" y="10738"/>
                </a:lnTo>
                <a:lnTo>
                  <a:pt x="27240" y="10758"/>
                </a:lnTo>
                <a:lnTo>
                  <a:pt x="27298" y="10776"/>
                </a:lnTo>
                <a:lnTo>
                  <a:pt x="27357" y="10792"/>
                </a:lnTo>
                <a:lnTo>
                  <a:pt x="27417" y="10807"/>
                </a:lnTo>
                <a:lnTo>
                  <a:pt x="27476" y="10821"/>
                </a:lnTo>
                <a:lnTo>
                  <a:pt x="27535" y="10832"/>
                </a:lnTo>
                <a:lnTo>
                  <a:pt x="27596" y="10841"/>
                </a:lnTo>
                <a:lnTo>
                  <a:pt x="27655" y="10850"/>
                </a:lnTo>
                <a:lnTo>
                  <a:pt x="27716" y="10857"/>
                </a:lnTo>
                <a:lnTo>
                  <a:pt x="27776" y="10862"/>
                </a:lnTo>
                <a:lnTo>
                  <a:pt x="27836" y="10865"/>
                </a:lnTo>
                <a:lnTo>
                  <a:pt x="27897" y="10867"/>
                </a:lnTo>
                <a:lnTo>
                  <a:pt x="27956" y="10868"/>
                </a:lnTo>
                <a:lnTo>
                  <a:pt x="28016" y="10867"/>
                </a:lnTo>
                <a:lnTo>
                  <a:pt x="28077" y="10864"/>
                </a:lnTo>
                <a:lnTo>
                  <a:pt x="28136" y="10860"/>
                </a:lnTo>
                <a:lnTo>
                  <a:pt x="28195" y="10854"/>
                </a:lnTo>
                <a:lnTo>
                  <a:pt x="28255" y="10847"/>
                </a:lnTo>
                <a:lnTo>
                  <a:pt x="28314" y="10838"/>
                </a:lnTo>
                <a:lnTo>
                  <a:pt x="28372" y="10828"/>
                </a:lnTo>
                <a:lnTo>
                  <a:pt x="28431" y="10815"/>
                </a:lnTo>
                <a:lnTo>
                  <a:pt x="28488" y="10802"/>
                </a:lnTo>
                <a:lnTo>
                  <a:pt x="28545" y="10786"/>
                </a:lnTo>
                <a:lnTo>
                  <a:pt x="28603" y="10770"/>
                </a:lnTo>
                <a:lnTo>
                  <a:pt x="28659" y="10752"/>
                </a:lnTo>
                <a:lnTo>
                  <a:pt x="28714" y="10732"/>
                </a:lnTo>
                <a:lnTo>
                  <a:pt x="28769" y="10710"/>
                </a:lnTo>
                <a:lnTo>
                  <a:pt x="28823" y="10687"/>
                </a:lnTo>
                <a:lnTo>
                  <a:pt x="28877" y="10662"/>
                </a:lnTo>
                <a:lnTo>
                  <a:pt x="28930" y="10636"/>
                </a:lnTo>
                <a:lnTo>
                  <a:pt x="28983" y="10609"/>
                </a:lnTo>
                <a:lnTo>
                  <a:pt x="29034" y="10580"/>
                </a:lnTo>
                <a:lnTo>
                  <a:pt x="29083" y="10549"/>
                </a:lnTo>
                <a:lnTo>
                  <a:pt x="29133" y="10517"/>
                </a:lnTo>
                <a:lnTo>
                  <a:pt x="29181" y="10482"/>
                </a:lnTo>
                <a:lnTo>
                  <a:pt x="29229" y="10447"/>
                </a:lnTo>
                <a:lnTo>
                  <a:pt x="29276" y="10411"/>
                </a:lnTo>
                <a:lnTo>
                  <a:pt x="29321" y="10372"/>
                </a:lnTo>
                <a:lnTo>
                  <a:pt x="29366" y="10332"/>
                </a:lnTo>
                <a:lnTo>
                  <a:pt x="29408" y="10291"/>
                </a:lnTo>
                <a:lnTo>
                  <a:pt x="29450" y="10247"/>
                </a:lnTo>
                <a:lnTo>
                  <a:pt x="29491" y="10202"/>
                </a:lnTo>
                <a:lnTo>
                  <a:pt x="29530" y="10157"/>
                </a:lnTo>
                <a:lnTo>
                  <a:pt x="29569" y="10109"/>
                </a:lnTo>
                <a:lnTo>
                  <a:pt x="29605" y="10060"/>
                </a:lnTo>
                <a:lnTo>
                  <a:pt x="29640" y="10009"/>
                </a:lnTo>
                <a:lnTo>
                  <a:pt x="29674" y="9957"/>
                </a:lnTo>
                <a:lnTo>
                  <a:pt x="29707" y="9903"/>
                </a:lnTo>
                <a:lnTo>
                  <a:pt x="29727" y="9868"/>
                </a:lnTo>
                <a:lnTo>
                  <a:pt x="29746" y="9833"/>
                </a:lnTo>
                <a:lnTo>
                  <a:pt x="29764" y="9798"/>
                </a:lnTo>
                <a:lnTo>
                  <a:pt x="29783" y="9761"/>
                </a:lnTo>
                <a:lnTo>
                  <a:pt x="29800" y="9726"/>
                </a:lnTo>
                <a:lnTo>
                  <a:pt x="29817" y="9688"/>
                </a:lnTo>
                <a:lnTo>
                  <a:pt x="29833" y="9652"/>
                </a:lnTo>
                <a:lnTo>
                  <a:pt x="29850" y="9614"/>
                </a:lnTo>
                <a:lnTo>
                  <a:pt x="29864" y="9577"/>
                </a:lnTo>
                <a:lnTo>
                  <a:pt x="29879" y="9538"/>
                </a:lnTo>
                <a:lnTo>
                  <a:pt x="29893" y="9501"/>
                </a:lnTo>
                <a:lnTo>
                  <a:pt x="29906" y="9462"/>
                </a:lnTo>
                <a:lnTo>
                  <a:pt x="29918" y="9424"/>
                </a:lnTo>
                <a:lnTo>
                  <a:pt x="29931" y="9384"/>
                </a:lnTo>
                <a:lnTo>
                  <a:pt x="29942" y="9346"/>
                </a:lnTo>
                <a:lnTo>
                  <a:pt x="29953" y="9306"/>
                </a:lnTo>
                <a:lnTo>
                  <a:pt x="29962" y="9267"/>
                </a:lnTo>
                <a:lnTo>
                  <a:pt x="29971" y="9227"/>
                </a:lnTo>
                <a:lnTo>
                  <a:pt x="29980" y="9188"/>
                </a:lnTo>
                <a:lnTo>
                  <a:pt x="29988" y="9147"/>
                </a:lnTo>
                <a:lnTo>
                  <a:pt x="29994" y="9108"/>
                </a:lnTo>
                <a:lnTo>
                  <a:pt x="30001" y="9068"/>
                </a:lnTo>
                <a:lnTo>
                  <a:pt x="30006" y="9027"/>
                </a:lnTo>
                <a:lnTo>
                  <a:pt x="30011" y="8988"/>
                </a:lnTo>
                <a:lnTo>
                  <a:pt x="30015" y="8947"/>
                </a:lnTo>
                <a:lnTo>
                  <a:pt x="30018" y="8908"/>
                </a:lnTo>
                <a:lnTo>
                  <a:pt x="30020" y="8867"/>
                </a:lnTo>
                <a:lnTo>
                  <a:pt x="30021" y="8827"/>
                </a:lnTo>
                <a:lnTo>
                  <a:pt x="30023" y="8787"/>
                </a:lnTo>
                <a:lnTo>
                  <a:pt x="30023" y="8747"/>
                </a:lnTo>
                <a:lnTo>
                  <a:pt x="30021" y="8707"/>
                </a:lnTo>
                <a:lnTo>
                  <a:pt x="30019" y="8667"/>
                </a:lnTo>
                <a:lnTo>
                  <a:pt x="30017" y="8628"/>
                </a:lnTo>
                <a:lnTo>
                  <a:pt x="30013" y="8588"/>
                </a:lnTo>
                <a:lnTo>
                  <a:pt x="30009" y="8549"/>
                </a:lnTo>
                <a:lnTo>
                  <a:pt x="30004" y="8509"/>
                </a:lnTo>
                <a:lnTo>
                  <a:pt x="29998" y="8471"/>
                </a:lnTo>
                <a:lnTo>
                  <a:pt x="29990" y="8432"/>
                </a:lnTo>
                <a:lnTo>
                  <a:pt x="29982" y="8394"/>
                </a:lnTo>
                <a:lnTo>
                  <a:pt x="29974" y="8355"/>
                </a:lnTo>
                <a:lnTo>
                  <a:pt x="29963" y="8317"/>
                </a:lnTo>
                <a:lnTo>
                  <a:pt x="29953" y="8279"/>
                </a:lnTo>
                <a:lnTo>
                  <a:pt x="29941" y="8242"/>
                </a:lnTo>
                <a:lnTo>
                  <a:pt x="29928" y="8204"/>
                </a:lnTo>
                <a:lnTo>
                  <a:pt x="29914" y="8168"/>
                </a:lnTo>
                <a:lnTo>
                  <a:pt x="29900" y="8130"/>
                </a:lnTo>
                <a:lnTo>
                  <a:pt x="29884" y="8095"/>
                </a:lnTo>
                <a:lnTo>
                  <a:pt x="29867" y="8058"/>
                </a:lnTo>
                <a:lnTo>
                  <a:pt x="29850" y="8023"/>
                </a:lnTo>
                <a:lnTo>
                  <a:pt x="29831" y="7989"/>
                </a:lnTo>
                <a:lnTo>
                  <a:pt x="29811" y="7954"/>
                </a:lnTo>
                <a:lnTo>
                  <a:pt x="29790" y="7920"/>
                </a:lnTo>
                <a:lnTo>
                  <a:pt x="29767" y="7887"/>
                </a:lnTo>
                <a:lnTo>
                  <a:pt x="29745" y="7853"/>
                </a:lnTo>
                <a:lnTo>
                  <a:pt x="29721" y="7821"/>
                </a:lnTo>
                <a:lnTo>
                  <a:pt x="29696" y="7789"/>
                </a:lnTo>
                <a:lnTo>
                  <a:pt x="29670" y="7758"/>
                </a:lnTo>
                <a:lnTo>
                  <a:pt x="29643" y="7726"/>
                </a:lnTo>
                <a:lnTo>
                  <a:pt x="29613" y="7696"/>
                </a:lnTo>
                <a:lnTo>
                  <a:pt x="29584" y="7666"/>
                </a:lnTo>
                <a:lnTo>
                  <a:pt x="29553" y="7637"/>
                </a:lnTo>
                <a:lnTo>
                  <a:pt x="29522" y="7609"/>
                </a:lnTo>
                <a:lnTo>
                  <a:pt x="29488" y="7581"/>
                </a:lnTo>
                <a:lnTo>
                  <a:pt x="29454" y="7554"/>
                </a:lnTo>
                <a:lnTo>
                  <a:pt x="29417" y="7517"/>
                </a:lnTo>
                <a:lnTo>
                  <a:pt x="29384" y="7487"/>
                </a:lnTo>
                <a:lnTo>
                  <a:pt x="29355" y="7461"/>
                </a:lnTo>
                <a:lnTo>
                  <a:pt x="29331" y="7439"/>
                </a:lnTo>
                <a:lnTo>
                  <a:pt x="29297" y="7412"/>
                </a:lnTo>
                <a:lnTo>
                  <a:pt x="29285" y="7403"/>
                </a:lnTo>
                <a:close/>
              </a:path>
            </a:pathLst>
          </a:custGeom>
          <a:solidFill>
            <a:srgbClr val="47BAB8"/>
          </a:solidFill>
          <a:ln w="38100">
            <a:solidFill>
              <a:schemeClr val="bg1"/>
            </a:solidFill>
          </a:ln>
          <a:effectLst>
            <a:outerShdw blurRad="57150" dist="19050" dir="5400000" algn="ctr" rotWithShape="0">
              <a:srgbClr val="000000">
                <a:alpha val="63000"/>
              </a:srgbClr>
            </a:outerShdw>
          </a:effectLst>
        </p:spPr>
        <p:txBody>
          <a:bodyPr rIns="378000" anchor="ctr">
            <a:normAutofit/>
          </a:bodyPr>
          <a:lstStyle/>
          <a:p>
            <a:pPr algn="ctr" defTabSz="1371600">
              <a:defRPr/>
            </a:pPr>
            <a:r>
              <a:rPr lang="en-US" altLang="zh-CN" sz="3000" kern="0">
                <a:solidFill>
                  <a:srgbClr val="FFFFFF"/>
                </a:solidFill>
                <a:latin typeface="#9Slide03 AllRoundGothic" panose="020B0703020202020104" pitchFamily="34" charset="0"/>
                <a:ea typeface="微软雅黑"/>
                <a:cs typeface="+mn-ea"/>
                <a:sym typeface="+mn-lt"/>
              </a:rPr>
              <a:t>Câu 15</a:t>
            </a:r>
            <a:endParaRPr lang="zh-CN" altLang="en-US" sz="3000" kern="0" dirty="0">
              <a:solidFill>
                <a:srgbClr val="FFFFFF"/>
              </a:solidFill>
              <a:latin typeface="#9Slide03 AllRoundGothic" panose="020B0703020202020104" pitchFamily="34" charset="0"/>
              <a:ea typeface="微软雅黑"/>
              <a:cs typeface="+mn-ea"/>
              <a:sym typeface="+mn-lt"/>
            </a:endParaRPr>
          </a:p>
        </p:txBody>
      </p:sp>
      <p:pic>
        <p:nvPicPr>
          <p:cNvPr id="7" name="图片 6" descr="n23 Fb Tran Manh Tung">
            <a:extLst>
              <a:ext uri="{FF2B5EF4-FFF2-40B4-BE49-F238E27FC236}">
                <a16:creationId xmlns:a16="http://schemas.microsoft.com/office/drawing/2014/main" id="{47D52912-05E0-4E44-B62C-09EA25BA07FD}"/>
              </a:ext>
            </a:extLst>
          </p:cNvPr>
          <p:cNvPicPr>
            <a:picLocks noChangeAspect="1"/>
          </p:cNvPicPr>
          <p:nvPr/>
        </p:nvPicPr>
        <p:blipFill>
          <a:blip r:embed="rId8"/>
          <a:stretch>
            <a:fillRect/>
          </a:stretch>
        </p:blipFill>
        <p:spPr>
          <a:xfrm>
            <a:off x="573470" y="3086100"/>
            <a:ext cx="1640706" cy="2116983"/>
          </a:xfrm>
          <a:prstGeom prst="rect">
            <a:avLst/>
          </a:prstGeom>
        </p:spPr>
      </p:pic>
      <p:pic>
        <p:nvPicPr>
          <p:cNvPr id="2" name="图片 34" descr="n23 Fb Tran Manh Tung">
            <a:extLst>
              <a:ext uri="{FF2B5EF4-FFF2-40B4-BE49-F238E27FC236}">
                <a16:creationId xmlns:a16="http://schemas.microsoft.com/office/drawing/2014/main" id="{40A74AF0-D7D4-FB95-695B-B1FA2F283910}"/>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3715999" y="-2931"/>
            <a:ext cx="4560277" cy="2378193"/>
          </a:xfrm>
          <a:prstGeom prst="rect">
            <a:avLst/>
          </a:prstGeom>
        </p:spPr>
      </p:pic>
      <p:sp>
        <p:nvSpPr>
          <p:cNvPr id="3" name="MH_Other_1" descr="n23 Fb Tran Manh Tung">
            <a:extLst>
              <a:ext uri="{FF2B5EF4-FFF2-40B4-BE49-F238E27FC236}">
                <a16:creationId xmlns:a16="http://schemas.microsoft.com/office/drawing/2014/main" id="{EADACE13-B562-DA06-C882-6CAE9A07848C}"/>
              </a:ext>
            </a:extLst>
          </p:cNvPr>
          <p:cNvSpPr>
            <a:spLocks noChangeArrowheads="1"/>
          </p:cNvSpPr>
          <p:nvPr>
            <p:custDataLst>
              <p:tags r:id="rId2"/>
            </p:custDataLst>
          </p:nvPr>
        </p:nvSpPr>
        <p:spPr bwMode="auto">
          <a:xfrm rot="1805303" flipH="1">
            <a:off x="1378947" y="712739"/>
            <a:ext cx="1172424" cy="1010531"/>
          </a:xfrm>
          <a:prstGeom prst="triangle">
            <a:avLst>
              <a:gd name="adj" fmla="val 50000"/>
            </a:avLst>
          </a:prstGeom>
          <a:solidFill>
            <a:srgbClr val="58CDD0">
              <a:lumMod val="40000"/>
              <a:lumOff val="60000"/>
            </a:srgbClr>
          </a:solidFill>
          <a:ln>
            <a:noFill/>
          </a:ln>
        </p:spPr>
        <p:txBody>
          <a:bodyPr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just" defTabSz="1371600">
              <a:lnSpc>
                <a:spcPct val="130000"/>
              </a:lnSpc>
              <a:defRPr/>
            </a:pPr>
            <a:endParaRPr lang="zh-CN" altLang="en-US" sz="2700" kern="0">
              <a:solidFill>
                <a:srgbClr val="FFFFFF"/>
              </a:solidFill>
              <a:latin typeface="微软雅黑"/>
              <a:ea typeface="微软雅黑"/>
              <a:cs typeface="+mn-ea"/>
              <a:sym typeface="+mn-lt"/>
            </a:endParaRPr>
          </a:p>
        </p:txBody>
      </p:sp>
      <p:sp>
        <p:nvSpPr>
          <p:cNvPr id="4" name="MH_Other_2" descr="n23 Fb Tran Manh Tung">
            <a:extLst>
              <a:ext uri="{FF2B5EF4-FFF2-40B4-BE49-F238E27FC236}">
                <a16:creationId xmlns:a16="http://schemas.microsoft.com/office/drawing/2014/main" id="{952DF1F2-F2E4-9CAE-554B-9529E003A4A2}"/>
              </a:ext>
            </a:extLst>
          </p:cNvPr>
          <p:cNvSpPr>
            <a:spLocks/>
          </p:cNvSpPr>
          <p:nvPr>
            <p:custDataLst>
              <p:tags r:id="rId3"/>
            </p:custDataLst>
          </p:nvPr>
        </p:nvSpPr>
        <p:spPr bwMode="auto">
          <a:xfrm>
            <a:off x="457200" y="190500"/>
            <a:ext cx="1558878" cy="1796498"/>
          </a:xfrm>
          <a:custGeom>
            <a:avLst/>
            <a:gdLst>
              <a:gd name="T0" fmla="*/ 477 w 1030516"/>
              <a:gd name="T1" fmla="*/ 0 h 1186577"/>
              <a:gd name="T2" fmla="*/ 678091 w 1030516"/>
              <a:gd name="T3" fmla="*/ 389224 h 1186577"/>
              <a:gd name="T4" fmla="*/ 0 w 1030516"/>
              <a:gd name="T5" fmla="*/ 783469 h 1186577"/>
              <a:gd name="T6" fmla="*/ 0 60000 65536"/>
              <a:gd name="T7" fmla="*/ 0 60000 65536"/>
              <a:gd name="T8" fmla="*/ 0 60000 65536"/>
              <a:gd name="T9" fmla="*/ 0 w 1030516"/>
              <a:gd name="T10" fmla="*/ 0 h 1186577"/>
              <a:gd name="T11" fmla="*/ 1030516 w 1030516"/>
              <a:gd name="T12" fmla="*/ 1186577 h 1186577"/>
            </a:gdLst>
            <a:ahLst/>
            <a:cxnLst>
              <a:cxn ang="T6">
                <a:pos x="T0" y="T1"/>
              </a:cxn>
              <a:cxn ang="T7">
                <a:pos x="T2" y="T3"/>
              </a:cxn>
              <a:cxn ang="T8">
                <a:pos x="T4" y="T5"/>
              </a:cxn>
            </a:cxnLst>
            <a:rect l="T9" t="T10" r="T11" b="T12"/>
            <a:pathLst>
              <a:path w="1030516" h="1186577">
                <a:moveTo>
                  <a:pt x="724" y="0"/>
                </a:moveTo>
                <a:lnTo>
                  <a:pt x="1030516" y="589487"/>
                </a:lnTo>
                <a:lnTo>
                  <a:pt x="0" y="1186577"/>
                </a:lnTo>
                <a:lnTo>
                  <a:pt x="724" y="0"/>
                </a:lnTo>
                <a:close/>
              </a:path>
            </a:pathLst>
          </a:custGeom>
          <a:solidFill>
            <a:srgbClr val="0F80CC"/>
          </a:solidFill>
          <a:ln>
            <a:noFill/>
          </a:ln>
        </p:spPr>
        <p:txBody>
          <a:bodyPr rIns="648000" anchor="ctr"/>
          <a:lstStyle>
            <a:lvl1pPr>
              <a:defRPr>
                <a:solidFill>
                  <a:schemeClr val="tx1"/>
                </a:solidFill>
                <a:latin typeface="等线" pitchFamily="2" charset="-122"/>
                <a:ea typeface="等线" pitchFamily="2" charset="-122"/>
              </a:defRPr>
            </a:lvl1pPr>
            <a:lvl2pPr marL="742950" indent="-285750">
              <a:defRPr>
                <a:solidFill>
                  <a:schemeClr val="tx1"/>
                </a:solidFill>
                <a:latin typeface="等线" pitchFamily="2" charset="-122"/>
                <a:ea typeface="等线" pitchFamily="2" charset="-122"/>
              </a:defRPr>
            </a:lvl2pPr>
            <a:lvl3pPr marL="1143000" indent="-228600">
              <a:defRPr>
                <a:solidFill>
                  <a:schemeClr val="tx1"/>
                </a:solidFill>
                <a:latin typeface="等线" pitchFamily="2" charset="-122"/>
                <a:ea typeface="等线" pitchFamily="2" charset="-122"/>
              </a:defRPr>
            </a:lvl3pPr>
            <a:lvl4pPr marL="1600200" indent="-228600">
              <a:defRPr>
                <a:solidFill>
                  <a:schemeClr val="tx1"/>
                </a:solidFill>
                <a:latin typeface="等线" pitchFamily="2" charset="-122"/>
                <a:ea typeface="等线" pitchFamily="2" charset="-122"/>
              </a:defRPr>
            </a:lvl4pPr>
            <a:lvl5pPr marL="2057400" indent="-228600">
              <a:defRPr>
                <a:solidFill>
                  <a:schemeClr val="tx1"/>
                </a:solidFill>
                <a:latin typeface="等线" pitchFamily="2" charset="-122"/>
                <a:ea typeface="等线" pitchFamily="2" charset="-122"/>
              </a:defRPr>
            </a:lvl5pPr>
            <a:lvl6pPr marL="2514600" indent="-228600" eaLnBrk="0" fontAlgn="base" hangingPunct="0">
              <a:spcBef>
                <a:spcPct val="0"/>
              </a:spcBef>
              <a:spcAft>
                <a:spcPct val="0"/>
              </a:spcAft>
              <a:defRPr>
                <a:solidFill>
                  <a:schemeClr val="tx1"/>
                </a:solidFill>
                <a:latin typeface="等线" pitchFamily="2" charset="-122"/>
                <a:ea typeface="等线" pitchFamily="2" charset="-122"/>
              </a:defRPr>
            </a:lvl6pPr>
            <a:lvl7pPr marL="2971800" indent="-228600" eaLnBrk="0" fontAlgn="base" hangingPunct="0">
              <a:spcBef>
                <a:spcPct val="0"/>
              </a:spcBef>
              <a:spcAft>
                <a:spcPct val="0"/>
              </a:spcAft>
              <a:defRPr>
                <a:solidFill>
                  <a:schemeClr val="tx1"/>
                </a:solidFill>
                <a:latin typeface="等线" pitchFamily="2" charset="-122"/>
                <a:ea typeface="等线" pitchFamily="2" charset="-122"/>
              </a:defRPr>
            </a:lvl7pPr>
            <a:lvl8pPr marL="3429000" indent="-228600" eaLnBrk="0" fontAlgn="base" hangingPunct="0">
              <a:spcBef>
                <a:spcPct val="0"/>
              </a:spcBef>
              <a:spcAft>
                <a:spcPct val="0"/>
              </a:spcAft>
              <a:defRPr>
                <a:solidFill>
                  <a:schemeClr val="tx1"/>
                </a:solidFill>
                <a:latin typeface="等线" pitchFamily="2" charset="-122"/>
                <a:ea typeface="等线" pitchFamily="2" charset="-122"/>
              </a:defRPr>
            </a:lvl8pPr>
            <a:lvl9pPr marL="3886200" indent="-228600" eaLnBrk="0" fontAlgn="base" hangingPunct="0">
              <a:spcBef>
                <a:spcPct val="0"/>
              </a:spcBef>
              <a:spcAft>
                <a:spcPct val="0"/>
              </a:spcAft>
              <a:defRPr>
                <a:solidFill>
                  <a:schemeClr val="tx1"/>
                </a:solidFill>
                <a:latin typeface="等线" pitchFamily="2" charset="-122"/>
                <a:ea typeface="等线" pitchFamily="2" charset="-122"/>
              </a:defRPr>
            </a:lvl9pPr>
          </a:lstStyle>
          <a:p>
            <a:pPr algn="ctr" defTabSz="1371600">
              <a:defRPr/>
            </a:pPr>
            <a:r>
              <a:rPr lang="en-US" altLang="zh-CN" sz="4200" kern="0" dirty="0">
                <a:solidFill>
                  <a:srgbClr val="FFFFFF"/>
                </a:solidFill>
                <a:latin typeface="微软雅黑"/>
                <a:ea typeface="微软雅黑"/>
                <a:cs typeface="+mn-ea"/>
                <a:sym typeface="+mn-lt"/>
              </a:rPr>
              <a:t>I</a:t>
            </a:r>
            <a:endParaRPr lang="zh-CN" altLang="en-US" sz="4200" kern="0" dirty="0">
              <a:solidFill>
                <a:srgbClr val="FFFFFF"/>
              </a:solidFill>
              <a:latin typeface="微软雅黑"/>
              <a:ea typeface="微软雅黑"/>
              <a:cs typeface="+mn-ea"/>
              <a:sym typeface="+mn-lt"/>
            </a:endParaRPr>
          </a:p>
        </p:txBody>
      </p:sp>
      <p:sp>
        <p:nvSpPr>
          <p:cNvPr id="23" name="MH_SubTitle_1" descr="n23 Fb Tran Manh Tung">
            <a:extLst>
              <a:ext uri="{FF2B5EF4-FFF2-40B4-BE49-F238E27FC236}">
                <a16:creationId xmlns:a16="http://schemas.microsoft.com/office/drawing/2014/main" id="{F250FE96-9F2A-5302-DCE7-1E0A092FDBD6}"/>
              </a:ext>
            </a:extLst>
          </p:cNvPr>
          <p:cNvSpPr/>
          <p:nvPr>
            <p:custDataLst>
              <p:tags r:id="rId4"/>
            </p:custDataLst>
          </p:nvPr>
        </p:nvSpPr>
        <p:spPr>
          <a:xfrm>
            <a:off x="2214176" y="764607"/>
            <a:ext cx="7359564" cy="1206253"/>
          </a:xfrm>
          <a:prstGeom prst="rect">
            <a:avLst/>
          </a:prstGeom>
          <a:solidFill>
            <a:srgbClr val="FFFFFF"/>
          </a:solidFill>
          <a:effectLst/>
        </p:spPr>
        <p:txBody>
          <a:bodyPr anchor="ctr"/>
          <a:lstStyle/>
          <a:p>
            <a:pPr algn="ctr" defTabSz="1828755">
              <a:lnSpc>
                <a:spcPct val="150000"/>
              </a:lnSpc>
              <a:defRPr/>
            </a:pPr>
            <a:r>
              <a:rPr lang="en-US" altLang="zh-CN" sz="2800" kern="0">
                <a:latin typeface="#9Slide03 AllRoundGothic" panose="020B0703020202020104" pitchFamily="34" charset="0"/>
                <a:ea typeface="微软雅黑"/>
                <a:cs typeface="+mn-ea"/>
                <a:sym typeface="+mn-lt"/>
              </a:rPr>
              <a:t>ỨNG DỤNG CỦA VẬT LÍ TRONG QUÂN SỰ</a:t>
            </a:r>
            <a:endParaRPr lang="zh-CN" altLang="en-US" sz="2800" kern="0" dirty="0">
              <a:latin typeface="#9Slide03 AllRoundGothic" panose="020B0703020202020104" pitchFamily="34" charset="0"/>
              <a:ea typeface="微软雅黑"/>
              <a:cs typeface="+mn-ea"/>
              <a:sym typeface="+mn-lt"/>
            </a:endParaRPr>
          </a:p>
        </p:txBody>
      </p:sp>
      <p:sp>
        <p:nvSpPr>
          <p:cNvPr id="9" name="MH_Text_1" descr="n23 Fb Tran Manh Tung">
            <a:extLst>
              <a:ext uri="{FF2B5EF4-FFF2-40B4-BE49-F238E27FC236}">
                <a16:creationId xmlns:a16="http://schemas.microsoft.com/office/drawing/2014/main" id="{F331A5A2-711A-4643-844A-329D6711A49C}"/>
              </a:ext>
            </a:extLst>
          </p:cNvPr>
          <p:cNvSpPr txBox="1">
            <a:spLocks noChangeArrowheads="1"/>
          </p:cNvSpPr>
          <p:nvPr>
            <p:custDataLst>
              <p:tags r:id="rId5"/>
            </p:custDataLst>
          </p:nvPr>
        </p:nvSpPr>
        <p:spPr bwMode="auto">
          <a:xfrm>
            <a:off x="3474720" y="2441331"/>
            <a:ext cx="13258798" cy="4477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just" defTabSz="1828755"/>
            <a:r>
              <a:rPr lang="en-US" sz="2600"/>
              <a:t>Trong tương lai, lĩnh vực Vật lí nào được tập trung phát triển trong quân sự?</a:t>
            </a:r>
            <a:endParaRPr lang="zh-CN" altLang="en-US" sz="2600" kern="0" dirty="0">
              <a:solidFill>
                <a:prstClr val="black">
                  <a:lumMod val="75000"/>
                  <a:lumOff val="25000"/>
                </a:prstClr>
              </a:solidFill>
              <a:ea typeface="微软雅黑"/>
              <a:cs typeface="Calibri" panose="020F0502020204030204" pitchFamily="34" charset="0"/>
              <a:sym typeface="+mn-lt"/>
            </a:endParaRPr>
          </a:p>
        </p:txBody>
      </p:sp>
      <p:grpSp>
        <p:nvGrpSpPr>
          <p:cNvPr id="14" name="Group 13" descr="n23 Fb Tran Manh Tung">
            <a:extLst>
              <a:ext uri="{FF2B5EF4-FFF2-40B4-BE49-F238E27FC236}">
                <a16:creationId xmlns:a16="http://schemas.microsoft.com/office/drawing/2014/main" id="{1648BFE9-36E0-5FFB-C906-8D471BC0C9A0}"/>
              </a:ext>
            </a:extLst>
          </p:cNvPr>
          <p:cNvGrpSpPr/>
          <p:nvPr/>
        </p:nvGrpSpPr>
        <p:grpSpPr>
          <a:xfrm>
            <a:off x="6154688" y="3105189"/>
            <a:ext cx="6037312" cy="3614132"/>
            <a:chOff x="6154688" y="3105189"/>
            <a:chExt cx="6037312" cy="3614132"/>
          </a:xfrm>
        </p:grpSpPr>
        <p:pic>
          <p:nvPicPr>
            <p:cNvPr id="6146" name="Picture 2" descr="Những xu hướng công nghệ sẽ ngự trị cuộc sống trong năm 2020">
              <a:extLst>
                <a:ext uri="{FF2B5EF4-FFF2-40B4-BE49-F238E27FC236}">
                  <a16:creationId xmlns:a16="http://schemas.microsoft.com/office/drawing/2014/main" id="{3D1F9002-D819-9CA4-5829-513F10B730CD}"/>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154689" y="3105189"/>
              <a:ext cx="6037311" cy="361413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29453F68-8A3D-FB0B-26FC-37E974F52A76}"/>
                </a:ext>
              </a:extLst>
            </p:cNvPr>
            <p:cNvSpPr txBox="1"/>
            <p:nvPr/>
          </p:nvSpPr>
          <p:spPr>
            <a:xfrm>
              <a:off x="6154688" y="4679191"/>
              <a:ext cx="6037312" cy="523220"/>
            </a:xfrm>
            <a:prstGeom prst="rect">
              <a:avLst/>
            </a:prstGeom>
            <a:solidFill>
              <a:schemeClr val="bg1">
                <a:alpha val="50000"/>
              </a:schemeClr>
            </a:solidFill>
          </p:spPr>
          <p:txBody>
            <a:bodyPr wrap="square">
              <a:spAutoFit/>
            </a:bodyPr>
            <a:lstStyle/>
            <a:p>
              <a:pPr algn="ctr"/>
              <a:r>
                <a:rPr lang="en-US" sz="2800" b="1">
                  <a:effectLst/>
                  <a:latin typeface="Arial" panose="020B0604020202020204" pitchFamily="34" charset="0"/>
                  <a:ea typeface="Times New Roman" panose="02020603050405020304" pitchFamily="18" charset="0"/>
                  <a:cs typeface="Arial" panose="020B0604020202020204" pitchFamily="34" charset="0"/>
                </a:rPr>
                <a:t>CÔNG NGHỆ ĐIỆN TỬ</a:t>
              </a:r>
              <a:endParaRPr lang="en-US" sz="2800" b="1">
                <a:latin typeface="Arial" panose="020B0604020202020204" pitchFamily="34" charset="0"/>
                <a:cs typeface="Arial" panose="020B0604020202020204" pitchFamily="34" charset="0"/>
              </a:endParaRPr>
            </a:p>
          </p:txBody>
        </p:sp>
      </p:grpSp>
      <p:grpSp>
        <p:nvGrpSpPr>
          <p:cNvPr id="18" name="Group 17" descr="n23 Fb Tran Manh Tung">
            <a:extLst>
              <a:ext uri="{FF2B5EF4-FFF2-40B4-BE49-F238E27FC236}">
                <a16:creationId xmlns:a16="http://schemas.microsoft.com/office/drawing/2014/main" id="{575E7681-56A2-16A1-F1DD-92DFDC5F50DB}"/>
              </a:ext>
            </a:extLst>
          </p:cNvPr>
          <p:cNvGrpSpPr/>
          <p:nvPr/>
        </p:nvGrpSpPr>
        <p:grpSpPr>
          <a:xfrm>
            <a:off x="10689827" y="5935891"/>
            <a:ext cx="7140973" cy="3807821"/>
            <a:chOff x="10815475" y="6051027"/>
            <a:chExt cx="6748599" cy="3807821"/>
          </a:xfrm>
        </p:grpSpPr>
        <p:pic>
          <p:nvPicPr>
            <p:cNvPr id="6150" name="Picture 6" descr="Chiến tranh trên không gian mạng giữa Nga - Ukraine">
              <a:extLst>
                <a:ext uri="{FF2B5EF4-FFF2-40B4-BE49-F238E27FC236}">
                  <a16:creationId xmlns:a16="http://schemas.microsoft.com/office/drawing/2014/main" id="{CA8F70B0-5C79-9F5A-A3A0-99EA234D7316}"/>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815475" y="6051027"/>
              <a:ext cx="6748599" cy="379608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1E683074-0666-F3B5-BA06-2D25C0E8F254}"/>
                </a:ext>
              </a:extLst>
            </p:cNvPr>
            <p:cNvSpPr txBox="1"/>
            <p:nvPr/>
          </p:nvSpPr>
          <p:spPr>
            <a:xfrm>
              <a:off x="10815475" y="8904741"/>
              <a:ext cx="6748599" cy="954107"/>
            </a:xfrm>
            <a:prstGeom prst="rect">
              <a:avLst/>
            </a:prstGeom>
            <a:solidFill>
              <a:schemeClr val="bg1">
                <a:alpha val="50000"/>
              </a:schemeClr>
            </a:solidFill>
          </p:spPr>
          <p:txBody>
            <a:bodyPr wrap="square">
              <a:spAutoFit/>
            </a:bodyPr>
            <a:lstStyle/>
            <a:p>
              <a:pPr algn="ctr"/>
              <a:r>
                <a:rPr lang="en-US" sz="2800" b="1" i="0">
                  <a:solidFill>
                    <a:srgbClr val="000000"/>
                  </a:solidFill>
                  <a:effectLst/>
                  <a:latin typeface="notosans-bold"/>
                </a:rPr>
                <a:t>Cuộc chiến trên không gian mạng giữa </a:t>
              </a:r>
            </a:p>
            <a:p>
              <a:pPr algn="ctr"/>
              <a:r>
                <a:rPr lang="en-US" sz="2800" b="1" i="0">
                  <a:solidFill>
                    <a:srgbClr val="000000"/>
                  </a:solidFill>
                  <a:effectLst/>
                  <a:latin typeface="notosans-bold"/>
                </a:rPr>
                <a:t>Nga - Ukraine</a:t>
              </a:r>
            </a:p>
          </p:txBody>
        </p:sp>
        <p:sp>
          <p:nvSpPr>
            <p:cNvPr id="15" name="TextBox 14">
              <a:extLst>
                <a:ext uri="{FF2B5EF4-FFF2-40B4-BE49-F238E27FC236}">
                  <a16:creationId xmlns:a16="http://schemas.microsoft.com/office/drawing/2014/main" id="{30036B6F-90CE-EEA6-BF4D-9A13708F61B5}"/>
                </a:ext>
              </a:extLst>
            </p:cNvPr>
            <p:cNvSpPr txBox="1"/>
            <p:nvPr/>
          </p:nvSpPr>
          <p:spPr>
            <a:xfrm>
              <a:off x="10815475" y="7687459"/>
              <a:ext cx="6748599" cy="523220"/>
            </a:xfrm>
            <a:prstGeom prst="rect">
              <a:avLst/>
            </a:prstGeom>
            <a:solidFill>
              <a:schemeClr val="bg1">
                <a:alpha val="50000"/>
              </a:schemeClr>
            </a:solidFill>
          </p:spPr>
          <p:txBody>
            <a:bodyPr wrap="square">
              <a:spAutoFit/>
            </a:bodyPr>
            <a:lstStyle/>
            <a:p>
              <a:pPr algn="ctr"/>
              <a:r>
                <a:rPr lang="en-US" sz="2800" b="1">
                  <a:effectLst/>
                  <a:latin typeface="Arial" panose="020B0604020202020204" pitchFamily="34" charset="0"/>
                  <a:ea typeface="Times New Roman" panose="02020603050405020304" pitchFamily="18" charset="0"/>
                  <a:cs typeface="Arial" panose="020B0604020202020204" pitchFamily="34" charset="0"/>
                </a:rPr>
                <a:t>CÔNG NGHỆ THÔNG TIN</a:t>
              </a:r>
              <a:endParaRPr lang="en-US" sz="2800" b="1">
                <a:latin typeface="Arial" panose="020B0604020202020204" pitchFamily="34" charset="0"/>
                <a:cs typeface="Arial" panose="020B0604020202020204" pitchFamily="34" charset="0"/>
              </a:endParaRPr>
            </a:p>
          </p:txBody>
        </p:sp>
      </p:grpSp>
      <p:grpSp>
        <p:nvGrpSpPr>
          <p:cNvPr id="17" name="Group 16" descr="n23 Fb Tran Manh Tung">
            <a:extLst>
              <a:ext uri="{FF2B5EF4-FFF2-40B4-BE49-F238E27FC236}">
                <a16:creationId xmlns:a16="http://schemas.microsoft.com/office/drawing/2014/main" id="{3CD5192A-74F2-034E-7A48-1D37B03CA627}"/>
              </a:ext>
            </a:extLst>
          </p:cNvPr>
          <p:cNvGrpSpPr/>
          <p:nvPr/>
        </p:nvGrpSpPr>
        <p:grpSpPr>
          <a:xfrm>
            <a:off x="553026" y="5947625"/>
            <a:ext cx="7143174" cy="3800161"/>
            <a:chOff x="553026" y="5947625"/>
            <a:chExt cx="7143174" cy="3800161"/>
          </a:xfrm>
        </p:grpSpPr>
        <p:pic>
          <p:nvPicPr>
            <p:cNvPr id="6148" name="Picture 4" descr="Xí nghiệp Vật liệu quân sự - mô hình triển khai ứng dụng các kết quả nghiên  cứu vào phục vụ công tác bảo đảm kỹ thuật của quân đội">
              <a:extLst>
                <a:ext uri="{FF2B5EF4-FFF2-40B4-BE49-F238E27FC236}">
                  <a16:creationId xmlns:a16="http://schemas.microsoft.com/office/drawing/2014/main" id="{3BA24437-46C9-5B48-1785-09FDAF9306CD}"/>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73470" y="5947625"/>
              <a:ext cx="7122730" cy="379608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3C8F5DB8-5986-AC56-0B23-79CEF6183AF6}"/>
                </a:ext>
              </a:extLst>
            </p:cNvPr>
            <p:cNvSpPr txBox="1"/>
            <p:nvPr/>
          </p:nvSpPr>
          <p:spPr>
            <a:xfrm>
              <a:off x="553026" y="9224566"/>
              <a:ext cx="7140973" cy="523220"/>
            </a:xfrm>
            <a:prstGeom prst="rect">
              <a:avLst/>
            </a:prstGeom>
            <a:solidFill>
              <a:schemeClr val="bg1">
                <a:alpha val="50000"/>
              </a:schemeClr>
            </a:solidFill>
          </p:spPr>
          <p:txBody>
            <a:bodyPr wrap="square">
              <a:spAutoFit/>
            </a:bodyPr>
            <a:lstStyle/>
            <a:p>
              <a:pPr algn="ctr"/>
              <a:r>
                <a:rPr lang="en-US" sz="2800" b="1" i="0">
                  <a:solidFill>
                    <a:srgbClr val="000000"/>
                  </a:solidFill>
                  <a:effectLst/>
                  <a:latin typeface="Roboto" panose="02000000000000000000" pitchFamily="2" charset="0"/>
                </a:rPr>
                <a:t>Xí Nghiệp Vật liệu Quân sự</a:t>
              </a:r>
            </a:p>
          </p:txBody>
        </p:sp>
        <p:sp>
          <p:nvSpPr>
            <p:cNvPr id="16" name="TextBox 15">
              <a:extLst>
                <a:ext uri="{FF2B5EF4-FFF2-40B4-BE49-F238E27FC236}">
                  <a16:creationId xmlns:a16="http://schemas.microsoft.com/office/drawing/2014/main" id="{33C3233C-F540-6F8D-0DE7-07A477FB4903}"/>
                </a:ext>
              </a:extLst>
            </p:cNvPr>
            <p:cNvSpPr txBox="1"/>
            <p:nvPr/>
          </p:nvSpPr>
          <p:spPr>
            <a:xfrm>
              <a:off x="573470" y="7527136"/>
              <a:ext cx="7122730" cy="523220"/>
            </a:xfrm>
            <a:prstGeom prst="rect">
              <a:avLst/>
            </a:prstGeom>
            <a:solidFill>
              <a:schemeClr val="bg1">
                <a:alpha val="50000"/>
              </a:schemeClr>
            </a:solidFill>
          </p:spPr>
          <p:txBody>
            <a:bodyPr wrap="square">
              <a:spAutoFit/>
            </a:bodyPr>
            <a:lstStyle/>
            <a:p>
              <a:pPr algn="ctr"/>
              <a:r>
                <a:rPr lang="en-US" sz="2800" b="1">
                  <a:effectLst/>
                  <a:latin typeface="Arial" panose="020B0604020202020204" pitchFamily="34" charset="0"/>
                  <a:ea typeface="Times New Roman" panose="02020603050405020304" pitchFamily="18" charset="0"/>
                  <a:cs typeface="Arial" panose="020B0604020202020204" pitchFamily="34" charset="0"/>
                </a:rPr>
                <a:t>CÔNG NGHỆ VẬT LIỆU</a:t>
              </a:r>
              <a:endParaRPr lang="en-US" sz="2800" b="1">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1970881945"/>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fade">
                                      <p:cBhvr>
                                        <p:cTn id="14" dur="1000"/>
                                        <p:tgtEl>
                                          <p:spTgt spid="17"/>
                                        </p:tgtEl>
                                      </p:cBhvr>
                                    </p:animEffect>
                                    <p:anim calcmode="lin" valueType="num">
                                      <p:cBhvr>
                                        <p:cTn id="15" dur="1000" fill="hold"/>
                                        <p:tgtEl>
                                          <p:spTgt spid="17"/>
                                        </p:tgtEl>
                                        <p:attrNameLst>
                                          <p:attrName>ppt_x</p:attrName>
                                        </p:attrNameLst>
                                      </p:cBhvr>
                                      <p:tavLst>
                                        <p:tav tm="0">
                                          <p:val>
                                            <p:strVal val="#ppt_x"/>
                                          </p:val>
                                        </p:tav>
                                        <p:tav tm="100000">
                                          <p:val>
                                            <p:strVal val="#ppt_x"/>
                                          </p:val>
                                        </p:tav>
                                      </p:tavLst>
                                    </p:anim>
                                    <p:anim calcmode="lin" valueType="num">
                                      <p:cBhvr>
                                        <p:cTn id="16"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1000"/>
                                        <p:tgtEl>
                                          <p:spTgt spid="14"/>
                                        </p:tgtEl>
                                      </p:cBhvr>
                                    </p:animEffect>
                                    <p:anim calcmode="lin" valueType="num">
                                      <p:cBhvr>
                                        <p:cTn id="22" dur="1000" fill="hold"/>
                                        <p:tgtEl>
                                          <p:spTgt spid="14"/>
                                        </p:tgtEl>
                                        <p:attrNameLst>
                                          <p:attrName>ppt_x</p:attrName>
                                        </p:attrNameLst>
                                      </p:cBhvr>
                                      <p:tavLst>
                                        <p:tav tm="0">
                                          <p:val>
                                            <p:strVal val="#ppt_x"/>
                                          </p:val>
                                        </p:tav>
                                        <p:tav tm="100000">
                                          <p:val>
                                            <p:strVal val="#ppt_x"/>
                                          </p:val>
                                        </p:tav>
                                      </p:tavLst>
                                    </p:anim>
                                    <p:anim calcmode="lin" valueType="num">
                                      <p:cBhvr>
                                        <p:cTn id="23"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fade">
                                      <p:cBhvr>
                                        <p:cTn id="28" dur="1000"/>
                                        <p:tgtEl>
                                          <p:spTgt spid="18"/>
                                        </p:tgtEl>
                                      </p:cBhvr>
                                    </p:animEffect>
                                    <p:anim calcmode="lin" valueType="num">
                                      <p:cBhvr>
                                        <p:cTn id="29" dur="1000" fill="hold"/>
                                        <p:tgtEl>
                                          <p:spTgt spid="18"/>
                                        </p:tgtEl>
                                        <p:attrNameLst>
                                          <p:attrName>ppt_x</p:attrName>
                                        </p:attrNameLst>
                                      </p:cBhvr>
                                      <p:tavLst>
                                        <p:tav tm="0">
                                          <p:val>
                                            <p:strVal val="#ppt_x"/>
                                          </p:val>
                                        </p:tav>
                                        <p:tav tm="100000">
                                          <p:val>
                                            <p:strVal val="#ppt_x"/>
                                          </p:val>
                                        </p:tav>
                                      </p:tavLst>
                                    </p:anim>
                                    <p:anim calcmode="lin" valueType="num">
                                      <p:cBhvr>
                                        <p:cTn id="30"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4" name="Picture 6" descr="n23 Fb Tran Manh Tung">
            <a:extLst>
              <a:ext uri="{FF2B5EF4-FFF2-40B4-BE49-F238E27FC236}">
                <a16:creationId xmlns:a16="http://schemas.microsoft.com/office/drawing/2014/main" id="{27F70DC1-B3EA-64EF-FB0B-6B873B881B7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48325" y="5955441"/>
            <a:ext cx="4814413" cy="414105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12" name="MH_SubTitle_1" descr="n23 Fb Tran Manh Tung">
            <a:extLst>
              <a:ext uri="{FF2B5EF4-FFF2-40B4-BE49-F238E27FC236}">
                <a16:creationId xmlns:a16="http://schemas.microsoft.com/office/drawing/2014/main" id="{1866355C-747E-478E-8EFC-DD19DBC9F102}"/>
              </a:ext>
            </a:extLst>
          </p:cNvPr>
          <p:cNvSpPr>
            <a:spLocks/>
          </p:cNvSpPr>
          <p:nvPr>
            <p:custDataLst>
              <p:tags r:id="rId1"/>
            </p:custDataLst>
          </p:nvPr>
        </p:nvSpPr>
        <p:spPr bwMode="auto">
          <a:xfrm>
            <a:off x="1554480" y="2418197"/>
            <a:ext cx="1920240" cy="640080"/>
          </a:xfrm>
          <a:custGeom>
            <a:avLst/>
            <a:gdLst>
              <a:gd name="T0" fmla="*/ 2147483646 w 30720"/>
              <a:gd name="T1" fmla="*/ 2147483646 h 11496"/>
              <a:gd name="T2" fmla="*/ 2147483646 w 30720"/>
              <a:gd name="T3" fmla="*/ 2147483646 h 11496"/>
              <a:gd name="T4" fmla="*/ 2147483646 w 30720"/>
              <a:gd name="T5" fmla="*/ 2147483646 h 11496"/>
              <a:gd name="T6" fmla="*/ 2147483646 w 30720"/>
              <a:gd name="T7" fmla="*/ 2147483646 h 11496"/>
              <a:gd name="T8" fmla="*/ 2147483646 w 30720"/>
              <a:gd name="T9" fmla="*/ 2147483646 h 11496"/>
              <a:gd name="T10" fmla="*/ 2147483646 w 30720"/>
              <a:gd name="T11" fmla="*/ 2147483646 h 11496"/>
              <a:gd name="T12" fmla="*/ 2147483646 w 30720"/>
              <a:gd name="T13" fmla="*/ 2147483646 h 11496"/>
              <a:gd name="T14" fmla="*/ 2147483646 w 30720"/>
              <a:gd name="T15" fmla="*/ 2147483646 h 11496"/>
              <a:gd name="T16" fmla="*/ 2147483646 w 30720"/>
              <a:gd name="T17" fmla="*/ 2147483646 h 11496"/>
              <a:gd name="T18" fmla="*/ 2147483646 w 30720"/>
              <a:gd name="T19" fmla="*/ 2147483646 h 11496"/>
              <a:gd name="T20" fmla="*/ 2147483646 w 30720"/>
              <a:gd name="T21" fmla="*/ 2147483646 h 11496"/>
              <a:gd name="T22" fmla="*/ 2147483646 w 30720"/>
              <a:gd name="T23" fmla="*/ 2147483646 h 11496"/>
              <a:gd name="T24" fmla="*/ 2147483646 w 30720"/>
              <a:gd name="T25" fmla="*/ 2147483646 h 11496"/>
              <a:gd name="T26" fmla="*/ 2147483646 w 30720"/>
              <a:gd name="T27" fmla="*/ 2147483646 h 11496"/>
              <a:gd name="T28" fmla="*/ 2147483646 w 30720"/>
              <a:gd name="T29" fmla="*/ 2147483646 h 11496"/>
              <a:gd name="T30" fmla="*/ 2147483646 w 30720"/>
              <a:gd name="T31" fmla="*/ 2147483646 h 11496"/>
              <a:gd name="T32" fmla="*/ 2147483646 w 30720"/>
              <a:gd name="T33" fmla="*/ 2147483646 h 11496"/>
              <a:gd name="T34" fmla="*/ 2147483646 w 30720"/>
              <a:gd name="T35" fmla="*/ 2147483646 h 11496"/>
              <a:gd name="T36" fmla="*/ 2147483646 w 30720"/>
              <a:gd name="T37" fmla="*/ 2147483646 h 11496"/>
              <a:gd name="T38" fmla="*/ 2147483646 w 30720"/>
              <a:gd name="T39" fmla="*/ 2147483646 h 11496"/>
              <a:gd name="T40" fmla="*/ 2147483646 w 30720"/>
              <a:gd name="T41" fmla="*/ 2147483646 h 11496"/>
              <a:gd name="T42" fmla="*/ 2147483646 w 30720"/>
              <a:gd name="T43" fmla="*/ 2147483646 h 11496"/>
              <a:gd name="T44" fmla="*/ 2147483646 w 30720"/>
              <a:gd name="T45" fmla="*/ 2147483646 h 11496"/>
              <a:gd name="T46" fmla="*/ 2147483646 w 30720"/>
              <a:gd name="T47" fmla="*/ 2147483646 h 11496"/>
              <a:gd name="T48" fmla="*/ 2147483646 w 30720"/>
              <a:gd name="T49" fmla="*/ 2147483646 h 11496"/>
              <a:gd name="T50" fmla="*/ 2147483646 w 30720"/>
              <a:gd name="T51" fmla="*/ 2147483646 h 11496"/>
              <a:gd name="T52" fmla="*/ 2147483646 w 30720"/>
              <a:gd name="T53" fmla="*/ 2147483646 h 11496"/>
              <a:gd name="T54" fmla="*/ 2147483646 w 30720"/>
              <a:gd name="T55" fmla="*/ 2147483646 h 11496"/>
              <a:gd name="T56" fmla="*/ 2147483646 w 30720"/>
              <a:gd name="T57" fmla="*/ 2147483646 h 11496"/>
              <a:gd name="T58" fmla="*/ 2147483646 w 30720"/>
              <a:gd name="T59" fmla="*/ 2147483646 h 11496"/>
              <a:gd name="T60" fmla="*/ 2147483646 w 30720"/>
              <a:gd name="T61" fmla="*/ 2147483646 h 11496"/>
              <a:gd name="T62" fmla="*/ 2147483646 w 30720"/>
              <a:gd name="T63" fmla="*/ 2147483646 h 11496"/>
              <a:gd name="T64" fmla="*/ 2147483646 w 30720"/>
              <a:gd name="T65" fmla="*/ 2147483646 h 11496"/>
              <a:gd name="T66" fmla="*/ 2147483646 w 30720"/>
              <a:gd name="T67" fmla="*/ 2147483646 h 11496"/>
              <a:gd name="T68" fmla="*/ 2147483646 w 30720"/>
              <a:gd name="T69" fmla="*/ 2147483646 h 11496"/>
              <a:gd name="T70" fmla="*/ 2147483646 w 30720"/>
              <a:gd name="T71" fmla="*/ 2147483646 h 11496"/>
              <a:gd name="T72" fmla="*/ 2147483646 w 30720"/>
              <a:gd name="T73" fmla="*/ 2147483646 h 11496"/>
              <a:gd name="T74" fmla="*/ 2147483646 w 30720"/>
              <a:gd name="T75" fmla="*/ 2147483646 h 11496"/>
              <a:gd name="T76" fmla="*/ 2147483646 w 30720"/>
              <a:gd name="T77" fmla="*/ 2147483646 h 11496"/>
              <a:gd name="T78" fmla="*/ 2147483646 w 30720"/>
              <a:gd name="T79" fmla="*/ 2147483646 h 11496"/>
              <a:gd name="T80" fmla="*/ 2147483646 w 30720"/>
              <a:gd name="T81" fmla="*/ 2147483646 h 11496"/>
              <a:gd name="T82" fmla="*/ 2147483646 w 30720"/>
              <a:gd name="T83" fmla="*/ 2147483646 h 11496"/>
              <a:gd name="T84" fmla="*/ 2147483646 w 30720"/>
              <a:gd name="T85" fmla="*/ 2147483646 h 11496"/>
              <a:gd name="T86" fmla="*/ 2147483646 w 30720"/>
              <a:gd name="T87" fmla="*/ 2147483646 h 11496"/>
              <a:gd name="T88" fmla="*/ 2147483646 w 30720"/>
              <a:gd name="T89" fmla="*/ 2147483646 h 11496"/>
              <a:gd name="T90" fmla="*/ 2147483646 w 30720"/>
              <a:gd name="T91" fmla="*/ 2147483646 h 11496"/>
              <a:gd name="T92" fmla="*/ 2147483646 w 30720"/>
              <a:gd name="T93" fmla="*/ 2147483646 h 11496"/>
              <a:gd name="T94" fmla="*/ 2147483646 w 30720"/>
              <a:gd name="T95" fmla="*/ 2147483646 h 11496"/>
              <a:gd name="T96" fmla="*/ 2147483646 w 30720"/>
              <a:gd name="T97" fmla="*/ 2147483646 h 11496"/>
              <a:gd name="T98" fmla="*/ 2147483646 w 30720"/>
              <a:gd name="T99" fmla="*/ 2147483646 h 11496"/>
              <a:gd name="T100" fmla="*/ 2147483646 w 30720"/>
              <a:gd name="T101" fmla="*/ 2147483646 h 11496"/>
              <a:gd name="T102" fmla="*/ 2147483646 w 30720"/>
              <a:gd name="T103" fmla="*/ 2147483646 h 11496"/>
              <a:gd name="T104" fmla="*/ 2147483646 w 30720"/>
              <a:gd name="T105" fmla="*/ 2147483646 h 11496"/>
              <a:gd name="T106" fmla="*/ 2147483646 w 30720"/>
              <a:gd name="T107" fmla="*/ 2147483646 h 11496"/>
              <a:gd name="T108" fmla="*/ 2147483646 w 30720"/>
              <a:gd name="T109" fmla="*/ 2147483646 h 11496"/>
              <a:gd name="T110" fmla="*/ 2147483646 w 30720"/>
              <a:gd name="T111" fmla="*/ 2147483646 h 11496"/>
              <a:gd name="T112" fmla="*/ 2147483646 w 30720"/>
              <a:gd name="T113" fmla="*/ 2147483646 h 11496"/>
              <a:gd name="T114" fmla="*/ 2147483646 w 30720"/>
              <a:gd name="T115" fmla="*/ 2147483646 h 11496"/>
              <a:gd name="T116" fmla="*/ 2147483646 w 30720"/>
              <a:gd name="T117" fmla="*/ 2147483646 h 11496"/>
              <a:gd name="T118" fmla="*/ 2147483646 w 30720"/>
              <a:gd name="T119" fmla="*/ 2147483646 h 11496"/>
              <a:gd name="T120" fmla="*/ 2147483646 w 30720"/>
              <a:gd name="T121" fmla="*/ 2147483646 h 11496"/>
              <a:gd name="T122" fmla="*/ 2147483646 w 30720"/>
              <a:gd name="T123" fmla="*/ 2147483646 h 11496"/>
              <a:gd name="T124" fmla="*/ 2147483646 w 30720"/>
              <a:gd name="T125" fmla="*/ 2147483646 h 1149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720" h="11496">
                <a:moveTo>
                  <a:pt x="29285" y="7403"/>
                </a:moveTo>
                <a:lnTo>
                  <a:pt x="29285" y="7403"/>
                </a:lnTo>
                <a:lnTo>
                  <a:pt x="29232" y="7379"/>
                </a:lnTo>
                <a:lnTo>
                  <a:pt x="29180" y="7357"/>
                </a:lnTo>
                <a:lnTo>
                  <a:pt x="29127" y="7336"/>
                </a:lnTo>
                <a:lnTo>
                  <a:pt x="29073" y="7316"/>
                </a:lnTo>
                <a:lnTo>
                  <a:pt x="29020" y="7298"/>
                </a:lnTo>
                <a:lnTo>
                  <a:pt x="28966" y="7280"/>
                </a:lnTo>
                <a:lnTo>
                  <a:pt x="28913" y="7264"/>
                </a:lnTo>
                <a:lnTo>
                  <a:pt x="28859" y="7251"/>
                </a:lnTo>
                <a:lnTo>
                  <a:pt x="28804" y="7237"/>
                </a:lnTo>
                <a:lnTo>
                  <a:pt x="28750" y="7226"/>
                </a:lnTo>
                <a:lnTo>
                  <a:pt x="28697" y="7216"/>
                </a:lnTo>
                <a:lnTo>
                  <a:pt x="28643" y="7208"/>
                </a:lnTo>
                <a:lnTo>
                  <a:pt x="28589" y="7202"/>
                </a:lnTo>
                <a:lnTo>
                  <a:pt x="28535" y="7198"/>
                </a:lnTo>
                <a:lnTo>
                  <a:pt x="28482" y="7195"/>
                </a:lnTo>
                <a:lnTo>
                  <a:pt x="28429" y="7194"/>
                </a:lnTo>
                <a:lnTo>
                  <a:pt x="28376" y="7194"/>
                </a:lnTo>
                <a:lnTo>
                  <a:pt x="28322" y="7197"/>
                </a:lnTo>
                <a:lnTo>
                  <a:pt x="28269" y="7201"/>
                </a:lnTo>
                <a:lnTo>
                  <a:pt x="28217" y="7207"/>
                </a:lnTo>
                <a:lnTo>
                  <a:pt x="28165" y="7215"/>
                </a:lnTo>
                <a:lnTo>
                  <a:pt x="28113" y="7226"/>
                </a:lnTo>
                <a:lnTo>
                  <a:pt x="28062" y="7238"/>
                </a:lnTo>
                <a:lnTo>
                  <a:pt x="28011" y="7253"/>
                </a:lnTo>
                <a:lnTo>
                  <a:pt x="27960" y="7270"/>
                </a:lnTo>
                <a:lnTo>
                  <a:pt x="27910" y="7289"/>
                </a:lnTo>
                <a:lnTo>
                  <a:pt x="27861" y="7310"/>
                </a:lnTo>
                <a:lnTo>
                  <a:pt x="27812" y="7334"/>
                </a:lnTo>
                <a:lnTo>
                  <a:pt x="27763" y="7360"/>
                </a:lnTo>
                <a:lnTo>
                  <a:pt x="27717" y="7388"/>
                </a:lnTo>
                <a:lnTo>
                  <a:pt x="27670" y="7418"/>
                </a:lnTo>
                <a:lnTo>
                  <a:pt x="27623" y="7452"/>
                </a:lnTo>
                <a:lnTo>
                  <a:pt x="27600" y="7473"/>
                </a:lnTo>
                <a:lnTo>
                  <a:pt x="27578" y="7494"/>
                </a:lnTo>
                <a:lnTo>
                  <a:pt x="27556" y="7516"/>
                </a:lnTo>
                <a:lnTo>
                  <a:pt x="27535" y="7539"/>
                </a:lnTo>
                <a:lnTo>
                  <a:pt x="27515" y="7562"/>
                </a:lnTo>
                <a:lnTo>
                  <a:pt x="27495" y="7586"/>
                </a:lnTo>
                <a:lnTo>
                  <a:pt x="27476" y="7611"/>
                </a:lnTo>
                <a:lnTo>
                  <a:pt x="27457" y="7636"/>
                </a:lnTo>
                <a:lnTo>
                  <a:pt x="27440" y="7662"/>
                </a:lnTo>
                <a:lnTo>
                  <a:pt x="27422" y="7689"/>
                </a:lnTo>
                <a:lnTo>
                  <a:pt x="27405" y="7716"/>
                </a:lnTo>
                <a:lnTo>
                  <a:pt x="27390" y="7743"/>
                </a:lnTo>
                <a:lnTo>
                  <a:pt x="27374" y="7771"/>
                </a:lnTo>
                <a:lnTo>
                  <a:pt x="27360" y="7799"/>
                </a:lnTo>
                <a:lnTo>
                  <a:pt x="27345" y="7827"/>
                </a:lnTo>
                <a:lnTo>
                  <a:pt x="27332" y="7857"/>
                </a:lnTo>
                <a:lnTo>
                  <a:pt x="27319" y="7887"/>
                </a:lnTo>
                <a:lnTo>
                  <a:pt x="27307" y="7916"/>
                </a:lnTo>
                <a:lnTo>
                  <a:pt x="27296" y="7946"/>
                </a:lnTo>
                <a:lnTo>
                  <a:pt x="27286" y="7976"/>
                </a:lnTo>
                <a:lnTo>
                  <a:pt x="27276" y="8006"/>
                </a:lnTo>
                <a:lnTo>
                  <a:pt x="27268" y="8038"/>
                </a:lnTo>
                <a:lnTo>
                  <a:pt x="27260" y="8069"/>
                </a:lnTo>
                <a:lnTo>
                  <a:pt x="27252" y="8099"/>
                </a:lnTo>
                <a:lnTo>
                  <a:pt x="27246" y="8130"/>
                </a:lnTo>
                <a:lnTo>
                  <a:pt x="27241" y="8161"/>
                </a:lnTo>
                <a:lnTo>
                  <a:pt x="27236" y="8193"/>
                </a:lnTo>
                <a:lnTo>
                  <a:pt x="27231" y="8224"/>
                </a:lnTo>
                <a:lnTo>
                  <a:pt x="27228" y="8255"/>
                </a:lnTo>
                <a:lnTo>
                  <a:pt x="27226" y="8286"/>
                </a:lnTo>
                <a:lnTo>
                  <a:pt x="27225" y="8318"/>
                </a:lnTo>
                <a:lnTo>
                  <a:pt x="27224" y="8348"/>
                </a:lnTo>
                <a:lnTo>
                  <a:pt x="27225" y="8379"/>
                </a:lnTo>
                <a:lnTo>
                  <a:pt x="27226" y="8409"/>
                </a:lnTo>
                <a:lnTo>
                  <a:pt x="27228" y="8440"/>
                </a:lnTo>
                <a:lnTo>
                  <a:pt x="27231" y="8471"/>
                </a:lnTo>
                <a:lnTo>
                  <a:pt x="27236" y="8500"/>
                </a:lnTo>
                <a:lnTo>
                  <a:pt x="27241" y="8530"/>
                </a:lnTo>
                <a:lnTo>
                  <a:pt x="27247" y="8559"/>
                </a:lnTo>
                <a:lnTo>
                  <a:pt x="27254" y="8588"/>
                </a:lnTo>
                <a:lnTo>
                  <a:pt x="27263" y="8617"/>
                </a:lnTo>
                <a:lnTo>
                  <a:pt x="27271" y="8645"/>
                </a:lnTo>
                <a:lnTo>
                  <a:pt x="27281" y="8674"/>
                </a:lnTo>
                <a:lnTo>
                  <a:pt x="27293" y="8701"/>
                </a:lnTo>
                <a:lnTo>
                  <a:pt x="27304" y="8728"/>
                </a:lnTo>
                <a:lnTo>
                  <a:pt x="27318" y="8754"/>
                </a:lnTo>
                <a:lnTo>
                  <a:pt x="27331" y="8780"/>
                </a:lnTo>
                <a:lnTo>
                  <a:pt x="27347" y="8805"/>
                </a:lnTo>
                <a:lnTo>
                  <a:pt x="27364" y="8830"/>
                </a:lnTo>
                <a:lnTo>
                  <a:pt x="27381" y="8854"/>
                </a:lnTo>
                <a:lnTo>
                  <a:pt x="27399" y="8876"/>
                </a:lnTo>
                <a:lnTo>
                  <a:pt x="27419" y="8899"/>
                </a:lnTo>
                <a:lnTo>
                  <a:pt x="27440" y="8921"/>
                </a:lnTo>
                <a:lnTo>
                  <a:pt x="27462" y="8943"/>
                </a:lnTo>
                <a:lnTo>
                  <a:pt x="27484" y="8963"/>
                </a:lnTo>
                <a:lnTo>
                  <a:pt x="27509" y="8983"/>
                </a:lnTo>
                <a:lnTo>
                  <a:pt x="27534" y="9001"/>
                </a:lnTo>
                <a:lnTo>
                  <a:pt x="27560" y="9019"/>
                </a:lnTo>
                <a:lnTo>
                  <a:pt x="27589" y="9036"/>
                </a:lnTo>
                <a:lnTo>
                  <a:pt x="27618" y="9052"/>
                </a:lnTo>
                <a:lnTo>
                  <a:pt x="27648" y="9067"/>
                </a:lnTo>
                <a:lnTo>
                  <a:pt x="27679" y="9081"/>
                </a:lnTo>
                <a:lnTo>
                  <a:pt x="27711" y="9094"/>
                </a:lnTo>
                <a:lnTo>
                  <a:pt x="27746" y="9106"/>
                </a:lnTo>
                <a:lnTo>
                  <a:pt x="27734" y="9013"/>
                </a:lnTo>
                <a:lnTo>
                  <a:pt x="27730" y="8964"/>
                </a:lnTo>
                <a:lnTo>
                  <a:pt x="27727" y="8916"/>
                </a:lnTo>
                <a:lnTo>
                  <a:pt x="27724" y="8866"/>
                </a:lnTo>
                <a:lnTo>
                  <a:pt x="27722" y="8816"/>
                </a:lnTo>
                <a:lnTo>
                  <a:pt x="27721" y="8767"/>
                </a:lnTo>
                <a:lnTo>
                  <a:pt x="27721" y="8717"/>
                </a:lnTo>
                <a:lnTo>
                  <a:pt x="27722" y="8667"/>
                </a:lnTo>
                <a:lnTo>
                  <a:pt x="27725" y="8617"/>
                </a:lnTo>
                <a:lnTo>
                  <a:pt x="27729" y="8568"/>
                </a:lnTo>
                <a:lnTo>
                  <a:pt x="27734" y="8519"/>
                </a:lnTo>
                <a:lnTo>
                  <a:pt x="27743" y="8472"/>
                </a:lnTo>
                <a:lnTo>
                  <a:pt x="27752" y="8425"/>
                </a:lnTo>
                <a:lnTo>
                  <a:pt x="27763" y="8378"/>
                </a:lnTo>
                <a:lnTo>
                  <a:pt x="27776" y="8333"/>
                </a:lnTo>
                <a:lnTo>
                  <a:pt x="27783" y="8311"/>
                </a:lnTo>
                <a:lnTo>
                  <a:pt x="27792" y="8289"/>
                </a:lnTo>
                <a:lnTo>
                  <a:pt x="27800" y="8268"/>
                </a:lnTo>
                <a:lnTo>
                  <a:pt x="27809" y="8247"/>
                </a:lnTo>
                <a:lnTo>
                  <a:pt x="27820" y="8226"/>
                </a:lnTo>
                <a:lnTo>
                  <a:pt x="27829" y="8206"/>
                </a:lnTo>
                <a:lnTo>
                  <a:pt x="27840" y="8185"/>
                </a:lnTo>
                <a:lnTo>
                  <a:pt x="27852" y="8167"/>
                </a:lnTo>
                <a:lnTo>
                  <a:pt x="27864" y="8148"/>
                </a:lnTo>
                <a:lnTo>
                  <a:pt x="27877" y="8129"/>
                </a:lnTo>
                <a:lnTo>
                  <a:pt x="27890" y="8112"/>
                </a:lnTo>
                <a:lnTo>
                  <a:pt x="27905" y="8094"/>
                </a:lnTo>
                <a:lnTo>
                  <a:pt x="27921" y="8077"/>
                </a:lnTo>
                <a:lnTo>
                  <a:pt x="27936" y="8061"/>
                </a:lnTo>
                <a:lnTo>
                  <a:pt x="27953" y="8045"/>
                </a:lnTo>
                <a:lnTo>
                  <a:pt x="27970" y="8029"/>
                </a:lnTo>
                <a:lnTo>
                  <a:pt x="27987" y="8015"/>
                </a:lnTo>
                <a:lnTo>
                  <a:pt x="28006" y="8001"/>
                </a:lnTo>
                <a:lnTo>
                  <a:pt x="28026" y="7988"/>
                </a:lnTo>
                <a:lnTo>
                  <a:pt x="28047" y="7975"/>
                </a:lnTo>
                <a:lnTo>
                  <a:pt x="28067" y="7963"/>
                </a:lnTo>
                <a:lnTo>
                  <a:pt x="28089" y="7951"/>
                </a:lnTo>
                <a:lnTo>
                  <a:pt x="28112" y="7941"/>
                </a:lnTo>
                <a:lnTo>
                  <a:pt x="28136" y="7931"/>
                </a:lnTo>
                <a:lnTo>
                  <a:pt x="28160" y="7922"/>
                </a:lnTo>
                <a:lnTo>
                  <a:pt x="28186" y="7914"/>
                </a:lnTo>
                <a:lnTo>
                  <a:pt x="28212" y="7906"/>
                </a:lnTo>
                <a:lnTo>
                  <a:pt x="28240" y="7899"/>
                </a:lnTo>
                <a:lnTo>
                  <a:pt x="28268" y="7893"/>
                </a:lnTo>
                <a:lnTo>
                  <a:pt x="28298" y="7889"/>
                </a:lnTo>
                <a:lnTo>
                  <a:pt x="28328" y="7885"/>
                </a:lnTo>
                <a:lnTo>
                  <a:pt x="28358" y="7880"/>
                </a:lnTo>
                <a:lnTo>
                  <a:pt x="28384" y="7882"/>
                </a:lnTo>
                <a:lnTo>
                  <a:pt x="28410" y="7883"/>
                </a:lnTo>
                <a:lnTo>
                  <a:pt x="28435" y="7884"/>
                </a:lnTo>
                <a:lnTo>
                  <a:pt x="28460" y="7887"/>
                </a:lnTo>
                <a:lnTo>
                  <a:pt x="28485" y="7890"/>
                </a:lnTo>
                <a:lnTo>
                  <a:pt x="28510" y="7893"/>
                </a:lnTo>
                <a:lnTo>
                  <a:pt x="28535" y="7898"/>
                </a:lnTo>
                <a:lnTo>
                  <a:pt x="28559" y="7903"/>
                </a:lnTo>
                <a:lnTo>
                  <a:pt x="28583" y="7909"/>
                </a:lnTo>
                <a:lnTo>
                  <a:pt x="28607" y="7915"/>
                </a:lnTo>
                <a:lnTo>
                  <a:pt x="28630" y="7922"/>
                </a:lnTo>
                <a:lnTo>
                  <a:pt x="28654" y="7929"/>
                </a:lnTo>
                <a:lnTo>
                  <a:pt x="28676" y="7938"/>
                </a:lnTo>
                <a:lnTo>
                  <a:pt x="28699" y="7947"/>
                </a:lnTo>
                <a:lnTo>
                  <a:pt x="28721" y="7956"/>
                </a:lnTo>
                <a:lnTo>
                  <a:pt x="28743" y="7966"/>
                </a:lnTo>
                <a:lnTo>
                  <a:pt x="28765" y="7976"/>
                </a:lnTo>
                <a:lnTo>
                  <a:pt x="28787" y="7988"/>
                </a:lnTo>
                <a:lnTo>
                  <a:pt x="28808" y="7999"/>
                </a:lnTo>
                <a:lnTo>
                  <a:pt x="28828" y="8012"/>
                </a:lnTo>
                <a:lnTo>
                  <a:pt x="28869" y="8038"/>
                </a:lnTo>
                <a:lnTo>
                  <a:pt x="28908" y="8065"/>
                </a:lnTo>
                <a:lnTo>
                  <a:pt x="28945" y="8095"/>
                </a:lnTo>
                <a:lnTo>
                  <a:pt x="28981" y="8126"/>
                </a:lnTo>
                <a:lnTo>
                  <a:pt x="29016" y="8159"/>
                </a:lnTo>
                <a:lnTo>
                  <a:pt x="29048" y="8195"/>
                </a:lnTo>
                <a:lnTo>
                  <a:pt x="29078" y="8231"/>
                </a:lnTo>
                <a:lnTo>
                  <a:pt x="29107" y="8270"/>
                </a:lnTo>
                <a:lnTo>
                  <a:pt x="29134" y="8309"/>
                </a:lnTo>
                <a:lnTo>
                  <a:pt x="29159" y="8351"/>
                </a:lnTo>
                <a:lnTo>
                  <a:pt x="29182" y="8394"/>
                </a:lnTo>
                <a:lnTo>
                  <a:pt x="29202" y="8436"/>
                </a:lnTo>
                <a:lnTo>
                  <a:pt x="29221" y="8481"/>
                </a:lnTo>
                <a:lnTo>
                  <a:pt x="29229" y="8504"/>
                </a:lnTo>
                <a:lnTo>
                  <a:pt x="29238" y="8527"/>
                </a:lnTo>
                <a:lnTo>
                  <a:pt x="29245" y="8551"/>
                </a:lnTo>
                <a:lnTo>
                  <a:pt x="29251" y="8574"/>
                </a:lnTo>
                <a:lnTo>
                  <a:pt x="29257" y="8598"/>
                </a:lnTo>
                <a:lnTo>
                  <a:pt x="29263" y="8621"/>
                </a:lnTo>
                <a:lnTo>
                  <a:pt x="29268" y="8645"/>
                </a:lnTo>
                <a:lnTo>
                  <a:pt x="29272" y="8670"/>
                </a:lnTo>
                <a:lnTo>
                  <a:pt x="29275" y="8694"/>
                </a:lnTo>
                <a:lnTo>
                  <a:pt x="29278" y="8719"/>
                </a:lnTo>
                <a:lnTo>
                  <a:pt x="29280" y="8744"/>
                </a:lnTo>
                <a:lnTo>
                  <a:pt x="29282" y="8769"/>
                </a:lnTo>
                <a:lnTo>
                  <a:pt x="29283" y="8794"/>
                </a:lnTo>
                <a:lnTo>
                  <a:pt x="29283" y="8820"/>
                </a:lnTo>
                <a:lnTo>
                  <a:pt x="29283" y="8845"/>
                </a:lnTo>
                <a:lnTo>
                  <a:pt x="29282" y="8871"/>
                </a:lnTo>
                <a:lnTo>
                  <a:pt x="29280" y="8897"/>
                </a:lnTo>
                <a:lnTo>
                  <a:pt x="29278" y="8922"/>
                </a:lnTo>
                <a:lnTo>
                  <a:pt x="29271" y="8974"/>
                </a:lnTo>
                <a:lnTo>
                  <a:pt x="29262" y="9024"/>
                </a:lnTo>
                <a:lnTo>
                  <a:pt x="29251" y="9074"/>
                </a:lnTo>
                <a:lnTo>
                  <a:pt x="29238" y="9123"/>
                </a:lnTo>
                <a:lnTo>
                  <a:pt x="29223" y="9171"/>
                </a:lnTo>
                <a:lnTo>
                  <a:pt x="29206" y="9219"/>
                </a:lnTo>
                <a:lnTo>
                  <a:pt x="29188" y="9265"/>
                </a:lnTo>
                <a:lnTo>
                  <a:pt x="29167" y="9310"/>
                </a:lnTo>
                <a:lnTo>
                  <a:pt x="29144" y="9355"/>
                </a:lnTo>
                <a:lnTo>
                  <a:pt x="29120" y="9398"/>
                </a:lnTo>
                <a:lnTo>
                  <a:pt x="29094" y="9441"/>
                </a:lnTo>
                <a:lnTo>
                  <a:pt x="29067" y="9481"/>
                </a:lnTo>
                <a:lnTo>
                  <a:pt x="29038" y="9522"/>
                </a:lnTo>
                <a:lnTo>
                  <a:pt x="29006" y="9560"/>
                </a:lnTo>
                <a:lnTo>
                  <a:pt x="28974" y="9599"/>
                </a:lnTo>
                <a:lnTo>
                  <a:pt x="28941" y="9635"/>
                </a:lnTo>
                <a:lnTo>
                  <a:pt x="28905" y="9671"/>
                </a:lnTo>
                <a:lnTo>
                  <a:pt x="28869" y="9704"/>
                </a:lnTo>
                <a:lnTo>
                  <a:pt x="28831" y="9737"/>
                </a:lnTo>
                <a:lnTo>
                  <a:pt x="28792" y="9768"/>
                </a:lnTo>
                <a:lnTo>
                  <a:pt x="28751" y="9798"/>
                </a:lnTo>
                <a:lnTo>
                  <a:pt x="28710" y="9827"/>
                </a:lnTo>
                <a:lnTo>
                  <a:pt x="28666" y="9854"/>
                </a:lnTo>
                <a:lnTo>
                  <a:pt x="28622" y="9879"/>
                </a:lnTo>
                <a:lnTo>
                  <a:pt x="28578" y="9903"/>
                </a:lnTo>
                <a:lnTo>
                  <a:pt x="28532" y="9926"/>
                </a:lnTo>
                <a:lnTo>
                  <a:pt x="28484" y="9946"/>
                </a:lnTo>
                <a:lnTo>
                  <a:pt x="28436" y="9965"/>
                </a:lnTo>
                <a:lnTo>
                  <a:pt x="28387" y="9983"/>
                </a:lnTo>
                <a:lnTo>
                  <a:pt x="28337" y="9999"/>
                </a:lnTo>
                <a:lnTo>
                  <a:pt x="28287" y="10013"/>
                </a:lnTo>
                <a:lnTo>
                  <a:pt x="28236" y="10025"/>
                </a:lnTo>
                <a:lnTo>
                  <a:pt x="28189" y="10031"/>
                </a:lnTo>
                <a:lnTo>
                  <a:pt x="28143" y="10035"/>
                </a:lnTo>
                <a:lnTo>
                  <a:pt x="28098" y="10038"/>
                </a:lnTo>
                <a:lnTo>
                  <a:pt x="28052" y="10040"/>
                </a:lnTo>
                <a:lnTo>
                  <a:pt x="28006" y="10041"/>
                </a:lnTo>
                <a:lnTo>
                  <a:pt x="27960" y="10040"/>
                </a:lnTo>
                <a:lnTo>
                  <a:pt x="27915" y="10039"/>
                </a:lnTo>
                <a:lnTo>
                  <a:pt x="27870" y="10036"/>
                </a:lnTo>
                <a:lnTo>
                  <a:pt x="27825" y="10033"/>
                </a:lnTo>
                <a:lnTo>
                  <a:pt x="27780" y="10028"/>
                </a:lnTo>
                <a:lnTo>
                  <a:pt x="27735" y="10021"/>
                </a:lnTo>
                <a:lnTo>
                  <a:pt x="27691" y="10014"/>
                </a:lnTo>
                <a:lnTo>
                  <a:pt x="27647" y="10005"/>
                </a:lnTo>
                <a:lnTo>
                  <a:pt x="27602" y="9995"/>
                </a:lnTo>
                <a:lnTo>
                  <a:pt x="27559" y="9984"/>
                </a:lnTo>
                <a:lnTo>
                  <a:pt x="27516" y="9972"/>
                </a:lnTo>
                <a:lnTo>
                  <a:pt x="27473" y="9958"/>
                </a:lnTo>
                <a:lnTo>
                  <a:pt x="27430" y="9943"/>
                </a:lnTo>
                <a:lnTo>
                  <a:pt x="27388" y="9928"/>
                </a:lnTo>
                <a:lnTo>
                  <a:pt x="27346" y="9910"/>
                </a:lnTo>
                <a:lnTo>
                  <a:pt x="27305" y="9891"/>
                </a:lnTo>
                <a:lnTo>
                  <a:pt x="27265" y="9871"/>
                </a:lnTo>
                <a:lnTo>
                  <a:pt x="27224" y="9850"/>
                </a:lnTo>
                <a:lnTo>
                  <a:pt x="27185" y="9828"/>
                </a:lnTo>
                <a:lnTo>
                  <a:pt x="27145" y="9803"/>
                </a:lnTo>
                <a:lnTo>
                  <a:pt x="27107" y="9778"/>
                </a:lnTo>
                <a:lnTo>
                  <a:pt x="27068" y="9751"/>
                </a:lnTo>
                <a:lnTo>
                  <a:pt x="27031" y="9723"/>
                </a:lnTo>
                <a:lnTo>
                  <a:pt x="26994" y="9693"/>
                </a:lnTo>
                <a:lnTo>
                  <a:pt x="26958" y="9662"/>
                </a:lnTo>
                <a:lnTo>
                  <a:pt x="26922" y="9630"/>
                </a:lnTo>
                <a:lnTo>
                  <a:pt x="26888" y="9597"/>
                </a:lnTo>
                <a:lnTo>
                  <a:pt x="26854" y="9559"/>
                </a:lnTo>
                <a:lnTo>
                  <a:pt x="26821" y="9521"/>
                </a:lnTo>
                <a:lnTo>
                  <a:pt x="26790" y="9482"/>
                </a:lnTo>
                <a:lnTo>
                  <a:pt x="26761" y="9443"/>
                </a:lnTo>
                <a:lnTo>
                  <a:pt x="26732" y="9403"/>
                </a:lnTo>
                <a:lnTo>
                  <a:pt x="26705" y="9364"/>
                </a:lnTo>
                <a:lnTo>
                  <a:pt x="26679" y="9323"/>
                </a:lnTo>
                <a:lnTo>
                  <a:pt x="26655" y="9282"/>
                </a:lnTo>
                <a:lnTo>
                  <a:pt x="26631" y="9241"/>
                </a:lnTo>
                <a:lnTo>
                  <a:pt x="26609" y="9199"/>
                </a:lnTo>
                <a:lnTo>
                  <a:pt x="26588" y="9157"/>
                </a:lnTo>
                <a:lnTo>
                  <a:pt x="26568" y="9115"/>
                </a:lnTo>
                <a:lnTo>
                  <a:pt x="26551" y="9073"/>
                </a:lnTo>
                <a:lnTo>
                  <a:pt x="26533" y="9029"/>
                </a:lnTo>
                <a:lnTo>
                  <a:pt x="26517" y="8987"/>
                </a:lnTo>
                <a:lnTo>
                  <a:pt x="26503" y="8943"/>
                </a:lnTo>
                <a:lnTo>
                  <a:pt x="26489" y="8900"/>
                </a:lnTo>
                <a:lnTo>
                  <a:pt x="26477" y="8857"/>
                </a:lnTo>
                <a:lnTo>
                  <a:pt x="26466" y="8812"/>
                </a:lnTo>
                <a:lnTo>
                  <a:pt x="26456" y="8768"/>
                </a:lnTo>
                <a:lnTo>
                  <a:pt x="26448" y="8723"/>
                </a:lnTo>
                <a:lnTo>
                  <a:pt x="26440" y="8680"/>
                </a:lnTo>
                <a:lnTo>
                  <a:pt x="26434" y="8635"/>
                </a:lnTo>
                <a:lnTo>
                  <a:pt x="26429" y="8590"/>
                </a:lnTo>
                <a:lnTo>
                  <a:pt x="26425" y="8546"/>
                </a:lnTo>
                <a:lnTo>
                  <a:pt x="26422" y="8501"/>
                </a:lnTo>
                <a:lnTo>
                  <a:pt x="26421" y="8456"/>
                </a:lnTo>
                <a:lnTo>
                  <a:pt x="26419" y="8412"/>
                </a:lnTo>
                <a:lnTo>
                  <a:pt x="26419" y="8368"/>
                </a:lnTo>
                <a:lnTo>
                  <a:pt x="26422" y="8323"/>
                </a:lnTo>
                <a:lnTo>
                  <a:pt x="26425" y="8278"/>
                </a:lnTo>
                <a:lnTo>
                  <a:pt x="26428" y="8233"/>
                </a:lnTo>
                <a:lnTo>
                  <a:pt x="26433" y="8189"/>
                </a:lnTo>
                <a:lnTo>
                  <a:pt x="26439" y="8145"/>
                </a:lnTo>
                <a:lnTo>
                  <a:pt x="26445" y="8100"/>
                </a:lnTo>
                <a:lnTo>
                  <a:pt x="26454" y="8056"/>
                </a:lnTo>
                <a:lnTo>
                  <a:pt x="26463" y="8013"/>
                </a:lnTo>
                <a:lnTo>
                  <a:pt x="26473" y="7969"/>
                </a:lnTo>
                <a:lnTo>
                  <a:pt x="26484" y="7925"/>
                </a:lnTo>
                <a:lnTo>
                  <a:pt x="26497" y="7882"/>
                </a:lnTo>
                <a:lnTo>
                  <a:pt x="26509" y="7839"/>
                </a:lnTo>
                <a:lnTo>
                  <a:pt x="26524" y="7796"/>
                </a:lnTo>
                <a:lnTo>
                  <a:pt x="26539" y="7754"/>
                </a:lnTo>
                <a:lnTo>
                  <a:pt x="26555" y="7711"/>
                </a:lnTo>
                <a:lnTo>
                  <a:pt x="26571" y="7669"/>
                </a:lnTo>
                <a:lnTo>
                  <a:pt x="26590" y="7628"/>
                </a:lnTo>
                <a:lnTo>
                  <a:pt x="26609" y="7587"/>
                </a:lnTo>
                <a:lnTo>
                  <a:pt x="26629" y="7546"/>
                </a:lnTo>
                <a:lnTo>
                  <a:pt x="26650" y="7506"/>
                </a:lnTo>
                <a:lnTo>
                  <a:pt x="26671" y="7465"/>
                </a:lnTo>
                <a:lnTo>
                  <a:pt x="26694" y="7426"/>
                </a:lnTo>
                <a:lnTo>
                  <a:pt x="26718" y="7387"/>
                </a:lnTo>
                <a:lnTo>
                  <a:pt x="26743" y="7349"/>
                </a:lnTo>
                <a:lnTo>
                  <a:pt x="26768" y="7310"/>
                </a:lnTo>
                <a:lnTo>
                  <a:pt x="26795" y="7273"/>
                </a:lnTo>
                <a:lnTo>
                  <a:pt x="26822" y="7236"/>
                </a:lnTo>
                <a:lnTo>
                  <a:pt x="26850" y="7200"/>
                </a:lnTo>
                <a:lnTo>
                  <a:pt x="26880" y="7163"/>
                </a:lnTo>
                <a:lnTo>
                  <a:pt x="26910" y="7128"/>
                </a:lnTo>
                <a:lnTo>
                  <a:pt x="26940" y="7094"/>
                </a:lnTo>
                <a:lnTo>
                  <a:pt x="26971" y="7060"/>
                </a:lnTo>
                <a:lnTo>
                  <a:pt x="27005" y="7027"/>
                </a:lnTo>
                <a:lnTo>
                  <a:pt x="27038" y="6994"/>
                </a:lnTo>
                <a:lnTo>
                  <a:pt x="27071" y="6962"/>
                </a:lnTo>
                <a:lnTo>
                  <a:pt x="27107" y="6933"/>
                </a:lnTo>
                <a:lnTo>
                  <a:pt x="27141" y="6906"/>
                </a:lnTo>
                <a:lnTo>
                  <a:pt x="27176" y="6880"/>
                </a:lnTo>
                <a:lnTo>
                  <a:pt x="27212" y="6854"/>
                </a:lnTo>
                <a:lnTo>
                  <a:pt x="27248" y="6829"/>
                </a:lnTo>
                <a:lnTo>
                  <a:pt x="27285" y="6805"/>
                </a:lnTo>
                <a:lnTo>
                  <a:pt x="27321" y="6782"/>
                </a:lnTo>
                <a:lnTo>
                  <a:pt x="27357" y="6761"/>
                </a:lnTo>
                <a:lnTo>
                  <a:pt x="27395" y="6740"/>
                </a:lnTo>
                <a:lnTo>
                  <a:pt x="27432" y="6719"/>
                </a:lnTo>
                <a:lnTo>
                  <a:pt x="27470" y="6699"/>
                </a:lnTo>
                <a:lnTo>
                  <a:pt x="27508" y="6681"/>
                </a:lnTo>
                <a:lnTo>
                  <a:pt x="27546" y="6663"/>
                </a:lnTo>
                <a:lnTo>
                  <a:pt x="27584" y="6646"/>
                </a:lnTo>
                <a:lnTo>
                  <a:pt x="27623" y="6630"/>
                </a:lnTo>
                <a:lnTo>
                  <a:pt x="27662" y="6615"/>
                </a:lnTo>
                <a:lnTo>
                  <a:pt x="27701" y="6600"/>
                </a:lnTo>
                <a:lnTo>
                  <a:pt x="27741" y="6587"/>
                </a:lnTo>
                <a:lnTo>
                  <a:pt x="27780" y="6573"/>
                </a:lnTo>
                <a:lnTo>
                  <a:pt x="27820" y="6562"/>
                </a:lnTo>
                <a:lnTo>
                  <a:pt x="27859" y="6550"/>
                </a:lnTo>
                <a:lnTo>
                  <a:pt x="27899" y="6540"/>
                </a:lnTo>
                <a:lnTo>
                  <a:pt x="27939" y="6531"/>
                </a:lnTo>
                <a:lnTo>
                  <a:pt x="27980" y="6521"/>
                </a:lnTo>
                <a:lnTo>
                  <a:pt x="28020" y="6514"/>
                </a:lnTo>
                <a:lnTo>
                  <a:pt x="28060" y="6507"/>
                </a:lnTo>
                <a:lnTo>
                  <a:pt x="28101" y="6499"/>
                </a:lnTo>
                <a:lnTo>
                  <a:pt x="28141" y="6494"/>
                </a:lnTo>
                <a:lnTo>
                  <a:pt x="28182" y="6489"/>
                </a:lnTo>
                <a:lnTo>
                  <a:pt x="28223" y="6485"/>
                </a:lnTo>
                <a:lnTo>
                  <a:pt x="28264" y="6482"/>
                </a:lnTo>
                <a:lnTo>
                  <a:pt x="28305" y="6480"/>
                </a:lnTo>
                <a:lnTo>
                  <a:pt x="28345" y="6478"/>
                </a:lnTo>
                <a:lnTo>
                  <a:pt x="28387" y="6477"/>
                </a:lnTo>
                <a:lnTo>
                  <a:pt x="28428" y="6477"/>
                </a:lnTo>
                <a:lnTo>
                  <a:pt x="28468" y="6477"/>
                </a:lnTo>
                <a:lnTo>
                  <a:pt x="28510" y="6479"/>
                </a:lnTo>
                <a:lnTo>
                  <a:pt x="28550" y="6481"/>
                </a:lnTo>
                <a:lnTo>
                  <a:pt x="28592" y="6483"/>
                </a:lnTo>
                <a:lnTo>
                  <a:pt x="28633" y="6486"/>
                </a:lnTo>
                <a:lnTo>
                  <a:pt x="28673" y="6490"/>
                </a:lnTo>
                <a:lnTo>
                  <a:pt x="28715" y="6495"/>
                </a:lnTo>
                <a:lnTo>
                  <a:pt x="28756" y="6501"/>
                </a:lnTo>
                <a:lnTo>
                  <a:pt x="28796" y="6508"/>
                </a:lnTo>
                <a:lnTo>
                  <a:pt x="28837" y="6514"/>
                </a:lnTo>
                <a:lnTo>
                  <a:pt x="28877" y="6522"/>
                </a:lnTo>
                <a:lnTo>
                  <a:pt x="28918" y="6531"/>
                </a:lnTo>
                <a:lnTo>
                  <a:pt x="28959" y="6540"/>
                </a:lnTo>
                <a:lnTo>
                  <a:pt x="28999" y="6549"/>
                </a:lnTo>
                <a:lnTo>
                  <a:pt x="29040" y="6560"/>
                </a:lnTo>
                <a:lnTo>
                  <a:pt x="29079" y="6571"/>
                </a:lnTo>
                <a:lnTo>
                  <a:pt x="29119" y="6584"/>
                </a:lnTo>
                <a:lnTo>
                  <a:pt x="29159" y="6596"/>
                </a:lnTo>
                <a:lnTo>
                  <a:pt x="29199" y="6610"/>
                </a:lnTo>
                <a:lnTo>
                  <a:pt x="29239" y="6623"/>
                </a:lnTo>
                <a:lnTo>
                  <a:pt x="29277" y="6638"/>
                </a:lnTo>
                <a:lnTo>
                  <a:pt x="29317" y="6653"/>
                </a:lnTo>
                <a:lnTo>
                  <a:pt x="29355" y="6669"/>
                </a:lnTo>
                <a:lnTo>
                  <a:pt x="29395" y="6686"/>
                </a:lnTo>
                <a:lnTo>
                  <a:pt x="29432" y="6703"/>
                </a:lnTo>
                <a:lnTo>
                  <a:pt x="29471" y="6721"/>
                </a:lnTo>
                <a:lnTo>
                  <a:pt x="29509" y="6740"/>
                </a:lnTo>
                <a:lnTo>
                  <a:pt x="29547" y="6759"/>
                </a:lnTo>
                <a:lnTo>
                  <a:pt x="29584" y="6778"/>
                </a:lnTo>
                <a:lnTo>
                  <a:pt x="29619" y="6799"/>
                </a:lnTo>
                <a:lnTo>
                  <a:pt x="29652" y="6819"/>
                </a:lnTo>
                <a:lnTo>
                  <a:pt x="29685" y="6841"/>
                </a:lnTo>
                <a:lnTo>
                  <a:pt x="29717" y="6863"/>
                </a:lnTo>
                <a:lnTo>
                  <a:pt x="29750" y="6884"/>
                </a:lnTo>
                <a:lnTo>
                  <a:pt x="29781" y="6906"/>
                </a:lnTo>
                <a:lnTo>
                  <a:pt x="29812" y="6929"/>
                </a:lnTo>
                <a:lnTo>
                  <a:pt x="29842" y="6953"/>
                </a:lnTo>
                <a:lnTo>
                  <a:pt x="29873" y="6977"/>
                </a:lnTo>
                <a:lnTo>
                  <a:pt x="29902" y="7001"/>
                </a:lnTo>
                <a:lnTo>
                  <a:pt x="29931" y="7025"/>
                </a:lnTo>
                <a:lnTo>
                  <a:pt x="29959" y="7050"/>
                </a:lnTo>
                <a:lnTo>
                  <a:pt x="29987" y="7075"/>
                </a:lnTo>
                <a:lnTo>
                  <a:pt x="30014" y="7101"/>
                </a:lnTo>
                <a:lnTo>
                  <a:pt x="30041" y="7127"/>
                </a:lnTo>
                <a:lnTo>
                  <a:pt x="30067" y="7153"/>
                </a:lnTo>
                <a:lnTo>
                  <a:pt x="30118" y="7207"/>
                </a:lnTo>
                <a:lnTo>
                  <a:pt x="30167" y="7261"/>
                </a:lnTo>
                <a:lnTo>
                  <a:pt x="30213" y="7317"/>
                </a:lnTo>
                <a:lnTo>
                  <a:pt x="30258" y="7376"/>
                </a:lnTo>
                <a:lnTo>
                  <a:pt x="30300" y="7434"/>
                </a:lnTo>
                <a:lnTo>
                  <a:pt x="30341" y="7494"/>
                </a:lnTo>
                <a:lnTo>
                  <a:pt x="30379" y="7555"/>
                </a:lnTo>
                <a:lnTo>
                  <a:pt x="30415" y="7617"/>
                </a:lnTo>
                <a:lnTo>
                  <a:pt x="30449" y="7680"/>
                </a:lnTo>
                <a:lnTo>
                  <a:pt x="30482" y="7744"/>
                </a:lnTo>
                <a:lnTo>
                  <a:pt x="30512" y="7809"/>
                </a:lnTo>
                <a:lnTo>
                  <a:pt x="30540" y="7874"/>
                </a:lnTo>
                <a:lnTo>
                  <a:pt x="30566" y="7941"/>
                </a:lnTo>
                <a:lnTo>
                  <a:pt x="30590" y="8007"/>
                </a:lnTo>
                <a:lnTo>
                  <a:pt x="30612" y="8075"/>
                </a:lnTo>
                <a:lnTo>
                  <a:pt x="30632" y="8144"/>
                </a:lnTo>
                <a:lnTo>
                  <a:pt x="30649" y="8212"/>
                </a:lnTo>
                <a:lnTo>
                  <a:pt x="30665" y="8282"/>
                </a:lnTo>
                <a:lnTo>
                  <a:pt x="30678" y="8352"/>
                </a:lnTo>
                <a:lnTo>
                  <a:pt x="30691" y="8423"/>
                </a:lnTo>
                <a:lnTo>
                  <a:pt x="30700" y="8493"/>
                </a:lnTo>
                <a:lnTo>
                  <a:pt x="30709" y="8565"/>
                </a:lnTo>
                <a:lnTo>
                  <a:pt x="30714" y="8636"/>
                </a:lnTo>
                <a:lnTo>
                  <a:pt x="30718" y="8708"/>
                </a:lnTo>
                <a:lnTo>
                  <a:pt x="30720" y="8780"/>
                </a:lnTo>
                <a:lnTo>
                  <a:pt x="30720" y="8853"/>
                </a:lnTo>
                <a:lnTo>
                  <a:pt x="30718" y="8924"/>
                </a:lnTo>
                <a:lnTo>
                  <a:pt x="30714" y="8996"/>
                </a:lnTo>
                <a:lnTo>
                  <a:pt x="30708" y="9068"/>
                </a:lnTo>
                <a:lnTo>
                  <a:pt x="30700" y="9141"/>
                </a:lnTo>
                <a:lnTo>
                  <a:pt x="30690" y="9213"/>
                </a:lnTo>
                <a:lnTo>
                  <a:pt x="30678" y="9284"/>
                </a:lnTo>
                <a:lnTo>
                  <a:pt x="30665" y="9355"/>
                </a:lnTo>
                <a:lnTo>
                  <a:pt x="30649" y="9427"/>
                </a:lnTo>
                <a:lnTo>
                  <a:pt x="30632" y="9498"/>
                </a:lnTo>
                <a:lnTo>
                  <a:pt x="30612" y="9569"/>
                </a:lnTo>
                <a:lnTo>
                  <a:pt x="30590" y="9638"/>
                </a:lnTo>
                <a:lnTo>
                  <a:pt x="30567" y="9708"/>
                </a:lnTo>
                <a:lnTo>
                  <a:pt x="30542" y="9777"/>
                </a:lnTo>
                <a:lnTo>
                  <a:pt x="30515" y="9845"/>
                </a:lnTo>
                <a:lnTo>
                  <a:pt x="30486" y="9913"/>
                </a:lnTo>
                <a:lnTo>
                  <a:pt x="30456" y="9981"/>
                </a:lnTo>
                <a:lnTo>
                  <a:pt x="30422" y="10047"/>
                </a:lnTo>
                <a:lnTo>
                  <a:pt x="30388" y="10113"/>
                </a:lnTo>
                <a:lnTo>
                  <a:pt x="30351" y="10177"/>
                </a:lnTo>
                <a:lnTo>
                  <a:pt x="30313" y="10242"/>
                </a:lnTo>
                <a:lnTo>
                  <a:pt x="30273" y="10304"/>
                </a:lnTo>
                <a:lnTo>
                  <a:pt x="30231" y="10367"/>
                </a:lnTo>
                <a:lnTo>
                  <a:pt x="30187" y="10428"/>
                </a:lnTo>
                <a:lnTo>
                  <a:pt x="30141" y="10488"/>
                </a:lnTo>
                <a:lnTo>
                  <a:pt x="30094" y="10547"/>
                </a:lnTo>
                <a:lnTo>
                  <a:pt x="30044" y="10604"/>
                </a:lnTo>
                <a:lnTo>
                  <a:pt x="29993" y="10660"/>
                </a:lnTo>
                <a:lnTo>
                  <a:pt x="29940" y="10715"/>
                </a:lnTo>
                <a:lnTo>
                  <a:pt x="29886" y="10770"/>
                </a:lnTo>
                <a:lnTo>
                  <a:pt x="29829" y="10822"/>
                </a:lnTo>
                <a:lnTo>
                  <a:pt x="29775" y="10867"/>
                </a:lnTo>
                <a:lnTo>
                  <a:pt x="29719" y="10911"/>
                </a:lnTo>
                <a:lnTo>
                  <a:pt x="29662" y="10953"/>
                </a:lnTo>
                <a:lnTo>
                  <a:pt x="29605" y="10993"/>
                </a:lnTo>
                <a:lnTo>
                  <a:pt x="29548" y="11032"/>
                </a:lnTo>
                <a:lnTo>
                  <a:pt x="29489" y="11068"/>
                </a:lnTo>
                <a:lnTo>
                  <a:pt x="29431" y="11105"/>
                </a:lnTo>
                <a:lnTo>
                  <a:pt x="29372" y="11138"/>
                </a:lnTo>
                <a:lnTo>
                  <a:pt x="29311" y="11170"/>
                </a:lnTo>
                <a:lnTo>
                  <a:pt x="29251" y="11201"/>
                </a:lnTo>
                <a:lnTo>
                  <a:pt x="29191" y="11231"/>
                </a:lnTo>
                <a:lnTo>
                  <a:pt x="29129" y="11259"/>
                </a:lnTo>
                <a:lnTo>
                  <a:pt x="29068" y="11285"/>
                </a:lnTo>
                <a:lnTo>
                  <a:pt x="29005" y="11310"/>
                </a:lnTo>
                <a:lnTo>
                  <a:pt x="28943" y="11333"/>
                </a:lnTo>
                <a:lnTo>
                  <a:pt x="28880" y="11353"/>
                </a:lnTo>
                <a:lnTo>
                  <a:pt x="28817" y="11374"/>
                </a:lnTo>
                <a:lnTo>
                  <a:pt x="28753" y="11392"/>
                </a:lnTo>
                <a:lnTo>
                  <a:pt x="28689" y="11410"/>
                </a:lnTo>
                <a:lnTo>
                  <a:pt x="28625" y="11424"/>
                </a:lnTo>
                <a:lnTo>
                  <a:pt x="28561" y="11439"/>
                </a:lnTo>
                <a:lnTo>
                  <a:pt x="28496" y="11451"/>
                </a:lnTo>
                <a:lnTo>
                  <a:pt x="28431" y="11462"/>
                </a:lnTo>
                <a:lnTo>
                  <a:pt x="28366" y="11471"/>
                </a:lnTo>
                <a:lnTo>
                  <a:pt x="28301" y="11479"/>
                </a:lnTo>
                <a:lnTo>
                  <a:pt x="28236" y="11486"/>
                </a:lnTo>
                <a:lnTo>
                  <a:pt x="28170" y="11490"/>
                </a:lnTo>
                <a:lnTo>
                  <a:pt x="28105" y="11494"/>
                </a:lnTo>
                <a:lnTo>
                  <a:pt x="28039" y="11496"/>
                </a:lnTo>
                <a:lnTo>
                  <a:pt x="27974" y="11496"/>
                </a:lnTo>
                <a:lnTo>
                  <a:pt x="27908" y="11495"/>
                </a:lnTo>
                <a:lnTo>
                  <a:pt x="27843" y="11493"/>
                </a:lnTo>
                <a:lnTo>
                  <a:pt x="27777" y="11489"/>
                </a:lnTo>
                <a:lnTo>
                  <a:pt x="27711" y="11484"/>
                </a:lnTo>
                <a:lnTo>
                  <a:pt x="27646" y="11476"/>
                </a:lnTo>
                <a:lnTo>
                  <a:pt x="27580" y="11468"/>
                </a:lnTo>
                <a:lnTo>
                  <a:pt x="27516" y="11459"/>
                </a:lnTo>
                <a:lnTo>
                  <a:pt x="27450" y="11447"/>
                </a:lnTo>
                <a:lnTo>
                  <a:pt x="27386" y="11435"/>
                </a:lnTo>
                <a:lnTo>
                  <a:pt x="27320" y="11421"/>
                </a:lnTo>
                <a:lnTo>
                  <a:pt x="27255" y="11405"/>
                </a:lnTo>
                <a:lnTo>
                  <a:pt x="27192" y="11389"/>
                </a:lnTo>
                <a:lnTo>
                  <a:pt x="27127" y="11371"/>
                </a:lnTo>
                <a:lnTo>
                  <a:pt x="27064" y="11351"/>
                </a:lnTo>
                <a:lnTo>
                  <a:pt x="27000" y="11331"/>
                </a:lnTo>
                <a:lnTo>
                  <a:pt x="26937" y="11308"/>
                </a:lnTo>
                <a:lnTo>
                  <a:pt x="26874" y="11284"/>
                </a:lnTo>
                <a:lnTo>
                  <a:pt x="26812" y="11259"/>
                </a:lnTo>
                <a:lnTo>
                  <a:pt x="26751" y="11233"/>
                </a:lnTo>
                <a:lnTo>
                  <a:pt x="26689" y="11205"/>
                </a:lnTo>
                <a:lnTo>
                  <a:pt x="26628" y="11175"/>
                </a:lnTo>
                <a:lnTo>
                  <a:pt x="26567" y="11144"/>
                </a:lnTo>
                <a:lnTo>
                  <a:pt x="26507" y="11113"/>
                </a:lnTo>
                <a:lnTo>
                  <a:pt x="26448" y="11080"/>
                </a:lnTo>
                <a:lnTo>
                  <a:pt x="26388" y="11044"/>
                </a:lnTo>
                <a:lnTo>
                  <a:pt x="26330" y="11009"/>
                </a:lnTo>
                <a:lnTo>
                  <a:pt x="26272" y="10971"/>
                </a:lnTo>
                <a:lnTo>
                  <a:pt x="26214" y="10933"/>
                </a:lnTo>
                <a:lnTo>
                  <a:pt x="26158" y="10892"/>
                </a:lnTo>
                <a:lnTo>
                  <a:pt x="26102" y="10852"/>
                </a:lnTo>
                <a:lnTo>
                  <a:pt x="26047" y="10809"/>
                </a:lnTo>
                <a:lnTo>
                  <a:pt x="25992" y="10765"/>
                </a:lnTo>
                <a:lnTo>
                  <a:pt x="25937" y="10720"/>
                </a:lnTo>
                <a:lnTo>
                  <a:pt x="25884" y="10673"/>
                </a:lnTo>
                <a:lnTo>
                  <a:pt x="25840" y="10644"/>
                </a:lnTo>
                <a:lnTo>
                  <a:pt x="25797" y="10618"/>
                </a:lnTo>
                <a:lnTo>
                  <a:pt x="25756" y="10593"/>
                </a:lnTo>
                <a:lnTo>
                  <a:pt x="25718" y="10571"/>
                </a:lnTo>
                <a:lnTo>
                  <a:pt x="25681" y="10551"/>
                </a:lnTo>
                <a:lnTo>
                  <a:pt x="25646" y="10533"/>
                </a:lnTo>
                <a:lnTo>
                  <a:pt x="25613" y="10518"/>
                </a:lnTo>
                <a:lnTo>
                  <a:pt x="25581" y="10503"/>
                </a:lnTo>
                <a:lnTo>
                  <a:pt x="25550" y="10492"/>
                </a:lnTo>
                <a:lnTo>
                  <a:pt x="25521" y="10480"/>
                </a:lnTo>
                <a:lnTo>
                  <a:pt x="25493" y="10472"/>
                </a:lnTo>
                <a:lnTo>
                  <a:pt x="25466" y="10464"/>
                </a:lnTo>
                <a:lnTo>
                  <a:pt x="25440" y="10457"/>
                </a:lnTo>
                <a:lnTo>
                  <a:pt x="25414" y="10452"/>
                </a:lnTo>
                <a:lnTo>
                  <a:pt x="25389" y="10448"/>
                </a:lnTo>
                <a:lnTo>
                  <a:pt x="25364" y="10445"/>
                </a:lnTo>
                <a:lnTo>
                  <a:pt x="3051" y="10445"/>
                </a:lnTo>
                <a:lnTo>
                  <a:pt x="2972" y="10444"/>
                </a:lnTo>
                <a:lnTo>
                  <a:pt x="2894" y="10442"/>
                </a:lnTo>
                <a:lnTo>
                  <a:pt x="2816" y="10437"/>
                </a:lnTo>
                <a:lnTo>
                  <a:pt x="2739" y="10429"/>
                </a:lnTo>
                <a:lnTo>
                  <a:pt x="2662" y="10421"/>
                </a:lnTo>
                <a:lnTo>
                  <a:pt x="2586" y="10411"/>
                </a:lnTo>
                <a:lnTo>
                  <a:pt x="2511" y="10398"/>
                </a:lnTo>
                <a:lnTo>
                  <a:pt x="2436" y="10383"/>
                </a:lnTo>
                <a:lnTo>
                  <a:pt x="2362" y="10367"/>
                </a:lnTo>
                <a:lnTo>
                  <a:pt x="2288" y="10349"/>
                </a:lnTo>
                <a:lnTo>
                  <a:pt x="2215" y="10329"/>
                </a:lnTo>
                <a:lnTo>
                  <a:pt x="2143" y="10309"/>
                </a:lnTo>
                <a:lnTo>
                  <a:pt x="2073" y="10285"/>
                </a:lnTo>
                <a:lnTo>
                  <a:pt x="2002" y="10261"/>
                </a:lnTo>
                <a:lnTo>
                  <a:pt x="1932" y="10234"/>
                </a:lnTo>
                <a:lnTo>
                  <a:pt x="1863" y="10205"/>
                </a:lnTo>
                <a:lnTo>
                  <a:pt x="1795" y="10176"/>
                </a:lnTo>
                <a:lnTo>
                  <a:pt x="1728" y="10144"/>
                </a:lnTo>
                <a:lnTo>
                  <a:pt x="1661" y="10112"/>
                </a:lnTo>
                <a:lnTo>
                  <a:pt x="1597" y="10077"/>
                </a:lnTo>
                <a:lnTo>
                  <a:pt x="1532" y="10041"/>
                </a:lnTo>
                <a:lnTo>
                  <a:pt x="1469" y="10004"/>
                </a:lnTo>
                <a:lnTo>
                  <a:pt x="1406" y="9965"/>
                </a:lnTo>
                <a:lnTo>
                  <a:pt x="1345" y="9924"/>
                </a:lnTo>
                <a:lnTo>
                  <a:pt x="1285" y="9883"/>
                </a:lnTo>
                <a:lnTo>
                  <a:pt x="1225" y="9839"/>
                </a:lnTo>
                <a:lnTo>
                  <a:pt x="1167" y="9794"/>
                </a:lnTo>
                <a:lnTo>
                  <a:pt x="1110" y="9749"/>
                </a:lnTo>
                <a:lnTo>
                  <a:pt x="1055" y="9702"/>
                </a:lnTo>
                <a:lnTo>
                  <a:pt x="999" y="9653"/>
                </a:lnTo>
                <a:lnTo>
                  <a:pt x="945" y="9603"/>
                </a:lnTo>
                <a:lnTo>
                  <a:pt x="893" y="9552"/>
                </a:lnTo>
                <a:lnTo>
                  <a:pt x="842" y="9500"/>
                </a:lnTo>
                <a:lnTo>
                  <a:pt x="792" y="9446"/>
                </a:lnTo>
                <a:lnTo>
                  <a:pt x="743" y="9392"/>
                </a:lnTo>
                <a:lnTo>
                  <a:pt x="696" y="9335"/>
                </a:lnTo>
                <a:lnTo>
                  <a:pt x="651" y="9278"/>
                </a:lnTo>
                <a:lnTo>
                  <a:pt x="606" y="9220"/>
                </a:lnTo>
                <a:lnTo>
                  <a:pt x="562" y="9161"/>
                </a:lnTo>
                <a:lnTo>
                  <a:pt x="521" y="9100"/>
                </a:lnTo>
                <a:lnTo>
                  <a:pt x="480" y="9039"/>
                </a:lnTo>
                <a:lnTo>
                  <a:pt x="441" y="8976"/>
                </a:lnTo>
                <a:lnTo>
                  <a:pt x="404" y="8913"/>
                </a:lnTo>
                <a:lnTo>
                  <a:pt x="367" y="8849"/>
                </a:lnTo>
                <a:lnTo>
                  <a:pt x="333" y="8784"/>
                </a:lnTo>
                <a:lnTo>
                  <a:pt x="301" y="8717"/>
                </a:lnTo>
                <a:lnTo>
                  <a:pt x="270" y="8651"/>
                </a:lnTo>
                <a:lnTo>
                  <a:pt x="239" y="8582"/>
                </a:lnTo>
                <a:lnTo>
                  <a:pt x="211" y="8513"/>
                </a:lnTo>
                <a:lnTo>
                  <a:pt x="185" y="8444"/>
                </a:lnTo>
                <a:lnTo>
                  <a:pt x="160" y="8373"/>
                </a:lnTo>
                <a:lnTo>
                  <a:pt x="136" y="8302"/>
                </a:lnTo>
                <a:lnTo>
                  <a:pt x="116" y="8230"/>
                </a:lnTo>
                <a:lnTo>
                  <a:pt x="96" y="8157"/>
                </a:lnTo>
                <a:lnTo>
                  <a:pt x="78" y="8083"/>
                </a:lnTo>
                <a:lnTo>
                  <a:pt x="61" y="8010"/>
                </a:lnTo>
                <a:lnTo>
                  <a:pt x="47" y="7935"/>
                </a:lnTo>
                <a:lnTo>
                  <a:pt x="34" y="7860"/>
                </a:lnTo>
                <a:lnTo>
                  <a:pt x="24" y="7784"/>
                </a:lnTo>
                <a:lnTo>
                  <a:pt x="16" y="7707"/>
                </a:lnTo>
                <a:lnTo>
                  <a:pt x="8" y="7630"/>
                </a:lnTo>
                <a:lnTo>
                  <a:pt x="4" y="7552"/>
                </a:lnTo>
                <a:lnTo>
                  <a:pt x="1" y="7474"/>
                </a:lnTo>
                <a:lnTo>
                  <a:pt x="0" y="7394"/>
                </a:lnTo>
                <a:lnTo>
                  <a:pt x="0" y="3050"/>
                </a:lnTo>
                <a:lnTo>
                  <a:pt x="1" y="2971"/>
                </a:lnTo>
                <a:lnTo>
                  <a:pt x="4" y="2893"/>
                </a:lnTo>
                <a:lnTo>
                  <a:pt x="8" y="2815"/>
                </a:lnTo>
                <a:lnTo>
                  <a:pt x="16" y="2738"/>
                </a:lnTo>
                <a:lnTo>
                  <a:pt x="24" y="2661"/>
                </a:lnTo>
                <a:lnTo>
                  <a:pt x="34" y="2585"/>
                </a:lnTo>
                <a:lnTo>
                  <a:pt x="47" y="2510"/>
                </a:lnTo>
                <a:lnTo>
                  <a:pt x="61" y="2435"/>
                </a:lnTo>
                <a:lnTo>
                  <a:pt x="78" y="2361"/>
                </a:lnTo>
                <a:lnTo>
                  <a:pt x="96" y="2288"/>
                </a:lnTo>
                <a:lnTo>
                  <a:pt x="116" y="2215"/>
                </a:lnTo>
                <a:lnTo>
                  <a:pt x="136" y="2143"/>
                </a:lnTo>
                <a:lnTo>
                  <a:pt x="160" y="2072"/>
                </a:lnTo>
                <a:lnTo>
                  <a:pt x="185" y="2001"/>
                </a:lnTo>
                <a:lnTo>
                  <a:pt x="211" y="1932"/>
                </a:lnTo>
                <a:lnTo>
                  <a:pt x="239" y="1863"/>
                </a:lnTo>
                <a:lnTo>
                  <a:pt x="270" y="1795"/>
                </a:lnTo>
                <a:lnTo>
                  <a:pt x="301" y="1728"/>
                </a:lnTo>
                <a:lnTo>
                  <a:pt x="333" y="1661"/>
                </a:lnTo>
                <a:lnTo>
                  <a:pt x="367" y="1596"/>
                </a:lnTo>
                <a:lnTo>
                  <a:pt x="404" y="1532"/>
                </a:lnTo>
                <a:lnTo>
                  <a:pt x="441" y="1468"/>
                </a:lnTo>
                <a:lnTo>
                  <a:pt x="480" y="1406"/>
                </a:lnTo>
                <a:lnTo>
                  <a:pt x="521" y="1345"/>
                </a:lnTo>
                <a:lnTo>
                  <a:pt x="562" y="1284"/>
                </a:lnTo>
                <a:lnTo>
                  <a:pt x="606" y="1225"/>
                </a:lnTo>
                <a:lnTo>
                  <a:pt x="651" y="1167"/>
                </a:lnTo>
                <a:lnTo>
                  <a:pt x="696" y="1109"/>
                </a:lnTo>
                <a:lnTo>
                  <a:pt x="743" y="1054"/>
                </a:lnTo>
                <a:lnTo>
                  <a:pt x="792" y="999"/>
                </a:lnTo>
                <a:lnTo>
                  <a:pt x="842" y="946"/>
                </a:lnTo>
                <a:lnTo>
                  <a:pt x="893" y="893"/>
                </a:lnTo>
                <a:lnTo>
                  <a:pt x="945" y="842"/>
                </a:lnTo>
                <a:lnTo>
                  <a:pt x="999" y="792"/>
                </a:lnTo>
                <a:lnTo>
                  <a:pt x="1055" y="744"/>
                </a:lnTo>
                <a:lnTo>
                  <a:pt x="1110" y="696"/>
                </a:lnTo>
                <a:lnTo>
                  <a:pt x="1167" y="650"/>
                </a:lnTo>
                <a:lnTo>
                  <a:pt x="1225" y="606"/>
                </a:lnTo>
                <a:lnTo>
                  <a:pt x="1285" y="563"/>
                </a:lnTo>
                <a:lnTo>
                  <a:pt x="1345" y="520"/>
                </a:lnTo>
                <a:lnTo>
                  <a:pt x="1406" y="481"/>
                </a:lnTo>
                <a:lnTo>
                  <a:pt x="1469" y="441"/>
                </a:lnTo>
                <a:lnTo>
                  <a:pt x="1532" y="404"/>
                </a:lnTo>
                <a:lnTo>
                  <a:pt x="1597" y="368"/>
                </a:lnTo>
                <a:lnTo>
                  <a:pt x="1661" y="334"/>
                </a:lnTo>
                <a:lnTo>
                  <a:pt x="1728" y="301"/>
                </a:lnTo>
                <a:lnTo>
                  <a:pt x="1795" y="270"/>
                </a:lnTo>
                <a:lnTo>
                  <a:pt x="1863" y="239"/>
                </a:lnTo>
                <a:lnTo>
                  <a:pt x="1932" y="211"/>
                </a:lnTo>
                <a:lnTo>
                  <a:pt x="2002" y="185"/>
                </a:lnTo>
                <a:lnTo>
                  <a:pt x="2073" y="160"/>
                </a:lnTo>
                <a:lnTo>
                  <a:pt x="2143" y="137"/>
                </a:lnTo>
                <a:lnTo>
                  <a:pt x="2215" y="116"/>
                </a:lnTo>
                <a:lnTo>
                  <a:pt x="2288" y="96"/>
                </a:lnTo>
                <a:lnTo>
                  <a:pt x="2362" y="78"/>
                </a:lnTo>
                <a:lnTo>
                  <a:pt x="2436" y="61"/>
                </a:lnTo>
                <a:lnTo>
                  <a:pt x="2511" y="48"/>
                </a:lnTo>
                <a:lnTo>
                  <a:pt x="2586" y="35"/>
                </a:lnTo>
                <a:lnTo>
                  <a:pt x="2662" y="24"/>
                </a:lnTo>
                <a:lnTo>
                  <a:pt x="2739" y="16"/>
                </a:lnTo>
                <a:lnTo>
                  <a:pt x="2816" y="8"/>
                </a:lnTo>
                <a:lnTo>
                  <a:pt x="2894" y="4"/>
                </a:lnTo>
                <a:lnTo>
                  <a:pt x="2972" y="1"/>
                </a:lnTo>
                <a:lnTo>
                  <a:pt x="3051" y="0"/>
                </a:lnTo>
                <a:lnTo>
                  <a:pt x="25929" y="0"/>
                </a:lnTo>
                <a:lnTo>
                  <a:pt x="26007" y="1"/>
                </a:lnTo>
                <a:lnTo>
                  <a:pt x="26086" y="4"/>
                </a:lnTo>
                <a:lnTo>
                  <a:pt x="26163" y="8"/>
                </a:lnTo>
                <a:lnTo>
                  <a:pt x="26240" y="16"/>
                </a:lnTo>
                <a:lnTo>
                  <a:pt x="26317" y="24"/>
                </a:lnTo>
                <a:lnTo>
                  <a:pt x="26393" y="35"/>
                </a:lnTo>
                <a:lnTo>
                  <a:pt x="26469" y="48"/>
                </a:lnTo>
                <a:lnTo>
                  <a:pt x="26543" y="61"/>
                </a:lnTo>
                <a:lnTo>
                  <a:pt x="26618" y="78"/>
                </a:lnTo>
                <a:lnTo>
                  <a:pt x="26691" y="96"/>
                </a:lnTo>
                <a:lnTo>
                  <a:pt x="26764" y="116"/>
                </a:lnTo>
                <a:lnTo>
                  <a:pt x="26836" y="137"/>
                </a:lnTo>
                <a:lnTo>
                  <a:pt x="26908" y="160"/>
                </a:lnTo>
                <a:lnTo>
                  <a:pt x="26977" y="185"/>
                </a:lnTo>
                <a:lnTo>
                  <a:pt x="27047" y="211"/>
                </a:lnTo>
                <a:lnTo>
                  <a:pt x="27117" y="239"/>
                </a:lnTo>
                <a:lnTo>
                  <a:pt x="27185" y="270"/>
                </a:lnTo>
                <a:lnTo>
                  <a:pt x="27251" y="301"/>
                </a:lnTo>
                <a:lnTo>
                  <a:pt x="27318" y="334"/>
                </a:lnTo>
                <a:lnTo>
                  <a:pt x="27383" y="368"/>
                </a:lnTo>
                <a:lnTo>
                  <a:pt x="27448" y="404"/>
                </a:lnTo>
                <a:lnTo>
                  <a:pt x="27510" y="441"/>
                </a:lnTo>
                <a:lnTo>
                  <a:pt x="27573" y="481"/>
                </a:lnTo>
                <a:lnTo>
                  <a:pt x="27634" y="520"/>
                </a:lnTo>
                <a:lnTo>
                  <a:pt x="27695" y="563"/>
                </a:lnTo>
                <a:lnTo>
                  <a:pt x="27754" y="606"/>
                </a:lnTo>
                <a:lnTo>
                  <a:pt x="27812" y="650"/>
                </a:lnTo>
                <a:lnTo>
                  <a:pt x="27870" y="696"/>
                </a:lnTo>
                <a:lnTo>
                  <a:pt x="27926" y="744"/>
                </a:lnTo>
                <a:lnTo>
                  <a:pt x="27980" y="792"/>
                </a:lnTo>
                <a:lnTo>
                  <a:pt x="28034" y="842"/>
                </a:lnTo>
                <a:lnTo>
                  <a:pt x="28086" y="893"/>
                </a:lnTo>
                <a:lnTo>
                  <a:pt x="28137" y="946"/>
                </a:lnTo>
                <a:lnTo>
                  <a:pt x="28187" y="999"/>
                </a:lnTo>
                <a:lnTo>
                  <a:pt x="28236" y="1054"/>
                </a:lnTo>
                <a:lnTo>
                  <a:pt x="28283" y="1109"/>
                </a:lnTo>
                <a:lnTo>
                  <a:pt x="28330" y="1167"/>
                </a:lnTo>
                <a:lnTo>
                  <a:pt x="28373" y="1225"/>
                </a:lnTo>
                <a:lnTo>
                  <a:pt x="28417" y="1284"/>
                </a:lnTo>
                <a:lnTo>
                  <a:pt x="28459" y="1345"/>
                </a:lnTo>
                <a:lnTo>
                  <a:pt x="28499" y="1406"/>
                </a:lnTo>
                <a:lnTo>
                  <a:pt x="28538" y="1468"/>
                </a:lnTo>
                <a:lnTo>
                  <a:pt x="28575" y="1532"/>
                </a:lnTo>
                <a:lnTo>
                  <a:pt x="28612" y="1596"/>
                </a:lnTo>
                <a:lnTo>
                  <a:pt x="28646" y="1661"/>
                </a:lnTo>
                <a:lnTo>
                  <a:pt x="28680" y="1728"/>
                </a:lnTo>
                <a:lnTo>
                  <a:pt x="28711" y="1795"/>
                </a:lnTo>
                <a:lnTo>
                  <a:pt x="28740" y="1863"/>
                </a:lnTo>
                <a:lnTo>
                  <a:pt x="28768" y="1932"/>
                </a:lnTo>
                <a:lnTo>
                  <a:pt x="28795" y="2001"/>
                </a:lnTo>
                <a:lnTo>
                  <a:pt x="28820" y="2072"/>
                </a:lnTo>
                <a:lnTo>
                  <a:pt x="28843" y="2143"/>
                </a:lnTo>
                <a:lnTo>
                  <a:pt x="28865" y="2215"/>
                </a:lnTo>
                <a:lnTo>
                  <a:pt x="28884" y="2288"/>
                </a:lnTo>
                <a:lnTo>
                  <a:pt x="28902" y="2361"/>
                </a:lnTo>
                <a:lnTo>
                  <a:pt x="28918" y="2435"/>
                </a:lnTo>
                <a:lnTo>
                  <a:pt x="28933" y="2510"/>
                </a:lnTo>
                <a:lnTo>
                  <a:pt x="28945" y="2585"/>
                </a:lnTo>
                <a:lnTo>
                  <a:pt x="28955" y="2661"/>
                </a:lnTo>
                <a:lnTo>
                  <a:pt x="28965" y="2738"/>
                </a:lnTo>
                <a:lnTo>
                  <a:pt x="28971" y="2815"/>
                </a:lnTo>
                <a:lnTo>
                  <a:pt x="28976" y="2893"/>
                </a:lnTo>
                <a:lnTo>
                  <a:pt x="28979" y="2971"/>
                </a:lnTo>
                <a:lnTo>
                  <a:pt x="28980" y="3050"/>
                </a:lnTo>
                <a:lnTo>
                  <a:pt x="28980" y="5222"/>
                </a:lnTo>
                <a:lnTo>
                  <a:pt x="28979" y="5273"/>
                </a:lnTo>
                <a:lnTo>
                  <a:pt x="28978" y="5323"/>
                </a:lnTo>
                <a:lnTo>
                  <a:pt x="28974" y="5373"/>
                </a:lnTo>
                <a:lnTo>
                  <a:pt x="28969" y="5422"/>
                </a:lnTo>
                <a:lnTo>
                  <a:pt x="28965" y="5447"/>
                </a:lnTo>
                <a:lnTo>
                  <a:pt x="28961" y="5471"/>
                </a:lnTo>
                <a:lnTo>
                  <a:pt x="28955" y="5495"/>
                </a:lnTo>
                <a:lnTo>
                  <a:pt x="28950" y="5518"/>
                </a:lnTo>
                <a:lnTo>
                  <a:pt x="28943" y="5542"/>
                </a:lnTo>
                <a:lnTo>
                  <a:pt x="28936" y="5565"/>
                </a:lnTo>
                <a:lnTo>
                  <a:pt x="28927" y="5588"/>
                </a:lnTo>
                <a:lnTo>
                  <a:pt x="28918" y="5610"/>
                </a:lnTo>
                <a:lnTo>
                  <a:pt x="28825" y="5605"/>
                </a:lnTo>
                <a:lnTo>
                  <a:pt x="28733" y="5603"/>
                </a:lnTo>
                <a:lnTo>
                  <a:pt x="28640" y="5603"/>
                </a:lnTo>
                <a:lnTo>
                  <a:pt x="28548" y="5605"/>
                </a:lnTo>
                <a:lnTo>
                  <a:pt x="28456" y="5610"/>
                </a:lnTo>
                <a:lnTo>
                  <a:pt x="28364" y="5617"/>
                </a:lnTo>
                <a:lnTo>
                  <a:pt x="28274" y="5625"/>
                </a:lnTo>
                <a:lnTo>
                  <a:pt x="28183" y="5637"/>
                </a:lnTo>
                <a:lnTo>
                  <a:pt x="28092" y="5649"/>
                </a:lnTo>
                <a:lnTo>
                  <a:pt x="28003" y="5665"/>
                </a:lnTo>
                <a:lnTo>
                  <a:pt x="27913" y="5682"/>
                </a:lnTo>
                <a:lnTo>
                  <a:pt x="27825" y="5702"/>
                </a:lnTo>
                <a:lnTo>
                  <a:pt x="27737" y="5725"/>
                </a:lnTo>
                <a:lnTo>
                  <a:pt x="27650" y="5749"/>
                </a:lnTo>
                <a:lnTo>
                  <a:pt x="27564" y="5776"/>
                </a:lnTo>
                <a:lnTo>
                  <a:pt x="27478" y="5805"/>
                </a:lnTo>
                <a:lnTo>
                  <a:pt x="27437" y="5821"/>
                </a:lnTo>
                <a:lnTo>
                  <a:pt x="27394" y="5836"/>
                </a:lnTo>
                <a:lnTo>
                  <a:pt x="27352" y="5853"/>
                </a:lnTo>
                <a:lnTo>
                  <a:pt x="27311" y="5870"/>
                </a:lnTo>
                <a:lnTo>
                  <a:pt x="27269" y="5887"/>
                </a:lnTo>
                <a:lnTo>
                  <a:pt x="27228" y="5906"/>
                </a:lnTo>
                <a:lnTo>
                  <a:pt x="27187" y="5925"/>
                </a:lnTo>
                <a:lnTo>
                  <a:pt x="27147" y="5945"/>
                </a:lnTo>
                <a:lnTo>
                  <a:pt x="27107" y="5964"/>
                </a:lnTo>
                <a:lnTo>
                  <a:pt x="27066" y="5985"/>
                </a:lnTo>
                <a:lnTo>
                  <a:pt x="27026" y="6007"/>
                </a:lnTo>
                <a:lnTo>
                  <a:pt x="26988" y="6029"/>
                </a:lnTo>
                <a:lnTo>
                  <a:pt x="26948" y="6051"/>
                </a:lnTo>
                <a:lnTo>
                  <a:pt x="26910" y="6075"/>
                </a:lnTo>
                <a:lnTo>
                  <a:pt x="26871" y="6098"/>
                </a:lnTo>
                <a:lnTo>
                  <a:pt x="26833" y="6123"/>
                </a:lnTo>
                <a:lnTo>
                  <a:pt x="26795" y="6148"/>
                </a:lnTo>
                <a:lnTo>
                  <a:pt x="26758" y="6173"/>
                </a:lnTo>
                <a:lnTo>
                  <a:pt x="26721" y="6199"/>
                </a:lnTo>
                <a:lnTo>
                  <a:pt x="26684" y="6226"/>
                </a:lnTo>
                <a:lnTo>
                  <a:pt x="26648" y="6253"/>
                </a:lnTo>
                <a:lnTo>
                  <a:pt x="26612" y="6281"/>
                </a:lnTo>
                <a:lnTo>
                  <a:pt x="26577" y="6309"/>
                </a:lnTo>
                <a:lnTo>
                  <a:pt x="26541" y="6338"/>
                </a:lnTo>
                <a:lnTo>
                  <a:pt x="26507" y="6368"/>
                </a:lnTo>
                <a:lnTo>
                  <a:pt x="26473" y="6398"/>
                </a:lnTo>
                <a:lnTo>
                  <a:pt x="26438" y="6430"/>
                </a:lnTo>
                <a:lnTo>
                  <a:pt x="26405" y="6462"/>
                </a:lnTo>
                <a:lnTo>
                  <a:pt x="26372" y="6494"/>
                </a:lnTo>
                <a:lnTo>
                  <a:pt x="26339" y="6526"/>
                </a:lnTo>
                <a:lnTo>
                  <a:pt x="26307" y="6560"/>
                </a:lnTo>
                <a:lnTo>
                  <a:pt x="26275" y="6594"/>
                </a:lnTo>
                <a:lnTo>
                  <a:pt x="26232" y="6643"/>
                </a:lnTo>
                <a:lnTo>
                  <a:pt x="26191" y="6694"/>
                </a:lnTo>
                <a:lnTo>
                  <a:pt x="26152" y="6744"/>
                </a:lnTo>
                <a:lnTo>
                  <a:pt x="26113" y="6796"/>
                </a:lnTo>
                <a:lnTo>
                  <a:pt x="26076" y="6848"/>
                </a:lnTo>
                <a:lnTo>
                  <a:pt x="26041" y="6901"/>
                </a:lnTo>
                <a:lnTo>
                  <a:pt x="26006" y="6954"/>
                </a:lnTo>
                <a:lnTo>
                  <a:pt x="25973" y="7008"/>
                </a:lnTo>
                <a:lnTo>
                  <a:pt x="25942" y="7063"/>
                </a:lnTo>
                <a:lnTo>
                  <a:pt x="25911" y="7119"/>
                </a:lnTo>
                <a:lnTo>
                  <a:pt x="25882" y="7174"/>
                </a:lnTo>
                <a:lnTo>
                  <a:pt x="25855" y="7231"/>
                </a:lnTo>
                <a:lnTo>
                  <a:pt x="25829" y="7287"/>
                </a:lnTo>
                <a:lnTo>
                  <a:pt x="25804" y="7344"/>
                </a:lnTo>
                <a:lnTo>
                  <a:pt x="25780" y="7403"/>
                </a:lnTo>
                <a:lnTo>
                  <a:pt x="25758" y="7461"/>
                </a:lnTo>
                <a:lnTo>
                  <a:pt x="25738" y="7519"/>
                </a:lnTo>
                <a:lnTo>
                  <a:pt x="25719" y="7578"/>
                </a:lnTo>
                <a:lnTo>
                  <a:pt x="25701" y="7637"/>
                </a:lnTo>
                <a:lnTo>
                  <a:pt x="25684" y="7697"/>
                </a:lnTo>
                <a:lnTo>
                  <a:pt x="25669" y="7757"/>
                </a:lnTo>
                <a:lnTo>
                  <a:pt x="25655" y="7817"/>
                </a:lnTo>
                <a:lnTo>
                  <a:pt x="25643" y="7877"/>
                </a:lnTo>
                <a:lnTo>
                  <a:pt x="25631" y="7938"/>
                </a:lnTo>
                <a:lnTo>
                  <a:pt x="25622" y="7998"/>
                </a:lnTo>
                <a:lnTo>
                  <a:pt x="25614" y="8058"/>
                </a:lnTo>
                <a:lnTo>
                  <a:pt x="25606" y="8120"/>
                </a:lnTo>
                <a:lnTo>
                  <a:pt x="25601" y="8180"/>
                </a:lnTo>
                <a:lnTo>
                  <a:pt x="25597" y="8242"/>
                </a:lnTo>
                <a:lnTo>
                  <a:pt x="25595" y="8303"/>
                </a:lnTo>
                <a:lnTo>
                  <a:pt x="25593" y="8363"/>
                </a:lnTo>
                <a:lnTo>
                  <a:pt x="25593" y="8425"/>
                </a:lnTo>
                <a:lnTo>
                  <a:pt x="25595" y="8486"/>
                </a:lnTo>
                <a:lnTo>
                  <a:pt x="25597" y="8547"/>
                </a:lnTo>
                <a:lnTo>
                  <a:pt x="25601" y="8608"/>
                </a:lnTo>
                <a:lnTo>
                  <a:pt x="25607" y="8668"/>
                </a:lnTo>
                <a:lnTo>
                  <a:pt x="25614" y="8729"/>
                </a:lnTo>
                <a:lnTo>
                  <a:pt x="25622" y="8789"/>
                </a:lnTo>
                <a:lnTo>
                  <a:pt x="25632" y="8849"/>
                </a:lnTo>
                <a:lnTo>
                  <a:pt x="25644" y="8910"/>
                </a:lnTo>
                <a:lnTo>
                  <a:pt x="25656" y="8969"/>
                </a:lnTo>
                <a:lnTo>
                  <a:pt x="25670" y="9028"/>
                </a:lnTo>
                <a:lnTo>
                  <a:pt x="25686" y="9088"/>
                </a:lnTo>
                <a:lnTo>
                  <a:pt x="25702" y="9146"/>
                </a:lnTo>
                <a:lnTo>
                  <a:pt x="25721" y="9204"/>
                </a:lnTo>
                <a:lnTo>
                  <a:pt x="25740" y="9263"/>
                </a:lnTo>
                <a:lnTo>
                  <a:pt x="25762" y="9320"/>
                </a:lnTo>
                <a:lnTo>
                  <a:pt x="25783" y="9377"/>
                </a:lnTo>
                <a:lnTo>
                  <a:pt x="25807" y="9434"/>
                </a:lnTo>
                <a:lnTo>
                  <a:pt x="25832" y="9490"/>
                </a:lnTo>
                <a:lnTo>
                  <a:pt x="25859" y="9546"/>
                </a:lnTo>
                <a:lnTo>
                  <a:pt x="25888" y="9601"/>
                </a:lnTo>
                <a:lnTo>
                  <a:pt x="25917" y="9655"/>
                </a:lnTo>
                <a:lnTo>
                  <a:pt x="25948" y="9709"/>
                </a:lnTo>
                <a:lnTo>
                  <a:pt x="25980" y="9762"/>
                </a:lnTo>
                <a:lnTo>
                  <a:pt x="26015" y="9815"/>
                </a:lnTo>
                <a:lnTo>
                  <a:pt x="26050" y="9867"/>
                </a:lnTo>
                <a:lnTo>
                  <a:pt x="26086" y="9918"/>
                </a:lnTo>
                <a:lnTo>
                  <a:pt x="26124" y="9969"/>
                </a:lnTo>
                <a:lnTo>
                  <a:pt x="26163" y="10018"/>
                </a:lnTo>
                <a:lnTo>
                  <a:pt x="26205" y="10067"/>
                </a:lnTo>
                <a:lnTo>
                  <a:pt x="26247" y="10116"/>
                </a:lnTo>
                <a:lnTo>
                  <a:pt x="26290" y="10163"/>
                </a:lnTo>
                <a:lnTo>
                  <a:pt x="26336" y="10210"/>
                </a:lnTo>
                <a:lnTo>
                  <a:pt x="26383" y="10254"/>
                </a:lnTo>
                <a:lnTo>
                  <a:pt x="26430" y="10298"/>
                </a:lnTo>
                <a:lnTo>
                  <a:pt x="26479" y="10340"/>
                </a:lnTo>
                <a:lnTo>
                  <a:pt x="26528" y="10380"/>
                </a:lnTo>
                <a:lnTo>
                  <a:pt x="26579" y="10419"/>
                </a:lnTo>
                <a:lnTo>
                  <a:pt x="26630" y="10456"/>
                </a:lnTo>
                <a:lnTo>
                  <a:pt x="26682" y="10492"/>
                </a:lnTo>
                <a:lnTo>
                  <a:pt x="26735" y="10525"/>
                </a:lnTo>
                <a:lnTo>
                  <a:pt x="26788" y="10557"/>
                </a:lnTo>
                <a:lnTo>
                  <a:pt x="26843" y="10588"/>
                </a:lnTo>
                <a:lnTo>
                  <a:pt x="26897" y="10618"/>
                </a:lnTo>
                <a:lnTo>
                  <a:pt x="26954" y="10645"/>
                </a:lnTo>
                <a:lnTo>
                  <a:pt x="27010" y="10671"/>
                </a:lnTo>
                <a:lnTo>
                  <a:pt x="27067" y="10695"/>
                </a:lnTo>
                <a:lnTo>
                  <a:pt x="27124" y="10718"/>
                </a:lnTo>
                <a:lnTo>
                  <a:pt x="27182" y="10738"/>
                </a:lnTo>
                <a:lnTo>
                  <a:pt x="27240" y="10758"/>
                </a:lnTo>
                <a:lnTo>
                  <a:pt x="27298" y="10776"/>
                </a:lnTo>
                <a:lnTo>
                  <a:pt x="27357" y="10792"/>
                </a:lnTo>
                <a:lnTo>
                  <a:pt x="27417" y="10807"/>
                </a:lnTo>
                <a:lnTo>
                  <a:pt x="27476" y="10821"/>
                </a:lnTo>
                <a:lnTo>
                  <a:pt x="27535" y="10832"/>
                </a:lnTo>
                <a:lnTo>
                  <a:pt x="27596" y="10841"/>
                </a:lnTo>
                <a:lnTo>
                  <a:pt x="27655" y="10850"/>
                </a:lnTo>
                <a:lnTo>
                  <a:pt x="27716" y="10857"/>
                </a:lnTo>
                <a:lnTo>
                  <a:pt x="27776" y="10862"/>
                </a:lnTo>
                <a:lnTo>
                  <a:pt x="27836" y="10865"/>
                </a:lnTo>
                <a:lnTo>
                  <a:pt x="27897" y="10867"/>
                </a:lnTo>
                <a:lnTo>
                  <a:pt x="27956" y="10868"/>
                </a:lnTo>
                <a:lnTo>
                  <a:pt x="28016" y="10867"/>
                </a:lnTo>
                <a:lnTo>
                  <a:pt x="28077" y="10864"/>
                </a:lnTo>
                <a:lnTo>
                  <a:pt x="28136" y="10860"/>
                </a:lnTo>
                <a:lnTo>
                  <a:pt x="28195" y="10854"/>
                </a:lnTo>
                <a:lnTo>
                  <a:pt x="28255" y="10847"/>
                </a:lnTo>
                <a:lnTo>
                  <a:pt x="28314" y="10838"/>
                </a:lnTo>
                <a:lnTo>
                  <a:pt x="28372" y="10828"/>
                </a:lnTo>
                <a:lnTo>
                  <a:pt x="28431" y="10815"/>
                </a:lnTo>
                <a:lnTo>
                  <a:pt x="28488" y="10802"/>
                </a:lnTo>
                <a:lnTo>
                  <a:pt x="28545" y="10786"/>
                </a:lnTo>
                <a:lnTo>
                  <a:pt x="28603" y="10770"/>
                </a:lnTo>
                <a:lnTo>
                  <a:pt x="28659" y="10752"/>
                </a:lnTo>
                <a:lnTo>
                  <a:pt x="28714" y="10732"/>
                </a:lnTo>
                <a:lnTo>
                  <a:pt x="28769" y="10710"/>
                </a:lnTo>
                <a:lnTo>
                  <a:pt x="28823" y="10687"/>
                </a:lnTo>
                <a:lnTo>
                  <a:pt x="28877" y="10662"/>
                </a:lnTo>
                <a:lnTo>
                  <a:pt x="28930" y="10636"/>
                </a:lnTo>
                <a:lnTo>
                  <a:pt x="28983" y="10609"/>
                </a:lnTo>
                <a:lnTo>
                  <a:pt x="29034" y="10580"/>
                </a:lnTo>
                <a:lnTo>
                  <a:pt x="29083" y="10549"/>
                </a:lnTo>
                <a:lnTo>
                  <a:pt x="29133" y="10517"/>
                </a:lnTo>
                <a:lnTo>
                  <a:pt x="29181" y="10482"/>
                </a:lnTo>
                <a:lnTo>
                  <a:pt x="29229" y="10447"/>
                </a:lnTo>
                <a:lnTo>
                  <a:pt x="29276" y="10411"/>
                </a:lnTo>
                <a:lnTo>
                  <a:pt x="29321" y="10372"/>
                </a:lnTo>
                <a:lnTo>
                  <a:pt x="29366" y="10332"/>
                </a:lnTo>
                <a:lnTo>
                  <a:pt x="29408" y="10291"/>
                </a:lnTo>
                <a:lnTo>
                  <a:pt x="29450" y="10247"/>
                </a:lnTo>
                <a:lnTo>
                  <a:pt x="29491" y="10202"/>
                </a:lnTo>
                <a:lnTo>
                  <a:pt x="29530" y="10157"/>
                </a:lnTo>
                <a:lnTo>
                  <a:pt x="29569" y="10109"/>
                </a:lnTo>
                <a:lnTo>
                  <a:pt x="29605" y="10060"/>
                </a:lnTo>
                <a:lnTo>
                  <a:pt x="29640" y="10009"/>
                </a:lnTo>
                <a:lnTo>
                  <a:pt x="29674" y="9957"/>
                </a:lnTo>
                <a:lnTo>
                  <a:pt x="29707" y="9903"/>
                </a:lnTo>
                <a:lnTo>
                  <a:pt x="29727" y="9868"/>
                </a:lnTo>
                <a:lnTo>
                  <a:pt x="29746" y="9833"/>
                </a:lnTo>
                <a:lnTo>
                  <a:pt x="29764" y="9798"/>
                </a:lnTo>
                <a:lnTo>
                  <a:pt x="29783" y="9761"/>
                </a:lnTo>
                <a:lnTo>
                  <a:pt x="29800" y="9726"/>
                </a:lnTo>
                <a:lnTo>
                  <a:pt x="29817" y="9688"/>
                </a:lnTo>
                <a:lnTo>
                  <a:pt x="29833" y="9652"/>
                </a:lnTo>
                <a:lnTo>
                  <a:pt x="29850" y="9614"/>
                </a:lnTo>
                <a:lnTo>
                  <a:pt x="29864" y="9577"/>
                </a:lnTo>
                <a:lnTo>
                  <a:pt x="29879" y="9538"/>
                </a:lnTo>
                <a:lnTo>
                  <a:pt x="29893" y="9501"/>
                </a:lnTo>
                <a:lnTo>
                  <a:pt x="29906" y="9462"/>
                </a:lnTo>
                <a:lnTo>
                  <a:pt x="29918" y="9424"/>
                </a:lnTo>
                <a:lnTo>
                  <a:pt x="29931" y="9384"/>
                </a:lnTo>
                <a:lnTo>
                  <a:pt x="29942" y="9346"/>
                </a:lnTo>
                <a:lnTo>
                  <a:pt x="29953" y="9306"/>
                </a:lnTo>
                <a:lnTo>
                  <a:pt x="29962" y="9267"/>
                </a:lnTo>
                <a:lnTo>
                  <a:pt x="29971" y="9227"/>
                </a:lnTo>
                <a:lnTo>
                  <a:pt x="29980" y="9188"/>
                </a:lnTo>
                <a:lnTo>
                  <a:pt x="29988" y="9147"/>
                </a:lnTo>
                <a:lnTo>
                  <a:pt x="29994" y="9108"/>
                </a:lnTo>
                <a:lnTo>
                  <a:pt x="30001" y="9068"/>
                </a:lnTo>
                <a:lnTo>
                  <a:pt x="30006" y="9027"/>
                </a:lnTo>
                <a:lnTo>
                  <a:pt x="30011" y="8988"/>
                </a:lnTo>
                <a:lnTo>
                  <a:pt x="30015" y="8947"/>
                </a:lnTo>
                <a:lnTo>
                  <a:pt x="30018" y="8908"/>
                </a:lnTo>
                <a:lnTo>
                  <a:pt x="30020" y="8867"/>
                </a:lnTo>
                <a:lnTo>
                  <a:pt x="30021" y="8827"/>
                </a:lnTo>
                <a:lnTo>
                  <a:pt x="30023" y="8787"/>
                </a:lnTo>
                <a:lnTo>
                  <a:pt x="30023" y="8747"/>
                </a:lnTo>
                <a:lnTo>
                  <a:pt x="30021" y="8707"/>
                </a:lnTo>
                <a:lnTo>
                  <a:pt x="30019" y="8667"/>
                </a:lnTo>
                <a:lnTo>
                  <a:pt x="30017" y="8628"/>
                </a:lnTo>
                <a:lnTo>
                  <a:pt x="30013" y="8588"/>
                </a:lnTo>
                <a:lnTo>
                  <a:pt x="30009" y="8549"/>
                </a:lnTo>
                <a:lnTo>
                  <a:pt x="30004" y="8509"/>
                </a:lnTo>
                <a:lnTo>
                  <a:pt x="29998" y="8471"/>
                </a:lnTo>
                <a:lnTo>
                  <a:pt x="29990" y="8432"/>
                </a:lnTo>
                <a:lnTo>
                  <a:pt x="29982" y="8394"/>
                </a:lnTo>
                <a:lnTo>
                  <a:pt x="29974" y="8355"/>
                </a:lnTo>
                <a:lnTo>
                  <a:pt x="29963" y="8317"/>
                </a:lnTo>
                <a:lnTo>
                  <a:pt x="29953" y="8279"/>
                </a:lnTo>
                <a:lnTo>
                  <a:pt x="29941" y="8242"/>
                </a:lnTo>
                <a:lnTo>
                  <a:pt x="29928" y="8204"/>
                </a:lnTo>
                <a:lnTo>
                  <a:pt x="29914" y="8168"/>
                </a:lnTo>
                <a:lnTo>
                  <a:pt x="29900" y="8130"/>
                </a:lnTo>
                <a:lnTo>
                  <a:pt x="29884" y="8095"/>
                </a:lnTo>
                <a:lnTo>
                  <a:pt x="29867" y="8058"/>
                </a:lnTo>
                <a:lnTo>
                  <a:pt x="29850" y="8023"/>
                </a:lnTo>
                <a:lnTo>
                  <a:pt x="29831" y="7989"/>
                </a:lnTo>
                <a:lnTo>
                  <a:pt x="29811" y="7954"/>
                </a:lnTo>
                <a:lnTo>
                  <a:pt x="29790" y="7920"/>
                </a:lnTo>
                <a:lnTo>
                  <a:pt x="29767" y="7887"/>
                </a:lnTo>
                <a:lnTo>
                  <a:pt x="29745" y="7853"/>
                </a:lnTo>
                <a:lnTo>
                  <a:pt x="29721" y="7821"/>
                </a:lnTo>
                <a:lnTo>
                  <a:pt x="29696" y="7789"/>
                </a:lnTo>
                <a:lnTo>
                  <a:pt x="29670" y="7758"/>
                </a:lnTo>
                <a:lnTo>
                  <a:pt x="29643" y="7726"/>
                </a:lnTo>
                <a:lnTo>
                  <a:pt x="29613" y="7696"/>
                </a:lnTo>
                <a:lnTo>
                  <a:pt x="29584" y="7666"/>
                </a:lnTo>
                <a:lnTo>
                  <a:pt x="29553" y="7637"/>
                </a:lnTo>
                <a:lnTo>
                  <a:pt x="29522" y="7609"/>
                </a:lnTo>
                <a:lnTo>
                  <a:pt x="29488" y="7581"/>
                </a:lnTo>
                <a:lnTo>
                  <a:pt x="29454" y="7554"/>
                </a:lnTo>
                <a:lnTo>
                  <a:pt x="29417" y="7517"/>
                </a:lnTo>
                <a:lnTo>
                  <a:pt x="29384" y="7487"/>
                </a:lnTo>
                <a:lnTo>
                  <a:pt x="29355" y="7461"/>
                </a:lnTo>
                <a:lnTo>
                  <a:pt x="29331" y="7439"/>
                </a:lnTo>
                <a:lnTo>
                  <a:pt x="29297" y="7412"/>
                </a:lnTo>
                <a:lnTo>
                  <a:pt x="29285" y="7403"/>
                </a:lnTo>
                <a:close/>
              </a:path>
            </a:pathLst>
          </a:custGeom>
          <a:solidFill>
            <a:srgbClr val="47BAB8"/>
          </a:solidFill>
          <a:ln w="38100">
            <a:solidFill>
              <a:schemeClr val="bg1"/>
            </a:solidFill>
          </a:ln>
          <a:effectLst>
            <a:outerShdw blurRad="57150" dist="19050" dir="5400000" algn="ctr" rotWithShape="0">
              <a:srgbClr val="000000">
                <a:alpha val="63000"/>
              </a:srgbClr>
            </a:outerShdw>
          </a:effectLst>
        </p:spPr>
        <p:txBody>
          <a:bodyPr rIns="378000" anchor="ctr">
            <a:normAutofit/>
          </a:bodyPr>
          <a:lstStyle/>
          <a:p>
            <a:pPr algn="ctr" defTabSz="1371600">
              <a:defRPr/>
            </a:pPr>
            <a:r>
              <a:rPr lang="en-US" altLang="zh-CN" sz="3000" kern="0">
                <a:solidFill>
                  <a:srgbClr val="FFFFFF"/>
                </a:solidFill>
                <a:latin typeface="#9Slide03 AllRoundGothic" panose="020B0703020202020104" pitchFamily="34" charset="0"/>
                <a:ea typeface="微软雅黑"/>
                <a:cs typeface="+mn-ea"/>
                <a:sym typeface="+mn-lt"/>
              </a:rPr>
              <a:t>Câu 16</a:t>
            </a:r>
            <a:endParaRPr lang="zh-CN" altLang="en-US" sz="3000" kern="0" dirty="0">
              <a:solidFill>
                <a:srgbClr val="FFFFFF"/>
              </a:solidFill>
              <a:latin typeface="#9Slide03 AllRoundGothic" panose="020B0703020202020104" pitchFamily="34" charset="0"/>
              <a:ea typeface="微软雅黑"/>
              <a:cs typeface="+mn-ea"/>
              <a:sym typeface="+mn-lt"/>
            </a:endParaRPr>
          </a:p>
        </p:txBody>
      </p:sp>
      <p:pic>
        <p:nvPicPr>
          <p:cNvPr id="6" name="图片 5" descr="n23 Fb Tran Manh Tung">
            <a:extLst>
              <a:ext uri="{FF2B5EF4-FFF2-40B4-BE49-F238E27FC236}">
                <a16:creationId xmlns:a16="http://schemas.microsoft.com/office/drawing/2014/main" id="{D1083F62-0424-4575-98B7-E863A751697A}"/>
              </a:ext>
            </a:extLst>
          </p:cNvPr>
          <p:cNvPicPr>
            <a:picLocks noChangeAspect="1"/>
          </p:cNvPicPr>
          <p:nvPr/>
        </p:nvPicPr>
        <p:blipFill>
          <a:blip r:embed="rId9"/>
          <a:stretch>
            <a:fillRect/>
          </a:stretch>
        </p:blipFill>
        <p:spPr>
          <a:xfrm>
            <a:off x="533448" y="3032718"/>
            <a:ext cx="1482630" cy="2491656"/>
          </a:xfrm>
          <a:prstGeom prst="rect">
            <a:avLst/>
          </a:prstGeom>
        </p:spPr>
      </p:pic>
      <p:pic>
        <p:nvPicPr>
          <p:cNvPr id="2" name="图片 34" descr="n23 Fb Tran Manh Tung">
            <a:extLst>
              <a:ext uri="{FF2B5EF4-FFF2-40B4-BE49-F238E27FC236}">
                <a16:creationId xmlns:a16="http://schemas.microsoft.com/office/drawing/2014/main" id="{40A74AF0-D7D4-FB95-695B-B1FA2F283910}"/>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13715999" y="-2931"/>
            <a:ext cx="4560277" cy="2378193"/>
          </a:xfrm>
          <a:prstGeom prst="rect">
            <a:avLst/>
          </a:prstGeom>
        </p:spPr>
      </p:pic>
      <p:sp>
        <p:nvSpPr>
          <p:cNvPr id="3" name="MH_Other_1" descr="n23 Fb Tran Manh Tung">
            <a:extLst>
              <a:ext uri="{FF2B5EF4-FFF2-40B4-BE49-F238E27FC236}">
                <a16:creationId xmlns:a16="http://schemas.microsoft.com/office/drawing/2014/main" id="{EADACE13-B562-DA06-C882-6CAE9A07848C}"/>
              </a:ext>
            </a:extLst>
          </p:cNvPr>
          <p:cNvSpPr>
            <a:spLocks noChangeArrowheads="1"/>
          </p:cNvSpPr>
          <p:nvPr>
            <p:custDataLst>
              <p:tags r:id="rId2"/>
            </p:custDataLst>
          </p:nvPr>
        </p:nvSpPr>
        <p:spPr bwMode="auto">
          <a:xfrm rot="1805303" flipH="1">
            <a:off x="1378947" y="712739"/>
            <a:ext cx="1172424" cy="1010531"/>
          </a:xfrm>
          <a:prstGeom prst="triangle">
            <a:avLst>
              <a:gd name="adj" fmla="val 50000"/>
            </a:avLst>
          </a:prstGeom>
          <a:solidFill>
            <a:srgbClr val="58CDD0">
              <a:lumMod val="40000"/>
              <a:lumOff val="60000"/>
            </a:srgbClr>
          </a:solidFill>
          <a:ln>
            <a:noFill/>
          </a:ln>
        </p:spPr>
        <p:txBody>
          <a:bodyPr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just" defTabSz="1371600">
              <a:lnSpc>
                <a:spcPct val="130000"/>
              </a:lnSpc>
              <a:defRPr/>
            </a:pPr>
            <a:endParaRPr lang="zh-CN" altLang="en-US" sz="2700" kern="0">
              <a:solidFill>
                <a:srgbClr val="FFFFFF"/>
              </a:solidFill>
              <a:latin typeface="微软雅黑"/>
              <a:ea typeface="微软雅黑"/>
              <a:cs typeface="+mn-ea"/>
              <a:sym typeface="+mn-lt"/>
            </a:endParaRPr>
          </a:p>
        </p:txBody>
      </p:sp>
      <p:sp>
        <p:nvSpPr>
          <p:cNvPr id="4" name="MH_Other_2" descr="n23 Fb Tran Manh Tung">
            <a:extLst>
              <a:ext uri="{FF2B5EF4-FFF2-40B4-BE49-F238E27FC236}">
                <a16:creationId xmlns:a16="http://schemas.microsoft.com/office/drawing/2014/main" id="{952DF1F2-F2E4-9CAE-554B-9529E003A4A2}"/>
              </a:ext>
            </a:extLst>
          </p:cNvPr>
          <p:cNvSpPr>
            <a:spLocks/>
          </p:cNvSpPr>
          <p:nvPr>
            <p:custDataLst>
              <p:tags r:id="rId3"/>
            </p:custDataLst>
          </p:nvPr>
        </p:nvSpPr>
        <p:spPr bwMode="auto">
          <a:xfrm>
            <a:off x="457200" y="190500"/>
            <a:ext cx="1558878" cy="1796498"/>
          </a:xfrm>
          <a:custGeom>
            <a:avLst/>
            <a:gdLst>
              <a:gd name="T0" fmla="*/ 477 w 1030516"/>
              <a:gd name="T1" fmla="*/ 0 h 1186577"/>
              <a:gd name="T2" fmla="*/ 678091 w 1030516"/>
              <a:gd name="T3" fmla="*/ 389224 h 1186577"/>
              <a:gd name="T4" fmla="*/ 0 w 1030516"/>
              <a:gd name="T5" fmla="*/ 783469 h 1186577"/>
              <a:gd name="T6" fmla="*/ 0 60000 65536"/>
              <a:gd name="T7" fmla="*/ 0 60000 65536"/>
              <a:gd name="T8" fmla="*/ 0 60000 65536"/>
              <a:gd name="T9" fmla="*/ 0 w 1030516"/>
              <a:gd name="T10" fmla="*/ 0 h 1186577"/>
              <a:gd name="T11" fmla="*/ 1030516 w 1030516"/>
              <a:gd name="T12" fmla="*/ 1186577 h 1186577"/>
            </a:gdLst>
            <a:ahLst/>
            <a:cxnLst>
              <a:cxn ang="T6">
                <a:pos x="T0" y="T1"/>
              </a:cxn>
              <a:cxn ang="T7">
                <a:pos x="T2" y="T3"/>
              </a:cxn>
              <a:cxn ang="T8">
                <a:pos x="T4" y="T5"/>
              </a:cxn>
            </a:cxnLst>
            <a:rect l="T9" t="T10" r="T11" b="T12"/>
            <a:pathLst>
              <a:path w="1030516" h="1186577">
                <a:moveTo>
                  <a:pt x="724" y="0"/>
                </a:moveTo>
                <a:lnTo>
                  <a:pt x="1030516" y="589487"/>
                </a:lnTo>
                <a:lnTo>
                  <a:pt x="0" y="1186577"/>
                </a:lnTo>
                <a:lnTo>
                  <a:pt x="724" y="0"/>
                </a:lnTo>
                <a:close/>
              </a:path>
            </a:pathLst>
          </a:custGeom>
          <a:solidFill>
            <a:srgbClr val="0F80CC"/>
          </a:solidFill>
          <a:ln>
            <a:noFill/>
          </a:ln>
        </p:spPr>
        <p:txBody>
          <a:bodyPr rIns="648000" anchor="ctr"/>
          <a:lstStyle>
            <a:lvl1pPr>
              <a:defRPr>
                <a:solidFill>
                  <a:schemeClr val="tx1"/>
                </a:solidFill>
                <a:latin typeface="等线" pitchFamily="2" charset="-122"/>
                <a:ea typeface="等线" pitchFamily="2" charset="-122"/>
              </a:defRPr>
            </a:lvl1pPr>
            <a:lvl2pPr marL="742950" indent="-285750">
              <a:defRPr>
                <a:solidFill>
                  <a:schemeClr val="tx1"/>
                </a:solidFill>
                <a:latin typeface="等线" pitchFamily="2" charset="-122"/>
                <a:ea typeface="等线" pitchFamily="2" charset="-122"/>
              </a:defRPr>
            </a:lvl2pPr>
            <a:lvl3pPr marL="1143000" indent="-228600">
              <a:defRPr>
                <a:solidFill>
                  <a:schemeClr val="tx1"/>
                </a:solidFill>
                <a:latin typeface="等线" pitchFamily="2" charset="-122"/>
                <a:ea typeface="等线" pitchFamily="2" charset="-122"/>
              </a:defRPr>
            </a:lvl3pPr>
            <a:lvl4pPr marL="1600200" indent="-228600">
              <a:defRPr>
                <a:solidFill>
                  <a:schemeClr val="tx1"/>
                </a:solidFill>
                <a:latin typeface="等线" pitchFamily="2" charset="-122"/>
                <a:ea typeface="等线" pitchFamily="2" charset="-122"/>
              </a:defRPr>
            </a:lvl4pPr>
            <a:lvl5pPr marL="2057400" indent="-228600">
              <a:defRPr>
                <a:solidFill>
                  <a:schemeClr val="tx1"/>
                </a:solidFill>
                <a:latin typeface="等线" pitchFamily="2" charset="-122"/>
                <a:ea typeface="等线" pitchFamily="2" charset="-122"/>
              </a:defRPr>
            </a:lvl5pPr>
            <a:lvl6pPr marL="2514600" indent="-228600" eaLnBrk="0" fontAlgn="base" hangingPunct="0">
              <a:spcBef>
                <a:spcPct val="0"/>
              </a:spcBef>
              <a:spcAft>
                <a:spcPct val="0"/>
              </a:spcAft>
              <a:defRPr>
                <a:solidFill>
                  <a:schemeClr val="tx1"/>
                </a:solidFill>
                <a:latin typeface="等线" pitchFamily="2" charset="-122"/>
                <a:ea typeface="等线" pitchFamily="2" charset="-122"/>
              </a:defRPr>
            </a:lvl6pPr>
            <a:lvl7pPr marL="2971800" indent="-228600" eaLnBrk="0" fontAlgn="base" hangingPunct="0">
              <a:spcBef>
                <a:spcPct val="0"/>
              </a:spcBef>
              <a:spcAft>
                <a:spcPct val="0"/>
              </a:spcAft>
              <a:defRPr>
                <a:solidFill>
                  <a:schemeClr val="tx1"/>
                </a:solidFill>
                <a:latin typeface="等线" pitchFamily="2" charset="-122"/>
                <a:ea typeface="等线" pitchFamily="2" charset="-122"/>
              </a:defRPr>
            </a:lvl7pPr>
            <a:lvl8pPr marL="3429000" indent="-228600" eaLnBrk="0" fontAlgn="base" hangingPunct="0">
              <a:spcBef>
                <a:spcPct val="0"/>
              </a:spcBef>
              <a:spcAft>
                <a:spcPct val="0"/>
              </a:spcAft>
              <a:defRPr>
                <a:solidFill>
                  <a:schemeClr val="tx1"/>
                </a:solidFill>
                <a:latin typeface="等线" pitchFamily="2" charset="-122"/>
                <a:ea typeface="等线" pitchFamily="2" charset="-122"/>
              </a:defRPr>
            </a:lvl8pPr>
            <a:lvl9pPr marL="3886200" indent="-228600" eaLnBrk="0" fontAlgn="base" hangingPunct="0">
              <a:spcBef>
                <a:spcPct val="0"/>
              </a:spcBef>
              <a:spcAft>
                <a:spcPct val="0"/>
              </a:spcAft>
              <a:defRPr>
                <a:solidFill>
                  <a:schemeClr val="tx1"/>
                </a:solidFill>
                <a:latin typeface="等线" pitchFamily="2" charset="-122"/>
                <a:ea typeface="等线" pitchFamily="2" charset="-122"/>
              </a:defRPr>
            </a:lvl9pPr>
          </a:lstStyle>
          <a:p>
            <a:pPr algn="ctr" defTabSz="1371600">
              <a:defRPr/>
            </a:pPr>
            <a:r>
              <a:rPr lang="en-US" altLang="zh-CN" sz="4200" kern="0" dirty="0">
                <a:solidFill>
                  <a:srgbClr val="FFFFFF"/>
                </a:solidFill>
                <a:latin typeface="微软雅黑"/>
                <a:ea typeface="微软雅黑"/>
                <a:cs typeface="+mn-ea"/>
                <a:sym typeface="+mn-lt"/>
              </a:rPr>
              <a:t>I</a:t>
            </a:r>
            <a:endParaRPr lang="zh-CN" altLang="en-US" sz="4200" kern="0" dirty="0">
              <a:solidFill>
                <a:srgbClr val="FFFFFF"/>
              </a:solidFill>
              <a:latin typeface="微软雅黑"/>
              <a:ea typeface="微软雅黑"/>
              <a:cs typeface="+mn-ea"/>
              <a:sym typeface="+mn-lt"/>
            </a:endParaRPr>
          </a:p>
        </p:txBody>
      </p:sp>
      <p:sp>
        <p:nvSpPr>
          <p:cNvPr id="23" name="MH_SubTitle_1" descr="n23 Fb Tran Manh Tung">
            <a:extLst>
              <a:ext uri="{FF2B5EF4-FFF2-40B4-BE49-F238E27FC236}">
                <a16:creationId xmlns:a16="http://schemas.microsoft.com/office/drawing/2014/main" id="{F250FE96-9F2A-5302-DCE7-1E0A092FDBD6}"/>
              </a:ext>
            </a:extLst>
          </p:cNvPr>
          <p:cNvSpPr/>
          <p:nvPr>
            <p:custDataLst>
              <p:tags r:id="rId4"/>
            </p:custDataLst>
          </p:nvPr>
        </p:nvSpPr>
        <p:spPr>
          <a:xfrm>
            <a:off x="2214176" y="764607"/>
            <a:ext cx="7359564" cy="1206253"/>
          </a:xfrm>
          <a:prstGeom prst="rect">
            <a:avLst/>
          </a:prstGeom>
          <a:solidFill>
            <a:srgbClr val="FFFFFF"/>
          </a:solidFill>
          <a:effectLst/>
        </p:spPr>
        <p:txBody>
          <a:bodyPr anchor="ctr"/>
          <a:lstStyle/>
          <a:p>
            <a:pPr algn="ctr" defTabSz="1828755">
              <a:lnSpc>
                <a:spcPct val="150000"/>
              </a:lnSpc>
              <a:defRPr/>
            </a:pPr>
            <a:r>
              <a:rPr lang="en-US" altLang="zh-CN" sz="2800" kern="0">
                <a:latin typeface="#9Slide03 AllRoundGothic" panose="020B0703020202020104" pitchFamily="34" charset="0"/>
                <a:ea typeface="微软雅黑"/>
                <a:cs typeface="+mn-ea"/>
                <a:sym typeface="+mn-lt"/>
              </a:rPr>
              <a:t>ỨNG DỤNG CỦA VẬT LÍ TRONG QUÂN SỰ</a:t>
            </a:r>
            <a:endParaRPr lang="zh-CN" altLang="en-US" sz="2800" kern="0" dirty="0">
              <a:latin typeface="#9Slide03 AllRoundGothic" panose="020B0703020202020104" pitchFamily="34" charset="0"/>
              <a:ea typeface="微软雅黑"/>
              <a:cs typeface="+mn-ea"/>
              <a:sym typeface="+mn-lt"/>
            </a:endParaRPr>
          </a:p>
        </p:txBody>
      </p:sp>
      <p:sp>
        <p:nvSpPr>
          <p:cNvPr id="13" name="MH_Text_1" descr="n23 Fb Tran Manh Tung">
            <a:extLst>
              <a:ext uri="{FF2B5EF4-FFF2-40B4-BE49-F238E27FC236}">
                <a16:creationId xmlns:a16="http://schemas.microsoft.com/office/drawing/2014/main" id="{173BB51C-9235-E8A0-ED5E-E2F934F2C01D}"/>
              </a:ext>
            </a:extLst>
          </p:cNvPr>
          <p:cNvSpPr txBox="1">
            <a:spLocks noChangeArrowheads="1"/>
          </p:cNvSpPr>
          <p:nvPr>
            <p:custDataLst>
              <p:tags r:id="rId5"/>
            </p:custDataLst>
          </p:nvPr>
        </p:nvSpPr>
        <p:spPr bwMode="auto">
          <a:xfrm>
            <a:off x="3474720" y="2318238"/>
            <a:ext cx="12527280" cy="930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just" defTabSz="1828755"/>
            <a:r>
              <a:rPr lang="en-US" sz="2600"/>
              <a:t>Hãy tìm hiểu trên internet về những nghiên cứu đột phá của vật lí nhầm thúc đẩy sự hình thành và phát triển của các loại vũ khí quân sự hiện đại?</a:t>
            </a:r>
            <a:endParaRPr lang="zh-CN" altLang="en-US" sz="2600" kern="0" dirty="0">
              <a:solidFill>
                <a:prstClr val="black">
                  <a:lumMod val="75000"/>
                  <a:lumOff val="25000"/>
                </a:prstClr>
              </a:solidFill>
              <a:ea typeface="微软雅黑"/>
              <a:cs typeface="Calibri" panose="020F0502020204030204" pitchFamily="34" charset="0"/>
              <a:sym typeface="+mn-lt"/>
            </a:endParaRPr>
          </a:p>
        </p:txBody>
      </p:sp>
      <p:sp>
        <p:nvSpPr>
          <p:cNvPr id="17" name="TextBox 16" descr="n23 Fb Tran Manh Tung">
            <a:extLst>
              <a:ext uri="{FF2B5EF4-FFF2-40B4-BE49-F238E27FC236}">
                <a16:creationId xmlns:a16="http://schemas.microsoft.com/office/drawing/2014/main" id="{894DAC9D-A22C-D658-66E6-6BDF21A72652}"/>
              </a:ext>
            </a:extLst>
          </p:cNvPr>
          <p:cNvSpPr txBox="1"/>
          <p:nvPr/>
        </p:nvSpPr>
        <p:spPr>
          <a:xfrm>
            <a:off x="2418362" y="3432966"/>
            <a:ext cx="15031437" cy="1537985"/>
          </a:xfrm>
          <a:prstGeom prst="rect">
            <a:avLst/>
          </a:prstGeom>
          <a:noFill/>
        </p:spPr>
        <p:txBody>
          <a:bodyPr wrap="square">
            <a:spAutoFit/>
          </a:bodyPr>
          <a:lstStyle/>
          <a:p>
            <a:pPr marL="342900" indent="-342900" algn="just">
              <a:lnSpc>
                <a:spcPct val="114000"/>
              </a:lnSpc>
              <a:buFont typeface="Wingdings" panose="05000000000000000000" pitchFamily="2" charset="2"/>
              <a:buChar char=""/>
            </a:pPr>
            <a:r>
              <a:rPr lang="en-US" sz="2800" b="1">
                <a:effectLst/>
                <a:latin typeface="Calibri" panose="020F0502020204030204" pitchFamily="34" charset="0"/>
                <a:ea typeface="Calibri" panose="020F0502020204030204" pitchFamily="34" charset="0"/>
                <a:cs typeface="Calibri" panose="020F0502020204030204" pitchFamily="34" charset="0"/>
              </a:rPr>
              <a:t>Vũ khí siêu thanh</a:t>
            </a:r>
            <a:r>
              <a:rPr lang="en-US" sz="2800">
                <a:effectLst/>
                <a:latin typeface="Calibri" panose="020F0502020204030204" pitchFamily="34" charset="0"/>
                <a:ea typeface="Calibri" panose="020F0502020204030204" pitchFamily="34" charset="0"/>
                <a:cs typeface="Calibri" panose="020F0502020204030204" pitchFamily="34" charset="0"/>
              </a:rPr>
              <a:t>. Theo Nga, </a:t>
            </a:r>
            <a:r>
              <a:rPr lang="en-US" sz="2800" b="1">
                <a:latin typeface="Calibri" panose="020F0502020204030204" pitchFamily="34" charset="0"/>
                <a:ea typeface="Calibri" panose="020F0502020204030204" pitchFamily="34" charset="0"/>
                <a:cs typeface="Calibri" panose="020F0502020204030204" pitchFamily="34" charset="0"/>
              </a:rPr>
              <a:t>t</a:t>
            </a:r>
            <a:r>
              <a:rPr lang="en-US" sz="2800" b="1" i="0">
                <a:effectLst/>
                <a:latin typeface="Calibri" panose="020F0502020204030204" pitchFamily="34" charset="0"/>
                <a:cs typeface="Calibri" panose="020F0502020204030204" pitchFamily="34" charset="0"/>
              </a:rPr>
              <a:t>ên lửa siêu thanh Avangard </a:t>
            </a:r>
            <a:r>
              <a:rPr lang="en-US" sz="2800">
                <a:effectLst/>
                <a:latin typeface="Calibri" panose="020F0502020204030204" pitchFamily="34" charset="0"/>
                <a:ea typeface="Calibri" panose="020F0502020204030204" pitchFamily="34" charset="0"/>
                <a:cs typeface="Calibri" panose="020F0502020204030204" pitchFamily="34" charset="0"/>
              </a:rPr>
              <a:t>là loại tên lửa hiện đại bậc nhất (tính đến thời điểm hiện tại) có tầm bắn liên lục địa và vô hiệu hóa khả năng trinh sát, phát hiện, đoán định của đối phương. </a:t>
            </a:r>
          </a:p>
        </p:txBody>
      </p:sp>
      <p:pic>
        <p:nvPicPr>
          <p:cNvPr id="19" name="Picture 18" descr="n23 Fb Tran Manh Tung">
            <a:extLst>
              <a:ext uri="{FF2B5EF4-FFF2-40B4-BE49-F238E27FC236}">
                <a16:creationId xmlns:a16="http://schemas.microsoft.com/office/drawing/2014/main" id="{330B181C-A3DF-FA52-3215-BC9BC915531A}"/>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2800556" y="5955441"/>
            <a:ext cx="4814414" cy="414105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TextBox 4" descr="n23 Fb Tran Manh Tung">
            <a:extLst>
              <a:ext uri="{FF2B5EF4-FFF2-40B4-BE49-F238E27FC236}">
                <a16:creationId xmlns:a16="http://schemas.microsoft.com/office/drawing/2014/main" id="{CFBE5D99-64AD-A1BA-2A0F-88AC87B89D78}"/>
              </a:ext>
            </a:extLst>
          </p:cNvPr>
          <p:cNvSpPr txBox="1"/>
          <p:nvPr/>
        </p:nvSpPr>
        <p:spPr>
          <a:xfrm>
            <a:off x="580340" y="8787705"/>
            <a:ext cx="17081521" cy="1384995"/>
          </a:xfrm>
          <a:prstGeom prst="rect">
            <a:avLst/>
          </a:prstGeom>
          <a:solidFill>
            <a:schemeClr val="bg1">
              <a:alpha val="50000"/>
            </a:schemeClr>
          </a:solidFill>
        </p:spPr>
        <p:txBody>
          <a:bodyPr wrap="square">
            <a:spAutoFit/>
          </a:bodyPr>
          <a:lstStyle/>
          <a:p>
            <a:pPr lvl="0" algn="just"/>
            <a:r>
              <a:rPr lang="en-US" sz="2800" b="1">
                <a:solidFill>
                  <a:srgbClr val="000000"/>
                </a:solidFill>
                <a:effectLst/>
                <a:latin typeface="Calibri" panose="020F0502020204030204" pitchFamily="34" charset="0"/>
                <a:ea typeface="Calibri" panose="020F0502020204030204" pitchFamily="34" charset="0"/>
                <a:cs typeface="Calibri" panose="020F0502020204030204" pitchFamily="34" charset="0"/>
              </a:rPr>
              <a:t>Nguyên lý hoạt động: </a:t>
            </a:r>
            <a:r>
              <a:rPr lang="en-US" sz="2800">
                <a:solidFill>
                  <a:srgbClr val="000000"/>
                </a:solidFill>
                <a:effectLst/>
                <a:latin typeface="Calibri" panose="020F0502020204030204" pitchFamily="34" charset="0"/>
                <a:ea typeface="Calibri" panose="020F0502020204030204" pitchFamily="34" charset="0"/>
                <a:cs typeface="Calibri" panose="020F0502020204030204" pitchFamily="34" charset="0"/>
              </a:rPr>
              <a:t>Sau khi tách khỏi tên lửa đẩy, đầu đạn sẽ tự động điều chỉnh độ cao và hướng bay tránh hệ thống phòng thủ của đối phương và lướt cực nhanh đến mục tiêu với vận tốc Mach 20 (gấp 20 lần vận tốc âm thanh, khoảng 24.500km/h).</a:t>
            </a:r>
            <a:endParaRPr lang="en-US" sz="2800">
              <a:effectLst/>
              <a:latin typeface="Calibri" panose="020F0502020204030204" pitchFamily="34" charset="0"/>
              <a:ea typeface="Calibri" panose="020F0502020204030204" pitchFamily="34" charset="0"/>
              <a:cs typeface="Calibri" panose="020F0502020204030204" pitchFamily="34" charset="0"/>
            </a:endParaRPr>
          </a:p>
        </p:txBody>
      </p:sp>
      <p:grpSp>
        <p:nvGrpSpPr>
          <p:cNvPr id="9" name="Group 8" descr="n23 Fb Tran Manh Tung">
            <a:extLst>
              <a:ext uri="{FF2B5EF4-FFF2-40B4-BE49-F238E27FC236}">
                <a16:creationId xmlns:a16="http://schemas.microsoft.com/office/drawing/2014/main" id="{06470170-876E-DE58-5DA8-109E2B136C8F}"/>
              </a:ext>
            </a:extLst>
          </p:cNvPr>
          <p:cNvGrpSpPr/>
          <p:nvPr/>
        </p:nvGrpSpPr>
        <p:grpSpPr>
          <a:xfrm>
            <a:off x="5793289" y="4970951"/>
            <a:ext cx="6701420" cy="3830149"/>
            <a:chOff x="5793289" y="4970951"/>
            <a:chExt cx="6701420" cy="3830149"/>
          </a:xfrm>
        </p:grpSpPr>
        <p:pic>
          <p:nvPicPr>
            <p:cNvPr id="7172" name="Picture 4" descr="Video: Cận cảnh màn nạp tên lửa Avangard vào hầm phóng của Nga | Thời Đại">
              <a:extLst>
                <a:ext uri="{FF2B5EF4-FFF2-40B4-BE49-F238E27FC236}">
                  <a16:creationId xmlns:a16="http://schemas.microsoft.com/office/drawing/2014/main" id="{BCAEEB87-B8AD-4AF6-8869-C3CB820657AA}"/>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793290" y="4970951"/>
              <a:ext cx="6701419" cy="382539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C281C00F-CD02-B1AE-5103-84B8DF43578F}"/>
                </a:ext>
              </a:extLst>
            </p:cNvPr>
            <p:cNvSpPr txBox="1"/>
            <p:nvPr/>
          </p:nvSpPr>
          <p:spPr>
            <a:xfrm>
              <a:off x="5793289" y="7846993"/>
              <a:ext cx="6701419" cy="954107"/>
            </a:xfrm>
            <a:prstGeom prst="rect">
              <a:avLst/>
            </a:prstGeom>
            <a:solidFill>
              <a:schemeClr val="bg1">
                <a:alpha val="50000"/>
              </a:schemeClr>
            </a:solidFill>
          </p:spPr>
          <p:txBody>
            <a:bodyPr wrap="square">
              <a:spAutoFit/>
            </a:bodyPr>
            <a:lstStyle/>
            <a:p>
              <a:pPr algn="ctr"/>
              <a:r>
                <a:rPr lang="en-US" sz="2800" b="1">
                  <a:solidFill>
                    <a:srgbClr val="1D1D1D"/>
                  </a:solidFill>
                  <a:effectLst/>
                  <a:latin typeface="Calibri" panose="020F0502020204030204" pitchFamily="34" charset="0"/>
                  <a:cs typeface="Calibri" panose="020F0502020204030204" pitchFamily="34" charset="0"/>
                </a:rPr>
                <a:t>Cận cảnh màn nạp tên lửa Avangard vào hầm phóng của Nga</a:t>
              </a:r>
            </a:p>
          </p:txBody>
        </p:sp>
      </p:grpSp>
    </p:spTree>
    <p:extLst>
      <p:ext uri="{BB962C8B-B14F-4D97-AF65-F5344CB8AC3E}">
        <p14:creationId xmlns:p14="http://schemas.microsoft.com/office/powerpoint/2010/main" val="4075028429"/>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fade">
                                      <p:cBhvr>
                                        <p:cTn id="14" dur="1000"/>
                                        <p:tgtEl>
                                          <p:spTgt spid="17"/>
                                        </p:tgtEl>
                                      </p:cBhvr>
                                    </p:animEffect>
                                    <p:anim calcmode="lin" valueType="num">
                                      <p:cBhvr>
                                        <p:cTn id="15" dur="1000" fill="hold"/>
                                        <p:tgtEl>
                                          <p:spTgt spid="17"/>
                                        </p:tgtEl>
                                        <p:attrNameLst>
                                          <p:attrName>ppt_x</p:attrName>
                                        </p:attrNameLst>
                                      </p:cBhvr>
                                      <p:tavLst>
                                        <p:tav tm="0">
                                          <p:val>
                                            <p:strVal val="#ppt_x"/>
                                          </p:val>
                                        </p:tav>
                                        <p:tav tm="100000">
                                          <p:val>
                                            <p:strVal val="#ppt_x"/>
                                          </p:val>
                                        </p:tav>
                                      </p:tavLst>
                                    </p:anim>
                                    <p:anim calcmode="lin" valueType="num">
                                      <p:cBhvr>
                                        <p:cTn id="16" dur="1000" fill="hold"/>
                                        <p:tgtEl>
                                          <p:spTgt spid="17"/>
                                        </p:tgtEl>
                                        <p:attrNameLst>
                                          <p:attrName>ppt_y</p:attrName>
                                        </p:attrNameLst>
                                      </p:cBhvr>
                                      <p:tavLst>
                                        <p:tav tm="0">
                                          <p:val>
                                            <p:strVal val="#ppt_y+.1"/>
                                          </p:val>
                                        </p:tav>
                                        <p:tav tm="100000">
                                          <p:val>
                                            <p:strVal val="#ppt_y"/>
                                          </p:val>
                                        </p:tav>
                                      </p:tavLst>
                                    </p:anim>
                                  </p:childTnLst>
                                </p:cTn>
                              </p:par>
                              <p:par>
                                <p:cTn id="17" presetID="10" presetClass="entr" presetSubtype="0" fill="hold" nodeType="withEffect">
                                  <p:stCondLst>
                                    <p:cond delay="0"/>
                                  </p:stCondLst>
                                  <p:childTnLst>
                                    <p:set>
                                      <p:cBhvr>
                                        <p:cTn id="18" dur="1" fill="hold">
                                          <p:stCondLst>
                                            <p:cond delay="0"/>
                                          </p:stCondLst>
                                        </p:cTn>
                                        <p:tgtEl>
                                          <p:spTgt spid="7174"/>
                                        </p:tgtEl>
                                        <p:attrNameLst>
                                          <p:attrName>style.visibility</p:attrName>
                                        </p:attrNameLst>
                                      </p:cBhvr>
                                      <p:to>
                                        <p:strVal val="visible"/>
                                      </p:to>
                                    </p:set>
                                    <p:animEffect transition="in" filter="fade">
                                      <p:cBhvr>
                                        <p:cTn id="19" dur="500"/>
                                        <p:tgtEl>
                                          <p:spTgt spid="7174"/>
                                        </p:tgtEl>
                                      </p:cBhvr>
                                    </p:animEffect>
                                  </p:childTnLst>
                                </p:cTn>
                              </p:par>
                              <p:par>
                                <p:cTn id="20" presetID="10" presetClass="entr" presetSubtype="0" fill="hold"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par>
                                <p:cTn id="23" presetID="10" presetClass="entr" presetSubtype="0" fill="hold" nodeType="withEffect">
                                  <p:stCondLst>
                                    <p:cond delay="0"/>
                                  </p:stCondLst>
                                  <p:childTnLst>
                                    <p:set>
                                      <p:cBhvr>
                                        <p:cTn id="24" dur="1" fill="hold">
                                          <p:stCondLst>
                                            <p:cond delay="0"/>
                                          </p:stCondLst>
                                        </p:cTn>
                                        <p:tgtEl>
                                          <p:spTgt spid="19"/>
                                        </p:tgtEl>
                                        <p:attrNameLst>
                                          <p:attrName>style.visibility</p:attrName>
                                        </p:attrNameLst>
                                      </p:cBhvr>
                                      <p:to>
                                        <p:strVal val="visible"/>
                                      </p:to>
                                    </p:set>
                                    <p:animEffect transition="in" filter="fade">
                                      <p:cBhvr>
                                        <p:cTn id="25" dur="500"/>
                                        <p:tgtEl>
                                          <p:spTgt spid="19"/>
                                        </p:tgtEl>
                                      </p:cBhvr>
                                    </p:animEffect>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grpId="0" nodeType="clickEffect">
                                  <p:stCondLst>
                                    <p:cond delay="0"/>
                                  </p:stCondLst>
                                  <p:childTnLst>
                                    <p:set>
                                      <p:cBhvr>
                                        <p:cTn id="29" dur="1" fill="hold">
                                          <p:stCondLst>
                                            <p:cond delay="0"/>
                                          </p:stCondLst>
                                        </p:cTn>
                                        <p:tgtEl>
                                          <p:spTgt spid="5"/>
                                        </p:tgtEl>
                                        <p:attrNameLst>
                                          <p:attrName>style.visibility</p:attrName>
                                        </p:attrNameLst>
                                      </p:cBhvr>
                                      <p:to>
                                        <p:strVal val="visible"/>
                                      </p:to>
                                    </p:set>
                                    <p:animEffect transition="in" filter="fade">
                                      <p:cBhvr>
                                        <p:cTn id="30" dur="1000"/>
                                        <p:tgtEl>
                                          <p:spTgt spid="5"/>
                                        </p:tgtEl>
                                      </p:cBhvr>
                                    </p:animEffect>
                                    <p:anim calcmode="lin" valueType="num">
                                      <p:cBhvr>
                                        <p:cTn id="31" dur="1000" fill="hold"/>
                                        <p:tgtEl>
                                          <p:spTgt spid="5"/>
                                        </p:tgtEl>
                                        <p:attrNameLst>
                                          <p:attrName>ppt_x</p:attrName>
                                        </p:attrNameLst>
                                      </p:cBhvr>
                                      <p:tavLst>
                                        <p:tav tm="0">
                                          <p:val>
                                            <p:strVal val="#ppt_x"/>
                                          </p:val>
                                        </p:tav>
                                        <p:tav tm="100000">
                                          <p:val>
                                            <p:strVal val="#ppt_x"/>
                                          </p:val>
                                        </p:tav>
                                      </p:tavLst>
                                    </p:anim>
                                    <p:anim calcmode="lin" valueType="num">
                                      <p:cBhvr>
                                        <p:cTn id="32"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MH_SubTitle_1" descr="n23 Fb Tran Manh Tung">
            <a:extLst>
              <a:ext uri="{FF2B5EF4-FFF2-40B4-BE49-F238E27FC236}">
                <a16:creationId xmlns:a16="http://schemas.microsoft.com/office/drawing/2014/main" id="{1866355C-747E-478E-8EFC-DD19DBC9F102}"/>
              </a:ext>
            </a:extLst>
          </p:cNvPr>
          <p:cNvSpPr>
            <a:spLocks/>
          </p:cNvSpPr>
          <p:nvPr>
            <p:custDataLst>
              <p:tags r:id="rId1"/>
            </p:custDataLst>
          </p:nvPr>
        </p:nvSpPr>
        <p:spPr bwMode="auto">
          <a:xfrm>
            <a:off x="1554480" y="2418197"/>
            <a:ext cx="1920240" cy="640080"/>
          </a:xfrm>
          <a:custGeom>
            <a:avLst/>
            <a:gdLst>
              <a:gd name="T0" fmla="*/ 2147483646 w 30720"/>
              <a:gd name="T1" fmla="*/ 2147483646 h 11496"/>
              <a:gd name="T2" fmla="*/ 2147483646 w 30720"/>
              <a:gd name="T3" fmla="*/ 2147483646 h 11496"/>
              <a:gd name="T4" fmla="*/ 2147483646 w 30720"/>
              <a:gd name="T5" fmla="*/ 2147483646 h 11496"/>
              <a:gd name="T6" fmla="*/ 2147483646 w 30720"/>
              <a:gd name="T7" fmla="*/ 2147483646 h 11496"/>
              <a:gd name="T8" fmla="*/ 2147483646 w 30720"/>
              <a:gd name="T9" fmla="*/ 2147483646 h 11496"/>
              <a:gd name="T10" fmla="*/ 2147483646 w 30720"/>
              <a:gd name="T11" fmla="*/ 2147483646 h 11496"/>
              <a:gd name="T12" fmla="*/ 2147483646 w 30720"/>
              <a:gd name="T13" fmla="*/ 2147483646 h 11496"/>
              <a:gd name="T14" fmla="*/ 2147483646 w 30720"/>
              <a:gd name="T15" fmla="*/ 2147483646 h 11496"/>
              <a:gd name="T16" fmla="*/ 2147483646 w 30720"/>
              <a:gd name="T17" fmla="*/ 2147483646 h 11496"/>
              <a:gd name="T18" fmla="*/ 2147483646 w 30720"/>
              <a:gd name="T19" fmla="*/ 2147483646 h 11496"/>
              <a:gd name="T20" fmla="*/ 2147483646 w 30720"/>
              <a:gd name="T21" fmla="*/ 2147483646 h 11496"/>
              <a:gd name="T22" fmla="*/ 2147483646 w 30720"/>
              <a:gd name="T23" fmla="*/ 2147483646 h 11496"/>
              <a:gd name="T24" fmla="*/ 2147483646 w 30720"/>
              <a:gd name="T25" fmla="*/ 2147483646 h 11496"/>
              <a:gd name="T26" fmla="*/ 2147483646 w 30720"/>
              <a:gd name="T27" fmla="*/ 2147483646 h 11496"/>
              <a:gd name="T28" fmla="*/ 2147483646 w 30720"/>
              <a:gd name="T29" fmla="*/ 2147483646 h 11496"/>
              <a:gd name="T30" fmla="*/ 2147483646 w 30720"/>
              <a:gd name="T31" fmla="*/ 2147483646 h 11496"/>
              <a:gd name="T32" fmla="*/ 2147483646 w 30720"/>
              <a:gd name="T33" fmla="*/ 2147483646 h 11496"/>
              <a:gd name="T34" fmla="*/ 2147483646 w 30720"/>
              <a:gd name="T35" fmla="*/ 2147483646 h 11496"/>
              <a:gd name="T36" fmla="*/ 2147483646 w 30720"/>
              <a:gd name="T37" fmla="*/ 2147483646 h 11496"/>
              <a:gd name="T38" fmla="*/ 2147483646 w 30720"/>
              <a:gd name="T39" fmla="*/ 2147483646 h 11496"/>
              <a:gd name="T40" fmla="*/ 2147483646 w 30720"/>
              <a:gd name="T41" fmla="*/ 2147483646 h 11496"/>
              <a:gd name="T42" fmla="*/ 2147483646 w 30720"/>
              <a:gd name="T43" fmla="*/ 2147483646 h 11496"/>
              <a:gd name="T44" fmla="*/ 2147483646 w 30720"/>
              <a:gd name="T45" fmla="*/ 2147483646 h 11496"/>
              <a:gd name="T46" fmla="*/ 2147483646 w 30720"/>
              <a:gd name="T47" fmla="*/ 2147483646 h 11496"/>
              <a:gd name="T48" fmla="*/ 2147483646 w 30720"/>
              <a:gd name="T49" fmla="*/ 2147483646 h 11496"/>
              <a:gd name="T50" fmla="*/ 2147483646 w 30720"/>
              <a:gd name="T51" fmla="*/ 2147483646 h 11496"/>
              <a:gd name="T52" fmla="*/ 2147483646 w 30720"/>
              <a:gd name="T53" fmla="*/ 2147483646 h 11496"/>
              <a:gd name="T54" fmla="*/ 2147483646 w 30720"/>
              <a:gd name="T55" fmla="*/ 2147483646 h 11496"/>
              <a:gd name="T56" fmla="*/ 2147483646 w 30720"/>
              <a:gd name="T57" fmla="*/ 2147483646 h 11496"/>
              <a:gd name="T58" fmla="*/ 2147483646 w 30720"/>
              <a:gd name="T59" fmla="*/ 2147483646 h 11496"/>
              <a:gd name="T60" fmla="*/ 2147483646 w 30720"/>
              <a:gd name="T61" fmla="*/ 2147483646 h 11496"/>
              <a:gd name="T62" fmla="*/ 2147483646 w 30720"/>
              <a:gd name="T63" fmla="*/ 2147483646 h 11496"/>
              <a:gd name="T64" fmla="*/ 2147483646 w 30720"/>
              <a:gd name="T65" fmla="*/ 2147483646 h 11496"/>
              <a:gd name="T66" fmla="*/ 2147483646 w 30720"/>
              <a:gd name="T67" fmla="*/ 2147483646 h 11496"/>
              <a:gd name="T68" fmla="*/ 2147483646 w 30720"/>
              <a:gd name="T69" fmla="*/ 2147483646 h 11496"/>
              <a:gd name="T70" fmla="*/ 2147483646 w 30720"/>
              <a:gd name="T71" fmla="*/ 2147483646 h 11496"/>
              <a:gd name="T72" fmla="*/ 2147483646 w 30720"/>
              <a:gd name="T73" fmla="*/ 2147483646 h 11496"/>
              <a:gd name="T74" fmla="*/ 2147483646 w 30720"/>
              <a:gd name="T75" fmla="*/ 2147483646 h 11496"/>
              <a:gd name="T76" fmla="*/ 2147483646 w 30720"/>
              <a:gd name="T77" fmla="*/ 2147483646 h 11496"/>
              <a:gd name="T78" fmla="*/ 2147483646 w 30720"/>
              <a:gd name="T79" fmla="*/ 2147483646 h 11496"/>
              <a:gd name="T80" fmla="*/ 2147483646 w 30720"/>
              <a:gd name="T81" fmla="*/ 2147483646 h 11496"/>
              <a:gd name="T82" fmla="*/ 2147483646 w 30720"/>
              <a:gd name="T83" fmla="*/ 2147483646 h 11496"/>
              <a:gd name="T84" fmla="*/ 2147483646 w 30720"/>
              <a:gd name="T85" fmla="*/ 2147483646 h 11496"/>
              <a:gd name="T86" fmla="*/ 2147483646 w 30720"/>
              <a:gd name="T87" fmla="*/ 2147483646 h 11496"/>
              <a:gd name="T88" fmla="*/ 2147483646 w 30720"/>
              <a:gd name="T89" fmla="*/ 2147483646 h 11496"/>
              <a:gd name="T90" fmla="*/ 2147483646 w 30720"/>
              <a:gd name="T91" fmla="*/ 2147483646 h 11496"/>
              <a:gd name="T92" fmla="*/ 2147483646 w 30720"/>
              <a:gd name="T93" fmla="*/ 2147483646 h 11496"/>
              <a:gd name="T94" fmla="*/ 2147483646 w 30720"/>
              <a:gd name="T95" fmla="*/ 2147483646 h 11496"/>
              <a:gd name="T96" fmla="*/ 2147483646 w 30720"/>
              <a:gd name="T97" fmla="*/ 2147483646 h 11496"/>
              <a:gd name="T98" fmla="*/ 2147483646 w 30720"/>
              <a:gd name="T99" fmla="*/ 2147483646 h 11496"/>
              <a:gd name="T100" fmla="*/ 2147483646 w 30720"/>
              <a:gd name="T101" fmla="*/ 2147483646 h 11496"/>
              <a:gd name="T102" fmla="*/ 2147483646 w 30720"/>
              <a:gd name="T103" fmla="*/ 2147483646 h 11496"/>
              <a:gd name="T104" fmla="*/ 2147483646 w 30720"/>
              <a:gd name="T105" fmla="*/ 2147483646 h 11496"/>
              <a:gd name="T106" fmla="*/ 2147483646 w 30720"/>
              <a:gd name="T107" fmla="*/ 2147483646 h 11496"/>
              <a:gd name="T108" fmla="*/ 2147483646 w 30720"/>
              <a:gd name="T109" fmla="*/ 2147483646 h 11496"/>
              <a:gd name="T110" fmla="*/ 2147483646 w 30720"/>
              <a:gd name="T111" fmla="*/ 2147483646 h 11496"/>
              <a:gd name="T112" fmla="*/ 2147483646 w 30720"/>
              <a:gd name="T113" fmla="*/ 2147483646 h 11496"/>
              <a:gd name="T114" fmla="*/ 2147483646 w 30720"/>
              <a:gd name="T115" fmla="*/ 2147483646 h 11496"/>
              <a:gd name="T116" fmla="*/ 2147483646 w 30720"/>
              <a:gd name="T117" fmla="*/ 2147483646 h 11496"/>
              <a:gd name="T118" fmla="*/ 2147483646 w 30720"/>
              <a:gd name="T119" fmla="*/ 2147483646 h 11496"/>
              <a:gd name="T120" fmla="*/ 2147483646 w 30720"/>
              <a:gd name="T121" fmla="*/ 2147483646 h 11496"/>
              <a:gd name="T122" fmla="*/ 2147483646 w 30720"/>
              <a:gd name="T123" fmla="*/ 2147483646 h 11496"/>
              <a:gd name="T124" fmla="*/ 2147483646 w 30720"/>
              <a:gd name="T125" fmla="*/ 2147483646 h 1149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720" h="11496">
                <a:moveTo>
                  <a:pt x="29285" y="7403"/>
                </a:moveTo>
                <a:lnTo>
                  <a:pt x="29285" y="7403"/>
                </a:lnTo>
                <a:lnTo>
                  <a:pt x="29232" y="7379"/>
                </a:lnTo>
                <a:lnTo>
                  <a:pt x="29180" y="7357"/>
                </a:lnTo>
                <a:lnTo>
                  <a:pt x="29127" y="7336"/>
                </a:lnTo>
                <a:lnTo>
                  <a:pt x="29073" y="7316"/>
                </a:lnTo>
                <a:lnTo>
                  <a:pt x="29020" y="7298"/>
                </a:lnTo>
                <a:lnTo>
                  <a:pt x="28966" y="7280"/>
                </a:lnTo>
                <a:lnTo>
                  <a:pt x="28913" y="7264"/>
                </a:lnTo>
                <a:lnTo>
                  <a:pt x="28859" y="7251"/>
                </a:lnTo>
                <a:lnTo>
                  <a:pt x="28804" y="7237"/>
                </a:lnTo>
                <a:lnTo>
                  <a:pt x="28750" y="7226"/>
                </a:lnTo>
                <a:lnTo>
                  <a:pt x="28697" y="7216"/>
                </a:lnTo>
                <a:lnTo>
                  <a:pt x="28643" y="7208"/>
                </a:lnTo>
                <a:lnTo>
                  <a:pt x="28589" y="7202"/>
                </a:lnTo>
                <a:lnTo>
                  <a:pt x="28535" y="7198"/>
                </a:lnTo>
                <a:lnTo>
                  <a:pt x="28482" y="7195"/>
                </a:lnTo>
                <a:lnTo>
                  <a:pt x="28429" y="7194"/>
                </a:lnTo>
                <a:lnTo>
                  <a:pt x="28376" y="7194"/>
                </a:lnTo>
                <a:lnTo>
                  <a:pt x="28322" y="7197"/>
                </a:lnTo>
                <a:lnTo>
                  <a:pt x="28269" y="7201"/>
                </a:lnTo>
                <a:lnTo>
                  <a:pt x="28217" y="7207"/>
                </a:lnTo>
                <a:lnTo>
                  <a:pt x="28165" y="7215"/>
                </a:lnTo>
                <a:lnTo>
                  <a:pt x="28113" y="7226"/>
                </a:lnTo>
                <a:lnTo>
                  <a:pt x="28062" y="7238"/>
                </a:lnTo>
                <a:lnTo>
                  <a:pt x="28011" y="7253"/>
                </a:lnTo>
                <a:lnTo>
                  <a:pt x="27960" y="7270"/>
                </a:lnTo>
                <a:lnTo>
                  <a:pt x="27910" y="7289"/>
                </a:lnTo>
                <a:lnTo>
                  <a:pt x="27861" y="7310"/>
                </a:lnTo>
                <a:lnTo>
                  <a:pt x="27812" y="7334"/>
                </a:lnTo>
                <a:lnTo>
                  <a:pt x="27763" y="7360"/>
                </a:lnTo>
                <a:lnTo>
                  <a:pt x="27717" y="7388"/>
                </a:lnTo>
                <a:lnTo>
                  <a:pt x="27670" y="7418"/>
                </a:lnTo>
                <a:lnTo>
                  <a:pt x="27623" y="7452"/>
                </a:lnTo>
                <a:lnTo>
                  <a:pt x="27600" y="7473"/>
                </a:lnTo>
                <a:lnTo>
                  <a:pt x="27578" y="7494"/>
                </a:lnTo>
                <a:lnTo>
                  <a:pt x="27556" y="7516"/>
                </a:lnTo>
                <a:lnTo>
                  <a:pt x="27535" y="7539"/>
                </a:lnTo>
                <a:lnTo>
                  <a:pt x="27515" y="7562"/>
                </a:lnTo>
                <a:lnTo>
                  <a:pt x="27495" y="7586"/>
                </a:lnTo>
                <a:lnTo>
                  <a:pt x="27476" y="7611"/>
                </a:lnTo>
                <a:lnTo>
                  <a:pt x="27457" y="7636"/>
                </a:lnTo>
                <a:lnTo>
                  <a:pt x="27440" y="7662"/>
                </a:lnTo>
                <a:lnTo>
                  <a:pt x="27422" y="7689"/>
                </a:lnTo>
                <a:lnTo>
                  <a:pt x="27405" y="7716"/>
                </a:lnTo>
                <a:lnTo>
                  <a:pt x="27390" y="7743"/>
                </a:lnTo>
                <a:lnTo>
                  <a:pt x="27374" y="7771"/>
                </a:lnTo>
                <a:lnTo>
                  <a:pt x="27360" y="7799"/>
                </a:lnTo>
                <a:lnTo>
                  <a:pt x="27345" y="7827"/>
                </a:lnTo>
                <a:lnTo>
                  <a:pt x="27332" y="7857"/>
                </a:lnTo>
                <a:lnTo>
                  <a:pt x="27319" y="7887"/>
                </a:lnTo>
                <a:lnTo>
                  <a:pt x="27307" y="7916"/>
                </a:lnTo>
                <a:lnTo>
                  <a:pt x="27296" y="7946"/>
                </a:lnTo>
                <a:lnTo>
                  <a:pt x="27286" y="7976"/>
                </a:lnTo>
                <a:lnTo>
                  <a:pt x="27276" y="8006"/>
                </a:lnTo>
                <a:lnTo>
                  <a:pt x="27268" y="8038"/>
                </a:lnTo>
                <a:lnTo>
                  <a:pt x="27260" y="8069"/>
                </a:lnTo>
                <a:lnTo>
                  <a:pt x="27252" y="8099"/>
                </a:lnTo>
                <a:lnTo>
                  <a:pt x="27246" y="8130"/>
                </a:lnTo>
                <a:lnTo>
                  <a:pt x="27241" y="8161"/>
                </a:lnTo>
                <a:lnTo>
                  <a:pt x="27236" y="8193"/>
                </a:lnTo>
                <a:lnTo>
                  <a:pt x="27231" y="8224"/>
                </a:lnTo>
                <a:lnTo>
                  <a:pt x="27228" y="8255"/>
                </a:lnTo>
                <a:lnTo>
                  <a:pt x="27226" y="8286"/>
                </a:lnTo>
                <a:lnTo>
                  <a:pt x="27225" y="8318"/>
                </a:lnTo>
                <a:lnTo>
                  <a:pt x="27224" y="8348"/>
                </a:lnTo>
                <a:lnTo>
                  <a:pt x="27225" y="8379"/>
                </a:lnTo>
                <a:lnTo>
                  <a:pt x="27226" y="8409"/>
                </a:lnTo>
                <a:lnTo>
                  <a:pt x="27228" y="8440"/>
                </a:lnTo>
                <a:lnTo>
                  <a:pt x="27231" y="8471"/>
                </a:lnTo>
                <a:lnTo>
                  <a:pt x="27236" y="8500"/>
                </a:lnTo>
                <a:lnTo>
                  <a:pt x="27241" y="8530"/>
                </a:lnTo>
                <a:lnTo>
                  <a:pt x="27247" y="8559"/>
                </a:lnTo>
                <a:lnTo>
                  <a:pt x="27254" y="8588"/>
                </a:lnTo>
                <a:lnTo>
                  <a:pt x="27263" y="8617"/>
                </a:lnTo>
                <a:lnTo>
                  <a:pt x="27271" y="8645"/>
                </a:lnTo>
                <a:lnTo>
                  <a:pt x="27281" y="8674"/>
                </a:lnTo>
                <a:lnTo>
                  <a:pt x="27293" y="8701"/>
                </a:lnTo>
                <a:lnTo>
                  <a:pt x="27304" y="8728"/>
                </a:lnTo>
                <a:lnTo>
                  <a:pt x="27318" y="8754"/>
                </a:lnTo>
                <a:lnTo>
                  <a:pt x="27331" y="8780"/>
                </a:lnTo>
                <a:lnTo>
                  <a:pt x="27347" y="8805"/>
                </a:lnTo>
                <a:lnTo>
                  <a:pt x="27364" y="8830"/>
                </a:lnTo>
                <a:lnTo>
                  <a:pt x="27381" y="8854"/>
                </a:lnTo>
                <a:lnTo>
                  <a:pt x="27399" y="8876"/>
                </a:lnTo>
                <a:lnTo>
                  <a:pt x="27419" y="8899"/>
                </a:lnTo>
                <a:lnTo>
                  <a:pt x="27440" y="8921"/>
                </a:lnTo>
                <a:lnTo>
                  <a:pt x="27462" y="8943"/>
                </a:lnTo>
                <a:lnTo>
                  <a:pt x="27484" y="8963"/>
                </a:lnTo>
                <a:lnTo>
                  <a:pt x="27509" y="8983"/>
                </a:lnTo>
                <a:lnTo>
                  <a:pt x="27534" y="9001"/>
                </a:lnTo>
                <a:lnTo>
                  <a:pt x="27560" y="9019"/>
                </a:lnTo>
                <a:lnTo>
                  <a:pt x="27589" y="9036"/>
                </a:lnTo>
                <a:lnTo>
                  <a:pt x="27618" y="9052"/>
                </a:lnTo>
                <a:lnTo>
                  <a:pt x="27648" y="9067"/>
                </a:lnTo>
                <a:lnTo>
                  <a:pt x="27679" y="9081"/>
                </a:lnTo>
                <a:lnTo>
                  <a:pt x="27711" y="9094"/>
                </a:lnTo>
                <a:lnTo>
                  <a:pt x="27746" y="9106"/>
                </a:lnTo>
                <a:lnTo>
                  <a:pt x="27734" y="9013"/>
                </a:lnTo>
                <a:lnTo>
                  <a:pt x="27730" y="8964"/>
                </a:lnTo>
                <a:lnTo>
                  <a:pt x="27727" y="8916"/>
                </a:lnTo>
                <a:lnTo>
                  <a:pt x="27724" y="8866"/>
                </a:lnTo>
                <a:lnTo>
                  <a:pt x="27722" y="8816"/>
                </a:lnTo>
                <a:lnTo>
                  <a:pt x="27721" y="8767"/>
                </a:lnTo>
                <a:lnTo>
                  <a:pt x="27721" y="8717"/>
                </a:lnTo>
                <a:lnTo>
                  <a:pt x="27722" y="8667"/>
                </a:lnTo>
                <a:lnTo>
                  <a:pt x="27725" y="8617"/>
                </a:lnTo>
                <a:lnTo>
                  <a:pt x="27729" y="8568"/>
                </a:lnTo>
                <a:lnTo>
                  <a:pt x="27734" y="8519"/>
                </a:lnTo>
                <a:lnTo>
                  <a:pt x="27743" y="8472"/>
                </a:lnTo>
                <a:lnTo>
                  <a:pt x="27752" y="8425"/>
                </a:lnTo>
                <a:lnTo>
                  <a:pt x="27763" y="8378"/>
                </a:lnTo>
                <a:lnTo>
                  <a:pt x="27776" y="8333"/>
                </a:lnTo>
                <a:lnTo>
                  <a:pt x="27783" y="8311"/>
                </a:lnTo>
                <a:lnTo>
                  <a:pt x="27792" y="8289"/>
                </a:lnTo>
                <a:lnTo>
                  <a:pt x="27800" y="8268"/>
                </a:lnTo>
                <a:lnTo>
                  <a:pt x="27809" y="8247"/>
                </a:lnTo>
                <a:lnTo>
                  <a:pt x="27820" y="8226"/>
                </a:lnTo>
                <a:lnTo>
                  <a:pt x="27829" y="8206"/>
                </a:lnTo>
                <a:lnTo>
                  <a:pt x="27840" y="8185"/>
                </a:lnTo>
                <a:lnTo>
                  <a:pt x="27852" y="8167"/>
                </a:lnTo>
                <a:lnTo>
                  <a:pt x="27864" y="8148"/>
                </a:lnTo>
                <a:lnTo>
                  <a:pt x="27877" y="8129"/>
                </a:lnTo>
                <a:lnTo>
                  <a:pt x="27890" y="8112"/>
                </a:lnTo>
                <a:lnTo>
                  <a:pt x="27905" y="8094"/>
                </a:lnTo>
                <a:lnTo>
                  <a:pt x="27921" y="8077"/>
                </a:lnTo>
                <a:lnTo>
                  <a:pt x="27936" y="8061"/>
                </a:lnTo>
                <a:lnTo>
                  <a:pt x="27953" y="8045"/>
                </a:lnTo>
                <a:lnTo>
                  <a:pt x="27970" y="8029"/>
                </a:lnTo>
                <a:lnTo>
                  <a:pt x="27987" y="8015"/>
                </a:lnTo>
                <a:lnTo>
                  <a:pt x="28006" y="8001"/>
                </a:lnTo>
                <a:lnTo>
                  <a:pt x="28026" y="7988"/>
                </a:lnTo>
                <a:lnTo>
                  <a:pt x="28047" y="7975"/>
                </a:lnTo>
                <a:lnTo>
                  <a:pt x="28067" y="7963"/>
                </a:lnTo>
                <a:lnTo>
                  <a:pt x="28089" y="7951"/>
                </a:lnTo>
                <a:lnTo>
                  <a:pt x="28112" y="7941"/>
                </a:lnTo>
                <a:lnTo>
                  <a:pt x="28136" y="7931"/>
                </a:lnTo>
                <a:lnTo>
                  <a:pt x="28160" y="7922"/>
                </a:lnTo>
                <a:lnTo>
                  <a:pt x="28186" y="7914"/>
                </a:lnTo>
                <a:lnTo>
                  <a:pt x="28212" y="7906"/>
                </a:lnTo>
                <a:lnTo>
                  <a:pt x="28240" y="7899"/>
                </a:lnTo>
                <a:lnTo>
                  <a:pt x="28268" y="7893"/>
                </a:lnTo>
                <a:lnTo>
                  <a:pt x="28298" y="7889"/>
                </a:lnTo>
                <a:lnTo>
                  <a:pt x="28328" y="7885"/>
                </a:lnTo>
                <a:lnTo>
                  <a:pt x="28358" y="7880"/>
                </a:lnTo>
                <a:lnTo>
                  <a:pt x="28384" y="7882"/>
                </a:lnTo>
                <a:lnTo>
                  <a:pt x="28410" y="7883"/>
                </a:lnTo>
                <a:lnTo>
                  <a:pt x="28435" y="7884"/>
                </a:lnTo>
                <a:lnTo>
                  <a:pt x="28460" y="7887"/>
                </a:lnTo>
                <a:lnTo>
                  <a:pt x="28485" y="7890"/>
                </a:lnTo>
                <a:lnTo>
                  <a:pt x="28510" y="7893"/>
                </a:lnTo>
                <a:lnTo>
                  <a:pt x="28535" y="7898"/>
                </a:lnTo>
                <a:lnTo>
                  <a:pt x="28559" y="7903"/>
                </a:lnTo>
                <a:lnTo>
                  <a:pt x="28583" y="7909"/>
                </a:lnTo>
                <a:lnTo>
                  <a:pt x="28607" y="7915"/>
                </a:lnTo>
                <a:lnTo>
                  <a:pt x="28630" y="7922"/>
                </a:lnTo>
                <a:lnTo>
                  <a:pt x="28654" y="7929"/>
                </a:lnTo>
                <a:lnTo>
                  <a:pt x="28676" y="7938"/>
                </a:lnTo>
                <a:lnTo>
                  <a:pt x="28699" y="7947"/>
                </a:lnTo>
                <a:lnTo>
                  <a:pt x="28721" y="7956"/>
                </a:lnTo>
                <a:lnTo>
                  <a:pt x="28743" y="7966"/>
                </a:lnTo>
                <a:lnTo>
                  <a:pt x="28765" y="7976"/>
                </a:lnTo>
                <a:lnTo>
                  <a:pt x="28787" y="7988"/>
                </a:lnTo>
                <a:lnTo>
                  <a:pt x="28808" y="7999"/>
                </a:lnTo>
                <a:lnTo>
                  <a:pt x="28828" y="8012"/>
                </a:lnTo>
                <a:lnTo>
                  <a:pt x="28869" y="8038"/>
                </a:lnTo>
                <a:lnTo>
                  <a:pt x="28908" y="8065"/>
                </a:lnTo>
                <a:lnTo>
                  <a:pt x="28945" y="8095"/>
                </a:lnTo>
                <a:lnTo>
                  <a:pt x="28981" y="8126"/>
                </a:lnTo>
                <a:lnTo>
                  <a:pt x="29016" y="8159"/>
                </a:lnTo>
                <a:lnTo>
                  <a:pt x="29048" y="8195"/>
                </a:lnTo>
                <a:lnTo>
                  <a:pt x="29078" y="8231"/>
                </a:lnTo>
                <a:lnTo>
                  <a:pt x="29107" y="8270"/>
                </a:lnTo>
                <a:lnTo>
                  <a:pt x="29134" y="8309"/>
                </a:lnTo>
                <a:lnTo>
                  <a:pt x="29159" y="8351"/>
                </a:lnTo>
                <a:lnTo>
                  <a:pt x="29182" y="8394"/>
                </a:lnTo>
                <a:lnTo>
                  <a:pt x="29202" y="8436"/>
                </a:lnTo>
                <a:lnTo>
                  <a:pt x="29221" y="8481"/>
                </a:lnTo>
                <a:lnTo>
                  <a:pt x="29229" y="8504"/>
                </a:lnTo>
                <a:lnTo>
                  <a:pt x="29238" y="8527"/>
                </a:lnTo>
                <a:lnTo>
                  <a:pt x="29245" y="8551"/>
                </a:lnTo>
                <a:lnTo>
                  <a:pt x="29251" y="8574"/>
                </a:lnTo>
                <a:lnTo>
                  <a:pt x="29257" y="8598"/>
                </a:lnTo>
                <a:lnTo>
                  <a:pt x="29263" y="8621"/>
                </a:lnTo>
                <a:lnTo>
                  <a:pt x="29268" y="8645"/>
                </a:lnTo>
                <a:lnTo>
                  <a:pt x="29272" y="8670"/>
                </a:lnTo>
                <a:lnTo>
                  <a:pt x="29275" y="8694"/>
                </a:lnTo>
                <a:lnTo>
                  <a:pt x="29278" y="8719"/>
                </a:lnTo>
                <a:lnTo>
                  <a:pt x="29280" y="8744"/>
                </a:lnTo>
                <a:lnTo>
                  <a:pt x="29282" y="8769"/>
                </a:lnTo>
                <a:lnTo>
                  <a:pt x="29283" y="8794"/>
                </a:lnTo>
                <a:lnTo>
                  <a:pt x="29283" y="8820"/>
                </a:lnTo>
                <a:lnTo>
                  <a:pt x="29283" y="8845"/>
                </a:lnTo>
                <a:lnTo>
                  <a:pt x="29282" y="8871"/>
                </a:lnTo>
                <a:lnTo>
                  <a:pt x="29280" y="8897"/>
                </a:lnTo>
                <a:lnTo>
                  <a:pt x="29278" y="8922"/>
                </a:lnTo>
                <a:lnTo>
                  <a:pt x="29271" y="8974"/>
                </a:lnTo>
                <a:lnTo>
                  <a:pt x="29262" y="9024"/>
                </a:lnTo>
                <a:lnTo>
                  <a:pt x="29251" y="9074"/>
                </a:lnTo>
                <a:lnTo>
                  <a:pt x="29238" y="9123"/>
                </a:lnTo>
                <a:lnTo>
                  <a:pt x="29223" y="9171"/>
                </a:lnTo>
                <a:lnTo>
                  <a:pt x="29206" y="9219"/>
                </a:lnTo>
                <a:lnTo>
                  <a:pt x="29188" y="9265"/>
                </a:lnTo>
                <a:lnTo>
                  <a:pt x="29167" y="9310"/>
                </a:lnTo>
                <a:lnTo>
                  <a:pt x="29144" y="9355"/>
                </a:lnTo>
                <a:lnTo>
                  <a:pt x="29120" y="9398"/>
                </a:lnTo>
                <a:lnTo>
                  <a:pt x="29094" y="9441"/>
                </a:lnTo>
                <a:lnTo>
                  <a:pt x="29067" y="9481"/>
                </a:lnTo>
                <a:lnTo>
                  <a:pt x="29038" y="9522"/>
                </a:lnTo>
                <a:lnTo>
                  <a:pt x="29006" y="9560"/>
                </a:lnTo>
                <a:lnTo>
                  <a:pt x="28974" y="9599"/>
                </a:lnTo>
                <a:lnTo>
                  <a:pt x="28941" y="9635"/>
                </a:lnTo>
                <a:lnTo>
                  <a:pt x="28905" y="9671"/>
                </a:lnTo>
                <a:lnTo>
                  <a:pt x="28869" y="9704"/>
                </a:lnTo>
                <a:lnTo>
                  <a:pt x="28831" y="9737"/>
                </a:lnTo>
                <a:lnTo>
                  <a:pt x="28792" y="9768"/>
                </a:lnTo>
                <a:lnTo>
                  <a:pt x="28751" y="9798"/>
                </a:lnTo>
                <a:lnTo>
                  <a:pt x="28710" y="9827"/>
                </a:lnTo>
                <a:lnTo>
                  <a:pt x="28666" y="9854"/>
                </a:lnTo>
                <a:lnTo>
                  <a:pt x="28622" y="9879"/>
                </a:lnTo>
                <a:lnTo>
                  <a:pt x="28578" y="9903"/>
                </a:lnTo>
                <a:lnTo>
                  <a:pt x="28532" y="9926"/>
                </a:lnTo>
                <a:lnTo>
                  <a:pt x="28484" y="9946"/>
                </a:lnTo>
                <a:lnTo>
                  <a:pt x="28436" y="9965"/>
                </a:lnTo>
                <a:lnTo>
                  <a:pt x="28387" y="9983"/>
                </a:lnTo>
                <a:lnTo>
                  <a:pt x="28337" y="9999"/>
                </a:lnTo>
                <a:lnTo>
                  <a:pt x="28287" y="10013"/>
                </a:lnTo>
                <a:lnTo>
                  <a:pt x="28236" y="10025"/>
                </a:lnTo>
                <a:lnTo>
                  <a:pt x="28189" y="10031"/>
                </a:lnTo>
                <a:lnTo>
                  <a:pt x="28143" y="10035"/>
                </a:lnTo>
                <a:lnTo>
                  <a:pt x="28098" y="10038"/>
                </a:lnTo>
                <a:lnTo>
                  <a:pt x="28052" y="10040"/>
                </a:lnTo>
                <a:lnTo>
                  <a:pt x="28006" y="10041"/>
                </a:lnTo>
                <a:lnTo>
                  <a:pt x="27960" y="10040"/>
                </a:lnTo>
                <a:lnTo>
                  <a:pt x="27915" y="10039"/>
                </a:lnTo>
                <a:lnTo>
                  <a:pt x="27870" y="10036"/>
                </a:lnTo>
                <a:lnTo>
                  <a:pt x="27825" y="10033"/>
                </a:lnTo>
                <a:lnTo>
                  <a:pt x="27780" y="10028"/>
                </a:lnTo>
                <a:lnTo>
                  <a:pt x="27735" y="10021"/>
                </a:lnTo>
                <a:lnTo>
                  <a:pt x="27691" y="10014"/>
                </a:lnTo>
                <a:lnTo>
                  <a:pt x="27647" y="10005"/>
                </a:lnTo>
                <a:lnTo>
                  <a:pt x="27602" y="9995"/>
                </a:lnTo>
                <a:lnTo>
                  <a:pt x="27559" y="9984"/>
                </a:lnTo>
                <a:lnTo>
                  <a:pt x="27516" y="9972"/>
                </a:lnTo>
                <a:lnTo>
                  <a:pt x="27473" y="9958"/>
                </a:lnTo>
                <a:lnTo>
                  <a:pt x="27430" y="9943"/>
                </a:lnTo>
                <a:lnTo>
                  <a:pt x="27388" y="9928"/>
                </a:lnTo>
                <a:lnTo>
                  <a:pt x="27346" y="9910"/>
                </a:lnTo>
                <a:lnTo>
                  <a:pt x="27305" y="9891"/>
                </a:lnTo>
                <a:lnTo>
                  <a:pt x="27265" y="9871"/>
                </a:lnTo>
                <a:lnTo>
                  <a:pt x="27224" y="9850"/>
                </a:lnTo>
                <a:lnTo>
                  <a:pt x="27185" y="9828"/>
                </a:lnTo>
                <a:lnTo>
                  <a:pt x="27145" y="9803"/>
                </a:lnTo>
                <a:lnTo>
                  <a:pt x="27107" y="9778"/>
                </a:lnTo>
                <a:lnTo>
                  <a:pt x="27068" y="9751"/>
                </a:lnTo>
                <a:lnTo>
                  <a:pt x="27031" y="9723"/>
                </a:lnTo>
                <a:lnTo>
                  <a:pt x="26994" y="9693"/>
                </a:lnTo>
                <a:lnTo>
                  <a:pt x="26958" y="9662"/>
                </a:lnTo>
                <a:lnTo>
                  <a:pt x="26922" y="9630"/>
                </a:lnTo>
                <a:lnTo>
                  <a:pt x="26888" y="9597"/>
                </a:lnTo>
                <a:lnTo>
                  <a:pt x="26854" y="9559"/>
                </a:lnTo>
                <a:lnTo>
                  <a:pt x="26821" y="9521"/>
                </a:lnTo>
                <a:lnTo>
                  <a:pt x="26790" y="9482"/>
                </a:lnTo>
                <a:lnTo>
                  <a:pt x="26761" y="9443"/>
                </a:lnTo>
                <a:lnTo>
                  <a:pt x="26732" y="9403"/>
                </a:lnTo>
                <a:lnTo>
                  <a:pt x="26705" y="9364"/>
                </a:lnTo>
                <a:lnTo>
                  <a:pt x="26679" y="9323"/>
                </a:lnTo>
                <a:lnTo>
                  <a:pt x="26655" y="9282"/>
                </a:lnTo>
                <a:lnTo>
                  <a:pt x="26631" y="9241"/>
                </a:lnTo>
                <a:lnTo>
                  <a:pt x="26609" y="9199"/>
                </a:lnTo>
                <a:lnTo>
                  <a:pt x="26588" y="9157"/>
                </a:lnTo>
                <a:lnTo>
                  <a:pt x="26568" y="9115"/>
                </a:lnTo>
                <a:lnTo>
                  <a:pt x="26551" y="9073"/>
                </a:lnTo>
                <a:lnTo>
                  <a:pt x="26533" y="9029"/>
                </a:lnTo>
                <a:lnTo>
                  <a:pt x="26517" y="8987"/>
                </a:lnTo>
                <a:lnTo>
                  <a:pt x="26503" y="8943"/>
                </a:lnTo>
                <a:lnTo>
                  <a:pt x="26489" y="8900"/>
                </a:lnTo>
                <a:lnTo>
                  <a:pt x="26477" y="8857"/>
                </a:lnTo>
                <a:lnTo>
                  <a:pt x="26466" y="8812"/>
                </a:lnTo>
                <a:lnTo>
                  <a:pt x="26456" y="8768"/>
                </a:lnTo>
                <a:lnTo>
                  <a:pt x="26448" y="8723"/>
                </a:lnTo>
                <a:lnTo>
                  <a:pt x="26440" y="8680"/>
                </a:lnTo>
                <a:lnTo>
                  <a:pt x="26434" y="8635"/>
                </a:lnTo>
                <a:lnTo>
                  <a:pt x="26429" y="8590"/>
                </a:lnTo>
                <a:lnTo>
                  <a:pt x="26425" y="8546"/>
                </a:lnTo>
                <a:lnTo>
                  <a:pt x="26422" y="8501"/>
                </a:lnTo>
                <a:lnTo>
                  <a:pt x="26421" y="8456"/>
                </a:lnTo>
                <a:lnTo>
                  <a:pt x="26419" y="8412"/>
                </a:lnTo>
                <a:lnTo>
                  <a:pt x="26419" y="8368"/>
                </a:lnTo>
                <a:lnTo>
                  <a:pt x="26422" y="8323"/>
                </a:lnTo>
                <a:lnTo>
                  <a:pt x="26425" y="8278"/>
                </a:lnTo>
                <a:lnTo>
                  <a:pt x="26428" y="8233"/>
                </a:lnTo>
                <a:lnTo>
                  <a:pt x="26433" y="8189"/>
                </a:lnTo>
                <a:lnTo>
                  <a:pt x="26439" y="8145"/>
                </a:lnTo>
                <a:lnTo>
                  <a:pt x="26445" y="8100"/>
                </a:lnTo>
                <a:lnTo>
                  <a:pt x="26454" y="8056"/>
                </a:lnTo>
                <a:lnTo>
                  <a:pt x="26463" y="8013"/>
                </a:lnTo>
                <a:lnTo>
                  <a:pt x="26473" y="7969"/>
                </a:lnTo>
                <a:lnTo>
                  <a:pt x="26484" y="7925"/>
                </a:lnTo>
                <a:lnTo>
                  <a:pt x="26497" y="7882"/>
                </a:lnTo>
                <a:lnTo>
                  <a:pt x="26509" y="7839"/>
                </a:lnTo>
                <a:lnTo>
                  <a:pt x="26524" y="7796"/>
                </a:lnTo>
                <a:lnTo>
                  <a:pt x="26539" y="7754"/>
                </a:lnTo>
                <a:lnTo>
                  <a:pt x="26555" y="7711"/>
                </a:lnTo>
                <a:lnTo>
                  <a:pt x="26571" y="7669"/>
                </a:lnTo>
                <a:lnTo>
                  <a:pt x="26590" y="7628"/>
                </a:lnTo>
                <a:lnTo>
                  <a:pt x="26609" y="7587"/>
                </a:lnTo>
                <a:lnTo>
                  <a:pt x="26629" y="7546"/>
                </a:lnTo>
                <a:lnTo>
                  <a:pt x="26650" y="7506"/>
                </a:lnTo>
                <a:lnTo>
                  <a:pt x="26671" y="7465"/>
                </a:lnTo>
                <a:lnTo>
                  <a:pt x="26694" y="7426"/>
                </a:lnTo>
                <a:lnTo>
                  <a:pt x="26718" y="7387"/>
                </a:lnTo>
                <a:lnTo>
                  <a:pt x="26743" y="7349"/>
                </a:lnTo>
                <a:lnTo>
                  <a:pt x="26768" y="7310"/>
                </a:lnTo>
                <a:lnTo>
                  <a:pt x="26795" y="7273"/>
                </a:lnTo>
                <a:lnTo>
                  <a:pt x="26822" y="7236"/>
                </a:lnTo>
                <a:lnTo>
                  <a:pt x="26850" y="7200"/>
                </a:lnTo>
                <a:lnTo>
                  <a:pt x="26880" y="7163"/>
                </a:lnTo>
                <a:lnTo>
                  <a:pt x="26910" y="7128"/>
                </a:lnTo>
                <a:lnTo>
                  <a:pt x="26940" y="7094"/>
                </a:lnTo>
                <a:lnTo>
                  <a:pt x="26971" y="7060"/>
                </a:lnTo>
                <a:lnTo>
                  <a:pt x="27005" y="7027"/>
                </a:lnTo>
                <a:lnTo>
                  <a:pt x="27038" y="6994"/>
                </a:lnTo>
                <a:lnTo>
                  <a:pt x="27071" y="6962"/>
                </a:lnTo>
                <a:lnTo>
                  <a:pt x="27107" y="6933"/>
                </a:lnTo>
                <a:lnTo>
                  <a:pt x="27141" y="6906"/>
                </a:lnTo>
                <a:lnTo>
                  <a:pt x="27176" y="6880"/>
                </a:lnTo>
                <a:lnTo>
                  <a:pt x="27212" y="6854"/>
                </a:lnTo>
                <a:lnTo>
                  <a:pt x="27248" y="6829"/>
                </a:lnTo>
                <a:lnTo>
                  <a:pt x="27285" y="6805"/>
                </a:lnTo>
                <a:lnTo>
                  <a:pt x="27321" y="6782"/>
                </a:lnTo>
                <a:lnTo>
                  <a:pt x="27357" y="6761"/>
                </a:lnTo>
                <a:lnTo>
                  <a:pt x="27395" y="6740"/>
                </a:lnTo>
                <a:lnTo>
                  <a:pt x="27432" y="6719"/>
                </a:lnTo>
                <a:lnTo>
                  <a:pt x="27470" y="6699"/>
                </a:lnTo>
                <a:lnTo>
                  <a:pt x="27508" y="6681"/>
                </a:lnTo>
                <a:lnTo>
                  <a:pt x="27546" y="6663"/>
                </a:lnTo>
                <a:lnTo>
                  <a:pt x="27584" y="6646"/>
                </a:lnTo>
                <a:lnTo>
                  <a:pt x="27623" y="6630"/>
                </a:lnTo>
                <a:lnTo>
                  <a:pt x="27662" y="6615"/>
                </a:lnTo>
                <a:lnTo>
                  <a:pt x="27701" y="6600"/>
                </a:lnTo>
                <a:lnTo>
                  <a:pt x="27741" y="6587"/>
                </a:lnTo>
                <a:lnTo>
                  <a:pt x="27780" y="6573"/>
                </a:lnTo>
                <a:lnTo>
                  <a:pt x="27820" y="6562"/>
                </a:lnTo>
                <a:lnTo>
                  <a:pt x="27859" y="6550"/>
                </a:lnTo>
                <a:lnTo>
                  <a:pt x="27899" y="6540"/>
                </a:lnTo>
                <a:lnTo>
                  <a:pt x="27939" y="6531"/>
                </a:lnTo>
                <a:lnTo>
                  <a:pt x="27980" y="6521"/>
                </a:lnTo>
                <a:lnTo>
                  <a:pt x="28020" y="6514"/>
                </a:lnTo>
                <a:lnTo>
                  <a:pt x="28060" y="6507"/>
                </a:lnTo>
                <a:lnTo>
                  <a:pt x="28101" y="6499"/>
                </a:lnTo>
                <a:lnTo>
                  <a:pt x="28141" y="6494"/>
                </a:lnTo>
                <a:lnTo>
                  <a:pt x="28182" y="6489"/>
                </a:lnTo>
                <a:lnTo>
                  <a:pt x="28223" y="6485"/>
                </a:lnTo>
                <a:lnTo>
                  <a:pt x="28264" y="6482"/>
                </a:lnTo>
                <a:lnTo>
                  <a:pt x="28305" y="6480"/>
                </a:lnTo>
                <a:lnTo>
                  <a:pt x="28345" y="6478"/>
                </a:lnTo>
                <a:lnTo>
                  <a:pt x="28387" y="6477"/>
                </a:lnTo>
                <a:lnTo>
                  <a:pt x="28428" y="6477"/>
                </a:lnTo>
                <a:lnTo>
                  <a:pt x="28468" y="6477"/>
                </a:lnTo>
                <a:lnTo>
                  <a:pt x="28510" y="6479"/>
                </a:lnTo>
                <a:lnTo>
                  <a:pt x="28550" y="6481"/>
                </a:lnTo>
                <a:lnTo>
                  <a:pt x="28592" y="6483"/>
                </a:lnTo>
                <a:lnTo>
                  <a:pt x="28633" y="6486"/>
                </a:lnTo>
                <a:lnTo>
                  <a:pt x="28673" y="6490"/>
                </a:lnTo>
                <a:lnTo>
                  <a:pt x="28715" y="6495"/>
                </a:lnTo>
                <a:lnTo>
                  <a:pt x="28756" y="6501"/>
                </a:lnTo>
                <a:lnTo>
                  <a:pt x="28796" y="6508"/>
                </a:lnTo>
                <a:lnTo>
                  <a:pt x="28837" y="6514"/>
                </a:lnTo>
                <a:lnTo>
                  <a:pt x="28877" y="6522"/>
                </a:lnTo>
                <a:lnTo>
                  <a:pt x="28918" y="6531"/>
                </a:lnTo>
                <a:lnTo>
                  <a:pt x="28959" y="6540"/>
                </a:lnTo>
                <a:lnTo>
                  <a:pt x="28999" y="6549"/>
                </a:lnTo>
                <a:lnTo>
                  <a:pt x="29040" y="6560"/>
                </a:lnTo>
                <a:lnTo>
                  <a:pt x="29079" y="6571"/>
                </a:lnTo>
                <a:lnTo>
                  <a:pt x="29119" y="6584"/>
                </a:lnTo>
                <a:lnTo>
                  <a:pt x="29159" y="6596"/>
                </a:lnTo>
                <a:lnTo>
                  <a:pt x="29199" y="6610"/>
                </a:lnTo>
                <a:lnTo>
                  <a:pt x="29239" y="6623"/>
                </a:lnTo>
                <a:lnTo>
                  <a:pt x="29277" y="6638"/>
                </a:lnTo>
                <a:lnTo>
                  <a:pt x="29317" y="6653"/>
                </a:lnTo>
                <a:lnTo>
                  <a:pt x="29355" y="6669"/>
                </a:lnTo>
                <a:lnTo>
                  <a:pt x="29395" y="6686"/>
                </a:lnTo>
                <a:lnTo>
                  <a:pt x="29432" y="6703"/>
                </a:lnTo>
                <a:lnTo>
                  <a:pt x="29471" y="6721"/>
                </a:lnTo>
                <a:lnTo>
                  <a:pt x="29509" y="6740"/>
                </a:lnTo>
                <a:lnTo>
                  <a:pt x="29547" y="6759"/>
                </a:lnTo>
                <a:lnTo>
                  <a:pt x="29584" y="6778"/>
                </a:lnTo>
                <a:lnTo>
                  <a:pt x="29619" y="6799"/>
                </a:lnTo>
                <a:lnTo>
                  <a:pt x="29652" y="6819"/>
                </a:lnTo>
                <a:lnTo>
                  <a:pt x="29685" y="6841"/>
                </a:lnTo>
                <a:lnTo>
                  <a:pt x="29717" y="6863"/>
                </a:lnTo>
                <a:lnTo>
                  <a:pt x="29750" y="6884"/>
                </a:lnTo>
                <a:lnTo>
                  <a:pt x="29781" y="6906"/>
                </a:lnTo>
                <a:lnTo>
                  <a:pt x="29812" y="6929"/>
                </a:lnTo>
                <a:lnTo>
                  <a:pt x="29842" y="6953"/>
                </a:lnTo>
                <a:lnTo>
                  <a:pt x="29873" y="6977"/>
                </a:lnTo>
                <a:lnTo>
                  <a:pt x="29902" y="7001"/>
                </a:lnTo>
                <a:lnTo>
                  <a:pt x="29931" y="7025"/>
                </a:lnTo>
                <a:lnTo>
                  <a:pt x="29959" y="7050"/>
                </a:lnTo>
                <a:lnTo>
                  <a:pt x="29987" y="7075"/>
                </a:lnTo>
                <a:lnTo>
                  <a:pt x="30014" y="7101"/>
                </a:lnTo>
                <a:lnTo>
                  <a:pt x="30041" y="7127"/>
                </a:lnTo>
                <a:lnTo>
                  <a:pt x="30067" y="7153"/>
                </a:lnTo>
                <a:lnTo>
                  <a:pt x="30118" y="7207"/>
                </a:lnTo>
                <a:lnTo>
                  <a:pt x="30167" y="7261"/>
                </a:lnTo>
                <a:lnTo>
                  <a:pt x="30213" y="7317"/>
                </a:lnTo>
                <a:lnTo>
                  <a:pt x="30258" y="7376"/>
                </a:lnTo>
                <a:lnTo>
                  <a:pt x="30300" y="7434"/>
                </a:lnTo>
                <a:lnTo>
                  <a:pt x="30341" y="7494"/>
                </a:lnTo>
                <a:lnTo>
                  <a:pt x="30379" y="7555"/>
                </a:lnTo>
                <a:lnTo>
                  <a:pt x="30415" y="7617"/>
                </a:lnTo>
                <a:lnTo>
                  <a:pt x="30449" y="7680"/>
                </a:lnTo>
                <a:lnTo>
                  <a:pt x="30482" y="7744"/>
                </a:lnTo>
                <a:lnTo>
                  <a:pt x="30512" y="7809"/>
                </a:lnTo>
                <a:lnTo>
                  <a:pt x="30540" y="7874"/>
                </a:lnTo>
                <a:lnTo>
                  <a:pt x="30566" y="7941"/>
                </a:lnTo>
                <a:lnTo>
                  <a:pt x="30590" y="8007"/>
                </a:lnTo>
                <a:lnTo>
                  <a:pt x="30612" y="8075"/>
                </a:lnTo>
                <a:lnTo>
                  <a:pt x="30632" y="8144"/>
                </a:lnTo>
                <a:lnTo>
                  <a:pt x="30649" y="8212"/>
                </a:lnTo>
                <a:lnTo>
                  <a:pt x="30665" y="8282"/>
                </a:lnTo>
                <a:lnTo>
                  <a:pt x="30678" y="8352"/>
                </a:lnTo>
                <a:lnTo>
                  <a:pt x="30691" y="8423"/>
                </a:lnTo>
                <a:lnTo>
                  <a:pt x="30700" y="8493"/>
                </a:lnTo>
                <a:lnTo>
                  <a:pt x="30709" y="8565"/>
                </a:lnTo>
                <a:lnTo>
                  <a:pt x="30714" y="8636"/>
                </a:lnTo>
                <a:lnTo>
                  <a:pt x="30718" y="8708"/>
                </a:lnTo>
                <a:lnTo>
                  <a:pt x="30720" y="8780"/>
                </a:lnTo>
                <a:lnTo>
                  <a:pt x="30720" y="8853"/>
                </a:lnTo>
                <a:lnTo>
                  <a:pt x="30718" y="8924"/>
                </a:lnTo>
                <a:lnTo>
                  <a:pt x="30714" y="8996"/>
                </a:lnTo>
                <a:lnTo>
                  <a:pt x="30708" y="9068"/>
                </a:lnTo>
                <a:lnTo>
                  <a:pt x="30700" y="9141"/>
                </a:lnTo>
                <a:lnTo>
                  <a:pt x="30690" y="9213"/>
                </a:lnTo>
                <a:lnTo>
                  <a:pt x="30678" y="9284"/>
                </a:lnTo>
                <a:lnTo>
                  <a:pt x="30665" y="9355"/>
                </a:lnTo>
                <a:lnTo>
                  <a:pt x="30649" y="9427"/>
                </a:lnTo>
                <a:lnTo>
                  <a:pt x="30632" y="9498"/>
                </a:lnTo>
                <a:lnTo>
                  <a:pt x="30612" y="9569"/>
                </a:lnTo>
                <a:lnTo>
                  <a:pt x="30590" y="9638"/>
                </a:lnTo>
                <a:lnTo>
                  <a:pt x="30567" y="9708"/>
                </a:lnTo>
                <a:lnTo>
                  <a:pt x="30542" y="9777"/>
                </a:lnTo>
                <a:lnTo>
                  <a:pt x="30515" y="9845"/>
                </a:lnTo>
                <a:lnTo>
                  <a:pt x="30486" y="9913"/>
                </a:lnTo>
                <a:lnTo>
                  <a:pt x="30456" y="9981"/>
                </a:lnTo>
                <a:lnTo>
                  <a:pt x="30422" y="10047"/>
                </a:lnTo>
                <a:lnTo>
                  <a:pt x="30388" y="10113"/>
                </a:lnTo>
                <a:lnTo>
                  <a:pt x="30351" y="10177"/>
                </a:lnTo>
                <a:lnTo>
                  <a:pt x="30313" y="10242"/>
                </a:lnTo>
                <a:lnTo>
                  <a:pt x="30273" y="10304"/>
                </a:lnTo>
                <a:lnTo>
                  <a:pt x="30231" y="10367"/>
                </a:lnTo>
                <a:lnTo>
                  <a:pt x="30187" y="10428"/>
                </a:lnTo>
                <a:lnTo>
                  <a:pt x="30141" y="10488"/>
                </a:lnTo>
                <a:lnTo>
                  <a:pt x="30094" y="10547"/>
                </a:lnTo>
                <a:lnTo>
                  <a:pt x="30044" y="10604"/>
                </a:lnTo>
                <a:lnTo>
                  <a:pt x="29993" y="10660"/>
                </a:lnTo>
                <a:lnTo>
                  <a:pt x="29940" y="10715"/>
                </a:lnTo>
                <a:lnTo>
                  <a:pt x="29886" y="10770"/>
                </a:lnTo>
                <a:lnTo>
                  <a:pt x="29829" y="10822"/>
                </a:lnTo>
                <a:lnTo>
                  <a:pt x="29775" y="10867"/>
                </a:lnTo>
                <a:lnTo>
                  <a:pt x="29719" y="10911"/>
                </a:lnTo>
                <a:lnTo>
                  <a:pt x="29662" y="10953"/>
                </a:lnTo>
                <a:lnTo>
                  <a:pt x="29605" y="10993"/>
                </a:lnTo>
                <a:lnTo>
                  <a:pt x="29548" y="11032"/>
                </a:lnTo>
                <a:lnTo>
                  <a:pt x="29489" y="11068"/>
                </a:lnTo>
                <a:lnTo>
                  <a:pt x="29431" y="11105"/>
                </a:lnTo>
                <a:lnTo>
                  <a:pt x="29372" y="11138"/>
                </a:lnTo>
                <a:lnTo>
                  <a:pt x="29311" y="11170"/>
                </a:lnTo>
                <a:lnTo>
                  <a:pt x="29251" y="11201"/>
                </a:lnTo>
                <a:lnTo>
                  <a:pt x="29191" y="11231"/>
                </a:lnTo>
                <a:lnTo>
                  <a:pt x="29129" y="11259"/>
                </a:lnTo>
                <a:lnTo>
                  <a:pt x="29068" y="11285"/>
                </a:lnTo>
                <a:lnTo>
                  <a:pt x="29005" y="11310"/>
                </a:lnTo>
                <a:lnTo>
                  <a:pt x="28943" y="11333"/>
                </a:lnTo>
                <a:lnTo>
                  <a:pt x="28880" y="11353"/>
                </a:lnTo>
                <a:lnTo>
                  <a:pt x="28817" y="11374"/>
                </a:lnTo>
                <a:lnTo>
                  <a:pt x="28753" y="11392"/>
                </a:lnTo>
                <a:lnTo>
                  <a:pt x="28689" y="11410"/>
                </a:lnTo>
                <a:lnTo>
                  <a:pt x="28625" y="11424"/>
                </a:lnTo>
                <a:lnTo>
                  <a:pt x="28561" y="11439"/>
                </a:lnTo>
                <a:lnTo>
                  <a:pt x="28496" y="11451"/>
                </a:lnTo>
                <a:lnTo>
                  <a:pt x="28431" y="11462"/>
                </a:lnTo>
                <a:lnTo>
                  <a:pt x="28366" y="11471"/>
                </a:lnTo>
                <a:lnTo>
                  <a:pt x="28301" y="11479"/>
                </a:lnTo>
                <a:lnTo>
                  <a:pt x="28236" y="11486"/>
                </a:lnTo>
                <a:lnTo>
                  <a:pt x="28170" y="11490"/>
                </a:lnTo>
                <a:lnTo>
                  <a:pt x="28105" y="11494"/>
                </a:lnTo>
                <a:lnTo>
                  <a:pt x="28039" y="11496"/>
                </a:lnTo>
                <a:lnTo>
                  <a:pt x="27974" y="11496"/>
                </a:lnTo>
                <a:lnTo>
                  <a:pt x="27908" y="11495"/>
                </a:lnTo>
                <a:lnTo>
                  <a:pt x="27843" y="11493"/>
                </a:lnTo>
                <a:lnTo>
                  <a:pt x="27777" y="11489"/>
                </a:lnTo>
                <a:lnTo>
                  <a:pt x="27711" y="11484"/>
                </a:lnTo>
                <a:lnTo>
                  <a:pt x="27646" y="11476"/>
                </a:lnTo>
                <a:lnTo>
                  <a:pt x="27580" y="11468"/>
                </a:lnTo>
                <a:lnTo>
                  <a:pt x="27516" y="11459"/>
                </a:lnTo>
                <a:lnTo>
                  <a:pt x="27450" y="11447"/>
                </a:lnTo>
                <a:lnTo>
                  <a:pt x="27386" y="11435"/>
                </a:lnTo>
                <a:lnTo>
                  <a:pt x="27320" y="11421"/>
                </a:lnTo>
                <a:lnTo>
                  <a:pt x="27255" y="11405"/>
                </a:lnTo>
                <a:lnTo>
                  <a:pt x="27192" y="11389"/>
                </a:lnTo>
                <a:lnTo>
                  <a:pt x="27127" y="11371"/>
                </a:lnTo>
                <a:lnTo>
                  <a:pt x="27064" y="11351"/>
                </a:lnTo>
                <a:lnTo>
                  <a:pt x="27000" y="11331"/>
                </a:lnTo>
                <a:lnTo>
                  <a:pt x="26937" y="11308"/>
                </a:lnTo>
                <a:lnTo>
                  <a:pt x="26874" y="11284"/>
                </a:lnTo>
                <a:lnTo>
                  <a:pt x="26812" y="11259"/>
                </a:lnTo>
                <a:lnTo>
                  <a:pt x="26751" y="11233"/>
                </a:lnTo>
                <a:lnTo>
                  <a:pt x="26689" y="11205"/>
                </a:lnTo>
                <a:lnTo>
                  <a:pt x="26628" y="11175"/>
                </a:lnTo>
                <a:lnTo>
                  <a:pt x="26567" y="11144"/>
                </a:lnTo>
                <a:lnTo>
                  <a:pt x="26507" y="11113"/>
                </a:lnTo>
                <a:lnTo>
                  <a:pt x="26448" y="11080"/>
                </a:lnTo>
                <a:lnTo>
                  <a:pt x="26388" y="11044"/>
                </a:lnTo>
                <a:lnTo>
                  <a:pt x="26330" y="11009"/>
                </a:lnTo>
                <a:lnTo>
                  <a:pt x="26272" y="10971"/>
                </a:lnTo>
                <a:lnTo>
                  <a:pt x="26214" y="10933"/>
                </a:lnTo>
                <a:lnTo>
                  <a:pt x="26158" y="10892"/>
                </a:lnTo>
                <a:lnTo>
                  <a:pt x="26102" y="10852"/>
                </a:lnTo>
                <a:lnTo>
                  <a:pt x="26047" y="10809"/>
                </a:lnTo>
                <a:lnTo>
                  <a:pt x="25992" y="10765"/>
                </a:lnTo>
                <a:lnTo>
                  <a:pt x="25937" y="10720"/>
                </a:lnTo>
                <a:lnTo>
                  <a:pt x="25884" y="10673"/>
                </a:lnTo>
                <a:lnTo>
                  <a:pt x="25840" y="10644"/>
                </a:lnTo>
                <a:lnTo>
                  <a:pt x="25797" y="10618"/>
                </a:lnTo>
                <a:lnTo>
                  <a:pt x="25756" y="10593"/>
                </a:lnTo>
                <a:lnTo>
                  <a:pt x="25718" y="10571"/>
                </a:lnTo>
                <a:lnTo>
                  <a:pt x="25681" y="10551"/>
                </a:lnTo>
                <a:lnTo>
                  <a:pt x="25646" y="10533"/>
                </a:lnTo>
                <a:lnTo>
                  <a:pt x="25613" y="10518"/>
                </a:lnTo>
                <a:lnTo>
                  <a:pt x="25581" y="10503"/>
                </a:lnTo>
                <a:lnTo>
                  <a:pt x="25550" y="10492"/>
                </a:lnTo>
                <a:lnTo>
                  <a:pt x="25521" y="10480"/>
                </a:lnTo>
                <a:lnTo>
                  <a:pt x="25493" y="10472"/>
                </a:lnTo>
                <a:lnTo>
                  <a:pt x="25466" y="10464"/>
                </a:lnTo>
                <a:lnTo>
                  <a:pt x="25440" y="10457"/>
                </a:lnTo>
                <a:lnTo>
                  <a:pt x="25414" y="10452"/>
                </a:lnTo>
                <a:lnTo>
                  <a:pt x="25389" y="10448"/>
                </a:lnTo>
                <a:lnTo>
                  <a:pt x="25364" y="10445"/>
                </a:lnTo>
                <a:lnTo>
                  <a:pt x="3051" y="10445"/>
                </a:lnTo>
                <a:lnTo>
                  <a:pt x="2972" y="10444"/>
                </a:lnTo>
                <a:lnTo>
                  <a:pt x="2894" y="10442"/>
                </a:lnTo>
                <a:lnTo>
                  <a:pt x="2816" y="10437"/>
                </a:lnTo>
                <a:lnTo>
                  <a:pt x="2739" y="10429"/>
                </a:lnTo>
                <a:lnTo>
                  <a:pt x="2662" y="10421"/>
                </a:lnTo>
                <a:lnTo>
                  <a:pt x="2586" y="10411"/>
                </a:lnTo>
                <a:lnTo>
                  <a:pt x="2511" y="10398"/>
                </a:lnTo>
                <a:lnTo>
                  <a:pt x="2436" y="10383"/>
                </a:lnTo>
                <a:lnTo>
                  <a:pt x="2362" y="10367"/>
                </a:lnTo>
                <a:lnTo>
                  <a:pt x="2288" y="10349"/>
                </a:lnTo>
                <a:lnTo>
                  <a:pt x="2215" y="10329"/>
                </a:lnTo>
                <a:lnTo>
                  <a:pt x="2143" y="10309"/>
                </a:lnTo>
                <a:lnTo>
                  <a:pt x="2073" y="10285"/>
                </a:lnTo>
                <a:lnTo>
                  <a:pt x="2002" y="10261"/>
                </a:lnTo>
                <a:lnTo>
                  <a:pt x="1932" y="10234"/>
                </a:lnTo>
                <a:lnTo>
                  <a:pt x="1863" y="10205"/>
                </a:lnTo>
                <a:lnTo>
                  <a:pt x="1795" y="10176"/>
                </a:lnTo>
                <a:lnTo>
                  <a:pt x="1728" y="10144"/>
                </a:lnTo>
                <a:lnTo>
                  <a:pt x="1661" y="10112"/>
                </a:lnTo>
                <a:lnTo>
                  <a:pt x="1597" y="10077"/>
                </a:lnTo>
                <a:lnTo>
                  <a:pt x="1532" y="10041"/>
                </a:lnTo>
                <a:lnTo>
                  <a:pt x="1469" y="10004"/>
                </a:lnTo>
                <a:lnTo>
                  <a:pt x="1406" y="9965"/>
                </a:lnTo>
                <a:lnTo>
                  <a:pt x="1345" y="9924"/>
                </a:lnTo>
                <a:lnTo>
                  <a:pt x="1285" y="9883"/>
                </a:lnTo>
                <a:lnTo>
                  <a:pt x="1225" y="9839"/>
                </a:lnTo>
                <a:lnTo>
                  <a:pt x="1167" y="9794"/>
                </a:lnTo>
                <a:lnTo>
                  <a:pt x="1110" y="9749"/>
                </a:lnTo>
                <a:lnTo>
                  <a:pt x="1055" y="9702"/>
                </a:lnTo>
                <a:lnTo>
                  <a:pt x="999" y="9653"/>
                </a:lnTo>
                <a:lnTo>
                  <a:pt x="945" y="9603"/>
                </a:lnTo>
                <a:lnTo>
                  <a:pt x="893" y="9552"/>
                </a:lnTo>
                <a:lnTo>
                  <a:pt x="842" y="9500"/>
                </a:lnTo>
                <a:lnTo>
                  <a:pt x="792" y="9446"/>
                </a:lnTo>
                <a:lnTo>
                  <a:pt x="743" y="9392"/>
                </a:lnTo>
                <a:lnTo>
                  <a:pt x="696" y="9335"/>
                </a:lnTo>
                <a:lnTo>
                  <a:pt x="651" y="9278"/>
                </a:lnTo>
                <a:lnTo>
                  <a:pt x="606" y="9220"/>
                </a:lnTo>
                <a:lnTo>
                  <a:pt x="562" y="9161"/>
                </a:lnTo>
                <a:lnTo>
                  <a:pt x="521" y="9100"/>
                </a:lnTo>
                <a:lnTo>
                  <a:pt x="480" y="9039"/>
                </a:lnTo>
                <a:lnTo>
                  <a:pt x="441" y="8976"/>
                </a:lnTo>
                <a:lnTo>
                  <a:pt x="404" y="8913"/>
                </a:lnTo>
                <a:lnTo>
                  <a:pt x="367" y="8849"/>
                </a:lnTo>
                <a:lnTo>
                  <a:pt x="333" y="8784"/>
                </a:lnTo>
                <a:lnTo>
                  <a:pt x="301" y="8717"/>
                </a:lnTo>
                <a:lnTo>
                  <a:pt x="270" y="8651"/>
                </a:lnTo>
                <a:lnTo>
                  <a:pt x="239" y="8582"/>
                </a:lnTo>
                <a:lnTo>
                  <a:pt x="211" y="8513"/>
                </a:lnTo>
                <a:lnTo>
                  <a:pt x="185" y="8444"/>
                </a:lnTo>
                <a:lnTo>
                  <a:pt x="160" y="8373"/>
                </a:lnTo>
                <a:lnTo>
                  <a:pt x="136" y="8302"/>
                </a:lnTo>
                <a:lnTo>
                  <a:pt x="116" y="8230"/>
                </a:lnTo>
                <a:lnTo>
                  <a:pt x="96" y="8157"/>
                </a:lnTo>
                <a:lnTo>
                  <a:pt x="78" y="8083"/>
                </a:lnTo>
                <a:lnTo>
                  <a:pt x="61" y="8010"/>
                </a:lnTo>
                <a:lnTo>
                  <a:pt x="47" y="7935"/>
                </a:lnTo>
                <a:lnTo>
                  <a:pt x="34" y="7860"/>
                </a:lnTo>
                <a:lnTo>
                  <a:pt x="24" y="7784"/>
                </a:lnTo>
                <a:lnTo>
                  <a:pt x="16" y="7707"/>
                </a:lnTo>
                <a:lnTo>
                  <a:pt x="8" y="7630"/>
                </a:lnTo>
                <a:lnTo>
                  <a:pt x="4" y="7552"/>
                </a:lnTo>
                <a:lnTo>
                  <a:pt x="1" y="7474"/>
                </a:lnTo>
                <a:lnTo>
                  <a:pt x="0" y="7394"/>
                </a:lnTo>
                <a:lnTo>
                  <a:pt x="0" y="3050"/>
                </a:lnTo>
                <a:lnTo>
                  <a:pt x="1" y="2971"/>
                </a:lnTo>
                <a:lnTo>
                  <a:pt x="4" y="2893"/>
                </a:lnTo>
                <a:lnTo>
                  <a:pt x="8" y="2815"/>
                </a:lnTo>
                <a:lnTo>
                  <a:pt x="16" y="2738"/>
                </a:lnTo>
                <a:lnTo>
                  <a:pt x="24" y="2661"/>
                </a:lnTo>
                <a:lnTo>
                  <a:pt x="34" y="2585"/>
                </a:lnTo>
                <a:lnTo>
                  <a:pt x="47" y="2510"/>
                </a:lnTo>
                <a:lnTo>
                  <a:pt x="61" y="2435"/>
                </a:lnTo>
                <a:lnTo>
                  <a:pt x="78" y="2361"/>
                </a:lnTo>
                <a:lnTo>
                  <a:pt x="96" y="2288"/>
                </a:lnTo>
                <a:lnTo>
                  <a:pt x="116" y="2215"/>
                </a:lnTo>
                <a:lnTo>
                  <a:pt x="136" y="2143"/>
                </a:lnTo>
                <a:lnTo>
                  <a:pt x="160" y="2072"/>
                </a:lnTo>
                <a:lnTo>
                  <a:pt x="185" y="2001"/>
                </a:lnTo>
                <a:lnTo>
                  <a:pt x="211" y="1932"/>
                </a:lnTo>
                <a:lnTo>
                  <a:pt x="239" y="1863"/>
                </a:lnTo>
                <a:lnTo>
                  <a:pt x="270" y="1795"/>
                </a:lnTo>
                <a:lnTo>
                  <a:pt x="301" y="1728"/>
                </a:lnTo>
                <a:lnTo>
                  <a:pt x="333" y="1661"/>
                </a:lnTo>
                <a:lnTo>
                  <a:pt x="367" y="1596"/>
                </a:lnTo>
                <a:lnTo>
                  <a:pt x="404" y="1532"/>
                </a:lnTo>
                <a:lnTo>
                  <a:pt x="441" y="1468"/>
                </a:lnTo>
                <a:lnTo>
                  <a:pt x="480" y="1406"/>
                </a:lnTo>
                <a:lnTo>
                  <a:pt x="521" y="1345"/>
                </a:lnTo>
                <a:lnTo>
                  <a:pt x="562" y="1284"/>
                </a:lnTo>
                <a:lnTo>
                  <a:pt x="606" y="1225"/>
                </a:lnTo>
                <a:lnTo>
                  <a:pt x="651" y="1167"/>
                </a:lnTo>
                <a:lnTo>
                  <a:pt x="696" y="1109"/>
                </a:lnTo>
                <a:lnTo>
                  <a:pt x="743" y="1054"/>
                </a:lnTo>
                <a:lnTo>
                  <a:pt x="792" y="999"/>
                </a:lnTo>
                <a:lnTo>
                  <a:pt x="842" y="946"/>
                </a:lnTo>
                <a:lnTo>
                  <a:pt x="893" y="893"/>
                </a:lnTo>
                <a:lnTo>
                  <a:pt x="945" y="842"/>
                </a:lnTo>
                <a:lnTo>
                  <a:pt x="999" y="792"/>
                </a:lnTo>
                <a:lnTo>
                  <a:pt x="1055" y="744"/>
                </a:lnTo>
                <a:lnTo>
                  <a:pt x="1110" y="696"/>
                </a:lnTo>
                <a:lnTo>
                  <a:pt x="1167" y="650"/>
                </a:lnTo>
                <a:lnTo>
                  <a:pt x="1225" y="606"/>
                </a:lnTo>
                <a:lnTo>
                  <a:pt x="1285" y="563"/>
                </a:lnTo>
                <a:lnTo>
                  <a:pt x="1345" y="520"/>
                </a:lnTo>
                <a:lnTo>
                  <a:pt x="1406" y="481"/>
                </a:lnTo>
                <a:lnTo>
                  <a:pt x="1469" y="441"/>
                </a:lnTo>
                <a:lnTo>
                  <a:pt x="1532" y="404"/>
                </a:lnTo>
                <a:lnTo>
                  <a:pt x="1597" y="368"/>
                </a:lnTo>
                <a:lnTo>
                  <a:pt x="1661" y="334"/>
                </a:lnTo>
                <a:lnTo>
                  <a:pt x="1728" y="301"/>
                </a:lnTo>
                <a:lnTo>
                  <a:pt x="1795" y="270"/>
                </a:lnTo>
                <a:lnTo>
                  <a:pt x="1863" y="239"/>
                </a:lnTo>
                <a:lnTo>
                  <a:pt x="1932" y="211"/>
                </a:lnTo>
                <a:lnTo>
                  <a:pt x="2002" y="185"/>
                </a:lnTo>
                <a:lnTo>
                  <a:pt x="2073" y="160"/>
                </a:lnTo>
                <a:lnTo>
                  <a:pt x="2143" y="137"/>
                </a:lnTo>
                <a:lnTo>
                  <a:pt x="2215" y="116"/>
                </a:lnTo>
                <a:lnTo>
                  <a:pt x="2288" y="96"/>
                </a:lnTo>
                <a:lnTo>
                  <a:pt x="2362" y="78"/>
                </a:lnTo>
                <a:lnTo>
                  <a:pt x="2436" y="61"/>
                </a:lnTo>
                <a:lnTo>
                  <a:pt x="2511" y="48"/>
                </a:lnTo>
                <a:lnTo>
                  <a:pt x="2586" y="35"/>
                </a:lnTo>
                <a:lnTo>
                  <a:pt x="2662" y="24"/>
                </a:lnTo>
                <a:lnTo>
                  <a:pt x="2739" y="16"/>
                </a:lnTo>
                <a:lnTo>
                  <a:pt x="2816" y="8"/>
                </a:lnTo>
                <a:lnTo>
                  <a:pt x="2894" y="4"/>
                </a:lnTo>
                <a:lnTo>
                  <a:pt x="2972" y="1"/>
                </a:lnTo>
                <a:lnTo>
                  <a:pt x="3051" y="0"/>
                </a:lnTo>
                <a:lnTo>
                  <a:pt x="25929" y="0"/>
                </a:lnTo>
                <a:lnTo>
                  <a:pt x="26007" y="1"/>
                </a:lnTo>
                <a:lnTo>
                  <a:pt x="26086" y="4"/>
                </a:lnTo>
                <a:lnTo>
                  <a:pt x="26163" y="8"/>
                </a:lnTo>
                <a:lnTo>
                  <a:pt x="26240" y="16"/>
                </a:lnTo>
                <a:lnTo>
                  <a:pt x="26317" y="24"/>
                </a:lnTo>
                <a:lnTo>
                  <a:pt x="26393" y="35"/>
                </a:lnTo>
                <a:lnTo>
                  <a:pt x="26469" y="48"/>
                </a:lnTo>
                <a:lnTo>
                  <a:pt x="26543" y="61"/>
                </a:lnTo>
                <a:lnTo>
                  <a:pt x="26618" y="78"/>
                </a:lnTo>
                <a:lnTo>
                  <a:pt x="26691" y="96"/>
                </a:lnTo>
                <a:lnTo>
                  <a:pt x="26764" y="116"/>
                </a:lnTo>
                <a:lnTo>
                  <a:pt x="26836" y="137"/>
                </a:lnTo>
                <a:lnTo>
                  <a:pt x="26908" y="160"/>
                </a:lnTo>
                <a:lnTo>
                  <a:pt x="26977" y="185"/>
                </a:lnTo>
                <a:lnTo>
                  <a:pt x="27047" y="211"/>
                </a:lnTo>
                <a:lnTo>
                  <a:pt x="27117" y="239"/>
                </a:lnTo>
                <a:lnTo>
                  <a:pt x="27185" y="270"/>
                </a:lnTo>
                <a:lnTo>
                  <a:pt x="27251" y="301"/>
                </a:lnTo>
                <a:lnTo>
                  <a:pt x="27318" y="334"/>
                </a:lnTo>
                <a:lnTo>
                  <a:pt x="27383" y="368"/>
                </a:lnTo>
                <a:lnTo>
                  <a:pt x="27448" y="404"/>
                </a:lnTo>
                <a:lnTo>
                  <a:pt x="27510" y="441"/>
                </a:lnTo>
                <a:lnTo>
                  <a:pt x="27573" y="481"/>
                </a:lnTo>
                <a:lnTo>
                  <a:pt x="27634" y="520"/>
                </a:lnTo>
                <a:lnTo>
                  <a:pt x="27695" y="563"/>
                </a:lnTo>
                <a:lnTo>
                  <a:pt x="27754" y="606"/>
                </a:lnTo>
                <a:lnTo>
                  <a:pt x="27812" y="650"/>
                </a:lnTo>
                <a:lnTo>
                  <a:pt x="27870" y="696"/>
                </a:lnTo>
                <a:lnTo>
                  <a:pt x="27926" y="744"/>
                </a:lnTo>
                <a:lnTo>
                  <a:pt x="27980" y="792"/>
                </a:lnTo>
                <a:lnTo>
                  <a:pt x="28034" y="842"/>
                </a:lnTo>
                <a:lnTo>
                  <a:pt x="28086" y="893"/>
                </a:lnTo>
                <a:lnTo>
                  <a:pt x="28137" y="946"/>
                </a:lnTo>
                <a:lnTo>
                  <a:pt x="28187" y="999"/>
                </a:lnTo>
                <a:lnTo>
                  <a:pt x="28236" y="1054"/>
                </a:lnTo>
                <a:lnTo>
                  <a:pt x="28283" y="1109"/>
                </a:lnTo>
                <a:lnTo>
                  <a:pt x="28330" y="1167"/>
                </a:lnTo>
                <a:lnTo>
                  <a:pt x="28373" y="1225"/>
                </a:lnTo>
                <a:lnTo>
                  <a:pt x="28417" y="1284"/>
                </a:lnTo>
                <a:lnTo>
                  <a:pt x="28459" y="1345"/>
                </a:lnTo>
                <a:lnTo>
                  <a:pt x="28499" y="1406"/>
                </a:lnTo>
                <a:lnTo>
                  <a:pt x="28538" y="1468"/>
                </a:lnTo>
                <a:lnTo>
                  <a:pt x="28575" y="1532"/>
                </a:lnTo>
                <a:lnTo>
                  <a:pt x="28612" y="1596"/>
                </a:lnTo>
                <a:lnTo>
                  <a:pt x="28646" y="1661"/>
                </a:lnTo>
                <a:lnTo>
                  <a:pt x="28680" y="1728"/>
                </a:lnTo>
                <a:lnTo>
                  <a:pt x="28711" y="1795"/>
                </a:lnTo>
                <a:lnTo>
                  <a:pt x="28740" y="1863"/>
                </a:lnTo>
                <a:lnTo>
                  <a:pt x="28768" y="1932"/>
                </a:lnTo>
                <a:lnTo>
                  <a:pt x="28795" y="2001"/>
                </a:lnTo>
                <a:lnTo>
                  <a:pt x="28820" y="2072"/>
                </a:lnTo>
                <a:lnTo>
                  <a:pt x="28843" y="2143"/>
                </a:lnTo>
                <a:lnTo>
                  <a:pt x="28865" y="2215"/>
                </a:lnTo>
                <a:lnTo>
                  <a:pt x="28884" y="2288"/>
                </a:lnTo>
                <a:lnTo>
                  <a:pt x="28902" y="2361"/>
                </a:lnTo>
                <a:lnTo>
                  <a:pt x="28918" y="2435"/>
                </a:lnTo>
                <a:lnTo>
                  <a:pt x="28933" y="2510"/>
                </a:lnTo>
                <a:lnTo>
                  <a:pt x="28945" y="2585"/>
                </a:lnTo>
                <a:lnTo>
                  <a:pt x="28955" y="2661"/>
                </a:lnTo>
                <a:lnTo>
                  <a:pt x="28965" y="2738"/>
                </a:lnTo>
                <a:lnTo>
                  <a:pt x="28971" y="2815"/>
                </a:lnTo>
                <a:lnTo>
                  <a:pt x="28976" y="2893"/>
                </a:lnTo>
                <a:lnTo>
                  <a:pt x="28979" y="2971"/>
                </a:lnTo>
                <a:lnTo>
                  <a:pt x="28980" y="3050"/>
                </a:lnTo>
                <a:lnTo>
                  <a:pt x="28980" y="5222"/>
                </a:lnTo>
                <a:lnTo>
                  <a:pt x="28979" y="5273"/>
                </a:lnTo>
                <a:lnTo>
                  <a:pt x="28978" y="5323"/>
                </a:lnTo>
                <a:lnTo>
                  <a:pt x="28974" y="5373"/>
                </a:lnTo>
                <a:lnTo>
                  <a:pt x="28969" y="5422"/>
                </a:lnTo>
                <a:lnTo>
                  <a:pt x="28965" y="5447"/>
                </a:lnTo>
                <a:lnTo>
                  <a:pt x="28961" y="5471"/>
                </a:lnTo>
                <a:lnTo>
                  <a:pt x="28955" y="5495"/>
                </a:lnTo>
                <a:lnTo>
                  <a:pt x="28950" y="5518"/>
                </a:lnTo>
                <a:lnTo>
                  <a:pt x="28943" y="5542"/>
                </a:lnTo>
                <a:lnTo>
                  <a:pt x="28936" y="5565"/>
                </a:lnTo>
                <a:lnTo>
                  <a:pt x="28927" y="5588"/>
                </a:lnTo>
                <a:lnTo>
                  <a:pt x="28918" y="5610"/>
                </a:lnTo>
                <a:lnTo>
                  <a:pt x="28825" y="5605"/>
                </a:lnTo>
                <a:lnTo>
                  <a:pt x="28733" y="5603"/>
                </a:lnTo>
                <a:lnTo>
                  <a:pt x="28640" y="5603"/>
                </a:lnTo>
                <a:lnTo>
                  <a:pt x="28548" y="5605"/>
                </a:lnTo>
                <a:lnTo>
                  <a:pt x="28456" y="5610"/>
                </a:lnTo>
                <a:lnTo>
                  <a:pt x="28364" y="5617"/>
                </a:lnTo>
                <a:lnTo>
                  <a:pt x="28274" y="5625"/>
                </a:lnTo>
                <a:lnTo>
                  <a:pt x="28183" y="5637"/>
                </a:lnTo>
                <a:lnTo>
                  <a:pt x="28092" y="5649"/>
                </a:lnTo>
                <a:lnTo>
                  <a:pt x="28003" y="5665"/>
                </a:lnTo>
                <a:lnTo>
                  <a:pt x="27913" y="5682"/>
                </a:lnTo>
                <a:lnTo>
                  <a:pt x="27825" y="5702"/>
                </a:lnTo>
                <a:lnTo>
                  <a:pt x="27737" y="5725"/>
                </a:lnTo>
                <a:lnTo>
                  <a:pt x="27650" y="5749"/>
                </a:lnTo>
                <a:lnTo>
                  <a:pt x="27564" y="5776"/>
                </a:lnTo>
                <a:lnTo>
                  <a:pt x="27478" y="5805"/>
                </a:lnTo>
                <a:lnTo>
                  <a:pt x="27437" y="5821"/>
                </a:lnTo>
                <a:lnTo>
                  <a:pt x="27394" y="5836"/>
                </a:lnTo>
                <a:lnTo>
                  <a:pt x="27352" y="5853"/>
                </a:lnTo>
                <a:lnTo>
                  <a:pt x="27311" y="5870"/>
                </a:lnTo>
                <a:lnTo>
                  <a:pt x="27269" y="5887"/>
                </a:lnTo>
                <a:lnTo>
                  <a:pt x="27228" y="5906"/>
                </a:lnTo>
                <a:lnTo>
                  <a:pt x="27187" y="5925"/>
                </a:lnTo>
                <a:lnTo>
                  <a:pt x="27147" y="5945"/>
                </a:lnTo>
                <a:lnTo>
                  <a:pt x="27107" y="5964"/>
                </a:lnTo>
                <a:lnTo>
                  <a:pt x="27066" y="5985"/>
                </a:lnTo>
                <a:lnTo>
                  <a:pt x="27026" y="6007"/>
                </a:lnTo>
                <a:lnTo>
                  <a:pt x="26988" y="6029"/>
                </a:lnTo>
                <a:lnTo>
                  <a:pt x="26948" y="6051"/>
                </a:lnTo>
                <a:lnTo>
                  <a:pt x="26910" y="6075"/>
                </a:lnTo>
                <a:lnTo>
                  <a:pt x="26871" y="6098"/>
                </a:lnTo>
                <a:lnTo>
                  <a:pt x="26833" y="6123"/>
                </a:lnTo>
                <a:lnTo>
                  <a:pt x="26795" y="6148"/>
                </a:lnTo>
                <a:lnTo>
                  <a:pt x="26758" y="6173"/>
                </a:lnTo>
                <a:lnTo>
                  <a:pt x="26721" y="6199"/>
                </a:lnTo>
                <a:lnTo>
                  <a:pt x="26684" y="6226"/>
                </a:lnTo>
                <a:lnTo>
                  <a:pt x="26648" y="6253"/>
                </a:lnTo>
                <a:lnTo>
                  <a:pt x="26612" y="6281"/>
                </a:lnTo>
                <a:lnTo>
                  <a:pt x="26577" y="6309"/>
                </a:lnTo>
                <a:lnTo>
                  <a:pt x="26541" y="6338"/>
                </a:lnTo>
                <a:lnTo>
                  <a:pt x="26507" y="6368"/>
                </a:lnTo>
                <a:lnTo>
                  <a:pt x="26473" y="6398"/>
                </a:lnTo>
                <a:lnTo>
                  <a:pt x="26438" y="6430"/>
                </a:lnTo>
                <a:lnTo>
                  <a:pt x="26405" y="6462"/>
                </a:lnTo>
                <a:lnTo>
                  <a:pt x="26372" y="6494"/>
                </a:lnTo>
                <a:lnTo>
                  <a:pt x="26339" y="6526"/>
                </a:lnTo>
                <a:lnTo>
                  <a:pt x="26307" y="6560"/>
                </a:lnTo>
                <a:lnTo>
                  <a:pt x="26275" y="6594"/>
                </a:lnTo>
                <a:lnTo>
                  <a:pt x="26232" y="6643"/>
                </a:lnTo>
                <a:lnTo>
                  <a:pt x="26191" y="6694"/>
                </a:lnTo>
                <a:lnTo>
                  <a:pt x="26152" y="6744"/>
                </a:lnTo>
                <a:lnTo>
                  <a:pt x="26113" y="6796"/>
                </a:lnTo>
                <a:lnTo>
                  <a:pt x="26076" y="6848"/>
                </a:lnTo>
                <a:lnTo>
                  <a:pt x="26041" y="6901"/>
                </a:lnTo>
                <a:lnTo>
                  <a:pt x="26006" y="6954"/>
                </a:lnTo>
                <a:lnTo>
                  <a:pt x="25973" y="7008"/>
                </a:lnTo>
                <a:lnTo>
                  <a:pt x="25942" y="7063"/>
                </a:lnTo>
                <a:lnTo>
                  <a:pt x="25911" y="7119"/>
                </a:lnTo>
                <a:lnTo>
                  <a:pt x="25882" y="7174"/>
                </a:lnTo>
                <a:lnTo>
                  <a:pt x="25855" y="7231"/>
                </a:lnTo>
                <a:lnTo>
                  <a:pt x="25829" y="7287"/>
                </a:lnTo>
                <a:lnTo>
                  <a:pt x="25804" y="7344"/>
                </a:lnTo>
                <a:lnTo>
                  <a:pt x="25780" y="7403"/>
                </a:lnTo>
                <a:lnTo>
                  <a:pt x="25758" y="7461"/>
                </a:lnTo>
                <a:lnTo>
                  <a:pt x="25738" y="7519"/>
                </a:lnTo>
                <a:lnTo>
                  <a:pt x="25719" y="7578"/>
                </a:lnTo>
                <a:lnTo>
                  <a:pt x="25701" y="7637"/>
                </a:lnTo>
                <a:lnTo>
                  <a:pt x="25684" y="7697"/>
                </a:lnTo>
                <a:lnTo>
                  <a:pt x="25669" y="7757"/>
                </a:lnTo>
                <a:lnTo>
                  <a:pt x="25655" y="7817"/>
                </a:lnTo>
                <a:lnTo>
                  <a:pt x="25643" y="7877"/>
                </a:lnTo>
                <a:lnTo>
                  <a:pt x="25631" y="7938"/>
                </a:lnTo>
                <a:lnTo>
                  <a:pt x="25622" y="7998"/>
                </a:lnTo>
                <a:lnTo>
                  <a:pt x="25614" y="8058"/>
                </a:lnTo>
                <a:lnTo>
                  <a:pt x="25606" y="8120"/>
                </a:lnTo>
                <a:lnTo>
                  <a:pt x="25601" y="8180"/>
                </a:lnTo>
                <a:lnTo>
                  <a:pt x="25597" y="8242"/>
                </a:lnTo>
                <a:lnTo>
                  <a:pt x="25595" y="8303"/>
                </a:lnTo>
                <a:lnTo>
                  <a:pt x="25593" y="8363"/>
                </a:lnTo>
                <a:lnTo>
                  <a:pt x="25593" y="8425"/>
                </a:lnTo>
                <a:lnTo>
                  <a:pt x="25595" y="8486"/>
                </a:lnTo>
                <a:lnTo>
                  <a:pt x="25597" y="8547"/>
                </a:lnTo>
                <a:lnTo>
                  <a:pt x="25601" y="8608"/>
                </a:lnTo>
                <a:lnTo>
                  <a:pt x="25607" y="8668"/>
                </a:lnTo>
                <a:lnTo>
                  <a:pt x="25614" y="8729"/>
                </a:lnTo>
                <a:lnTo>
                  <a:pt x="25622" y="8789"/>
                </a:lnTo>
                <a:lnTo>
                  <a:pt x="25632" y="8849"/>
                </a:lnTo>
                <a:lnTo>
                  <a:pt x="25644" y="8910"/>
                </a:lnTo>
                <a:lnTo>
                  <a:pt x="25656" y="8969"/>
                </a:lnTo>
                <a:lnTo>
                  <a:pt x="25670" y="9028"/>
                </a:lnTo>
                <a:lnTo>
                  <a:pt x="25686" y="9088"/>
                </a:lnTo>
                <a:lnTo>
                  <a:pt x="25702" y="9146"/>
                </a:lnTo>
                <a:lnTo>
                  <a:pt x="25721" y="9204"/>
                </a:lnTo>
                <a:lnTo>
                  <a:pt x="25740" y="9263"/>
                </a:lnTo>
                <a:lnTo>
                  <a:pt x="25762" y="9320"/>
                </a:lnTo>
                <a:lnTo>
                  <a:pt x="25783" y="9377"/>
                </a:lnTo>
                <a:lnTo>
                  <a:pt x="25807" y="9434"/>
                </a:lnTo>
                <a:lnTo>
                  <a:pt x="25832" y="9490"/>
                </a:lnTo>
                <a:lnTo>
                  <a:pt x="25859" y="9546"/>
                </a:lnTo>
                <a:lnTo>
                  <a:pt x="25888" y="9601"/>
                </a:lnTo>
                <a:lnTo>
                  <a:pt x="25917" y="9655"/>
                </a:lnTo>
                <a:lnTo>
                  <a:pt x="25948" y="9709"/>
                </a:lnTo>
                <a:lnTo>
                  <a:pt x="25980" y="9762"/>
                </a:lnTo>
                <a:lnTo>
                  <a:pt x="26015" y="9815"/>
                </a:lnTo>
                <a:lnTo>
                  <a:pt x="26050" y="9867"/>
                </a:lnTo>
                <a:lnTo>
                  <a:pt x="26086" y="9918"/>
                </a:lnTo>
                <a:lnTo>
                  <a:pt x="26124" y="9969"/>
                </a:lnTo>
                <a:lnTo>
                  <a:pt x="26163" y="10018"/>
                </a:lnTo>
                <a:lnTo>
                  <a:pt x="26205" y="10067"/>
                </a:lnTo>
                <a:lnTo>
                  <a:pt x="26247" y="10116"/>
                </a:lnTo>
                <a:lnTo>
                  <a:pt x="26290" y="10163"/>
                </a:lnTo>
                <a:lnTo>
                  <a:pt x="26336" y="10210"/>
                </a:lnTo>
                <a:lnTo>
                  <a:pt x="26383" y="10254"/>
                </a:lnTo>
                <a:lnTo>
                  <a:pt x="26430" y="10298"/>
                </a:lnTo>
                <a:lnTo>
                  <a:pt x="26479" y="10340"/>
                </a:lnTo>
                <a:lnTo>
                  <a:pt x="26528" y="10380"/>
                </a:lnTo>
                <a:lnTo>
                  <a:pt x="26579" y="10419"/>
                </a:lnTo>
                <a:lnTo>
                  <a:pt x="26630" y="10456"/>
                </a:lnTo>
                <a:lnTo>
                  <a:pt x="26682" y="10492"/>
                </a:lnTo>
                <a:lnTo>
                  <a:pt x="26735" y="10525"/>
                </a:lnTo>
                <a:lnTo>
                  <a:pt x="26788" y="10557"/>
                </a:lnTo>
                <a:lnTo>
                  <a:pt x="26843" y="10588"/>
                </a:lnTo>
                <a:lnTo>
                  <a:pt x="26897" y="10618"/>
                </a:lnTo>
                <a:lnTo>
                  <a:pt x="26954" y="10645"/>
                </a:lnTo>
                <a:lnTo>
                  <a:pt x="27010" y="10671"/>
                </a:lnTo>
                <a:lnTo>
                  <a:pt x="27067" y="10695"/>
                </a:lnTo>
                <a:lnTo>
                  <a:pt x="27124" y="10718"/>
                </a:lnTo>
                <a:lnTo>
                  <a:pt x="27182" y="10738"/>
                </a:lnTo>
                <a:lnTo>
                  <a:pt x="27240" y="10758"/>
                </a:lnTo>
                <a:lnTo>
                  <a:pt x="27298" y="10776"/>
                </a:lnTo>
                <a:lnTo>
                  <a:pt x="27357" y="10792"/>
                </a:lnTo>
                <a:lnTo>
                  <a:pt x="27417" y="10807"/>
                </a:lnTo>
                <a:lnTo>
                  <a:pt x="27476" y="10821"/>
                </a:lnTo>
                <a:lnTo>
                  <a:pt x="27535" y="10832"/>
                </a:lnTo>
                <a:lnTo>
                  <a:pt x="27596" y="10841"/>
                </a:lnTo>
                <a:lnTo>
                  <a:pt x="27655" y="10850"/>
                </a:lnTo>
                <a:lnTo>
                  <a:pt x="27716" y="10857"/>
                </a:lnTo>
                <a:lnTo>
                  <a:pt x="27776" y="10862"/>
                </a:lnTo>
                <a:lnTo>
                  <a:pt x="27836" y="10865"/>
                </a:lnTo>
                <a:lnTo>
                  <a:pt x="27897" y="10867"/>
                </a:lnTo>
                <a:lnTo>
                  <a:pt x="27956" y="10868"/>
                </a:lnTo>
                <a:lnTo>
                  <a:pt x="28016" y="10867"/>
                </a:lnTo>
                <a:lnTo>
                  <a:pt x="28077" y="10864"/>
                </a:lnTo>
                <a:lnTo>
                  <a:pt x="28136" y="10860"/>
                </a:lnTo>
                <a:lnTo>
                  <a:pt x="28195" y="10854"/>
                </a:lnTo>
                <a:lnTo>
                  <a:pt x="28255" y="10847"/>
                </a:lnTo>
                <a:lnTo>
                  <a:pt x="28314" y="10838"/>
                </a:lnTo>
                <a:lnTo>
                  <a:pt x="28372" y="10828"/>
                </a:lnTo>
                <a:lnTo>
                  <a:pt x="28431" y="10815"/>
                </a:lnTo>
                <a:lnTo>
                  <a:pt x="28488" y="10802"/>
                </a:lnTo>
                <a:lnTo>
                  <a:pt x="28545" y="10786"/>
                </a:lnTo>
                <a:lnTo>
                  <a:pt x="28603" y="10770"/>
                </a:lnTo>
                <a:lnTo>
                  <a:pt x="28659" y="10752"/>
                </a:lnTo>
                <a:lnTo>
                  <a:pt x="28714" y="10732"/>
                </a:lnTo>
                <a:lnTo>
                  <a:pt x="28769" y="10710"/>
                </a:lnTo>
                <a:lnTo>
                  <a:pt x="28823" y="10687"/>
                </a:lnTo>
                <a:lnTo>
                  <a:pt x="28877" y="10662"/>
                </a:lnTo>
                <a:lnTo>
                  <a:pt x="28930" y="10636"/>
                </a:lnTo>
                <a:lnTo>
                  <a:pt x="28983" y="10609"/>
                </a:lnTo>
                <a:lnTo>
                  <a:pt x="29034" y="10580"/>
                </a:lnTo>
                <a:lnTo>
                  <a:pt x="29083" y="10549"/>
                </a:lnTo>
                <a:lnTo>
                  <a:pt x="29133" y="10517"/>
                </a:lnTo>
                <a:lnTo>
                  <a:pt x="29181" y="10482"/>
                </a:lnTo>
                <a:lnTo>
                  <a:pt x="29229" y="10447"/>
                </a:lnTo>
                <a:lnTo>
                  <a:pt x="29276" y="10411"/>
                </a:lnTo>
                <a:lnTo>
                  <a:pt x="29321" y="10372"/>
                </a:lnTo>
                <a:lnTo>
                  <a:pt x="29366" y="10332"/>
                </a:lnTo>
                <a:lnTo>
                  <a:pt x="29408" y="10291"/>
                </a:lnTo>
                <a:lnTo>
                  <a:pt x="29450" y="10247"/>
                </a:lnTo>
                <a:lnTo>
                  <a:pt x="29491" y="10202"/>
                </a:lnTo>
                <a:lnTo>
                  <a:pt x="29530" y="10157"/>
                </a:lnTo>
                <a:lnTo>
                  <a:pt x="29569" y="10109"/>
                </a:lnTo>
                <a:lnTo>
                  <a:pt x="29605" y="10060"/>
                </a:lnTo>
                <a:lnTo>
                  <a:pt x="29640" y="10009"/>
                </a:lnTo>
                <a:lnTo>
                  <a:pt x="29674" y="9957"/>
                </a:lnTo>
                <a:lnTo>
                  <a:pt x="29707" y="9903"/>
                </a:lnTo>
                <a:lnTo>
                  <a:pt x="29727" y="9868"/>
                </a:lnTo>
                <a:lnTo>
                  <a:pt x="29746" y="9833"/>
                </a:lnTo>
                <a:lnTo>
                  <a:pt x="29764" y="9798"/>
                </a:lnTo>
                <a:lnTo>
                  <a:pt x="29783" y="9761"/>
                </a:lnTo>
                <a:lnTo>
                  <a:pt x="29800" y="9726"/>
                </a:lnTo>
                <a:lnTo>
                  <a:pt x="29817" y="9688"/>
                </a:lnTo>
                <a:lnTo>
                  <a:pt x="29833" y="9652"/>
                </a:lnTo>
                <a:lnTo>
                  <a:pt x="29850" y="9614"/>
                </a:lnTo>
                <a:lnTo>
                  <a:pt x="29864" y="9577"/>
                </a:lnTo>
                <a:lnTo>
                  <a:pt x="29879" y="9538"/>
                </a:lnTo>
                <a:lnTo>
                  <a:pt x="29893" y="9501"/>
                </a:lnTo>
                <a:lnTo>
                  <a:pt x="29906" y="9462"/>
                </a:lnTo>
                <a:lnTo>
                  <a:pt x="29918" y="9424"/>
                </a:lnTo>
                <a:lnTo>
                  <a:pt x="29931" y="9384"/>
                </a:lnTo>
                <a:lnTo>
                  <a:pt x="29942" y="9346"/>
                </a:lnTo>
                <a:lnTo>
                  <a:pt x="29953" y="9306"/>
                </a:lnTo>
                <a:lnTo>
                  <a:pt x="29962" y="9267"/>
                </a:lnTo>
                <a:lnTo>
                  <a:pt x="29971" y="9227"/>
                </a:lnTo>
                <a:lnTo>
                  <a:pt x="29980" y="9188"/>
                </a:lnTo>
                <a:lnTo>
                  <a:pt x="29988" y="9147"/>
                </a:lnTo>
                <a:lnTo>
                  <a:pt x="29994" y="9108"/>
                </a:lnTo>
                <a:lnTo>
                  <a:pt x="30001" y="9068"/>
                </a:lnTo>
                <a:lnTo>
                  <a:pt x="30006" y="9027"/>
                </a:lnTo>
                <a:lnTo>
                  <a:pt x="30011" y="8988"/>
                </a:lnTo>
                <a:lnTo>
                  <a:pt x="30015" y="8947"/>
                </a:lnTo>
                <a:lnTo>
                  <a:pt x="30018" y="8908"/>
                </a:lnTo>
                <a:lnTo>
                  <a:pt x="30020" y="8867"/>
                </a:lnTo>
                <a:lnTo>
                  <a:pt x="30021" y="8827"/>
                </a:lnTo>
                <a:lnTo>
                  <a:pt x="30023" y="8787"/>
                </a:lnTo>
                <a:lnTo>
                  <a:pt x="30023" y="8747"/>
                </a:lnTo>
                <a:lnTo>
                  <a:pt x="30021" y="8707"/>
                </a:lnTo>
                <a:lnTo>
                  <a:pt x="30019" y="8667"/>
                </a:lnTo>
                <a:lnTo>
                  <a:pt x="30017" y="8628"/>
                </a:lnTo>
                <a:lnTo>
                  <a:pt x="30013" y="8588"/>
                </a:lnTo>
                <a:lnTo>
                  <a:pt x="30009" y="8549"/>
                </a:lnTo>
                <a:lnTo>
                  <a:pt x="30004" y="8509"/>
                </a:lnTo>
                <a:lnTo>
                  <a:pt x="29998" y="8471"/>
                </a:lnTo>
                <a:lnTo>
                  <a:pt x="29990" y="8432"/>
                </a:lnTo>
                <a:lnTo>
                  <a:pt x="29982" y="8394"/>
                </a:lnTo>
                <a:lnTo>
                  <a:pt x="29974" y="8355"/>
                </a:lnTo>
                <a:lnTo>
                  <a:pt x="29963" y="8317"/>
                </a:lnTo>
                <a:lnTo>
                  <a:pt x="29953" y="8279"/>
                </a:lnTo>
                <a:lnTo>
                  <a:pt x="29941" y="8242"/>
                </a:lnTo>
                <a:lnTo>
                  <a:pt x="29928" y="8204"/>
                </a:lnTo>
                <a:lnTo>
                  <a:pt x="29914" y="8168"/>
                </a:lnTo>
                <a:lnTo>
                  <a:pt x="29900" y="8130"/>
                </a:lnTo>
                <a:lnTo>
                  <a:pt x="29884" y="8095"/>
                </a:lnTo>
                <a:lnTo>
                  <a:pt x="29867" y="8058"/>
                </a:lnTo>
                <a:lnTo>
                  <a:pt x="29850" y="8023"/>
                </a:lnTo>
                <a:lnTo>
                  <a:pt x="29831" y="7989"/>
                </a:lnTo>
                <a:lnTo>
                  <a:pt x="29811" y="7954"/>
                </a:lnTo>
                <a:lnTo>
                  <a:pt x="29790" y="7920"/>
                </a:lnTo>
                <a:lnTo>
                  <a:pt x="29767" y="7887"/>
                </a:lnTo>
                <a:lnTo>
                  <a:pt x="29745" y="7853"/>
                </a:lnTo>
                <a:lnTo>
                  <a:pt x="29721" y="7821"/>
                </a:lnTo>
                <a:lnTo>
                  <a:pt x="29696" y="7789"/>
                </a:lnTo>
                <a:lnTo>
                  <a:pt x="29670" y="7758"/>
                </a:lnTo>
                <a:lnTo>
                  <a:pt x="29643" y="7726"/>
                </a:lnTo>
                <a:lnTo>
                  <a:pt x="29613" y="7696"/>
                </a:lnTo>
                <a:lnTo>
                  <a:pt x="29584" y="7666"/>
                </a:lnTo>
                <a:lnTo>
                  <a:pt x="29553" y="7637"/>
                </a:lnTo>
                <a:lnTo>
                  <a:pt x="29522" y="7609"/>
                </a:lnTo>
                <a:lnTo>
                  <a:pt x="29488" y="7581"/>
                </a:lnTo>
                <a:lnTo>
                  <a:pt x="29454" y="7554"/>
                </a:lnTo>
                <a:lnTo>
                  <a:pt x="29417" y="7517"/>
                </a:lnTo>
                <a:lnTo>
                  <a:pt x="29384" y="7487"/>
                </a:lnTo>
                <a:lnTo>
                  <a:pt x="29355" y="7461"/>
                </a:lnTo>
                <a:lnTo>
                  <a:pt x="29331" y="7439"/>
                </a:lnTo>
                <a:lnTo>
                  <a:pt x="29297" y="7412"/>
                </a:lnTo>
                <a:lnTo>
                  <a:pt x="29285" y="7403"/>
                </a:lnTo>
                <a:close/>
              </a:path>
            </a:pathLst>
          </a:custGeom>
          <a:solidFill>
            <a:srgbClr val="47BAB8"/>
          </a:solidFill>
          <a:ln w="38100">
            <a:solidFill>
              <a:schemeClr val="bg1"/>
            </a:solidFill>
          </a:ln>
          <a:effectLst>
            <a:outerShdw blurRad="57150" dist="19050" dir="5400000" algn="ctr" rotWithShape="0">
              <a:srgbClr val="000000">
                <a:alpha val="63000"/>
              </a:srgbClr>
            </a:outerShdw>
          </a:effectLst>
        </p:spPr>
        <p:txBody>
          <a:bodyPr rIns="378000" anchor="ctr">
            <a:normAutofit/>
          </a:bodyPr>
          <a:lstStyle/>
          <a:p>
            <a:pPr algn="ctr" defTabSz="1371600">
              <a:defRPr/>
            </a:pPr>
            <a:r>
              <a:rPr lang="en-US" altLang="zh-CN" sz="3000" kern="0">
                <a:solidFill>
                  <a:srgbClr val="FFFFFF"/>
                </a:solidFill>
                <a:latin typeface="#9Slide03 AllRoundGothic" panose="020B0703020202020104" pitchFamily="34" charset="0"/>
                <a:ea typeface="微软雅黑"/>
                <a:cs typeface="+mn-ea"/>
                <a:sym typeface="+mn-lt"/>
              </a:rPr>
              <a:t>Câu 16</a:t>
            </a:r>
            <a:endParaRPr lang="zh-CN" altLang="en-US" sz="3000" kern="0" dirty="0">
              <a:solidFill>
                <a:srgbClr val="FFFFFF"/>
              </a:solidFill>
              <a:latin typeface="#9Slide03 AllRoundGothic" panose="020B0703020202020104" pitchFamily="34" charset="0"/>
              <a:ea typeface="微软雅黑"/>
              <a:cs typeface="+mn-ea"/>
              <a:sym typeface="+mn-lt"/>
            </a:endParaRPr>
          </a:p>
        </p:txBody>
      </p:sp>
      <p:pic>
        <p:nvPicPr>
          <p:cNvPr id="6" name="图片 5" descr="n23 Fb Tran Manh Tung">
            <a:extLst>
              <a:ext uri="{FF2B5EF4-FFF2-40B4-BE49-F238E27FC236}">
                <a16:creationId xmlns:a16="http://schemas.microsoft.com/office/drawing/2014/main" id="{D1083F62-0424-4575-98B7-E863A751697A}"/>
              </a:ext>
            </a:extLst>
          </p:cNvPr>
          <p:cNvPicPr>
            <a:picLocks noChangeAspect="1"/>
          </p:cNvPicPr>
          <p:nvPr/>
        </p:nvPicPr>
        <p:blipFill>
          <a:blip r:embed="rId8"/>
          <a:stretch>
            <a:fillRect/>
          </a:stretch>
        </p:blipFill>
        <p:spPr>
          <a:xfrm>
            <a:off x="533448" y="3032718"/>
            <a:ext cx="1482630" cy="2491656"/>
          </a:xfrm>
          <a:prstGeom prst="rect">
            <a:avLst/>
          </a:prstGeom>
        </p:spPr>
      </p:pic>
      <p:pic>
        <p:nvPicPr>
          <p:cNvPr id="2" name="图片 34" descr="n23 Fb Tran Manh Tung">
            <a:extLst>
              <a:ext uri="{FF2B5EF4-FFF2-40B4-BE49-F238E27FC236}">
                <a16:creationId xmlns:a16="http://schemas.microsoft.com/office/drawing/2014/main" id="{40A74AF0-D7D4-FB95-695B-B1FA2F283910}"/>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3715999" y="-2931"/>
            <a:ext cx="4560277" cy="2378193"/>
          </a:xfrm>
          <a:prstGeom prst="rect">
            <a:avLst/>
          </a:prstGeom>
        </p:spPr>
      </p:pic>
      <p:sp>
        <p:nvSpPr>
          <p:cNvPr id="3" name="MH_Other_1" descr="n23 Fb Tran Manh Tung">
            <a:extLst>
              <a:ext uri="{FF2B5EF4-FFF2-40B4-BE49-F238E27FC236}">
                <a16:creationId xmlns:a16="http://schemas.microsoft.com/office/drawing/2014/main" id="{EADACE13-B562-DA06-C882-6CAE9A07848C}"/>
              </a:ext>
            </a:extLst>
          </p:cNvPr>
          <p:cNvSpPr>
            <a:spLocks noChangeArrowheads="1"/>
          </p:cNvSpPr>
          <p:nvPr>
            <p:custDataLst>
              <p:tags r:id="rId2"/>
            </p:custDataLst>
          </p:nvPr>
        </p:nvSpPr>
        <p:spPr bwMode="auto">
          <a:xfrm rot="1805303" flipH="1">
            <a:off x="1378947" y="712739"/>
            <a:ext cx="1172424" cy="1010531"/>
          </a:xfrm>
          <a:prstGeom prst="triangle">
            <a:avLst>
              <a:gd name="adj" fmla="val 50000"/>
            </a:avLst>
          </a:prstGeom>
          <a:solidFill>
            <a:srgbClr val="58CDD0">
              <a:lumMod val="40000"/>
              <a:lumOff val="60000"/>
            </a:srgbClr>
          </a:solidFill>
          <a:ln>
            <a:noFill/>
          </a:ln>
        </p:spPr>
        <p:txBody>
          <a:bodyPr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just" defTabSz="1371600">
              <a:lnSpc>
                <a:spcPct val="130000"/>
              </a:lnSpc>
              <a:defRPr/>
            </a:pPr>
            <a:endParaRPr lang="zh-CN" altLang="en-US" sz="2700" kern="0">
              <a:solidFill>
                <a:srgbClr val="FFFFFF"/>
              </a:solidFill>
              <a:latin typeface="微软雅黑"/>
              <a:ea typeface="微软雅黑"/>
              <a:cs typeface="+mn-ea"/>
              <a:sym typeface="+mn-lt"/>
            </a:endParaRPr>
          </a:p>
        </p:txBody>
      </p:sp>
      <p:sp>
        <p:nvSpPr>
          <p:cNvPr id="4" name="MH_Other_2" descr="n23 Fb Tran Manh Tung">
            <a:extLst>
              <a:ext uri="{FF2B5EF4-FFF2-40B4-BE49-F238E27FC236}">
                <a16:creationId xmlns:a16="http://schemas.microsoft.com/office/drawing/2014/main" id="{952DF1F2-F2E4-9CAE-554B-9529E003A4A2}"/>
              </a:ext>
            </a:extLst>
          </p:cNvPr>
          <p:cNvSpPr>
            <a:spLocks/>
          </p:cNvSpPr>
          <p:nvPr>
            <p:custDataLst>
              <p:tags r:id="rId3"/>
            </p:custDataLst>
          </p:nvPr>
        </p:nvSpPr>
        <p:spPr bwMode="auto">
          <a:xfrm>
            <a:off x="457200" y="190500"/>
            <a:ext cx="1558878" cy="1796498"/>
          </a:xfrm>
          <a:custGeom>
            <a:avLst/>
            <a:gdLst>
              <a:gd name="T0" fmla="*/ 477 w 1030516"/>
              <a:gd name="T1" fmla="*/ 0 h 1186577"/>
              <a:gd name="T2" fmla="*/ 678091 w 1030516"/>
              <a:gd name="T3" fmla="*/ 389224 h 1186577"/>
              <a:gd name="T4" fmla="*/ 0 w 1030516"/>
              <a:gd name="T5" fmla="*/ 783469 h 1186577"/>
              <a:gd name="T6" fmla="*/ 0 60000 65536"/>
              <a:gd name="T7" fmla="*/ 0 60000 65536"/>
              <a:gd name="T8" fmla="*/ 0 60000 65536"/>
              <a:gd name="T9" fmla="*/ 0 w 1030516"/>
              <a:gd name="T10" fmla="*/ 0 h 1186577"/>
              <a:gd name="T11" fmla="*/ 1030516 w 1030516"/>
              <a:gd name="T12" fmla="*/ 1186577 h 1186577"/>
            </a:gdLst>
            <a:ahLst/>
            <a:cxnLst>
              <a:cxn ang="T6">
                <a:pos x="T0" y="T1"/>
              </a:cxn>
              <a:cxn ang="T7">
                <a:pos x="T2" y="T3"/>
              </a:cxn>
              <a:cxn ang="T8">
                <a:pos x="T4" y="T5"/>
              </a:cxn>
            </a:cxnLst>
            <a:rect l="T9" t="T10" r="T11" b="T12"/>
            <a:pathLst>
              <a:path w="1030516" h="1186577">
                <a:moveTo>
                  <a:pt x="724" y="0"/>
                </a:moveTo>
                <a:lnTo>
                  <a:pt x="1030516" y="589487"/>
                </a:lnTo>
                <a:lnTo>
                  <a:pt x="0" y="1186577"/>
                </a:lnTo>
                <a:lnTo>
                  <a:pt x="724" y="0"/>
                </a:lnTo>
                <a:close/>
              </a:path>
            </a:pathLst>
          </a:custGeom>
          <a:solidFill>
            <a:srgbClr val="0F80CC"/>
          </a:solidFill>
          <a:ln>
            <a:noFill/>
          </a:ln>
        </p:spPr>
        <p:txBody>
          <a:bodyPr rIns="648000" anchor="ctr"/>
          <a:lstStyle>
            <a:lvl1pPr>
              <a:defRPr>
                <a:solidFill>
                  <a:schemeClr val="tx1"/>
                </a:solidFill>
                <a:latin typeface="等线" pitchFamily="2" charset="-122"/>
                <a:ea typeface="等线" pitchFamily="2" charset="-122"/>
              </a:defRPr>
            </a:lvl1pPr>
            <a:lvl2pPr marL="742950" indent="-285750">
              <a:defRPr>
                <a:solidFill>
                  <a:schemeClr val="tx1"/>
                </a:solidFill>
                <a:latin typeface="等线" pitchFamily="2" charset="-122"/>
                <a:ea typeface="等线" pitchFamily="2" charset="-122"/>
              </a:defRPr>
            </a:lvl2pPr>
            <a:lvl3pPr marL="1143000" indent="-228600">
              <a:defRPr>
                <a:solidFill>
                  <a:schemeClr val="tx1"/>
                </a:solidFill>
                <a:latin typeface="等线" pitchFamily="2" charset="-122"/>
                <a:ea typeface="等线" pitchFamily="2" charset="-122"/>
              </a:defRPr>
            </a:lvl3pPr>
            <a:lvl4pPr marL="1600200" indent="-228600">
              <a:defRPr>
                <a:solidFill>
                  <a:schemeClr val="tx1"/>
                </a:solidFill>
                <a:latin typeface="等线" pitchFamily="2" charset="-122"/>
                <a:ea typeface="等线" pitchFamily="2" charset="-122"/>
              </a:defRPr>
            </a:lvl4pPr>
            <a:lvl5pPr marL="2057400" indent="-228600">
              <a:defRPr>
                <a:solidFill>
                  <a:schemeClr val="tx1"/>
                </a:solidFill>
                <a:latin typeface="等线" pitchFamily="2" charset="-122"/>
                <a:ea typeface="等线" pitchFamily="2" charset="-122"/>
              </a:defRPr>
            </a:lvl5pPr>
            <a:lvl6pPr marL="2514600" indent="-228600" eaLnBrk="0" fontAlgn="base" hangingPunct="0">
              <a:spcBef>
                <a:spcPct val="0"/>
              </a:spcBef>
              <a:spcAft>
                <a:spcPct val="0"/>
              </a:spcAft>
              <a:defRPr>
                <a:solidFill>
                  <a:schemeClr val="tx1"/>
                </a:solidFill>
                <a:latin typeface="等线" pitchFamily="2" charset="-122"/>
                <a:ea typeface="等线" pitchFamily="2" charset="-122"/>
              </a:defRPr>
            </a:lvl6pPr>
            <a:lvl7pPr marL="2971800" indent="-228600" eaLnBrk="0" fontAlgn="base" hangingPunct="0">
              <a:spcBef>
                <a:spcPct val="0"/>
              </a:spcBef>
              <a:spcAft>
                <a:spcPct val="0"/>
              </a:spcAft>
              <a:defRPr>
                <a:solidFill>
                  <a:schemeClr val="tx1"/>
                </a:solidFill>
                <a:latin typeface="等线" pitchFamily="2" charset="-122"/>
                <a:ea typeface="等线" pitchFamily="2" charset="-122"/>
              </a:defRPr>
            </a:lvl7pPr>
            <a:lvl8pPr marL="3429000" indent="-228600" eaLnBrk="0" fontAlgn="base" hangingPunct="0">
              <a:spcBef>
                <a:spcPct val="0"/>
              </a:spcBef>
              <a:spcAft>
                <a:spcPct val="0"/>
              </a:spcAft>
              <a:defRPr>
                <a:solidFill>
                  <a:schemeClr val="tx1"/>
                </a:solidFill>
                <a:latin typeface="等线" pitchFamily="2" charset="-122"/>
                <a:ea typeface="等线" pitchFamily="2" charset="-122"/>
              </a:defRPr>
            </a:lvl8pPr>
            <a:lvl9pPr marL="3886200" indent="-228600" eaLnBrk="0" fontAlgn="base" hangingPunct="0">
              <a:spcBef>
                <a:spcPct val="0"/>
              </a:spcBef>
              <a:spcAft>
                <a:spcPct val="0"/>
              </a:spcAft>
              <a:defRPr>
                <a:solidFill>
                  <a:schemeClr val="tx1"/>
                </a:solidFill>
                <a:latin typeface="等线" pitchFamily="2" charset="-122"/>
                <a:ea typeface="等线" pitchFamily="2" charset="-122"/>
              </a:defRPr>
            </a:lvl9pPr>
          </a:lstStyle>
          <a:p>
            <a:pPr algn="ctr" defTabSz="1371600">
              <a:defRPr/>
            </a:pPr>
            <a:r>
              <a:rPr lang="en-US" altLang="zh-CN" sz="4200" kern="0" dirty="0">
                <a:solidFill>
                  <a:srgbClr val="FFFFFF"/>
                </a:solidFill>
                <a:latin typeface="微软雅黑"/>
                <a:ea typeface="微软雅黑"/>
                <a:cs typeface="+mn-ea"/>
                <a:sym typeface="+mn-lt"/>
              </a:rPr>
              <a:t>I</a:t>
            </a:r>
            <a:endParaRPr lang="zh-CN" altLang="en-US" sz="4200" kern="0" dirty="0">
              <a:solidFill>
                <a:srgbClr val="FFFFFF"/>
              </a:solidFill>
              <a:latin typeface="微软雅黑"/>
              <a:ea typeface="微软雅黑"/>
              <a:cs typeface="+mn-ea"/>
              <a:sym typeface="+mn-lt"/>
            </a:endParaRPr>
          </a:p>
        </p:txBody>
      </p:sp>
      <p:sp>
        <p:nvSpPr>
          <p:cNvPr id="23" name="MH_SubTitle_1" descr="n23 Fb Tran Manh Tung">
            <a:extLst>
              <a:ext uri="{FF2B5EF4-FFF2-40B4-BE49-F238E27FC236}">
                <a16:creationId xmlns:a16="http://schemas.microsoft.com/office/drawing/2014/main" id="{F250FE96-9F2A-5302-DCE7-1E0A092FDBD6}"/>
              </a:ext>
            </a:extLst>
          </p:cNvPr>
          <p:cNvSpPr/>
          <p:nvPr>
            <p:custDataLst>
              <p:tags r:id="rId4"/>
            </p:custDataLst>
          </p:nvPr>
        </p:nvSpPr>
        <p:spPr>
          <a:xfrm>
            <a:off x="2214176" y="764607"/>
            <a:ext cx="7359564" cy="1206253"/>
          </a:xfrm>
          <a:prstGeom prst="rect">
            <a:avLst/>
          </a:prstGeom>
          <a:solidFill>
            <a:srgbClr val="FFFFFF"/>
          </a:solidFill>
          <a:effectLst/>
        </p:spPr>
        <p:txBody>
          <a:bodyPr anchor="ctr"/>
          <a:lstStyle/>
          <a:p>
            <a:pPr algn="ctr" defTabSz="1828755">
              <a:lnSpc>
                <a:spcPct val="150000"/>
              </a:lnSpc>
              <a:defRPr/>
            </a:pPr>
            <a:r>
              <a:rPr lang="en-US" altLang="zh-CN" sz="2800" kern="0">
                <a:latin typeface="#9Slide03 AllRoundGothic" panose="020B0703020202020104" pitchFamily="34" charset="0"/>
                <a:ea typeface="微软雅黑"/>
                <a:cs typeface="+mn-ea"/>
                <a:sym typeface="+mn-lt"/>
              </a:rPr>
              <a:t>ỨNG DỤNG CỦA VẬT LÍ TRONG QUÂN SỰ</a:t>
            </a:r>
            <a:endParaRPr lang="zh-CN" altLang="en-US" sz="2800" kern="0" dirty="0">
              <a:latin typeface="#9Slide03 AllRoundGothic" panose="020B0703020202020104" pitchFamily="34" charset="0"/>
              <a:ea typeface="微软雅黑"/>
              <a:cs typeface="+mn-ea"/>
              <a:sym typeface="+mn-lt"/>
            </a:endParaRPr>
          </a:p>
        </p:txBody>
      </p:sp>
      <p:sp>
        <p:nvSpPr>
          <p:cNvPr id="13" name="MH_Text_1" descr="n23 Fb Tran Manh Tung">
            <a:extLst>
              <a:ext uri="{FF2B5EF4-FFF2-40B4-BE49-F238E27FC236}">
                <a16:creationId xmlns:a16="http://schemas.microsoft.com/office/drawing/2014/main" id="{173BB51C-9235-E8A0-ED5E-E2F934F2C01D}"/>
              </a:ext>
            </a:extLst>
          </p:cNvPr>
          <p:cNvSpPr txBox="1">
            <a:spLocks noChangeArrowheads="1"/>
          </p:cNvSpPr>
          <p:nvPr>
            <p:custDataLst>
              <p:tags r:id="rId5"/>
            </p:custDataLst>
          </p:nvPr>
        </p:nvSpPr>
        <p:spPr bwMode="auto">
          <a:xfrm>
            <a:off x="3474720" y="2318238"/>
            <a:ext cx="12527280" cy="930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just" defTabSz="1828755"/>
            <a:r>
              <a:rPr lang="en-US" sz="2600"/>
              <a:t>Hãy tìm hiểu trên internet về những nghiên cứu đột phá của vật lí nhầm thúc đẩy sự hình thành và phát triển của các loại vũ khí quân sự hiện đại?</a:t>
            </a:r>
            <a:endParaRPr lang="zh-CN" altLang="en-US" sz="2600" kern="0" dirty="0">
              <a:solidFill>
                <a:prstClr val="black">
                  <a:lumMod val="75000"/>
                  <a:lumOff val="25000"/>
                </a:prstClr>
              </a:solidFill>
              <a:ea typeface="微软雅黑"/>
              <a:cs typeface="Calibri" panose="020F0502020204030204" pitchFamily="34" charset="0"/>
              <a:sym typeface="+mn-lt"/>
            </a:endParaRPr>
          </a:p>
        </p:txBody>
      </p:sp>
      <p:sp>
        <p:nvSpPr>
          <p:cNvPr id="21" name="TextBox 20" descr="n23 Fb Tran Manh Tung">
            <a:extLst>
              <a:ext uri="{FF2B5EF4-FFF2-40B4-BE49-F238E27FC236}">
                <a16:creationId xmlns:a16="http://schemas.microsoft.com/office/drawing/2014/main" id="{8673734B-43CD-486A-1C60-5EB9088EAA69}"/>
              </a:ext>
            </a:extLst>
          </p:cNvPr>
          <p:cNvSpPr txBox="1"/>
          <p:nvPr/>
        </p:nvSpPr>
        <p:spPr>
          <a:xfrm>
            <a:off x="2016078" y="3480018"/>
            <a:ext cx="15890922" cy="1815882"/>
          </a:xfrm>
          <a:prstGeom prst="rect">
            <a:avLst/>
          </a:prstGeom>
          <a:noFill/>
        </p:spPr>
        <p:txBody>
          <a:bodyPr wrap="square">
            <a:spAutoFit/>
          </a:bodyPr>
          <a:lstStyle/>
          <a:p>
            <a:pPr marL="342900" lvl="0" indent="-342900" algn="just">
              <a:buFont typeface="Wingdings" panose="05000000000000000000" pitchFamily="2" charset="2"/>
              <a:buChar char=""/>
            </a:pPr>
            <a:r>
              <a:rPr lang="en-US" sz="2800" b="1">
                <a:solidFill>
                  <a:srgbClr val="000000"/>
                </a:solidFill>
                <a:effectLst/>
                <a:latin typeface="Calibri" panose="020F0502020204030204" pitchFamily="34" charset="0"/>
                <a:ea typeface="Calibri" panose="020F0502020204030204" pitchFamily="34" charset="0"/>
                <a:cs typeface="Calibri" panose="020F0502020204030204" pitchFamily="34" charset="0"/>
              </a:rPr>
              <a:t>Vũ khí la-ze:</a:t>
            </a:r>
            <a:r>
              <a:rPr lang="en-US" sz="2800">
                <a:solidFill>
                  <a:srgbClr val="000000"/>
                </a:solidFill>
                <a:effectLst/>
                <a:latin typeface="Calibri" panose="020F0502020204030204" pitchFamily="34" charset="0"/>
                <a:ea typeface="Calibri" panose="020F0502020204030204" pitchFamily="34" charset="0"/>
                <a:cs typeface="Calibri" panose="020F0502020204030204" pitchFamily="34" charset="0"/>
              </a:rPr>
              <a:t> không có đạn như súng, pháo thông thường, nhưng chùm tia la-ze được phóng ra có vận tốc tương đương vận tốc ánh sáng, năng lượng tập trung rất mạnh, khi chiếu vào vật thể kim loại sẽ làm cho chúng nóng chảy, bốc hơi, thậm chí biến thành ion (hiệu ứng lan cháy nhiệt). Chùm tia la-ze gây tác dụng lan cháy càng lớn hơn đối với cơ thể con người, nên nó từng được mệnh danh là “chùm tia chết chóc”. </a:t>
            </a:r>
            <a:endParaRPr lang="en-US" sz="2800">
              <a:effectLst/>
              <a:latin typeface="Calibri" panose="020F0502020204030204" pitchFamily="34" charset="0"/>
              <a:ea typeface="Calibri" panose="020F0502020204030204" pitchFamily="34" charset="0"/>
              <a:cs typeface="Calibri" panose="020F0502020204030204" pitchFamily="34" charset="0"/>
            </a:endParaRPr>
          </a:p>
        </p:txBody>
      </p:sp>
      <p:pic>
        <p:nvPicPr>
          <p:cNvPr id="22" name="Picture 21" descr="n23 Fb Tran Manh Tung">
            <a:extLst>
              <a:ext uri="{FF2B5EF4-FFF2-40B4-BE49-F238E27FC236}">
                <a16:creationId xmlns:a16="http://schemas.microsoft.com/office/drawing/2014/main" id="{7A689FC0-BA94-048D-8033-9BDCF1E2B1A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514599" y="5372099"/>
            <a:ext cx="5658404" cy="4542393"/>
          </a:xfrm>
          <a:prstGeom prst="rect">
            <a:avLst/>
          </a:prstGeom>
        </p:spPr>
      </p:pic>
      <p:pic>
        <p:nvPicPr>
          <p:cNvPr id="8194" name="Picture 2" descr="n23 Fb Tran Manh Tung">
            <a:extLst>
              <a:ext uri="{FF2B5EF4-FFF2-40B4-BE49-F238E27FC236}">
                <a16:creationId xmlns:a16="http://schemas.microsoft.com/office/drawing/2014/main" id="{02AED833-463E-1262-D249-3C0CDAA36316}"/>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173003" y="5372100"/>
            <a:ext cx="9354453" cy="4542392"/>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descr="n23 Fb Tran Manh Tung">
            <a:extLst>
              <a:ext uri="{FF2B5EF4-FFF2-40B4-BE49-F238E27FC236}">
                <a16:creationId xmlns:a16="http://schemas.microsoft.com/office/drawing/2014/main" id="{15634635-89EF-E277-91C2-08EAB6CC385F}"/>
              </a:ext>
            </a:extLst>
          </p:cNvPr>
          <p:cNvSpPr txBox="1"/>
          <p:nvPr/>
        </p:nvSpPr>
        <p:spPr>
          <a:xfrm>
            <a:off x="2514599" y="8128218"/>
            <a:ext cx="15012857" cy="1815882"/>
          </a:xfrm>
          <a:prstGeom prst="rect">
            <a:avLst/>
          </a:prstGeom>
          <a:solidFill>
            <a:schemeClr val="bg1">
              <a:alpha val="50000"/>
            </a:schemeClr>
          </a:solidFill>
        </p:spPr>
        <p:txBody>
          <a:bodyPr wrap="square">
            <a:spAutoFit/>
          </a:bodyPr>
          <a:lstStyle/>
          <a:p>
            <a:pPr lvl="0" algn="just"/>
            <a:r>
              <a:rPr lang="en-US" sz="2800">
                <a:solidFill>
                  <a:srgbClr val="000000"/>
                </a:solidFill>
                <a:effectLst/>
                <a:latin typeface="Calibri" panose="020F0502020204030204" pitchFamily="34" charset="0"/>
                <a:ea typeface="Calibri" panose="020F0502020204030204" pitchFamily="34" charset="0"/>
                <a:cs typeface="Calibri" panose="020F0502020204030204" pitchFamily="34" charset="0"/>
              </a:rPr>
              <a:t>Ngày 01-12-2018, Nga đã chính thức đưa hệ thống vũ khí la-ze Pi-ri-vét (Peresvet) vào sử dụng như một loại vũ khí phòng không. Đây là bước đột phá quan trọng trong chương trình phát triển vũ khí la-ze của Nga. Nó cũng có thể được dùng để bắn hạ các đầu đạn siêu thanh của đối phương hoặc tấn công những vệ tinh quân sự trên quỹ đạo gần trái đất.</a:t>
            </a:r>
            <a:endParaRPr lang="en-US" sz="2800">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21048224"/>
      </p:ext>
    </p:ext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par>
                                <p:cTn id="8" presetID="10" presetClass="entr" presetSubtype="0" fill="hold"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fade">
                                      <p:cBhvr>
                                        <p:cTn id="10" dur="500"/>
                                        <p:tgtEl>
                                          <p:spTgt spid="22"/>
                                        </p:tgtEl>
                                      </p:cBhvr>
                                    </p:animEffect>
                                  </p:childTnLst>
                                </p:cTn>
                              </p:par>
                              <p:par>
                                <p:cTn id="11" presetID="10" presetClass="entr" presetSubtype="0" fill="hold" nodeType="withEffect">
                                  <p:stCondLst>
                                    <p:cond delay="0"/>
                                  </p:stCondLst>
                                  <p:childTnLst>
                                    <p:set>
                                      <p:cBhvr>
                                        <p:cTn id="12" dur="1" fill="hold">
                                          <p:stCondLst>
                                            <p:cond delay="0"/>
                                          </p:stCondLst>
                                        </p:cTn>
                                        <p:tgtEl>
                                          <p:spTgt spid="8194"/>
                                        </p:tgtEl>
                                        <p:attrNameLst>
                                          <p:attrName>style.visibility</p:attrName>
                                        </p:attrNameLst>
                                      </p:cBhvr>
                                      <p:to>
                                        <p:strVal val="visible"/>
                                      </p:to>
                                    </p:set>
                                    <p:animEffect transition="in" filter="fade">
                                      <p:cBhvr>
                                        <p:cTn id="13" dur="500"/>
                                        <p:tgtEl>
                                          <p:spTgt spid="8194"/>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5"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MH_SubTitle_1" descr="n23 Fb Tran Manh Tung">
            <a:extLst>
              <a:ext uri="{FF2B5EF4-FFF2-40B4-BE49-F238E27FC236}">
                <a16:creationId xmlns:a16="http://schemas.microsoft.com/office/drawing/2014/main" id="{28AD0404-01B7-3C2D-C1F9-72BF6A5BBC72}"/>
              </a:ext>
            </a:extLst>
          </p:cNvPr>
          <p:cNvSpPr>
            <a:spLocks/>
          </p:cNvSpPr>
          <p:nvPr>
            <p:custDataLst>
              <p:tags r:id="rId1"/>
            </p:custDataLst>
          </p:nvPr>
        </p:nvSpPr>
        <p:spPr bwMode="auto">
          <a:xfrm>
            <a:off x="1554480" y="2388995"/>
            <a:ext cx="1920240" cy="640080"/>
          </a:xfrm>
          <a:custGeom>
            <a:avLst/>
            <a:gdLst>
              <a:gd name="T0" fmla="*/ 2147483646 w 30720"/>
              <a:gd name="T1" fmla="*/ 2147483646 h 11496"/>
              <a:gd name="T2" fmla="*/ 2147483646 w 30720"/>
              <a:gd name="T3" fmla="*/ 2147483646 h 11496"/>
              <a:gd name="T4" fmla="*/ 2147483646 w 30720"/>
              <a:gd name="T5" fmla="*/ 2147483646 h 11496"/>
              <a:gd name="T6" fmla="*/ 2147483646 w 30720"/>
              <a:gd name="T7" fmla="*/ 2147483646 h 11496"/>
              <a:gd name="T8" fmla="*/ 2147483646 w 30720"/>
              <a:gd name="T9" fmla="*/ 2147483646 h 11496"/>
              <a:gd name="T10" fmla="*/ 2147483646 w 30720"/>
              <a:gd name="T11" fmla="*/ 2147483646 h 11496"/>
              <a:gd name="T12" fmla="*/ 2147483646 w 30720"/>
              <a:gd name="T13" fmla="*/ 2147483646 h 11496"/>
              <a:gd name="T14" fmla="*/ 2147483646 w 30720"/>
              <a:gd name="T15" fmla="*/ 2147483646 h 11496"/>
              <a:gd name="T16" fmla="*/ 2147483646 w 30720"/>
              <a:gd name="T17" fmla="*/ 2147483646 h 11496"/>
              <a:gd name="T18" fmla="*/ 2147483646 w 30720"/>
              <a:gd name="T19" fmla="*/ 2147483646 h 11496"/>
              <a:gd name="T20" fmla="*/ 2147483646 w 30720"/>
              <a:gd name="T21" fmla="*/ 2147483646 h 11496"/>
              <a:gd name="T22" fmla="*/ 2147483646 w 30720"/>
              <a:gd name="T23" fmla="*/ 2147483646 h 11496"/>
              <a:gd name="T24" fmla="*/ 2147483646 w 30720"/>
              <a:gd name="T25" fmla="*/ 2147483646 h 11496"/>
              <a:gd name="T26" fmla="*/ 2147483646 w 30720"/>
              <a:gd name="T27" fmla="*/ 2147483646 h 11496"/>
              <a:gd name="T28" fmla="*/ 2147483646 w 30720"/>
              <a:gd name="T29" fmla="*/ 2147483646 h 11496"/>
              <a:gd name="T30" fmla="*/ 2147483646 w 30720"/>
              <a:gd name="T31" fmla="*/ 2147483646 h 11496"/>
              <a:gd name="T32" fmla="*/ 2147483646 w 30720"/>
              <a:gd name="T33" fmla="*/ 2147483646 h 11496"/>
              <a:gd name="T34" fmla="*/ 2147483646 w 30720"/>
              <a:gd name="T35" fmla="*/ 2147483646 h 11496"/>
              <a:gd name="T36" fmla="*/ 2147483646 w 30720"/>
              <a:gd name="T37" fmla="*/ 2147483646 h 11496"/>
              <a:gd name="T38" fmla="*/ 2147483646 w 30720"/>
              <a:gd name="T39" fmla="*/ 2147483646 h 11496"/>
              <a:gd name="T40" fmla="*/ 2147483646 w 30720"/>
              <a:gd name="T41" fmla="*/ 2147483646 h 11496"/>
              <a:gd name="T42" fmla="*/ 2147483646 w 30720"/>
              <a:gd name="T43" fmla="*/ 2147483646 h 11496"/>
              <a:gd name="T44" fmla="*/ 2147483646 w 30720"/>
              <a:gd name="T45" fmla="*/ 2147483646 h 11496"/>
              <a:gd name="T46" fmla="*/ 2147483646 w 30720"/>
              <a:gd name="T47" fmla="*/ 2147483646 h 11496"/>
              <a:gd name="T48" fmla="*/ 2147483646 w 30720"/>
              <a:gd name="T49" fmla="*/ 2147483646 h 11496"/>
              <a:gd name="T50" fmla="*/ 2147483646 w 30720"/>
              <a:gd name="T51" fmla="*/ 2147483646 h 11496"/>
              <a:gd name="T52" fmla="*/ 2147483646 w 30720"/>
              <a:gd name="T53" fmla="*/ 2147483646 h 11496"/>
              <a:gd name="T54" fmla="*/ 2147483646 w 30720"/>
              <a:gd name="T55" fmla="*/ 2147483646 h 11496"/>
              <a:gd name="T56" fmla="*/ 2147483646 w 30720"/>
              <a:gd name="T57" fmla="*/ 2147483646 h 11496"/>
              <a:gd name="T58" fmla="*/ 2147483646 w 30720"/>
              <a:gd name="T59" fmla="*/ 2147483646 h 11496"/>
              <a:gd name="T60" fmla="*/ 2147483646 w 30720"/>
              <a:gd name="T61" fmla="*/ 2147483646 h 11496"/>
              <a:gd name="T62" fmla="*/ 2147483646 w 30720"/>
              <a:gd name="T63" fmla="*/ 2147483646 h 11496"/>
              <a:gd name="T64" fmla="*/ 2147483646 w 30720"/>
              <a:gd name="T65" fmla="*/ 2147483646 h 11496"/>
              <a:gd name="T66" fmla="*/ 2147483646 w 30720"/>
              <a:gd name="T67" fmla="*/ 2147483646 h 11496"/>
              <a:gd name="T68" fmla="*/ 2147483646 w 30720"/>
              <a:gd name="T69" fmla="*/ 2147483646 h 11496"/>
              <a:gd name="T70" fmla="*/ 2147483646 w 30720"/>
              <a:gd name="T71" fmla="*/ 2147483646 h 11496"/>
              <a:gd name="T72" fmla="*/ 2147483646 w 30720"/>
              <a:gd name="T73" fmla="*/ 2147483646 h 11496"/>
              <a:gd name="T74" fmla="*/ 2147483646 w 30720"/>
              <a:gd name="T75" fmla="*/ 2147483646 h 11496"/>
              <a:gd name="T76" fmla="*/ 2147483646 w 30720"/>
              <a:gd name="T77" fmla="*/ 2147483646 h 11496"/>
              <a:gd name="T78" fmla="*/ 2147483646 w 30720"/>
              <a:gd name="T79" fmla="*/ 2147483646 h 11496"/>
              <a:gd name="T80" fmla="*/ 2147483646 w 30720"/>
              <a:gd name="T81" fmla="*/ 2147483646 h 11496"/>
              <a:gd name="T82" fmla="*/ 2147483646 w 30720"/>
              <a:gd name="T83" fmla="*/ 2147483646 h 11496"/>
              <a:gd name="T84" fmla="*/ 2147483646 w 30720"/>
              <a:gd name="T85" fmla="*/ 2147483646 h 11496"/>
              <a:gd name="T86" fmla="*/ 2147483646 w 30720"/>
              <a:gd name="T87" fmla="*/ 2147483646 h 11496"/>
              <a:gd name="T88" fmla="*/ 2147483646 w 30720"/>
              <a:gd name="T89" fmla="*/ 2147483646 h 11496"/>
              <a:gd name="T90" fmla="*/ 2147483646 w 30720"/>
              <a:gd name="T91" fmla="*/ 2147483646 h 11496"/>
              <a:gd name="T92" fmla="*/ 2147483646 w 30720"/>
              <a:gd name="T93" fmla="*/ 2147483646 h 11496"/>
              <a:gd name="T94" fmla="*/ 2147483646 w 30720"/>
              <a:gd name="T95" fmla="*/ 2147483646 h 11496"/>
              <a:gd name="T96" fmla="*/ 2147483646 w 30720"/>
              <a:gd name="T97" fmla="*/ 2147483646 h 11496"/>
              <a:gd name="T98" fmla="*/ 2147483646 w 30720"/>
              <a:gd name="T99" fmla="*/ 2147483646 h 11496"/>
              <a:gd name="T100" fmla="*/ 2147483646 w 30720"/>
              <a:gd name="T101" fmla="*/ 2147483646 h 11496"/>
              <a:gd name="T102" fmla="*/ 2147483646 w 30720"/>
              <a:gd name="T103" fmla="*/ 2147483646 h 11496"/>
              <a:gd name="T104" fmla="*/ 2147483646 w 30720"/>
              <a:gd name="T105" fmla="*/ 2147483646 h 11496"/>
              <a:gd name="T106" fmla="*/ 2147483646 w 30720"/>
              <a:gd name="T107" fmla="*/ 2147483646 h 11496"/>
              <a:gd name="T108" fmla="*/ 2147483646 w 30720"/>
              <a:gd name="T109" fmla="*/ 2147483646 h 11496"/>
              <a:gd name="T110" fmla="*/ 2147483646 w 30720"/>
              <a:gd name="T111" fmla="*/ 2147483646 h 11496"/>
              <a:gd name="T112" fmla="*/ 2147483646 w 30720"/>
              <a:gd name="T113" fmla="*/ 2147483646 h 11496"/>
              <a:gd name="T114" fmla="*/ 2147483646 w 30720"/>
              <a:gd name="T115" fmla="*/ 2147483646 h 11496"/>
              <a:gd name="T116" fmla="*/ 2147483646 w 30720"/>
              <a:gd name="T117" fmla="*/ 2147483646 h 11496"/>
              <a:gd name="T118" fmla="*/ 2147483646 w 30720"/>
              <a:gd name="T119" fmla="*/ 2147483646 h 11496"/>
              <a:gd name="T120" fmla="*/ 2147483646 w 30720"/>
              <a:gd name="T121" fmla="*/ 2147483646 h 11496"/>
              <a:gd name="T122" fmla="*/ 2147483646 w 30720"/>
              <a:gd name="T123" fmla="*/ 2147483646 h 11496"/>
              <a:gd name="T124" fmla="*/ 2147483646 w 30720"/>
              <a:gd name="T125" fmla="*/ 2147483646 h 1149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720" h="11496">
                <a:moveTo>
                  <a:pt x="29285" y="7403"/>
                </a:moveTo>
                <a:lnTo>
                  <a:pt x="29285" y="7403"/>
                </a:lnTo>
                <a:lnTo>
                  <a:pt x="29232" y="7379"/>
                </a:lnTo>
                <a:lnTo>
                  <a:pt x="29180" y="7357"/>
                </a:lnTo>
                <a:lnTo>
                  <a:pt x="29127" y="7336"/>
                </a:lnTo>
                <a:lnTo>
                  <a:pt x="29073" y="7316"/>
                </a:lnTo>
                <a:lnTo>
                  <a:pt x="29020" y="7298"/>
                </a:lnTo>
                <a:lnTo>
                  <a:pt x="28966" y="7280"/>
                </a:lnTo>
                <a:lnTo>
                  <a:pt x="28913" y="7264"/>
                </a:lnTo>
                <a:lnTo>
                  <a:pt x="28859" y="7251"/>
                </a:lnTo>
                <a:lnTo>
                  <a:pt x="28804" y="7237"/>
                </a:lnTo>
                <a:lnTo>
                  <a:pt x="28750" y="7226"/>
                </a:lnTo>
                <a:lnTo>
                  <a:pt x="28697" y="7216"/>
                </a:lnTo>
                <a:lnTo>
                  <a:pt x="28643" y="7208"/>
                </a:lnTo>
                <a:lnTo>
                  <a:pt x="28589" y="7202"/>
                </a:lnTo>
                <a:lnTo>
                  <a:pt x="28535" y="7198"/>
                </a:lnTo>
                <a:lnTo>
                  <a:pt x="28482" y="7195"/>
                </a:lnTo>
                <a:lnTo>
                  <a:pt x="28429" y="7194"/>
                </a:lnTo>
                <a:lnTo>
                  <a:pt x="28376" y="7194"/>
                </a:lnTo>
                <a:lnTo>
                  <a:pt x="28322" y="7197"/>
                </a:lnTo>
                <a:lnTo>
                  <a:pt x="28269" y="7201"/>
                </a:lnTo>
                <a:lnTo>
                  <a:pt x="28217" y="7207"/>
                </a:lnTo>
                <a:lnTo>
                  <a:pt x="28165" y="7215"/>
                </a:lnTo>
                <a:lnTo>
                  <a:pt x="28113" y="7226"/>
                </a:lnTo>
                <a:lnTo>
                  <a:pt x="28062" y="7238"/>
                </a:lnTo>
                <a:lnTo>
                  <a:pt x="28011" y="7253"/>
                </a:lnTo>
                <a:lnTo>
                  <a:pt x="27960" y="7270"/>
                </a:lnTo>
                <a:lnTo>
                  <a:pt x="27910" y="7289"/>
                </a:lnTo>
                <a:lnTo>
                  <a:pt x="27861" y="7310"/>
                </a:lnTo>
                <a:lnTo>
                  <a:pt x="27812" y="7334"/>
                </a:lnTo>
                <a:lnTo>
                  <a:pt x="27763" y="7360"/>
                </a:lnTo>
                <a:lnTo>
                  <a:pt x="27717" y="7388"/>
                </a:lnTo>
                <a:lnTo>
                  <a:pt x="27670" y="7418"/>
                </a:lnTo>
                <a:lnTo>
                  <a:pt x="27623" y="7452"/>
                </a:lnTo>
                <a:lnTo>
                  <a:pt x="27600" y="7473"/>
                </a:lnTo>
                <a:lnTo>
                  <a:pt x="27578" y="7494"/>
                </a:lnTo>
                <a:lnTo>
                  <a:pt x="27556" y="7516"/>
                </a:lnTo>
                <a:lnTo>
                  <a:pt x="27535" y="7539"/>
                </a:lnTo>
                <a:lnTo>
                  <a:pt x="27515" y="7562"/>
                </a:lnTo>
                <a:lnTo>
                  <a:pt x="27495" y="7586"/>
                </a:lnTo>
                <a:lnTo>
                  <a:pt x="27476" y="7611"/>
                </a:lnTo>
                <a:lnTo>
                  <a:pt x="27457" y="7636"/>
                </a:lnTo>
                <a:lnTo>
                  <a:pt x="27440" y="7662"/>
                </a:lnTo>
                <a:lnTo>
                  <a:pt x="27422" y="7689"/>
                </a:lnTo>
                <a:lnTo>
                  <a:pt x="27405" y="7716"/>
                </a:lnTo>
                <a:lnTo>
                  <a:pt x="27390" y="7743"/>
                </a:lnTo>
                <a:lnTo>
                  <a:pt x="27374" y="7771"/>
                </a:lnTo>
                <a:lnTo>
                  <a:pt x="27360" y="7799"/>
                </a:lnTo>
                <a:lnTo>
                  <a:pt x="27345" y="7827"/>
                </a:lnTo>
                <a:lnTo>
                  <a:pt x="27332" y="7857"/>
                </a:lnTo>
                <a:lnTo>
                  <a:pt x="27319" y="7887"/>
                </a:lnTo>
                <a:lnTo>
                  <a:pt x="27307" y="7916"/>
                </a:lnTo>
                <a:lnTo>
                  <a:pt x="27296" y="7946"/>
                </a:lnTo>
                <a:lnTo>
                  <a:pt x="27286" y="7976"/>
                </a:lnTo>
                <a:lnTo>
                  <a:pt x="27276" y="8006"/>
                </a:lnTo>
                <a:lnTo>
                  <a:pt x="27268" y="8038"/>
                </a:lnTo>
                <a:lnTo>
                  <a:pt x="27260" y="8069"/>
                </a:lnTo>
                <a:lnTo>
                  <a:pt x="27252" y="8099"/>
                </a:lnTo>
                <a:lnTo>
                  <a:pt x="27246" y="8130"/>
                </a:lnTo>
                <a:lnTo>
                  <a:pt x="27241" y="8161"/>
                </a:lnTo>
                <a:lnTo>
                  <a:pt x="27236" y="8193"/>
                </a:lnTo>
                <a:lnTo>
                  <a:pt x="27231" y="8224"/>
                </a:lnTo>
                <a:lnTo>
                  <a:pt x="27228" y="8255"/>
                </a:lnTo>
                <a:lnTo>
                  <a:pt x="27226" y="8286"/>
                </a:lnTo>
                <a:lnTo>
                  <a:pt x="27225" y="8318"/>
                </a:lnTo>
                <a:lnTo>
                  <a:pt x="27224" y="8348"/>
                </a:lnTo>
                <a:lnTo>
                  <a:pt x="27225" y="8379"/>
                </a:lnTo>
                <a:lnTo>
                  <a:pt x="27226" y="8409"/>
                </a:lnTo>
                <a:lnTo>
                  <a:pt x="27228" y="8440"/>
                </a:lnTo>
                <a:lnTo>
                  <a:pt x="27231" y="8471"/>
                </a:lnTo>
                <a:lnTo>
                  <a:pt x="27236" y="8500"/>
                </a:lnTo>
                <a:lnTo>
                  <a:pt x="27241" y="8530"/>
                </a:lnTo>
                <a:lnTo>
                  <a:pt x="27247" y="8559"/>
                </a:lnTo>
                <a:lnTo>
                  <a:pt x="27254" y="8588"/>
                </a:lnTo>
                <a:lnTo>
                  <a:pt x="27263" y="8617"/>
                </a:lnTo>
                <a:lnTo>
                  <a:pt x="27271" y="8645"/>
                </a:lnTo>
                <a:lnTo>
                  <a:pt x="27281" y="8674"/>
                </a:lnTo>
                <a:lnTo>
                  <a:pt x="27293" y="8701"/>
                </a:lnTo>
                <a:lnTo>
                  <a:pt x="27304" y="8728"/>
                </a:lnTo>
                <a:lnTo>
                  <a:pt x="27318" y="8754"/>
                </a:lnTo>
                <a:lnTo>
                  <a:pt x="27331" y="8780"/>
                </a:lnTo>
                <a:lnTo>
                  <a:pt x="27347" y="8805"/>
                </a:lnTo>
                <a:lnTo>
                  <a:pt x="27364" y="8830"/>
                </a:lnTo>
                <a:lnTo>
                  <a:pt x="27381" y="8854"/>
                </a:lnTo>
                <a:lnTo>
                  <a:pt x="27399" y="8876"/>
                </a:lnTo>
                <a:lnTo>
                  <a:pt x="27419" y="8899"/>
                </a:lnTo>
                <a:lnTo>
                  <a:pt x="27440" y="8921"/>
                </a:lnTo>
                <a:lnTo>
                  <a:pt x="27462" y="8943"/>
                </a:lnTo>
                <a:lnTo>
                  <a:pt x="27484" y="8963"/>
                </a:lnTo>
                <a:lnTo>
                  <a:pt x="27509" y="8983"/>
                </a:lnTo>
                <a:lnTo>
                  <a:pt x="27534" y="9001"/>
                </a:lnTo>
                <a:lnTo>
                  <a:pt x="27560" y="9019"/>
                </a:lnTo>
                <a:lnTo>
                  <a:pt x="27589" y="9036"/>
                </a:lnTo>
                <a:lnTo>
                  <a:pt x="27618" y="9052"/>
                </a:lnTo>
                <a:lnTo>
                  <a:pt x="27648" y="9067"/>
                </a:lnTo>
                <a:lnTo>
                  <a:pt x="27679" y="9081"/>
                </a:lnTo>
                <a:lnTo>
                  <a:pt x="27711" y="9094"/>
                </a:lnTo>
                <a:lnTo>
                  <a:pt x="27746" y="9106"/>
                </a:lnTo>
                <a:lnTo>
                  <a:pt x="27734" y="9013"/>
                </a:lnTo>
                <a:lnTo>
                  <a:pt x="27730" y="8964"/>
                </a:lnTo>
                <a:lnTo>
                  <a:pt x="27727" y="8916"/>
                </a:lnTo>
                <a:lnTo>
                  <a:pt x="27724" y="8866"/>
                </a:lnTo>
                <a:lnTo>
                  <a:pt x="27722" y="8816"/>
                </a:lnTo>
                <a:lnTo>
                  <a:pt x="27721" y="8767"/>
                </a:lnTo>
                <a:lnTo>
                  <a:pt x="27721" y="8717"/>
                </a:lnTo>
                <a:lnTo>
                  <a:pt x="27722" y="8667"/>
                </a:lnTo>
                <a:lnTo>
                  <a:pt x="27725" y="8617"/>
                </a:lnTo>
                <a:lnTo>
                  <a:pt x="27729" y="8568"/>
                </a:lnTo>
                <a:lnTo>
                  <a:pt x="27734" y="8519"/>
                </a:lnTo>
                <a:lnTo>
                  <a:pt x="27743" y="8472"/>
                </a:lnTo>
                <a:lnTo>
                  <a:pt x="27752" y="8425"/>
                </a:lnTo>
                <a:lnTo>
                  <a:pt x="27763" y="8378"/>
                </a:lnTo>
                <a:lnTo>
                  <a:pt x="27776" y="8333"/>
                </a:lnTo>
                <a:lnTo>
                  <a:pt x="27783" y="8311"/>
                </a:lnTo>
                <a:lnTo>
                  <a:pt x="27792" y="8289"/>
                </a:lnTo>
                <a:lnTo>
                  <a:pt x="27800" y="8268"/>
                </a:lnTo>
                <a:lnTo>
                  <a:pt x="27809" y="8247"/>
                </a:lnTo>
                <a:lnTo>
                  <a:pt x="27820" y="8226"/>
                </a:lnTo>
                <a:lnTo>
                  <a:pt x="27829" y="8206"/>
                </a:lnTo>
                <a:lnTo>
                  <a:pt x="27840" y="8185"/>
                </a:lnTo>
                <a:lnTo>
                  <a:pt x="27852" y="8167"/>
                </a:lnTo>
                <a:lnTo>
                  <a:pt x="27864" y="8148"/>
                </a:lnTo>
                <a:lnTo>
                  <a:pt x="27877" y="8129"/>
                </a:lnTo>
                <a:lnTo>
                  <a:pt x="27890" y="8112"/>
                </a:lnTo>
                <a:lnTo>
                  <a:pt x="27905" y="8094"/>
                </a:lnTo>
                <a:lnTo>
                  <a:pt x="27921" y="8077"/>
                </a:lnTo>
                <a:lnTo>
                  <a:pt x="27936" y="8061"/>
                </a:lnTo>
                <a:lnTo>
                  <a:pt x="27953" y="8045"/>
                </a:lnTo>
                <a:lnTo>
                  <a:pt x="27970" y="8029"/>
                </a:lnTo>
                <a:lnTo>
                  <a:pt x="27987" y="8015"/>
                </a:lnTo>
                <a:lnTo>
                  <a:pt x="28006" y="8001"/>
                </a:lnTo>
                <a:lnTo>
                  <a:pt x="28026" y="7988"/>
                </a:lnTo>
                <a:lnTo>
                  <a:pt x="28047" y="7975"/>
                </a:lnTo>
                <a:lnTo>
                  <a:pt x="28067" y="7963"/>
                </a:lnTo>
                <a:lnTo>
                  <a:pt x="28089" y="7951"/>
                </a:lnTo>
                <a:lnTo>
                  <a:pt x="28112" y="7941"/>
                </a:lnTo>
                <a:lnTo>
                  <a:pt x="28136" y="7931"/>
                </a:lnTo>
                <a:lnTo>
                  <a:pt x="28160" y="7922"/>
                </a:lnTo>
                <a:lnTo>
                  <a:pt x="28186" y="7914"/>
                </a:lnTo>
                <a:lnTo>
                  <a:pt x="28212" y="7906"/>
                </a:lnTo>
                <a:lnTo>
                  <a:pt x="28240" y="7899"/>
                </a:lnTo>
                <a:lnTo>
                  <a:pt x="28268" y="7893"/>
                </a:lnTo>
                <a:lnTo>
                  <a:pt x="28298" y="7889"/>
                </a:lnTo>
                <a:lnTo>
                  <a:pt x="28328" y="7885"/>
                </a:lnTo>
                <a:lnTo>
                  <a:pt x="28358" y="7880"/>
                </a:lnTo>
                <a:lnTo>
                  <a:pt x="28384" y="7882"/>
                </a:lnTo>
                <a:lnTo>
                  <a:pt x="28410" y="7883"/>
                </a:lnTo>
                <a:lnTo>
                  <a:pt x="28435" y="7884"/>
                </a:lnTo>
                <a:lnTo>
                  <a:pt x="28460" y="7887"/>
                </a:lnTo>
                <a:lnTo>
                  <a:pt x="28485" y="7890"/>
                </a:lnTo>
                <a:lnTo>
                  <a:pt x="28510" y="7893"/>
                </a:lnTo>
                <a:lnTo>
                  <a:pt x="28535" y="7898"/>
                </a:lnTo>
                <a:lnTo>
                  <a:pt x="28559" y="7903"/>
                </a:lnTo>
                <a:lnTo>
                  <a:pt x="28583" y="7909"/>
                </a:lnTo>
                <a:lnTo>
                  <a:pt x="28607" y="7915"/>
                </a:lnTo>
                <a:lnTo>
                  <a:pt x="28630" y="7922"/>
                </a:lnTo>
                <a:lnTo>
                  <a:pt x="28654" y="7929"/>
                </a:lnTo>
                <a:lnTo>
                  <a:pt x="28676" y="7938"/>
                </a:lnTo>
                <a:lnTo>
                  <a:pt x="28699" y="7947"/>
                </a:lnTo>
                <a:lnTo>
                  <a:pt x="28721" y="7956"/>
                </a:lnTo>
                <a:lnTo>
                  <a:pt x="28743" y="7966"/>
                </a:lnTo>
                <a:lnTo>
                  <a:pt x="28765" y="7976"/>
                </a:lnTo>
                <a:lnTo>
                  <a:pt x="28787" y="7988"/>
                </a:lnTo>
                <a:lnTo>
                  <a:pt x="28808" y="7999"/>
                </a:lnTo>
                <a:lnTo>
                  <a:pt x="28828" y="8012"/>
                </a:lnTo>
                <a:lnTo>
                  <a:pt x="28869" y="8038"/>
                </a:lnTo>
                <a:lnTo>
                  <a:pt x="28908" y="8065"/>
                </a:lnTo>
                <a:lnTo>
                  <a:pt x="28945" y="8095"/>
                </a:lnTo>
                <a:lnTo>
                  <a:pt x="28981" y="8126"/>
                </a:lnTo>
                <a:lnTo>
                  <a:pt x="29016" y="8159"/>
                </a:lnTo>
                <a:lnTo>
                  <a:pt x="29048" y="8195"/>
                </a:lnTo>
                <a:lnTo>
                  <a:pt x="29078" y="8231"/>
                </a:lnTo>
                <a:lnTo>
                  <a:pt x="29107" y="8270"/>
                </a:lnTo>
                <a:lnTo>
                  <a:pt x="29134" y="8309"/>
                </a:lnTo>
                <a:lnTo>
                  <a:pt x="29159" y="8351"/>
                </a:lnTo>
                <a:lnTo>
                  <a:pt x="29182" y="8394"/>
                </a:lnTo>
                <a:lnTo>
                  <a:pt x="29202" y="8436"/>
                </a:lnTo>
                <a:lnTo>
                  <a:pt x="29221" y="8481"/>
                </a:lnTo>
                <a:lnTo>
                  <a:pt x="29229" y="8504"/>
                </a:lnTo>
                <a:lnTo>
                  <a:pt x="29238" y="8527"/>
                </a:lnTo>
                <a:lnTo>
                  <a:pt x="29245" y="8551"/>
                </a:lnTo>
                <a:lnTo>
                  <a:pt x="29251" y="8574"/>
                </a:lnTo>
                <a:lnTo>
                  <a:pt x="29257" y="8598"/>
                </a:lnTo>
                <a:lnTo>
                  <a:pt x="29263" y="8621"/>
                </a:lnTo>
                <a:lnTo>
                  <a:pt x="29268" y="8645"/>
                </a:lnTo>
                <a:lnTo>
                  <a:pt x="29272" y="8670"/>
                </a:lnTo>
                <a:lnTo>
                  <a:pt x="29275" y="8694"/>
                </a:lnTo>
                <a:lnTo>
                  <a:pt x="29278" y="8719"/>
                </a:lnTo>
                <a:lnTo>
                  <a:pt x="29280" y="8744"/>
                </a:lnTo>
                <a:lnTo>
                  <a:pt x="29282" y="8769"/>
                </a:lnTo>
                <a:lnTo>
                  <a:pt x="29283" y="8794"/>
                </a:lnTo>
                <a:lnTo>
                  <a:pt x="29283" y="8820"/>
                </a:lnTo>
                <a:lnTo>
                  <a:pt x="29283" y="8845"/>
                </a:lnTo>
                <a:lnTo>
                  <a:pt x="29282" y="8871"/>
                </a:lnTo>
                <a:lnTo>
                  <a:pt x="29280" y="8897"/>
                </a:lnTo>
                <a:lnTo>
                  <a:pt x="29278" y="8922"/>
                </a:lnTo>
                <a:lnTo>
                  <a:pt x="29271" y="8974"/>
                </a:lnTo>
                <a:lnTo>
                  <a:pt x="29262" y="9024"/>
                </a:lnTo>
                <a:lnTo>
                  <a:pt x="29251" y="9074"/>
                </a:lnTo>
                <a:lnTo>
                  <a:pt x="29238" y="9123"/>
                </a:lnTo>
                <a:lnTo>
                  <a:pt x="29223" y="9171"/>
                </a:lnTo>
                <a:lnTo>
                  <a:pt x="29206" y="9219"/>
                </a:lnTo>
                <a:lnTo>
                  <a:pt x="29188" y="9265"/>
                </a:lnTo>
                <a:lnTo>
                  <a:pt x="29167" y="9310"/>
                </a:lnTo>
                <a:lnTo>
                  <a:pt x="29144" y="9355"/>
                </a:lnTo>
                <a:lnTo>
                  <a:pt x="29120" y="9398"/>
                </a:lnTo>
                <a:lnTo>
                  <a:pt x="29094" y="9441"/>
                </a:lnTo>
                <a:lnTo>
                  <a:pt x="29067" y="9481"/>
                </a:lnTo>
                <a:lnTo>
                  <a:pt x="29038" y="9522"/>
                </a:lnTo>
                <a:lnTo>
                  <a:pt x="29006" y="9560"/>
                </a:lnTo>
                <a:lnTo>
                  <a:pt x="28974" y="9599"/>
                </a:lnTo>
                <a:lnTo>
                  <a:pt x="28941" y="9635"/>
                </a:lnTo>
                <a:lnTo>
                  <a:pt x="28905" y="9671"/>
                </a:lnTo>
                <a:lnTo>
                  <a:pt x="28869" y="9704"/>
                </a:lnTo>
                <a:lnTo>
                  <a:pt x="28831" y="9737"/>
                </a:lnTo>
                <a:lnTo>
                  <a:pt x="28792" y="9768"/>
                </a:lnTo>
                <a:lnTo>
                  <a:pt x="28751" y="9798"/>
                </a:lnTo>
                <a:lnTo>
                  <a:pt x="28710" y="9827"/>
                </a:lnTo>
                <a:lnTo>
                  <a:pt x="28666" y="9854"/>
                </a:lnTo>
                <a:lnTo>
                  <a:pt x="28622" y="9879"/>
                </a:lnTo>
                <a:lnTo>
                  <a:pt x="28578" y="9903"/>
                </a:lnTo>
                <a:lnTo>
                  <a:pt x="28532" y="9926"/>
                </a:lnTo>
                <a:lnTo>
                  <a:pt x="28484" y="9946"/>
                </a:lnTo>
                <a:lnTo>
                  <a:pt x="28436" y="9965"/>
                </a:lnTo>
                <a:lnTo>
                  <a:pt x="28387" y="9983"/>
                </a:lnTo>
                <a:lnTo>
                  <a:pt x="28337" y="9999"/>
                </a:lnTo>
                <a:lnTo>
                  <a:pt x="28287" y="10013"/>
                </a:lnTo>
                <a:lnTo>
                  <a:pt x="28236" y="10025"/>
                </a:lnTo>
                <a:lnTo>
                  <a:pt x="28189" y="10031"/>
                </a:lnTo>
                <a:lnTo>
                  <a:pt x="28143" y="10035"/>
                </a:lnTo>
                <a:lnTo>
                  <a:pt x="28098" y="10038"/>
                </a:lnTo>
                <a:lnTo>
                  <a:pt x="28052" y="10040"/>
                </a:lnTo>
                <a:lnTo>
                  <a:pt x="28006" y="10041"/>
                </a:lnTo>
                <a:lnTo>
                  <a:pt x="27960" y="10040"/>
                </a:lnTo>
                <a:lnTo>
                  <a:pt x="27915" y="10039"/>
                </a:lnTo>
                <a:lnTo>
                  <a:pt x="27870" y="10036"/>
                </a:lnTo>
                <a:lnTo>
                  <a:pt x="27825" y="10033"/>
                </a:lnTo>
                <a:lnTo>
                  <a:pt x="27780" y="10028"/>
                </a:lnTo>
                <a:lnTo>
                  <a:pt x="27735" y="10021"/>
                </a:lnTo>
                <a:lnTo>
                  <a:pt x="27691" y="10014"/>
                </a:lnTo>
                <a:lnTo>
                  <a:pt x="27647" y="10005"/>
                </a:lnTo>
                <a:lnTo>
                  <a:pt x="27602" y="9995"/>
                </a:lnTo>
                <a:lnTo>
                  <a:pt x="27559" y="9984"/>
                </a:lnTo>
                <a:lnTo>
                  <a:pt x="27516" y="9972"/>
                </a:lnTo>
                <a:lnTo>
                  <a:pt x="27473" y="9958"/>
                </a:lnTo>
                <a:lnTo>
                  <a:pt x="27430" y="9943"/>
                </a:lnTo>
                <a:lnTo>
                  <a:pt x="27388" y="9928"/>
                </a:lnTo>
                <a:lnTo>
                  <a:pt x="27346" y="9910"/>
                </a:lnTo>
                <a:lnTo>
                  <a:pt x="27305" y="9891"/>
                </a:lnTo>
                <a:lnTo>
                  <a:pt x="27265" y="9871"/>
                </a:lnTo>
                <a:lnTo>
                  <a:pt x="27224" y="9850"/>
                </a:lnTo>
                <a:lnTo>
                  <a:pt x="27185" y="9828"/>
                </a:lnTo>
                <a:lnTo>
                  <a:pt x="27145" y="9803"/>
                </a:lnTo>
                <a:lnTo>
                  <a:pt x="27107" y="9778"/>
                </a:lnTo>
                <a:lnTo>
                  <a:pt x="27068" y="9751"/>
                </a:lnTo>
                <a:lnTo>
                  <a:pt x="27031" y="9723"/>
                </a:lnTo>
                <a:lnTo>
                  <a:pt x="26994" y="9693"/>
                </a:lnTo>
                <a:lnTo>
                  <a:pt x="26958" y="9662"/>
                </a:lnTo>
                <a:lnTo>
                  <a:pt x="26922" y="9630"/>
                </a:lnTo>
                <a:lnTo>
                  <a:pt x="26888" y="9597"/>
                </a:lnTo>
                <a:lnTo>
                  <a:pt x="26854" y="9559"/>
                </a:lnTo>
                <a:lnTo>
                  <a:pt x="26821" y="9521"/>
                </a:lnTo>
                <a:lnTo>
                  <a:pt x="26790" y="9482"/>
                </a:lnTo>
                <a:lnTo>
                  <a:pt x="26761" y="9443"/>
                </a:lnTo>
                <a:lnTo>
                  <a:pt x="26732" y="9403"/>
                </a:lnTo>
                <a:lnTo>
                  <a:pt x="26705" y="9364"/>
                </a:lnTo>
                <a:lnTo>
                  <a:pt x="26679" y="9323"/>
                </a:lnTo>
                <a:lnTo>
                  <a:pt x="26655" y="9282"/>
                </a:lnTo>
                <a:lnTo>
                  <a:pt x="26631" y="9241"/>
                </a:lnTo>
                <a:lnTo>
                  <a:pt x="26609" y="9199"/>
                </a:lnTo>
                <a:lnTo>
                  <a:pt x="26588" y="9157"/>
                </a:lnTo>
                <a:lnTo>
                  <a:pt x="26568" y="9115"/>
                </a:lnTo>
                <a:lnTo>
                  <a:pt x="26551" y="9073"/>
                </a:lnTo>
                <a:lnTo>
                  <a:pt x="26533" y="9029"/>
                </a:lnTo>
                <a:lnTo>
                  <a:pt x="26517" y="8987"/>
                </a:lnTo>
                <a:lnTo>
                  <a:pt x="26503" y="8943"/>
                </a:lnTo>
                <a:lnTo>
                  <a:pt x="26489" y="8900"/>
                </a:lnTo>
                <a:lnTo>
                  <a:pt x="26477" y="8857"/>
                </a:lnTo>
                <a:lnTo>
                  <a:pt x="26466" y="8812"/>
                </a:lnTo>
                <a:lnTo>
                  <a:pt x="26456" y="8768"/>
                </a:lnTo>
                <a:lnTo>
                  <a:pt x="26448" y="8723"/>
                </a:lnTo>
                <a:lnTo>
                  <a:pt x="26440" y="8680"/>
                </a:lnTo>
                <a:lnTo>
                  <a:pt x="26434" y="8635"/>
                </a:lnTo>
                <a:lnTo>
                  <a:pt x="26429" y="8590"/>
                </a:lnTo>
                <a:lnTo>
                  <a:pt x="26425" y="8546"/>
                </a:lnTo>
                <a:lnTo>
                  <a:pt x="26422" y="8501"/>
                </a:lnTo>
                <a:lnTo>
                  <a:pt x="26421" y="8456"/>
                </a:lnTo>
                <a:lnTo>
                  <a:pt x="26419" y="8412"/>
                </a:lnTo>
                <a:lnTo>
                  <a:pt x="26419" y="8368"/>
                </a:lnTo>
                <a:lnTo>
                  <a:pt x="26422" y="8323"/>
                </a:lnTo>
                <a:lnTo>
                  <a:pt x="26425" y="8278"/>
                </a:lnTo>
                <a:lnTo>
                  <a:pt x="26428" y="8233"/>
                </a:lnTo>
                <a:lnTo>
                  <a:pt x="26433" y="8189"/>
                </a:lnTo>
                <a:lnTo>
                  <a:pt x="26439" y="8145"/>
                </a:lnTo>
                <a:lnTo>
                  <a:pt x="26445" y="8100"/>
                </a:lnTo>
                <a:lnTo>
                  <a:pt x="26454" y="8056"/>
                </a:lnTo>
                <a:lnTo>
                  <a:pt x="26463" y="8013"/>
                </a:lnTo>
                <a:lnTo>
                  <a:pt x="26473" y="7969"/>
                </a:lnTo>
                <a:lnTo>
                  <a:pt x="26484" y="7925"/>
                </a:lnTo>
                <a:lnTo>
                  <a:pt x="26497" y="7882"/>
                </a:lnTo>
                <a:lnTo>
                  <a:pt x="26509" y="7839"/>
                </a:lnTo>
                <a:lnTo>
                  <a:pt x="26524" y="7796"/>
                </a:lnTo>
                <a:lnTo>
                  <a:pt x="26539" y="7754"/>
                </a:lnTo>
                <a:lnTo>
                  <a:pt x="26555" y="7711"/>
                </a:lnTo>
                <a:lnTo>
                  <a:pt x="26571" y="7669"/>
                </a:lnTo>
                <a:lnTo>
                  <a:pt x="26590" y="7628"/>
                </a:lnTo>
                <a:lnTo>
                  <a:pt x="26609" y="7587"/>
                </a:lnTo>
                <a:lnTo>
                  <a:pt x="26629" y="7546"/>
                </a:lnTo>
                <a:lnTo>
                  <a:pt x="26650" y="7506"/>
                </a:lnTo>
                <a:lnTo>
                  <a:pt x="26671" y="7465"/>
                </a:lnTo>
                <a:lnTo>
                  <a:pt x="26694" y="7426"/>
                </a:lnTo>
                <a:lnTo>
                  <a:pt x="26718" y="7387"/>
                </a:lnTo>
                <a:lnTo>
                  <a:pt x="26743" y="7349"/>
                </a:lnTo>
                <a:lnTo>
                  <a:pt x="26768" y="7310"/>
                </a:lnTo>
                <a:lnTo>
                  <a:pt x="26795" y="7273"/>
                </a:lnTo>
                <a:lnTo>
                  <a:pt x="26822" y="7236"/>
                </a:lnTo>
                <a:lnTo>
                  <a:pt x="26850" y="7200"/>
                </a:lnTo>
                <a:lnTo>
                  <a:pt x="26880" y="7163"/>
                </a:lnTo>
                <a:lnTo>
                  <a:pt x="26910" y="7128"/>
                </a:lnTo>
                <a:lnTo>
                  <a:pt x="26940" y="7094"/>
                </a:lnTo>
                <a:lnTo>
                  <a:pt x="26971" y="7060"/>
                </a:lnTo>
                <a:lnTo>
                  <a:pt x="27005" y="7027"/>
                </a:lnTo>
                <a:lnTo>
                  <a:pt x="27038" y="6994"/>
                </a:lnTo>
                <a:lnTo>
                  <a:pt x="27071" y="6962"/>
                </a:lnTo>
                <a:lnTo>
                  <a:pt x="27107" y="6933"/>
                </a:lnTo>
                <a:lnTo>
                  <a:pt x="27141" y="6906"/>
                </a:lnTo>
                <a:lnTo>
                  <a:pt x="27176" y="6880"/>
                </a:lnTo>
                <a:lnTo>
                  <a:pt x="27212" y="6854"/>
                </a:lnTo>
                <a:lnTo>
                  <a:pt x="27248" y="6829"/>
                </a:lnTo>
                <a:lnTo>
                  <a:pt x="27285" y="6805"/>
                </a:lnTo>
                <a:lnTo>
                  <a:pt x="27321" y="6782"/>
                </a:lnTo>
                <a:lnTo>
                  <a:pt x="27357" y="6761"/>
                </a:lnTo>
                <a:lnTo>
                  <a:pt x="27395" y="6740"/>
                </a:lnTo>
                <a:lnTo>
                  <a:pt x="27432" y="6719"/>
                </a:lnTo>
                <a:lnTo>
                  <a:pt x="27470" y="6699"/>
                </a:lnTo>
                <a:lnTo>
                  <a:pt x="27508" y="6681"/>
                </a:lnTo>
                <a:lnTo>
                  <a:pt x="27546" y="6663"/>
                </a:lnTo>
                <a:lnTo>
                  <a:pt x="27584" y="6646"/>
                </a:lnTo>
                <a:lnTo>
                  <a:pt x="27623" y="6630"/>
                </a:lnTo>
                <a:lnTo>
                  <a:pt x="27662" y="6615"/>
                </a:lnTo>
                <a:lnTo>
                  <a:pt x="27701" y="6600"/>
                </a:lnTo>
                <a:lnTo>
                  <a:pt x="27741" y="6587"/>
                </a:lnTo>
                <a:lnTo>
                  <a:pt x="27780" y="6573"/>
                </a:lnTo>
                <a:lnTo>
                  <a:pt x="27820" y="6562"/>
                </a:lnTo>
                <a:lnTo>
                  <a:pt x="27859" y="6550"/>
                </a:lnTo>
                <a:lnTo>
                  <a:pt x="27899" y="6540"/>
                </a:lnTo>
                <a:lnTo>
                  <a:pt x="27939" y="6531"/>
                </a:lnTo>
                <a:lnTo>
                  <a:pt x="27980" y="6521"/>
                </a:lnTo>
                <a:lnTo>
                  <a:pt x="28020" y="6514"/>
                </a:lnTo>
                <a:lnTo>
                  <a:pt x="28060" y="6507"/>
                </a:lnTo>
                <a:lnTo>
                  <a:pt x="28101" y="6499"/>
                </a:lnTo>
                <a:lnTo>
                  <a:pt x="28141" y="6494"/>
                </a:lnTo>
                <a:lnTo>
                  <a:pt x="28182" y="6489"/>
                </a:lnTo>
                <a:lnTo>
                  <a:pt x="28223" y="6485"/>
                </a:lnTo>
                <a:lnTo>
                  <a:pt x="28264" y="6482"/>
                </a:lnTo>
                <a:lnTo>
                  <a:pt x="28305" y="6480"/>
                </a:lnTo>
                <a:lnTo>
                  <a:pt x="28345" y="6478"/>
                </a:lnTo>
                <a:lnTo>
                  <a:pt x="28387" y="6477"/>
                </a:lnTo>
                <a:lnTo>
                  <a:pt x="28428" y="6477"/>
                </a:lnTo>
                <a:lnTo>
                  <a:pt x="28468" y="6477"/>
                </a:lnTo>
                <a:lnTo>
                  <a:pt x="28510" y="6479"/>
                </a:lnTo>
                <a:lnTo>
                  <a:pt x="28550" y="6481"/>
                </a:lnTo>
                <a:lnTo>
                  <a:pt x="28592" y="6483"/>
                </a:lnTo>
                <a:lnTo>
                  <a:pt x="28633" y="6486"/>
                </a:lnTo>
                <a:lnTo>
                  <a:pt x="28673" y="6490"/>
                </a:lnTo>
                <a:lnTo>
                  <a:pt x="28715" y="6495"/>
                </a:lnTo>
                <a:lnTo>
                  <a:pt x="28756" y="6501"/>
                </a:lnTo>
                <a:lnTo>
                  <a:pt x="28796" y="6508"/>
                </a:lnTo>
                <a:lnTo>
                  <a:pt x="28837" y="6514"/>
                </a:lnTo>
                <a:lnTo>
                  <a:pt x="28877" y="6522"/>
                </a:lnTo>
                <a:lnTo>
                  <a:pt x="28918" y="6531"/>
                </a:lnTo>
                <a:lnTo>
                  <a:pt x="28959" y="6540"/>
                </a:lnTo>
                <a:lnTo>
                  <a:pt x="28999" y="6549"/>
                </a:lnTo>
                <a:lnTo>
                  <a:pt x="29040" y="6560"/>
                </a:lnTo>
                <a:lnTo>
                  <a:pt x="29079" y="6571"/>
                </a:lnTo>
                <a:lnTo>
                  <a:pt x="29119" y="6584"/>
                </a:lnTo>
                <a:lnTo>
                  <a:pt x="29159" y="6596"/>
                </a:lnTo>
                <a:lnTo>
                  <a:pt x="29199" y="6610"/>
                </a:lnTo>
                <a:lnTo>
                  <a:pt x="29239" y="6623"/>
                </a:lnTo>
                <a:lnTo>
                  <a:pt x="29277" y="6638"/>
                </a:lnTo>
                <a:lnTo>
                  <a:pt x="29317" y="6653"/>
                </a:lnTo>
                <a:lnTo>
                  <a:pt x="29355" y="6669"/>
                </a:lnTo>
                <a:lnTo>
                  <a:pt x="29395" y="6686"/>
                </a:lnTo>
                <a:lnTo>
                  <a:pt x="29432" y="6703"/>
                </a:lnTo>
                <a:lnTo>
                  <a:pt x="29471" y="6721"/>
                </a:lnTo>
                <a:lnTo>
                  <a:pt x="29509" y="6740"/>
                </a:lnTo>
                <a:lnTo>
                  <a:pt x="29547" y="6759"/>
                </a:lnTo>
                <a:lnTo>
                  <a:pt x="29584" y="6778"/>
                </a:lnTo>
                <a:lnTo>
                  <a:pt x="29619" y="6799"/>
                </a:lnTo>
                <a:lnTo>
                  <a:pt x="29652" y="6819"/>
                </a:lnTo>
                <a:lnTo>
                  <a:pt x="29685" y="6841"/>
                </a:lnTo>
                <a:lnTo>
                  <a:pt x="29717" y="6863"/>
                </a:lnTo>
                <a:lnTo>
                  <a:pt x="29750" y="6884"/>
                </a:lnTo>
                <a:lnTo>
                  <a:pt x="29781" y="6906"/>
                </a:lnTo>
                <a:lnTo>
                  <a:pt x="29812" y="6929"/>
                </a:lnTo>
                <a:lnTo>
                  <a:pt x="29842" y="6953"/>
                </a:lnTo>
                <a:lnTo>
                  <a:pt x="29873" y="6977"/>
                </a:lnTo>
                <a:lnTo>
                  <a:pt x="29902" y="7001"/>
                </a:lnTo>
                <a:lnTo>
                  <a:pt x="29931" y="7025"/>
                </a:lnTo>
                <a:lnTo>
                  <a:pt x="29959" y="7050"/>
                </a:lnTo>
                <a:lnTo>
                  <a:pt x="29987" y="7075"/>
                </a:lnTo>
                <a:lnTo>
                  <a:pt x="30014" y="7101"/>
                </a:lnTo>
                <a:lnTo>
                  <a:pt x="30041" y="7127"/>
                </a:lnTo>
                <a:lnTo>
                  <a:pt x="30067" y="7153"/>
                </a:lnTo>
                <a:lnTo>
                  <a:pt x="30118" y="7207"/>
                </a:lnTo>
                <a:lnTo>
                  <a:pt x="30167" y="7261"/>
                </a:lnTo>
                <a:lnTo>
                  <a:pt x="30213" y="7317"/>
                </a:lnTo>
                <a:lnTo>
                  <a:pt x="30258" y="7376"/>
                </a:lnTo>
                <a:lnTo>
                  <a:pt x="30300" y="7434"/>
                </a:lnTo>
                <a:lnTo>
                  <a:pt x="30341" y="7494"/>
                </a:lnTo>
                <a:lnTo>
                  <a:pt x="30379" y="7555"/>
                </a:lnTo>
                <a:lnTo>
                  <a:pt x="30415" y="7617"/>
                </a:lnTo>
                <a:lnTo>
                  <a:pt x="30449" y="7680"/>
                </a:lnTo>
                <a:lnTo>
                  <a:pt x="30482" y="7744"/>
                </a:lnTo>
                <a:lnTo>
                  <a:pt x="30512" y="7809"/>
                </a:lnTo>
                <a:lnTo>
                  <a:pt x="30540" y="7874"/>
                </a:lnTo>
                <a:lnTo>
                  <a:pt x="30566" y="7941"/>
                </a:lnTo>
                <a:lnTo>
                  <a:pt x="30590" y="8007"/>
                </a:lnTo>
                <a:lnTo>
                  <a:pt x="30612" y="8075"/>
                </a:lnTo>
                <a:lnTo>
                  <a:pt x="30632" y="8144"/>
                </a:lnTo>
                <a:lnTo>
                  <a:pt x="30649" y="8212"/>
                </a:lnTo>
                <a:lnTo>
                  <a:pt x="30665" y="8282"/>
                </a:lnTo>
                <a:lnTo>
                  <a:pt x="30678" y="8352"/>
                </a:lnTo>
                <a:lnTo>
                  <a:pt x="30691" y="8423"/>
                </a:lnTo>
                <a:lnTo>
                  <a:pt x="30700" y="8493"/>
                </a:lnTo>
                <a:lnTo>
                  <a:pt x="30709" y="8565"/>
                </a:lnTo>
                <a:lnTo>
                  <a:pt x="30714" y="8636"/>
                </a:lnTo>
                <a:lnTo>
                  <a:pt x="30718" y="8708"/>
                </a:lnTo>
                <a:lnTo>
                  <a:pt x="30720" y="8780"/>
                </a:lnTo>
                <a:lnTo>
                  <a:pt x="30720" y="8853"/>
                </a:lnTo>
                <a:lnTo>
                  <a:pt x="30718" y="8924"/>
                </a:lnTo>
                <a:lnTo>
                  <a:pt x="30714" y="8996"/>
                </a:lnTo>
                <a:lnTo>
                  <a:pt x="30708" y="9068"/>
                </a:lnTo>
                <a:lnTo>
                  <a:pt x="30700" y="9141"/>
                </a:lnTo>
                <a:lnTo>
                  <a:pt x="30690" y="9213"/>
                </a:lnTo>
                <a:lnTo>
                  <a:pt x="30678" y="9284"/>
                </a:lnTo>
                <a:lnTo>
                  <a:pt x="30665" y="9355"/>
                </a:lnTo>
                <a:lnTo>
                  <a:pt x="30649" y="9427"/>
                </a:lnTo>
                <a:lnTo>
                  <a:pt x="30632" y="9498"/>
                </a:lnTo>
                <a:lnTo>
                  <a:pt x="30612" y="9569"/>
                </a:lnTo>
                <a:lnTo>
                  <a:pt x="30590" y="9638"/>
                </a:lnTo>
                <a:lnTo>
                  <a:pt x="30567" y="9708"/>
                </a:lnTo>
                <a:lnTo>
                  <a:pt x="30542" y="9777"/>
                </a:lnTo>
                <a:lnTo>
                  <a:pt x="30515" y="9845"/>
                </a:lnTo>
                <a:lnTo>
                  <a:pt x="30486" y="9913"/>
                </a:lnTo>
                <a:lnTo>
                  <a:pt x="30456" y="9981"/>
                </a:lnTo>
                <a:lnTo>
                  <a:pt x="30422" y="10047"/>
                </a:lnTo>
                <a:lnTo>
                  <a:pt x="30388" y="10113"/>
                </a:lnTo>
                <a:lnTo>
                  <a:pt x="30351" y="10177"/>
                </a:lnTo>
                <a:lnTo>
                  <a:pt x="30313" y="10242"/>
                </a:lnTo>
                <a:lnTo>
                  <a:pt x="30273" y="10304"/>
                </a:lnTo>
                <a:lnTo>
                  <a:pt x="30231" y="10367"/>
                </a:lnTo>
                <a:lnTo>
                  <a:pt x="30187" y="10428"/>
                </a:lnTo>
                <a:lnTo>
                  <a:pt x="30141" y="10488"/>
                </a:lnTo>
                <a:lnTo>
                  <a:pt x="30094" y="10547"/>
                </a:lnTo>
                <a:lnTo>
                  <a:pt x="30044" y="10604"/>
                </a:lnTo>
                <a:lnTo>
                  <a:pt x="29993" y="10660"/>
                </a:lnTo>
                <a:lnTo>
                  <a:pt x="29940" y="10715"/>
                </a:lnTo>
                <a:lnTo>
                  <a:pt x="29886" y="10770"/>
                </a:lnTo>
                <a:lnTo>
                  <a:pt x="29829" y="10822"/>
                </a:lnTo>
                <a:lnTo>
                  <a:pt x="29775" y="10867"/>
                </a:lnTo>
                <a:lnTo>
                  <a:pt x="29719" y="10911"/>
                </a:lnTo>
                <a:lnTo>
                  <a:pt x="29662" y="10953"/>
                </a:lnTo>
                <a:lnTo>
                  <a:pt x="29605" y="10993"/>
                </a:lnTo>
                <a:lnTo>
                  <a:pt x="29548" y="11032"/>
                </a:lnTo>
                <a:lnTo>
                  <a:pt x="29489" y="11068"/>
                </a:lnTo>
                <a:lnTo>
                  <a:pt x="29431" y="11105"/>
                </a:lnTo>
                <a:lnTo>
                  <a:pt x="29372" y="11138"/>
                </a:lnTo>
                <a:lnTo>
                  <a:pt x="29311" y="11170"/>
                </a:lnTo>
                <a:lnTo>
                  <a:pt x="29251" y="11201"/>
                </a:lnTo>
                <a:lnTo>
                  <a:pt x="29191" y="11231"/>
                </a:lnTo>
                <a:lnTo>
                  <a:pt x="29129" y="11259"/>
                </a:lnTo>
                <a:lnTo>
                  <a:pt x="29068" y="11285"/>
                </a:lnTo>
                <a:lnTo>
                  <a:pt x="29005" y="11310"/>
                </a:lnTo>
                <a:lnTo>
                  <a:pt x="28943" y="11333"/>
                </a:lnTo>
                <a:lnTo>
                  <a:pt x="28880" y="11353"/>
                </a:lnTo>
                <a:lnTo>
                  <a:pt x="28817" y="11374"/>
                </a:lnTo>
                <a:lnTo>
                  <a:pt x="28753" y="11392"/>
                </a:lnTo>
                <a:lnTo>
                  <a:pt x="28689" y="11410"/>
                </a:lnTo>
                <a:lnTo>
                  <a:pt x="28625" y="11424"/>
                </a:lnTo>
                <a:lnTo>
                  <a:pt x="28561" y="11439"/>
                </a:lnTo>
                <a:lnTo>
                  <a:pt x="28496" y="11451"/>
                </a:lnTo>
                <a:lnTo>
                  <a:pt x="28431" y="11462"/>
                </a:lnTo>
                <a:lnTo>
                  <a:pt x="28366" y="11471"/>
                </a:lnTo>
                <a:lnTo>
                  <a:pt x="28301" y="11479"/>
                </a:lnTo>
                <a:lnTo>
                  <a:pt x="28236" y="11486"/>
                </a:lnTo>
                <a:lnTo>
                  <a:pt x="28170" y="11490"/>
                </a:lnTo>
                <a:lnTo>
                  <a:pt x="28105" y="11494"/>
                </a:lnTo>
                <a:lnTo>
                  <a:pt x="28039" y="11496"/>
                </a:lnTo>
                <a:lnTo>
                  <a:pt x="27974" y="11496"/>
                </a:lnTo>
                <a:lnTo>
                  <a:pt x="27908" y="11495"/>
                </a:lnTo>
                <a:lnTo>
                  <a:pt x="27843" y="11493"/>
                </a:lnTo>
                <a:lnTo>
                  <a:pt x="27777" y="11489"/>
                </a:lnTo>
                <a:lnTo>
                  <a:pt x="27711" y="11484"/>
                </a:lnTo>
                <a:lnTo>
                  <a:pt x="27646" y="11476"/>
                </a:lnTo>
                <a:lnTo>
                  <a:pt x="27580" y="11468"/>
                </a:lnTo>
                <a:lnTo>
                  <a:pt x="27516" y="11459"/>
                </a:lnTo>
                <a:lnTo>
                  <a:pt x="27450" y="11447"/>
                </a:lnTo>
                <a:lnTo>
                  <a:pt x="27386" y="11435"/>
                </a:lnTo>
                <a:lnTo>
                  <a:pt x="27320" y="11421"/>
                </a:lnTo>
                <a:lnTo>
                  <a:pt x="27255" y="11405"/>
                </a:lnTo>
                <a:lnTo>
                  <a:pt x="27192" y="11389"/>
                </a:lnTo>
                <a:lnTo>
                  <a:pt x="27127" y="11371"/>
                </a:lnTo>
                <a:lnTo>
                  <a:pt x="27064" y="11351"/>
                </a:lnTo>
                <a:lnTo>
                  <a:pt x="27000" y="11331"/>
                </a:lnTo>
                <a:lnTo>
                  <a:pt x="26937" y="11308"/>
                </a:lnTo>
                <a:lnTo>
                  <a:pt x="26874" y="11284"/>
                </a:lnTo>
                <a:lnTo>
                  <a:pt x="26812" y="11259"/>
                </a:lnTo>
                <a:lnTo>
                  <a:pt x="26751" y="11233"/>
                </a:lnTo>
                <a:lnTo>
                  <a:pt x="26689" y="11205"/>
                </a:lnTo>
                <a:lnTo>
                  <a:pt x="26628" y="11175"/>
                </a:lnTo>
                <a:lnTo>
                  <a:pt x="26567" y="11144"/>
                </a:lnTo>
                <a:lnTo>
                  <a:pt x="26507" y="11113"/>
                </a:lnTo>
                <a:lnTo>
                  <a:pt x="26448" y="11080"/>
                </a:lnTo>
                <a:lnTo>
                  <a:pt x="26388" y="11044"/>
                </a:lnTo>
                <a:lnTo>
                  <a:pt x="26330" y="11009"/>
                </a:lnTo>
                <a:lnTo>
                  <a:pt x="26272" y="10971"/>
                </a:lnTo>
                <a:lnTo>
                  <a:pt x="26214" y="10933"/>
                </a:lnTo>
                <a:lnTo>
                  <a:pt x="26158" y="10892"/>
                </a:lnTo>
                <a:lnTo>
                  <a:pt x="26102" y="10852"/>
                </a:lnTo>
                <a:lnTo>
                  <a:pt x="26047" y="10809"/>
                </a:lnTo>
                <a:lnTo>
                  <a:pt x="25992" y="10765"/>
                </a:lnTo>
                <a:lnTo>
                  <a:pt x="25937" y="10720"/>
                </a:lnTo>
                <a:lnTo>
                  <a:pt x="25884" y="10673"/>
                </a:lnTo>
                <a:lnTo>
                  <a:pt x="25840" y="10644"/>
                </a:lnTo>
                <a:lnTo>
                  <a:pt x="25797" y="10618"/>
                </a:lnTo>
                <a:lnTo>
                  <a:pt x="25756" y="10593"/>
                </a:lnTo>
                <a:lnTo>
                  <a:pt x="25718" y="10571"/>
                </a:lnTo>
                <a:lnTo>
                  <a:pt x="25681" y="10551"/>
                </a:lnTo>
                <a:lnTo>
                  <a:pt x="25646" y="10533"/>
                </a:lnTo>
                <a:lnTo>
                  <a:pt x="25613" y="10518"/>
                </a:lnTo>
                <a:lnTo>
                  <a:pt x="25581" y="10503"/>
                </a:lnTo>
                <a:lnTo>
                  <a:pt x="25550" y="10492"/>
                </a:lnTo>
                <a:lnTo>
                  <a:pt x="25521" y="10480"/>
                </a:lnTo>
                <a:lnTo>
                  <a:pt x="25493" y="10472"/>
                </a:lnTo>
                <a:lnTo>
                  <a:pt x="25466" y="10464"/>
                </a:lnTo>
                <a:lnTo>
                  <a:pt x="25440" y="10457"/>
                </a:lnTo>
                <a:lnTo>
                  <a:pt x="25414" y="10452"/>
                </a:lnTo>
                <a:lnTo>
                  <a:pt x="25389" y="10448"/>
                </a:lnTo>
                <a:lnTo>
                  <a:pt x="25364" y="10445"/>
                </a:lnTo>
                <a:lnTo>
                  <a:pt x="3051" y="10445"/>
                </a:lnTo>
                <a:lnTo>
                  <a:pt x="2972" y="10444"/>
                </a:lnTo>
                <a:lnTo>
                  <a:pt x="2894" y="10442"/>
                </a:lnTo>
                <a:lnTo>
                  <a:pt x="2816" y="10437"/>
                </a:lnTo>
                <a:lnTo>
                  <a:pt x="2739" y="10429"/>
                </a:lnTo>
                <a:lnTo>
                  <a:pt x="2662" y="10421"/>
                </a:lnTo>
                <a:lnTo>
                  <a:pt x="2586" y="10411"/>
                </a:lnTo>
                <a:lnTo>
                  <a:pt x="2511" y="10398"/>
                </a:lnTo>
                <a:lnTo>
                  <a:pt x="2436" y="10383"/>
                </a:lnTo>
                <a:lnTo>
                  <a:pt x="2362" y="10367"/>
                </a:lnTo>
                <a:lnTo>
                  <a:pt x="2288" y="10349"/>
                </a:lnTo>
                <a:lnTo>
                  <a:pt x="2215" y="10329"/>
                </a:lnTo>
                <a:lnTo>
                  <a:pt x="2143" y="10309"/>
                </a:lnTo>
                <a:lnTo>
                  <a:pt x="2073" y="10285"/>
                </a:lnTo>
                <a:lnTo>
                  <a:pt x="2002" y="10261"/>
                </a:lnTo>
                <a:lnTo>
                  <a:pt x="1932" y="10234"/>
                </a:lnTo>
                <a:lnTo>
                  <a:pt x="1863" y="10205"/>
                </a:lnTo>
                <a:lnTo>
                  <a:pt x="1795" y="10176"/>
                </a:lnTo>
                <a:lnTo>
                  <a:pt x="1728" y="10144"/>
                </a:lnTo>
                <a:lnTo>
                  <a:pt x="1661" y="10112"/>
                </a:lnTo>
                <a:lnTo>
                  <a:pt x="1597" y="10077"/>
                </a:lnTo>
                <a:lnTo>
                  <a:pt x="1532" y="10041"/>
                </a:lnTo>
                <a:lnTo>
                  <a:pt x="1469" y="10004"/>
                </a:lnTo>
                <a:lnTo>
                  <a:pt x="1406" y="9965"/>
                </a:lnTo>
                <a:lnTo>
                  <a:pt x="1345" y="9924"/>
                </a:lnTo>
                <a:lnTo>
                  <a:pt x="1285" y="9883"/>
                </a:lnTo>
                <a:lnTo>
                  <a:pt x="1225" y="9839"/>
                </a:lnTo>
                <a:lnTo>
                  <a:pt x="1167" y="9794"/>
                </a:lnTo>
                <a:lnTo>
                  <a:pt x="1110" y="9749"/>
                </a:lnTo>
                <a:lnTo>
                  <a:pt x="1055" y="9702"/>
                </a:lnTo>
                <a:lnTo>
                  <a:pt x="999" y="9653"/>
                </a:lnTo>
                <a:lnTo>
                  <a:pt x="945" y="9603"/>
                </a:lnTo>
                <a:lnTo>
                  <a:pt x="893" y="9552"/>
                </a:lnTo>
                <a:lnTo>
                  <a:pt x="842" y="9500"/>
                </a:lnTo>
                <a:lnTo>
                  <a:pt x="792" y="9446"/>
                </a:lnTo>
                <a:lnTo>
                  <a:pt x="743" y="9392"/>
                </a:lnTo>
                <a:lnTo>
                  <a:pt x="696" y="9335"/>
                </a:lnTo>
                <a:lnTo>
                  <a:pt x="651" y="9278"/>
                </a:lnTo>
                <a:lnTo>
                  <a:pt x="606" y="9220"/>
                </a:lnTo>
                <a:lnTo>
                  <a:pt x="562" y="9161"/>
                </a:lnTo>
                <a:lnTo>
                  <a:pt x="521" y="9100"/>
                </a:lnTo>
                <a:lnTo>
                  <a:pt x="480" y="9039"/>
                </a:lnTo>
                <a:lnTo>
                  <a:pt x="441" y="8976"/>
                </a:lnTo>
                <a:lnTo>
                  <a:pt x="404" y="8913"/>
                </a:lnTo>
                <a:lnTo>
                  <a:pt x="367" y="8849"/>
                </a:lnTo>
                <a:lnTo>
                  <a:pt x="333" y="8784"/>
                </a:lnTo>
                <a:lnTo>
                  <a:pt x="301" y="8717"/>
                </a:lnTo>
                <a:lnTo>
                  <a:pt x="270" y="8651"/>
                </a:lnTo>
                <a:lnTo>
                  <a:pt x="239" y="8582"/>
                </a:lnTo>
                <a:lnTo>
                  <a:pt x="211" y="8513"/>
                </a:lnTo>
                <a:lnTo>
                  <a:pt x="185" y="8444"/>
                </a:lnTo>
                <a:lnTo>
                  <a:pt x="160" y="8373"/>
                </a:lnTo>
                <a:lnTo>
                  <a:pt x="136" y="8302"/>
                </a:lnTo>
                <a:lnTo>
                  <a:pt x="116" y="8230"/>
                </a:lnTo>
                <a:lnTo>
                  <a:pt x="96" y="8157"/>
                </a:lnTo>
                <a:lnTo>
                  <a:pt x="78" y="8083"/>
                </a:lnTo>
                <a:lnTo>
                  <a:pt x="61" y="8010"/>
                </a:lnTo>
                <a:lnTo>
                  <a:pt x="47" y="7935"/>
                </a:lnTo>
                <a:lnTo>
                  <a:pt x="34" y="7860"/>
                </a:lnTo>
                <a:lnTo>
                  <a:pt x="24" y="7784"/>
                </a:lnTo>
                <a:lnTo>
                  <a:pt x="16" y="7707"/>
                </a:lnTo>
                <a:lnTo>
                  <a:pt x="8" y="7630"/>
                </a:lnTo>
                <a:lnTo>
                  <a:pt x="4" y="7552"/>
                </a:lnTo>
                <a:lnTo>
                  <a:pt x="1" y="7474"/>
                </a:lnTo>
                <a:lnTo>
                  <a:pt x="0" y="7394"/>
                </a:lnTo>
                <a:lnTo>
                  <a:pt x="0" y="3050"/>
                </a:lnTo>
                <a:lnTo>
                  <a:pt x="1" y="2971"/>
                </a:lnTo>
                <a:lnTo>
                  <a:pt x="4" y="2893"/>
                </a:lnTo>
                <a:lnTo>
                  <a:pt x="8" y="2815"/>
                </a:lnTo>
                <a:lnTo>
                  <a:pt x="16" y="2738"/>
                </a:lnTo>
                <a:lnTo>
                  <a:pt x="24" y="2661"/>
                </a:lnTo>
                <a:lnTo>
                  <a:pt x="34" y="2585"/>
                </a:lnTo>
                <a:lnTo>
                  <a:pt x="47" y="2510"/>
                </a:lnTo>
                <a:lnTo>
                  <a:pt x="61" y="2435"/>
                </a:lnTo>
                <a:lnTo>
                  <a:pt x="78" y="2361"/>
                </a:lnTo>
                <a:lnTo>
                  <a:pt x="96" y="2288"/>
                </a:lnTo>
                <a:lnTo>
                  <a:pt x="116" y="2215"/>
                </a:lnTo>
                <a:lnTo>
                  <a:pt x="136" y="2143"/>
                </a:lnTo>
                <a:lnTo>
                  <a:pt x="160" y="2072"/>
                </a:lnTo>
                <a:lnTo>
                  <a:pt x="185" y="2001"/>
                </a:lnTo>
                <a:lnTo>
                  <a:pt x="211" y="1932"/>
                </a:lnTo>
                <a:lnTo>
                  <a:pt x="239" y="1863"/>
                </a:lnTo>
                <a:lnTo>
                  <a:pt x="270" y="1795"/>
                </a:lnTo>
                <a:lnTo>
                  <a:pt x="301" y="1728"/>
                </a:lnTo>
                <a:lnTo>
                  <a:pt x="333" y="1661"/>
                </a:lnTo>
                <a:lnTo>
                  <a:pt x="367" y="1596"/>
                </a:lnTo>
                <a:lnTo>
                  <a:pt x="404" y="1532"/>
                </a:lnTo>
                <a:lnTo>
                  <a:pt x="441" y="1468"/>
                </a:lnTo>
                <a:lnTo>
                  <a:pt x="480" y="1406"/>
                </a:lnTo>
                <a:lnTo>
                  <a:pt x="521" y="1345"/>
                </a:lnTo>
                <a:lnTo>
                  <a:pt x="562" y="1284"/>
                </a:lnTo>
                <a:lnTo>
                  <a:pt x="606" y="1225"/>
                </a:lnTo>
                <a:lnTo>
                  <a:pt x="651" y="1167"/>
                </a:lnTo>
                <a:lnTo>
                  <a:pt x="696" y="1109"/>
                </a:lnTo>
                <a:lnTo>
                  <a:pt x="743" y="1054"/>
                </a:lnTo>
                <a:lnTo>
                  <a:pt x="792" y="999"/>
                </a:lnTo>
                <a:lnTo>
                  <a:pt x="842" y="946"/>
                </a:lnTo>
                <a:lnTo>
                  <a:pt x="893" y="893"/>
                </a:lnTo>
                <a:lnTo>
                  <a:pt x="945" y="842"/>
                </a:lnTo>
                <a:lnTo>
                  <a:pt x="999" y="792"/>
                </a:lnTo>
                <a:lnTo>
                  <a:pt x="1055" y="744"/>
                </a:lnTo>
                <a:lnTo>
                  <a:pt x="1110" y="696"/>
                </a:lnTo>
                <a:lnTo>
                  <a:pt x="1167" y="650"/>
                </a:lnTo>
                <a:lnTo>
                  <a:pt x="1225" y="606"/>
                </a:lnTo>
                <a:lnTo>
                  <a:pt x="1285" y="563"/>
                </a:lnTo>
                <a:lnTo>
                  <a:pt x="1345" y="520"/>
                </a:lnTo>
                <a:lnTo>
                  <a:pt x="1406" y="481"/>
                </a:lnTo>
                <a:lnTo>
                  <a:pt x="1469" y="441"/>
                </a:lnTo>
                <a:lnTo>
                  <a:pt x="1532" y="404"/>
                </a:lnTo>
                <a:lnTo>
                  <a:pt x="1597" y="368"/>
                </a:lnTo>
                <a:lnTo>
                  <a:pt x="1661" y="334"/>
                </a:lnTo>
                <a:lnTo>
                  <a:pt x="1728" y="301"/>
                </a:lnTo>
                <a:lnTo>
                  <a:pt x="1795" y="270"/>
                </a:lnTo>
                <a:lnTo>
                  <a:pt x="1863" y="239"/>
                </a:lnTo>
                <a:lnTo>
                  <a:pt x="1932" y="211"/>
                </a:lnTo>
                <a:lnTo>
                  <a:pt x="2002" y="185"/>
                </a:lnTo>
                <a:lnTo>
                  <a:pt x="2073" y="160"/>
                </a:lnTo>
                <a:lnTo>
                  <a:pt x="2143" y="137"/>
                </a:lnTo>
                <a:lnTo>
                  <a:pt x="2215" y="116"/>
                </a:lnTo>
                <a:lnTo>
                  <a:pt x="2288" y="96"/>
                </a:lnTo>
                <a:lnTo>
                  <a:pt x="2362" y="78"/>
                </a:lnTo>
                <a:lnTo>
                  <a:pt x="2436" y="61"/>
                </a:lnTo>
                <a:lnTo>
                  <a:pt x="2511" y="48"/>
                </a:lnTo>
                <a:lnTo>
                  <a:pt x="2586" y="35"/>
                </a:lnTo>
                <a:lnTo>
                  <a:pt x="2662" y="24"/>
                </a:lnTo>
                <a:lnTo>
                  <a:pt x="2739" y="16"/>
                </a:lnTo>
                <a:lnTo>
                  <a:pt x="2816" y="8"/>
                </a:lnTo>
                <a:lnTo>
                  <a:pt x="2894" y="4"/>
                </a:lnTo>
                <a:lnTo>
                  <a:pt x="2972" y="1"/>
                </a:lnTo>
                <a:lnTo>
                  <a:pt x="3051" y="0"/>
                </a:lnTo>
                <a:lnTo>
                  <a:pt x="25929" y="0"/>
                </a:lnTo>
                <a:lnTo>
                  <a:pt x="26007" y="1"/>
                </a:lnTo>
                <a:lnTo>
                  <a:pt x="26086" y="4"/>
                </a:lnTo>
                <a:lnTo>
                  <a:pt x="26163" y="8"/>
                </a:lnTo>
                <a:lnTo>
                  <a:pt x="26240" y="16"/>
                </a:lnTo>
                <a:lnTo>
                  <a:pt x="26317" y="24"/>
                </a:lnTo>
                <a:lnTo>
                  <a:pt x="26393" y="35"/>
                </a:lnTo>
                <a:lnTo>
                  <a:pt x="26469" y="48"/>
                </a:lnTo>
                <a:lnTo>
                  <a:pt x="26543" y="61"/>
                </a:lnTo>
                <a:lnTo>
                  <a:pt x="26618" y="78"/>
                </a:lnTo>
                <a:lnTo>
                  <a:pt x="26691" y="96"/>
                </a:lnTo>
                <a:lnTo>
                  <a:pt x="26764" y="116"/>
                </a:lnTo>
                <a:lnTo>
                  <a:pt x="26836" y="137"/>
                </a:lnTo>
                <a:lnTo>
                  <a:pt x="26908" y="160"/>
                </a:lnTo>
                <a:lnTo>
                  <a:pt x="26977" y="185"/>
                </a:lnTo>
                <a:lnTo>
                  <a:pt x="27047" y="211"/>
                </a:lnTo>
                <a:lnTo>
                  <a:pt x="27117" y="239"/>
                </a:lnTo>
                <a:lnTo>
                  <a:pt x="27185" y="270"/>
                </a:lnTo>
                <a:lnTo>
                  <a:pt x="27251" y="301"/>
                </a:lnTo>
                <a:lnTo>
                  <a:pt x="27318" y="334"/>
                </a:lnTo>
                <a:lnTo>
                  <a:pt x="27383" y="368"/>
                </a:lnTo>
                <a:lnTo>
                  <a:pt x="27448" y="404"/>
                </a:lnTo>
                <a:lnTo>
                  <a:pt x="27510" y="441"/>
                </a:lnTo>
                <a:lnTo>
                  <a:pt x="27573" y="481"/>
                </a:lnTo>
                <a:lnTo>
                  <a:pt x="27634" y="520"/>
                </a:lnTo>
                <a:lnTo>
                  <a:pt x="27695" y="563"/>
                </a:lnTo>
                <a:lnTo>
                  <a:pt x="27754" y="606"/>
                </a:lnTo>
                <a:lnTo>
                  <a:pt x="27812" y="650"/>
                </a:lnTo>
                <a:lnTo>
                  <a:pt x="27870" y="696"/>
                </a:lnTo>
                <a:lnTo>
                  <a:pt x="27926" y="744"/>
                </a:lnTo>
                <a:lnTo>
                  <a:pt x="27980" y="792"/>
                </a:lnTo>
                <a:lnTo>
                  <a:pt x="28034" y="842"/>
                </a:lnTo>
                <a:lnTo>
                  <a:pt x="28086" y="893"/>
                </a:lnTo>
                <a:lnTo>
                  <a:pt x="28137" y="946"/>
                </a:lnTo>
                <a:lnTo>
                  <a:pt x="28187" y="999"/>
                </a:lnTo>
                <a:lnTo>
                  <a:pt x="28236" y="1054"/>
                </a:lnTo>
                <a:lnTo>
                  <a:pt x="28283" y="1109"/>
                </a:lnTo>
                <a:lnTo>
                  <a:pt x="28330" y="1167"/>
                </a:lnTo>
                <a:lnTo>
                  <a:pt x="28373" y="1225"/>
                </a:lnTo>
                <a:lnTo>
                  <a:pt x="28417" y="1284"/>
                </a:lnTo>
                <a:lnTo>
                  <a:pt x="28459" y="1345"/>
                </a:lnTo>
                <a:lnTo>
                  <a:pt x="28499" y="1406"/>
                </a:lnTo>
                <a:lnTo>
                  <a:pt x="28538" y="1468"/>
                </a:lnTo>
                <a:lnTo>
                  <a:pt x="28575" y="1532"/>
                </a:lnTo>
                <a:lnTo>
                  <a:pt x="28612" y="1596"/>
                </a:lnTo>
                <a:lnTo>
                  <a:pt x="28646" y="1661"/>
                </a:lnTo>
                <a:lnTo>
                  <a:pt x="28680" y="1728"/>
                </a:lnTo>
                <a:lnTo>
                  <a:pt x="28711" y="1795"/>
                </a:lnTo>
                <a:lnTo>
                  <a:pt x="28740" y="1863"/>
                </a:lnTo>
                <a:lnTo>
                  <a:pt x="28768" y="1932"/>
                </a:lnTo>
                <a:lnTo>
                  <a:pt x="28795" y="2001"/>
                </a:lnTo>
                <a:lnTo>
                  <a:pt x="28820" y="2072"/>
                </a:lnTo>
                <a:lnTo>
                  <a:pt x="28843" y="2143"/>
                </a:lnTo>
                <a:lnTo>
                  <a:pt x="28865" y="2215"/>
                </a:lnTo>
                <a:lnTo>
                  <a:pt x="28884" y="2288"/>
                </a:lnTo>
                <a:lnTo>
                  <a:pt x="28902" y="2361"/>
                </a:lnTo>
                <a:lnTo>
                  <a:pt x="28918" y="2435"/>
                </a:lnTo>
                <a:lnTo>
                  <a:pt x="28933" y="2510"/>
                </a:lnTo>
                <a:lnTo>
                  <a:pt x="28945" y="2585"/>
                </a:lnTo>
                <a:lnTo>
                  <a:pt x="28955" y="2661"/>
                </a:lnTo>
                <a:lnTo>
                  <a:pt x="28965" y="2738"/>
                </a:lnTo>
                <a:lnTo>
                  <a:pt x="28971" y="2815"/>
                </a:lnTo>
                <a:lnTo>
                  <a:pt x="28976" y="2893"/>
                </a:lnTo>
                <a:lnTo>
                  <a:pt x="28979" y="2971"/>
                </a:lnTo>
                <a:lnTo>
                  <a:pt x="28980" y="3050"/>
                </a:lnTo>
                <a:lnTo>
                  <a:pt x="28980" y="5222"/>
                </a:lnTo>
                <a:lnTo>
                  <a:pt x="28979" y="5273"/>
                </a:lnTo>
                <a:lnTo>
                  <a:pt x="28978" y="5323"/>
                </a:lnTo>
                <a:lnTo>
                  <a:pt x="28974" y="5373"/>
                </a:lnTo>
                <a:lnTo>
                  <a:pt x="28969" y="5422"/>
                </a:lnTo>
                <a:lnTo>
                  <a:pt x="28965" y="5447"/>
                </a:lnTo>
                <a:lnTo>
                  <a:pt x="28961" y="5471"/>
                </a:lnTo>
                <a:lnTo>
                  <a:pt x="28955" y="5495"/>
                </a:lnTo>
                <a:lnTo>
                  <a:pt x="28950" y="5518"/>
                </a:lnTo>
                <a:lnTo>
                  <a:pt x="28943" y="5542"/>
                </a:lnTo>
                <a:lnTo>
                  <a:pt x="28936" y="5565"/>
                </a:lnTo>
                <a:lnTo>
                  <a:pt x="28927" y="5588"/>
                </a:lnTo>
                <a:lnTo>
                  <a:pt x="28918" y="5610"/>
                </a:lnTo>
                <a:lnTo>
                  <a:pt x="28825" y="5605"/>
                </a:lnTo>
                <a:lnTo>
                  <a:pt x="28733" y="5603"/>
                </a:lnTo>
                <a:lnTo>
                  <a:pt x="28640" y="5603"/>
                </a:lnTo>
                <a:lnTo>
                  <a:pt x="28548" y="5605"/>
                </a:lnTo>
                <a:lnTo>
                  <a:pt x="28456" y="5610"/>
                </a:lnTo>
                <a:lnTo>
                  <a:pt x="28364" y="5617"/>
                </a:lnTo>
                <a:lnTo>
                  <a:pt x="28274" y="5625"/>
                </a:lnTo>
                <a:lnTo>
                  <a:pt x="28183" y="5637"/>
                </a:lnTo>
                <a:lnTo>
                  <a:pt x="28092" y="5649"/>
                </a:lnTo>
                <a:lnTo>
                  <a:pt x="28003" y="5665"/>
                </a:lnTo>
                <a:lnTo>
                  <a:pt x="27913" y="5682"/>
                </a:lnTo>
                <a:lnTo>
                  <a:pt x="27825" y="5702"/>
                </a:lnTo>
                <a:lnTo>
                  <a:pt x="27737" y="5725"/>
                </a:lnTo>
                <a:lnTo>
                  <a:pt x="27650" y="5749"/>
                </a:lnTo>
                <a:lnTo>
                  <a:pt x="27564" y="5776"/>
                </a:lnTo>
                <a:lnTo>
                  <a:pt x="27478" y="5805"/>
                </a:lnTo>
                <a:lnTo>
                  <a:pt x="27437" y="5821"/>
                </a:lnTo>
                <a:lnTo>
                  <a:pt x="27394" y="5836"/>
                </a:lnTo>
                <a:lnTo>
                  <a:pt x="27352" y="5853"/>
                </a:lnTo>
                <a:lnTo>
                  <a:pt x="27311" y="5870"/>
                </a:lnTo>
                <a:lnTo>
                  <a:pt x="27269" y="5887"/>
                </a:lnTo>
                <a:lnTo>
                  <a:pt x="27228" y="5906"/>
                </a:lnTo>
                <a:lnTo>
                  <a:pt x="27187" y="5925"/>
                </a:lnTo>
                <a:lnTo>
                  <a:pt x="27147" y="5945"/>
                </a:lnTo>
                <a:lnTo>
                  <a:pt x="27107" y="5964"/>
                </a:lnTo>
                <a:lnTo>
                  <a:pt x="27066" y="5985"/>
                </a:lnTo>
                <a:lnTo>
                  <a:pt x="27026" y="6007"/>
                </a:lnTo>
                <a:lnTo>
                  <a:pt x="26988" y="6029"/>
                </a:lnTo>
                <a:lnTo>
                  <a:pt x="26948" y="6051"/>
                </a:lnTo>
                <a:lnTo>
                  <a:pt x="26910" y="6075"/>
                </a:lnTo>
                <a:lnTo>
                  <a:pt x="26871" y="6098"/>
                </a:lnTo>
                <a:lnTo>
                  <a:pt x="26833" y="6123"/>
                </a:lnTo>
                <a:lnTo>
                  <a:pt x="26795" y="6148"/>
                </a:lnTo>
                <a:lnTo>
                  <a:pt x="26758" y="6173"/>
                </a:lnTo>
                <a:lnTo>
                  <a:pt x="26721" y="6199"/>
                </a:lnTo>
                <a:lnTo>
                  <a:pt x="26684" y="6226"/>
                </a:lnTo>
                <a:lnTo>
                  <a:pt x="26648" y="6253"/>
                </a:lnTo>
                <a:lnTo>
                  <a:pt x="26612" y="6281"/>
                </a:lnTo>
                <a:lnTo>
                  <a:pt x="26577" y="6309"/>
                </a:lnTo>
                <a:lnTo>
                  <a:pt x="26541" y="6338"/>
                </a:lnTo>
                <a:lnTo>
                  <a:pt x="26507" y="6368"/>
                </a:lnTo>
                <a:lnTo>
                  <a:pt x="26473" y="6398"/>
                </a:lnTo>
                <a:lnTo>
                  <a:pt x="26438" y="6430"/>
                </a:lnTo>
                <a:lnTo>
                  <a:pt x="26405" y="6462"/>
                </a:lnTo>
                <a:lnTo>
                  <a:pt x="26372" y="6494"/>
                </a:lnTo>
                <a:lnTo>
                  <a:pt x="26339" y="6526"/>
                </a:lnTo>
                <a:lnTo>
                  <a:pt x="26307" y="6560"/>
                </a:lnTo>
                <a:lnTo>
                  <a:pt x="26275" y="6594"/>
                </a:lnTo>
                <a:lnTo>
                  <a:pt x="26232" y="6643"/>
                </a:lnTo>
                <a:lnTo>
                  <a:pt x="26191" y="6694"/>
                </a:lnTo>
                <a:lnTo>
                  <a:pt x="26152" y="6744"/>
                </a:lnTo>
                <a:lnTo>
                  <a:pt x="26113" y="6796"/>
                </a:lnTo>
                <a:lnTo>
                  <a:pt x="26076" y="6848"/>
                </a:lnTo>
                <a:lnTo>
                  <a:pt x="26041" y="6901"/>
                </a:lnTo>
                <a:lnTo>
                  <a:pt x="26006" y="6954"/>
                </a:lnTo>
                <a:lnTo>
                  <a:pt x="25973" y="7008"/>
                </a:lnTo>
                <a:lnTo>
                  <a:pt x="25942" y="7063"/>
                </a:lnTo>
                <a:lnTo>
                  <a:pt x="25911" y="7119"/>
                </a:lnTo>
                <a:lnTo>
                  <a:pt x="25882" y="7174"/>
                </a:lnTo>
                <a:lnTo>
                  <a:pt x="25855" y="7231"/>
                </a:lnTo>
                <a:lnTo>
                  <a:pt x="25829" y="7287"/>
                </a:lnTo>
                <a:lnTo>
                  <a:pt x="25804" y="7344"/>
                </a:lnTo>
                <a:lnTo>
                  <a:pt x="25780" y="7403"/>
                </a:lnTo>
                <a:lnTo>
                  <a:pt x="25758" y="7461"/>
                </a:lnTo>
                <a:lnTo>
                  <a:pt x="25738" y="7519"/>
                </a:lnTo>
                <a:lnTo>
                  <a:pt x="25719" y="7578"/>
                </a:lnTo>
                <a:lnTo>
                  <a:pt x="25701" y="7637"/>
                </a:lnTo>
                <a:lnTo>
                  <a:pt x="25684" y="7697"/>
                </a:lnTo>
                <a:lnTo>
                  <a:pt x="25669" y="7757"/>
                </a:lnTo>
                <a:lnTo>
                  <a:pt x="25655" y="7817"/>
                </a:lnTo>
                <a:lnTo>
                  <a:pt x="25643" y="7877"/>
                </a:lnTo>
                <a:lnTo>
                  <a:pt x="25631" y="7938"/>
                </a:lnTo>
                <a:lnTo>
                  <a:pt x="25622" y="7998"/>
                </a:lnTo>
                <a:lnTo>
                  <a:pt x="25614" y="8058"/>
                </a:lnTo>
                <a:lnTo>
                  <a:pt x="25606" y="8120"/>
                </a:lnTo>
                <a:lnTo>
                  <a:pt x="25601" y="8180"/>
                </a:lnTo>
                <a:lnTo>
                  <a:pt x="25597" y="8242"/>
                </a:lnTo>
                <a:lnTo>
                  <a:pt x="25595" y="8303"/>
                </a:lnTo>
                <a:lnTo>
                  <a:pt x="25593" y="8363"/>
                </a:lnTo>
                <a:lnTo>
                  <a:pt x="25593" y="8425"/>
                </a:lnTo>
                <a:lnTo>
                  <a:pt x="25595" y="8486"/>
                </a:lnTo>
                <a:lnTo>
                  <a:pt x="25597" y="8547"/>
                </a:lnTo>
                <a:lnTo>
                  <a:pt x="25601" y="8608"/>
                </a:lnTo>
                <a:lnTo>
                  <a:pt x="25607" y="8668"/>
                </a:lnTo>
                <a:lnTo>
                  <a:pt x="25614" y="8729"/>
                </a:lnTo>
                <a:lnTo>
                  <a:pt x="25622" y="8789"/>
                </a:lnTo>
                <a:lnTo>
                  <a:pt x="25632" y="8849"/>
                </a:lnTo>
                <a:lnTo>
                  <a:pt x="25644" y="8910"/>
                </a:lnTo>
                <a:lnTo>
                  <a:pt x="25656" y="8969"/>
                </a:lnTo>
                <a:lnTo>
                  <a:pt x="25670" y="9028"/>
                </a:lnTo>
                <a:lnTo>
                  <a:pt x="25686" y="9088"/>
                </a:lnTo>
                <a:lnTo>
                  <a:pt x="25702" y="9146"/>
                </a:lnTo>
                <a:lnTo>
                  <a:pt x="25721" y="9204"/>
                </a:lnTo>
                <a:lnTo>
                  <a:pt x="25740" y="9263"/>
                </a:lnTo>
                <a:lnTo>
                  <a:pt x="25762" y="9320"/>
                </a:lnTo>
                <a:lnTo>
                  <a:pt x="25783" y="9377"/>
                </a:lnTo>
                <a:lnTo>
                  <a:pt x="25807" y="9434"/>
                </a:lnTo>
                <a:lnTo>
                  <a:pt x="25832" y="9490"/>
                </a:lnTo>
                <a:lnTo>
                  <a:pt x="25859" y="9546"/>
                </a:lnTo>
                <a:lnTo>
                  <a:pt x="25888" y="9601"/>
                </a:lnTo>
                <a:lnTo>
                  <a:pt x="25917" y="9655"/>
                </a:lnTo>
                <a:lnTo>
                  <a:pt x="25948" y="9709"/>
                </a:lnTo>
                <a:lnTo>
                  <a:pt x="25980" y="9762"/>
                </a:lnTo>
                <a:lnTo>
                  <a:pt x="26015" y="9815"/>
                </a:lnTo>
                <a:lnTo>
                  <a:pt x="26050" y="9867"/>
                </a:lnTo>
                <a:lnTo>
                  <a:pt x="26086" y="9918"/>
                </a:lnTo>
                <a:lnTo>
                  <a:pt x="26124" y="9969"/>
                </a:lnTo>
                <a:lnTo>
                  <a:pt x="26163" y="10018"/>
                </a:lnTo>
                <a:lnTo>
                  <a:pt x="26205" y="10067"/>
                </a:lnTo>
                <a:lnTo>
                  <a:pt x="26247" y="10116"/>
                </a:lnTo>
                <a:lnTo>
                  <a:pt x="26290" y="10163"/>
                </a:lnTo>
                <a:lnTo>
                  <a:pt x="26336" y="10210"/>
                </a:lnTo>
                <a:lnTo>
                  <a:pt x="26383" y="10254"/>
                </a:lnTo>
                <a:lnTo>
                  <a:pt x="26430" y="10298"/>
                </a:lnTo>
                <a:lnTo>
                  <a:pt x="26479" y="10340"/>
                </a:lnTo>
                <a:lnTo>
                  <a:pt x="26528" y="10380"/>
                </a:lnTo>
                <a:lnTo>
                  <a:pt x="26579" y="10419"/>
                </a:lnTo>
                <a:lnTo>
                  <a:pt x="26630" y="10456"/>
                </a:lnTo>
                <a:lnTo>
                  <a:pt x="26682" y="10492"/>
                </a:lnTo>
                <a:lnTo>
                  <a:pt x="26735" y="10525"/>
                </a:lnTo>
                <a:lnTo>
                  <a:pt x="26788" y="10557"/>
                </a:lnTo>
                <a:lnTo>
                  <a:pt x="26843" y="10588"/>
                </a:lnTo>
                <a:lnTo>
                  <a:pt x="26897" y="10618"/>
                </a:lnTo>
                <a:lnTo>
                  <a:pt x="26954" y="10645"/>
                </a:lnTo>
                <a:lnTo>
                  <a:pt x="27010" y="10671"/>
                </a:lnTo>
                <a:lnTo>
                  <a:pt x="27067" y="10695"/>
                </a:lnTo>
                <a:lnTo>
                  <a:pt x="27124" y="10718"/>
                </a:lnTo>
                <a:lnTo>
                  <a:pt x="27182" y="10738"/>
                </a:lnTo>
                <a:lnTo>
                  <a:pt x="27240" y="10758"/>
                </a:lnTo>
                <a:lnTo>
                  <a:pt x="27298" y="10776"/>
                </a:lnTo>
                <a:lnTo>
                  <a:pt x="27357" y="10792"/>
                </a:lnTo>
                <a:lnTo>
                  <a:pt x="27417" y="10807"/>
                </a:lnTo>
                <a:lnTo>
                  <a:pt x="27476" y="10821"/>
                </a:lnTo>
                <a:lnTo>
                  <a:pt x="27535" y="10832"/>
                </a:lnTo>
                <a:lnTo>
                  <a:pt x="27596" y="10841"/>
                </a:lnTo>
                <a:lnTo>
                  <a:pt x="27655" y="10850"/>
                </a:lnTo>
                <a:lnTo>
                  <a:pt x="27716" y="10857"/>
                </a:lnTo>
                <a:lnTo>
                  <a:pt x="27776" y="10862"/>
                </a:lnTo>
                <a:lnTo>
                  <a:pt x="27836" y="10865"/>
                </a:lnTo>
                <a:lnTo>
                  <a:pt x="27897" y="10867"/>
                </a:lnTo>
                <a:lnTo>
                  <a:pt x="27956" y="10868"/>
                </a:lnTo>
                <a:lnTo>
                  <a:pt x="28016" y="10867"/>
                </a:lnTo>
                <a:lnTo>
                  <a:pt x="28077" y="10864"/>
                </a:lnTo>
                <a:lnTo>
                  <a:pt x="28136" y="10860"/>
                </a:lnTo>
                <a:lnTo>
                  <a:pt x="28195" y="10854"/>
                </a:lnTo>
                <a:lnTo>
                  <a:pt x="28255" y="10847"/>
                </a:lnTo>
                <a:lnTo>
                  <a:pt x="28314" y="10838"/>
                </a:lnTo>
                <a:lnTo>
                  <a:pt x="28372" y="10828"/>
                </a:lnTo>
                <a:lnTo>
                  <a:pt x="28431" y="10815"/>
                </a:lnTo>
                <a:lnTo>
                  <a:pt x="28488" y="10802"/>
                </a:lnTo>
                <a:lnTo>
                  <a:pt x="28545" y="10786"/>
                </a:lnTo>
                <a:lnTo>
                  <a:pt x="28603" y="10770"/>
                </a:lnTo>
                <a:lnTo>
                  <a:pt x="28659" y="10752"/>
                </a:lnTo>
                <a:lnTo>
                  <a:pt x="28714" y="10732"/>
                </a:lnTo>
                <a:lnTo>
                  <a:pt x="28769" y="10710"/>
                </a:lnTo>
                <a:lnTo>
                  <a:pt x="28823" y="10687"/>
                </a:lnTo>
                <a:lnTo>
                  <a:pt x="28877" y="10662"/>
                </a:lnTo>
                <a:lnTo>
                  <a:pt x="28930" y="10636"/>
                </a:lnTo>
                <a:lnTo>
                  <a:pt x="28983" y="10609"/>
                </a:lnTo>
                <a:lnTo>
                  <a:pt x="29034" y="10580"/>
                </a:lnTo>
                <a:lnTo>
                  <a:pt x="29083" y="10549"/>
                </a:lnTo>
                <a:lnTo>
                  <a:pt x="29133" y="10517"/>
                </a:lnTo>
                <a:lnTo>
                  <a:pt x="29181" y="10482"/>
                </a:lnTo>
                <a:lnTo>
                  <a:pt x="29229" y="10447"/>
                </a:lnTo>
                <a:lnTo>
                  <a:pt x="29276" y="10411"/>
                </a:lnTo>
                <a:lnTo>
                  <a:pt x="29321" y="10372"/>
                </a:lnTo>
                <a:lnTo>
                  <a:pt x="29366" y="10332"/>
                </a:lnTo>
                <a:lnTo>
                  <a:pt x="29408" y="10291"/>
                </a:lnTo>
                <a:lnTo>
                  <a:pt x="29450" y="10247"/>
                </a:lnTo>
                <a:lnTo>
                  <a:pt x="29491" y="10202"/>
                </a:lnTo>
                <a:lnTo>
                  <a:pt x="29530" y="10157"/>
                </a:lnTo>
                <a:lnTo>
                  <a:pt x="29569" y="10109"/>
                </a:lnTo>
                <a:lnTo>
                  <a:pt x="29605" y="10060"/>
                </a:lnTo>
                <a:lnTo>
                  <a:pt x="29640" y="10009"/>
                </a:lnTo>
                <a:lnTo>
                  <a:pt x="29674" y="9957"/>
                </a:lnTo>
                <a:lnTo>
                  <a:pt x="29707" y="9903"/>
                </a:lnTo>
                <a:lnTo>
                  <a:pt x="29727" y="9868"/>
                </a:lnTo>
                <a:lnTo>
                  <a:pt x="29746" y="9833"/>
                </a:lnTo>
                <a:lnTo>
                  <a:pt x="29764" y="9798"/>
                </a:lnTo>
                <a:lnTo>
                  <a:pt x="29783" y="9761"/>
                </a:lnTo>
                <a:lnTo>
                  <a:pt x="29800" y="9726"/>
                </a:lnTo>
                <a:lnTo>
                  <a:pt x="29817" y="9688"/>
                </a:lnTo>
                <a:lnTo>
                  <a:pt x="29833" y="9652"/>
                </a:lnTo>
                <a:lnTo>
                  <a:pt x="29850" y="9614"/>
                </a:lnTo>
                <a:lnTo>
                  <a:pt x="29864" y="9577"/>
                </a:lnTo>
                <a:lnTo>
                  <a:pt x="29879" y="9538"/>
                </a:lnTo>
                <a:lnTo>
                  <a:pt x="29893" y="9501"/>
                </a:lnTo>
                <a:lnTo>
                  <a:pt x="29906" y="9462"/>
                </a:lnTo>
                <a:lnTo>
                  <a:pt x="29918" y="9424"/>
                </a:lnTo>
                <a:lnTo>
                  <a:pt x="29931" y="9384"/>
                </a:lnTo>
                <a:lnTo>
                  <a:pt x="29942" y="9346"/>
                </a:lnTo>
                <a:lnTo>
                  <a:pt x="29953" y="9306"/>
                </a:lnTo>
                <a:lnTo>
                  <a:pt x="29962" y="9267"/>
                </a:lnTo>
                <a:lnTo>
                  <a:pt x="29971" y="9227"/>
                </a:lnTo>
                <a:lnTo>
                  <a:pt x="29980" y="9188"/>
                </a:lnTo>
                <a:lnTo>
                  <a:pt x="29988" y="9147"/>
                </a:lnTo>
                <a:lnTo>
                  <a:pt x="29994" y="9108"/>
                </a:lnTo>
                <a:lnTo>
                  <a:pt x="30001" y="9068"/>
                </a:lnTo>
                <a:lnTo>
                  <a:pt x="30006" y="9027"/>
                </a:lnTo>
                <a:lnTo>
                  <a:pt x="30011" y="8988"/>
                </a:lnTo>
                <a:lnTo>
                  <a:pt x="30015" y="8947"/>
                </a:lnTo>
                <a:lnTo>
                  <a:pt x="30018" y="8908"/>
                </a:lnTo>
                <a:lnTo>
                  <a:pt x="30020" y="8867"/>
                </a:lnTo>
                <a:lnTo>
                  <a:pt x="30021" y="8827"/>
                </a:lnTo>
                <a:lnTo>
                  <a:pt x="30023" y="8787"/>
                </a:lnTo>
                <a:lnTo>
                  <a:pt x="30023" y="8747"/>
                </a:lnTo>
                <a:lnTo>
                  <a:pt x="30021" y="8707"/>
                </a:lnTo>
                <a:lnTo>
                  <a:pt x="30019" y="8667"/>
                </a:lnTo>
                <a:lnTo>
                  <a:pt x="30017" y="8628"/>
                </a:lnTo>
                <a:lnTo>
                  <a:pt x="30013" y="8588"/>
                </a:lnTo>
                <a:lnTo>
                  <a:pt x="30009" y="8549"/>
                </a:lnTo>
                <a:lnTo>
                  <a:pt x="30004" y="8509"/>
                </a:lnTo>
                <a:lnTo>
                  <a:pt x="29998" y="8471"/>
                </a:lnTo>
                <a:lnTo>
                  <a:pt x="29990" y="8432"/>
                </a:lnTo>
                <a:lnTo>
                  <a:pt x="29982" y="8394"/>
                </a:lnTo>
                <a:lnTo>
                  <a:pt x="29974" y="8355"/>
                </a:lnTo>
                <a:lnTo>
                  <a:pt x="29963" y="8317"/>
                </a:lnTo>
                <a:lnTo>
                  <a:pt x="29953" y="8279"/>
                </a:lnTo>
                <a:lnTo>
                  <a:pt x="29941" y="8242"/>
                </a:lnTo>
                <a:lnTo>
                  <a:pt x="29928" y="8204"/>
                </a:lnTo>
                <a:lnTo>
                  <a:pt x="29914" y="8168"/>
                </a:lnTo>
                <a:lnTo>
                  <a:pt x="29900" y="8130"/>
                </a:lnTo>
                <a:lnTo>
                  <a:pt x="29884" y="8095"/>
                </a:lnTo>
                <a:lnTo>
                  <a:pt x="29867" y="8058"/>
                </a:lnTo>
                <a:lnTo>
                  <a:pt x="29850" y="8023"/>
                </a:lnTo>
                <a:lnTo>
                  <a:pt x="29831" y="7989"/>
                </a:lnTo>
                <a:lnTo>
                  <a:pt x="29811" y="7954"/>
                </a:lnTo>
                <a:lnTo>
                  <a:pt x="29790" y="7920"/>
                </a:lnTo>
                <a:lnTo>
                  <a:pt x="29767" y="7887"/>
                </a:lnTo>
                <a:lnTo>
                  <a:pt x="29745" y="7853"/>
                </a:lnTo>
                <a:lnTo>
                  <a:pt x="29721" y="7821"/>
                </a:lnTo>
                <a:lnTo>
                  <a:pt x="29696" y="7789"/>
                </a:lnTo>
                <a:lnTo>
                  <a:pt x="29670" y="7758"/>
                </a:lnTo>
                <a:lnTo>
                  <a:pt x="29643" y="7726"/>
                </a:lnTo>
                <a:lnTo>
                  <a:pt x="29613" y="7696"/>
                </a:lnTo>
                <a:lnTo>
                  <a:pt x="29584" y="7666"/>
                </a:lnTo>
                <a:lnTo>
                  <a:pt x="29553" y="7637"/>
                </a:lnTo>
                <a:lnTo>
                  <a:pt x="29522" y="7609"/>
                </a:lnTo>
                <a:lnTo>
                  <a:pt x="29488" y="7581"/>
                </a:lnTo>
                <a:lnTo>
                  <a:pt x="29454" y="7554"/>
                </a:lnTo>
                <a:lnTo>
                  <a:pt x="29417" y="7517"/>
                </a:lnTo>
                <a:lnTo>
                  <a:pt x="29384" y="7487"/>
                </a:lnTo>
                <a:lnTo>
                  <a:pt x="29355" y="7461"/>
                </a:lnTo>
                <a:lnTo>
                  <a:pt x="29331" y="7439"/>
                </a:lnTo>
                <a:lnTo>
                  <a:pt x="29297" y="7412"/>
                </a:lnTo>
                <a:lnTo>
                  <a:pt x="29285" y="7403"/>
                </a:lnTo>
                <a:close/>
              </a:path>
            </a:pathLst>
          </a:custGeom>
          <a:solidFill>
            <a:srgbClr val="47BAB8"/>
          </a:solidFill>
          <a:ln w="38100">
            <a:solidFill>
              <a:schemeClr val="bg1"/>
            </a:solidFill>
          </a:ln>
          <a:effectLst>
            <a:outerShdw blurRad="57150" dist="19050" dir="5400000" algn="ctr" rotWithShape="0">
              <a:srgbClr val="000000">
                <a:alpha val="63000"/>
              </a:srgbClr>
            </a:outerShdw>
          </a:effectLst>
        </p:spPr>
        <p:txBody>
          <a:bodyPr rIns="378000" anchor="ctr">
            <a:normAutofit/>
          </a:bodyPr>
          <a:lstStyle/>
          <a:p>
            <a:pPr algn="ctr" defTabSz="1371600">
              <a:defRPr/>
            </a:pPr>
            <a:r>
              <a:rPr lang="en-US" altLang="zh-CN" sz="3000" kern="0">
                <a:solidFill>
                  <a:srgbClr val="FFFFFF"/>
                </a:solidFill>
                <a:latin typeface="#9Slide03 AllRoundGothic" panose="020B0703020202020104" pitchFamily="34" charset="0"/>
                <a:ea typeface="微软雅黑"/>
                <a:cs typeface="+mn-ea"/>
                <a:sym typeface="+mn-lt"/>
              </a:rPr>
              <a:t>Câu 17</a:t>
            </a:r>
            <a:endParaRPr lang="zh-CN" altLang="en-US" sz="3000" kern="0" dirty="0">
              <a:solidFill>
                <a:srgbClr val="FFFFFF"/>
              </a:solidFill>
              <a:latin typeface="#9Slide03 AllRoundGothic" panose="020B0703020202020104" pitchFamily="34" charset="0"/>
              <a:ea typeface="微软雅黑"/>
              <a:cs typeface="+mn-ea"/>
              <a:sym typeface="+mn-lt"/>
            </a:endParaRPr>
          </a:p>
        </p:txBody>
      </p:sp>
      <p:pic>
        <p:nvPicPr>
          <p:cNvPr id="8" name="图片 7" descr="n23 Fb Tran Manh Tung">
            <a:extLst>
              <a:ext uri="{FF2B5EF4-FFF2-40B4-BE49-F238E27FC236}">
                <a16:creationId xmlns:a16="http://schemas.microsoft.com/office/drawing/2014/main" id="{189299A1-551C-44FB-A4DA-8A2D5AE9C0B4}"/>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709008" y="3212649"/>
            <a:ext cx="1307070" cy="1930851"/>
          </a:xfrm>
          <a:prstGeom prst="rect">
            <a:avLst/>
          </a:prstGeom>
        </p:spPr>
      </p:pic>
      <p:pic>
        <p:nvPicPr>
          <p:cNvPr id="2" name="图片 34" descr="n23 Fb Tran Manh Tung">
            <a:extLst>
              <a:ext uri="{FF2B5EF4-FFF2-40B4-BE49-F238E27FC236}">
                <a16:creationId xmlns:a16="http://schemas.microsoft.com/office/drawing/2014/main" id="{40A74AF0-D7D4-FB95-695B-B1FA2F283910}"/>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3715999" y="-2931"/>
            <a:ext cx="4560277" cy="2378193"/>
          </a:xfrm>
          <a:prstGeom prst="rect">
            <a:avLst/>
          </a:prstGeom>
        </p:spPr>
      </p:pic>
      <p:sp>
        <p:nvSpPr>
          <p:cNvPr id="3" name="MH_Other_1" descr="n23 Fb Tran Manh Tung">
            <a:extLst>
              <a:ext uri="{FF2B5EF4-FFF2-40B4-BE49-F238E27FC236}">
                <a16:creationId xmlns:a16="http://schemas.microsoft.com/office/drawing/2014/main" id="{EADACE13-B562-DA06-C882-6CAE9A07848C}"/>
              </a:ext>
            </a:extLst>
          </p:cNvPr>
          <p:cNvSpPr>
            <a:spLocks noChangeArrowheads="1"/>
          </p:cNvSpPr>
          <p:nvPr>
            <p:custDataLst>
              <p:tags r:id="rId2"/>
            </p:custDataLst>
          </p:nvPr>
        </p:nvSpPr>
        <p:spPr bwMode="auto">
          <a:xfrm rot="1805303" flipH="1">
            <a:off x="1378947" y="712739"/>
            <a:ext cx="1172424" cy="1010531"/>
          </a:xfrm>
          <a:prstGeom prst="triangle">
            <a:avLst>
              <a:gd name="adj" fmla="val 50000"/>
            </a:avLst>
          </a:prstGeom>
          <a:solidFill>
            <a:srgbClr val="58CDD0">
              <a:lumMod val="40000"/>
              <a:lumOff val="60000"/>
            </a:srgbClr>
          </a:solidFill>
          <a:ln>
            <a:noFill/>
          </a:ln>
        </p:spPr>
        <p:txBody>
          <a:bodyPr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just" defTabSz="1371600">
              <a:lnSpc>
                <a:spcPct val="130000"/>
              </a:lnSpc>
              <a:defRPr/>
            </a:pPr>
            <a:endParaRPr lang="zh-CN" altLang="en-US" sz="2700" kern="0">
              <a:solidFill>
                <a:srgbClr val="FFFFFF"/>
              </a:solidFill>
              <a:latin typeface="微软雅黑"/>
              <a:ea typeface="微软雅黑"/>
              <a:cs typeface="+mn-ea"/>
              <a:sym typeface="+mn-lt"/>
            </a:endParaRPr>
          </a:p>
        </p:txBody>
      </p:sp>
      <p:sp>
        <p:nvSpPr>
          <p:cNvPr id="4" name="MH_Other_2" descr="n23 Fb Tran Manh Tung">
            <a:extLst>
              <a:ext uri="{FF2B5EF4-FFF2-40B4-BE49-F238E27FC236}">
                <a16:creationId xmlns:a16="http://schemas.microsoft.com/office/drawing/2014/main" id="{952DF1F2-F2E4-9CAE-554B-9529E003A4A2}"/>
              </a:ext>
            </a:extLst>
          </p:cNvPr>
          <p:cNvSpPr>
            <a:spLocks/>
          </p:cNvSpPr>
          <p:nvPr>
            <p:custDataLst>
              <p:tags r:id="rId3"/>
            </p:custDataLst>
          </p:nvPr>
        </p:nvSpPr>
        <p:spPr bwMode="auto">
          <a:xfrm>
            <a:off x="457200" y="190500"/>
            <a:ext cx="1558878" cy="1796498"/>
          </a:xfrm>
          <a:custGeom>
            <a:avLst/>
            <a:gdLst>
              <a:gd name="T0" fmla="*/ 477 w 1030516"/>
              <a:gd name="T1" fmla="*/ 0 h 1186577"/>
              <a:gd name="T2" fmla="*/ 678091 w 1030516"/>
              <a:gd name="T3" fmla="*/ 389224 h 1186577"/>
              <a:gd name="T4" fmla="*/ 0 w 1030516"/>
              <a:gd name="T5" fmla="*/ 783469 h 1186577"/>
              <a:gd name="T6" fmla="*/ 0 60000 65536"/>
              <a:gd name="T7" fmla="*/ 0 60000 65536"/>
              <a:gd name="T8" fmla="*/ 0 60000 65536"/>
              <a:gd name="T9" fmla="*/ 0 w 1030516"/>
              <a:gd name="T10" fmla="*/ 0 h 1186577"/>
              <a:gd name="T11" fmla="*/ 1030516 w 1030516"/>
              <a:gd name="T12" fmla="*/ 1186577 h 1186577"/>
            </a:gdLst>
            <a:ahLst/>
            <a:cxnLst>
              <a:cxn ang="T6">
                <a:pos x="T0" y="T1"/>
              </a:cxn>
              <a:cxn ang="T7">
                <a:pos x="T2" y="T3"/>
              </a:cxn>
              <a:cxn ang="T8">
                <a:pos x="T4" y="T5"/>
              </a:cxn>
            </a:cxnLst>
            <a:rect l="T9" t="T10" r="T11" b="T12"/>
            <a:pathLst>
              <a:path w="1030516" h="1186577">
                <a:moveTo>
                  <a:pt x="724" y="0"/>
                </a:moveTo>
                <a:lnTo>
                  <a:pt x="1030516" y="589487"/>
                </a:lnTo>
                <a:lnTo>
                  <a:pt x="0" y="1186577"/>
                </a:lnTo>
                <a:lnTo>
                  <a:pt x="724" y="0"/>
                </a:lnTo>
                <a:close/>
              </a:path>
            </a:pathLst>
          </a:custGeom>
          <a:solidFill>
            <a:srgbClr val="0F80CC"/>
          </a:solidFill>
          <a:ln>
            <a:noFill/>
          </a:ln>
        </p:spPr>
        <p:txBody>
          <a:bodyPr rIns="648000" anchor="ctr"/>
          <a:lstStyle>
            <a:lvl1pPr>
              <a:defRPr>
                <a:solidFill>
                  <a:schemeClr val="tx1"/>
                </a:solidFill>
                <a:latin typeface="等线" pitchFamily="2" charset="-122"/>
                <a:ea typeface="等线" pitchFamily="2" charset="-122"/>
              </a:defRPr>
            </a:lvl1pPr>
            <a:lvl2pPr marL="742950" indent="-285750">
              <a:defRPr>
                <a:solidFill>
                  <a:schemeClr val="tx1"/>
                </a:solidFill>
                <a:latin typeface="等线" pitchFamily="2" charset="-122"/>
                <a:ea typeface="等线" pitchFamily="2" charset="-122"/>
              </a:defRPr>
            </a:lvl2pPr>
            <a:lvl3pPr marL="1143000" indent="-228600">
              <a:defRPr>
                <a:solidFill>
                  <a:schemeClr val="tx1"/>
                </a:solidFill>
                <a:latin typeface="等线" pitchFamily="2" charset="-122"/>
                <a:ea typeface="等线" pitchFamily="2" charset="-122"/>
              </a:defRPr>
            </a:lvl3pPr>
            <a:lvl4pPr marL="1600200" indent="-228600">
              <a:defRPr>
                <a:solidFill>
                  <a:schemeClr val="tx1"/>
                </a:solidFill>
                <a:latin typeface="等线" pitchFamily="2" charset="-122"/>
                <a:ea typeface="等线" pitchFamily="2" charset="-122"/>
              </a:defRPr>
            </a:lvl4pPr>
            <a:lvl5pPr marL="2057400" indent="-228600">
              <a:defRPr>
                <a:solidFill>
                  <a:schemeClr val="tx1"/>
                </a:solidFill>
                <a:latin typeface="等线" pitchFamily="2" charset="-122"/>
                <a:ea typeface="等线" pitchFamily="2" charset="-122"/>
              </a:defRPr>
            </a:lvl5pPr>
            <a:lvl6pPr marL="2514600" indent="-228600" eaLnBrk="0" fontAlgn="base" hangingPunct="0">
              <a:spcBef>
                <a:spcPct val="0"/>
              </a:spcBef>
              <a:spcAft>
                <a:spcPct val="0"/>
              </a:spcAft>
              <a:defRPr>
                <a:solidFill>
                  <a:schemeClr val="tx1"/>
                </a:solidFill>
                <a:latin typeface="等线" pitchFamily="2" charset="-122"/>
                <a:ea typeface="等线" pitchFamily="2" charset="-122"/>
              </a:defRPr>
            </a:lvl6pPr>
            <a:lvl7pPr marL="2971800" indent="-228600" eaLnBrk="0" fontAlgn="base" hangingPunct="0">
              <a:spcBef>
                <a:spcPct val="0"/>
              </a:spcBef>
              <a:spcAft>
                <a:spcPct val="0"/>
              </a:spcAft>
              <a:defRPr>
                <a:solidFill>
                  <a:schemeClr val="tx1"/>
                </a:solidFill>
                <a:latin typeface="等线" pitchFamily="2" charset="-122"/>
                <a:ea typeface="等线" pitchFamily="2" charset="-122"/>
              </a:defRPr>
            </a:lvl7pPr>
            <a:lvl8pPr marL="3429000" indent="-228600" eaLnBrk="0" fontAlgn="base" hangingPunct="0">
              <a:spcBef>
                <a:spcPct val="0"/>
              </a:spcBef>
              <a:spcAft>
                <a:spcPct val="0"/>
              </a:spcAft>
              <a:defRPr>
                <a:solidFill>
                  <a:schemeClr val="tx1"/>
                </a:solidFill>
                <a:latin typeface="等线" pitchFamily="2" charset="-122"/>
                <a:ea typeface="等线" pitchFamily="2" charset="-122"/>
              </a:defRPr>
            </a:lvl8pPr>
            <a:lvl9pPr marL="3886200" indent="-228600" eaLnBrk="0" fontAlgn="base" hangingPunct="0">
              <a:spcBef>
                <a:spcPct val="0"/>
              </a:spcBef>
              <a:spcAft>
                <a:spcPct val="0"/>
              </a:spcAft>
              <a:defRPr>
                <a:solidFill>
                  <a:schemeClr val="tx1"/>
                </a:solidFill>
                <a:latin typeface="等线" pitchFamily="2" charset="-122"/>
                <a:ea typeface="等线" pitchFamily="2" charset="-122"/>
              </a:defRPr>
            </a:lvl9pPr>
          </a:lstStyle>
          <a:p>
            <a:pPr algn="ctr" defTabSz="1371600">
              <a:defRPr/>
            </a:pPr>
            <a:r>
              <a:rPr lang="en-US" altLang="zh-CN" sz="4200" kern="0" dirty="0">
                <a:solidFill>
                  <a:srgbClr val="FFFFFF"/>
                </a:solidFill>
                <a:latin typeface="微软雅黑"/>
                <a:ea typeface="微软雅黑"/>
                <a:cs typeface="+mn-ea"/>
                <a:sym typeface="+mn-lt"/>
              </a:rPr>
              <a:t>I</a:t>
            </a:r>
            <a:endParaRPr lang="zh-CN" altLang="en-US" sz="4200" kern="0" dirty="0">
              <a:solidFill>
                <a:srgbClr val="FFFFFF"/>
              </a:solidFill>
              <a:latin typeface="微软雅黑"/>
              <a:ea typeface="微软雅黑"/>
              <a:cs typeface="+mn-ea"/>
              <a:sym typeface="+mn-lt"/>
            </a:endParaRPr>
          </a:p>
        </p:txBody>
      </p:sp>
      <p:sp>
        <p:nvSpPr>
          <p:cNvPr id="23" name="MH_SubTitle_1" descr="n23 Fb Tran Manh Tung">
            <a:extLst>
              <a:ext uri="{FF2B5EF4-FFF2-40B4-BE49-F238E27FC236}">
                <a16:creationId xmlns:a16="http://schemas.microsoft.com/office/drawing/2014/main" id="{F250FE96-9F2A-5302-DCE7-1E0A092FDBD6}"/>
              </a:ext>
            </a:extLst>
          </p:cNvPr>
          <p:cNvSpPr/>
          <p:nvPr>
            <p:custDataLst>
              <p:tags r:id="rId4"/>
            </p:custDataLst>
          </p:nvPr>
        </p:nvSpPr>
        <p:spPr>
          <a:xfrm>
            <a:off x="2214176" y="764607"/>
            <a:ext cx="7359564" cy="1206253"/>
          </a:xfrm>
          <a:prstGeom prst="rect">
            <a:avLst/>
          </a:prstGeom>
          <a:solidFill>
            <a:srgbClr val="FFFFFF"/>
          </a:solidFill>
          <a:effectLst/>
        </p:spPr>
        <p:txBody>
          <a:bodyPr anchor="ctr"/>
          <a:lstStyle/>
          <a:p>
            <a:pPr algn="ctr" defTabSz="1828755">
              <a:lnSpc>
                <a:spcPct val="150000"/>
              </a:lnSpc>
              <a:defRPr/>
            </a:pPr>
            <a:r>
              <a:rPr lang="en-US" altLang="zh-CN" sz="2800" kern="0">
                <a:latin typeface="#9Slide03 AllRoundGothic" panose="020B0703020202020104" pitchFamily="34" charset="0"/>
                <a:ea typeface="微软雅黑"/>
                <a:cs typeface="+mn-ea"/>
                <a:sym typeface="+mn-lt"/>
              </a:rPr>
              <a:t>ỨNG DỤNG CỦA VẬT LÍ TRONG QUÂN SỰ</a:t>
            </a:r>
            <a:endParaRPr lang="zh-CN" altLang="en-US" sz="2800" kern="0" dirty="0">
              <a:latin typeface="#9Slide03 AllRoundGothic" panose="020B0703020202020104" pitchFamily="34" charset="0"/>
              <a:ea typeface="微软雅黑"/>
              <a:cs typeface="+mn-ea"/>
              <a:sym typeface="+mn-lt"/>
            </a:endParaRPr>
          </a:p>
        </p:txBody>
      </p:sp>
      <p:sp>
        <p:nvSpPr>
          <p:cNvPr id="15" name="MH_Text_1" descr="n23 Fb Tran Manh Tung">
            <a:extLst>
              <a:ext uri="{FF2B5EF4-FFF2-40B4-BE49-F238E27FC236}">
                <a16:creationId xmlns:a16="http://schemas.microsoft.com/office/drawing/2014/main" id="{DC2F8B73-BCC1-C0F5-F30E-0162F56AEF8F}"/>
              </a:ext>
            </a:extLst>
          </p:cNvPr>
          <p:cNvSpPr txBox="1">
            <a:spLocks noChangeArrowheads="1"/>
          </p:cNvSpPr>
          <p:nvPr>
            <p:custDataLst>
              <p:tags r:id="rId5"/>
            </p:custDataLst>
          </p:nvPr>
        </p:nvSpPr>
        <p:spPr bwMode="auto">
          <a:xfrm>
            <a:off x="3474720" y="2327925"/>
            <a:ext cx="13517880" cy="98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just" defTabSz="1828755"/>
            <a:r>
              <a:rPr lang="en-US" sz="2600"/>
              <a:t>Kể tên vài quốc gia có tiềm lực quân sự mạnh trên thế giới?  Và căn cứ vào tiêu chí nào để đánh giá? Tiềm năng quân sự của Việt Nam chúng ta được đánh giá như thế nào so với thế giới?</a:t>
            </a:r>
            <a:endParaRPr lang="zh-CN" altLang="en-US" sz="2600" kern="0" dirty="0">
              <a:solidFill>
                <a:prstClr val="black">
                  <a:lumMod val="75000"/>
                  <a:lumOff val="25000"/>
                </a:prstClr>
              </a:solidFill>
              <a:ea typeface="微软雅黑"/>
              <a:cs typeface="Calibri" panose="020F0502020204030204" pitchFamily="34" charset="0"/>
              <a:sym typeface="+mn-lt"/>
            </a:endParaRPr>
          </a:p>
        </p:txBody>
      </p:sp>
      <p:pic>
        <p:nvPicPr>
          <p:cNvPr id="9218" name="Picture 2" descr="n23 Fb Tran Manh Tung">
            <a:extLst>
              <a:ext uri="{FF2B5EF4-FFF2-40B4-BE49-F238E27FC236}">
                <a16:creationId xmlns:a16="http://schemas.microsoft.com/office/drawing/2014/main" id="{1632D6CC-7A86-EC7A-2561-273902E42725}"/>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3995" t="2755" r="3731" b="12183"/>
          <a:stretch/>
        </p:blipFill>
        <p:spPr bwMode="auto">
          <a:xfrm>
            <a:off x="4080650" y="3442254"/>
            <a:ext cx="10126699" cy="667882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descr="n23 Fb Tran Manh Tung">
            <a:extLst>
              <a:ext uri="{FF2B5EF4-FFF2-40B4-BE49-F238E27FC236}">
                <a16:creationId xmlns:a16="http://schemas.microsoft.com/office/drawing/2014/main" id="{65CBD1AF-01EB-851A-F233-CF1E76874387}"/>
              </a:ext>
            </a:extLst>
          </p:cNvPr>
          <p:cNvSpPr txBox="1"/>
          <p:nvPr/>
        </p:nvSpPr>
        <p:spPr>
          <a:xfrm>
            <a:off x="14550525" y="4487197"/>
            <a:ext cx="3442792" cy="3531864"/>
          </a:xfrm>
          <a:prstGeom prst="rect">
            <a:avLst/>
          </a:prstGeom>
          <a:noFill/>
          <a:ln w="28575">
            <a:solidFill>
              <a:schemeClr val="accent1"/>
            </a:solidFill>
            <a:prstDash val="sysDash"/>
          </a:ln>
        </p:spPr>
        <p:txBody>
          <a:bodyPr wrap="square">
            <a:spAutoFit/>
          </a:bodyPr>
          <a:lstStyle/>
          <a:p>
            <a:pPr lvl="0" algn="just">
              <a:lnSpc>
                <a:spcPct val="115000"/>
              </a:lnSpc>
            </a:pPr>
            <a:r>
              <a:rPr lang="en-US" sz="2800" spc="-15">
                <a:effectLst/>
                <a:latin typeface="Calibri" panose="020F0502020204030204" pitchFamily="34" charset="0"/>
                <a:ea typeface="Times New Roman" panose="02020603050405020304" pitchFamily="18" charset="0"/>
                <a:cs typeface="Calibri" panose="020F0502020204030204" pitchFamily="34" charset="0"/>
              </a:rPr>
              <a:t>Căn cứ vào các yếu tố: Ngân sách cho quân đội, quân nhân chính quy, số xe tăng, số trực thăng chiến đấu , số máy bay, số tàu sân bay và số tàu ngầm.</a:t>
            </a:r>
            <a:endParaRPr lang="en-US" sz="2800">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1197033322"/>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MH_SubTitle_1" descr="n23 Fb Tran Manh Tung">
            <a:extLst>
              <a:ext uri="{FF2B5EF4-FFF2-40B4-BE49-F238E27FC236}">
                <a16:creationId xmlns:a16="http://schemas.microsoft.com/office/drawing/2014/main" id="{28AD0404-01B7-3C2D-C1F9-72BF6A5BBC72}"/>
              </a:ext>
            </a:extLst>
          </p:cNvPr>
          <p:cNvSpPr>
            <a:spLocks/>
          </p:cNvSpPr>
          <p:nvPr>
            <p:custDataLst>
              <p:tags r:id="rId1"/>
            </p:custDataLst>
          </p:nvPr>
        </p:nvSpPr>
        <p:spPr bwMode="auto">
          <a:xfrm>
            <a:off x="1554480" y="2388995"/>
            <a:ext cx="1920240" cy="640080"/>
          </a:xfrm>
          <a:custGeom>
            <a:avLst/>
            <a:gdLst>
              <a:gd name="T0" fmla="*/ 2147483646 w 30720"/>
              <a:gd name="T1" fmla="*/ 2147483646 h 11496"/>
              <a:gd name="T2" fmla="*/ 2147483646 w 30720"/>
              <a:gd name="T3" fmla="*/ 2147483646 h 11496"/>
              <a:gd name="T4" fmla="*/ 2147483646 w 30720"/>
              <a:gd name="T5" fmla="*/ 2147483646 h 11496"/>
              <a:gd name="T6" fmla="*/ 2147483646 w 30720"/>
              <a:gd name="T7" fmla="*/ 2147483646 h 11496"/>
              <a:gd name="T8" fmla="*/ 2147483646 w 30720"/>
              <a:gd name="T9" fmla="*/ 2147483646 h 11496"/>
              <a:gd name="T10" fmla="*/ 2147483646 w 30720"/>
              <a:gd name="T11" fmla="*/ 2147483646 h 11496"/>
              <a:gd name="T12" fmla="*/ 2147483646 w 30720"/>
              <a:gd name="T13" fmla="*/ 2147483646 h 11496"/>
              <a:gd name="T14" fmla="*/ 2147483646 w 30720"/>
              <a:gd name="T15" fmla="*/ 2147483646 h 11496"/>
              <a:gd name="T16" fmla="*/ 2147483646 w 30720"/>
              <a:gd name="T17" fmla="*/ 2147483646 h 11496"/>
              <a:gd name="T18" fmla="*/ 2147483646 w 30720"/>
              <a:gd name="T19" fmla="*/ 2147483646 h 11496"/>
              <a:gd name="T20" fmla="*/ 2147483646 w 30720"/>
              <a:gd name="T21" fmla="*/ 2147483646 h 11496"/>
              <a:gd name="T22" fmla="*/ 2147483646 w 30720"/>
              <a:gd name="T23" fmla="*/ 2147483646 h 11496"/>
              <a:gd name="T24" fmla="*/ 2147483646 w 30720"/>
              <a:gd name="T25" fmla="*/ 2147483646 h 11496"/>
              <a:gd name="T26" fmla="*/ 2147483646 w 30720"/>
              <a:gd name="T27" fmla="*/ 2147483646 h 11496"/>
              <a:gd name="T28" fmla="*/ 2147483646 w 30720"/>
              <a:gd name="T29" fmla="*/ 2147483646 h 11496"/>
              <a:gd name="T30" fmla="*/ 2147483646 w 30720"/>
              <a:gd name="T31" fmla="*/ 2147483646 h 11496"/>
              <a:gd name="T32" fmla="*/ 2147483646 w 30720"/>
              <a:gd name="T33" fmla="*/ 2147483646 h 11496"/>
              <a:gd name="T34" fmla="*/ 2147483646 w 30720"/>
              <a:gd name="T35" fmla="*/ 2147483646 h 11496"/>
              <a:gd name="T36" fmla="*/ 2147483646 w 30720"/>
              <a:gd name="T37" fmla="*/ 2147483646 h 11496"/>
              <a:gd name="T38" fmla="*/ 2147483646 w 30720"/>
              <a:gd name="T39" fmla="*/ 2147483646 h 11496"/>
              <a:gd name="T40" fmla="*/ 2147483646 w 30720"/>
              <a:gd name="T41" fmla="*/ 2147483646 h 11496"/>
              <a:gd name="T42" fmla="*/ 2147483646 w 30720"/>
              <a:gd name="T43" fmla="*/ 2147483646 h 11496"/>
              <a:gd name="T44" fmla="*/ 2147483646 w 30720"/>
              <a:gd name="T45" fmla="*/ 2147483646 h 11496"/>
              <a:gd name="T46" fmla="*/ 2147483646 w 30720"/>
              <a:gd name="T47" fmla="*/ 2147483646 h 11496"/>
              <a:gd name="T48" fmla="*/ 2147483646 w 30720"/>
              <a:gd name="T49" fmla="*/ 2147483646 h 11496"/>
              <a:gd name="T50" fmla="*/ 2147483646 w 30720"/>
              <a:gd name="T51" fmla="*/ 2147483646 h 11496"/>
              <a:gd name="T52" fmla="*/ 2147483646 w 30720"/>
              <a:gd name="T53" fmla="*/ 2147483646 h 11496"/>
              <a:gd name="T54" fmla="*/ 2147483646 w 30720"/>
              <a:gd name="T55" fmla="*/ 2147483646 h 11496"/>
              <a:gd name="T56" fmla="*/ 2147483646 w 30720"/>
              <a:gd name="T57" fmla="*/ 2147483646 h 11496"/>
              <a:gd name="T58" fmla="*/ 2147483646 w 30720"/>
              <a:gd name="T59" fmla="*/ 2147483646 h 11496"/>
              <a:gd name="T60" fmla="*/ 2147483646 w 30720"/>
              <a:gd name="T61" fmla="*/ 2147483646 h 11496"/>
              <a:gd name="T62" fmla="*/ 2147483646 w 30720"/>
              <a:gd name="T63" fmla="*/ 2147483646 h 11496"/>
              <a:gd name="T64" fmla="*/ 2147483646 w 30720"/>
              <a:gd name="T65" fmla="*/ 2147483646 h 11496"/>
              <a:gd name="T66" fmla="*/ 2147483646 w 30720"/>
              <a:gd name="T67" fmla="*/ 2147483646 h 11496"/>
              <a:gd name="T68" fmla="*/ 2147483646 w 30720"/>
              <a:gd name="T69" fmla="*/ 2147483646 h 11496"/>
              <a:gd name="T70" fmla="*/ 2147483646 w 30720"/>
              <a:gd name="T71" fmla="*/ 2147483646 h 11496"/>
              <a:gd name="T72" fmla="*/ 2147483646 w 30720"/>
              <a:gd name="T73" fmla="*/ 2147483646 h 11496"/>
              <a:gd name="T74" fmla="*/ 2147483646 w 30720"/>
              <a:gd name="T75" fmla="*/ 2147483646 h 11496"/>
              <a:gd name="T76" fmla="*/ 2147483646 w 30720"/>
              <a:gd name="T77" fmla="*/ 2147483646 h 11496"/>
              <a:gd name="T78" fmla="*/ 2147483646 w 30720"/>
              <a:gd name="T79" fmla="*/ 2147483646 h 11496"/>
              <a:gd name="T80" fmla="*/ 2147483646 w 30720"/>
              <a:gd name="T81" fmla="*/ 2147483646 h 11496"/>
              <a:gd name="T82" fmla="*/ 2147483646 w 30720"/>
              <a:gd name="T83" fmla="*/ 2147483646 h 11496"/>
              <a:gd name="T84" fmla="*/ 2147483646 w 30720"/>
              <a:gd name="T85" fmla="*/ 2147483646 h 11496"/>
              <a:gd name="T86" fmla="*/ 2147483646 w 30720"/>
              <a:gd name="T87" fmla="*/ 2147483646 h 11496"/>
              <a:gd name="T88" fmla="*/ 2147483646 w 30720"/>
              <a:gd name="T89" fmla="*/ 2147483646 h 11496"/>
              <a:gd name="T90" fmla="*/ 2147483646 w 30720"/>
              <a:gd name="T91" fmla="*/ 2147483646 h 11496"/>
              <a:gd name="T92" fmla="*/ 2147483646 w 30720"/>
              <a:gd name="T93" fmla="*/ 2147483646 h 11496"/>
              <a:gd name="T94" fmla="*/ 2147483646 w 30720"/>
              <a:gd name="T95" fmla="*/ 2147483646 h 11496"/>
              <a:gd name="T96" fmla="*/ 2147483646 w 30720"/>
              <a:gd name="T97" fmla="*/ 2147483646 h 11496"/>
              <a:gd name="T98" fmla="*/ 2147483646 w 30720"/>
              <a:gd name="T99" fmla="*/ 2147483646 h 11496"/>
              <a:gd name="T100" fmla="*/ 2147483646 w 30720"/>
              <a:gd name="T101" fmla="*/ 2147483646 h 11496"/>
              <a:gd name="T102" fmla="*/ 2147483646 w 30720"/>
              <a:gd name="T103" fmla="*/ 2147483646 h 11496"/>
              <a:gd name="T104" fmla="*/ 2147483646 w 30720"/>
              <a:gd name="T105" fmla="*/ 2147483646 h 11496"/>
              <a:gd name="T106" fmla="*/ 2147483646 w 30720"/>
              <a:gd name="T107" fmla="*/ 2147483646 h 11496"/>
              <a:gd name="T108" fmla="*/ 2147483646 w 30720"/>
              <a:gd name="T109" fmla="*/ 2147483646 h 11496"/>
              <a:gd name="T110" fmla="*/ 2147483646 w 30720"/>
              <a:gd name="T111" fmla="*/ 2147483646 h 11496"/>
              <a:gd name="T112" fmla="*/ 2147483646 w 30720"/>
              <a:gd name="T113" fmla="*/ 2147483646 h 11496"/>
              <a:gd name="T114" fmla="*/ 2147483646 w 30720"/>
              <a:gd name="T115" fmla="*/ 2147483646 h 11496"/>
              <a:gd name="T116" fmla="*/ 2147483646 w 30720"/>
              <a:gd name="T117" fmla="*/ 2147483646 h 11496"/>
              <a:gd name="T118" fmla="*/ 2147483646 w 30720"/>
              <a:gd name="T119" fmla="*/ 2147483646 h 11496"/>
              <a:gd name="T120" fmla="*/ 2147483646 w 30720"/>
              <a:gd name="T121" fmla="*/ 2147483646 h 11496"/>
              <a:gd name="T122" fmla="*/ 2147483646 w 30720"/>
              <a:gd name="T123" fmla="*/ 2147483646 h 11496"/>
              <a:gd name="T124" fmla="*/ 2147483646 w 30720"/>
              <a:gd name="T125" fmla="*/ 2147483646 h 1149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720" h="11496">
                <a:moveTo>
                  <a:pt x="29285" y="7403"/>
                </a:moveTo>
                <a:lnTo>
                  <a:pt x="29285" y="7403"/>
                </a:lnTo>
                <a:lnTo>
                  <a:pt x="29232" y="7379"/>
                </a:lnTo>
                <a:lnTo>
                  <a:pt x="29180" y="7357"/>
                </a:lnTo>
                <a:lnTo>
                  <a:pt x="29127" y="7336"/>
                </a:lnTo>
                <a:lnTo>
                  <a:pt x="29073" y="7316"/>
                </a:lnTo>
                <a:lnTo>
                  <a:pt x="29020" y="7298"/>
                </a:lnTo>
                <a:lnTo>
                  <a:pt x="28966" y="7280"/>
                </a:lnTo>
                <a:lnTo>
                  <a:pt x="28913" y="7264"/>
                </a:lnTo>
                <a:lnTo>
                  <a:pt x="28859" y="7251"/>
                </a:lnTo>
                <a:lnTo>
                  <a:pt x="28804" y="7237"/>
                </a:lnTo>
                <a:lnTo>
                  <a:pt x="28750" y="7226"/>
                </a:lnTo>
                <a:lnTo>
                  <a:pt x="28697" y="7216"/>
                </a:lnTo>
                <a:lnTo>
                  <a:pt x="28643" y="7208"/>
                </a:lnTo>
                <a:lnTo>
                  <a:pt x="28589" y="7202"/>
                </a:lnTo>
                <a:lnTo>
                  <a:pt x="28535" y="7198"/>
                </a:lnTo>
                <a:lnTo>
                  <a:pt x="28482" y="7195"/>
                </a:lnTo>
                <a:lnTo>
                  <a:pt x="28429" y="7194"/>
                </a:lnTo>
                <a:lnTo>
                  <a:pt x="28376" y="7194"/>
                </a:lnTo>
                <a:lnTo>
                  <a:pt x="28322" y="7197"/>
                </a:lnTo>
                <a:lnTo>
                  <a:pt x="28269" y="7201"/>
                </a:lnTo>
                <a:lnTo>
                  <a:pt x="28217" y="7207"/>
                </a:lnTo>
                <a:lnTo>
                  <a:pt x="28165" y="7215"/>
                </a:lnTo>
                <a:lnTo>
                  <a:pt x="28113" y="7226"/>
                </a:lnTo>
                <a:lnTo>
                  <a:pt x="28062" y="7238"/>
                </a:lnTo>
                <a:lnTo>
                  <a:pt x="28011" y="7253"/>
                </a:lnTo>
                <a:lnTo>
                  <a:pt x="27960" y="7270"/>
                </a:lnTo>
                <a:lnTo>
                  <a:pt x="27910" y="7289"/>
                </a:lnTo>
                <a:lnTo>
                  <a:pt x="27861" y="7310"/>
                </a:lnTo>
                <a:lnTo>
                  <a:pt x="27812" y="7334"/>
                </a:lnTo>
                <a:lnTo>
                  <a:pt x="27763" y="7360"/>
                </a:lnTo>
                <a:lnTo>
                  <a:pt x="27717" y="7388"/>
                </a:lnTo>
                <a:lnTo>
                  <a:pt x="27670" y="7418"/>
                </a:lnTo>
                <a:lnTo>
                  <a:pt x="27623" y="7452"/>
                </a:lnTo>
                <a:lnTo>
                  <a:pt x="27600" y="7473"/>
                </a:lnTo>
                <a:lnTo>
                  <a:pt x="27578" y="7494"/>
                </a:lnTo>
                <a:lnTo>
                  <a:pt x="27556" y="7516"/>
                </a:lnTo>
                <a:lnTo>
                  <a:pt x="27535" y="7539"/>
                </a:lnTo>
                <a:lnTo>
                  <a:pt x="27515" y="7562"/>
                </a:lnTo>
                <a:lnTo>
                  <a:pt x="27495" y="7586"/>
                </a:lnTo>
                <a:lnTo>
                  <a:pt x="27476" y="7611"/>
                </a:lnTo>
                <a:lnTo>
                  <a:pt x="27457" y="7636"/>
                </a:lnTo>
                <a:lnTo>
                  <a:pt x="27440" y="7662"/>
                </a:lnTo>
                <a:lnTo>
                  <a:pt x="27422" y="7689"/>
                </a:lnTo>
                <a:lnTo>
                  <a:pt x="27405" y="7716"/>
                </a:lnTo>
                <a:lnTo>
                  <a:pt x="27390" y="7743"/>
                </a:lnTo>
                <a:lnTo>
                  <a:pt x="27374" y="7771"/>
                </a:lnTo>
                <a:lnTo>
                  <a:pt x="27360" y="7799"/>
                </a:lnTo>
                <a:lnTo>
                  <a:pt x="27345" y="7827"/>
                </a:lnTo>
                <a:lnTo>
                  <a:pt x="27332" y="7857"/>
                </a:lnTo>
                <a:lnTo>
                  <a:pt x="27319" y="7887"/>
                </a:lnTo>
                <a:lnTo>
                  <a:pt x="27307" y="7916"/>
                </a:lnTo>
                <a:lnTo>
                  <a:pt x="27296" y="7946"/>
                </a:lnTo>
                <a:lnTo>
                  <a:pt x="27286" y="7976"/>
                </a:lnTo>
                <a:lnTo>
                  <a:pt x="27276" y="8006"/>
                </a:lnTo>
                <a:lnTo>
                  <a:pt x="27268" y="8038"/>
                </a:lnTo>
                <a:lnTo>
                  <a:pt x="27260" y="8069"/>
                </a:lnTo>
                <a:lnTo>
                  <a:pt x="27252" y="8099"/>
                </a:lnTo>
                <a:lnTo>
                  <a:pt x="27246" y="8130"/>
                </a:lnTo>
                <a:lnTo>
                  <a:pt x="27241" y="8161"/>
                </a:lnTo>
                <a:lnTo>
                  <a:pt x="27236" y="8193"/>
                </a:lnTo>
                <a:lnTo>
                  <a:pt x="27231" y="8224"/>
                </a:lnTo>
                <a:lnTo>
                  <a:pt x="27228" y="8255"/>
                </a:lnTo>
                <a:lnTo>
                  <a:pt x="27226" y="8286"/>
                </a:lnTo>
                <a:lnTo>
                  <a:pt x="27225" y="8318"/>
                </a:lnTo>
                <a:lnTo>
                  <a:pt x="27224" y="8348"/>
                </a:lnTo>
                <a:lnTo>
                  <a:pt x="27225" y="8379"/>
                </a:lnTo>
                <a:lnTo>
                  <a:pt x="27226" y="8409"/>
                </a:lnTo>
                <a:lnTo>
                  <a:pt x="27228" y="8440"/>
                </a:lnTo>
                <a:lnTo>
                  <a:pt x="27231" y="8471"/>
                </a:lnTo>
                <a:lnTo>
                  <a:pt x="27236" y="8500"/>
                </a:lnTo>
                <a:lnTo>
                  <a:pt x="27241" y="8530"/>
                </a:lnTo>
                <a:lnTo>
                  <a:pt x="27247" y="8559"/>
                </a:lnTo>
                <a:lnTo>
                  <a:pt x="27254" y="8588"/>
                </a:lnTo>
                <a:lnTo>
                  <a:pt x="27263" y="8617"/>
                </a:lnTo>
                <a:lnTo>
                  <a:pt x="27271" y="8645"/>
                </a:lnTo>
                <a:lnTo>
                  <a:pt x="27281" y="8674"/>
                </a:lnTo>
                <a:lnTo>
                  <a:pt x="27293" y="8701"/>
                </a:lnTo>
                <a:lnTo>
                  <a:pt x="27304" y="8728"/>
                </a:lnTo>
                <a:lnTo>
                  <a:pt x="27318" y="8754"/>
                </a:lnTo>
                <a:lnTo>
                  <a:pt x="27331" y="8780"/>
                </a:lnTo>
                <a:lnTo>
                  <a:pt x="27347" y="8805"/>
                </a:lnTo>
                <a:lnTo>
                  <a:pt x="27364" y="8830"/>
                </a:lnTo>
                <a:lnTo>
                  <a:pt x="27381" y="8854"/>
                </a:lnTo>
                <a:lnTo>
                  <a:pt x="27399" y="8876"/>
                </a:lnTo>
                <a:lnTo>
                  <a:pt x="27419" y="8899"/>
                </a:lnTo>
                <a:lnTo>
                  <a:pt x="27440" y="8921"/>
                </a:lnTo>
                <a:lnTo>
                  <a:pt x="27462" y="8943"/>
                </a:lnTo>
                <a:lnTo>
                  <a:pt x="27484" y="8963"/>
                </a:lnTo>
                <a:lnTo>
                  <a:pt x="27509" y="8983"/>
                </a:lnTo>
                <a:lnTo>
                  <a:pt x="27534" y="9001"/>
                </a:lnTo>
                <a:lnTo>
                  <a:pt x="27560" y="9019"/>
                </a:lnTo>
                <a:lnTo>
                  <a:pt x="27589" y="9036"/>
                </a:lnTo>
                <a:lnTo>
                  <a:pt x="27618" y="9052"/>
                </a:lnTo>
                <a:lnTo>
                  <a:pt x="27648" y="9067"/>
                </a:lnTo>
                <a:lnTo>
                  <a:pt x="27679" y="9081"/>
                </a:lnTo>
                <a:lnTo>
                  <a:pt x="27711" y="9094"/>
                </a:lnTo>
                <a:lnTo>
                  <a:pt x="27746" y="9106"/>
                </a:lnTo>
                <a:lnTo>
                  <a:pt x="27734" y="9013"/>
                </a:lnTo>
                <a:lnTo>
                  <a:pt x="27730" y="8964"/>
                </a:lnTo>
                <a:lnTo>
                  <a:pt x="27727" y="8916"/>
                </a:lnTo>
                <a:lnTo>
                  <a:pt x="27724" y="8866"/>
                </a:lnTo>
                <a:lnTo>
                  <a:pt x="27722" y="8816"/>
                </a:lnTo>
                <a:lnTo>
                  <a:pt x="27721" y="8767"/>
                </a:lnTo>
                <a:lnTo>
                  <a:pt x="27721" y="8717"/>
                </a:lnTo>
                <a:lnTo>
                  <a:pt x="27722" y="8667"/>
                </a:lnTo>
                <a:lnTo>
                  <a:pt x="27725" y="8617"/>
                </a:lnTo>
                <a:lnTo>
                  <a:pt x="27729" y="8568"/>
                </a:lnTo>
                <a:lnTo>
                  <a:pt x="27734" y="8519"/>
                </a:lnTo>
                <a:lnTo>
                  <a:pt x="27743" y="8472"/>
                </a:lnTo>
                <a:lnTo>
                  <a:pt x="27752" y="8425"/>
                </a:lnTo>
                <a:lnTo>
                  <a:pt x="27763" y="8378"/>
                </a:lnTo>
                <a:lnTo>
                  <a:pt x="27776" y="8333"/>
                </a:lnTo>
                <a:lnTo>
                  <a:pt x="27783" y="8311"/>
                </a:lnTo>
                <a:lnTo>
                  <a:pt x="27792" y="8289"/>
                </a:lnTo>
                <a:lnTo>
                  <a:pt x="27800" y="8268"/>
                </a:lnTo>
                <a:lnTo>
                  <a:pt x="27809" y="8247"/>
                </a:lnTo>
                <a:lnTo>
                  <a:pt x="27820" y="8226"/>
                </a:lnTo>
                <a:lnTo>
                  <a:pt x="27829" y="8206"/>
                </a:lnTo>
                <a:lnTo>
                  <a:pt x="27840" y="8185"/>
                </a:lnTo>
                <a:lnTo>
                  <a:pt x="27852" y="8167"/>
                </a:lnTo>
                <a:lnTo>
                  <a:pt x="27864" y="8148"/>
                </a:lnTo>
                <a:lnTo>
                  <a:pt x="27877" y="8129"/>
                </a:lnTo>
                <a:lnTo>
                  <a:pt x="27890" y="8112"/>
                </a:lnTo>
                <a:lnTo>
                  <a:pt x="27905" y="8094"/>
                </a:lnTo>
                <a:lnTo>
                  <a:pt x="27921" y="8077"/>
                </a:lnTo>
                <a:lnTo>
                  <a:pt x="27936" y="8061"/>
                </a:lnTo>
                <a:lnTo>
                  <a:pt x="27953" y="8045"/>
                </a:lnTo>
                <a:lnTo>
                  <a:pt x="27970" y="8029"/>
                </a:lnTo>
                <a:lnTo>
                  <a:pt x="27987" y="8015"/>
                </a:lnTo>
                <a:lnTo>
                  <a:pt x="28006" y="8001"/>
                </a:lnTo>
                <a:lnTo>
                  <a:pt x="28026" y="7988"/>
                </a:lnTo>
                <a:lnTo>
                  <a:pt x="28047" y="7975"/>
                </a:lnTo>
                <a:lnTo>
                  <a:pt x="28067" y="7963"/>
                </a:lnTo>
                <a:lnTo>
                  <a:pt x="28089" y="7951"/>
                </a:lnTo>
                <a:lnTo>
                  <a:pt x="28112" y="7941"/>
                </a:lnTo>
                <a:lnTo>
                  <a:pt x="28136" y="7931"/>
                </a:lnTo>
                <a:lnTo>
                  <a:pt x="28160" y="7922"/>
                </a:lnTo>
                <a:lnTo>
                  <a:pt x="28186" y="7914"/>
                </a:lnTo>
                <a:lnTo>
                  <a:pt x="28212" y="7906"/>
                </a:lnTo>
                <a:lnTo>
                  <a:pt x="28240" y="7899"/>
                </a:lnTo>
                <a:lnTo>
                  <a:pt x="28268" y="7893"/>
                </a:lnTo>
                <a:lnTo>
                  <a:pt x="28298" y="7889"/>
                </a:lnTo>
                <a:lnTo>
                  <a:pt x="28328" y="7885"/>
                </a:lnTo>
                <a:lnTo>
                  <a:pt x="28358" y="7880"/>
                </a:lnTo>
                <a:lnTo>
                  <a:pt x="28384" y="7882"/>
                </a:lnTo>
                <a:lnTo>
                  <a:pt x="28410" y="7883"/>
                </a:lnTo>
                <a:lnTo>
                  <a:pt x="28435" y="7884"/>
                </a:lnTo>
                <a:lnTo>
                  <a:pt x="28460" y="7887"/>
                </a:lnTo>
                <a:lnTo>
                  <a:pt x="28485" y="7890"/>
                </a:lnTo>
                <a:lnTo>
                  <a:pt x="28510" y="7893"/>
                </a:lnTo>
                <a:lnTo>
                  <a:pt x="28535" y="7898"/>
                </a:lnTo>
                <a:lnTo>
                  <a:pt x="28559" y="7903"/>
                </a:lnTo>
                <a:lnTo>
                  <a:pt x="28583" y="7909"/>
                </a:lnTo>
                <a:lnTo>
                  <a:pt x="28607" y="7915"/>
                </a:lnTo>
                <a:lnTo>
                  <a:pt x="28630" y="7922"/>
                </a:lnTo>
                <a:lnTo>
                  <a:pt x="28654" y="7929"/>
                </a:lnTo>
                <a:lnTo>
                  <a:pt x="28676" y="7938"/>
                </a:lnTo>
                <a:lnTo>
                  <a:pt x="28699" y="7947"/>
                </a:lnTo>
                <a:lnTo>
                  <a:pt x="28721" y="7956"/>
                </a:lnTo>
                <a:lnTo>
                  <a:pt x="28743" y="7966"/>
                </a:lnTo>
                <a:lnTo>
                  <a:pt x="28765" y="7976"/>
                </a:lnTo>
                <a:lnTo>
                  <a:pt x="28787" y="7988"/>
                </a:lnTo>
                <a:lnTo>
                  <a:pt x="28808" y="7999"/>
                </a:lnTo>
                <a:lnTo>
                  <a:pt x="28828" y="8012"/>
                </a:lnTo>
                <a:lnTo>
                  <a:pt x="28869" y="8038"/>
                </a:lnTo>
                <a:lnTo>
                  <a:pt x="28908" y="8065"/>
                </a:lnTo>
                <a:lnTo>
                  <a:pt x="28945" y="8095"/>
                </a:lnTo>
                <a:lnTo>
                  <a:pt x="28981" y="8126"/>
                </a:lnTo>
                <a:lnTo>
                  <a:pt x="29016" y="8159"/>
                </a:lnTo>
                <a:lnTo>
                  <a:pt x="29048" y="8195"/>
                </a:lnTo>
                <a:lnTo>
                  <a:pt x="29078" y="8231"/>
                </a:lnTo>
                <a:lnTo>
                  <a:pt x="29107" y="8270"/>
                </a:lnTo>
                <a:lnTo>
                  <a:pt x="29134" y="8309"/>
                </a:lnTo>
                <a:lnTo>
                  <a:pt x="29159" y="8351"/>
                </a:lnTo>
                <a:lnTo>
                  <a:pt x="29182" y="8394"/>
                </a:lnTo>
                <a:lnTo>
                  <a:pt x="29202" y="8436"/>
                </a:lnTo>
                <a:lnTo>
                  <a:pt x="29221" y="8481"/>
                </a:lnTo>
                <a:lnTo>
                  <a:pt x="29229" y="8504"/>
                </a:lnTo>
                <a:lnTo>
                  <a:pt x="29238" y="8527"/>
                </a:lnTo>
                <a:lnTo>
                  <a:pt x="29245" y="8551"/>
                </a:lnTo>
                <a:lnTo>
                  <a:pt x="29251" y="8574"/>
                </a:lnTo>
                <a:lnTo>
                  <a:pt x="29257" y="8598"/>
                </a:lnTo>
                <a:lnTo>
                  <a:pt x="29263" y="8621"/>
                </a:lnTo>
                <a:lnTo>
                  <a:pt x="29268" y="8645"/>
                </a:lnTo>
                <a:lnTo>
                  <a:pt x="29272" y="8670"/>
                </a:lnTo>
                <a:lnTo>
                  <a:pt x="29275" y="8694"/>
                </a:lnTo>
                <a:lnTo>
                  <a:pt x="29278" y="8719"/>
                </a:lnTo>
                <a:lnTo>
                  <a:pt x="29280" y="8744"/>
                </a:lnTo>
                <a:lnTo>
                  <a:pt x="29282" y="8769"/>
                </a:lnTo>
                <a:lnTo>
                  <a:pt x="29283" y="8794"/>
                </a:lnTo>
                <a:lnTo>
                  <a:pt x="29283" y="8820"/>
                </a:lnTo>
                <a:lnTo>
                  <a:pt x="29283" y="8845"/>
                </a:lnTo>
                <a:lnTo>
                  <a:pt x="29282" y="8871"/>
                </a:lnTo>
                <a:lnTo>
                  <a:pt x="29280" y="8897"/>
                </a:lnTo>
                <a:lnTo>
                  <a:pt x="29278" y="8922"/>
                </a:lnTo>
                <a:lnTo>
                  <a:pt x="29271" y="8974"/>
                </a:lnTo>
                <a:lnTo>
                  <a:pt x="29262" y="9024"/>
                </a:lnTo>
                <a:lnTo>
                  <a:pt x="29251" y="9074"/>
                </a:lnTo>
                <a:lnTo>
                  <a:pt x="29238" y="9123"/>
                </a:lnTo>
                <a:lnTo>
                  <a:pt x="29223" y="9171"/>
                </a:lnTo>
                <a:lnTo>
                  <a:pt x="29206" y="9219"/>
                </a:lnTo>
                <a:lnTo>
                  <a:pt x="29188" y="9265"/>
                </a:lnTo>
                <a:lnTo>
                  <a:pt x="29167" y="9310"/>
                </a:lnTo>
                <a:lnTo>
                  <a:pt x="29144" y="9355"/>
                </a:lnTo>
                <a:lnTo>
                  <a:pt x="29120" y="9398"/>
                </a:lnTo>
                <a:lnTo>
                  <a:pt x="29094" y="9441"/>
                </a:lnTo>
                <a:lnTo>
                  <a:pt x="29067" y="9481"/>
                </a:lnTo>
                <a:lnTo>
                  <a:pt x="29038" y="9522"/>
                </a:lnTo>
                <a:lnTo>
                  <a:pt x="29006" y="9560"/>
                </a:lnTo>
                <a:lnTo>
                  <a:pt x="28974" y="9599"/>
                </a:lnTo>
                <a:lnTo>
                  <a:pt x="28941" y="9635"/>
                </a:lnTo>
                <a:lnTo>
                  <a:pt x="28905" y="9671"/>
                </a:lnTo>
                <a:lnTo>
                  <a:pt x="28869" y="9704"/>
                </a:lnTo>
                <a:lnTo>
                  <a:pt x="28831" y="9737"/>
                </a:lnTo>
                <a:lnTo>
                  <a:pt x="28792" y="9768"/>
                </a:lnTo>
                <a:lnTo>
                  <a:pt x="28751" y="9798"/>
                </a:lnTo>
                <a:lnTo>
                  <a:pt x="28710" y="9827"/>
                </a:lnTo>
                <a:lnTo>
                  <a:pt x="28666" y="9854"/>
                </a:lnTo>
                <a:lnTo>
                  <a:pt x="28622" y="9879"/>
                </a:lnTo>
                <a:lnTo>
                  <a:pt x="28578" y="9903"/>
                </a:lnTo>
                <a:lnTo>
                  <a:pt x="28532" y="9926"/>
                </a:lnTo>
                <a:lnTo>
                  <a:pt x="28484" y="9946"/>
                </a:lnTo>
                <a:lnTo>
                  <a:pt x="28436" y="9965"/>
                </a:lnTo>
                <a:lnTo>
                  <a:pt x="28387" y="9983"/>
                </a:lnTo>
                <a:lnTo>
                  <a:pt x="28337" y="9999"/>
                </a:lnTo>
                <a:lnTo>
                  <a:pt x="28287" y="10013"/>
                </a:lnTo>
                <a:lnTo>
                  <a:pt x="28236" y="10025"/>
                </a:lnTo>
                <a:lnTo>
                  <a:pt x="28189" y="10031"/>
                </a:lnTo>
                <a:lnTo>
                  <a:pt x="28143" y="10035"/>
                </a:lnTo>
                <a:lnTo>
                  <a:pt x="28098" y="10038"/>
                </a:lnTo>
                <a:lnTo>
                  <a:pt x="28052" y="10040"/>
                </a:lnTo>
                <a:lnTo>
                  <a:pt x="28006" y="10041"/>
                </a:lnTo>
                <a:lnTo>
                  <a:pt x="27960" y="10040"/>
                </a:lnTo>
                <a:lnTo>
                  <a:pt x="27915" y="10039"/>
                </a:lnTo>
                <a:lnTo>
                  <a:pt x="27870" y="10036"/>
                </a:lnTo>
                <a:lnTo>
                  <a:pt x="27825" y="10033"/>
                </a:lnTo>
                <a:lnTo>
                  <a:pt x="27780" y="10028"/>
                </a:lnTo>
                <a:lnTo>
                  <a:pt x="27735" y="10021"/>
                </a:lnTo>
                <a:lnTo>
                  <a:pt x="27691" y="10014"/>
                </a:lnTo>
                <a:lnTo>
                  <a:pt x="27647" y="10005"/>
                </a:lnTo>
                <a:lnTo>
                  <a:pt x="27602" y="9995"/>
                </a:lnTo>
                <a:lnTo>
                  <a:pt x="27559" y="9984"/>
                </a:lnTo>
                <a:lnTo>
                  <a:pt x="27516" y="9972"/>
                </a:lnTo>
                <a:lnTo>
                  <a:pt x="27473" y="9958"/>
                </a:lnTo>
                <a:lnTo>
                  <a:pt x="27430" y="9943"/>
                </a:lnTo>
                <a:lnTo>
                  <a:pt x="27388" y="9928"/>
                </a:lnTo>
                <a:lnTo>
                  <a:pt x="27346" y="9910"/>
                </a:lnTo>
                <a:lnTo>
                  <a:pt x="27305" y="9891"/>
                </a:lnTo>
                <a:lnTo>
                  <a:pt x="27265" y="9871"/>
                </a:lnTo>
                <a:lnTo>
                  <a:pt x="27224" y="9850"/>
                </a:lnTo>
                <a:lnTo>
                  <a:pt x="27185" y="9828"/>
                </a:lnTo>
                <a:lnTo>
                  <a:pt x="27145" y="9803"/>
                </a:lnTo>
                <a:lnTo>
                  <a:pt x="27107" y="9778"/>
                </a:lnTo>
                <a:lnTo>
                  <a:pt x="27068" y="9751"/>
                </a:lnTo>
                <a:lnTo>
                  <a:pt x="27031" y="9723"/>
                </a:lnTo>
                <a:lnTo>
                  <a:pt x="26994" y="9693"/>
                </a:lnTo>
                <a:lnTo>
                  <a:pt x="26958" y="9662"/>
                </a:lnTo>
                <a:lnTo>
                  <a:pt x="26922" y="9630"/>
                </a:lnTo>
                <a:lnTo>
                  <a:pt x="26888" y="9597"/>
                </a:lnTo>
                <a:lnTo>
                  <a:pt x="26854" y="9559"/>
                </a:lnTo>
                <a:lnTo>
                  <a:pt x="26821" y="9521"/>
                </a:lnTo>
                <a:lnTo>
                  <a:pt x="26790" y="9482"/>
                </a:lnTo>
                <a:lnTo>
                  <a:pt x="26761" y="9443"/>
                </a:lnTo>
                <a:lnTo>
                  <a:pt x="26732" y="9403"/>
                </a:lnTo>
                <a:lnTo>
                  <a:pt x="26705" y="9364"/>
                </a:lnTo>
                <a:lnTo>
                  <a:pt x="26679" y="9323"/>
                </a:lnTo>
                <a:lnTo>
                  <a:pt x="26655" y="9282"/>
                </a:lnTo>
                <a:lnTo>
                  <a:pt x="26631" y="9241"/>
                </a:lnTo>
                <a:lnTo>
                  <a:pt x="26609" y="9199"/>
                </a:lnTo>
                <a:lnTo>
                  <a:pt x="26588" y="9157"/>
                </a:lnTo>
                <a:lnTo>
                  <a:pt x="26568" y="9115"/>
                </a:lnTo>
                <a:lnTo>
                  <a:pt x="26551" y="9073"/>
                </a:lnTo>
                <a:lnTo>
                  <a:pt x="26533" y="9029"/>
                </a:lnTo>
                <a:lnTo>
                  <a:pt x="26517" y="8987"/>
                </a:lnTo>
                <a:lnTo>
                  <a:pt x="26503" y="8943"/>
                </a:lnTo>
                <a:lnTo>
                  <a:pt x="26489" y="8900"/>
                </a:lnTo>
                <a:lnTo>
                  <a:pt x="26477" y="8857"/>
                </a:lnTo>
                <a:lnTo>
                  <a:pt x="26466" y="8812"/>
                </a:lnTo>
                <a:lnTo>
                  <a:pt x="26456" y="8768"/>
                </a:lnTo>
                <a:lnTo>
                  <a:pt x="26448" y="8723"/>
                </a:lnTo>
                <a:lnTo>
                  <a:pt x="26440" y="8680"/>
                </a:lnTo>
                <a:lnTo>
                  <a:pt x="26434" y="8635"/>
                </a:lnTo>
                <a:lnTo>
                  <a:pt x="26429" y="8590"/>
                </a:lnTo>
                <a:lnTo>
                  <a:pt x="26425" y="8546"/>
                </a:lnTo>
                <a:lnTo>
                  <a:pt x="26422" y="8501"/>
                </a:lnTo>
                <a:lnTo>
                  <a:pt x="26421" y="8456"/>
                </a:lnTo>
                <a:lnTo>
                  <a:pt x="26419" y="8412"/>
                </a:lnTo>
                <a:lnTo>
                  <a:pt x="26419" y="8368"/>
                </a:lnTo>
                <a:lnTo>
                  <a:pt x="26422" y="8323"/>
                </a:lnTo>
                <a:lnTo>
                  <a:pt x="26425" y="8278"/>
                </a:lnTo>
                <a:lnTo>
                  <a:pt x="26428" y="8233"/>
                </a:lnTo>
                <a:lnTo>
                  <a:pt x="26433" y="8189"/>
                </a:lnTo>
                <a:lnTo>
                  <a:pt x="26439" y="8145"/>
                </a:lnTo>
                <a:lnTo>
                  <a:pt x="26445" y="8100"/>
                </a:lnTo>
                <a:lnTo>
                  <a:pt x="26454" y="8056"/>
                </a:lnTo>
                <a:lnTo>
                  <a:pt x="26463" y="8013"/>
                </a:lnTo>
                <a:lnTo>
                  <a:pt x="26473" y="7969"/>
                </a:lnTo>
                <a:lnTo>
                  <a:pt x="26484" y="7925"/>
                </a:lnTo>
                <a:lnTo>
                  <a:pt x="26497" y="7882"/>
                </a:lnTo>
                <a:lnTo>
                  <a:pt x="26509" y="7839"/>
                </a:lnTo>
                <a:lnTo>
                  <a:pt x="26524" y="7796"/>
                </a:lnTo>
                <a:lnTo>
                  <a:pt x="26539" y="7754"/>
                </a:lnTo>
                <a:lnTo>
                  <a:pt x="26555" y="7711"/>
                </a:lnTo>
                <a:lnTo>
                  <a:pt x="26571" y="7669"/>
                </a:lnTo>
                <a:lnTo>
                  <a:pt x="26590" y="7628"/>
                </a:lnTo>
                <a:lnTo>
                  <a:pt x="26609" y="7587"/>
                </a:lnTo>
                <a:lnTo>
                  <a:pt x="26629" y="7546"/>
                </a:lnTo>
                <a:lnTo>
                  <a:pt x="26650" y="7506"/>
                </a:lnTo>
                <a:lnTo>
                  <a:pt x="26671" y="7465"/>
                </a:lnTo>
                <a:lnTo>
                  <a:pt x="26694" y="7426"/>
                </a:lnTo>
                <a:lnTo>
                  <a:pt x="26718" y="7387"/>
                </a:lnTo>
                <a:lnTo>
                  <a:pt x="26743" y="7349"/>
                </a:lnTo>
                <a:lnTo>
                  <a:pt x="26768" y="7310"/>
                </a:lnTo>
                <a:lnTo>
                  <a:pt x="26795" y="7273"/>
                </a:lnTo>
                <a:lnTo>
                  <a:pt x="26822" y="7236"/>
                </a:lnTo>
                <a:lnTo>
                  <a:pt x="26850" y="7200"/>
                </a:lnTo>
                <a:lnTo>
                  <a:pt x="26880" y="7163"/>
                </a:lnTo>
                <a:lnTo>
                  <a:pt x="26910" y="7128"/>
                </a:lnTo>
                <a:lnTo>
                  <a:pt x="26940" y="7094"/>
                </a:lnTo>
                <a:lnTo>
                  <a:pt x="26971" y="7060"/>
                </a:lnTo>
                <a:lnTo>
                  <a:pt x="27005" y="7027"/>
                </a:lnTo>
                <a:lnTo>
                  <a:pt x="27038" y="6994"/>
                </a:lnTo>
                <a:lnTo>
                  <a:pt x="27071" y="6962"/>
                </a:lnTo>
                <a:lnTo>
                  <a:pt x="27107" y="6933"/>
                </a:lnTo>
                <a:lnTo>
                  <a:pt x="27141" y="6906"/>
                </a:lnTo>
                <a:lnTo>
                  <a:pt x="27176" y="6880"/>
                </a:lnTo>
                <a:lnTo>
                  <a:pt x="27212" y="6854"/>
                </a:lnTo>
                <a:lnTo>
                  <a:pt x="27248" y="6829"/>
                </a:lnTo>
                <a:lnTo>
                  <a:pt x="27285" y="6805"/>
                </a:lnTo>
                <a:lnTo>
                  <a:pt x="27321" y="6782"/>
                </a:lnTo>
                <a:lnTo>
                  <a:pt x="27357" y="6761"/>
                </a:lnTo>
                <a:lnTo>
                  <a:pt x="27395" y="6740"/>
                </a:lnTo>
                <a:lnTo>
                  <a:pt x="27432" y="6719"/>
                </a:lnTo>
                <a:lnTo>
                  <a:pt x="27470" y="6699"/>
                </a:lnTo>
                <a:lnTo>
                  <a:pt x="27508" y="6681"/>
                </a:lnTo>
                <a:lnTo>
                  <a:pt x="27546" y="6663"/>
                </a:lnTo>
                <a:lnTo>
                  <a:pt x="27584" y="6646"/>
                </a:lnTo>
                <a:lnTo>
                  <a:pt x="27623" y="6630"/>
                </a:lnTo>
                <a:lnTo>
                  <a:pt x="27662" y="6615"/>
                </a:lnTo>
                <a:lnTo>
                  <a:pt x="27701" y="6600"/>
                </a:lnTo>
                <a:lnTo>
                  <a:pt x="27741" y="6587"/>
                </a:lnTo>
                <a:lnTo>
                  <a:pt x="27780" y="6573"/>
                </a:lnTo>
                <a:lnTo>
                  <a:pt x="27820" y="6562"/>
                </a:lnTo>
                <a:lnTo>
                  <a:pt x="27859" y="6550"/>
                </a:lnTo>
                <a:lnTo>
                  <a:pt x="27899" y="6540"/>
                </a:lnTo>
                <a:lnTo>
                  <a:pt x="27939" y="6531"/>
                </a:lnTo>
                <a:lnTo>
                  <a:pt x="27980" y="6521"/>
                </a:lnTo>
                <a:lnTo>
                  <a:pt x="28020" y="6514"/>
                </a:lnTo>
                <a:lnTo>
                  <a:pt x="28060" y="6507"/>
                </a:lnTo>
                <a:lnTo>
                  <a:pt x="28101" y="6499"/>
                </a:lnTo>
                <a:lnTo>
                  <a:pt x="28141" y="6494"/>
                </a:lnTo>
                <a:lnTo>
                  <a:pt x="28182" y="6489"/>
                </a:lnTo>
                <a:lnTo>
                  <a:pt x="28223" y="6485"/>
                </a:lnTo>
                <a:lnTo>
                  <a:pt x="28264" y="6482"/>
                </a:lnTo>
                <a:lnTo>
                  <a:pt x="28305" y="6480"/>
                </a:lnTo>
                <a:lnTo>
                  <a:pt x="28345" y="6478"/>
                </a:lnTo>
                <a:lnTo>
                  <a:pt x="28387" y="6477"/>
                </a:lnTo>
                <a:lnTo>
                  <a:pt x="28428" y="6477"/>
                </a:lnTo>
                <a:lnTo>
                  <a:pt x="28468" y="6477"/>
                </a:lnTo>
                <a:lnTo>
                  <a:pt x="28510" y="6479"/>
                </a:lnTo>
                <a:lnTo>
                  <a:pt x="28550" y="6481"/>
                </a:lnTo>
                <a:lnTo>
                  <a:pt x="28592" y="6483"/>
                </a:lnTo>
                <a:lnTo>
                  <a:pt x="28633" y="6486"/>
                </a:lnTo>
                <a:lnTo>
                  <a:pt x="28673" y="6490"/>
                </a:lnTo>
                <a:lnTo>
                  <a:pt x="28715" y="6495"/>
                </a:lnTo>
                <a:lnTo>
                  <a:pt x="28756" y="6501"/>
                </a:lnTo>
                <a:lnTo>
                  <a:pt x="28796" y="6508"/>
                </a:lnTo>
                <a:lnTo>
                  <a:pt x="28837" y="6514"/>
                </a:lnTo>
                <a:lnTo>
                  <a:pt x="28877" y="6522"/>
                </a:lnTo>
                <a:lnTo>
                  <a:pt x="28918" y="6531"/>
                </a:lnTo>
                <a:lnTo>
                  <a:pt x="28959" y="6540"/>
                </a:lnTo>
                <a:lnTo>
                  <a:pt x="28999" y="6549"/>
                </a:lnTo>
                <a:lnTo>
                  <a:pt x="29040" y="6560"/>
                </a:lnTo>
                <a:lnTo>
                  <a:pt x="29079" y="6571"/>
                </a:lnTo>
                <a:lnTo>
                  <a:pt x="29119" y="6584"/>
                </a:lnTo>
                <a:lnTo>
                  <a:pt x="29159" y="6596"/>
                </a:lnTo>
                <a:lnTo>
                  <a:pt x="29199" y="6610"/>
                </a:lnTo>
                <a:lnTo>
                  <a:pt x="29239" y="6623"/>
                </a:lnTo>
                <a:lnTo>
                  <a:pt x="29277" y="6638"/>
                </a:lnTo>
                <a:lnTo>
                  <a:pt x="29317" y="6653"/>
                </a:lnTo>
                <a:lnTo>
                  <a:pt x="29355" y="6669"/>
                </a:lnTo>
                <a:lnTo>
                  <a:pt x="29395" y="6686"/>
                </a:lnTo>
                <a:lnTo>
                  <a:pt x="29432" y="6703"/>
                </a:lnTo>
                <a:lnTo>
                  <a:pt x="29471" y="6721"/>
                </a:lnTo>
                <a:lnTo>
                  <a:pt x="29509" y="6740"/>
                </a:lnTo>
                <a:lnTo>
                  <a:pt x="29547" y="6759"/>
                </a:lnTo>
                <a:lnTo>
                  <a:pt x="29584" y="6778"/>
                </a:lnTo>
                <a:lnTo>
                  <a:pt x="29619" y="6799"/>
                </a:lnTo>
                <a:lnTo>
                  <a:pt x="29652" y="6819"/>
                </a:lnTo>
                <a:lnTo>
                  <a:pt x="29685" y="6841"/>
                </a:lnTo>
                <a:lnTo>
                  <a:pt x="29717" y="6863"/>
                </a:lnTo>
                <a:lnTo>
                  <a:pt x="29750" y="6884"/>
                </a:lnTo>
                <a:lnTo>
                  <a:pt x="29781" y="6906"/>
                </a:lnTo>
                <a:lnTo>
                  <a:pt x="29812" y="6929"/>
                </a:lnTo>
                <a:lnTo>
                  <a:pt x="29842" y="6953"/>
                </a:lnTo>
                <a:lnTo>
                  <a:pt x="29873" y="6977"/>
                </a:lnTo>
                <a:lnTo>
                  <a:pt x="29902" y="7001"/>
                </a:lnTo>
                <a:lnTo>
                  <a:pt x="29931" y="7025"/>
                </a:lnTo>
                <a:lnTo>
                  <a:pt x="29959" y="7050"/>
                </a:lnTo>
                <a:lnTo>
                  <a:pt x="29987" y="7075"/>
                </a:lnTo>
                <a:lnTo>
                  <a:pt x="30014" y="7101"/>
                </a:lnTo>
                <a:lnTo>
                  <a:pt x="30041" y="7127"/>
                </a:lnTo>
                <a:lnTo>
                  <a:pt x="30067" y="7153"/>
                </a:lnTo>
                <a:lnTo>
                  <a:pt x="30118" y="7207"/>
                </a:lnTo>
                <a:lnTo>
                  <a:pt x="30167" y="7261"/>
                </a:lnTo>
                <a:lnTo>
                  <a:pt x="30213" y="7317"/>
                </a:lnTo>
                <a:lnTo>
                  <a:pt x="30258" y="7376"/>
                </a:lnTo>
                <a:lnTo>
                  <a:pt x="30300" y="7434"/>
                </a:lnTo>
                <a:lnTo>
                  <a:pt x="30341" y="7494"/>
                </a:lnTo>
                <a:lnTo>
                  <a:pt x="30379" y="7555"/>
                </a:lnTo>
                <a:lnTo>
                  <a:pt x="30415" y="7617"/>
                </a:lnTo>
                <a:lnTo>
                  <a:pt x="30449" y="7680"/>
                </a:lnTo>
                <a:lnTo>
                  <a:pt x="30482" y="7744"/>
                </a:lnTo>
                <a:lnTo>
                  <a:pt x="30512" y="7809"/>
                </a:lnTo>
                <a:lnTo>
                  <a:pt x="30540" y="7874"/>
                </a:lnTo>
                <a:lnTo>
                  <a:pt x="30566" y="7941"/>
                </a:lnTo>
                <a:lnTo>
                  <a:pt x="30590" y="8007"/>
                </a:lnTo>
                <a:lnTo>
                  <a:pt x="30612" y="8075"/>
                </a:lnTo>
                <a:lnTo>
                  <a:pt x="30632" y="8144"/>
                </a:lnTo>
                <a:lnTo>
                  <a:pt x="30649" y="8212"/>
                </a:lnTo>
                <a:lnTo>
                  <a:pt x="30665" y="8282"/>
                </a:lnTo>
                <a:lnTo>
                  <a:pt x="30678" y="8352"/>
                </a:lnTo>
                <a:lnTo>
                  <a:pt x="30691" y="8423"/>
                </a:lnTo>
                <a:lnTo>
                  <a:pt x="30700" y="8493"/>
                </a:lnTo>
                <a:lnTo>
                  <a:pt x="30709" y="8565"/>
                </a:lnTo>
                <a:lnTo>
                  <a:pt x="30714" y="8636"/>
                </a:lnTo>
                <a:lnTo>
                  <a:pt x="30718" y="8708"/>
                </a:lnTo>
                <a:lnTo>
                  <a:pt x="30720" y="8780"/>
                </a:lnTo>
                <a:lnTo>
                  <a:pt x="30720" y="8853"/>
                </a:lnTo>
                <a:lnTo>
                  <a:pt x="30718" y="8924"/>
                </a:lnTo>
                <a:lnTo>
                  <a:pt x="30714" y="8996"/>
                </a:lnTo>
                <a:lnTo>
                  <a:pt x="30708" y="9068"/>
                </a:lnTo>
                <a:lnTo>
                  <a:pt x="30700" y="9141"/>
                </a:lnTo>
                <a:lnTo>
                  <a:pt x="30690" y="9213"/>
                </a:lnTo>
                <a:lnTo>
                  <a:pt x="30678" y="9284"/>
                </a:lnTo>
                <a:lnTo>
                  <a:pt x="30665" y="9355"/>
                </a:lnTo>
                <a:lnTo>
                  <a:pt x="30649" y="9427"/>
                </a:lnTo>
                <a:lnTo>
                  <a:pt x="30632" y="9498"/>
                </a:lnTo>
                <a:lnTo>
                  <a:pt x="30612" y="9569"/>
                </a:lnTo>
                <a:lnTo>
                  <a:pt x="30590" y="9638"/>
                </a:lnTo>
                <a:lnTo>
                  <a:pt x="30567" y="9708"/>
                </a:lnTo>
                <a:lnTo>
                  <a:pt x="30542" y="9777"/>
                </a:lnTo>
                <a:lnTo>
                  <a:pt x="30515" y="9845"/>
                </a:lnTo>
                <a:lnTo>
                  <a:pt x="30486" y="9913"/>
                </a:lnTo>
                <a:lnTo>
                  <a:pt x="30456" y="9981"/>
                </a:lnTo>
                <a:lnTo>
                  <a:pt x="30422" y="10047"/>
                </a:lnTo>
                <a:lnTo>
                  <a:pt x="30388" y="10113"/>
                </a:lnTo>
                <a:lnTo>
                  <a:pt x="30351" y="10177"/>
                </a:lnTo>
                <a:lnTo>
                  <a:pt x="30313" y="10242"/>
                </a:lnTo>
                <a:lnTo>
                  <a:pt x="30273" y="10304"/>
                </a:lnTo>
                <a:lnTo>
                  <a:pt x="30231" y="10367"/>
                </a:lnTo>
                <a:lnTo>
                  <a:pt x="30187" y="10428"/>
                </a:lnTo>
                <a:lnTo>
                  <a:pt x="30141" y="10488"/>
                </a:lnTo>
                <a:lnTo>
                  <a:pt x="30094" y="10547"/>
                </a:lnTo>
                <a:lnTo>
                  <a:pt x="30044" y="10604"/>
                </a:lnTo>
                <a:lnTo>
                  <a:pt x="29993" y="10660"/>
                </a:lnTo>
                <a:lnTo>
                  <a:pt x="29940" y="10715"/>
                </a:lnTo>
                <a:lnTo>
                  <a:pt x="29886" y="10770"/>
                </a:lnTo>
                <a:lnTo>
                  <a:pt x="29829" y="10822"/>
                </a:lnTo>
                <a:lnTo>
                  <a:pt x="29775" y="10867"/>
                </a:lnTo>
                <a:lnTo>
                  <a:pt x="29719" y="10911"/>
                </a:lnTo>
                <a:lnTo>
                  <a:pt x="29662" y="10953"/>
                </a:lnTo>
                <a:lnTo>
                  <a:pt x="29605" y="10993"/>
                </a:lnTo>
                <a:lnTo>
                  <a:pt x="29548" y="11032"/>
                </a:lnTo>
                <a:lnTo>
                  <a:pt x="29489" y="11068"/>
                </a:lnTo>
                <a:lnTo>
                  <a:pt x="29431" y="11105"/>
                </a:lnTo>
                <a:lnTo>
                  <a:pt x="29372" y="11138"/>
                </a:lnTo>
                <a:lnTo>
                  <a:pt x="29311" y="11170"/>
                </a:lnTo>
                <a:lnTo>
                  <a:pt x="29251" y="11201"/>
                </a:lnTo>
                <a:lnTo>
                  <a:pt x="29191" y="11231"/>
                </a:lnTo>
                <a:lnTo>
                  <a:pt x="29129" y="11259"/>
                </a:lnTo>
                <a:lnTo>
                  <a:pt x="29068" y="11285"/>
                </a:lnTo>
                <a:lnTo>
                  <a:pt x="29005" y="11310"/>
                </a:lnTo>
                <a:lnTo>
                  <a:pt x="28943" y="11333"/>
                </a:lnTo>
                <a:lnTo>
                  <a:pt x="28880" y="11353"/>
                </a:lnTo>
                <a:lnTo>
                  <a:pt x="28817" y="11374"/>
                </a:lnTo>
                <a:lnTo>
                  <a:pt x="28753" y="11392"/>
                </a:lnTo>
                <a:lnTo>
                  <a:pt x="28689" y="11410"/>
                </a:lnTo>
                <a:lnTo>
                  <a:pt x="28625" y="11424"/>
                </a:lnTo>
                <a:lnTo>
                  <a:pt x="28561" y="11439"/>
                </a:lnTo>
                <a:lnTo>
                  <a:pt x="28496" y="11451"/>
                </a:lnTo>
                <a:lnTo>
                  <a:pt x="28431" y="11462"/>
                </a:lnTo>
                <a:lnTo>
                  <a:pt x="28366" y="11471"/>
                </a:lnTo>
                <a:lnTo>
                  <a:pt x="28301" y="11479"/>
                </a:lnTo>
                <a:lnTo>
                  <a:pt x="28236" y="11486"/>
                </a:lnTo>
                <a:lnTo>
                  <a:pt x="28170" y="11490"/>
                </a:lnTo>
                <a:lnTo>
                  <a:pt x="28105" y="11494"/>
                </a:lnTo>
                <a:lnTo>
                  <a:pt x="28039" y="11496"/>
                </a:lnTo>
                <a:lnTo>
                  <a:pt x="27974" y="11496"/>
                </a:lnTo>
                <a:lnTo>
                  <a:pt x="27908" y="11495"/>
                </a:lnTo>
                <a:lnTo>
                  <a:pt x="27843" y="11493"/>
                </a:lnTo>
                <a:lnTo>
                  <a:pt x="27777" y="11489"/>
                </a:lnTo>
                <a:lnTo>
                  <a:pt x="27711" y="11484"/>
                </a:lnTo>
                <a:lnTo>
                  <a:pt x="27646" y="11476"/>
                </a:lnTo>
                <a:lnTo>
                  <a:pt x="27580" y="11468"/>
                </a:lnTo>
                <a:lnTo>
                  <a:pt x="27516" y="11459"/>
                </a:lnTo>
                <a:lnTo>
                  <a:pt x="27450" y="11447"/>
                </a:lnTo>
                <a:lnTo>
                  <a:pt x="27386" y="11435"/>
                </a:lnTo>
                <a:lnTo>
                  <a:pt x="27320" y="11421"/>
                </a:lnTo>
                <a:lnTo>
                  <a:pt x="27255" y="11405"/>
                </a:lnTo>
                <a:lnTo>
                  <a:pt x="27192" y="11389"/>
                </a:lnTo>
                <a:lnTo>
                  <a:pt x="27127" y="11371"/>
                </a:lnTo>
                <a:lnTo>
                  <a:pt x="27064" y="11351"/>
                </a:lnTo>
                <a:lnTo>
                  <a:pt x="27000" y="11331"/>
                </a:lnTo>
                <a:lnTo>
                  <a:pt x="26937" y="11308"/>
                </a:lnTo>
                <a:lnTo>
                  <a:pt x="26874" y="11284"/>
                </a:lnTo>
                <a:lnTo>
                  <a:pt x="26812" y="11259"/>
                </a:lnTo>
                <a:lnTo>
                  <a:pt x="26751" y="11233"/>
                </a:lnTo>
                <a:lnTo>
                  <a:pt x="26689" y="11205"/>
                </a:lnTo>
                <a:lnTo>
                  <a:pt x="26628" y="11175"/>
                </a:lnTo>
                <a:lnTo>
                  <a:pt x="26567" y="11144"/>
                </a:lnTo>
                <a:lnTo>
                  <a:pt x="26507" y="11113"/>
                </a:lnTo>
                <a:lnTo>
                  <a:pt x="26448" y="11080"/>
                </a:lnTo>
                <a:lnTo>
                  <a:pt x="26388" y="11044"/>
                </a:lnTo>
                <a:lnTo>
                  <a:pt x="26330" y="11009"/>
                </a:lnTo>
                <a:lnTo>
                  <a:pt x="26272" y="10971"/>
                </a:lnTo>
                <a:lnTo>
                  <a:pt x="26214" y="10933"/>
                </a:lnTo>
                <a:lnTo>
                  <a:pt x="26158" y="10892"/>
                </a:lnTo>
                <a:lnTo>
                  <a:pt x="26102" y="10852"/>
                </a:lnTo>
                <a:lnTo>
                  <a:pt x="26047" y="10809"/>
                </a:lnTo>
                <a:lnTo>
                  <a:pt x="25992" y="10765"/>
                </a:lnTo>
                <a:lnTo>
                  <a:pt x="25937" y="10720"/>
                </a:lnTo>
                <a:lnTo>
                  <a:pt x="25884" y="10673"/>
                </a:lnTo>
                <a:lnTo>
                  <a:pt x="25840" y="10644"/>
                </a:lnTo>
                <a:lnTo>
                  <a:pt x="25797" y="10618"/>
                </a:lnTo>
                <a:lnTo>
                  <a:pt x="25756" y="10593"/>
                </a:lnTo>
                <a:lnTo>
                  <a:pt x="25718" y="10571"/>
                </a:lnTo>
                <a:lnTo>
                  <a:pt x="25681" y="10551"/>
                </a:lnTo>
                <a:lnTo>
                  <a:pt x="25646" y="10533"/>
                </a:lnTo>
                <a:lnTo>
                  <a:pt x="25613" y="10518"/>
                </a:lnTo>
                <a:lnTo>
                  <a:pt x="25581" y="10503"/>
                </a:lnTo>
                <a:lnTo>
                  <a:pt x="25550" y="10492"/>
                </a:lnTo>
                <a:lnTo>
                  <a:pt x="25521" y="10480"/>
                </a:lnTo>
                <a:lnTo>
                  <a:pt x="25493" y="10472"/>
                </a:lnTo>
                <a:lnTo>
                  <a:pt x="25466" y="10464"/>
                </a:lnTo>
                <a:lnTo>
                  <a:pt x="25440" y="10457"/>
                </a:lnTo>
                <a:lnTo>
                  <a:pt x="25414" y="10452"/>
                </a:lnTo>
                <a:lnTo>
                  <a:pt x="25389" y="10448"/>
                </a:lnTo>
                <a:lnTo>
                  <a:pt x="25364" y="10445"/>
                </a:lnTo>
                <a:lnTo>
                  <a:pt x="3051" y="10445"/>
                </a:lnTo>
                <a:lnTo>
                  <a:pt x="2972" y="10444"/>
                </a:lnTo>
                <a:lnTo>
                  <a:pt x="2894" y="10442"/>
                </a:lnTo>
                <a:lnTo>
                  <a:pt x="2816" y="10437"/>
                </a:lnTo>
                <a:lnTo>
                  <a:pt x="2739" y="10429"/>
                </a:lnTo>
                <a:lnTo>
                  <a:pt x="2662" y="10421"/>
                </a:lnTo>
                <a:lnTo>
                  <a:pt x="2586" y="10411"/>
                </a:lnTo>
                <a:lnTo>
                  <a:pt x="2511" y="10398"/>
                </a:lnTo>
                <a:lnTo>
                  <a:pt x="2436" y="10383"/>
                </a:lnTo>
                <a:lnTo>
                  <a:pt x="2362" y="10367"/>
                </a:lnTo>
                <a:lnTo>
                  <a:pt x="2288" y="10349"/>
                </a:lnTo>
                <a:lnTo>
                  <a:pt x="2215" y="10329"/>
                </a:lnTo>
                <a:lnTo>
                  <a:pt x="2143" y="10309"/>
                </a:lnTo>
                <a:lnTo>
                  <a:pt x="2073" y="10285"/>
                </a:lnTo>
                <a:lnTo>
                  <a:pt x="2002" y="10261"/>
                </a:lnTo>
                <a:lnTo>
                  <a:pt x="1932" y="10234"/>
                </a:lnTo>
                <a:lnTo>
                  <a:pt x="1863" y="10205"/>
                </a:lnTo>
                <a:lnTo>
                  <a:pt x="1795" y="10176"/>
                </a:lnTo>
                <a:lnTo>
                  <a:pt x="1728" y="10144"/>
                </a:lnTo>
                <a:lnTo>
                  <a:pt x="1661" y="10112"/>
                </a:lnTo>
                <a:lnTo>
                  <a:pt x="1597" y="10077"/>
                </a:lnTo>
                <a:lnTo>
                  <a:pt x="1532" y="10041"/>
                </a:lnTo>
                <a:lnTo>
                  <a:pt x="1469" y="10004"/>
                </a:lnTo>
                <a:lnTo>
                  <a:pt x="1406" y="9965"/>
                </a:lnTo>
                <a:lnTo>
                  <a:pt x="1345" y="9924"/>
                </a:lnTo>
                <a:lnTo>
                  <a:pt x="1285" y="9883"/>
                </a:lnTo>
                <a:lnTo>
                  <a:pt x="1225" y="9839"/>
                </a:lnTo>
                <a:lnTo>
                  <a:pt x="1167" y="9794"/>
                </a:lnTo>
                <a:lnTo>
                  <a:pt x="1110" y="9749"/>
                </a:lnTo>
                <a:lnTo>
                  <a:pt x="1055" y="9702"/>
                </a:lnTo>
                <a:lnTo>
                  <a:pt x="999" y="9653"/>
                </a:lnTo>
                <a:lnTo>
                  <a:pt x="945" y="9603"/>
                </a:lnTo>
                <a:lnTo>
                  <a:pt x="893" y="9552"/>
                </a:lnTo>
                <a:lnTo>
                  <a:pt x="842" y="9500"/>
                </a:lnTo>
                <a:lnTo>
                  <a:pt x="792" y="9446"/>
                </a:lnTo>
                <a:lnTo>
                  <a:pt x="743" y="9392"/>
                </a:lnTo>
                <a:lnTo>
                  <a:pt x="696" y="9335"/>
                </a:lnTo>
                <a:lnTo>
                  <a:pt x="651" y="9278"/>
                </a:lnTo>
                <a:lnTo>
                  <a:pt x="606" y="9220"/>
                </a:lnTo>
                <a:lnTo>
                  <a:pt x="562" y="9161"/>
                </a:lnTo>
                <a:lnTo>
                  <a:pt x="521" y="9100"/>
                </a:lnTo>
                <a:lnTo>
                  <a:pt x="480" y="9039"/>
                </a:lnTo>
                <a:lnTo>
                  <a:pt x="441" y="8976"/>
                </a:lnTo>
                <a:lnTo>
                  <a:pt x="404" y="8913"/>
                </a:lnTo>
                <a:lnTo>
                  <a:pt x="367" y="8849"/>
                </a:lnTo>
                <a:lnTo>
                  <a:pt x="333" y="8784"/>
                </a:lnTo>
                <a:lnTo>
                  <a:pt x="301" y="8717"/>
                </a:lnTo>
                <a:lnTo>
                  <a:pt x="270" y="8651"/>
                </a:lnTo>
                <a:lnTo>
                  <a:pt x="239" y="8582"/>
                </a:lnTo>
                <a:lnTo>
                  <a:pt x="211" y="8513"/>
                </a:lnTo>
                <a:lnTo>
                  <a:pt x="185" y="8444"/>
                </a:lnTo>
                <a:lnTo>
                  <a:pt x="160" y="8373"/>
                </a:lnTo>
                <a:lnTo>
                  <a:pt x="136" y="8302"/>
                </a:lnTo>
                <a:lnTo>
                  <a:pt x="116" y="8230"/>
                </a:lnTo>
                <a:lnTo>
                  <a:pt x="96" y="8157"/>
                </a:lnTo>
                <a:lnTo>
                  <a:pt x="78" y="8083"/>
                </a:lnTo>
                <a:lnTo>
                  <a:pt x="61" y="8010"/>
                </a:lnTo>
                <a:lnTo>
                  <a:pt x="47" y="7935"/>
                </a:lnTo>
                <a:lnTo>
                  <a:pt x="34" y="7860"/>
                </a:lnTo>
                <a:lnTo>
                  <a:pt x="24" y="7784"/>
                </a:lnTo>
                <a:lnTo>
                  <a:pt x="16" y="7707"/>
                </a:lnTo>
                <a:lnTo>
                  <a:pt x="8" y="7630"/>
                </a:lnTo>
                <a:lnTo>
                  <a:pt x="4" y="7552"/>
                </a:lnTo>
                <a:lnTo>
                  <a:pt x="1" y="7474"/>
                </a:lnTo>
                <a:lnTo>
                  <a:pt x="0" y="7394"/>
                </a:lnTo>
                <a:lnTo>
                  <a:pt x="0" y="3050"/>
                </a:lnTo>
                <a:lnTo>
                  <a:pt x="1" y="2971"/>
                </a:lnTo>
                <a:lnTo>
                  <a:pt x="4" y="2893"/>
                </a:lnTo>
                <a:lnTo>
                  <a:pt x="8" y="2815"/>
                </a:lnTo>
                <a:lnTo>
                  <a:pt x="16" y="2738"/>
                </a:lnTo>
                <a:lnTo>
                  <a:pt x="24" y="2661"/>
                </a:lnTo>
                <a:lnTo>
                  <a:pt x="34" y="2585"/>
                </a:lnTo>
                <a:lnTo>
                  <a:pt x="47" y="2510"/>
                </a:lnTo>
                <a:lnTo>
                  <a:pt x="61" y="2435"/>
                </a:lnTo>
                <a:lnTo>
                  <a:pt x="78" y="2361"/>
                </a:lnTo>
                <a:lnTo>
                  <a:pt x="96" y="2288"/>
                </a:lnTo>
                <a:lnTo>
                  <a:pt x="116" y="2215"/>
                </a:lnTo>
                <a:lnTo>
                  <a:pt x="136" y="2143"/>
                </a:lnTo>
                <a:lnTo>
                  <a:pt x="160" y="2072"/>
                </a:lnTo>
                <a:lnTo>
                  <a:pt x="185" y="2001"/>
                </a:lnTo>
                <a:lnTo>
                  <a:pt x="211" y="1932"/>
                </a:lnTo>
                <a:lnTo>
                  <a:pt x="239" y="1863"/>
                </a:lnTo>
                <a:lnTo>
                  <a:pt x="270" y="1795"/>
                </a:lnTo>
                <a:lnTo>
                  <a:pt x="301" y="1728"/>
                </a:lnTo>
                <a:lnTo>
                  <a:pt x="333" y="1661"/>
                </a:lnTo>
                <a:lnTo>
                  <a:pt x="367" y="1596"/>
                </a:lnTo>
                <a:lnTo>
                  <a:pt x="404" y="1532"/>
                </a:lnTo>
                <a:lnTo>
                  <a:pt x="441" y="1468"/>
                </a:lnTo>
                <a:lnTo>
                  <a:pt x="480" y="1406"/>
                </a:lnTo>
                <a:lnTo>
                  <a:pt x="521" y="1345"/>
                </a:lnTo>
                <a:lnTo>
                  <a:pt x="562" y="1284"/>
                </a:lnTo>
                <a:lnTo>
                  <a:pt x="606" y="1225"/>
                </a:lnTo>
                <a:lnTo>
                  <a:pt x="651" y="1167"/>
                </a:lnTo>
                <a:lnTo>
                  <a:pt x="696" y="1109"/>
                </a:lnTo>
                <a:lnTo>
                  <a:pt x="743" y="1054"/>
                </a:lnTo>
                <a:lnTo>
                  <a:pt x="792" y="999"/>
                </a:lnTo>
                <a:lnTo>
                  <a:pt x="842" y="946"/>
                </a:lnTo>
                <a:lnTo>
                  <a:pt x="893" y="893"/>
                </a:lnTo>
                <a:lnTo>
                  <a:pt x="945" y="842"/>
                </a:lnTo>
                <a:lnTo>
                  <a:pt x="999" y="792"/>
                </a:lnTo>
                <a:lnTo>
                  <a:pt x="1055" y="744"/>
                </a:lnTo>
                <a:lnTo>
                  <a:pt x="1110" y="696"/>
                </a:lnTo>
                <a:lnTo>
                  <a:pt x="1167" y="650"/>
                </a:lnTo>
                <a:lnTo>
                  <a:pt x="1225" y="606"/>
                </a:lnTo>
                <a:lnTo>
                  <a:pt x="1285" y="563"/>
                </a:lnTo>
                <a:lnTo>
                  <a:pt x="1345" y="520"/>
                </a:lnTo>
                <a:lnTo>
                  <a:pt x="1406" y="481"/>
                </a:lnTo>
                <a:lnTo>
                  <a:pt x="1469" y="441"/>
                </a:lnTo>
                <a:lnTo>
                  <a:pt x="1532" y="404"/>
                </a:lnTo>
                <a:lnTo>
                  <a:pt x="1597" y="368"/>
                </a:lnTo>
                <a:lnTo>
                  <a:pt x="1661" y="334"/>
                </a:lnTo>
                <a:lnTo>
                  <a:pt x="1728" y="301"/>
                </a:lnTo>
                <a:lnTo>
                  <a:pt x="1795" y="270"/>
                </a:lnTo>
                <a:lnTo>
                  <a:pt x="1863" y="239"/>
                </a:lnTo>
                <a:lnTo>
                  <a:pt x="1932" y="211"/>
                </a:lnTo>
                <a:lnTo>
                  <a:pt x="2002" y="185"/>
                </a:lnTo>
                <a:lnTo>
                  <a:pt x="2073" y="160"/>
                </a:lnTo>
                <a:lnTo>
                  <a:pt x="2143" y="137"/>
                </a:lnTo>
                <a:lnTo>
                  <a:pt x="2215" y="116"/>
                </a:lnTo>
                <a:lnTo>
                  <a:pt x="2288" y="96"/>
                </a:lnTo>
                <a:lnTo>
                  <a:pt x="2362" y="78"/>
                </a:lnTo>
                <a:lnTo>
                  <a:pt x="2436" y="61"/>
                </a:lnTo>
                <a:lnTo>
                  <a:pt x="2511" y="48"/>
                </a:lnTo>
                <a:lnTo>
                  <a:pt x="2586" y="35"/>
                </a:lnTo>
                <a:lnTo>
                  <a:pt x="2662" y="24"/>
                </a:lnTo>
                <a:lnTo>
                  <a:pt x="2739" y="16"/>
                </a:lnTo>
                <a:lnTo>
                  <a:pt x="2816" y="8"/>
                </a:lnTo>
                <a:lnTo>
                  <a:pt x="2894" y="4"/>
                </a:lnTo>
                <a:lnTo>
                  <a:pt x="2972" y="1"/>
                </a:lnTo>
                <a:lnTo>
                  <a:pt x="3051" y="0"/>
                </a:lnTo>
                <a:lnTo>
                  <a:pt x="25929" y="0"/>
                </a:lnTo>
                <a:lnTo>
                  <a:pt x="26007" y="1"/>
                </a:lnTo>
                <a:lnTo>
                  <a:pt x="26086" y="4"/>
                </a:lnTo>
                <a:lnTo>
                  <a:pt x="26163" y="8"/>
                </a:lnTo>
                <a:lnTo>
                  <a:pt x="26240" y="16"/>
                </a:lnTo>
                <a:lnTo>
                  <a:pt x="26317" y="24"/>
                </a:lnTo>
                <a:lnTo>
                  <a:pt x="26393" y="35"/>
                </a:lnTo>
                <a:lnTo>
                  <a:pt x="26469" y="48"/>
                </a:lnTo>
                <a:lnTo>
                  <a:pt x="26543" y="61"/>
                </a:lnTo>
                <a:lnTo>
                  <a:pt x="26618" y="78"/>
                </a:lnTo>
                <a:lnTo>
                  <a:pt x="26691" y="96"/>
                </a:lnTo>
                <a:lnTo>
                  <a:pt x="26764" y="116"/>
                </a:lnTo>
                <a:lnTo>
                  <a:pt x="26836" y="137"/>
                </a:lnTo>
                <a:lnTo>
                  <a:pt x="26908" y="160"/>
                </a:lnTo>
                <a:lnTo>
                  <a:pt x="26977" y="185"/>
                </a:lnTo>
                <a:lnTo>
                  <a:pt x="27047" y="211"/>
                </a:lnTo>
                <a:lnTo>
                  <a:pt x="27117" y="239"/>
                </a:lnTo>
                <a:lnTo>
                  <a:pt x="27185" y="270"/>
                </a:lnTo>
                <a:lnTo>
                  <a:pt x="27251" y="301"/>
                </a:lnTo>
                <a:lnTo>
                  <a:pt x="27318" y="334"/>
                </a:lnTo>
                <a:lnTo>
                  <a:pt x="27383" y="368"/>
                </a:lnTo>
                <a:lnTo>
                  <a:pt x="27448" y="404"/>
                </a:lnTo>
                <a:lnTo>
                  <a:pt x="27510" y="441"/>
                </a:lnTo>
                <a:lnTo>
                  <a:pt x="27573" y="481"/>
                </a:lnTo>
                <a:lnTo>
                  <a:pt x="27634" y="520"/>
                </a:lnTo>
                <a:lnTo>
                  <a:pt x="27695" y="563"/>
                </a:lnTo>
                <a:lnTo>
                  <a:pt x="27754" y="606"/>
                </a:lnTo>
                <a:lnTo>
                  <a:pt x="27812" y="650"/>
                </a:lnTo>
                <a:lnTo>
                  <a:pt x="27870" y="696"/>
                </a:lnTo>
                <a:lnTo>
                  <a:pt x="27926" y="744"/>
                </a:lnTo>
                <a:lnTo>
                  <a:pt x="27980" y="792"/>
                </a:lnTo>
                <a:lnTo>
                  <a:pt x="28034" y="842"/>
                </a:lnTo>
                <a:lnTo>
                  <a:pt x="28086" y="893"/>
                </a:lnTo>
                <a:lnTo>
                  <a:pt x="28137" y="946"/>
                </a:lnTo>
                <a:lnTo>
                  <a:pt x="28187" y="999"/>
                </a:lnTo>
                <a:lnTo>
                  <a:pt x="28236" y="1054"/>
                </a:lnTo>
                <a:lnTo>
                  <a:pt x="28283" y="1109"/>
                </a:lnTo>
                <a:lnTo>
                  <a:pt x="28330" y="1167"/>
                </a:lnTo>
                <a:lnTo>
                  <a:pt x="28373" y="1225"/>
                </a:lnTo>
                <a:lnTo>
                  <a:pt x="28417" y="1284"/>
                </a:lnTo>
                <a:lnTo>
                  <a:pt x="28459" y="1345"/>
                </a:lnTo>
                <a:lnTo>
                  <a:pt x="28499" y="1406"/>
                </a:lnTo>
                <a:lnTo>
                  <a:pt x="28538" y="1468"/>
                </a:lnTo>
                <a:lnTo>
                  <a:pt x="28575" y="1532"/>
                </a:lnTo>
                <a:lnTo>
                  <a:pt x="28612" y="1596"/>
                </a:lnTo>
                <a:lnTo>
                  <a:pt x="28646" y="1661"/>
                </a:lnTo>
                <a:lnTo>
                  <a:pt x="28680" y="1728"/>
                </a:lnTo>
                <a:lnTo>
                  <a:pt x="28711" y="1795"/>
                </a:lnTo>
                <a:lnTo>
                  <a:pt x="28740" y="1863"/>
                </a:lnTo>
                <a:lnTo>
                  <a:pt x="28768" y="1932"/>
                </a:lnTo>
                <a:lnTo>
                  <a:pt x="28795" y="2001"/>
                </a:lnTo>
                <a:lnTo>
                  <a:pt x="28820" y="2072"/>
                </a:lnTo>
                <a:lnTo>
                  <a:pt x="28843" y="2143"/>
                </a:lnTo>
                <a:lnTo>
                  <a:pt x="28865" y="2215"/>
                </a:lnTo>
                <a:lnTo>
                  <a:pt x="28884" y="2288"/>
                </a:lnTo>
                <a:lnTo>
                  <a:pt x="28902" y="2361"/>
                </a:lnTo>
                <a:lnTo>
                  <a:pt x="28918" y="2435"/>
                </a:lnTo>
                <a:lnTo>
                  <a:pt x="28933" y="2510"/>
                </a:lnTo>
                <a:lnTo>
                  <a:pt x="28945" y="2585"/>
                </a:lnTo>
                <a:lnTo>
                  <a:pt x="28955" y="2661"/>
                </a:lnTo>
                <a:lnTo>
                  <a:pt x="28965" y="2738"/>
                </a:lnTo>
                <a:lnTo>
                  <a:pt x="28971" y="2815"/>
                </a:lnTo>
                <a:lnTo>
                  <a:pt x="28976" y="2893"/>
                </a:lnTo>
                <a:lnTo>
                  <a:pt x="28979" y="2971"/>
                </a:lnTo>
                <a:lnTo>
                  <a:pt x="28980" y="3050"/>
                </a:lnTo>
                <a:lnTo>
                  <a:pt x="28980" y="5222"/>
                </a:lnTo>
                <a:lnTo>
                  <a:pt x="28979" y="5273"/>
                </a:lnTo>
                <a:lnTo>
                  <a:pt x="28978" y="5323"/>
                </a:lnTo>
                <a:lnTo>
                  <a:pt x="28974" y="5373"/>
                </a:lnTo>
                <a:lnTo>
                  <a:pt x="28969" y="5422"/>
                </a:lnTo>
                <a:lnTo>
                  <a:pt x="28965" y="5447"/>
                </a:lnTo>
                <a:lnTo>
                  <a:pt x="28961" y="5471"/>
                </a:lnTo>
                <a:lnTo>
                  <a:pt x="28955" y="5495"/>
                </a:lnTo>
                <a:lnTo>
                  <a:pt x="28950" y="5518"/>
                </a:lnTo>
                <a:lnTo>
                  <a:pt x="28943" y="5542"/>
                </a:lnTo>
                <a:lnTo>
                  <a:pt x="28936" y="5565"/>
                </a:lnTo>
                <a:lnTo>
                  <a:pt x="28927" y="5588"/>
                </a:lnTo>
                <a:lnTo>
                  <a:pt x="28918" y="5610"/>
                </a:lnTo>
                <a:lnTo>
                  <a:pt x="28825" y="5605"/>
                </a:lnTo>
                <a:lnTo>
                  <a:pt x="28733" y="5603"/>
                </a:lnTo>
                <a:lnTo>
                  <a:pt x="28640" y="5603"/>
                </a:lnTo>
                <a:lnTo>
                  <a:pt x="28548" y="5605"/>
                </a:lnTo>
                <a:lnTo>
                  <a:pt x="28456" y="5610"/>
                </a:lnTo>
                <a:lnTo>
                  <a:pt x="28364" y="5617"/>
                </a:lnTo>
                <a:lnTo>
                  <a:pt x="28274" y="5625"/>
                </a:lnTo>
                <a:lnTo>
                  <a:pt x="28183" y="5637"/>
                </a:lnTo>
                <a:lnTo>
                  <a:pt x="28092" y="5649"/>
                </a:lnTo>
                <a:lnTo>
                  <a:pt x="28003" y="5665"/>
                </a:lnTo>
                <a:lnTo>
                  <a:pt x="27913" y="5682"/>
                </a:lnTo>
                <a:lnTo>
                  <a:pt x="27825" y="5702"/>
                </a:lnTo>
                <a:lnTo>
                  <a:pt x="27737" y="5725"/>
                </a:lnTo>
                <a:lnTo>
                  <a:pt x="27650" y="5749"/>
                </a:lnTo>
                <a:lnTo>
                  <a:pt x="27564" y="5776"/>
                </a:lnTo>
                <a:lnTo>
                  <a:pt x="27478" y="5805"/>
                </a:lnTo>
                <a:lnTo>
                  <a:pt x="27437" y="5821"/>
                </a:lnTo>
                <a:lnTo>
                  <a:pt x="27394" y="5836"/>
                </a:lnTo>
                <a:lnTo>
                  <a:pt x="27352" y="5853"/>
                </a:lnTo>
                <a:lnTo>
                  <a:pt x="27311" y="5870"/>
                </a:lnTo>
                <a:lnTo>
                  <a:pt x="27269" y="5887"/>
                </a:lnTo>
                <a:lnTo>
                  <a:pt x="27228" y="5906"/>
                </a:lnTo>
                <a:lnTo>
                  <a:pt x="27187" y="5925"/>
                </a:lnTo>
                <a:lnTo>
                  <a:pt x="27147" y="5945"/>
                </a:lnTo>
                <a:lnTo>
                  <a:pt x="27107" y="5964"/>
                </a:lnTo>
                <a:lnTo>
                  <a:pt x="27066" y="5985"/>
                </a:lnTo>
                <a:lnTo>
                  <a:pt x="27026" y="6007"/>
                </a:lnTo>
                <a:lnTo>
                  <a:pt x="26988" y="6029"/>
                </a:lnTo>
                <a:lnTo>
                  <a:pt x="26948" y="6051"/>
                </a:lnTo>
                <a:lnTo>
                  <a:pt x="26910" y="6075"/>
                </a:lnTo>
                <a:lnTo>
                  <a:pt x="26871" y="6098"/>
                </a:lnTo>
                <a:lnTo>
                  <a:pt x="26833" y="6123"/>
                </a:lnTo>
                <a:lnTo>
                  <a:pt x="26795" y="6148"/>
                </a:lnTo>
                <a:lnTo>
                  <a:pt x="26758" y="6173"/>
                </a:lnTo>
                <a:lnTo>
                  <a:pt x="26721" y="6199"/>
                </a:lnTo>
                <a:lnTo>
                  <a:pt x="26684" y="6226"/>
                </a:lnTo>
                <a:lnTo>
                  <a:pt x="26648" y="6253"/>
                </a:lnTo>
                <a:lnTo>
                  <a:pt x="26612" y="6281"/>
                </a:lnTo>
                <a:lnTo>
                  <a:pt x="26577" y="6309"/>
                </a:lnTo>
                <a:lnTo>
                  <a:pt x="26541" y="6338"/>
                </a:lnTo>
                <a:lnTo>
                  <a:pt x="26507" y="6368"/>
                </a:lnTo>
                <a:lnTo>
                  <a:pt x="26473" y="6398"/>
                </a:lnTo>
                <a:lnTo>
                  <a:pt x="26438" y="6430"/>
                </a:lnTo>
                <a:lnTo>
                  <a:pt x="26405" y="6462"/>
                </a:lnTo>
                <a:lnTo>
                  <a:pt x="26372" y="6494"/>
                </a:lnTo>
                <a:lnTo>
                  <a:pt x="26339" y="6526"/>
                </a:lnTo>
                <a:lnTo>
                  <a:pt x="26307" y="6560"/>
                </a:lnTo>
                <a:lnTo>
                  <a:pt x="26275" y="6594"/>
                </a:lnTo>
                <a:lnTo>
                  <a:pt x="26232" y="6643"/>
                </a:lnTo>
                <a:lnTo>
                  <a:pt x="26191" y="6694"/>
                </a:lnTo>
                <a:lnTo>
                  <a:pt x="26152" y="6744"/>
                </a:lnTo>
                <a:lnTo>
                  <a:pt x="26113" y="6796"/>
                </a:lnTo>
                <a:lnTo>
                  <a:pt x="26076" y="6848"/>
                </a:lnTo>
                <a:lnTo>
                  <a:pt x="26041" y="6901"/>
                </a:lnTo>
                <a:lnTo>
                  <a:pt x="26006" y="6954"/>
                </a:lnTo>
                <a:lnTo>
                  <a:pt x="25973" y="7008"/>
                </a:lnTo>
                <a:lnTo>
                  <a:pt x="25942" y="7063"/>
                </a:lnTo>
                <a:lnTo>
                  <a:pt x="25911" y="7119"/>
                </a:lnTo>
                <a:lnTo>
                  <a:pt x="25882" y="7174"/>
                </a:lnTo>
                <a:lnTo>
                  <a:pt x="25855" y="7231"/>
                </a:lnTo>
                <a:lnTo>
                  <a:pt x="25829" y="7287"/>
                </a:lnTo>
                <a:lnTo>
                  <a:pt x="25804" y="7344"/>
                </a:lnTo>
                <a:lnTo>
                  <a:pt x="25780" y="7403"/>
                </a:lnTo>
                <a:lnTo>
                  <a:pt x="25758" y="7461"/>
                </a:lnTo>
                <a:lnTo>
                  <a:pt x="25738" y="7519"/>
                </a:lnTo>
                <a:lnTo>
                  <a:pt x="25719" y="7578"/>
                </a:lnTo>
                <a:lnTo>
                  <a:pt x="25701" y="7637"/>
                </a:lnTo>
                <a:lnTo>
                  <a:pt x="25684" y="7697"/>
                </a:lnTo>
                <a:lnTo>
                  <a:pt x="25669" y="7757"/>
                </a:lnTo>
                <a:lnTo>
                  <a:pt x="25655" y="7817"/>
                </a:lnTo>
                <a:lnTo>
                  <a:pt x="25643" y="7877"/>
                </a:lnTo>
                <a:lnTo>
                  <a:pt x="25631" y="7938"/>
                </a:lnTo>
                <a:lnTo>
                  <a:pt x="25622" y="7998"/>
                </a:lnTo>
                <a:lnTo>
                  <a:pt x="25614" y="8058"/>
                </a:lnTo>
                <a:lnTo>
                  <a:pt x="25606" y="8120"/>
                </a:lnTo>
                <a:lnTo>
                  <a:pt x="25601" y="8180"/>
                </a:lnTo>
                <a:lnTo>
                  <a:pt x="25597" y="8242"/>
                </a:lnTo>
                <a:lnTo>
                  <a:pt x="25595" y="8303"/>
                </a:lnTo>
                <a:lnTo>
                  <a:pt x="25593" y="8363"/>
                </a:lnTo>
                <a:lnTo>
                  <a:pt x="25593" y="8425"/>
                </a:lnTo>
                <a:lnTo>
                  <a:pt x="25595" y="8486"/>
                </a:lnTo>
                <a:lnTo>
                  <a:pt x="25597" y="8547"/>
                </a:lnTo>
                <a:lnTo>
                  <a:pt x="25601" y="8608"/>
                </a:lnTo>
                <a:lnTo>
                  <a:pt x="25607" y="8668"/>
                </a:lnTo>
                <a:lnTo>
                  <a:pt x="25614" y="8729"/>
                </a:lnTo>
                <a:lnTo>
                  <a:pt x="25622" y="8789"/>
                </a:lnTo>
                <a:lnTo>
                  <a:pt x="25632" y="8849"/>
                </a:lnTo>
                <a:lnTo>
                  <a:pt x="25644" y="8910"/>
                </a:lnTo>
                <a:lnTo>
                  <a:pt x="25656" y="8969"/>
                </a:lnTo>
                <a:lnTo>
                  <a:pt x="25670" y="9028"/>
                </a:lnTo>
                <a:lnTo>
                  <a:pt x="25686" y="9088"/>
                </a:lnTo>
                <a:lnTo>
                  <a:pt x="25702" y="9146"/>
                </a:lnTo>
                <a:lnTo>
                  <a:pt x="25721" y="9204"/>
                </a:lnTo>
                <a:lnTo>
                  <a:pt x="25740" y="9263"/>
                </a:lnTo>
                <a:lnTo>
                  <a:pt x="25762" y="9320"/>
                </a:lnTo>
                <a:lnTo>
                  <a:pt x="25783" y="9377"/>
                </a:lnTo>
                <a:lnTo>
                  <a:pt x="25807" y="9434"/>
                </a:lnTo>
                <a:lnTo>
                  <a:pt x="25832" y="9490"/>
                </a:lnTo>
                <a:lnTo>
                  <a:pt x="25859" y="9546"/>
                </a:lnTo>
                <a:lnTo>
                  <a:pt x="25888" y="9601"/>
                </a:lnTo>
                <a:lnTo>
                  <a:pt x="25917" y="9655"/>
                </a:lnTo>
                <a:lnTo>
                  <a:pt x="25948" y="9709"/>
                </a:lnTo>
                <a:lnTo>
                  <a:pt x="25980" y="9762"/>
                </a:lnTo>
                <a:lnTo>
                  <a:pt x="26015" y="9815"/>
                </a:lnTo>
                <a:lnTo>
                  <a:pt x="26050" y="9867"/>
                </a:lnTo>
                <a:lnTo>
                  <a:pt x="26086" y="9918"/>
                </a:lnTo>
                <a:lnTo>
                  <a:pt x="26124" y="9969"/>
                </a:lnTo>
                <a:lnTo>
                  <a:pt x="26163" y="10018"/>
                </a:lnTo>
                <a:lnTo>
                  <a:pt x="26205" y="10067"/>
                </a:lnTo>
                <a:lnTo>
                  <a:pt x="26247" y="10116"/>
                </a:lnTo>
                <a:lnTo>
                  <a:pt x="26290" y="10163"/>
                </a:lnTo>
                <a:lnTo>
                  <a:pt x="26336" y="10210"/>
                </a:lnTo>
                <a:lnTo>
                  <a:pt x="26383" y="10254"/>
                </a:lnTo>
                <a:lnTo>
                  <a:pt x="26430" y="10298"/>
                </a:lnTo>
                <a:lnTo>
                  <a:pt x="26479" y="10340"/>
                </a:lnTo>
                <a:lnTo>
                  <a:pt x="26528" y="10380"/>
                </a:lnTo>
                <a:lnTo>
                  <a:pt x="26579" y="10419"/>
                </a:lnTo>
                <a:lnTo>
                  <a:pt x="26630" y="10456"/>
                </a:lnTo>
                <a:lnTo>
                  <a:pt x="26682" y="10492"/>
                </a:lnTo>
                <a:lnTo>
                  <a:pt x="26735" y="10525"/>
                </a:lnTo>
                <a:lnTo>
                  <a:pt x="26788" y="10557"/>
                </a:lnTo>
                <a:lnTo>
                  <a:pt x="26843" y="10588"/>
                </a:lnTo>
                <a:lnTo>
                  <a:pt x="26897" y="10618"/>
                </a:lnTo>
                <a:lnTo>
                  <a:pt x="26954" y="10645"/>
                </a:lnTo>
                <a:lnTo>
                  <a:pt x="27010" y="10671"/>
                </a:lnTo>
                <a:lnTo>
                  <a:pt x="27067" y="10695"/>
                </a:lnTo>
                <a:lnTo>
                  <a:pt x="27124" y="10718"/>
                </a:lnTo>
                <a:lnTo>
                  <a:pt x="27182" y="10738"/>
                </a:lnTo>
                <a:lnTo>
                  <a:pt x="27240" y="10758"/>
                </a:lnTo>
                <a:lnTo>
                  <a:pt x="27298" y="10776"/>
                </a:lnTo>
                <a:lnTo>
                  <a:pt x="27357" y="10792"/>
                </a:lnTo>
                <a:lnTo>
                  <a:pt x="27417" y="10807"/>
                </a:lnTo>
                <a:lnTo>
                  <a:pt x="27476" y="10821"/>
                </a:lnTo>
                <a:lnTo>
                  <a:pt x="27535" y="10832"/>
                </a:lnTo>
                <a:lnTo>
                  <a:pt x="27596" y="10841"/>
                </a:lnTo>
                <a:lnTo>
                  <a:pt x="27655" y="10850"/>
                </a:lnTo>
                <a:lnTo>
                  <a:pt x="27716" y="10857"/>
                </a:lnTo>
                <a:lnTo>
                  <a:pt x="27776" y="10862"/>
                </a:lnTo>
                <a:lnTo>
                  <a:pt x="27836" y="10865"/>
                </a:lnTo>
                <a:lnTo>
                  <a:pt x="27897" y="10867"/>
                </a:lnTo>
                <a:lnTo>
                  <a:pt x="27956" y="10868"/>
                </a:lnTo>
                <a:lnTo>
                  <a:pt x="28016" y="10867"/>
                </a:lnTo>
                <a:lnTo>
                  <a:pt x="28077" y="10864"/>
                </a:lnTo>
                <a:lnTo>
                  <a:pt x="28136" y="10860"/>
                </a:lnTo>
                <a:lnTo>
                  <a:pt x="28195" y="10854"/>
                </a:lnTo>
                <a:lnTo>
                  <a:pt x="28255" y="10847"/>
                </a:lnTo>
                <a:lnTo>
                  <a:pt x="28314" y="10838"/>
                </a:lnTo>
                <a:lnTo>
                  <a:pt x="28372" y="10828"/>
                </a:lnTo>
                <a:lnTo>
                  <a:pt x="28431" y="10815"/>
                </a:lnTo>
                <a:lnTo>
                  <a:pt x="28488" y="10802"/>
                </a:lnTo>
                <a:lnTo>
                  <a:pt x="28545" y="10786"/>
                </a:lnTo>
                <a:lnTo>
                  <a:pt x="28603" y="10770"/>
                </a:lnTo>
                <a:lnTo>
                  <a:pt x="28659" y="10752"/>
                </a:lnTo>
                <a:lnTo>
                  <a:pt x="28714" y="10732"/>
                </a:lnTo>
                <a:lnTo>
                  <a:pt x="28769" y="10710"/>
                </a:lnTo>
                <a:lnTo>
                  <a:pt x="28823" y="10687"/>
                </a:lnTo>
                <a:lnTo>
                  <a:pt x="28877" y="10662"/>
                </a:lnTo>
                <a:lnTo>
                  <a:pt x="28930" y="10636"/>
                </a:lnTo>
                <a:lnTo>
                  <a:pt x="28983" y="10609"/>
                </a:lnTo>
                <a:lnTo>
                  <a:pt x="29034" y="10580"/>
                </a:lnTo>
                <a:lnTo>
                  <a:pt x="29083" y="10549"/>
                </a:lnTo>
                <a:lnTo>
                  <a:pt x="29133" y="10517"/>
                </a:lnTo>
                <a:lnTo>
                  <a:pt x="29181" y="10482"/>
                </a:lnTo>
                <a:lnTo>
                  <a:pt x="29229" y="10447"/>
                </a:lnTo>
                <a:lnTo>
                  <a:pt x="29276" y="10411"/>
                </a:lnTo>
                <a:lnTo>
                  <a:pt x="29321" y="10372"/>
                </a:lnTo>
                <a:lnTo>
                  <a:pt x="29366" y="10332"/>
                </a:lnTo>
                <a:lnTo>
                  <a:pt x="29408" y="10291"/>
                </a:lnTo>
                <a:lnTo>
                  <a:pt x="29450" y="10247"/>
                </a:lnTo>
                <a:lnTo>
                  <a:pt x="29491" y="10202"/>
                </a:lnTo>
                <a:lnTo>
                  <a:pt x="29530" y="10157"/>
                </a:lnTo>
                <a:lnTo>
                  <a:pt x="29569" y="10109"/>
                </a:lnTo>
                <a:lnTo>
                  <a:pt x="29605" y="10060"/>
                </a:lnTo>
                <a:lnTo>
                  <a:pt x="29640" y="10009"/>
                </a:lnTo>
                <a:lnTo>
                  <a:pt x="29674" y="9957"/>
                </a:lnTo>
                <a:lnTo>
                  <a:pt x="29707" y="9903"/>
                </a:lnTo>
                <a:lnTo>
                  <a:pt x="29727" y="9868"/>
                </a:lnTo>
                <a:lnTo>
                  <a:pt x="29746" y="9833"/>
                </a:lnTo>
                <a:lnTo>
                  <a:pt x="29764" y="9798"/>
                </a:lnTo>
                <a:lnTo>
                  <a:pt x="29783" y="9761"/>
                </a:lnTo>
                <a:lnTo>
                  <a:pt x="29800" y="9726"/>
                </a:lnTo>
                <a:lnTo>
                  <a:pt x="29817" y="9688"/>
                </a:lnTo>
                <a:lnTo>
                  <a:pt x="29833" y="9652"/>
                </a:lnTo>
                <a:lnTo>
                  <a:pt x="29850" y="9614"/>
                </a:lnTo>
                <a:lnTo>
                  <a:pt x="29864" y="9577"/>
                </a:lnTo>
                <a:lnTo>
                  <a:pt x="29879" y="9538"/>
                </a:lnTo>
                <a:lnTo>
                  <a:pt x="29893" y="9501"/>
                </a:lnTo>
                <a:lnTo>
                  <a:pt x="29906" y="9462"/>
                </a:lnTo>
                <a:lnTo>
                  <a:pt x="29918" y="9424"/>
                </a:lnTo>
                <a:lnTo>
                  <a:pt x="29931" y="9384"/>
                </a:lnTo>
                <a:lnTo>
                  <a:pt x="29942" y="9346"/>
                </a:lnTo>
                <a:lnTo>
                  <a:pt x="29953" y="9306"/>
                </a:lnTo>
                <a:lnTo>
                  <a:pt x="29962" y="9267"/>
                </a:lnTo>
                <a:lnTo>
                  <a:pt x="29971" y="9227"/>
                </a:lnTo>
                <a:lnTo>
                  <a:pt x="29980" y="9188"/>
                </a:lnTo>
                <a:lnTo>
                  <a:pt x="29988" y="9147"/>
                </a:lnTo>
                <a:lnTo>
                  <a:pt x="29994" y="9108"/>
                </a:lnTo>
                <a:lnTo>
                  <a:pt x="30001" y="9068"/>
                </a:lnTo>
                <a:lnTo>
                  <a:pt x="30006" y="9027"/>
                </a:lnTo>
                <a:lnTo>
                  <a:pt x="30011" y="8988"/>
                </a:lnTo>
                <a:lnTo>
                  <a:pt x="30015" y="8947"/>
                </a:lnTo>
                <a:lnTo>
                  <a:pt x="30018" y="8908"/>
                </a:lnTo>
                <a:lnTo>
                  <a:pt x="30020" y="8867"/>
                </a:lnTo>
                <a:lnTo>
                  <a:pt x="30021" y="8827"/>
                </a:lnTo>
                <a:lnTo>
                  <a:pt x="30023" y="8787"/>
                </a:lnTo>
                <a:lnTo>
                  <a:pt x="30023" y="8747"/>
                </a:lnTo>
                <a:lnTo>
                  <a:pt x="30021" y="8707"/>
                </a:lnTo>
                <a:lnTo>
                  <a:pt x="30019" y="8667"/>
                </a:lnTo>
                <a:lnTo>
                  <a:pt x="30017" y="8628"/>
                </a:lnTo>
                <a:lnTo>
                  <a:pt x="30013" y="8588"/>
                </a:lnTo>
                <a:lnTo>
                  <a:pt x="30009" y="8549"/>
                </a:lnTo>
                <a:lnTo>
                  <a:pt x="30004" y="8509"/>
                </a:lnTo>
                <a:lnTo>
                  <a:pt x="29998" y="8471"/>
                </a:lnTo>
                <a:lnTo>
                  <a:pt x="29990" y="8432"/>
                </a:lnTo>
                <a:lnTo>
                  <a:pt x="29982" y="8394"/>
                </a:lnTo>
                <a:lnTo>
                  <a:pt x="29974" y="8355"/>
                </a:lnTo>
                <a:lnTo>
                  <a:pt x="29963" y="8317"/>
                </a:lnTo>
                <a:lnTo>
                  <a:pt x="29953" y="8279"/>
                </a:lnTo>
                <a:lnTo>
                  <a:pt x="29941" y="8242"/>
                </a:lnTo>
                <a:lnTo>
                  <a:pt x="29928" y="8204"/>
                </a:lnTo>
                <a:lnTo>
                  <a:pt x="29914" y="8168"/>
                </a:lnTo>
                <a:lnTo>
                  <a:pt x="29900" y="8130"/>
                </a:lnTo>
                <a:lnTo>
                  <a:pt x="29884" y="8095"/>
                </a:lnTo>
                <a:lnTo>
                  <a:pt x="29867" y="8058"/>
                </a:lnTo>
                <a:lnTo>
                  <a:pt x="29850" y="8023"/>
                </a:lnTo>
                <a:lnTo>
                  <a:pt x="29831" y="7989"/>
                </a:lnTo>
                <a:lnTo>
                  <a:pt x="29811" y="7954"/>
                </a:lnTo>
                <a:lnTo>
                  <a:pt x="29790" y="7920"/>
                </a:lnTo>
                <a:lnTo>
                  <a:pt x="29767" y="7887"/>
                </a:lnTo>
                <a:lnTo>
                  <a:pt x="29745" y="7853"/>
                </a:lnTo>
                <a:lnTo>
                  <a:pt x="29721" y="7821"/>
                </a:lnTo>
                <a:lnTo>
                  <a:pt x="29696" y="7789"/>
                </a:lnTo>
                <a:lnTo>
                  <a:pt x="29670" y="7758"/>
                </a:lnTo>
                <a:lnTo>
                  <a:pt x="29643" y="7726"/>
                </a:lnTo>
                <a:lnTo>
                  <a:pt x="29613" y="7696"/>
                </a:lnTo>
                <a:lnTo>
                  <a:pt x="29584" y="7666"/>
                </a:lnTo>
                <a:lnTo>
                  <a:pt x="29553" y="7637"/>
                </a:lnTo>
                <a:lnTo>
                  <a:pt x="29522" y="7609"/>
                </a:lnTo>
                <a:lnTo>
                  <a:pt x="29488" y="7581"/>
                </a:lnTo>
                <a:lnTo>
                  <a:pt x="29454" y="7554"/>
                </a:lnTo>
                <a:lnTo>
                  <a:pt x="29417" y="7517"/>
                </a:lnTo>
                <a:lnTo>
                  <a:pt x="29384" y="7487"/>
                </a:lnTo>
                <a:lnTo>
                  <a:pt x="29355" y="7461"/>
                </a:lnTo>
                <a:lnTo>
                  <a:pt x="29331" y="7439"/>
                </a:lnTo>
                <a:lnTo>
                  <a:pt x="29297" y="7412"/>
                </a:lnTo>
                <a:lnTo>
                  <a:pt x="29285" y="7403"/>
                </a:lnTo>
                <a:close/>
              </a:path>
            </a:pathLst>
          </a:custGeom>
          <a:solidFill>
            <a:srgbClr val="47BAB8"/>
          </a:solidFill>
          <a:ln w="38100">
            <a:solidFill>
              <a:schemeClr val="bg1"/>
            </a:solidFill>
          </a:ln>
          <a:effectLst>
            <a:outerShdw blurRad="57150" dist="19050" dir="5400000" algn="ctr" rotWithShape="0">
              <a:srgbClr val="000000">
                <a:alpha val="63000"/>
              </a:srgbClr>
            </a:outerShdw>
          </a:effectLst>
        </p:spPr>
        <p:txBody>
          <a:bodyPr rIns="378000" anchor="ctr">
            <a:normAutofit/>
          </a:bodyPr>
          <a:lstStyle/>
          <a:p>
            <a:pPr algn="ctr" defTabSz="1371600">
              <a:defRPr/>
            </a:pPr>
            <a:r>
              <a:rPr lang="en-US" altLang="zh-CN" sz="3000" kern="0">
                <a:solidFill>
                  <a:srgbClr val="FFFFFF"/>
                </a:solidFill>
                <a:latin typeface="#9Slide03 AllRoundGothic" panose="020B0703020202020104" pitchFamily="34" charset="0"/>
                <a:ea typeface="微软雅黑"/>
                <a:cs typeface="+mn-ea"/>
                <a:sym typeface="+mn-lt"/>
              </a:rPr>
              <a:t>Câu 17</a:t>
            </a:r>
            <a:endParaRPr lang="zh-CN" altLang="en-US" sz="3000" kern="0" dirty="0">
              <a:solidFill>
                <a:srgbClr val="FFFFFF"/>
              </a:solidFill>
              <a:latin typeface="#9Slide03 AllRoundGothic" panose="020B0703020202020104" pitchFamily="34" charset="0"/>
              <a:ea typeface="微软雅黑"/>
              <a:cs typeface="+mn-ea"/>
              <a:sym typeface="+mn-lt"/>
            </a:endParaRPr>
          </a:p>
        </p:txBody>
      </p:sp>
      <p:pic>
        <p:nvPicPr>
          <p:cNvPr id="8" name="图片 7" descr="n23 Fb Tran Manh Tung">
            <a:extLst>
              <a:ext uri="{FF2B5EF4-FFF2-40B4-BE49-F238E27FC236}">
                <a16:creationId xmlns:a16="http://schemas.microsoft.com/office/drawing/2014/main" id="{189299A1-551C-44FB-A4DA-8A2D5AE9C0B4}"/>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709008" y="3212649"/>
            <a:ext cx="1307070" cy="1930851"/>
          </a:xfrm>
          <a:prstGeom prst="rect">
            <a:avLst/>
          </a:prstGeom>
        </p:spPr>
      </p:pic>
      <p:pic>
        <p:nvPicPr>
          <p:cNvPr id="2" name="图片 34" descr="n23 Fb Tran Manh Tung">
            <a:extLst>
              <a:ext uri="{FF2B5EF4-FFF2-40B4-BE49-F238E27FC236}">
                <a16:creationId xmlns:a16="http://schemas.microsoft.com/office/drawing/2014/main" id="{40A74AF0-D7D4-FB95-695B-B1FA2F283910}"/>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3715999" y="-2931"/>
            <a:ext cx="4560277" cy="2378193"/>
          </a:xfrm>
          <a:prstGeom prst="rect">
            <a:avLst/>
          </a:prstGeom>
        </p:spPr>
      </p:pic>
      <p:sp>
        <p:nvSpPr>
          <p:cNvPr id="3" name="MH_Other_1" descr="n23 Fb Tran Manh Tung">
            <a:extLst>
              <a:ext uri="{FF2B5EF4-FFF2-40B4-BE49-F238E27FC236}">
                <a16:creationId xmlns:a16="http://schemas.microsoft.com/office/drawing/2014/main" id="{EADACE13-B562-DA06-C882-6CAE9A07848C}"/>
              </a:ext>
            </a:extLst>
          </p:cNvPr>
          <p:cNvSpPr>
            <a:spLocks noChangeArrowheads="1"/>
          </p:cNvSpPr>
          <p:nvPr>
            <p:custDataLst>
              <p:tags r:id="rId2"/>
            </p:custDataLst>
          </p:nvPr>
        </p:nvSpPr>
        <p:spPr bwMode="auto">
          <a:xfrm rot="1805303" flipH="1">
            <a:off x="1378947" y="712739"/>
            <a:ext cx="1172424" cy="1010531"/>
          </a:xfrm>
          <a:prstGeom prst="triangle">
            <a:avLst>
              <a:gd name="adj" fmla="val 50000"/>
            </a:avLst>
          </a:prstGeom>
          <a:solidFill>
            <a:srgbClr val="58CDD0">
              <a:lumMod val="40000"/>
              <a:lumOff val="60000"/>
            </a:srgbClr>
          </a:solidFill>
          <a:ln>
            <a:noFill/>
          </a:ln>
        </p:spPr>
        <p:txBody>
          <a:bodyPr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just" defTabSz="1371600">
              <a:lnSpc>
                <a:spcPct val="130000"/>
              </a:lnSpc>
              <a:defRPr/>
            </a:pPr>
            <a:endParaRPr lang="zh-CN" altLang="en-US" sz="2700" kern="0">
              <a:solidFill>
                <a:srgbClr val="FFFFFF"/>
              </a:solidFill>
              <a:latin typeface="微软雅黑"/>
              <a:ea typeface="微软雅黑"/>
              <a:cs typeface="+mn-ea"/>
              <a:sym typeface="+mn-lt"/>
            </a:endParaRPr>
          </a:p>
        </p:txBody>
      </p:sp>
      <p:sp>
        <p:nvSpPr>
          <p:cNvPr id="4" name="MH_Other_2" descr="n23 Fb Tran Manh Tung">
            <a:extLst>
              <a:ext uri="{FF2B5EF4-FFF2-40B4-BE49-F238E27FC236}">
                <a16:creationId xmlns:a16="http://schemas.microsoft.com/office/drawing/2014/main" id="{952DF1F2-F2E4-9CAE-554B-9529E003A4A2}"/>
              </a:ext>
            </a:extLst>
          </p:cNvPr>
          <p:cNvSpPr>
            <a:spLocks/>
          </p:cNvSpPr>
          <p:nvPr>
            <p:custDataLst>
              <p:tags r:id="rId3"/>
            </p:custDataLst>
          </p:nvPr>
        </p:nvSpPr>
        <p:spPr bwMode="auto">
          <a:xfrm>
            <a:off x="457200" y="190500"/>
            <a:ext cx="1558878" cy="1796498"/>
          </a:xfrm>
          <a:custGeom>
            <a:avLst/>
            <a:gdLst>
              <a:gd name="T0" fmla="*/ 477 w 1030516"/>
              <a:gd name="T1" fmla="*/ 0 h 1186577"/>
              <a:gd name="T2" fmla="*/ 678091 w 1030516"/>
              <a:gd name="T3" fmla="*/ 389224 h 1186577"/>
              <a:gd name="T4" fmla="*/ 0 w 1030516"/>
              <a:gd name="T5" fmla="*/ 783469 h 1186577"/>
              <a:gd name="T6" fmla="*/ 0 60000 65536"/>
              <a:gd name="T7" fmla="*/ 0 60000 65536"/>
              <a:gd name="T8" fmla="*/ 0 60000 65536"/>
              <a:gd name="T9" fmla="*/ 0 w 1030516"/>
              <a:gd name="T10" fmla="*/ 0 h 1186577"/>
              <a:gd name="T11" fmla="*/ 1030516 w 1030516"/>
              <a:gd name="T12" fmla="*/ 1186577 h 1186577"/>
            </a:gdLst>
            <a:ahLst/>
            <a:cxnLst>
              <a:cxn ang="T6">
                <a:pos x="T0" y="T1"/>
              </a:cxn>
              <a:cxn ang="T7">
                <a:pos x="T2" y="T3"/>
              </a:cxn>
              <a:cxn ang="T8">
                <a:pos x="T4" y="T5"/>
              </a:cxn>
            </a:cxnLst>
            <a:rect l="T9" t="T10" r="T11" b="T12"/>
            <a:pathLst>
              <a:path w="1030516" h="1186577">
                <a:moveTo>
                  <a:pt x="724" y="0"/>
                </a:moveTo>
                <a:lnTo>
                  <a:pt x="1030516" y="589487"/>
                </a:lnTo>
                <a:lnTo>
                  <a:pt x="0" y="1186577"/>
                </a:lnTo>
                <a:lnTo>
                  <a:pt x="724" y="0"/>
                </a:lnTo>
                <a:close/>
              </a:path>
            </a:pathLst>
          </a:custGeom>
          <a:solidFill>
            <a:srgbClr val="0F80CC"/>
          </a:solidFill>
          <a:ln>
            <a:noFill/>
          </a:ln>
        </p:spPr>
        <p:txBody>
          <a:bodyPr rIns="648000" anchor="ctr"/>
          <a:lstStyle>
            <a:lvl1pPr>
              <a:defRPr>
                <a:solidFill>
                  <a:schemeClr val="tx1"/>
                </a:solidFill>
                <a:latin typeface="等线" pitchFamily="2" charset="-122"/>
                <a:ea typeface="等线" pitchFamily="2" charset="-122"/>
              </a:defRPr>
            </a:lvl1pPr>
            <a:lvl2pPr marL="742950" indent="-285750">
              <a:defRPr>
                <a:solidFill>
                  <a:schemeClr val="tx1"/>
                </a:solidFill>
                <a:latin typeface="等线" pitchFamily="2" charset="-122"/>
                <a:ea typeface="等线" pitchFamily="2" charset="-122"/>
              </a:defRPr>
            </a:lvl2pPr>
            <a:lvl3pPr marL="1143000" indent="-228600">
              <a:defRPr>
                <a:solidFill>
                  <a:schemeClr val="tx1"/>
                </a:solidFill>
                <a:latin typeface="等线" pitchFamily="2" charset="-122"/>
                <a:ea typeface="等线" pitchFamily="2" charset="-122"/>
              </a:defRPr>
            </a:lvl3pPr>
            <a:lvl4pPr marL="1600200" indent="-228600">
              <a:defRPr>
                <a:solidFill>
                  <a:schemeClr val="tx1"/>
                </a:solidFill>
                <a:latin typeface="等线" pitchFamily="2" charset="-122"/>
                <a:ea typeface="等线" pitchFamily="2" charset="-122"/>
              </a:defRPr>
            </a:lvl4pPr>
            <a:lvl5pPr marL="2057400" indent="-228600">
              <a:defRPr>
                <a:solidFill>
                  <a:schemeClr val="tx1"/>
                </a:solidFill>
                <a:latin typeface="等线" pitchFamily="2" charset="-122"/>
                <a:ea typeface="等线" pitchFamily="2" charset="-122"/>
              </a:defRPr>
            </a:lvl5pPr>
            <a:lvl6pPr marL="2514600" indent="-228600" eaLnBrk="0" fontAlgn="base" hangingPunct="0">
              <a:spcBef>
                <a:spcPct val="0"/>
              </a:spcBef>
              <a:spcAft>
                <a:spcPct val="0"/>
              </a:spcAft>
              <a:defRPr>
                <a:solidFill>
                  <a:schemeClr val="tx1"/>
                </a:solidFill>
                <a:latin typeface="等线" pitchFamily="2" charset="-122"/>
                <a:ea typeface="等线" pitchFamily="2" charset="-122"/>
              </a:defRPr>
            </a:lvl6pPr>
            <a:lvl7pPr marL="2971800" indent="-228600" eaLnBrk="0" fontAlgn="base" hangingPunct="0">
              <a:spcBef>
                <a:spcPct val="0"/>
              </a:spcBef>
              <a:spcAft>
                <a:spcPct val="0"/>
              </a:spcAft>
              <a:defRPr>
                <a:solidFill>
                  <a:schemeClr val="tx1"/>
                </a:solidFill>
                <a:latin typeface="等线" pitchFamily="2" charset="-122"/>
                <a:ea typeface="等线" pitchFamily="2" charset="-122"/>
              </a:defRPr>
            </a:lvl7pPr>
            <a:lvl8pPr marL="3429000" indent="-228600" eaLnBrk="0" fontAlgn="base" hangingPunct="0">
              <a:spcBef>
                <a:spcPct val="0"/>
              </a:spcBef>
              <a:spcAft>
                <a:spcPct val="0"/>
              </a:spcAft>
              <a:defRPr>
                <a:solidFill>
                  <a:schemeClr val="tx1"/>
                </a:solidFill>
                <a:latin typeface="等线" pitchFamily="2" charset="-122"/>
                <a:ea typeface="等线" pitchFamily="2" charset="-122"/>
              </a:defRPr>
            </a:lvl8pPr>
            <a:lvl9pPr marL="3886200" indent="-228600" eaLnBrk="0" fontAlgn="base" hangingPunct="0">
              <a:spcBef>
                <a:spcPct val="0"/>
              </a:spcBef>
              <a:spcAft>
                <a:spcPct val="0"/>
              </a:spcAft>
              <a:defRPr>
                <a:solidFill>
                  <a:schemeClr val="tx1"/>
                </a:solidFill>
                <a:latin typeface="等线" pitchFamily="2" charset="-122"/>
                <a:ea typeface="等线" pitchFamily="2" charset="-122"/>
              </a:defRPr>
            </a:lvl9pPr>
          </a:lstStyle>
          <a:p>
            <a:pPr algn="ctr" defTabSz="1371600">
              <a:defRPr/>
            </a:pPr>
            <a:r>
              <a:rPr lang="en-US" altLang="zh-CN" sz="4200" kern="0" dirty="0">
                <a:solidFill>
                  <a:srgbClr val="FFFFFF"/>
                </a:solidFill>
                <a:latin typeface="微软雅黑"/>
                <a:ea typeface="微软雅黑"/>
                <a:cs typeface="+mn-ea"/>
                <a:sym typeface="+mn-lt"/>
              </a:rPr>
              <a:t>I</a:t>
            </a:r>
            <a:endParaRPr lang="zh-CN" altLang="en-US" sz="4200" kern="0" dirty="0">
              <a:solidFill>
                <a:srgbClr val="FFFFFF"/>
              </a:solidFill>
              <a:latin typeface="微软雅黑"/>
              <a:ea typeface="微软雅黑"/>
              <a:cs typeface="+mn-ea"/>
              <a:sym typeface="+mn-lt"/>
            </a:endParaRPr>
          </a:p>
        </p:txBody>
      </p:sp>
      <p:sp>
        <p:nvSpPr>
          <p:cNvPr id="23" name="MH_SubTitle_1" descr="n23 Fb Tran Manh Tung">
            <a:extLst>
              <a:ext uri="{FF2B5EF4-FFF2-40B4-BE49-F238E27FC236}">
                <a16:creationId xmlns:a16="http://schemas.microsoft.com/office/drawing/2014/main" id="{F250FE96-9F2A-5302-DCE7-1E0A092FDBD6}"/>
              </a:ext>
            </a:extLst>
          </p:cNvPr>
          <p:cNvSpPr/>
          <p:nvPr>
            <p:custDataLst>
              <p:tags r:id="rId4"/>
            </p:custDataLst>
          </p:nvPr>
        </p:nvSpPr>
        <p:spPr>
          <a:xfrm>
            <a:off x="2214176" y="764607"/>
            <a:ext cx="7359564" cy="1206253"/>
          </a:xfrm>
          <a:prstGeom prst="rect">
            <a:avLst/>
          </a:prstGeom>
          <a:solidFill>
            <a:srgbClr val="FFFFFF"/>
          </a:solidFill>
          <a:effectLst/>
        </p:spPr>
        <p:txBody>
          <a:bodyPr anchor="ctr"/>
          <a:lstStyle/>
          <a:p>
            <a:pPr algn="ctr" defTabSz="1828755">
              <a:lnSpc>
                <a:spcPct val="150000"/>
              </a:lnSpc>
              <a:defRPr/>
            </a:pPr>
            <a:r>
              <a:rPr lang="en-US" altLang="zh-CN" sz="2800" kern="0">
                <a:latin typeface="#9Slide03 AllRoundGothic" panose="020B0703020202020104" pitchFamily="34" charset="0"/>
                <a:ea typeface="微软雅黑"/>
                <a:cs typeface="+mn-ea"/>
                <a:sym typeface="+mn-lt"/>
              </a:rPr>
              <a:t>ỨNG DỤNG CỦA VẬT LÍ TRONG QUÂN SỰ</a:t>
            </a:r>
            <a:endParaRPr lang="zh-CN" altLang="en-US" sz="2800" kern="0" dirty="0">
              <a:latin typeface="#9Slide03 AllRoundGothic" panose="020B0703020202020104" pitchFamily="34" charset="0"/>
              <a:ea typeface="微软雅黑"/>
              <a:cs typeface="+mn-ea"/>
              <a:sym typeface="+mn-lt"/>
            </a:endParaRPr>
          </a:p>
        </p:txBody>
      </p:sp>
      <p:sp>
        <p:nvSpPr>
          <p:cNvPr id="15" name="MH_Text_1" descr="n23 Fb Tran Manh Tung">
            <a:extLst>
              <a:ext uri="{FF2B5EF4-FFF2-40B4-BE49-F238E27FC236}">
                <a16:creationId xmlns:a16="http://schemas.microsoft.com/office/drawing/2014/main" id="{DC2F8B73-BCC1-C0F5-F30E-0162F56AEF8F}"/>
              </a:ext>
            </a:extLst>
          </p:cNvPr>
          <p:cNvSpPr txBox="1">
            <a:spLocks noChangeArrowheads="1"/>
          </p:cNvSpPr>
          <p:nvPr>
            <p:custDataLst>
              <p:tags r:id="rId5"/>
            </p:custDataLst>
          </p:nvPr>
        </p:nvSpPr>
        <p:spPr bwMode="auto">
          <a:xfrm>
            <a:off x="3474720" y="2327925"/>
            <a:ext cx="13517880" cy="98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just" defTabSz="1828755"/>
            <a:r>
              <a:rPr lang="en-US" sz="2600"/>
              <a:t>Kể tên vài quốc gia có tiềm lực quân sự mạnh trên thế giới?  Và căn cứ vào tiêu chí nào để đánh giá? Tiềm năng quân sự của Việt Nam chúng ta được đánh giá như thế nào so với thế giới?</a:t>
            </a:r>
            <a:endParaRPr lang="zh-CN" altLang="en-US" sz="2600" kern="0" dirty="0">
              <a:solidFill>
                <a:prstClr val="black">
                  <a:lumMod val="75000"/>
                  <a:lumOff val="25000"/>
                </a:prstClr>
              </a:solidFill>
              <a:ea typeface="微软雅黑"/>
              <a:cs typeface="Calibri" panose="020F0502020204030204" pitchFamily="34" charset="0"/>
              <a:sym typeface="+mn-lt"/>
            </a:endParaRPr>
          </a:p>
        </p:txBody>
      </p:sp>
      <p:pic>
        <p:nvPicPr>
          <p:cNvPr id="9218" name="Picture 2" descr="n23 Fb Tran Manh Tung">
            <a:extLst>
              <a:ext uri="{FF2B5EF4-FFF2-40B4-BE49-F238E27FC236}">
                <a16:creationId xmlns:a16="http://schemas.microsoft.com/office/drawing/2014/main" id="{1632D6CC-7A86-EC7A-2561-273902E42725}"/>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0720" t="19316" r="63774" b="63220"/>
          <a:stretch/>
        </p:blipFill>
        <p:spPr bwMode="auto">
          <a:xfrm>
            <a:off x="5029200" y="3312626"/>
            <a:ext cx="8229600" cy="6631474"/>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descr="n23 Fb Tran Manh Tung">
            <a:extLst>
              <a:ext uri="{FF2B5EF4-FFF2-40B4-BE49-F238E27FC236}">
                <a16:creationId xmlns:a16="http://schemas.microsoft.com/office/drawing/2014/main" id="{54C4AD6C-0598-707C-A514-3F262FED9A55}"/>
              </a:ext>
            </a:extLst>
          </p:cNvPr>
          <p:cNvSpPr txBox="1"/>
          <p:nvPr/>
        </p:nvSpPr>
        <p:spPr>
          <a:xfrm>
            <a:off x="14791157" y="5536526"/>
            <a:ext cx="1329124" cy="1091837"/>
          </a:xfrm>
          <a:prstGeom prst="rect">
            <a:avLst/>
          </a:prstGeom>
          <a:noFill/>
        </p:spPr>
        <p:txBody>
          <a:bodyPr wrap="square">
            <a:spAutoFit/>
          </a:bodyPr>
          <a:lstStyle/>
          <a:p>
            <a:pPr lvl="0" algn="just">
              <a:lnSpc>
                <a:spcPct val="115000"/>
              </a:lnSpc>
            </a:pPr>
            <a:r>
              <a:rPr lang="en-US" sz="6000">
                <a:effectLst/>
                <a:latin typeface="Calibri" panose="020F0502020204030204" pitchFamily="34" charset="0"/>
                <a:ea typeface="Times New Roman" panose="02020603050405020304" pitchFamily="18" charset="0"/>
                <a:cs typeface="Calibri" panose="020F0502020204030204" pitchFamily="34" charset="0"/>
              </a:rPr>
              <a:t>Mĩ</a:t>
            </a:r>
          </a:p>
        </p:txBody>
      </p:sp>
    </p:spTree>
    <p:extLst>
      <p:ext uri="{BB962C8B-B14F-4D97-AF65-F5344CB8AC3E}">
        <p14:creationId xmlns:p14="http://schemas.microsoft.com/office/powerpoint/2010/main" val="111877088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MH_SubTitle_1" descr="n23 Fb Tran Manh Tung">
            <a:extLst>
              <a:ext uri="{FF2B5EF4-FFF2-40B4-BE49-F238E27FC236}">
                <a16:creationId xmlns:a16="http://schemas.microsoft.com/office/drawing/2014/main" id="{28AD0404-01B7-3C2D-C1F9-72BF6A5BBC72}"/>
              </a:ext>
            </a:extLst>
          </p:cNvPr>
          <p:cNvSpPr>
            <a:spLocks/>
          </p:cNvSpPr>
          <p:nvPr>
            <p:custDataLst>
              <p:tags r:id="rId1"/>
            </p:custDataLst>
          </p:nvPr>
        </p:nvSpPr>
        <p:spPr bwMode="auto">
          <a:xfrm>
            <a:off x="1554480" y="2388995"/>
            <a:ext cx="1920240" cy="640080"/>
          </a:xfrm>
          <a:custGeom>
            <a:avLst/>
            <a:gdLst>
              <a:gd name="T0" fmla="*/ 2147483646 w 30720"/>
              <a:gd name="T1" fmla="*/ 2147483646 h 11496"/>
              <a:gd name="T2" fmla="*/ 2147483646 w 30720"/>
              <a:gd name="T3" fmla="*/ 2147483646 h 11496"/>
              <a:gd name="T4" fmla="*/ 2147483646 w 30720"/>
              <a:gd name="T5" fmla="*/ 2147483646 h 11496"/>
              <a:gd name="T6" fmla="*/ 2147483646 w 30720"/>
              <a:gd name="T7" fmla="*/ 2147483646 h 11496"/>
              <a:gd name="T8" fmla="*/ 2147483646 w 30720"/>
              <a:gd name="T9" fmla="*/ 2147483646 h 11496"/>
              <a:gd name="T10" fmla="*/ 2147483646 w 30720"/>
              <a:gd name="T11" fmla="*/ 2147483646 h 11496"/>
              <a:gd name="T12" fmla="*/ 2147483646 w 30720"/>
              <a:gd name="T13" fmla="*/ 2147483646 h 11496"/>
              <a:gd name="T14" fmla="*/ 2147483646 w 30720"/>
              <a:gd name="T15" fmla="*/ 2147483646 h 11496"/>
              <a:gd name="T16" fmla="*/ 2147483646 w 30720"/>
              <a:gd name="T17" fmla="*/ 2147483646 h 11496"/>
              <a:gd name="T18" fmla="*/ 2147483646 w 30720"/>
              <a:gd name="T19" fmla="*/ 2147483646 h 11496"/>
              <a:gd name="T20" fmla="*/ 2147483646 w 30720"/>
              <a:gd name="T21" fmla="*/ 2147483646 h 11496"/>
              <a:gd name="T22" fmla="*/ 2147483646 w 30720"/>
              <a:gd name="T23" fmla="*/ 2147483646 h 11496"/>
              <a:gd name="T24" fmla="*/ 2147483646 w 30720"/>
              <a:gd name="T25" fmla="*/ 2147483646 h 11496"/>
              <a:gd name="T26" fmla="*/ 2147483646 w 30720"/>
              <a:gd name="T27" fmla="*/ 2147483646 h 11496"/>
              <a:gd name="T28" fmla="*/ 2147483646 w 30720"/>
              <a:gd name="T29" fmla="*/ 2147483646 h 11496"/>
              <a:gd name="T30" fmla="*/ 2147483646 w 30720"/>
              <a:gd name="T31" fmla="*/ 2147483646 h 11496"/>
              <a:gd name="T32" fmla="*/ 2147483646 w 30720"/>
              <a:gd name="T33" fmla="*/ 2147483646 h 11496"/>
              <a:gd name="T34" fmla="*/ 2147483646 w 30720"/>
              <a:gd name="T35" fmla="*/ 2147483646 h 11496"/>
              <a:gd name="T36" fmla="*/ 2147483646 w 30720"/>
              <a:gd name="T37" fmla="*/ 2147483646 h 11496"/>
              <a:gd name="T38" fmla="*/ 2147483646 w 30720"/>
              <a:gd name="T39" fmla="*/ 2147483646 h 11496"/>
              <a:gd name="T40" fmla="*/ 2147483646 w 30720"/>
              <a:gd name="T41" fmla="*/ 2147483646 h 11496"/>
              <a:gd name="T42" fmla="*/ 2147483646 w 30720"/>
              <a:gd name="T43" fmla="*/ 2147483646 h 11496"/>
              <a:gd name="T44" fmla="*/ 2147483646 w 30720"/>
              <a:gd name="T45" fmla="*/ 2147483646 h 11496"/>
              <a:gd name="T46" fmla="*/ 2147483646 w 30720"/>
              <a:gd name="T47" fmla="*/ 2147483646 h 11496"/>
              <a:gd name="T48" fmla="*/ 2147483646 w 30720"/>
              <a:gd name="T49" fmla="*/ 2147483646 h 11496"/>
              <a:gd name="T50" fmla="*/ 2147483646 w 30720"/>
              <a:gd name="T51" fmla="*/ 2147483646 h 11496"/>
              <a:gd name="T52" fmla="*/ 2147483646 w 30720"/>
              <a:gd name="T53" fmla="*/ 2147483646 h 11496"/>
              <a:gd name="T54" fmla="*/ 2147483646 w 30720"/>
              <a:gd name="T55" fmla="*/ 2147483646 h 11496"/>
              <a:gd name="T56" fmla="*/ 2147483646 w 30720"/>
              <a:gd name="T57" fmla="*/ 2147483646 h 11496"/>
              <a:gd name="T58" fmla="*/ 2147483646 w 30720"/>
              <a:gd name="T59" fmla="*/ 2147483646 h 11496"/>
              <a:gd name="T60" fmla="*/ 2147483646 w 30720"/>
              <a:gd name="T61" fmla="*/ 2147483646 h 11496"/>
              <a:gd name="T62" fmla="*/ 2147483646 w 30720"/>
              <a:gd name="T63" fmla="*/ 2147483646 h 11496"/>
              <a:gd name="T64" fmla="*/ 2147483646 w 30720"/>
              <a:gd name="T65" fmla="*/ 2147483646 h 11496"/>
              <a:gd name="T66" fmla="*/ 2147483646 w 30720"/>
              <a:gd name="T67" fmla="*/ 2147483646 h 11496"/>
              <a:gd name="T68" fmla="*/ 2147483646 w 30720"/>
              <a:gd name="T69" fmla="*/ 2147483646 h 11496"/>
              <a:gd name="T70" fmla="*/ 2147483646 w 30720"/>
              <a:gd name="T71" fmla="*/ 2147483646 h 11496"/>
              <a:gd name="T72" fmla="*/ 2147483646 w 30720"/>
              <a:gd name="T73" fmla="*/ 2147483646 h 11496"/>
              <a:gd name="T74" fmla="*/ 2147483646 w 30720"/>
              <a:gd name="T75" fmla="*/ 2147483646 h 11496"/>
              <a:gd name="T76" fmla="*/ 2147483646 w 30720"/>
              <a:gd name="T77" fmla="*/ 2147483646 h 11496"/>
              <a:gd name="T78" fmla="*/ 2147483646 w 30720"/>
              <a:gd name="T79" fmla="*/ 2147483646 h 11496"/>
              <a:gd name="T80" fmla="*/ 2147483646 w 30720"/>
              <a:gd name="T81" fmla="*/ 2147483646 h 11496"/>
              <a:gd name="T82" fmla="*/ 2147483646 w 30720"/>
              <a:gd name="T83" fmla="*/ 2147483646 h 11496"/>
              <a:gd name="T84" fmla="*/ 2147483646 w 30720"/>
              <a:gd name="T85" fmla="*/ 2147483646 h 11496"/>
              <a:gd name="T86" fmla="*/ 2147483646 w 30720"/>
              <a:gd name="T87" fmla="*/ 2147483646 h 11496"/>
              <a:gd name="T88" fmla="*/ 2147483646 w 30720"/>
              <a:gd name="T89" fmla="*/ 2147483646 h 11496"/>
              <a:gd name="T90" fmla="*/ 2147483646 w 30720"/>
              <a:gd name="T91" fmla="*/ 2147483646 h 11496"/>
              <a:gd name="T92" fmla="*/ 2147483646 w 30720"/>
              <a:gd name="T93" fmla="*/ 2147483646 h 11496"/>
              <a:gd name="T94" fmla="*/ 2147483646 w 30720"/>
              <a:gd name="T95" fmla="*/ 2147483646 h 11496"/>
              <a:gd name="T96" fmla="*/ 2147483646 w 30720"/>
              <a:gd name="T97" fmla="*/ 2147483646 h 11496"/>
              <a:gd name="T98" fmla="*/ 2147483646 w 30720"/>
              <a:gd name="T99" fmla="*/ 2147483646 h 11496"/>
              <a:gd name="T100" fmla="*/ 2147483646 w 30720"/>
              <a:gd name="T101" fmla="*/ 2147483646 h 11496"/>
              <a:gd name="T102" fmla="*/ 2147483646 w 30720"/>
              <a:gd name="T103" fmla="*/ 2147483646 h 11496"/>
              <a:gd name="T104" fmla="*/ 2147483646 w 30720"/>
              <a:gd name="T105" fmla="*/ 2147483646 h 11496"/>
              <a:gd name="T106" fmla="*/ 2147483646 w 30720"/>
              <a:gd name="T107" fmla="*/ 2147483646 h 11496"/>
              <a:gd name="T108" fmla="*/ 2147483646 w 30720"/>
              <a:gd name="T109" fmla="*/ 2147483646 h 11496"/>
              <a:gd name="T110" fmla="*/ 2147483646 w 30720"/>
              <a:gd name="T111" fmla="*/ 2147483646 h 11496"/>
              <a:gd name="T112" fmla="*/ 2147483646 w 30720"/>
              <a:gd name="T113" fmla="*/ 2147483646 h 11496"/>
              <a:gd name="T114" fmla="*/ 2147483646 w 30720"/>
              <a:gd name="T115" fmla="*/ 2147483646 h 11496"/>
              <a:gd name="T116" fmla="*/ 2147483646 w 30720"/>
              <a:gd name="T117" fmla="*/ 2147483646 h 11496"/>
              <a:gd name="T118" fmla="*/ 2147483646 w 30720"/>
              <a:gd name="T119" fmla="*/ 2147483646 h 11496"/>
              <a:gd name="T120" fmla="*/ 2147483646 w 30720"/>
              <a:gd name="T121" fmla="*/ 2147483646 h 11496"/>
              <a:gd name="T122" fmla="*/ 2147483646 w 30720"/>
              <a:gd name="T123" fmla="*/ 2147483646 h 11496"/>
              <a:gd name="T124" fmla="*/ 2147483646 w 30720"/>
              <a:gd name="T125" fmla="*/ 2147483646 h 1149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720" h="11496">
                <a:moveTo>
                  <a:pt x="29285" y="7403"/>
                </a:moveTo>
                <a:lnTo>
                  <a:pt x="29285" y="7403"/>
                </a:lnTo>
                <a:lnTo>
                  <a:pt x="29232" y="7379"/>
                </a:lnTo>
                <a:lnTo>
                  <a:pt x="29180" y="7357"/>
                </a:lnTo>
                <a:lnTo>
                  <a:pt x="29127" y="7336"/>
                </a:lnTo>
                <a:lnTo>
                  <a:pt x="29073" y="7316"/>
                </a:lnTo>
                <a:lnTo>
                  <a:pt x="29020" y="7298"/>
                </a:lnTo>
                <a:lnTo>
                  <a:pt x="28966" y="7280"/>
                </a:lnTo>
                <a:lnTo>
                  <a:pt x="28913" y="7264"/>
                </a:lnTo>
                <a:lnTo>
                  <a:pt x="28859" y="7251"/>
                </a:lnTo>
                <a:lnTo>
                  <a:pt x="28804" y="7237"/>
                </a:lnTo>
                <a:lnTo>
                  <a:pt x="28750" y="7226"/>
                </a:lnTo>
                <a:lnTo>
                  <a:pt x="28697" y="7216"/>
                </a:lnTo>
                <a:lnTo>
                  <a:pt x="28643" y="7208"/>
                </a:lnTo>
                <a:lnTo>
                  <a:pt x="28589" y="7202"/>
                </a:lnTo>
                <a:lnTo>
                  <a:pt x="28535" y="7198"/>
                </a:lnTo>
                <a:lnTo>
                  <a:pt x="28482" y="7195"/>
                </a:lnTo>
                <a:lnTo>
                  <a:pt x="28429" y="7194"/>
                </a:lnTo>
                <a:lnTo>
                  <a:pt x="28376" y="7194"/>
                </a:lnTo>
                <a:lnTo>
                  <a:pt x="28322" y="7197"/>
                </a:lnTo>
                <a:lnTo>
                  <a:pt x="28269" y="7201"/>
                </a:lnTo>
                <a:lnTo>
                  <a:pt x="28217" y="7207"/>
                </a:lnTo>
                <a:lnTo>
                  <a:pt x="28165" y="7215"/>
                </a:lnTo>
                <a:lnTo>
                  <a:pt x="28113" y="7226"/>
                </a:lnTo>
                <a:lnTo>
                  <a:pt x="28062" y="7238"/>
                </a:lnTo>
                <a:lnTo>
                  <a:pt x="28011" y="7253"/>
                </a:lnTo>
                <a:lnTo>
                  <a:pt x="27960" y="7270"/>
                </a:lnTo>
                <a:lnTo>
                  <a:pt x="27910" y="7289"/>
                </a:lnTo>
                <a:lnTo>
                  <a:pt x="27861" y="7310"/>
                </a:lnTo>
                <a:lnTo>
                  <a:pt x="27812" y="7334"/>
                </a:lnTo>
                <a:lnTo>
                  <a:pt x="27763" y="7360"/>
                </a:lnTo>
                <a:lnTo>
                  <a:pt x="27717" y="7388"/>
                </a:lnTo>
                <a:lnTo>
                  <a:pt x="27670" y="7418"/>
                </a:lnTo>
                <a:lnTo>
                  <a:pt x="27623" y="7452"/>
                </a:lnTo>
                <a:lnTo>
                  <a:pt x="27600" y="7473"/>
                </a:lnTo>
                <a:lnTo>
                  <a:pt x="27578" y="7494"/>
                </a:lnTo>
                <a:lnTo>
                  <a:pt x="27556" y="7516"/>
                </a:lnTo>
                <a:lnTo>
                  <a:pt x="27535" y="7539"/>
                </a:lnTo>
                <a:lnTo>
                  <a:pt x="27515" y="7562"/>
                </a:lnTo>
                <a:lnTo>
                  <a:pt x="27495" y="7586"/>
                </a:lnTo>
                <a:lnTo>
                  <a:pt x="27476" y="7611"/>
                </a:lnTo>
                <a:lnTo>
                  <a:pt x="27457" y="7636"/>
                </a:lnTo>
                <a:lnTo>
                  <a:pt x="27440" y="7662"/>
                </a:lnTo>
                <a:lnTo>
                  <a:pt x="27422" y="7689"/>
                </a:lnTo>
                <a:lnTo>
                  <a:pt x="27405" y="7716"/>
                </a:lnTo>
                <a:lnTo>
                  <a:pt x="27390" y="7743"/>
                </a:lnTo>
                <a:lnTo>
                  <a:pt x="27374" y="7771"/>
                </a:lnTo>
                <a:lnTo>
                  <a:pt x="27360" y="7799"/>
                </a:lnTo>
                <a:lnTo>
                  <a:pt x="27345" y="7827"/>
                </a:lnTo>
                <a:lnTo>
                  <a:pt x="27332" y="7857"/>
                </a:lnTo>
                <a:lnTo>
                  <a:pt x="27319" y="7887"/>
                </a:lnTo>
                <a:lnTo>
                  <a:pt x="27307" y="7916"/>
                </a:lnTo>
                <a:lnTo>
                  <a:pt x="27296" y="7946"/>
                </a:lnTo>
                <a:lnTo>
                  <a:pt x="27286" y="7976"/>
                </a:lnTo>
                <a:lnTo>
                  <a:pt x="27276" y="8006"/>
                </a:lnTo>
                <a:lnTo>
                  <a:pt x="27268" y="8038"/>
                </a:lnTo>
                <a:lnTo>
                  <a:pt x="27260" y="8069"/>
                </a:lnTo>
                <a:lnTo>
                  <a:pt x="27252" y="8099"/>
                </a:lnTo>
                <a:lnTo>
                  <a:pt x="27246" y="8130"/>
                </a:lnTo>
                <a:lnTo>
                  <a:pt x="27241" y="8161"/>
                </a:lnTo>
                <a:lnTo>
                  <a:pt x="27236" y="8193"/>
                </a:lnTo>
                <a:lnTo>
                  <a:pt x="27231" y="8224"/>
                </a:lnTo>
                <a:lnTo>
                  <a:pt x="27228" y="8255"/>
                </a:lnTo>
                <a:lnTo>
                  <a:pt x="27226" y="8286"/>
                </a:lnTo>
                <a:lnTo>
                  <a:pt x="27225" y="8318"/>
                </a:lnTo>
                <a:lnTo>
                  <a:pt x="27224" y="8348"/>
                </a:lnTo>
                <a:lnTo>
                  <a:pt x="27225" y="8379"/>
                </a:lnTo>
                <a:lnTo>
                  <a:pt x="27226" y="8409"/>
                </a:lnTo>
                <a:lnTo>
                  <a:pt x="27228" y="8440"/>
                </a:lnTo>
                <a:lnTo>
                  <a:pt x="27231" y="8471"/>
                </a:lnTo>
                <a:lnTo>
                  <a:pt x="27236" y="8500"/>
                </a:lnTo>
                <a:lnTo>
                  <a:pt x="27241" y="8530"/>
                </a:lnTo>
                <a:lnTo>
                  <a:pt x="27247" y="8559"/>
                </a:lnTo>
                <a:lnTo>
                  <a:pt x="27254" y="8588"/>
                </a:lnTo>
                <a:lnTo>
                  <a:pt x="27263" y="8617"/>
                </a:lnTo>
                <a:lnTo>
                  <a:pt x="27271" y="8645"/>
                </a:lnTo>
                <a:lnTo>
                  <a:pt x="27281" y="8674"/>
                </a:lnTo>
                <a:lnTo>
                  <a:pt x="27293" y="8701"/>
                </a:lnTo>
                <a:lnTo>
                  <a:pt x="27304" y="8728"/>
                </a:lnTo>
                <a:lnTo>
                  <a:pt x="27318" y="8754"/>
                </a:lnTo>
                <a:lnTo>
                  <a:pt x="27331" y="8780"/>
                </a:lnTo>
                <a:lnTo>
                  <a:pt x="27347" y="8805"/>
                </a:lnTo>
                <a:lnTo>
                  <a:pt x="27364" y="8830"/>
                </a:lnTo>
                <a:lnTo>
                  <a:pt x="27381" y="8854"/>
                </a:lnTo>
                <a:lnTo>
                  <a:pt x="27399" y="8876"/>
                </a:lnTo>
                <a:lnTo>
                  <a:pt x="27419" y="8899"/>
                </a:lnTo>
                <a:lnTo>
                  <a:pt x="27440" y="8921"/>
                </a:lnTo>
                <a:lnTo>
                  <a:pt x="27462" y="8943"/>
                </a:lnTo>
                <a:lnTo>
                  <a:pt x="27484" y="8963"/>
                </a:lnTo>
                <a:lnTo>
                  <a:pt x="27509" y="8983"/>
                </a:lnTo>
                <a:lnTo>
                  <a:pt x="27534" y="9001"/>
                </a:lnTo>
                <a:lnTo>
                  <a:pt x="27560" y="9019"/>
                </a:lnTo>
                <a:lnTo>
                  <a:pt x="27589" y="9036"/>
                </a:lnTo>
                <a:lnTo>
                  <a:pt x="27618" y="9052"/>
                </a:lnTo>
                <a:lnTo>
                  <a:pt x="27648" y="9067"/>
                </a:lnTo>
                <a:lnTo>
                  <a:pt x="27679" y="9081"/>
                </a:lnTo>
                <a:lnTo>
                  <a:pt x="27711" y="9094"/>
                </a:lnTo>
                <a:lnTo>
                  <a:pt x="27746" y="9106"/>
                </a:lnTo>
                <a:lnTo>
                  <a:pt x="27734" y="9013"/>
                </a:lnTo>
                <a:lnTo>
                  <a:pt x="27730" y="8964"/>
                </a:lnTo>
                <a:lnTo>
                  <a:pt x="27727" y="8916"/>
                </a:lnTo>
                <a:lnTo>
                  <a:pt x="27724" y="8866"/>
                </a:lnTo>
                <a:lnTo>
                  <a:pt x="27722" y="8816"/>
                </a:lnTo>
                <a:lnTo>
                  <a:pt x="27721" y="8767"/>
                </a:lnTo>
                <a:lnTo>
                  <a:pt x="27721" y="8717"/>
                </a:lnTo>
                <a:lnTo>
                  <a:pt x="27722" y="8667"/>
                </a:lnTo>
                <a:lnTo>
                  <a:pt x="27725" y="8617"/>
                </a:lnTo>
                <a:lnTo>
                  <a:pt x="27729" y="8568"/>
                </a:lnTo>
                <a:lnTo>
                  <a:pt x="27734" y="8519"/>
                </a:lnTo>
                <a:lnTo>
                  <a:pt x="27743" y="8472"/>
                </a:lnTo>
                <a:lnTo>
                  <a:pt x="27752" y="8425"/>
                </a:lnTo>
                <a:lnTo>
                  <a:pt x="27763" y="8378"/>
                </a:lnTo>
                <a:lnTo>
                  <a:pt x="27776" y="8333"/>
                </a:lnTo>
                <a:lnTo>
                  <a:pt x="27783" y="8311"/>
                </a:lnTo>
                <a:lnTo>
                  <a:pt x="27792" y="8289"/>
                </a:lnTo>
                <a:lnTo>
                  <a:pt x="27800" y="8268"/>
                </a:lnTo>
                <a:lnTo>
                  <a:pt x="27809" y="8247"/>
                </a:lnTo>
                <a:lnTo>
                  <a:pt x="27820" y="8226"/>
                </a:lnTo>
                <a:lnTo>
                  <a:pt x="27829" y="8206"/>
                </a:lnTo>
                <a:lnTo>
                  <a:pt x="27840" y="8185"/>
                </a:lnTo>
                <a:lnTo>
                  <a:pt x="27852" y="8167"/>
                </a:lnTo>
                <a:lnTo>
                  <a:pt x="27864" y="8148"/>
                </a:lnTo>
                <a:lnTo>
                  <a:pt x="27877" y="8129"/>
                </a:lnTo>
                <a:lnTo>
                  <a:pt x="27890" y="8112"/>
                </a:lnTo>
                <a:lnTo>
                  <a:pt x="27905" y="8094"/>
                </a:lnTo>
                <a:lnTo>
                  <a:pt x="27921" y="8077"/>
                </a:lnTo>
                <a:lnTo>
                  <a:pt x="27936" y="8061"/>
                </a:lnTo>
                <a:lnTo>
                  <a:pt x="27953" y="8045"/>
                </a:lnTo>
                <a:lnTo>
                  <a:pt x="27970" y="8029"/>
                </a:lnTo>
                <a:lnTo>
                  <a:pt x="27987" y="8015"/>
                </a:lnTo>
                <a:lnTo>
                  <a:pt x="28006" y="8001"/>
                </a:lnTo>
                <a:lnTo>
                  <a:pt x="28026" y="7988"/>
                </a:lnTo>
                <a:lnTo>
                  <a:pt x="28047" y="7975"/>
                </a:lnTo>
                <a:lnTo>
                  <a:pt x="28067" y="7963"/>
                </a:lnTo>
                <a:lnTo>
                  <a:pt x="28089" y="7951"/>
                </a:lnTo>
                <a:lnTo>
                  <a:pt x="28112" y="7941"/>
                </a:lnTo>
                <a:lnTo>
                  <a:pt x="28136" y="7931"/>
                </a:lnTo>
                <a:lnTo>
                  <a:pt x="28160" y="7922"/>
                </a:lnTo>
                <a:lnTo>
                  <a:pt x="28186" y="7914"/>
                </a:lnTo>
                <a:lnTo>
                  <a:pt x="28212" y="7906"/>
                </a:lnTo>
                <a:lnTo>
                  <a:pt x="28240" y="7899"/>
                </a:lnTo>
                <a:lnTo>
                  <a:pt x="28268" y="7893"/>
                </a:lnTo>
                <a:lnTo>
                  <a:pt x="28298" y="7889"/>
                </a:lnTo>
                <a:lnTo>
                  <a:pt x="28328" y="7885"/>
                </a:lnTo>
                <a:lnTo>
                  <a:pt x="28358" y="7880"/>
                </a:lnTo>
                <a:lnTo>
                  <a:pt x="28384" y="7882"/>
                </a:lnTo>
                <a:lnTo>
                  <a:pt x="28410" y="7883"/>
                </a:lnTo>
                <a:lnTo>
                  <a:pt x="28435" y="7884"/>
                </a:lnTo>
                <a:lnTo>
                  <a:pt x="28460" y="7887"/>
                </a:lnTo>
                <a:lnTo>
                  <a:pt x="28485" y="7890"/>
                </a:lnTo>
                <a:lnTo>
                  <a:pt x="28510" y="7893"/>
                </a:lnTo>
                <a:lnTo>
                  <a:pt x="28535" y="7898"/>
                </a:lnTo>
                <a:lnTo>
                  <a:pt x="28559" y="7903"/>
                </a:lnTo>
                <a:lnTo>
                  <a:pt x="28583" y="7909"/>
                </a:lnTo>
                <a:lnTo>
                  <a:pt x="28607" y="7915"/>
                </a:lnTo>
                <a:lnTo>
                  <a:pt x="28630" y="7922"/>
                </a:lnTo>
                <a:lnTo>
                  <a:pt x="28654" y="7929"/>
                </a:lnTo>
                <a:lnTo>
                  <a:pt x="28676" y="7938"/>
                </a:lnTo>
                <a:lnTo>
                  <a:pt x="28699" y="7947"/>
                </a:lnTo>
                <a:lnTo>
                  <a:pt x="28721" y="7956"/>
                </a:lnTo>
                <a:lnTo>
                  <a:pt x="28743" y="7966"/>
                </a:lnTo>
                <a:lnTo>
                  <a:pt x="28765" y="7976"/>
                </a:lnTo>
                <a:lnTo>
                  <a:pt x="28787" y="7988"/>
                </a:lnTo>
                <a:lnTo>
                  <a:pt x="28808" y="7999"/>
                </a:lnTo>
                <a:lnTo>
                  <a:pt x="28828" y="8012"/>
                </a:lnTo>
                <a:lnTo>
                  <a:pt x="28869" y="8038"/>
                </a:lnTo>
                <a:lnTo>
                  <a:pt x="28908" y="8065"/>
                </a:lnTo>
                <a:lnTo>
                  <a:pt x="28945" y="8095"/>
                </a:lnTo>
                <a:lnTo>
                  <a:pt x="28981" y="8126"/>
                </a:lnTo>
                <a:lnTo>
                  <a:pt x="29016" y="8159"/>
                </a:lnTo>
                <a:lnTo>
                  <a:pt x="29048" y="8195"/>
                </a:lnTo>
                <a:lnTo>
                  <a:pt x="29078" y="8231"/>
                </a:lnTo>
                <a:lnTo>
                  <a:pt x="29107" y="8270"/>
                </a:lnTo>
                <a:lnTo>
                  <a:pt x="29134" y="8309"/>
                </a:lnTo>
                <a:lnTo>
                  <a:pt x="29159" y="8351"/>
                </a:lnTo>
                <a:lnTo>
                  <a:pt x="29182" y="8394"/>
                </a:lnTo>
                <a:lnTo>
                  <a:pt x="29202" y="8436"/>
                </a:lnTo>
                <a:lnTo>
                  <a:pt x="29221" y="8481"/>
                </a:lnTo>
                <a:lnTo>
                  <a:pt x="29229" y="8504"/>
                </a:lnTo>
                <a:lnTo>
                  <a:pt x="29238" y="8527"/>
                </a:lnTo>
                <a:lnTo>
                  <a:pt x="29245" y="8551"/>
                </a:lnTo>
                <a:lnTo>
                  <a:pt x="29251" y="8574"/>
                </a:lnTo>
                <a:lnTo>
                  <a:pt x="29257" y="8598"/>
                </a:lnTo>
                <a:lnTo>
                  <a:pt x="29263" y="8621"/>
                </a:lnTo>
                <a:lnTo>
                  <a:pt x="29268" y="8645"/>
                </a:lnTo>
                <a:lnTo>
                  <a:pt x="29272" y="8670"/>
                </a:lnTo>
                <a:lnTo>
                  <a:pt x="29275" y="8694"/>
                </a:lnTo>
                <a:lnTo>
                  <a:pt x="29278" y="8719"/>
                </a:lnTo>
                <a:lnTo>
                  <a:pt x="29280" y="8744"/>
                </a:lnTo>
                <a:lnTo>
                  <a:pt x="29282" y="8769"/>
                </a:lnTo>
                <a:lnTo>
                  <a:pt x="29283" y="8794"/>
                </a:lnTo>
                <a:lnTo>
                  <a:pt x="29283" y="8820"/>
                </a:lnTo>
                <a:lnTo>
                  <a:pt x="29283" y="8845"/>
                </a:lnTo>
                <a:lnTo>
                  <a:pt x="29282" y="8871"/>
                </a:lnTo>
                <a:lnTo>
                  <a:pt x="29280" y="8897"/>
                </a:lnTo>
                <a:lnTo>
                  <a:pt x="29278" y="8922"/>
                </a:lnTo>
                <a:lnTo>
                  <a:pt x="29271" y="8974"/>
                </a:lnTo>
                <a:lnTo>
                  <a:pt x="29262" y="9024"/>
                </a:lnTo>
                <a:lnTo>
                  <a:pt x="29251" y="9074"/>
                </a:lnTo>
                <a:lnTo>
                  <a:pt x="29238" y="9123"/>
                </a:lnTo>
                <a:lnTo>
                  <a:pt x="29223" y="9171"/>
                </a:lnTo>
                <a:lnTo>
                  <a:pt x="29206" y="9219"/>
                </a:lnTo>
                <a:lnTo>
                  <a:pt x="29188" y="9265"/>
                </a:lnTo>
                <a:lnTo>
                  <a:pt x="29167" y="9310"/>
                </a:lnTo>
                <a:lnTo>
                  <a:pt x="29144" y="9355"/>
                </a:lnTo>
                <a:lnTo>
                  <a:pt x="29120" y="9398"/>
                </a:lnTo>
                <a:lnTo>
                  <a:pt x="29094" y="9441"/>
                </a:lnTo>
                <a:lnTo>
                  <a:pt x="29067" y="9481"/>
                </a:lnTo>
                <a:lnTo>
                  <a:pt x="29038" y="9522"/>
                </a:lnTo>
                <a:lnTo>
                  <a:pt x="29006" y="9560"/>
                </a:lnTo>
                <a:lnTo>
                  <a:pt x="28974" y="9599"/>
                </a:lnTo>
                <a:lnTo>
                  <a:pt x="28941" y="9635"/>
                </a:lnTo>
                <a:lnTo>
                  <a:pt x="28905" y="9671"/>
                </a:lnTo>
                <a:lnTo>
                  <a:pt x="28869" y="9704"/>
                </a:lnTo>
                <a:lnTo>
                  <a:pt x="28831" y="9737"/>
                </a:lnTo>
                <a:lnTo>
                  <a:pt x="28792" y="9768"/>
                </a:lnTo>
                <a:lnTo>
                  <a:pt x="28751" y="9798"/>
                </a:lnTo>
                <a:lnTo>
                  <a:pt x="28710" y="9827"/>
                </a:lnTo>
                <a:lnTo>
                  <a:pt x="28666" y="9854"/>
                </a:lnTo>
                <a:lnTo>
                  <a:pt x="28622" y="9879"/>
                </a:lnTo>
                <a:lnTo>
                  <a:pt x="28578" y="9903"/>
                </a:lnTo>
                <a:lnTo>
                  <a:pt x="28532" y="9926"/>
                </a:lnTo>
                <a:lnTo>
                  <a:pt x="28484" y="9946"/>
                </a:lnTo>
                <a:lnTo>
                  <a:pt x="28436" y="9965"/>
                </a:lnTo>
                <a:lnTo>
                  <a:pt x="28387" y="9983"/>
                </a:lnTo>
                <a:lnTo>
                  <a:pt x="28337" y="9999"/>
                </a:lnTo>
                <a:lnTo>
                  <a:pt x="28287" y="10013"/>
                </a:lnTo>
                <a:lnTo>
                  <a:pt x="28236" y="10025"/>
                </a:lnTo>
                <a:lnTo>
                  <a:pt x="28189" y="10031"/>
                </a:lnTo>
                <a:lnTo>
                  <a:pt x="28143" y="10035"/>
                </a:lnTo>
                <a:lnTo>
                  <a:pt x="28098" y="10038"/>
                </a:lnTo>
                <a:lnTo>
                  <a:pt x="28052" y="10040"/>
                </a:lnTo>
                <a:lnTo>
                  <a:pt x="28006" y="10041"/>
                </a:lnTo>
                <a:lnTo>
                  <a:pt x="27960" y="10040"/>
                </a:lnTo>
                <a:lnTo>
                  <a:pt x="27915" y="10039"/>
                </a:lnTo>
                <a:lnTo>
                  <a:pt x="27870" y="10036"/>
                </a:lnTo>
                <a:lnTo>
                  <a:pt x="27825" y="10033"/>
                </a:lnTo>
                <a:lnTo>
                  <a:pt x="27780" y="10028"/>
                </a:lnTo>
                <a:lnTo>
                  <a:pt x="27735" y="10021"/>
                </a:lnTo>
                <a:lnTo>
                  <a:pt x="27691" y="10014"/>
                </a:lnTo>
                <a:lnTo>
                  <a:pt x="27647" y="10005"/>
                </a:lnTo>
                <a:lnTo>
                  <a:pt x="27602" y="9995"/>
                </a:lnTo>
                <a:lnTo>
                  <a:pt x="27559" y="9984"/>
                </a:lnTo>
                <a:lnTo>
                  <a:pt x="27516" y="9972"/>
                </a:lnTo>
                <a:lnTo>
                  <a:pt x="27473" y="9958"/>
                </a:lnTo>
                <a:lnTo>
                  <a:pt x="27430" y="9943"/>
                </a:lnTo>
                <a:lnTo>
                  <a:pt x="27388" y="9928"/>
                </a:lnTo>
                <a:lnTo>
                  <a:pt x="27346" y="9910"/>
                </a:lnTo>
                <a:lnTo>
                  <a:pt x="27305" y="9891"/>
                </a:lnTo>
                <a:lnTo>
                  <a:pt x="27265" y="9871"/>
                </a:lnTo>
                <a:lnTo>
                  <a:pt x="27224" y="9850"/>
                </a:lnTo>
                <a:lnTo>
                  <a:pt x="27185" y="9828"/>
                </a:lnTo>
                <a:lnTo>
                  <a:pt x="27145" y="9803"/>
                </a:lnTo>
                <a:lnTo>
                  <a:pt x="27107" y="9778"/>
                </a:lnTo>
                <a:lnTo>
                  <a:pt x="27068" y="9751"/>
                </a:lnTo>
                <a:lnTo>
                  <a:pt x="27031" y="9723"/>
                </a:lnTo>
                <a:lnTo>
                  <a:pt x="26994" y="9693"/>
                </a:lnTo>
                <a:lnTo>
                  <a:pt x="26958" y="9662"/>
                </a:lnTo>
                <a:lnTo>
                  <a:pt x="26922" y="9630"/>
                </a:lnTo>
                <a:lnTo>
                  <a:pt x="26888" y="9597"/>
                </a:lnTo>
                <a:lnTo>
                  <a:pt x="26854" y="9559"/>
                </a:lnTo>
                <a:lnTo>
                  <a:pt x="26821" y="9521"/>
                </a:lnTo>
                <a:lnTo>
                  <a:pt x="26790" y="9482"/>
                </a:lnTo>
                <a:lnTo>
                  <a:pt x="26761" y="9443"/>
                </a:lnTo>
                <a:lnTo>
                  <a:pt x="26732" y="9403"/>
                </a:lnTo>
                <a:lnTo>
                  <a:pt x="26705" y="9364"/>
                </a:lnTo>
                <a:lnTo>
                  <a:pt x="26679" y="9323"/>
                </a:lnTo>
                <a:lnTo>
                  <a:pt x="26655" y="9282"/>
                </a:lnTo>
                <a:lnTo>
                  <a:pt x="26631" y="9241"/>
                </a:lnTo>
                <a:lnTo>
                  <a:pt x="26609" y="9199"/>
                </a:lnTo>
                <a:lnTo>
                  <a:pt x="26588" y="9157"/>
                </a:lnTo>
                <a:lnTo>
                  <a:pt x="26568" y="9115"/>
                </a:lnTo>
                <a:lnTo>
                  <a:pt x="26551" y="9073"/>
                </a:lnTo>
                <a:lnTo>
                  <a:pt x="26533" y="9029"/>
                </a:lnTo>
                <a:lnTo>
                  <a:pt x="26517" y="8987"/>
                </a:lnTo>
                <a:lnTo>
                  <a:pt x="26503" y="8943"/>
                </a:lnTo>
                <a:lnTo>
                  <a:pt x="26489" y="8900"/>
                </a:lnTo>
                <a:lnTo>
                  <a:pt x="26477" y="8857"/>
                </a:lnTo>
                <a:lnTo>
                  <a:pt x="26466" y="8812"/>
                </a:lnTo>
                <a:lnTo>
                  <a:pt x="26456" y="8768"/>
                </a:lnTo>
                <a:lnTo>
                  <a:pt x="26448" y="8723"/>
                </a:lnTo>
                <a:lnTo>
                  <a:pt x="26440" y="8680"/>
                </a:lnTo>
                <a:lnTo>
                  <a:pt x="26434" y="8635"/>
                </a:lnTo>
                <a:lnTo>
                  <a:pt x="26429" y="8590"/>
                </a:lnTo>
                <a:lnTo>
                  <a:pt x="26425" y="8546"/>
                </a:lnTo>
                <a:lnTo>
                  <a:pt x="26422" y="8501"/>
                </a:lnTo>
                <a:lnTo>
                  <a:pt x="26421" y="8456"/>
                </a:lnTo>
                <a:lnTo>
                  <a:pt x="26419" y="8412"/>
                </a:lnTo>
                <a:lnTo>
                  <a:pt x="26419" y="8368"/>
                </a:lnTo>
                <a:lnTo>
                  <a:pt x="26422" y="8323"/>
                </a:lnTo>
                <a:lnTo>
                  <a:pt x="26425" y="8278"/>
                </a:lnTo>
                <a:lnTo>
                  <a:pt x="26428" y="8233"/>
                </a:lnTo>
                <a:lnTo>
                  <a:pt x="26433" y="8189"/>
                </a:lnTo>
                <a:lnTo>
                  <a:pt x="26439" y="8145"/>
                </a:lnTo>
                <a:lnTo>
                  <a:pt x="26445" y="8100"/>
                </a:lnTo>
                <a:lnTo>
                  <a:pt x="26454" y="8056"/>
                </a:lnTo>
                <a:lnTo>
                  <a:pt x="26463" y="8013"/>
                </a:lnTo>
                <a:lnTo>
                  <a:pt x="26473" y="7969"/>
                </a:lnTo>
                <a:lnTo>
                  <a:pt x="26484" y="7925"/>
                </a:lnTo>
                <a:lnTo>
                  <a:pt x="26497" y="7882"/>
                </a:lnTo>
                <a:lnTo>
                  <a:pt x="26509" y="7839"/>
                </a:lnTo>
                <a:lnTo>
                  <a:pt x="26524" y="7796"/>
                </a:lnTo>
                <a:lnTo>
                  <a:pt x="26539" y="7754"/>
                </a:lnTo>
                <a:lnTo>
                  <a:pt x="26555" y="7711"/>
                </a:lnTo>
                <a:lnTo>
                  <a:pt x="26571" y="7669"/>
                </a:lnTo>
                <a:lnTo>
                  <a:pt x="26590" y="7628"/>
                </a:lnTo>
                <a:lnTo>
                  <a:pt x="26609" y="7587"/>
                </a:lnTo>
                <a:lnTo>
                  <a:pt x="26629" y="7546"/>
                </a:lnTo>
                <a:lnTo>
                  <a:pt x="26650" y="7506"/>
                </a:lnTo>
                <a:lnTo>
                  <a:pt x="26671" y="7465"/>
                </a:lnTo>
                <a:lnTo>
                  <a:pt x="26694" y="7426"/>
                </a:lnTo>
                <a:lnTo>
                  <a:pt x="26718" y="7387"/>
                </a:lnTo>
                <a:lnTo>
                  <a:pt x="26743" y="7349"/>
                </a:lnTo>
                <a:lnTo>
                  <a:pt x="26768" y="7310"/>
                </a:lnTo>
                <a:lnTo>
                  <a:pt x="26795" y="7273"/>
                </a:lnTo>
                <a:lnTo>
                  <a:pt x="26822" y="7236"/>
                </a:lnTo>
                <a:lnTo>
                  <a:pt x="26850" y="7200"/>
                </a:lnTo>
                <a:lnTo>
                  <a:pt x="26880" y="7163"/>
                </a:lnTo>
                <a:lnTo>
                  <a:pt x="26910" y="7128"/>
                </a:lnTo>
                <a:lnTo>
                  <a:pt x="26940" y="7094"/>
                </a:lnTo>
                <a:lnTo>
                  <a:pt x="26971" y="7060"/>
                </a:lnTo>
                <a:lnTo>
                  <a:pt x="27005" y="7027"/>
                </a:lnTo>
                <a:lnTo>
                  <a:pt x="27038" y="6994"/>
                </a:lnTo>
                <a:lnTo>
                  <a:pt x="27071" y="6962"/>
                </a:lnTo>
                <a:lnTo>
                  <a:pt x="27107" y="6933"/>
                </a:lnTo>
                <a:lnTo>
                  <a:pt x="27141" y="6906"/>
                </a:lnTo>
                <a:lnTo>
                  <a:pt x="27176" y="6880"/>
                </a:lnTo>
                <a:lnTo>
                  <a:pt x="27212" y="6854"/>
                </a:lnTo>
                <a:lnTo>
                  <a:pt x="27248" y="6829"/>
                </a:lnTo>
                <a:lnTo>
                  <a:pt x="27285" y="6805"/>
                </a:lnTo>
                <a:lnTo>
                  <a:pt x="27321" y="6782"/>
                </a:lnTo>
                <a:lnTo>
                  <a:pt x="27357" y="6761"/>
                </a:lnTo>
                <a:lnTo>
                  <a:pt x="27395" y="6740"/>
                </a:lnTo>
                <a:lnTo>
                  <a:pt x="27432" y="6719"/>
                </a:lnTo>
                <a:lnTo>
                  <a:pt x="27470" y="6699"/>
                </a:lnTo>
                <a:lnTo>
                  <a:pt x="27508" y="6681"/>
                </a:lnTo>
                <a:lnTo>
                  <a:pt x="27546" y="6663"/>
                </a:lnTo>
                <a:lnTo>
                  <a:pt x="27584" y="6646"/>
                </a:lnTo>
                <a:lnTo>
                  <a:pt x="27623" y="6630"/>
                </a:lnTo>
                <a:lnTo>
                  <a:pt x="27662" y="6615"/>
                </a:lnTo>
                <a:lnTo>
                  <a:pt x="27701" y="6600"/>
                </a:lnTo>
                <a:lnTo>
                  <a:pt x="27741" y="6587"/>
                </a:lnTo>
                <a:lnTo>
                  <a:pt x="27780" y="6573"/>
                </a:lnTo>
                <a:lnTo>
                  <a:pt x="27820" y="6562"/>
                </a:lnTo>
                <a:lnTo>
                  <a:pt x="27859" y="6550"/>
                </a:lnTo>
                <a:lnTo>
                  <a:pt x="27899" y="6540"/>
                </a:lnTo>
                <a:lnTo>
                  <a:pt x="27939" y="6531"/>
                </a:lnTo>
                <a:lnTo>
                  <a:pt x="27980" y="6521"/>
                </a:lnTo>
                <a:lnTo>
                  <a:pt x="28020" y="6514"/>
                </a:lnTo>
                <a:lnTo>
                  <a:pt x="28060" y="6507"/>
                </a:lnTo>
                <a:lnTo>
                  <a:pt x="28101" y="6499"/>
                </a:lnTo>
                <a:lnTo>
                  <a:pt x="28141" y="6494"/>
                </a:lnTo>
                <a:lnTo>
                  <a:pt x="28182" y="6489"/>
                </a:lnTo>
                <a:lnTo>
                  <a:pt x="28223" y="6485"/>
                </a:lnTo>
                <a:lnTo>
                  <a:pt x="28264" y="6482"/>
                </a:lnTo>
                <a:lnTo>
                  <a:pt x="28305" y="6480"/>
                </a:lnTo>
                <a:lnTo>
                  <a:pt x="28345" y="6478"/>
                </a:lnTo>
                <a:lnTo>
                  <a:pt x="28387" y="6477"/>
                </a:lnTo>
                <a:lnTo>
                  <a:pt x="28428" y="6477"/>
                </a:lnTo>
                <a:lnTo>
                  <a:pt x="28468" y="6477"/>
                </a:lnTo>
                <a:lnTo>
                  <a:pt x="28510" y="6479"/>
                </a:lnTo>
                <a:lnTo>
                  <a:pt x="28550" y="6481"/>
                </a:lnTo>
                <a:lnTo>
                  <a:pt x="28592" y="6483"/>
                </a:lnTo>
                <a:lnTo>
                  <a:pt x="28633" y="6486"/>
                </a:lnTo>
                <a:lnTo>
                  <a:pt x="28673" y="6490"/>
                </a:lnTo>
                <a:lnTo>
                  <a:pt x="28715" y="6495"/>
                </a:lnTo>
                <a:lnTo>
                  <a:pt x="28756" y="6501"/>
                </a:lnTo>
                <a:lnTo>
                  <a:pt x="28796" y="6508"/>
                </a:lnTo>
                <a:lnTo>
                  <a:pt x="28837" y="6514"/>
                </a:lnTo>
                <a:lnTo>
                  <a:pt x="28877" y="6522"/>
                </a:lnTo>
                <a:lnTo>
                  <a:pt x="28918" y="6531"/>
                </a:lnTo>
                <a:lnTo>
                  <a:pt x="28959" y="6540"/>
                </a:lnTo>
                <a:lnTo>
                  <a:pt x="28999" y="6549"/>
                </a:lnTo>
                <a:lnTo>
                  <a:pt x="29040" y="6560"/>
                </a:lnTo>
                <a:lnTo>
                  <a:pt x="29079" y="6571"/>
                </a:lnTo>
                <a:lnTo>
                  <a:pt x="29119" y="6584"/>
                </a:lnTo>
                <a:lnTo>
                  <a:pt x="29159" y="6596"/>
                </a:lnTo>
                <a:lnTo>
                  <a:pt x="29199" y="6610"/>
                </a:lnTo>
                <a:lnTo>
                  <a:pt x="29239" y="6623"/>
                </a:lnTo>
                <a:lnTo>
                  <a:pt x="29277" y="6638"/>
                </a:lnTo>
                <a:lnTo>
                  <a:pt x="29317" y="6653"/>
                </a:lnTo>
                <a:lnTo>
                  <a:pt x="29355" y="6669"/>
                </a:lnTo>
                <a:lnTo>
                  <a:pt x="29395" y="6686"/>
                </a:lnTo>
                <a:lnTo>
                  <a:pt x="29432" y="6703"/>
                </a:lnTo>
                <a:lnTo>
                  <a:pt x="29471" y="6721"/>
                </a:lnTo>
                <a:lnTo>
                  <a:pt x="29509" y="6740"/>
                </a:lnTo>
                <a:lnTo>
                  <a:pt x="29547" y="6759"/>
                </a:lnTo>
                <a:lnTo>
                  <a:pt x="29584" y="6778"/>
                </a:lnTo>
                <a:lnTo>
                  <a:pt x="29619" y="6799"/>
                </a:lnTo>
                <a:lnTo>
                  <a:pt x="29652" y="6819"/>
                </a:lnTo>
                <a:lnTo>
                  <a:pt x="29685" y="6841"/>
                </a:lnTo>
                <a:lnTo>
                  <a:pt x="29717" y="6863"/>
                </a:lnTo>
                <a:lnTo>
                  <a:pt x="29750" y="6884"/>
                </a:lnTo>
                <a:lnTo>
                  <a:pt x="29781" y="6906"/>
                </a:lnTo>
                <a:lnTo>
                  <a:pt x="29812" y="6929"/>
                </a:lnTo>
                <a:lnTo>
                  <a:pt x="29842" y="6953"/>
                </a:lnTo>
                <a:lnTo>
                  <a:pt x="29873" y="6977"/>
                </a:lnTo>
                <a:lnTo>
                  <a:pt x="29902" y="7001"/>
                </a:lnTo>
                <a:lnTo>
                  <a:pt x="29931" y="7025"/>
                </a:lnTo>
                <a:lnTo>
                  <a:pt x="29959" y="7050"/>
                </a:lnTo>
                <a:lnTo>
                  <a:pt x="29987" y="7075"/>
                </a:lnTo>
                <a:lnTo>
                  <a:pt x="30014" y="7101"/>
                </a:lnTo>
                <a:lnTo>
                  <a:pt x="30041" y="7127"/>
                </a:lnTo>
                <a:lnTo>
                  <a:pt x="30067" y="7153"/>
                </a:lnTo>
                <a:lnTo>
                  <a:pt x="30118" y="7207"/>
                </a:lnTo>
                <a:lnTo>
                  <a:pt x="30167" y="7261"/>
                </a:lnTo>
                <a:lnTo>
                  <a:pt x="30213" y="7317"/>
                </a:lnTo>
                <a:lnTo>
                  <a:pt x="30258" y="7376"/>
                </a:lnTo>
                <a:lnTo>
                  <a:pt x="30300" y="7434"/>
                </a:lnTo>
                <a:lnTo>
                  <a:pt x="30341" y="7494"/>
                </a:lnTo>
                <a:lnTo>
                  <a:pt x="30379" y="7555"/>
                </a:lnTo>
                <a:lnTo>
                  <a:pt x="30415" y="7617"/>
                </a:lnTo>
                <a:lnTo>
                  <a:pt x="30449" y="7680"/>
                </a:lnTo>
                <a:lnTo>
                  <a:pt x="30482" y="7744"/>
                </a:lnTo>
                <a:lnTo>
                  <a:pt x="30512" y="7809"/>
                </a:lnTo>
                <a:lnTo>
                  <a:pt x="30540" y="7874"/>
                </a:lnTo>
                <a:lnTo>
                  <a:pt x="30566" y="7941"/>
                </a:lnTo>
                <a:lnTo>
                  <a:pt x="30590" y="8007"/>
                </a:lnTo>
                <a:lnTo>
                  <a:pt x="30612" y="8075"/>
                </a:lnTo>
                <a:lnTo>
                  <a:pt x="30632" y="8144"/>
                </a:lnTo>
                <a:lnTo>
                  <a:pt x="30649" y="8212"/>
                </a:lnTo>
                <a:lnTo>
                  <a:pt x="30665" y="8282"/>
                </a:lnTo>
                <a:lnTo>
                  <a:pt x="30678" y="8352"/>
                </a:lnTo>
                <a:lnTo>
                  <a:pt x="30691" y="8423"/>
                </a:lnTo>
                <a:lnTo>
                  <a:pt x="30700" y="8493"/>
                </a:lnTo>
                <a:lnTo>
                  <a:pt x="30709" y="8565"/>
                </a:lnTo>
                <a:lnTo>
                  <a:pt x="30714" y="8636"/>
                </a:lnTo>
                <a:lnTo>
                  <a:pt x="30718" y="8708"/>
                </a:lnTo>
                <a:lnTo>
                  <a:pt x="30720" y="8780"/>
                </a:lnTo>
                <a:lnTo>
                  <a:pt x="30720" y="8853"/>
                </a:lnTo>
                <a:lnTo>
                  <a:pt x="30718" y="8924"/>
                </a:lnTo>
                <a:lnTo>
                  <a:pt x="30714" y="8996"/>
                </a:lnTo>
                <a:lnTo>
                  <a:pt x="30708" y="9068"/>
                </a:lnTo>
                <a:lnTo>
                  <a:pt x="30700" y="9141"/>
                </a:lnTo>
                <a:lnTo>
                  <a:pt x="30690" y="9213"/>
                </a:lnTo>
                <a:lnTo>
                  <a:pt x="30678" y="9284"/>
                </a:lnTo>
                <a:lnTo>
                  <a:pt x="30665" y="9355"/>
                </a:lnTo>
                <a:lnTo>
                  <a:pt x="30649" y="9427"/>
                </a:lnTo>
                <a:lnTo>
                  <a:pt x="30632" y="9498"/>
                </a:lnTo>
                <a:lnTo>
                  <a:pt x="30612" y="9569"/>
                </a:lnTo>
                <a:lnTo>
                  <a:pt x="30590" y="9638"/>
                </a:lnTo>
                <a:lnTo>
                  <a:pt x="30567" y="9708"/>
                </a:lnTo>
                <a:lnTo>
                  <a:pt x="30542" y="9777"/>
                </a:lnTo>
                <a:lnTo>
                  <a:pt x="30515" y="9845"/>
                </a:lnTo>
                <a:lnTo>
                  <a:pt x="30486" y="9913"/>
                </a:lnTo>
                <a:lnTo>
                  <a:pt x="30456" y="9981"/>
                </a:lnTo>
                <a:lnTo>
                  <a:pt x="30422" y="10047"/>
                </a:lnTo>
                <a:lnTo>
                  <a:pt x="30388" y="10113"/>
                </a:lnTo>
                <a:lnTo>
                  <a:pt x="30351" y="10177"/>
                </a:lnTo>
                <a:lnTo>
                  <a:pt x="30313" y="10242"/>
                </a:lnTo>
                <a:lnTo>
                  <a:pt x="30273" y="10304"/>
                </a:lnTo>
                <a:lnTo>
                  <a:pt x="30231" y="10367"/>
                </a:lnTo>
                <a:lnTo>
                  <a:pt x="30187" y="10428"/>
                </a:lnTo>
                <a:lnTo>
                  <a:pt x="30141" y="10488"/>
                </a:lnTo>
                <a:lnTo>
                  <a:pt x="30094" y="10547"/>
                </a:lnTo>
                <a:lnTo>
                  <a:pt x="30044" y="10604"/>
                </a:lnTo>
                <a:lnTo>
                  <a:pt x="29993" y="10660"/>
                </a:lnTo>
                <a:lnTo>
                  <a:pt x="29940" y="10715"/>
                </a:lnTo>
                <a:lnTo>
                  <a:pt x="29886" y="10770"/>
                </a:lnTo>
                <a:lnTo>
                  <a:pt x="29829" y="10822"/>
                </a:lnTo>
                <a:lnTo>
                  <a:pt x="29775" y="10867"/>
                </a:lnTo>
                <a:lnTo>
                  <a:pt x="29719" y="10911"/>
                </a:lnTo>
                <a:lnTo>
                  <a:pt x="29662" y="10953"/>
                </a:lnTo>
                <a:lnTo>
                  <a:pt x="29605" y="10993"/>
                </a:lnTo>
                <a:lnTo>
                  <a:pt x="29548" y="11032"/>
                </a:lnTo>
                <a:lnTo>
                  <a:pt x="29489" y="11068"/>
                </a:lnTo>
                <a:lnTo>
                  <a:pt x="29431" y="11105"/>
                </a:lnTo>
                <a:lnTo>
                  <a:pt x="29372" y="11138"/>
                </a:lnTo>
                <a:lnTo>
                  <a:pt x="29311" y="11170"/>
                </a:lnTo>
                <a:lnTo>
                  <a:pt x="29251" y="11201"/>
                </a:lnTo>
                <a:lnTo>
                  <a:pt x="29191" y="11231"/>
                </a:lnTo>
                <a:lnTo>
                  <a:pt x="29129" y="11259"/>
                </a:lnTo>
                <a:lnTo>
                  <a:pt x="29068" y="11285"/>
                </a:lnTo>
                <a:lnTo>
                  <a:pt x="29005" y="11310"/>
                </a:lnTo>
                <a:lnTo>
                  <a:pt x="28943" y="11333"/>
                </a:lnTo>
                <a:lnTo>
                  <a:pt x="28880" y="11353"/>
                </a:lnTo>
                <a:lnTo>
                  <a:pt x="28817" y="11374"/>
                </a:lnTo>
                <a:lnTo>
                  <a:pt x="28753" y="11392"/>
                </a:lnTo>
                <a:lnTo>
                  <a:pt x="28689" y="11410"/>
                </a:lnTo>
                <a:lnTo>
                  <a:pt x="28625" y="11424"/>
                </a:lnTo>
                <a:lnTo>
                  <a:pt x="28561" y="11439"/>
                </a:lnTo>
                <a:lnTo>
                  <a:pt x="28496" y="11451"/>
                </a:lnTo>
                <a:lnTo>
                  <a:pt x="28431" y="11462"/>
                </a:lnTo>
                <a:lnTo>
                  <a:pt x="28366" y="11471"/>
                </a:lnTo>
                <a:lnTo>
                  <a:pt x="28301" y="11479"/>
                </a:lnTo>
                <a:lnTo>
                  <a:pt x="28236" y="11486"/>
                </a:lnTo>
                <a:lnTo>
                  <a:pt x="28170" y="11490"/>
                </a:lnTo>
                <a:lnTo>
                  <a:pt x="28105" y="11494"/>
                </a:lnTo>
                <a:lnTo>
                  <a:pt x="28039" y="11496"/>
                </a:lnTo>
                <a:lnTo>
                  <a:pt x="27974" y="11496"/>
                </a:lnTo>
                <a:lnTo>
                  <a:pt x="27908" y="11495"/>
                </a:lnTo>
                <a:lnTo>
                  <a:pt x="27843" y="11493"/>
                </a:lnTo>
                <a:lnTo>
                  <a:pt x="27777" y="11489"/>
                </a:lnTo>
                <a:lnTo>
                  <a:pt x="27711" y="11484"/>
                </a:lnTo>
                <a:lnTo>
                  <a:pt x="27646" y="11476"/>
                </a:lnTo>
                <a:lnTo>
                  <a:pt x="27580" y="11468"/>
                </a:lnTo>
                <a:lnTo>
                  <a:pt x="27516" y="11459"/>
                </a:lnTo>
                <a:lnTo>
                  <a:pt x="27450" y="11447"/>
                </a:lnTo>
                <a:lnTo>
                  <a:pt x="27386" y="11435"/>
                </a:lnTo>
                <a:lnTo>
                  <a:pt x="27320" y="11421"/>
                </a:lnTo>
                <a:lnTo>
                  <a:pt x="27255" y="11405"/>
                </a:lnTo>
                <a:lnTo>
                  <a:pt x="27192" y="11389"/>
                </a:lnTo>
                <a:lnTo>
                  <a:pt x="27127" y="11371"/>
                </a:lnTo>
                <a:lnTo>
                  <a:pt x="27064" y="11351"/>
                </a:lnTo>
                <a:lnTo>
                  <a:pt x="27000" y="11331"/>
                </a:lnTo>
                <a:lnTo>
                  <a:pt x="26937" y="11308"/>
                </a:lnTo>
                <a:lnTo>
                  <a:pt x="26874" y="11284"/>
                </a:lnTo>
                <a:lnTo>
                  <a:pt x="26812" y="11259"/>
                </a:lnTo>
                <a:lnTo>
                  <a:pt x="26751" y="11233"/>
                </a:lnTo>
                <a:lnTo>
                  <a:pt x="26689" y="11205"/>
                </a:lnTo>
                <a:lnTo>
                  <a:pt x="26628" y="11175"/>
                </a:lnTo>
                <a:lnTo>
                  <a:pt x="26567" y="11144"/>
                </a:lnTo>
                <a:lnTo>
                  <a:pt x="26507" y="11113"/>
                </a:lnTo>
                <a:lnTo>
                  <a:pt x="26448" y="11080"/>
                </a:lnTo>
                <a:lnTo>
                  <a:pt x="26388" y="11044"/>
                </a:lnTo>
                <a:lnTo>
                  <a:pt x="26330" y="11009"/>
                </a:lnTo>
                <a:lnTo>
                  <a:pt x="26272" y="10971"/>
                </a:lnTo>
                <a:lnTo>
                  <a:pt x="26214" y="10933"/>
                </a:lnTo>
                <a:lnTo>
                  <a:pt x="26158" y="10892"/>
                </a:lnTo>
                <a:lnTo>
                  <a:pt x="26102" y="10852"/>
                </a:lnTo>
                <a:lnTo>
                  <a:pt x="26047" y="10809"/>
                </a:lnTo>
                <a:lnTo>
                  <a:pt x="25992" y="10765"/>
                </a:lnTo>
                <a:lnTo>
                  <a:pt x="25937" y="10720"/>
                </a:lnTo>
                <a:lnTo>
                  <a:pt x="25884" y="10673"/>
                </a:lnTo>
                <a:lnTo>
                  <a:pt x="25840" y="10644"/>
                </a:lnTo>
                <a:lnTo>
                  <a:pt x="25797" y="10618"/>
                </a:lnTo>
                <a:lnTo>
                  <a:pt x="25756" y="10593"/>
                </a:lnTo>
                <a:lnTo>
                  <a:pt x="25718" y="10571"/>
                </a:lnTo>
                <a:lnTo>
                  <a:pt x="25681" y="10551"/>
                </a:lnTo>
                <a:lnTo>
                  <a:pt x="25646" y="10533"/>
                </a:lnTo>
                <a:lnTo>
                  <a:pt x="25613" y="10518"/>
                </a:lnTo>
                <a:lnTo>
                  <a:pt x="25581" y="10503"/>
                </a:lnTo>
                <a:lnTo>
                  <a:pt x="25550" y="10492"/>
                </a:lnTo>
                <a:lnTo>
                  <a:pt x="25521" y="10480"/>
                </a:lnTo>
                <a:lnTo>
                  <a:pt x="25493" y="10472"/>
                </a:lnTo>
                <a:lnTo>
                  <a:pt x="25466" y="10464"/>
                </a:lnTo>
                <a:lnTo>
                  <a:pt x="25440" y="10457"/>
                </a:lnTo>
                <a:lnTo>
                  <a:pt x="25414" y="10452"/>
                </a:lnTo>
                <a:lnTo>
                  <a:pt x="25389" y="10448"/>
                </a:lnTo>
                <a:lnTo>
                  <a:pt x="25364" y="10445"/>
                </a:lnTo>
                <a:lnTo>
                  <a:pt x="3051" y="10445"/>
                </a:lnTo>
                <a:lnTo>
                  <a:pt x="2972" y="10444"/>
                </a:lnTo>
                <a:lnTo>
                  <a:pt x="2894" y="10442"/>
                </a:lnTo>
                <a:lnTo>
                  <a:pt x="2816" y="10437"/>
                </a:lnTo>
                <a:lnTo>
                  <a:pt x="2739" y="10429"/>
                </a:lnTo>
                <a:lnTo>
                  <a:pt x="2662" y="10421"/>
                </a:lnTo>
                <a:lnTo>
                  <a:pt x="2586" y="10411"/>
                </a:lnTo>
                <a:lnTo>
                  <a:pt x="2511" y="10398"/>
                </a:lnTo>
                <a:lnTo>
                  <a:pt x="2436" y="10383"/>
                </a:lnTo>
                <a:lnTo>
                  <a:pt x="2362" y="10367"/>
                </a:lnTo>
                <a:lnTo>
                  <a:pt x="2288" y="10349"/>
                </a:lnTo>
                <a:lnTo>
                  <a:pt x="2215" y="10329"/>
                </a:lnTo>
                <a:lnTo>
                  <a:pt x="2143" y="10309"/>
                </a:lnTo>
                <a:lnTo>
                  <a:pt x="2073" y="10285"/>
                </a:lnTo>
                <a:lnTo>
                  <a:pt x="2002" y="10261"/>
                </a:lnTo>
                <a:lnTo>
                  <a:pt x="1932" y="10234"/>
                </a:lnTo>
                <a:lnTo>
                  <a:pt x="1863" y="10205"/>
                </a:lnTo>
                <a:lnTo>
                  <a:pt x="1795" y="10176"/>
                </a:lnTo>
                <a:lnTo>
                  <a:pt x="1728" y="10144"/>
                </a:lnTo>
                <a:lnTo>
                  <a:pt x="1661" y="10112"/>
                </a:lnTo>
                <a:lnTo>
                  <a:pt x="1597" y="10077"/>
                </a:lnTo>
                <a:lnTo>
                  <a:pt x="1532" y="10041"/>
                </a:lnTo>
                <a:lnTo>
                  <a:pt x="1469" y="10004"/>
                </a:lnTo>
                <a:lnTo>
                  <a:pt x="1406" y="9965"/>
                </a:lnTo>
                <a:lnTo>
                  <a:pt x="1345" y="9924"/>
                </a:lnTo>
                <a:lnTo>
                  <a:pt x="1285" y="9883"/>
                </a:lnTo>
                <a:lnTo>
                  <a:pt x="1225" y="9839"/>
                </a:lnTo>
                <a:lnTo>
                  <a:pt x="1167" y="9794"/>
                </a:lnTo>
                <a:lnTo>
                  <a:pt x="1110" y="9749"/>
                </a:lnTo>
                <a:lnTo>
                  <a:pt x="1055" y="9702"/>
                </a:lnTo>
                <a:lnTo>
                  <a:pt x="999" y="9653"/>
                </a:lnTo>
                <a:lnTo>
                  <a:pt x="945" y="9603"/>
                </a:lnTo>
                <a:lnTo>
                  <a:pt x="893" y="9552"/>
                </a:lnTo>
                <a:lnTo>
                  <a:pt x="842" y="9500"/>
                </a:lnTo>
                <a:lnTo>
                  <a:pt x="792" y="9446"/>
                </a:lnTo>
                <a:lnTo>
                  <a:pt x="743" y="9392"/>
                </a:lnTo>
                <a:lnTo>
                  <a:pt x="696" y="9335"/>
                </a:lnTo>
                <a:lnTo>
                  <a:pt x="651" y="9278"/>
                </a:lnTo>
                <a:lnTo>
                  <a:pt x="606" y="9220"/>
                </a:lnTo>
                <a:lnTo>
                  <a:pt x="562" y="9161"/>
                </a:lnTo>
                <a:lnTo>
                  <a:pt x="521" y="9100"/>
                </a:lnTo>
                <a:lnTo>
                  <a:pt x="480" y="9039"/>
                </a:lnTo>
                <a:lnTo>
                  <a:pt x="441" y="8976"/>
                </a:lnTo>
                <a:lnTo>
                  <a:pt x="404" y="8913"/>
                </a:lnTo>
                <a:lnTo>
                  <a:pt x="367" y="8849"/>
                </a:lnTo>
                <a:lnTo>
                  <a:pt x="333" y="8784"/>
                </a:lnTo>
                <a:lnTo>
                  <a:pt x="301" y="8717"/>
                </a:lnTo>
                <a:lnTo>
                  <a:pt x="270" y="8651"/>
                </a:lnTo>
                <a:lnTo>
                  <a:pt x="239" y="8582"/>
                </a:lnTo>
                <a:lnTo>
                  <a:pt x="211" y="8513"/>
                </a:lnTo>
                <a:lnTo>
                  <a:pt x="185" y="8444"/>
                </a:lnTo>
                <a:lnTo>
                  <a:pt x="160" y="8373"/>
                </a:lnTo>
                <a:lnTo>
                  <a:pt x="136" y="8302"/>
                </a:lnTo>
                <a:lnTo>
                  <a:pt x="116" y="8230"/>
                </a:lnTo>
                <a:lnTo>
                  <a:pt x="96" y="8157"/>
                </a:lnTo>
                <a:lnTo>
                  <a:pt x="78" y="8083"/>
                </a:lnTo>
                <a:lnTo>
                  <a:pt x="61" y="8010"/>
                </a:lnTo>
                <a:lnTo>
                  <a:pt x="47" y="7935"/>
                </a:lnTo>
                <a:lnTo>
                  <a:pt x="34" y="7860"/>
                </a:lnTo>
                <a:lnTo>
                  <a:pt x="24" y="7784"/>
                </a:lnTo>
                <a:lnTo>
                  <a:pt x="16" y="7707"/>
                </a:lnTo>
                <a:lnTo>
                  <a:pt x="8" y="7630"/>
                </a:lnTo>
                <a:lnTo>
                  <a:pt x="4" y="7552"/>
                </a:lnTo>
                <a:lnTo>
                  <a:pt x="1" y="7474"/>
                </a:lnTo>
                <a:lnTo>
                  <a:pt x="0" y="7394"/>
                </a:lnTo>
                <a:lnTo>
                  <a:pt x="0" y="3050"/>
                </a:lnTo>
                <a:lnTo>
                  <a:pt x="1" y="2971"/>
                </a:lnTo>
                <a:lnTo>
                  <a:pt x="4" y="2893"/>
                </a:lnTo>
                <a:lnTo>
                  <a:pt x="8" y="2815"/>
                </a:lnTo>
                <a:lnTo>
                  <a:pt x="16" y="2738"/>
                </a:lnTo>
                <a:lnTo>
                  <a:pt x="24" y="2661"/>
                </a:lnTo>
                <a:lnTo>
                  <a:pt x="34" y="2585"/>
                </a:lnTo>
                <a:lnTo>
                  <a:pt x="47" y="2510"/>
                </a:lnTo>
                <a:lnTo>
                  <a:pt x="61" y="2435"/>
                </a:lnTo>
                <a:lnTo>
                  <a:pt x="78" y="2361"/>
                </a:lnTo>
                <a:lnTo>
                  <a:pt x="96" y="2288"/>
                </a:lnTo>
                <a:lnTo>
                  <a:pt x="116" y="2215"/>
                </a:lnTo>
                <a:lnTo>
                  <a:pt x="136" y="2143"/>
                </a:lnTo>
                <a:lnTo>
                  <a:pt x="160" y="2072"/>
                </a:lnTo>
                <a:lnTo>
                  <a:pt x="185" y="2001"/>
                </a:lnTo>
                <a:lnTo>
                  <a:pt x="211" y="1932"/>
                </a:lnTo>
                <a:lnTo>
                  <a:pt x="239" y="1863"/>
                </a:lnTo>
                <a:lnTo>
                  <a:pt x="270" y="1795"/>
                </a:lnTo>
                <a:lnTo>
                  <a:pt x="301" y="1728"/>
                </a:lnTo>
                <a:lnTo>
                  <a:pt x="333" y="1661"/>
                </a:lnTo>
                <a:lnTo>
                  <a:pt x="367" y="1596"/>
                </a:lnTo>
                <a:lnTo>
                  <a:pt x="404" y="1532"/>
                </a:lnTo>
                <a:lnTo>
                  <a:pt x="441" y="1468"/>
                </a:lnTo>
                <a:lnTo>
                  <a:pt x="480" y="1406"/>
                </a:lnTo>
                <a:lnTo>
                  <a:pt x="521" y="1345"/>
                </a:lnTo>
                <a:lnTo>
                  <a:pt x="562" y="1284"/>
                </a:lnTo>
                <a:lnTo>
                  <a:pt x="606" y="1225"/>
                </a:lnTo>
                <a:lnTo>
                  <a:pt x="651" y="1167"/>
                </a:lnTo>
                <a:lnTo>
                  <a:pt x="696" y="1109"/>
                </a:lnTo>
                <a:lnTo>
                  <a:pt x="743" y="1054"/>
                </a:lnTo>
                <a:lnTo>
                  <a:pt x="792" y="999"/>
                </a:lnTo>
                <a:lnTo>
                  <a:pt x="842" y="946"/>
                </a:lnTo>
                <a:lnTo>
                  <a:pt x="893" y="893"/>
                </a:lnTo>
                <a:lnTo>
                  <a:pt x="945" y="842"/>
                </a:lnTo>
                <a:lnTo>
                  <a:pt x="999" y="792"/>
                </a:lnTo>
                <a:lnTo>
                  <a:pt x="1055" y="744"/>
                </a:lnTo>
                <a:lnTo>
                  <a:pt x="1110" y="696"/>
                </a:lnTo>
                <a:lnTo>
                  <a:pt x="1167" y="650"/>
                </a:lnTo>
                <a:lnTo>
                  <a:pt x="1225" y="606"/>
                </a:lnTo>
                <a:lnTo>
                  <a:pt x="1285" y="563"/>
                </a:lnTo>
                <a:lnTo>
                  <a:pt x="1345" y="520"/>
                </a:lnTo>
                <a:lnTo>
                  <a:pt x="1406" y="481"/>
                </a:lnTo>
                <a:lnTo>
                  <a:pt x="1469" y="441"/>
                </a:lnTo>
                <a:lnTo>
                  <a:pt x="1532" y="404"/>
                </a:lnTo>
                <a:lnTo>
                  <a:pt x="1597" y="368"/>
                </a:lnTo>
                <a:lnTo>
                  <a:pt x="1661" y="334"/>
                </a:lnTo>
                <a:lnTo>
                  <a:pt x="1728" y="301"/>
                </a:lnTo>
                <a:lnTo>
                  <a:pt x="1795" y="270"/>
                </a:lnTo>
                <a:lnTo>
                  <a:pt x="1863" y="239"/>
                </a:lnTo>
                <a:lnTo>
                  <a:pt x="1932" y="211"/>
                </a:lnTo>
                <a:lnTo>
                  <a:pt x="2002" y="185"/>
                </a:lnTo>
                <a:lnTo>
                  <a:pt x="2073" y="160"/>
                </a:lnTo>
                <a:lnTo>
                  <a:pt x="2143" y="137"/>
                </a:lnTo>
                <a:lnTo>
                  <a:pt x="2215" y="116"/>
                </a:lnTo>
                <a:lnTo>
                  <a:pt x="2288" y="96"/>
                </a:lnTo>
                <a:lnTo>
                  <a:pt x="2362" y="78"/>
                </a:lnTo>
                <a:lnTo>
                  <a:pt x="2436" y="61"/>
                </a:lnTo>
                <a:lnTo>
                  <a:pt x="2511" y="48"/>
                </a:lnTo>
                <a:lnTo>
                  <a:pt x="2586" y="35"/>
                </a:lnTo>
                <a:lnTo>
                  <a:pt x="2662" y="24"/>
                </a:lnTo>
                <a:lnTo>
                  <a:pt x="2739" y="16"/>
                </a:lnTo>
                <a:lnTo>
                  <a:pt x="2816" y="8"/>
                </a:lnTo>
                <a:lnTo>
                  <a:pt x="2894" y="4"/>
                </a:lnTo>
                <a:lnTo>
                  <a:pt x="2972" y="1"/>
                </a:lnTo>
                <a:lnTo>
                  <a:pt x="3051" y="0"/>
                </a:lnTo>
                <a:lnTo>
                  <a:pt x="25929" y="0"/>
                </a:lnTo>
                <a:lnTo>
                  <a:pt x="26007" y="1"/>
                </a:lnTo>
                <a:lnTo>
                  <a:pt x="26086" y="4"/>
                </a:lnTo>
                <a:lnTo>
                  <a:pt x="26163" y="8"/>
                </a:lnTo>
                <a:lnTo>
                  <a:pt x="26240" y="16"/>
                </a:lnTo>
                <a:lnTo>
                  <a:pt x="26317" y="24"/>
                </a:lnTo>
                <a:lnTo>
                  <a:pt x="26393" y="35"/>
                </a:lnTo>
                <a:lnTo>
                  <a:pt x="26469" y="48"/>
                </a:lnTo>
                <a:lnTo>
                  <a:pt x="26543" y="61"/>
                </a:lnTo>
                <a:lnTo>
                  <a:pt x="26618" y="78"/>
                </a:lnTo>
                <a:lnTo>
                  <a:pt x="26691" y="96"/>
                </a:lnTo>
                <a:lnTo>
                  <a:pt x="26764" y="116"/>
                </a:lnTo>
                <a:lnTo>
                  <a:pt x="26836" y="137"/>
                </a:lnTo>
                <a:lnTo>
                  <a:pt x="26908" y="160"/>
                </a:lnTo>
                <a:lnTo>
                  <a:pt x="26977" y="185"/>
                </a:lnTo>
                <a:lnTo>
                  <a:pt x="27047" y="211"/>
                </a:lnTo>
                <a:lnTo>
                  <a:pt x="27117" y="239"/>
                </a:lnTo>
                <a:lnTo>
                  <a:pt x="27185" y="270"/>
                </a:lnTo>
                <a:lnTo>
                  <a:pt x="27251" y="301"/>
                </a:lnTo>
                <a:lnTo>
                  <a:pt x="27318" y="334"/>
                </a:lnTo>
                <a:lnTo>
                  <a:pt x="27383" y="368"/>
                </a:lnTo>
                <a:lnTo>
                  <a:pt x="27448" y="404"/>
                </a:lnTo>
                <a:lnTo>
                  <a:pt x="27510" y="441"/>
                </a:lnTo>
                <a:lnTo>
                  <a:pt x="27573" y="481"/>
                </a:lnTo>
                <a:lnTo>
                  <a:pt x="27634" y="520"/>
                </a:lnTo>
                <a:lnTo>
                  <a:pt x="27695" y="563"/>
                </a:lnTo>
                <a:lnTo>
                  <a:pt x="27754" y="606"/>
                </a:lnTo>
                <a:lnTo>
                  <a:pt x="27812" y="650"/>
                </a:lnTo>
                <a:lnTo>
                  <a:pt x="27870" y="696"/>
                </a:lnTo>
                <a:lnTo>
                  <a:pt x="27926" y="744"/>
                </a:lnTo>
                <a:lnTo>
                  <a:pt x="27980" y="792"/>
                </a:lnTo>
                <a:lnTo>
                  <a:pt x="28034" y="842"/>
                </a:lnTo>
                <a:lnTo>
                  <a:pt x="28086" y="893"/>
                </a:lnTo>
                <a:lnTo>
                  <a:pt x="28137" y="946"/>
                </a:lnTo>
                <a:lnTo>
                  <a:pt x="28187" y="999"/>
                </a:lnTo>
                <a:lnTo>
                  <a:pt x="28236" y="1054"/>
                </a:lnTo>
                <a:lnTo>
                  <a:pt x="28283" y="1109"/>
                </a:lnTo>
                <a:lnTo>
                  <a:pt x="28330" y="1167"/>
                </a:lnTo>
                <a:lnTo>
                  <a:pt x="28373" y="1225"/>
                </a:lnTo>
                <a:lnTo>
                  <a:pt x="28417" y="1284"/>
                </a:lnTo>
                <a:lnTo>
                  <a:pt x="28459" y="1345"/>
                </a:lnTo>
                <a:lnTo>
                  <a:pt x="28499" y="1406"/>
                </a:lnTo>
                <a:lnTo>
                  <a:pt x="28538" y="1468"/>
                </a:lnTo>
                <a:lnTo>
                  <a:pt x="28575" y="1532"/>
                </a:lnTo>
                <a:lnTo>
                  <a:pt x="28612" y="1596"/>
                </a:lnTo>
                <a:lnTo>
                  <a:pt x="28646" y="1661"/>
                </a:lnTo>
                <a:lnTo>
                  <a:pt x="28680" y="1728"/>
                </a:lnTo>
                <a:lnTo>
                  <a:pt x="28711" y="1795"/>
                </a:lnTo>
                <a:lnTo>
                  <a:pt x="28740" y="1863"/>
                </a:lnTo>
                <a:lnTo>
                  <a:pt x="28768" y="1932"/>
                </a:lnTo>
                <a:lnTo>
                  <a:pt x="28795" y="2001"/>
                </a:lnTo>
                <a:lnTo>
                  <a:pt x="28820" y="2072"/>
                </a:lnTo>
                <a:lnTo>
                  <a:pt x="28843" y="2143"/>
                </a:lnTo>
                <a:lnTo>
                  <a:pt x="28865" y="2215"/>
                </a:lnTo>
                <a:lnTo>
                  <a:pt x="28884" y="2288"/>
                </a:lnTo>
                <a:lnTo>
                  <a:pt x="28902" y="2361"/>
                </a:lnTo>
                <a:lnTo>
                  <a:pt x="28918" y="2435"/>
                </a:lnTo>
                <a:lnTo>
                  <a:pt x="28933" y="2510"/>
                </a:lnTo>
                <a:lnTo>
                  <a:pt x="28945" y="2585"/>
                </a:lnTo>
                <a:lnTo>
                  <a:pt x="28955" y="2661"/>
                </a:lnTo>
                <a:lnTo>
                  <a:pt x="28965" y="2738"/>
                </a:lnTo>
                <a:lnTo>
                  <a:pt x="28971" y="2815"/>
                </a:lnTo>
                <a:lnTo>
                  <a:pt x="28976" y="2893"/>
                </a:lnTo>
                <a:lnTo>
                  <a:pt x="28979" y="2971"/>
                </a:lnTo>
                <a:lnTo>
                  <a:pt x="28980" y="3050"/>
                </a:lnTo>
                <a:lnTo>
                  <a:pt x="28980" y="5222"/>
                </a:lnTo>
                <a:lnTo>
                  <a:pt x="28979" y="5273"/>
                </a:lnTo>
                <a:lnTo>
                  <a:pt x="28978" y="5323"/>
                </a:lnTo>
                <a:lnTo>
                  <a:pt x="28974" y="5373"/>
                </a:lnTo>
                <a:lnTo>
                  <a:pt x="28969" y="5422"/>
                </a:lnTo>
                <a:lnTo>
                  <a:pt x="28965" y="5447"/>
                </a:lnTo>
                <a:lnTo>
                  <a:pt x="28961" y="5471"/>
                </a:lnTo>
                <a:lnTo>
                  <a:pt x="28955" y="5495"/>
                </a:lnTo>
                <a:lnTo>
                  <a:pt x="28950" y="5518"/>
                </a:lnTo>
                <a:lnTo>
                  <a:pt x="28943" y="5542"/>
                </a:lnTo>
                <a:lnTo>
                  <a:pt x="28936" y="5565"/>
                </a:lnTo>
                <a:lnTo>
                  <a:pt x="28927" y="5588"/>
                </a:lnTo>
                <a:lnTo>
                  <a:pt x="28918" y="5610"/>
                </a:lnTo>
                <a:lnTo>
                  <a:pt x="28825" y="5605"/>
                </a:lnTo>
                <a:lnTo>
                  <a:pt x="28733" y="5603"/>
                </a:lnTo>
                <a:lnTo>
                  <a:pt x="28640" y="5603"/>
                </a:lnTo>
                <a:lnTo>
                  <a:pt x="28548" y="5605"/>
                </a:lnTo>
                <a:lnTo>
                  <a:pt x="28456" y="5610"/>
                </a:lnTo>
                <a:lnTo>
                  <a:pt x="28364" y="5617"/>
                </a:lnTo>
                <a:lnTo>
                  <a:pt x="28274" y="5625"/>
                </a:lnTo>
                <a:lnTo>
                  <a:pt x="28183" y="5637"/>
                </a:lnTo>
                <a:lnTo>
                  <a:pt x="28092" y="5649"/>
                </a:lnTo>
                <a:lnTo>
                  <a:pt x="28003" y="5665"/>
                </a:lnTo>
                <a:lnTo>
                  <a:pt x="27913" y="5682"/>
                </a:lnTo>
                <a:lnTo>
                  <a:pt x="27825" y="5702"/>
                </a:lnTo>
                <a:lnTo>
                  <a:pt x="27737" y="5725"/>
                </a:lnTo>
                <a:lnTo>
                  <a:pt x="27650" y="5749"/>
                </a:lnTo>
                <a:lnTo>
                  <a:pt x="27564" y="5776"/>
                </a:lnTo>
                <a:lnTo>
                  <a:pt x="27478" y="5805"/>
                </a:lnTo>
                <a:lnTo>
                  <a:pt x="27437" y="5821"/>
                </a:lnTo>
                <a:lnTo>
                  <a:pt x="27394" y="5836"/>
                </a:lnTo>
                <a:lnTo>
                  <a:pt x="27352" y="5853"/>
                </a:lnTo>
                <a:lnTo>
                  <a:pt x="27311" y="5870"/>
                </a:lnTo>
                <a:lnTo>
                  <a:pt x="27269" y="5887"/>
                </a:lnTo>
                <a:lnTo>
                  <a:pt x="27228" y="5906"/>
                </a:lnTo>
                <a:lnTo>
                  <a:pt x="27187" y="5925"/>
                </a:lnTo>
                <a:lnTo>
                  <a:pt x="27147" y="5945"/>
                </a:lnTo>
                <a:lnTo>
                  <a:pt x="27107" y="5964"/>
                </a:lnTo>
                <a:lnTo>
                  <a:pt x="27066" y="5985"/>
                </a:lnTo>
                <a:lnTo>
                  <a:pt x="27026" y="6007"/>
                </a:lnTo>
                <a:lnTo>
                  <a:pt x="26988" y="6029"/>
                </a:lnTo>
                <a:lnTo>
                  <a:pt x="26948" y="6051"/>
                </a:lnTo>
                <a:lnTo>
                  <a:pt x="26910" y="6075"/>
                </a:lnTo>
                <a:lnTo>
                  <a:pt x="26871" y="6098"/>
                </a:lnTo>
                <a:lnTo>
                  <a:pt x="26833" y="6123"/>
                </a:lnTo>
                <a:lnTo>
                  <a:pt x="26795" y="6148"/>
                </a:lnTo>
                <a:lnTo>
                  <a:pt x="26758" y="6173"/>
                </a:lnTo>
                <a:lnTo>
                  <a:pt x="26721" y="6199"/>
                </a:lnTo>
                <a:lnTo>
                  <a:pt x="26684" y="6226"/>
                </a:lnTo>
                <a:lnTo>
                  <a:pt x="26648" y="6253"/>
                </a:lnTo>
                <a:lnTo>
                  <a:pt x="26612" y="6281"/>
                </a:lnTo>
                <a:lnTo>
                  <a:pt x="26577" y="6309"/>
                </a:lnTo>
                <a:lnTo>
                  <a:pt x="26541" y="6338"/>
                </a:lnTo>
                <a:lnTo>
                  <a:pt x="26507" y="6368"/>
                </a:lnTo>
                <a:lnTo>
                  <a:pt x="26473" y="6398"/>
                </a:lnTo>
                <a:lnTo>
                  <a:pt x="26438" y="6430"/>
                </a:lnTo>
                <a:lnTo>
                  <a:pt x="26405" y="6462"/>
                </a:lnTo>
                <a:lnTo>
                  <a:pt x="26372" y="6494"/>
                </a:lnTo>
                <a:lnTo>
                  <a:pt x="26339" y="6526"/>
                </a:lnTo>
                <a:lnTo>
                  <a:pt x="26307" y="6560"/>
                </a:lnTo>
                <a:lnTo>
                  <a:pt x="26275" y="6594"/>
                </a:lnTo>
                <a:lnTo>
                  <a:pt x="26232" y="6643"/>
                </a:lnTo>
                <a:lnTo>
                  <a:pt x="26191" y="6694"/>
                </a:lnTo>
                <a:lnTo>
                  <a:pt x="26152" y="6744"/>
                </a:lnTo>
                <a:lnTo>
                  <a:pt x="26113" y="6796"/>
                </a:lnTo>
                <a:lnTo>
                  <a:pt x="26076" y="6848"/>
                </a:lnTo>
                <a:lnTo>
                  <a:pt x="26041" y="6901"/>
                </a:lnTo>
                <a:lnTo>
                  <a:pt x="26006" y="6954"/>
                </a:lnTo>
                <a:lnTo>
                  <a:pt x="25973" y="7008"/>
                </a:lnTo>
                <a:lnTo>
                  <a:pt x="25942" y="7063"/>
                </a:lnTo>
                <a:lnTo>
                  <a:pt x="25911" y="7119"/>
                </a:lnTo>
                <a:lnTo>
                  <a:pt x="25882" y="7174"/>
                </a:lnTo>
                <a:lnTo>
                  <a:pt x="25855" y="7231"/>
                </a:lnTo>
                <a:lnTo>
                  <a:pt x="25829" y="7287"/>
                </a:lnTo>
                <a:lnTo>
                  <a:pt x="25804" y="7344"/>
                </a:lnTo>
                <a:lnTo>
                  <a:pt x="25780" y="7403"/>
                </a:lnTo>
                <a:lnTo>
                  <a:pt x="25758" y="7461"/>
                </a:lnTo>
                <a:lnTo>
                  <a:pt x="25738" y="7519"/>
                </a:lnTo>
                <a:lnTo>
                  <a:pt x="25719" y="7578"/>
                </a:lnTo>
                <a:lnTo>
                  <a:pt x="25701" y="7637"/>
                </a:lnTo>
                <a:lnTo>
                  <a:pt x="25684" y="7697"/>
                </a:lnTo>
                <a:lnTo>
                  <a:pt x="25669" y="7757"/>
                </a:lnTo>
                <a:lnTo>
                  <a:pt x="25655" y="7817"/>
                </a:lnTo>
                <a:lnTo>
                  <a:pt x="25643" y="7877"/>
                </a:lnTo>
                <a:lnTo>
                  <a:pt x="25631" y="7938"/>
                </a:lnTo>
                <a:lnTo>
                  <a:pt x="25622" y="7998"/>
                </a:lnTo>
                <a:lnTo>
                  <a:pt x="25614" y="8058"/>
                </a:lnTo>
                <a:lnTo>
                  <a:pt x="25606" y="8120"/>
                </a:lnTo>
                <a:lnTo>
                  <a:pt x="25601" y="8180"/>
                </a:lnTo>
                <a:lnTo>
                  <a:pt x="25597" y="8242"/>
                </a:lnTo>
                <a:lnTo>
                  <a:pt x="25595" y="8303"/>
                </a:lnTo>
                <a:lnTo>
                  <a:pt x="25593" y="8363"/>
                </a:lnTo>
                <a:lnTo>
                  <a:pt x="25593" y="8425"/>
                </a:lnTo>
                <a:lnTo>
                  <a:pt x="25595" y="8486"/>
                </a:lnTo>
                <a:lnTo>
                  <a:pt x="25597" y="8547"/>
                </a:lnTo>
                <a:lnTo>
                  <a:pt x="25601" y="8608"/>
                </a:lnTo>
                <a:lnTo>
                  <a:pt x="25607" y="8668"/>
                </a:lnTo>
                <a:lnTo>
                  <a:pt x="25614" y="8729"/>
                </a:lnTo>
                <a:lnTo>
                  <a:pt x="25622" y="8789"/>
                </a:lnTo>
                <a:lnTo>
                  <a:pt x="25632" y="8849"/>
                </a:lnTo>
                <a:lnTo>
                  <a:pt x="25644" y="8910"/>
                </a:lnTo>
                <a:lnTo>
                  <a:pt x="25656" y="8969"/>
                </a:lnTo>
                <a:lnTo>
                  <a:pt x="25670" y="9028"/>
                </a:lnTo>
                <a:lnTo>
                  <a:pt x="25686" y="9088"/>
                </a:lnTo>
                <a:lnTo>
                  <a:pt x="25702" y="9146"/>
                </a:lnTo>
                <a:lnTo>
                  <a:pt x="25721" y="9204"/>
                </a:lnTo>
                <a:lnTo>
                  <a:pt x="25740" y="9263"/>
                </a:lnTo>
                <a:lnTo>
                  <a:pt x="25762" y="9320"/>
                </a:lnTo>
                <a:lnTo>
                  <a:pt x="25783" y="9377"/>
                </a:lnTo>
                <a:lnTo>
                  <a:pt x="25807" y="9434"/>
                </a:lnTo>
                <a:lnTo>
                  <a:pt x="25832" y="9490"/>
                </a:lnTo>
                <a:lnTo>
                  <a:pt x="25859" y="9546"/>
                </a:lnTo>
                <a:lnTo>
                  <a:pt x="25888" y="9601"/>
                </a:lnTo>
                <a:lnTo>
                  <a:pt x="25917" y="9655"/>
                </a:lnTo>
                <a:lnTo>
                  <a:pt x="25948" y="9709"/>
                </a:lnTo>
                <a:lnTo>
                  <a:pt x="25980" y="9762"/>
                </a:lnTo>
                <a:lnTo>
                  <a:pt x="26015" y="9815"/>
                </a:lnTo>
                <a:lnTo>
                  <a:pt x="26050" y="9867"/>
                </a:lnTo>
                <a:lnTo>
                  <a:pt x="26086" y="9918"/>
                </a:lnTo>
                <a:lnTo>
                  <a:pt x="26124" y="9969"/>
                </a:lnTo>
                <a:lnTo>
                  <a:pt x="26163" y="10018"/>
                </a:lnTo>
                <a:lnTo>
                  <a:pt x="26205" y="10067"/>
                </a:lnTo>
                <a:lnTo>
                  <a:pt x="26247" y="10116"/>
                </a:lnTo>
                <a:lnTo>
                  <a:pt x="26290" y="10163"/>
                </a:lnTo>
                <a:lnTo>
                  <a:pt x="26336" y="10210"/>
                </a:lnTo>
                <a:lnTo>
                  <a:pt x="26383" y="10254"/>
                </a:lnTo>
                <a:lnTo>
                  <a:pt x="26430" y="10298"/>
                </a:lnTo>
                <a:lnTo>
                  <a:pt x="26479" y="10340"/>
                </a:lnTo>
                <a:lnTo>
                  <a:pt x="26528" y="10380"/>
                </a:lnTo>
                <a:lnTo>
                  <a:pt x="26579" y="10419"/>
                </a:lnTo>
                <a:lnTo>
                  <a:pt x="26630" y="10456"/>
                </a:lnTo>
                <a:lnTo>
                  <a:pt x="26682" y="10492"/>
                </a:lnTo>
                <a:lnTo>
                  <a:pt x="26735" y="10525"/>
                </a:lnTo>
                <a:lnTo>
                  <a:pt x="26788" y="10557"/>
                </a:lnTo>
                <a:lnTo>
                  <a:pt x="26843" y="10588"/>
                </a:lnTo>
                <a:lnTo>
                  <a:pt x="26897" y="10618"/>
                </a:lnTo>
                <a:lnTo>
                  <a:pt x="26954" y="10645"/>
                </a:lnTo>
                <a:lnTo>
                  <a:pt x="27010" y="10671"/>
                </a:lnTo>
                <a:lnTo>
                  <a:pt x="27067" y="10695"/>
                </a:lnTo>
                <a:lnTo>
                  <a:pt x="27124" y="10718"/>
                </a:lnTo>
                <a:lnTo>
                  <a:pt x="27182" y="10738"/>
                </a:lnTo>
                <a:lnTo>
                  <a:pt x="27240" y="10758"/>
                </a:lnTo>
                <a:lnTo>
                  <a:pt x="27298" y="10776"/>
                </a:lnTo>
                <a:lnTo>
                  <a:pt x="27357" y="10792"/>
                </a:lnTo>
                <a:lnTo>
                  <a:pt x="27417" y="10807"/>
                </a:lnTo>
                <a:lnTo>
                  <a:pt x="27476" y="10821"/>
                </a:lnTo>
                <a:lnTo>
                  <a:pt x="27535" y="10832"/>
                </a:lnTo>
                <a:lnTo>
                  <a:pt x="27596" y="10841"/>
                </a:lnTo>
                <a:lnTo>
                  <a:pt x="27655" y="10850"/>
                </a:lnTo>
                <a:lnTo>
                  <a:pt x="27716" y="10857"/>
                </a:lnTo>
                <a:lnTo>
                  <a:pt x="27776" y="10862"/>
                </a:lnTo>
                <a:lnTo>
                  <a:pt x="27836" y="10865"/>
                </a:lnTo>
                <a:lnTo>
                  <a:pt x="27897" y="10867"/>
                </a:lnTo>
                <a:lnTo>
                  <a:pt x="27956" y="10868"/>
                </a:lnTo>
                <a:lnTo>
                  <a:pt x="28016" y="10867"/>
                </a:lnTo>
                <a:lnTo>
                  <a:pt x="28077" y="10864"/>
                </a:lnTo>
                <a:lnTo>
                  <a:pt x="28136" y="10860"/>
                </a:lnTo>
                <a:lnTo>
                  <a:pt x="28195" y="10854"/>
                </a:lnTo>
                <a:lnTo>
                  <a:pt x="28255" y="10847"/>
                </a:lnTo>
                <a:lnTo>
                  <a:pt x="28314" y="10838"/>
                </a:lnTo>
                <a:lnTo>
                  <a:pt x="28372" y="10828"/>
                </a:lnTo>
                <a:lnTo>
                  <a:pt x="28431" y="10815"/>
                </a:lnTo>
                <a:lnTo>
                  <a:pt x="28488" y="10802"/>
                </a:lnTo>
                <a:lnTo>
                  <a:pt x="28545" y="10786"/>
                </a:lnTo>
                <a:lnTo>
                  <a:pt x="28603" y="10770"/>
                </a:lnTo>
                <a:lnTo>
                  <a:pt x="28659" y="10752"/>
                </a:lnTo>
                <a:lnTo>
                  <a:pt x="28714" y="10732"/>
                </a:lnTo>
                <a:lnTo>
                  <a:pt x="28769" y="10710"/>
                </a:lnTo>
                <a:lnTo>
                  <a:pt x="28823" y="10687"/>
                </a:lnTo>
                <a:lnTo>
                  <a:pt x="28877" y="10662"/>
                </a:lnTo>
                <a:lnTo>
                  <a:pt x="28930" y="10636"/>
                </a:lnTo>
                <a:lnTo>
                  <a:pt x="28983" y="10609"/>
                </a:lnTo>
                <a:lnTo>
                  <a:pt x="29034" y="10580"/>
                </a:lnTo>
                <a:lnTo>
                  <a:pt x="29083" y="10549"/>
                </a:lnTo>
                <a:lnTo>
                  <a:pt x="29133" y="10517"/>
                </a:lnTo>
                <a:lnTo>
                  <a:pt x="29181" y="10482"/>
                </a:lnTo>
                <a:lnTo>
                  <a:pt x="29229" y="10447"/>
                </a:lnTo>
                <a:lnTo>
                  <a:pt x="29276" y="10411"/>
                </a:lnTo>
                <a:lnTo>
                  <a:pt x="29321" y="10372"/>
                </a:lnTo>
                <a:lnTo>
                  <a:pt x="29366" y="10332"/>
                </a:lnTo>
                <a:lnTo>
                  <a:pt x="29408" y="10291"/>
                </a:lnTo>
                <a:lnTo>
                  <a:pt x="29450" y="10247"/>
                </a:lnTo>
                <a:lnTo>
                  <a:pt x="29491" y="10202"/>
                </a:lnTo>
                <a:lnTo>
                  <a:pt x="29530" y="10157"/>
                </a:lnTo>
                <a:lnTo>
                  <a:pt x="29569" y="10109"/>
                </a:lnTo>
                <a:lnTo>
                  <a:pt x="29605" y="10060"/>
                </a:lnTo>
                <a:lnTo>
                  <a:pt x="29640" y="10009"/>
                </a:lnTo>
                <a:lnTo>
                  <a:pt x="29674" y="9957"/>
                </a:lnTo>
                <a:lnTo>
                  <a:pt x="29707" y="9903"/>
                </a:lnTo>
                <a:lnTo>
                  <a:pt x="29727" y="9868"/>
                </a:lnTo>
                <a:lnTo>
                  <a:pt x="29746" y="9833"/>
                </a:lnTo>
                <a:lnTo>
                  <a:pt x="29764" y="9798"/>
                </a:lnTo>
                <a:lnTo>
                  <a:pt x="29783" y="9761"/>
                </a:lnTo>
                <a:lnTo>
                  <a:pt x="29800" y="9726"/>
                </a:lnTo>
                <a:lnTo>
                  <a:pt x="29817" y="9688"/>
                </a:lnTo>
                <a:lnTo>
                  <a:pt x="29833" y="9652"/>
                </a:lnTo>
                <a:lnTo>
                  <a:pt x="29850" y="9614"/>
                </a:lnTo>
                <a:lnTo>
                  <a:pt x="29864" y="9577"/>
                </a:lnTo>
                <a:lnTo>
                  <a:pt x="29879" y="9538"/>
                </a:lnTo>
                <a:lnTo>
                  <a:pt x="29893" y="9501"/>
                </a:lnTo>
                <a:lnTo>
                  <a:pt x="29906" y="9462"/>
                </a:lnTo>
                <a:lnTo>
                  <a:pt x="29918" y="9424"/>
                </a:lnTo>
                <a:lnTo>
                  <a:pt x="29931" y="9384"/>
                </a:lnTo>
                <a:lnTo>
                  <a:pt x="29942" y="9346"/>
                </a:lnTo>
                <a:lnTo>
                  <a:pt x="29953" y="9306"/>
                </a:lnTo>
                <a:lnTo>
                  <a:pt x="29962" y="9267"/>
                </a:lnTo>
                <a:lnTo>
                  <a:pt x="29971" y="9227"/>
                </a:lnTo>
                <a:lnTo>
                  <a:pt x="29980" y="9188"/>
                </a:lnTo>
                <a:lnTo>
                  <a:pt x="29988" y="9147"/>
                </a:lnTo>
                <a:lnTo>
                  <a:pt x="29994" y="9108"/>
                </a:lnTo>
                <a:lnTo>
                  <a:pt x="30001" y="9068"/>
                </a:lnTo>
                <a:lnTo>
                  <a:pt x="30006" y="9027"/>
                </a:lnTo>
                <a:lnTo>
                  <a:pt x="30011" y="8988"/>
                </a:lnTo>
                <a:lnTo>
                  <a:pt x="30015" y="8947"/>
                </a:lnTo>
                <a:lnTo>
                  <a:pt x="30018" y="8908"/>
                </a:lnTo>
                <a:lnTo>
                  <a:pt x="30020" y="8867"/>
                </a:lnTo>
                <a:lnTo>
                  <a:pt x="30021" y="8827"/>
                </a:lnTo>
                <a:lnTo>
                  <a:pt x="30023" y="8787"/>
                </a:lnTo>
                <a:lnTo>
                  <a:pt x="30023" y="8747"/>
                </a:lnTo>
                <a:lnTo>
                  <a:pt x="30021" y="8707"/>
                </a:lnTo>
                <a:lnTo>
                  <a:pt x="30019" y="8667"/>
                </a:lnTo>
                <a:lnTo>
                  <a:pt x="30017" y="8628"/>
                </a:lnTo>
                <a:lnTo>
                  <a:pt x="30013" y="8588"/>
                </a:lnTo>
                <a:lnTo>
                  <a:pt x="30009" y="8549"/>
                </a:lnTo>
                <a:lnTo>
                  <a:pt x="30004" y="8509"/>
                </a:lnTo>
                <a:lnTo>
                  <a:pt x="29998" y="8471"/>
                </a:lnTo>
                <a:lnTo>
                  <a:pt x="29990" y="8432"/>
                </a:lnTo>
                <a:lnTo>
                  <a:pt x="29982" y="8394"/>
                </a:lnTo>
                <a:lnTo>
                  <a:pt x="29974" y="8355"/>
                </a:lnTo>
                <a:lnTo>
                  <a:pt x="29963" y="8317"/>
                </a:lnTo>
                <a:lnTo>
                  <a:pt x="29953" y="8279"/>
                </a:lnTo>
                <a:lnTo>
                  <a:pt x="29941" y="8242"/>
                </a:lnTo>
                <a:lnTo>
                  <a:pt x="29928" y="8204"/>
                </a:lnTo>
                <a:lnTo>
                  <a:pt x="29914" y="8168"/>
                </a:lnTo>
                <a:lnTo>
                  <a:pt x="29900" y="8130"/>
                </a:lnTo>
                <a:lnTo>
                  <a:pt x="29884" y="8095"/>
                </a:lnTo>
                <a:lnTo>
                  <a:pt x="29867" y="8058"/>
                </a:lnTo>
                <a:lnTo>
                  <a:pt x="29850" y="8023"/>
                </a:lnTo>
                <a:lnTo>
                  <a:pt x="29831" y="7989"/>
                </a:lnTo>
                <a:lnTo>
                  <a:pt x="29811" y="7954"/>
                </a:lnTo>
                <a:lnTo>
                  <a:pt x="29790" y="7920"/>
                </a:lnTo>
                <a:lnTo>
                  <a:pt x="29767" y="7887"/>
                </a:lnTo>
                <a:lnTo>
                  <a:pt x="29745" y="7853"/>
                </a:lnTo>
                <a:lnTo>
                  <a:pt x="29721" y="7821"/>
                </a:lnTo>
                <a:lnTo>
                  <a:pt x="29696" y="7789"/>
                </a:lnTo>
                <a:lnTo>
                  <a:pt x="29670" y="7758"/>
                </a:lnTo>
                <a:lnTo>
                  <a:pt x="29643" y="7726"/>
                </a:lnTo>
                <a:lnTo>
                  <a:pt x="29613" y="7696"/>
                </a:lnTo>
                <a:lnTo>
                  <a:pt x="29584" y="7666"/>
                </a:lnTo>
                <a:lnTo>
                  <a:pt x="29553" y="7637"/>
                </a:lnTo>
                <a:lnTo>
                  <a:pt x="29522" y="7609"/>
                </a:lnTo>
                <a:lnTo>
                  <a:pt x="29488" y="7581"/>
                </a:lnTo>
                <a:lnTo>
                  <a:pt x="29454" y="7554"/>
                </a:lnTo>
                <a:lnTo>
                  <a:pt x="29417" y="7517"/>
                </a:lnTo>
                <a:lnTo>
                  <a:pt x="29384" y="7487"/>
                </a:lnTo>
                <a:lnTo>
                  <a:pt x="29355" y="7461"/>
                </a:lnTo>
                <a:lnTo>
                  <a:pt x="29331" y="7439"/>
                </a:lnTo>
                <a:lnTo>
                  <a:pt x="29297" y="7412"/>
                </a:lnTo>
                <a:lnTo>
                  <a:pt x="29285" y="7403"/>
                </a:lnTo>
                <a:close/>
              </a:path>
            </a:pathLst>
          </a:custGeom>
          <a:solidFill>
            <a:srgbClr val="47BAB8"/>
          </a:solidFill>
          <a:ln w="38100">
            <a:solidFill>
              <a:schemeClr val="bg1"/>
            </a:solidFill>
          </a:ln>
          <a:effectLst>
            <a:outerShdw blurRad="57150" dist="19050" dir="5400000" algn="ctr" rotWithShape="0">
              <a:srgbClr val="000000">
                <a:alpha val="63000"/>
              </a:srgbClr>
            </a:outerShdw>
          </a:effectLst>
        </p:spPr>
        <p:txBody>
          <a:bodyPr rIns="378000" anchor="ctr">
            <a:normAutofit/>
          </a:bodyPr>
          <a:lstStyle/>
          <a:p>
            <a:pPr algn="ctr" defTabSz="1371600">
              <a:defRPr/>
            </a:pPr>
            <a:r>
              <a:rPr lang="en-US" altLang="zh-CN" sz="3000" kern="0">
                <a:solidFill>
                  <a:srgbClr val="FFFFFF"/>
                </a:solidFill>
                <a:latin typeface="#9Slide03 AllRoundGothic" panose="020B0703020202020104" pitchFamily="34" charset="0"/>
                <a:ea typeface="微软雅黑"/>
                <a:cs typeface="+mn-ea"/>
                <a:sym typeface="+mn-lt"/>
              </a:rPr>
              <a:t>Câu 17</a:t>
            </a:r>
            <a:endParaRPr lang="zh-CN" altLang="en-US" sz="3000" kern="0" dirty="0">
              <a:solidFill>
                <a:srgbClr val="FFFFFF"/>
              </a:solidFill>
              <a:latin typeface="#9Slide03 AllRoundGothic" panose="020B0703020202020104" pitchFamily="34" charset="0"/>
              <a:ea typeface="微软雅黑"/>
              <a:cs typeface="+mn-ea"/>
              <a:sym typeface="+mn-lt"/>
            </a:endParaRPr>
          </a:p>
        </p:txBody>
      </p:sp>
      <p:pic>
        <p:nvPicPr>
          <p:cNvPr id="8" name="图片 7" descr="n23 Fb Tran Manh Tung">
            <a:extLst>
              <a:ext uri="{FF2B5EF4-FFF2-40B4-BE49-F238E27FC236}">
                <a16:creationId xmlns:a16="http://schemas.microsoft.com/office/drawing/2014/main" id="{189299A1-551C-44FB-A4DA-8A2D5AE9C0B4}"/>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709008" y="3212649"/>
            <a:ext cx="1307070" cy="1930851"/>
          </a:xfrm>
          <a:prstGeom prst="rect">
            <a:avLst/>
          </a:prstGeom>
        </p:spPr>
      </p:pic>
      <p:pic>
        <p:nvPicPr>
          <p:cNvPr id="2" name="图片 34" descr="n23 Fb Tran Manh Tung">
            <a:extLst>
              <a:ext uri="{FF2B5EF4-FFF2-40B4-BE49-F238E27FC236}">
                <a16:creationId xmlns:a16="http://schemas.microsoft.com/office/drawing/2014/main" id="{40A74AF0-D7D4-FB95-695B-B1FA2F283910}"/>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3715999" y="-2931"/>
            <a:ext cx="4560277" cy="2378193"/>
          </a:xfrm>
          <a:prstGeom prst="rect">
            <a:avLst/>
          </a:prstGeom>
        </p:spPr>
      </p:pic>
      <p:sp>
        <p:nvSpPr>
          <p:cNvPr id="3" name="MH_Other_1" descr="n23 Fb Tran Manh Tung">
            <a:extLst>
              <a:ext uri="{FF2B5EF4-FFF2-40B4-BE49-F238E27FC236}">
                <a16:creationId xmlns:a16="http://schemas.microsoft.com/office/drawing/2014/main" id="{EADACE13-B562-DA06-C882-6CAE9A07848C}"/>
              </a:ext>
            </a:extLst>
          </p:cNvPr>
          <p:cNvSpPr>
            <a:spLocks noChangeArrowheads="1"/>
          </p:cNvSpPr>
          <p:nvPr>
            <p:custDataLst>
              <p:tags r:id="rId2"/>
            </p:custDataLst>
          </p:nvPr>
        </p:nvSpPr>
        <p:spPr bwMode="auto">
          <a:xfrm rot="1805303" flipH="1">
            <a:off x="1378947" y="712739"/>
            <a:ext cx="1172424" cy="1010531"/>
          </a:xfrm>
          <a:prstGeom prst="triangle">
            <a:avLst>
              <a:gd name="adj" fmla="val 50000"/>
            </a:avLst>
          </a:prstGeom>
          <a:solidFill>
            <a:srgbClr val="58CDD0">
              <a:lumMod val="40000"/>
              <a:lumOff val="60000"/>
            </a:srgbClr>
          </a:solidFill>
          <a:ln>
            <a:noFill/>
          </a:ln>
        </p:spPr>
        <p:txBody>
          <a:bodyPr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just" defTabSz="1371600">
              <a:lnSpc>
                <a:spcPct val="130000"/>
              </a:lnSpc>
              <a:defRPr/>
            </a:pPr>
            <a:endParaRPr lang="zh-CN" altLang="en-US" sz="2700" kern="0">
              <a:solidFill>
                <a:srgbClr val="FFFFFF"/>
              </a:solidFill>
              <a:latin typeface="微软雅黑"/>
              <a:ea typeface="微软雅黑"/>
              <a:cs typeface="+mn-ea"/>
              <a:sym typeface="+mn-lt"/>
            </a:endParaRPr>
          </a:p>
        </p:txBody>
      </p:sp>
      <p:sp>
        <p:nvSpPr>
          <p:cNvPr id="4" name="MH_Other_2" descr="n23 Fb Tran Manh Tung">
            <a:extLst>
              <a:ext uri="{FF2B5EF4-FFF2-40B4-BE49-F238E27FC236}">
                <a16:creationId xmlns:a16="http://schemas.microsoft.com/office/drawing/2014/main" id="{952DF1F2-F2E4-9CAE-554B-9529E003A4A2}"/>
              </a:ext>
            </a:extLst>
          </p:cNvPr>
          <p:cNvSpPr>
            <a:spLocks/>
          </p:cNvSpPr>
          <p:nvPr>
            <p:custDataLst>
              <p:tags r:id="rId3"/>
            </p:custDataLst>
          </p:nvPr>
        </p:nvSpPr>
        <p:spPr bwMode="auto">
          <a:xfrm>
            <a:off x="457200" y="190500"/>
            <a:ext cx="1558878" cy="1796498"/>
          </a:xfrm>
          <a:custGeom>
            <a:avLst/>
            <a:gdLst>
              <a:gd name="T0" fmla="*/ 477 w 1030516"/>
              <a:gd name="T1" fmla="*/ 0 h 1186577"/>
              <a:gd name="T2" fmla="*/ 678091 w 1030516"/>
              <a:gd name="T3" fmla="*/ 389224 h 1186577"/>
              <a:gd name="T4" fmla="*/ 0 w 1030516"/>
              <a:gd name="T5" fmla="*/ 783469 h 1186577"/>
              <a:gd name="T6" fmla="*/ 0 60000 65536"/>
              <a:gd name="T7" fmla="*/ 0 60000 65536"/>
              <a:gd name="T8" fmla="*/ 0 60000 65536"/>
              <a:gd name="T9" fmla="*/ 0 w 1030516"/>
              <a:gd name="T10" fmla="*/ 0 h 1186577"/>
              <a:gd name="T11" fmla="*/ 1030516 w 1030516"/>
              <a:gd name="T12" fmla="*/ 1186577 h 1186577"/>
            </a:gdLst>
            <a:ahLst/>
            <a:cxnLst>
              <a:cxn ang="T6">
                <a:pos x="T0" y="T1"/>
              </a:cxn>
              <a:cxn ang="T7">
                <a:pos x="T2" y="T3"/>
              </a:cxn>
              <a:cxn ang="T8">
                <a:pos x="T4" y="T5"/>
              </a:cxn>
            </a:cxnLst>
            <a:rect l="T9" t="T10" r="T11" b="T12"/>
            <a:pathLst>
              <a:path w="1030516" h="1186577">
                <a:moveTo>
                  <a:pt x="724" y="0"/>
                </a:moveTo>
                <a:lnTo>
                  <a:pt x="1030516" y="589487"/>
                </a:lnTo>
                <a:lnTo>
                  <a:pt x="0" y="1186577"/>
                </a:lnTo>
                <a:lnTo>
                  <a:pt x="724" y="0"/>
                </a:lnTo>
                <a:close/>
              </a:path>
            </a:pathLst>
          </a:custGeom>
          <a:solidFill>
            <a:srgbClr val="0F80CC"/>
          </a:solidFill>
          <a:ln>
            <a:noFill/>
          </a:ln>
        </p:spPr>
        <p:txBody>
          <a:bodyPr rIns="648000" anchor="ctr"/>
          <a:lstStyle>
            <a:lvl1pPr>
              <a:defRPr>
                <a:solidFill>
                  <a:schemeClr val="tx1"/>
                </a:solidFill>
                <a:latin typeface="等线" pitchFamily="2" charset="-122"/>
                <a:ea typeface="等线" pitchFamily="2" charset="-122"/>
              </a:defRPr>
            </a:lvl1pPr>
            <a:lvl2pPr marL="742950" indent="-285750">
              <a:defRPr>
                <a:solidFill>
                  <a:schemeClr val="tx1"/>
                </a:solidFill>
                <a:latin typeface="等线" pitchFamily="2" charset="-122"/>
                <a:ea typeface="等线" pitchFamily="2" charset="-122"/>
              </a:defRPr>
            </a:lvl2pPr>
            <a:lvl3pPr marL="1143000" indent="-228600">
              <a:defRPr>
                <a:solidFill>
                  <a:schemeClr val="tx1"/>
                </a:solidFill>
                <a:latin typeface="等线" pitchFamily="2" charset="-122"/>
                <a:ea typeface="等线" pitchFamily="2" charset="-122"/>
              </a:defRPr>
            </a:lvl3pPr>
            <a:lvl4pPr marL="1600200" indent="-228600">
              <a:defRPr>
                <a:solidFill>
                  <a:schemeClr val="tx1"/>
                </a:solidFill>
                <a:latin typeface="等线" pitchFamily="2" charset="-122"/>
                <a:ea typeface="等线" pitchFamily="2" charset="-122"/>
              </a:defRPr>
            </a:lvl4pPr>
            <a:lvl5pPr marL="2057400" indent="-228600">
              <a:defRPr>
                <a:solidFill>
                  <a:schemeClr val="tx1"/>
                </a:solidFill>
                <a:latin typeface="等线" pitchFamily="2" charset="-122"/>
                <a:ea typeface="等线" pitchFamily="2" charset="-122"/>
              </a:defRPr>
            </a:lvl5pPr>
            <a:lvl6pPr marL="2514600" indent="-228600" eaLnBrk="0" fontAlgn="base" hangingPunct="0">
              <a:spcBef>
                <a:spcPct val="0"/>
              </a:spcBef>
              <a:spcAft>
                <a:spcPct val="0"/>
              </a:spcAft>
              <a:defRPr>
                <a:solidFill>
                  <a:schemeClr val="tx1"/>
                </a:solidFill>
                <a:latin typeface="等线" pitchFamily="2" charset="-122"/>
                <a:ea typeface="等线" pitchFamily="2" charset="-122"/>
              </a:defRPr>
            </a:lvl6pPr>
            <a:lvl7pPr marL="2971800" indent="-228600" eaLnBrk="0" fontAlgn="base" hangingPunct="0">
              <a:spcBef>
                <a:spcPct val="0"/>
              </a:spcBef>
              <a:spcAft>
                <a:spcPct val="0"/>
              </a:spcAft>
              <a:defRPr>
                <a:solidFill>
                  <a:schemeClr val="tx1"/>
                </a:solidFill>
                <a:latin typeface="等线" pitchFamily="2" charset="-122"/>
                <a:ea typeface="等线" pitchFamily="2" charset="-122"/>
              </a:defRPr>
            </a:lvl7pPr>
            <a:lvl8pPr marL="3429000" indent="-228600" eaLnBrk="0" fontAlgn="base" hangingPunct="0">
              <a:spcBef>
                <a:spcPct val="0"/>
              </a:spcBef>
              <a:spcAft>
                <a:spcPct val="0"/>
              </a:spcAft>
              <a:defRPr>
                <a:solidFill>
                  <a:schemeClr val="tx1"/>
                </a:solidFill>
                <a:latin typeface="等线" pitchFamily="2" charset="-122"/>
                <a:ea typeface="等线" pitchFamily="2" charset="-122"/>
              </a:defRPr>
            </a:lvl8pPr>
            <a:lvl9pPr marL="3886200" indent="-228600" eaLnBrk="0" fontAlgn="base" hangingPunct="0">
              <a:spcBef>
                <a:spcPct val="0"/>
              </a:spcBef>
              <a:spcAft>
                <a:spcPct val="0"/>
              </a:spcAft>
              <a:defRPr>
                <a:solidFill>
                  <a:schemeClr val="tx1"/>
                </a:solidFill>
                <a:latin typeface="等线" pitchFamily="2" charset="-122"/>
                <a:ea typeface="等线" pitchFamily="2" charset="-122"/>
              </a:defRPr>
            </a:lvl9pPr>
          </a:lstStyle>
          <a:p>
            <a:pPr algn="ctr" defTabSz="1371600">
              <a:defRPr/>
            </a:pPr>
            <a:r>
              <a:rPr lang="en-US" altLang="zh-CN" sz="4200" kern="0" dirty="0">
                <a:solidFill>
                  <a:srgbClr val="FFFFFF"/>
                </a:solidFill>
                <a:latin typeface="微软雅黑"/>
                <a:ea typeface="微软雅黑"/>
                <a:cs typeface="+mn-ea"/>
                <a:sym typeface="+mn-lt"/>
              </a:rPr>
              <a:t>I</a:t>
            </a:r>
            <a:endParaRPr lang="zh-CN" altLang="en-US" sz="4200" kern="0" dirty="0">
              <a:solidFill>
                <a:srgbClr val="FFFFFF"/>
              </a:solidFill>
              <a:latin typeface="微软雅黑"/>
              <a:ea typeface="微软雅黑"/>
              <a:cs typeface="+mn-ea"/>
              <a:sym typeface="+mn-lt"/>
            </a:endParaRPr>
          </a:p>
        </p:txBody>
      </p:sp>
      <p:sp>
        <p:nvSpPr>
          <p:cNvPr id="23" name="MH_SubTitle_1" descr="n23 Fb Tran Manh Tung">
            <a:extLst>
              <a:ext uri="{FF2B5EF4-FFF2-40B4-BE49-F238E27FC236}">
                <a16:creationId xmlns:a16="http://schemas.microsoft.com/office/drawing/2014/main" id="{F250FE96-9F2A-5302-DCE7-1E0A092FDBD6}"/>
              </a:ext>
            </a:extLst>
          </p:cNvPr>
          <p:cNvSpPr/>
          <p:nvPr>
            <p:custDataLst>
              <p:tags r:id="rId4"/>
            </p:custDataLst>
          </p:nvPr>
        </p:nvSpPr>
        <p:spPr>
          <a:xfrm>
            <a:off x="2214176" y="764607"/>
            <a:ext cx="7359564" cy="1206253"/>
          </a:xfrm>
          <a:prstGeom prst="rect">
            <a:avLst/>
          </a:prstGeom>
          <a:solidFill>
            <a:srgbClr val="FFFFFF"/>
          </a:solidFill>
          <a:effectLst/>
        </p:spPr>
        <p:txBody>
          <a:bodyPr anchor="ctr"/>
          <a:lstStyle/>
          <a:p>
            <a:pPr algn="ctr" defTabSz="1828755">
              <a:lnSpc>
                <a:spcPct val="150000"/>
              </a:lnSpc>
              <a:defRPr/>
            </a:pPr>
            <a:r>
              <a:rPr lang="en-US" altLang="zh-CN" sz="2800" kern="0">
                <a:latin typeface="#9Slide03 AllRoundGothic" panose="020B0703020202020104" pitchFamily="34" charset="0"/>
                <a:ea typeface="微软雅黑"/>
                <a:cs typeface="+mn-ea"/>
                <a:sym typeface="+mn-lt"/>
              </a:rPr>
              <a:t>ỨNG DỤNG CỦA VẬT LÍ TRONG QUÂN SỰ</a:t>
            </a:r>
            <a:endParaRPr lang="zh-CN" altLang="en-US" sz="2800" kern="0" dirty="0">
              <a:latin typeface="#9Slide03 AllRoundGothic" panose="020B0703020202020104" pitchFamily="34" charset="0"/>
              <a:ea typeface="微软雅黑"/>
              <a:cs typeface="+mn-ea"/>
              <a:sym typeface="+mn-lt"/>
            </a:endParaRPr>
          </a:p>
        </p:txBody>
      </p:sp>
      <p:sp>
        <p:nvSpPr>
          <p:cNvPr id="15" name="MH_Text_1" descr="n23 Fb Tran Manh Tung">
            <a:extLst>
              <a:ext uri="{FF2B5EF4-FFF2-40B4-BE49-F238E27FC236}">
                <a16:creationId xmlns:a16="http://schemas.microsoft.com/office/drawing/2014/main" id="{DC2F8B73-BCC1-C0F5-F30E-0162F56AEF8F}"/>
              </a:ext>
            </a:extLst>
          </p:cNvPr>
          <p:cNvSpPr txBox="1">
            <a:spLocks noChangeArrowheads="1"/>
          </p:cNvSpPr>
          <p:nvPr>
            <p:custDataLst>
              <p:tags r:id="rId5"/>
            </p:custDataLst>
          </p:nvPr>
        </p:nvSpPr>
        <p:spPr bwMode="auto">
          <a:xfrm>
            <a:off x="3474720" y="2327925"/>
            <a:ext cx="13517880" cy="98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just" defTabSz="1828755"/>
            <a:r>
              <a:rPr lang="en-US" sz="2600"/>
              <a:t>Kể tên vài quốc gia có tiềm lực quân sự mạnh trên thế giới?  Và căn cứ vào tiêu chí nào để đánh giá? Tiềm năng quân sự của Việt Nam chúng ta được đánh giá như thế nào so với thế giới?</a:t>
            </a:r>
            <a:endParaRPr lang="zh-CN" altLang="en-US" sz="2600" kern="0" dirty="0">
              <a:solidFill>
                <a:prstClr val="black">
                  <a:lumMod val="75000"/>
                  <a:lumOff val="25000"/>
                </a:prstClr>
              </a:solidFill>
              <a:ea typeface="微软雅黑"/>
              <a:cs typeface="Calibri" panose="020F0502020204030204" pitchFamily="34" charset="0"/>
              <a:sym typeface="+mn-lt"/>
            </a:endParaRPr>
          </a:p>
        </p:txBody>
      </p:sp>
      <p:pic>
        <p:nvPicPr>
          <p:cNvPr id="5" name="Picture 2" descr="n23 Fb Tran Manh Tung">
            <a:extLst>
              <a:ext uri="{FF2B5EF4-FFF2-40B4-BE49-F238E27FC236}">
                <a16:creationId xmlns:a16="http://schemas.microsoft.com/office/drawing/2014/main" id="{8BD4B225-0AED-4BC6-6AA4-E3241D46EC02}"/>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54048" t="2755" r="13068" b="69184"/>
          <a:stretch/>
        </p:blipFill>
        <p:spPr bwMode="auto">
          <a:xfrm>
            <a:off x="3819208" y="3328219"/>
            <a:ext cx="10649583" cy="650184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descr="n23 Fb Tran Manh Tung">
            <a:extLst>
              <a:ext uri="{FF2B5EF4-FFF2-40B4-BE49-F238E27FC236}">
                <a16:creationId xmlns:a16="http://schemas.microsoft.com/office/drawing/2014/main" id="{FDD50758-C787-9FC0-F1D8-83CE92D81BE1}"/>
              </a:ext>
            </a:extLst>
          </p:cNvPr>
          <p:cNvSpPr txBox="1"/>
          <p:nvPr/>
        </p:nvSpPr>
        <p:spPr>
          <a:xfrm>
            <a:off x="14791157" y="5536526"/>
            <a:ext cx="1480764" cy="1091837"/>
          </a:xfrm>
          <a:prstGeom prst="rect">
            <a:avLst/>
          </a:prstGeom>
          <a:noFill/>
        </p:spPr>
        <p:txBody>
          <a:bodyPr wrap="square">
            <a:spAutoFit/>
          </a:bodyPr>
          <a:lstStyle/>
          <a:p>
            <a:pPr lvl="0" algn="just">
              <a:lnSpc>
                <a:spcPct val="115000"/>
              </a:lnSpc>
            </a:pPr>
            <a:r>
              <a:rPr lang="en-US" sz="6000">
                <a:effectLst/>
                <a:latin typeface="Calibri" panose="020F0502020204030204" pitchFamily="34" charset="0"/>
                <a:ea typeface="Times New Roman" panose="02020603050405020304" pitchFamily="18" charset="0"/>
                <a:cs typeface="Calibri" panose="020F0502020204030204" pitchFamily="34" charset="0"/>
              </a:rPr>
              <a:t>Nga</a:t>
            </a:r>
          </a:p>
        </p:txBody>
      </p:sp>
    </p:spTree>
    <p:extLst>
      <p:ext uri="{BB962C8B-B14F-4D97-AF65-F5344CB8AC3E}">
        <p14:creationId xmlns:p14="http://schemas.microsoft.com/office/powerpoint/2010/main" val="27943015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MH_SubTitle_1" descr="n23 Fb Tran Manh Tung">
            <a:extLst>
              <a:ext uri="{FF2B5EF4-FFF2-40B4-BE49-F238E27FC236}">
                <a16:creationId xmlns:a16="http://schemas.microsoft.com/office/drawing/2014/main" id="{28AD0404-01B7-3C2D-C1F9-72BF6A5BBC72}"/>
              </a:ext>
            </a:extLst>
          </p:cNvPr>
          <p:cNvSpPr>
            <a:spLocks/>
          </p:cNvSpPr>
          <p:nvPr>
            <p:custDataLst>
              <p:tags r:id="rId1"/>
            </p:custDataLst>
          </p:nvPr>
        </p:nvSpPr>
        <p:spPr bwMode="auto">
          <a:xfrm>
            <a:off x="1554480" y="2388995"/>
            <a:ext cx="1920240" cy="640080"/>
          </a:xfrm>
          <a:custGeom>
            <a:avLst/>
            <a:gdLst>
              <a:gd name="T0" fmla="*/ 2147483646 w 30720"/>
              <a:gd name="T1" fmla="*/ 2147483646 h 11496"/>
              <a:gd name="T2" fmla="*/ 2147483646 w 30720"/>
              <a:gd name="T3" fmla="*/ 2147483646 h 11496"/>
              <a:gd name="T4" fmla="*/ 2147483646 w 30720"/>
              <a:gd name="T5" fmla="*/ 2147483646 h 11496"/>
              <a:gd name="T6" fmla="*/ 2147483646 w 30720"/>
              <a:gd name="T7" fmla="*/ 2147483646 h 11496"/>
              <a:gd name="T8" fmla="*/ 2147483646 w 30720"/>
              <a:gd name="T9" fmla="*/ 2147483646 h 11496"/>
              <a:gd name="T10" fmla="*/ 2147483646 w 30720"/>
              <a:gd name="T11" fmla="*/ 2147483646 h 11496"/>
              <a:gd name="T12" fmla="*/ 2147483646 w 30720"/>
              <a:gd name="T13" fmla="*/ 2147483646 h 11496"/>
              <a:gd name="T14" fmla="*/ 2147483646 w 30720"/>
              <a:gd name="T15" fmla="*/ 2147483646 h 11496"/>
              <a:gd name="T16" fmla="*/ 2147483646 w 30720"/>
              <a:gd name="T17" fmla="*/ 2147483646 h 11496"/>
              <a:gd name="T18" fmla="*/ 2147483646 w 30720"/>
              <a:gd name="T19" fmla="*/ 2147483646 h 11496"/>
              <a:gd name="T20" fmla="*/ 2147483646 w 30720"/>
              <a:gd name="T21" fmla="*/ 2147483646 h 11496"/>
              <a:gd name="T22" fmla="*/ 2147483646 w 30720"/>
              <a:gd name="T23" fmla="*/ 2147483646 h 11496"/>
              <a:gd name="T24" fmla="*/ 2147483646 w 30720"/>
              <a:gd name="T25" fmla="*/ 2147483646 h 11496"/>
              <a:gd name="T26" fmla="*/ 2147483646 w 30720"/>
              <a:gd name="T27" fmla="*/ 2147483646 h 11496"/>
              <a:gd name="T28" fmla="*/ 2147483646 w 30720"/>
              <a:gd name="T29" fmla="*/ 2147483646 h 11496"/>
              <a:gd name="T30" fmla="*/ 2147483646 w 30720"/>
              <a:gd name="T31" fmla="*/ 2147483646 h 11496"/>
              <a:gd name="T32" fmla="*/ 2147483646 w 30720"/>
              <a:gd name="T33" fmla="*/ 2147483646 h 11496"/>
              <a:gd name="T34" fmla="*/ 2147483646 w 30720"/>
              <a:gd name="T35" fmla="*/ 2147483646 h 11496"/>
              <a:gd name="T36" fmla="*/ 2147483646 w 30720"/>
              <a:gd name="T37" fmla="*/ 2147483646 h 11496"/>
              <a:gd name="T38" fmla="*/ 2147483646 w 30720"/>
              <a:gd name="T39" fmla="*/ 2147483646 h 11496"/>
              <a:gd name="T40" fmla="*/ 2147483646 w 30720"/>
              <a:gd name="T41" fmla="*/ 2147483646 h 11496"/>
              <a:gd name="T42" fmla="*/ 2147483646 w 30720"/>
              <a:gd name="T43" fmla="*/ 2147483646 h 11496"/>
              <a:gd name="T44" fmla="*/ 2147483646 w 30720"/>
              <a:gd name="T45" fmla="*/ 2147483646 h 11496"/>
              <a:gd name="T46" fmla="*/ 2147483646 w 30720"/>
              <a:gd name="T47" fmla="*/ 2147483646 h 11496"/>
              <a:gd name="T48" fmla="*/ 2147483646 w 30720"/>
              <a:gd name="T49" fmla="*/ 2147483646 h 11496"/>
              <a:gd name="T50" fmla="*/ 2147483646 w 30720"/>
              <a:gd name="T51" fmla="*/ 2147483646 h 11496"/>
              <a:gd name="T52" fmla="*/ 2147483646 w 30720"/>
              <a:gd name="T53" fmla="*/ 2147483646 h 11496"/>
              <a:gd name="T54" fmla="*/ 2147483646 w 30720"/>
              <a:gd name="T55" fmla="*/ 2147483646 h 11496"/>
              <a:gd name="T56" fmla="*/ 2147483646 w 30720"/>
              <a:gd name="T57" fmla="*/ 2147483646 h 11496"/>
              <a:gd name="T58" fmla="*/ 2147483646 w 30720"/>
              <a:gd name="T59" fmla="*/ 2147483646 h 11496"/>
              <a:gd name="T60" fmla="*/ 2147483646 w 30720"/>
              <a:gd name="T61" fmla="*/ 2147483646 h 11496"/>
              <a:gd name="T62" fmla="*/ 2147483646 w 30720"/>
              <a:gd name="T63" fmla="*/ 2147483646 h 11496"/>
              <a:gd name="T64" fmla="*/ 2147483646 w 30720"/>
              <a:gd name="T65" fmla="*/ 2147483646 h 11496"/>
              <a:gd name="T66" fmla="*/ 2147483646 w 30720"/>
              <a:gd name="T67" fmla="*/ 2147483646 h 11496"/>
              <a:gd name="T68" fmla="*/ 2147483646 w 30720"/>
              <a:gd name="T69" fmla="*/ 2147483646 h 11496"/>
              <a:gd name="T70" fmla="*/ 2147483646 w 30720"/>
              <a:gd name="T71" fmla="*/ 2147483646 h 11496"/>
              <a:gd name="T72" fmla="*/ 2147483646 w 30720"/>
              <a:gd name="T73" fmla="*/ 2147483646 h 11496"/>
              <a:gd name="T74" fmla="*/ 2147483646 w 30720"/>
              <a:gd name="T75" fmla="*/ 2147483646 h 11496"/>
              <a:gd name="T76" fmla="*/ 2147483646 w 30720"/>
              <a:gd name="T77" fmla="*/ 2147483646 h 11496"/>
              <a:gd name="T78" fmla="*/ 2147483646 w 30720"/>
              <a:gd name="T79" fmla="*/ 2147483646 h 11496"/>
              <a:gd name="T80" fmla="*/ 2147483646 w 30720"/>
              <a:gd name="T81" fmla="*/ 2147483646 h 11496"/>
              <a:gd name="T82" fmla="*/ 2147483646 w 30720"/>
              <a:gd name="T83" fmla="*/ 2147483646 h 11496"/>
              <a:gd name="T84" fmla="*/ 2147483646 w 30720"/>
              <a:gd name="T85" fmla="*/ 2147483646 h 11496"/>
              <a:gd name="T86" fmla="*/ 2147483646 w 30720"/>
              <a:gd name="T87" fmla="*/ 2147483646 h 11496"/>
              <a:gd name="T88" fmla="*/ 2147483646 w 30720"/>
              <a:gd name="T89" fmla="*/ 2147483646 h 11496"/>
              <a:gd name="T90" fmla="*/ 2147483646 w 30720"/>
              <a:gd name="T91" fmla="*/ 2147483646 h 11496"/>
              <a:gd name="T92" fmla="*/ 2147483646 w 30720"/>
              <a:gd name="T93" fmla="*/ 2147483646 h 11496"/>
              <a:gd name="T94" fmla="*/ 2147483646 w 30720"/>
              <a:gd name="T95" fmla="*/ 2147483646 h 11496"/>
              <a:gd name="T96" fmla="*/ 2147483646 w 30720"/>
              <a:gd name="T97" fmla="*/ 2147483646 h 11496"/>
              <a:gd name="T98" fmla="*/ 2147483646 w 30720"/>
              <a:gd name="T99" fmla="*/ 2147483646 h 11496"/>
              <a:gd name="T100" fmla="*/ 2147483646 w 30720"/>
              <a:gd name="T101" fmla="*/ 2147483646 h 11496"/>
              <a:gd name="T102" fmla="*/ 2147483646 w 30720"/>
              <a:gd name="T103" fmla="*/ 2147483646 h 11496"/>
              <a:gd name="T104" fmla="*/ 2147483646 w 30720"/>
              <a:gd name="T105" fmla="*/ 2147483646 h 11496"/>
              <a:gd name="T106" fmla="*/ 2147483646 w 30720"/>
              <a:gd name="T107" fmla="*/ 2147483646 h 11496"/>
              <a:gd name="T108" fmla="*/ 2147483646 w 30720"/>
              <a:gd name="T109" fmla="*/ 2147483646 h 11496"/>
              <a:gd name="T110" fmla="*/ 2147483646 w 30720"/>
              <a:gd name="T111" fmla="*/ 2147483646 h 11496"/>
              <a:gd name="T112" fmla="*/ 2147483646 w 30720"/>
              <a:gd name="T113" fmla="*/ 2147483646 h 11496"/>
              <a:gd name="T114" fmla="*/ 2147483646 w 30720"/>
              <a:gd name="T115" fmla="*/ 2147483646 h 11496"/>
              <a:gd name="T116" fmla="*/ 2147483646 w 30720"/>
              <a:gd name="T117" fmla="*/ 2147483646 h 11496"/>
              <a:gd name="T118" fmla="*/ 2147483646 w 30720"/>
              <a:gd name="T119" fmla="*/ 2147483646 h 11496"/>
              <a:gd name="T120" fmla="*/ 2147483646 w 30720"/>
              <a:gd name="T121" fmla="*/ 2147483646 h 11496"/>
              <a:gd name="T122" fmla="*/ 2147483646 w 30720"/>
              <a:gd name="T123" fmla="*/ 2147483646 h 11496"/>
              <a:gd name="T124" fmla="*/ 2147483646 w 30720"/>
              <a:gd name="T125" fmla="*/ 2147483646 h 1149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720" h="11496">
                <a:moveTo>
                  <a:pt x="29285" y="7403"/>
                </a:moveTo>
                <a:lnTo>
                  <a:pt x="29285" y="7403"/>
                </a:lnTo>
                <a:lnTo>
                  <a:pt x="29232" y="7379"/>
                </a:lnTo>
                <a:lnTo>
                  <a:pt x="29180" y="7357"/>
                </a:lnTo>
                <a:lnTo>
                  <a:pt x="29127" y="7336"/>
                </a:lnTo>
                <a:lnTo>
                  <a:pt x="29073" y="7316"/>
                </a:lnTo>
                <a:lnTo>
                  <a:pt x="29020" y="7298"/>
                </a:lnTo>
                <a:lnTo>
                  <a:pt x="28966" y="7280"/>
                </a:lnTo>
                <a:lnTo>
                  <a:pt x="28913" y="7264"/>
                </a:lnTo>
                <a:lnTo>
                  <a:pt x="28859" y="7251"/>
                </a:lnTo>
                <a:lnTo>
                  <a:pt x="28804" y="7237"/>
                </a:lnTo>
                <a:lnTo>
                  <a:pt x="28750" y="7226"/>
                </a:lnTo>
                <a:lnTo>
                  <a:pt x="28697" y="7216"/>
                </a:lnTo>
                <a:lnTo>
                  <a:pt x="28643" y="7208"/>
                </a:lnTo>
                <a:lnTo>
                  <a:pt x="28589" y="7202"/>
                </a:lnTo>
                <a:lnTo>
                  <a:pt x="28535" y="7198"/>
                </a:lnTo>
                <a:lnTo>
                  <a:pt x="28482" y="7195"/>
                </a:lnTo>
                <a:lnTo>
                  <a:pt x="28429" y="7194"/>
                </a:lnTo>
                <a:lnTo>
                  <a:pt x="28376" y="7194"/>
                </a:lnTo>
                <a:lnTo>
                  <a:pt x="28322" y="7197"/>
                </a:lnTo>
                <a:lnTo>
                  <a:pt x="28269" y="7201"/>
                </a:lnTo>
                <a:lnTo>
                  <a:pt x="28217" y="7207"/>
                </a:lnTo>
                <a:lnTo>
                  <a:pt x="28165" y="7215"/>
                </a:lnTo>
                <a:lnTo>
                  <a:pt x="28113" y="7226"/>
                </a:lnTo>
                <a:lnTo>
                  <a:pt x="28062" y="7238"/>
                </a:lnTo>
                <a:lnTo>
                  <a:pt x="28011" y="7253"/>
                </a:lnTo>
                <a:lnTo>
                  <a:pt x="27960" y="7270"/>
                </a:lnTo>
                <a:lnTo>
                  <a:pt x="27910" y="7289"/>
                </a:lnTo>
                <a:lnTo>
                  <a:pt x="27861" y="7310"/>
                </a:lnTo>
                <a:lnTo>
                  <a:pt x="27812" y="7334"/>
                </a:lnTo>
                <a:lnTo>
                  <a:pt x="27763" y="7360"/>
                </a:lnTo>
                <a:lnTo>
                  <a:pt x="27717" y="7388"/>
                </a:lnTo>
                <a:lnTo>
                  <a:pt x="27670" y="7418"/>
                </a:lnTo>
                <a:lnTo>
                  <a:pt x="27623" y="7452"/>
                </a:lnTo>
                <a:lnTo>
                  <a:pt x="27600" y="7473"/>
                </a:lnTo>
                <a:lnTo>
                  <a:pt x="27578" y="7494"/>
                </a:lnTo>
                <a:lnTo>
                  <a:pt x="27556" y="7516"/>
                </a:lnTo>
                <a:lnTo>
                  <a:pt x="27535" y="7539"/>
                </a:lnTo>
                <a:lnTo>
                  <a:pt x="27515" y="7562"/>
                </a:lnTo>
                <a:lnTo>
                  <a:pt x="27495" y="7586"/>
                </a:lnTo>
                <a:lnTo>
                  <a:pt x="27476" y="7611"/>
                </a:lnTo>
                <a:lnTo>
                  <a:pt x="27457" y="7636"/>
                </a:lnTo>
                <a:lnTo>
                  <a:pt x="27440" y="7662"/>
                </a:lnTo>
                <a:lnTo>
                  <a:pt x="27422" y="7689"/>
                </a:lnTo>
                <a:lnTo>
                  <a:pt x="27405" y="7716"/>
                </a:lnTo>
                <a:lnTo>
                  <a:pt x="27390" y="7743"/>
                </a:lnTo>
                <a:lnTo>
                  <a:pt x="27374" y="7771"/>
                </a:lnTo>
                <a:lnTo>
                  <a:pt x="27360" y="7799"/>
                </a:lnTo>
                <a:lnTo>
                  <a:pt x="27345" y="7827"/>
                </a:lnTo>
                <a:lnTo>
                  <a:pt x="27332" y="7857"/>
                </a:lnTo>
                <a:lnTo>
                  <a:pt x="27319" y="7887"/>
                </a:lnTo>
                <a:lnTo>
                  <a:pt x="27307" y="7916"/>
                </a:lnTo>
                <a:lnTo>
                  <a:pt x="27296" y="7946"/>
                </a:lnTo>
                <a:lnTo>
                  <a:pt x="27286" y="7976"/>
                </a:lnTo>
                <a:lnTo>
                  <a:pt x="27276" y="8006"/>
                </a:lnTo>
                <a:lnTo>
                  <a:pt x="27268" y="8038"/>
                </a:lnTo>
                <a:lnTo>
                  <a:pt x="27260" y="8069"/>
                </a:lnTo>
                <a:lnTo>
                  <a:pt x="27252" y="8099"/>
                </a:lnTo>
                <a:lnTo>
                  <a:pt x="27246" y="8130"/>
                </a:lnTo>
                <a:lnTo>
                  <a:pt x="27241" y="8161"/>
                </a:lnTo>
                <a:lnTo>
                  <a:pt x="27236" y="8193"/>
                </a:lnTo>
                <a:lnTo>
                  <a:pt x="27231" y="8224"/>
                </a:lnTo>
                <a:lnTo>
                  <a:pt x="27228" y="8255"/>
                </a:lnTo>
                <a:lnTo>
                  <a:pt x="27226" y="8286"/>
                </a:lnTo>
                <a:lnTo>
                  <a:pt x="27225" y="8318"/>
                </a:lnTo>
                <a:lnTo>
                  <a:pt x="27224" y="8348"/>
                </a:lnTo>
                <a:lnTo>
                  <a:pt x="27225" y="8379"/>
                </a:lnTo>
                <a:lnTo>
                  <a:pt x="27226" y="8409"/>
                </a:lnTo>
                <a:lnTo>
                  <a:pt x="27228" y="8440"/>
                </a:lnTo>
                <a:lnTo>
                  <a:pt x="27231" y="8471"/>
                </a:lnTo>
                <a:lnTo>
                  <a:pt x="27236" y="8500"/>
                </a:lnTo>
                <a:lnTo>
                  <a:pt x="27241" y="8530"/>
                </a:lnTo>
                <a:lnTo>
                  <a:pt x="27247" y="8559"/>
                </a:lnTo>
                <a:lnTo>
                  <a:pt x="27254" y="8588"/>
                </a:lnTo>
                <a:lnTo>
                  <a:pt x="27263" y="8617"/>
                </a:lnTo>
                <a:lnTo>
                  <a:pt x="27271" y="8645"/>
                </a:lnTo>
                <a:lnTo>
                  <a:pt x="27281" y="8674"/>
                </a:lnTo>
                <a:lnTo>
                  <a:pt x="27293" y="8701"/>
                </a:lnTo>
                <a:lnTo>
                  <a:pt x="27304" y="8728"/>
                </a:lnTo>
                <a:lnTo>
                  <a:pt x="27318" y="8754"/>
                </a:lnTo>
                <a:lnTo>
                  <a:pt x="27331" y="8780"/>
                </a:lnTo>
                <a:lnTo>
                  <a:pt x="27347" y="8805"/>
                </a:lnTo>
                <a:lnTo>
                  <a:pt x="27364" y="8830"/>
                </a:lnTo>
                <a:lnTo>
                  <a:pt x="27381" y="8854"/>
                </a:lnTo>
                <a:lnTo>
                  <a:pt x="27399" y="8876"/>
                </a:lnTo>
                <a:lnTo>
                  <a:pt x="27419" y="8899"/>
                </a:lnTo>
                <a:lnTo>
                  <a:pt x="27440" y="8921"/>
                </a:lnTo>
                <a:lnTo>
                  <a:pt x="27462" y="8943"/>
                </a:lnTo>
                <a:lnTo>
                  <a:pt x="27484" y="8963"/>
                </a:lnTo>
                <a:lnTo>
                  <a:pt x="27509" y="8983"/>
                </a:lnTo>
                <a:lnTo>
                  <a:pt x="27534" y="9001"/>
                </a:lnTo>
                <a:lnTo>
                  <a:pt x="27560" y="9019"/>
                </a:lnTo>
                <a:lnTo>
                  <a:pt x="27589" y="9036"/>
                </a:lnTo>
                <a:lnTo>
                  <a:pt x="27618" y="9052"/>
                </a:lnTo>
                <a:lnTo>
                  <a:pt x="27648" y="9067"/>
                </a:lnTo>
                <a:lnTo>
                  <a:pt x="27679" y="9081"/>
                </a:lnTo>
                <a:lnTo>
                  <a:pt x="27711" y="9094"/>
                </a:lnTo>
                <a:lnTo>
                  <a:pt x="27746" y="9106"/>
                </a:lnTo>
                <a:lnTo>
                  <a:pt x="27734" y="9013"/>
                </a:lnTo>
                <a:lnTo>
                  <a:pt x="27730" y="8964"/>
                </a:lnTo>
                <a:lnTo>
                  <a:pt x="27727" y="8916"/>
                </a:lnTo>
                <a:lnTo>
                  <a:pt x="27724" y="8866"/>
                </a:lnTo>
                <a:lnTo>
                  <a:pt x="27722" y="8816"/>
                </a:lnTo>
                <a:lnTo>
                  <a:pt x="27721" y="8767"/>
                </a:lnTo>
                <a:lnTo>
                  <a:pt x="27721" y="8717"/>
                </a:lnTo>
                <a:lnTo>
                  <a:pt x="27722" y="8667"/>
                </a:lnTo>
                <a:lnTo>
                  <a:pt x="27725" y="8617"/>
                </a:lnTo>
                <a:lnTo>
                  <a:pt x="27729" y="8568"/>
                </a:lnTo>
                <a:lnTo>
                  <a:pt x="27734" y="8519"/>
                </a:lnTo>
                <a:lnTo>
                  <a:pt x="27743" y="8472"/>
                </a:lnTo>
                <a:lnTo>
                  <a:pt x="27752" y="8425"/>
                </a:lnTo>
                <a:lnTo>
                  <a:pt x="27763" y="8378"/>
                </a:lnTo>
                <a:lnTo>
                  <a:pt x="27776" y="8333"/>
                </a:lnTo>
                <a:lnTo>
                  <a:pt x="27783" y="8311"/>
                </a:lnTo>
                <a:lnTo>
                  <a:pt x="27792" y="8289"/>
                </a:lnTo>
                <a:lnTo>
                  <a:pt x="27800" y="8268"/>
                </a:lnTo>
                <a:lnTo>
                  <a:pt x="27809" y="8247"/>
                </a:lnTo>
                <a:lnTo>
                  <a:pt x="27820" y="8226"/>
                </a:lnTo>
                <a:lnTo>
                  <a:pt x="27829" y="8206"/>
                </a:lnTo>
                <a:lnTo>
                  <a:pt x="27840" y="8185"/>
                </a:lnTo>
                <a:lnTo>
                  <a:pt x="27852" y="8167"/>
                </a:lnTo>
                <a:lnTo>
                  <a:pt x="27864" y="8148"/>
                </a:lnTo>
                <a:lnTo>
                  <a:pt x="27877" y="8129"/>
                </a:lnTo>
                <a:lnTo>
                  <a:pt x="27890" y="8112"/>
                </a:lnTo>
                <a:lnTo>
                  <a:pt x="27905" y="8094"/>
                </a:lnTo>
                <a:lnTo>
                  <a:pt x="27921" y="8077"/>
                </a:lnTo>
                <a:lnTo>
                  <a:pt x="27936" y="8061"/>
                </a:lnTo>
                <a:lnTo>
                  <a:pt x="27953" y="8045"/>
                </a:lnTo>
                <a:lnTo>
                  <a:pt x="27970" y="8029"/>
                </a:lnTo>
                <a:lnTo>
                  <a:pt x="27987" y="8015"/>
                </a:lnTo>
                <a:lnTo>
                  <a:pt x="28006" y="8001"/>
                </a:lnTo>
                <a:lnTo>
                  <a:pt x="28026" y="7988"/>
                </a:lnTo>
                <a:lnTo>
                  <a:pt x="28047" y="7975"/>
                </a:lnTo>
                <a:lnTo>
                  <a:pt x="28067" y="7963"/>
                </a:lnTo>
                <a:lnTo>
                  <a:pt x="28089" y="7951"/>
                </a:lnTo>
                <a:lnTo>
                  <a:pt x="28112" y="7941"/>
                </a:lnTo>
                <a:lnTo>
                  <a:pt x="28136" y="7931"/>
                </a:lnTo>
                <a:lnTo>
                  <a:pt x="28160" y="7922"/>
                </a:lnTo>
                <a:lnTo>
                  <a:pt x="28186" y="7914"/>
                </a:lnTo>
                <a:lnTo>
                  <a:pt x="28212" y="7906"/>
                </a:lnTo>
                <a:lnTo>
                  <a:pt x="28240" y="7899"/>
                </a:lnTo>
                <a:lnTo>
                  <a:pt x="28268" y="7893"/>
                </a:lnTo>
                <a:lnTo>
                  <a:pt x="28298" y="7889"/>
                </a:lnTo>
                <a:lnTo>
                  <a:pt x="28328" y="7885"/>
                </a:lnTo>
                <a:lnTo>
                  <a:pt x="28358" y="7880"/>
                </a:lnTo>
                <a:lnTo>
                  <a:pt x="28384" y="7882"/>
                </a:lnTo>
                <a:lnTo>
                  <a:pt x="28410" y="7883"/>
                </a:lnTo>
                <a:lnTo>
                  <a:pt x="28435" y="7884"/>
                </a:lnTo>
                <a:lnTo>
                  <a:pt x="28460" y="7887"/>
                </a:lnTo>
                <a:lnTo>
                  <a:pt x="28485" y="7890"/>
                </a:lnTo>
                <a:lnTo>
                  <a:pt x="28510" y="7893"/>
                </a:lnTo>
                <a:lnTo>
                  <a:pt x="28535" y="7898"/>
                </a:lnTo>
                <a:lnTo>
                  <a:pt x="28559" y="7903"/>
                </a:lnTo>
                <a:lnTo>
                  <a:pt x="28583" y="7909"/>
                </a:lnTo>
                <a:lnTo>
                  <a:pt x="28607" y="7915"/>
                </a:lnTo>
                <a:lnTo>
                  <a:pt x="28630" y="7922"/>
                </a:lnTo>
                <a:lnTo>
                  <a:pt x="28654" y="7929"/>
                </a:lnTo>
                <a:lnTo>
                  <a:pt x="28676" y="7938"/>
                </a:lnTo>
                <a:lnTo>
                  <a:pt x="28699" y="7947"/>
                </a:lnTo>
                <a:lnTo>
                  <a:pt x="28721" y="7956"/>
                </a:lnTo>
                <a:lnTo>
                  <a:pt x="28743" y="7966"/>
                </a:lnTo>
                <a:lnTo>
                  <a:pt x="28765" y="7976"/>
                </a:lnTo>
                <a:lnTo>
                  <a:pt x="28787" y="7988"/>
                </a:lnTo>
                <a:lnTo>
                  <a:pt x="28808" y="7999"/>
                </a:lnTo>
                <a:lnTo>
                  <a:pt x="28828" y="8012"/>
                </a:lnTo>
                <a:lnTo>
                  <a:pt x="28869" y="8038"/>
                </a:lnTo>
                <a:lnTo>
                  <a:pt x="28908" y="8065"/>
                </a:lnTo>
                <a:lnTo>
                  <a:pt x="28945" y="8095"/>
                </a:lnTo>
                <a:lnTo>
                  <a:pt x="28981" y="8126"/>
                </a:lnTo>
                <a:lnTo>
                  <a:pt x="29016" y="8159"/>
                </a:lnTo>
                <a:lnTo>
                  <a:pt x="29048" y="8195"/>
                </a:lnTo>
                <a:lnTo>
                  <a:pt x="29078" y="8231"/>
                </a:lnTo>
                <a:lnTo>
                  <a:pt x="29107" y="8270"/>
                </a:lnTo>
                <a:lnTo>
                  <a:pt x="29134" y="8309"/>
                </a:lnTo>
                <a:lnTo>
                  <a:pt x="29159" y="8351"/>
                </a:lnTo>
                <a:lnTo>
                  <a:pt x="29182" y="8394"/>
                </a:lnTo>
                <a:lnTo>
                  <a:pt x="29202" y="8436"/>
                </a:lnTo>
                <a:lnTo>
                  <a:pt x="29221" y="8481"/>
                </a:lnTo>
                <a:lnTo>
                  <a:pt x="29229" y="8504"/>
                </a:lnTo>
                <a:lnTo>
                  <a:pt x="29238" y="8527"/>
                </a:lnTo>
                <a:lnTo>
                  <a:pt x="29245" y="8551"/>
                </a:lnTo>
                <a:lnTo>
                  <a:pt x="29251" y="8574"/>
                </a:lnTo>
                <a:lnTo>
                  <a:pt x="29257" y="8598"/>
                </a:lnTo>
                <a:lnTo>
                  <a:pt x="29263" y="8621"/>
                </a:lnTo>
                <a:lnTo>
                  <a:pt x="29268" y="8645"/>
                </a:lnTo>
                <a:lnTo>
                  <a:pt x="29272" y="8670"/>
                </a:lnTo>
                <a:lnTo>
                  <a:pt x="29275" y="8694"/>
                </a:lnTo>
                <a:lnTo>
                  <a:pt x="29278" y="8719"/>
                </a:lnTo>
                <a:lnTo>
                  <a:pt x="29280" y="8744"/>
                </a:lnTo>
                <a:lnTo>
                  <a:pt x="29282" y="8769"/>
                </a:lnTo>
                <a:lnTo>
                  <a:pt x="29283" y="8794"/>
                </a:lnTo>
                <a:lnTo>
                  <a:pt x="29283" y="8820"/>
                </a:lnTo>
                <a:lnTo>
                  <a:pt x="29283" y="8845"/>
                </a:lnTo>
                <a:lnTo>
                  <a:pt x="29282" y="8871"/>
                </a:lnTo>
                <a:lnTo>
                  <a:pt x="29280" y="8897"/>
                </a:lnTo>
                <a:lnTo>
                  <a:pt x="29278" y="8922"/>
                </a:lnTo>
                <a:lnTo>
                  <a:pt x="29271" y="8974"/>
                </a:lnTo>
                <a:lnTo>
                  <a:pt x="29262" y="9024"/>
                </a:lnTo>
                <a:lnTo>
                  <a:pt x="29251" y="9074"/>
                </a:lnTo>
                <a:lnTo>
                  <a:pt x="29238" y="9123"/>
                </a:lnTo>
                <a:lnTo>
                  <a:pt x="29223" y="9171"/>
                </a:lnTo>
                <a:lnTo>
                  <a:pt x="29206" y="9219"/>
                </a:lnTo>
                <a:lnTo>
                  <a:pt x="29188" y="9265"/>
                </a:lnTo>
                <a:lnTo>
                  <a:pt x="29167" y="9310"/>
                </a:lnTo>
                <a:lnTo>
                  <a:pt x="29144" y="9355"/>
                </a:lnTo>
                <a:lnTo>
                  <a:pt x="29120" y="9398"/>
                </a:lnTo>
                <a:lnTo>
                  <a:pt x="29094" y="9441"/>
                </a:lnTo>
                <a:lnTo>
                  <a:pt x="29067" y="9481"/>
                </a:lnTo>
                <a:lnTo>
                  <a:pt x="29038" y="9522"/>
                </a:lnTo>
                <a:lnTo>
                  <a:pt x="29006" y="9560"/>
                </a:lnTo>
                <a:lnTo>
                  <a:pt x="28974" y="9599"/>
                </a:lnTo>
                <a:lnTo>
                  <a:pt x="28941" y="9635"/>
                </a:lnTo>
                <a:lnTo>
                  <a:pt x="28905" y="9671"/>
                </a:lnTo>
                <a:lnTo>
                  <a:pt x="28869" y="9704"/>
                </a:lnTo>
                <a:lnTo>
                  <a:pt x="28831" y="9737"/>
                </a:lnTo>
                <a:lnTo>
                  <a:pt x="28792" y="9768"/>
                </a:lnTo>
                <a:lnTo>
                  <a:pt x="28751" y="9798"/>
                </a:lnTo>
                <a:lnTo>
                  <a:pt x="28710" y="9827"/>
                </a:lnTo>
                <a:lnTo>
                  <a:pt x="28666" y="9854"/>
                </a:lnTo>
                <a:lnTo>
                  <a:pt x="28622" y="9879"/>
                </a:lnTo>
                <a:lnTo>
                  <a:pt x="28578" y="9903"/>
                </a:lnTo>
                <a:lnTo>
                  <a:pt x="28532" y="9926"/>
                </a:lnTo>
                <a:lnTo>
                  <a:pt x="28484" y="9946"/>
                </a:lnTo>
                <a:lnTo>
                  <a:pt x="28436" y="9965"/>
                </a:lnTo>
                <a:lnTo>
                  <a:pt x="28387" y="9983"/>
                </a:lnTo>
                <a:lnTo>
                  <a:pt x="28337" y="9999"/>
                </a:lnTo>
                <a:lnTo>
                  <a:pt x="28287" y="10013"/>
                </a:lnTo>
                <a:lnTo>
                  <a:pt x="28236" y="10025"/>
                </a:lnTo>
                <a:lnTo>
                  <a:pt x="28189" y="10031"/>
                </a:lnTo>
                <a:lnTo>
                  <a:pt x="28143" y="10035"/>
                </a:lnTo>
                <a:lnTo>
                  <a:pt x="28098" y="10038"/>
                </a:lnTo>
                <a:lnTo>
                  <a:pt x="28052" y="10040"/>
                </a:lnTo>
                <a:lnTo>
                  <a:pt x="28006" y="10041"/>
                </a:lnTo>
                <a:lnTo>
                  <a:pt x="27960" y="10040"/>
                </a:lnTo>
                <a:lnTo>
                  <a:pt x="27915" y="10039"/>
                </a:lnTo>
                <a:lnTo>
                  <a:pt x="27870" y="10036"/>
                </a:lnTo>
                <a:lnTo>
                  <a:pt x="27825" y="10033"/>
                </a:lnTo>
                <a:lnTo>
                  <a:pt x="27780" y="10028"/>
                </a:lnTo>
                <a:lnTo>
                  <a:pt x="27735" y="10021"/>
                </a:lnTo>
                <a:lnTo>
                  <a:pt x="27691" y="10014"/>
                </a:lnTo>
                <a:lnTo>
                  <a:pt x="27647" y="10005"/>
                </a:lnTo>
                <a:lnTo>
                  <a:pt x="27602" y="9995"/>
                </a:lnTo>
                <a:lnTo>
                  <a:pt x="27559" y="9984"/>
                </a:lnTo>
                <a:lnTo>
                  <a:pt x="27516" y="9972"/>
                </a:lnTo>
                <a:lnTo>
                  <a:pt x="27473" y="9958"/>
                </a:lnTo>
                <a:lnTo>
                  <a:pt x="27430" y="9943"/>
                </a:lnTo>
                <a:lnTo>
                  <a:pt x="27388" y="9928"/>
                </a:lnTo>
                <a:lnTo>
                  <a:pt x="27346" y="9910"/>
                </a:lnTo>
                <a:lnTo>
                  <a:pt x="27305" y="9891"/>
                </a:lnTo>
                <a:lnTo>
                  <a:pt x="27265" y="9871"/>
                </a:lnTo>
                <a:lnTo>
                  <a:pt x="27224" y="9850"/>
                </a:lnTo>
                <a:lnTo>
                  <a:pt x="27185" y="9828"/>
                </a:lnTo>
                <a:lnTo>
                  <a:pt x="27145" y="9803"/>
                </a:lnTo>
                <a:lnTo>
                  <a:pt x="27107" y="9778"/>
                </a:lnTo>
                <a:lnTo>
                  <a:pt x="27068" y="9751"/>
                </a:lnTo>
                <a:lnTo>
                  <a:pt x="27031" y="9723"/>
                </a:lnTo>
                <a:lnTo>
                  <a:pt x="26994" y="9693"/>
                </a:lnTo>
                <a:lnTo>
                  <a:pt x="26958" y="9662"/>
                </a:lnTo>
                <a:lnTo>
                  <a:pt x="26922" y="9630"/>
                </a:lnTo>
                <a:lnTo>
                  <a:pt x="26888" y="9597"/>
                </a:lnTo>
                <a:lnTo>
                  <a:pt x="26854" y="9559"/>
                </a:lnTo>
                <a:lnTo>
                  <a:pt x="26821" y="9521"/>
                </a:lnTo>
                <a:lnTo>
                  <a:pt x="26790" y="9482"/>
                </a:lnTo>
                <a:lnTo>
                  <a:pt x="26761" y="9443"/>
                </a:lnTo>
                <a:lnTo>
                  <a:pt x="26732" y="9403"/>
                </a:lnTo>
                <a:lnTo>
                  <a:pt x="26705" y="9364"/>
                </a:lnTo>
                <a:lnTo>
                  <a:pt x="26679" y="9323"/>
                </a:lnTo>
                <a:lnTo>
                  <a:pt x="26655" y="9282"/>
                </a:lnTo>
                <a:lnTo>
                  <a:pt x="26631" y="9241"/>
                </a:lnTo>
                <a:lnTo>
                  <a:pt x="26609" y="9199"/>
                </a:lnTo>
                <a:lnTo>
                  <a:pt x="26588" y="9157"/>
                </a:lnTo>
                <a:lnTo>
                  <a:pt x="26568" y="9115"/>
                </a:lnTo>
                <a:lnTo>
                  <a:pt x="26551" y="9073"/>
                </a:lnTo>
                <a:lnTo>
                  <a:pt x="26533" y="9029"/>
                </a:lnTo>
                <a:lnTo>
                  <a:pt x="26517" y="8987"/>
                </a:lnTo>
                <a:lnTo>
                  <a:pt x="26503" y="8943"/>
                </a:lnTo>
                <a:lnTo>
                  <a:pt x="26489" y="8900"/>
                </a:lnTo>
                <a:lnTo>
                  <a:pt x="26477" y="8857"/>
                </a:lnTo>
                <a:lnTo>
                  <a:pt x="26466" y="8812"/>
                </a:lnTo>
                <a:lnTo>
                  <a:pt x="26456" y="8768"/>
                </a:lnTo>
                <a:lnTo>
                  <a:pt x="26448" y="8723"/>
                </a:lnTo>
                <a:lnTo>
                  <a:pt x="26440" y="8680"/>
                </a:lnTo>
                <a:lnTo>
                  <a:pt x="26434" y="8635"/>
                </a:lnTo>
                <a:lnTo>
                  <a:pt x="26429" y="8590"/>
                </a:lnTo>
                <a:lnTo>
                  <a:pt x="26425" y="8546"/>
                </a:lnTo>
                <a:lnTo>
                  <a:pt x="26422" y="8501"/>
                </a:lnTo>
                <a:lnTo>
                  <a:pt x="26421" y="8456"/>
                </a:lnTo>
                <a:lnTo>
                  <a:pt x="26419" y="8412"/>
                </a:lnTo>
                <a:lnTo>
                  <a:pt x="26419" y="8368"/>
                </a:lnTo>
                <a:lnTo>
                  <a:pt x="26422" y="8323"/>
                </a:lnTo>
                <a:lnTo>
                  <a:pt x="26425" y="8278"/>
                </a:lnTo>
                <a:lnTo>
                  <a:pt x="26428" y="8233"/>
                </a:lnTo>
                <a:lnTo>
                  <a:pt x="26433" y="8189"/>
                </a:lnTo>
                <a:lnTo>
                  <a:pt x="26439" y="8145"/>
                </a:lnTo>
                <a:lnTo>
                  <a:pt x="26445" y="8100"/>
                </a:lnTo>
                <a:lnTo>
                  <a:pt x="26454" y="8056"/>
                </a:lnTo>
                <a:lnTo>
                  <a:pt x="26463" y="8013"/>
                </a:lnTo>
                <a:lnTo>
                  <a:pt x="26473" y="7969"/>
                </a:lnTo>
                <a:lnTo>
                  <a:pt x="26484" y="7925"/>
                </a:lnTo>
                <a:lnTo>
                  <a:pt x="26497" y="7882"/>
                </a:lnTo>
                <a:lnTo>
                  <a:pt x="26509" y="7839"/>
                </a:lnTo>
                <a:lnTo>
                  <a:pt x="26524" y="7796"/>
                </a:lnTo>
                <a:lnTo>
                  <a:pt x="26539" y="7754"/>
                </a:lnTo>
                <a:lnTo>
                  <a:pt x="26555" y="7711"/>
                </a:lnTo>
                <a:lnTo>
                  <a:pt x="26571" y="7669"/>
                </a:lnTo>
                <a:lnTo>
                  <a:pt x="26590" y="7628"/>
                </a:lnTo>
                <a:lnTo>
                  <a:pt x="26609" y="7587"/>
                </a:lnTo>
                <a:lnTo>
                  <a:pt x="26629" y="7546"/>
                </a:lnTo>
                <a:lnTo>
                  <a:pt x="26650" y="7506"/>
                </a:lnTo>
                <a:lnTo>
                  <a:pt x="26671" y="7465"/>
                </a:lnTo>
                <a:lnTo>
                  <a:pt x="26694" y="7426"/>
                </a:lnTo>
                <a:lnTo>
                  <a:pt x="26718" y="7387"/>
                </a:lnTo>
                <a:lnTo>
                  <a:pt x="26743" y="7349"/>
                </a:lnTo>
                <a:lnTo>
                  <a:pt x="26768" y="7310"/>
                </a:lnTo>
                <a:lnTo>
                  <a:pt x="26795" y="7273"/>
                </a:lnTo>
                <a:lnTo>
                  <a:pt x="26822" y="7236"/>
                </a:lnTo>
                <a:lnTo>
                  <a:pt x="26850" y="7200"/>
                </a:lnTo>
                <a:lnTo>
                  <a:pt x="26880" y="7163"/>
                </a:lnTo>
                <a:lnTo>
                  <a:pt x="26910" y="7128"/>
                </a:lnTo>
                <a:lnTo>
                  <a:pt x="26940" y="7094"/>
                </a:lnTo>
                <a:lnTo>
                  <a:pt x="26971" y="7060"/>
                </a:lnTo>
                <a:lnTo>
                  <a:pt x="27005" y="7027"/>
                </a:lnTo>
                <a:lnTo>
                  <a:pt x="27038" y="6994"/>
                </a:lnTo>
                <a:lnTo>
                  <a:pt x="27071" y="6962"/>
                </a:lnTo>
                <a:lnTo>
                  <a:pt x="27107" y="6933"/>
                </a:lnTo>
                <a:lnTo>
                  <a:pt x="27141" y="6906"/>
                </a:lnTo>
                <a:lnTo>
                  <a:pt x="27176" y="6880"/>
                </a:lnTo>
                <a:lnTo>
                  <a:pt x="27212" y="6854"/>
                </a:lnTo>
                <a:lnTo>
                  <a:pt x="27248" y="6829"/>
                </a:lnTo>
                <a:lnTo>
                  <a:pt x="27285" y="6805"/>
                </a:lnTo>
                <a:lnTo>
                  <a:pt x="27321" y="6782"/>
                </a:lnTo>
                <a:lnTo>
                  <a:pt x="27357" y="6761"/>
                </a:lnTo>
                <a:lnTo>
                  <a:pt x="27395" y="6740"/>
                </a:lnTo>
                <a:lnTo>
                  <a:pt x="27432" y="6719"/>
                </a:lnTo>
                <a:lnTo>
                  <a:pt x="27470" y="6699"/>
                </a:lnTo>
                <a:lnTo>
                  <a:pt x="27508" y="6681"/>
                </a:lnTo>
                <a:lnTo>
                  <a:pt x="27546" y="6663"/>
                </a:lnTo>
                <a:lnTo>
                  <a:pt x="27584" y="6646"/>
                </a:lnTo>
                <a:lnTo>
                  <a:pt x="27623" y="6630"/>
                </a:lnTo>
                <a:lnTo>
                  <a:pt x="27662" y="6615"/>
                </a:lnTo>
                <a:lnTo>
                  <a:pt x="27701" y="6600"/>
                </a:lnTo>
                <a:lnTo>
                  <a:pt x="27741" y="6587"/>
                </a:lnTo>
                <a:lnTo>
                  <a:pt x="27780" y="6573"/>
                </a:lnTo>
                <a:lnTo>
                  <a:pt x="27820" y="6562"/>
                </a:lnTo>
                <a:lnTo>
                  <a:pt x="27859" y="6550"/>
                </a:lnTo>
                <a:lnTo>
                  <a:pt x="27899" y="6540"/>
                </a:lnTo>
                <a:lnTo>
                  <a:pt x="27939" y="6531"/>
                </a:lnTo>
                <a:lnTo>
                  <a:pt x="27980" y="6521"/>
                </a:lnTo>
                <a:lnTo>
                  <a:pt x="28020" y="6514"/>
                </a:lnTo>
                <a:lnTo>
                  <a:pt x="28060" y="6507"/>
                </a:lnTo>
                <a:lnTo>
                  <a:pt x="28101" y="6499"/>
                </a:lnTo>
                <a:lnTo>
                  <a:pt x="28141" y="6494"/>
                </a:lnTo>
                <a:lnTo>
                  <a:pt x="28182" y="6489"/>
                </a:lnTo>
                <a:lnTo>
                  <a:pt x="28223" y="6485"/>
                </a:lnTo>
                <a:lnTo>
                  <a:pt x="28264" y="6482"/>
                </a:lnTo>
                <a:lnTo>
                  <a:pt x="28305" y="6480"/>
                </a:lnTo>
                <a:lnTo>
                  <a:pt x="28345" y="6478"/>
                </a:lnTo>
                <a:lnTo>
                  <a:pt x="28387" y="6477"/>
                </a:lnTo>
                <a:lnTo>
                  <a:pt x="28428" y="6477"/>
                </a:lnTo>
                <a:lnTo>
                  <a:pt x="28468" y="6477"/>
                </a:lnTo>
                <a:lnTo>
                  <a:pt x="28510" y="6479"/>
                </a:lnTo>
                <a:lnTo>
                  <a:pt x="28550" y="6481"/>
                </a:lnTo>
                <a:lnTo>
                  <a:pt x="28592" y="6483"/>
                </a:lnTo>
                <a:lnTo>
                  <a:pt x="28633" y="6486"/>
                </a:lnTo>
                <a:lnTo>
                  <a:pt x="28673" y="6490"/>
                </a:lnTo>
                <a:lnTo>
                  <a:pt x="28715" y="6495"/>
                </a:lnTo>
                <a:lnTo>
                  <a:pt x="28756" y="6501"/>
                </a:lnTo>
                <a:lnTo>
                  <a:pt x="28796" y="6508"/>
                </a:lnTo>
                <a:lnTo>
                  <a:pt x="28837" y="6514"/>
                </a:lnTo>
                <a:lnTo>
                  <a:pt x="28877" y="6522"/>
                </a:lnTo>
                <a:lnTo>
                  <a:pt x="28918" y="6531"/>
                </a:lnTo>
                <a:lnTo>
                  <a:pt x="28959" y="6540"/>
                </a:lnTo>
                <a:lnTo>
                  <a:pt x="28999" y="6549"/>
                </a:lnTo>
                <a:lnTo>
                  <a:pt x="29040" y="6560"/>
                </a:lnTo>
                <a:lnTo>
                  <a:pt x="29079" y="6571"/>
                </a:lnTo>
                <a:lnTo>
                  <a:pt x="29119" y="6584"/>
                </a:lnTo>
                <a:lnTo>
                  <a:pt x="29159" y="6596"/>
                </a:lnTo>
                <a:lnTo>
                  <a:pt x="29199" y="6610"/>
                </a:lnTo>
                <a:lnTo>
                  <a:pt x="29239" y="6623"/>
                </a:lnTo>
                <a:lnTo>
                  <a:pt x="29277" y="6638"/>
                </a:lnTo>
                <a:lnTo>
                  <a:pt x="29317" y="6653"/>
                </a:lnTo>
                <a:lnTo>
                  <a:pt x="29355" y="6669"/>
                </a:lnTo>
                <a:lnTo>
                  <a:pt x="29395" y="6686"/>
                </a:lnTo>
                <a:lnTo>
                  <a:pt x="29432" y="6703"/>
                </a:lnTo>
                <a:lnTo>
                  <a:pt x="29471" y="6721"/>
                </a:lnTo>
                <a:lnTo>
                  <a:pt x="29509" y="6740"/>
                </a:lnTo>
                <a:lnTo>
                  <a:pt x="29547" y="6759"/>
                </a:lnTo>
                <a:lnTo>
                  <a:pt x="29584" y="6778"/>
                </a:lnTo>
                <a:lnTo>
                  <a:pt x="29619" y="6799"/>
                </a:lnTo>
                <a:lnTo>
                  <a:pt x="29652" y="6819"/>
                </a:lnTo>
                <a:lnTo>
                  <a:pt x="29685" y="6841"/>
                </a:lnTo>
                <a:lnTo>
                  <a:pt x="29717" y="6863"/>
                </a:lnTo>
                <a:lnTo>
                  <a:pt x="29750" y="6884"/>
                </a:lnTo>
                <a:lnTo>
                  <a:pt x="29781" y="6906"/>
                </a:lnTo>
                <a:lnTo>
                  <a:pt x="29812" y="6929"/>
                </a:lnTo>
                <a:lnTo>
                  <a:pt x="29842" y="6953"/>
                </a:lnTo>
                <a:lnTo>
                  <a:pt x="29873" y="6977"/>
                </a:lnTo>
                <a:lnTo>
                  <a:pt x="29902" y="7001"/>
                </a:lnTo>
                <a:lnTo>
                  <a:pt x="29931" y="7025"/>
                </a:lnTo>
                <a:lnTo>
                  <a:pt x="29959" y="7050"/>
                </a:lnTo>
                <a:lnTo>
                  <a:pt x="29987" y="7075"/>
                </a:lnTo>
                <a:lnTo>
                  <a:pt x="30014" y="7101"/>
                </a:lnTo>
                <a:lnTo>
                  <a:pt x="30041" y="7127"/>
                </a:lnTo>
                <a:lnTo>
                  <a:pt x="30067" y="7153"/>
                </a:lnTo>
                <a:lnTo>
                  <a:pt x="30118" y="7207"/>
                </a:lnTo>
                <a:lnTo>
                  <a:pt x="30167" y="7261"/>
                </a:lnTo>
                <a:lnTo>
                  <a:pt x="30213" y="7317"/>
                </a:lnTo>
                <a:lnTo>
                  <a:pt x="30258" y="7376"/>
                </a:lnTo>
                <a:lnTo>
                  <a:pt x="30300" y="7434"/>
                </a:lnTo>
                <a:lnTo>
                  <a:pt x="30341" y="7494"/>
                </a:lnTo>
                <a:lnTo>
                  <a:pt x="30379" y="7555"/>
                </a:lnTo>
                <a:lnTo>
                  <a:pt x="30415" y="7617"/>
                </a:lnTo>
                <a:lnTo>
                  <a:pt x="30449" y="7680"/>
                </a:lnTo>
                <a:lnTo>
                  <a:pt x="30482" y="7744"/>
                </a:lnTo>
                <a:lnTo>
                  <a:pt x="30512" y="7809"/>
                </a:lnTo>
                <a:lnTo>
                  <a:pt x="30540" y="7874"/>
                </a:lnTo>
                <a:lnTo>
                  <a:pt x="30566" y="7941"/>
                </a:lnTo>
                <a:lnTo>
                  <a:pt x="30590" y="8007"/>
                </a:lnTo>
                <a:lnTo>
                  <a:pt x="30612" y="8075"/>
                </a:lnTo>
                <a:lnTo>
                  <a:pt x="30632" y="8144"/>
                </a:lnTo>
                <a:lnTo>
                  <a:pt x="30649" y="8212"/>
                </a:lnTo>
                <a:lnTo>
                  <a:pt x="30665" y="8282"/>
                </a:lnTo>
                <a:lnTo>
                  <a:pt x="30678" y="8352"/>
                </a:lnTo>
                <a:lnTo>
                  <a:pt x="30691" y="8423"/>
                </a:lnTo>
                <a:lnTo>
                  <a:pt x="30700" y="8493"/>
                </a:lnTo>
                <a:lnTo>
                  <a:pt x="30709" y="8565"/>
                </a:lnTo>
                <a:lnTo>
                  <a:pt x="30714" y="8636"/>
                </a:lnTo>
                <a:lnTo>
                  <a:pt x="30718" y="8708"/>
                </a:lnTo>
                <a:lnTo>
                  <a:pt x="30720" y="8780"/>
                </a:lnTo>
                <a:lnTo>
                  <a:pt x="30720" y="8853"/>
                </a:lnTo>
                <a:lnTo>
                  <a:pt x="30718" y="8924"/>
                </a:lnTo>
                <a:lnTo>
                  <a:pt x="30714" y="8996"/>
                </a:lnTo>
                <a:lnTo>
                  <a:pt x="30708" y="9068"/>
                </a:lnTo>
                <a:lnTo>
                  <a:pt x="30700" y="9141"/>
                </a:lnTo>
                <a:lnTo>
                  <a:pt x="30690" y="9213"/>
                </a:lnTo>
                <a:lnTo>
                  <a:pt x="30678" y="9284"/>
                </a:lnTo>
                <a:lnTo>
                  <a:pt x="30665" y="9355"/>
                </a:lnTo>
                <a:lnTo>
                  <a:pt x="30649" y="9427"/>
                </a:lnTo>
                <a:lnTo>
                  <a:pt x="30632" y="9498"/>
                </a:lnTo>
                <a:lnTo>
                  <a:pt x="30612" y="9569"/>
                </a:lnTo>
                <a:lnTo>
                  <a:pt x="30590" y="9638"/>
                </a:lnTo>
                <a:lnTo>
                  <a:pt x="30567" y="9708"/>
                </a:lnTo>
                <a:lnTo>
                  <a:pt x="30542" y="9777"/>
                </a:lnTo>
                <a:lnTo>
                  <a:pt x="30515" y="9845"/>
                </a:lnTo>
                <a:lnTo>
                  <a:pt x="30486" y="9913"/>
                </a:lnTo>
                <a:lnTo>
                  <a:pt x="30456" y="9981"/>
                </a:lnTo>
                <a:lnTo>
                  <a:pt x="30422" y="10047"/>
                </a:lnTo>
                <a:lnTo>
                  <a:pt x="30388" y="10113"/>
                </a:lnTo>
                <a:lnTo>
                  <a:pt x="30351" y="10177"/>
                </a:lnTo>
                <a:lnTo>
                  <a:pt x="30313" y="10242"/>
                </a:lnTo>
                <a:lnTo>
                  <a:pt x="30273" y="10304"/>
                </a:lnTo>
                <a:lnTo>
                  <a:pt x="30231" y="10367"/>
                </a:lnTo>
                <a:lnTo>
                  <a:pt x="30187" y="10428"/>
                </a:lnTo>
                <a:lnTo>
                  <a:pt x="30141" y="10488"/>
                </a:lnTo>
                <a:lnTo>
                  <a:pt x="30094" y="10547"/>
                </a:lnTo>
                <a:lnTo>
                  <a:pt x="30044" y="10604"/>
                </a:lnTo>
                <a:lnTo>
                  <a:pt x="29993" y="10660"/>
                </a:lnTo>
                <a:lnTo>
                  <a:pt x="29940" y="10715"/>
                </a:lnTo>
                <a:lnTo>
                  <a:pt x="29886" y="10770"/>
                </a:lnTo>
                <a:lnTo>
                  <a:pt x="29829" y="10822"/>
                </a:lnTo>
                <a:lnTo>
                  <a:pt x="29775" y="10867"/>
                </a:lnTo>
                <a:lnTo>
                  <a:pt x="29719" y="10911"/>
                </a:lnTo>
                <a:lnTo>
                  <a:pt x="29662" y="10953"/>
                </a:lnTo>
                <a:lnTo>
                  <a:pt x="29605" y="10993"/>
                </a:lnTo>
                <a:lnTo>
                  <a:pt x="29548" y="11032"/>
                </a:lnTo>
                <a:lnTo>
                  <a:pt x="29489" y="11068"/>
                </a:lnTo>
                <a:lnTo>
                  <a:pt x="29431" y="11105"/>
                </a:lnTo>
                <a:lnTo>
                  <a:pt x="29372" y="11138"/>
                </a:lnTo>
                <a:lnTo>
                  <a:pt x="29311" y="11170"/>
                </a:lnTo>
                <a:lnTo>
                  <a:pt x="29251" y="11201"/>
                </a:lnTo>
                <a:lnTo>
                  <a:pt x="29191" y="11231"/>
                </a:lnTo>
                <a:lnTo>
                  <a:pt x="29129" y="11259"/>
                </a:lnTo>
                <a:lnTo>
                  <a:pt x="29068" y="11285"/>
                </a:lnTo>
                <a:lnTo>
                  <a:pt x="29005" y="11310"/>
                </a:lnTo>
                <a:lnTo>
                  <a:pt x="28943" y="11333"/>
                </a:lnTo>
                <a:lnTo>
                  <a:pt x="28880" y="11353"/>
                </a:lnTo>
                <a:lnTo>
                  <a:pt x="28817" y="11374"/>
                </a:lnTo>
                <a:lnTo>
                  <a:pt x="28753" y="11392"/>
                </a:lnTo>
                <a:lnTo>
                  <a:pt x="28689" y="11410"/>
                </a:lnTo>
                <a:lnTo>
                  <a:pt x="28625" y="11424"/>
                </a:lnTo>
                <a:lnTo>
                  <a:pt x="28561" y="11439"/>
                </a:lnTo>
                <a:lnTo>
                  <a:pt x="28496" y="11451"/>
                </a:lnTo>
                <a:lnTo>
                  <a:pt x="28431" y="11462"/>
                </a:lnTo>
                <a:lnTo>
                  <a:pt x="28366" y="11471"/>
                </a:lnTo>
                <a:lnTo>
                  <a:pt x="28301" y="11479"/>
                </a:lnTo>
                <a:lnTo>
                  <a:pt x="28236" y="11486"/>
                </a:lnTo>
                <a:lnTo>
                  <a:pt x="28170" y="11490"/>
                </a:lnTo>
                <a:lnTo>
                  <a:pt x="28105" y="11494"/>
                </a:lnTo>
                <a:lnTo>
                  <a:pt x="28039" y="11496"/>
                </a:lnTo>
                <a:lnTo>
                  <a:pt x="27974" y="11496"/>
                </a:lnTo>
                <a:lnTo>
                  <a:pt x="27908" y="11495"/>
                </a:lnTo>
                <a:lnTo>
                  <a:pt x="27843" y="11493"/>
                </a:lnTo>
                <a:lnTo>
                  <a:pt x="27777" y="11489"/>
                </a:lnTo>
                <a:lnTo>
                  <a:pt x="27711" y="11484"/>
                </a:lnTo>
                <a:lnTo>
                  <a:pt x="27646" y="11476"/>
                </a:lnTo>
                <a:lnTo>
                  <a:pt x="27580" y="11468"/>
                </a:lnTo>
                <a:lnTo>
                  <a:pt x="27516" y="11459"/>
                </a:lnTo>
                <a:lnTo>
                  <a:pt x="27450" y="11447"/>
                </a:lnTo>
                <a:lnTo>
                  <a:pt x="27386" y="11435"/>
                </a:lnTo>
                <a:lnTo>
                  <a:pt x="27320" y="11421"/>
                </a:lnTo>
                <a:lnTo>
                  <a:pt x="27255" y="11405"/>
                </a:lnTo>
                <a:lnTo>
                  <a:pt x="27192" y="11389"/>
                </a:lnTo>
                <a:lnTo>
                  <a:pt x="27127" y="11371"/>
                </a:lnTo>
                <a:lnTo>
                  <a:pt x="27064" y="11351"/>
                </a:lnTo>
                <a:lnTo>
                  <a:pt x="27000" y="11331"/>
                </a:lnTo>
                <a:lnTo>
                  <a:pt x="26937" y="11308"/>
                </a:lnTo>
                <a:lnTo>
                  <a:pt x="26874" y="11284"/>
                </a:lnTo>
                <a:lnTo>
                  <a:pt x="26812" y="11259"/>
                </a:lnTo>
                <a:lnTo>
                  <a:pt x="26751" y="11233"/>
                </a:lnTo>
                <a:lnTo>
                  <a:pt x="26689" y="11205"/>
                </a:lnTo>
                <a:lnTo>
                  <a:pt x="26628" y="11175"/>
                </a:lnTo>
                <a:lnTo>
                  <a:pt x="26567" y="11144"/>
                </a:lnTo>
                <a:lnTo>
                  <a:pt x="26507" y="11113"/>
                </a:lnTo>
                <a:lnTo>
                  <a:pt x="26448" y="11080"/>
                </a:lnTo>
                <a:lnTo>
                  <a:pt x="26388" y="11044"/>
                </a:lnTo>
                <a:lnTo>
                  <a:pt x="26330" y="11009"/>
                </a:lnTo>
                <a:lnTo>
                  <a:pt x="26272" y="10971"/>
                </a:lnTo>
                <a:lnTo>
                  <a:pt x="26214" y="10933"/>
                </a:lnTo>
                <a:lnTo>
                  <a:pt x="26158" y="10892"/>
                </a:lnTo>
                <a:lnTo>
                  <a:pt x="26102" y="10852"/>
                </a:lnTo>
                <a:lnTo>
                  <a:pt x="26047" y="10809"/>
                </a:lnTo>
                <a:lnTo>
                  <a:pt x="25992" y="10765"/>
                </a:lnTo>
                <a:lnTo>
                  <a:pt x="25937" y="10720"/>
                </a:lnTo>
                <a:lnTo>
                  <a:pt x="25884" y="10673"/>
                </a:lnTo>
                <a:lnTo>
                  <a:pt x="25840" y="10644"/>
                </a:lnTo>
                <a:lnTo>
                  <a:pt x="25797" y="10618"/>
                </a:lnTo>
                <a:lnTo>
                  <a:pt x="25756" y="10593"/>
                </a:lnTo>
                <a:lnTo>
                  <a:pt x="25718" y="10571"/>
                </a:lnTo>
                <a:lnTo>
                  <a:pt x="25681" y="10551"/>
                </a:lnTo>
                <a:lnTo>
                  <a:pt x="25646" y="10533"/>
                </a:lnTo>
                <a:lnTo>
                  <a:pt x="25613" y="10518"/>
                </a:lnTo>
                <a:lnTo>
                  <a:pt x="25581" y="10503"/>
                </a:lnTo>
                <a:lnTo>
                  <a:pt x="25550" y="10492"/>
                </a:lnTo>
                <a:lnTo>
                  <a:pt x="25521" y="10480"/>
                </a:lnTo>
                <a:lnTo>
                  <a:pt x="25493" y="10472"/>
                </a:lnTo>
                <a:lnTo>
                  <a:pt x="25466" y="10464"/>
                </a:lnTo>
                <a:lnTo>
                  <a:pt x="25440" y="10457"/>
                </a:lnTo>
                <a:lnTo>
                  <a:pt x="25414" y="10452"/>
                </a:lnTo>
                <a:lnTo>
                  <a:pt x="25389" y="10448"/>
                </a:lnTo>
                <a:lnTo>
                  <a:pt x="25364" y="10445"/>
                </a:lnTo>
                <a:lnTo>
                  <a:pt x="3051" y="10445"/>
                </a:lnTo>
                <a:lnTo>
                  <a:pt x="2972" y="10444"/>
                </a:lnTo>
                <a:lnTo>
                  <a:pt x="2894" y="10442"/>
                </a:lnTo>
                <a:lnTo>
                  <a:pt x="2816" y="10437"/>
                </a:lnTo>
                <a:lnTo>
                  <a:pt x="2739" y="10429"/>
                </a:lnTo>
                <a:lnTo>
                  <a:pt x="2662" y="10421"/>
                </a:lnTo>
                <a:lnTo>
                  <a:pt x="2586" y="10411"/>
                </a:lnTo>
                <a:lnTo>
                  <a:pt x="2511" y="10398"/>
                </a:lnTo>
                <a:lnTo>
                  <a:pt x="2436" y="10383"/>
                </a:lnTo>
                <a:lnTo>
                  <a:pt x="2362" y="10367"/>
                </a:lnTo>
                <a:lnTo>
                  <a:pt x="2288" y="10349"/>
                </a:lnTo>
                <a:lnTo>
                  <a:pt x="2215" y="10329"/>
                </a:lnTo>
                <a:lnTo>
                  <a:pt x="2143" y="10309"/>
                </a:lnTo>
                <a:lnTo>
                  <a:pt x="2073" y="10285"/>
                </a:lnTo>
                <a:lnTo>
                  <a:pt x="2002" y="10261"/>
                </a:lnTo>
                <a:lnTo>
                  <a:pt x="1932" y="10234"/>
                </a:lnTo>
                <a:lnTo>
                  <a:pt x="1863" y="10205"/>
                </a:lnTo>
                <a:lnTo>
                  <a:pt x="1795" y="10176"/>
                </a:lnTo>
                <a:lnTo>
                  <a:pt x="1728" y="10144"/>
                </a:lnTo>
                <a:lnTo>
                  <a:pt x="1661" y="10112"/>
                </a:lnTo>
                <a:lnTo>
                  <a:pt x="1597" y="10077"/>
                </a:lnTo>
                <a:lnTo>
                  <a:pt x="1532" y="10041"/>
                </a:lnTo>
                <a:lnTo>
                  <a:pt x="1469" y="10004"/>
                </a:lnTo>
                <a:lnTo>
                  <a:pt x="1406" y="9965"/>
                </a:lnTo>
                <a:lnTo>
                  <a:pt x="1345" y="9924"/>
                </a:lnTo>
                <a:lnTo>
                  <a:pt x="1285" y="9883"/>
                </a:lnTo>
                <a:lnTo>
                  <a:pt x="1225" y="9839"/>
                </a:lnTo>
                <a:lnTo>
                  <a:pt x="1167" y="9794"/>
                </a:lnTo>
                <a:lnTo>
                  <a:pt x="1110" y="9749"/>
                </a:lnTo>
                <a:lnTo>
                  <a:pt x="1055" y="9702"/>
                </a:lnTo>
                <a:lnTo>
                  <a:pt x="999" y="9653"/>
                </a:lnTo>
                <a:lnTo>
                  <a:pt x="945" y="9603"/>
                </a:lnTo>
                <a:lnTo>
                  <a:pt x="893" y="9552"/>
                </a:lnTo>
                <a:lnTo>
                  <a:pt x="842" y="9500"/>
                </a:lnTo>
                <a:lnTo>
                  <a:pt x="792" y="9446"/>
                </a:lnTo>
                <a:lnTo>
                  <a:pt x="743" y="9392"/>
                </a:lnTo>
                <a:lnTo>
                  <a:pt x="696" y="9335"/>
                </a:lnTo>
                <a:lnTo>
                  <a:pt x="651" y="9278"/>
                </a:lnTo>
                <a:lnTo>
                  <a:pt x="606" y="9220"/>
                </a:lnTo>
                <a:lnTo>
                  <a:pt x="562" y="9161"/>
                </a:lnTo>
                <a:lnTo>
                  <a:pt x="521" y="9100"/>
                </a:lnTo>
                <a:lnTo>
                  <a:pt x="480" y="9039"/>
                </a:lnTo>
                <a:lnTo>
                  <a:pt x="441" y="8976"/>
                </a:lnTo>
                <a:lnTo>
                  <a:pt x="404" y="8913"/>
                </a:lnTo>
                <a:lnTo>
                  <a:pt x="367" y="8849"/>
                </a:lnTo>
                <a:lnTo>
                  <a:pt x="333" y="8784"/>
                </a:lnTo>
                <a:lnTo>
                  <a:pt x="301" y="8717"/>
                </a:lnTo>
                <a:lnTo>
                  <a:pt x="270" y="8651"/>
                </a:lnTo>
                <a:lnTo>
                  <a:pt x="239" y="8582"/>
                </a:lnTo>
                <a:lnTo>
                  <a:pt x="211" y="8513"/>
                </a:lnTo>
                <a:lnTo>
                  <a:pt x="185" y="8444"/>
                </a:lnTo>
                <a:lnTo>
                  <a:pt x="160" y="8373"/>
                </a:lnTo>
                <a:lnTo>
                  <a:pt x="136" y="8302"/>
                </a:lnTo>
                <a:lnTo>
                  <a:pt x="116" y="8230"/>
                </a:lnTo>
                <a:lnTo>
                  <a:pt x="96" y="8157"/>
                </a:lnTo>
                <a:lnTo>
                  <a:pt x="78" y="8083"/>
                </a:lnTo>
                <a:lnTo>
                  <a:pt x="61" y="8010"/>
                </a:lnTo>
                <a:lnTo>
                  <a:pt x="47" y="7935"/>
                </a:lnTo>
                <a:lnTo>
                  <a:pt x="34" y="7860"/>
                </a:lnTo>
                <a:lnTo>
                  <a:pt x="24" y="7784"/>
                </a:lnTo>
                <a:lnTo>
                  <a:pt x="16" y="7707"/>
                </a:lnTo>
                <a:lnTo>
                  <a:pt x="8" y="7630"/>
                </a:lnTo>
                <a:lnTo>
                  <a:pt x="4" y="7552"/>
                </a:lnTo>
                <a:lnTo>
                  <a:pt x="1" y="7474"/>
                </a:lnTo>
                <a:lnTo>
                  <a:pt x="0" y="7394"/>
                </a:lnTo>
                <a:lnTo>
                  <a:pt x="0" y="3050"/>
                </a:lnTo>
                <a:lnTo>
                  <a:pt x="1" y="2971"/>
                </a:lnTo>
                <a:lnTo>
                  <a:pt x="4" y="2893"/>
                </a:lnTo>
                <a:lnTo>
                  <a:pt x="8" y="2815"/>
                </a:lnTo>
                <a:lnTo>
                  <a:pt x="16" y="2738"/>
                </a:lnTo>
                <a:lnTo>
                  <a:pt x="24" y="2661"/>
                </a:lnTo>
                <a:lnTo>
                  <a:pt x="34" y="2585"/>
                </a:lnTo>
                <a:lnTo>
                  <a:pt x="47" y="2510"/>
                </a:lnTo>
                <a:lnTo>
                  <a:pt x="61" y="2435"/>
                </a:lnTo>
                <a:lnTo>
                  <a:pt x="78" y="2361"/>
                </a:lnTo>
                <a:lnTo>
                  <a:pt x="96" y="2288"/>
                </a:lnTo>
                <a:lnTo>
                  <a:pt x="116" y="2215"/>
                </a:lnTo>
                <a:lnTo>
                  <a:pt x="136" y="2143"/>
                </a:lnTo>
                <a:lnTo>
                  <a:pt x="160" y="2072"/>
                </a:lnTo>
                <a:lnTo>
                  <a:pt x="185" y="2001"/>
                </a:lnTo>
                <a:lnTo>
                  <a:pt x="211" y="1932"/>
                </a:lnTo>
                <a:lnTo>
                  <a:pt x="239" y="1863"/>
                </a:lnTo>
                <a:lnTo>
                  <a:pt x="270" y="1795"/>
                </a:lnTo>
                <a:lnTo>
                  <a:pt x="301" y="1728"/>
                </a:lnTo>
                <a:lnTo>
                  <a:pt x="333" y="1661"/>
                </a:lnTo>
                <a:lnTo>
                  <a:pt x="367" y="1596"/>
                </a:lnTo>
                <a:lnTo>
                  <a:pt x="404" y="1532"/>
                </a:lnTo>
                <a:lnTo>
                  <a:pt x="441" y="1468"/>
                </a:lnTo>
                <a:lnTo>
                  <a:pt x="480" y="1406"/>
                </a:lnTo>
                <a:lnTo>
                  <a:pt x="521" y="1345"/>
                </a:lnTo>
                <a:lnTo>
                  <a:pt x="562" y="1284"/>
                </a:lnTo>
                <a:lnTo>
                  <a:pt x="606" y="1225"/>
                </a:lnTo>
                <a:lnTo>
                  <a:pt x="651" y="1167"/>
                </a:lnTo>
                <a:lnTo>
                  <a:pt x="696" y="1109"/>
                </a:lnTo>
                <a:lnTo>
                  <a:pt x="743" y="1054"/>
                </a:lnTo>
                <a:lnTo>
                  <a:pt x="792" y="999"/>
                </a:lnTo>
                <a:lnTo>
                  <a:pt x="842" y="946"/>
                </a:lnTo>
                <a:lnTo>
                  <a:pt x="893" y="893"/>
                </a:lnTo>
                <a:lnTo>
                  <a:pt x="945" y="842"/>
                </a:lnTo>
                <a:lnTo>
                  <a:pt x="999" y="792"/>
                </a:lnTo>
                <a:lnTo>
                  <a:pt x="1055" y="744"/>
                </a:lnTo>
                <a:lnTo>
                  <a:pt x="1110" y="696"/>
                </a:lnTo>
                <a:lnTo>
                  <a:pt x="1167" y="650"/>
                </a:lnTo>
                <a:lnTo>
                  <a:pt x="1225" y="606"/>
                </a:lnTo>
                <a:lnTo>
                  <a:pt x="1285" y="563"/>
                </a:lnTo>
                <a:lnTo>
                  <a:pt x="1345" y="520"/>
                </a:lnTo>
                <a:lnTo>
                  <a:pt x="1406" y="481"/>
                </a:lnTo>
                <a:lnTo>
                  <a:pt x="1469" y="441"/>
                </a:lnTo>
                <a:lnTo>
                  <a:pt x="1532" y="404"/>
                </a:lnTo>
                <a:lnTo>
                  <a:pt x="1597" y="368"/>
                </a:lnTo>
                <a:lnTo>
                  <a:pt x="1661" y="334"/>
                </a:lnTo>
                <a:lnTo>
                  <a:pt x="1728" y="301"/>
                </a:lnTo>
                <a:lnTo>
                  <a:pt x="1795" y="270"/>
                </a:lnTo>
                <a:lnTo>
                  <a:pt x="1863" y="239"/>
                </a:lnTo>
                <a:lnTo>
                  <a:pt x="1932" y="211"/>
                </a:lnTo>
                <a:lnTo>
                  <a:pt x="2002" y="185"/>
                </a:lnTo>
                <a:lnTo>
                  <a:pt x="2073" y="160"/>
                </a:lnTo>
                <a:lnTo>
                  <a:pt x="2143" y="137"/>
                </a:lnTo>
                <a:lnTo>
                  <a:pt x="2215" y="116"/>
                </a:lnTo>
                <a:lnTo>
                  <a:pt x="2288" y="96"/>
                </a:lnTo>
                <a:lnTo>
                  <a:pt x="2362" y="78"/>
                </a:lnTo>
                <a:lnTo>
                  <a:pt x="2436" y="61"/>
                </a:lnTo>
                <a:lnTo>
                  <a:pt x="2511" y="48"/>
                </a:lnTo>
                <a:lnTo>
                  <a:pt x="2586" y="35"/>
                </a:lnTo>
                <a:lnTo>
                  <a:pt x="2662" y="24"/>
                </a:lnTo>
                <a:lnTo>
                  <a:pt x="2739" y="16"/>
                </a:lnTo>
                <a:lnTo>
                  <a:pt x="2816" y="8"/>
                </a:lnTo>
                <a:lnTo>
                  <a:pt x="2894" y="4"/>
                </a:lnTo>
                <a:lnTo>
                  <a:pt x="2972" y="1"/>
                </a:lnTo>
                <a:lnTo>
                  <a:pt x="3051" y="0"/>
                </a:lnTo>
                <a:lnTo>
                  <a:pt x="25929" y="0"/>
                </a:lnTo>
                <a:lnTo>
                  <a:pt x="26007" y="1"/>
                </a:lnTo>
                <a:lnTo>
                  <a:pt x="26086" y="4"/>
                </a:lnTo>
                <a:lnTo>
                  <a:pt x="26163" y="8"/>
                </a:lnTo>
                <a:lnTo>
                  <a:pt x="26240" y="16"/>
                </a:lnTo>
                <a:lnTo>
                  <a:pt x="26317" y="24"/>
                </a:lnTo>
                <a:lnTo>
                  <a:pt x="26393" y="35"/>
                </a:lnTo>
                <a:lnTo>
                  <a:pt x="26469" y="48"/>
                </a:lnTo>
                <a:lnTo>
                  <a:pt x="26543" y="61"/>
                </a:lnTo>
                <a:lnTo>
                  <a:pt x="26618" y="78"/>
                </a:lnTo>
                <a:lnTo>
                  <a:pt x="26691" y="96"/>
                </a:lnTo>
                <a:lnTo>
                  <a:pt x="26764" y="116"/>
                </a:lnTo>
                <a:lnTo>
                  <a:pt x="26836" y="137"/>
                </a:lnTo>
                <a:lnTo>
                  <a:pt x="26908" y="160"/>
                </a:lnTo>
                <a:lnTo>
                  <a:pt x="26977" y="185"/>
                </a:lnTo>
                <a:lnTo>
                  <a:pt x="27047" y="211"/>
                </a:lnTo>
                <a:lnTo>
                  <a:pt x="27117" y="239"/>
                </a:lnTo>
                <a:lnTo>
                  <a:pt x="27185" y="270"/>
                </a:lnTo>
                <a:lnTo>
                  <a:pt x="27251" y="301"/>
                </a:lnTo>
                <a:lnTo>
                  <a:pt x="27318" y="334"/>
                </a:lnTo>
                <a:lnTo>
                  <a:pt x="27383" y="368"/>
                </a:lnTo>
                <a:lnTo>
                  <a:pt x="27448" y="404"/>
                </a:lnTo>
                <a:lnTo>
                  <a:pt x="27510" y="441"/>
                </a:lnTo>
                <a:lnTo>
                  <a:pt x="27573" y="481"/>
                </a:lnTo>
                <a:lnTo>
                  <a:pt x="27634" y="520"/>
                </a:lnTo>
                <a:lnTo>
                  <a:pt x="27695" y="563"/>
                </a:lnTo>
                <a:lnTo>
                  <a:pt x="27754" y="606"/>
                </a:lnTo>
                <a:lnTo>
                  <a:pt x="27812" y="650"/>
                </a:lnTo>
                <a:lnTo>
                  <a:pt x="27870" y="696"/>
                </a:lnTo>
                <a:lnTo>
                  <a:pt x="27926" y="744"/>
                </a:lnTo>
                <a:lnTo>
                  <a:pt x="27980" y="792"/>
                </a:lnTo>
                <a:lnTo>
                  <a:pt x="28034" y="842"/>
                </a:lnTo>
                <a:lnTo>
                  <a:pt x="28086" y="893"/>
                </a:lnTo>
                <a:lnTo>
                  <a:pt x="28137" y="946"/>
                </a:lnTo>
                <a:lnTo>
                  <a:pt x="28187" y="999"/>
                </a:lnTo>
                <a:lnTo>
                  <a:pt x="28236" y="1054"/>
                </a:lnTo>
                <a:lnTo>
                  <a:pt x="28283" y="1109"/>
                </a:lnTo>
                <a:lnTo>
                  <a:pt x="28330" y="1167"/>
                </a:lnTo>
                <a:lnTo>
                  <a:pt x="28373" y="1225"/>
                </a:lnTo>
                <a:lnTo>
                  <a:pt x="28417" y="1284"/>
                </a:lnTo>
                <a:lnTo>
                  <a:pt x="28459" y="1345"/>
                </a:lnTo>
                <a:lnTo>
                  <a:pt x="28499" y="1406"/>
                </a:lnTo>
                <a:lnTo>
                  <a:pt x="28538" y="1468"/>
                </a:lnTo>
                <a:lnTo>
                  <a:pt x="28575" y="1532"/>
                </a:lnTo>
                <a:lnTo>
                  <a:pt x="28612" y="1596"/>
                </a:lnTo>
                <a:lnTo>
                  <a:pt x="28646" y="1661"/>
                </a:lnTo>
                <a:lnTo>
                  <a:pt x="28680" y="1728"/>
                </a:lnTo>
                <a:lnTo>
                  <a:pt x="28711" y="1795"/>
                </a:lnTo>
                <a:lnTo>
                  <a:pt x="28740" y="1863"/>
                </a:lnTo>
                <a:lnTo>
                  <a:pt x="28768" y="1932"/>
                </a:lnTo>
                <a:lnTo>
                  <a:pt x="28795" y="2001"/>
                </a:lnTo>
                <a:lnTo>
                  <a:pt x="28820" y="2072"/>
                </a:lnTo>
                <a:lnTo>
                  <a:pt x="28843" y="2143"/>
                </a:lnTo>
                <a:lnTo>
                  <a:pt x="28865" y="2215"/>
                </a:lnTo>
                <a:lnTo>
                  <a:pt x="28884" y="2288"/>
                </a:lnTo>
                <a:lnTo>
                  <a:pt x="28902" y="2361"/>
                </a:lnTo>
                <a:lnTo>
                  <a:pt x="28918" y="2435"/>
                </a:lnTo>
                <a:lnTo>
                  <a:pt x="28933" y="2510"/>
                </a:lnTo>
                <a:lnTo>
                  <a:pt x="28945" y="2585"/>
                </a:lnTo>
                <a:lnTo>
                  <a:pt x="28955" y="2661"/>
                </a:lnTo>
                <a:lnTo>
                  <a:pt x="28965" y="2738"/>
                </a:lnTo>
                <a:lnTo>
                  <a:pt x="28971" y="2815"/>
                </a:lnTo>
                <a:lnTo>
                  <a:pt x="28976" y="2893"/>
                </a:lnTo>
                <a:lnTo>
                  <a:pt x="28979" y="2971"/>
                </a:lnTo>
                <a:lnTo>
                  <a:pt x="28980" y="3050"/>
                </a:lnTo>
                <a:lnTo>
                  <a:pt x="28980" y="5222"/>
                </a:lnTo>
                <a:lnTo>
                  <a:pt x="28979" y="5273"/>
                </a:lnTo>
                <a:lnTo>
                  <a:pt x="28978" y="5323"/>
                </a:lnTo>
                <a:lnTo>
                  <a:pt x="28974" y="5373"/>
                </a:lnTo>
                <a:lnTo>
                  <a:pt x="28969" y="5422"/>
                </a:lnTo>
                <a:lnTo>
                  <a:pt x="28965" y="5447"/>
                </a:lnTo>
                <a:lnTo>
                  <a:pt x="28961" y="5471"/>
                </a:lnTo>
                <a:lnTo>
                  <a:pt x="28955" y="5495"/>
                </a:lnTo>
                <a:lnTo>
                  <a:pt x="28950" y="5518"/>
                </a:lnTo>
                <a:lnTo>
                  <a:pt x="28943" y="5542"/>
                </a:lnTo>
                <a:lnTo>
                  <a:pt x="28936" y="5565"/>
                </a:lnTo>
                <a:lnTo>
                  <a:pt x="28927" y="5588"/>
                </a:lnTo>
                <a:lnTo>
                  <a:pt x="28918" y="5610"/>
                </a:lnTo>
                <a:lnTo>
                  <a:pt x="28825" y="5605"/>
                </a:lnTo>
                <a:lnTo>
                  <a:pt x="28733" y="5603"/>
                </a:lnTo>
                <a:lnTo>
                  <a:pt x="28640" y="5603"/>
                </a:lnTo>
                <a:lnTo>
                  <a:pt x="28548" y="5605"/>
                </a:lnTo>
                <a:lnTo>
                  <a:pt x="28456" y="5610"/>
                </a:lnTo>
                <a:lnTo>
                  <a:pt x="28364" y="5617"/>
                </a:lnTo>
                <a:lnTo>
                  <a:pt x="28274" y="5625"/>
                </a:lnTo>
                <a:lnTo>
                  <a:pt x="28183" y="5637"/>
                </a:lnTo>
                <a:lnTo>
                  <a:pt x="28092" y="5649"/>
                </a:lnTo>
                <a:lnTo>
                  <a:pt x="28003" y="5665"/>
                </a:lnTo>
                <a:lnTo>
                  <a:pt x="27913" y="5682"/>
                </a:lnTo>
                <a:lnTo>
                  <a:pt x="27825" y="5702"/>
                </a:lnTo>
                <a:lnTo>
                  <a:pt x="27737" y="5725"/>
                </a:lnTo>
                <a:lnTo>
                  <a:pt x="27650" y="5749"/>
                </a:lnTo>
                <a:lnTo>
                  <a:pt x="27564" y="5776"/>
                </a:lnTo>
                <a:lnTo>
                  <a:pt x="27478" y="5805"/>
                </a:lnTo>
                <a:lnTo>
                  <a:pt x="27437" y="5821"/>
                </a:lnTo>
                <a:lnTo>
                  <a:pt x="27394" y="5836"/>
                </a:lnTo>
                <a:lnTo>
                  <a:pt x="27352" y="5853"/>
                </a:lnTo>
                <a:lnTo>
                  <a:pt x="27311" y="5870"/>
                </a:lnTo>
                <a:lnTo>
                  <a:pt x="27269" y="5887"/>
                </a:lnTo>
                <a:lnTo>
                  <a:pt x="27228" y="5906"/>
                </a:lnTo>
                <a:lnTo>
                  <a:pt x="27187" y="5925"/>
                </a:lnTo>
                <a:lnTo>
                  <a:pt x="27147" y="5945"/>
                </a:lnTo>
                <a:lnTo>
                  <a:pt x="27107" y="5964"/>
                </a:lnTo>
                <a:lnTo>
                  <a:pt x="27066" y="5985"/>
                </a:lnTo>
                <a:lnTo>
                  <a:pt x="27026" y="6007"/>
                </a:lnTo>
                <a:lnTo>
                  <a:pt x="26988" y="6029"/>
                </a:lnTo>
                <a:lnTo>
                  <a:pt x="26948" y="6051"/>
                </a:lnTo>
                <a:lnTo>
                  <a:pt x="26910" y="6075"/>
                </a:lnTo>
                <a:lnTo>
                  <a:pt x="26871" y="6098"/>
                </a:lnTo>
                <a:lnTo>
                  <a:pt x="26833" y="6123"/>
                </a:lnTo>
                <a:lnTo>
                  <a:pt x="26795" y="6148"/>
                </a:lnTo>
                <a:lnTo>
                  <a:pt x="26758" y="6173"/>
                </a:lnTo>
                <a:lnTo>
                  <a:pt x="26721" y="6199"/>
                </a:lnTo>
                <a:lnTo>
                  <a:pt x="26684" y="6226"/>
                </a:lnTo>
                <a:lnTo>
                  <a:pt x="26648" y="6253"/>
                </a:lnTo>
                <a:lnTo>
                  <a:pt x="26612" y="6281"/>
                </a:lnTo>
                <a:lnTo>
                  <a:pt x="26577" y="6309"/>
                </a:lnTo>
                <a:lnTo>
                  <a:pt x="26541" y="6338"/>
                </a:lnTo>
                <a:lnTo>
                  <a:pt x="26507" y="6368"/>
                </a:lnTo>
                <a:lnTo>
                  <a:pt x="26473" y="6398"/>
                </a:lnTo>
                <a:lnTo>
                  <a:pt x="26438" y="6430"/>
                </a:lnTo>
                <a:lnTo>
                  <a:pt x="26405" y="6462"/>
                </a:lnTo>
                <a:lnTo>
                  <a:pt x="26372" y="6494"/>
                </a:lnTo>
                <a:lnTo>
                  <a:pt x="26339" y="6526"/>
                </a:lnTo>
                <a:lnTo>
                  <a:pt x="26307" y="6560"/>
                </a:lnTo>
                <a:lnTo>
                  <a:pt x="26275" y="6594"/>
                </a:lnTo>
                <a:lnTo>
                  <a:pt x="26232" y="6643"/>
                </a:lnTo>
                <a:lnTo>
                  <a:pt x="26191" y="6694"/>
                </a:lnTo>
                <a:lnTo>
                  <a:pt x="26152" y="6744"/>
                </a:lnTo>
                <a:lnTo>
                  <a:pt x="26113" y="6796"/>
                </a:lnTo>
                <a:lnTo>
                  <a:pt x="26076" y="6848"/>
                </a:lnTo>
                <a:lnTo>
                  <a:pt x="26041" y="6901"/>
                </a:lnTo>
                <a:lnTo>
                  <a:pt x="26006" y="6954"/>
                </a:lnTo>
                <a:lnTo>
                  <a:pt x="25973" y="7008"/>
                </a:lnTo>
                <a:lnTo>
                  <a:pt x="25942" y="7063"/>
                </a:lnTo>
                <a:lnTo>
                  <a:pt x="25911" y="7119"/>
                </a:lnTo>
                <a:lnTo>
                  <a:pt x="25882" y="7174"/>
                </a:lnTo>
                <a:lnTo>
                  <a:pt x="25855" y="7231"/>
                </a:lnTo>
                <a:lnTo>
                  <a:pt x="25829" y="7287"/>
                </a:lnTo>
                <a:lnTo>
                  <a:pt x="25804" y="7344"/>
                </a:lnTo>
                <a:lnTo>
                  <a:pt x="25780" y="7403"/>
                </a:lnTo>
                <a:lnTo>
                  <a:pt x="25758" y="7461"/>
                </a:lnTo>
                <a:lnTo>
                  <a:pt x="25738" y="7519"/>
                </a:lnTo>
                <a:lnTo>
                  <a:pt x="25719" y="7578"/>
                </a:lnTo>
                <a:lnTo>
                  <a:pt x="25701" y="7637"/>
                </a:lnTo>
                <a:lnTo>
                  <a:pt x="25684" y="7697"/>
                </a:lnTo>
                <a:lnTo>
                  <a:pt x="25669" y="7757"/>
                </a:lnTo>
                <a:lnTo>
                  <a:pt x="25655" y="7817"/>
                </a:lnTo>
                <a:lnTo>
                  <a:pt x="25643" y="7877"/>
                </a:lnTo>
                <a:lnTo>
                  <a:pt x="25631" y="7938"/>
                </a:lnTo>
                <a:lnTo>
                  <a:pt x="25622" y="7998"/>
                </a:lnTo>
                <a:lnTo>
                  <a:pt x="25614" y="8058"/>
                </a:lnTo>
                <a:lnTo>
                  <a:pt x="25606" y="8120"/>
                </a:lnTo>
                <a:lnTo>
                  <a:pt x="25601" y="8180"/>
                </a:lnTo>
                <a:lnTo>
                  <a:pt x="25597" y="8242"/>
                </a:lnTo>
                <a:lnTo>
                  <a:pt x="25595" y="8303"/>
                </a:lnTo>
                <a:lnTo>
                  <a:pt x="25593" y="8363"/>
                </a:lnTo>
                <a:lnTo>
                  <a:pt x="25593" y="8425"/>
                </a:lnTo>
                <a:lnTo>
                  <a:pt x="25595" y="8486"/>
                </a:lnTo>
                <a:lnTo>
                  <a:pt x="25597" y="8547"/>
                </a:lnTo>
                <a:lnTo>
                  <a:pt x="25601" y="8608"/>
                </a:lnTo>
                <a:lnTo>
                  <a:pt x="25607" y="8668"/>
                </a:lnTo>
                <a:lnTo>
                  <a:pt x="25614" y="8729"/>
                </a:lnTo>
                <a:lnTo>
                  <a:pt x="25622" y="8789"/>
                </a:lnTo>
                <a:lnTo>
                  <a:pt x="25632" y="8849"/>
                </a:lnTo>
                <a:lnTo>
                  <a:pt x="25644" y="8910"/>
                </a:lnTo>
                <a:lnTo>
                  <a:pt x="25656" y="8969"/>
                </a:lnTo>
                <a:lnTo>
                  <a:pt x="25670" y="9028"/>
                </a:lnTo>
                <a:lnTo>
                  <a:pt x="25686" y="9088"/>
                </a:lnTo>
                <a:lnTo>
                  <a:pt x="25702" y="9146"/>
                </a:lnTo>
                <a:lnTo>
                  <a:pt x="25721" y="9204"/>
                </a:lnTo>
                <a:lnTo>
                  <a:pt x="25740" y="9263"/>
                </a:lnTo>
                <a:lnTo>
                  <a:pt x="25762" y="9320"/>
                </a:lnTo>
                <a:lnTo>
                  <a:pt x="25783" y="9377"/>
                </a:lnTo>
                <a:lnTo>
                  <a:pt x="25807" y="9434"/>
                </a:lnTo>
                <a:lnTo>
                  <a:pt x="25832" y="9490"/>
                </a:lnTo>
                <a:lnTo>
                  <a:pt x="25859" y="9546"/>
                </a:lnTo>
                <a:lnTo>
                  <a:pt x="25888" y="9601"/>
                </a:lnTo>
                <a:lnTo>
                  <a:pt x="25917" y="9655"/>
                </a:lnTo>
                <a:lnTo>
                  <a:pt x="25948" y="9709"/>
                </a:lnTo>
                <a:lnTo>
                  <a:pt x="25980" y="9762"/>
                </a:lnTo>
                <a:lnTo>
                  <a:pt x="26015" y="9815"/>
                </a:lnTo>
                <a:lnTo>
                  <a:pt x="26050" y="9867"/>
                </a:lnTo>
                <a:lnTo>
                  <a:pt x="26086" y="9918"/>
                </a:lnTo>
                <a:lnTo>
                  <a:pt x="26124" y="9969"/>
                </a:lnTo>
                <a:lnTo>
                  <a:pt x="26163" y="10018"/>
                </a:lnTo>
                <a:lnTo>
                  <a:pt x="26205" y="10067"/>
                </a:lnTo>
                <a:lnTo>
                  <a:pt x="26247" y="10116"/>
                </a:lnTo>
                <a:lnTo>
                  <a:pt x="26290" y="10163"/>
                </a:lnTo>
                <a:lnTo>
                  <a:pt x="26336" y="10210"/>
                </a:lnTo>
                <a:lnTo>
                  <a:pt x="26383" y="10254"/>
                </a:lnTo>
                <a:lnTo>
                  <a:pt x="26430" y="10298"/>
                </a:lnTo>
                <a:lnTo>
                  <a:pt x="26479" y="10340"/>
                </a:lnTo>
                <a:lnTo>
                  <a:pt x="26528" y="10380"/>
                </a:lnTo>
                <a:lnTo>
                  <a:pt x="26579" y="10419"/>
                </a:lnTo>
                <a:lnTo>
                  <a:pt x="26630" y="10456"/>
                </a:lnTo>
                <a:lnTo>
                  <a:pt x="26682" y="10492"/>
                </a:lnTo>
                <a:lnTo>
                  <a:pt x="26735" y="10525"/>
                </a:lnTo>
                <a:lnTo>
                  <a:pt x="26788" y="10557"/>
                </a:lnTo>
                <a:lnTo>
                  <a:pt x="26843" y="10588"/>
                </a:lnTo>
                <a:lnTo>
                  <a:pt x="26897" y="10618"/>
                </a:lnTo>
                <a:lnTo>
                  <a:pt x="26954" y="10645"/>
                </a:lnTo>
                <a:lnTo>
                  <a:pt x="27010" y="10671"/>
                </a:lnTo>
                <a:lnTo>
                  <a:pt x="27067" y="10695"/>
                </a:lnTo>
                <a:lnTo>
                  <a:pt x="27124" y="10718"/>
                </a:lnTo>
                <a:lnTo>
                  <a:pt x="27182" y="10738"/>
                </a:lnTo>
                <a:lnTo>
                  <a:pt x="27240" y="10758"/>
                </a:lnTo>
                <a:lnTo>
                  <a:pt x="27298" y="10776"/>
                </a:lnTo>
                <a:lnTo>
                  <a:pt x="27357" y="10792"/>
                </a:lnTo>
                <a:lnTo>
                  <a:pt x="27417" y="10807"/>
                </a:lnTo>
                <a:lnTo>
                  <a:pt x="27476" y="10821"/>
                </a:lnTo>
                <a:lnTo>
                  <a:pt x="27535" y="10832"/>
                </a:lnTo>
                <a:lnTo>
                  <a:pt x="27596" y="10841"/>
                </a:lnTo>
                <a:lnTo>
                  <a:pt x="27655" y="10850"/>
                </a:lnTo>
                <a:lnTo>
                  <a:pt x="27716" y="10857"/>
                </a:lnTo>
                <a:lnTo>
                  <a:pt x="27776" y="10862"/>
                </a:lnTo>
                <a:lnTo>
                  <a:pt x="27836" y="10865"/>
                </a:lnTo>
                <a:lnTo>
                  <a:pt x="27897" y="10867"/>
                </a:lnTo>
                <a:lnTo>
                  <a:pt x="27956" y="10868"/>
                </a:lnTo>
                <a:lnTo>
                  <a:pt x="28016" y="10867"/>
                </a:lnTo>
                <a:lnTo>
                  <a:pt x="28077" y="10864"/>
                </a:lnTo>
                <a:lnTo>
                  <a:pt x="28136" y="10860"/>
                </a:lnTo>
                <a:lnTo>
                  <a:pt x="28195" y="10854"/>
                </a:lnTo>
                <a:lnTo>
                  <a:pt x="28255" y="10847"/>
                </a:lnTo>
                <a:lnTo>
                  <a:pt x="28314" y="10838"/>
                </a:lnTo>
                <a:lnTo>
                  <a:pt x="28372" y="10828"/>
                </a:lnTo>
                <a:lnTo>
                  <a:pt x="28431" y="10815"/>
                </a:lnTo>
                <a:lnTo>
                  <a:pt x="28488" y="10802"/>
                </a:lnTo>
                <a:lnTo>
                  <a:pt x="28545" y="10786"/>
                </a:lnTo>
                <a:lnTo>
                  <a:pt x="28603" y="10770"/>
                </a:lnTo>
                <a:lnTo>
                  <a:pt x="28659" y="10752"/>
                </a:lnTo>
                <a:lnTo>
                  <a:pt x="28714" y="10732"/>
                </a:lnTo>
                <a:lnTo>
                  <a:pt x="28769" y="10710"/>
                </a:lnTo>
                <a:lnTo>
                  <a:pt x="28823" y="10687"/>
                </a:lnTo>
                <a:lnTo>
                  <a:pt x="28877" y="10662"/>
                </a:lnTo>
                <a:lnTo>
                  <a:pt x="28930" y="10636"/>
                </a:lnTo>
                <a:lnTo>
                  <a:pt x="28983" y="10609"/>
                </a:lnTo>
                <a:lnTo>
                  <a:pt x="29034" y="10580"/>
                </a:lnTo>
                <a:lnTo>
                  <a:pt x="29083" y="10549"/>
                </a:lnTo>
                <a:lnTo>
                  <a:pt x="29133" y="10517"/>
                </a:lnTo>
                <a:lnTo>
                  <a:pt x="29181" y="10482"/>
                </a:lnTo>
                <a:lnTo>
                  <a:pt x="29229" y="10447"/>
                </a:lnTo>
                <a:lnTo>
                  <a:pt x="29276" y="10411"/>
                </a:lnTo>
                <a:lnTo>
                  <a:pt x="29321" y="10372"/>
                </a:lnTo>
                <a:lnTo>
                  <a:pt x="29366" y="10332"/>
                </a:lnTo>
                <a:lnTo>
                  <a:pt x="29408" y="10291"/>
                </a:lnTo>
                <a:lnTo>
                  <a:pt x="29450" y="10247"/>
                </a:lnTo>
                <a:lnTo>
                  <a:pt x="29491" y="10202"/>
                </a:lnTo>
                <a:lnTo>
                  <a:pt x="29530" y="10157"/>
                </a:lnTo>
                <a:lnTo>
                  <a:pt x="29569" y="10109"/>
                </a:lnTo>
                <a:lnTo>
                  <a:pt x="29605" y="10060"/>
                </a:lnTo>
                <a:lnTo>
                  <a:pt x="29640" y="10009"/>
                </a:lnTo>
                <a:lnTo>
                  <a:pt x="29674" y="9957"/>
                </a:lnTo>
                <a:lnTo>
                  <a:pt x="29707" y="9903"/>
                </a:lnTo>
                <a:lnTo>
                  <a:pt x="29727" y="9868"/>
                </a:lnTo>
                <a:lnTo>
                  <a:pt x="29746" y="9833"/>
                </a:lnTo>
                <a:lnTo>
                  <a:pt x="29764" y="9798"/>
                </a:lnTo>
                <a:lnTo>
                  <a:pt x="29783" y="9761"/>
                </a:lnTo>
                <a:lnTo>
                  <a:pt x="29800" y="9726"/>
                </a:lnTo>
                <a:lnTo>
                  <a:pt x="29817" y="9688"/>
                </a:lnTo>
                <a:lnTo>
                  <a:pt x="29833" y="9652"/>
                </a:lnTo>
                <a:lnTo>
                  <a:pt x="29850" y="9614"/>
                </a:lnTo>
                <a:lnTo>
                  <a:pt x="29864" y="9577"/>
                </a:lnTo>
                <a:lnTo>
                  <a:pt x="29879" y="9538"/>
                </a:lnTo>
                <a:lnTo>
                  <a:pt x="29893" y="9501"/>
                </a:lnTo>
                <a:lnTo>
                  <a:pt x="29906" y="9462"/>
                </a:lnTo>
                <a:lnTo>
                  <a:pt x="29918" y="9424"/>
                </a:lnTo>
                <a:lnTo>
                  <a:pt x="29931" y="9384"/>
                </a:lnTo>
                <a:lnTo>
                  <a:pt x="29942" y="9346"/>
                </a:lnTo>
                <a:lnTo>
                  <a:pt x="29953" y="9306"/>
                </a:lnTo>
                <a:lnTo>
                  <a:pt x="29962" y="9267"/>
                </a:lnTo>
                <a:lnTo>
                  <a:pt x="29971" y="9227"/>
                </a:lnTo>
                <a:lnTo>
                  <a:pt x="29980" y="9188"/>
                </a:lnTo>
                <a:lnTo>
                  <a:pt x="29988" y="9147"/>
                </a:lnTo>
                <a:lnTo>
                  <a:pt x="29994" y="9108"/>
                </a:lnTo>
                <a:lnTo>
                  <a:pt x="30001" y="9068"/>
                </a:lnTo>
                <a:lnTo>
                  <a:pt x="30006" y="9027"/>
                </a:lnTo>
                <a:lnTo>
                  <a:pt x="30011" y="8988"/>
                </a:lnTo>
                <a:lnTo>
                  <a:pt x="30015" y="8947"/>
                </a:lnTo>
                <a:lnTo>
                  <a:pt x="30018" y="8908"/>
                </a:lnTo>
                <a:lnTo>
                  <a:pt x="30020" y="8867"/>
                </a:lnTo>
                <a:lnTo>
                  <a:pt x="30021" y="8827"/>
                </a:lnTo>
                <a:lnTo>
                  <a:pt x="30023" y="8787"/>
                </a:lnTo>
                <a:lnTo>
                  <a:pt x="30023" y="8747"/>
                </a:lnTo>
                <a:lnTo>
                  <a:pt x="30021" y="8707"/>
                </a:lnTo>
                <a:lnTo>
                  <a:pt x="30019" y="8667"/>
                </a:lnTo>
                <a:lnTo>
                  <a:pt x="30017" y="8628"/>
                </a:lnTo>
                <a:lnTo>
                  <a:pt x="30013" y="8588"/>
                </a:lnTo>
                <a:lnTo>
                  <a:pt x="30009" y="8549"/>
                </a:lnTo>
                <a:lnTo>
                  <a:pt x="30004" y="8509"/>
                </a:lnTo>
                <a:lnTo>
                  <a:pt x="29998" y="8471"/>
                </a:lnTo>
                <a:lnTo>
                  <a:pt x="29990" y="8432"/>
                </a:lnTo>
                <a:lnTo>
                  <a:pt x="29982" y="8394"/>
                </a:lnTo>
                <a:lnTo>
                  <a:pt x="29974" y="8355"/>
                </a:lnTo>
                <a:lnTo>
                  <a:pt x="29963" y="8317"/>
                </a:lnTo>
                <a:lnTo>
                  <a:pt x="29953" y="8279"/>
                </a:lnTo>
                <a:lnTo>
                  <a:pt x="29941" y="8242"/>
                </a:lnTo>
                <a:lnTo>
                  <a:pt x="29928" y="8204"/>
                </a:lnTo>
                <a:lnTo>
                  <a:pt x="29914" y="8168"/>
                </a:lnTo>
                <a:lnTo>
                  <a:pt x="29900" y="8130"/>
                </a:lnTo>
                <a:lnTo>
                  <a:pt x="29884" y="8095"/>
                </a:lnTo>
                <a:lnTo>
                  <a:pt x="29867" y="8058"/>
                </a:lnTo>
                <a:lnTo>
                  <a:pt x="29850" y="8023"/>
                </a:lnTo>
                <a:lnTo>
                  <a:pt x="29831" y="7989"/>
                </a:lnTo>
                <a:lnTo>
                  <a:pt x="29811" y="7954"/>
                </a:lnTo>
                <a:lnTo>
                  <a:pt x="29790" y="7920"/>
                </a:lnTo>
                <a:lnTo>
                  <a:pt x="29767" y="7887"/>
                </a:lnTo>
                <a:lnTo>
                  <a:pt x="29745" y="7853"/>
                </a:lnTo>
                <a:lnTo>
                  <a:pt x="29721" y="7821"/>
                </a:lnTo>
                <a:lnTo>
                  <a:pt x="29696" y="7789"/>
                </a:lnTo>
                <a:lnTo>
                  <a:pt x="29670" y="7758"/>
                </a:lnTo>
                <a:lnTo>
                  <a:pt x="29643" y="7726"/>
                </a:lnTo>
                <a:lnTo>
                  <a:pt x="29613" y="7696"/>
                </a:lnTo>
                <a:lnTo>
                  <a:pt x="29584" y="7666"/>
                </a:lnTo>
                <a:lnTo>
                  <a:pt x="29553" y="7637"/>
                </a:lnTo>
                <a:lnTo>
                  <a:pt x="29522" y="7609"/>
                </a:lnTo>
                <a:lnTo>
                  <a:pt x="29488" y="7581"/>
                </a:lnTo>
                <a:lnTo>
                  <a:pt x="29454" y="7554"/>
                </a:lnTo>
                <a:lnTo>
                  <a:pt x="29417" y="7517"/>
                </a:lnTo>
                <a:lnTo>
                  <a:pt x="29384" y="7487"/>
                </a:lnTo>
                <a:lnTo>
                  <a:pt x="29355" y="7461"/>
                </a:lnTo>
                <a:lnTo>
                  <a:pt x="29331" y="7439"/>
                </a:lnTo>
                <a:lnTo>
                  <a:pt x="29297" y="7412"/>
                </a:lnTo>
                <a:lnTo>
                  <a:pt x="29285" y="7403"/>
                </a:lnTo>
                <a:close/>
              </a:path>
            </a:pathLst>
          </a:custGeom>
          <a:solidFill>
            <a:srgbClr val="47BAB8"/>
          </a:solidFill>
          <a:ln w="38100">
            <a:solidFill>
              <a:schemeClr val="bg1"/>
            </a:solidFill>
          </a:ln>
          <a:effectLst>
            <a:outerShdw blurRad="57150" dist="19050" dir="5400000" algn="ctr" rotWithShape="0">
              <a:srgbClr val="000000">
                <a:alpha val="63000"/>
              </a:srgbClr>
            </a:outerShdw>
          </a:effectLst>
        </p:spPr>
        <p:txBody>
          <a:bodyPr rIns="378000" anchor="ctr">
            <a:normAutofit/>
          </a:bodyPr>
          <a:lstStyle/>
          <a:p>
            <a:pPr algn="ctr" defTabSz="1371600">
              <a:defRPr/>
            </a:pPr>
            <a:r>
              <a:rPr lang="en-US" altLang="zh-CN" sz="3000" kern="0">
                <a:solidFill>
                  <a:srgbClr val="FFFFFF"/>
                </a:solidFill>
                <a:latin typeface="#9Slide03 AllRoundGothic" panose="020B0703020202020104" pitchFamily="34" charset="0"/>
                <a:ea typeface="微软雅黑"/>
                <a:cs typeface="+mn-ea"/>
                <a:sym typeface="+mn-lt"/>
              </a:rPr>
              <a:t>Câu 17</a:t>
            </a:r>
            <a:endParaRPr lang="zh-CN" altLang="en-US" sz="3000" kern="0" dirty="0">
              <a:solidFill>
                <a:srgbClr val="FFFFFF"/>
              </a:solidFill>
              <a:latin typeface="#9Slide03 AllRoundGothic" panose="020B0703020202020104" pitchFamily="34" charset="0"/>
              <a:ea typeface="微软雅黑"/>
              <a:cs typeface="+mn-ea"/>
              <a:sym typeface="+mn-lt"/>
            </a:endParaRPr>
          </a:p>
        </p:txBody>
      </p:sp>
      <p:pic>
        <p:nvPicPr>
          <p:cNvPr id="8" name="图片 7" descr="n23 Fb Tran Manh Tung">
            <a:extLst>
              <a:ext uri="{FF2B5EF4-FFF2-40B4-BE49-F238E27FC236}">
                <a16:creationId xmlns:a16="http://schemas.microsoft.com/office/drawing/2014/main" id="{189299A1-551C-44FB-A4DA-8A2D5AE9C0B4}"/>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709008" y="3212649"/>
            <a:ext cx="1307070" cy="1930851"/>
          </a:xfrm>
          <a:prstGeom prst="rect">
            <a:avLst/>
          </a:prstGeom>
        </p:spPr>
      </p:pic>
      <p:pic>
        <p:nvPicPr>
          <p:cNvPr id="2" name="图片 34" descr="n23 Fb Tran Manh Tung">
            <a:extLst>
              <a:ext uri="{FF2B5EF4-FFF2-40B4-BE49-F238E27FC236}">
                <a16:creationId xmlns:a16="http://schemas.microsoft.com/office/drawing/2014/main" id="{40A74AF0-D7D4-FB95-695B-B1FA2F283910}"/>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3715999" y="-2931"/>
            <a:ext cx="4560277" cy="2378193"/>
          </a:xfrm>
          <a:prstGeom prst="rect">
            <a:avLst/>
          </a:prstGeom>
        </p:spPr>
      </p:pic>
      <p:sp>
        <p:nvSpPr>
          <p:cNvPr id="3" name="MH_Other_1" descr="n23 Fb Tran Manh Tung">
            <a:extLst>
              <a:ext uri="{FF2B5EF4-FFF2-40B4-BE49-F238E27FC236}">
                <a16:creationId xmlns:a16="http://schemas.microsoft.com/office/drawing/2014/main" id="{EADACE13-B562-DA06-C882-6CAE9A07848C}"/>
              </a:ext>
            </a:extLst>
          </p:cNvPr>
          <p:cNvSpPr>
            <a:spLocks noChangeArrowheads="1"/>
          </p:cNvSpPr>
          <p:nvPr>
            <p:custDataLst>
              <p:tags r:id="rId2"/>
            </p:custDataLst>
          </p:nvPr>
        </p:nvSpPr>
        <p:spPr bwMode="auto">
          <a:xfrm rot="1805303" flipH="1">
            <a:off x="1378947" y="712739"/>
            <a:ext cx="1172424" cy="1010531"/>
          </a:xfrm>
          <a:prstGeom prst="triangle">
            <a:avLst>
              <a:gd name="adj" fmla="val 50000"/>
            </a:avLst>
          </a:prstGeom>
          <a:solidFill>
            <a:srgbClr val="58CDD0">
              <a:lumMod val="40000"/>
              <a:lumOff val="60000"/>
            </a:srgbClr>
          </a:solidFill>
          <a:ln>
            <a:noFill/>
          </a:ln>
        </p:spPr>
        <p:txBody>
          <a:bodyPr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just" defTabSz="1371600">
              <a:lnSpc>
                <a:spcPct val="130000"/>
              </a:lnSpc>
              <a:defRPr/>
            </a:pPr>
            <a:endParaRPr lang="zh-CN" altLang="en-US" sz="2700" kern="0">
              <a:solidFill>
                <a:srgbClr val="FFFFFF"/>
              </a:solidFill>
              <a:latin typeface="微软雅黑"/>
              <a:ea typeface="微软雅黑"/>
              <a:cs typeface="+mn-ea"/>
              <a:sym typeface="+mn-lt"/>
            </a:endParaRPr>
          </a:p>
        </p:txBody>
      </p:sp>
      <p:sp>
        <p:nvSpPr>
          <p:cNvPr id="4" name="MH_Other_2" descr="n23 Fb Tran Manh Tung">
            <a:extLst>
              <a:ext uri="{FF2B5EF4-FFF2-40B4-BE49-F238E27FC236}">
                <a16:creationId xmlns:a16="http://schemas.microsoft.com/office/drawing/2014/main" id="{952DF1F2-F2E4-9CAE-554B-9529E003A4A2}"/>
              </a:ext>
            </a:extLst>
          </p:cNvPr>
          <p:cNvSpPr>
            <a:spLocks/>
          </p:cNvSpPr>
          <p:nvPr>
            <p:custDataLst>
              <p:tags r:id="rId3"/>
            </p:custDataLst>
          </p:nvPr>
        </p:nvSpPr>
        <p:spPr bwMode="auto">
          <a:xfrm>
            <a:off x="457200" y="190500"/>
            <a:ext cx="1558878" cy="1796498"/>
          </a:xfrm>
          <a:custGeom>
            <a:avLst/>
            <a:gdLst>
              <a:gd name="T0" fmla="*/ 477 w 1030516"/>
              <a:gd name="T1" fmla="*/ 0 h 1186577"/>
              <a:gd name="T2" fmla="*/ 678091 w 1030516"/>
              <a:gd name="T3" fmla="*/ 389224 h 1186577"/>
              <a:gd name="T4" fmla="*/ 0 w 1030516"/>
              <a:gd name="T5" fmla="*/ 783469 h 1186577"/>
              <a:gd name="T6" fmla="*/ 0 60000 65536"/>
              <a:gd name="T7" fmla="*/ 0 60000 65536"/>
              <a:gd name="T8" fmla="*/ 0 60000 65536"/>
              <a:gd name="T9" fmla="*/ 0 w 1030516"/>
              <a:gd name="T10" fmla="*/ 0 h 1186577"/>
              <a:gd name="T11" fmla="*/ 1030516 w 1030516"/>
              <a:gd name="T12" fmla="*/ 1186577 h 1186577"/>
            </a:gdLst>
            <a:ahLst/>
            <a:cxnLst>
              <a:cxn ang="T6">
                <a:pos x="T0" y="T1"/>
              </a:cxn>
              <a:cxn ang="T7">
                <a:pos x="T2" y="T3"/>
              </a:cxn>
              <a:cxn ang="T8">
                <a:pos x="T4" y="T5"/>
              </a:cxn>
            </a:cxnLst>
            <a:rect l="T9" t="T10" r="T11" b="T12"/>
            <a:pathLst>
              <a:path w="1030516" h="1186577">
                <a:moveTo>
                  <a:pt x="724" y="0"/>
                </a:moveTo>
                <a:lnTo>
                  <a:pt x="1030516" y="589487"/>
                </a:lnTo>
                <a:lnTo>
                  <a:pt x="0" y="1186577"/>
                </a:lnTo>
                <a:lnTo>
                  <a:pt x="724" y="0"/>
                </a:lnTo>
                <a:close/>
              </a:path>
            </a:pathLst>
          </a:custGeom>
          <a:solidFill>
            <a:srgbClr val="0F80CC"/>
          </a:solidFill>
          <a:ln>
            <a:noFill/>
          </a:ln>
        </p:spPr>
        <p:txBody>
          <a:bodyPr rIns="648000" anchor="ctr"/>
          <a:lstStyle>
            <a:lvl1pPr>
              <a:defRPr>
                <a:solidFill>
                  <a:schemeClr val="tx1"/>
                </a:solidFill>
                <a:latin typeface="等线" pitchFamily="2" charset="-122"/>
                <a:ea typeface="等线" pitchFamily="2" charset="-122"/>
              </a:defRPr>
            </a:lvl1pPr>
            <a:lvl2pPr marL="742950" indent="-285750">
              <a:defRPr>
                <a:solidFill>
                  <a:schemeClr val="tx1"/>
                </a:solidFill>
                <a:latin typeface="等线" pitchFamily="2" charset="-122"/>
                <a:ea typeface="等线" pitchFamily="2" charset="-122"/>
              </a:defRPr>
            </a:lvl2pPr>
            <a:lvl3pPr marL="1143000" indent="-228600">
              <a:defRPr>
                <a:solidFill>
                  <a:schemeClr val="tx1"/>
                </a:solidFill>
                <a:latin typeface="等线" pitchFamily="2" charset="-122"/>
                <a:ea typeface="等线" pitchFamily="2" charset="-122"/>
              </a:defRPr>
            </a:lvl3pPr>
            <a:lvl4pPr marL="1600200" indent="-228600">
              <a:defRPr>
                <a:solidFill>
                  <a:schemeClr val="tx1"/>
                </a:solidFill>
                <a:latin typeface="等线" pitchFamily="2" charset="-122"/>
                <a:ea typeface="等线" pitchFamily="2" charset="-122"/>
              </a:defRPr>
            </a:lvl4pPr>
            <a:lvl5pPr marL="2057400" indent="-228600">
              <a:defRPr>
                <a:solidFill>
                  <a:schemeClr val="tx1"/>
                </a:solidFill>
                <a:latin typeface="等线" pitchFamily="2" charset="-122"/>
                <a:ea typeface="等线" pitchFamily="2" charset="-122"/>
              </a:defRPr>
            </a:lvl5pPr>
            <a:lvl6pPr marL="2514600" indent="-228600" eaLnBrk="0" fontAlgn="base" hangingPunct="0">
              <a:spcBef>
                <a:spcPct val="0"/>
              </a:spcBef>
              <a:spcAft>
                <a:spcPct val="0"/>
              </a:spcAft>
              <a:defRPr>
                <a:solidFill>
                  <a:schemeClr val="tx1"/>
                </a:solidFill>
                <a:latin typeface="等线" pitchFamily="2" charset="-122"/>
                <a:ea typeface="等线" pitchFamily="2" charset="-122"/>
              </a:defRPr>
            </a:lvl6pPr>
            <a:lvl7pPr marL="2971800" indent="-228600" eaLnBrk="0" fontAlgn="base" hangingPunct="0">
              <a:spcBef>
                <a:spcPct val="0"/>
              </a:spcBef>
              <a:spcAft>
                <a:spcPct val="0"/>
              </a:spcAft>
              <a:defRPr>
                <a:solidFill>
                  <a:schemeClr val="tx1"/>
                </a:solidFill>
                <a:latin typeface="等线" pitchFamily="2" charset="-122"/>
                <a:ea typeface="等线" pitchFamily="2" charset="-122"/>
              </a:defRPr>
            </a:lvl7pPr>
            <a:lvl8pPr marL="3429000" indent="-228600" eaLnBrk="0" fontAlgn="base" hangingPunct="0">
              <a:spcBef>
                <a:spcPct val="0"/>
              </a:spcBef>
              <a:spcAft>
                <a:spcPct val="0"/>
              </a:spcAft>
              <a:defRPr>
                <a:solidFill>
                  <a:schemeClr val="tx1"/>
                </a:solidFill>
                <a:latin typeface="等线" pitchFamily="2" charset="-122"/>
                <a:ea typeface="等线" pitchFamily="2" charset="-122"/>
              </a:defRPr>
            </a:lvl8pPr>
            <a:lvl9pPr marL="3886200" indent="-228600" eaLnBrk="0" fontAlgn="base" hangingPunct="0">
              <a:spcBef>
                <a:spcPct val="0"/>
              </a:spcBef>
              <a:spcAft>
                <a:spcPct val="0"/>
              </a:spcAft>
              <a:defRPr>
                <a:solidFill>
                  <a:schemeClr val="tx1"/>
                </a:solidFill>
                <a:latin typeface="等线" pitchFamily="2" charset="-122"/>
                <a:ea typeface="等线" pitchFamily="2" charset="-122"/>
              </a:defRPr>
            </a:lvl9pPr>
          </a:lstStyle>
          <a:p>
            <a:pPr algn="ctr" defTabSz="1371600">
              <a:defRPr/>
            </a:pPr>
            <a:r>
              <a:rPr lang="en-US" altLang="zh-CN" sz="4200" kern="0" dirty="0">
                <a:solidFill>
                  <a:srgbClr val="FFFFFF"/>
                </a:solidFill>
                <a:latin typeface="微软雅黑"/>
                <a:ea typeface="微软雅黑"/>
                <a:cs typeface="+mn-ea"/>
                <a:sym typeface="+mn-lt"/>
              </a:rPr>
              <a:t>I</a:t>
            </a:r>
            <a:endParaRPr lang="zh-CN" altLang="en-US" sz="4200" kern="0" dirty="0">
              <a:solidFill>
                <a:srgbClr val="FFFFFF"/>
              </a:solidFill>
              <a:latin typeface="微软雅黑"/>
              <a:ea typeface="微软雅黑"/>
              <a:cs typeface="+mn-ea"/>
              <a:sym typeface="+mn-lt"/>
            </a:endParaRPr>
          </a:p>
        </p:txBody>
      </p:sp>
      <p:sp>
        <p:nvSpPr>
          <p:cNvPr id="23" name="MH_SubTitle_1" descr="n23 Fb Tran Manh Tung">
            <a:extLst>
              <a:ext uri="{FF2B5EF4-FFF2-40B4-BE49-F238E27FC236}">
                <a16:creationId xmlns:a16="http://schemas.microsoft.com/office/drawing/2014/main" id="{F250FE96-9F2A-5302-DCE7-1E0A092FDBD6}"/>
              </a:ext>
            </a:extLst>
          </p:cNvPr>
          <p:cNvSpPr/>
          <p:nvPr>
            <p:custDataLst>
              <p:tags r:id="rId4"/>
            </p:custDataLst>
          </p:nvPr>
        </p:nvSpPr>
        <p:spPr>
          <a:xfrm>
            <a:off x="2214176" y="764607"/>
            <a:ext cx="7359564" cy="1206253"/>
          </a:xfrm>
          <a:prstGeom prst="rect">
            <a:avLst/>
          </a:prstGeom>
          <a:solidFill>
            <a:srgbClr val="FFFFFF"/>
          </a:solidFill>
          <a:effectLst/>
        </p:spPr>
        <p:txBody>
          <a:bodyPr anchor="ctr"/>
          <a:lstStyle/>
          <a:p>
            <a:pPr algn="ctr" defTabSz="1828755">
              <a:lnSpc>
                <a:spcPct val="150000"/>
              </a:lnSpc>
              <a:defRPr/>
            </a:pPr>
            <a:r>
              <a:rPr lang="en-US" altLang="zh-CN" sz="2800" kern="0">
                <a:latin typeface="#9Slide03 AllRoundGothic" panose="020B0703020202020104" pitchFamily="34" charset="0"/>
                <a:ea typeface="微软雅黑"/>
                <a:cs typeface="+mn-ea"/>
                <a:sym typeface="+mn-lt"/>
              </a:rPr>
              <a:t>ỨNG DỤNG CỦA VẬT LÍ TRONG QUÂN SỰ</a:t>
            </a:r>
            <a:endParaRPr lang="zh-CN" altLang="en-US" sz="2800" kern="0" dirty="0">
              <a:latin typeface="#9Slide03 AllRoundGothic" panose="020B0703020202020104" pitchFamily="34" charset="0"/>
              <a:ea typeface="微软雅黑"/>
              <a:cs typeface="+mn-ea"/>
              <a:sym typeface="+mn-lt"/>
            </a:endParaRPr>
          </a:p>
        </p:txBody>
      </p:sp>
      <p:sp>
        <p:nvSpPr>
          <p:cNvPr id="15" name="MH_Text_1" descr="n23 Fb Tran Manh Tung">
            <a:extLst>
              <a:ext uri="{FF2B5EF4-FFF2-40B4-BE49-F238E27FC236}">
                <a16:creationId xmlns:a16="http://schemas.microsoft.com/office/drawing/2014/main" id="{DC2F8B73-BCC1-C0F5-F30E-0162F56AEF8F}"/>
              </a:ext>
            </a:extLst>
          </p:cNvPr>
          <p:cNvSpPr txBox="1">
            <a:spLocks noChangeArrowheads="1"/>
          </p:cNvSpPr>
          <p:nvPr>
            <p:custDataLst>
              <p:tags r:id="rId5"/>
            </p:custDataLst>
          </p:nvPr>
        </p:nvSpPr>
        <p:spPr bwMode="auto">
          <a:xfrm>
            <a:off x="3474720" y="2327925"/>
            <a:ext cx="13517880" cy="98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just" defTabSz="1828755"/>
            <a:r>
              <a:rPr lang="en-US" sz="2600"/>
              <a:t>Kể tên vài quốc gia có tiềm lực quân sự mạnh trên thế giới?  Và căn cứ vào tiêu chí nào để đánh giá? Tiềm năng quân sự của Việt Nam chúng ta được đánh giá như thế nào so với thế giới?</a:t>
            </a:r>
            <a:endParaRPr lang="zh-CN" altLang="en-US" sz="2600" kern="0" dirty="0">
              <a:solidFill>
                <a:prstClr val="black">
                  <a:lumMod val="75000"/>
                  <a:lumOff val="25000"/>
                </a:prstClr>
              </a:solidFill>
              <a:ea typeface="微软雅黑"/>
              <a:cs typeface="Calibri" panose="020F0502020204030204" pitchFamily="34" charset="0"/>
              <a:sym typeface="+mn-lt"/>
            </a:endParaRPr>
          </a:p>
        </p:txBody>
      </p:sp>
      <p:pic>
        <p:nvPicPr>
          <p:cNvPr id="6" name="Picture 2" descr="n23 Fb Tran Manh Tung">
            <a:extLst>
              <a:ext uri="{FF2B5EF4-FFF2-40B4-BE49-F238E27FC236}">
                <a16:creationId xmlns:a16="http://schemas.microsoft.com/office/drawing/2014/main" id="{0CF1F060-A3C6-68B0-08C3-022414B8AE20}"/>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66269" t="18110" r="18166" b="63499"/>
          <a:stretch/>
        </p:blipFill>
        <p:spPr bwMode="auto">
          <a:xfrm>
            <a:off x="5314950" y="3473891"/>
            <a:ext cx="7658100" cy="647379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descr="n23 Fb Tran Manh Tung">
            <a:extLst>
              <a:ext uri="{FF2B5EF4-FFF2-40B4-BE49-F238E27FC236}">
                <a16:creationId xmlns:a16="http://schemas.microsoft.com/office/drawing/2014/main" id="{A94B1E62-199E-DD33-FB78-FD939F305E7A}"/>
              </a:ext>
            </a:extLst>
          </p:cNvPr>
          <p:cNvSpPr txBox="1"/>
          <p:nvPr/>
        </p:nvSpPr>
        <p:spPr>
          <a:xfrm>
            <a:off x="13411200" y="5524500"/>
            <a:ext cx="2201443" cy="2153666"/>
          </a:xfrm>
          <a:prstGeom prst="rect">
            <a:avLst/>
          </a:prstGeom>
          <a:noFill/>
        </p:spPr>
        <p:txBody>
          <a:bodyPr wrap="square">
            <a:spAutoFit/>
          </a:bodyPr>
          <a:lstStyle/>
          <a:p>
            <a:pPr lvl="0" algn="ctr">
              <a:lnSpc>
                <a:spcPct val="115000"/>
              </a:lnSpc>
            </a:pPr>
            <a:r>
              <a:rPr lang="en-US" sz="6000">
                <a:effectLst/>
                <a:latin typeface="Calibri" panose="020F0502020204030204" pitchFamily="34" charset="0"/>
                <a:ea typeface="Times New Roman" panose="02020603050405020304" pitchFamily="18" charset="0"/>
                <a:cs typeface="Calibri" panose="020F0502020204030204" pitchFamily="34" charset="0"/>
              </a:rPr>
              <a:t>Trung quốc</a:t>
            </a:r>
          </a:p>
        </p:txBody>
      </p:sp>
    </p:spTree>
    <p:extLst>
      <p:ext uri="{BB962C8B-B14F-4D97-AF65-F5344CB8AC3E}">
        <p14:creationId xmlns:p14="http://schemas.microsoft.com/office/powerpoint/2010/main" val="14047117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MH_SubTitle_1" descr="n23 Fb Tran Manh Tung">
            <a:extLst>
              <a:ext uri="{FF2B5EF4-FFF2-40B4-BE49-F238E27FC236}">
                <a16:creationId xmlns:a16="http://schemas.microsoft.com/office/drawing/2014/main" id="{28AD0404-01B7-3C2D-C1F9-72BF6A5BBC72}"/>
              </a:ext>
            </a:extLst>
          </p:cNvPr>
          <p:cNvSpPr>
            <a:spLocks/>
          </p:cNvSpPr>
          <p:nvPr>
            <p:custDataLst>
              <p:tags r:id="rId1"/>
            </p:custDataLst>
          </p:nvPr>
        </p:nvSpPr>
        <p:spPr bwMode="auto">
          <a:xfrm>
            <a:off x="1554480" y="2388995"/>
            <a:ext cx="1920240" cy="640080"/>
          </a:xfrm>
          <a:custGeom>
            <a:avLst/>
            <a:gdLst>
              <a:gd name="T0" fmla="*/ 2147483646 w 30720"/>
              <a:gd name="T1" fmla="*/ 2147483646 h 11496"/>
              <a:gd name="T2" fmla="*/ 2147483646 w 30720"/>
              <a:gd name="T3" fmla="*/ 2147483646 h 11496"/>
              <a:gd name="T4" fmla="*/ 2147483646 w 30720"/>
              <a:gd name="T5" fmla="*/ 2147483646 h 11496"/>
              <a:gd name="T6" fmla="*/ 2147483646 w 30720"/>
              <a:gd name="T7" fmla="*/ 2147483646 h 11496"/>
              <a:gd name="T8" fmla="*/ 2147483646 w 30720"/>
              <a:gd name="T9" fmla="*/ 2147483646 h 11496"/>
              <a:gd name="T10" fmla="*/ 2147483646 w 30720"/>
              <a:gd name="T11" fmla="*/ 2147483646 h 11496"/>
              <a:gd name="T12" fmla="*/ 2147483646 w 30720"/>
              <a:gd name="T13" fmla="*/ 2147483646 h 11496"/>
              <a:gd name="T14" fmla="*/ 2147483646 w 30720"/>
              <a:gd name="T15" fmla="*/ 2147483646 h 11496"/>
              <a:gd name="T16" fmla="*/ 2147483646 w 30720"/>
              <a:gd name="T17" fmla="*/ 2147483646 h 11496"/>
              <a:gd name="T18" fmla="*/ 2147483646 w 30720"/>
              <a:gd name="T19" fmla="*/ 2147483646 h 11496"/>
              <a:gd name="T20" fmla="*/ 2147483646 w 30720"/>
              <a:gd name="T21" fmla="*/ 2147483646 h 11496"/>
              <a:gd name="T22" fmla="*/ 2147483646 w 30720"/>
              <a:gd name="T23" fmla="*/ 2147483646 h 11496"/>
              <a:gd name="T24" fmla="*/ 2147483646 w 30720"/>
              <a:gd name="T25" fmla="*/ 2147483646 h 11496"/>
              <a:gd name="T26" fmla="*/ 2147483646 w 30720"/>
              <a:gd name="T27" fmla="*/ 2147483646 h 11496"/>
              <a:gd name="T28" fmla="*/ 2147483646 w 30720"/>
              <a:gd name="T29" fmla="*/ 2147483646 h 11496"/>
              <a:gd name="T30" fmla="*/ 2147483646 w 30720"/>
              <a:gd name="T31" fmla="*/ 2147483646 h 11496"/>
              <a:gd name="T32" fmla="*/ 2147483646 w 30720"/>
              <a:gd name="T33" fmla="*/ 2147483646 h 11496"/>
              <a:gd name="T34" fmla="*/ 2147483646 w 30720"/>
              <a:gd name="T35" fmla="*/ 2147483646 h 11496"/>
              <a:gd name="T36" fmla="*/ 2147483646 w 30720"/>
              <a:gd name="T37" fmla="*/ 2147483646 h 11496"/>
              <a:gd name="T38" fmla="*/ 2147483646 w 30720"/>
              <a:gd name="T39" fmla="*/ 2147483646 h 11496"/>
              <a:gd name="T40" fmla="*/ 2147483646 w 30720"/>
              <a:gd name="T41" fmla="*/ 2147483646 h 11496"/>
              <a:gd name="T42" fmla="*/ 2147483646 w 30720"/>
              <a:gd name="T43" fmla="*/ 2147483646 h 11496"/>
              <a:gd name="T44" fmla="*/ 2147483646 w 30720"/>
              <a:gd name="T45" fmla="*/ 2147483646 h 11496"/>
              <a:gd name="T46" fmla="*/ 2147483646 w 30720"/>
              <a:gd name="T47" fmla="*/ 2147483646 h 11496"/>
              <a:gd name="T48" fmla="*/ 2147483646 w 30720"/>
              <a:gd name="T49" fmla="*/ 2147483646 h 11496"/>
              <a:gd name="T50" fmla="*/ 2147483646 w 30720"/>
              <a:gd name="T51" fmla="*/ 2147483646 h 11496"/>
              <a:gd name="T52" fmla="*/ 2147483646 w 30720"/>
              <a:gd name="T53" fmla="*/ 2147483646 h 11496"/>
              <a:gd name="T54" fmla="*/ 2147483646 w 30720"/>
              <a:gd name="T55" fmla="*/ 2147483646 h 11496"/>
              <a:gd name="T56" fmla="*/ 2147483646 w 30720"/>
              <a:gd name="T57" fmla="*/ 2147483646 h 11496"/>
              <a:gd name="T58" fmla="*/ 2147483646 w 30720"/>
              <a:gd name="T59" fmla="*/ 2147483646 h 11496"/>
              <a:gd name="T60" fmla="*/ 2147483646 w 30720"/>
              <a:gd name="T61" fmla="*/ 2147483646 h 11496"/>
              <a:gd name="T62" fmla="*/ 2147483646 w 30720"/>
              <a:gd name="T63" fmla="*/ 2147483646 h 11496"/>
              <a:gd name="T64" fmla="*/ 2147483646 w 30720"/>
              <a:gd name="T65" fmla="*/ 2147483646 h 11496"/>
              <a:gd name="T66" fmla="*/ 2147483646 w 30720"/>
              <a:gd name="T67" fmla="*/ 2147483646 h 11496"/>
              <a:gd name="T68" fmla="*/ 2147483646 w 30720"/>
              <a:gd name="T69" fmla="*/ 2147483646 h 11496"/>
              <a:gd name="T70" fmla="*/ 2147483646 w 30720"/>
              <a:gd name="T71" fmla="*/ 2147483646 h 11496"/>
              <a:gd name="T72" fmla="*/ 2147483646 w 30720"/>
              <a:gd name="T73" fmla="*/ 2147483646 h 11496"/>
              <a:gd name="T74" fmla="*/ 2147483646 w 30720"/>
              <a:gd name="T75" fmla="*/ 2147483646 h 11496"/>
              <a:gd name="T76" fmla="*/ 2147483646 w 30720"/>
              <a:gd name="T77" fmla="*/ 2147483646 h 11496"/>
              <a:gd name="T78" fmla="*/ 2147483646 w 30720"/>
              <a:gd name="T79" fmla="*/ 2147483646 h 11496"/>
              <a:gd name="T80" fmla="*/ 2147483646 w 30720"/>
              <a:gd name="T81" fmla="*/ 2147483646 h 11496"/>
              <a:gd name="T82" fmla="*/ 2147483646 w 30720"/>
              <a:gd name="T83" fmla="*/ 2147483646 h 11496"/>
              <a:gd name="T84" fmla="*/ 2147483646 w 30720"/>
              <a:gd name="T85" fmla="*/ 2147483646 h 11496"/>
              <a:gd name="T86" fmla="*/ 2147483646 w 30720"/>
              <a:gd name="T87" fmla="*/ 2147483646 h 11496"/>
              <a:gd name="T88" fmla="*/ 2147483646 w 30720"/>
              <a:gd name="T89" fmla="*/ 2147483646 h 11496"/>
              <a:gd name="T90" fmla="*/ 2147483646 w 30720"/>
              <a:gd name="T91" fmla="*/ 2147483646 h 11496"/>
              <a:gd name="T92" fmla="*/ 2147483646 w 30720"/>
              <a:gd name="T93" fmla="*/ 2147483646 h 11496"/>
              <a:gd name="T94" fmla="*/ 2147483646 w 30720"/>
              <a:gd name="T95" fmla="*/ 2147483646 h 11496"/>
              <a:gd name="T96" fmla="*/ 2147483646 w 30720"/>
              <a:gd name="T97" fmla="*/ 2147483646 h 11496"/>
              <a:gd name="T98" fmla="*/ 2147483646 w 30720"/>
              <a:gd name="T99" fmla="*/ 2147483646 h 11496"/>
              <a:gd name="T100" fmla="*/ 2147483646 w 30720"/>
              <a:gd name="T101" fmla="*/ 2147483646 h 11496"/>
              <a:gd name="T102" fmla="*/ 2147483646 w 30720"/>
              <a:gd name="T103" fmla="*/ 2147483646 h 11496"/>
              <a:gd name="T104" fmla="*/ 2147483646 w 30720"/>
              <a:gd name="T105" fmla="*/ 2147483646 h 11496"/>
              <a:gd name="T106" fmla="*/ 2147483646 w 30720"/>
              <a:gd name="T107" fmla="*/ 2147483646 h 11496"/>
              <a:gd name="T108" fmla="*/ 2147483646 w 30720"/>
              <a:gd name="T109" fmla="*/ 2147483646 h 11496"/>
              <a:gd name="T110" fmla="*/ 2147483646 w 30720"/>
              <a:gd name="T111" fmla="*/ 2147483646 h 11496"/>
              <a:gd name="T112" fmla="*/ 2147483646 w 30720"/>
              <a:gd name="T113" fmla="*/ 2147483646 h 11496"/>
              <a:gd name="T114" fmla="*/ 2147483646 w 30720"/>
              <a:gd name="T115" fmla="*/ 2147483646 h 11496"/>
              <a:gd name="T116" fmla="*/ 2147483646 w 30720"/>
              <a:gd name="T117" fmla="*/ 2147483646 h 11496"/>
              <a:gd name="T118" fmla="*/ 2147483646 w 30720"/>
              <a:gd name="T119" fmla="*/ 2147483646 h 11496"/>
              <a:gd name="T120" fmla="*/ 2147483646 w 30720"/>
              <a:gd name="T121" fmla="*/ 2147483646 h 11496"/>
              <a:gd name="T122" fmla="*/ 2147483646 w 30720"/>
              <a:gd name="T123" fmla="*/ 2147483646 h 11496"/>
              <a:gd name="T124" fmla="*/ 2147483646 w 30720"/>
              <a:gd name="T125" fmla="*/ 2147483646 h 1149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720" h="11496">
                <a:moveTo>
                  <a:pt x="29285" y="7403"/>
                </a:moveTo>
                <a:lnTo>
                  <a:pt x="29285" y="7403"/>
                </a:lnTo>
                <a:lnTo>
                  <a:pt x="29232" y="7379"/>
                </a:lnTo>
                <a:lnTo>
                  <a:pt x="29180" y="7357"/>
                </a:lnTo>
                <a:lnTo>
                  <a:pt x="29127" y="7336"/>
                </a:lnTo>
                <a:lnTo>
                  <a:pt x="29073" y="7316"/>
                </a:lnTo>
                <a:lnTo>
                  <a:pt x="29020" y="7298"/>
                </a:lnTo>
                <a:lnTo>
                  <a:pt x="28966" y="7280"/>
                </a:lnTo>
                <a:lnTo>
                  <a:pt x="28913" y="7264"/>
                </a:lnTo>
                <a:lnTo>
                  <a:pt x="28859" y="7251"/>
                </a:lnTo>
                <a:lnTo>
                  <a:pt x="28804" y="7237"/>
                </a:lnTo>
                <a:lnTo>
                  <a:pt x="28750" y="7226"/>
                </a:lnTo>
                <a:lnTo>
                  <a:pt x="28697" y="7216"/>
                </a:lnTo>
                <a:lnTo>
                  <a:pt x="28643" y="7208"/>
                </a:lnTo>
                <a:lnTo>
                  <a:pt x="28589" y="7202"/>
                </a:lnTo>
                <a:lnTo>
                  <a:pt x="28535" y="7198"/>
                </a:lnTo>
                <a:lnTo>
                  <a:pt x="28482" y="7195"/>
                </a:lnTo>
                <a:lnTo>
                  <a:pt x="28429" y="7194"/>
                </a:lnTo>
                <a:lnTo>
                  <a:pt x="28376" y="7194"/>
                </a:lnTo>
                <a:lnTo>
                  <a:pt x="28322" y="7197"/>
                </a:lnTo>
                <a:lnTo>
                  <a:pt x="28269" y="7201"/>
                </a:lnTo>
                <a:lnTo>
                  <a:pt x="28217" y="7207"/>
                </a:lnTo>
                <a:lnTo>
                  <a:pt x="28165" y="7215"/>
                </a:lnTo>
                <a:lnTo>
                  <a:pt x="28113" y="7226"/>
                </a:lnTo>
                <a:lnTo>
                  <a:pt x="28062" y="7238"/>
                </a:lnTo>
                <a:lnTo>
                  <a:pt x="28011" y="7253"/>
                </a:lnTo>
                <a:lnTo>
                  <a:pt x="27960" y="7270"/>
                </a:lnTo>
                <a:lnTo>
                  <a:pt x="27910" y="7289"/>
                </a:lnTo>
                <a:lnTo>
                  <a:pt x="27861" y="7310"/>
                </a:lnTo>
                <a:lnTo>
                  <a:pt x="27812" y="7334"/>
                </a:lnTo>
                <a:lnTo>
                  <a:pt x="27763" y="7360"/>
                </a:lnTo>
                <a:lnTo>
                  <a:pt x="27717" y="7388"/>
                </a:lnTo>
                <a:lnTo>
                  <a:pt x="27670" y="7418"/>
                </a:lnTo>
                <a:lnTo>
                  <a:pt x="27623" y="7452"/>
                </a:lnTo>
                <a:lnTo>
                  <a:pt x="27600" y="7473"/>
                </a:lnTo>
                <a:lnTo>
                  <a:pt x="27578" y="7494"/>
                </a:lnTo>
                <a:lnTo>
                  <a:pt x="27556" y="7516"/>
                </a:lnTo>
                <a:lnTo>
                  <a:pt x="27535" y="7539"/>
                </a:lnTo>
                <a:lnTo>
                  <a:pt x="27515" y="7562"/>
                </a:lnTo>
                <a:lnTo>
                  <a:pt x="27495" y="7586"/>
                </a:lnTo>
                <a:lnTo>
                  <a:pt x="27476" y="7611"/>
                </a:lnTo>
                <a:lnTo>
                  <a:pt x="27457" y="7636"/>
                </a:lnTo>
                <a:lnTo>
                  <a:pt x="27440" y="7662"/>
                </a:lnTo>
                <a:lnTo>
                  <a:pt x="27422" y="7689"/>
                </a:lnTo>
                <a:lnTo>
                  <a:pt x="27405" y="7716"/>
                </a:lnTo>
                <a:lnTo>
                  <a:pt x="27390" y="7743"/>
                </a:lnTo>
                <a:lnTo>
                  <a:pt x="27374" y="7771"/>
                </a:lnTo>
                <a:lnTo>
                  <a:pt x="27360" y="7799"/>
                </a:lnTo>
                <a:lnTo>
                  <a:pt x="27345" y="7827"/>
                </a:lnTo>
                <a:lnTo>
                  <a:pt x="27332" y="7857"/>
                </a:lnTo>
                <a:lnTo>
                  <a:pt x="27319" y="7887"/>
                </a:lnTo>
                <a:lnTo>
                  <a:pt x="27307" y="7916"/>
                </a:lnTo>
                <a:lnTo>
                  <a:pt x="27296" y="7946"/>
                </a:lnTo>
                <a:lnTo>
                  <a:pt x="27286" y="7976"/>
                </a:lnTo>
                <a:lnTo>
                  <a:pt x="27276" y="8006"/>
                </a:lnTo>
                <a:lnTo>
                  <a:pt x="27268" y="8038"/>
                </a:lnTo>
                <a:lnTo>
                  <a:pt x="27260" y="8069"/>
                </a:lnTo>
                <a:lnTo>
                  <a:pt x="27252" y="8099"/>
                </a:lnTo>
                <a:lnTo>
                  <a:pt x="27246" y="8130"/>
                </a:lnTo>
                <a:lnTo>
                  <a:pt x="27241" y="8161"/>
                </a:lnTo>
                <a:lnTo>
                  <a:pt x="27236" y="8193"/>
                </a:lnTo>
                <a:lnTo>
                  <a:pt x="27231" y="8224"/>
                </a:lnTo>
                <a:lnTo>
                  <a:pt x="27228" y="8255"/>
                </a:lnTo>
                <a:lnTo>
                  <a:pt x="27226" y="8286"/>
                </a:lnTo>
                <a:lnTo>
                  <a:pt x="27225" y="8318"/>
                </a:lnTo>
                <a:lnTo>
                  <a:pt x="27224" y="8348"/>
                </a:lnTo>
                <a:lnTo>
                  <a:pt x="27225" y="8379"/>
                </a:lnTo>
                <a:lnTo>
                  <a:pt x="27226" y="8409"/>
                </a:lnTo>
                <a:lnTo>
                  <a:pt x="27228" y="8440"/>
                </a:lnTo>
                <a:lnTo>
                  <a:pt x="27231" y="8471"/>
                </a:lnTo>
                <a:lnTo>
                  <a:pt x="27236" y="8500"/>
                </a:lnTo>
                <a:lnTo>
                  <a:pt x="27241" y="8530"/>
                </a:lnTo>
                <a:lnTo>
                  <a:pt x="27247" y="8559"/>
                </a:lnTo>
                <a:lnTo>
                  <a:pt x="27254" y="8588"/>
                </a:lnTo>
                <a:lnTo>
                  <a:pt x="27263" y="8617"/>
                </a:lnTo>
                <a:lnTo>
                  <a:pt x="27271" y="8645"/>
                </a:lnTo>
                <a:lnTo>
                  <a:pt x="27281" y="8674"/>
                </a:lnTo>
                <a:lnTo>
                  <a:pt x="27293" y="8701"/>
                </a:lnTo>
                <a:lnTo>
                  <a:pt x="27304" y="8728"/>
                </a:lnTo>
                <a:lnTo>
                  <a:pt x="27318" y="8754"/>
                </a:lnTo>
                <a:lnTo>
                  <a:pt x="27331" y="8780"/>
                </a:lnTo>
                <a:lnTo>
                  <a:pt x="27347" y="8805"/>
                </a:lnTo>
                <a:lnTo>
                  <a:pt x="27364" y="8830"/>
                </a:lnTo>
                <a:lnTo>
                  <a:pt x="27381" y="8854"/>
                </a:lnTo>
                <a:lnTo>
                  <a:pt x="27399" y="8876"/>
                </a:lnTo>
                <a:lnTo>
                  <a:pt x="27419" y="8899"/>
                </a:lnTo>
                <a:lnTo>
                  <a:pt x="27440" y="8921"/>
                </a:lnTo>
                <a:lnTo>
                  <a:pt x="27462" y="8943"/>
                </a:lnTo>
                <a:lnTo>
                  <a:pt x="27484" y="8963"/>
                </a:lnTo>
                <a:lnTo>
                  <a:pt x="27509" y="8983"/>
                </a:lnTo>
                <a:lnTo>
                  <a:pt x="27534" y="9001"/>
                </a:lnTo>
                <a:lnTo>
                  <a:pt x="27560" y="9019"/>
                </a:lnTo>
                <a:lnTo>
                  <a:pt x="27589" y="9036"/>
                </a:lnTo>
                <a:lnTo>
                  <a:pt x="27618" y="9052"/>
                </a:lnTo>
                <a:lnTo>
                  <a:pt x="27648" y="9067"/>
                </a:lnTo>
                <a:lnTo>
                  <a:pt x="27679" y="9081"/>
                </a:lnTo>
                <a:lnTo>
                  <a:pt x="27711" y="9094"/>
                </a:lnTo>
                <a:lnTo>
                  <a:pt x="27746" y="9106"/>
                </a:lnTo>
                <a:lnTo>
                  <a:pt x="27734" y="9013"/>
                </a:lnTo>
                <a:lnTo>
                  <a:pt x="27730" y="8964"/>
                </a:lnTo>
                <a:lnTo>
                  <a:pt x="27727" y="8916"/>
                </a:lnTo>
                <a:lnTo>
                  <a:pt x="27724" y="8866"/>
                </a:lnTo>
                <a:lnTo>
                  <a:pt x="27722" y="8816"/>
                </a:lnTo>
                <a:lnTo>
                  <a:pt x="27721" y="8767"/>
                </a:lnTo>
                <a:lnTo>
                  <a:pt x="27721" y="8717"/>
                </a:lnTo>
                <a:lnTo>
                  <a:pt x="27722" y="8667"/>
                </a:lnTo>
                <a:lnTo>
                  <a:pt x="27725" y="8617"/>
                </a:lnTo>
                <a:lnTo>
                  <a:pt x="27729" y="8568"/>
                </a:lnTo>
                <a:lnTo>
                  <a:pt x="27734" y="8519"/>
                </a:lnTo>
                <a:lnTo>
                  <a:pt x="27743" y="8472"/>
                </a:lnTo>
                <a:lnTo>
                  <a:pt x="27752" y="8425"/>
                </a:lnTo>
                <a:lnTo>
                  <a:pt x="27763" y="8378"/>
                </a:lnTo>
                <a:lnTo>
                  <a:pt x="27776" y="8333"/>
                </a:lnTo>
                <a:lnTo>
                  <a:pt x="27783" y="8311"/>
                </a:lnTo>
                <a:lnTo>
                  <a:pt x="27792" y="8289"/>
                </a:lnTo>
                <a:lnTo>
                  <a:pt x="27800" y="8268"/>
                </a:lnTo>
                <a:lnTo>
                  <a:pt x="27809" y="8247"/>
                </a:lnTo>
                <a:lnTo>
                  <a:pt x="27820" y="8226"/>
                </a:lnTo>
                <a:lnTo>
                  <a:pt x="27829" y="8206"/>
                </a:lnTo>
                <a:lnTo>
                  <a:pt x="27840" y="8185"/>
                </a:lnTo>
                <a:lnTo>
                  <a:pt x="27852" y="8167"/>
                </a:lnTo>
                <a:lnTo>
                  <a:pt x="27864" y="8148"/>
                </a:lnTo>
                <a:lnTo>
                  <a:pt x="27877" y="8129"/>
                </a:lnTo>
                <a:lnTo>
                  <a:pt x="27890" y="8112"/>
                </a:lnTo>
                <a:lnTo>
                  <a:pt x="27905" y="8094"/>
                </a:lnTo>
                <a:lnTo>
                  <a:pt x="27921" y="8077"/>
                </a:lnTo>
                <a:lnTo>
                  <a:pt x="27936" y="8061"/>
                </a:lnTo>
                <a:lnTo>
                  <a:pt x="27953" y="8045"/>
                </a:lnTo>
                <a:lnTo>
                  <a:pt x="27970" y="8029"/>
                </a:lnTo>
                <a:lnTo>
                  <a:pt x="27987" y="8015"/>
                </a:lnTo>
                <a:lnTo>
                  <a:pt x="28006" y="8001"/>
                </a:lnTo>
                <a:lnTo>
                  <a:pt x="28026" y="7988"/>
                </a:lnTo>
                <a:lnTo>
                  <a:pt x="28047" y="7975"/>
                </a:lnTo>
                <a:lnTo>
                  <a:pt x="28067" y="7963"/>
                </a:lnTo>
                <a:lnTo>
                  <a:pt x="28089" y="7951"/>
                </a:lnTo>
                <a:lnTo>
                  <a:pt x="28112" y="7941"/>
                </a:lnTo>
                <a:lnTo>
                  <a:pt x="28136" y="7931"/>
                </a:lnTo>
                <a:lnTo>
                  <a:pt x="28160" y="7922"/>
                </a:lnTo>
                <a:lnTo>
                  <a:pt x="28186" y="7914"/>
                </a:lnTo>
                <a:lnTo>
                  <a:pt x="28212" y="7906"/>
                </a:lnTo>
                <a:lnTo>
                  <a:pt x="28240" y="7899"/>
                </a:lnTo>
                <a:lnTo>
                  <a:pt x="28268" y="7893"/>
                </a:lnTo>
                <a:lnTo>
                  <a:pt x="28298" y="7889"/>
                </a:lnTo>
                <a:lnTo>
                  <a:pt x="28328" y="7885"/>
                </a:lnTo>
                <a:lnTo>
                  <a:pt x="28358" y="7880"/>
                </a:lnTo>
                <a:lnTo>
                  <a:pt x="28384" y="7882"/>
                </a:lnTo>
                <a:lnTo>
                  <a:pt x="28410" y="7883"/>
                </a:lnTo>
                <a:lnTo>
                  <a:pt x="28435" y="7884"/>
                </a:lnTo>
                <a:lnTo>
                  <a:pt x="28460" y="7887"/>
                </a:lnTo>
                <a:lnTo>
                  <a:pt x="28485" y="7890"/>
                </a:lnTo>
                <a:lnTo>
                  <a:pt x="28510" y="7893"/>
                </a:lnTo>
                <a:lnTo>
                  <a:pt x="28535" y="7898"/>
                </a:lnTo>
                <a:lnTo>
                  <a:pt x="28559" y="7903"/>
                </a:lnTo>
                <a:lnTo>
                  <a:pt x="28583" y="7909"/>
                </a:lnTo>
                <a:lnTo>
                  <a:pt x="28607" y="7915"/>
                </a:lnTo>
                <a:lnTo>
                  <a:pt x="28630" y="7922"/>
                </a:lnTo>
                <a:lnTo>
                  <a:pt x="28654" y="7929"/>
                </a:lnTo>
                <a:lnTo>
                  <a:pt x="28676" y="7938"/>
                </a:lnTo>
                <a:lnTo>
                  <a:pt x="28699" y="7947"/>
                </a:lnTo>
                <a:lnTo>
                  <a:pt x="28721" y="7956"/>
                </a:lnTo>
                <a:lnTo>
                  <a:pt x="28743" y="7966"/>
                </a:lnTo>
                <a:lnTo>
                  <a:pt x="28765" y="7976"/>
                </a:lnTo>
                <a:lnTo>
                  <a:pt x="28787" y="7988"/>
                </a:lnTo>
                <a:lnTo>
                  <a:pt x="28808" y="7999"/>
                </a:lnTo>
                <a:lnTo>
                  <a:pt x="28828" y="8012"/>
                </a:lnTo>
                <a:lnTo>
                  <a:pt x="28869" y="8038"/>
                </a:lnTo>
                <a:lnTo>
                  <a:pt x="28908" y="8065"/>
                </a:lnTo>
                <a:lnTo>
                  <a:pt x="28945" y="8095"/>
                </a:lnTo>
                <a:lnTo>
                  <a:pt x="28981" y="8126"/>
                </a:lnTo>
                <a:lnTo>
                  <a:pt x="29016" y="8159"/>
                </a:lnTo>
                <a:lnTo>
                  <a:pt x="29048" y="8195"/>
                </a:lnTo>
                <a:lnTo>
                  <a:pt x="29078" y="8231"/>
                </a:lnTo>
                <a:lnTo>
                  <a:pt x="29107" y="8270"/>
                </a:lnTo>
                <a:lnTo>
                  <a:pt x="29134" y="8309"/>
                </a:lnTo>
                <a:lnTo>
                  <a:pt x="29159" y="8351"/>
                </a:lnTo>
                <a:lnTo>
                  <a:pt x="29182" y="8394"/>
                </a:lnTo>
                <a:lnTo>
                  <a:pt x="29202" y="8436"/>
                </a:lnTo>
                <a:lnTo>
                  <a:pt x="29221" y="8481"/>
                </a:lnTo>
                <a:lnTo>
                  <a:pt x="29229" y="8504"/>
                </a:lnTo>
                <a:lnTo>
                  <a:pt x="29238" y="8527"/>
                </a:lnTo>
                <a:lnTo>
                  <a:pt x="29245" y="8551"/>
                </a:lnTo>
                <a:lnTo>
                  <a:pt x="29251" y="8574"/>
                </a:lnTo>
                <a:lnTo>
                  <a:pt x="29257" y="8598"/>
                </a:lnTo>
                <a:lnTo>
                  <a:pt x="29263" y="8621"/>
                </a:lnTo>
                <a:lnTo>
                  <a:pt x="29268" y="8645"/>
                </a:lnTo>
                <a:lnTo>
                  <a:pt x="29272" y="8670"/>
                </a:lnTo>
                <a:lnTo>
                  <a:pt x="29275" y="8694"/>
                </a:lnTo>
                <a:lnTo>
                  <a:pt x="29278" y="8719"/>
                </a:lnTo>
                <a:lnTo>
                  <a:pt x="29280" y="8744"/>
                </a:lnTo>
                <a:lnTo>
                  <a:pt x="29282" y="8769"/>
                </a:lnTo>
                <a:lnTo>
                  <a:pt x="29283" y="8794"/>
                </a:lnTo>
                <a:lnTo>
                  <a:pt x="29283" y="8820"/>
                </a:lnTo>
                <a:lnTo>
                  <a:pt x="29283" y="8845"/>
                </a:lnTo>
                <a:lnTo>
                  <a:pt x="29282" y="8871"/>
                </a:lnTo>
                <a:lnTo>
                  <a:pt x="29280" y="8897"/>
                </a:lnTo>
                <a:lnTo>
                  <a:pt x="29278" y="8922"/>
                </a:lnTo>
                <a:lnTo>
                  <a:pt x="29271" y="8974"/>
                </a:lnTo>
                <a:lnTo>
                  <a:pt x="29262" y="9024"/>
                </a:lnTo>
                <a:lnTo>
                  <a:pt x="29251" y="9074"/>
                </a:lnTo>
                <a:lnTo>
                  <a:pt x="29238" y="9123"/>
                </a:lnTo>
                <a:lnTo>
                  <a:pt x="29223" y="9171"/>
                </a:lnTo>
                <a:lnTo>
                  <a:pt x="29206" y="9219"/>
                </a:lnTo>
                <a:lnTo>
                  <a:pt x="29188" y="9265"/>
                </a:lnTo>
                <a:lnTo>
                  <a:pt x="29167" y="9310"/>
                </a:lnTo>
                <a:lnTo>
                  <a:pt x="29144" y="9355"/>
                </a:lnTo>
                <a:lnTo>
                  <a:pt x="29120" y="9398"/>
                </a:lnTo>
                <a:lnTo>
                  <a:pt x="29094" y="9441"/>
                </a:lnTo>
                <a:lnTo>
                  <a:pt x="29067" y="9481"/>
                </a:lnTo>
                <a:lnTo>
                  <a:pt x="29038" y="9522"/>
                </a:lnTo>
                <a:lnTo>
                  <a:pt x="29006" y="9560"/>
                </a:lnTo>
                <a:lnTo>
                  <a:pt x="28974" y="9599"/>
                </a:lnTo>
                <a:lnTo>
                  <a:pt x="28941" y="9635"/>
                </a:lnTo>
                <a:lnTo>
                  <a:pt x="28905" y="9671"/>
                </a:lnTo>
                <a:lnTo>
                  <a:pt x="28869" y="9704"/>
                </a:lnTo>
                <a:lnTo>
                  <a:pt x="28831" y="9737"/>
                </a:lnTo>
                <a:lnTo>
                  <a:pt x="28792" y="9768"/>
                </a:lnTo>
                <a:lnTo>
                  <a:pt x="28751" y="9798"/>
                </a:lnTo>
                <a:lnTo>
                  <a:pt x="28710" y="9827"/>
                </a:lnTo>
                <a:lnTo>
                  <a:pt x="28666" y="9854"/>
                </a:lnTo>
                <a:lnTo>
                  <a:pt x="28622" y="9879"/>
                </a:lnTo>
                <a:lnTo>
                  <a:pt x="28578" y="9903"/>
                </a:lnTo>
                <a:lnTo>
                  <a:pt x="28532" y="9926"/>
                </a:lnTo>
                <a:lnTo>
                  <a:pt x="28484" y="9946"/>
                </a:lnTo>
                <a:lnTo>
                  <a:pt x="28436" y="9965"/>
                </a:lnTo>
                <a:lnTo>
                  <a:pt x="28387" y="9983"/>
                </a:lnTo>
                <a:lnTo>
                  <a:pt x="28337" y="9999"/>
                </a:lnTo>
                <a:lnTo>
                  <a:pt x="28287" y="10013"/>
                </a:lnTo>
                <a:lnTo>
                  <a:pt x="28236" y="10025"/>
                </a:lnTo>
                <a:lnTo>
                  <a:pt x="28189" y="10031"/>
                </a:lnTo>
                <a:lnTo>
                  <a:pt x="28143" y="10035"/>
                </a:lnTo>
                <a:lnTo>
                  <a:pt x="28098" y="10038"/>
                </a:lnTo>
                <a:lnTo>
                  <a:pt x="28052" y="10040"/>
                </a:lnTo>
                <a:lnTo>
                  <a:pt x="28006" y="10041"/>
                </a:lnTo>
                <a:lnTo>
                  <a:pt x="27960" y="10040"/>
                </a:lnTo>
                <a:lnTo>
                  <a:pt x="27915" y="10039"/>
                </a:lnTo>
                <a:lnTo>
                  <a:pt x="27870" y="10036"/>
                </a:lnTo>
                <a:lnTo>
                  <a:pt x="27825" y="10033"/>
                </a:lnTo>
                <a:lnTo>
                  <a:pt x="27780" y="10028"/>
                </a:lnTo>
                <a:lnTo>
                  <a:pt x="27735" y="10021"/>
                </a:lnTo>
                <a:lnTo>
                  <a:pt x="27691" y="10014"/>
                </a:lnTo>
                <a:lnTo>
                  <a:pt x="27647" y="10005"/>
                </a:lnTo>
                <a:lnTo>
                  <a:pt x="27602" y="9995"/>
                </a:lnTo>
                <a:lnTo>
                  <a:pt x="27559" y="9984"/>
                </a:lnTo>
                <a:lnTo>
                  <a:pt x="27516" y="9972"/>
                </a:lnTo>
                <a:lnTo>
                  <a:pt x="27473" y="9958"/>
                </a:lnTo>
                <a:lnTo>
                  <a:pt x="27430" y="9943"/>
                </a:lnTo>
                <a:lnTo>
                  <a:pt x="27388" y="9928"/>
                </a:lnTo>
                <a:lnTo>
                  <a:pt x="27346" y="9910"/>
                </a:lnTo>
                <a:lnTo>
                  <a:pt x="27305" y="9891"/>
                </a:lnTo>
                <a:lnTo>
                  <a:pt x="27265" y="9871"/>
                </a:lnTo>
                <a:lnTo>
                  <a:pt x="27224" y="9850"/>
                </a:lnTo>
                <a:lnTo>
                  <a:pt x="27185" y="9828"/>
                </a:lnTo>
                <a:lnTo>
                  <a:pt x="27145" y="9803"/>
                </a:lnTo>
                <a:lnTo>
                  <a:pt x="27107" y="9778"/>
                </a:lnTo>
                <a:lnTo>
                  <a:pt x="27068" y="9751"/>
                </a:lnTo>
                <a:lnTo>
                  <a:pt x="27031" y="9723"/>
                </a:lnTo>
                <a:lnTo>
                  <a:pt x="26994" y="9693"/>
                </a:lnTo>
                <a:lnTo>
                  <a:pt x="26958" y="9662"/>
                </a:lnTo>
                <a:lnTo>
                  <a:pt x="26922" y="9630"/>
                </a:lnTo>
                <a:lnTo>
                  <a:pt x="26888" y="9597"/>
                </a:lnTo>
                <a:lnTo>
                  <a:pt x="26854" y="9559"/>
                </a:lnTo>
                <a:lnTo>
                  <a:pt x="26821" y="9521"/>
                </a:lnTo>
                <a:lnTo>
                  <a:pt x="26790" y="9482"/>
                </a:lnTo>
                <a:lnTo>
                  <a:pt x="26761" y="9443"/>
                </a:lnTo>
                <a:lnTo>
                  <a:pt x="26732" y="9403"/>
                </a:lnTo>
                <a:lnTo>
                  <a:pt x="26705" y="9364"/>
                </a:lnTo>
                <a:lnTo>
                  <a:pt x="26679" y="9323"/>
                </a:lnTo>
                <a:lnTo>
                  <a:pt x="26655" y="9282"/>
                </a:lnTo>
                <a:lnTo>
                  <a:pt x="26631" y="9241"/>
                </a:lnTo>
                <a:lnTo>
                  <a:pt x="26609" y="9199"/>
                </a:lnTo>
                <a:lnTo>
                  <a:pt x="26588" y="9157"/>
                </a:lnTo>
                <a:lnTo>
                  <a:pt x="26568" y="9115"/>
                </a:lnTo>
                <a:lnTo>
                  <a:pt x="26551" y="9073"/>
                </a:lnTo>
                <a:lnTo>
                  <a:pt x="26533" y="9029"/>
                </a:lnTo>
                <a:lnTo>
                  <a:pt x="26517" y="8987"/>
                </a:lnTo>
                <a:lnTo>
                  <a:pt x="26503" y="8943"/>
                </a:lnTo>
                <a:lnTo>
                  <a:pt x="26489" y="8900"/>
                </a:lnTo>
                <a:lnTo>
                  <a:pt x="26477" y="8857"/>
                </a:lnTo>
                <a:lnTo>
                  <a:pt x="26466" y="8812"/>
                </a:lnTo>
                <a:lnTo>
                  <a:pt x="26456" y="8768"/>
                </a:lnTo>
                <a:lnTo>
                  <a:pt x="26448" y="8723"/>
                </a:lnTo>
                <a:lnTo>
                  <a:pt x="26440" y="8680"/>
                </a:lnTo>
                <a:lnTo>
                  <a:pt x="26434" y="8635"/>
                </a:lnTo>
                <a:lnTo>
                  <a:pt x="26429" y="8590"/>
                </a:lnTo>
                <a:lnTo>
                  <a:pt x="26425" y="8546"/>
                </a:lnTo>
                <a:lnTo>
                  <a:pt x="26422" y="8501"/>
                </a:lnTo>
                <a:lnTo>
                  <a:pt x="26421" y="8456"/>
                </a:lnTo>
                <a:lnTo>
                  <a:pt x="26419" y="8412"/>
                </a:lnTo>
                <a:lnTo>
                  <a:pt x="26419" y="8368"/>
                </a:lnTo>
                <a:lnTo>
                  <a:pt x="26422" y="8323"/>
                </a:lnTo>
                <a:lnTo>
                  <a:pt x="26425" y="8278"/>
                </a:lnTo>
                <a:lnTo>
                  <a:pt x="26428" y="8233"/>
                </a:lnTo>
                <a:lnTo>
                  <a:pt x="26433" y="8189"/>
                </a:lnTo>
                <a:lnTo>
                  <a:pt x="26439" y="8145"/>
                </a:lnTo>
                <a:lnTo>
                  <a:pt x="26445" y="8100"/>
                </a:lnTo>
                <a:lnTo>
                  <a:pt x="26454" y="8056"/>
                </a:lnTo>
                <a:lnTo>
                  <a:pt x="26463" y="8013"/>
                </a:lnTo>
                <a:lnTo>
                  <a:pt x="26473" y="7969"/>
                </a:lnTo>
                <a:lnTo>
                  <a:pt x="26484" y="7925"/>
                </a:lnTo>
                <a:lnTo>
                  <a:pt x="26497" y="7882"/>
                </a:lnTo>
                <a:lnTo>
                  <a:pt x="26509" y="7839"/>
                </a:lnTo>
                <a:lnTo>
                  <a:pt x="26524" y="7796"/>
                </a:lnTo>
                <a:lnTo>
                  <a:pt x="26539" y="7754"/>
                </a:lnTo>
                <a:lnTo>
                  <a:pt x="26555" y="7711"/>
                </a:lnTo>
                <a:lnTo>
                  <a:pt x="26571" y="7669"/>
                </a:lnTo>
                <a:lnTo>
                  <a:pt x="26590" y="7628"/>
                </a:lnTo>
                <a:lnTo>
                  <a:pt x="26609" y="7587"/>
                </a:lnTo>
                <a:lnTo>
                  <a:pt x="26629" y="7546"/>
                </a:lnTo>
                <a:lnTo>
                  <a:pt x="26650" y="7506"/>
                </a:lnTo>
                <a:lnTo>
                  <a:pt x="26671" y="7465"/>
                </a:lnTo>
                <a:lnTo>
                  <a:pt x="26694" y="7426"/>
                </a:lnTo>
                <a:lnTo>
                  <a:pt x="26718" y="7387"/>
                </a:lnTo>
                <a:lnTo>
                  <a:pt x="26743" y="7349"/>
                </a:lnTo>
                <a:lnTo>
                  <a:pt x="26768" y="7310"/>
                </a:lnTo>
                <a:lnTo>
                  <a:pt x="26795" y="7273"/>
                </a:lnTo>
                <a:lnTo>
                  <a:pt x="26822" y="7236"/>
                </a:lnTo>
                <a:lnTo>
                  <a:pt x="26850" y="7200"/>
                </a:lnTo>
                <a:lnTo>
                  <a:pt x="26880" y="7163"/>
                </a:lnTo>
                <a:lnTo>
                  <a:pt x="26910" y="7128"/>
                </a:lnTo>
                <a:lnTo>
                  <a:pt x="26940" y="7094"/>
                </a:lnTo>
                <a:lnTo>
                  <a:pt x="26971" y="7060"/>
                </a:lnTo>
                <a:lnTo>
                  <a:pt x="27005" y="7027"/>
                </a:lnTo>
                <a:lnTo>
                  <a:pt x="27038" y="6994"/>
                </a:lnTo>
                <a:lnTo>
                  <a:pt x="27071" y="6962"/>
                </a:lnTo>
                <a:lnTo>
                  <a:pt x="27107" y="6933"/>
                </a:lnTo>
                <a:lnTo>
                  <a:pt x="27141" y="6906"/>
                </a:lnTo>
                <a:lnTo>
                  <a:pt x="27176" y="6880"/>
                </a:lnTo>
                <a:lnTo>
                  <a:pt x="27212" y="6854"/>
                </a:lnTo>
                <a:lnTo>
                  <a:pt x="27248" y="6829"/>
                </a:lnTo>
                <a:lnTo>
                  <a:pt x="27285" y="6805"/>
                </a:lnTo>
                <a:lnTo>
                  <a:pt x="27321" y="6782"/>
                </a:lnTo>
                <a:lnTo>
                  <a:pt x="27357" y="6761"/>
                </a:lnTo>
                <a:lnTo>
                  <a:pt x="27395" y="6740"/>
                </a:lnTo>
                <a:lnTo>
                  <a:pt x="27432" y="6719"/>
                </a:lnTo>
                <a:lnTo>
                  <a:pt x="27470" y="6699"/>
                </a:lnTo>
                <a:lnTo>
                  <a:pt x="27508" y="6681"/>
                </a:lnTo>
                <a:lnTo>
                  <a:pt x="27546" y="6663"/>
                </a:lnTo>
                <a:lnTo>
                  <a:pt x="27584" y="6646"/>
                </a:lnTo>
                <a:lnTo>
                  <a:pt x="27623" y="6630"/>
                </a:lnTo>
                <a:lnTo>
                  <a:pt x="27662" y="6615"/>
                </a:lnTo>
                <a:lnTo>
                  <a:pt x="27701" y="6600"/>
                </a:lnTo>
                <a:lnTo>
                  <a:pt x="27741" y="6587"/>
                </a:lnTo>
                <a:lnTo>
                  <a:pt x="27780" y="6573"/>
                </a:lnTo>
                <a:lnTo>
                  <a:pt x="27820" y="6562"/>
                </a:lnTo>
                <a:lnTo>
                  <a:pt x="27859" y="6550"/>
                </a:lnTo>
                <a:lnTo>
                  <a:pt x="27899" y="6540"/>
                </a:lnTo>
                <a:lnTo>
                  <a:pt x="27939" y="6531"/>
                </a:lnTo>
                <a:lnTo>
                  <a:pt x="27980" y="6521"/>
                </a:lnTo>
                <a:lnTo>
                  <a:pt x="28020" y="6514"/>
                </a:lnTo>
                <a:lnTo>
                  <a:pt x="28060" y="6507"/>
                </a:lnTo>
                <a:lnTo>
                  <a:pt x="28101" y="6499"/>
                </a:lnTo>
                <a:lnTo>
                  <a:pt x="28141" y="6494"/>
                </a:lnTo>
                <a:lnTo>
                  <a:pt x="28182" y="6489"/>
                </a:lnTo>
                <a:lnTo>
                  <a:pt x="28223" y="6485"/>
                </a:lnTo>
                <a:lnTo>
                  <a:pt x="28264" y="6482"/>
                </a:lnTo>
                <a:lnTo>
                  <a:pt x="28305" y="6480"/>
                </a:lnTo>
                <a:lnTo>
                  <a:pt x="28345" y="6478"/>
                </a:lnTo>
                <a:lnTo>
                  <a:pt x="28387" y="6477"/>
                </a:lnTo>
                <a:lnTo>
                  <a:pt x="28428" y="6477"/>
                </a:lnTo>
                <a:lnTo>
                  <a:pt x="28468" y="6477"/>
                </a:lnTo>
                <a:lnTo>
                  <a:pt x="28510" y="6479"/>
                </a:lnTo>
                <a:lnTo>
                  <a:pt x="28550" y="6481"/>
                </a:lnTo>
                <a:lnTo>
                  <a:pt x="28592" y="6483"/>
                </a:lnTo>
                <a:lnTo>
                  <a:pt x="28633" y="6486"/>
                </a:lnTo>
                <a:lnTo>
                  <a:pt x="28673" y="6490"/>
                </a:lnTo>
                <a:lnTo>
                  <a:pt x="28715" y="6495"/>
                </a:lnTo>
                <a:lnTo>
                  <a:pt x="28756" y="6501"/>
                </a:lnTo>
                <a:lnTo>
                  <a:pt x="28796" y="6508"/>
                </a:lnTo>
                <a:lnTo>
                  <a:pt x="28837" y="6514"/>
                </a:lnTo>
                <a:lnTo>
                  <a:pt x="28877" y="6522"/>
                </a:lnTo>
                <a:lnTo>
                  <a:pt x="28918" y="6531"/>
                </a:lnTo>
                <a:lnTo>
                  <a:pt x="28959" y="6540"/>
                </a:lnTo>
                <a:lnTo>
                  <a:pt x="28999" y="6549"/>
                </a:lnTo>
                <a:lnTo>
                  <a:pt x="29040" y="6560"/>
                </a:lnTo>
                <a:lnTo>
                  <a:pt x="29079" y="6571"/>
                </a:lnTo>
                <a:lnTo>
                  <a:pt x="29119" y="6584"/>
                </a:lnTo>
                <a:lnTo>
                  <a:pt x="29159" y="6596"/>
                </a:lnTo>
                <a:lnTo>
                  <a:pt x="29199" y="6610"/>
                </a:lnTo>
                <a:lnTo>
                  <a:pt x="29239" y="6623"/>
                </a:lnTo>
                <a:lnTo>
                  <a:pt x="29277" y="6638"/>
                </a:lnTo>
                <a:lnTo>
                  <a:pt x="29317" y="6653"/>
                </a:lnTo>
                <a:lnTo>
                  <a:pt x="29355" y="6669"/>
                </a:lnTo>
                <a:lnTo>
                  <a:pt x="29395" y="6686"/>
                </a:lnTo>
                <a:lnTo>
                  <a:pt x="29432" y="6703"/>
                </a:lnTo>
                <a:lnTo>
                  <a:pt x="29471" y="6721"/>
                </a:lnTo>
                <a:lnTo>
                  <a:pt x="29509" y="6740"/>
                </a:lnTo>
                <a:lnTo>
                  <a:pt x="29547" y="6759"/>
                </a:lnTo>
                <a:lnTo>
                  <a:pt x="29584" y="6778"/>
                </a:lnTo>
                <a:lnTo>
                  <a:pt x="29619" y="6799"/>
                </a:lnTo>
                <a:lnTo>
                  <a:pt x="29652" y="6819"/>
                </a:lnTo>
                <a:lnTo>
                  <a:pt x="29685" y="6841"/>
                </a:lnTo>
                <a:lnTo>
                  <a:pt x="29717" y="6863"/>
                </a:lnTo>
                <a:lnTo>
                  <a:pt x="29750" y="6884"/>
                </a:lnTo>
                <a:lnTo>
                  <a:pt x="29781" y="6906"/>
                </a:lnTo>
                <a:lnTo>
                  <a:pt x="29812" y="6929"/>
                </a:lnTo>
                <a:lnTo>
                  <a:pt x="29842" y="6953"/>
                </a:lnTo>
                <a:lnTo>
                  <a:pt x="29873" y="6977"/>
                </a:lnTo>
                <a:lnTo>
                  <a:pt x="29902" y="7001"/>
                </a:lnTo>
                <a:lnTo>
                  <a:pt x="29931" y="7025"/>
                </a:lnTo>
                <a:lnTo>
                  <a:pt x="29959" y="7050"/>
                </a:lnTo>
                <a:lnTo>
                  <a:pt x="29987" y="7075"/>
                </a:lnTo>
                <a:lnTo>
                  <a:pt x="30014" y="7101"/>
                </a:lnTo>
                <a:lnTo>
                  <a:pt x="30041" y="7127"/>
                </a:lnTo>
                <a:lnTo>
                  <a:pt x="30067" y="7153"/>
                </a:lnTo>
                <a:lnTo>
                  <a:pt x="30118" y="7207"/>
                </a:lnTo>
                <a:lnTo>
                  <a:pt x="30167" y="7261"/>
                </a:lnTo>
                <a:lnTo>
                  <a:pt x="30213" y="7317"/>
                </a:lnTo>
                <a:lnTo>
                  <a:pt x="30258" y="7376"/>
                </a:lnTo>
                <a:lnTo>
                  <a:pt x="30300" y="7434"/>
                </a:lnTo>
                <a:lnTo>
                  <a:pt x="30341" y="7494"/>
                </a:lnTo>
                <a:lnTo>
                  <a:pt x="30379" y="7555"/>
                </a:lnTo>
                <a:lnTo>
                  <a:pt x="30415" y="7617"/>
                </a:lnTo>
                <a:lnTo>
                  <a:pt x="30449" y="7680"/>
                </a:lnTo>
                <a:lnTo>
                  <a:pt x="30482" y="7744"/>
                </a:lnTo>
                <a:lnTo>
                  <a:pt x="30512" y="7809"/>
                </a:lnTo>
                <a:lnTo>
                  <a:pt x="30540" y="7874"/>
                </a:lnTo>
                <a:lnTo>
                  <a:pt x="30566" y="7941"/>
                </a:lnTo>
                <a:lnTo>
                  <a:pt x="30590" y="8007"/>
                </a:lnTo>
                <a:lnTo>
                  <a:pt x="30612" y="8075"/>
                </a:lnTo>
                <a:lnTo>
                  <a:pt x="30632" y="8144"/>
                </a:lnTo>
                <a:lnTo>
                  <a:pt x="30649" y="8212"/>
                </a:lnTo>
                <a:lnTo>
                  <a:pt x="30665" y="8282"/>
                </a:lnTo>
                <a:lnTo>
                  <a:pt x="30678" y="8352"/>
                </a:lnTo>
                <a:lnTo>
                  <a:pt x="30691" y="8423"/>
                </a:lnTo>
                <a:lnTo>
                  <a:pt x="30700" y="8493"/>
                </a:lnTo>
                <a:lnTo>
                  <a:pt x="30709" y="8565"/>
                </a:lnTo>
                <a:lnTo>
                  <a:pt x="30714" y="8636"/>
                </a:lnTo>
                <a:lnTo>
                  <a:pt x="30718" y="8708"/>
                </a:lnTo>
                <a:lnTo>
                  <a:pt x="30720" y="8780"/>
                </a:lnTo>
                <a:lnTo>
                  <a:pt x="30720" y="8853"/>
                </a:lnTo>
                <a:lnTo>
                  <a:pt x="30718" y="8924"/>
                </a:lnTo>
                <a:lnTo>
                  <a:pt x="30714" y="8996"/>
                </a:lnTo>
                <a:lnTo>
                  <a:pt x="30708" y="9068"/>
                </a:lnTo>
                <a:lnTo>
                  <a:pt x="30700" y="9141"/>
                </a:lnTo>
                <a:lnTo>
                  <a:pt x="30690" y="9213"/>
                </a:lnTo>
                <a:lnTo>
                  <a:pt x="30678" y="9284"/>
                </a:lnTo>
                <a:lnTo>
                  <a:pt x="30665" y="9355"/>
                </a:lnTo>
                <a:lnTo>
                  <a:pt x="30649" y="9427"/>
                </a:lnTo>
                <a:lnTo>
                  <a:pt x="30632" y="9498"/>
                </a:lnTo>
                <a:lnTo>
                  <a:pt x="30612" y="9569"/>
                </a:lnTo>
                <a:lnTo>
                  <a:pt x="30590" y="9638"/>
                </a:lnTo>
                <a:lnTo>
                  <a:pt x="30567" y="9708"/>
                </a:lnTo>
                <a:lnTo>
                  <a:pt x="30542" y="9777"/>
                </a:lnTo>
                <a:lnTo>
                  <a:pt x="30515" y="9845"/>
                </a:lnTo>
                <a:lnTo>
                  <a:pt x="30486" y="9913"/>
                </a:lnTo>
                <a:lnTo>
                  <a:pt x="30456" y="9981"/>
                </a:lnTo>
                <a:lnTo>
                  <a:pt x="30422" y="10047"/>
                </a:lnTo>
                <a:lnTo>
                  <a:pt x="30388" y="10113"/>
                </a:lnTo>
                <a:lnTo>
                  <a:pt x="30351" y="10177"/>
                </a:lnTo>
                <a:lnTo>
                  <a:pt x="30313" y="10242"/>
                </a:lnTo>
                <a:lnTo>
                  <a:pt x="30273" y="10304"/>
                </a:lnTo>
                <a:lnTo>
                  <a:pt x="30231" y="10367"/>
                </a:lnTo>
                <a:lnTo>
                  <a:pt x="30187" y="10428"/>
                </a:lnTo>
                <a:lnTo>
                  <a:pt x="30141" y="10488"/>
                </a:lnTo>
                <a:lnTo>
                  <a:pt x="30094" y="10547"/>
                </a:lnTo>
                <a:lnTo>
                  <a:pt x="30044" y="10604"/>
                </a:lnTo>
                <a:lnTo>
                  <a:pt x="29993" y="10660"/>
                </a:lnTo>
                <a:lnTo>
                  <a:pt x="29940" y="10715"/>
                </a:lnTo>
                <a:lnTo>
                  <a:pt x="29886" y="10770"/>
                </a:lnTo>
                <a:lnTo>
                  <a:pt x="29829" y="10822"/>
                </a:lnTo>
                <a:lnTo>
                  <a:pt x="29775" y="10867"/>
                </a:lnTo>
                <a:lnTo>
                  <a:pt x="29719" y="10911"/>
                </a:lnTo>
                <a:lnTo>
                  <a:pt x="29662" y="10953"/>
                </a:lnTo>
                <a:lnTo>
                  <a:pt x="29605" y="10993"/>
                </a:lnTo>
                <a:lnTo>
                  <a:pt x="29548" y="11032"/>
                </a:lnTo>
                <a:lnTo>
                  <a:pt x="29489" y="11068"/>
                </a:lnTo>
                <a:lnTo>
                  <a:pt x="29431" y="11105"/>
                </a:lnTo>
                <a:lnTo>
                  <a:pt x="29372" y="11138"/>
                </a:lnTo>
                <a:lnTo>
                  <a:pt x="29311" y="11170"/>
                </a:lnTo>
                <a:lnTo>
                  <a:pt x="29251" y="11201"/>
                </a:lnTo>
                <a:lnTo>
                  <a:pt x="29191" y="11231"/>
                </a:lnTo>
                <a:lnTo>
                  <a:pt x="29129" y="11259"/>
                </a:lnTo>
                <a:lnTo>
                  <a:pt x="29068" y="11285"/>
                </a:lnTo>
                <a:lnTo>
                  <a:pt x="29005" y="11310"/>
                </a:lnTo>
                <a:lnTo>
                  <a:pt x="28943" y="11333"/>
                </a:lnTo>
                <a:lnTo>
                  <a:pt x="28880" y="11353"/>
                </a:lnTo>
                <a:lnTo>
                  <a:pt x="28817" y="11374"/>
                </a:lnTo>
                <a:lnTo>
                  <a:pt x="28753" y="11392"/>
                </a:lnTo>
                <a:lnTo>
                  <a:pt x="28689" y="11410"/>
                </a:lnTo>
                <a:lnTo>
                  <a:pt x="28625" y="11424"/>
                </a:lnTo>
                <a:lnTo>
                  <a:pt x="28561" y="11439"/>
                </a:lnTo>
                <a:lnTo>
                  <a:pt x="28496" y="11451"/>
                </a:lnTo>
                <a:lnTo>
                  <a:pt x="28431" y="11462"/>
                </a:lnTo>
                <a:lnTo>
                  <a:pt x="28366" y="11471"/>
                </a:lnTo>
                <a:lnTo>
                  <a:pt x="28301" y="11479"/>
                </a:lnTo>
                <a:lnTo>
                  <a:pt x="28236" y="11486"/>
                </a:lnTo>
                <a:lnTo>
                  <a:pt x="28170" y="11490"/>
                </a:lnTo>
                <a:lnTo>
                  <a:pt x="28105" y="11494"/>
                </a:lnTo>
                <a:lnTo>
                  <a:pt x="28039" y="11496"/>
                </a:lnTo>
                <a:lnTo>
                  <a:pt x="27974" y="11496"/>
                </a:lnTo>
                <a:lnTo>
                  <a:pt x="27908" y="11495"/>
                </a:lnTo>
                <a:lnTo>
                  <a:pt x="27843" y="11493"/>
                </a:lnTo>
                <a:lnTo>
                  <a:pt x="27777" y="11489"/>
                </a:lnTo>
                <a:lnTo>
                  <a:pt x="27711" y="11484"/>
                </a:lnTo>
                <a:lnTo>
                  <a:pt x="27646" y="11476"/>
                </a:lnTo>
                <a:lnTo>
                  <a:pt x="27580" y="11468"/>
                </a:lnTo>
                <a:lnTo>
                  <a:pt x="27516" y="11459"/>
                </a:lnTo>
                <a:lnTo>
                  <a:pt x="27450" y="11447"/>
                </a:lnTo>
                <a:lnTo>
                  <a:pt x="27386" y="11435"/>
                </a:lnTo>
                <a:lnTo>
                  <a:pt x="27320" y="11421"/>
                </a:lnTo>
                <a:lnTo>
                  <a:pt x="27255" y="11405"/>
                </a:lnTo>
                <a:lnTo>
                  <a:pt x="27192" y="11389"/>
                </a:lnTo>
                <a:lnTo>
                  <a:pt x="27127" y="11371"/>
                </a:lnTo>
                <a:lnTo>
                  <a:pt x="27064" y="11351"/>
                </a:lnTo>
                <a:lnTo>
                  <a:pt x="27000" y="11331"/>
                </a:lnTo>
                <a:lnTo>
                  <a:pt x="26937" y="11308"/>
                </a:lnTo>
                <a:lnTo>
                  <a:pt x="26874" y="11284"/>
                </a:lnTo>
                <a:lnTo>
                  <a:pt x="26812" y="11259"/>
                </a:lnTo>
                <a:lnTo>
                  <a:pt x="26751" y="11233"/>
                </a:lnTo>
                <a:lnTo>
                  <a:pt x="26689" y="11205"/>
                </a:lnTo>
                <a:lnTo>
                  <a:pt x="26628" y="11175"/>
                </a:lnTo>
                <a:lnTo>
                  <a:pt x="26567" y="11144"/>
                </a:lnTo>
                <a:lnTo>
                  <a:pt x="26507" y="11113"/>
                </a:lnTo>
                <a:lnTo>
                  <a:pt x="26448" y="11080"/>
                </a:lnTo>
                <a:lnTo>
                  <a:pt x="26388" y="11044"/>
                </a:lnTo>
                <a:lnTo>
                  <a:pt x="26330" y="11009"/>
                </a:lnTo>
                <a:lnTo>
                  <a:pt x="26272" y="10971"/>
                </a:lnTo>
                <a:lnTo>
                  <a:pt x="26214" y="10933"/>
                </a:lnTo>
                <a:lnTo>
                  <a:pt x="26158" y="10892"/>
                </a:lnTo>
                <a:lnTo>
                  <a:pt x="26102" y="10852"/>
                </a:lnTo>
                <a:lnTo>
                  <a:pt x="26047" y="10809"/>
                </a:lnTo>
                <a:lnTo>
                  <a:pt x="25992" y="10765"/>
                </a:lnTo>
                <a:lnTo>
                  <a:pt x="25937" y="10720"/>
                </a:lnTo>
                <a:lnTo>
                  <a:pt x="25884" y="10673"/>
                </a:lnTo>
                <a:lnTo>
                  <a:pt x="25840" y="10644"/>
                </a:lnTo>
                <a:lnTo>
                  <a:pt x="25797" y="10618"/>
                </a:lnTo>
                <a:lnTo>
                  <a:pt x="25756" y="10593"/>
                </a:lnTo>
                <a:lnTo>
                  <a:pt x="25718" y="10571"/>
                </a:lnTo>
                <a:lnTo>
                  <a:pt x="25681" y="10551"/>
                </a:lnTo>
                <a:lnTo>
                  <a:pt x="25646" y="10533"/>
                </a:lnTo>
                <a:lnTo>
                  <a:pt x="25613" y="10518"/>
                </a:lnTo>
                <a:lnTo>
                  <a:pt x="25581" y="10503"/>
                </a:lnTo>
                <a:lnTo>
                  <a:pt x="25550" y="10492"/>
                </a:lnTo>
                <a:lnTo>
                  <a:pt x="25521" y="10480"/>
                </a:lnTo>
                <a:lnTo>
                  <a:pt x="25493" y="10472"/>
                </a:lnTo>
                <a:lnTo>
                  <a:pt x="25466" y="10464"/>
                </a:lnTo>
                <a:lnTo>
                  <a:pt x="25440" y="10457"/>
                </a:lnTo>
                <a:lnTo>
                  <a:pt x="25414" y="10452"/>
                </a:lnTo>
                <a:lnTo>
                  <a:pt x="25389" y="10448"/>
                </a:lnTo>
                <a:lnTo>
                  <a:pt x="25364" y="10445"/>
                </a:lnTo>
                <a:lnTo>
                  <a:pt x="3051" y="10445"/>
                </a:lnTo>
                <a:lnTo>
                  <a:pt x="2972" y="10444"/>
                </a:lnTo>
                <a:lnTo>
                  <a:pt x="2894" y="10442"/>
                </a:lnTo>
                <a:lnTo>
                  <a:pt x="2816" y="10437"/>
                </a:lnTo>
                <a:lnTo>
                  <a:pt x="2739" y="10429"/>
                </a:lnTo>
                <a:lnTo>
                  <a:pt x="2662" y="10421"/>
                </a:lnTo>
                <a:lnTo>
                  <a:pt x="2586" y="10411"/>
                </a:lnTo>
                <a:lnTo>
                  <a:pt x="2511" y="10398"/>
                </a:lnTo>
                <a:lnTo>
                  <a:pt x="2436" y="10383"/>
                </a:lnTo>
                <a:lnTo>
                  <a:pt x="2362" y="10367"/>
                </a:lnTo>
                <a:lnTo>
                  <a:pt x="2288" y="10349"/>
                </a:lnTo>
                <a:lnTo>
                  <a:pt x="2215" y="10329"/>
                </a:lnTo>
                <a:lnTo>
                  <a:pt x="2143" y="10309"/>
                </a:lnTo>
                <a:lnTo>
                  <a:pt x="2073" y="10285"/>
                </a:lnTo>
                <a:lnTo>
                  <a:pt x="2002" y="10261"/>
                </a:lnTo>
                <a:lnTo>
                  <a:pt x="1932" y="10234"/>
                </a:lnTo>
                <a:lnTo>
                  <a:pt x="1863" y="10205"/>
                </a:lnTo>
                <a:lnTo>
                  <a:pt x="1795" y="10176"/>
                </a:lnTo>
                <a:lnTo>
                  <a:pt x="1728" y="10144"/>
                </a:lnTo>
                <a:lnTo>
                  <a:pt x="1661" y="10112"/>
                </a:lnTo>
                <a:lnTo>
                  <a:pt x="1597" y="10077"/>
                </a:lnTo>
                <a:lnTo>
                  <a:pt x="1532" y="10041"/>
                </a:lnTo>
                <a:lnTo>
                  <a:pt x="1469" y="10004"/>
                </a:lnTo>
                <a:lnTo>
                  <a:pt x="1406" y="9965"/>
                </a:lnTo>
                <a:lnTo>
                  <a:pt x="1345" y="9924"/>
                </a:lnTo>
                <a:lnTo>
                  <a:pt x="1285" y="9883"/>
                </a:lnTo>
                <a:lnTo>
                  <a:pt x="1225" y="9839"/>
                </a:lnTo>
                <a:lnTo>
                  <a:pt x="1167" y="9794"/>
                </a:lnTo>
                <a:lnTo>
                  <a:pt x="1110" y="9749"/>
                </a:lnTo>
                <a:lnTo>
                  <a:pt x="1055" y="9702"/>
                </a:lnTo>
                <a:lnTo>
                  <a:pt x="999" y="9653"/>
                </a:lnTo>
                <a:lnTo>
                  <a:pt x="945" y="9603"/>
                </a:lnTo>
                <a:lnTo>
                  <a:pt x="893" y="9552"/>
                </a:lnTo>
                <a:lnTo>
                  <a:pt x="842" y="9500"/>
                </a:lnTo>
                <a:lnTo>
                  <a:pt x="792" y="9446"/>
                </a:lnTo>
                <a:lnTo>
                  <a:pt x="743" y="9392"/>
                </a:lnTo>
                <a:lnTo>
                  <a:pt x="696" y="9335"/>
                </a:lnTo>
                <a:lnTo>
                  <a:pt x="651" y="9278"/>
                </a:lnTo>
                <a:lnTo>
                  <a:pt x="606" y="9220"/>
                </a:lnTo>
                <a:lnTo>
                  <a:pt x="562" y="9161"/>
                </a:lnTo>
                <a:lnTo>
                  <a:pt x="521" y="9100"/>
                </a:lnTo>
                <a:lnTo>
                  <a:pt x="480" y="9039"/>
                </a:lnTo>
                <a:lnTo>
                  <a:pt x="441" y="8976"/>
                </a:lnTo>
                <a:lnTo>
                  <a:pt x="404" y="8913"/>
                </a:lnTo>
                <a:lnTo>
                  <a:pt x="367" y="8849"/>
                </a:lnTo>
                <a:lnTo>
                  <a:pt x="333" y="8784"/>
                </a:lnTo>
                <a:lnTo>
                  <a:pt x="301" y="8717"/>
                </a:lnTo>
                <a:lnTo>
                  <a:pt x="270" y="8651"/>
                </a:lnTo>
                <a:lnTo>
                  <a:pt x="239" y="8582"/>
                </a:lnTo>
                <a:lnTo>
                  <a:pt x="211" y="8513"/>
                </a:lnTo>
                <a:lnTo>
                  <a:pt x="185" y="8444"/>
                </a:lnTo>
                <a:lnTo>
                  <a:pt x="160" y="8373"/>
                </a:lnTo>
                <a:lnTo>
                  <a:pt x="136" y="8302"/>
                </a:lnTo>
                <a:lnTo>
                  <a:pt x="116" y="8230"/>
                </a:lnTo>
                <a:lnTo>
                  <a:pt x="96" y="8157"/>
                </a:lnTo>
                <a:lnTo>
                  <a:pt x="78" y="8083"/>
                </a:lnTo>
                <a:lnTo>
                  <a:pt x="61" y="8010"/>
                </a:lnTo>
                <a:lnTo>
                  <a:pt x="47" y="7935"/>
                </a:lnTo>
                <a:lnTo>
                  <a:pt x="34" y="7860"/>
                </a:lnTo>
                <a:lnTo>
                  <a:pt x="24" y="7784"/>
                </a:lnTo>
                <a:lnTo>
                  <a:pt x="16" y="7707"/>
                </a:lnTo>
                <a:lnTo>
                  <a:pt x="8" y="7630"/>
                </a:lnTo>
                <a:lnTo>
                  <a:pt x="4" y="7552"/>
                </a:lnTo>
                <a:lnTo>
                  <a:pt x="1" y="7474"/>
                </a:lnTo>
                <a:lnTo>
                  <a:pt x="0" y="7394"/>
                </a:lnTo>
                <a:lnTo>
                  <a:pt x="0" y="3050"/>
                </a:lnTo>
                <a:lnTo>
                  <a:pt x="1" y="2971"/>
                </a:lnTo>
                <a:lnTo>
                  <a:pt x="4" y="2893"/>
                </a:lnTo>
                <a:lnTo>
                  <a:pt x="8" y="2815"/>
                </a:lnTo>
                <a:lnTo>
                  <a:pt x="16" y="2738"/>
                </a:lnTo>
                <a:lnTo>
                  <a:pt x="24" y="2661"/>
                </a:lnTo>
                <a:lnTo>
                  <a:pt x="34" y="2585"/>
                </a:lnTo>
                <a:lnTo>
                  <a:pt x="47" y="2510"/>
                </a:lnTo>
                <a:lnTo>
                  <a:pt x="61" y="2435"/>
                </a:lnTo>
                <a:lnTo>
                  <a:pt x="78" y="2361"/>
                </a:lnTo>
                <a:lnTo>
                  <a:pt x="96" y="2288"/>
                </a:lnTo>
                <a:lnTo>
                  <a:pt x="116" y="2215"/>
                </a:lnTo>
                <a:lnTo>
                  <a:pt x="136" y="2143"/>
                </a:lnTo>
                <a:lnTo>
                  <a:pt x="160" y="2072"/>
                </a:lnTo>
                <a:lnTo>
                  <a:pt x="185" y="2001"/>
                </a:lnTo>
                <a:lnTo>
                  <a:pt x="211" y="1932"/>
                </a:lnTo>
                <a:lnTo>
                  <a:pt x="239" y="1863"/>
                </a:lnTo>
                <a:lnTo>
                  <a:pt x="270" y="1795"/>
                </a:lnTo>
                <a:lnTo>
                  <a:pt x="301" y="1728"/>
                </a:lnTo>
                <a:lnTo>
                  <a:pt x="333" y="1661"/>
                </a:lnTo>
                <a:lnTo>
                  <a:pt x="367" y="1596"/>
                </a:lnTo>
                <a:lnTo>
                  <a:pt x="404" y="1532"/>
                </a:lnTo>
                <a:lnTo>
                  <a:pt x="441" y="1468"/>
                </a:lnTo>
                <a:lnTo>
                  <a:pt x="480" y="1406"/>
                </a:lnTo>
                <a:lnTo>
                  <a:pt x="521" y="1345"/>
                </a:lnTo>
                <a:lnTo>
                  <a:pt x="562" y="1284"/>
                </a:lnTo>
                <a:lnTo>
                  <a:pt x="606" y="1225"/>
                </a:lnTo>
                <a:lnTo>
                  <a:pt x="651" y="1167"/>
                </a:lnTo>
                <a:lnTo>
                  <a:pt x="696" y="1109"/>
                </a:lnTo>
                <a:lnTo>
                  <a:pt x="743" y="1054"/>
                </a:lnTo>
                <a:lnTo>
                  <a:pt x="792" y="999"/>
                </a:lnTo>
                <a:lnTo>
                  <a:pt x="842" y="946"/>
                </a:lnTo>
                <a:lnTo>
                  <a:pt x="893" y="893"/>
                </a:lnTo>
                <a:lnTo>
                  <a:pt x="945" y="842"/>
                </a:lnTo>
                <a:lnTo>
                  <a:pt x="999" y="792"/>
                </a:lnTo>
                <a:lnTo>
                  <a:pt x="1055" y="744"/>
                </a:lnTo>
                <a:lnTo>
                  <a:pt x="1110" y="696"/>
                </a:lnTo>
                <a:lnTo>
                  <a:pt x="1167" y="650"/>
                </a:lnTo>
                <a:lnTo>
                  <a:pt x="1225" y="606"/>
                </a:lnTo>
                <a:lnTo>
                  <a:pt x="1285" y="563"/>
                </a:lnTo>
                <a:lnTo>
                  <a:pt x="1345" y="520"/>
                </a:lnTo>
                <a:lnTo>
                  <a:pt x="1406" y="481"/>
                </a:lnTo>
                <a:lnTo>
                  <a:pt x="1469" y="441"/>
                </a:lnTo>
                <a:lnTo>
                  <a:pt x="1532" y="404"/>
                </a:lnTo>
                <a:lnTo>
                  <a:pt x="1597" y="368"/>
                </a:lnTo>
                <a:lnTo>
                  <a:pt x="1661" y="334"/>
                </a:lnTo>
                <a:lnTo>
                  <a:pt x="1728" y="301"/>
                </a:lnTo>
                <a:lnTo>
                  <a:pt x="1795" y="270"/>
                </a:lnTo>
                <a:lnTo>
                  <a:pt x="1863" y="239"/>
                </a:lnTo>
                <a:lnTo>
                  <a:pt x="1932" y="211"/>
                </a:lnTo>
                <a:lnTo>
                  <a:pt x="2002" y="185"/>
                </a:lnTo>
                <a:lnTo>
                  <a:pt x="2073" y="160"/>
                </a:lnTo>
                <a:lnTo>
                  <a:pt x="2143" y="137"/>
                </a:lnTo>
                <a:lnTo>
                  <a:pt x="2215" y="116"/>
                </a:lnTo>
                <a:lnTo>
                  <a:pt x="2288" y="96"/>
                </a:lnTo>
                <a:lnTo>
                  <a:pt x="2362" y="78"/>
                </a:lnTo>
                <a:lnTo>
                  <a:pt x="2436" y="61"/>
                </a:lnTo>
                <a:lnTo>
                  <a:pt x="2511" y="48"/>
                </a:lnTo>
                <a:lnTo>
                  <a:pt x="2586" y="35"/>
                </a:lnTo>
                <a:lnTo>
                  <a:pt x="2662" y="24"/>
                </a:lnTo>
                <a:lnTo>
                  <a:pt x="2739" y="16"/>
                </a:lnTo>
                <a:lnTo>
                  <a:pt x="2816" y="8"/>
                </a:lnTo>
                <a:lnTo>
                  <a:pt x="2894" y="4"/>
                </a:lnTo>
                <a:lnTo>
                  <a:pt x="2972" y="1"/>
                </a:lnTo>
                <a:lnTo>
                  <a:pt x="3051" y="0"/>
                </a:lnTo>
                <a:lnTo>
                  <a:pt x="25929" y="0"/>
                </a:lnTo>
                <a:lnTo>
                  <a:pt x="26007" y="1"/>
                </a:lnTo>
                <a:lnTo>
                  <a:pt x="26086" y="4"/>
                </a:lnTo>
                <a:lnTo>
                  <a:pt x="26163" y="8"/>
                </a:lnTo>
                <a:lnTo>
                  <a:pt x="26240" y="16"/>
                </a:lnTo>
                <a:lnTo>
                  <a:pt x="26317" y="24"/>
                </a:lnTo>
                <a:lnTo>
                  <a:pt x="26393" y="35"/>
                </a:lnTo>
                <a:lnTo>
                  <a:pt x="26469" y="48"/>
                </a:lnTo>
                <a:lnTo>
                  <a:pt x="26543" y="61"/>
                </a:lnTo>
                <a:lnTo>
                  <a:pt x="26618" y="78"/>
                </a:lnTo>
                <a:lnTo>
                  <a:pt x="26691" y="96"/>
                </a:lnTo>
                <a:lnTo>
                  <a:pt x="26764" y="116"/>
                </a:lnTo>
                <a:lnTo>
                  <a:pt x="26836" y="137"/>
                </a:lnTo>
                <a:lnTo>
                  <a:pt x="26908" y="160"/>
                </a:lnTo>
                <a:lnTo>
                  <a:pt x="26977" y="185"/>
                </a:lnTo>
                <a:lnTo>
                  <a:pt x="27047" y="211"/>
                </a:lnTo>
                <a:lnTo>
                  <a:pt x="27117" y="239"/>
                </a:lnTo>
                <a:lnTo>
                  <a:pt x="27185" y="270"/>
                </a:lnTo>
                <a:lnTo>
                  <a:pt x="27251" y="301"/>
                </a:lnTo>
                <a:lnTo>
                  <a:pt x="27318" y="334"/>
                </a:lnTo>
                <a:lnTo>
                  <a:pt x="27383" y="368"/>
                </a:lnTo>
                <a:lnTo>
                  <a:pt x="27448" y="404"/>
                </a:lnTo>
                <a:lnTo>
                  <a:pt x="27510" y="441"/>
                </a:lnTo>
                <a:lnTo>
                  <a:pt x="27573" y="481"/>
                </a:lnTo>
                <a:lnTo>
                  <a:pt x="27634" y="520"/>
                </a:lnTo>
                <a:lnTo>
                  <a:pt x="27695" y="563"/>
                </a:lnTo>
                <a:lnTo>
                  <a:pt x="27754" y="606"/>
                </a:lnTo>
                <a:lnTo>
                  <a:pt x="27812" y="650"/>
                </a:lnTo>
                <a:lnTo>
                  <a:pt x="27870" y="696"/>
                </a:lnTo>
                <a:lnTo>
                  <a:pt x="27926" y="744"/>
                </a:lnTo>
                <a:lnTo>
                  <a:pt x="27980" y="792"/>
                </a:lnTo>
                <a:lnTo>
                  <a:pt x="28034" y="842"/>
                </a:lnTo>
                <a:lnTo>
                  <a:pt x="28086" y="893"/>
                </a:lnTo>
                <a:lnTo>
                  <a:pt x="28137" y="946"/>
                </a:lnTo>
                <a:lnTo>
                  <a:pt x="28187" y="999"/>
                </a:lnTo>
                <a:lnTo>
                  <a:pt x="28236" y="1054"/>
                </a:lnTo>
                <a:lnTo>
                  <a:pt x="28283" y="1109"/>
                </a:lnTo>
                <a:lnTo>
                  <a:pt x="28330" y="1167"/>
                </a:lnTo>
                <a:lnTo>
                  <a:pt x="28373" y="1225"/>
                </a:lnTo>
                <a:lnTo>
                  <a:pt x="28417" y="1284"/>
                </a:lnTo>
                <a:lnTo>
                  <a:pt x="28459" y="1345"/>
                </a:lnTo>
                <a:lnTo>
                  <a:pt x="28499" y="1406"/>
                </a:lnTo>
                <a:lnTo>
                  <a:pt x="28538" y="1468"/>
                </a:lnTo>
                <a:lnTo>
                  <a:pt x="28575" y="1532"/>
                </a:lnTo>
                <a:lnTo>
                  <a:pt x="28612" y="1596"/>
                </a:lnTo>
                <a:lnTo>
                  <a:pt x="28646" y="1661"/>
                </a:lnTo>
                <a:lnTo>
                  <a:pt x="28680" y="1728"/>
                </a:lnTo>
                <a:lnTo>
                  <a:pt x="28711" y="1795"/>
                </a:lnTo>
                <a:lnTo>
                  <a:pt x="28740" y="1863"/>
                </a:lnTo>
                <a:lnTo>
                  <a:pt x="28768" y="1932"/>
                </a:lnTo>
                <a:lnTo>
                  <a:pt x="28795" y="2001"/>
                </a:lnTo>
                <a:lnTo>
                  <a:pt x="28820" y="2072"/>
                </a:lnTo>
                <a:lnTo>
                  <a:pt x="28843" y="2143"/>
                </a:lnTo>
                <a:lnTo>
                  <a:pt x="28865" y="2215"/>
                </a:lnTo>
                <a:lnTo>
                  <a:pt x="28884" y="2288"/>
                </a:lnTo>
                <a:lnTo>
                  <a:pt x="28902" y="2361"/>
                </a:lnTo>
                <a:lnTo>
                  <a:pt x="28918" y="2435"/>
                </a:lnTo>
                <a:lnTo>
                  <a:pt x="28933" y="2510"/>
                </a:lnTo>
                <a:lnTo>
                  <a:pt x="28945" y="2585"/>
                </a:lnTo>
                <a:lnTo>
                  <a:pt x="28955" y="2661"/>
                </a:lnTo>
                <a:lnTo>
                  <a:pt x="28965" y="2738"/>
                </a:lnTo>
                <a:lnTo>
                  <a:pt x="28971" y="2815"/>
                </a:lnTo>
                <a:lnTo>
                  <a:pt x="28976" y="2893"/>
                </a:lnTo>
                <a:lnTo>
                  <a:pt x="28979" y="2971"/>
                </a:lnTo>
                <a:lnTo>
                  <a:pt x="28980" y="3050"/>
                </a:lnTo>
                <a:lnTo>
                  <a:pt x="28980" y="5222"/>
                </a:lnTo>
                <a:lnTo>
                  <a:pt x="28979" y="5273"/>
                </a:lnTo>
                <a:lnTo>
                  <a:pt x="28978" y="5323"/>
                </a:lnTo>
                <a:lnTo>
                  <a:pt x="28974" y="5373"/>
                </a:lnTo>
                <a:lnTo>
                  <a:pt x="28969" y="5422"/>
                </a:lnTo>
                <a:lnTo>
                  <a:pt x="28965" y="5447"/>
                </a:lnTo>
                <a:lnTo>
                  <a:pt x="28961" y="5471"/>
                </a:lnTo>
                <a:lnTo>
                  <a:pt x="28955" y="5495"/>
                </a:lnTo>
                <a:lnTo>
                  <a:pt x="28950" y="5518"/>
                </a:lnTo>
                <a:lnTo>
                  <a:pt x="28943" y="5542"/>
                </a:lnTo>
                <a:lnTo>
                  <a:pt x="28936" y="5565"/>
                </a:lnTo>
                <a:lnTo>
                  <a:pt x="28927" y="5588"/>
                </a:lnTo>
                <a:lnTo>
                  <a:pt x="28918" y="5610"/>
                </a:lnTo>
                <a:lnTo>
                  <a:pt x="28825" y="5605"/>
                </a:lnTo>
                <a:lnTo>
                  <a:pt x="28733" y="5603"/>
                </a:lnTo>
                <a:lnTo>
                  <a:pt x="28640" y="5603"/>
                </a:lnTo>
                <a:lnTo>
                  <a:pt x="28548" y="5605"/>
                </a:lnTo>
                <a:lnTo>
                  <a:pt x="28456" y="5610"/>
                </a:lnTo>
                <a:lnTo>
                  <a:pt x="28364" y="5617"/>
                </a:lnTo>
                <a:lnTo>
                  <a:pt x="28274" y="5625"/>
                </a:lnTo>
                <a:lnTo>
                  <a:pt x="28183" y="5637"/>
                </a:lnTo>
                <a:lnTo>
                  <a:pt x="28092" y="5649"/>
                </a:lnTo>
                <a:lnTo>
                  <a:pt x="28003" y="5665"/>
                </a:lnTo>
                <a:lnTo>
                  <a:pt x="27913" y="5682"/>
                </a:lnTo>
                <a:lnTo>
                  <a:pt x="27825" y="5702"/>
                </a:lnTo>
                <a:lnTo>
                  <a:pt x="27737" y="5725"/>
                </a:lnTo>
                <a:lnTo>
                  <a:pt x="27650" y="5749"/>
                </a:lnTo>
                <a:lnTo>
                  <a:pt x="27564" y="5776"/>
                </a:lnTo>
                <a:lnTo>
                  <a:pt x="27478" y="5805"/>
                </a:lnTo>
                <a:lnTo>
                  <a:pt x="27437" y="5821"/>
                </a:lnTo>
                <a:lnTo>
                  <a:pt x="27394" y="5836"/>
                </a:lnTo>
                <a:lnTo>
                  <a:pt x="27352" y="5853"/>
                </a:lnTo>
                <a:lnTo>
                  <a:pt x="27311" y="5870"/>
                </a:lnTo>
                <a:lnTo>
                  <a:pt x="27269" y="5887"/>
                </a:lnTo>
                <a:lnTo>
                  <a:pt x="27228" y="5906"/>
                </a:lnTo>
                <a:lnTo>
                  <a:pt x="27187" y="5925"/>
                </a:lnTo>
                <a:lnTo>
                  <a:pt x="27147" y="5945"/>
                </a:lnTo>
                <a:lnTo>
                  <a:pt x="27107" y="5964"/>
                </a:lnTo>
                <a:lnTo>
                  <a:pt x="27066" y="5985"/>
                </a:lnTo>
                <a:lnTo>
                  <a:pt x="27026" y="6007"/>
                </a:lnTo>
                <a:lnTo>
                  <a:pt x="26988" y="6029"/>
                </a:lnTo>
                <a:lnTo>
                  <a:pt x="26948" y="6051"/>
                </a:lnTo>
                <a:lnTo>
                  <a:pt x="26910" y="6075"/>
                </a:lnTo>
                <a:lnTo>
                  <a:pt x="26871" y="6098"/>
                </a:lnTo>
                <a:lnTo>
                  <a:pt x="26833" y="6123"/>
                </a:lnTo>
                <a:lnTo>
                  <a:pt x="26795" y="6148"/>
                </a:lnTo>
                <a:lnTo>
                  <a:pt x="26758" y="6173"/>
                </a:lnTo>
                <a:lnTo>
                  <a:pt x="26721" y="6199"/>
                </a:lnTo>
                <a:lnTo>
                  <a:pt x="26684" y="6226"/>
                </a:lnTo>
                <a:lnTo>
                  <a:pt x="26648" y="6253"/>
                </a:lnTo>
                <a:lnTo>
                  <a:pt x="26612" y="6281"/>
                </a:lnTo>
                <a:lnTo>
                  <a:pt x="26577" y="6309"/>
                </a:lnTo>
                <a:lnTo>
                  <a:pt x="26541" y="6338"/>
                </a:lnTo>
                <a:lnTo>
                  <a:pt x="26507" y="6368"/>
                </a:lnTo>
                <a:lnTo>
                  <a:pt x="26473" y="6398"/>
                </a:lnTo>
                <a:lnTo>
                  <a:pt x="26438" y="6430"/>
                </a:lnTo>
                <a:lnTo>
                  <a:pt x="26405" y="6462"/>
                </a:lnTo>
                <a:lnTo>
                  <a:pt x="26372" y="6494"/>
                </a:lnTo>
                <a:lnTo>
                  <a:pt x="26339" y="6526"/>
                </a:lnTo>
                <a:lnTo>
                  <a:pt x="26307" y="6560"/>
                </a:lnTo>
                <a:lnTo>
                  <a:pt x="26275" y="6594"/>
                </a:lnTo>
                <a:lnTo>
                  <a:pt x="26232" y="6643"/>
                </a:lnTo>
                <a:lnTo>
                  <a:pt x="26191" y="6694"/>
                </a:lnTo>
                <a:lnTo>
                  <a:pt x="26152" y="6744"/>
                </a:lnTo>
                <a:lnTo>
                  <a:pt x="26113" y="6796"/>
                </a:lnTo>
                <a:lnTo>
                  <a:pt x="26076" y="6848"/>
                </a:lnTo>
                <a:lnTo>
                  <a:pt x="26041" y="6901"/>
                </a:lnTo>
                <a:lnTo>
                  <a:pt x="26006" y="6954"/>
                </a:lnTo>
                <a:lnTo>
                  <a:pt x="25973" y="7008"/>
                </a:lnTo>
                <a:lnTo>
                  <a:pt x="25942" y="7063"/>
                </a:lnTo>
                <a:lnTo>
                  <a:pt x="25911" y="7119"/>
                </a:lnTo>
                <a:lnTo>
                  <a:pt x="25882" y="7174"/>
                </a:lnTo>
                <a:lnTo>
                  <a:pt x="25855" y="7231"/>
                </a:lnTo>
                <a:lnTo>
                  <a:pt x="25829" y="7287"/>
                </a:lnTo>
                <a:lnTo>
                  <a:pt x="25804" y="7344"/>
                </a:lnTo>
                <a:lnTo>
                  <a:pt x="25780" y="7403"/>
                </a:lnTo>
                <a:lnTo>
                  <a:pt x="25758" y="7461"/>
                </a:lnTo>
                <a:lnTo>
                  <a:pt x="25738" y="7519"/>
                </a:lnTo>
                <a:lnTo>
                  <a:pt x="25719" y="7578"/>
                </a:lnTo>
                <a:lnTo>
                  <a:pt x="25701" y="7637"/>
                </a:lnTo>
                <a:lnTo>
                  <a:pt x="25684" y="7697"/>
                </a:lnTo>
                <a:lnTo>
                  <a:pt x="25669" y="7757"/>
                </a:lnTo>
                <a:lnTo>
                  <a:pt x="25655" y="7817"/>
                </a:lnTo>
                <a:lnTo>
                  <a:pt x="25643" y="7877"/>
                </a:lnTo>
                <a:lnTo>
                  <a:pt x="25631" y="7938"/>
                </a:lnTo>
                <a:lnTo>
                  <a:pt x="25622" y="7998"/>
                </a:lnTo>
                <a:lnTo>
                  <a:pt x="25614" y="8058"/>
                </a:lnTo>
                <a:lnTo>
                  <a:pt x="25606" y="8120"/>
                </a:lnTo>
                <a:lnTo>
                  <a:pt x="25601" y="8180"/>
                </a:lnTo>
                <a:lnTo>
                  <a:pt x="25597" y="8242"/>
                </a:lnTo>
                <a:lnTo>
                  <a:pt x="25595" y="8303"/>
                </a:lnTo>
                <a:lnTo>
                  <a:pt x="25593" y="8363"/>
                </a:lnTo>
                <a:lnTo>
                  <a:pt x="25593" y="8425"/>
                </a:lnTo>
                <a:lnTo>
                  <a:pt x="25595" y="8486"/>
                </a:lnTo>
                <a:lnTo>
                  <a:pt x="25597" y="8547"/>
                </a:lnTo>
                <a:lnTo>
                  <a:pt x="25601" y="8608"/>
                </a:lnTo>
                <a:lnTo>
                  <a:pt x="25607" y="8668"/>
                </a:lnTo>
                <a:lnTo>
                  <a:pt x="25614" y="8729"/>
                </a:lnTo>
                <a:lnTo>
                  <a:pt x="25622" y="8789"/>
                </a:lnTo>
                <a:lnTo>
                  <a:pt x="25632" y="8849"/>
                </a:lnTo>
                <a:lnTo>
                  <a:pt x="25644" y="8910"/>
                </a:lnTo>
                <a:lnTo>
                  <a:pt x="25656" y="8969"/>
                </a:lnTo>
                <a:lnTo>
                  <a:pt x="25670" y="9028"/>
                </a:lnTo>
                <a:lnTo>
                  <a:pt x="25686" y="9088"/>
                </a:lnTo>
                <a:lnTo>
                  <a:pt x="25702" y="9146"/>
                </a:lnTo>
                <a:lnTo>
                  <a:pt x="25721" y="9204"/>
                </a:lnTo>
                <a:lnTo>
                  <a:pt x="25740" y="9263"/>
                </a:lnTo>
                <a:lnTo>
                  <a:pt x="25762" y="9320"/>
                </a:lnTo>
                <a:lnTo>
                  <a:pt x="25783" y="9377"/>
                </a:lnTo>
                <a:lnTo>
                  <a:pt x="25807" y="9434"/>
                </a:lnTo>
                <a:lnTo>
                  <a:pt x="25832" y="9490"/>
                </a:lnTo>
                <a:lnTo>
                  <a:pt x="25859" y="9546"/>
                </a:lnTo>
                <a:lnTo>
                  <a:pt x="25888" y="9601"/>
                </a:lnTo>
                <a:lnTo>
                  <a:pt x="25917" y="9655"/>
                </a:lnTo>
                <a:lnTo>
                  <a:pt x="25948" y="9709"/>
                </a:lnTo>
                <a:lnTo>
                  <a:pt x="25980" y="9762"/>
                </a:lnTo>
                <a:lnTo>
                  <a:pt x="26015" y="9815"/>
                </a:lnTo>
                <a:lnTo>
                  <a:pt x="26050" y="9867"/>
                </a:lnTo>
                <a:lnTo>
                  <a:pt x="26086" y="9918"/>
                </a:lnTo>
                <a:lnTo>
                  <a:pt x="26124" y="9969"/>
                </a:lnTo>
                <a:lnTo>
                  <a:pt x="26163" y="10018"/>
                </a:lnTo>
                <a:lnTo>
                  <a:pt x="26205" y="10067"/>
                </a:lnTo>
                <a:lnTo>
                  <a:pt x="26247" y="10116"/>
                </a:lnTo>
                <a:lnTo>
                  <a:pt x="26290" y="10163"/>
                </a:lnTo>
                <a:lnTo>
                  <a:pt x="26336" y="10210"/>
                </a:lnTo>
                <a:lnTo>
                  <a:pt x="26383" y="10254"/>
                </a:lnTo>
                <a:lnTo>
                  <a:pt x="26430" y="10298"/>
                </a:lnTo>
                <a:lnTo>
                  <a:pt x="26479" y="10340"/>
                </a:lnTo>
                <a:lnTo>
                  <a:pt x="26528" y="10380"/>
                </a:lnTo>
                <a:lnTo>
                  <a:pt x="26579" y="10419"/>
                </a:lnTo>
                <a:lnTo>
                  <a:pt x="26630" y="10456"/>
                </a:lnTo>
                <a:lnTo>
                  <a:pt x="26682" y="10492"/>
                </a:lnTo>
                <a:lnTo>
                  <a:pt x="26735" y="10525"/>
                </a:lnTo>
                <a:lnTo>
                  <a:pt x="26788" y="10557"/>
                </a:lnTo>
                <a:lnTo>
                  <a:pt x="26843" y="10588"/>
                </a:lnTo>
                <a:lnTo>
                  <a:pt x="26897" y="10618"/>
                </a:lnTo>
                <a:lnTo>
                  <a:pt x="26954" y="10645"/>
                </a:lnTo>
                <a:lnTo>
                  <a:pt x="27010" y="10671"/>
                </a:lnTo>
                <a:lnTo>
                  <a:pt x="27067" y="10695"/>
                </a:lnTo>
                <a:lnTo>
                  <a:pt x="27124" y="10718"/>
                </a:lnTo>
                <a:lnTo>
                  <a:pt x="27182" y="10738"/>
                </a:lnTo>
                <a:lnTo>
                  <a:pt x="27240" y="10758"/>
                </a:lnTo>
                <a:lnTo>
                  <a:pt x="27298" y="10776"/>
                </a:lnTo>
                <a:lnTo>
                  <a:pt x="27357" y="10792"/>
                </a:lnTo>
                <a:lnTo>
                  <a:pt x="27417" y="10807"/>
                </a:lnTo>
                <a:lnTo>
                  <a:pt x="27476" y="10821"/>
                </a:lnTo>
                <a:lnTo>
                  <a:pt x="27535" y="10832"/>
                </a:lnTo>
                <a:lnTo>
                  <a:pt x="27596" y="10841"/>
                </a:lnTo>
                <a:lnTo>
                  <a:pt x="27655" y="10850"/>
                </a:lnTo>
                <a:lnTo>
                  <a:pt x="27716" y="10857"/>
                </a:lnTo>
                <a:lnTo>
                  <a:pt x="27776" y="10862"/>
                </a:lnTo>
                <a:lnTo>
                  <a:pt x="27836" y="10865"/>
                </a:lnTo>
                <a:lnTo>
                  <a:pt x="27897" y="10867"/>
                </a:lnTo>
                <a:lnTo>
                  <a:pt x="27956" y="10868"/>
                </a:lnTo>
                <a:lnTo>
                  <a:pt x="28016" y="10867"/>
                </a:lnTo>
                <a:lnTo>
                  <a:pt x="28077" y="10864"/>
                </a:lnTo>
                <a:lnTo>
                  <a:pt x="28136" y="10860"/>
                </a:lnTo>
                <a:lnTo>
                  <a:pt x="28195" y="10854"/>
                </a:lnTo>
                <a:lnTo>
                  <a:pt x="28255" y="10847"/>
                </a:lnTo>
                <a:lnTo>
                  <a:pt x="28314" y="10838"/>
                </a:lnTo>
                <a:lnTo>
                  <a:pt x="28372" y="10828"/>
                </a:lnTo>
                <a:lnTo>
                  <a:pt x="28431" y="10815"/>
                </a:lnTo>
                <a:lnTo>
                  <a:pt x="28488" y="10802"/>
                </a:lnTo>
                <a:lnTo>
                  <a:pt x="28545" y="10786"/>
                </a:lnTo>
                <a:lnTo>
                  <a:pt x="28603" y="10770"/>
                </a:lnTo>
                <a:lnTo>
                  <a:pt x="28659" y="10752"/>
                </a:lnTo>
                <a:lnTo>
                  <a:pt x="28714" y="10732"/>
                </a:lnTo>
                <a:lnTo>
                  <a:pt x="28769" y="10710"/>
                </a:lnTo>
                <a:lnTo>
                  <a:pt x="28823" y="10687"/>
                </a:lnTo>
                <a:lnTo>
                  <a:pt x="28877" y="10662"/>
                </a:lnTo>
                <a:lnTo>
                  <a:pt x="28930" y="10636"/>
                </a:lnTo>
                <a:lnTo>
                  <a:pt x="28983" y="10609"/>
                </a:lnTo>
                <a:lnTo>
                  <a:pt x="29034" y="10580"/>
                </a:lnTo>
                <a:lnTo>
                  <a:pt x="29083" y="10549"/>
                </a:lnTo>
                <a:lnTo>
                  <a:pt x="29133" y="10517"/>
                </a:lnTo>
                <a:lnTo>
                  <a:pt x="29181" y="10482"/>
                </a:lnTo>
                <a:lnTo>
                  <a:pt x="29229" y="10447"/>
                </a:lnTo>
                <a:lnTo>
                  <a:pt x="29276" y="10411"/>
                </a:lnTo>
                <a:lnTo>
                  <a:pt x="29321" y="10372"/>
                </a:lnTo>
                <a:lnTo>
                  <a:pt x="29366" y="10332"/>
                </a:lnTo>
                <a:lnTo>
                  <a:pt x="29408" y="10291"/>
                </a:lnTo>
                <a:lnTo>
                  <a:pt x="29450" y="10247"/>
                </a:lnTo>
                <a:lnTo>
                  <a:pt x="29491" y="10202"/>
                </a:lnTo>
                <a:lnTo>
                  <a:pt x="29530" y="10157"/>
                </a:lnTo>
                <a:lnTo>
                  <a:pt x="29569" y="10109"/>
                </a:lnTo>
                <a:lnTo>
                  <a:pt x="29605" y="10060"/>
                </a:lnTo>
                <a:lnTo>
                  <a:pt x="29640" y="10009"/>
                </a:lnTo>
                <a:lnTo>
                  <a:pt x="29674" y="9957"/>
                </a:lnTo>
                <a:lnTo>
                  <a:pt x="29707" y="9903"/>
                </a:lnTo>
                <a:lnTo>
                  <a:pt x="29727" y="9868"/>
                </a:lnTo>
                <a:lnTo>
                  <a:pt x="29746" y="9833"/>
                </a:lnTo>
                <a:lnTo>
                  <a:pt x="29764" y="9798"/>
                </a:lnTo>
                <a:lnTo>
                  <a:pt x="29783" y="9761"/>
                </a:lnTo>
                <a:lnTo>
                  <a:pt x="29800" y="9726"/>
                </a:lnTo>
                <a:lnTo>
                  <a:pt x="29817" y="9688"/>
                </a:lnTo>
                <a:lnTo>
                  <a:pt x="29833" y="9652"/>
                </a:lnTo>
                <a:lnTo>
                  <a:pt x="29850" y="9614"/>
                </a:lnTo>
                <a:lnTo>
                  <a:pt x="29864" y="9577"/>
                </a:lnTo>
                <a:lnTo>
                  <a:pt x="29879" y="9538"/>
                </a:lnTo>
                <a:lnTo>
                  <a:pt x="29893" y="9501"/>
                </a:lnTo>
                <a:lnTo>
                  <a:pt x="29906" y="9462"/>
                </a:lnTo>
                <a:lnTo>
                  <a:pt x="29918" y="9424"/>
                </a:lnTo>
                <a:lnTo>
                  <a:pt x="29931" y="9384"/>
                </a:lnTo>
                <a:lnTo>
                  <a:pt x="29942" y="9346"/>
                </a:lnTo>
                <a:lnTo>
                  <a:pt x="29953" y="9306"/>
                </a:lnTo>
                <a:lnTo>
                  <a:pt x="29962" y="9267"/>
                </a:lnTo>
                <a:lnTo>
                  <a:pt x="29971" y="9227"/>
                </a:lnTo>
                <a:lnTo>
                  <a:pt x="29980" y="9188"/>
                </a:lnTo>
                <a:lnTo>
                  <a:pt x="29988" y="9147"/>
                </a:lnTo>
                <a:lnTo>
                  <a:pt x="29994" y="9108"/>
                </a:lnTo>
                <a:lnTo>
                  <a:pt x="30001" y="9068"/>
                </a:lnTo>
                <a:lnTo>
                  <a:pt x="30006" y="9027"/>
                </a:lnTo>
                <a:lnTo>
                  <a:pt x="30011" y="8988"/>
                </a:lnTo>
                <a:lnTo>
                  <a:pt x="30015" y="8947"/>
                </a:lnTo>
                <a:lnTo>
                  <a:pt x="30018" y="8908"/>
                </a:lnTo>
                <a:lnTo>
                  <a:pt x="30020" y="8867"/>
                </a:lnTo>
                <a:lnTo>
                  <a:pt x="30021" y="8827"/>
                </a:lnTo>
                <a:lnTo>
                  <a:pt x="30023" y="8787"/>
                </a:lnTo>
                <a:lnTo>
                  <a:pt x="30023" y="8747"/>
                </a:lnTo>
                <a:lnTo>
                  <a:pt x="30021" y="8707"/>
                </a:lnTo>
                <a:lnTo>
                  <a:pt x="30019" y="8667"/>
                </a:lnTo>
                <a:lnTo>
                  <a:pt x="30017" y="8628"/>
                </a:lnTo>
                <a:lnTo>
                  <a:pt x="30013" y="8588"/>
                </a:lnTo>
                <a:lnTo>
                  <a:pt x="30009" y="8549"/>
                </a:lnTo>
                <a:lnTo>
                  <a:pt x="30004" y="8509"/>
                </a:lnTo>
                <a:lnTo>
                  <a:pt x="29998" y="8471"/>
                </a:lnTo>
                <a:lnTo>
                  <a:pt x="29990" y="8432"/>
                </a:lnTo>
                <a:lnTo>
                  <a:pt x="29982" y="8394"/>
                </a:lnTo>
                <a:lnTo>
                  <a:pt x="29974" y="8355"/>
                </a:lnTo>
                <a:lnTo>
                  <a:pt x="29963" y="8317"/>
                </a:lnTo>
                <a:lnTo>
                  <a:pt x="29953" y="8279"/>
                </a:lnTo>
                <a:lnTo>
                  <a:pt x="29941" y="8242"/>
                </a:lnTo>
                <a:lnTo>
                  <a:pt x="29928" y="8204"/>
                </a:lnTo>
                <a:lnTo>
                  <a:pt x="29914" y="8168"/>
                </a:lnTo>
                <a:lnTo>
                  <a:pt x="29900" y="8130"/>
                </a:lnTo>
                <a:lnTo>
                  <a:pt x="29884" y="8095"/>
                </a:lnTo>
                <a:lnTo>
                  <a:pt x="29867" y="8058"/>
                </a:lnTo>
                <a:lnTo>
                  <a:pt x="29850" y="8023"/>
                </a:lnTo>
                <a:lnTo>
                  <a:pt x="29831" y="7989"/>
                </a:lnTo>
                <a:lnTo>
                  <a:pt x="29811" y="7954"/>
                </a:lnTo>
                <a:lnTo>
                  <a:pt x="29790" y="7920"/>
                </a:lnTo>
                <a:lnTo>
                  <a:pt x="29767" y="7887"/>
                </a:lnTo>
                <a:lnTo>
                  <a:pt x="29745" y="7853"/>
                </a:lnTo>
                <a:lnTo>
                  <a:pt x="29721" y="7821"/>
                </a:lnTo>
                <a:lnTo>
                  <a:pt x="29696" y="7789"/>
                </a:lnTo>
                <a:lnTo>
                  <a:pt x="29670" y="7758"/>
                </a:lnTo>
                <a:lnTo>
                  <a:pt x="29643" y="7726"/>
                </a:lnTo>
                <a:lnTo>
                  <a:pt x="29613" y="7696"/>
                </a:lnTo>
                <a:lnTo>
                  <a:pt x="29584" y="7666"/>
                </a:lnTo>
                <a:lnTo>
                  <a:pt x="29553" y="7637"/>
                </a:lnTo>
                <a:lnTo>
                  <a:pt x="29522" y="7609"/>
                </a:lnTo>
                <a:lnTo>
                  <a:pt x="29488" y="7581"/>
                </a:lnTo>
                <a:lnTo>
                  <a:pt x="29454" y="7554"/>
                </a:lnTo>
                <a:lnTo>
                  <a:pt x="29417" y="7517"/>
                </a:lnTo>
                <a:lnTo>
                  <a:pt x="29384" y="7487"/>
                </a:lnTo>
                <a:lnTo>
                  <a:pt x="29355" y="7461"/>
                </a:lnTo>
                <a:lnTo>
                  <a:pt x="29331" y="7439"/>
                </a:lnTo>
                <a:lnTo>
                  <a:pt x="29297" y="7412"/>
                </a:lnTo>
                <a:lnTo>
                  <a:pt x="29285" y="7403"/>
                </a:lnTo>
                <a:close/>
              </a:path>
            </a:pathLst>
          </a:custGeom>
          <a:solidFill>
            <a:srgbClr val="47BAB8"/>
          </a:solidFill>
          <a:ln w="38100">
            <a:solidFill>
              <a:schemeClr val="bg1"/>
            </a:solidFill>
          </a:ln>
          <a:effectLst>
            <a:outerShdw blurRad="57150" dist="19050" dir="5400000" algn="ctr" rotWithShape="0">
              <a:srgbClr val="000000">
                <a:alpha val="63000"/>
              </a:srgbClr>
            </a:outerShdw>
          </a:effectLst>
        </p:spPr>
        <p:txBody>
          <a:bodyPr rIns="378000" anchor="ctr">
            <a:normAutofit/>
          </a:bodyPr>
          <a:lstStyle/>
          <a:p>
            <a:pPr algn="ctr" defTabSz="1371600">
              <a:defRPr/>
            </a:pPr>
            <a:r>
              <a:rPr lang="en-US" altLang="zh-CN" sz="3000" kern="0">
                <a:solidFill>
                  <a:srgbClr val="FFFFFF"/>
                </a:solidFill>
                <a:latin typeface="#9Slide03 AllRoundGothic" panose="020B0703020202020104" pitchFamily="34" charset="0"/>
                <a:ea typeface="微软雅黑"/>
                <a:cs typeface="+mn-ea"/>
                <a:sym typeface="+mn-lt"/>
              </a:rPr>
              <a:t>Câu 17</a:t>
            </a:r>
            <a:endParaRPr lang="zh-CN" altLang="en-US" sz="3000" kern="0" dirty="0">
              <a:solidFill>
                <a:srgbClr val="FFFFFF"/>
              </a:solidFill>
              <a:latin typeface="#9Slide03 AllRoundGothic" panose="020B0703020202020104" pitchFamily="34" charset="0"/>
              <a:ea typeface="微软雅黑"/>
              <a:cs typeface="+mn-ea"/>
              <a:sym typeface="+mn-lt"/>
            </a:endParaRPr>
          </a:p>
        </p:txBody>
      </p:sp>
      <p:pic>
        <p:nvPicPr>
          <p:cNvPr id="8" name="图片 7" descr="n23 Fb Tran Manh Tung">
            <a:extLst>
              <a:ext uri="{FF2B5EF4-FFF2-40B4-BE49-F238E27FC236}">
                <a16:creationId xmlns:a16="http://schemas.microsoft.com/office/drawing/2014/main" id="{189299A1-551C-44FB-A4DA-8A2D5AE9C0B4}"/>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709008" y="3212649"/>
            <a:ext cx="1307070" cy="1930851"/>
          </a:xfrm>
          <a:prstGeom prst="rect">
            <a:avLst/>
          </a:prstGeom>
        </p:spPr>
      </p:pic>
      <p:pic>
        <p:nvPicPr>
          <p:cNvPr id="2" name="图片 34" descr="n23 Fb Tran Manh Tung">
            <a:extLst>
              <a:ext uri="{FF2B5EF4-FFF2-40B4-BE49-F238E27FC236}">
                <a16:creationId xmlns:a16="http://schemas.microsoft.com/office/drawing/2014/main" id="{40A74AF0-D7D4-FB95-695B-B1FA2F283910}"/>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3715999" y="-2931"/>
            <a:ext cx="4560277" cy="2378193"/>
          </a:xfrm>
          <a:prstGeom prst="rect">
            <a:avLst/>
          </a:prstGeom>
        </p:spPr>
      </p:pic>
      <p:sp>
        <p:nvSpPr>
          <p:cNvPr id="3" name="MH_Other_1" descr="n23 Fb Tran Manh Tung">
            <a:extLst>
              <a:ext uri="{FF2B5EF4-FFF2-40B4-BE49-F238E27FC236}">
                <a16:creationId xmlns:a16="http://schemas.microsoft.com/office/drawing/2014/main" id="{EADACE13-B562-DA06-C882-6CAE9A07848C}"/>
              </a:ext>
            </a:extLst>
          </p:cNvPr>
          <p:cNvSpPr>
            <a:spLocks noChangeArrowheads="1"/>
          </p:cNvSpPr>
          <p:nvPr>
            <p:custDataLst>
              <p:tags r:id="rId2"/>
            </p:custDataLst>
          </p:nvPr>
        </p:nvSpPr>
        <p:spPr bwMode="auto">
          <a:xfrm rot="1805303" flipH="1">
            <a:off x="1378947" y="712739"/>
            <a:ext cx="1172424" cy="1010531"/>
          </a:xfrm>
          <a:prstGeom prst="triangle">
            <a:avLst>
              <a:gd name="adj" fmla="val 50000"/>
            </a:avLst>
          </a:prstGeom>
          <a:solidFill>
            <a:srgbClr val="58CDD0">
              <a:lumMod val="40000"/>
              <a:lumOff val="60000"/>
            </a:srgbClr>
          </a:solidFill>
          <a:ln>
            <a:noFill/>
          </a:ln>
        </p:spPr>
        <p:txBody>
          <a:bodyPr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just" defTabSz="1371600">
              <a:lnSpc>
                <a:spcPct val="130000"/>
              </a:lnSpc>
              <a:defRPr/>
            </a:pPr>
            <a:endParaRPr lang="zh-CN" altLang="en-US" sz="2700" kern="0">
              <a:solidFill>
                <a:srgbClr val="FFFFFF"/>
              </a:solidFill>
              <a:latin typeface="微软雅黑"/>
              <a:ea typeface="微软雅黑"/>
              <a:cs typeface="+mn-ea"/>
              <a:sym typeface="+mn-lt"/>
            </a:endParaRPr>
          </a:p>
        </p:txBody>
      </p:sp>
      <p:sp>
        <p:nvSpPr>
          <p:cNvPr id="4" name="MH_Other_2" descr="n23 Fb Tran Manh Tung">
            <a:extLst>
              <a:ext uri="{FF2B5EF4-FFF2-40B4-BE49-F238E27FC236}">
                <a16:creationId xmlns:a16="http://schemas.microsoft.com/office/drawing/2014/main" id="{952DF1F2-F2E4-9CAE-554B-9529E003A4A2}"/>
              </a:ext>
            </a:extLst>
          </p:cNvPr>
          <p:cNvSpPr>
            <a:spLocks/>
          </p:cNvSpPr>
          <p:nvPr>
            <p:custDataLst>
              <p:tags r:id="rId3"/>
            </p:custDataLst>
          </p:nvPr>
        </p:nvSpPr>
        <p:spPr bwMode="auto">
          <a:xfrm>
            <a:off x="457200" y="190500"/>
            <a:ext cx="1558878" cy="1796498"/>
          </a:xfrm>
          <a:custGeom>
            <a:avLst/>
            <a:gdLst>
              <a:gd name="T0" fmla="*/ 477 w 1030516"/>
              <a:gd name="T1" fmla="*/ 0 h 1186577"/>
              <a:gd name="T2" fmla="*/ 678091 w 1030516"/>
              <a:gd name="T3" fmla="*/ 389224 h 1186577"/>
              <a:gd name="T4" fmla="*/ 0 w 1030516"/>
              <a:gd name="T5" fmla="*/ 783469 h 1186577"/>
              <a:gd name="T6" fmla="*/ 0 60000 65536"/>
              <a:gd name="T7" fmla="*/ 0 60000 65536"/>
              <a:gd name="T8" fmla="*/ 0 60000 65536"/>
              <a:gd name="T9" fmla="*/ 0 w 1030516"/>
              <a:gd name="T10" fmla="*/ 0 h 1186577"/>
              <a:gd name="T11" fmla="*/ 1030516 w 1030516"/>
              <a:gd name="T12" fmla="*/ 1186577 h 1186577"/>
            </a:gdLst>
            <a:ahLst/>
            <a:cxnLst>
              <a:cxn ang="T6">
                <a:pos x="T0" y="T1"/>
              </a:cxn>
              <a:cxn ang="T7">
                <a:pos x="T2" y="T3"/>
              </a:cxn>
              <a:cxn ang="T8">
                <a:pos x="T4" y="T5"/>
              </a:cxn>
            </a:cxnLst>
            <a:rect l="T9" t="T10" r="T11" b="T12"/>
            <a:pathLst>
              <a:path w="1030516" h="1186577">
                <a:moveTo>
                  <a:pt x="724" y="0"/>
                </a:moveTo>
                <a:lnTo>
                  <a:pt x="1030516" y="589487"/>
                </a:lnTo>
                <a:lnTo>
                  <a:pt x="0" y="1186577"/>
                </a:lnTo>
                <a:lnTo>
                  <a:pt x="724" y="0"/>
                </a:lnTo>
                <a:close/>
              </a:path>
            </a:pathLst>
          </a:custGeom>
          <a:solidFill>
            <a:srgbClr val="0F80CC"/>
          </a:solidFill>
          <a:ln>
            <a:noFill/>
          </a:ln>
        </p:spPr>
        <p:txBody>
          <a:bodyPr rIns="648000" anchor="ctr"/>
          <a:lstStyle>
            <a:lvl1pPr>
              <a:defRPr>
                <a:solidFill>
                  <a:schemeClr val="tx1"/>
                </a:solidFill>
                <a:latin typeface="等线" pitchFamily="2" charset="-122"/>
                <a:ea typeface="等线" pitchFamily="2" charset="-122"/>
              </a:defRPr>
            </a:lvl1pPr>
            <a:lvl2pPr marL="742950" indent="-285750">
              <a:defRPr>
                <a:solidFill>
                  <a:schemeClr val="tx1"/>
                </a:solidFill>
                <a:latin typeface="等线" pitchFamily="2" charset="-122"/>
                <a:ea typeface="等线" pitchFamily="2" charset="-122"/>
              </a:defRPr>
            </a:lvl2pPr>
            <a:lvl3pPr marL="1143000" indent="-228600">
              <a:defRPr>
                <a:solidFill>
                  <a:schemeClr val="tx1"/>
                </a:solidFill>
                <a:latin typeface="等线" pitchFamily="2" charset="-122"/>
                <a:ea typeface="等线" pitchFamily="2" charset="-122"/>
              </a:defRPr>
            </a:lvl3pPr>
            <a:lvl4pPr marL="1600200" indent="-228600">
              <a:defRPr>
                <a:solidFill>
                  <a:schemeClr val="tx1"/>
                </a:solidFill>
                <a:latin typeface="等线" pitchFamily="2" charset="-122"/>
                <a:ea typeface="等线" pitchFamily="2" charset="-122"/>
              </a:defRPr>
            </a:lvl4pPr>
            <a:lvl5pPr marL="2057400" indent="-228600">
              <a:defRPr>
                <a:solidFill>
                  <a:schemeClr val="tx1"/>
                </a:solidFill>
                <a:latin typeface="等线" pitchFamily="2" charset="-122"/>
                <a:ea typeface="等线" pitchFamily="2" charset="-122"/>
              </a:defRPr>
            </a:lvl5pPr>
            <a:lvl6pPr marL="2514600" indent="-228600" eaLnBrk="0" fontAlgn="base" hangingPunct="0">
              <a:spcBef>
                <a:spcPct val="0"/>
              </a:spcBef>
              <a:spcAft>
                <a:spcPct val="0"/>
              </a:spcAft>
              <a:defRPr>
                <a:solidFill>
                  <a:schemeClr val="tx1"/>
                </a:solidFill>
                <a:latin typeface="等线" pitchFamily="2" charset="-122"/>
                <a:ea typeface="等线" pitchFamily="2" charset="-122"/>
              </a:defRPr>
            </a:lvl6pPr>
            <a:lvl7pPr marL="2971800" indent="-228600" eaLnBrk="0" fontAlgn="base" hangingPunct="0">
              <a:spcBef>
                <a:spcPct val="0"/>
              </a:spcBef>
              <a:spcAft>
                <a:spcPct val="0"/>
              </a:spcAft>
              <a:defRPr>
                <a:solidFill>
                  <a:schemeClr val="tx1"/>
                </a:solidFill>
                <a:latin typeface="等线" pitchFamily="2" charset="-122"/>
                <a:ea typeface="等线" pitchFamily="2" charset="-122"/>
              </a:defRPr>
            </a:lvl7pPr>
            <a:lvl8pPr marL="3429000" indent="-228600" eaLnBrk="0" fontAlgn="base" hangingPunct="0">
              <a:spcBef>
                <a:spcPct val="0"/>
              </a:spcBef>
              <a:spcAft>
                <a:spcPct val="0"/>
              </a:spcAft>
              <a:defRPr>
                <a:solidFill>
                  <a:schemeClr val="tx1"/>
                </a:solidFill>
                <a:latin typeface="等线" pitchFamily="2" charset="-122"/>
                <a:ea typeface="等线" pitchFamily="2" charset="-122"/>
              </a:defRPr>
            </a:lvl8pPr>
            <a:lvl9pPr marL="3886200" indent="-228600" eaLnBrk="0" fontAlgn="base" hangingPunct="0">
              <a:spcBef>
                <a:spcPct val="0"/>
              </a:spcBef>
              <a:spcAft>
                <a:spcPct val="0"/>
              </a:spcAft>
              <a:defRPr>
                <a:solidFill>
                  <a:schemeClr val="tx1"/>
                </a:solidFill>
                <a:latin typeface="等线" pitchFamily="2" charset="-122"/>
                <a:ea typeface="等线" pitchFamily="2" charset="-122"/>
              </a:defRPr>
            </a:lvl9pPr>
          </a:lstStyle>
          <a:p>
            <a:pPr algn="ctr" defTabSz="1371600">
              <a:defRPr/>
            </a:pPr>
            <a:r>
              <a:rPr lang="en-US" altLang="zh-CN" sz="4200" kern="0" dirty="0">
                <a:solidFill>
                  <a:srgbClr val="FFFFFF"/>
                </a:solidFill>
                <a:latin typeface="微软雅黑"/>
                <a:ea typeface="微软雅黑"/>
                <a:cs typeface="+mn-ea"/>
                <a:sym typeface="+mn-lt"/>
              </a:rPr>
              <a:t>I</a:t>
            </a:r>
            <a:endParaRPr lang="zh-CN" altLang="en-US" sz="4200" kern="0" dirty="0">
              <a:solidFill>
                <a:srgbClr val="FFFFFF"/>
              </a:solidFill>
              <a:latin typeface="微软雅黑"/>
              <a:ea typeface="微软雅黑"/>
              <a:cs typeface="+mn-ea"/>
              <a:sym typeface="+mn-lt"/>
            </a:endParaRPr>
          </a:p>
        </p:txBody>
      </p:sp>
      <p:sp>
        <p:nvSpPr>
          <p:cNvPr id="23" name="MH_SubTitle_1" descr="n23 Fb Tran Manh Tung">
            <a:extLst>
              <a:ext uri="{FF2B5EF4-FFF2-40B4-BE49-F238E27FC236}">
                <a16:creationId xmlns:a16="http://schemas.microsoft.com/office/drawing/2014/main" id="{F250FE96-9F2A-5302-DCE7-1E0A092FDBD6}"/>
              </a:ext>
            </a:extLst>
          </p:cNvPr>
          <p:cNvSpPr/>
          <p:nvPr>
            <p:custDataLst>
              <p:tags r:id="rId4"/>
            </p:custDataLst>
          </p:nvPr>
        </p:nvSpPr>
        <p:spPr>
          <a:xfrm>
            <a:off x="2214176" y="764607"/>
            <a:ext cx="7359564" cy="1206253"/>
          </a:xfrm>
          <a:prstGeom prst="rect">
            <a:avLst/>
          </a:prstGeom>
          <a:solidFill>
            <a:srgbClr val="FFFFFF"/>
          </a:solidFill>
          <a:effectLst/>
        </p:spPr>
        <p:txBody>
          <a:bodyPr anchor="ctr"/>
          <a:lstStyle/>
          <a:p>
            <a:pPr algn="ctr" defTabSz="1828755">
              <a:lnSpc>
                <a:spcPct val="150000"/>
              </a:lnSpc>
              <a:defRPr/>
            </a:pPr>
            <a:r>
              <a:rPr lang="en-US" altLang="zh-CN" sz="2800" kern="0">
                <a:latin typeface="#9Slide03 AllRoundGothic" panose="020B0703020202020104" pitchFamily="34" charset="0"/>
                <a:ea typeface="微软雅黑"/>
                <a:cs typeface="+mn-ea"/>
                <a:sym typeface="+mn-lt"/>
              </a:rPr>
              <a:t>ỨNG DỤNG CỦA VẬT LÍ TRONG QUÂN SỰ</a:t>
            </a:r>
            <a:endParaRPr lang="zh-CN" altLang="en-US" sz="2800" kern="0" dirty="0">
              <a:latin typeface="#9Slide03 AllRoundGothic" panose="020B0703020202020104" pitchFamily="34" charset="0"/>
              <a:ea typeface="微软雅黑"/>
              <a:cs typeface="+mn-ea"/>
              <a:sym typeface="+mn-lt"/>
            </a:endParaRPr>
          </a:p>
        </p:txBody>
      </p:sp>
      <p:sp>
        <p:nvSpPr>
          <p:cNvPr id="15" name="MH_Text_1" descr="n23 Fb Tran Manh Tung">
            <a:extLst>
              <a:ext uri="{FF2B5EF4-FFF2-40B4-BE49-F238E27FC236}">
                <a16:creationId xmlns:a16="http://schemas.microsoft.com/office/drawing/2014/main" id="{DC2F8B73-BCC1-C0F5-F30E-0162F56AEF8F}"/>
              </a:ext>
            </a:extLst>
          </p:cNvPr>
          <p:cNvSpPr txBox="1">
            <a:spLocks noChangeArrowheads="1"/>
          </p:cNvSpPr>
          <p:nvPr>
            <p:custDataLst>
              <p:tags r:id="rId5"/>
            </p:custDataLst>
          </p:nvPr>
        </p:nvSpPr>
        <p:spPr bwMode="auto">
          <a:xfrm>
            <a:off x="3474720" y="2327925"/>
            <a:ext cx="13517880" cy="98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just" defTabSz="1828755"/>
            <a:r>
              <a:rPr lang="en-US" sz="2600"/>
              <a:t>Kể tên vài quốc gia có tiềm lực quân sự mạnh trên thế giới?  Và căn cứ vào tiêu chí nào để đánh giá? Tiềm năng quân sự của Việt Nam chúng ta được đánh giá như thế nào so với thế giới?</a:t>
            </a:r>
            <a:endParaRPr lang="zh-CN" altLang="en-US" sz="2600" kern="0" dirty="0">
              <a:solidFill>
                <a:prstClr val="black">
                  <a:lumMod val="75000"/>
                  <a:lumOff val="25000"/>
                </a:prstClr>
              </a:solidFill>
              <a:ea typeface="微软雅黑"/>
              <a:cs typeface="Calibri" panose="020F0502020204030204" pitchFamily="34" charset="0"/>
              <a:sym typeface="+mn-lt"/>
            </a:endParaRPr>
          </a:p>
        </p:txBody>
      </p:sp>
      <p:pic>
        <p:nvPicPr>
          <p:cNvPr id="6" name="Picture 2" descr="n23 Fb Tran Manh Tung">
            <a:extLst>
              <a:ext uri="{FF2B5EF4-FFF2-40B4-BE49-F238E27FC236}">
                <a16:creationId xmlns:a16="http://schemas.microsoft.com/office/drawing/2014/main" id="{0CF1F060-A3C6-68B0-08C3-022414B8AE20}"/>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74434" t="20219" r="11479" b="68768"/>
          <a:stretch/>
        </p:blipFill>
        <p:spPr bwMode="auto">
          <a:xfrm>
            <a:off x="3347085" y="3375770"/>
            <a:ext cx="11593829" cy="648468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descr="n23 Fb Tran Manh Tung">
            <a:extLst>
              <a:ext uri="{FF2B5EF4-FFF2-40B4-BE49-F238E27FC236}">
                <a16:creationId xmlns:a16="http://schemas.microsoft.com/office/drawing/2014/main" id="{1E3EB509-B058-F89A-4344-8C1C4F1E4819}"/>
              </a:ext>
            </a:extLst>
          </p:cNvPr>
          <p:cNvSpPr txBox="1"/>
          <p:nvPr/>
        </p:nvSpPr>
        <p:spPr>
          <a:xfrm>
            <a:off x="15171199" y="3671765"/>
            <a:ext cx="2201443" cy="2153666"/>
          </a:xfrm>
          <a:prstGeom prst="rect">
            <a:avLst/>
          </a:prstGeom>
          <a:noFill/>
        </p:spPr>
        <p:txBody>
          <a:bodyPr wrap="square">
            <a:spAutoFit/>
          </a:bodyPr>
          <a:lstStyle/>
          <a:p>
            <a:pPr lvl="0" algn="ctr">
              <a:lnSpc>
                <a:spcPct val="115000"/>
              </a:lnSpc>
            </a:pPr>
            <a:r>
              <a:rPr lang="en-US" sz="6000">
                <a:effectLst/>
                <a:latin typeface="Calibri" panose="020F0502020204030204" pitchFamily="34" charset="0"/>
                <a:ea typeface="Times New Roman" panose="02020603050405020304" pitchFamily="18" charset="0"/>
                <a:cs typeface="Calibri" panose="020F0502020204030204" pitchFamily="34" charset="0"/>
              </a:rPr>
              <a:t>Nhật Bản</a:t>
            </a:r>
          </a:p>
        </p:txBody>
      </p:sp>
      <p:sp>
        <p:nvSpPr>
          <p:cNvPr id="7" name="TextBox 6" descr="n23 Fb Tran Manh Tung">
            <a:extLst>
              <a:ext uri="{FF2B5EF4-FFF2-40B4-BE49-F238E27FC236}">
                <a16:creationId xmlns:a16="http://schemas.microsoft.com/office/drawing/2014/main" id="{FAA338E7-B1A4-EA73-7618-96E143B5147D}"/>
              </a:ext>
            </a:extLst>
          </p:cNvPr>
          <p:cNvSpPr txBox="1"/>
          <p:nvPr/>
        </p:nvSpPr>
        <p:spPr>
          <a:xfrm>
            <a:off x="15171199" y="6045101"/>
            <a:ext cx="2201443" cy="2153666"/>
          </a:xfrm>
          <a:prstGeom prst="rect">
            <a:avLst/>
          </a:prstGeom>
          <a:noFill/>
        </p:spPr>
        <p:txBody>
          <a:bodyPr wrap="square">
            <a:spAutoFit/>
          </a:bodyPr>
          <a:lstStyle/>
          <a:p>
            <a:pPr lvl="0" algn="ctr">
              <a:lnSpc>
                <a:spcPct val="115000"/>
              </a:lnSpc>
            </a:pPr>
            <a:r>
              <a:rPr lang="en-US" sz="6000">
                <a:effectLst/>
                <a:latin typeface="Calibri" panose="020F0502020204030204" pitchFamily="34" charset="0"/>
                <a:ea typeface="Times New Roman" panose="02020603050405020304" pitchFamily="18" charset="0"/>
                <a:cs typeface="Calibri" panose="020F0502020204030204" pitchFamily="34" charset="0"/>
              </a:rPr>
              <a:t>Hàn Quốc</a:t>
            </a:r>
          </a:p>
        </p:txBody>
      </p:sp>
    </p:spTree>
    <p:extLst>
      <p:ext uri="{BB962C8B-B14F-4D97-AF65-F5344CB8AC3E}">
        <p14:creationId xmlns:p14="http://schemas.microsoft.com/office/powerpoint/2010/main" val="4489378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MH_SubTitle_1" descr="n23 Fb Tran Manh Tung">
            <a:extLst>
              <a:ext uri="{FF2B5EF4-FFF2-40B4-BE49-F238E27FC236}">
                <a16:creationId xmlns:a16="http://schemas.microsoft.com/office/drawing/2014/main" id="{28AD0404-01B7-3C2D-C1F9-72BF6A5BBC72}"/>
              </a:ext>
            </a:extLst>
          </p:cNvPr>
          <p:cNvSpPr>
            <a:spLocks/>
          </p:cNvSpPr>
          <p:nvPr>
            <p:custDataLst>
              <p:tags r:id="rId1"/>
            </p:custDataLst>
          </p:nvPr>
        </p:nvSpPr>
        <p:spPr bwMode="auto">
          <a:xfrm>
            <a:off x="1554480" y="2388995"/>
            <a:ext cx="1920240" cy="640080"/>
          </a:xfrm>
          <a:custGeom>
            <a:avLst/>
            <a:gdLst>
              <a:gd name="T0" fmla="*/ 2147483646 w 30720"/>
              <a:gd name="T1" fmla="*/ 2147483646 h 11496"/>
              <a:gd name="T2" fmla="*/ 2147483646 w 30720"/>
              <a:gd name="T3" fmla="*/ 2147483646 h 11496"/>
              <a:gd name="T4" fmla="*/ 2147483646 w 30720"/>
              <a:gd name="T5" fmla="*/ 2147483646 h 11496"/>
              <a:gd name="T6" fmla="*/ 2147483646 w 30720"/>
              <a:gd name="T7" fmla="*/ 2147483646 h 11496"/>
              <a:gd name="T8" fmla="*/ 2147483646 w 30720"/>
              <a:gd name="T9" fmla="*/ 2147483646 h 11496"/>
              <a:gd name="T10" fmla="*/ 2147483646 w 30720"/>
              <a:gd name="T11" fmla="*/ 2147483646 h 11496"/>
              <a:gd name="T12" fmla="*/ 2147483646 w 30720"/>
              <a:gd name="T13" fmla="*/ 2147483646 h 11496"/>
              <a:gd name="T14" fmla="*/ 2147483646 w 30720"/>
              <a:gd name="T15" fmla="*/ 2147483646 h 11496"/>
              <a:gd name="T16" fmla="*/ 2147483646 w 30720"/>
              <a:gd name="T17" fmla="*/ 2147483646 h 11496"/>
              <a:gd name="T18" fmla="*/ 2147483646 w 30720"/>
              <a:gd name="T19" fmla="*/ 2147483646 h 11496"/>
              <a:gd name="T20" fmla="*/ 2147483646 w 30720"/>
              <a:gd name="T21" fmla="*/ 2147483646 h 11496"/>
              <a:gd name="T22" fmla="*/ 2147483646 w 30720"/>
              <a:gd name="T23" fmla="*/ 2147483646 h 11496"/>
              <a:gd name="T24" fmla="*/ 2147483646 w 30720"/>
              <a:gd name="T25" fmla="*/ 2147483646 h 11496"/>
              <a:gd name="T26" fmla="*/ 2147483646 w 30720"/>
              <a:gd name="T27" fmla="*/ 2147483646 h 11496"/>
              <a:gd name="T28" fmla="*/ 2147483646 w 30720"/>
              <a:gd name="T29" fmla="*/ 2147483646 h 11496"/>
              <a:gd name="T30" fmla="*/ 2147483646 w 30720"/>
              <a:gd name="T31" fmla="*/ 2147483646 h 11496"/>
              <a:gd name="T32" fmla="*/ 2147483646 w 30720"/>
              <a:gd name="T33" fmla="*/ 2147483646 h 11496"/>
              <a:gd name="T34" fmla="*/ 2147483646 w 30720"/>
              <a:gd name="T35" fmla="*/ 2147483646 h 11496"/>
              <a:gd name="T36" fmla="*/ 2147483646 w 30720"/>
              <a:gd name="T37" fmla="*/ 2147483646 h 11496"/>
              <a:gd name="T38" fmla="*/ 2147483646 w 30720"/>
              <a:gd name="T39" fmla="*/ 2147483646 h 11496"/>
              <a:gd name="T40" fmla="*/ 2147483646 w 30720"/>
              <a:gd name="T41" fmla="*/ 2147483646 h 11496"/>
              <a:gd name="T42" fmla="*/ 2147483646 w 30720"/>
              <a:gd name="T43" fmla="*/ 2147483646 h 11496"/>
              <a:gd name="T44" fmla="*/ 2147483646 w 30720"/>
              <a:gd name="T45" fmla="*/ 2147483646 h 11496"/>
              <a:gd name="T46" fmla="*/ 2147483646 w 30720"/>
              <a:gd name="T47" fmla="*/ 2147483646 h 11496"/>
              <a:gd name="T48" fmla="*/ 2147483646 w 30720"/>
              <a:gd name="T49" fmla="*/ 2147483646 h 11496"/>
              <a:gd name="T50" fmla="*/ 2147483646 w 30720"/>
              <a:gd name="T51" fmla="*/ 2147483646 h 11496"/>
              <a:gd name="T52" fmla="*/ 2147483646 w 30720"/>
              <a:gd name="T53" fmla="*/ 2147483646 h 11496"/>
              <a:gd name="T54" fmla="*/ 2147483646 w 30720"/>
              <a:gd name="T55" fmla="*/ 2147483646 h 11496"/>
              <a:gd name="T56" fmla="*/ 2147483646 w 30720"/>
              <a:gd name="T57" fmla="*/ 2147483646 h 11496"/>
              <a:gd name="T58" fmla="*/ 2147483646 w 30720"/>
              <a:gd name="T59" fmla="*/ 2147483646 h 11496"/>
              <a:gd name="T60" fmla="*/ 2147483646 w 30720"/>
              <a:gd name="T61" fmla="*/ 2147483646 h 11496"/>
              <a:gd name="T62" fmla="*/ 2147483646 w 30720"/>
              <a:gd name="T63" fmla="*/ 2147483646 h 11496"/>
              <a:gd name="T64" fmla="*/ 2147483646 w 30720"/>
              <a:gd name="T65" fmla="*/ 2147483646 h 11496"/>
              <a:gd name="T66" fmla="*/ 2147483646 w 30720"/>
              <a:gd name="T67" fmla="*/ 2147483646 h 11496"/>
              <a:gd name="T68" fmla="*/ 2147483646 w 30720"/>
              <a:gd name="T69" fmla="*/ 2147483646 h 11496"/>
              <a:gd name="T70" fmla="*/ 2147483646 w 30720"/>
              <a:gd name="T71" fmla="*/ 2147483646 h 11496"/>
              <a:gd name="T72" fmla="*/ 2147483646 w 30720"/>
              <a:gd name="T73" fmla="*/ 2147483646 h 11496"/>
              <a:gd name="T74" fmla="*/ 2147483646 w 30720"/>
              <a:gd name="T75" fmla="*/ 2147483646 h 11496"/>
              <a:gd name="T76" fmla="*/ 2147483646 w 30720"/>
              <a:gd name="T77" fmla="*/ 2147483646 h 11496"/>
              <a:gd name="T78" fmla="*/ 2147483646 w 30720"/>
              <a:gd name="T79" fmla="*/ 2147483646 h 11496"/>
              <a:gd name="T80" fmla="*/ 2147483646 w 30720"/>
              <a:gd name="T81" fmla="*/ 2147483646 h 11496"/>
              <a:gd name="T82" fmla="*/ 2147483646 w 30720"/>
              <a:gd name="T83" fmla="*/ 2147483646 h 11496"/>
              <a:gd name="T84" fmla="*/ 2147483646 w 30720"/>
              <a:gd name="T85" fmla="*/ 2147483646 h 11496"/>
              <a:gd name="T86" fmla="*/ 2147483646 w 30720"/>
              <a:gd name="T87" fmla="*/ 2147483646 h 11496"/>
              <a:gd name="T88" fmla="*/ 2147483646 w 30720"/>
              <a:gd name="T89" fmla="*/ 2147483646 h 11496"/>
              <a:gd name="T90" fmla="*/ 2147483646 w 30720"/>
              <a:gd name="T91" fmla="*/ 2147483646 h 11496"/>
              <a:gd name="T92" fmla="*/ 2147483646 w 30720"/>
              <a:gd name="T93" fmla="*/ 2147483646 h 11496"/>
              <a:gd name="T94" fmla="*/ 2147483646 w 30720"/>
              <a:gd name="T95" fmla="*/ 2147483646 h 11496"/>
              <a:gd name="T96" fmla="*/ 2147483646 w 30720"/>
              <a:gd name="T97" fmla="*/ 2147483646 h 11496"/>
              <a:gd name="T98" fmla="*/ 2147483646 w 30720"/>
              <a:gd name="T99" fmla="*/ 2147483646 h 11496"/>
              <a:gd name="T100" fmla="*/ 2147483646 w 30720"/>
              <a:gd name="T101" fmla="*/ 2147483646 h 11496"/>
              <a:gd name="T102" fmla="*/ 2147483646 w 30720"/>
              <a:gd name="T103" fmla="*/ 2147483646 h 11496"/>
              <a:gd name="T104" fmla="*/ 2147483646 w 30720"/>
              <a:gd name="T105" fmla="*/ 2147483646 h 11496"/>
              <a:gd name="T106" fmla="*/ 2147483646 w 30720"/>
              <a:gd name="T107" fmla="*/ 2147483646 h 11496"/>
              <a:gd name="T108" fmla="*/ 2147483646 w 30720"/>
              <a:gd name="T109" fmla="*/ 2147483646 h 11496"/>
              <a:gd name="T110" fmla="*/ 2147483646 w 30720"/>
              <a:gd name="T111" fmla="*/ 2147483646 h 11496"/>
              <a:gd name="T112" fmla="*/ 2147483646 w 30720"/>
              <a:gd name="T113" fmla="*/ 2147483646 h 11496"/>
              <a:gd name="T114" fmla="*/ 2147483646 w 30720"/>
              <a:gd name="T115" fmla="*/ 2147483646 h 11496"/>
              <a:gd name="T116" fmla="*/ 2147483646 w 30720"/>
              <a:gd name="T117" fmla="*/ 2147483646 h 11496"/>
              <a:gd name="T118" fmla="*/ 2147483646 w 30720"/>
              <a:gd name="T119" fmla="*/ 2147483646 h 11496"/>
              <a:gd name="T120" fmla="*/ 2147483646 w 30720"/>
              <a:gd name="T121" fmla="*/ 2147483646 h 11496"/>
              <a:gd name="T122" fmla="*/ 2147483646 w 30720"/>
              <a:gd name="T123" fmla="*/ 2147483646 h 11496"/>
              <a:gd name="T124" fmla="*/ 2147483646 w 30720"/>
              <a:gd name="T125" fmla="*/ 2147483646 h 1149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720" h="11496">
                <a:moveTo>
                  <a:pt x="29285" y="7403"/>
                </a:moveTo>
                <a:lnTo>
                  <a:pt x="29285" y="7403"/>
                </a:lnTo>
                <a:lnTo>
                  <a:pt x="29232" y="7379"/>
                </a:lnTo>
                <a:lnTo>
                  <a:pt x="29180" y="7357"/>
                </a:lnTo>
                <a:lnTo>
                  <a:pt x="29127" y="7336"/>
                </a:lnTo>
                <a:lnTo>
                  <a:pt x="29073" y="7316"/>
                </a:lnTo>
                <a:lnTo>
                  <a:pt x="29020" y="7298"/>
                </a:lnTo>
                <a:lnTo>
                  <a:pt x="28966" y="7280"/>
                </a:lnTo>
                <a:lnTo>
                  <a:pt x="28913" y="7264"/>
                </a:lnTo>
                <a:lnTo>
                  <a:pt x="28859" y="7251"/>
                </a:lnTo>
                <a:lnTo>
                  <a:pt x="28804" y="7237"/>
                </a:lnTo>
                <a:lnTo>
                  <a:pt x="28750" y="7226"/>
                </a:lnTo>
                <a:lnTo>
                  <a:pt x="28697" y="7216"/>
                </a:lnTo>
                <a:lnTo>
                  <a:pt x="28643" y="7208"/>
                </a:lnTo>
                <a:lnTo>
                  <a:pt x="28589" y="7202"/>
                </a:lnTo>
                <a:lnTo>
                  <a:pt x="28535" y="7198"/>
                </a:lnTo>
                <a:lnTo>
                  <a:pt x="28482" y="7195"/>
                </a:lnTo>
                <a:lnTo>
                  <a:pt x="28429" y="7194"/>
                </a:lnTo>
                <a:lnTo>
                  <a:pt x="28376" y="7194"/>
                </a:lnTo>
                <a:lnTo>
                  <a:pt x="28322" y="7197"/>
                </a:lnTo>
                <a:lnTo>
                  <a:pt x="28269" y="7201"/>
                </a:lnTo>
                <a:lnTo>
                  <a:pt x="28217" y="7207"/>
                </a:lnTo>
                <a:lnTo>
                  <a:pt x="28165" y="7215"/>
                </a:lnTo>
                <a:lnTo>
                  <a:pt x="28113" y="7226"/>
                </a:lnTo>
                <a:lnTo>
                  <a:pt x="28062" y="7238"/>
                </a:lnTo>
                <a:lnTo>
                  <a:pt x="28011" y="7253"/>
                </a:lnTo>
                <a:lnTo>
                  <a:pt x="27960" y="7270"/>
                </a:lnTo>
                <a:lnTo>
                  <a:pt x="27910" y="7289"/>
                </a:lnTo>
                <a:lnTo>
                  <a:pt x="27861" y="7310"/>
                </a:lnTo>
                <a:lnTo>
                  <a:pt x="27812" y="7334"/>
                </a:lnTo>
                <a:lnTo>
                  <a:pt x="27763" y="7360"/>
                </a:lnTo>
                <a:lnTo>
                  <a:pt x="27717" y="7388"/>
                </a:lnTo>
                <a:lnTo>
                  <a:pt x="27670" y="7418"/>
                </a:lnTo>
                <a:lnTo>
                  <a:pt x="27623" y="7452"/>
                </a:lnTo>
                <a:lnTo>
                  <a:pt x="27600" y="7473"/>
                </a:lnTo>
                <a:lnTo>
                  <a:pt x="27578" y="7494"/>
                </a:lnTo>
                <a:lnTo>
                  <a:pt x="27556" y="7516"/>
                </a:lnTo>
                <a:lnTo>
                  <a:pt x="27535" y="7539"/>
                </a:lnTo>
                <a:lnTo>
                  <a:pt x="27515" y="7562"/>
                </a:lnTo>
                <a:lnTo>
                  <a:pt x="27495" y="7586"/>
                </a:lnTo>
                <a:lnTo>
                  <a:pt x="27476" y="7611"/>
                </a:lnTo>
                <a:lnTo>
                  <a:pt x="27457" y="7636"/>
                </a:lnTo>
                <a:lnTo>
                  <a:pt x="27440" y="7662"/>
                </a:lnTo>
                <a:lnTo>
                  <a:pt x="27422" y="7689"/>
                </a:lnTo>
                <a:lnTo>
                  <a:pt x="27405" y="7716"/>
                </a:lnTo>
                <a:lnTo>
                  <a:pt x="27390" y="7743"/>
                </a:lnTo>
                <a:lnTo>
                  <a:pt x="27374" y="7771"/>
                </a:lnTo>
                <a:lnTo>
                  <a:pt x="27360" y="7799"/>
                </a:lnTo>
                <a:lnTo>
                  <a:pt x="27345" y="7827"/>
                </a:lnTo>
                <a:lnTo>
                  <a:pt x="27332" y="7857"/>
                </a:lnTo>
                <a:lnTo>
                  <a:pt x="27319" y="7887"/>
                </a:lnTo>
                <a:lnTo>
                  <a:pt x="27307" y="7916"/>
                </a:lnTo>
                <a:lnTo>
                  <a:pt x="27296" y="7946"/>
                </a:lnTo>
                <a:lnTo>
                  <a:pt x="27286" y="7976"/>
                </a:lnTo>
                <a:lnTo>
                  <a:pt x="27276" y="8006"/>
                </a:lnTo>
                <a:lnTo>
                  <a:pt x="27268" y="8038"/>
                </a:lnTo>
                <a:lnTo>
                  <a:pt x="27260" y="8069"/>
                </a:lnTo>
                <a:lnTo>
                  <a:pt x="27252" y="8099"/>
                </a:lnTo>
                <a:lnTo>
                  <a:pt x="27246" y="8130"/>
                </a:lnTo>
                <a:lnTo>
                  <a:pt x="27241" y="8161"/>
                </a:lnTo>
                <a:lnTo>
                  <a:pt x="27236" y="8193"/>
                </a:lnTo>
                <a:lnTo>
                  <a:pt x="27231" y="8224"/>
                </a:lnTo>
                <a:lnTo>
                  <a:pt x="27228" y="8255"/>
                </a:lnTo>
                <a:lnTo>
                  <a:pt x="27226" y="8286"/>
                </a:lnTo>
                <a:lnTo>
                  <a:pt x="27225" y="8318"/>
                </a:lnTo>
                <a:lnTo>
                  <a:pt x="27224" y="8348"/>
                </a:lnTo>
                <a:lnTo>
                  <a:pt x="27225" y="8379"/>
                </a:lnTo>
                <a:lnTo>
                  <a:pt x="27226" y="8409"/>
                </a:lnTo>
                <a:lnTo>
                  <a:pt x="27228" y="8440"/>
                </a:lnTo>
                <a:lnTo>
                  <a:pt x="27231" y="8471"/>
                </a:lnTo>
                <a:lnTo>
                  <a:pt x="27236" y="8500"/>
                </a:lnTo>
                <a:lnTo>
                  <a:pt x="27241" y="8530"/>
                </a:lnTo>
                <a:lnTo>
                  <a:pt x="27247" y="8559"/>
                </a:lnTo>
                <a:lnTo>
                  <a:pt x="27254" y="8588"/>
                </a:lnTo>
                <a:lnTo>
                  <a:pt x="27263" y="8617"/>
                </a:lnTo>
                <a:lnTo>
                  <a:pt x="27271" y="8645"/>
                </a:lnTo>
                <a:lnTo>
                  <a:pt x="27281" y="8674"/>
                </a:lnTo>
                <a:lnTo>
                  <a:pt x="27293" y="8701"/>
                </a:lnTo>
                <a:lnTo>
                  <a:pt x="27304" y="8728"/>
                </a:lnTo>
                <a:lnTo>
                  <a:pt x="27318" y="8754"/>
                </a:lnTo>
                <a:lnTo>
                  <a:pt x="27331" y="8780"/>
                </a:lnTo>
                <a:lnTo>
                  <a:pt x="27347" y="8805"/>
                </a:lnTo>
                <a:lnTo>
                  <a:pt x="27364" y="8830"/>
                </a:lnTo>
                <a:lnTo>
                  <a:pt x="27381" y="8854"/>
                </a:lnTo>
                <a:lnTo>
                  <a:pt x="27399" y="8876"/>
                </a:lnTo>
                <a:lnTo>
                  <a:pt x="27419" y="8899"/>
                </a:lnTo>
                <a:lnTo>
                  <a:pt x="27440" y="8921"/>
                </a:lnTo>
                <a:lnTo>
                  <a:pt x="27462" y="8943"/>
                </a:lnTo>
                <a:lnTo>
                  <a:pt x="27484" y="8963"/>
                </a:lnTo>
                <a:lnTo>
                  <a:pt x="27509" y="8983"/>
                </a:lnTo>
                <a:lnTo>
                  <a:pt x="27534" y="9001"/>
                </a:lnTo>
                <a:lnTo>
                  <a:pt x="27560" y="9019"/>
                </a:lnTo>
                <a:lnTo>
                  <a:pt x="27589" y="9036"/>
                </a:lnTo>
                <a:lnTo>
                  <a:pt x="27618" y="9052"/>
                </a:lnTo>
                <a:lnTo>
                  <a:pt x="27648" y="9067"/>
                </a:lnTo>
                <a:lnTo>
                  <a:pt x="27679" y="9081"/>
                </a:lnTo>
                <a:lnTo>
                  <a:pt x="27711" y="9094"/>
                </a:lnTo>
                <a:lnTo>
                  <a:pt x="27746" y="9106"/>
                </a:lnTo>
                <a:lnTo>
                  <a:pt x="27734" y="9013"/>
                </a:lnTo>
                <a:lnTo>
                  <a:pt x="27730" y="8964"/>
                </a:lnTo>
                <a:lnTo>
                  <a:pt x="27727" y="8916"/>
                </a:lnTo>
                <a:lnTo>
                  <a:pt x="27724" y="8866"/>
                </a:lnTo>
                <a:lnTo>
                  <a:pt x="27722" y="8816"/>
                </a:lnTo>
                <a:lnTo>
                  <a:pt x="27721" y="8767"/>
                </a:lnTo>
                <a:lnTo>
                  <a:pt x="27721" y="8717"/>
                </a:lnTo>
                <a:lnTo>
                  <a:pt x="27722" y="8667"/>
                </a:lnTo>
                <a:lnTo>
                  <a:pt x="27725" y="8617"/>
                </a:lnTo>
                <a:lnTo>
                  <a:pt x="27729" y="8568"/>
                </a:lnTo>
                <a:lnTo>
                  <a:pt x="27734" y="8519"/>
                </a:lnTo>
                <a:lnTo>
                  <a:pt x="27743" y="8472"/>
                </a:lnTo>
                <a:lnTo>
                  <a:pt x="27752" y="8425"/>
                </a:lnTo>
                <a:lnTo>
                  <a:pt x="27763" y="8378"/>
                </a:lnTo>
                <a:lnTo>
                  <a:pt x="27776" y="8333"/>
                </a:lnTo>
                <a:lnTo>
                  <a:pt x="27783" y="8311"/>
                </a:lnTo>
                <a:lnTo>
                  <a:pt x="27792" y="8289"/>
                </a:lnTo>
                <a:lnTo>
                  <a:pt x="27800" y="8268"/>
                </a:lnTo>
                <a:lnTo>
                  <a:pt x="27809" y="8247"/>
                </a:lnTo>
                <a:lnTo>
                  <a:pt x="27820" y="8226"/>
                </a:lnTo>
                <a:lnTo>
                  <a:pt x="27829" y="8206"/>
                </a:lnTo>
                <a:lnTo>
                  <a:pt x="27840" y="8185"/>
                </a:lnTo>
                <a:lnTo>
                  <a:pt x="27852" y="8167"/>
                </a:lnTo>
                <a:lnTo>
                  <a:pt x="27864" y="8148"/>
                </a:lnTo>
                <a:lnTo>
                  <a:pt x="27877" y="8129"/>
                </a:lnTo>
                <a:lnTo>
                  <a:pt x="27890" y="8112"/>
                </a:lnTo>
                <a:lnTo>
                  <a:pt x="27905" y="8094"/>
                </a:lnTo>
                <a:lnTo>
                  <a:pt x="27921" y="8077"/>
                </a:lnTo>
                <a:lnTo>
                  <a:pt x="27936" y="8061"/>
                </a:lnTo>
                <a:lnTo>
                  <a:pt x="27953" y="8045"/>
                </a:lnTo>
                <a:lnTo>
                  <a:pt x="27970" y="8029"/>
                </a:lnTo>
                <a:lnTo>
                  <a:pt x="27987" y="8015"/>
                </a:lnTo>
                <a:lnTo>
                  <a:pt x="28006" y="8001"/>
                </a:lnTo>
                <a:lnTo>
                  <a:pt x="28026" y="7988"/>
                </a:lnTo>
                <a:lnTo>
                  <a:pt x="28047" y="7975"/>
                </a:lnTo>
                <a:lnTo>
                  <a:pt x="28067" y="7963"/>
                </a:lnTo>
                <a:lnTo>
                  <a:pt x="28089" y="7951"/>
                </a:lnTo>
                <a:lnTo>
                  <a:pt x="28112" y="7941"/>
                </a:lnTo>
                <a:lnTo>
                  <a:pt x="28136" y="7931"/>
                </a:lnTo>
                <a:lnTo>
                  <a:pt x="28160" y="7922"/>
                </a:lnTo>
                <a:lnTo>
                  <a:pt x="28186" y="7914"/>
                </a:lnTo>
                <a:lnTo>
                  <a:pt x="28212" y="7906"/>
                </a:lnTo>
                <a:lnTo>
                  <a:pt x="28240" y="7899"/>
                </a:lnTo>
                <a:lnTo>
                  <a:pt x="28268" y="7893"/>
                </a:lnTo>
                <a:lnTo>
                  <a:pt x="28298" y="7889"/>
                </a:lnTo>
                <a:lnTo>
                  <a:pt x="28328" y="7885"/>
                </a:lnTo>
                <a:lnTo>
                  <a:pt x="28358" y="7880"/>
                </a:lnTo>
                <a:lnTo>
                  <a:pt x="28384" y="7882"/>
                </a:lnTo>
                <a:lnTo>
                  <a:pt x="28410" y="7883"/>
                </a:lnTo>
                <a:lnTo>
                  <a:pt x="28435" y="7884"/>
                </a:lnTo>
                <a:lnTo>
                  <a:pt x="28460" y="7887"/>
                </a:lnTo>
                <a:lnTo>
                  <a:pt x="28485" y="7890"/>
                </a:lnTo>
                <a:lnTo>
                  <a:pt x="28510" y="7893"/>
                </a:lnTo>
                <a:lnTo>
                  <a:pt x="28535" y="7898"/>
                </a:lnTo>
                <a:lnTo>
                  <a:pt x="28559" y="7903"/>
                </a:lnTo>
                <a:lnTo>
                  <a:pt x="28583" y="7909"/>
                </a:lnTo>
                <a:lnTo>
                  <a:pt x="28607" y="7915"/>
                </a:lnTo>
                <a:lnTo>
                  <a:pt x="28630" y="7922"/>
                </a:lnTo>
                <a:lnTo>
                  <a:pt x="28654" y="7929"/>
                </a:lnTo>
                <a:lnTo>
                  <a:pt x="28676" y="7938"/>
                </a:lnTo>
                <a:lnTo>
                  <a:pt x="28699" y="7947"/>
                </a:lnTo>
                <a:lnTo>
                  <a:pt x="28721" y="7956"/>
                </a:lnTo>
                <a:lnTo>
                  <a:pt x="28743" y="7966"/>
                </a:lnTo>
                <a:lnTo>
                  <a:pt x="28765" y="7976"/>
                </a:lnTo>
                <a:lnTo>
                  <a:pt x="28787" y="7988"/>
                </a:lnTo>
                <a:lnTo>
                  <a:pt x="28808" y="7999"/>
                </a:lnTo>
                <a:lnTo>
                  <a:pt x="28828" y="8012"/>
                </a:lnTo>
                <a:lnTo>
                  <a:pt x="28869" y="8038"/>
                </a:lnTo>
                <a:lnTo>
                  <a:pt x="28908" y="8065"/>
                </a:lnTo>
                <a:lnTo>
                  <a:pt x="28945" y="8095"/>
                </a:lnTo>
                <a:lnTo>
                  <a:pt x="28981" y="8126"/>
                </a:lnTo>
                <a:lnTo>
                  <a:pt x="29016" y="8159"/>
                </a:lnTo>
                <a:lnTo>
                  <a:pt x="29048" y="8195"/>
                </a:lnTo>
                <a:lnTo>
                  <a:pt x="29078" y="8231"/>
                </a:lnTo>
                <a:lnTo>
                  <a:pt x="29107" y="8270"/>
                </a:lnTo>
                <a:lnTo>
                  <a:pt x="29134" y="8309"/>
                </a:lnTo>
                <a:lnTo>
                  <a:pt x="29159" y="8351"/>
                </a:lnTo>
                <a:lnTo>
                  <a:pt x="29182" y="8394"/>
                </a:lnTo>
                <a:lnTo>
                  <a:pt x="29202" y="8436"/>
                </a:lnTo>
                <a:lnTo>
                  <a:pt x="29221" y="8481"/>
                </a:lnTo>
                <a:lnTo>
                  <a:pt x="29229" y="8504"/>
                </a:lnTo>
                <a:lnTo>
                  <a:pt x="29238" y="8527"/>
                </a:lnTo>
                <a:lnTo>
                  <a:pt x="29245" y="8551"/>
                </a:lnTo>
                <a:lnTo>
                  <a:pt x="29251" y="8574"/>
                </a:lnTo>
                <a:lnTo>
                  <a:pt x="29257" y="8598"/>
                </a:lnTo>
                <a:lnTo>
                  <a:pt x="29263" y="8621"/>
                </a:lnTo>
                <a:lnTo>
                  <a:pt x="29268" y="8645"/>
                </a:lnTo>
                <a:lnTo>
                  <a:pt x="29272" y="8670"/>
                </a:lnTo>
                <a:lnTo>
                  <a:pt x="29275" y="8694"/>
                </a:lnTo>
                <a:lnTo>
                  <a:pt x="29278" y="8719"/>
                </a:lnTo>
                <a:lnTo>
                  <a:pt x="29280" y="8744"/>
                </a:lnTo>
                <a:lnTo>
                  <a:pt x="29282" y="8769"/>
                </a:lnTo>
                <a:lnTo>
                  <a:pt x="29283" y="8794"/>
                </a:lnTo>
                <a:lnTo>
                  <a:pt x="29283" y="8820"/>
                </a:lnTo>
                <a:lnTo>
                  <a:pt x="29283" y="8845"/>
                </a:lnTo>
                <a:lnTo>
                  <a:pt x="29282" y="8871"/>
                </a:lnTo>
                <a:lnTo>
                  <a:pt x="29280" y="8897"/>
                </a:lnTo>
                <a:lnTo>
                  <a:pt x="29278" y="8922"/>
                </a:lnTo>
                <a:lnTo>
                  <a:pt x="29271" y="8974"/>
                </a:lnTo>
                <a:lnTo>
                  <a:pt x="29262" y="9024"/>
                </a:lnTo>
                <a:lnTo>
                  <a:pt x="29251" y="9074"/>
                </a:lnTo>
                <a:lnTo>
                  <a:pt x="29238" y="9123"/>
                </a:lnTo>
                <a:lnTo>
                  <a:pt x="29223" y="9171"/>
                </a:lnTo>
                <a:lnTo>
                  <a:pt x="29206" y="9219"/>
                </a:lnTo>
                <a:lnTo>
                  <a:pt x="29188" y="9265"/>
                </a:lnTo>
                <a:lnTo>
                  <a:pt x="29167" y="9310"/>
                </a:lnTo>
                <a:lnTo>
                  <a:pt x="29144" y="9355"/>
                </a:lnTo>
                <a:lnTo>
                  <a:pt x="29120" y="9398"/>
                </a:lnTo>
                <a:lnTo>
                  <a:pt x="29094" y="9441"/>
                </a:lnTo>
                <a:lnTo>
                  <a:pt x="29067" y="9481"/>
                </a:lnTo>
                <a:lnTo>
                  <a:pt x="29038" y="9522"/>
                </a:lnTo>
                <a:lnTo>
                  <a:pt x="29006" y="9560"/>
                </a:lnTo>
                <a:lnTo>
                  <a:pt x="28974" y="9599"/>
                </a:lnTo>
                <a:lnTo>
                  <a:pt x="28941" y="9635"/>
                </a:lnTo>
                <a:lnTo>
                  <a:pt x="28905" y="9671"/>
                </a:lnTo>
                <a:lnTo>
                  <a:pt x="28869" y="9704"/>
                </a:lnTo>
                <a:lnTo>
                  <a:pt x="28831" y="9737"/>
                </a:lnTo>
                <a:lnTo>
                  <a:pt x="28792" y="9768"/>
                </a:lnTo>
                <a:lnTo>
                  <a:pt x="28751" y="9798"/>
                </a:lnTo>
                <a:lnTo>
                  <a:pt x="28710" y="9827"/>
                </a:lnTo>
                <a:lnTo>
                  <a:pt x="28666" y="9854"/>
                </a:lnTo>
                <a:lnTo>
                  <a:pt x="28622" y="9879"/>
                </a:lnTo>
                <a:lnTo>
                  <a:pt x="28578" y="9903"/>
                </a:lnTo>
                <a:lnTo>
                  <a:pt x="28532" y="9926"/>
                </a:lnTo>
                <a:lnTo>
                  <a:pt x="28484" y="9946"/>
                </a:lnTo>
                <a:lnTo>
                  <a:pt x="28436" y="9965"/>
                </a:lnTo>
                <a:lnTo>
                  <a:pt x="28387" y="9983"/>
                </a:lnTo>
                <a:lnTo>
                  <a:pt x="28337" y="9999"/>
                </a:lnTo>
                <a:lnTo>
                  <a:pt x="28287" y="10013"/>
                </a:lnTo>
                <a:lnTo>
                  <a:pt x="28236" y="10025"/>
                </a:lnTo>
                <a:lnTo>
                  <a:pt x="28189" y="10031"/>
                </a:lnTo>
                <a:lnTo>
                  <a:pt x="28143" y="10035"/>
                </a:lnTo>
                <a:lnTo>
                  <a:pt x="28098" y="10038"/>
                </a:lnTo>
                <a:lnTo>
                  <a:pt x="28052" y="10040"/>
                </a:lnTo>
                <a:lnTo>
                  <a:pt x="28006" y="10041"/>
                </a:lnTo>
                <a:lnTo>
                  <a:pt x="27960" y="10040"/>
                </a:lnTo>
                <a:lnTo>
                  <a:pt x="27915" y="10039"/>
                </a:lnTo>
                <a:lnTo>
                  <a:pt x="27870" y="10036"/>
                </a:lnTo>
                <a:lnTo>
                  <a:pt x="27825" y="10033"/>
                </a:lnTo>
                <a:lnTo>
                  <a:pt x="27780" y="10028"/>
                </a:lnTo>
                <a:lnTo>
                  <a:pt x="27735" y="10021"/>
                </a:lnTo>
                <a:lnTo>
                  <a:pt x="27691" y="10014"/>
                </a:lnTo>
                <a:lnTo>
                  <a:pt x="27647" y="10005"/>
                </a:lnTo>
                <a:lnTo>
                  <a:pt x="27602" y="9995"/>
                </a:lnTo>
                <a:lnTo>
                  <a:pt x="27559" y="9984"/>
                </a:lnTo>
                <a:lnTo>
                  <a:pt x="27516" y="9972"/>
                </a:lnTo>
                <a:lnTo>
                  <a:pt x="27473" y="9958"/>
                </a:lnTo>
                <a:lnTo>
                  <a:pt x="27430" y="9943"/>
                </a:lnTo>
                <a:lnTo>
                  <a:pt x="27388" y="9928"/>
                </a:lnTo>
                <a:lnTo>
                  <a:pt x="27346" y="9910"/>
                </a:lnTo>
                <a:lnTo>
                  <a:pt x="27305" y="9891"/>
                </a:lnTo>
                <a:lnTo>
                  <a:pt x="27265" y="9871"/>
                </a:lnTo>
                <a:lnTo>
                  <a:pt x="27224" y="9850"/>
                </a:lnTo>
                <a:lnTo>
                  <a:pt x="27185" y="9828"/>
                </a:lnTo>
                <a:lnTo>
                  <a:pt x="27145" y="9803"/>
                </a:lnTo>
                <a:lnTo>
                  <a:pt x="27107" y="9778"/>
                </a:lnTo>
                <a:lnTo>
                  <a:pt x="27068" y="9751"/>
                </a:lnTo>
                <a:lnTo>
                  <a:pt x="27031" y="9723"/>
                </a:lnTo>
                <a:lnTo>
                  <a:pt x="26994" y="9693"/>
                </a:lnTo>
                <a:lnTo>
                  <a:pt x="26958" y="9662"/>
                </a:lnTo>
                <a:lnTo>
                  <a:pt x="26922" y="9630"/>
                </a:lnTo>
                <a:lnTo>
                  <a:pt x="26888" y="9597"/>
                </a:lnTo>
                <a:lnTo>
                  <a:pt x="26854" y="9559"/>
                </a:lnTo>
                <a:lnTo>
                  <a:pt x="26821" y="9521"/>
                </a:lnTo>
                <a:lnTo>
                  <a:pt x="26790" y="9482"/>
                </a:lnTo>
                <a:lnTo>
                  <a:pt x="26761" y="9443"/>
                </a:lnTo>
                <a:lnTo>
                  <a:pt x="26732" y="9403"/>
                </a:lnTo>
                <a:lnTo>
                  <a:pt x="26705" y="9364"/>
                </a:lnTo>
                <a:lnTo>
                  <a:pt x="26679" y="9323"/>
                </a:lnTo>
                <a:lnTo>
                  <a:pt x="26655" y="9282"/>
                </a:lnTo>
                <a:lnTo>
                  <a:pt x="26631" y="9241"/>
                </a:lnTo>
                <a:lnTo>
                  <a:pt x="26609" y="9199"/>
                </a:lnTo>
                <a:lnTo>
                  <a:pt x="26588" y="9157"/>
                </a:lnTo>
                <a:lnTo>
                  <a:pt x="26568" y="9115"/>
                </a:lnTo>
                <a:lnTo>
                  <a:pt x="26551" y="9073"/>
                </a:lnTo>
                <a:lnTo>
                  <a:pt x="26533" y="9029"/>
                </a:lnTo>
                <a:lnTo>
                  <a:pt x="26517" y="8987"/>
                </a:lnTo>
                <a:lnTo>
                  <a:pt x="26503" y="8943"/>
                </a:lnTo>
                <a:lnTo>
                  <a:pt x="26489" y="8900"/>
                </a:lnTo>
                <a:lnTo>
                  <a:pt x="26477" y="8857"/>
                </a:lnTo>
                <a:lnTo>
                  <a:pt x="26466" y="8812"/>
                </a:lnTo>
                <a:lnTo>
                  <a:pt x="26456" y="8768"/>
                </a:lnTo>
                <a:lnTo>
                  <a:pt x="26448" y="8723"/>
                </a:lnTo>
                <a:lnTo>
                  <a:pt x="26440" y="8680"/>
                </a:lnTo>
                <a:lnTo>
                  <a:pt x="26434" y="8635"/>
                </a:lnTo>
                <a:lnTo>
                  <a:pt x="26429" y="8590"/>
                </a:lnTo>
                <a:lnTo>
                  <a:pt x="26425" y="8546"/>
                </a:lnTo>
                <a:lnTo>
                  <a:pt x="26422" y="8501"/>
                </a:lnTo>
                <a:lnTo>
                  <a:pt x="26421" y="8456"/>
                </a:lnTo>
                <a:lnTo>
                  <a:pt x="26419" y="8412"/>
                </a:lnTo>
                <a:lnTo>
                  <a:pt x="26419" y="8368"/>
                </a:lnTo>
                <a:lnTo>
                  <a:pt x="26422" y="8323"/>
                </a:lnTo>
                <a:lnTo>
                  <a:pt x="26425" y="8278"/>
                </a:lnTo>
                <a:lnTo>
                  <a:pt x="26428" y="8233"/>
                </a:lnTo>
                <a:lnTo>
                  <a:pt x="26433" y="8189"/>
                </a:lnTo>
                <a:lnTo>
                  <a:pt x="26439" y="8145"/>
                </a:lnTo>
                <a:lnTo>
                  <a:pt x="26445" y="8100"/>
                </a:lnTo>
                <a:lnTo>
                  <a:pt x="26454" y="8056"/>
                </a:lnTo>
                <a:lnTo>
                  <a:pt x="26463" y="8013"/>
                </a:lnTo>
                <a:lnTo>
                  <a:pt x="26473" y="7969"/>
                </a:lnTo>
                <a:lnTo>
                  <a:pt x="26484" y="7925"/>
                </a:lnTo>
                <a:lnTo>
                  <a:pt x="26497" y="7882"/>
                </a:lnTo>
                <a:lnTo>
                  <a:pt x="26509" y="7839"/>
                </a:lnTo>
                <a:lnTo>
                  <a:pt x="26524" y="7796"/>
                </a:lnTo>
                <a:lnTo>
                  <a:pt x="26539" y="7754"/>
                </a:lnTo>
                <a:lnTo>
                  <a:pt x="26555" y="7711"/>
                </a:lnTo>
                <a:lnTo>
                  <a:pt x="26571" y="7669"/>
                </a:lnTo>
                <a:lnTo>
                  <a:pt x="26590" y="7628"/>
                </a:lnTo>
                <a:lnTo>
                  <a:pt x="26609" y="7587"/>
                </a:lnTo>
                <a:lnTo>
                  <a:pt x="26629" y="7546"/>
                </a:lnTo>
                <a:lnTo>
                  <a:pt x="26650" y="7506"/>
                </a:lnTo>
                <a:lnTo>
                  <a:pt x="26671" y="7465"/>
                </a:lnTo>
                <a:lnTo>
                  <a:pt x="26694" y="7426"/>
                </a:lnTo>
                <a:lnTo>
                  <a:pt x="26718" y="7387"/>
                </a:lnTo>
                <a:lnTo>
                  <a:pt x="26743" y="7349"/>
                </a:lnTo>
                <a:lnTo>
                  <a:pt x="26768" y="7310"/>
                </a:lnTo>
                <a:lnTo>
                  <a:pt x="26795" y="7273"/>
                </a:lnTo>
                <a:lnTo>
                  <a:pt x="26822" y="7236"/>
                </a:lnTo>
                <a:lnTo>
                  <a:pt x="26850" y="7200"/>
                </a:lnTo>
                <a:lnTo>
                  <a:pt x="26880" y="7163"/>
                </a:lnTo>
                <a:lnTo>
                  <a:pt x="26910" y="7128"/>
                </a:lnTo>
                <a:lnTo>
                  <a:pt x="26940" y="7094"/>
                </a:lnTo>
                <a:lnTo>
                  <a:pt x="26971" y="7060"/>
                </a:lnTo>
                <a:lnTo>
                  <a:pt x="27005" y="7027"/>
                </a:lnTo>
                <a:lnTo>
                  <a:pt x="27038" y="6994"/>
                </a:lnTo>
                <a:lnTo>
                  <a:pt x="27071" y="6962"/>
                </a:lnTo>
                <a:lnTo>
                  <a:pt x="27107" y="6933"/>
                </a:lnTo>
                <a:lnTo>
                  <a:pt x="27141" y="6906"/>
                </a:lnTo>
                <a:lnTo>
                  <a:pt x="27176" y="6880"/>
                </a:lnTo>
                <a:lnTo>
                  <a:pt x="27212" y="6854"/>
                </a:lnTo>
                <a:lnTo>
                  <a:pt x="27248" y="6829"/>
                </a:lnTo>
                <a:lnTo>
                  <a:pt x="27285" y="6805"/>
                </a:lnTo>
                <a:lnTo>
                  <a:pt x="27321" y="6782"/>
                </a:lnTo>
                <a:lnTo>
                  <a:pt x="27357" y="6761"/>
                </a:lnTo>
                <a:lnTo>
                  <a:pt x="27395" y="6740"/>
                </a:lnTo>
                <a:lnTo>
                  <a:pt x="27432" y="6719"/>
                </a:lnTo>
                <a:lnTo>
                  <a:pt x="27470" y="6699"/>
                </a:lnTo>
                <a:lnTo>
                  <a:pt x="27508" y="6681"/>
                </a:lnTo>
                <a:lnTo>
                  <a:pt x="27546" y="6663"/>
                </a:lnTo>
                <a:lnTo>
                  <a:pt x="27584" y="6646"/>
                </a:lnTo>
                <a:lnTo>
                  <a:pt x="27623" y="6630"/>
                </a:lnTo>
                <a:lnTo>
                  <a:pt x="27662" y="6615"/>
                </a:lnTo>
                <a:lnTo>
                  <a:pt x="27701" y="6600"/>
                </a:lnTo>
                <a:lnTo>
                  <a:pt x="27741" y="6587"/>
                </a:lnTo>
                <a:lnTo>
                  <a:pt x="27780" y="6573"/>
                </a:lnTo>
                <a:lnTo>
                  <a:pt x="27820" y="6562"/>
                </a:lnTo>
                <a:lnTo>
                  <a:pt x="27859" y="6550"/>
                </a:lnTo>
                <a:lnTo>
                  <a:pt x="27899" y="6540"/>
                </a:lnTo>
                <a:lnTo>
                  <a:pt x="27939" y="6531"/>
                </a:lnTo>
                <a:lnTo>
                  <a:pt x="27980" y="6521"/>
                </a:lnTo>
                <a:lnTo>
                  <a:pt x="28020" y="6514"/>
                </a:lnTo>
                <a:lnTo>
                  <a:pt x="28060" y="6507"/>
                </a:lnTo>
                <a:lnTo>
                  <a:pt x="28101" y="6499"/>
                </a:lnTo>
                <a:lnTo>
                  <a:pt x="28141" y="6494"/>
                </a:lnTo>
                <a:lnTo>
                  <a:pt x="28182" y="6489"/>
                </a:lnTo>
                <a:lnTo>
                  <a:pt x="28223" y="6485"/>
                </a:lnTo>
                <a:lnTo>
                  <a:pt x="28264" y="6482"/>
                </a:lnTo>
                <a:lnTo>
                  <a:pt x="28305" y="6480"/>
                </a:lnTo>
                <a:lnTo>
                  <a:pt x="28345" y="6478"/>
                </a:lnTo>
                <a:lnTo>
                  <a:pt x="28387" y="6477"/>
                </a:lnTo>
                <a:lnTo>
                  <a:pt x="28428" y="6477"/>
                </a:lnTo>
                <a:lnTo>
                  <a:pt x="28468" y="6477"/>
                </a:lnTo>
                <a:lnTo>
                  <a:pt x="28510" y="6479"/>
                </a:lnTo>
                <a:lnTo>
                  <a:pt x="28550" y="6481"/>
                </a:lnTo>
                <a:lnTo>
                  <a:pt x="28592" y="6483"/>
                </a:lnTo>
                <a:lnTo>
                  <a:pt x="28633" y="6486"/>
                </a:lnTo>
                <a:lnTo>
                  <a:pt x="28673" y="6490"/>
                </a:lnTo>
                <a:lnTo>
                  <a:pt x="28715" y="6495"/>
                </a:lnTo>
                <a:lnTo>
                  <a:pt x="28756" y="6501"/>
                </a:lnTo>
                <a:lnTo>
                  <a:pt x="28796" y="6508"/>
                </a:lnTo>
                <a:lnTo>
                  <a:pt x="28837" y="6514"/>
                </a:lnTo>
                <a:lnTo>
                  <a:pt x="28877" y="6522"/>
                </a:lnTo>
                <a:lnTo>
                  <a:pt x="28918" y="6531"/>
                </a:lnTo>
                <a:lnTo>
                  <a:pt x="28959" y="6540"/>
                </a:lnTo>
                <a:lnTo>
                  <a:pt x="28999" y="6549"/>
                </a:lnTo>
                <a:lnTo>
                  <a:pt x="29040" y="6560"/>
                </a:lnTo>
                <a:lnTo>
                  <a:pt x="29079" y="6571"/>
                </a:lnTo>
                <a:lnTo>
                  <a:pt x="29119" y="6584"/>
                </a:lnTo>
                <a:lnTo>
                  <a:pt x="29159" y="6596"/>
                </a:lnTo>
                <a:lnTo>
                  <a:pt x="29199" y="6610"/>
                </a:lnTo>
                <a:lnTo>
                  <a:pt x="29239" y="6623"/>
                </a:lnTo>
                <a:lnTo>
                  <a:pt x="29277" y="6638"/>
                </a:lnTo>
                <a:lnTo>
                  <a:pt x="29317" y="6653"/>
                </a:lnTo>
                <a:lnTo>
                  <a:pt x="29355" y="6669"/>
                </a:lnTo>
                <a:lnTo>
                  <a:pt x="29395" y="6686"/>
                </a:lnTo>
                <a:lnTo>
                  <a:pt x="29432" y="6703"/>
                </a:lnTo>
                <a:lnTo>
                  <a:pt x="29471" y="6721"/>
                </a:lnTo>
                <a:lnTo>
                  <a:pt x="29509" y="6740"/>
                </a:lnTo>
                <a:lnTo>
                  <a:pt x="29547" y="6759"/>
                </a:lnTo>
                <a:lnTo>
                  <a:pt x="29584" y="6778"/>
                </a:lnTo>
                <a:lnTo>
                  <a:pt x="29619" y="6799"/>
                </a:lnTo>
                <a:lnTo>
                  <a:pt x="29652" y="6819"/>
                </a:lnTo>
                <a:lnTo>
                  <a:pt x="29685" y="6841"/>
                </a:lnTo>
                <a:lnTo>
                  <a:pt x="29717" y="6863"/>
                </a:lnTo>
                <a:lnTo>
                  <a:pt x="29750" y="6884"/>
                </a:lnTo>
                <a:lnTo>
                  <a:pt x="29781" y="6906"/>
                </a:lnTo>
                <a:lnTo>
                  <a:pt x="29812" y="6929"/>
                </a:lnTo>
                <a:lnTo>
                  <a:pt x="29842" y="6953"/>
                </a:lnTo>
                <a:lnTo>
                  <a:pt x="29873" y="6977"/>
                </a:lnTo>
                <a:lnTo>
                  <a:pt x="29902" y="7001"/>
                </a:lnTo>
                <a:lnTo>
                  <a:pt x="29931" y="7025"/>
                </a:lnTo>
                <a:lnTo>
                  <a:pt x="29959" y="7050"/>
                </a:lnTo>
                <a:lnTo>
                  <a:pt x="29987" y="7075"/>
                </a:lnTo>
                <a:lnTo>
                  <a:pt x="30014" y="7101"/>
                </a:lnTo>
                <a:lnTo>
                  <a:pt x="30041" y="7127"/>
                </a:lnTo>
                <a:lnTo>
                  <a:pt x="30067" y="7153"/>
                </a:lnTo>
                <a:lnTo>
                  <a:pt x="30118" y="7207"/>
                </a:lnTo>
                <a:lnTo>
                  <a:pt x="30167" y="7261"/>
                </a:lnTo>
                <a:lnTo>
                  <a:pt x="30213" y="7317"/>
                </a:lnTo>
                <a:lnTo>
                  <a:pt x="30258" y="7376"/>
                </a:lnTo>
                <a:lnTo>
                  <a:pt x="30300" y="7434"/>
                </a:lnTo>
                <a:lnTo>
                  <a:pt x="30341" y="7494"/>
                </a:lnTo>
                <a:lnTo>
                  <a:pt x="30379" y="7555"/>
                </a:lnTo>
                <a:lnTo>
                  <a:pt x="30415" y="7617"/>
                </a:lnTo>
                <a:lnTo>
                  <a:pt x="30449" y="7680"/>
                </a:lnTo>
                <a:lnTo>
                  <a:pt x="30482" y="7744"/>
                </a:lnTo>
                <a:lnTo>
                  <a:pt x="30512" y="7809"/>
                </a:lnTo>
                <a:lnTo>
                  <a:pt x="30540" y="7874"/>
                </a:lnTo>
                <a:lnTo>
                  <a:pt x="30566" y="7941"/>
                </a:lnTo>
                <a:lnTo>
                  <a:pt x="30590" y="8007"/>
                </a:lnTo>
                <a:lnTo>
                  <a:pt x="30612" y="8075"/>
                </a:lnTo>
                <a:lnTo>
                  <a:pt x="30632" y="8144"/>
                </a:lnTo>
                <a:lnTo>
                  <a:pt x="30649" y="8212"/>
                </a:lnTo>
                <a:lnTo>
                  <a:pt x="30665" y="8282"/>
                </a:lnTo>
                <a:lnTo>
                  <a:pt x="30678" y="8352"/>
                </a:lnTo>
                <a:lnTo>
                  <a:pt x="30691" y="8423"/>
                </a:lnTo>
                <a:lnTo>
                  <a:pt x="30700" y="8493"/>
                </a:lnTo>
                <a:lnTo>
                  <a:pt x="30709" y="8565"/>
                </a:lnTo>
                <a:lnTo>
                  <a:pt x="30714" y="8636"/>
                </a:lnTo>
                <a:lnTo>
                  <a:pt x="30718" y="8708"/>
                </a:lnTo>
                <a:lnTo>
                  <a:pt x="30720" y="8780"/>
                </a:lnTo>
                <a:lnTo>
                  <a:pt x="30720" y="8853"/>
                </a:lnTo>
                <a:lnTo>
                  <a:pt x="30718" y="8924"/>
                </a:lnTo>
                <a:lnTo>
                  <a:pt x="30714" y="8996"/>
                </a:lnTo>
                <a:lnTo>
                  <a:pt x="30708" y="9068"/>
                </a:lnTo>
                <a:lnTo>
                  <a:pt x="30700" y="9141"/>
                </a:lnTo>
                <a:lnTo>
                  <a:pt x="30690" y="9213"/>
                </a:lnTo>
                <a:lnTo>
                  <a:pt x="30678" y="9284"/>
                </a:lnTo>
                <a:lnTo>
                  <a:pt x="30665" y="9355"/>
                </a:lnTo>
                <a:lnTo>
                  <a:pt x="30649" y="9427"/>
                </a:lnTo>
                <a:lnTo>
                  <a:pt x="30632" y="9498"/>
                </a:lnTo>
                <a:lnTo>
                  <a:pt x="30612" y="9569"/>
                </a:lnTo>
                <a:lnTo>
                  <a:pt x="30590" y="9638"/>
                </a:lnTo>
                <a:lnTo>
                  <a:pt x="30567" y="9708"/>
                </a:lnTo>
                <a:lnTo>
                  <a:pt x="30542" y="9777"/>
                </a:lnTo>
                <a:lnTo>
                  <a:pt x="30515" y="9845"/>
                </a:lnTo>
                <a:lnTo>
                  <a:pt x="30486" y="9913"/>
                </a:lnTo>
                <a:lnTo>
                  <a:pt x="30456" y="9981"/>
                </a:lnTo>
                <a:lnTo>
                  <a:pt x="30422" y="10047"/>
                </a:lnTo>
                <a:lnTo>
                  <a:pt x="30388" y="10113"/>
                </a:lnTo>
                <a:lnTo>
                  <a:pt x="30351" y="10177"/>
                </a:lnTo>
                <a:lnTo>
                  <a:pt x="30313" y="10242"/>
                </a:lnTo>
                <a:lnTo>
                  <a:pt x="30273" y="10304"/>
                </a:lnTo>
                <a:lnTo>
                  <a:pt x="30231" y="10367"/>
                </a:lnTo>
                <a:lnTo>
                  <a:pt x="30187" y="10428"/>
                </a:lnTo>
                <a:lnTo>
                  <a:pt x="30141" y="10488"/>
                </a:lnTo>
                <a:lnTo>
                  <a:pt x="30094" y="10547"/>
                </a:lnTo>
                <a:lnTo>
                  <a:pt x="30044" y="10604"/>
                </a:lnTo>
                <a:lnTo>
                  <a:pt x="29993" y="10660"/>
                </a:lnTo>
                <a:lnTo>
                  <a:pt x="29940" y="10715"/>
                </a:lnTo>
                <a:lnTo>
                  <a:pt x="29886" y="10770"/>
                </a:lnTo>
                <a:lnTo>
                  <a:pt x="29829" y="10822"/>
                </a:lnTo>
                <a:lnTo>
                  <a:pt x="29775" y="10867"/>
                </a:lnTo>
                <a:lnTo>
                  <a:pt x="29719" y="10911"/>
                </a:lnTo>
                <a:lnTo>
                  <a:pt x="29662" y="10953"/>
                </a:lnTo>
                <a:lnTo>
                  <a:pt x="29605" y="10993"/>
                </a:lnTo>
                <a:lnTo>
                  <a:pt x="29548" y="11032"/>
                </a:lnTo>
                <a:lnTo>
                  <a:pt x="29489" y="11068"/>
                </a:lnTo>
                <a:lnTo>
                  <a:pt x="29431" y="11105"/>
                </a:lnTo>
                <a:lnTo>
                  <a:pt x="29372" y="11138"/>
                </a:lnTo>
                <a:lnTo>
                  <a:pt x="29311" y="11170"/>
                </a:lnTo>
                <a:lnTo>
                  <a:pt x="29251" y="11201"/>
                </a:lnTo>
                <a:lnTo>
                  <a:pt x="29191" y="11231"/>
                </a:lnTo>
                <a:lnTo>
                  <a:pt x="29129" y="11259"/>
                </a:lnTo>
                <a:lnTo>
                  <a:pt x="29068" y="11285"/>
                </a:lnTo>
                <a:lnTo>
                  <a:pt x="29005" y="11310"/>
                </a:lnTo>
                <a:lnTo>
                  <a:pt x="28943" y="11333"/>
                </a:lnTo>
                <a:lnTo>
                  <a:pt x="28880" y="11353"/>
                </a:lnTo>
                <a:lnTo>
                  <a:pt x="28817" y="11374"/>
                </a:lnTo>
                <a:lnTo>
                  <a:pt x="28753" y="11392"/>
                </a:lnTo>
                <a:lnTo>
                  <a:pt x="28689" y="11410"/>
                </a:lnTo>
                <a:lnTo>
                  <a:pt x="28625" y="11424"/>
                </a:lnTo>
                <a:lnTo>
                  <a:pt x="28561" y="11439"/>
                </a:lnTo>
                <a:lnTo>
                  <a:pt x="28496" y="11451"/>
                </a:lnTo>
                <a:lnTo>
                  <a:pt x="28431" y="11462"/>
                </a:lnTo>
                <a:lnTo>
                  <a:pt x="28366" y="11471"/>
                </a:lnTo>
                <a:lnTo>
                  <a:pt x="28301" y="11479"/>
                </a:lnTo>
                <a:lnTo>
                  <a:pt x="28236" y="11486"/>
                </a:lnTo>
                <a:lnTo>
                  <a:pt x="28170" y="11490"/>
                </a:lnTo>
                <a:lnTo>
                  <a:pt x="28105" y="11494"/>
                </a:lnTo>
                <a:lnTo>
                  <a:pt x="28039" y="11496"/>
                </a:lnTo>
                <a:lnTo>
                  <a:pt x="27974" y="11496"/>
                </a:lnTo>
                <a:lnTo>
                  <a:pt x="27908" y="11495"/>
                </a:lnTo>
                <a:lnTo>
                  <a:pt x="27843" y="11493"/>
                </a:lnTo>
                <a:lnTo>
                  <a:pt x="27777" y="11489"/>
                </a:lnTo>
                <a:lnTo>
                  <a:pt x="27711" y="11484"/>
                </a:lnTo>
                <a:lnTo>
                  <a:pt x="27646" y="11476"/>
                </a:lnTo>
                <a:lnTo>
                  <a:pt x="27580" y="11468"/>
                </a:lnTo>
                <a:lnTo>
                  <a:pt x="27516" y="11459"/>
                </a:lnTo>
                <a:lnTo>
                  <a:pt x="27450" y="11447"/>
                </a:lnTo>
                <a:lnTo>
                  <a:pt x="27386" y="11435"/>
                </a:lnTo>
                <a:lnTo>
                  <a:pt x="27320" y="11421"/>
                </a:lnTo>
                <a:lnTo>
                  <a:pt x="27255" y="11405"/>
                </a:lnTo>
                <a:lnTo>
                  <a:pt x="27192" y="11389"/>
                </a:lnTo>
                <a:lnTo>
                  <a:pt x="27127" y="11371"/>
                </a:lnTo>
                <a:lnTo>
                  <a:pt x="27064" y="11351"/>
                </a:lnTo>
                <a:lnTo>
                  <a:pt x="27000" y="11331"/>
                </a:lnTo>
                <a:lnTo>
                  <a:pt x="26937" y="11308"/>
                </a:lnTo>
                <a:lnTo>
                  <a:pt x="26874" y="11284"/>
                </a:lnTo>
                <a:lnTo>
                  <a:pt x="26812" y="11259"/>
                </a:lnTo>
                <a:lnTo>
                  <a:pt x="26751" y="11233"/>
                </a:lnTo>
                <a:lnTo>
                  <a:pt x="26689" y="11205"/>
                </a:lnTo>
                <a:lnTo>
                  <a:pt x="26628" y="11175"/>
                </a:lnTo>
                <a:lnTo>
                  <a:pt x="26567" y="11144"/>
                </a:lnTo>
                <a:lnTo>
                  <a:pt x="26507" y="11113"/>
                </a:lnTo>
                <a:lnTo>
                  <a:pt x="26448" y="11080"/>
                </a:lnTo>
                <a:lnTo>
                  <a:pt x="26388" y="11044"/>
                </a:lnTo>
                <a:lnTo>
                  <a:pt x="26330" y="11009"/>
                </a:lnTo>
                <a:lnTo>
                  <a:pt x="26272" y="10971"/>
                </a:lnTo>
                <a:lnTo>
                  <a:pt x="26214" y="10933"/>
                </a:lnTo>
                <a:lnTo>
                  <a:pt x="26158" y="10892"/>
                </a:lnTo>
                <a:lnTo>
                  <a:pt x="26102" y="10852"/>
                </a:lnTo>
                <a:lnTo>
                  <a:pt x="26047" y="10809"/>
                </a:lnTo>
                <a:lnTo>
                  <a:pt x="25992" y="10765"/>
                </a:lnTo>
                <a:lnTo>
                  <a:pt x="25937" y="10720"/>
                </a:lnTo>
                <a:lnTo>
                  <a:pt x="25884" y="10673"/>
                </a:lnTo>
                <a:lnTo>
                  <a:pt x="25840" y="10644"/>
                </a:lnTo>
                <a:lnTo>
                  <a:pt x="25797" y="10618"/>
                </a:lnTo>
                <a:lnTo>
                  <a:pt x="25756" y="10593"/>
                </a:lnTo>
                <a:lnTo>
                  <a:pt x="25718" y="10571"/>
                </a:lnTo>
                <a:lnTo>
                  <a:pt x="25681" y="10551"/>
                </a:lnTo>
                <a:lnTo>
                  <a:pt x="25646" y="10533"/>
                </a:lnTo>
                <a:lnTo>
                  <a:pt x="25613" y="10518"/>
                </a:lnTo>
                <a:lnTo>
                  <a:pt x="25581" y="10503"/>
                </a:lnTo>
                <a:lnTo>
                  <a:pt x="25550" y="10492"/>
                </a:lnTo>
                <a:lnTo>
                  <a:pt x="25521" y="10480"/>
                </a:lnTo>
                <a:lnTo>
                  <a:pt x="25493" y="10472"/>
                </a:lnTo>
                <a:lnTo>
                  <a:pt x="25466" y="10464"/>
                </a:lnTo>
                <a:lnTo>
                  <a:pt x="25440" y="10457"/>
                </a:lnTo>
                <a:lnTo>
                  <a:pt x="25414" y="10452"/>
                </a:lnTo>
                <a:lnTo>
                  <a:pt x="25389" y="10448"/>
                </a:lnTo>
                <a:lnTo>
                  <a:pt x="25364" y="10445"/>
                </a:lnTo>
                <a:lnTo>
                  <a:pt x="3051" y="10445"/>
                </a:lnTo>
                <a:lnTo>
                  <a:pt x="2972" y="10444"/>
                </a:lnTo>
                <a:lnTo>
                  <a:pt x="2894" y="10442"/>
                </a:lnTo>
                <a:lnTo>
                  <a:pt x="2816" y="10437"/>
                </a:lnTo>
                <a:lnTo>
                  <a:pt x="2739" y="10429"/>
                </a:lnTo>
                <a:lnTo>
                  <a:pt x="2662" y="10421"/>
                </a:lnTo>
                <a:lnTo>
                  <a:pt x="2586" y="10411"/>
                </a:lnTo>
                <a:lnTo>
                  <a:pt x="2511" y="10398"/>
                </a:lnTo>
                <a:lnTo>
                  <a:pt x="2436" y="10383"/>
                </a:lnTo>
                <a:lnTo>
                  <a:pt x="2362" y="10367"/>
                </a:lnTo>
                <a:lnTo>
                  <a:pt x="2288" y="10349"/>
                </a:lnTo>
                <a:lnTo>
                  <a:pt x="2215" y="10329"/>
                </a:lnTo>
                <a:lnTo>
                  <a:pt x="2143" y="10309"/>
                </a:lnTo>
                <a:lnTo>
                  <a:pt x="2073" y="10285"/>
                </a:lnTo>
                <a:lnTo>
                  <a:pt x="2002" y="10261"/>
                </a:lnTo>
                <a:lnTo>
                  <a:pt x="1932" y="10234"/>
                </a:lnTo>
                <a:lnTo>
                  <a:pt x="1863" y="10205"/>
                </a:lnTo>
                <a:lnTo>
                  <a:pt x="1795" y="10176"/>
                </a:lnTo>
                <a:lnTo>
                  <a:pt x="1728" y="10144"/>
                </a:lnTo>
                <a:lnTo>
                  <a:pt x="1661" y="10112"/>
                </a:lnTo>
                <a:lnTo>
                  <a:pt x="1597" y="10077"/>
                </a:lnTo>
                <a:lnTo>
                  <a:pt x="1532" y="10041"/>
                </a:lnTo>
                <a:lnTo>
                  <a:pt x="1469" y="10004"/>
                </a:lnTo>
                <a:lnTo>
                  <a:pt x="1406" y="9965"/>
                </a:lnTo>
                <a:lnTo>
                  <a:pt x="1345" y="9924"/>
                </a:lnTo>
                <a:lnTo>
                  <a:pt x="1285" y="9883"/>
                </a:lnTo>
                <a:lnTo>
                  <a:pt x="1225" y="9839"/>
                </a:lnTo>
                <a:lnTo>
                  <a:pt x="1167" y="9794"/>
                </a:lnTo>
                <a:lnTo>
                  <a:pt x="1110" y="9749"/>
                </a:lnTo>
                <a:lnTo>
                  <a:pt x="1055" y="9702"/>
                </a:lnTo>
                <a:lnTo>
                  <a:pt x="999" y="9653"/>
                </a:lnTo>
                <a:lnTo>
                  <a:pt x="945" y="9603"/>
                </a:lnTo>
                <a:lnTo>
                  <a:pt x="893" y="9552"/>
                </a:lnTo>
                <a:lnTo>
                  <a:pt x="842" y="9500"/>
                </a:lnTo>
                <a:lnTo>
                  <a:pt x="792" y="9446"/>
                </a:lnTo>
                <a:lnTo>
                  <a:pt x="743" y="9392"/>
                </a:lnTo>
                <a:lnTo>
                  <a:pt x="696" y="9335"/>
                </a:lnTo>
                <a:lnTo>
                  <a:pt x="651" y="9278"/>
                </a:lnTo>
                <a:lnTo>
                  <a:pt x="606" y="9220"/>
                </a:lnTo>
                <a:lnTo>
                  <a:pt x="562" y="9161"/>
                </a:lnTo>
                <a:lnTo>
                  <a:pt x="521" y="9100"/>
                </a:lnTo>
                <a:lnTo>
                  <a:pt x="480" y="9039"/>
                </a:lnTo>
                <a:lnTo>
                  <a:pt x="441" y="8976"/>
                </a:lnTo>
                <a:lnTo>
                  <a:pt x="404" y="8913"/>
                </a:lnTo>
                <a:lnTo>
                  <a:pt x="367" y="8849"/>
                </a:lnTo>
                <a:lnTo>
                  <a:pt x="333" y="8784"/>
                </a:lnTo>
                <a:lnTo>
                  <a:pt x="301" y="8717"/>
                </a:lnTo>
                <a:lnTo>
                  <a:pt x="270" y="8651"/>
                </a:lnTo>
                <a:lnTo>
                  <a:pt x="239" y="8582"/>
                </a:lnTo>
                <a:lnTo>
                  <a:pt x="211" y="8513"/>
                </a:lnTo>
                <a:lnTo>
                  <a:pt x="185" y="8444"/>
                </a:lnTo>
                <a:lnTo>
                  <a:pt x="160" y="8373"/>
                </a:lnTo>
                <a:lnTo>
                  <a:pt x="136" y="8302"/>
                </a:lnTo>
                <a:lnTo>
                  <a:pt x="116" y="8230"/>
                </a:lnTo>
                <a:lnTo>
                  <a:pt x="96" y="8157"/>
                </a:lnTo>
                <a:lnTo>
                  <a:pt x="78" y="8083"/>
                </a:lnTo>
                <a:lnTo>
                  <a:pt x="61" y="8010"/>
                </a:lnTo>
                <a:lnTo>
                  <a:pt x="47" y="7935"/>
                </a:lnTo>
                <a:lnTo>
                  <a:pt x="34" y="7860"/>
                </a:lnTo>
                <a:lnTo>
                  <a:pt x="24" y="7784"/>
                </a:lnTo>
                <a:lnTo>
                  <a:pt x="16" y="7707"/>
                </a:lnTo>
                <a:lnTo>
                  <a:pt x="8" y="7630"/>
                </a:lnTo>
                <a:lnTo>
                  <a:pt x="4" y="7552"/>
                </a:lnTo>
                <a:lnTo>
                  <a:pt x="1" y="7474"/>
                </a:lnTo>
                <a:lnTo>
                  <a:pt x="0" y="7394"/>
                </a:lnTo>
                <a:lnTo>
                  <a:pt x="0" y="3050"/>
                </a:lnTo>
                <a:lnTo>
                  <a:pt x="1" y="2971"/>
                </a:lnTo>
                <a:lnTo>
                  <a:pt x="4" y="2893"/>
                </a:lnTo>
                <a:lnTo>
                  <a:pt x="8" y="2815"/>
                </a:lnTo>
                <a:lnTo>
                  <a:pt x="16" y="2738"/>
                </a:lnTo>
                <a:lnTo>
                  <a:pt x="24" y="2661"/>
                </a:lnTo>
                <a:lnTo>
                  <a:pt x="34" y="2585"/>
                </a:lnTo>
                <a:lnTo>
                  <a:pt x="47" y="2510"/>
                </a:lnTo>
                <a:lnTo>
                  <a:pt x="61" y="2435"/>
                </a:lnTo>
                <a:lnTo>
                  <a:pt x="78" y="2361"/>
                </a:lnTo>
                <a:lnTo>
                  <a:pt x="96" y="2288"/>
                </a:lnTo>
                <a:lnTo>
                  <a:pt x="116" y="2215"/>
                </a:lnTo>
                <a:lnTo>
                  <a:pt x="136" y="2143"/>
                </a:lnTo>
                <a:lnTo>
                  <a:pt x="160" y="2072"/>
                </a:lnTo>
                <a:lnTo>
                  <a:pt x="185" y="2001"/>
                </a:lnTo>
                <a:lnTo>
                  <a:pt x="211" y="1932"/>
                </a:lnTo>
                <a:lnTo>
                  <a:pt x="239" y="1863"/>
                </a:lnTo>
                <a:lnTo>
                  <a:pt x="270" y="1795"/>
                </a:lnTo>
                <a:lnTo>
                  <a:pt x="301" y="1728"/>
                </a:lnTo>
                <a:lnTo>
                  <a:pt x="333" y="1661"/>
                </a:lnTo>
                <a:lnTo>
                  <a:pt x="367" y="1596"/>
                </a:lnTo>
                <a:lnTo>
                  <a:pt x="404" y="1532"/>
                </a:lnTo>
                <a:lnTo>
                  <a:pt x="441" y="1468"/>
                </a:lnTo>
                <a:lnTo>
                  <a:pt x="480" y="1406"/>
                </a:lnTo>
                <a:lnTo>
                  <a:pt x="521" y="1345"/>
                </a:lnTo>
                <a:lnTo>
                  <a:pt x="562" y="1284"/>
                </a:lnTo>
                <a:lnTo>
                  <a:pt x="606" y="1225"/>
                </a:lnTo>
                <a:lnTo>
                  <a:pt x="651" y="1167"/>
                </a:lnTo>
                <a:lnTo>
                  <a:pt x="696" y="1109"/>
                </a:lnTo>
                <a:lnTo>
                  <a:pt x="743" y="1054"/>
                </a:lnTo>
                <a:lnTo>
                  <a:pt x="792" y="999"/>
                </a:lnTo>
                <a:lnTo>
                  <a:pt x="842" y="946"/>
                </a:lnTo>
                <a:lnTo>
                  <a:pt x="893" y="893"/>
                </a:lnTo>
                <a:lnTo>
                  <a:pt x="945" y="842"/>
                </a:lnTo>
                <a:lnTo>
                  <a:pt x="999" y="792"/>
                </a:lnTo>
                <a:lnTo>
                  <a:pt x="1055" y="744"/>
                </a:lnTo>
                <a:lnTo>
                  <a:pt x="1110" y="696"/>
                </a:lnTo>
                <a:lnTo>
                  <a:pt x="1167" y="650"/>
                </a:lnTo>
                <a:lnTo>
                  <a:pt x="1225" y="606"/>
                </a:lnTo>
                <a:lnTo>
                  <a:pt x="1285" y="563"/>
                </a:lnTo>
                <a:lnTo>
                  <a:pt x="1345" y="520"/>
                </a:lnTo>
                <a:lnTo>
                  <a:pt x="1406" y="481"/>
                </a:lnTo>
                <a:lnTo>
                  <a:pt x="1469" y="441"/>
                </a:lnTo>
                <a:lnTo>
                  <a:pt x="1532" y="404"/>
                </a:lnTo>
                <a:lnTo>
                  <a:pt x="1597" y="368"/>
                </a:lnTo>
                <a:lnTo>
                  <a:pt x="1661" y="334"/>
                </a:lnTo>
                <a:lnTo>
                  <a:pt x="1728" y="301"/>
                </a:lnTo>
                <a:lnTo>
                  <a:pt x="1795" y="270"/>
                </a:lnTo>
                <a:lnTo>
                  <a:pt x="1863" y="239"/>
                </a:lnTo>
                <a:lnTo>
                  <a:pt x="1932" y="211"/>
                </a:lnTo>
                <a:lnTo>
                  <a:pt x="2002" y="185"/>
                </a:lnTo>
                <a:lnTo>
                  <a:pt x="2073" y="160"/>
                </a:lnTo>
                <a:lnTo>
                  <a:pt x="2143" y="137"/>
                </a:lnTo>
                <a:lnTo>
                  <a:pt x="2215" y="116"/>
                </a:lnTo>
                <a:lnTo>
                  <a:pt x="2288" y="96"/>
                </a:lnTo>
                <a:lnTo>
                  <a:pt x="2362" y="78"/>
                </a:lnTo>
                <a:lnTo>
                  <a:pt x="2436" y="61"/>
                </a:lnTo>
                <a:lnTo>
                  <a:pt x="2511" y="48"/>
                </a:lnTo>
                <a:lnTo>
                  <a:pt x="2586" y="35"/>
                </a:lnTo>
                <a:lnTo>
                  <a:pt x="2662" y="24"/>
                </a:lnTo>
                <a:lnTo>
                  <a:pt x="2739" y="16"/>
                </a:lnTo>
                <a:lnTo>
                  <a:pt x="2816" y="8"/>
                </a:lnTo>
                <a:lnTo>
                  <a:pt x="2894" y="4"/>
                </a:lnTo>
                <a:lnTo>
                  <a:pt x="2972" y="1"/>
                </a:lnTo>
                <a:lnTo>
                  <a:pt x="3051" y="0"/>
                </a:lnTo>
                <a:lnTo>
                  <a:pt x="25929" y="0"/>
                </a:lnTo>
                <a:lnTo>
                  <a:pt x="26007" y="1"/>
                </a:lnTo>
                <a:lnTo>
                  <a:pt x="26086" y="4"/>
                </a:lnTo>
                <a:lnTo>
                  <a:pt x="26163" y="8"/>
                </a:lnTo>
                <a:lnTo>
                  <a:pt x="26240" y="16"/>
                </a:lnTo>
                <a:lnTo>
                  <a:pt x="26317" y="24"/>
                </a:lnTo>
                <a:lnTo>
                  <a:pt x="26393" y="35"/>
                </a:lnTo>
                <a:lnTo>
                  <a:pt x="26469" y="48"/>
                </a:lnTo>
                <a:lnTo>
                  <a:pt x="26543" y="61"/>
                </a:lnTo>
                <a:lnTo>
                  <a:pt x="26618" y="78"/>
                </a:lnTo>
                <a:lnTo>
                  <a:pt x="26691" y="96"/>
                </a:lnTo>
                <a:lnTo>
                  <a:pt x="26764" y="116"/>
                </a:lnTo>
                <a:lnTo>
                  <a:pt x="26836" y="137"/>
                </a:lnTo>
                <a:lnTo>
                  <a:pt x="26908" y="160"/>
                </a:lnTo>
                <a:lnTo>
                  <a:pt x="26977" y="185"/>
                </a:lnTo>
                <a:lnTo>
                  <a:pt x="27047" y="211"/>
                </a:lnTo>
                <a:lnTo>
                  <a:pt x="27117" y="239"/>
                </a:lnTo>
                <a:lnTo>
                  <a:pt x="27185" y="270"/>
                </a:lnTo>
                <a:lnTo>
                  <a:pt x="27251" y="301"/>
                </a:lnTo>
                <a:lnTo>
                  <a:pt x="27318" y="334"/>
                </a:lnTo>
                <a:lnTo>
                  <a:pt x="27383" y="368"/>
                </a:lnTo>
                <a:lnTo>
                  <a:pt x="27448" y="404"/>
                </a:lnTo>
                <a:lnTo>
                  <a:pt x="27510" y="441"/>
                </a:lnTo>
                <a:lnTo>
                  <a:pt x="27573" y="481"/>
                </a:lnTo>
                <a:lnTo>
                  <a:pt x="27634" y="520"/>
                </a:lnTo>
                <a:lnTo>
                  <a:pt x="27695" y="563"/>
                </a:lnTo>
                <a:lnTo>
                  <a:pt x="27754" y="606"/>
                </a:lnTo>
                <a:lnTo>
                  <a:pt x="27812" y="650"/>
                </a:lnTo>
                <a:lnTo>
                  <a:pt x="27870" y="696"/>
                </a:lnTo>
                <a:lnTo>
                  <a:pt x="27926" y="744"/>
                </a:lnTo>
                <a:lnTo>
                  <a:pt x="27980" y="792"/>
                </a:lnTo>
                <a:lnTo>
                  <a:pt x="28034" y="842"/>
                </a:lnTo>
                <a:lnTo>
                  <a:pt x="28086" y="893"/>
                </a:lnTo>
                <a:lnTo>
                  <a:pt x="28137" y="946"/>
                </a:lnTo>
                <a:lnTo>
                  <a:pt x="28187" y="999"/>
                </a:lnTo>
                <a:lnTo>
                  <a:pt x="28236" y="1054"/>
                </a:lnTo>
                <a:lnTo>
                  <a:pt x="28283" y="1109"/>
                </a:lnTo>
                <a:lnTo>
                  <a:pt x="28330" y="1167"/>
                </a:lnTo>
                <a:lnTo>
                  <a:pt x="28373" y="1225"/>
                </a:lnTo>
                <a:lnTo>
                  <a:pt x="28417" y="1284"/>
                </a:lnTo>
                <a:lnTo>
                  <a:pt x="28459" y="1345"/>
                </a:lnTo>
                <a:lnTo>
                  <a:pt x="28499" y="1406"/>
                </a:lnTo>
                <a:lnTo>
                  <a:pt x="28538" y="1468"/>
                </a:lnTo>
                <a:lnTo>
                  <a:pt x="28575" y="1532"/>
                </a:lnTo>
                <a:lnTo>
                  <a:pt x="28612" y="1596"/>
                </a:lnTo>
                <a:lnTo>
                  <a:pt x="28646" y="1661"/>
                </a:lnTo>
                <a:lnTo>
                  <a:pt x="28680" y="1728"/>
                </a:lnTo>
                <a:lnTo>
                  <a:pt x="28711" y="1795"/>
                </a:lnTo>
                <a:lnTo>
                  <a:pt x="28740" y="1863"/>
                </a:lnTo>
                <a:lnTo>
                  <a:pt x="28768" y="1932"/>
                </a:lnTo>
                <a:lnTo>
                  <a:pt x="28795" y="2001"/>
                </a:lnTo>
                <a:lnTo>
                  <a:pt x="28820" y="2072"/>
                </a:lnTo>
                <a:lnTo>
                  <a:pt x="28843" y="2143"/>
                </a:lnTo>
                <a:lnTo>
                  <a:pt x="28865" y="2215"/>
                </a:lnTo>
                <a:lnTo>
                  <a:pt x="28884" y="2288"/>
                </a:lnTo>
                <a:lnTo>
                  <a:pt x="28902" y="2361"/>
                </a:lnTo>
                <a:lnTo>
                  <a:pt x="28918" y="2435"/>
                </a:lnTo>
                <a:lnTo>
                  <a:pt x="28933" y="2510"/>
                </a:lnTo>
                <a:lnTo>
                  <a:pt x="28945" y="2585"/>
                </a:lnTo>
                <a:lnTo>
                  <a:pt x="28955" y="2661"/>
                </a:lnTo>
                <a:lnTo>
                  <a:pt x="28965" y="2738"/>
                </a:lnTo>
                <a:lnTo>
                  <a:pt x="28971" y="2815"/>
                </a:lnTo>
                <a:lnTo>
                  <a:pt x="28976" y="2893"/>
                </a:lnTo>
                <a:lnTo>
                  <a:pt x="28979" y="2971"/>
                </a:lnTo>
                <a:lnTo>
                  <a:pt x="28980" y="3050"/>
                </a:lnTo>
                <a:lnTo>
                  <a:pt x="28980" y="5222"/>
                </a:lnTo>
                <a:lnTo>
                  <a:pt x="28979" y="5273"/>
                </a:lnTo>
                <a:lnTo>
                  <a:pt x="28978" y="5323"/>
                </a:lnTo>
                <a:lnTo>
                  <a:pt x="28974" y="5373"/>
                </a:lnTo>
                <a:lnTo>
                  <a:pt x="28969" y="5422"/>
                </a:lnTo>
                <a:lnTo>
                  <a:pt x="28965" y="5447"/>
                </a:lnTo>
                <a:lnTo>
                  <a:pt x="28961" y="5471"/>
                </a:lnTo>
                <a:lnTo>
                  <a:pt x="28955" y="5495"/>
                </a:lnTo>
                <a:lnTo>
                  <a:pt x="28950" y="5518"/>
                </a:lnTo>
                <a:lnTo>
                  <a:pt x="28943" y="5542"/>
                </a:lnTo>
                <a:lnTo>
                  <a:pt x="28936" y="5565"/>
                </a:lnTo>
                <a:lnTo>
                  <a:pt x="28927" y="5588"/>
                </a:lnTo>
                <a:lnTo>
                  <a:pt x="28918" y="5610"/>
                </a:lnTo>
                <a:lnTo>
                  <a:pt x="28825" y="5605"/>
                </a:lnTo>
                <a:lnTo>
                  <a:pt x="28733" y="5603"/>
                </a:lnTo>
                <a:lnTo>
                  <a:pt x="28640" y="5603"/>
                </a:lnTo>
                <a:lnTo>
                  <a:pt x="28548" y="5605"/>
                </a:lnTo>
                <a:lnTo>
                  <a:pt x="28456" y="5610"/>
                </a:lnTo>
                <a:lnTo>
                  <a:pt x="28364" y="5617"/>
                </a:lnTo>
                <a:lnTo>
                  <a:pt x="28274" y="5625"/>
                </a:lnTo>
                <a:lnTo>
                  <a:pt x="28183" y="5637"/>
                </a:lnTo>
                <a:lnTo>
                  <a:pt x="28092" y="5649"/>
                </a:lnTo>
                <a:lnTo>
                  <a:pt x="28003" y="5665"/>
                </a:lnTo>
                <a:lnTo>
                  <a:pt x="27913" y="5682"/>
                </a:lnTo>
                <a:lnTo>
                  <a:pt x="27825" y="5702"/>
                </a:lnTo>
                <a:lnTo>
                  <a:pt x="27737" y="5725"/>
                </a:lnTo>
                <a:lnTo>
                  <a:pt x="27650" y="5749"/>
                </a:lnTo>
                <a:lnTo>
                  <a:pt x="27564" y="5776"/>
                </a:lnTo>
                <a:lnTo>
                  <a:pt x="27478" y="5805"/>
                </a:lnTo>
                <a:lnTo>
                  <a:pt x="27437" y="5821"/>
                </a:lnTo>
                <a:lnTo>
                  <a:pt x="27394" y="5836"/>
                </a:lnTo>
                <a:lnTo>
                  <a:pt x="27352" y="5853"/>
                </a:lnTo>
                <a:lnTo>
                  <a:pt x="27311" y="5870"/>
                </a:lnTo>
                <a:lnTo>
                  <a:pt x="27269" y="5887"/>
                </a:lnTo>
                <a:lnTo>
                  <a:pt x="27228" y="5906"/>
                </a:lnTo>
                <a:lnTo>
                  <a:pt x="27187" y="5925"/>
                </a:lnTo>
                <a:lnTo>
                  <a:pt x="27147" y="5945"/>
                </a:lnTo>
                <a:lnTo>
                  <a:pt x="27107" y="5964"/>
                </a:lnTo>
                <a:lnTo>
                  <a:pt x="27066" y="5985"/>
                </a:lnTo>
                <a:lnTo>
                  <a:pt x="27026" y="6007"/>
                </a:lnTo>
                <a:lnTo>
                  <a:pt x="26988" y="6029"/>
                </a:lnTo>
                <a:lnTo>
                  <a:pt x="26948" y="6051"/>
                </a:lnTo>
                <a:lnTo>
                  <a:pt x="26910" y="6075"/>
                </a:lnTo>
                <a:lnTo>
                  <a:pt x="26871" y="6098"/>
                </a:lnTo>
                <a:lnTo>
                  <a:pt x="26833" y="6123"/>
                </a:lnTo>
                <a:lnTo>
                  <a:pt x="26795" y="6148"/>
                </a:lnTo>
                <a:lnTo>
                  <a:pt x="26758" y="6173"/>
                </a:lnTo>
                <a:lnTo>
                  <a:pt x="26721" y="6199"/>
                </a:lnTo>
                <a:lnTo>
                  <a:pt x="26684" y="6226"/>
                </a:lnTo>
                <a:lnTo>
                  <a:pt x="26648" y="6253"/>
                </a:lnTo>
                <a:lnTo>
                  <a:pt x="26612" y="6281"/>
                </a:lnTo>
                <a:lnTo>
                  <a:pt x="26577" y="6309"/>
                </a:lnTo>
                <a:lnTo>
                  <a:pt x="26541" y="6338"/>
                </a:lnTo>
                <a:lnTo>
                  <a:pt x="26507" y="6368"/>
                </a:lnTo>
                <a:lnTo>
                  <a:pt x="26473" y="6398"/>
                </a:lnTo>
                <a:lnTo>
                  <a:pt x="26438" y="6430"/>
                </a:lnTo>
                <a:lnTo>
                  <a:pt x="26405" y="6462"/>
                </a:lnTo>
                <a:lnTo>
                  <a:pt x="26372" y="6494"/>
                </a:lnTo>
                <a:lnTo>
                  <a:pt x="26339" y="6526"/>
                </a:lnTo>
                <a:lnTo>
                  <a:pt x="26307" y="6560"/>
                </a:lnTo>
                <a:lnTo>
                  <a:pt x="26275" y="6594"/>
                </a:lnTo>
                <a:lnTo>
                  <a:pt x="26232" y="6643"/>
                </a:lnTo>
                <a:lnTo>
                  <a:pt x="26191" y="6694"/>
                </a:lnTo>
                <a:lnTo>
                  <a:pt x="26152" y="6744"/>
                </a:lnTo>
                <a:lnTo>
                  <a:pt x="26113" y="6796"/>
                </a:lnTo>
                <a:lnTo>
                  <a:pt x="26076" y="6848"/>
                </a:lnTo>
                <a:lnTo>
                  <a:pt x="26041" y="6901"/>
                </a:lnTo>
                <a:lnTo>
                  <a:pt x="26006" y="6954"/>
                </a:lnTo>
                <a:lnTo>
                  <a:pt x="25973" y="7008"/>
                </a:lnTo>
                <a:lnTo>
                  <a:pt x="25942" y="7063"/>
                </a:lnTo>
                <a:lnTo>
                  <a:pt x="25911" y="7119"/>
                </a:lnTo>
                <a:lnTo>
                  <a:pt x="25882" y="7174"/>
                </a:lnTo>
                <a:lnTo>
                  <a:pt x="25855" y="7231"/>
                </a:lnTo>
                <a:lnTo>
                  <a:pt x="25829" y="7287"/>
                </a:lnTo>
                <a:lnTo>
                  <a:pt x="25804" y="7344"/>
                </a:lnTo>
                <a:lnTo>
                  <a:pt x="25780" y="7403"/>
                </a:lnTo>
                <a:lnTo>
                  <a:pt x="25758" y="7461"/>
                </a:lnTo>
                <a:lnTo>
                  <a:pt x="25738" y="7519"/>
                </a:lnTo>
                <a:lnTo>
                  <a:pt x="25719" y="7578"/>
                </a:lnTo>
                <a:lnTo>
                  <a:pt x="25701" y="7637"/>
                </a:lnTo>
                <a:lnTo>
                  <a:pt x="25684" y="7697"/>
                </a:lnTo>
                <a:lnTo>
                  <a:pt x="25669" y="7757"/>
                </a:lnTo>
                <a:lnTo>
                  <a:pt x="25655" y="7817"/>
                </a:lnTo>
                <a:lnTo>
                  <a:pt x="25643" y="7877"/>
                </a:lnTo>
                <a:lnTo>
                  <a:pt x="25631" y="7938"/>
                </a:lnTo>
                <a:lnTo>
                  <a:pt x="25622" y="7998"/>
                </a:lnTo>
                <a:lnTo>
                  <a:pt x="25614" y="8058"/>
                </a:lnTo>
                <a:lnTo>
                  <a:pt x="25606" y="8120"/>
                </a:lnTo>
                <a:lnTo>
                  <a:pt x="25601" y="8180"/>
                </a:lnTo>
                <a:lnTo>
                  <a:pt x="25597" y="8242"/>
                </a:lnTo>
                <a:lnTo>
                  <a:pt x="25595" y="8303"/>
                </a:lnTo>
                <a:lnTo>
                  <a:pt x="25593" y="8363"/>
                </a:lnTo>
                <a:lnTo>
                  <a:pt x="25593" y="8425"/>
                </a:lnTo>
                <a:lnTo>
                  <a:pt x="25595" y="8486"/>
                </a:lnTo>
                <a:lnTo>
                  <a:pt x="25597" y="8547"/>
                </a:lnTo>
                <a:lnTo>
                  <a:pt x="25601" y="8608"/>
                </a:lnTo>
                <a:lnTo>
                  <a:pt x="25607" y="8668"/>
                </a:lnTo>
                <a:lnTo>
                  <a:pt x="25614" y="8729"/>
                </a:lnTo>
                <a:lnTo>
                  <a:pt x="25622" y="8789"/>
                </a:lnTo>
                <a:lnTo>
                  <a:pt x="25632" y="8849"/>
                </a:lnTo>
                <a:lnTo>
                  <a:pt x="25644" y="8910"/>
                </a:lnTo>
                <a:lnTo>
                  <a:pt x="25656" y="8969"/>
                </a:lnTo>
                <a:lnTo>
                  <a:pt x="25670" y="9028"/>
                </a:lnTo>
                <a:lnTo>
                  <a:pt x="25686" y="9088"/>
                </a:lnTo>
                <a:lnTo>
                  <a:pt x="25702" y="9146"/>
                </a:lnTo>
                <a:lnTo>
                  <a:pt x="25721" y="9204"/>
                </a:lnTo>
                <a:lnTo>
                  <a:pt x="25740" y="9263"/>
                </a:lnTo>
                <a:lnTo>
                  <a:pt x="25762" y="9320"/>
                </a:lnTo>
                <a:lnTo>
                  <a:pt x="25783" y="9377"/>
                </a:lnTo>
                <a:lnTo>
                  <a:pt x="25807" y="9434"/>
                </a:lnTo>
                <a:lnTo>
                  <a:pt x="25832" y="9490"/>
                </a:lnTo>
                <a:lnTo>
                  <a:pt x="25859" y="9546"/>
                </a:lnTo>
                <a:lnTo>
                  <a:pt x="25888" y="9601"/>
                </a:lnTo>
                <a:lnTo>
                  <a:pt x="25917" y="9655"/>
                </a:lnTo>
                <a:lnTo>
                  <a:pt x="25948" y="9709"/>
                </a:lnTo>
                <a:lnTo>
                  <a:pt x="25980" y="9762"/>
                </a:lnTo>
                <a:lnTo>
                  <a:pt x="26015" y="9815"/>
                </a:lnTo>
                <a:lnTo>
                  <a:pt x="26050" y="9867"/>
                </a:lnTo>
                <a:lnTo>
                  <a:pt x="26086" y="9918"/>
                </a:lnTo>
                <a:lnTo>
                  <a:pt x="26124" y="9969"/>
                </a:lnTo>
                <a:lnTo>
                  <a:pt x="26163" y="10018"/>
                </a:lnTo>
                <a:lnTo>
                  <a:pt x="26205" y="10067"/>
                </a:lnTo>
                <a:lnTo>
                  <a:pt x="26247" y="10116"/>
                </a:lnTo>
                <a:lnTo>
                  <a:pt x="26290" y="10163"/>
                </a:lnTo>
                <a:lnTo>
                  <a:pt x="26336" y="10210"/>
                </a:lnTo>
                <a:lnTo>
                  <a:pt x="26383" y="10254"/>
                </a:lnTo>
                <a:lnTo>
                  <a:pt x="26430" y="10298"/>
                </a:lnTo>
                <a:lnTo>
                  <a:pt x="26479" y="10340"/>
                </a:lnTo>
                <a:lnTo>
                  <a:pt x="26528" y="10380"/>
                </a:lnTo>
                <a:lnTo>
                  <a:pt x="26579" y="10419"/>
                </a:lnTo>
                <a:lnTo>
                  <a:pt x="26630" y="10456"/>
                </a:lnTo>
                <a:lnTo>
                  <a:pt x="26682" y="10492"/>
                </a:lnTo>
                <a:lnTo>
                  <a:pt x="26735" y="10525"/>
                </a:lnTo>
                <a:lnTo>
                  <a:pt x="26788" y="10557"/>
                </a:lnTo>
                <a:lnTo>
                  <a:pt x="26843" y="10588"/>
                </a:lnTo>
                <a:lnTo>
                  <a:pt x="26897" y="10618"/>
                </a:lnTo>
                <a:lnTo>
                  <a:pt x="26954" y="10645"/>
                </a:lnTo>
                <a:lnTo>
                  <a:pt x="27010" y="10671"/>
                </a:lnTo>
                <a:lnTo>
                  <a:pt x="27067" y="10695"/>
                </a:lnTo>
                <a:lnTo>
                  <a:pt x="27124" y="10718"/>
                </a:lnTo>
                <a:lnTo>
                  <a:pt x="27182" y="10738"/>
                </a:lnTo>
                <a:lnTo>
                  <a:pt x="27240" y="10758"/>
                </a:lnTo>
                <a:lnTo>
                  <a:pt x="27298" y="10776"/>
                </a:lnTo>
                <a:lnTo>
                  <a:pt x="27357" y="10792"/>
                </a:lnTo>
                <a:lnTo>
                  <a:pt x="27417" y="10807"/>
                </a:lnTo>
                <a:lnTo>
                  <a:pt x="27476" y="10821"/>
                </a:lnTo>
                <a:lnTo>
                  <a:pt x="27535" y="10832"/>
                </a:lnTo>
                <a:lnTo>
                  <a:pt x="27596" y="10841"/>
                </a:lnTo>
                <a:lnTo>
                  <a:pt x="27655" y="10850"/>
                </a:lnTo>
                <a:lnTo>
                  <a:pt x="27716" y="10857"/>
                </a:lnTo>
                <a:lnTo>
                  <a:pt x="27776" y="10862"/>
                </a:lnTo>
                <a:lnTo>
                  <a:pt x="27836" y="10865"/>
                </a:lnTo>
                <a:lnTo>
                  <a:pt x="27897" y="10867"/>
                </a:lnTo>
                <a:lnTo>
                  <a:pt x="27956" y="10868"/>
                </a:lnTo>
                <a:lnTo>
                  <a:pt x="28016" y="10867"/>
                </a:lnTo>
                <a:lnTo>
                  <a:pt x="28077" y="10864"/>
                </a:lnTo>
                <a:lnTo>
                  <a:pt x="28136" y="10860"/>
                </a:lnTo>
                <a:lnTo>
                  <a:pt x="28195" y="10854"/>
                </a:lnTo>
                <a:lnTo>
                  <a:pt x="28255" y="10847"/>
                </a:lnTo>
                <a:lnTo>
                  <a:pt x="28314" y="10838"/>
                </a:lnTo>
                <a:lnTo>
                  <a:pt x="28372" y="10828"/>
                </a:lnTo>
                <a:lnTo>
                  <a:pt x="28431" y="10815"/>
                </a:lnTo>
                <a:lnTo>
                  <a:pt x="28488" y="10802"/>
                </a:lnTo>
                <a:lnTo>
                  <a:pt x="28545" y="10786"/>
                </a:lnTo>
                <a:lnTo>
                  <a:pt x="28603" y="10770"/>
                </a:lnTo>
                <a:lnTo>
                  <a:pt x="28659" y="10752"/>
                </a:lnTo>
                <a:lnTo>
                  <a:pt x="28714" y="10732"/>
                </a:lnTo>
                <a:lnTo>
                  <a:pt x="28769" y="10710"/>
                </a:lnTo>
                <a:lnTo>
                  <a:pt x="28823" y="10687"/>
                </a:lnTo>
                <a:lnTo>
                  <a:pt x="28877" y="10662"/>
                </a:lnTo>
                <a:lnTo>
                  <a:pt x="28930" y="10636"/>
                </a:lnTo>
                <a:lnTo>
                  <a:pt x="28983" y="10609"/>
                </a:lnTo>
                <a:lnTo>
                  <a:pt x="29034" y="10580"/>
                </a:lnTo>
                <a:lnTo>
                  <a:pt x="29083" y="10549"/>
                </a:lnTo>
                <a:lnTo>
                  <a:pt x="29133" y="10517"/>
                </a:lnTo>
                <a:lnTo>
                  <a:pt x="29181" y="10482"/>
                </a:lnTo>
                <a:lnTo>
                  <a:pt x="29229" y="10447"/>
                </a:lnTo>
                <a:lnTo>
                  <a:pt x="29276" y="10411"/>
                </a:lnTo>
                <a:lnTo>
                  <a:pt x="29321" y="10372"/>
                </a:lnTo>
                <a:lnTo>
                  <a:pt x="29366" y="10332"/>
                </a:lnTo>
                <a:lnTo>
                  <a:pt x="29408" y="10291"/>
                </a:lnTo>
                <a:lnTo>
                  <a:pt x="29450" y="10247"/>
                </a:lnTo>
                <a:lnTo>
                  <a:pt x="29491" y="10202"/>
                </a:lnTo>
                <a:lnTo>
                  <a:pt x="29530" y="10157"/>
                </a:lnTo>
                <a:lnTo>
                  <a:pt x="29569" y="10109"/>
                </a:lnTo>
                <a:lnTo>
                  <a:pt x="29605" y="10060"/>
                </a:lnTo>
                <a:lnTo>
                  <a:pt x="29640" y="10009"/>
                </a:lnTo>
                <a:lnTo>
                  <a:pt x="29674" y="9957"/>
                </a:lnTo>
                <a:lnTo>
                  <a:pt x="29707" y="9903"/>
                </a:lnTo>
                <a:lnTo>
                  <a:pt x="29727" y="9868"/>
                </a:lnTo>
                <a:lnTo>
                  <a:pt x="29746" y="9833"/>
                </a:lnTo>
                <a:lnTo>
                  <a:pt x="29764" y="9798"/>
                </a:lnTo>
                <a:lnTo>
                  <a:pt x="29783" y="9761"/>
                </a:lnTo>
                <a:lnTo>
                  <a:pt x="29800" y="9726"/>
                </a:lnTo>
                <a:lnTo>
                  <a:pt x="29817" y="9688"/>
                </a:lnTo>
                <a:lnTo>
                  <a:pt x="29833" y="9652"/>
                </a:lnTo>
                <a:lnTo>
                  <a:pt x="29850" y="9614"/>
                </a:lnTo>
                <a:lnTo>
                  <a:pt x="29864" y="9577"/>
                </a:lnTo>
                <a:lnTo>
                  <a:pt x="29879" y="9538"/>
                </a:lnTo>
                <a:lnTo>
                  <a:pt x="29893" y="9501"/>
                </a:lnTo>
                <a:lnTo>
                  <a:pt x="29906" y="9462"/>
                </a:lnTo>
                <a:lnTo>
                  <a:pt x="29918" y="9424"/>
                </a:lnTo>
                <a:lnTo>
                  <a:pt x="29931" y="9384"/>
                </a:lnTo>
                <a:lnTo>
                  <a:pt x="29942" y="9346"/>
                </a:lnTo>
                <a:lnTo>
                  <a:pt x="29953" y="9306"/>
                </a:lnTo>
                <a:lnTo>
                  <a:pt x="29962" y="9267"/>
                </a:lnTo>
                <a:lnTo>
                  <a:pt x="29971" y="9227"/>
                </a:lnTo>
                <a:lnTo>
                  <a:pt x="29980" y="9188"/>
                </a:lnTo>
                <a:lnTo>
                  <a:pt x="29988" y="9147"/>
                </a:lnTo>
                <a:lnTo>
                  <a:pt x="29994" y="9108"/>
                </a:lnTo>
                <a:lnTo>
                  <a:pt x="30001" y="9068"/>
                </a:lnTo>
                <a:lnTo>
                  <a:pt x="30006" y="9027"/>
                </a:lnTo>
                <a:lnTo>
                  <a:pt x="30011" y="8988"/>
                </a:lnTo>
                <a:lnTo>
                  <a:pt x="30015" y="8947"/>
                </a:lnTo>
                <a:lnTo>
                  <a:pt x="30018" y="8908"/>
                </a:lnTo>
                <a:lnTo>
                  <a:pt x="30020" y="8867"/>
                </a:lnTo>
                <a:lnTo>
                  <a:pt x="30021" y="8827"/>
                </a:lnTo>
                <a:lnTo>
                  <a:pt x="30023" y="8787"/>
                </a:lnTo>
                <a:lnTo>
                  <a:pt x="30023" y="8747"/>
                </a:lnTo>
                <a:lnTo>
                  <a:pt x="30021" y="8707"/>
                </a:lnTo>
                <a:lnTo>
                  <a:pt x="30019" y="8667"/>
                </a:lnTo>
                <a:lnTo>
                  <a:pt x="30017" y="8628"/>
                </a:lnTo>
                <a:lnTo>
                  <a:pt x="30013" y="8588"/>
                </a:lnTo>
                <a:lnTo>
                  <a:pt x="30009" y="8549"/>
                </a:lnTo>
                <a:lnTo>
                  <a:pt x="30004" y="8509"/>
                </a:lnTo>
                <a:lnTo>
                  <a:pt x="29998" y="8471"/>
                </a:lnTo>
                <a:lnTo>
                  <a:pt x="29990" y="8432"/>
                </a:lnTo>
                <a:lnTo>
                  <a:pt x="29982" y="8394"/>
                </a:lnTo>
                <a:lnTo>
                  <a:pt x="29974" y="8355"/>
                </a:lnTo>
                <a:lnTo>
                  <a:pt x="29963" y="8317"/>
                </a:lnTo>
                <a:lnTo>
                  <a:pt x="29953" y="8279"/>
                </a:lnTo>
                <a:lnTo>
                  <a:pt x="29941" y="8242"/>
                </a:lnTo>
                <a:lnTo>
                  <a:pt x="29928" y="8204"/>
                </a:lnTo>
                <a:lnTo>
                  <a:pt x="29914" y="8168"/>
                </a:lnTo>
                <a:lnTo>
                  <a:pt x="29900" y="8130"/>
                </a:lnTo>
                <a:lnTo>
                  <a:pt x="29884" y="8095"/>
                </a:lnTo>
                <a:lnTo>
                  <a:pt x="29867" y="8058"/>
                </a:lnTo>
                <a:lnTo>
                  <a:pt x="29850" y="8023"/>
                </a:lnTo>
                <a:lnTo>
                  <a:pt x="29831" y="7989"/>
                </a:lnTo>
                <a:lnTo>
                  <a:pt x="29811" y="7954"/>
                </a:lnTo>
                <a:lnTo>
                  <a:pt x="29790" y="7920"/>
                </a:lnTo>
                <a:lnTo>
                  <a:pt x="29767" y="7887"/>
                </a:lnTo>
                <a:lnTo>
                  <a:pt x="29745" y="7853"/>
                </a:lnTo>
                <a:lnTo>
                  <a:pt x="29721" y="7821"/>
                </a:lnTo>
                <a:lnTo>
                  <a:pt x="29696" y="7789"/>
                </a:lnTo>
                <a:lnTo>
                  <a:pt x="29670" y="7758"/>
                </a:lnTo>
                <a:lnTo>
                  <a:pt x="29643" y="7726"/>
                </a:lnTo>
                <a:lnTo>
                  <a:pt x="29613" y="7696"/>
                </a:lnTo>
                <a:lnTo>
                  <a:pt x="29584" y="7666"/>
                </a:lnTo>
                <a:lnTo>
                  <a:pt x="29553" y="7637"/>
                </a:lnTo>
                <a:lnTo>
                  <a:pt x="29522" y="7609"/>
                </a:lnTo>
                <a:lnTo>
                  <a:pt x="29488" y="7581"/>
                </a:lnTo>
                <a:lnTo>
                  <a:pt x="29454" y="7554"/>
                </a:lnTo>
                <a:lnTo>
                  <a:pt x="29417" y="7517"/>
                </a:lnTo>
                <a:lnTo>
                  <a:pt x="29384" y="7487"/>
                </a:lnTo>
                <a:lnTo>
                  <a:pt x="29355" y="7461"/>
                </a:lnTo>
                <a:lnTo>
                  <a:pt x="29331" y="7439"/>
                </a:lnTo>
                <a:lnTo>
                  <a:pt x="29297" y="7412"/>
                </a:lnTo>
                <a:lnTo>
                  <a:pt x="29285" y="7403"/>
                </a:lnTo>
                <a:close/>
              </a:path>
            </a:pathLst>
          </a:custGeom>
          <a:solidFill>
            <a:srgbClr val="47BAB8"/>
          </a:solidFill>
          <a:ln w="38100">
            <a:solidFill>
              <a:schemeClr val="bg1"/>
            </a:solidFill>
          </a:ln>
          <a:effectLst>
            <a:outerShdw blurRad="57150" dist="19050" dir="5400000" algn="ctr" rotWithShape="0">
              <a:srgbClr val="000000">
                <a:alpha val="63000"/>
              </a:srgbClr>
            </a:outerShdw>
          </a:effectLst>
        </p:spPr>
        <p:txBody>
          <a:bodyPr rIns="378000" anchor="ctr">
            <a:normAutofit/>
          </a:bodyPr>
          <a:lstStyle/>
          <a:p>
            <a:pPr algn="ctr" defTabSz="1371600">
              <a:defRPr/>
            </a:pPr>
            <a:r>
              <a:rPr lang="en-US" altLang="zh-CN" sz="3000" kern="0">
                <a:solidFill>
                  <a:srgbClr val="FFFFFF"/>
                </a:solidFill>
                <a:latin typeface="#9Slide03 AllRoundGothic" panose="020B0703020202020104" pitchFamily="34" charset="0"/>
                <a:ea typeface="微软雅黑"/>
                <a:cs typeface="+mn-ea"/>
                <a:sym typeface="+mn-lt"/>
              </a:rPr>
              <a:t>Câu 17</a:t>
            </a:r>
            <a:endParaRPr lang="zh-CN" altLang="en-US" sz="3000" kern="0" dirty="0">
              <a:solidFill>
                <a:srgbClr val="FFFFFF"/>
              </a:solidFill>
              <a:latin typeface="#9Slide03 AllRoundGothic" panose="020B0703020202020104" pitchFamily="34" charset="0"/>
              <a:ea typeface="微软雅黑"/>
              <a:cs typeface="+mn-ea"/>
              <a:sym typeface="+mn-lt"/>
            </a:endParaRPr>
          </a:p>
        </p:txBody>
      </p:sp>
      <p:pic>
        <p:nvPicPr>
          <p:cNvPr id="8" name="图片 7" descr="n23 Fb Tran Manh Tung">
            <a:extLst>
              <a:ext uri="{FF2B5EF4-FFF2-40B4-BE49-F238E27FC236}">
                <a16:creationId xmlns:a16="http://schemas.microsoft.com/office/drawing/2014/main" id="{189299A1-551C-44FB-A4DA-8A2D5AE9C0B4}"/>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709008" y="3212649"/>
            <a:ext cx="1307070" cy="1930851"/>
          </a:xfrm>
          <a:prstGeom prst="rect">
            <a:avLst/>
          </a:prstGeom>
        </p:spPr>
      </p:pic>
      <p:pic>
        <p:nvPicPr>
          <p:cNvPr id="2" name="图片 34" descr="n23 Fb Tran Manh Tung">
            <a:extLst>
              <a:ext uri="{FF2B5EF4-FFF2-40B4-BE49-F238E27FC236}">
                <a16:creationId xmlns:a16="http://schemas.microsoft.com/office/drawing/2014/main" id="{40A74AF0-D7D4-FB95-695B-B1FA2F283910}"/>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3715999" y="-2931"/>
            <a:ext cx="4560277" cy="2378193"/>
          </a:xfrm>
          <a:prstGeom prst="rect">
            <a:avLst/>
          </a:prstGeom>
        </p:spPr>
      </p:pic>
      <p:sp>
        <p:nvSpPr>
          <p:cNvPr id="3" name="MH_Other_1" descr="n23 Fb Tran Manh Tung">
            <a:extLst>
              <a:ext uri="{FF2B5EF4-FFF2-40B4-BE49-F238E27FC236}">
                <a16:creationId xmlns:a16="http://schemas.microsoft.com/office/drawing/2014/main" id="{EADACE13-B562-DA06-C882-6CAE9A07848C}"/>
              </a:ext>
            </a:extLst>
          </p:cNvPr>
          <p:cNvSpPr>
            <a:spLocks noChangeArrowheads="1"/>
          </p:cNvSpPr>
          <p:nvPr>
            <p:custDataLst>
              <p:tags r:id="rId2"/>
            </p:custDataLst>
          </p:nvPr>
        </p:nvSpPr>
        <p:spPr bwMode="auto">
          <a:xfrm rot="1805303" flipH="1">
            <a:off x="1378947" y="712739"/>
            <a:ext cx="1172424" cy="1010531"/>
          </a:xfrm>
          <a:prstGeom prst="triangle">
            <a:avLst>
              <a:gd name="adj" fmla="val 50000"/>
            </a:avLst>
          </a:prstGeom>
          <a:solidFill>
            <a:srgbClr val="58CDD0">
              <a:lumMod val="40000"/>
              <a:lumOff val="60000"/>
            </a:srgbClr>
          </a:solidFill>
          <a:ln>
            <a:noFill/>
          </a:ln>
        </p:spPr>
        <p:txBody>
          <a:bodyPr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just" defTabSz="1371600">
              <a:lnSpc>
                <a:spcPct val="130000"/>
              </a:lnSpc>
              <a:defRPr/>
            </a:pPr>
            <a:endParaRPr lang="zh-CN" altLang="en-US" sz="2700" kern="0">
              <a:solidFill>
                <a:srgbClr val="FFFFFF"/>
              </a:solidFill>
              <a:latin typeface="微软雅黑"/>
              <a:ea typeface="微软雅黑"/>
              <a:cs typeface="+mn-ea"/>
              <a:sym typeface="+mn-lt"/>
            </a:endParaRPr>
          </a:p>
        </p:txBody>
      </p:sp>
      <p:sp>
        <p:nvSpPr>
          <p:cNvPr id="4" name="MH_Other_2" descr="n23 Fb Tran Manh Tung">
            <a:extLst>
              <a:ext uri="{FF2B5EF4-FFF2-40B4-BE49-F238E27FC236}">
                <a16:creationId xmlns:a16="http://schemas.microsoft.com/office/drawing/2014/main" id="{952DF1F2-F2E4-9CAE-554B-9529E003A4A2}"/>
              </a:ext>
            </a:extLst>
          </p:cNvPr>
          <p:cNvSpPr>
            <a:spLocks/>
          </p:cNvSpPr>
          <p:nvPr>
            <p:custDataLst>
              <p:tags r:id="rId3"/>
            </p:custDataLst>
          </p:nvPr>
        </p:nvSpPr>
        <p:spPr bwMode="auto">
          <a:xfrm>
            <a:off x="457200" y="190500"/>
            <a:ext cx="1558878" cy="1796498"/>
          </a:xfrm>
          <a:custGeom>
            <a:avLst/>
            <a:gdLst>
              <a:gd name="T0" fmla="*/ 477 w 1030516"/>
              <a:gd name="T1" fmla="*/ 0 h 1186577"/>
              <a:gd name="T2" fmla="*/ 678091 w 1030516"/>
              <a:gd name="T3" fmla="*/ 389224 h 1186577"/>
              <a:gd name="T4" fmla="*/ 0 w 1030516"/>
              <a:gd name="T5" fmla="*/ 783469 h 1186577"/>
              <a:gd name="T6" fmla="*/ 0 60000 65536"/>
              <a:gd name="T7" fmla="*/ 0 60000 65536"/>
              <a:gd name="T8" fmla="*/ 0 60000 65536"/>
              <a:gd name="T9" fmla="*/ 0 w 1030516"/>
              <a:gd name="T10" fmla="*/ 0 h 1186577"/>
              <a:gd name="T11" fmla="*/ 1030516 w 1030516"/>
              <a:gd name="T12" fmla="*/ 1186577 h 1186577"/>
            </a:gdLst>
            <a:ahLst/>
            <a:cxnLst>
              <a:cxn ang="T6">
                <a:pos x="T0" y="T1"/>
              </a:cxn>
              <a:cxn ang="T7">
                <a:pos x="T2" y="T3"/>
              </a:cxn>
              <a:cxn ang="T8">
                <a:pos x="T4" y="T5"/>
              </a:cxn>
            </a:cxnLst>
            <a:rect l="T9" t="T10" r="T11" b="T12"/>
            <a:pathLst>
              <a:path w="1030516" h="1186577">
                <a:moveTo>
                  <a:pt x="724" y="0"/>
                </a:moveTo>
                <a:lnTo>
                  <a:pt x="1030516" y="589487"/>
                </a:lnTo>
                <a:lnTo>
                  <a:pt x="0" y="1186577"/>
                </a:lnTo>
                <a:lnTo>
                  <a:pt x="724" y="0"/>
                </a:lnTo>
                <a:close/>
              </a:path>
            </a:pathLst>
          </a:custGeom>
          <a:solidFill>
            <a:srgbClr val="0F80CC"/>
          </a:solidFill>
          <a:ln>
            <a:noFill/>
          </a:ln>
        </p:spPr>
        <p:txBody>
          <a:bodyPr rIns="648000" anchor="ctr"/>
          <a:lstStyle>
            <a:lvl1pPr>
              <a:defRPr>
                <a:solidFill>
                  <a:schemeClr val="tx1"/>
                </a:solidFill>
                <a:latin typeface="等线" pitchFamily="2" charset="-122"/>
                <a:ea typeface="等线" pitchFamily="2" charset="-122"/>
              </a:defRPr>
            </a:lvl1pPr>
            <a:lvl2pPr marL="742950" indent="-285750">
              <a:defRPr>
                <a:solidFill>
                  <a:schemeClr val="tx1"/>
                </a:solidFill>
                <a:latin typeface="等线" pitchFamily="2" charset="-122"/>
                <a:ea typeface="等线" pitchFamily="2" charset="-122"/>
              </a:defRPr>
            </a:lvl2pPr>
            <a:lvl3pPr marL="1143000" indent="-228600">
              <a:defRPr>
                <a:solidFill>
                  <a:schemeClr val="tx1"/>
                </a:solidFill>
                <a:latin typeface="等线" pitchFamily="2" charset="-122"/>
                <a:ea typeface="等线" pitchFamily="2" charset="-122"/>
              </a:defRPr>
            </a:lvl3pPr>
            <a:lvl4pPr marL="1600200" indent="-228600">
              <a:defRPr>
                <a:solidFill>
                  <a:schemeClr val="tx1"/>
                </a:solidFill>
                <a:latin typeface="等线" pitchFamily="2" charset="-122"/>
                <a:ea typeface="等线" pitchFamily="2" charset="-122"/>
              </a:defRPr>
            </a:lvl4pPr>
            <a:lvl5pPr marL="2057400" indent="-228600">
              <a:defRPr>
                <a:solidFill>
                  <a:schemeClr val="tx1"/>
                </a:solidFill>
                <a:latin typeface="等线" pitchFamily="2" charset="-122"/>
                <a:ea typeface="等线" pitchFamily="2" charset="-122"/>
              </a:defRPr>
            </a:lvl5pPr>
            <a:lvl6pPr marL="2514600" indent="-228600" eaLnBrk="0" fontAlgn="base" hangingPunct="0">
              <a:spcBef>
                <a:spcPct val="0"/>
              </a:spcBef>
              <a:spcAft>
                <a:spcPct val="0"/>
              </a:spcAft>
              <a:defRPr>
                <a:solidFill>
                  <a:schemeClr val="tx1"/>
                </a:solidFill>
                <a:latin typeface="等线" pitchFamily="2" charset="-122"/>
                <a:ea typeface="等线" pitchFamily="2" charset="-122"/>
              </a:defRPr>
            </a:lvl6pPr>
            <a:lvl7pPr marL="2971800" indent="-228600" eaLnBrk="0" fontAlgn="base" hangingPunct="0">
              <a:spcBef>
                <a:spcPct val="0"/>
              </a:spcBef>
              <a:spcAft>
                <a:spcPct val="0"/>
              </a:spcAft>
              <a:defRPr>
                <a:solidFill>
                  <a:schemeClr val="tx1"/>
                </a:solidFill>
                <a:latin typeface="等线" pitchFamily="2" charset="-122"/>
                <a:ea typeface="等线" pitchFamily="2" charset="-122"/>
              </a:defRPr>
            </a:lvl7pPr>
            <a:lvl8pPr marL="3429000" indent="-228600" eaLnBrk="0" fontAlgn="base" hangingPunct="0">
              <a:spcBef>
                <a:spcPct val="0"/>
              </a:spcBef>
              <a:spcAft>
                <a:spcPct val="0"/>
              </a:spcAft>
              <a:defRPr>
                <a:solidFill>
                  <a:schemeClr val="tx1"/>
                </a:solidFill>
                <a:latin typeface="等线" pitchFamily="2" charset="-122"/>
                <a:ea typeface="等线" pitchFamily="2" charset="-122"/>
              </a:defRPr>
            </a:lvl8pPr>
            <a:lvl9pPr marL="3886200" indent="-228600" eaLnBrk="0" fontAlgn="base" hangingPunct="0">
              <a:spcBef>
                <a:spcPct val="0"/>
              </a:spcBef>
              <a:spcAft>
                <a:spcPct val="0"/>
              </a:spcAft>
              <a:defRPr>
                <a:solidFill>
                  <a:schemeClr val="tx1"/>
                </a:solidFill>
                <a:latin typeface="等线" pitchFamily="2" charset="-122"/>
                <a:ea typeface="等线" pitchFamily="2" charset="-122"/>
              </a:defRPr>
            </a:lvl9pPr>
          </a:lstStyle>
          <a:p>
            <a:pPr algn="ctr" defTabSz="1371600">
              <a:defRPr/>
            </a:pPr>
            <a:r>
              <a:rPr lang="en-US" altLang="zh-CN" sz="4200" kern="0" dirty="0">
                <a:solidFill>
                  <a:srgbClr val="FFFFFF"/>
                </a:solidFill>
                <a:latin typeface="微软雅黑"/>
                <a:ea typeface="微软雅黑"/>
                <a:cs typeface="+mn-ea"/>
                <a:sym typeface="+mn-lt"/>
              </a:rPr>
              <a:t>I</a:t>
            </a:r>
            <a:endParaRPr lang="zh-CN" altLang="en-US" sz="4200" kern="0" dirty="0">
              <a:solidFill>
                <a:srgbClr val="FFFFFF"/>
              </a:solidFill>
              <a:latin typeface="微软雅黑"/>
              <a:ea typeface="微软雅黑"/>
              <a:cs typeface="+mn-ea"/>
              <a:sym typeface="+mn-lt"/>
            </a:endParaRPr>
          </a:p>
        </p:txBody>
      </p:sp>
      <p:sp>
        <p:nvSpPr>
          <p:cNvPr id="23" name="MH_SubTitle_1" descr="n23 Fb Tran Manh Tung">
            <a:extLst>
              <a:ext uri="{FF2B5EF4-FFF2-40B4-BE49-F238E27FC236}">
                <a16:creationId xmlns:a16="http://schemas.microsoft.com/office/drawing/2014/main" id="{F250FE96-9F2A-5302-DCE7-1E0A092FDBD6}"/>
              </a:ext>
            </a:extLst>
          </p:cNvPr>
          <p:cNvSpPr/>
          <p:nvPr>
            <p:custDataLst>
              <p:tags r:id="rId4"/>
            </p:custDataLst>
          </p:nvPr>
        </p:nvSpPr>
        <p:spPr>
          <a:xfrm>
            <a:off x="2214176" y="764607"/>
            <a:ext cx="7359564" cy="1206253"/>
          </a:xfrm>
          <a:prstGeom prst="rect">
            <a:avLst/>
          </a:prstGeom>
          <a:solidFill>
            <a:srgbClr val="FFFFFF"/>
          </a:solidFill>
          <a:effectLst/>
        </p:spPr>
        <p:txBody>
          <a:bodyPr anchor="ctr"/>
          <a:lstStyle/>
          <a:p>
            <a:pPr algn="ctr" defTabSz="1828755">
              <a:lnSpc>
                <a:spcPct val="150000"/>
              </a:lnSpc>
              <a:defRPr/>
            </a:pPr>
            <a:r>
              <a:rPr lang="en-US" altLang="zh-CN" sz="2800" kern="0">
                <a:latin typeface="#9Slide03 AllRoundGothic" panose="020B0703020202020104" pitchFamily="34" charset="0"/>
                <a:ea typeface="微软雅黑"/>
                <a:cs typeface="+mn-ea"/>
                <a:sym typeface="+mn-lt"/>
              </a:rPr>
              <a:t>ỨNG DỤNG CỦA VẬT LÍ TRONG QUÂN SỰ</a:t>
            </a:r>
            <a:endParaRPr lang="zh-CN" altLang="en-US" sz="2800" kern="0" dirty="0">
              <a:latin typeface="#9Slide03 AllRoundGothic" panose="020B0703020202020104" pitchFamily="34" charset="0"/>
              <a:ea typeface="微软雅黑"/>
              <a:cs typeface="+mn-ea"/>
              <a:sym typeface="+mn-lt"/>
            </a:endParaRPr>
          </a:p>
        </p:txBody>
      </p:sp>
      <p:sp>
        <p:nvSpPr>
          <p:cNvPr id="15" name="MH_Text_1" descr="n23 Fb Tran Manh Tung">
            <a:extLst>
              <a:ext uri="{FF2B5EF4-FFF2-40B4-BE49-F238E27FC236}">
                <a16:creationId xmlns:a16="http://schemas.microsoft.com/office/drawing/2014/main" id="{DC2F8B73-BCC1-C0F5-F30E-0162F56AEF8F}"/>
              </a:ext>
            </a:extLst>
          </p:cNvPr>
          <p:cNvSpPr txBox="1">
            <a:spLocks noChangeArrowheads="1"/>
          </p:cNvSpPr>
          <p:nvPr>
            <p:custDataLst>
              <p:tags r:id="rId5"/>
            </p:custDataLst>
          </p:nvPr>
        </p:nvSpPr>
        <p:spPr bwMode="auto">
          <a:xfrm>
            <a:off x="3474720" y="2327925"/>
            <a:ext cx="13517880" cy="98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just" defTabSz="1828755"/>
            <a:r>
              <a:rPr lang="en-US" sz="2600"/>
              <a:t>Kể tên vài quốc gia có tiềm lực quân sự mạnh trên thế giới?  Và căn cứ vào tiêu chí nào để đánh giá? Tiềm năng quân sự của Việt Nam chúng ta được đánh giá như thế nào so với thế giới?</a:t>
            </a:r>
            <a:endParaRPr lang="zh-CN" altLang="en-US" sz="2600" kern="0" dirty="0">
              <a:solidFill>
                <a:prstClr val="black">
                  <a:lumMod val="75000"/>
                  <a:lumOff val="25000"/>
                </a:prstClr>
              </a:solidFill>
              <a:ea typeface="微软雅黑"/>
              <a:cs typeface="Calibri" panose="020F0502020204030204" pitchFamily="34" charset="0"/>
              <a:sym typeface="+mn-lt"/>
            </a:endParaRPr>
          </a:p>
        </p:txBody>
      </p:sp>
      <p:pic>
        <p:nvPicPr>
          <p:cNvPr id="6" name="Picture 2" descr="n23 Fb Tran Manh Tung">
            <a:extLst>
              <a:ext uri="{FF2B5EF4-FFF2-40B4-BE49-F238E27FC236}">
                <a16:creationId xmlns:a16="http://schemas.microsoft.com/office/drawing/2014/main" id="{0CF1F060-A3C6-68B0-08C3-022414B8AE20}"/>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68225" t="38929" r="11487" b="46036"/>
          <a:stretch/>
        </p:blipFill>
        <p:spPr bwMode="auto">
          <a:xfrm>
            <a:off x="3272261" y="3557574"/>
            <a:ext cx="11743477" cy="6225802"/>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descr="n23 Fb Tran Manh Tung">
            <a:extLst>
              <a:ext uri="{FF2B5EF4-FFF2-40B4-BE49-F238E27FC236}">
                <a16:creationId xmlns:a16="http://schemas.microsoft.com/office/drawing/2014/main" id="{368D9210-D05D-86E2-7482-6446B1B65C91}"/>
              </a:ext>
            </a:extLst>
          </p:cNvPr>
          <p:cNvSpPr txBox="1"/>
          <p:nvPr/>
        </p:nvSpPr>
        <p:spPr>
          <a:xfrm>
            <a:off x="15015738" y="5575663"/>
            <a:ext cx="3272262" cy="1091837"/>
          </a:xfrm>
          <a:prstGeom prst="rect">
            <a:avLst/>
          </a:prstGeom>
          <a:noFill/>
        </p:spPr>
        <p:txBody>
          <a:bodyPr wrap="square">
            <a:spAutoFit/>
          </a:bodyPr>
          <a:lstStyle/>
          <a:p>
            <a:pPr lvl="0" algn="ctr">
              <a:lnSpc>
                <a:spcPct val="115000"/>
              </a:lnSpc>
            </a:pPr>
            <a:r>
              <a:rPr lang="en-US" sz="6000">
                <a:effectLst/>
                <a:latin typeface="Calibri" panose="020F0502020204030204" pitchFamily="34" charset="0"/>
                <a:ea typeface="Times New Roman" panose="02020603050405020304" pitchFamily="18" charset="0"/>
                <a:cs typeface="Calibri" panose="020F0502020204030204" pitchFamily="34" charset="0"/>
              </a:rPr>
              <a:t>Indonesia</a:t>
            </a:r>
          </a:p>
        </p:txBody>
      </p:sp>
    </p:spTree>
    <p:extLst>
      <p:ext uri="{BB962C8B-B14F-4D97-AF65-F5344CB8AC3E}">
        <p14:creationId xmlns:p14="http://schemas.microsoft.com/office/powerpoint/2010/main" val="395789206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descr="n23 Fb Tran Manh Tung">
            <a:extLst>
              <a:ext uri="{FF2B5EF4-FFF2-40B4-BE49-F238E27FC236}">
                <a16:creationId xmlns:a16="http://schemas.microsoft.com/office/drawing/2014/main" id="{937D4505-D7C0-49BD-BC87-AEB4E1028B49}"/>
              </a:ext>
            </a:extLst>
          </p:cNvPr>
          <p:cNvSpPr txBox="1"/>
          <p:nvPr/>
        </p:nvSpPr>
        <p:spPr>
          <a:xfrm>
            <a:off x="12405953" y="8862826"/>
            <a:ext cx="3276600" cy="646331"/>
          </a:xfrm>
          <a:prstGeom prst="rect">
            <a:avLst/>
          </a:prstGeom>
          <a:noFill/>
        </p:spPr>
        <p:txBody>
          <a:bodyPr wrap="square" rtlCol="0">
            <a:spAutoFit/>
          </a:bodyPr>
          <a:lstStyle/>
          <a:p>
            <a:pPr defTabSz="685800" fontAlgn="base"/>
            <a:r>
              <a:rPr lang="en-US" sz="3600">
                <a:latin typeface="UVN Ai Cap" panose="02040603050506020204" pitchFamily="18" charset="0"/>
              </a:rPr>
              <a:t>kiếm, giáo mác</a:t>
            </a:r>
            <a:endParaRPr lang="zh-CN" altLang="en-US" sz="3600" dirty="0">
              <a:solidFill>
                <a:prstClr val="black">
                  <a:lumMod val="65000"/>
                  <a:lumOff val="35000"/>
                </a:prstClr>
              </a:solidFill>
              <a:latin typeface="UVN Ai Cap" panose="02040603050506020204" pitchFamily="18" charset="0"/>
              <a:cs typeface="+mn-ea"/>
              <a:sym typeface="+mn-lt"/>
            </a:endParaRPr>
          </a:p>
        </p:txBody>
      </p:sp>
      <p:pic>
        <p:nvPicPr>
          <p:cNvPr id="7" name="Picture 6" descr="n23 Fb Tran Manh Tung">
            <a:hlinkClick r:id="rId3" action="ppaction://hlinksldjump"/>
            <a:extLst>
              <a:ext uri="{FF2B5EF4-FFF2-40B4-BE49-F238E27FC236}">
                <a16:creationId xmlns:a16="http://schemas.microsoft.com/office/drawing/2014/main" id="{63525F4B-692F-B0EF-C767-FFDAB7BBA6D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906434" y="8862826"/>
            <a:ext cx="2324416" cy="1421787"/>
          </a:xfrm>
          <a:prstGeom prst="rect">
            <a:avLst/>
          </a:prstGeom>
        </p:spPr>
      </p:pic>
      <p:sp>
        <p:nvSpPr>
          <p:cNvPr id="8" name="文本框 4" descr="n23 Fb Tran Manh Tung">
            <a:extLst>
              <a:ext uri="{FF2B5EF4-FFF2-40B4-BE49-F238E27FC236}">
                <a16:creationId xmlns:a16="http://schemas.microsoft.com/office/drawing/2014/main" id="{20028D47-0D80-CCF3-C3CE-CB11D59CEFEE}"/>
              </a:ext>
            </a:extLst>
          </p:cNvPr>
          <p:cNvSpPr txBox="1"/>
          <p:nvPr/>
        </p:nvSpPr>
        <p:spPr>
          <a:xfrm>
            <a:off x="470848" y="419100"/>
            <a:ext cx="17442992" cy="1569660"/>
          </a:xfrm>
          <a:prstGeom prst="rect">
            <a:avLst/>
          </a:prstGeom>
          <a:noFill/>
        </p:spPr>
        <p:txBody>
          <a:bodyPr wrap="square" rtlCol="0">
            <a:spAutoFit/>
          </a:bodyPr>
          <a:lstStyle/>
          <a:p>
            <a:pPr algn="just" defTabSz="685800" fontAlgn="base"/>
            <a:r>
              <a:rPr lang="en-US" sz="4800" b="1">
                <a:latin typeface="UVN Ai Cap" panose="02040603050506020204" pitchFamily="18" charset="0"/>
              </a:rPr>
              <a:t>Câu hỏi 1</a:t>
            </a:r>
            <a:r>
              <a:rPr lang="en-US" sz="4800">
                <a:latin typeface="UVN Ai Cap" panose="02040603050506020204" pitchFamily="18" charset="0"/>
              </a:rPr>
              <a:t>: Kể tên các thiết bị quân sự từ thời xa xưa mà các em biết?</a:t>
            </a:r>
            <a:endParaRPr lang="zh-CN" altLang="en-US" sz="4800" dirty="0">
              <a:solidFill>
                <a:prstClr val="black">
                  <a:lumMod val="65000"/>
                  <a:lumOff val="35000"/>
                </a:prstClr>
              </a:solidFill>
              <a:latin typeface="UVN Ai Cap" panose="02040603050506020204" pitchFamily="18" charset="0"/>
              <a:ea typeface="微软雅黑"/>
              <a:cs typeface="+mn-ea"/>
              <a:sym typeface="+mn-lt"/>
            </a:endParaRPr>
          </a:p>
        </p:txBody>
      </p:sp>
      <p:pic>
        <p:nvPicPr>
          <p:cNvPr id="9" name="图片占位符 3071" descr="n23 Fb Tran Manh Tung">
            <a:extLst>
              <a:ext uri="{FF2B5EF4-FFF2-40B4-BE49-F238E27FC236}">
                <a16:creationId xmlns:a16="http://schemas.microsoft.com/office/drawing/2014/main" id="{29099D38-DF5E-1783-368C-83BE314C8A2B}"/>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547074" y="3779739"/>
            <a:ext cx="4876801" cy="4876800"/>
          </a:xfrm>
          <a:custGeom>
            <a:avLst/>
            <a:gdLst>
              <a:gd name="connsiteX0" fmla="*/ 718984 w 2210836"/>
              <a:gd name="connsiteY0" fmla="*/ 571 h 1784836"/>
              <a:gd name="connsiteX1" fmla="*/ 1952373 w 2210836"/>
              <a:gd name="connsiteY1" fmla="*/ 991726 h 1784836"/>
              <a:gd name="connsiteX2" fmla="*/ 1953494 w 2210836"/>
              <a:gd name="connsiteY2" fmla="*/ 998526 h 1784836"/>
              <a:gd name="connsiteX3" fmla="*/ 2210836 w 2210836"/>
              <a:gd name="connsiteY3" fmla="*/ 1025426 h 1784836"/>
              <a:gd name="connsiteX4" fmla="*/ 1941071 w 2210836"/>
              <a:gd name="connsiteY4" fmla="*/ 1161112 h 1784836"/>
              <a:gd name="connsiteX5" fmla="*/ 1162499 w 2210836"/>
              <a:gd name="connsiteY5" fmla="*/ 1762035 h 1784836"/>
              <a:gd name="connsiteX6" fmla="*/ 44765 w 2210836"/>
              <a:gd name="connsiteY6" fmla="*/ 1327281 h 1784836"/>
              <a:gd name="connsiteX7" fmla="*/ 630686 w 2210836"/>
              <a:gd name="connsiteY7" fmla="*/ 15965 h 1784836"/>
              <a:gd name="connsiteX8" fmla="*/ 718984 w 2210836"/>
              <a:gd name="connsiteY8" fmla="*/ 571 h 1784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10836" h="1784836">
                <a:moveTo>
                  <a:pt x="718984" y="571"/>
                </a:moveTo>
                <a:cubicBezTo>
                  <a:pt x="1177299" y="-23473"/>
                  <a:pt x="1869277" y="718903"/>
                  <a:pt x="1952373" y="991726"/>
                </a:cubicBezTo>
                <a:cubicBezTo>
                  <a:pt x="1953038" y="993909"/>
                  <a:pt x="1953667" y="996099"/>
                  <a:pt x="1953494" y="998526"/>
                </a:cubicBezTo>
                <a:lnTo>
                  <a:pt x="2210836" y="1025426"/>
                </a:lnTo>
                <a:lnTo>
                  <a:pt x="1941071" y="1161112"/>
                </a:lnTo>
                <a:cubicBezTo>
                  <a:pt x="1844566" y="1424970"/>
                  <a:pt x="1422437" y="1716312"/>
                  <a:pt x="1162499" y="1762035"/>
                </a:cubicBezTo>
                <a:cubicBezTo>
                  <a:pt x="844565" y="1817961"/>
                  <a:pt x="206699" y="1804318"/>
                  <a:pt x="44765" y="1327281"/>
                </a:cubicBezTo>
                <a:cubicBezTo>
                  <a:pt x="-117170" y="850244"/>
                  <a:pt x="179045" y="156474"/>
                  <a:pt x="630686" y="15965"/>
                </a:cubicBezTo>
                <a:cubicBezTo>
                  <a:pt x="658914" y="7184"/>
                  <a:pt x="688430" y="2174"/>
                  <a:pt x="718984" y="571"/>
                </a:cubicBezTo>
                <a:close/>
              </a:path>
            </a:pathLst>
          </a:custGeom>
        </p:spPr>
      </p:pic>
      <p:pic>
        <p:nvPicPr>
          <p:cNvPr id="10" name="图片占位符 3073" descr="n23 Fb Tran Manh Tung">
            <a:extLst>
              <a:ext uri="{FF2B5EF4-FFF2-40B4-BE49-F238E27FC236}">
                <a16:creationId xmlns:a16="http://schemas.microsoft.com/office/drawing/2014/main" id="{84B3AB01-7E1C-BB62-2602-ABF7654BA4C7}"/>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4601194" y="1988760"/>
            <a:ext cx="4542806" cy="4876800"/>
          </a:xfrm>
          <a:custGeom>
            <a:avLst/>
            <a:gdLst>
              <a:gd name="connsiteX0" fmla="*/ 988382 w 1833951"/>
              <a:gd name="connsiteY0" fmla="*/ 1367 h 2118046"/>
              <a:gd name="connsiteX1" fmla="*/ 1818514 w 1833951"/>
              <a:gd name="connsiteY1" fmla="*/ 867192 h 2118046"/>
              <a:gd name="connsiteX2" fmla="*/ 1562398 w 1833951"/>
              <a:gd name="connsiteY2" fmla="*/ 1816821 h 2118046"/>
              <a:gd name="connsiteX3" fmla="*/ 1540614 w 1833951"/>
              <a:gd name="connsiteY3" fmla="*/ 2118046 h 2118046"/>
              <a:gd name="connsiteX4" fmla="*/ 1417064 w 1833951"/>
              <a:gd name="connsiteY4" fmla="*/ 1890637 h 2118046"/>
              <a:gd name="connsiteX5" fmla="*/ 1410356 w 1833951"/>
              <a:gd name="connsiteY5" fmla="*/ 1892209 h 2118046"/>
              <a:gd name="connsiteX6" fmla="*/ 63104 w 1833951"/>
              <a:gd name="connsiteY6" fmla="*/ 1218276 h 2118046"/>
              <a:gd name="connsiteX7" fmla="*/ 2526 w 1833951"/>
              <a:gd name="connsiteY7" fmla="*/ 1045419 h 2118046"/>
              <a:gd name="connsiteX8" fmla="*/ 988382 w 1833951"/>
              <a:gd name="connsiteY8" fmla="*/ 1367 h 2118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33951" h="2118046">
                <a:moveTo>
                  <a:pt x="988382" y="1367"/>
                </a:moveTo>
                <a:cubicBezTo>
                  <a:pt x="1490904" y="-31954"/>
                  <a:pt x="1748185" y="552052"/>
                  <a:pt x="1818514" y="867192"/>
                </a:cubicBezTo>
                <a:cubicBezTo>
                  <a:pt x="1876015" y="1124845"/>
                  <a:pt x="1768976" y="1626502"/>
                  <a:pt x="1562398" y="1816821"/>
                </a:cubicBezTo>
                <a:lnTo>
                  <a:pt x="1540614" y="2118046"/>
                </a:lnTo>
                <a:lnTo>
                  <a:pt x="1417064" y="1890637"/>
                </a:lnTo>
                <a:cubicBezTo>
                  <a:pt x="1414890" y="1891727"/>
                  <a:pt x="1412626" y="1891986"/>
                  <a:pt x="1410356" y="1892209"/>
                </a:cubicBezTo>
                <a:cubicBezTo>
                  <a:pt x="1145525" y="1918200"/>
                  <a:pt x="299607" y="1611058"/>
                  <a:pt x="63104" y="1218276"/>
                </a:cubicBezTo>
                <a:cubicBezTo>
                  <a:pt x="29317" y="1162164"/>
                  <a:pt x="7968" y="1104305"/>
                  <a:pt x="2526" y="1045419"/>
                </a:cubicBezTo>
                <a:cubicBezTo>
                  <a:pt x="-41005" y="574333"/>
                  <a:pt x="485859" y="34688"/>
                  <a:pt x="988382" y="1367"/>
                </a:cubicBezTo>
                <a:close/>
              </a:path>
            </a:pathLst>
          </a:custGeom>
        </p:spPr>
      </p:pic>
      <p:pic>
        <p:nvPicPr>
          <p:cNvPr id="12" name="图片占位符 3073" descr="n23 Fb Tran Manh Tung">
            <a:extLst>
              <a:ext uri="{FF2B5EF4-FFF2-40B4-BE49-F238E27FC236}">
                <a16:creationId xmlns:a16="http://schemas.microsoft.com/office/drawing/2014/main" id="{B63FFA46-EC14-1EEB-D9DF-2C4B4FFE50EC}"/>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flipH="1">
            <a:off x="9501447" y="1988760"/>
            <a:ext cx="4542806" cy="4876800"/>
          </a:xfrm>
          <a:custGeom>
            <a:avLst/>
            <a:gdLst>
              <a:gd name="connsiteX0" fmla="*/ 988382 w 1833951"/>
              <a:gd name="connsiteY0" fmla="*/ 1367 h 2118046"/>
              <a:gd name="connsiteX1" fmla="*/ 1818514 w 1833951"/>
              <a:gd name="connsiteY1" fmla="*/ 867192 h 2118046"/>
              <a:gd name="connsiteX2" fmla="*/ 1562398 w 1833951"/>
              <a:gd name="connsiteY2" fmla="*/ 1816821 h 2118046"/>
              <a:gd name="connsiteX3" fmla="*/ 1540614 w 1833951"/>
              <a:gd name="connsiteY3" fmla="*/ 2118046 h 2118046"/>
              <a:gd name="connsiteX4" fmla="*/ 1417064 w 1833951"/>
              <a:gd name="connsiteY4" fmla="*/ 1890637 h 2118046"/>
              <a:gd name="connsiteX5" fmla="*/ 1410356 w 1833951"/>
              <a:gd name="connsiteY5" fmla="*/ 1892209 h 2118046"/>
              <a:gd name="connsiteX6" fmla="*/ 63104 w 1833951"/>
              <a:gd name="connsiteY6" fmla="*/ 1218276 h 2118046"/>
              <a:gd name="connsiteX7" fmla="*/ 2526 w 1833951"/>
              <a:gd name="connsiteY7" fmla="*/ 1045419 h 2118046"/>
              <a:gd name="connsiteX8" fmla="*/ 988382 w 1833951"/>
              <a:gd name="connsiteY8" fmla="*/ 1367 h 2118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33951" h="2118046">
                <a:moveTo>
                  <a:pt x="988382" y="1367"/>
                </a:moveTo>
                <a:cubicBezTo>
                  <a:pt x="1490904" y="-31954"/>
                  <a:pt x="1748185" y="552052"/>
                  <a:pt x="1818514" y="867192"/>
                </a:cubicBezTo>
                <a:cubicBezTo>
                  <a:pt x="1876015" y="1124845"/>
                  <a:pt x="1768976" y="1626502"/>
                  <a:pt x="1562398" y="1816821"/>
                </a:cubicBezTo>
                <a:lnTo>
                  <a:pt x="1540614" y="2118046"/>
                </a:lnTo>
                <a:lnTo>
                  <a:pt x="1417064" y="1890637"/>
                </a:lnTo>
                <a:cubicBezTo>
                  <a:pt x="1414890" y="1891727"/>
                  <a:pt x="1412626" y="1891986"/>
                  <a:pt x="1410356" y="1892209"/>
                </a:cubicBezTo>
                <a:cubicBezTo>
                  <a:pt x="1145525" y="1918200"/>
                  <a:pt x="299607" y="1611058"/>
                  <a:pt x="63104" y="1218276"/>
                </a:cubicBezTo>
                <a:cubicBezTo>
                  <a:pt x="29317" y="1162164"/>
                  <a:pt x="7968" y="1104305"/>
                  <a:pt x="2526" y="1045419"/>
                </a:cubicBezTo>
                <a:cubicBezTo>
                  <a:pt x="-41005" y="574333"/>
                  <a:pt x="485859" y="34688"/>
                  <a:pt x="988382" y="1367"/>
                </a:cubicBezTo>
                <a:close/>
              </a:path>
            </a:pathLst>
          </a:custGeom>
        </p:spPr>
      </p:pic>
      <p:pic>
        <p:nvPicPr>
          <p:cNvPr id="11" name="图片占位符 3075" descr="n23 Fb Tran Manh Tung">
            <a:extLst>
              <a:ext uri="{FF2B5EF4-FFF2-40B4-BE49-F238E27FC236}">
                <a16:creationId xmlns:a16="http://schemas.microsoft.com/office/drawing/2014/main" id="{E9736C18-6A98-EC19-8D1A-AC76135D032B}"/>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12864124" y="3779739"/>
            <a:ext cx="4876801" cy="4876800"/>
          </a:xfrm>
          <a:custGeom>
            <a:avLst/>
            <a:gdLst>
              <a:gd name="connsiteX0" fmla="*/ 1125579 w 2063404"/>
              <a:gd name="connsiteY0" fmla="*/ 193 h 1758949"/>
              <a:gd name="connsiteX1" fmla="*/ 2063404 w 2063404"/>
              <a:gd name="connsiteY1" fmla="*/ 1011432 h 1758949"/>
              <a:gd name="connsiteX2" fmla="*/ 1180978 w 2063404"/>
              <a:gd name="connsiteY2" fmla="*/ 1752293 h 1758949"/>
              <a:gd name="connsiteX3" fmla="*/ 287267 w 2063404"/>
              <a:gd name="connsiteY3" fmla="*/ 1446567 h 1758949"/>
              <a:gd name="connsiteX4" fmla="*/ 0 w 2063404"/>
              <a:gd name="connsiteY4" fmla="*/ 1406585 h 1758949"/>
              <a:gd name="connsiteX5" fmla="*/ 225767 w 2063404"/>
              <a:gd name="connsiteY5" fmla="*/ 1302569 h 1758949"/>
              <a:gd name="connsiteX6" fmla="*/ 224687 w 2063404"/>
              <a:gd name="connsiteY6" fmla="*/ 1296039 h 1758949"/>
              <a:gd name="connsiteX7" fmla="*/ 1125579 w 2063404"/>
              <a:gd name="connsiteY7" fmla="*/ 193 h 1758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63404" h="1758949">
                <a:moveTo>
                  <a:pt x="1125579" y="193"/>
                </a:moveTo>
                <a:cubicBezTo>
                  <a:pt x="1579765" y="-11665"/>
                  <a:pt x="2063404" y="527603"/>
                  <a:pt x="2063404" y="1011432"/>
                </a:cubicBezTo>
                <a:cubicBezTo>
                  <a:pt x="2063404" y="1495260"/>
                  <a:pt x="1487431" y="1704858"/>
                  <a:pt x="1180978" y="1752293"/>
                </a:cubicBezTo>
                <a:cubicBezTo>
                  <a:pt x="930427" y="1791075"/>
                  <a:pt x="456515" y="1656658"/>
                  <a:pt x="287267" y="1446567"/>
                </a:cubicBezTo>
                <a:lnTo>
                  <a:pt x="0" y="1406585"/>
                </a:lnTo>
                <a:lnTo>
                  <a:pt x="225767" y="1302569"/>
                </a:lnTo>
                <a:cubicBezTo>
                  <a:pt x="224861" y="1300416"/>
                  <a:pt x="224756" y="1298230"/>
                  <a:pt x="224687" y="1296039"/>
                </a:cubicBezTo>
                <a:cubicBezTo>
                  <a:pt x="215453" y="1004023"/>
                  <a:pt x="671393" y="12052"/>
                  <a:pt x="1125579" y="193"/>
                </a:cubicBezTo>
                <a:close/>
              </a:path>
            </a:pathLst>
          </a:custGeom>
        </p:spPr>
      </p:pic>
      <p:sp>
        <p:nvSpPr>
          <p:cNvPr id="13" name="文本框 4" descr="n23 Fb Tran Manh Tung">
            <a:extLst>
              <a:ext uri="{FF2B5EF4-FFF2-40B4-BE49-F238E27FC236}">
                <a16:creationId xmlns:a16="http://schemas.microsoft.com/office/drawing/2014/main" id="{CD8A6B34-CB1D-E558-0DAA-1DD8F8A29F77}"/>
              </a:ext>
            </a:extLst>
          </p:cNvPr>
          <p:cNvSpPr txBox="1"/>
          <p:nvPr/>
        </p:nvSpPr>
        <p:spPr>
          <a:xfrm>
            <a:off x="1447800" y="8740091"/>
            <a:ext cx="2324416" cy="646331"/>
          </a:xfrm>
          <a:prstGeom prst="rect">
            <a:avLst/>
          </a:prstGeom>
          <a:noFill/>
        </p:spPr>
        <p:txBody>
          <a:bodyPr wrap="square" rtlCol="0">
            <a:spAutoFit/>
          </a:bodyPr>
          <a:lstStyle/>
          <a:p>
            <a:pPr algn="ctr" defTabSz="685800" fontAlgn="base"/>
            <a:r>
              <a:rPr lang="en-US" sz="3600" b="1">
                <a:latin typeface="UVN Ai Cap" panose="02040603050506020204" pitchFamily="18" charset="0"/>
              </a:rPr>
              <a:t>cung tên</a:t>
            </a:r>
            <a:endParaRPr lang="zh-CN" altLang="en-US" sz="3600" b="1" dirty="0">
              <a:solidFill>
                <a:prstClr val="black">
                  <a:lumMod val="65000"/>
                  <a:lumOff val="35000"/>
                </a:prstClr>
              </a:solidFill>
              <a:latin typeface="UVN Ai Cap" panose="02040603050506020204" pitchFamily="18" charset="0"/>
              <a:cs typeface="+mn-ea"/>
              <a:sym typeface="+mn-lt"/>
            </a:endParaRPr>
          </a:p>
        </p:txBody>
      </p:sp>
      <p:sp>
        <p:nvSpPr>
          <p:cNvPr id="14" name="文本框 4" descr="n23 Fb Tran Manh Tung">
            <a:extLst>
              <a:ext uri="{FF2B5EF4-FFF2-40B4-BE49-F238E27FC236}">
                <a16:creationId xmlns:a16="http://schemas.microsoft.com/office/drawing/2014/main" id="{F78D3408-8727-6134-3077-6FB682367144}"/>
              </a:ext>
            </a:extLst>
          </p:cNvPr>
          <p:cNvSpPr txBox="1"/>
          <p:nvPr/>
        </p:nvSpPr>
        <p:spPr>
          <a:xfrm>
            <a:off x="6353794" y="6706969"/>
            <a:ext cx="2714006" cy="646331"/>
          </a:xfrm>
          <a:prstGeom prst="rect">
            <a:avLst/>
          </a:prstGeom>
          <a:noFill/>
        </p:spPr>
        <p:txBody>
          <a:bodyPr wrap="square" rtlCol="0">
            <a:spAutoFit/>
          </a:bodyPr>
          <a:lstStyle/>
          <a:p>
            <a:pPr defTabSz="685800" fontAlgn="base"/>
            <a:r>
              <a:rPr lang="en-US" sz="3600" b="1">
                <a:latin typeface="UVN Ai Cap" panose="02040603050506020204" pitchFamily="18" charset="0"/>
              </a:rPr>
              <a:t>máy bắn đá</a:t>
            </a:r>
            <a:endParaRPr lang="zh-CN" altLang="en-US" sz="3600" b="1" dirty="0">
              <a:solidFill>
                <a:prstClr val="black">
                  <a:lumMod val="65000"/>
                  <a:lumOff val="35000"/>
                </a:prstClr>
              </a:solidFill>
              <a:latin typeface="UVN Ai Cap" panose="02040603050506020204" pitchFamily="18" charset="0"/>
              <a:cs typeface="+mn-ea"/>
              <a:sym typeface="+mn-lt"/>
            </a:endParaRPr>
          </a:p>
        </p:txBody>
      </p:sp>
      <p:sp>
        <p:nvSpPr>
          <p:cNvPr id="15" name="文本框 4" descr="n23 Fb Tran Manh Tung">
            <a:extLst>
              <a:ext uri="{FF2B5EF4-FFF2-40B4-BE49-F238E27FC236}">
                <a16:creationId xmlns:a16="http://schemas.microsoft.com/office/drawing/2014/main" id="{75CC00C9-7E29-15C1-2F05-FD7229004CE5}"/>
              </a:ext>
            </a:extLst>
          </p:cNvPr>
          <p:cNvSpPr txBox="1"/>
          <p:nvPr/>
        </p:nvSpPr>
        <p:spPr>
          <a:xfrm>
            <a:off x="9857339" y="6681391"/>
            <a:ext cx="2305736" cy="1200329"/>
          </a:xfrm>
          <a:prstGeom prst="rect">
            <a:avLst/>
          </a:prstGeom>
          <a:noFill/>
        </p:spPr>
        <p:txBody>
          <a:bodyPr wrap="square" rtlCol="0">
            <a:spAutoFit/>
          </a:bodyPr>
          <a:lstStyle/>
          <a:p>
            <a:pPr algn="ctr" defTabSz="685800" fontAlgn="base"/>
            <a:r>
              <a:rPr lang="en-US" sz="3600" b="1">
                <a:latin typeface="UVN Ai Cap" panose="02040603050506020204" pitchFamily="18" charset="0"/>
              </a:rPr>
              <a:t>tia nhiệt Acsimet</a:t>
            </a:r>
            <a:endParaRPr lang="zh-CN" altLang="en-US" sz="3600" b="1" dirty="0">
              <a:solidFill>
                <a:prstClr val="black">
                  <a:lumMod val="65000"/>
                  <a:lumOff val="35000"/>
                </a:prstClr>
              </a:solidFill>
              <a:latin typeface="UVN Ai Cap" panose="02040603050506020204" pitchFamily="18" charset="0"/>
              <a:cs typeface="+mn-ea"/>
              <a:sym typeface="+mn-lt"/>
            </a:endParaRPr>
          </a:p>
        </p:txBody>
      </p:sp>
    </p:spTree>
    <p:extLst>
      <p:ext uri="{BB962C8B-B14F-4D97-AF65-F5344CB8AC3E}">
        <p14:creationId xmlns:p14="http://schemas.microsoft.com/office/powerpoint/2010/main" val="3181092911"/>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par>
                          <p:cTn id="11" fill="hold">
                            <p:stCondLst>
                              <p:cond delay="1000"/>
                            </p:stCondLst>
                            <p:childTnLst>
                              <p:par>
                                <p:cTn id="12" presetID="14" presetClass="entr" presetSubtype="10" fill="hold" grpId="0" nodeType="after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randombar(horizontal)">
                                      <p:cBhvr>
                                        <p:cTn id="14" dur="500"/>
                                        <p:tgtEl>
                                          <p:spTgt spid="13"/>
                                        </p:tgtEl>
                                      </p:cBhvr>
                                    </p:animEffect>
                                  </p:childTnLst>
                                </p:cTn>
                              </p:par>
                            </p:childTnLst>
                          </p:cTn>
                        </p:par>
                      </p:childTnLst>
                    </p:cTn>
                  </p:par>
                  <p:par>
                    <p:cTn id="15" fill="hold">
                      <p:stCondLst>
                        <p:cond delay="indefinite"/>
                      </p:stCondLst>
                      <p:childTnLst>
                        <p:par>
                          <p:cTn id="16" fill="hold">
                            <p:stCondLst>
                              <p:cond delay="0"/>
                            </p:stCondLst>
                            <p:childTnLst>
                              <p:par>
                                <p:cTn id="17" presetID="31"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p:cTn id="19" dur="1000" fill="hold"/>
                                        <p:tgtEl>
                                          <p:spTgt spid="10"/>
                                        </p:tgtEl>
                                        <p:attrNameLst>
                                          <p:attrName>ppt_w</p:attrName>
                                        </p:attrNameLst>
                                      </p:cBhvr>
                                      <p:tavLst>
                                        <p:tav tm="0">
                                          <p:val>
                                            <p:fltVal val="0"/>
                                          </p:val>
                                        </p:tav>
                                        <p:tav tm="100000">
                                          <p:val>
                                            <p:strVal val="#ppt_w"/>
                                          </p:val>
                                        </p:tav>
                                      </p:tavLst>
                                    </p:anim>
                                    <p:anim calcmode="lin" valueType="num">
                                      <p:cBhvr>
                                        <p:cTn id="20" dur="1000" fill="hold"/>
                                        <p:tgtEl>
                                          <p:spTgt spid="10"/>
                                        </p:tgtEl>
                                        <p:attrNameLst>
                                          <p:attrName>ppt_h</p:attrName>
                                        </p:attrNameLst>
                                      </p:cBhvr>
                                      <p:tavLst>
                                        <p:tav tm="0">
                                          <p:val>
                                            <p:fltVal val="0"/>
                                          </p:val>
                                        </p:tav>
                                        <p:tav tm="100000">
                                          <p:val>
                                            <p:strVal val="#ppt_h"/>
                                          </p:val>
                                        </p:tav>
                                      </p:tavLst>
                                    </p:anim>
                                    <p:anim calcmode="lin" valueType="num">
                                      <p:cBhvr>
                                        <p:cTn id="21" dur="1000" fill="hold"/>
                                        <p:tgtEl>
                                          <p:spTgt spid="10"/>
                                        </p:tgtEl>
                                        <p:attrNameLst>
                                          <p:attrName>style.rotation</p:attrName>
                                        </p:attrNameLst>
                                      </p:cBhvr>
                                      <p:tavLst>
                                        <p:tav tm="0">
                                          <p:val>
                                            <p:fltVal val="90"/>
                                          </p:val>
                                        </p:tav>
                                        <p:tav tm="100000">
                                          <p:val>
                                            <p:fltVal val="0"/>
                                          </p:val>
                                        </p:tav>
                                      </p:tavLst>
                                    </p:anim>
                                    <p:animEffect transition="in" filter="fade">
                                      <p:cBhvr>
                                        <p:cTn id="22" dur="1000"/>
                                        <p:tgtEl>
                                          <p:spTgt spid="10"/>
                                        </p:tgtEl>
                                      </p:cBhvr>
                                    </p:animEffect>
                                  </p:childTnLst>
                                </p:cTn>
                              </p:par>
                            </p:childTnLst>
                          </p:cTn>
                        </p:par>
                        <p:par>
                          <p:cTn id="23" fill="hold">
                            <p:stCondLst>
                              <p:cond delay="1000"/>
                            </p:stCondLst>
                            <p:childTnLst>
                              <p:par>
                                <p:cTn id="24" presetID="14" presetClass="entr" presetSubtype="10" fill="hold" grpId="0" nodeType="after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randombar(horizontal)">
                                      <p:cBhvr>
                                        <p:cTn id="26" dur="500"/>
                                        <p:tgtEl>
                                          <p:spTgt spid="14"/>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nodeType="click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p:cTn id="31" dur="1000" fill="hold"/>
                                        <p:tgtEl>
                                          <p:spTgt spid="12"/>
                                        </p:tgtEl>
                                        <p:attrNameLst>
                                          <p:attrName>ppt_w</p:attrName>
                                        </p:attrNameLst>
                                      </p:cBhvr>
                                      <p:tavLst>
                                        <p:tav tm="0">
                                          <p:val>
                                            <p:fltVal val="0"/>
                                          </p:val>
                                        </p:tav>
                                        <p:tav tm="100000">
                                          <p:val>
                                            <p:strVal val="#ppt_w"/>
                                          </p:val>
                                        </p:tav>
                                      </p:tavLst>
                                    </p:anim>
                                    <p:anim calcmode="lin" valueType="num">
                                      <p:cBhvr>
                                        <p:cTn id="32" dur="1000" fill="hold"/>
                                        <p:tgtEl>
                                          <p:spTgt spid="12"/>
                                        </p:tgtEl>
                                        <p:attrNameLst>
                                          <p:attrName>ppt_h</p:attrName>
                                        </p:attrNameLst>
                                      </p:cBhvr>
                                      <p:tavLst>
                                        <p:tav tm="0">
                                          <p:val>
                                            <p:fltVal val="0"/>
                                          </p:val>
                                        </p:tav>
                                        <p:tav tm="100000">
                                          <p:val>
                                            <p:strVal val="#ppt_h"/>
                                          </p:val>
                                        </p:tav>
                                      </p:tavLst>
                                    </p:anim>
                                    <p:anim calcmode="lin" valueType="num">
                                      <p:cBhvr>
                                        <p:cTn id="33" dur="1000" fill="hold"/>
                                        <p:tgtEl>
                                          <p:spTgt spid="12"/>
                                        </p:tgtEl>
                                        <p:attrNameLst>
                                          <p:attrName>style.rotation</p:attrName>
                                        </p:attrNameLst>
                                      </p:cBhvr>
                                      <p:tavLst>
                                        <p:tav tm="0">
                                          <p:val>
                                            <p:fltVal val="90"/>
                                          </p:val>
                                        </p:tav>
                                        <p:tav tm="100000">
                                          <p:val>
                                            <p:fltVal val="0"/>
                                          </p:val>
                                        </p:tav>
                                      </p:tavLst>
                                    </p:anim>
                                    <p:animEffect transition="in" filter="fade">
                                      <p:cBhvr>
                                        <p:cTn id="34" dur="1000"/>
                                        <p:tgtEl>
                                          <p:spTgt spid="12"/>
                                        </p:tgtEl>
                                      </p:cBhvr>
                                    </p:animEffect>
                                  </p:childTnLst>
                                </p:cTn>
                              </p:par>
                            </p:childTnLst>
                          </p:cTn>
                        </p:par>
                        <p:par>
                          <p:cTn id="35" fill="hold">
                            <p:stCondLst>
                              <p:cond delay="1000"/>
                            </p:stCondLst>
                            <p:childTnLst>
                              <p:par>
                                <p:cTn id="36" presetID="14" presetClass="entr" presetSubtype="10" fill="hold" grpId="0" nodeType="after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randombar(horizontal)">
                                      <p:cBhvr>
                                        <p:cTn id="38" dur="500"/>
                                        <p:tgtEl>
                                          <p:spTgt spid="15"/>
                                        </p:tgtEl>
                                      </p:cBhvr>
                                    </p:animEffect>
                                  </p:childTnLst>
                                </p:cTn>
                              </p:par>
                            </p:childTnLst>
                          </p:cTn>
                        </p:par>
                      </p:childTnLst>
                    </p:cTn>
                  </p:par>
                  <p:par>
                    <p:cTn id="39" fill="hold">
                      <p:stCondLst>
                        <p:cond delay="indefinite"/>
                      </p:stCondLst>
                      <p:childTnLst>
                        <p:par>
                          <p:cTn id="40" fill="hold">
                            <p:stCondLst>
                              <p:cond delay="0"/>
                            </p:stCondLst>
                            <p:childTnLst>
                              <p:par>
                                <p:cTn id="41" presetID="31" presetClass="entr" presetSubtype="0" fill="hold" nodeType="clickEffect">
                                  <p:stCondLst>
                                    <p:cond delay="0"/>
                                  </p:stCondLst>
                                  <p:childTnLst>
                                    <p:set>
                                      <p:cBhvr>
                                        <p:cTn id="42" dur="1" fill="hold">
                                          <p:stCondLst>
                                            <p:cond delay="0"/>
                                          </p:stCondLst>
                                        </p:cTn>
                                        <p:tgtEl>
                                          <p:spTgt spid="11"/>
                                        </p:tgtEl>
                                        <p:attrNameLst>
                                          <p:attrName>style.visibility</p:attrName>
                                        </p:attrNameLst>
                                      </p:cBhvr>
                                      <p:to>
                                        <p:strVal val="visible"/>
                                      </p:to>
                                    </p:set>
                                    <p:anim calcmode="lin" valueType="num">
                                      <p:cBhvr>
                                        <p:cTn id="43" dur="1000" fill="hold"/>
                                        <p:tgtEl>
                                          <p:spTgt spid="11"/>
                                        </p:tgtEl>
                                        <p:attrNameLst>
                                          <p:attrName>ppt_w</p:attrName>
                                        </p:attrNameLst>
                                      </p:cBhvr>
                                      <p:tavLst>
                                        <p:tav tm="0">
                                          <p:val>
                                            <p:fltVal val="0"/>
                                          </p:val>
                                        </p:tav>
                                        <p:tav tm="100000">
                                          <p:val>
                                            <p:strVal val="#ppt_w"/>
                                          </p:val>
                                        </p:tav>
                                      </p:tavLst>
                                    </p:anim>
                                    <p:anim calcmode="lin" valueType="num">
                                      <p:cBhvr>
                                        <p:cTn id="44" dur="1000" fill="hold"/>
                                        <p:tgtEl>
                                          <p:spTgt spid="11"/>
                                        </p:tgtEl>
                                        <p:attrNameLst>
                                          <p:attrName>ppt_h</p:attrName>
                                        </p:attrNameLst>
                                      </p:cBhvr>
                                      <p:tavLst>
                                        <p:tav tm="0">
                                          <p:val>
                                            <p:fltVal val="0"/>
                                          </p:val>
                                        </p:tav>
                                        <p:tav tm="100000">
                                          <p:val>
                                            <p:strVal val="#ppt_h"/>
                                          </p:val>
                                        </p:tav>
                                      </p:tavLst>
                                    </p:anim>
                                    <p:anim calcmode="lin" valueType="num">
                                      <p:cBhvr>
                                        <p:cTn id="45" dur="1000" fill="hold"/>
                                        <p:tgtEl>
                                          <p:spTgt spid="11"/>
                                        </p:tgtEl>
                                        <p:attrNameLst>
                                          <p:attrName>style.rotation</p:attrName>
                                        </p:attrNameLst>
                                      </p:cBhvr>
                                      <p:tavLst>
                                        <p:tav tm="0">
                                          <p:val>
                                            <p:fltVal val="90"/>
                                          </p:val>
                                        </p:tav>
                                        <p:tav tm="100000">
                                          <p:val>
                                            <p:fltVal val="0"/>
                                          </p:val>
                                        </p:tav>
                                      </p:tavLst>
                                    </p:anim>
                                    <p:animEffect transition="in" filter="fade">
                                      <p:cBhvr>
                                        <p:cTn id="46" dur="1000"/>
                                        <p:tgtEl>
                                          <p:spTgt spid="11"/>
                                        </p:tgtEl>
                                      </p:cBhvr>
                                    </p:animEffect>
                                  </p:childTnLst>
                                </p:cTn>
                              </p:par>
                            </p:childTnLst>
                          </p:cTn>
                        </p:par>
                        <p:par>
                          <p:cTn id="47" fill="hold">
                            <p:stCondLst>
                              <p:cond delay="1000"/>
                            </p:stCondLst>
                            <p:childTnLst>
                              <p:par>
                                <p:cTn id="48" presetID="14" presetClass="entr" presetSubtype="10" fill="hold" grpId="0" nodeType="afterEffect">
                                  <p:stCondLst>
                                    <p:cond delay="0"/>
                                  </p:stCondLst>
                                  <p:childTnLst>
                                    <p:set>
                                      <p:cBhvr>
                                        <p:cTn id="49" dur="1" fill="hold">
                                          <p:stCondLst>
                                            <p:cond delay="0"/>
                                          </p:stCondLst>
                                        </p:cTn>
                                        <p:tgtEl>
                                          <p:spTgt spid="5"/>
                                        </p:tgtEl>
                                        <p:attrNameLst>
                                          <p:attrName>style.visibility</p:attrName>
                                        </p:attrNameLst>
                                      </p:cBhvr>
                                      <p:to>
                                        <p:strVal val="visible"/>
                                      </p:to>
                                    </p:set>
                                    <p:animEffect transition="in" filter="randombar(horizontal)">
                                      <p:cBhvr>
                                        <p:cTn id="5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3" grpId="0"/>
      <p:bldP spid="14" grpId="0"/>
      <p:bldP spid="15"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MH_SubTitle_1" descr="n23 Fb Tran Manh Tung">
            <a:extLst>
              <a:ext uri="{FF2B5EF4-FFF2-40B4-BE49-F238E27FC236}">
                <a16:creationId xmlns:a16="http://schemas.microsoft.com/office/drawing/2014/main" id="{28AD0404-01B7-3C2D-C1F9-72BF6A5BBC72}"/>
              </a:ext>
            </a:extLst>
          </p:cNvPr>
          <p:cNvSpPr>
            <a:spLocks/>
          </p:cNvSpPr>
          <p:nvPr>
            <p:custDataLst>
              <p:tags r:id="rId1"/>
            </p:custDataLst>
          </p:nvPr>
        </p:nvSpPr>
        <p:spPr bwMode="auto">
          <a:xfrm>
            <a:off x="1554480" y="2388995"/>
            <a:ext cx="1920240" cy="640080"/>
          </a:xfrm>
          <a:custGeom>
            <a:avLst/>
            <a:gdLst>
              <a:gd name="T0" fmla="*/ 2147483646 w 30720"/>
              <a:gd name="T1" fmla="*/ 2147483646 h 11496"/>
              <a:gd name="T2" fmla="*/ 2147483646 w 30720"/>
              <a:gd name="T3" fmla="*/ 2147483646 h 11496"/>
              <a:gd name="T4" fmla="*/ 2147483646 w 30720"/>
              <a:gd name="T5" fmla="*/ 2147483646 h 11496"/>
              <a:gd name="T6" fmla="*/ 2147483646 w 30720"/>
              <a:gd name="T7" fmla="*/ 2147483646 h 11496"/>
              <a:gd name="T8" fmla="*/ 2147483646 w 30720"/>
              <a:gd name="T9" fmla="*/ 2147483646 h 11496"/>
              <a:gd name="T10" fmla="*/ 2147483646 w 30720"/>
              <a:gd name="T11" fmla="*/ 2147483646 h 11496"/>
              <a:gd name="T12" fmla="*/ 2147483646 w 30720"/>
              <a:gd name="T13" fmla="*/ 2147483646 h 11496"/>
              <a:gd name="T14" fmla="*/ 2147483646 w 30720"/>
              <a:gd name="T15" fmla="*/ 2147483646 h 11496"/>
              <a:gd name="T16" fmla="*/ 2147483646 w 30720"/>
              <a:gd name="T17" fmla="*/ 2147483646 h 11496"/>
              <a:gd name="T18" fmla="*/ 2147483646 w 30720"/>
              <a:gd name="T19" fmla="*/ 2147483646 h 11496"/>
              <a:gd name="T20" fmla="*/ 2147483646 w 30720"/>
              <a:gd name="T21" fmla="*/ 2147483646 h 11496"/>
              <a:gd name="T22" fmla="*/ 2147483646 w 30720"/>
              <a:gd name="T23" fmla="*/ 2147483646 h 11496"/>
              <a:gd name="T24" fmla="*/ 2147483646 w 30720"/>
              <a:gd name="T25" fmla="*/ 2147483646 h 11496"/>
              <a:gd name="T26" fmla="*/ 2147483646 w 30720"/>
              <a:gd name="T27" fmla="*/ 2147483646 h 11496"/>
              <a:gd name="T28" fmla="*/ 2147483646 w 30720"/>
              <a:gd name="T29" fmla="*/ 2147483646 h 11496"/>
              <a:gd name="T30" fmla="*/ 2147483646 w 30720"/>
              <a:gd name="T31" fmla="*/ 2147483646 h 11496"/>
              <a:gd name="T32" fmla="*/ 2147483646 w 30720"/>
              <a:gd name="T33" fmla="*/ 2147483646 h 11496"/>
              <a:gd name="T34" fmla="*/ 2147483646 w 30720"/>
              <a:gd name="T35" fmla="*/ 2147483646 h 11496"/>
              <a:gd name="T36" fmla="*/ 2147483646 w 30720"/>
              <a:gd name="T37" fmla="*/ 2147483646 h 11496"/>
              <a:gd name="T38" fmla="*/ 2147483646 w 30720"/>
              <a:gd name="T39" fmla="*/ 2147483646 h 11496"/>
              <a:gd name="T40" fmla="*/ 2147483646 w 30720"/>
              <a:gd name="T41" fmla="*/ 2147483646 h 11496"/>
              <a:gd name="T42" fmla="*/ 2147483646 w 30720"/>
              <a:gd name="T43" fmla="*/ 2147483646 h 11496"/>
              <a:gd name="T44" fmla="*/ 2147483646 w 30720"/>
              <a:gd name="T45" fmla="*/ 2147483646 h 11496"/>
              <a:gd name="T46" fmla="*/ 2147483646 w 30720"/>
              <a:gd name="T47" fmla="*/ 2147483646 h 11496"/>
              <a:gd name="T48" fmla="*/ 2147483646 w 30720"/>
              <a:gd name="T49" fmla="*/ 2147483646 h 11496"/>
              <a:gd name="T50" fmla="*/ 2147483646 w 30720"/>
              <a:gd name="T51" fmla="*/ 2147483646 h 11496"/>
              <a:gd name="T52" fmla="*/ 2147483646 w 30720"/>
              <a:gd name="T53" fmla="*/ 2147483646 h 11496"/>
              <a:gd name="T54" fmla="*/ 2147483646 w 30720"/>
              <a:gd name="T55" fmla="*/ 2147483646 h 11496"/>
              <a:gd name="T56" fmla="*/ 2147483646 w 30720"/>
              <a:gd name="T57" fmla="*/ 2147483646 h 11496"/>
              <a:gd name="T58" fmla="*/ 2147483646 w 30720"/>
              <a:gd name="T59" fmla="*/ 2147483646 h 11496"/>
              <a:gd name="T60" fmla="*/ 2147483646 w 30720"/>
              <a:gd name="T61" fmla="*/ 2147483646 h 11496"/>
              <a:gd name="T62" fmla="*/ 2147483646 w 30720"/>
              <a:gd name="T63" fmla="*/ 2147483646 h 11496"/>
              <a:gd name="T64" fmla="*/ 2147483646 w 30720"/>
              <a:gd name="T65" fmla="*/ 2147483646 h 11496"/>
              <a:gd name="T66" fmla="*/ 2147483646 w 30720"/>
              <a:gd name="T67" fmla="*/ 2147483646 h 11496"/>
              <a:gd name="T68" fmla="*/ 2147483646 w 30720"/>
              <a:gd name="T69" fmla="*/ 2147483646 h 11496"/>
              <a:gd name="T70" fmla="*/ 2147483646 w 30720"/>
              <a:gd name="T71" fmla="*/ 2147483646 h 11496"/>
              <a:gd name="T72" fmla="*/ 2147483646 w 30720"/>
              <a:gd name="T73" fmla="*/ 2147483646 h 11496"/>
              <a:gd name="T74" fmla="*/ 2147483646 w 30720"/>
              <a:gd name="T75" fmla="*/ 2147483646 h 11496"/>
              <a:gd name="T76" fmla="*/ 2147483646 w 30720"/>
              <a:gd name="T77" fmla="*/ 2147483646 h 11496"/>
              <a:gd name="T78" fmla="*/ 2147483646 w 30720"/>
              <a:gd name="T79" fmla="*/ 2147483646 h 11496"/>
              <a:gd name="T80" fmla="*/ 2147483646 w 30720"/>
              <a:gd name="T81" fmla="*/ 2147483646 h 11496"/>
              <a:gd name="T82" fmla="*/ 2147483646 w 30720"/>
              <a:gd name="T83" fmla="*/ 2147483646 h 11496"/>
              <a:gd name="T84" fmla="*/ 2147483646 w 30720"/>
              <a:gd name="T85" fmla="*/ 2147483646 h 11496"/>
              <a:gd name="T86" fmla="*/ 2147483646 w 30720"/>
              <a:gd name="T87" fmla="*/ 2147483646 h 11496"/>
              <a:gd name="T88" fmla="*/ 2147483646 w 30720"/>
              <a:gd name="T89" fmla="*/ 2147483646 h 11496"/>
              <a:gd name="T90" fmla="*/ 2147483646 w 30720"/>
              <a:gd name="T91" fmla="*/ 2147483646 h 11496"/>
              <a:gd name="T92" fmla="*/ 2147483646 w 30720"/>
              <a:gd name="T93" fmla="*/ 2147483646 h 11496"/>
              <a:gd name="T94" fmla="*/ 2147483646 w 30720"/>
              <a:gd name="T95" fmla="*/ 2147483646 h 11496"/>
              <a:gd name="T96" fmla="*/ 2147483646 w 30720"/>
              <a:gd name="T97" fmla="*/ 2147483646 h 11496"/>
              <a:gd name="T98" fmla="*/ 2147483646 w 30720"/>
              <a:gd name="T99" fmla="*/ 2147483646 h 11496"/>
              <a:gd name="T100" fmla="*/ 2147483646 w 30720"/>
              <a:gd name="T101" fmla="*/ 2147483646 h 11496"/>
              <a:gd name="T102" fmla="*/ 2147483646 w 30720"/>
              <a:gd name="T103" fmla="*/ 2147483646 h 11496"/>
              <a:gd name="T104" fmla="*/ 2147483646 w 30720"/>
              <a:gd name="T105" fmla="*/ 2147483646 h 11496"/>
              <a:gd name="T106" fmla="*/ 2147483646 w 30720"/>
              <a:gd name="T107" fmla="*/ 2147483646 h 11496"/>
              <a:gd name="T108" fmla="*/ 2147483646 w 30720"/>
              <a:gd name="T109" fmla="*/ 2147483646 h 11496"/>
              <a:gd name="T110" fmla="*/ 2147483646 w 30720"/>
              <a:gd name="T111" fmla="*/ 2147483646 h 11496"/>
              <a:gd name="T112" fmla="*/ 2147483646 w 30720"/>
              <a:gd name="T113" fmla="*/ 2147483646 h 11496"/>
              <a:gd name="T114" fmla="*/ 2147483646 w 30720"/>
              <a:gd name="T115" fmla="*/ 2147483646 h 11496"/>
              <a:gd name="T116" fmla="*/ 2147483646 w 30720"/>
              <a:gd name="T117" fmla="*/ 2147483646 h 11496"/>
              <a:gd name="T118" fmla="*/ 2147483646 w 30720"/>
              <a:gd name="T119" fmla="*/ 2147483646 h 11496"/>
              <a:gd name="T120" fmla="*/ 2147483646 w 30720"/>
              <a:gd name="T121" fmla="*/ 2147483646 h 11496"/>
              <a:gd name="T122" fmla="*/ 2147483646 w 30720"/>
              <a:gd name="T123" fmla="*/ 2147483646 h 11496"/>
              <a:gd name="T124" fmla="*/ 2147483646 w 30720"/>
              <a:gd name="T125" fmla="*/ 2147483646 h 1149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720" h="11496">
                <a:moveTo>
                  <a:pt x="29285" y="7403"/>
                </a:moveTo>
                <a:lnTo>
                  <a:pt x="29285" y="7403"/>
                </a:lnTo>
                <a:lnTo>
                  <a:pt x="29232" y="7379"/>
                </a:lnTo>
                <a:lnTo>
                  <a:pt x="29180" y="7357"/>
                </a:lnTo>
                <a:lnTo>
                  <a:pt x="29127" y="7336"/>
                </a:lnTo>
                <a:lnTo>
                  <a:pt x="29073" y="7316"/>
                </a:lnTo>
                <a:lnTo>
                  <a:pt x="29020" y="7298"/>
                </a:lnTo>
                <a:lnTo>
                  <a:pt x="28966" y="7280"/>
                </a:lnTo>
                <a:lnTo>
                  <a:pt x="28913" y="7264"/>
                </a:lnTo>
                <a:lnTo>
                  <a:pt x="28859" y="7251"/>
                </a:lnTo>
                <a:lnTo>
                  <a:pt x="28804" y="7237"/>
                </a:lnTo>
                <a:lnTo>
                  <a:pt x="28750" y="7226"/>
                </a:lnTo>
                <a:lnTo>
                  <a:pt x="28697" y="7216"/>
                </a:lnTo>
                <a:lnTo>
                  <a:pt x="28643" y="7208"/>
                </a:lnTo>
                <a:lnTo>
                  <a:pt x="28589" y="7202"/>
                </a:lnTo>
                <a:lnTo>
                  <a:pt x="28535" y="7198"/>
                </a:lnTo>
                <a:lnTo>
                  <a:pt x="28482" y="7195"/>
                </a:lnTo>
                <a:lnTo>
                  <a:pt x="28429" y="7194"/>
                </a:lnTo>
                <a:lnTo>
                  <a:pt x="28376" y="7194"/>
                </a:lnTo>
                <a:lnTo>
                  <a:pt x="28322" y="7197"/>
                </a:lnTo>
                <a:lnTo>
                  <a:pt x="28269" y="7201"/>
                </a:lnTo>
                <a:lnTo>
                  <a:pt x="28217" y="7207"/>
                </a:lnTo>
                <a:lnTo>
                  <a:pt x="28165" y="7215"/>
                </a:lnTo>
                <a:lnTo>
                  <a:pt x="28113" y="7226"/>
                </a:lnTo>
                <a:lnTo>
                  <a:pt x="28062" y="7238"/>
                </a:lnTo>
                <a:lnTo>
                  <a:pt x="28011" y="7253"/>
                </a:lnTo>
                <a:lnTo>
                  <a:pt x="27960" y="7270"/>
                </a:lnTo>
                <a:lnTo>
                  <a:pt x="27910" y="7289"/>
                </a:lnTo>
                <a:lnTo>
                  <a:pt x="27861" y="7310"/>
                </a:lnTo>
                <a:lnTo>
                  <a:pt x="27812" y="7334"/>
                </a:lnTo>
                <a:lnTo>
                  <a:pt x="27763" y="7360"/>
                </a:lnTo>
                <a:lnTo>
                  <a:pt x="27717" y="7388"/>
                </a:lnTo>
                <a:lnTo>
                  <a:pt x="27670" y="7418"/>
                </a:lnTo>
                <a:lnTo>
                  <a:pt x="27623" y="7452"/>
                </a:lnTo>
                <a:lnTo>
                  <a:pt x="27600" y="7473"/>
                </a:lnTo>
                <a:lnTo>
                  <a:pt x="27578" y="7494"/>
                </a:lnTo>
                <a:lnTo>
                  <a:pt x="27556" y="7516"/>
                </a:lnTo>
                <a:lnTo>
                  <a:pt x="27535" y="7539"/>
                </a:lnTo>
                <a:lnTo>
                  <a:pt x="27515" y="7562"/>
                </a:lnTo>
                <a:lnTo>
                  <a:pt x="27495" y="7586"/>
                </a:lnTo>
                <a:lnTo>
                  <a:pt x="27476" y="7611"/>
                </a:lnTo>
                <a:lnTo>
                  <a:pt x="27457" y="7636"/>
                </a:lnTo>
                <a:lnTo>
                  <a:pt x="27440" y="7662"/>
                </a:lnTo>
                <a:lnTo>
                  <a:pt x="27422" y="7689"/>
                </a:lnTo>
                <a:lnTo>
                  <a:pt x="27405" y="7716"/>
                </a:lnTo>
                <a:lnTo>
                  <a:pt x="27390" y="7743"/>
                </a:lnTo>
                <a:lnTo>
                  <a:pt x="27374" y="7771"/>
                </a:lnTo>
                <a:lnTo>
                  <a:pt x="27360" y="7799"/>
                </a:lnTo>
                <a:lnTo>
                  <a:pt x="27345" y="7827"/>
                </a:lnTo>
                <a:lnTo>
                  <a:pt x="27332" y="7857"/>
                </a:lnTo>
                <a:lnTo>
                  <a:pt x="27319" y="7887"/>
                </a:lnTo>
                <a:lnTo>
                  <a:pt x="27307" y="7916"/>
                </a:lnTo>
                <a:lnTo>
                  <a:pt x="27296" y="7946"/>
                </a:lnTo>
                <a:lnTo>
                  <a:pt x="27286" y="7976"/>
                </a:lnTo>
                <a:lnTo>
                  <a:pt x="27276" y="8006"/>
                </a:lnTo>
                <a:lnTo>
                  <a:pt x="27268" y="8038"/>
                </a:lnTo>
                <a:lnTo>
                  <a:pt x="27260" y="8069"/>
                </a:lnTo>
                <a:lnTo>
                  <a:pt x="27252" y="8099"/>
                </a:lnTo>
                <a:lnTo>
                  <a:pt x="27246" y="8130"/>
                </a:lnTo>
                <a:lnTo>
                  <a:pt x="27241" y="8161"/>
                </a:lnTo>
                <a:lnTo>
                  <a:pt x="27236" y="8193"/>
                </a:lnTo>
                <a:lnTo>
                  <a:pt x="27231" y="8224"/>
                </a:lnTo>
                <a:lnTo>
                  <a:pt x="27228" y="8255"/>
                </a:lnTo>
                <a:lnTo>
                  <a:pt x="27226" y="8286"/>
                </a:lnTo>
                <a:lnTo>
                  <a:pt x="27225" y="8318"/>
                </a:lnTo>
                <a:lnTo>
                  <a:pt x="27224" y="8348"/>
                </a:lnTo>
                <a:lnTo>
                  <a:pt x="27225" y="8379"/>
                </a:lnTo>
                <a:lnTo>
                  <a:pt x="27226" y="8409"/>
                </a:lnTo>
                <a:lnTo>
                  <a:pt x="27228" y="8440"/>
                </a:lnTo>
                <a:lnTo>
                  <a:pt x="27231" y="8471"/>
                </a:lnTo>
                <a:lnTo>
                  <a:pt x="27236" y="8500"/>
                </a:lnTo>
                <a:lnTo>
                  <a:pt x="27241" y="8530"/>
                </a:lnTo>
                <a:lnTo>
                  <a:pt x="27247" y="8559"/>
                </a:lnTo>
                <a:lnTo>
                  <a:pt x="27254" y="8588"/>
                </a:lnTo>
                <a:lnTo>
                  <a:pt x="27263" y="8617"/>
                </a:lnTo>
                <a:lnTo>
                  <a:pt x="27271" y="8645"/>
                </a:lnTo>
                <a:lnTo>
                  <a:pt x="27281" y="8674"/>
                </a:lnTo>
                <a:lnTo>
                  <a:pt x="27293" y="8701"/>
                </a:lnTo>
                <a:lnTo>
                  <a:pt x="27304" y="8728"/>
                </a:lnTo>
                <a:lnTo>
                  <a:pt x="27318" y="8754"/>
                </a:lnTo>
                <a:lnTo>
                  <a:pt x="27331" y="8780"/>
                </a:lnTo>
                <a:lnTo>
                  <a:pt x="27347" y="8805"/>
                </a:lnTo>
                <a:lnTo>
                  <a:pt x="27364" y="8830"/>
                </a:lnTo>
                <a:lnTo>
                  <a:pt x="27381" y="8854"/>
                </a:lnTo>
                <a:lnTo>
                  <a:pt x="27399" y="8876"/>
                </a:lnTo>
                <a:lnTo>
                  <a:pt x="27419" y="8899"/>
                </a:lnTo>
                <a:lnTo>
                  <a:pt x="27440" y="8921"/>
                </a:lnTo>
                <a:lnTo>
                  <a:pt x="27462" y="8943"/>
                </a:lnTo>
                <a:lnTo>
                  <a:pt x="27484" y="8963"/>
                </a:lnTo>
                <a:lnTo>
                  <a:pt x="27509" y="8983"/>
                </a:lnTo>
                <a:lnTo>
                  <a:pt x="27534" y="9001"/>
                </a:lnTo>
                <a:lnTo>
                  <a:pt x="27560" y="9019"/>
                </a:lnTo>
                <a:lnTo>
                  <a:pt x="27589" y="9036"/>
                </a:lnTo>
                <a:lnTo>
                  <a:pt x="27618" y="9052"/>
                </a:lnTo>
                <a:lnTo>
                  <a:pt x="27648" y="9067"/>
                </a:lnTo>
                <a:lnTo>
                  <a:pt x="27679" y="9081"/>
                </a:lnTo>
                <a:lnTo>
                  <a:pt x="27711" y="9094"/>
                </a:lnTo>
                <a:lnTo>
                  <a:pt x="27746" y="9106"/>
                </a:lnTo>
                <a:lnTo>
                  <a:pt x="27734" y="9013"/>
                </a:lnTo>
                <a:lnTo>
                  <a:pt x="27730" y="8964"/>
                </a:lnTo>
                <a:lnTo>
                  <a:pt x="27727" y="8916"/>
                </a:lnTo>
                <a:lnTo>
                  <a:pt x="27724" y="8866"/>
                </a:lnTo>
                <a:lnTo>
                  <a:pt x="27722" y="8816"/>
                </a:lnTo>
                <a:lnTo>
                  <a:pt x="27721" y="8767"/>
                </a:lnTo>
                <a:lnTo>
                  <a:pt x="27721" y="8717"/>
                </a:lnTo>
                <a:lnTo>
                  <a:pt x="27722" y="8667"/>
                </a:lnTo>
                <a:lnTo>
                  <a:pt x="27725" y="8617"/>
                </a:lnTo>
                <a:lnTo>
                  <a:pt x="27729" y="8568"/>
                </a:lnTo>
                <a:lnTo>
                  <a:pt x="27734" y="8519"/>
                </a:lnTo>
                <a:lnTo>
                  <a:pt x="27743" y="8472"/>
                </a:lnTo>
                <a:lnTo>
                  <a:pt x="27752" y="8425"/>
                </a:lnTo>
                <a:lnTo>
                  <a:pt x="27763" y="8378"/>
                </a:lnTo>
                <a:lnTo>
                  <a:pt x="27776" y="8333"/>
                </a:lnTo>
                <a:lnTo>
                  <a:pt x="27783" y="8311"/>
                </a:lnTo>
                <a:lnTo>
                  <a:pt x="27792" y="8289"/>
                </a:lnTo>
                <a:lnTo>
                  <a:pt x="27800" y="8268"/>
                </a:lnTo>
                <a:lnTo>
                  <a:pt x="27809" y="8247"/>
                </a:lnTo>
                <a:lnTo>
                  <a:pt x="27820" y="8226"/>
                </a:lnTo>
                <a:lnTo>
                  <a:pt x="27829" y="8206"/>
                </a:lnTo>
                <a:lnTo>
                  <a:pt x="27840" y="8185"/>
                </a:lnTo>
                <a:lnTo>
                  <a:pt x="27852" y="8167"/>
                </a:lnTo>
                <a:lnTo>
                  <a:pt x="27864" y="8148"/>
                </a:lnTo>
                <a:lnTo>
                  <a:pt x="27877" y="8129"/>
                </a:lnTo>
                <a:lnTo>
                  <a:pt x="27890" y="8112"/>
                </a:lnTo>
                <a:lnTo>
                  <a:pt x="27905" y="8094"/>
                </a:lnTo>
                <a:lnTo>
                  <a:pt x="27921" y="8077"/>
                </a:lnTo>
                <a:lnTo>
                  <a:pt x="27936" y="8061"/>
                </a:lnTo>
                <a:lnTo>
                  <a:pt x="27953" y="8045"/>
                </a:lnTo>
                <a:lnTo>
                  <a:pt x="27970" y="8029"/>
                </a:lnTo>
                <a:lnTo>
                  <a:pt x="27987" y="8015"/>
                </a:lnTo>
                <a:lnTo>
                  <a:pt x="28006" y="8001"/>
                </a:lnTo>
                <a:lnTo>
                  <a:pt x="28026" y="7988"/>
                </a:lnTo>
                <a:lnTo>
                  <a:pt x="28047" y="7975"/>
                </a:lnTo>
                <a:lnTo>
                  <a:pt x="28067" y="7963"/>
                </a:lnTo>
                <a:lnTo>
                  <a:pt x="28089" y="7951"/>
                </a:lnTo>
                <a:lnTo>
                  <a:pt x="28112" y="7941"/>
                </a:lnTo>
                <a:lnTo>
                  <a:pt x="28136" y="7931"/>
                </a:lnTo>
                <a:lnTo>
                  <a:pt x="28160" y="7922"/>
                </a:lnTo>
                <a:lnTo>
                  <a:pt x="28186" y="7914"/>
                </a:lnTo>
                <a:lnTo>
                  <a:pt x="28212" y="7906"/>
                </a:lnTo>
                <a:lnTo>
                  <a:pt x="28240" y="7899"/>
                </a:lnTo>
                <a:lnTo>
                  <a:pt x="28268" y="7893"/>
                </a:lnTo>
                <a:lnTo>
                  <a:pt x="28298" y="7889"/>
                </a:lnTo>
                <a:lnTo>
                  <a:pt x="28328" y="7885"/>
                </a:lnTo>
                <a:lnTo>
                  <a:pt x="28358" y="7880"/>
                </a:lnTo>
                <a:lnTo>
                  <a:pt x="28384" y="7882"/>
                </a:lnTo>
                <a:lnTo>
                  <a:pt x="28410" y="7883"/>
                </a:lnTo>
                <a:lnTo>
                  <a:pt x="28435" y="7884"/>
                </a:lnTo>
                <a:lnTo>
                  <a:pt x="28460" y="7887"/>
                </a:lnTo>
                <a:lnTo>
                  <a:pt x="28485" y="7890"/>
                </a:lnTo>
                <a:lnTo>
                  <a:pt x="28510" y="7893"/>
                </a:lnTo>
                <a:lnTo>
                  <a:pt x="28535" y="7898"/>
                </a:lnTo>
                <a:lnTo>
                  <a:pt x="28559" y="7903"/>
                </a:lnTo>
                <a:lnTo>
                  <a:pt x="28583" y="7909"/>
                </a:lnTo>
                <a:lnTo>
                  <a:pt x="28607" y="7915"/>
                </a:lnTo>
                <a:lnTo>
                  <a:pt x="28630" y="7922"/>
                </a:lnTo>
                <a:lnTo>
                  <a:pt x="28654" y="7929"/>
                </a:lnTo>
                <a:lnTo>
                  <a:pt x="28676" y="7938"/>
                </a:lnTo>
                <a:lnTo>
                  <a:pt x="28699" y="7947"/>
                </a:lnTo>
                <a:lnTo>
                  <a:pt x="28721" y="7956"/>
                </a:lnTo>
                <a:lnTo>
                  <a:pt x="28743" y="7966"/>
                </a:lnTo>
                <a:lnTo>
                  <a:pt x="28765" y="7976"/>
                </a:lnTo>
                <a:lnTo>
                  <a:pt x="28787" y="7988"/>
                </a:lnTo>
                <a:lnTo>
                  <a:pt x="28808" y="7999"/>
                </a:lnTo>
                <a:lnTo>
                  <a:pt x="28828" y="8012"/>
                </a:lnTo>
                <a:lnTo>
                  <a:pt x="28869" y="8038"/>
                </a:lnTo>
                <a:lnTo>
                  <a:pt x="28908" y="8065"/>
                </a:lnTo>
                <a:lnTo>
                  <a:pt x="28945" y="8095"/>
                </a:lnTo>
                <a:lnTo>
                  <a:pt x="28981" y="8126"/>
                </a:lnTo>
                <a:lnTo>
                  <a:pt x="29016" y="8159"/>
                </a:lnTo>
                <a:lnTo>
                  <a:pt x="29048" y="8195"/>
                </a:lnTo>
                <a:lnTo>
                  <a:pt x="29078" y="8231"/>
                </a:lnTo>
                <a:lnTo>
                  <a:pt x="29107" y="8270"/>
                </a:lnTo>
                <a:lnTo>
                  <a:pt x="29134" y="8309"/>
                </a:lnTo>
                <a:lnTo>
                  <a:pt x="29159" y="8351"/>
                </a:lnTo>
                <a:lnTo>
                  <a:pt x="29182" y="8394"/>
                </a:lnTo>
                <a:lnTo>
                  <a:pt x="29202" y="8436"/>
                </a:lnTo>
                <a:lnTo>
                  <a:pt x="29221" y="8481"/>
                </a:lnTo>
                <a:lnTo>
                  <a:pt x="29229" y="8504"/>
                </a:lnTo>
                <a:lnTo>
                  <a:pt x="29238" y="8527"/>
                </a:lnTo>
                <a:lnTo>
                  <a:pt x="29245" y="8551"/>
                </a:lnTo>
                <a:lnTo>
                  <a:pt x="29251" y="8574"/>
                </a:lnTo>
                <a:lnTo>
                  <a:pt x="29257" y="8598"/>
                </a:lnTo>
                <a:lnTo>
                  <a:pt x="29263" y="8621"/>
                </a:lnTo>
                <a:lnTo>
                  <a:pt x="29268" y="8645"/>
                </a:lnTo>
                <a:lnTo>
                  <a:pt x="29272" y="8670"/>
                </a:lnTo>
                <a:lnTo>
                  <a:pt x="29275" y="8694"/>
                </a:lnTo>
                <a:lnTo>
                  <a:pt x="29278" y="8719"/>
                </a:lnTo>
                <a:lnTo>
                  <a:pt x="29280" y="8744"/>
                </a:lnTo>
                <a:lnTo>
                  <a:pt x="29282" y="8769"/>
                </a:lnTo>
                <a:lnTo>
                  <a:pt x="29283" y="8794"/>
                </a:lnTo>
                <a:lnTo>
                  <a:pt x="29283" y="8820"/>
                </a:lnTo>
                <a:lnTo>
                  <a:pt x="29283" y="8845"/>
                </a:lnTo>
                <a:lnTo>
                  <a:pt x="29282" y="8871"/>
                </a:lnTo>
                <a:lnTo>
                  <a:pt x="29280" y="8897"/>
                </a:lnTo>
                <a:lnTo>
                  <a:pt x="29278" y="8922"/>
                </a:lnTo>
                <a:lnTo>
                  <a:pt x="29271" y="8974"/>
                </a:lnTo>
                <a:lnTo>
                  <a:pt x="29262" y="9024"/>
                </a:lnTo>
                <a:lnTo>
                  <a:pt x="29251" y="9074"/>
                </a:lnTo>
                <a:lnTo>
                  <a:pt x="29238" y="9123"/>
                </a:lnTo>
                <a:lnTo>
                  <a:pt x="29223" y="9171"/>
                </a:lnTo>
                <a:lnTo>
                  <a:pt x="29206" y="9219"/>
                </a:lnTo>
                <a:lnTo>
                  <a:pt x="29188" y="9265"/>
                </a:lnTo>
                <a:lnTo>
                  <a:pt x="29167" y="9310"/>
                </a:lnTo>
                <a:lnTo>
                  <a:pt x="29144" y="9355"/>
                </a:lnTo>
                <a:lnTo>
                  <a:pt x="29120" y="9398"/>
                </a:lnTo>
                <a:lnTo>
                  <a:pt x="29094" y="9441"/>
                </a:lnTo>
                <a:lnTo>
                  <a:pt x="29067" y="9481"/>
                </a:lnTo>
                <a:lnTo>
                  <a:pt x="29038" y="9522"/>
                </a:lnTo>
                <a:lnTo>
                  <a:pt x="29006" y="9560"/>
                </a:lnTo>
                <a:lnTo>
                  <a:pt x="28974" y="9599"/>
                </a:lnTo>
                <a:lnTo>
                  <a:pt x="28941" y="9635"/>
                </a:lnTo>
                <a:lnTo>
                  <a:pt x="28905" y="9671"/>
                </a:lnTo>
                <a:lnTo>
                  <a:pt x="28869" y="9704"/>
                </a:lnTo>
                <a:lnTo>
                  <a:pt x="28831" y="9737"/>
                </a:lnTo>
                <a:lnTo>
                  <a:pt x="28792" y="9768"/>
                </a:lnTo>
                <a:lnTo>
                  <a:pt x="28751" y="9798"/>
                </a:lnTo>
                <a:lnTo>
                  <a:pt x="28710" y="9827"/>
                </a:lnTo>
                <a:lnTo>
                  <a:pt x="28666" y="9854"/>
                </a:lnTo>
                <a:lnTo>
                  <a:pt x="28622" y="9879"/>
                </a:lnTo>
                <a:lnTo>
                  <a:pt x="28578" y="9903"/>
                </a:lnTo>
                <a:lnTo>
                  <a:pt x="28532" y="9926"/>
                </a:lnTo>
                <a:lnTo>
                  <a:pt x="28484" y="9946"/>
                </a:lnTo>
                <a:lnTo>
                  <a:pt x="28436" y="9965"/>
                </a:lnTo>
                <a:lnTo>
                  <a:pt x="28387" y="9983"/>
                </a:lnTo>
                <a:lnTo>
                  <a:pt x="28337" y="9999"/>
                </a:lnTo>
                <a:lnTo>
                  <a:pt x="28287" y="10013"/>
                </a:lnTo>
                <a:lnTo>
                  <a:pt x="28236" y="10025"/>
                </a:lnTo>
                <a:lnTo>
                  <a:pt x="28189" y="10031"/>
                </a:lnTo>
                <a:lnTo>
                  <a:pt x="28143" y="10035"/>
                </a:lnTo>
                <a:lnTo>
                  <a:pt x="28098" y="10038"/>
                </a:lnTo>
                <a:lnTo>
                  <a:pt x="28052" y="10040"/>
                </a:lnTo>
                <a:lnTo>
                  <a:pt x="28006" y="10041"/>
                </a:lnTo>
                <a:lnTo>
                  <a:pt x="27960" y="10040"/>
                </a:lnTo>
                <a:lnTo>
                  <a:pt x="27915" y="10039"/>
                </a:lnTo>
                <a:lnTo>
                  <a:pt x="27870" y="10036"/>
                </a:lnTo>
                <a:lnTo>
                  <a:pt x="27825" y="10033"/>
                </a:lnTo>
                <a:lnTo>
                  <a:pt x="27780" y="10028"/>
                </a:lnTo>
                <a:lnTo>
                  <a:pt x="27735" y="10021"/>
                </a:lnTo>
                <a:lnTo>
                  <a:pt x="27691" y="10014"/>
                </a:lnTo>
                <a:lnTo>
                  <a:pt x="27647" y="10005"/>
                </a:lnTo>
                <a:lnTo>
                  <a:pt x="27602" y="9995"/>
                </a:lnTo>
                <a:lnTo>
                  <a:pt x="27559" y="9984"/>
                </a:lnTo>
                <a:lnTo>
                  <a:pt x="27516" y="9972"/>
                </a:lnTo>
                <a:lnTo>
                  <a:pt x="27473" y="9958"/>
                </a:lnTo>
                <a:lnTo>
                  <a:pt x="27430" y="9943"/>
                </a:lnTo>
                <a:lnTo>
                  <a:pt x="27388" y="9928"/>
                </a:lnTo>
                <a:lnTo>
                  <a:pt x="27346" y="9910"/>
                </a:lnTo>
                <a:lnTo>
                  <a:pt x="27305" y="9891"/>
                </a:lnTo>
                <a:lnTo>
                  <a:pt x="27265" y="9871"/>
                </a:lnTo>
                <a:lnTo>
                  <a:pt x="27224" y="9850"/>
                </a:lnTo>
                <a:lnTo>
                  <a:pt x="27185" y="9828"/>
                </a:lnTo>
                <a:lnTo>
                  <a:pt x="27145" y="9803"/>
                </a:lnTo>
                <a:lnTo>
                  <a:pt x="27107" y="9778"/>
                </a:lnTo>
                <a:lnTo>
                  <a:pt x="27068" y="9751"/>
                </a:lnTo>
                <a:lnTo>
                  <a:pt x="27031" y="9723"/>
                </a:lnTo>
                <a:lnTo>
                  <a:pt x="26994" y="9693"/>
                </a:lnTo>
                <a:lnTo>
                  <a:pt x="26958" y="9662"/>
                </a:lnTo>
                <a:lnTo>
                  <a:pt x="26922" y="9630"/>
                </a:lnTo>
                <a:lnTo>
                  <a:pt x="26888" y="9597"/>
                </a:lnTo>
                <a:lnTo>
                  <a:pt x="26854" y="9559"/>
                </a:lnTo>
                <a:lnTo>
                  <a:pt x="26821" y="9521"/>
                </a:lnTo>
                <a:lnTo>
                  <a:pt x="26790" y="9482"/>
                </a:lnTo>
                <a:lnTo>
                  <a:pt x="26761" y="9443"/>
                </a:lnTo>
                <a:lnTo>
                  <a:pt x="26732" y="9403"/>
                </a:lnTo>
                <a:lnTo>
                  <a:pt x="26705" y="9364"/>
                </a:lnTo>
                <a:lnTo>
                  <a:pt x="26679" y="9323"/>
                </a:lnTo>
                <a:lnTo>
                  <a:pt x="26655" y="9282"/>
                </a:lnTo>
                <a:lnTo>
                  <a:pt x="26631" y="9241"/>
                </a:lnTo>
                <a:lnTo>
                  <a:pt x="26609" y="9199"/>
                </a:lnTo>
                <a:lnTo>
                  <a:pt x="26588" y="9157"/>
                </a:lnTo>
                <a:lnTo>
                  <a:pt x="26568" y="9115"/>
                </a:lnTo>
                <a:lnTo>
                  <a:pt x="26551" y="9073"/>
                </a:lnTo>
                <a:lnTo>
                  <a:pt x="26533" y="9029"/>
                </a:lnTo>
                <a:lnTo>
                  <a:pt x="26517" y="8987"/>
                </a:lnTo>
                <a:lnTo>
                  <a:pt x="26503" y="8943"/>
                </a:lnTo>
                <a:lnTo>
                  <a:pt x="26489" y="8900"/>
                </a:lnTo>
                <a:lnTo>
                  <a:pt x="26477" y="8857"/>
                </a:lnTo>
                <a:lnTo>
                  <a:pt x="26466" y="8812"/>
                </a:lnTo>
                <a:lnTo>
                  <a:pt x="26456" y="8768"/>
                </a:lnTo>
                <a:lnTo>
                  <a:pt x="26448" y="8723"/>
                </a:lnTo>
                <a:lnTo>
                  <a:pt x="26440" y="8680"/>
                </a:lnTo>
                <a:lnTo>
                  <a:pt x="26434" y="8635"/>
                </a:lnTo>
                <a:lnTo>
                  <a:pt x="26429" y="8590"/>
                </a:lnTo>
                <a:lnTo>
                  <a:pt x="26425" y="8546"/>
                </a:lnTo>
                <a:lnTo>
                  <a:pt x="26422" y="8501"/>
                </a:lnTo>
                <a:lnTo>
                  <a:pt x="26421" y="8456"/>
                </a:lnTo>
                <a:lnTo>
                  <a:pt x="26419" y="8412"/>
                </a:lnTo>
                <a:lnTo>
                  <a:pt x="26419" y="8368"/>
                </a:lnTo>
                <a:lnTo>
                  <a:pt x="26422" y="8323"/>
                </a:lnTo>
                <a:lnTo>
                  <a:pt x="26425" y="8278"/>
                </a:lnTo>
                <a:lnTo>
                  <a:pt x="26428" y="8233"/>
                </a:lnTo>
                <a:lnTo>
                  <a:pt x="26433" y="8189"/>
                </a:lnTo>
                <a:lnTo>
                  <a:pt x="26439" y="8145"/>
                </a:lnTo>
                <a:lnTo>
                  <a:pt x="26445" y="8100"/>
                </a:lnTo>
                <a:lnTo>
                  <a:pt x="26454" y="8056"/>
                </a:lnTo>
                <a:lnTo>
                  <a:pt x="26463" y="8013"/>
                </a:lnTo>
                <a:lnTo>
                  <a:pt x="26473" y="7969"/>
                </a:lnTo>
                <a:lnTo>
                  <a:pt x="26484" y="7925"/>
                </a:lnTo>
                <a:lnTo>
                  <a:pt x="26497" y="7882"/>
                </a:lnTo>
                <a:lnTo>
                  <a:pt x="26509" y="7839"/>
                </a:lnTo>
                <a:lnTo>
                  <a:pt x="26524" y="7796"/>
                </a:lnTo>
                <a:lnTo>
                  <a:pt x="26539" y="7754"/>
                </a:lnTo>
                <a:lnTo>
                  <a:pt x="26555" y="7711"/>
                </a:lnTo>
                <a:lnTo>
                  <a:pt x="26571" y="7669"/>
                </a:lnTo>
                <a:lnTo>
                  <a:pt x="26590" y="7628"/>
                </a:lnTo>
                <a:lnTo>
                  <a:pt x="26609" y="7587"/>
                </a:lnTo>
                <a:lnTo>
                  <a:pt x="26629" y="7546"/>
                </a:lnTo>
                <a:lnTo>
                  <a:pt x="26650" y="7506"/>
                </a:lnTo>
                <a:lnTo>
                  <a:pt x="26671" y="7465"/>
                </a:lnTo>
                <a:lnTo>
                  <a:pt x="26694" y="7426"/>
                </a:lnTo>
                <a:lnTo>
                  <a:pt x="26718" y="7387"/>
                </a:lnTo>
                <a:lnTo>
                  <a:pt x="26743" y="7349"/>
                </a:lnTo>
                <a:lnTo>
                  <a:pt x="26768" y="7310"/>
                </a:lnTo>
                <a:lnTo>
                  <a:pt x="26795" y="7273"/>
                </a:lnTo>
                <a:lnTo>
                  <a:pt x="26822" y="7236"/>
                </a:lnTo>
                <a:lnTo>
                  <a:pt x="26850" y="7200"/>
                </a:lnTo>
                <a:lnTo>
                  <a:pt x="26880" y="7163"/>
                </a:lnTo>
                <a:lnTo>
                  <a:pt x="26910" y="7128"/>
                </a:lnTo>
                <a:lnTo>
                  <a:pt x="26940" y="7094"/>
                </a:lnTo>
                <a:lnTo>
                  <a:pt x="26971" y="7060"/>
                </a:lnTo>
                <a:lnTo>
                  <a:pt x="27005" y="7027"/>
                </a:lnTo>
                <a:lnTo>
                  <a:pt x="27038" y="6994"/>
                </a:lnTo>
                <a:lnTo>
                  <a:pt x="27071" y="6962"/>
                </a:lnTo>
                <a:lnTo>
                  <a:pt x="27107" y="6933"/>
                </a:lnTo>
                <a:lnTo>
                  <a:pt x="27141" y="6906"/>
                </a:lnTo>
                <a:lnTo>
                  <a:pt x="27176" y="6880"/>
                </a:lnTo>
                <a:lnTo>
                  <a:pt x="27212" y="6854"/>
                </a:lnTo>
                <a:lnTo>
                  <a:pt x="27248" y="6829"/>
                </a:lnTo>
                <a:lnTo>
                  <a:pt x="27285" y="6805"/>
                </a:lnTo>
                <a:lnTo>
                  <a:pt x="27321" y="6782"/>
                </a:lnTo>
                <a:lnTo>
                  <a:pt x="27357" y="6761"/>
                </a:lnTo>
                <a:lnTo>
                  <a:pt x="27395" y="6740"/>
                </a:lnTo>
                <a:lnTo>
                  <a:pt x="27432" y="6719"/>
                </a:lnTo>
                <a:lnTo>
                  <a:pt x="27470" y="6699"/>
                </a:lnTo>
                <a:lnTo>
                  <a:pt x="27508" y="6681"/>
                </a:lnTo>
                <a:lnTo>
                  <a:pt x="27546" y="6663"/>
                </a:lnTo>
                <a:lnTo>
                  <a:pt x="27584" y="6646"/>
                </a:lnTo>
                <a:lnTo>
                  <a:pt x="27623" y="6630"/>
                </a:lnTo>
                <a:lnTo>
                  <a:pt x="27662" y="6615"/>
                </a:lnTo>
                <a:lnTo>
                  <a:pt x="27701" y="6600"/>
                </a:lnTo>
                <a:lnTo>
                  <a:pt x="27741" y="6587"/>
                </a:lnTo>
                <a:lnTo>
                  <a:pt x="27780" y="6573"/>
                </a:lnTo>
                <a:lnTo>
                  <a:pt x="27820" y="6562"/>
                </a:lnTo>
                <a:lnTo>
                  <a:pt x="27859" y="6550"/>
                </a:lnTo>
                <a:lnTo>
                  <a:pt x="27899" y="6540"/>
                </a:lnTo>
                <a:lnTo>
                  <a:pt x="27939" y="6531"/>
                </a:lnTo>
                <a:lnTo>
                  <a:pt x="27980" y="6521"/>
                </a:lnTo>
                <a:lnTo>
                  <a:pt x="28020" y="6514"/>
                </a:lnTo>
                <a:lnTo>
                  <a:pt x="28060" y="6507"/>
                </a:lnTo>
                <a:lnTo>
                  <a:pt x="28101" y="6499"/>
                </a:lnTo>
                <a:lnTo>
                  <a:pt x="28141" y="6494"/>
                </a:lnTo>
                <a:lnTo>
                  <a:pt x="28182" y="6489"/>
                </a:lnTo>
                <a:lnTo>
                  <a:pt x="28223" y="6485"/>
                </a:lnTo>
                <a:lnTo>
                  <a:pt x="28264" y="6482"/>
                </a:lnTo>
                <a:lnTo>
                  <a:pt x="28305" y="6480"/>
                </a:lnTo>
                <a:lnTo>
                  <a:pt x="28345" y="6478"/>
                </a:lnTo>
                <a:lnTo>
                  <a:pt x="28387" y="6477"/>
                </a:lnTo>
                <a:lnTo>
                  <a:pt x="28428" y="6477"/>
                </a:lnTo>
                <a:lnTo>
                  <a:pt x="28468" y="6477"/>
                </a:lnTo>
                <a:lnTo>
                  <a:pt x="28510" y="6479"/>
                </a:lnTo>
                <a:lnTo>
                  <a:pt x="28550" y="6481"/>
                </a:lnTo>
                <a:lnTo>
                  <a:pt x="28592" y="6483"/>
                </a:lnTo>
                <a:lnTo>
                  <a:pt x="28633" y="6486"/>
                </a:lnTo>
                <a:lnTo>
                  <a:pt x="28673" y="6490"/>
                </a:lnTo>
                <a:lnTo>
                  <a:pt x="28715" y="6495"/>
                </a:lnTo>
                <a:lnTo>
                  <a:pt x="28756" y="6501"/>
                </a:lnTo>
                <a:lnTo>
                  <a:pt x="28796" y="6508"/>
                </a:lnTo>
                <a:lnTo>
                  <a:pt x="28837" y="6514"/>
                </a:lnTo>
                <a:lnTo>
                  <a:pt x="28877" y="6522"/>
                </a:lnTo>
                <a:lnTo>
                  <a:pt x="28918" y="6531"/>
                </a:lnTo>
                <a:lnTo>
                  <a:pt x="28959" y="6540"/>
                </a:lnTo>
                <a:lnTo>
                  <a:pt x="28999" y="6549"/>
                </a:lnTo>
                <a:lnTo>
                  <a:pt x="29040" y="6560"/>
                </a:lnTo>
                <a:lnTo>
                  <a:pt x="29079" y="6571"/>
                </a:lnTo>
                <a:lnTo>
                  <a:pt x="29119" y="6584"/>
                </a:lnTo>
                <a:lnTo>
                  <a:pt x="29159" y="6596"/>
                </a:lnTo>
                <a:lnTo>
                  <a:pt x="29199" y="6610"/>
                </a:lnTo>
                <a:lnTo>
                  <a:pt x="29239" y="6623"/>
                </a:lnTo>
                <a:lnTo>
                  <a:pt x="29277" y="6638"/>
                </a:lnTo>
                <a:lnTo>
                  <a:pt x="29317" y="6653"/>
                </a:lnTo>
                <a:lnTo>
                  <a:pt x="29355" y="6669"/>
                </a:lnTo>
                <a:lnTo>
                  <a:pt x="29395" y="6686"/>
                </a:lnTo>
                <a:lnTo>
                  <a:pt x="29432" y="6703"/>
                </a:lnTo>
                <a:lnTo>
                  <a:pt x="29471" y="6721"/>
                </a:lnTo>
                <a:lnTo>
                  <a:pt x="29509" y="6740"/>
                </a:lnTo>
                <a:lnTo>
                  <a:pt x="29547" y="6759"/>
                </a:lnTo>
                <a:lnTo>
                  <a:pt x="29584" y="6778"/>
                </a:lnTo>
                <a:lnTo>
                  <a:pt x="29619" y="6799"/>
                </a:lnTo>
                <a:lnTo>
                  <a:pt x="29652" y="6819"/>
                </a:lnTo>
                <a:lnTo>
                  <a:pt x="29685" y="6841"/>
                </a:lnTo>
                <a:lnTo>
                  <a:pt x="29717" y="6863"/>
                </a:lnTo>
                <a:lnTo>
                  <a:pt x="29750" y="6884"/>
                </a:lnTo>
                <a:lnTo>
                  <a:pt x="29781" y="6906"/>
                </a:lnTo>
                <a:lnTo>
                  <a:pt x="29812" y="6929"/>
                </a:lnTo>
                <a:lnTo>
                  <a:pt x="29842" y="6953"/>
                </a:lnTo>
                <a:lnTo>
                  <a:pt x="29873" y="6977"/>
                </a:lnTo>
                <a:lnTo>
                  <a:pt x="29902" y="7001"/>
                </a:lnTo>
                <a:lnTo>
                  <a:pt x="29931" y="7025"/>
                </a:lnTo>
                <a:lnTo>
                  <a:pt x="29959" y="7050"/>
                </a:lnTo>
                <a:lnTo>
                  <a:pt x="29987" y="7075"/>
                </a:lnTo>
                <a:lnTo>
                  <a:pt x="30014" y="7101"/>
                </a:lnTo>
                <a:lnTo>
                  <a:pt x="30041" y="7127"/>
                </a:lnTo>
                <a:lnTo>
                  <a:pt x="30067" y="7153"/>
                </a:lnTo>
                <a:lnTo>
                  <a:pt x="30118" y="7207"/>
                </a:lnTo>
                <a:lnTo>
                  <a:pt x="30167" y="7261"/>
                </a:lnTo>
                <a:lnTo>
                  <a:pt x="30213" y="7317"/>
                </a:lnTo>
                <a:lnTo>
                  <a:pt x="30258" y="7376"/>
                </a:lnTo>
                <a:lnTo>
                  <a:pt x="30300" y="7434"/>
                </a:lnTo>
                <a:lnTo>
                  <a:pt x="30341" y="7494"/>
                </a:lnTo>
                <a:lnTo>
                  <a:pt x="30379" y="7555"/>
                </a:lnTo>
                <a:lnTo>
                  <a:pt x="30415" y="7617"/>
                </a:lnTo>
                <a:lnTo>
                  <a:pt x="30449" y="7680"/>
                </a:lnTo>
                <a:lnTo>
                  <a:pt x="30482" y="7744"/>
                </a:lnTo>
                <a:lnTo>
                  <a:pt x="30512" y="7809"/>
                </a:lnTo>
                <a:lnTo>
                  <a:pt x="30540" y="7874"/>
                </a:lnTo>
                <a:lnTo>
                  <a:pt x="30566" y="7941"/>
                </a:lnTo>
                <a:lnTo>
                  <a:pt x="30590" y="8007"/>
                </a:lnTo>
                <a:lnTo>
                  <a:pt x="30612" y="8075"/>
                </a:lnTo>
                <a:lnTo>
                  <a:pt x="30632" y="8144"/>
                </a:lnTo>
                <a:lnTo>
                  <a:pt x="30649" y="8212"/>
                </a:lnTo>
                <a:lnTo>
                  <a:pt x="30665" y="8282"/>
                </a:lnTo>
                <a:lnTo>
                  <a:pt x="30678" y="8352"/>
                </a:lnTo>
                <a:lnTo>
                  <a:pt x="30691" y="8423"/>
                </a:lnTo>
                <a:lnTo>
                  <a:pt x="30700" y="8493"/>
                </a:lnTo>
                <a:lnTo>
                  <a:pt x="30709" y="8565"/>
                </a:lnTo>
                <a:lnTo>
                  <a:pt x="30714" y="8636"/>
                </a:lnTo>
                <a:lnTo>
                  <a:pt x="30718" y="8708"/>
                </a:lnTo>
                <a:lnTo>
                  <a:pt x="30720" y="8780"/>
                </a:lnTo>
                <a:lnTo>
                  <a:pt x="30720" y="8853"/>
                </a:lnTo>
                <a:lnTo>
                  <a:pt x="30718" y="8924"/>
                </a:lnTo>
                <a:lnTo>
                  <a:pt x="30714" y="8996"/>
                </a:lnTo>
                <a:lnTo>
                  <a:pt x="30708" y="9068"/>
                </a:lnTo>
                <a:lnTo>
                  <a:pt x="30700" y="9141"/>
                </a:lnTo>
                <a:lnTo>
                  <a:pt x="30690" y="9213"/>
                </a:lnTo>
                <a:lnTo>
                  <a:pt x="30678" y="9284"/>
                </a:lnTo>
                <a:lnTo>
                  <a:pt x="30665" y="9355"/>
                </a:lnTo>
                <a:lnTo>
                  <a:pt x="30649" y="9427"/>
                </a:lnTo>
                <a:lnTo>
                  <a:pt x="30632" y="9498"/>
                </a:lnTo>
                <a:lnTo>
                  <a:pt x="30612" y="9569"/>
                </a:lnTo>
                <a:lnTo>
                  <a:pt x="30590" y="9638"/>
                </a:lnTo>
                <a:lnTo>
                  <a:pt x="30567" y="9708"/>
                </a:lnTo>
                <a:lnTo>
                  <a:pt x="30542" y="9777"/>
                </a:lnTo>
                <a:lnTo>
                  <a:pt x="30515" y="9845"/>
                </a:lnTo>
                <a:lnTo>
                  <a:pt x="30486" y="9913"/>
                </a:lnTo>
                <a:lnTo>
                  <a:pt x="30456" y="9981"/>
                </a:lnTo>
                <a:lnTo>
                  <a:pt x="30422" y="10047"/>
                </a:lnTo>
                <a:lnTo>
                  <a:pt x="30388" y="10113"/>
                </a:lnTo>
                <a:lnTo>
                  <a:pt x="30351" y="10177"/>
                </a:lnTo>
                <a:lnTo>
                  <a:pt x="30313" y="10242"/>
                </a:lnTo>
                <a:lnTo>
                  <a:pt x="30273" y="10304"/>
                </a:lnTo>
                <a:lnTo>
                  <a:pt x="30231" y="10367"/>
                </a:lnTo>
                <a:lnTo>
                  <a:pt x="30187" y="10428"/>
                </a:lnTo>
                <a:lnTo>
                  <a:pt x="30141" y="10488"/>
                </a:lnTo>
                <a:lnTo>
                  <a:pt x="30094" y="10547"/>
                </a:lnTo>
                <a:lnTo>
                  <a:pt x="30044" y="10604"/>
                </a:lnTo>
                <a:lnTo>
                  <a:pt x="29993" y="10660"/>
                </a:lnTo>
                <a:lnTo>
                  <a:pt x="29940" y="10715"/>
                </a:lnTo>
                <a:lnTo>
                  <a:pt x="29886" y="10770"/>
                </a:lnTo>
                <a:lnTo>
                  <a:pt x="29829" y="10822"/>
                </a:lnTo>
                <a:lnTo>
                  <a:pt x="29775" y="10867"/>
                </a:lnTo>
                <a:lnTo>
                  <a:pt x="29719" y="10911"/>
                </a:lnTo>
                <a:lnTo>
                  <a:pt x="29662" y="10953"/>
                </a:lnTo>
                <a:lnTo>
                  <a:pt x="29605" y="10993"/>
                </a:lnTo>
                <a:lnTo>
                  <a:pt x="29548" y="11032"/>
                </a:lnTo>
                <a:lnTo>
                  <a:pt x="29489" y="11068"/>
                </a:lnTo>
                <a:lnTo>
                  <a:pt x="29431" y="11105"/>
                </a:lnTo>
                <a:lnTo>
                  <a:pt x="29372" y="11138"/>
                </a:lnTo>
                <a:lnTo>
                  <a:pt x="29311" y="11170"/>
                </a:lnTo>
                <a:lnTo>
                  <a:pt x="29251" y="11201"/>
                </a:lnTo>
                <a:lnTo>
                  <a:pt x="29191" y="11231"/>
                </a:lnTo>
                <a:lnTo>
                  <a:pt x="29129" y="11259"/>
                </a:lnTo>
                <a:lnTo>
                  <a:pt x="29068" y="11285"/>
                </a:lnTo>
                <a:lnTo>
                  <a:pt x="29005" y="11310"/>
                </a:lnTo>
                <a:lnTo>
                  <a:pt x="28943" y="11333"/>
                </a:lnTo>
                <a:lnTo>
                  <a:pt x="28880" y="11353"/>
                </a:lnTo>
                <a:lnTo>
                  <a:pt x="28817" y="11374"/>
                </a:lnTo>
                <a:lnTo>
                  <a:pt x="28753" y="11392"/>
                </a:lnTo>
                <a:lnTo>
                  <a:pt x="28689" y="11410"/>
                </a:lnTo>
                <a:lnTo>
                  <a:pt x="28625" y="11424"/>
                </a:lnTo>
                <a:lnTo>
                  <a:pt x="28561" y="11439"/>
                </a:lnTo>
                <a:lnTo>
                  <a:pt x="28496" y="11451"/>
                </a:lnTo>
                <a:lnTo>
                  <a:pt x="28431" y="11462"/>
                </a:lnTo>
                <a:lnTo>
                  <a:pt x="28366" y="11471"/>
                </a:lnTo>
                <a:lnTo>
                  <a:pt x="28301" y="11479"/>
                </a:lnTo>
                <a:lnTo>
                  <a:pt x="28236" y="11486"/>
                </a:lnTo>
                <a:lnTo>
                  <a:pt x="28170" y="11490"/>
                </a:lnTo>
                <a:lnTo>
                  <a:pt x="28105" y="11494"/>
                </a:lnTo>
                <a:lnTo>
                  <a:pt x="28039" y="11496"/>
                </a:lnTo>
                <a:lnTo>
                  <a:pt x="27974" y="11496"/>
                </a:lnTo>
                <a:lnTo>
                  <a:pt x="27908" y="11495"/>
                </a:lnTo>
                <a:lnTo>
                  <a:pt x="27843" y="11493"/>
                </a:lnTo>
                <a:lnTo>
                  <a:pt x="27777" y="11489"/>
                </a:lnTo>
                <a:lnTo>
                  <a:pt x="27711" y="11484"/>
                </a:lnTo>
                <a:lnTo>
                  <a:pt x="27646" y="11476"/>
                </a:lnTo>
                <a:lnTo>
                  <a:pt x="27580" y="11468"/>
                </a:lnTo>
                <a:lnTo>
                  <a:pt x="27516" y="11459"/>
                </a:lnTo>
                <a:lnTo>
                  <a:pt x="27450" y="11447"/>
                </a:lnTo>
                <a:lnTo>
                  <a:pt x="27386" y="11435"/>
                </a:lnTo>
                <a:lnTo>
                  <a:pt x="27320" y="11421"/>
                </a:lnTo>
                <a:lnTo>
                  <a:pt x="27255" y="11405"/>
                </a:lnTo>
                <a:lnTo>
                  <a:pt x="27192" y="11389"/>
                </a:lnTo>
                <a:lnTo>
                  <a:pt x="27127" y="11371"/>
                </a:lnTo>
                <a:lnTo>
                  <a:pt x="27064" y="11351"/>
                </a:lnTo>
                <a:lnTo>
                  <a:pt x="27000" y="11331"/>
                </a:lnTo>
                <a:lnTo>
                  <a:pt x="26937" y="11308"/>
                </a:lnTo>
                <a:lnTo>
                  <a:pt x="26874" y="11284"/>
                </a:lnTo>
                <a:lnTo>
                  <a:pt x="26812" y="11259"/>
                </a:lnTo>
                <a:lnTo>
                  <a:pt x="26751" y="11233"/>
                </a:lnTo>
                <a:lnTo>
                  <a:pt x="26689" y="11205"/>
                </a:lnTo>
                <a:lnTo>
                  <a:pt x="26628" y="11175"/>
                </a:lnTo>
                <a:lnTo>
                  <a:pt x="26567" y="11144"/>
                </a:lnTo>
                <a:lnTo>
                  <a:pt x="26507" y="11113"/>
                </a:lnTo>
                <a:lnTo>
                  <a:pt x="26448" y="11080"/>
                </a:lnTo>
                <a:lnTo>
                  <a:pt x="26388" y="11044"/>
                </a:lnTo>
                <a:lnTo>
                  <a:pt x="26330" y="11009"/>
                </a:lnTo>
                <a:lnTo>
                  <a:pt x="26272" y="10971"/>
                </a:lnTo>
                <a:lnTo>
                  <a:pt x="26214" y="10933"/>
                </a:lnTo>
                <a:lnTo>
                  <a:pt x="26158" y="10892"/>
                </a:lnTo>
                <a:lnTo>
                  <a:pt x="26102" y="10852"/>
                </a:lnTo>
                <a:lnTo>
                  <a:pt x="26047" y="10809"/>
                </a:lnTo>
                <a:lnTo>
                  <a:pt x="25992" y="10765"/>
                </a:lnTo>
                <a:lnTo>
                  <a:pt x="25937" y="10720"/>
                </a:lnTo>
                <a:lnTo>
                  <a:pt x="25884" y="10673"/>
                </a:lnTo>
                <a:lnTo>
                  <a:pt x="25840" y="10644"/>
                </a:lnTo>
                <a:lnTo>
                  <a:pt x="25797" y="10618"/>
                </a:lnTo>
                <a:lnTo>
                  <a:pt x="25756" y="10593"/>
                </a:lnTo>
                <a:lnTo>
                  <a:pt x="25718" y="10571"/>
                </a:lnTo>
                <a:lnTo>
                  <a:pt x="25681" y="10551"/>
                </a:lnTo>
                <a:lnTo>
                  <a:pt x="25646" y="10533"/>
                </a:lnTo>
                <a:lnTo>
                  <a:pt x="25613" y="10518"/>
                </a:lnTo>
                <a:lnTo>
                  <a:pt x="25581" y="10503"/>
                </a:lnTo>
                <a:lnTo>
                  <a:pt x="25550" y="10492"/>
                </a:lnTo>
                <a:lnTo>
                  <a:pt x="25521" y="10480"/>
                </a:lnTo>
                <a:lnTo>
                  <a:pt x="25493" y="10472"/>
                </a:lnTo>
                <a:lnTo>
                  <a:pt x="25466" y="10464"/>
                </a:lnTo>
                <a:lnTo>
                  <a:pt x="25440" y="10457"/>
                </a:lnTo>
                <a:lnTo>
                  <a:pt x="25414" y="10452"/>
                </a:lnTo>
                <a:lnTo>
                  <a:pt x="25389" y="10448"/>
                </a:lnTo>
                <a:lnTo>
                  <a:pt x="25364" y="10445"/>
                </a:lnTo>
                <a:lnTo>
                  <a:pt x="3051" y="10445"/>
                </a:lnTo>
                <a:lnTo>
                  <a:pt x="2972" y="10444"/>
                </a:lnTo>
                <a:lnTo>
                  <a:pt x="2894" y="10442"/>
                </a:lnTo>
                <a:lnTo>
                  <a:pt x="2816" y="10437"/>
                </a:lnTo>
                <a:lnTo>
                  <a:pt x="2739" y="10429"/>
                </a:lnTo>
                <a:lnTo>
                  <a:pt x="2662" y="10421"/>
                </a:lnTo>
                <a:lnTo>
                  <a:pt x="2586" y="10411"/>
                </a:lnTo>
                <a:lnTo>
                  <a:pt x="2511" y="10398"/>
                </a:lnTo>
                <a:lnTo>
                  <a:pt x="2436" y="10383"/>
                </a:lnTo>
                <a:lnTo>
                  <a:pt x="2362" y="10367"/>
                </a:lnTo>
                <a:lnTo>
                  <a:pt x="2288" y="10349"/>
                </a:lnTo>
                <a:lnTo>
                  <a:pt x="2215" y="10329"/>
                </a:lnTo>
                <a:lnTo>
                  <a:pt x="2143" y="10309"/>
                </a:lnTo>
                <a:lnTo>
                  <a:pt x="2073" y="10285"/>
                </a:lnTo>
                <a:lnTo>
                  <a:pt x="2002" y="10261"/>
                </a:lnTo>
                <a:lnTo>
                  <a:pt x="1932" y="10234"/>
                </a:lnTo>
                <a:lnTo>
                  <a:pt x="1863" y="10205"/>
                </a:lnTo>
                <a:lnTo>
                  <a:pt x="1795" y="10176"/>
                </a:lnTo>
                <a:lnTo>
                  <a:pt x="1728" y="10144"/>
                </a:lnTo>
                <a:lnTo>
                  <a:pt x="1661" y="10112"/>
                </a:lnTo>
                <a:lnTo>
                  <a:pt x="1597" y="10077"/>
                </a:lnTo>
                <a:lnTo>
                  <a:pt x="1532" y="10041"/>
                </a:lnTo>
                <a:lnTo>
                  <a:pt x="1469" y="10004"/>
                </a:lnTo>
                <a:lnTo>
                  <a:pt x="1406" y="9965"/>
                </a:lnTo>
                <a:lnTo>
                  <a:pt x="1345" y="9924"/>
                </a:lnTo>
                <a:lnTo>
                  <a:pt x="1285" y="9883"/>
                </a:lnTo>
                <a:lnTo>
                  <a:pt x="1225" y="9839"/>
                </a:lnTo>
                <a:lnTo>
                  <a:pt x="1167" y="9794"/>
                </a:lnTo>
                <a:lnTo>
                  <a:pt x="1110" y="9749"/>
                </a:lnTo>
                <a:lnTo>
                  <a:pt x="1055" y="9702"/>
                </a:lnTo>
                <a:lnTo>
                  <a:pt x="999" y="9653"/>
                </a:lnTo>
                <a:lnTo>
                  <a:pt x="945" y="9603"/>
                </a:lnTo>
                <a:lnTo>
                  <a:pt x="893" y="9552"/>
                </a:lnTo>
                <a:lnTo>
                  <a:pt x="842" y="9500"/>
                </a:lnTo>
                <a:lnTo>
                  <a:pt x="792" y="9446"/>
                </a:lnTo>
                <a:lnTo>
                  <a:pt x="743" y="9392"/>
                </a:lnTo>
                <a:lnTo>
                  <a:pt x="696" y="9335"/>
                </a:lnTo>
                <a:lnTo>
                  <a:pt x="651" y="9278"/>
                </a:lnTo>
                <a:lnTo>
                  <a:pt x="606" y="9220"/>
                </a:lnTo>
                <a:lnTo>
                  <a:pt x="562" y="9161"/>
                </a:lnTo>
                <a:lnTo>
                  <a:pt x="521" y="9100"/>
                </a:lnTo>
                <a:lnTo>
                  <a:pt x="480" y="9039"/>
                </a:lnTo>
                <a:lnTo>
                  <a:pt x="441" y="8976"/>
                </a:lnTo>
                <a:lnTo>
                  <a:pt x="404" y="8913"/>
                </a:lnTo>
                <a:lnTo>
                  <a:pt x="367" y="8849"/>
                </a:lnTo>
                <a:lnTo>
                  <a:pt x="333" y="8784"/>
                </a:lnTo>
                <a:lnTo>
                  <a:pt x="301" y="8717"/>
                </a:lnTo>
                <a:lnTo>
                  <a:pt x="270" y="8651"/>
                </a:lnTo>
                <a:lnTo>
                  <a:pt x="239" y="8582"/>
                </a:lnTo>
                <a:lnTo>
                  <a:pt x="211" y="8513"/>
                </a:lnTo>
                <a:lnTo>
                  <a:pt x="185" y="8444"/>
                </a:lnTo>
                <a:lnTo>
                  <a:pt x="160" y="8373"/>
                </a:lnTo>
                <a:lnTo>
                  <a:pt x="136" y="8302"/>
                </a:lnTo>
                <a:lnTo>
                  <a:pt x="116" y="8230"/>
                </a:lnTo>
                <a:lnTo>
                  <a:pt x="96" y="8157"/>
                </a:lnTo>
                <a:lnTo>
                  <a:pt x="78" y="8083"/>
                </a:lnTo>
                <a:lnTo>
                  <a:pt x="61" y="8010"/>
                </a:lnTo>
                <a:lnTo>
                  <a:pt x="47" y="7935"/>
                </a:lnTo>
                <a:lnTo>
                  <a:pt x="34" y="7860"/>
                </a:lnTo>
                <a:lnTo>
                  <a:pt x="24" y="7784"/>
                </a:lnTo>
                <a:lnTo>
                  <a:pt x="16" y="7707"/>
                </a:lnTo>
                <a:lnTo>
                  <a:pt x="8" y="7630"/>
                </a:lnTo>
                <a:lnTo>
                  <a:pt x="4" y="7552"/>
                </a:lnTo>
                <a:lnTo>
                  <a:pt x="1" y="7474"/>
                </a:lnTo>
                <a:lnTo>
                  <a:pt x="0" y="7394"/>
                </a:lnTo>
                <a:lnTo>
                  <a:pt x="0" y="3050"/>
                </a:lnTo>
                <a:lnTo>
                  <a:pt x="1" y="2971"/>
                </a:lnTo>
                <a:lnTo>
                  <a:pt x="4" y="2893"/>
                </a:lnTo>
                <a:lnTo>
                  <a:pt x="8" y="2815"/>
                </a:lnTo>
                <a:lnTo>
                  <a:pt x="16" y="2738"/>
                </a:lnTo>
                <a:lnTo>
                  <a:pt x="24" y="2661"/>
                </a:lnTo>
                <a:lnTo>
                  <a:pt x="34" y="2585"/>
                </a:lnTo>
                <a:lnTo>
                  <a:pt x="47" y="2510"/>
                </a:lnTo>
                <a:lnTo>
                  <a:pt x="61" y="2435"/>
                </a:lnTo>
                <a:lnTo>
                  <a:pt x="78" y="2361"/>
                </a:lnTo>
                <a:lnTo>
                  <a:pt x="96" y="2288"/>
                </a:lnTo>
                <a:lnTo>
                  <a:pt x="116" y="2215"/>
                </a:lnTo>
                <a:lnTo>
                  <a:pt x="136" y="2143"/>
                </a:lnTo>
                <a:lnTo>
                  <a:pt x="160" y="2072"/>
                </a:lnTo>
                <a:lnTo>
                  <a:pt x="185" y="2001"/>
                </a:lnTo>
                <a:lnTo>
                  <a:pt x="211" y="1932"/>
                </a:lnTo>
                <a:lnTo>
                  <a:pt x="239" y="1863"/>
                </a:lnTo>
                <a:lnTo>
                  <a:pt x="270" y="1795"/>
                </a:lnTo>
                <a:lnTo>
                  <a:pt x="301" y="1728"/>
                </a:lnTo>
                <a:lnTo>
                  <a:pt x="333" y="1661"/>
                </a:lnTo>
                <a:lnTo>
                  <a:pt x="367" y="1596"/>
                </a:lnTo>
                <a:lnTo>
                  <a:pt x="404" y="1532"/>
                </a:lnTo>
                <a:lnTo>
                  <a:pt x="441" y="1468"/>
                </a:lnTo>
                <a:lnTo>
                  <a:pt x="480" y="1406"/>
                </a:lnTo>
                <a:lnTo>
                  <a:pt x="521" y="1345"/>
                </a:lnTo>
                <a:lnTo>
                  <a:pt x="562" y="1284"/>
                </a:lnTo>
                <a:lnTo>
                  <a:pt x="606" y="1225"/>
                </a:lnTo>
                <a:lnTo>
                  <a:pt x="651" y="1167"/>
                </a:lnTo>
                <a:lnTo>
                  <a:pt x="696" y="1109"/>
                </a:lnTo>
                <a:lnTo>
                  <a:pt x="743" y="1054"/>
                </a:lnTo>
                <a:lnTo>
                  <a:pt x="792" y="999"/>
                </a:lnTo>
                <a:lnTo>
                  <a:pt x="842" y="946"/>
                </a:lnTo>
                <a:lnTo>
                  <a:pt x="893" y="893"/>
                </a:lnTo>
                <a:lnTo>
                  <a:pt x="945" y="842"/>
                </a:lnTo>
                <a:lnTo>
                  <a:pt x="999" y="792"/>
                </a:lnTo>
                <a:lnTo>
                  <a:pt x="1055" y="744"/>
                </a:lnTo>
                <a:lnTo>
                  <a:pt x="1110" y="696"/>
                </a:lnTo>
                <a:lnTo>
                  <a:pt x="1167" y="650"/>
                </a:lnTo>
                <a:lnTo>
                  <a:pt x="1225" y="606"/>
                </a:lnTo>
                <a:lnTo>
                  <a:pt x="1285" y="563"/>
                </a:lnTo>
                <a:lnTo>
                  <a:pt x="1345" y="520"/>
                </a:lnTo>
                <a:lnTo>
                  <a:pt x="1406" y="481"/>
                </a:lnTo>
                <a:lnTo>
                  <a:pt x="1469" y="441"/>
                </a:lnTo>
                <a:lnTo>
                  <a:pt x="1532" y="404"/>
                </a:lnTo>
                <a:lnTo>
                  <a:pt x="1597" y="368"/>
                </a:lnTo>
                <a:lnTo>
                  <a:pt x="1661" y="334"/>
                </a:lnTo>
                <a:lnTo>
                  <a:pt x="1728" y="301"/>
                </a:lnTo>
                <a:lnTo>
                  <a:pt x="1795" y="270"/>
                </a:lnTo>
                <a:lnTo>
                  <a:pt x="1863" y="239"/>
                </a:lnTo>
                <a:lnTo>
                  <a:pt x="1932" y="211"/>
                </a:lnTo>
                <a:lnTo>
                  <a:pt x="2002" y="185"/>
                </a:lnTo>
                <a:lnTo>
                  <a:pt x="2073" y="160"/>
                </a:lnTo>
                <a:lnTo>
                  <a:pt x="2143" y="137"/>
                </a:lnTo>
                <a:lnTo>
                  <a:pt x="2215" y="116"/>
                </a:lnTo>
                <a:lnTo>
                  <a:pt x="2288" y="96"/>
                </a:lnTo>
                <a:lnTo>
                  <a:pt x="2362" y="78"/>
                </a:lnTo>
                <a:lnTo>
                  <a:pt x="2436" y="61"/>
                </a:lnTo>
                <a:lnTo>
                  <a:pt x="2511" y="48"/>
                </a:lnTo>
                <a:lnTo>
                  <a:pt x="2586" y="35"/>
                </a:lnTo>
                <a:lnTo>
                  <a:pt x="2662" y="24"/>
                </a:lnTo>
                <a:lnTo>
                  <a:pt x="2739" y="16"/>
                </a:lnTo>
                <a:lnTo>
                  <a:pt x="2816" y="8"/>
                </a:lnTo>
                <a:lnTo>
                  <a:pt x="2894" y="4"/>
                </a:lnTo>
                <a:lnTo>
                  <a:pt x="2972" y="1"/>
                </a:lnTo>
                <a:lnTo>
                  <a:pt x="3051" y="0"/>
                </a:lnTo>
                <a:lnTo>
                  <a:pt x="25929" y="0"/>
                </a:lnTo>
                <a:lnTo>
                  <a:pt x="26007" y="1"/>
                </a:lnTo>
                <a:lnTo>
                  <a:pt x="26086" y="4"/>
                </a:lnTo>
                <a:lnTo>
                  <a:pt x="26163" y="8"/>
                </a:lnTo>
                <a:lnTo>
                  <a:pt x="26240" y="16"/>
                </a:lnTo>
                <a:lnTo>
                  <a:pt x="26317" y="24"/>
                </a:lnTo>
                <a:lnTo>
                  <a:pt x="26393" y="35"/>
                </a:lnTo>
                <a:lnTo>
                  <a:pt x="26469" y="48"/>
                </a:lnTo>
                <a:lnTo>
                  <a:pt x="26543" y="61"/>
                </a:lnTo>
                <a:lnTo>
                  <a:pt x="26618" y="78"/>
                </a:lnTo>
                <a:lnTo>
                  <a:pt x="26691" y="96"/>
                </a:lnTo>
                <a:lnTo>
                  <a:pt x="26764" y="116"/>
                </a:lnTo>
                <a:lnTo>
                  <a:pt x="26836" y="137"/>
                </a:lnTo>
                <a:lnTo>
                  <a:pt x="26908" y="160"/>
                </a:lnTo>
                <a:lnTo>
                  <a:pt x="26977" y="185"/>
                </a:lnTo>
                <a:lnTo>
                  <a:pt x="27047" y="211"/>
                </a:lnTo>
                <a:lnTo>
                  <a:pt x="27117" y="239"/>
                </a:lnTo>
                <a:lnTo>
                  <a:pt x="27185" y="270"/>
                </a:lnTo>
                <a:lnTo>
                  <a:pt x="27251" y="301"/>
                </a:lnTo>
                <a:lnTo>
                  <a:pt x="27318" y="334"/>
                </a:lnTo>
                <a:lnTo>
                  <a:pt x="27383" y="368"/>
                </a:lnTo>
                <a:lnTo>
                  <a:pt x="27448" y="404"/>
                </a:lnTo>
                <a:lnTo>
                  <a:pt x="27510" y="441"/>
                </a:lnTo>
                <a:lnTo>
                  <a:pt x="27573" y="481"/>
                </a:lnTo>
                <a:lnTo>
                  <a:pt x="27634" y="520"/>
                </a:lnTo>
                <a:lnTo>
                  <a:pt x="27695" y="563"/>
                </a:lnTo>
                <a:lnTo>
                  <a:pt x="27754" y="606"/>
                </a:lnTo>
                <a:lnTo>
                  <a:pt x="27812" y="650"/>
                </a:lnTo>
                <a:lnTo>
                  <a:pt x="27870" y="696"/>
                </a:lnTo>
                <a:lnTo>
                  <a:pt x="27926" y="744"/>
                </a:lnTo>
                <a:lnTo>
                  <a:pt x="27980" y="792"/>
                </a:lnTo>
                <a:lnTo>
                  <a:pt x="28034" y="842"/>
                </a:lnTo>
                <a:lnTo>
                  <a:pt x="28086" y="893"/>
                </a:lnTo>
                <a:lnTo>
                  <a:pt x="28137" y="946"/>
                </a:lnTo>
                <a:lnTo>
                  <a:pt x="28187" y="999"/>
                </a:lnTo>
                <a:lnTo>
                  <a:pt x="28236" y="1054"/>
                </a:lnTo>
                <a:lnTo>
                  <a:pt x="28283" y="1109"/>
                </a:lnTo>
                <a:lnTo>
                  <a:pt x="28330" y="1167"/>
                </a:lnTo>
                <a:lnTo>
                  <a:pt x="28373" y="1225"/>
                </a:lnTo>
                <a:lnTo>
                  <a:pt x="28417" y="1284"/>
                </a:lnTo>
                <a:lnTo>
                  <a:pt x="28459" y="1345"/>
                </a:lnTo>
                <a:lnTo>
                  <a:pt x="28499" y="1406"/>
                </a:lnTo>
                <a:lnTo>
                  <a:pt x="28538" y="1468"/>
                </a:lnTo>
                <a:lnTo>
                  <a:pt x="28575" y="1532"/>
                </a:lnTo>
                <a:lnTo>
                  <a:pt x="28612" y="1596"/>
                </a:lnTo>
                <a:lnTo>
                  <a:pt x="28646" y="1661"/>
                </a:lnTo>
                <a:lnTo>
                  <a:pt x="28680" y="1728"/>
                </a:lnTo>
                <a:lnTo>
                  <a:pt x="28711" y="1795"/>
                </a:lnTo>
                <a:lnTo>
                  <a:pt x="28740" y="1863"/>
                </a:lnTo>
                <a:lnTo>
                  <a:pt x="28768" y="1932"/>
                </a:lnTo>
                <a:lnTo>
                  <a:pt x="28795" y="2001"/>
                </a:lnTo>
                <a:lnTo>
                  <a:pt x="28820" y="2072"/>
                </a:lnTo>
                <a:lnTo>
                  <a:pt x="28843" y="2143"/>
                </a:lnTo>
                <a:lnTo>
                  <a:pt x="28865" y="2215"/>
                </a:lnTo>
                <a:lnTo>
                  <a:pt x="28884" y="2288"/>
                </a:lnTo>
                <a:lnTo>
                  <a:pt x="28902" y="2361"/>
                </a:lnTo>
                <a:lnTo>
                  <a:pt x="28918" y="2435"/>
                </a:lnTo>
                <a:lnTo>
                  <a:pt x="28933" y="2510"/>
                </a:lnTo>
                <a:lnTo>
                  <a:pt x="28945" y="2585"/>
                </a:lnTo>
                <a:lnTo>
                  <a:pt x="28955" y="2661"/>
                </a:lnTo>
                <a:lnTo>
                  <a:pt x="28965" y="2738"/>
                </a:lnTo>
                <a:lnTo>
                  <a:pt x="28971" y="2815"/>
                </a:lnTo>
                <a:lnTo>
                  <a:pt x="28976" y="2893"/>
                </a:lnTo>
                <a:lnTo>
                  <a:pt x="28979" y="2971"/>
                </a:lnTo>
                <a:lnTo>
                  <a:pt x="28980" y="3050"/>
                </a:lnTo>
                <a:lnTo>
                  <a:pt x="28980" y="5222"/>
                </a:lnTo>
                <a:lnTo>
                  <a:pt x="28979" y="5273"/>
                </a:lnTo>
                <a:lnTo>
                  <a:pt x="28978" y="5323"/>
                </a:lnTo>
                <a:lnTo>
                  <a:pt x="28974" y="5373"/>
                </a:lnTo>
                <a:lnTo>
                  <a:pt x="28969" y="5422"/>
                </a:lnTo>
                <a:lnTo>
                  <a:pt x="28965" y="5447"/>
                </a:lnTo>
                <a:lnTo>
                  <a:pt x="28961" y="5471"/>
                </a:lnTo>
                <a:lnTo>
                  <a:pt x="28955" y="5495"/>
                </a:lnTo>
                <a:lnTo>
                  <a:pt x="28950" y="5518"/>
                </a:lnTo>
                <a:lnTo>
                  <a:pt x="28943" y="5542"/>
                </a:lnTo>
                <a:lnTo>
                  <a:pt x="28936" y="5565"/>
                </a:lnTo>
                <a:lnTo>
                  <a:pt x="28927" y="5588"/>
                </a:lnTo>
                <a:lnTo>
                  <a:pt x="28918" y="5610"/>
                </a:lnTo>
                <a:lnTo>
                  <a:pt x="28825" y="5605"/>
                </a:lnTo>
                <a:lnTo>
                  <a:pt x="28733" y="5603"/>
                </a:lnTo>
                <a:lnTo>
                  <a:pt x="28640" y="5603"/>
                </a:lnTo>
                <a:lnTo>
                  <a:pt x="28548" y="5605"/>
                </a:lnTo>
                <a:lnTo>
                  <a:pt x="28456" y="5610"/>
                </a:lnTo>
                <a:lnTo>
                  <a:pt x="28364" y="5617"/>
                </a:lnTo>
                <a:lnTo>
                  <a:pt x="28274" y="5625"/>
                </a:lnTo>
                <a:lnTo>
                  <a:pt x="28183" y="5637"/>
                </a:lnTo>
                <a:lnTo>
                  <a:pt x="28092" y="5649"/>
                </a:lnTo>
                <a:lnTo>
                  <a:pt x="28003" y="5665"/>
                </a:lnTo>
                <a:lnTo>
                  <a:pt x="27913" y="5682"/>
                </a:lnTo>
                <a:lnTo>
                  <a:pt x="27825" y="5702"/>
                </a:lnTo>
                <a:lnTo>
                  <a:pt x="27737" y="5725"/>
                </a:lnTo>
                <a:lnTo>
                  <a:pt x="27650" y="5749"/>
                </a:lnTo>
                <a:lnTo>
                  <a:pt x="27564" y="5776"/>
                </a:lnTo>
                <a:lnTo>
                  <a:pt x="27478" y="5805"/>
                </a:lnTo>
                <a:lnTo>
                  <a:pt x="27437" y="5821"/>
                </a:lnTo>
                <a:lnTo>
                  <a:pt x="27394" y="5836"/>
                </a:lnTo>
                <a:lnTo>
                  <a:pt x="27352" y="5853"/>
                </a:lnTo>
                <a:lnTo>
                  <a:pt x="27311" y="5870"/>
                </a:lnTo>
                <a:lnTo>
                  <a:pt x="27269" y="5887"/>
                </a:lnTo>
                <a:lnTo>
                  <a:pt x="27228" y="5906"/>
                </a:lnTo>
                <a:lnTo>
                  <a:pt x="27187" y="5925"/>
                </a:lnTo>
                <a:lnTo>
                  <a:pt x="27147" y="5945"/>
                </a:lnTo>
                <a:lnTo>
                  <a:pt x="27107" y="5964"/>
                </a:lnTo>
                <a:lnTo>
                  <a:pt x="27066" y="5985"/>
                </a:lnTo>
                <a:lnTo>
                  <a:pt x="27026" y="6007"/>
                </a:lnTo>
                <a:lnTo>
                  <a:pt x="26988" y="6029"/>
                </a:lnTo>
                <a:lnTo>
                  <a:pt x="26948" y="6051"/>
                </a:lnTo>
                <a:lnTo>
                  <a:pt x="26910" y="6075"/>
                </a:lnTo>
                <a:lnTo>
                  <a:pt x="26871" y="6098"/>
                </a:lnTo>
                <a:lnTo>
                  <a:pt x="26833" y="6123"/>
                </a:lnTo>
                <a:lnTo>
                  <a:pt x="26795" y="6148"/>
                </a:lnTo>
                <a:lnTo>
                  <a:pt x="26758" y="6173"/>
                </a:lnTo>
                <a:lnTo>
                  <a:pt x="26721" y="6199"/>
                </a:lnTo>
                <a:lnTo>
                  <a:pt x="26684" y="6226"/>
                </a:lnTo>
                <a:lnTo>
                  <a:pt x="26648" y="6253"/>
                </a:lnTo>
                <a:lnTo>
                  <a:pt x="26612" y="6281"/>
                </a:lnTo>
                <a:lnTo>
                  <a:pt x="26577" y="6309"/>
                </a:lnTo>
                <a:lnTo>
                  <a:pt x="26541" y="6338"/>
                </a:lnTo>
                <a:lnTo>
                  <a:pt x="26507" y="6368"/>
                </a:lnTo>
                <a:lnTo>
                  <a:pt x="26473" y="6398"/>
                </a:lnTo>
                <a:lnTo>
                  <a:pt x="26438" y="6430"/>
                </a:lnTo>
                <a:lnTo>
                  <a:pt x="26405" y="6462"/>
                </a:lnTo>
                <a:lnTo>
                  <a:pt x="26372" y="6494"/>
                </a:lnTo>
                <a:lnTo>
                  <a:pt x="26339" y="6526"/>
                </a:lnTo>
                <a:lnTo>
                  <a:pt x="26307" y="6560"/>
                </a:lnTo>
                <a:lnTo>
                  <a:pt x="26275" y="6594"/>
                </a:lnTo>
                <a:lnTo>
                  <a:pt x="26232" y="6643"/>
                </a:lnTo>
                <a:lnTo>
                  <a:pt x="26191" y="6694"/>
                </a:lnTo>
                <a:lnTo>
                  <a:pt x="26152" y="6744"/>
                </a:lnTo>
                <a:lnTo>
                  <a:pt x="26113" y="6796"/>
                </a:lnTo>
                <a:lnTo>
                  <a:pt x="26076" y="6848"/>
                </a:lnTo>
                <a:lnTo>
                  <a:pt x="26041" y="6901"/>
                </a:lnTo>
                <a:lnTo>
                  <a:pt x="26006" y="6954"/>
                </a:lnTo>
                <a:lnTo>
                  <a:pt x="25973" y="7008"/>
                </a:lnTo>
                <a:lnTo>
                  <a:pt x="25942" y="7063"/>
                </a:lnTo>
                <a:lnTo>
                  <a:pt x="25911" y="7119"/>
                </a:lnTo>
                <a:lnTo>
                  <a:pt x="25882" y="7174"/>
                </a:lnTo>
                <a:lnTo>
                  <a:pt x="25855" y="7231"/>
                </a:lnTo>
                <a:lnTo>
                  <a:pt x="25829" y="7287"/>
                </a:lnTo>
                <a:lnTo>
                  <a:pt x="25804" y="7344"/>
                </a:lnTo>
                <a:lnTo>
                  <a:pt x="25780" y="7403"/>
                </a:lnTo>
                <a:lnTo>
                  <a:pt x="25758" y="7461"/>
                </a:lnTo>
                <a:lnTo>
                  <a:pt x="25738" y="7519"/>
                </a:lnTo>
                <a:lnTo>
                  <a:pt x="25719" y="7578"/>
                </a:lnTo>
                <a:lnTo>
                  <a:pt x="25701" y="7637"/>
                </a:lnTo>
                <a:lnTo>
                  <a:pt x="25684" y="7697"/>
                </a:lnTo>
                <a:lnTo>
                  <a:pt x="25669" y="7757"/>
                </a:lnTo>
                <a:lnTo>
                  <a:pt x="25655" y="7817"/>
                </a:lnTo>
                <a:lnTo>
                  <a:pt x="25643" y="7877"/>
                </a:lnTo>
                <a:lnTo>
                  <a:pt x="25631" y="7938"/>
                </a:lnTo>
                <a:lnTo>
                  <a:pt x="25622" y="7998"/>
                </a:lnTo>
                <a:lnTo>
                  <a:pt x="25614" y="8058"/>
                </a:lnTo>
                <a:lnTo>
                  <a:pt x="25606" y="8120"/>
                </a:lnTo>
                <a:lnTo>
                  <a:pt x="25601" y="8180"/>
                </a:lnTo>
                <a:lnTo>
                  <a:pt x="25597" y="8242"/>
                </a:lnTo>
                <a:lnTo>
                  <a:pt x="25595" y="8303"/>
                </a:lnTo>
                <a:lnTo>
                  <a:pt x="25593" y="8363"/>
                </a:lnTo>
                <a:lnTo>
                  <a:pt x="25593" y="8425"/>
                </a:lnTo>
                <a:lnTo>
                  <a:pt x="25595" y="8486"/>
                </a:lnTo>
                <a:lnTo>
                  <a:pt x="25597" y="8547"/>
                </a:lnTo>
                <a:lnTo>
                  <a:pt x="25601" y="8608"/>
                </a:lnTo>
                <a:lnTo>
                  <a:pt x="25607" y="8668"/>
                </a:lnTo>
                <a:lnTo>
                  <a:pt x="25614" y="8729"/>
                </a:lnTo>
                <a:lnTo>
                  <a:pt x="25622" y="8789"/>
                </a:lnTo>
                <a:lnTo>
                  <a:pt x="25632" y="8849"/>
                </a:lnTo>
                <a:lnTo>
                  <a:pt x="25644" y="8910"/>
                </a:lnTo>
                <a:lnTo>
                  <a:pt x="25656" y="8969"/>
                </a:lnTo>
                <a:lnTo>
                  <a:pt x="25670" y="9028"/>
                </a:lnTo>
                <a:lnTo>
                  <a:pt x="25686" y="9088"/>
                </a:lnTo>
                <a:lnTo>
                  <a:pt x="25702" y="9146"/>
                </a:lnTo>
                <a:lnTo>
                  <a:pt x="25721" y="9204"/>
                </a:lnTo>
                <a:lnTo>
                  <a:pt x="25740" y="9263"/>
                </a:lnTo>
                <a:lnTo>
                  <a:pt x="25762" y="9320"/>
                </a:lnTo>
                <a:lnTo>
                  <a:pt x="25783" y="9377"/>
                </a:lnTo>
                <a:lnTo>
                  <a:pt x="25807" y="9434"/>
                </a:lnTo>
                <a:lnTo>
                  <a:pt x="25832" y="9490"/>
                </a:lnTo>
                <a:lnTo>
                  <a:pt x="25859" y="9546"/>
                </a:lnTo>
                <a:lnTo>
                  <a:pt x="25888" y="9601"/>
                </a:lnTo>
                <a:lnTo>
                  <a:pt x="25917" y="9655"/>
                </a:lnTo>
                <a:lnTo>
                  <a:pt x="25948" y="9709"/>
                </a:lnTo>
                <a:lnTo>
                  <a:pt x="25980" y="9762"/>
                </a:lnTo>
                <a:lnTo>
                  <a:pt x="26015" y="9815"/>
                </a:lnTo>
                <a:lnTo>
                  <a:pt x="26050" y="9867"/>
                </a:lnTo>
                <a:lnTo>
                  <a:pt x="26086" y="9918"/>
                </a:lnTo>
                <a:lnTo>
                  <a:pt x="26124" y="9969"/>
                </a:lnTo>
                <a:lnTo>
                  <a:pt x="26163" y="10018"/>
                </a:lnTo>
                <a:lnTo>
                  <a:pt x="26205" y="10067"/>
                </a:lnTo>
                <a:lnTo>
                  <a:pt x="26247" y="10116"/>
                </a:lnTo>
                <a:lnTo>
                  <a:pt x="26290" y="10163"/>
                </a:lnTo>
                <a:lnTo>
                  <a:pt x="26336" y="10210"/>
                </a:lnTo>
                <a:lnTo>
                  <a:pt x="26383" y="10254"/>
                </a:lnTo>
                <a:lnTo>
                  <a:pt x="26430" y="10298"/>
                </a:lnTo>
                <a:lnTo>
                  <a:pt x="26479" y="10340"/>
                </a:lnTo>
                <a:lnTo>
                  <a:pt x="26528" y="10380"/>
                </a:lnTo>
                <a:lnTo>
                  <a:pt x="26579" y="10419"/>
                </a:lnTo>
                <a:lnTo>
                  <a:pt x="26630" y="10456"/>
                </a:lnTo>
                <a:lnTo>
                  <a:pt x="26682" y="10492"/>
                </a:lnTo>
                <a:lnTo>
                  <a:pt x="26735" y="10525"/>
                </a:lnTo>
                <a:lnTo>
                  <a:pt x="26788" y="10557"/>
                </a:lnTo>
                <a:lnTo>
                  <a:pt x="26843" y="10588"/>
                </a:lnTo>
                <a:lnTo>
                  <a:pt x="26897" y="10618"/>
                </a:lnTo>
                <a:lnTo>
                  <a:pt x="26954" y="10645"/>
                </a:lnTo>
                <a:lnTo>
                  <a:pt x="27010" y="10671"/>
                </a:lnTo>
                <a:lnTo>
                  <a:pt x="27067" y="10695"/>
                </a:lnTo>
                <a:lnTo>
                  <a:pt x="27124" y="10718"/>
                </a:lnTo>
                <a:lnTo>
                  <a:pt x="27182" y="10738"/>
                </a:lnTo>
                <a:lnTo>
                  <a:pt x="27240" y="10758"/>
                </a:lnTo>
                <a:lnTo>
                  <a:pt x="27298" y="10776"/>
                </a:lnTo>
                <a:lnTo>
                  <a:pt x="27357" y="10792"/>
                </a:lnTo>
                <a:lnTo>
                  <a:pt x="27417" y="10807"/>
                </a:lnTo>
                <a:lnTo>
                  <a:pt x="27476" y="10821"/>
                </a:lnTo>
                <a:lnTo>
                  <a:pt x="27535" y="10832"/>
                </a:lnTo>
                <a:lnTo>
                  <a:pt x="27596" y="10841"/>
                </a:lnTo>
                <a:lnTo>
                  <a:pt x="27655" y="10850"/>
                </a:lnTo>
                <a:lnTo>
                  <a:pt x="27716" y="10857"/>
                </a:lnTo>
                <a:lnTo>
                  <a:pt x="27776" y="10862"/>
                </a:lnTo>
                <a:lnTo>
                  <a:pt x="27836" y="10865"/>
                </a:lnTo>
                <a:lnTo>
                  <a:pt x="27897" y="10867"/>
                </a:lnTo>
                <a:lnTo>
                  <a:pt x="27956" y="10868"/>
                </a:lnTo>
                <a:lnTo>
                  <a:pt x="28016" y="10867"/>
                </a:lnTo>
                <a:lnTo>
                  <a:pt x="28077" y="10864"/>
                </a:lnTo>
                <a:lnTo>
                  <a:pt x="28136" y="10860"/>
                </a:lnTo>
                <a:lnTo>
                  <a:pt x="28195" y="10854"/>
                </a:lnTo>
                <a:lnTo>
                  <a:pt x="28255" y="10847"/>
                </a:lnTo>
                <a:lnTo>
                  <a:pt x="28314" y="10838"/>
                </a:lnTo>
                <a:lnTo>
                  <a:pt x="28372" y="10828"/>
                </a:lnTo>
                <a:lnTo>
                  <a:pt x="28431" y="10815"/>
                </a:lnTo>
                <a:lnTo>
                  <a:pt x="28488" y="10802"/>
                </a:lnTo>
                <a:lnTo>
                  <a:pt x="28545" y="10786"/>
                </a:lnTo>
                <a:lnTo>
                  <a:pt x="28603" y="10770"/>
                </a:lnTo>
                <a:lnTo>
                  <a:pt x="28659" y="10752"/>
                </a:lnTo>
                <a:lnTo>
                  <a:pt x="28714" y="10732"/>
                </a:lnTo>
                <a:lnTo>
                  <a:pt x="28769" y="10710"/>
                </a:lnTo>
                <a:lnTo>
                  <a:pt x="28823" y="10687"/>
                </a:lnTo>
                <a:lnTo>
                  <a:pt x="28877" y="10662"/>
                </a:lnTo>
                <a:lnTo>
                  <a:pt x="28930" y="10636"/>
                </a:lnTo>
                <a:lnTo>
                  <a:pt x="28983" y="10609"/>
                </a:lnTo>
                <a:lnTo>
                  <a:pt x="29034" y="10580"/>
                </a:lnTo>
                <a:lnTo>
                  <a:pt x="29083" y="10549"/>
                </a:lnTo>
                <a:lnTo>
                  <a:pt x="29133" y="10517"/>
                </a:lnTo>
                <a:lnTo>
                  <a:pt x="29181" y="10482"/>
                </a:lnTo>
                <a:lnTo>
                  <a:pt x="29229" y="10447"/>
                </a:lnTo>
                <a:lnTo>
                  <a:pt x="29276" y="10411"/>
                </a:lnTo>
                <a:lnTo>
                  <a:pt x="29321" y="10372"/>
                </a:lnTo>
                <a:lnTo>
                  <a:pt x="29366" y="10332"/>
                </a:lnTo>
                <a:lnTo>
                  <a:pt x="29408" y="10291"/>
                </a:lnTo>
                <a:lnTo>
                  <a:pt x="29450" y="10247"/>
                </a:lnTo>
                <a:lnTo>
                  <a:pt x="29491" y="10202"/>
                </a:lnTo>
                <a:lnTo>
                  <a:pt x="29530" y="10157"/>
                </a:lnTo>
                <a:lnTo>
                  <a:pt x="29569" y="10109"/>
                </a:lnTo>
                <a:lnTo>
                  <a:pt x="29605" y="10060"/>
                </a:lnTo>
                <a:lnTo>
                  <a:pt x="29640" y="10009"/>
                </a:lnTo>
                <a:lnTo>
                  <a:pt x="29674" y="9957"/>
                </a:lnTo>
                <a:lnTo>
                  <a:pt x="29707" y="9903"/>
                </a:lnTo>
                <a:lnTo>
                  <a:pt x="29727" y="9868"/>
                </a:lnTo>
                <a:lnTo>
                  <a:pt x="29746" y="9833"/>
                </a:lnTo>
                <a:lnTo>
                  <a:pt x="29764" y="9798"/>
                </a:lnTo>
                <a:lnTo>
                  <a:pt x="29783" y="9761"/>
                </a:lnTo>
                <a:lnTo>
                  <a:pt x="29800" y="9726"/>
                </a:lnTo>
                <a:lnTo>
                  <a:pt x="29817" y="9688"/>
                </a:lnTo>
                <a:lnTo>
                  <a:pt x="29833" y="9652"/>
                </a:lnTo>
                <a:lnTo>
                  <a:pt x="29850" y="9614"/>
                </a:lnTo>
                <a:lnTo>
                  <a:pt x="29864" y="9577"/>
                </a:lnTo>
                <a:lnTo>
                  <a:pt x="29879" y="9538"/>
                </a:lnTo>
                <a:lnTo>
                  <a:pt x="29893" y="9501"/>
                </a:lnTo>
                <a:lnTo>
                  <a:pt x="29906" y="9462"/>
                </a:lnTo>
                <a:lnTo>
                  <a:pt x="29918" y="9424"/>
                </a:lnTo>
                <a:lnTo>
                  <a:pt x="29931" y="9384"/>
                </a:lnTo>
                <a:lnTo>
                  <a:pt x="29942" y="9346"/>
                </a:lnTo>
                <a:lnTo>
                  <a:pt x="29953" y="9306"/>
                </a:lnTo>
                <a:lnTo>
                  <a:pt x="29962" y="9267"/>
                </a:lnTo>
                <a:lnTo>
                  <a:pt x="29971" y="9227"/>
                </a:lnTo>
                <a:lnTo>
                  <a:pt x="29980" y="9188"/>
                </a:lnTo>
                <a:lnTo>
                  <a:pt x="29988" y="9147"/>
                </a:lnTo>
                <a:lnTo>
                  <a:pt x="29994" y="9108"/>
                </a:lnTo>
                <a:lnTo>
                  <a:pt x="30001" y="9068"/>
                </a:lnTo>
                <a:lnTo>
                  <a:pt x="30006" y="9027"/>
                </a:lnTo>
                <a:lnTo>
                  <a:pt x="30011" y="8988"/>
                </a:lnTo>
                <a:lnTo>
                  <a:pt x="30015" y="8947"/>
                </a:lnTo>
                <a:lnTo>
                  <a:pt x="30018" y="8908"/>
                </a:lnTo>
                <a:lnTo>
                  <a:pt x="30020" y="8867"/>
                </a:lnTo>
                <a:lnTo>
                  <a:pt x="30021" y="8827"/>
                </a:lnTo>
                <a:lnTo>
                  <a:pt x="30023" y="8787"/>
                </a:lnTo>
                <a:lnTo>
                  <a:pt x="30023" y="8747"/>
                </a:lnTo>
                <a:lnTo>
                  <a:pt x="30021" y="8707"/>
                </a:lnTo>
                <a:lnTo>
                  <a:pt x="30019" y="8667"/>
                </a:lnTo>
                <a:lnTo>
                  <a:pt x="30017" y="8628"/>
                </a:lnTo>
                <a:lnTo>
                  <a:pt x="30013" y="8588"/>
                </a:lnTo>
                <a:lnTo>
                  <a:pt x="30009" y="8549"/>
                </a:lnTo>
                <a:lnTo>
                  <a:pt x="30004" y="8509"/>
                </a:lnTo>
                <a:lnTo>
                  <a:pt x="29998" y="8471"/>
                </a:lnTo>
                <a:lnTo>
                  <a:pt x="29990" y="8432"/>
                </a:lnTo>
                <a:lnTo>
                  <a:pt x="29982" y="8394"/>
                </a:lnTo>
                <a:lnTo>
                  <a:pt x="29974" y="8355"/>
                </a:lnTo>
                <a:lnTo>
                  <a:pt x="29963" y="8317"/>
                </a:lnTo>
                <a:lnTo>
                  <a:pt x="29953" y="8279"/>
                </a:lnTo>
                <a:lnTo>
                  <a:pt x="29941" y="8242"/>
                </a:lnTo>
                <a:lnTo>
                  <a:pt x="29928" y="8204"/>
                </a:lnTo>
                <a:lnTo>
                  <a:pt x="29914" y="8168"/>
                </a:lnTo>
                <a:lnTo>
                  <a:pt x="29900" y="8130"/>
                </a:lnTo>
                <a:lnTo>
                  <a:pt x="29884" y="8095"/>
                </a:lnTo>
                <a:lnTo>
                  <a:pt x="29867" y="8058"/>
                </a:lnTo>
                <a:lnTo>
                  <a:pt x="29850" y="8023"/>
                </a:lnTo>
                <a:lnTo>
                  <a:pt x="29831" y="7989"/>
                </a:lnTo>
                <a:lnTo>
                  <a:pt x="29811" y="7954"/>
                </a:lnTo>
                <a:lnTo>
                  <a:pt x="29790" y="7920"/>
                </a:lnTo>
                <a:lnTo>
                  <a:pt x="29767" y="7887"/>
                </a:lnTo>
                <a:lnTo>
                  <a:pt x="29745" y="7853"/>
                </a:lnTo>
                <a:lnTo>
                  <a:pt x="29721" y="7821"/>
                </a:lnTo>
                <a:lnTo>
                  <a:pt x="29696" y="7789"/>
                </a:lnTo>
                <a:lnTo>
                  <a:pt x="29670" y="7758"/>
                </a:lnTo>
                <a:lnTo>
                  <a:pt x="29643" y="7726"/>
                </a:lnTo>
                <a:lnTo>
                  <a:pt x="29613" y="7696"/>
                </a:lnTo>
                <a:lnTo>
                  <a:pt x="29584" y="7666"/>
                </a:lnTo>
                <a:lnTo>
                  <a:pt x="29553" y="7637"/>
                </a:lnTo>
                <a:lnTo>
                  <a:pt x="29522" y="7609"/>
                </a:lnTo>
                <a:lnTo>
                  <a:pt x="29488" y="7581"/>
                </a:lnTo>
                <a:lnTo>
                  <a:pt x="29454" y="7554"/>
                </a:lnTo>
                <a:lnTo>
                  <a:pt x="29417" y="7517"/>
                </a:lnTo>
                <a:lnTo>
                  <a:pt x="29384" y="7487"/>
                </a:lnTo>
                <a:lnTo>
                  <a:pt x="29355" y="7461"/>
                </a:lnTo>
                <a:lnTo>
                  <a:pt x="29331" y="7439"/>
                </a:lnTo>
                <a:lnTo>
                  <a:pt x="29297" y="7412"/>
                </a:lnTo>
                <a:lnTo>
                  <a:pt x="29285" y="7403"/>
                </a:lnTo>
                <a:close/>
              </a:path>
            </a:pathLst>
          </a:custGeom>
          <a:solidFill>
            <a:srgbClr val="47BAB8"/>
          </a:solidFill>
          <a:ln w="38100">
            <a:solidFill>
              <a:schemeClr val="bg1"/>
            </a:solidFill>
          </a:ln>
          <a:effectLst>
            <a:outerShdw blurRad="57150" dist="19050" dir="5400000" algn="ctr" rotWithShape="0">
              <a:srgbClr val="000000">
                <a:alpha val="63000"/>
              </a:srgbClr>
            </a:outerShdw>
          </a:effectLst>
        </p:spPr>
        <p:txBody>
          <a:bodyPr rIns="378000" anchor="ctr">
            <a:normAutofit/>
          </a:bodyPr>
          <a:lstStyle/>
          <a:p>
            <a:pPr algn="ctr" defTabSz="1371600">
              <a:defRPr/>
            </a:pPr>
            <a:r>
              <a:rPr lang="en-US" altLang="zh-CN" sz="3000" kern="0">
                <a:solidFill>
                  <a:srgbClr val="FFFFFF"/>
                </a:solidFill>
                <a:latin typeface="#9Slide03 AllRoundGothic" panose="020B0703020202020104" pitchFamily="34" charset="0"/>
                <a:ea typeface="微软雅黑"/>
                <a:cs typeface="+mn-ea"/>
                <a:sym typeface="+mn-lt"/>
              </a:rPr>
              <a:t>Câu 17</a:t>
            </a:r>
            <a:endParaRPr lang="zh-CN" altLang="en-US" sz="3000" kern="0" dirty="0">
              <a:solidFill>
                <a:srgbClr val="FFFFFF"/>
              </a:solidFill>
              <a:latin typeface="#9Slide03 AllRoundGothic" panose="020B0703020202020104" pitchFamily="34" charset="0"/>
              <a:ea typeface="微软雅黑"/>
              <a:cs typeface="+mn-ea"/>
              <a:sym typeface="+mn-lt"/>
            </a:endParaRPr>
          </a:p>
        </p:txBody>
      </p:sp>
      <p:pic>
        <p:nvPicPr>
          <p:cNvPr id="8" name="图片 7" descr="n23 Fb Tran Manh Tung">
            <a:extLst>
              <a:ext uri="{FF2B5EF4-FFF2-40B4-BE49-F238E27FC236}">
                <a16:creationId xmlns:a16="http://schemas.microsoft.com/office/drawing/2014/main" id="{189299A1-551C-44FB-A4DA-8A2D5AE9C0B4}"/>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709008" y="3212649"/>
            <a:ext cx="1307070" cy="1930851"/>
          </a:xfrm>
          <a:prstGeom prst="rect">
            <a:avLst/>
          </a:prstGeom>
        </p:spPr>
      </p:pic>
      <p:pic>
        <p:nvPicPr>
          <p:cNvPr id="2" name="图片 34" descr="n23 Fb Tran Manh Tung">
            <a:extLst>
              <a:ext uri="{FF2B5EF4-FFF2-40B4-BE49-F238E27FC236}">
                <a16:creationId xmlns:a16="http://schemas.microsoft.com/office/drawing/2014/main" id="{40A74AF0-D7D4-FB95-695B-B1FA2F283910}"/>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3715999" y="-2931"/>
            <a:ext cx="4560277" cy="2378193"/>
          </a:xfrm>
          <a:prstGeom prst="rect">
            <a:avLst/>
          </a:prstGeom>
        </p:spPr>
      </p:pic>
      <p:sp>
        <p:nvSpPr>
          <p:cNvPr id="3" name="MH_Other_1" descr="n23 Fb Tran Manh Tung">
            <a:extLst>
              <a:ext uri="{FF2B5EF4-FFF2-40B4-BE49-F238E27FC236}">
                <a16:creationId xmlns:a16="http://schemas.microsoft.com/office/drawing/2014/main" id="{EADACE13-B562-DA06-C882-6CAE9A07848C}"/>
              </a:ext>
            </a:extLst>
          </p:cNvPr>
          <p:cNvSpPr>
            <a:spLocks noChangeArrowheads="1"/>
          </p:cNvSpPr>
          <p:nvPr>
            <p:custDataLst>
              <p:tags r:id="rId2"/>
            </p:custDataLst>
          </p:nvPr>
        </p:nvSpPr>
        <p:spPr bwMode="auto">
          <a:xfrm rot="1805303" flipH="1">
            <a:off x="1378947" y="712739"/>
            <a:ext cx="1172424" cy="1010531"/>
          </a:xfrm>
          <a:prstGeom prst="triangle">
            <a:avLst>
              <a:gd name="adj" fmla="val 50000"/>
            </a:avLst>
          </a:prstGeom>
          <a:solidFill>
            <a:srgbClr val="58CDD0">
              <a:lumMod val="40000"/>
              <a:lumOff val="60000"/>
            </a:srgbClr>
          </a:solidFill>
          <a:ln>
            <a:noFill/>
          </a:ln>
        </p:spPr>
        <p:txBody>
          <a:bodyPr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just" defTabSz="1371600">
              <a:lnSpc>
                <a:spcPct val="130000"/>
              </a:lnSpc>
              <a:defRPr/>
            </a:pPr>
            <a:endParaRPr lang="zh-CN" altLang="en-US" sz="2700" kern="0">
              <a:solidFill>
                <a:srgbClr val="FFFFFF"/>
              </a:solidFill>
              <a:latin typeface="微软雅黑"/>
              <a:ea typeface="微软雅黑"/>
              <a:cs typeface="+mn-ea"/>
              <a:sym typeface="+mn-lt"/>
            </a:endParaRPr>
          </a:p>
        </p:txBody>
      </p:sp>
      <p:sp>
        <p:nvSpPr>
          <p:cNvPr id="4" name="MH_Other_2" descr="n23 Fb Tran Manh Tung">
            <a:extLst>
              <a:ext uri="{FF2B5EF4-FFF2-40B4-BE49-F238E27FC236}">
                <a16:creationId xmlns:a16="http://schemas.microsoft.com/office/drawing/2014/main" id="{952DF1F2-F2E4-9CAE-554B-9529E003A4A2}"/>
              </a:ext>
            </a:extLst>
          </p:cNvPr>
          <p:cNvSpPr>
            <a:spLocks/>
          </p:cNvSpPr>
          <p:nvPr>
            <p:custDataLst>
              <p:tags r:id="rId3"/>
            </p:custDataLst>
          </p:nvPr>
        </p:nvSpPr>
        <p:spPr bwMode="auto">
          <a:xfrm>
            <a:off x="457200" y="190500"/>
            <a:ext cx="1558878" cy="1796498"/>
          </a:xfrm>
          <a:custGeom>
            <a:avLst/>
            <a:gdLst>
              <a:gd name="T0" fmla="*/ 477 w 1030516"/>
              <a:gd name="T1" fmla="*/ 0 h 1186577"/>
              <a:gd name="T2" fmla="*/ 678091 w 1030516"/>
              <a:gd name="T3" fmla="*/ 389224 h 1186577"/>
              <a:gd name="T4" fmla="*/ 0 w 1030516"/>
              <a:gd name="T5" fmla="*/ 783469 h 1186577"/>
              <a:gd name="T6" fmla="*/ 0 60000 65536"/>
              <a:gd name="T7" fmla="*/ 0 60000 65536"/>
              <a:gd name="T8" fmla="*/ 0 60000 65536"/>
              <a:gd name="T9" fmla="*/ 0 w 1030516"/>
              <a:gd name="T10" fmla="*/ 0 h 1186577"/>
              <a:gd name="T11" fmla="*/ 1030516 w 1030516"/>
              <a:gd name="T12" fmla="*/ 1186577 h 1186577"/>
            </a:gdLst>
            <a:ahLst/>
            <a:cxnLst>
              <a:cxn ang="T6">
                <a:pos x="T0" y="T1"/>
              </a:cxn>
              <a:cxn ang="T7">
                <a:pos x="T2" y="T3"/>
              </a:cxn>
              <a:cxn ang="T8">
                <a:pos x="T4" y="T5"/>
              </a:cxn>
            </a:cxnLst>
            <a:rect l="T9" t="T10" r="T11" b="T12"/>
            <a:pathLst>
              <a:path w="1030516" h="1186577">
                <a:moveTo>
                  <a:pt x="724" y="0"/>
                </a:moveTo>
                <a:lnTo>
                  <a:pt x="1030516" y="589487"/>
                </a:lnTo>
                <a:lnTo>
                  <a:pt x="0" y="1186577"/>
                </a:lnTo>
                <a:lnTo>
                  <a:pt x="724" y="0"/>
                </a:lnTo>
                <a:close/>
              </a:path>
            </a:pathLst>
          </a:custGeom>
          <a:solidFill>
            <a:srgbClr val="0F80CC"/>
          </a:solidFill>
          <a:ln>
            <a:noFill/>
          </a:ln>
        </p:spPr>
        <p:txBody>
          <a:bodyPr rIns="648000" anchor="ctr"/>
          <a:lstStyle>
            <a:lvl1pPr>
              <a:defRPr>
                <a:solidFill>
                  <a:schemeClr val="tx1"/>
                </a:solidFill>
                <a:latin typeface="等线" pitchFamily="2" charset="-122"/>
                <a:ea typeface="等线" pitchFamily="2" charset="-122"/>
              </a:defRPr>
            </a:lvl1pPr>
            <a:lvl2pPr marL="742950" indent="-285750">
              <a:defRPr>
                <a:solidFill>
                  <a:schemeClr val="tx1"/>
                </a:solidFill>
                <a:latin typeface="等线" pitchFamily="2" charset="-122"/>
                <a:ea typeface="等线" pitchFamily="2" charset="-122"/>
              </a:defRPr>
            </a:lvl2pPr>
            <a:lvl3pPr marL="1143000" indent="-228600">
              <a:defRPr>
                <a:solidFill>
                  <a:schemeClr val="tx1"/>
                </a:solidFill>
                <a:latin typeface="等线" pitchFamily="2" charset="-122"/>
                <a:ea typeface="等线" pitchFamily="2" charset="-122"/>
              </a:defRPr>
            </a:lvl3pPr>
            <a:lvl4pPr marL="1600200" indent="-228600">
              <a:defRPr>
                <a:solidFill>
                  <a:schemeClr val="tx1"/>
                </a:solidFill>
                <a:latin typeface="等线" pitchFamily="2" charset="-122"/>
                <a:ea typeface="等线" pitchFamily="2" charset="-122"/>
              </a:defRPr>
            </a:lvl4pPr>
            <a:lvl5pPr marL="2057400" indent="-228600">
              <a:defRPr>
                <a:solidFill>
                  <a:schemeClr val="tx1"/>
                </a:solidFill>
                <a:latin typeface="等线" pitchFamily="2" charset="-122"/>
                <a:ea typeface="等线" pitchFamily="2" charset="-122"/>
              </a:defRPr>
            </a:lvl5pPr>
            <a:lvl6pPr marL="2514600" indent="-228600" eaLnBrk="0" fontAlgn="base" hangingPunct="0">
              <a:spcBef>
                <a:spcPct val="0"/>
              </a:spcBef>
              <a:spcAft>
                <a:spcPct val="0"/>
              </a:spcAft>
              <a:defRPr>
                <a:solidFill>
                  <a:schemeClr val="tx1"/>
                </a:solidFill>
                <a:latin typeface="等线" pitchFamily="2" charset="-122"/>
                <a:ea typeface="等线" pitchFamily="2" charset="-122"/>
              </a:defRPr>
            </a:lvl6pPr>
            <a:lvl7pPr marL="2971800" indent="-228600" eaLnBrk="0" fontAlgn="base" hangingPunct="0">
              <a:spcBef>
                <a:spcPct val="0"/>
              </a:spcBef>
              <a:spcAft>
                <a:spcPct val="0"/>
              </a:spcAft>
              <a:defRPr>
                <a:solidFill>
                  <a:schemeClr val="tx1"/>
                </a:solidFill>
                <a:latin typeface="等线" pitchFamily="2" charset="-122"/>
                <a:ea typeface="等线" pitchFamily="2" charset="-122"/>
              </a:defRPr>
            </a:lvl7pPr>
            <a:lvl8pPr marL="3429000" indent="-228600" eaLnBrk="0" fontAlgn="base" hangingPunct="0">
              <a:spcBef>
                <a:spcPct val="0"/>
              </a:spcBef>
              <a:spcAft>
                <a:spcPct val="0"/>
              </a:spcAft>
              <a:defRPr>
                <a:solidFill>
                  <a:schemeClr val="tx1"/>
                </a:solidFill>
                <a:latin typeface="等线" pitchFamily="2" charset="-122"/>
                <a:ea typeface="等线" pitchFamily="2" charset="-122"/>
              </a:defRPr>
            </a:lvl8pPr>
            <a:lvl9pPr marL="3886200" indent="-228600" eaLnBrk="0" fontAlgn="base" hangingPunct="0">
              <a:spcBef>
                <a:spcPct val="0"/>
              </a:spcBef>
              <a:spcAft>
                <a:spcPct val="0"/>
              </a:spcAft>
              <a:defRPr>
                <a:solidFill>
                  <a:schemeClr val="tx1"/>
                </a:solidFill>
                <a:latin typeface="等线" pitchFamily="2" charset="-122"/>
                <a:ea typeface="等线" pitchFamily="2" charset="-122"/>
              </a:defRPr>
            </a:lvl9pPr>
          </a:lstStyle>
          <a:p>
            <a:pPr algn="ctr" defTabSz="1371600">
              <a:defRPr/>
            </a:pPr>
            <a:r>
              <a:rPr lang="en-US" altLang="zh-CN" sz="4200" kern="0" dirty="0">
                <a:solidFill>
                  <a:srgbClr val="FFFFFF"/>
                </a:solidFill>
                <a:latin typeface="微软雅黑"/>
                <a:ea typeface="微软雅黑"/>
                <a:cs typeface="+mn-ea"/>
                <a:sym typeface="+mn-lt"/>
              </a:rPr>
              <a:t>I</a:t>
            </a:r>
            <a:endParaRPr lang="zh-CN" altLang="en-US" sz="4200" kern="0" dirty="0">
              <a:solidFill>
                <a:srgbClr val="FFFFFF"/>
              </a:solidFill>
              <a:latin typeface="微软雅黑"/>
              <a:ea typeface="微软雅黑"/>
              <a:cs typeface="+mn-ea"/>
              <a:sym typeface="+mn-lt"/>
            </a:endParaRPr>
          </a:p>
        </p:txBody>
      </p:sp>
      <p:sp>
        <p:nvSpPr>
          <p:cNvPr id="23" name="MH_SubTitle_1" descr="n23 Fb Tran Manh Tung">
            <a:extLst>
              <a:ext uri="{FF2B5EF4-FFF2-40B4-BE49-F238E27FC236}">
                <a16:creationId xmlns:a16="http://schemas.microsoft.com/office/drawing/2014/main" id="{F250FE96-9F2A-5302-DCE7-1E0A092FDBD6}"/>
              </a:ext>
            </a:extLst>
          </p:cNvPr>
          <p:cNvSpPr/>
          <p:nvPr>
            <p:custDataLst>
              <p:tags r:id="rId4"/>
            </p:custDataLst>
          </p:nvPr>
        </p:nvSpPr>
        <p:spPr>
          <a:xfrm>
            <a:off x="2214176" y="764607"/>
            <a:ext cx="7359564" cy="1206253"/>
          </a:xfrm>
          <a:prstGeom prst="rect">
            <a:avLst/>
          </a:prstGeom>
          <a:solidFill>
            <a:srgbClr val="FFFFFF"/>
          </a:solidFill>
          <a:effectLst/>
        </p:spPr>
        <p:txBody>
          <a:bodyPr anchor="ctr"/>
          <a:lstStyle/>
          <a:p>
            <a:pPr algn="ctr" defTabSz="1828755">
              <a:lnSpc>
                <a:spcPct val="150000"/>
              </a:lnSpc>
              <a:defRPr/>
            </a:pPr>
            <a:r>
              <a:rPr lang="en-US" altLang="zh-CN" sz="2800" kern="0">
                <a:latin typeface="#9Slide03 AllRoundGothic" panose="020B0703020202020104" pitchFamily="34" charset="0"/>
                <a:ea typeface="微软雅黑"/>
                <a:cs typeface="+mn-ea"/>
                <a:sym typeface="+mn-lt"/>
              </a:rPr>
              <a:t>ỨNG DỤNG CỦA VẬT LÍ TRONG QUÂN SỰ</a:t>
            </a:r>
            <a:endParaRPr lang="zh-CN" altLang="en-US" sz="2800" kern="0" dirty="0">
              <a:latin typeface="#9Slide03 AllRoundGothic" panose="020B0703020202020104" pitchFamily="34" charset="0"/>
              <a:ea typeface="微软雅黑"/>
              <a:cs typeface="+mn-ea"/>
              <a:sym typeface="+mn-lt"/>
            </a:endParaRPr>
          </a:p>
        </p:txBody>
      </p:sp>
      <p:sp>
        <p:nvSpPr>
          <p:cNvPr id="15" name="MH_Text_1" descr="n23 Fb Tran Manh Tung">
            <a:extLst>
              <a:ext uri="{FF2B5EF4-FFF2-40B4-BE49-F238E27FC236}">
                <a16:creationId xmlns:a16="http://schemas.microsoft.com/office/drawing/2014/main" id="{DC2F8B73-BCC1-C0F5-F30E-0162F56AEF8F}"/>
              </a:ext>
            </a:extLst>
          </p:cNvPr>
          <p:cNvSpPr txBox="1">
            <a:spLocks noChangeArrowheads="1"/>
          </p:cNvSpPr>
          <p:nvPr>
            <p:custDataLst>
              <p:tags r:id="rId5"/>
            </p:custDataLst>
          </p:nvPr>
        </p:nvSpPr>
        <p:spPr bwMode="auto">
          <a:xfrm>
            <a:off x="3474720" y="2327925"/>
            <a:ext cx="13517880" cy="98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just" defTabSz="1828755"/>
            <a:r>
              <a:rPr lang="en-US" sz="2600"/>
              <a:t>Kể tên vài quốc gia có tiềm lực quân sự mạnh trên thế giới?  Và căn cứ vào tiêu chí nào để đánh giá? Tiềm năng quân sự của Việt Nam chúng ta được đánh giá như thế nào so với thế giới?</a:t>
            </a:r>
            <a:endParaRPr lang="zh-CN" altLang="en-US" sz="2600" kern="0" dirty="0">
              <a:solidFill>
                <a:prstClr val="black">
                  <a:lumMod val="75000"/>
                  <a:lumOff val="25000"/>
                </a:prstClr>
              </a:solidFill>
              <a:ea typeface="微软雅黑"/>
              <a:cs typeface="Calibri" panose="020F0502020204030204" pitchFamily="34" charset="0"/>
              <a:sym typeface="+mn-lt"/>
            </a:endParaRPr>
          </a:p>
        </p:txBody>
      </p:sp>
      <p:pic>
        <p:nvPicPr>
          <p:cNvPr id="6" name="Picture 2" descr="n23 Fb Tran Manh Tung">
            <a:extLst>
              <a:ext uri="{FF2B5EF4-FFF2-40B4-BE49-F238E27FC236}">
                <a16:creationId xmlns:a16="http://schemas.microsoft.com/office/drawing/2014/main" id="{0CF1F060-A3C6-68B0-08C3-022414B8AE20}"/>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55755" t="23540" r="25903" b="58128"/>
          <a:stretch/>
        </p:blipFill>
        <p:spPr bwMode="auto">
          <a:xfrm>
            <a:off x="3953103" y="3303639"/>
            <a:ext cx="9326880" cy="6668962"/>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descr="n23 Fb Tran Manh Tung">
            <a:extLst>
              <a:ext uri="{FF2B5EF4-FFF2-40B4-BE49-F238E27FC236}">
                <a16:creationId xmlns:a16="http://schemas.microsoft.com/office/drawing/2014/main" id="{3EC989F8-9CB0-FBBA-38CF-384D0F50FD15}"/>
              </a:ext>
            </a:extLst>
          </p:cNvPr>
          <p:cNvSpPr txBox="1"/>
          <p:nvPr/>
        </p:nvSpPr>
        <p:spPr>
          <a:xfrm>
            <a:off x="14749975" y="3983130"/>
            <a:ext cx="2242625" cy="1091837"/>
          </a:xfrm>
          <a:prstGeom prst="rect">
            <a:avLst/>
          </a:prstGeom>
          <a:noFill/>
        </p:spPr>
        <p:txBody>
          <a:bodyPr wrap="square">
            <a:spAutoFit/>
          </a:bodyPr>
          <a:lstStyle/>
          <a:p>
            <a:pPr lvl="0" algn="just">
              <a:lnSpc>
                <a:spcPct val="115000"/>
              </a:lnSpc>
            </a:pPr>
            <a:r>
              <a:rPr lang="en-US" sz="6000">
                <a:effectLst/>
                <a:latin typeface="Calibri" panose="020F0502020204030204" pitchFamily="34" charset="0"/>
                <a:ea typeface="Times New Roman" panose="02020603050405020304" pitchFamily="18" charset="0"/>
                <a:cs typeface="Calibri" panose="020F0502020204030204" pitchFamily="34" charset="0"/>
              </a:rPr>
              <a:t>Ấn Độ</a:t>
            </a:r>
          </a:p>
        </p:txBody>
      </p:sp>
      <p:sp>
        <p:nvSpPr>
          <p:cNvPr id="7" name="TextBox 6" descr="n23 Fb Tran Manh Tung">
            <a:extLst>
              <a:ext uri="{FF2B5EF4-FFF2-40B4-BE49-F238E27FC236}">
                <a16:creationId xmlns:a16="http://schemas.microsoft.com/office/drawing/2014/main" id="{08DB1928-F8F9-A501-D364-AF815F8BA303}"/>
              </a:ext>
            </a:extLst>
          </p:cNvPr>
          <p:cNvSpPr txBox="1"/>
          <p:nvPr/>
        </p:nvSpPr>
        <p:spPr>
          <a:xfrm>
            <a:off x="14319814" y="5036996"/>
            <a:ext cx="2864515" cy="1091837"/>
          </a:xfrm>
          <a:prstGeom prst="rect">
            <a:avLst/>
          </a:prstGeom>
          <a:noFill/>
        </p:spPr>
        <p:txBody>
          <a:bodyPr wrap="square">
            <a:spAutoFit/>
          </a:bodyPr>
          <a:lstStyle/>
          <a:p>
            <a:pPr lvl="0" algn="just">
              <a:lnSpc>
                <a:spcPct val="115000"/>
              </a:lnSpc>
            </a:pPr>
            <a:r>
              <a:rPr lang="en-US" sz="6000">
                <a:effectLst/>
                <a:latin typeface="Calibri" panose="020F0502020204030204" pitchFamily="34" charset="0"/>
                <a:ea typeface="Times New Roman" panose="02020603050405020304" pitchFamily="18" charset="0"/>
                <a:cs typeface="Calibri" panose="020F0502020204030204" pitchFamily="34" charset="0"/>
              </a:rPr>
              <a:t>Pakistan</a:t>
            </a:r>
          </a:p>
        </p:txBody>
      </p:sp>
      <p:sp>
        <p:nvSpPr>
          <p:cNvPr id="10" name="TextBox 9" descr="n23 Fb Tran Manh Tung">
            <a:extLst>
              <a:ext uri="{FF2B5EF4-FFF2-40B4-BE49-F238E27FC236}">
                <a16:creationId xmlns:a16="http://schemas.microsoft.com/office/drawing/2014/main" id="{BC5B9F3D-D6F7-E3B6-64B9-B969C1D20673}"/>
              </a:ext>
            </a:extLst>
          </p:cNvPr>
          <p:cNvSpPr txBox="1"/>
          <p:nvPr/>
        </p:nvSpPr>
        <p:spPr>
          <a:xfrm>
            <a:off x="14683608" y="7135585"/>
            <a:ext cx="2308992" cy="1091837"/>
          </a:xfrm>
          <a:prstGeom prst="rect">
            <a:avLst/>
          </a:prstGeom>
          <a:noFill/>
        </p:spPr>
        <p:txBody>
          <a:bodyPr wrap="square">
            <a:spAutoFit/>
          </a:bodyPr>
          <a:lstStyle/>
          <a:p>
            <a:pPr lvl="0" algn="just">
              <a:lnSpc>
                <a:spcPct val="115000"/>
              </a:lnSpc>
            </a:pPr>
            <a:r>
              <a:rPr lang="en-US" sz="6000">
                <a:effectLst/>
                <a:latin typeface="Calibri" panose="020F0502020204030204" pitchFamily="34" charset="0"/>
                <a:ea typeface="Times New Roman" panose="02020603050405020304" pitchFamily="18" charset="0"/>
                <a:cs typeface="Calibri" panose="020F0502020204030204" pitchFamily="34" charset="0"/>
              </a:rPr>
              <a:t>Ai Cập</a:t>
            </a:r>
          </a:p>
        </p:txBody>
      </p:sp>
      <p:sp>
        <p:nvSpPr>
          <p:cNvPr id="11" name="TextBox 10" descr="n23 Fb Tran Manh Tung">
            <a:extLst>
              <a:ext uri="{FF2B5EF4-FFF2-40B4-BE49-F238E27FC236}">
                <a16:creationId xmlns:a16="http://schemas.microsoft.com/office/drawing/2014/main" id="{FEF31974-3C70-D419-1ABF-D54C0D1E0465}"/>
              </a:ext>
            </a:extLst>
          </p:cNvPr>
          <p:cNvSpPr txBox="1"/>
          <p:nvPr/>
        </p:nvSpPr>
        <p:spPr>
          <a:xfrm>
            <a:off x="14012044" y="8166463"/>
            <a:ext cx="3480053" cy="1091837"/>
          </a:xfrm>
          <a:prstGeom prst="rect">
            <a:avLst/>
          </a:prstGeom>
          <a:noFill/>
        </p:spPr>
        <p:txBody>
          <a:bodyPr wrap="square">
            <a:spAutoFit/>
          </a:bodyPr>
          <a:lstStyle/>
          <a:p>
            <a:pPr lvl="0" algn="just">
              <a:lnSpc>
                <a:spcPct val="115000"/>
              </a:lnSpc>
            </a:pPr>
            <a:r>
              <a:rPr lang="en-US" sz="6000">
                <a:effectLst/>
                <a:latin typeface="Calibri" panose="020F0502020204030204" pitchFamily="34" charset="0"/>
                <a:ea typeface="Times New Roman" panose="02020603050405020304" pitchFamily="18" charset="0"/>
                <a:cs typeface="Calibri" panose="020F0502020204030204" pitchFamily="34" charset="0"/>
              </a:rPr>
              <a:t>Thổ Nhĩ Kỳ</a:t>
            </a:r>
          </a:p>
        </p:txBody>
      </p:sp>
      <p:sp>
        <p:nvSpPr>
          <p:cNvPr id="12" name="TextBox 11" descr="n23 Fb Tran Manh Tung">
            <a:extLst>
              <a:ext uri="{FF2B5EF4-FFF2-40B4-BE49-F238E27FC236}">
                <a16:creationId xmlns:a16="http://schemas.microsoft.com/office/drawing/2014/main" id="{847343A6-1286-D4CC-DAAF-D6360F722D86}"/>
              </a:ext>
            </a:extLst>
          </p:cNvPr>
          <p:cNvSpPr txBox="1"/>
          <p:nvPr/>
        </p:nvSpPr>
        <p:spPr>
          <a:xfrm>
            <a:off x="14782800" y="6057900"/>
            <a:ext cx="1924384" cy="1091837"/>
          </a:xfrm>
          <a:prstGeom prst="rect">
            <a:avLst/>
          </a:prstGeom>
          <a:noFill/>
        </p:spPr>
        <p:txBody>
          <a:bodyPr wrap="square">
            <a:spAutoFit/>
          </a:bodyPr>
          <a:lstStyle/>
          <a:p>
            <a:pPr lvl="0" algn="just">
              <a:lnSpc>
                <a:spcPct val="115000"/>
              </a:lnSpc>
            </a:pPr>
            <a:r>
              <a:rPr lang="en-US" sz="6000">
                <a:effectLst/>
                <a:latin typeface="Calibri" panose="020F0502020204030204" pitchFamily="34" charset="0"/>
                <a:ea typeface="Times New Roman" panose="02020603050405020304" pitchFamily="18" charset="0"/>
                <a:cs typeface="Calibri" panose="020F0502020204030204" pitchFamily="34" charset="0"/>
              </a:rPr>
              <a:t>Israel</a:t>
            </a:r>
          </a:p>
        </p:txBody>
      </p:sp>
    </p:spTree>
    <p:extLst>
      <p:ext uri="{BB962C8B-B14F-4D97-AF65-F5344CB8AC3E}">
        <p14:creationId xmlns:p14="http://schemas.microsoft.com/office/powerpoint/2010/main" val="313378389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MH_SubTitle_1" descr="n23 Fb Tran Manh Tung">
            <a:extLst>
              <a:ext uri="{FF2B5EF4-FFF2-40B4-BE49-F238E27FC236}">
                <a16:creationId xmlns:a16="http://schemas.microsoft.com/office/drawing/2014/main" id="{28AD0404-01B7-3C2D-C1F9-72BF6A5BBC72}"/>
              </a:ext>
            </a:extLst>
          </p:cNvPr>
          <p:cNvSpPr>
            <a:spLocks/>
          </p:cNvSpPr>
          <p:nvPr>
            <p:custDataLst>
              <p:tags r:id="rId1"/>
            </p:custDataLst>
          </p:nvPr>
        </p:nvSpPr>
        <p:spPr bwMode="auto">
          <a:xfrm>
            <a:off x="1554480" y="2388995"/>
            <a:ext cx="1920240" cy="640080"/>
          </a:xfrm>
          <a:custGeom>
            <a:avLst/>
            <a:gdLst>
              <a:gd name="T0" fmla="*/ 2147483646 w 30720"/>
              <a:gd name="T1" fmla="*/ 2147483646 h 11496"/>
              <a:gd name="T2" fmla="*/ 2147483646 w 30720"/>
              <a:gd name="T3" fmla="*/ 2147483646 h 11496"/>
              <a:gd name="T4" fmla="*/ 2147483646 w 30720"/>
              <a:gd name="T5" fmla="*/ 2147483646 h 11496"/>
              <a:gd name="T6" fmla="*/ 2147483646 w 30720"/>
              <a:gd name="T7" fmla="*/ 2147483646 h 11496"/>
              <a:gd name="T8" fmla="*/ 2147483646 w 30720"/>
              <a:gd name="T9" fmla="*/ 2147483646 h 11496"/>
              <a:gd name="T10" fmla="*/ 2147483646 w 30720"/>
              <a:gd name="T11" fmla="*/ 2147483646 h 11496"/>
              <a:gd name="T12" fmla="*/ 2147483646 w 30720"/>
              <a:gd name="T13" fmla="*/ 2147483646 h 11496"/>
              <a:gd name="T14" fmla="*/ 2147483646 w 30720"/>
              <a:gd name="T15" fmla="*/ 2147483646 h 11496"/>
              <a:gd name="T16" fmla="*/ 2147483646 w 30720"/>
              <a:gd name="T17" fmla="*/ 2147483646 h 11496"/>
              <a:gd name="T18" fmla="*/ 2147483646 w 30720"/>
              <a:gd name="T19" fmla="*/ 2147483646 h 11496"/>
              <a:gd name="T20" fmla="*/ 2147483646 w 30720"/>
              <a:gd name="T21" fmla="*/ 2147483646 h 11496"/>
              <a:gd name="T22" fmla="*/ 2147483646 w 30720"/>
              <a:gd name="T23" fmla="*/ 2147483646 h 11496"/>
              <a:gd name="T24" fmla="*/ 2147483646 w 30720"/>
              <a:gd name="T25" fmla="*/ 2147483646 h 11496"/>
              <a:gd name="T26" fmla="*/ 2147483646 w 30720"/>
              <a:gd name="T27" fmla="*/ 2147483646 h 11496"/>
              <a:gd name="T28" fmla="*/ 2147483646 w 30720"/>
              <a:gd name="T29" fmla="*/ 2147483646 h 11496"/>
              <a:gd name="T30" fmla="*/ 2147483646 w 30720"/>
              <a:gd name="T31" fmla="*/ 2147483646 h 11496"/>
              <a:gd name="T32" fmla="*/ 2147483646 w 30720"/>
              <a:gd name="T33" fmla="*/ 2147483646 h 11496"/>
              <a:gd name="T34" fmla="*/ 2147483646 w 30720"/>
              <a:gd name="T35" fmla="*/ 2147483646 h 11496"/>
              <a:gd name="T36" fmla="*/ 2147483646 w 30720"/>
              <a:gd name="T37" fmla="*/ 2147483646 h 11496"/>
              <a:gd name="T38" fmla="*/ 2147483646 w 30720"/>
              <a:gd name="T39" fmla="*/ 2147483646 h 11496"/>
              <a:gd name="T40" fmla="*/ 2147483646 w 30720"/>
              <a:gd name="T41" fmla="*/ 2147483646 h 11496"/>
              <a:gd name="T42" fmla="*/ 2147483646 w 30720"/>
              <a:gd name="T43" fmla="*/ 2147483646 h 11496"/>
              <a:gd name="T44" fmla="*/ 2147483646 w 30720"/>
              <a:gd name="T45" fmla="*/ 2147483646 h 11496"/>
              <a:gd name="T46" fmla="*/ 2147483646 w 30720"/>
              <a:gd name="T47" fmla="*/ 2147483646 h 11496"/>
              <a:gd name="T48" fmla="*/ 2147483646 w 30720"/>
              <a:gd name="T49" fmla="*/ 2147483646 h 11496"/>
              <a:gd name="T50" fmla="*/ 2147483646 w 30720"/>
              <a:gd name="T51" fmla="*/ 2147483646 h 11496"/>
              <a:gd name="T52" fmla="*/ 2147483646 w 30720"/>
              <a:gd name="T53" fmla="*/ 2147483646 h 11496"/>
              <a:gd name="T54" fmla="*/ 2147483646 w 30720"/>
              <a:gd name="T55" fmla="*/ 2147483646 h 11496"/>
              <a:gd name="T56" fmla="*/ 2147483646 w 30720"/>
              <a:gd name="T57" fmla="*/ 2147483646 h 11496"/>
              <a:gd name="T58" fmla="*/ 2147483646 w 30720"/>
              <a:gd name="T59" fmla="*/ 2147483646 h 11496"/>
              <a:gd name="T60" fmla="*/ 2147483646 w 30720"/>
              <a:gd name="T61" fmla="*/ 2147483646 h 11496"/>
              <a:gd name="T62" fmla="*/ 2147483646 w 30720"/>
              <a:gd name="T63" fmla="*/ 2147483646 h 11496"/>
              <a:gd name="T64" fmla="*/ 2147483646 w 30720"/>
              <a:gd name="T65" fmla="*/ 2147483646 h 11496"/>
              <a:gd name="T66" fmla="*/ 2147483646 w 30720"/>
              <a:gd name="T67" fmla="*/ 2147483646 h 11496"/>
              <a:gd name="T68" fmla="*/ 2147483646 w 30720"/>
              <a:gd name="T69" fmla="*/ 2147483646 h 11496"/>
              <a:gd name="T70" fmla="*/ 2147483646 w 30720"/>
              <a:gd name="T71" fmla="*/ 2147483646 h 11496"/>
              <a:gd name="T72" fmla="*/ 2147483646 w 30720"/>
              <a:gd name="T73" fmla="*/ 2147483646 h 11496"/>
              <a:gd name="T74" fmla="*/ 2147483646 w 30720"/>
              <a:gd name="T75" fmla="*/ 2147483646 h 11496"/>
              <a:gd name="T76" fmla="*/ 2147483646 w 30720"/>
              <a:gd name="T77" fmla="*/ 2147483646 h 11496"/>
              <a:gd name="T78" fmla="*/ 2147483646 w 30720"/>
              <a:gd name="T79" fmla="*/ 2147483646 h 11496"/>
              <a:gd name="T80" fmla="*/ 2147483646 w 30720"/>
              <a:gd name="T81" fmla="*/ 2147483646 h 11496"/>
              <a:gd name="T82" fmla="*/ 2147483646 w 30720"/>
              <a:gd name="T83" fmla="*/ 2147483646 h 11496"/>
              <a:gd name="T84" fmla="*/ 2147483646 w 30720"/>
              <a:gd name="T85" fmla="*/ 2147483646 h 11496"/>
              <a:gd name="T86" fmla="*/ 2147483646 w 30720"/>
              <a:gd name="T87" fmla="*/ 2147483646 h 11496"/>
              <a:gd name="T88" fmla="*/ 2147483646 w 30720"/>
              <a:gd name="T89" fmla="*/ 2147483646 h 11496"/>
              <a:gd name="T90" fmla="*/ 2147483646 w 30720"/>
              <a:gd name="T91" fmla="*/ 2147483646 h 11496"/>
              <a:gd name="T92" fmla="*/ 2147483646 w 30720"/>
              <a:gd name="T93" fmla="*/ 2147483646 h 11496"/>
              <a:gd name="T94" fmla="*/ 2147483646 w 30720"/>
              <a:gd name="T95" fmla="*/ 2147483646 h 11496"/>
              <a:gd name="T96" fmla="*/ 2147483646 w 30720"/>
              <a:gd name="T97" fmla="*/ 2147483646 h 11496"/>
              <a:gd name="T98" fmla="*/ 2147483646 w 30720"/>
              <a:gd name="T99" fmla="*/ 2147483646 h 11496"/>
              <a:gd name="T100" fmla="*/ 2147483646 w 30720"/>
              <a:gd name="T101" fmla="*/ 2147483646 h 11496"/>
              <a:gd name="T102" fmla="*/ 2147483646 w 30720"/>
              <a:gd name="T103" fmla="*/ 2147483646 h 11496"/>
              <a:gd name="T104" fmla="*/ 2147483646 w 30720"/>
              <a:gd name="T105" fmla="*/ 2147483646 h 11496"/>
              <a:gd name="T106" fmla="*/ 2147483646 w 30720"/>
              <a:gd name="T107" fmla="*/ 2147483646 h 11496"/>
              <a:gd name="T108" fmla="*/ 2147483646 w 30720"/>
              <a:gd name="T109" fmla="*/ 2147483646 h 11496"/>
              <a:gd name="T110" fmla="*/ 2147483646 w 30720"/>
              <a:gd name="T111" fmla="*/ 2147483646 h 11496"/>
              <a:gd name="T112" fmla="*/ 2147483646 w 30720"/>
              <a:gd name="T113" fmla="*/ 2147483646 h 11496"/>
              <a:gd name="T114" fmla="*/ 2147483646 w 30720"/>
              <a:gd name="T115" fmla="*/ 2147483646 h 11496"/>
              <a:gd name="T116" fmla="*/ 2147483646 w 30720"/>
              <a:gd name="T117" fmla="*/ 2147483646 h 11496"/>
              <a:gd name="T118" fmla="*/ 2147483646 w 30720"/>
              <a:gd name="T119" fmla="*/ 2147483646 h 11496"/>
              <a:gd name="T120" fmla="*/ 2147483646 w 30720"/>
              <a:gd name="T121" fmla="*/ 2147483646 h 11496"/>
              <a:gd name="T122" fmla="*/ 2147483646 w 30720"/>
              <a:gd name="T123" fmla="*/ 2147483646 h 11496"/>
              <a:gd name="T124" fmla="*/ 2147483646 w 30720"/>
              <a:gd name="T125" fmla="*/ 2147483646 h 1149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720" h="11496">
                <a:moveTo>
                  <a:pt x="29285" y="7403"/>
                </a:moveTo>
                <a:lnTo>
                  <a:pt x="29285" y="7403"/>
                </a:lnTo>
                <a:lnTo>
                  <a:pt x="29232" y="7379"/>
                </a:lnTo>
                <a:lnTo>
                  <a:pt x="29180" y="7357"/>
                </a:lnTo>
                <a:lnTo>
                  <a:pt x="29127" y="7336"/>
                </a:lnTo>
                <a:lnTo>
                  <a:pt x="29073" y="7316"/>
                </a:lnTo>
                <a:lnTo>
                  <a:pt x="29020" y="7298"/>
                </a:lnTo>
                <a:lnTo>
                  <a:pt x="28966" y="7280"/>
                </a:lnTo>
                <a:lnTo>
                  <a:pt x="28913" y="7264"/>
                </a:lnTo>
                <a:lnTo>
                  <a:pt x="28859" y="7251"/>
                </a:lnTo>
                <a:lnTo>
                  <a:pt x="28804" y="7237"/>
                </a:lnTo>
                <a:lnTo>
                  <a:pt x="28750" y="7226"/>
                </a:lnTo>
                <a:lnTo>
                  <a:pt x="28697" y="7216"/>
                </a:lnTo>
                <a:lnTo>
                  <a:pt x="28643" y="7208"/>
                </a:lnTo>
                <a:lnTo>
                  <a:pt x="28589" y="7202"/>
                </a:lnTo>
                <a:lnTo>
                  <a:pt x="28535" y="7198"/>
                </a:lnTo>
                <a:lnTo>
                  <a:pt x="28482" y="7195"/>
                </a:lnTo>
                <a:lnTo>
                  <a:pt x="28429" y="7194"/>
                </a:lnTo>
                <a:lnTo>
                  <a:pt x="28376" y="7194"/>
                </a:lnTo>
                <a:lnTo>
                  <a:pt x="28322" y="7197"/>
                </a:lnTo>
                <a:lnTo>
                  <a:pt x="28269" y="7201"/>
                </a:lnTo>
                <a:lnTo>
                  <a:pt x="28217" y="7207"/>
                </a:lnTo>
                <a:lnTo>
                  <a:pt x="28165" y="7215"/>
                </a:lnTo>
                <a:lnTo>
                  <a:pt x="28113" y="7226"/>
                </a:lnTo>
                <a:lnTo>
                  <a:pt x="28062" y="7238"/>
                </a:lnTo>
                <a:lnTo>
                  <a:pt x="28011" y="7253"/>
                </a:lnTo>
                <a:lnTo>
                  <a:pt x="27960" y="7270"/>
                </a:lnTo>
                <a:lnTo>
                  <a:pt x="27910" y="7289"/>
                </a:lnTo>
                <a:lnTo>
                  <a:pt x="27861" y="7310"/>
                </a:lnTo>
                <a:lnTo>
                  <a:pt x="27812" y="7334"/>
                </a:lnTo>
                <a:lnTo>
                  <a:pt x="27763" y="7360"/>
                </a:lnTo>
                <a:lnTo>
                  <a:pt x="27717" y="7388"/>
                </a:lnTo>
                <a:lnTo>
                  <a:pt x="27670" y="7418"/>
                </a:lnTo>
                <a:lnTo>
                  <a:pt x="27623" y="7452"/>
                </a:lnTo>
                <a:lnTo>
                  <a:pt x="27600" y="7473"/>
                </a:lnTo>
                <a:lnTo>
                  <a:pt x="27578" y="7494"/>
                </a:lnTo>
                <a:lnTo>
                  <a:pt x="27556" y="7516"/>
                </a:lnTo>
                <a:lnTo>
                  <a:pt x="27535" y="7539"/>
                </a:lnTo>
                <a:lnTo>
                  <a:pt x="27515" y="7562"/>
                </a:lnTo>
                <a:lnTo>
                  <a:pt x="27495" y="7586"/>
                </a:lnTo>
                <a:lnTo>
                  <a:pt x="27476" y="7611"/>
                </a:lnTo>
                <a:lnTo>
                  <a:pt x="27457" y="7636"/>
                </a:lnTo>
                <a:lnTo>
                  <a:pt x="27440" y="7662"/>
                </a:lnTo>
                <a:lnTo>
                  <a:pt x="27422" y="7689"/>
                </a:lnTo>
                <a:lnTo>
                  <a:pt x="27405" y="7716"/>
                </a:lnTo>
                <a:lnTo>
                  <a:pt x="27390" y="7743"/>
                </a:lnTo>
                <a:lnTo>
                  <a:pt x="27374" y="7771"/>
                </a:lnTo>
                <a:lnTo>
                  <a:pt x="27360" y="7799"/>
                </a:lnTo>
                <a:lnTo>
                  <a:pt x="27345" y="7827"/>
                </a:lnTo>
                <a:lnTo>
                  <a:pt x="27332" y="7857"/>
                </a:lnTo>
                <a:lnTo>
                  <a:pt x="27319" y="7887"/>
                </a:lnTo>
                <a:lnTo>
                  <a:pt x="27307" y="7916"/>
                </a:lnTo>
                <a:lnTo>
                  <a:pt x="27296" y="7946"/>
                </a:lnTo>
                <a:lnTo>
                  <a:pt x="27286" y="7976"/>
                </a:lnTo>
                <a:lnTo>
                  <a:pt x="27276" y="8006"/>
                </a:lnTo>
                <a:lnTo>
                  <a:pt x="27268" y="8038"/>
                </a:lnTo>
                <a:lnTo>
                  <a:pt x="27260" y="8069"/>
                </a:lnTo>
                <a:lnTo>
                  <a:pt x="27252" y="8099"/>
                </a:lnTo>
                <a:lnTo>
                  <a:pt x="27246" y="8130"/>
                </a:lnTo>
                <a:lnTo>
                  <a:pt x="27241" y="8161"/>
                </a:lnTo>
                <a:lnTo>
                  <a:pt x="27236" y="8193"/>
                </a:lnTo>
                <a:lnTo>
                  <a:pt x="27231" y="8224"/>
                </a:lnTo>
                <a:lnTo>
                  <a:pt x="27228" y="8255"/>
                </a:lnTo>
                <a:lnTo>
                  <a:pt x="27226" y="8286"/>
                </a:lnTo>
                <a:lnTo>
                  <a:pt x="27225" y="8318"/>
                </a:lnTo>
                <a:lnTo>
                  <a:pt x="27224" y="8348"/>
                </a:lnTo>
                <a:lnTo>
                  <a:pt x="27225" y="8379"/>
                </a:lnTo>
                <a:lnTo>
                  <a:pt x="27226" y="8409"/>
                </a:lnTo>
                <a:lnTo>
                  <a:pt x="27228" y="8440"/>
                </a:lnTo>
                <a:lnTo>
                  <a:pt x="27231" y="8471"/>
                </a:lnTo>
                <a:lnTo>
                  <a:pt x="27236" y="8500"/>
                </a:lnTo>
                <a:lnTo>
                  <a:pt x="27241" y="8530"/>
                </a:lnTo>
                <a:lnTo>
                  <a:pt x="27247" y="8559"/>
                </a:lnTo>
                <a:lnTo>
                  <a:pt x="27254" y="8588"/>
                </a:lnTo>
                <a:lnTo>
                  <a:pt x="27263" y="8617"/>
                </a:lnTo>
                <a:lnTo>
                  <a:pt x="27271" y="8645"/>
                </a:lnTo>
                <a:lnTo>
                  <a:pt x="27281" y="8674"/>
                </a:lnTo>
                <a:lnTo>
                  <a:pt x="27293" y="8701"/>
                </a:lnTo>
                <a:lnTo>
                  <a:pt x="27304" y="8728"/>
                </a:lnTo>
                <a:lnTo>
                  <a:pt x="27318" y="8754"/>
                </a:lnTo>
                <a:lnTo>
                  <a:pt x="27331" y="8780"/>
                </a:lnTo>
                <a:lnTo>
                  <a:pt x="27347" y="8805"/>
                </a:lnTo>
                <a:lnTo>
                  <a:pt x="27364" y="8830"/>
                </a:lnTo>
                <a:lnTo>
                  <a:pt x="27381" y="8854"/>
                </a:lnTo>
                <a:lnTo>
                  <a:pt x="27399" y="8876"/>
                </a:lnTo>
                <a:lnTo>
                  <a:pt x="27419" y="8899"/>
                </a:lnTo>
                <a:lnTo>
                  <a:pt x="27440" y="8921"/>
                </a:lnTo>
                <a:lnTo>
                  <a:pt x="27462" y="8943"/>
                </a:lnTo>
                <a:lnTo>
                  <a:pt x="27484" y="8963"/>
                </a:lnTo>
                <a:lnTo>
                  <a:pt x="27509" y="8983"/>
                </a:lnTo>
                <a:lnTo>
                  <a:pt x="27534" y="9001"/>
                </a:lnTo>
                <a:lnTo>
                  <a:pt x="27560" y="9019"/>
                </a:lnTo>
                <a:lnTo>
                  <a:pt x="27589" y="9036"/>
                </a:lnTo>
                <a:lnTo>
                  <a:pt x="27618" y="9052"/>
                </a:lnTo>
                <a:lnTo>
                  <a:pt x="27648" y="9067"/>
                </a:lnTo>
                <a:lnTo>
                  <a:pt x="27679" y="9081"/>
                </a:lnTo>
                <a:lnTo>
                  <a:pt x="27711" y="9094"/>
                </a:lnTo>
                <a:lnTo>
                  <a:pt x="27746" y="9106"/>
                </a:lnTo>
                <a:lnTo>
                  <a:pt x="27734" y="9013"/>
                </a:lnTo>
                <a:lnTo>
                  <a:pt x="27730" y="8964"/>
                </a:lnTo>
                <a:lnTo>
                  <a:pt x="27727" y="8916"/>
                </a:lnTo>
                <a:lnTo>
                  <a:pt x="27724" y="8866"/>
                </a:lnTo>
                <a:lnTo>
                  <a:pt x="27722" y="8816"/>
                </a:lnTo>
                <a:lnTo>
                  <a:pt x="27721" y="8767"/>
                </a:lnTo>
                <a:lnTo>
                  <a:pt x="27721" y="8717"/>
                </a:lnTo>
                <a:lnTo>
                  <a:pt x="27722" y="8667"/>
                </a:lnTo>
                <a:lnTo>
                  <a:pt x="27725" y="8617"/>
                </a:lnTo>
                <a:lnTo>
                  <a:pt x="27729" y="8568"/>
                </a:lnTo>
                <a:lnTo>
                  <a:pt x="27734" y="8519"/>
                </a:lnTo>
                <a:lnTo>
                  <a:pt x="27743" y="8472"/>
                </a:lnTo>
                <a:lnTo>
                  <a:pt x="27752" y="8425"/>
                </a:lnTo>
                <a:lnTo>
                  <a:pt x="27763" y="8378"/>
                </a:lnTo>
                <a:lnTo>
                  <a:pt x="27776" y="8333"/>
                </a:lnTo>
                <a:lnTo>
                  <a:pt x="27783" y="8311"/>
                </a:lnTo>
                <a:lnTo>
                  <a:pt x="27792" y="8289"/>
                </a:lnTo>
                <a:lnTo>
                  <a:pt x="27800" y="8268"/>
                </a:lnTo>
                <a:lnTo>
                  <a:pt x="27809" y="8247"/>
                </a:lnTo>
                <a:lnTo>
                  <a:pt x="27820" y="8226"/>
                </a:lnTo>
                <a:lnTo>
                  <a:pt x="27829" y="8206"/>
                </a:lnTo>
                <a:lnTo>
                  <a:pt x="27840" y="8185"/>
                </a:lnTo>
                <a:lnTo>
                  <a:pt x="27852" y="8167"/>
                </a:lnTo>
                <a:lnTo>
                  <a:pt x="27864" y="8148"/>
                </a:lnTo>
                <a:lnTo>
                  <a:pt x="27877" y="8129"/>
                </a:lnTo>
                <a:lnTo>
                  <a:pt x="27890" y="8112"/>
                </a:lnTo>
                <a:lnTo>
                  <a:pt x="27905" y="8094"/>
                </a:lnTo>
                <a:lnTo>
                  <a:pt x="27921" y="8077"/>
                </a:lnTo>
                <a:lnTo>
                  <a:pt x="27936" y="8061"/>
                </a:lnTo>
                <a:lnTo>
                  <a:pt x="27953" y="8045"/>
                </a:lnTo>
                <a:lnTo>
                  <a:pt x="27970" y="8029"/>
                </a:lnTo>
                <a:lnTo>
                  <a:pt x="27987" y="8015"/>
                </a:lnTo>
                <a:lnTo>
                  <a:pt x="28006" y="8001"/>
                </a:lnTo>
                <a:lnTo>
                  <a:pt x="28026" y="7988"/>
                </a:lnTo>
                <a:lnTo>
                  <a:pt x="28047" y="7975"/>
                </a:lnTo>
                <a:lnTo>
                  <a:pt x="28067" y="7963"/>
                </a:lnTo>
                <a:lnTo>
                  <a:pt x="28089" y="7951"/>
                </a:lnTo>
                <a:lnTo>
                  <a:pt x="28112" y="7941"/>
                </a:lnTo>
                <a:lnTo>
                  <a:pt x="28136" y="7931"/>
                </a:lnTo>
                <a:lnTo>
                  <a:pt x="28160" y="7922"/>
                </a:lnTo>
                <a:lnTo>
                  <a:pt x="28186" y="7914"/>
                </a:lnTo>
                <a:lnTo>
                  <a:pt x="28212" y="7906"/>
                </a:lnTo>
                <a:lnTo>
                  <a:pt x="28240" y="7899"/>
                </a:lnTo>
                <a:lnTo>
                  <a:pt x="28268" y="7893"/>
                </a:lnTo>
                <a:lnTo>
                  <a:pt x="28298" y="7889"/>
                </a:lnTo>
                <a:lnTo>
                  <a:pt x="28328" y="7885"/>
                </a:lnTo>
                <a:lnTo>
                  <a:pt x="28358" y="7880"/>
                </a:lnTo>
                <a:lnTo>
                  <a:pt x="28384" y="7882"/>
                </a:lnTo>
                <a:lnTo>
                  <a:pt x="28410" y="7883"/>
                </a:lnTo>
                <a:lnTo>
                  <a:pt x="28435" y="7884"/>
                </a:lnTo>
                <a:lnTo>
                  <a:pt x="28460" y="7887"/>
                </a:lnTo>
                <a:lnTo>
                  <a:pt x="28485" y="7890"/>
                </a:lnTo>
                <a:lnTo>
                  <a:pt x="28510" y="7893"/>
                </a:lnTo>
                <a:lnTo>
                  <a:pt x="28535" y="7898"/>
                </a:lnTo>
                <a:lnTo>
                  <a:pt x="28559" y="7903"/>
                </a:lnTo>
                <a:lnTo>
                  <a:pt x="28583" y="7909"/>
                </a:lnTo>
                <a:lnTo>
                  <a:pt x="28607" y="7915"/>
                </a:lnTo>
                <a:lnTo>
                  <a:pt x="28630" y="7922"/>
                </a:lnTo>
                <a:lnTo>
                  <a:pt x="28654" y="7929"/>
                </a:lnTo>
                <a:lnTo>
                  <a:pt x="28676" y="7938"/>
                </a:lnTo>
                <a:lnTo>
                  <a:pt x="28699" y="7947"/>
                </a:lnTo>
                <a:lnTo>
                  <a:pt x="28721" y="7956"/>
                </a:lnTo>
                <a:lnTo>
                  <a:pt x="28743" y="7966"/>
                </a:lnTo>
                <a:lnTo>
                  <a:pt x="28765" y="7976"/>
                </a:lnTo>
                <a:lnTo>
                  <a:pt x="28787" y="7988"/>
                </a:lnTo>
                <a:lnTo>
                  <a:pt x="28808" y="7999"/>
                </a:lnTo>
                <a:lnTo>
                  <a:pt x="28828" y="8012"/>
                </a:lnTo>
                <a:lnTo>
                  <a:pt x="28869" y="8038"/>
                </a:lnTo>
                <a:lnTo>
                  <a:pt x="28908" y="8065"/>
                </a:lnTo>
                <a:lnTo>
                  <a:pt x="28945" y="8095"/>
                </a:lnTo>
                <a:lnTo>
                  <a:pt x="28981" y="8126"/>
                </a:lnTo>
                <a:lnTo>
                  <a:pt x="29016" y="8159"/>
                </a:lnTo>
                <a:lnTo>
                  <a:pt x="29048" y="8195"/>
                </a:lnTo>
                <a:lnTo>
                  <a:pt x="29078" y="8231"/>
                </a:lnTo>
                <a:lnTo>
                  <a:pt x="29107" y="8270"/>
                </a:lnTo>
                <a:lnTo>
                  <a:pt x="29134" y="8309"/>
                </a:lnTo>
                <a:lnTo>
                  <a:pt x="29159" y="8351"/>
                </a:lnTo>
                <a:lnTo>
                  <a:pt x="29182" y="8394"/>
                </a:lnTo>
                <a:lnTo>
                  <a:pt x="29202" y="8436"/>
                </a:lnTo>
                <a:lnTo>
                  <a:pt x="29221" y="8481"/>
                </a:lnTo>
                <a:lnTo>
                  <a:pt x="29229" y="8504"/>
                </a:lnTo>
                <a:lnTo>
                  <a:pt x="29238" y="8527"/>
                </a:lnTo>
                <a:lnTo>
                  <a:pt x="29245" y="8551"/>
                </a:lnTo>
                <a:lnTo>
                  <a:pt x="29251" y="8574"/>
                </a:lnTo>
                <a:lnTo>
                  <a:pt x="29257" y="8598"/>
                </a:lnTo>
                <a:lnTo>
                  <a:pt x="29263" y="8621"/>
                </a:lnTo>
                <a:lnTo>
                  <a:pt x="29268" y="8645"/>
                </a:lnTo>
                <a:lnTo>
                  <a:pt x="29272" y="8670"/>
                </a:lnTo>
                <a:lnTo>
                  <a:pt x="29275" y="8694"/>
                </a:lnTo>
                <a:lnTo>
                  <a:pt x="29278" y="8719"/>
                </a:lnTo>
                <a:lnTo>
                  <a:pt x="29280" y="8744"/>
                </a:lnTo>
                <a:lnTo>
                  <a:pt x="29282" y="8769"/>
                </a:lnTo>
                <a:lnTo>
                  <a:pt x="29283" y="8794"/>
                </a:lnTo>
                <a:lnTo>
                  <a:pt x="29283" y="8820"/>
                </a:lnTo>
                <a:lnTo>
                  <a:pt x="29283" y="8845"/>
                </a:lnTo>
                <a:lnTo>
                  <a:pt x="29282" y="8871"/>
                </a:lnTo>
                <a:lnTo>
                  <a:pt x="29280" y="8897"/>
                </a:lnTo>
                <a:lnTo>
                  <a:pt x="29278" y="8922"/>
                </a:lnTo>
                <a:lnTo>
                  <a:pt x="29271" y="8974"/>
                </a:lnTo>
                <a:lnTo>
                  <a:pt x="29262" y="9024"/>
                </a:lnTo>
                <a:lnTo>
                  <a:pt x="29251" y="9074"/>
                </a:lnTo>
                <a:lnTo>
                  <a:pt x="29238" y="9123"/>
                </a:lnTo>
                <a:lnTo>
                  <a:pt x="29223" y="9171"/>
                </a:lnTo>
                <a:lnTo>
                  <a:pt x="29206" y="9219"/>
                </a:lnTo>
                <a:lnTo>
                  <a:pt x="29188" y="9265"/>
                </a:lnTo>
                <a:lnTo>
                  <a:pt x="29167" y="9310"/>
                </a:lnTo>
                <a:lnTo>
                  <a:pt x="29144" y="9355"/>
                </a:lnTo>
                <a:lnTo>
                  <a:pt x="29120" y="9398"/>
                </a:lnTo>
                <a:lnTo>
                  <a:pt x="29094" y="9441"/>
                </a:lnTo>
                <a:lnTo>
                  <a:pt x="29067" y="9481"/>
                </a:lnTo>
                <a:lnTo>
                  <a:pt x="29038" y="9522"/>
                </a:lnTo>
                <a:lnTo>
                  <a:pt x="29006" y="9560"/>
                </a:lnTo>
                <a:lnTo>
                  <a:pt x="28974" y="9599"/>
                </a:lnTo>
                <a:lnTo>
                  <a:pt x="28941" y="9635"/>
                </a:lnTo>
                <a:lnTo>
                  <a:pt x="28905" y="9671"/>
                </a:lnTo>
                <a:lnTo>
                  <a:pt x="28869" y="9704"/>
                </a:lnTo>
                <a:lnTo>
                  <a:pt x="28831" y="9737"/>
                </a:lnTo>
                <a:lnTo>
                  <a:pt x="28792" y="9768"/>
                </a:lnTo>
                <a:lnTo>
                  <a:pt x="28751" y="9798"/>
                </a:lnTo>
                <a:lnTo>
                  <a:pt x="28710" y="9827"/>
                </a:lnTo>
                <a:lnTo>
                  <a:pt x="28666" y="9854"/>
                </a:lnTo>
                <a:lnTo>
                  <a:pt x="28622" y="9879"/>
                </a:lnTo>
                <a:lnTo>
                  <a:pt x="28578" y="9903"/>
                </a:lnTo>
                <a:lnTo>
                  <a:pt x="28532" y="9926"/>
                </a:lnTo>
                <a:lnTo>
                  <a:pt x="28484" y="9946"/>
                </a:lnTo>
                <a:lnTo>
                  <a:pt x="28436" y="9965"/>
                </a:lnTo>
                <a:lnTo>
                  <a:pt x="28387" y="9983"/>
                </a:lnTo>
                <a:lnTo>
                  <a:pt x="28337" y="9999"/>
                </a:lnTo>
                <a:lnTo>
                  <a:pt x="28287" y="10013"/>
                </a:lnTo>
                <a:lnTo>
                  <a:pt x="28236" y="10025"/>
                </a:lnTo>
                <a:lnTo>
                  <a:pt x="28189" y="10031"/>
                </a:lnTo>
                <a:lnTo>
                  <a:pt x="28143" y="10035"/>
                </a:lnTo>
                <a:lnTo>
                  <a:pt x="28098" y="10038"/>
                </a:lnTo>
                <a:lnTo>
                  <a:pt x="28052" y="10040"/>
                </a:lnTo>
                <a:lnTo>
                  <a:pt x="28006" y="10041"/>
                </a:lnTo>
                <a:lnTo>
                  <a:pt x="27960" y="10040"/>
                </a:lnTo>
                <a:lnTo>
                  <a:pt x="27915" y="10039"/>
                </a:lnTo>
                <a:lnTo>
                  <a:pt x="27870" y="10036"/>
                </a:lnTo>
                <a:lnTo>
                  <a:pt x="27825" y="10033"/>
                </a:lnTo>
                <a:lnTo>
                  <a:pt x="27780" y="10028"/>
                </a:lnTo>
                <a:lnTo>
                  <a:pt x="27735" y="10021"/>
                </a:lnTo>
                <a:lnTo>
                  <a:pt x="27691" y="10014"/>
                </a:lnTo>
                <a:lnTo>
                  <a:pt x="27647" y="10005"/>
                </a:lnTo>
                <a:lnTo>
                  <a:pt x="27602" y="9995"/>
                </a:lnTo>
                <a:lnTo>
                  <a:pt x="27559" y="9984"/>
                </a:lnTo>
                <a:lnTo>
                  <a:pt x="27516" y="9972"/>
                </a:lnTo>
                <a:lnTo>
                  <a:pt x="27473" y="9958"/>
                </a:lnTo>
                <a:lnTo>
                  <a:pt x="27430" y="9943"/>
                </a:lnTo>
                <a:lnTo>
                  <a:pt x="27388" y="9928"/>
                </a:lnTo>
                <a:lnTo>
                  <a:pt x="27346" y="9910"/>
                </a:lnTo>
                <a:lnTo>
                  <a:pt x="27305" y="9891"/>
                </a:lnTo>
                <a:lnTo>
                  <a:pt x="27265" y="9871"/>
                </a:lnTo>
                <a:lnTo>
                  <a:pt x="27224" y="9850"/>
                </a:lnTo>
                <a:lnTo>
                  <a:pt x="27185" y="9828"/>
                </a:lnTo>
                <a:lnTo>
                  <a:pt x="27145" y="9803"/>
                </a:lnTo>
                <a:lnTo>
                  <a:pt x="27107" y="9778"/>
                </a:lnTo>
                <a:lnTo>
                  <a:pt x="27068" y="9751"/>
                </a:lnTo>
                <a:lnTo>
                  <a:pt x="27031" y="9723"/>
                </a:lnTo>
                <a:lnTo>
                  <a:pt x="26994" y="9693"/>
                </a:lnTo>
                <a:lnTo>
                  <a:pt x="26958" y="9662"/>
                </a:lnTo>
                <a:lnTo>
                  <a:pt x="26922" y="9630"/>
                </a:lnTo>
                <a:lnTo>
                  <a:pt x="26888" y="9597"/>
                </a:lnTo>
                <a:lnTo>
                  <a:pt x="26854" y="9559"/>
                </a:lnTo>
                <a:lnTo>
                  <a:pt x="26821" y="9521"/>
                </a:lnTo>
                <a:lnTo>
                  <a:pt x="26790" y="9482"/>
                </a:lnTo>
                <a:lnTo>
                  <a:pt x="26761" y="9443"/>
                </a:lnTo>
                <a:lnTo>
                  <a:pt x="26732" y="9403"/>
                </a:lnTo>
                <a:lnTo>
                  <a:pt x="26705" y="9364"/>
                </a:lnTo>
                <a:lnTo>
                  <a:pt x="26679" y="9323"/>
                </a:lnTo>
                <a:lnTo>
                  <a:pt x="26655" y="9282"/>
                </a:lnTo>
                <a:lnTo>
                  <a:pt x="26631" y="9241"/>
                </a:lnTo>
                <a:lnTo>
                  <a:pt x="26609" y="9199"/>
                </a:lnTo>
                <a:lnTo>
                  <a:pt x="26588" y="9157"/>
                </a:lnTo>
                <a:lnTo>
                  <a:pt x="26568" y="9115"/>
                </a:lnTo>
                <a:lnTo>
                  <a:pt x="26551" y="9073"/>
                </a:lnTo>
                <a:lnTo>
                  <a:pt x="26533" y="9029"/>
                </a:lnTo>
                <a:lnTo>
                  <a:pt x="26517" y="8987"/>
                </a:lnTo>
                <a:lnTo>
                  <a:pt x="26503" y="8943"/>
                </a:lnTo>
                <a:lnTo>
                  <a:pt x="26489" y="8900"/>
                </a:lnTo>
                <a:lnTo>
                  <a:pt x="26477" y="8857"/>
                </a:lnTo>
                <a:lnTo>
                  <a:pt x="26466" y="8812"/>
                </a:lnTo>
                <a:lnTo>
                  <a:pt x="26456" y="8768"/>
                </a:lnTo>
                <a:lnTo>
                  <a:pt x="26448" y="8723"/>
                </a:lnTo>
                <a:lnTo>
                  <a:pt x="26440" y="8680"/>
                </a:lnTo>
                <a:lnTo>
                  <a:pt x="26434" y="8635"/>
                </a:lnTo>
                <a:lnTo>
                  <a:pt x="26429" y="8590"/>
                </a:lnTo>
                <a:lnTo>
                  <a:pt x="26425" y="8546"/>
                </a:lnTo>
                <a:lnTo>
                  <a:pt x="26422" y="8501"/>
                </a:lnTo>
                <a:lnTo>
                  <a:pt x="26421" y="8456"/>
                </a:lnTo>
                <a:lnTo>
                  <a:pt x="26419" y="8412"/>
                </a:lnTo>
                <a:lnTo>
                  <a:pt x="26419" y="8368"/>
                </a:lnTo>
                <a:lnTo>
                  <a:pt x="26422" y="8323"/>
                </a:lnTo>
                <a:lnTo>
                  <a:pt x="26425" y="8278"/>
                </a:lnTo>
                <a:lnTo>
                  <a:pt x="26428" y="8233"/>
                </a:lnTo>
                <a:lnTo>
                  <a:pt x="26433" y="8189"/>
                </a:lnTo>
                <a:lnTo>
                  <a:pt x="26439" y="8145"/>
                </a:lnTo>
                <a:lnTo>
                  <a:pt x="26445" y="8100"/>
                </a:lnTo>
                <a:lnTo>
                  <a:pt x="26454" y="8056"/>
                </a:lnTo>
                <a:lnTo>
                  <a:pt x="26463" y="8013"/>
                </a:lnTo>
                <a:lnTo>
                  <a:pt x="26473" y="7969"/>
                </a:lnTo>
                <a:lnTo>
                  <a:pt x="26484" y="7925"/>
                </a:lnTo>
                <a:lnTo>
                  <a:pt x="26497" y="7882"/>
                </a:lnTo>
                <a:lnTo>
                  <a:pt x="26509" y="7839"/>
                </a:lnTo>
                <a:lnTo>
                  <a:pt x="26524" y="7796"/>
                </a:lnTo>
                <a:lnTo>
                  <a:pt x="26539" y="7754"/>
                </a:lnTo>
                <a:lnTo>
                  <a:pt x="26555" y="7711"/>
                </a:lnTo>
                <a:lnTo>
                  <a:pt x="26571" y="7669"/>
                </a:lnTo>
                <a:lnTo>
                  <a:pt x="26590" y="7628"/>
                </a:lnTo>
                <a:lnTo>
                  <a:pt x="26609" y="7587"/>
                </a:lnTo>
                <a:lnTo>
                  <a:pt x="26629" y="7546"/>
                </a:lnTo>
                <a:lnTo>
                  <a:pt x="26650" y="7506"/>
                </a:lnTo>
                <a:lnTo>
                  <a:pt x="26671" y="7465"/>
                </a:lnTo>
                <a:lnTo>
                  <a:pt x="26694" y="7426"/>
                </a:lnTo>
                <a:lnTo>
                  <a:pt x="26718" y="7387"/>
                </a:lnTo>
                <a:lnTo>
                  <a:pt x="26743" y="7349"/>
                </a:lnTo>
                <a:lnTo>
                  <a:pt x="26768" y="7310"/>
                </a:lnTo>
                <a:lnTo>
                  <a:pt x="26795" y="7273"/>
                </a:lnTo>
                <a:lnTo>
                  <a:pt x="26822" y="7236"/>
                </a:lnTo>
                <a:lnTo>
                  <a:pt x="26850" y="7200"/>
                </a:lnTo>
                <a:lnTo>
                  <a:pt x="26880" y="7163"/>
                </a:lnTo>
                <a:lnTo>
                  <a:pt x="26910" y="7128"/>
                </a:lnTo>
                <a:lnTo>
                  <a:pt x="26940" y="7094"/>
                </a:lnTo>
                <a:lnTo>
                  <a:pt x="26971" y="7060"/>
                </a:lnTo>
                <a:lnTo>
                  <a:pt x="27005" y="7027"/>
                </a:lnTo>
                <a:lnTo>
                  <a:pt x="27038" y="6994"/>
                </a:lnTo>
                <a:lnTo>
                  <a:pt x="27071" y="6962"/>
                </a:lnTo>
                <a:lnTo>
                  <a:pt x="27107" y="6933"/>
                </a:lnTo>
                <a:lnTo>
                  <a:pt x="27141" y="6906"/>
                </a:lnTo>
                <a:lnTo>
                  <a:pt x="27176" y="6880"/>
                </a:lnTo>
                <a:lnTo>
                  <a:pt x="27212" y="6854"/>
                </a:lnTo>
                <a:lnTo>
                  <a:pt x="27248" y="6829"/>
                </a:lnTo>
                <a:lnTo>
                  <a:pt x="27285" y="6805"/>
                </a:lnTo>
                <a:lnTo>
                  <a:pt x="27321" y="6782"/>
                </a:lnTo>
                <a:lnTo>
                  <a:pt x="27357" y="6761"/>
                </a:lnTo>
                <a:lnTo>
                  <a:pt x="27395" y="6740"/>
                </a:lnTo>
                <a:lnTo>
                  <a:pt x="27432" y="6719"/>
                </a:lnTo>
                <a:lnTo>
                  <a:pt x="27470" y="6699"/>
                </a:lnTo>
                <a:lnTo>
                  <a:pt x="27508" y="6681"/>
                </a:lnTo>
                <a:lnTo>
                  <a:pt x="27546" y="6663"/>
                </a:lnTo>
                <a:lnTo>
                  <a:pt x="27584" y="6646"/>
                </a:lnTo>
                <a:lnTo>
                  <a:pt x="27623" y="6630"/>
                </a:lnTo>
                <a:lnTo>
                  <a:pt x="27662" y="6615"/>
                </a:lnTo>
                <a:lnTo>
                  <a:pt x="27701" y="6600"/>
                </a:lnTo>
                <a:lnTo>
                  <a:pt x="27741" y="6587"/>
                </a:lnTo>
                <a:lnTo>
                  <a:pt x="27780" y="6573"/>
                </a:lnTo>
                <a:lnTo>
                  <a:pt x="27820" y="6562"/>
                </a:lnTo>
                <a:lnTo>
                  <a:pt x="27859" y="6550"/>
                </a:lnTo>
                <a:lnTo>
                  <a:pt x="27899" y="6540"/>
                </a:lnTo>
                <a:lnTo>
                  <a:pt x="27939" y="6531"/>
                </a:lnTo>
                <a:lnTo>
                  <a:pt x="27980" y="6521"/>
                </a:lnTo>
                <a:lnTo>
                  <a:pt x="28020" y="6514"/>
                </a:lnTo>
                <a:lnTo>
                  <a:pt x="28060" y="6507"/>
                </a:lnTo>
                <a:lnTo>
                  <a:pt x="28101" y="6499"/>
                </a:lnTo>
                <a:lnTo>
                  <a:pt x="28141" y="6494"/>
                </a:lnTo>
                <a:lnTo>
                  <a:pt x="28182" y="6489"/>
                </a:lnTo>
                <a:lnTo>
                  <a:pt x="28223" y="6485"/>
                </a:lnTo>
                <a:lnTo>
                  <a:pt x="28264" y="6482"/>
                </a:lnTo>
                <a:lnTo>
                  <a:pt x="28305" y="6480"/>
                </a:lnTo>
                <a:lnTo>
                  <a:pt x="28345" y="6478"/>
                </a:lnTo>
                <a:lnTo>
                  <a:pt x="28387" y="6477"/>
                </a:lnTo>
                <a:lnTo>
                  <a:pt x="28428" y="6477"/>
                </a:lnTo>
                <a:lnTo>
                  <a:pt x="28468" y="6477"/>
                </a:lnTo>
                <a:lnTo>
                  <a:pt x="28510" y="6479"/>
                </a:lnTo>
                <a:lnTo>
                  <a:pt x="28550" y="6481"/>
                </a:lnTo>
                <a:lnTo>
                  <a:pt x="28592" y="6483"/>
                </a:lnTo>
                <a:lnTo>
                  <a:pt x="28633" y="6486"/>
                </a:lnTo>
                <a:lnTo>
                  <a:pt x="28673" y="6490"/>
                </a:lnTo>
                <a:lnTo>
                  <a:pt x="28715" y="6495"/>
                </a:lnTo>
                <a:lnTo>
                  <a:pt x="28756" y="6501"/>
                </a:lnTo>
                <a:lnTo>
                  <a:pt x="28796" y="6508"/>
                </a:lnTo>
                <a:lnTo>
                  <a:pt x="28837" y="6514"/>
                </a:lnTo>
                <a:lnTo>
                  <a:pt x="28877" y="6522"/>
                </a:lnTo>
                <a:lnTo>
                  <a:pt x="28918" y="6531"/>
                </a:lnTo>
                <a:lnTo>
                  <a:pt x="28959" y="6540"/>
                </a:lnTo>
                <a:lnTo>
                  <a:pt x="28999" y="6549"/>
                </a:lnTo>
                <a:lnTo>
                  <a:pt x="29040" y="6560"/>
                </a:lnTo>
                <a:lnTo>
                  <a:pt x="29079" y="6571"/>
                </a:lnTo>
                <a:lnTo>
                  <a:pt x="29119" y="6584"/>
                </a:lnTo>
                <a:lnTo>
                  <a:pt x="29159" y="6596"/>
                </a:lnTo>
                <a:lnTo>
                  <a:pt x="29199" y="6610"/>
                </a:lnTo>
                <a:lnTo>
                  <a:pt x="29239" y="6623"/>
                </a:lnTo>
                <a:lnTo>
                  <a:pt x="29277" y="6638"/>
                </a:lnTo>
                <a:lnTo>
                  <a:pt x="29317" y="6653"/>
                </a:lnTo>
                <a:lnTo>
                  <a:pt x="29355" y="6669"/>
                </a:lnTo>
                <a:lnTo>
                  <a:pt x="29395" y="6686"/>
                </a:lnTo>
                <a:lnTo>
                  <a:pt x="29432" y="6703"/>
                </a:lnTo>
                <a:lnTo>
                  <a:pt x="29471" y="6721"/>
                </a:lnTo>
                <a:lnTo>
                  <a:pt x="29509" y="6740"/>
                </a:lnTo>
                <a:lnTo>
                  <a:pt x="29547" y="6759"/>
                </a:lnTo>
                <a:lnTo>
                  <a:pt x="29584" y="6778"/>
                </a:lnTo>
                <a:lnTo>
                  <a:pt x="29619" y="6799"/>
                </a:lnTo>
                <a:lnTo>
                  <a:pt x="29652" y="6819"/>
                </a:lnTo>
                <a:lnTo>
                  <a:pt x="29685" y="6841"/>
                </a:lnTo>
                <a:lnTo>
                  <a:pt x="29717" y="6863"/>
                </a:lnTo>
                <a:lnTo>
                  <a:pt x="29750" y="6884"/>
                </a:lnTo>
                <a:lnTo>
                  <a:pt x="29781" y="6906"/>
                </a:lnTo>
                <a:lnTo>
                  <a:pt x="29812" y="6929"/>
                </a:lnTo>
                <a:lnTo>
                  <a:pt x="29842" y="6953"/>
                </a:lnTo>
                <a:lnTo>
                  <a:pt x="29873" y="6977"/>
                </a:lnTo>
                <a:lnTo>
                  <a:pt x="29902" y="7001"/>
                </a:lnTo>
                <a:lnTo>
                  <a:pt x="29931" y="7025"/>
                </a:lnTo>
                <a:lnTo>
                  <a:pt x="29959" y="7050"/>
                </a:lnTo>
                <a:lnTo>
                  <a:pt x="29987" y="7075"/>
                </a:lnTo>
                <a:lnTo>
                  <a:pt x="30014" y="7101"/>
                </a:lnTo>
                <a:lnTo>
                  <a:pt x="30041" y="7127"/>
                </a:lnTo>
                <a:lnTo>
                  <a:pt x="30067" y="7153"/>
                </a:lnTo>
                <a:lnTo>
                  <a:pt x="30118" y="7207"/>
                </a:lnTo>
                <a:lnTo>
                  <a:pt x="30167" y="7261"/>
                </a:lnTo>
                <a:lnTo>
                  <a:pt x="30213" y="7317"/>
                </a:lnTo>
                <a:lnTo>
                  <a:pt x="30258" y="7376"/>
                </a:lnTo>
                <a:lnTo>
                  <a:pt x="30300" y="7434"/>
                </a:lnTo>
                <a:lnTo>
                  <a:pt x="30341" y="7494"/>
                </a:lnTo>
                <a:lnTo>
                  <a:pt x="30379" y="7555"/>
                </a:lnTo>
                <a:lnTo>
                  <a:pt x="30415" y="7617"/>
                </a:lnTo>
                <a:lnTo>
                  <a:pt x="30449" y="7680"/>
                </a:lnTo>
                <a:lnTo>
                  <a:pt x="30482" y="7744"/>
                </a:lnTo>
                <a:lnTo>
                  <a:pt x="30512" y="7809"/>
                </a:lnTo>
                <a:lnTo>
                  <a:pt x="30540" y="7874"/>
                </a:lnTo>
                <a:lnTo>
                  <a:pt x="30566" y="7941"/>
                </a:lnTo>
                <a:lnTo>
                  <a:pt x="30590" y="8007"/>
                </a:lnTo>
                <a:lnTo>
                  <a:pt x="30612" y="8075"/>
                </a:lnTo>
                <a:lnTo>
                  <a:pt x="30632" y="8144"/>
                </a:lnTo>
                <a:lnTo>
                  <a:pt x="30649" y="8212"/>
                </a:lnTo>
                <a:lnTo>
                  <a:pt x="30665" y="8282"/>
                </a:lnTo>
                <a:lnTo>
                  <a:pt x="30678" y="8352"/>
                </a:lnTo>
                <a:lnTo>
                  <a:pt x="30691" y="8423"/>
                </a:lnTo>
                <a:lnTo>
                  <a:pt x="30700" y="8493"/>
                </a:lnTo>
                <a:lnTo>
                  <a:pt x="30709" y="8565"/>
                </a:lnTo>
                <a:lnTo>
                  <a:pt x="30714" y="8636"/>
                </a:lnTo>
                <a:lnTo>
                  <a:pt x="30718" y="8708"/>
                </a:lnTo>
                <a:lnTo>
                  <a:pt x="30720" y="8780"/>
                </a:lnTo>
                <a:lnTo>
                  <a:pt x="30720" y="8853"/>
                </a:lnTo>
                <a:lnTo>
                  <a:pt x="30718" y="8924"/>
                </a:lnTo>
                <a:lnTo>
                  <a:pt x="30714" y="8996"/>
                </a:lnTo>
                <a:lnTo>
                  <a:pt x="30708" y="9068"/>
                </a:lnTo>
                <a:lnTo>
                  <a:pt x="30700" y="9141"/>
                </a:lnTo>
                <a:lnTo>
                  <a:pt x="30690" y="9213"/>
                </a:lnTo>
                <a:lnTo>
                  <a:pt x="30678" y="9284"/>
                </a:lnTo>
                <a:lnTo>
                  <a:pt x="30665" y="9355"/>
                </a:lnTo>
                <a:lnTo>
                  <a:pt x="30649" y="9427"/>
                </a:lnTo>
                <a:lnTo>
                  <a:pt x="30632" y="9498"/>
                </a:lnTo>
                <a:lnTo>
                  <a:pt x="30612" y="9569"/>
                </a:lnTo>
                <a:lnTo>
                  <a:pt x="30590" y="9638"/>
                </a:lnTo>
                <a:lnTo>
                  <a:pt x="30567" y="9708"/>
                </a:lnTo>
                <a:lnTo>
                  <a:pt x="30542" y="9777"/>
                </a:lnTo>
                <a:lnTo>
                  <a:pt x="30515" y="9845"/>
                </a:lnTo>
                <a:lnTo>
                  <a:pt x="30486" y="9913"/>
                </a:lnTo>
                <a:lnTo>
                  <a:pt x="30456" y="9981"/>
                </a:lnTo>
                <a:lnTo>
                  <a:pt x="30422" y="10047"/>
                </a:lnTo>
                <a:lnTo>
                  <a:pt x="30388" y="10113"/>
                </a:lnTo>
                <a:lnTo>
                  <a:pt x="30351" y="10177"/>
                </a:lnTo>
                <a:lnTo>
                  <a:pt x="30313" y="10242"/>
                </a:lnTo>
                <a:lnTo>
                  <a:pt x="30273" y="10304"/>
                </a:lnTo>
                <a:lnTo>
                  <a:pt x="30231" y="10367"/>
                </a:lnTo>
                <a:lnTo>
                  <a:pt x="30187" y="10428"/>
                </a:lnTo>
                <a:lnTo>
                  <a:pt x="30141" y="10488"/>
                </a:lnTo>
                <a:lnTo>
                  <a:pt x="30094" y="10547"/>
                </a:lnTo>
                <a:lnTo>
                  <a:pt x="30044" y="10604"/>
                </a:lnTo>
                <a:lnTo>
                  <a:pt x="29993" y="10660"/>
                </a:lnTo>
                <a:lnTo>
                  <a:pt x="29940" y="10715"/>
                </a:lnTo>
                <a:lnTo>
                  <a:pt x="29886" y="10770"/>
                </a:lnTo>
                <a:lnTo>
                  <a:pt x="29829" y="10822"/>
                </a:lnTo>
                <a:lnTo>
                  <a:pt x="29775" y="10867"/>
                </a:lnTo>
                <a:lnTo>
                  <a:pt x="29719" y="10911"/>
                </a:lnTo>
                <a:lnTo>
                  <a:pt x="29662" y="10953"/>
                </a:lnTo>
                <a:lnTo>
                  <a:pt x="29605" y="10993"/>
                </a:lnTo>
                <a:lnTo>
                  <a:pt x="29548" y="11032"/>
                </a:lnTo>
                <a:lnTo>
                  <a:pt x="29489" y="11068"/>
                </a:lnTo>
                <a:lnTo>
                  <a:pt x="29431" y="11105"/>
                </a:lnTo>
                <a:lnTo>
                  <a:pt x="29372" y="11138"/>
                </a:lnTo>
                <a:lnTo>
                  <a:pt x="29311" y="11170"/>
                </a:lnTo>
                <a:lnTo>
                  <a:pt x="29251" y="11201"/>
                </a:lnTo>
                <a:lnTo>
                  <a:pt x="29191" y="11231"/>
                </a:lnTo>
                <a:lnTo>
                  <a:pt x="29129" y="11259"/>
                </a:lnTo>
                <a:lnTo>
                  <a:pt x="29068" y="11285"/>
                </a:lnTo>
                <a:lnTo>
                  <a:pt x="29005" y="11310"/>
                </a:lnTo>
                <a:lnTo>
                  <a:pt x="28943" y="11333"/>
                </a:lnTo>
                <a:lnTo>
                  <a:pt x="28880" y="11353"/>
                </a:lnTo>
                <a:lnTo>
                  <a:pt x="28817" y="11374"/>
                </a:lnTo>
                <a:lnTo>
                  <a:pt x="28753" y="11392"/>
                </a:lnTo>
                <a:lnTo>
                  <a:pt x="28689" y="11410"/>
                </a:lnTo>
                <a:lnTo>
                  <a:pt x="28625" y="11424"/>
                </a:lnTo>
                <a:lnTo>
                  <a:pt x="28561" y="11439"/>
                </a:lnTo>
                <a:lnTo>
                  <a:pt x="28496" y="11451"/>
                </a:lnTo>
                <a:lnTo>
                  <a:pt x="28431" y="11462"/>
                </a:lnTo>
                <a:lnTo>
                  <a:pt x="28366" y="11471"/>
                </a:lnTo>
                <a:lnTo>
                  <a:pt x="28301" y="11479"/>
                </a:lnTo>
                <a:lnTo>
                  <a:pt x="28236" y="11486"/>
                </a:lnTo>
                <a:lnTo>
                  <a:pt x="28170" y="11490"/>
                </a:lnTo>
                <a:lnTo>
                  <a:pt x="28105" y="11494"/>
                </a:lnTo>
                <a:lnTo>
                  <a:pt x="28039" y="11496"/>
                </a:lnTo>
                <a:lnTo>
                  <a:pt x="27974" y="11496"/>
                </a:lnTo>
                <a:lnTo>
                  <a:pt x="27908" y="11495"/>
                </a:lnTo>
                <a:lnTo>
                  <a:pt x="27843" y="11493"/>
                </a:lnTo>
                <a:lnTo>
                  <a:pt x="27777" y="11489"/>
                </a:lnTo>
                <a:lnTo>
                  <a:pt x="27711" y="11484"/>
                </a:lnTo>
                <a:lnTo>
                  <a:pt x="27646" y="11476"/>
                </a:lnTo>
                <a:lnTo>
                  <a:pt x="27580" y="11468"/>
                </a:lnTo>
                <a:lnTo>
                  <a:pt x="27516" y="11459"/>
                </a:lnTo>
                <a:lnTo>
                  <a:pt x="27450" y="11447"/>
                </a:lnTo>
                <a:lnTo>
                  <a:pt x="27386" y="11435"/>
                </a:lnTo>
                <a:lnTo>
                  <a:pt x="27320" y="11421"/>
                </a:lnTo>
                <a:lnTo>
                  <a:pt x="27255" y="11405"/>
                </a:lnTo>
                <a:lnTo>
                  <a:pt x="27192" y="11389"/>
                </a:lnTo>
                <a:lnTo>
                  <a:pt x="27127" y="11371"/>
                </a:lnTo>
                <a:lnTo>
                  <a:pt x="27064" y="11351"/>
                </a:lnTo>
                <a:lnTo>
                  <a:pt x="27000" y="11331"/>
                </a:lnTo>
                <a:lnTo>
                  <a:pt x="26937" y="11308"/>
                </a:lnTo>
                <a:lnTo>
                  <a:pt x="26874" y="11284"/>
                </a:lnTo>
                <a:lnTo>
                  <a:pt x="26812" y="11259"/>
                </a:lnTo>
                <a:lnTo>
                  <a:pt x="26751" y="11233"/>
                </a:lnTo>
                <a:lnTo>
                  <a:pt x="26689" y="11205"/>
                </a:lnTo>
                <a:lnTo>
                  <a:pt x="26628" y="11175"/>
                </a:lnTo>
                <a:lnTo>
                  <a:pt x="26567" y="11144"/>
                </a:lnTo>
                <a:lnTo>
                  <a:pt x="26507" y="11113"/>
                </a:lnTo>
                <a:lnTo>
                  <a:pt x="26448" y="11080"/>
                </a:lnTo>
                <a:lnTo>
                  <a:pt x="26388" y="11044"/>
                </a:lnTo>
                <a:lnTo>
                  <a:pt x="26330" y="11009"/>
                </a:lnTo>
                <a:lnTo>
                  <a:pt x="26272" y="10971"/>
                </a:lnTo>
                <a:lnTo>
                  <a:pt x="26214" y="10933"/>
                </a:lnTo>
                <a:lnTo>
                  <a:pt x="26158" y="10892"/>
                </a:lnTo>
                <a:lnTo>
                  <a:pt x="26102" y="10852"/>
                </a:lnTo>
                <a:lnTo>
                  <a:pt x="26047" y="10809"/>
                </a:lnTo>
                <a:lnTo>
                  <a:pt x="25992" y="10765"/>
                </a:lnTo>
                <a:lnTo>
                  <a:pt x="25937" y="10720"/>
                </a:lnTo>
                <a:lnTo>
                  <a:pt x="25884" y="10673"/>
                </a:lnTo>
                <a:lnTo>
                  <a:pt x="25840" y="10644"/>
                </a:lnTo>
                <a:lnTo>
                  <a:pt x="25797" y="10618"/>
                </a:lnTo>
                <a:lnTo>
                  <a:pt x="25756" y="10593"/>
                </a:lnTo>
                <a:lnTo>
                  <a:pt x="25718" y="10571"/>
                </a:lnTo>
                <a:lnTo>
                  <a:pt x="25681" y="10551"/>
                </a:lnTo>
                <a:lnTo>
                  <a:pt x="25646" y="10533"/>
                </a:lnTo>
                <a:lnTo>
                  <a:pt x="25613" y="10518"/>
                </a:lnTo>
                <a:lnTo>
                  <a:pt x="25581" y="10503"/>
                </a:lnTo>
                <a:lnTo>
                  <a:pt x="25550" y="10492"/>
                </a:lnTo>
                <a:lnTo>
                  <a:pt x="25521" y="10480"/>
                </a:lnTo>
                <a:lnTo>
                  <a:pt x="25493" y="10472"/>
                </a:lnTo>
                <a:lnTo>
                  <a:pt x="25466" y="10464"/>
                </a:lnTo>
                <a:lnTo>
                  <a:pt x="25440" y="10457"/>
                </a:lnTo>
                <a:lnTo>
                  <a:pt x="25414" y="10452"/>
                </a:lnTo>
                <a:lnTo>
                  <a:pt x="25389" y="10448"/>
                </a:lnTo>
                <a:lnTo>
                  <a:pt x="25364" y="10445"/>
                </a:lnTo>
                <a:lnTo>
                  <a:pt x="3051" y="10445"/>
                </a:lnTo>
                <a:lnTo>
                  <a:pt x="2972" y="10444"/>
                </a:lnTo>
                <a:lnTo>
                  <a:pt x="2894" y="10442"/>
                </a:lnTo>
                <a:lnTo>
                  <a:pt x="2816" y="10437"/>
                </a:lnTo>
                <a:lnTo>
                  <a:pt x="2739" y="10429"/>
                </a:lnTo>
                <a:lnTo>
                  <a:pt x="2662" y="10421"/>
                </a:lnTo>
                <a:lnTo>
                  <a:pt x="2586" y="10411"/>
                </a:lnTo>
                <a:lnTo>
                  <a:pt x="2511" y="10398"/>
                </a:lnTo>
                <a:lnTo>
                  <a:pt x="2436" y="10383"/>
                </a:lnTo>
                <a:lnTo>
                  <a:pt x="2362" y="10367"/>
                </a:lnTo>
                <a:lnTo>
                  <a:pt x="2288" y="10349"/>
                </a:lnTo>
                <a:lnTo>
                  <a:pt x="2215" y="10329"/>
                </a:lnTo>
                <a:lnTo>
                  <a:pt x="2143" y="10309"/>
                </a:lnTo>
                <a:lnTo>
                  <a:pt x="2073" y="10285"/>
                </a:lnTo>
                <a:lnTo>
                  <a:pt x="2002" y="10261"/>
                </a:lnTo>
                <a:lnTo>
                  <a:pt x="1932" y="10234"/>
                </a:lnTo>
                <a:lnTo>
                  <a:pt x="1863" y="10205"/>
                </a:lnTo>
                <a:lnTo>
                  <a:pt x="1795" y="10176"/>
                </a:lnTo>
                <a:lnTo>
                  <a:pt x="1728" y="10144"/>
                </a:lnTo>
                <a:lnTo>
                  <a:pt x="1661" y="10112"/>
                </a:lnTo>
                <a:lnTo>
                  <a:pt x="1597" y="10077"/>
                </a:lnTo>
                <a:lnTo>
                  <a:pt x="1532" y="10041"/>
                </a:lnTo>
                <a:lnTo>
                  <a:pt x="1469" y="10004"/>
                </a:lnTo>
                <a:lnTo>
                  <a:pt x="1406" y="9965"/>
                </a:lnTo>
                <a:lnTo>
                  <a:pt x="1345" y="9924"/>
                </a:lnTo>
                <a:lnTo>
                  <a:pt x="1285" y="9883"/>
                </a:lnTo>
                <a:lnTo>
                  <a:pt x="1225" y="9839"/>
                </a:lnTo>
                <a:lnTo>
                  <a:pt x="1167" y="9794"/>
                </a:lnTo>
                <a:lnTo>
                  <a:pt x="1110" y="9749"/>
                </a:lnTo>
                <a:lnTo>
                  <a:pt x="1055" y="9702"/>
                </a:lnTo>
                <a:lnTo>
                  <a:pt x="999" y="9653"/>
                </a:lnTo>
                <a:lnTo>
                  <a:pt x="945" y="9603"/>
                </a:lnTo>
                <a:lnTo>
                  <a:pt x="893" y="9552"/>
                </a:lnTo>
                <a:lnTo>
                  <a:pt x="842" y="9500"/>
                </a:lnTo>
                <a:lnTo>
                  <a:pt x="792" y="9446"/>
                </a:lnTo>
                <a:lnTo>
                  <a:pt x="743" y="9392"/>
                </a:lnTo>
                <a:lnTo>
                  <a:pt x="696" y="9335"/>
                </a:lnTo>
                <a:lnTo>
                  <a:pt x="651" y="9278"/>
                </a:lnTo>
                <a:lnTo>
                  <a:pt x="606" y="9220"/>
                </a:lnTo>
                <a:lnTo>
                  <a:pt x="562" y="9161"/>
                </a:lnTo>
                <a:lnTo>
                  <a:pt x="521" y="9100"/>
                </a:lnTo>
                <a:lnTo>
                  <a:pt x="480" y="9039"/>
                </a:lnTo>
                <a:lnTo>
                  <a:pt x="441" y="8976"/>
                </a:lnTo>
                <a:lnTo>
                  <a:pt x="404" y="8913"/>
                </a:lnTo>
                <a:lnTo>
                  <a:pt x="367" y="8849"/>
                </a:lnTo>
                <a:lnTo>
                  <a:pt x="333" y="8784"/>
                </a:lnTo>
                <a:lnTo>
                  <a:pt x="301" y="8717"/>
                </a:lnTo>
                <a:lnTo>
                  <a:pt x="270" y="8651"/>
                </a:lnTo>
                <a:lnTo>
                  <a:pt x="239" y="8582"/>
                </a:lnTo>
                <a:lnTo>
                  <a:pt x="211" y="8513"/>
                </a:lnTo>
                <a:lnTo>
                  <a:pt x="185" y="8444"/>
                </a:lnTo>
                <a:lnTo>
                  <a:pt x="160" y="8373"/>
                </a:lnTo>
                <a:lnTo>
                  <a:pt x="136" y="8302"/>
                </a:lnTo>
                <a:lnTo>
                  <a:pt x="116" y="8230"/>
                </a:lnTo>
                <a:lnTo>
                  <a:pt x="96" y="8157"/>
                </a:lnTo>
                <a:lnTo>
                  <a:pt x="78" y="8083"/>
                </a:lnTo>
                <a:lnTo>
                  <a:pt x="61" y="8010"/>
                </a:lnTo>
                <a:lnTo>
                  <a:pt x="47" y="7935"/>
                </a:lnTo>
                <a:lnTo>
                  <a:pt x="34" y="7860"/>
                </a:lnTo>
                <a:lnTo>
                  <a:pt x="24" y="7784"/>
                </a:lnTo>
                <a:lnTo>
                  <a:pt x="16" y="7707"/>
                </a:lnTo>
                <a:lnTo>
                  <a:pt x="8" y="7630"/>
                </a:lnTo>
                <a:lnTo>
                  <a:pt x="4" y="7552"/>
                </a:lnTo>
                <a:lnTo>
                  <a:pt x="1" y="7474"/>
                </a:lnTo>
                <a:lnTo>
                  <a:pt x="0" y="7394"/>
                </a:lnTo>
                <a:lnTo>
                  <a:pt x="0" y="3050"/>
                </a:lnTo>
                <a:lnTo>
                  <a:pt x="1" y="2971"/>
                </a:lnTo>
                <a:lnTo>
                  <a:pt x="4" y="2893"/>
                </a:lnTo>
                <a:lnTo>
                  <a:pt x="8" y="2815"/>
                </a:lnTo>
                <a:lnTo>
                  <a:pt x="16" y="2738"/>
                </a:lnTo>
                <a:lnTo>
                  <a:pt x="24" y="2661"/>
                </a:lnTo>
                <a:lnTo>
                  <a:pt x="34" y="2585"/>
                </a:lnTo>
                <a:lnTo>
                  <a:pt x="47" y="2510"/>
                </a:lnTo>
                <a:lnTo>
                  <a:pt x="61" y="2435"/>
                </a:lnTo>
                <a:lnTo>
                  <a:pt x="78" y="2361"/>
                </a:lnTo>
                <a:lnTo>
                  <a:pt x="96" y="2288"/>
                </a:lnTo>
                <a:lnTo>
                  <a:pt x="116" y="2215"/>
                </a:lnTo>
                <a:lnTo>
                  <a:pt x="136" y="2143"/>
                </a:lnTo>
                <a:lnTo>
                  <a:pt x="160" y="2072"/>
                </a:lnTo>
                <a:lnTo>
                  <a:pt x="185" y="2001"/>
                </a:lnTo>
                <a:lnTo>
                  <a:pt x="211" y="1932"/>
                </a:lnTo>
                <a:lnTo>
                  <a:pt x="239" y="1863"/>
                </a:lnTo>
                <a:lnTo>
                  <a:pt x="270" y="1795"/>
                </a:lnTo>
                <a:lnTo>
                  <a:pt x="301" y="1728"/>
                </a:lnTo>
                <a:lnTo>
                  <a:pt x="333" y="1661"/>
                </a:lnTo>
                <a:lnTo>
                  <a:pt x="367" y="1596"/>
                </a:lnTo>
                <a:lnTo>
                  <a:pt x="404" y="1532"/>
                </a:lnTo>
                <a:lnTo>
                  <a:pt x="441" y="1468"/>
                </a:lnTo>
                <a:lnTo>
                  <a:pt x="480" y="1406"/>
                </a:lnTo>
                <a:lnTo>
                  <a:pt x="521" y="1345"/>
                </a:lnTo>
                <a:lnTo>
                  <a:pt x="562" y="1284"/>
                </a:lnTo>
                <a:lnTo>
                  <a:pt x="606" y="1225"/>
                </a:lnTo>
                <a:lnTo>
                  <a:pt x="651" y="1167"/>
                </a:lnTo>
                <a:lnTo>
                  <a:pt x="696" y="1109"/>
                </a:lnTo>
                <a:lnTo>
                  <a:pt x="743" y="1054"/>
                </a:lnTo>
                <a:lnTo>
                  <a:pt x="792" y="999"/>
                </a:lnTo>
                <a:lnTo>
                  <a:pt x="842" y="946"/>
                </a:lnTo>
                <a:lnTo>
                  <a:pt x="893" y="893"/>
                </a:lnTo>
                <a:lnTo>
                  <a:pt x="945" y="842"/>
                </a:lnTo>
                <a:lnTo>
                  <a:pt x="999" y="792"/>
                </a:lnTo>
                <a:lnTo>
                  <a:pt x="1055" y="744"/>
                </a:lnTo>
                <a:lnTo>
                  <a:pt x="1110" y="696"/>
                </a:lnTo>
                <a:lnTo>
                  <a:pt x="1167" y="650"/>
                </a:lnTo>
                <a:lnTo>
                  <a:pt x="1225" y="606"/>
                </a:lnTo>
                <a:lnTo>
                  <a:pt x="1285" y="563"/>
                </a:lnTo>
                <a:lnTo>
                  <a:pt x="1345" y="520"/>
                </a:lnTo>
                <a:lnTo>
                  <a:pt x="1406" y="481"/>
                </a:lnTo>
                <a:lnTo>
                  <a:pt x="1469" y="441"/>
                </a:lnTo>
                <a:lnTo>
                  <a:pt x="1532" y="404"/>
                </a:lnTo>
                <a:lnTo>
                  <a:pt x="1597" y="368"/>
                </a:lnTo>
                <a:lnTo>
                  <a:pt x="1661" y="334"/>
                </a:lnTo>
                <a:lnTo>
                  <a:pt x="1728" y="301"/>
                </a:lnTo>
                <a:lnTo>
                  <a:pt x="1795" y="270"/>
                </a:lnTo>
                <a:lnTo>
                  <a:pt x="1863" y="239"/>
                </a:lnTo>
                <a:lnTo>
                  <a:pt x="1932" y="211"/>
                </a:lnTo>
                <a:lnTo>
                  <a:pt x="2002" y="185"/>
                </a:lnTo>
                <a:lnTo>
                  <a:pt x="2073" y="160"/>
                </a:lnTo>
                <a:lnTo>
                  <a:pt x="2143" y="137"/>
                </a:lnTo>
                <a:lnTo>
                  <a:pt x="2215" y="116"/>
                </a:lnTo>
                <a:lnTo>
                  <a:pt x="2288" y="96"/>
                </a:lnTo>
                <a:lnTo>
                  <a:pt x="2362" y="78"/>
                </a:lnTo>
                <a:lnTo>
                  <a:pt x="2436" y="61"/>
                </a:lnTo>
                <a:lnTo>
                  <a:pt x="2511" y="48"/>
                </a:lnTo>
                <a:lnTo>
                  <a:pt x="2586" y="35"/>
                </a:lnTo>
                <a:lnTo>
                  <a:pt x="2662" y="24"/>
                </a:lnTo>
                <a:lnTo>
                  <a:pt x="2739" y="16"/>
                </a:lnTo>
                <a:lnTo>
                  <a:pt x="2816" y="8"/>
                </a:lnTo>
                <a:lnTo>
                  <a:pt x="2894" y="4"/>
                </a:lnTo>
                <a:lnTo>
                  <a:pt x="2972" y="1"/>
                </a:lnTo>
                <a:lnTo>
                  <a:pt x="3051" y="0"/>
                </a:lnTo>
                <a:lnTo>
                  <a:pt x="25929" y="0"/>
                </a:lnTo>
                <a:lnTo>
                  <a:pt x="26007" y="1"/>
                </a:lnTo>
                <a:lnTo>
                  <a:pt x="26086" y="4"/>
                </a:lnTo>
                <a:lnTo>
                  <a:pt x="26163" y="8"/>
                </a:lnTo>
                <a:lnTo>
                  <a:pt x="26240" y="16"/>
                </a:lnTo>
                <a:lnTo>
                  <a:pt x="26317" y="24"/>
                </a:lnTo>
                <a:lnTo>
                  <a:pt x="26393" y="35"/>
                </a:lnTo>
                <a:lnTo>
                  <a:pt x="26469" y="48"/>
                </a:lnTo>
                <a:lnTo>
                  <a:pt x="26543" y="61"/>
                </a:lnTo>
                <a:lnTo>
                  <a:pt x="26618" y="78"/>
                </a:lnTo>
                <a:lnTo>
                  <a:pt x="26691" y="96"/>
                </a:lnTo>
                <a:lnTo>
                  <a:pt x="26764" y="116"/>
                </a:lnTo>
                <a:lnTo>
                  <a:pt x="26836" y="137"/>
                </a:lnTo>
                <a:lnTo>
                  <a:pt x="26908" y="160"/>
                </a:lnTo>
                <a:lnTo>
                  <a:pt x="26977" y="185"/>
                </a:lnTo>
                <a:lnTo>
                  <a:pt x="27047" y="211"/>
                </a:lnTo>
                <a:lnTo>
                  <a:pt x="27117" y="239"/>
                </a:lnTo>
                <a:lnTo>
                  <a:pt x="27185" y="270"/>
                </a:lnTo>
                <a:lnTo>
                  <a:pt x="27251" y="301"/>
                </a:lnTo>
                <a:lnTo>
                  <a:pt x="27318" y="334"/>
                </a:lnTo>
                <a:lnTo>
                  <a:pt x="27383" y="368"/>
                </a:lnTo>
                <a:lnTo>
                  <a:pt x="27448" y="404"/>
                </a:lnTo>
                <a:lnTo>
                  <a:pt x="27510" y="441"/>
                </a:lnTo>
                <a:lnTo>
                  <a:pt x="27573" y="481"/>
                </a:lnTo>
                <a:lnTo>
                  <a:pt x="27634" y="520"/>
                </a:lnTo>
                <a:lnTo>
                  <a:pt x="27695" y="563"/>
                </a:lnTo>
                <a:lnTo>
                  <a:pt x="27754" y="606"/>
                </a:lnTo>
                <a:lnTo>
                  <a:pt x="27812" y="650"/>
                </a:lnTo>
                <a:lnTo>
                  <a:pt x="27870" y="696"/>
                </a:lnTo>
                <a:lnTo>
                  <a:pt x="27926" y="744"/>
                </a:lnTo>
                <a:lnTo>
                  <a:pt x="27980" y="792"/>
                </a:lnTo>
                <a:lnTo>
                  <a:pt x="28034" y="842"/>
                </a:lnTo>
                <a:lnTo>
                  <a:pt x="28086" y="893"/>
                </a:lnTo>
                <a:lnTo>
                  <a:pt x="28137" y="946"/>
                </a:lnTo>
                <a:lnTo>
                  <a:pt x="28187" y="999"/>
                </a:lnTo>
                <a:lnTo>
                  <a:pt x="28236" y="1054"/>
                </a:lnTo>
                <a:lnTo>
                  <a:pt x="28283" y="1109"/>
                </a:lnTo>
                <a:lnTo>
                  <a:pt x="28330" y="1167"/>
                </a:lnTo>
                <a:lnTo>
                  <a:pt x="28373" y="1225"/>
                </a:lnTo>
                <a:lnTo>
                  <a:pt x="28417" y="1284"/>
                </a:lnTo>
                <a:lnTo>
                  <a:pt x="28459" y="1345"/>
                </a:lnTo>
                <a:lnTo>
                  <a:pt x="28499" y="1406"/>
                </a:lnTo>
                <a:lnTo>
                  <a:pt x="28538" y="1468"/>
                </a:lnTo>
                <a:lnTo>
                  <a:pt x="28575" y="1532"/>
                </a:lnTo>
                <a:lnTo>
                  <a:pt x="28612" y="1596"/>
                </a:lnTo>
                <a:lnTo>
                  <a:pt x="28646" y="1661"/>
                </a:lnTo>
                <a:lnTo>
                  <a:pt x="28680" y="1728"/>
                </a:lnTo>
                <a:lnTo>
                  <a:pt x="28711" y="1795"/>
                </a:lnTo>
                <a:lnTo>
                  <a:pt x="28740" y="1863"/>
                </a:lnTo>
                <a:lnTo>
                  <a:pt x="28768" y="1932"/>
                </a:lnTo>
                <a:lnTo>
                  <a:pt x="28795" y="2001"/>
                </a:lnTo>
                <a:lnTo>
                  <a:pt x="28820" y="2072"/>
                </a:lnTo>
                <a:lnTo>
                  <a:pt x="28843" y="2143"/>
                </a:lnTo>
                <a:lnTo>
                  <a:pt x="28865" y="2215"/>
                </a:lnTo>
                <a:lnTo>
                  <a:pt x="28884" y="2288"/>
                </a:lnTo>
                <a:lnTo>
                  <a:pt x="28902" y="2361"/>
                </a:lnTo>
                <a:lnTo>
                  <a:pt x="28918" y="2435"/>
                </a:lnTo>
                <a:lnTo>
                  <a:pt x="28933" y="2510"/>
                </a:lnTo>
                <a:lnTo>
                  <a:pt x="28945" y="2585"/>
                </a:lnTo>
                <a:lnTo>
                  <a:pt x="28955" y="2661"/>
                </a:lnTo>
                <a:lnTo>
                  <a:pt x="28965" y="2738"/>
                </a:lnTo>
                <a:lnTo>
                  <a:pt x="28971" y="2815"/>
                </a:lnTo>
                <a:lnTo>
                  <a:pt x="28976" y="2893"/>
                </a:lnTo>
                <a:lnTo>
                  <a:pt x="28979" y="2971"/>
                </a:lnTo>
                <a:lnTo>
                  <a:pt x="28980" y="3050"/>
                </a:lnTo>
                <a:lnTo>
                  <a:pt x="28980" y="5222"/>
                </a:lnTo>
                <a:lnTo>
                  <a:pt x="28979" y="5273"/>
                </a:lnTo>
                <a:lnTo>
                  <a:pt x="28978" y="5323"/>
                </a:lnTo>
                <a:lnTo>
                  <a:pt x="28974" y="5373"/>
                </a:lnTo>
                <a:lnTo>
                  <a:pt x="28969" y="5422"/>
                </a:lnTo>
                <a:lnTo>
                  <a:pt x="28965" y="5447"/>
                </a:lnTo>
                <a:lnTo>
                  <a:pt x="28961" y="5471"/>
                </a:lnTo>
                <a:lnTo>
                  <a:pt x="28955" y="5495"/>
                </a:lnTo>
                <a:lnTo>
                  <a:pt x="28950" y="5518"/>
                </a:lnTo>
                <a:lnTo>
                  <a:pt x="28943" y="5542"/>
                </a:lnTo>
                <a:lnTo>
                  <a:pt x="28936" y="5565"/>
                </a:lnTo>
                <a:lnTo>
                  <a:pt x="28927" y="5588"/>
                </a:lnTo>
                <a:lnTo>
                  <a:pt x="28918" y="5610"/>
                </a:lnTo>
                <a:lnTo>
                  <a:pt x="28825" y="5605"/>
                </a:lnTo>
                <a:lnTo>
                  <a:pt x="28733" y="5603"/>
                </a:lnTo>
                <a:lnTo>
                  <a:pt x="28640" y="5603"/>
                </a:lnTo>
                <a:lnTo>
                  <a:pt x="28548" y="5605"/>
                </a:lnTo>
                <a:lnTo>
                  <a:pt x="28456" y="5610"/>
                </a:lnTo>
                <a:lnTo>
                  <a:pt x="28364" y="5617"/>
                </a:lnTo>
                <a:lnTo>
                  <a:pt x="28274" y="5625"/>
                </a:lnTo>
                <a:lnTo>
                  <a:pt x="28183" y="5637"/>
                </a:lnTo>
                <a:lnTo>
                  <a:pt x="28092" y="5649"/>
                </a:lnTo>
                <a:lnTo>
                  <a:pt x="28003" y="5665"/>
                </a:lnTo>
                <a:lnTo>
                  <a:pt x="27913" y="5682"/>
                </a:lnTo>
                <a:lnTo>
                  <a:pt x="27825" y="5702"/>
                </a:lnTo>
                <a:lnTo>
                  <a:pt x="27737" y="5725"/>
                </a:lnTo>
                <a:lnTo>
                  <a:pt x="27650" y="5749"/>
                </a:lnTo>
                <a:lnTo>
                  <a:pt x="27564" y="5776"/>
                </a:lnTo>
                <a:lnTo>
                  <a:pt x="27478" y="5805"/>
                </a:lnTo>
                <a:lnTo>
                  <a:pt x="27437" y="5821"/>
                </a:lnTo>
                <a:lnTo>
                  <a:pt x="27394" y="5836"/>
                </a:lnTo>
                <a:lnTo>
                  <a:pt x="27352" y="5853"/>
                </a:lnTo>
                <a:lnTo>
                  <a:pt x="27311" y="5870"/>
                </a:lnTo>
                <a:lnTo>
                  <a:pt x="27269" y="5887"/>
                </a:lnTo>
                <a:lnTo>
                  <a:pt x="27228" y="5906"/>
                </a:lnTo>
                <a:lnTo>
                  <a:pt x="27187" y="5925"/>
                </a:lnTo>
                <a:lnTo>
                  <a:pt x="27147" y="5945"/>
                </a:lnTo>
                <a:lnTo>
                  <a:pt x="27107" y="5964"/>
                </a:lnTo>
                <a:lnTo>
                  <a:pt x="27066" y="5985"/>
                </a:lnTo>
                <a:lnTo>
                  <a:pt x="27026" y="6007"/>
                </a:lnTo>
                <a:lnTo>
                  <a:pt x="26988" y="6029"/>
                </a:lnTo>
                <a:lnTo>
                  <a:pt x="26948" y="6051"/>
                </a:lnTo>
                <a:lnTo>
                  <a:pt x="26910" y="6075"/>
                </a:lnTo>
                <a:lnTo>
                  <a:pt x="26871" y="6098"/>
                </a:lnTo>
                <a:lnTo>
                  <a:pt x="26833" y="6123"/>
                </a:lnTo>
                <a:lnTo>
                  <a:pt x="26795" y="6148"/>
                </a:lnTo>
                <a:lnTo>
                  <a:pt x="26758" y="6173"/>
                </a:lnTo>
                <a:lnTo>
                  <a:pt x="26721" y="6199"/>
                </a:lnTo>
                <a:lnTo>
                  <a:pt x="26684" y="6226"/>
                </a:lnTo>
                <a:lnTo>
                  <a:pt x="26648" y="6253"/>
                </a:lnTo>
                <a:lnTo>
                  <a:pt x="26612" y="6281"/>
                </a:lnTo>
                <a:lnTo>
                  <a:pt x="26577" y="6309"/>
                </a:lnTo>
                <a:lnTo>
                  <a:pt x="26541" y="6338"/>
                </a:lnTo>
                <a:lnTo>
                  <a:pt x="26507" y="6368"/>
                </a:lnTo>
                <a:lnTo>
                  <a:pt x="26473" y="6398"/>
                </a:lnTo>
                <a:lnTo>
                  <a:pt x="26438" y="6430"/>
                </a:lnTo>
                <a:lnTo>
                  <a:pt x="26405" y="6462"/>
                </a:lnTo>
                <a:lnTo>
                  <a:pt x="26372" y="6494"/>
                </a:lnTo>
                <a:lnTo>
                  <a:pt x="26339" y="6526"/>
                </a:lnTo>
                <a:lnTo>
                  <a:pt x="26307" y="6560"/>
                </a:lnTo>
                <a:lnTo>
                  <a:pt x="26275" y="6594"/>
                </a:lnTo>
                <a:lnTo>
                  <a:pt x="26232" y="6643"/>
                </a:lnTo>
                <a:lnTo>
                  <a:pt x="26191" y="6694"/>
                </a:lnTo>
                <a:lnTo>
                  <a:pt x="26152" y="6744"/>
                </a:lnTo>
                <a:lnTo>
                  <a:pt x="26113" y="6796"/>
                </a:lnTo>
                <a:lnTo>
                  <a:pt x="26076" y="6848"/>
                </a:lnTo>
                <a:lnTo>
                  <a:pt x="26041" y="6901"/>
                </a:lnTo>
                <a:lnTo>
                  <a:pt x="26006" y="6954"/>
                </a:lnTo>
                <a:lnTo>
                  <a:pt x="25973" y="7008"/>
                </a:lnTo>
                <a:lnTo>
                  <a:pt x="25942" y="7063"/>
                </a:lnTo>
                <a:lnTo>
                  <a:pt x="25911" y="7119"/>
                </a:lnTo>
                <a:lnTo>
                  <a:pt x="25882" y="7174"/>
                </a:lnTo>
                <a:lnTo>
                  <a:pt x="25855" y="7231"/>
                </a:lnTo>
                <a:lnTo>
                  <a:pt x="25829" y="7287"/>
                </a:lnTo>
                <a:lnTo>
                  <a:pt x="25804" y="7344"/>
                </a:lnTo>
                <a:lnTo>
                  <a:pt x="25780" y="7403"/>
                </a:lnTo>
                <a:lnTo>
                  <a:pt x="25758" y="7461"/>
                </a:lnTo>
                <a:lnTo>
                  <a:pt x="25738" y="7519"/>
                </a:lnTo>
                <a:lnTo>
                  <a:pt x="25719" y="7578"/>
                </a:lnTo>
                <a:lnTo>
                  <a:pt x="25701" y="7637"/>
                </a:lnTo>
                <a:lnTo>
                  <a:pt x="25684" y="7697"/>
                </a:lnTo>
                <a:lnTo>
                  <a:pt x="25669" y="7757"/>
                </a:lnTo>
                <a:lnTo>
                  <a:pt x="25655" y="7817"/>
                </a:lnTo>
                <a:lnTo>
                  <a:pt x="25643" y="7877"/>
                </a:lnTo>
                <a:lnTo>
                  <a:pt x="25631" y="7938"/>
                </a:lnTo>
                <a:lnTo>
                  <a:pt x="25622" y="7998"/>
                </a:lnTo>
                <a:lnTo>
                  <a:pt x="25614" y="8058"/>
                </a:lnTo>
                <a:lnTo>
                  <a:pt x="25606" y="8120"/>
                </a:lnTo>
                <a:lnTo>
                  <a:pt x="25601" y="8180"/>
                </a:lnTo>
                <a:lnTo>
                  <a:pt x="25597" y="8242"/>
                </a:lnTo>
                <a:lnTo>
                  <a:pt x="25595" y="8303"/>
                </a:lnTo>
                <a:lnTo>
                  <a:pt x="25593" y="8363"/>
                </a:lnTo>
                <a:lnTo>
                  <a:pt x="25593" y="8425"/>
                </a:lnTo>
                <a:lnTo>
                  <a:pt x="25595" y="8486"/>
                </a:lnTo>
                <a:lnTo>
                  <a:pt x="25597" y="8547"/>
                </a:lnTo>
                <a:lnTo>
                  <a:pt x="25601" y="8608"/>
                </a:lnTo>
                <a:lnTo>
                  <a:pt x="25607" y="8668"/>
                </a:lnTo>
                <a:lnTo>
                  <a:pt x="25614" y="8729"/>
                </a:lnTo>
                <a:lnTo>
                  <a:pt x="25622" y="8789"/>
                </a:lnTo>
                <a:lnTo>
                  <a:pt x="25632" y="8849"/>
                </a:lnTo>
                <a:lnTo>
                  <a:pt x="25644" y="8910"/>
                </a:lnTo>
                <a:lnTo>
                  <a:pt x="25656" y="8969"/>
                </a:lnTo>
                <a:lnTo>
                  <a:pt x="25670" y="9028"/>
                </a:lnTo>
                <a:lnTo>
                  <a:pt x="25686" y="9088"/>
                </a:lnTo>
                <a:lnTo>
                  <a:pt x="25702" y="9146"/>
                </a:lnTo>
                <a:lnTo>
                  <a:pt x="25721" y="9204"/>
                </a:lnTo>
                <a:lnTo>
                  <a:pt x="25740" y="9263"/>
                </a:lnTo>
                <a:lnTo>
                  <a:pt x="25762" y="9320"/>
                </a:lnTo>
                <a:lnTo>
                  <a:pt x="25783" y="9377"/>
                </a:lnTo>
                <a:lnTo>
                  <a:pt x="25807" y="9434"/>
                </a:lnTo>
                <a:lnTo>
                  <a:pt x="25832" y="9490"/>
                </a:lnTo>
                <a:lnTo>
                  <a:pt x="25859" y="9546"/>
                </a:lnTo>
                <a:lnTo>
                  <a:pt x="25888" y="9601"/>
                </a:lnTo>
                <a:lnTo>
                  <a:pt x="25917" y="9655"/>
                </a:lnTo>
                <a:lnTo>
                  <a:pt x="25948" y="9709"/>
                </a:lnTo>
                <a:lnTo>
                  <a:pt x="25980" y="9762"/>
                </a:lnTo>
                <a:lnTo>
                  <a:pt x="26015" y="9815"/>
                </a:lnTo>
                <a:lnTo>
                  <a:pt x="26050" y="9867"/>
                </a:lnTo>
                <a:lnTo>
                  <a:pt x="26086" y="9918"/>
                </a:lnTo>
                <a:lnTo>
                  <a:pt x="26124" y="9969"/>
                </a:lnTo>
                <a:lnTo>
                  <a:pt x="26163" y="10018"/>
                </a:lnTo>
                <a:lnTo>
                  <a:pt x="26205" y="10067"/>
                </a:lnTo>
                <a:lnTo>
                  <a:pt x="26247" y="10116"/>
                </a:lnTo>
                <a:lnTo>
                  <a:pt x="26290" y="10163"/>
                </a:lnTo>
                <a:lnTo>
                  <a:pt x="26336" y="10210"/>
                </a:lnTo>
                <a:lnTo>
                  <a:pt x="26383" y="10254"/>
                </a:lnTo>
                <a:lnTo>
                  <a:pt x="26430" y="10298"/>
                </a:lnTo>
                <a:lnTo>
                  <a:pt x="26479" y="10340"/>
                </a:lnTo>
                <a:lnTo>
                  <a:pt x="26528" y="10380"/>
                </a:lnTo>
                <a:lnTo>
                  <a:pt x="26579" y="10419"/>
                </a:lnTo>
                <a:lnTo>
                  <a:pt x="26630" y="10456"/>
                </a:lnTo>
                <a:lnTo>
                  <a:pt x="26682" y="10492"/>
                </a:lnTo>
                <a:lnTo>
                  <a:pt x="26735" y="10525"/>
                </a:lnTo>
                <a:lnTo>
                  <a:pt x="26788" y="10557"/>
                </a:lnTo>
                <a:lnTo>
                  <a:pt x="26843" y="10588"/>
                </a:lnTo>
                <a:lnTo>
                  <a:pt x="26897" y="10618"/>
                </a:lnTo>
                <a:lnTo>
                  <a:pt x="26954" y="10645"/>
                </a:lnTo>
                <a:lnTo>
                  <a:pt x="27010" y="10671"/>
                </a:lnTo>
                <a:lnTo>
                  <a:pt x="27067" y="10695"/>
                </a:lnTo>
                <a:lnTo>
                  <a:pt x="27124" y="10718"/>
                </a:lnTo>
                <a:lnTo>
                  <a:pt x="27182" y="10738"/>
                </a:lnTo>
                <a:lnTo>
                  <a:pt x="27240" y="10758"/>
                </a:lnTo>
                <a:lnTo>
                  <a:pt x="27298" y="10776"/>
                </a:lnTo>
                <a:lnTo>
                  <a:pt x="27357" y="10792"/>
                </a:lnTo>
                <a:lnTo>
                  <a:pt x="27417" y="10807"/>
                </a:lnTo>
                <a:lnTo>
                  <a:pt x="27476" y="10821"/>
                </a:lnTo>
                <a:lnTo>
                  <a:pt x="27535" y="10832"/>
                </a:lnTo>
                <a:lnTo>
                  <a:pt x="27596" y="10841"/>
                </a:lnTo>
                <a:lnTo>
                  <a:pt x="27655" y="10850"/>
                </a:lnTo>
                <a:lnTo>
                  <a:pt x="27716" y="10857"/>
                </a:lnTo>
                <a:lnTo>
                  <a:pt x="27776" y="10862"/>
                </a:lnTo>
                <a:lnTo>
                  <a:pt x="27836" y="10865"/>
                </a:lnTo>
                <a:lnTo>
                  <a:pt x="27897" y="10867"/>
                </a:lnTo>
                <a:lnTo>
                  <a:pt x="27956" y="10868"/>
                </a:lnTo>
                <a:lnTo>
                  <a:pt x="28016" y="10867"/>
                </a:lnTo>
                <a:lnTo>
                  <a:pt x="28077" y="10864"/>
                </a:lnTo>
                <a:lnTo>
                  <a:pt x="28136" y="10860"/>
                </a:lnTo>
                <a:lnTo>
                  <a:pt x="28195" y="10854"/>
                </a:lnTo>
                <a:lnTo>
                  <a:pt x="28255" y="10847"/>
                </a:lnTo>
                <a:lnTo>
                  <a:pt x="28314" y="10838"/>
                </a:lnTo>
                <a:lnTo>
                  <a:pt x="28372" y="10828"/>
                </a:lnTo>
                <a:lnTo>
                  <a:pt x="28431" y="10815"/>
                </a:lnTo>
                <a:lnTo>
                  <a:pt x="28488" y="10802"/>
                </a:lnTo>
                <a:lnTo>
                  <a:pt x="28545" y="10786"/>
                </a:lnTo>
                <a:lnTo>
                  <a:pt x="28603" y="10770"/>
                </a:lnTo>
                <a:lnTo>
                  <a:pt x="28659" y="10752"/>
                </a:lnTo>
                <a:lnTo>
                  <a:pt x="28714" y="10732"/>
                </a:lnTo>
                <a:lnTo>
                  <a:pt x="28769" y="10710"/>
                </a:lnTo>
                <a:lnTo>
                  <a:pt x="28823" y="10687"/>
                </a:lnTo>
                <a:lnTo>
                  <a:pt x="28877" y="10662"/>
                </a:lnTo>
                <a:lnTo>
                  <a:pt x="28930" y="10636"/>
                </a:lnTo>
                <a:lnTo>
                  <a:pt x="28983" y="10609"/>
                </a:lnTo>
                <a:lnTo>
                  <a:pt x="29034" y="10580"/>
                </a:lnTo>
                <a:lnTo>
                  <a:pt x="29083" y="10549"/>
                </a:lnTo>
                <a:lnTo>
                  <a:pt x="29133" y="10517"/>
                </a:lnTo>
                <a:lnTo>
                  <a:pt x="29181" y="10482"/>
                </a:lnTo>
                <a:lnTo>
                  <a:pt x="29229" y="10447"/>
                </a:lnTo>
                <a:lnTo>
                  <a:pt x="29276" y="10411"/>
                </a:lnTo>
                <a:lnTo>
                  <a:pt x="29321" y="10372"/>
                </a:lnTo>
                <a:lnTo>
                  <a:pt x="29366" y="10332"/>
                </a:lnTo>
                <a:lnTo>
                  <a:pt x="29408" y="10291"/>
                </a:lnTo>
                <a:lnTo>
                  <a:pt x="29450" y="10247"/>
                </a:lnTo>
                <a:lnTo>
                  <a:pt x="29491" y="10202"/>
                </a:lnTo>
                <a:lnTo>
                  <a:pt x="29530" y="10157"/>
                </a:lnTo>
                <a:lnTo>
                  <a:pt x="29569" y="10109"/>
                </a:lnTo>
                <a:lnTo>
                  <a:pt x="29605" y="10060"/>
                </a:lnTo>
                <a:lnTo>
                  <a:pt x="29640" y="10009"/>
                </a:lnTo>
                <a:lnTo>
                  <a:pt x="29674" y="9957"/>
                </a:lnTo>
                <a:lnTo>
                  <a:pt x="29707" y="9903"/>
                </a:lnTo>
                <a:lnTo>
                  <a:pt x="29727" y="9868"/>
                </a:lnTo>
                <a:lnTo>
                  <a:pt x="29746" y="9833"/>
                </a:lnTo>
                <a:lnTo>
                  <a:pt x="29764" y="9798"/>
                </a:lnTo>
                <a:lnTo>
                  <a:pt x="29783" y="9761"/>
                </a:lnTo>
                <a:lnTo>
                  <a:pt x="29800" y="9726"/>
                </a:lnTo>
                <a:lnTo>
                  <a:pt x="29817" y="9688"/>
                </a:lnTo>
                <a:lnTo>
                  <a:pt x="29833" y="9652"/>
                </a:lnTo>
                <a:lnTo>
                  <a:pt x="29850" y="9614"/>
                </a:lnTo>
                <a:lnTo>
                  <a:pt x="29864" y="9577"/>
                </a:lnTo>
                <a:lnTo>
                  <a:pt x="29879" y="9538"/>
                </a:lnTo>
                <a:lnTo>
                  <a:pt x="29893" y="9501"/>
                </a:lnTo>
                <a:lnTo>
                  <a:pt x="29906" y="9462"/>
                </a:lnTo>
                <a:lnTo>
                  <a:pt x="29918" y="9424"/>
                </a:lnTo>
                <a:lnTo>
                  <a:pt x="29931" y="9384"/>
                </a:lnTo>
                <a:lnTo>
                  <a:pt x="29942" y="9346"/>
                </a:lnTo>
                <a:lnTo>
                  <a:pt x="29953" y="9306"/>
                </a:lnTo>
                <a:lnTo>
                  <a:pt x="29962" y="9267"/>
                </a:lnTo>
                <a:lnTo>
                  <a:pt x="29971" y="9227"/>
                </a:lnTo>
                <a:lnTo>
                  <a:pt x="29980" y="9188"/>
                </a:lnTo>
                <a:lnTo>
                  <a:pt x="29988" y="9147"/>
                </a:lnTo>
                <a:lnTo>
                  <a:pt x="29994" y="9108"/>
                </a:lnTo>
                <a:lnTo>
                  <a:pt x="30001" y="9068"/>
                </a:lnTo>
                <a:lnTo>
                  <a:pt x="30006" y="9027"/>
                </a:lnTo>
                <a:lnTo>
                  <a:pt x="30011" y="8988"/>
                </a:lnTo>
                <a:lnTo>
                  <a:pt x="30015" y="8947"/>
                </a:lnTo>
                <a:lnTo>
                  <a:pt x="30018" y="8908"/>
                </a:lnTo>
                <a:lnTo>
                  <a:pt x="30020" y="8867"/>
                </a:lnTo>
                <a:lnTo>
                  <a:pt x="30021" y="8827"/>
                </a:lnTo>
                <a:lnTo>
                  <a:pt x="30023" y="8787"/>
                </a:lnTo>
                <a:lnTo>
                  <a:pt x="30023" y="8747"/>
                </a:lnTo>
                <a:lnTo>
                  <a:pt x="30021" y="8707"/>
                </a:lnTo>
                <a:lnTo>
                  <a:pt x="30019" y="8667"/>
                </a:lnTo>
                <a:lnTo>
                  <a:pt x="30017" y="8628"/>
                </a:lnTo>
                <a:lnTo>
                  <a:pt x="30013" y="8588"/>
                </a:lnTo>
                <a:lnTo>
                  <a:pt x="30009" y="8549"/>
                </a:lnTo>
                <a:lnTo>
                  <a:pt x="30004" y="8509"/>
                </a:lnTo>
                <a:lnTo>
                  <a:pt x="29998" y="8471"/>
                </a:lnTo>
                <a:lnTo>
                  <a:pt x="29990" y="8432"/>
                </a:lnTo>
                <a:lnTo>
                  <a:pt x="29982" y="8394"/>
                </a:lnTo>
                <a:lnTo>
                  <a:pt x="29974" y="8355"/>
                </a:lnTo>
                <a:lnTo>
                  <a:pt x="29963" y="8317"/>
                </a:lnTo>
                <a:lnTo>
                  <a:pt x="29953" y="8279"/>
                </a:lnTo>
                <a:lnTo>
                  <a:pt x="29941" y="8242"/>
                </a:lnTo>
                <a:lnTo>
                  <a:pt x="29928" y="8204"/>
                </a:lnTo>
                <a:lnTo>
                  <a:pt x="29914" y="8168"/>
                </a:lnTo>
                <a:lnTo>
                  <a:pt x="29900" y="8130"/>
                </a:lnTo>
                <a:lnTo>
                  <a:pt x="29884" y="8095"/>
                </a:lnTo>
                <a:lnTo>
                  <a:pt x="29867" y="8058"/>
                </a:lnTo>
                <a:lnTo>
                  <a:pt x="29850" y="8023"/>
                </a:lnTo>
                <a:lnTo>
                  <a:pt x="29831" y="7989"/>
                </a:lnTo>
                <a:lnTo>
                  <a:pt x="29811" y="7954"/>
                </a:lnTo>
                <a:lnTo>
                  <a:pt x="29790" y="7920"/>
                </a:lnTo>
                <a:lnTo>
                  <a:pt x="29767" y="7887"/>
                </a:lnTo>
                <a:lnTo>
                  <a:pt x="29745" y="7853"/>
                </a:lnTo>
                <a:lnTo>
                  <a:pt x="29721" y="7821"/>
                </a:lnTo>
                <a:lnTo>
                  <a:pt x="29696" y="7789"/>
                </a:lnTo>
                <a:lnTo>
                  <a:pt x="29670" y="7758"/>
                </a:lnTo>
                <a:lnTo>
                  <a:pt x="29643" y="7726"/>
                </a:lnTo>
                <a:lnTo>
                  <a:pt x="29613" y="7696"/>
                </a:lnTo>
                <a:lnTo>
                  <a:pt x="29584" y="7666"/>
                </a:lnTo>
                <a:lnTo>
                  <a:pt x="29553" y="7637"/>
                </a:lnTo>
                <a:lnTo>
                  <a:pt x="29522" y="7609"/>
                </a:lnTo>
                <a:lnTo>
                  <a:pt x="29488" y="7581"/>
                </a:lnTo>
                <a:lnTo>
                  <a:pt x="29454" y="7554"/>
                </a:lnTo>
                <a:lnTo>
                  <a:pt x="29417" y="7517"/>
                </a:lnTo>
                <a:lnTo>
                  <a:pt x="29384" y="7487"/>
                </a:lnTo>
                <a:lnTo>
                  <a:pt x="29355" y="7461"/>
                </a:lnTo>
                <a:lnTo>
                  <a:pt x="29331" y="7439"/>
                </a:lnTo>
                <a:lnTo>
                  <a:pt x="29297" y="7412"/>
                </a:lnTo>
                <a:lnTo>
                  <a:pt x="29285" y="7403"/>
                </a:lnTo>
                <a:close/>
              </a:path>
            </a:pathLst>
          </a:custGeom>
          <a:solidFill>
            <a:srgbClr val="47BAB8"/>
          </a:solidFill>
          <a:ln w="38100">
            <a:solidFill>
              <a:schemeClr val="bg1"/>
            </a:solidFill>
          </a:ln>
          <a:effectLst>
            <a:outerShdw blurRad="57150" dist="19050" dir="5400000" algn="ctr" rotWithShape="0">
              <a:srgbClr val="000000">
                <a:alpha val="63000"/>
              </a:srgbClr>
            </a:outerShdw>
          </a:effectLst>
        </p:spPr>
        <p:txBody>
          <a:bodyPr rIns="378000" anchor="ctr">
            <a:normAutofit/>
          </a:bodyPr>
          <a:lstStyle/>
          <a:p>
            <a:pPr algn="ctr" defTabSz="1371600">
              <a:defRPr/>
            </a:pPr>
            <a:r>
              <a:rPr lang="en-US" altLang="zh-CN" sz="3000" kern="0">
                <a:solidFill>
                  <a:srgbClr val="FFFFFF"/>
                </a:solidFill>
                <a:latin typeface="#9Slide03 AllRoundGothic" panose="020B0703020202020104" pitchFamily="34" charset="0"/>
                <a:ea typeface="微软雅黑"/>
                <a:cs typeface="+mn-ea"/>
                <a:sym typeface="+mn-lt"/>
              </a:rPr>
              <a:t>Câu 17</a:t>
            </a:r>
            <a:endParaRPr lang="zh-CN" altLang="en-US" sz="3000" kern="0" dirty="0">
              <a:solidFill>
                <a:srgbClr val="FFFFFF"/>
              </a:solidFill>
              <a:latin typeface="#9Slide03 AllRoundGothic" panose="020B0703020202020104" pitchFamily="34" charset="0"/>
              <a:ea typeface="微软雅黑"/>
              <a:cs typeface="+mn-ea"/>
              <a:sym typeface="+mn-lt"/>
            </a:endParaRPr>
          </a:p>
        </p:txBody>
      </p:sp>
      <p:pic>
        <p:nvPicPr>
          <p:cNvPr id="8" name="图片 7" descr="n23 Fb Tran Manh Tung">
            <a:extLst>
              <a:ext uri="{FF2B5EF4-FFF2-40B4-BE49-F238E27FC236}">
                <a16:creationId xmlns:a16="http://schemas.microsoft.com/office/drawing/2014/main" id="{189299A1-551C-44FB-A4DA-8A2D5AE9C0B4}"/>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709008" y="3212649"/>
            <a:ext cx="1307070" cy="1930851"/>
          </a:xfrm>
          <a:prstGeom prst="rect">
            <a:avLst/>
          </a:prstGeom>
        </p:spPr>
      </p:pic>
      <p:pic>
        <p:nvPicPr>
          <p:cNvPr id="2" name="图片 34" descr="n23 Fb Tran Manh Tung">
            <a:extLst>
              <a:ext uri="{FF2B5EF4-FFF2-40B4-BE49-F238E27FC236}">
                <a16:creationId xmlns:a16="http://schemas.microsoft.com/office/drawing/2014/main" id="{40A74AF0-D7D4-FB95-695B-B1FA2F283910}"/>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3715999" y="-2931"/>
            <a:ext cx="4560277" cy="2378193"/>
          </a:xfrm>
          <a:prstGeom prst="rect">
            <a:avLst/>
          </a:prstGeom>
        </p:spPr>
      </p:pic>
      <p:sp>
        <p:nvSpPr>
          <p:cNvPr id="3" name="MH_Other_1" descr="n23 Fb Tran Manh Tung">
            <a:extLst>
              <a:ext uri="{FF2B5EF4-FFF2-40B4-BE49-F238E27FC236}">
                <a16:creationId xmlns:a16="http://schemas.microsoft.com/office/drawing/2014/main" id="{EADACE13-B562-DA06-C882-6CAE9A07848C}"/>
              </a:ext>
            </a:extLst>
          </p:cNvPr>
          <p:cNvSpPr>
            <a:spLocks noChangeArrowheads="1"/>
          </p:cNvSpPr>
          <p:nvPr>
            <p:custDataLst>
              <p:tags r:id="rId2"/>
            </p:custDataLst>
          </p:nvPr>
        </p:nvSpPr>
        <p:spPr bwMode="auto">
          <a:xfrm rot="1805303" flipH="1">
            <a:off x="1378947" y="712739"/>
            <a:ext cx="1172424" cy="1010531"/>
          </a:xfrm>
          <a:prstGeom prst="triangle">
            <a:avLst>
              <a:gd name="adj" fmla="val 50000"/>
            </a:avLst>
          </a:prstGeom>
          <a:solidFill>
            <a:srgbClr val="58CDD0">
              <a:lumMod val="40000"/>
              <a:lumOff val="60000"/>
            </a:srgbClr>
          </a:solidFill>
          <a:ln>
            <a:noFill/>
          </a:ln>
        </p:spPr>
        <p:txBody>
          <a:bodyPr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just" defTabSz="1371600">
              <a:lnSpc>
                <a:spcPct val="130000"/>
              </a:lnSpc>
              <a:defRPr/>
            </a:pPr>
            <a:endParaRPr lang="zh-CN" altLang="en-US" sz="2700" kern="0">
              <a:solidFill>
                <a:srgbClr val="FFFFFF"/>
              </a:solidFill>
              <a:latin typeface="微软雅黑"/>
              <a:ea typeface="微软雅黑"/>
              <a:cs typeface="+mn-ea"/>
              <a:sym typeface="+mn-lt"/>
            </a:endParaRPr>
          </a:p>
        </p:txBody>
      </p:sp>
      <p:sp>
        <p:nvSpPr>
          <p:cNvPr id="4" name="MH_Other_2" descr="n23 Fb Tran Manh Tung">
            <a:extLst>
              <a:ext uri="{FF2B5EF4-FFF2-40B4-BE49-F238E27FC236}">
                <a16:creationId xmlns:a16="http://schemas.microsoft.com/office/drawing/2014/main" id="{952DF1F2-F2E4-9CAE-554B-9529E003A4A2}"/>
              </a:ext>
            </a:extLst>
          </p:cNvPr>
          <p:cNvSpPr>
            <a:spLocks/>
          </p:cNvSpPr>
          <p:nvPr>
            <p:custDataLst>
              <p:tags r:id="rId3"/>
            </p:custDataLst>
          </p:nvPr>
        </p:nvSpPr>
        <p:spPr bwMode="auto">
          <a:xfrm>
            <a:off x="457200" y="190500"/>
            <a:ext cx="1558878" cy="1796498"/>
          </a:xfrm>
          <a:custGeom>
            <a:avLst/>
            <a:gdLst>
              <a:gd name="T0" fmla="*/ 477 w 1030516"/>
              <a:gd name="T1" fmla="*/ 0 h 1186577"/>
              <a:gd name="T2" fmla="*/ 678091 w 1030516"/>
              <a:gd name="T3" fmla="*/ 389224 h 1186577"/>
              <a:gd name="T4" fmla="*/ 0 w 1030516"/>
              <a:gd name="T5" fmla="*/ 783469 h 1186577"/>
              <a:gd name="T6" fmla="*/ 0 60000 65536"/>
              <a:gd name="T7" fmla="*/ 0 60000 65536"/>
              <a:gd name="T8" fmla="*/ 0 60000 65536"/>
              <a:gd name="T9" fmla="*/ 0 w 1030516"/>
              <a:gd name="T10" fmla="*/ 0 h 1186577"/>
              <a:gd name="T11" fmla="*/ 1030516 w 1030516"/>
              <a:gd name="T12" fmla="*/ 1186577 h 1186577"/>
            </a:gdLst>
            <a:ahLst/>
            <a:cxnLst>
              <a:cxn ang="T6">
                <a:pos x="T0" y="T1"/>
              </a:cxn>
              <a:cxn ang="T7">
                <a:pos x="T2" y="T3"/>
              </a:cxn>
              <a:cxn ang="T8">
                <a:pos x="T4" y="T5"/>
              </a:cxn>
            </a:cxnLst>
            <a:rect l="T9" t="T10" r="T11" b="T12"/>
            <a:pathLst>
              <a:path w="1030516" h="1186577">
                <a:moveTo>
                  <a:pt x="724" y="0"/>
                </a:moveTo>
                <a:lnTo>
                  <a:pt x="1030516" y="589487"/>
                </a:lnTo>
                <a:lnTo>
                  <a:pt x="0" y="1186577"/>
                </a:lnTo>
                <a:lnTo>
                  <a:pt x="724" y="0"/>
                </a:lnTo>
                <a:close/>
              </a:path>
            </a:pathLst>
          </a:custGeom>
          <a:solidFill>
            <a:srgbClr val="0F80CC"/>
          </a:solidFill>
          <a:ln>
            <a:noFill/>
          </a:ln>
        </p:spPr>
        <p:txBody>
          <a:bodyPr rIns="648000" anchor="ctr"/>
          <a:lstStyle>
            <a:lvl1pPr>
              <a:defRPr>
                <a:solidFill>
                  <a:schemeClr val="tx1"/>
                </a:solidFill>
                <a:latin typeface="等线" pitchFamily="2" charset="-122"/>
                <a:ea typeface="等线" pitchFamily="2" charset="-122"/>
              </a:defRPr>
            </a:lvl1pPr>
            <a:lvl2pPr marL="742950" indent="-285750">
              <a:defRPr>
                <a:solidFill>
                  <a:schemeClr val="tx1"/>
                </a:solidFill>
                <a:latin typeface="等线" pitchFamily="2" charset="-122"/>
                <a:ea typeface="等线" pitchFamily="2" charset="-122"/>
              </a:defRPr>
            </a:lvl2pPr>
            <a:lvl3pPr marL="1143000" indent="-228600">
              <a:defRPr>
                <a:solidFill>
                  <a:schemeClr val="tx1"/>
                </a:solidFill>
                <a:latin typeface="等线" pitchFamily="2" charset="-122"/>
                <a:ea typeface="等线" pitchFamily="2" charset="-122"/>
              </a:defRPr>
            </a:lvl3pPr>
            <a:lvl4pPr marL="1600200" indent="-228600">
              <a:defRPr>
                <a:solidFill>
                  <a:schemeClr val="tx1"/>
                </a:solidFill>
                <a:latin typeface="等线" pitchFamily="2" charset="-122"/>
                <a:ea typeface="等线" pitchFamily="2" charset="-122"/>
              </a:defRPr>
            </a:lvl4pPr>
            <a:lvl5pPr marL="2057400" indent="-228600">
              <a:defRPr>
                <a:solidFill>
                  <a:schemeClr val="tx1"/>
                </a:solidFill>
                <a:latin typeface="等线" pitchFamily="2" charset="-122"/>
                <a:ea typeface="等线" pitchFamily="2" charset="-122"/>
              </a:defRPr>
            </a:lvl5pPr>
            <a:lvl6pPr marL="2514600" indent="-228600" eaLnBrk="0" fontAlgn="base" hangingPunct="0">
              <a:spcBef>
                <a:spcPct val="0"/>
              </a:spcBef>
              <a:spcAft>
                <a:spcPct val="0"/>
              </a:spcAft>
              <a:defRPr>
                <a:solidFill>
                  <a:schemeClr val="tx1"/>
                </a:solidFill>
                <a:latin typeface="等线" pitchFamily="2" charset="-122"/>
                <a:ea typeface="等线" pitchFamily="2" charset="-122"/>
              </a:defRPr>
            </a:lvl6pPr>
            <a:lvl7pPr marL="2971800" indent="-228600" eaLnBrk="0" fontAlgn="base" hangingPunct="0">
              <a:spcBef>
                <a:spcPct val="0"/>
              </a:spcBef>
              <a:spcAft>
                <a:spcPct val="0"/>
              </a:spcAft>
              <a:defRPr>
                <a:solidFill>
                  <a:schemeClr val="tx1"/>
                </a:solidFill>
                <a:latin typeface="等线" pitchFamily="2" charset="-122"/>
                <a:ea typeface="等线" pitchFamily="2" charset="-122"/>
              </a:defRPr>
            </a:lvl7pPr>
            <a:lvl8pPr marL="3429000" indent="-228600" eaLnBrk="0" fontAlgn="base" hangingPunct="0">
              <a:spcBef>
                <a:spcPct val="0"/>
              </a:spcBef>
              <a:spcAft>
                <a:spcPct val="0"/>
              </a:spcAft>
              <a:defRPr>
                <a:solidFill>
                  <a:schemeClr val="tx1"/>
                </a:solidFill>
                <a:latin typeface="等线" pitchFamily="2" charset="-122"/>
                <a:ea typeface="等线" pitchFamily="2" charset="-122"/>
              </a:defRPr>
            </a:lvl8pPr>
            <a:lvl9pPr marL="3886200" indent="-228600" eaLnBrk="0" fontAlgn="base" hangingPunct="0">
              <a:spcBef>
                <a:spcPct val="0"/>
              </a:spcBef>
              <a:spcAft>
                <a:spcPct val="0"/>
              </a:spcAft>
              <a:defRPr>
                <a:solidFill>
                  <a:schemeClr val="tx1"/>
                </a:solidFill>
                <a:latin typeface="等线" pitchFamily="2" charset="-122"/>
                <a:ea typeface="等线" pitchFamily="2" charset="-122"/>
              </a:defRPr>
            </a:lvl9pPr>
          </a:lstStyle>
          <a:p>
            <a:pPr algn="ctr" defTabSz="1371600">
              <a:defRPr/>
            </a:pPr>
            <a:r>
              <a:rPr lang="en-US" altLang="zh-CN" sz="4200" kern="0" dirty="0">
                <a:solidFill>
                  <a:srgbClr val="FFFFFF"/>
                </a:solidFill>
                <a:latin typeface="微软雅黑"/>
                <a:ea typeface="微软雅黑"/>
                <a:cs typeface="+mn-ea"/>
                <a:sym typeface="+mn-lt"/>
              </a:rPr>
              <a:t>I</a:t>
            </a:r>
            <a:endParaRPr lang="zh-CN" altLang="en-US" sz="4200" kern="0" dirty="0">
              <a:solidFill>
                <a:srgbClr val="FFFFFF"/>
              </a:solidFill>
              <a:latin typeface="微软雅黑"/>
              <a:ea typeface="微软雅黑"/>
              <a:cs typeface="+mn-ea"/>
              <a:sym typeface="+mn-lt"/>
            </a:endParaRPr>
          </a:p>
        </p:txBody>
      </p:sp>
      <p:sp>
        <p:nvSpPr>
          <p:cNvPr id="23" name="MH_SubTitle_1" descr="n23 Fb Tran Manh Tung">
            <a:extLst>
              <a:ext uri="{FF2B5EF4-FFF2-40B4-BE49-F238E27FC236}">
                <a16:creationId xmlns:a16="http://schemas.microsoft.com/office/drawing/2014/main" id="{F250FE96-9F2A-5302-DCE7-1E0A092FDBD6}"/>
              </a:ext>
            </a:extLst>
          </p:cNvPr>
          <p:cNvSpPr/>
          <p:nvPr>
            <p:custDataLst>
              <p:tags r:id="rId4"/>
            </p:custDataLst>
          </p:nvPr>
        </p:nvSpPr>
        <p:spPr>
          <a:xfrm>
            <a:off x="2214176" y="764607"/>
            <a:ext cx="7359564" cy="1206253"/>
          </a:xfrm>
          <a:prstGeom prst="rect">
            <a:avLst/>
          </a:prstGeom>
          <a:solidFill>
            <a:srgbClr val="FFFFFF"/>
          </a:solidFill>
          <a:effectLst/>
        </p:spPr>
        <p:txBody>
          <a:bodyPr anchor="ctr"/>
          <a:lstStyle/>
          <a:p>
            <a:pPr algn="ctr" defTabSz="1828755">
              <a:lnSpc>
                <a:spcPct val="150000"/>
              </a:lnSpc>
              <a:defRPr/>
            </a:pPr>
            <a:r>
              <a:rPr lang="en-US" altLang="zh-CN" sz="2800" kern="0">
                <a:latin typeface="#9Slide03 AllRoundGothic" panose="020B0703020202020104" pitchFamily="34" charset="0"/>
                <a:ea typeface="微软雅黑"/>
                <a:cs typeface="+mn-ea"/>
                <a:sym typeface="+mn-lt"/>
              </a:rPr>
              <a:t>ỨNG DỤNG CỦA VẬT LÍ TRONG QUÂN SỰ</a:t>
            </a:r>
            <a:endParaRPr lang="zh-CN" altLang="en-US" sz="2800" kern="0" dirty="0">
              <a:latin typeface="#9Slide03 AllRoundGothic" panose="020B0703020202020104" pitchFamily="34" charset="0"/>
              <a:ea typeface="微软雅黑"/>
              <a:cs typeface="+mn-ea"/>
              <a:sym typeface="+mn-lt"/>
            </a:endParaRPr>
          </a:p>
        </p:txBody>
      </p:sp>
      <p:sp>
        <p:nvSpPr>
          <p:cNvPr id="15" name="MH_Text_1" descr="n23 Fb Tran Manh Tung">
            <a:extLst>
              <a:ext uri="{FF2B5EF4-FFF2-40B4-BE49-F238E27FC236}">
                <a16:creationId xmlns:a16="http://schemas.microsoft.com/office/drawing/2014/main" id="{DC2F8B73-BCC1-C0F5-F30E-0162F56AEF8F}"/>
              </a:ext>
            </a:extLst>
          </p:cNvPr>
          <p:cNvSpPr txBox="1">
            <a:spLocks noChangeArrowheads="1"/>
          </p:cNvSpPr>
          <p:nvPr>
            <p:custDataLst>
              <p:tags r:id="rId5"/>
            </p:custDataLst>
          </p:nvPr>
        </p:nvSpPr>
        <p:spPr bwMode="auto">
          <a:xfrm>
            <a:off x="3474720" y="2327925"/>
            <a:ext cx="13517880" cy="98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just" defTabSz="1828755"/>
            <a:r>
              <a:rPr lang="en-US" sz="2600"/>
              <a:t>Kể tên vài quốc gia có tiềm lực quân sự mạnh trên thế giới?  Và căn cứ vào tiêu chí nào để đánh giá? Tiềm năng quân sự của Việt Nam chúng ta được đánh giá như thế nào so với thế giới?</a:t>
            </a:r>
            <a:endParaRPr lang="zh-CN" altLang="en-US" sz="2600" kern="0" dirty="0">
              <a:solidFill>
                <a:prstClr val="black">
                  <a:lumMod val="75000"/>
                  <a:lumOff val="25000"/>
                </a:prstClr>
              </a:solidFill>
              <a:ea typeface="微软雅黑"/>
              <a:cs typeface="Calibri" panose="020F0502020204030204" pitchFamily="34" charset="0"/>
              <a:sym typeface="+mn-lt"/>
            </a:endParaRPr>
          </a:p>
        </p:txBody>
      </p:sp>
      <p:pic>
        <p:nvPicPr>
          <p:cNvPr id="6" name="Picture 2" descr="n23 Fb Tran Manh Tung">
            <a:extLst>
              <a:ext uri="{FF2B5EF4-FFF2-40B4-BE49-F238E27FC236}">
                <a16:creationId xmlns:a16="http://schemas.microsoft.com/office/drawing/2014/main" id="{0CF1F060-A3C6-68B0-08C3-022414B8AE20}"/>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45173" t="15875" r="45431" b="72126"/>
          <a:stretch/>
        </p:blipFill>
        <p:spPr bwMode="auto">
          <a:xfrm>
            <a:off x="5030109" y="3314700"/>
            <a:ext cx="8240415" cy="6761956"/>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descr="n23 Fb Tran Manh Tung">
            <a:extLst>
              <a:ext uri="{FF2B5EF4-FFF2-40B4-BE49-F238E27FC236}">
                <a16:creationId xmlns:a16="http://schemas.microsoft.com/office/drawing/2014/main" id="{7B67A278-E5DF-D343-082D-2AB10F87F292}"/>
              </a:ext>
            </a:extLst>
          </p:cNvPr>
          <p:cNvSpPr txBox="1"/>
          <p:nvPr/>
        </p:nvSpPr>
        <p:spPr>
          <a:xfrm>
            <a:off x="14905703" y="5603840"/>
            <a:ext cx="1752600" cy="1091837"/>
          </a:xfrm>
          <a:prstGeom prst="rect">
            <a:avLst/>
          </a:prstGeom>
          <a:noFill/>
        </p:spPr>
        <p:txBody>
          <a:bodyPr wrap="square">
            <a:spAutoFit/>
          </a:bodyPr>
          <a:lstStyle/>
          <a:p>
            <a:pPr lvl="0" algn="just">
              <a:lnSpc>
                <a:spcPct val="115000"/>
              </a:lnSpc>
            </a:pPr>
            <a:r>
              <a:rPr lang="en-US" sz="6000">
                <a:effectLst/>
                <a:latin typeface="Calibri" panose="020F0502020204030204" pitchFamily="34" charset="0"/>
                <a:ea typeface="Times New Roman" panose="02020603050405020304" pitchFamily="18" charset="0"/>
                <a:cs typeface="Calibri" panose="020F0502020204030204" pitchFamily="34" charset="0"/>
              </a:rPr>
              <a:t>Pháp</a:t>
            </a:r>
          </a:p>
        </p:txBody>
      </p:sp>
      <p:sp>
        <p:nvSpPr>
          <p:cNvPr id="7" name="TextBox 6" descr="n23 Fb Tran Manh Tung">
            <a:extLst>
              <a:ext uri="{FF2B5EF4-FFF2-40B4-BE49-F238E27FC236}">
                <a16:creationId xmlns:a16="http://schemas.microsoft.com/office/drawing/2014/main" id="{88C20E69-B05C-D99E-BAF1-B652547FBE64}"/>
              </a:ext>
            </a:extLst>
          </p:cNvPr>
          <p:cNvSpPr txBox="1"/>
          <p:nvPr/>
        </p:nvSpPr>
        <p:spPr>
          <a:xfrm>
            <a:off x="14935200" y="4051663"/>
            <a:ext cx="1752600" cy="1091837"/>
          </a:xfrm>
          <a:prstGeom prst="rect">
            <a:avLst/>
          </a:prstGeom>
          <a:noFill/>
        </p:spPr>
        <p:txBody>
          <a:bodyPr wrap="square">
            <a:spAutoFit/>
          </a:bodyPr>
          <a:lstStyle/>
          <a:p>
            <a:pPr lvl="0" algn="just">
              <a:lnSpc>
                <a:spcPct val="115000"/>
              </a:lnSpc>
            </a:pPr>
            <a:r>
              <a:rPr lang="en-US" sz="6000">
                <a:effectLst/>
                <a:latin typeface="Calibri" panose="020F0502020204030204" pitchFamily="34" charset="0"/>
                <a:ea typeface="Times New Roman" panose="02020603050405020304" pitchFamily="18" charset="0"/>
                <a:cs typeface="Calibri" panose="020F0502020204030204" pitchFamily="34" charset="0"/>
              </a:rPr>
              <a:t>Italia</a:t>
            </a:r>
          </a:p>
        </p:txBody>
      </p:sp>
      <p:sp>
        <p:nvSpPr>
          <p:cNvPr id="9" name="TextBox 8" descr="n23 Fb Tran Manh Tung">
            <a:extLst>
              <a:ext uri="{FF2B5EF4-FFF2-40B4-BE49-F238E27FC236}">
                <a16:creationId xmlns:a16="http://schemas.microsoft.com/office/drawing/2014/main" id="{4581C944-67E0-107B-BAD4-4CE00FD6D9CC}"/>
              </a:ext>
            </a:extLst>
          </p:cNvPr>
          <p:cNvSpPr txBox="1"/>
          <p:nvPr/>
        </p:nvSpPr>
        <p:spPr>
          <a:xfrm>
            <a:off x="13715999" y="7243108"/>
            <a:ext cx="4021017" cy="1938992"/>
          </a:xfrm>
          <a:prstGeom prst="rect">
            <a:avLst/>
          </a:prstGeom>
          <a:noFill/>
        </p:spPr>
        <p:txBody>
          <a:bodyPr wrap="square">
            <a:spAutoFit/>
          </a:bodyPr>
          <a:lstStyle/>
          <a:p>
            <a:pPr lvl="0" algn="ctr"/>
            <a:r>
              <a:rPr lang="en-US" sz="6000">
                <a:effectLst/>
                <a:latin typeface="Calibri" panose="020F0502020204030204" pitchFamily="34" charset="0"/>
                <a:ea typeface="Times New Roman" panose="02020603050405020304" pitchFamily="18" charset="0"/>
                <a:cs typeface="Calibri" panose="020F0502020204030204" pitchFamily="34" charset="0"/>
              </a:rPr>
              <a:t>Vương quốc</a:t>
            </a:r>
          </a:p>
          <a:p>
            <a:pPr lvl="0" algn="ctr"/>
            <a:r>
              <a:rPr lang="en-US" sz="6000">
                <a:effectLst/>
                <a:latin typeface="Calibri" panose="020F0502020204030204" pitchFamily="34" charset="0"/>
                <a:ea typeface="Times New Roman" panose="02020603050405020304" pitchFamily="18" charset="0"/>
                <a:cs typeface="Calibri" panose="020F0502020204030204" pitchFamily="34" charset="0"/>
              </a:rPr>
              <a:t>Anh</a:t>
            </a:r>
          </a:p>
        </p:txBody>
      </p:sp>
    </p:spTree>
    <p:extLst>
      <p:ext uri="{BB962C8B-B14F-4D97-AF65-F5344CB8AC3E}">
        <p14:creationId xmlns:p14="http://schemas.microsoft.com/office/powerpoint/2010/main" val="261990601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MH_SubTitle_1" descr="n23 Fb Tran Manh Tung">
            <a:extLst>
              <a:ext uri="{FF2B5EF4-FFF2-40B4-BE49-F238E27FC236}">
                <a16:creationId xmlns:a16="http://schemas.microsoft.com/office/drawing/2014/main" id="{28AD0404-01B7-3C2D-C1F9-72BF6A5BBC72}"/>
              </a:ext>
            </a:extLst>
          </p:cNvPr>
          <p:cNvSpPr>
            <a:spLocks/>
          </p:cNvSpPr>
          <p:nvPr>
            <p:custDataLst>
              <p:tags r:id="rId1"/>
            </p:custDataLst>
          </p:nvPr>
        </p:nvSpPr>
        <p:spPr bwMode="auto">
          <a:xfrm>
            <a:off x="1554480" y="2388995"/>
            <a:ext cx="1920240" cy="640080"/>
          </a:xfrm>
          <a:custGeom>
            <a:avLst/>
            <a:gdLst>
              <a:gd name="T0" fmla="*/ 2147483646 w 30720"/>
              <a:gd name="T1" fmla="*/ 2147483646 h 11496"/>
              <a:gd name="T2" fmla="*/ 2147483646 w 30720"/>
              <a:gd name="T3" fmla="*/ 2147483646 h 11496"/>
              <a:gd name="T4" fmla="*/ 2147483646 w 30720"/>
              <a:gd name="T5" fmla="*/ 2147483646 h 11496"/>
              <a:gd name="T6" fmla="*/ 2147483646 w 30720"/>
              <a:gd name="T7" fmla="*/ 2147483646 h 11496"/>
              <a:gd name="T8" fmla="*/ 2147483646 w 30720"/>
              <a:gd name="T9" fmla="*/ 2147483646 h 11496"/>
              <a:gd name="T10" fmla="*/ 2147483646 w 30720"/>
              <a:gd name="T11" fmla="*/ 2147483646 h 11496"/>
              <a:gd name="T12" fmla="*/ 2147483646 w 30720"/>
              <a:gd name="T13" fmla="*/ 2147483646 h 11496"/>
              <a:gd name="T14" fmla="*/ 2147483646 w 30720"/>
              <a:gd name="T15" fmla="*/ 2147483646 h 11496"/>
              <a:gd name="T16" fmla="*/ 2147483646 w 30720"/>
              <a:gd name="T17" fmla="*/ 2147483646 h 11496"/>
              <a:gd name="T18" fmla="*/ 2147483646 w 30720"/>
              <a:gd name="T19" fmla="*/ 2147483646 h 11496"/>
              <a:gd name="T20" fmla="*/ 2147483646 w 30720"/>
              <a:gd name="T21" fmla="*/ 2147483646 h 11496"/>
              <a:gd name="T22" fmla="*/ 2147483646 w 30720"/>
              <a:gd name="T23" fmla="*/ 2147483646 h 11496"/>
              <a:gd name="T24" fmla="*/ 2147483646 w 30720"/>
              <a:gd name="T25" fmla="*/ 2147483646 h 11496"/>
              <a:gd name="T26" fmla="*/ 2147483646 w 30720"/>
              <a:gd name="T27" fmla="*/ 2147483646 h 11496"/>
              <a:gd name="T28" fmla="*/ 2147483646 w 30720"/>
              <a:gd name="T29" fmla="*/ 2147483646 h 11496"/>
              <a:gd name="T30" fmla="*/ 2147483646 w 30720"/>
              <a:gd name="T31" fmla="*/ 2147483646 h 11496"/>
              <a:gd name="T32" fmla="*/ 2147483646 w 30720"/>
              <a:gd name="T33" fmla="*/ 2147483646 h 11496"/>
              <a:gd name="T34" fmla="*/ 2147483646 w 30720"/>
              <a:gd name="T35" fmla="*/ 2147483646 h 11496"/>
              <a:gd name="T36" fmla="*/ 2147483646 w 30720"/>
              <a:gd name="T37" fmla="*/ 2147483646 h 11496"/>
              <a:gd name="T38" fmla="*/ 2147483646 w 30720"/>
              <a:gd name="T39" fmla="*/ 2147483646 h 11496"/>
              <a:gd name="T40" fmla="*/ 2147483646 w 30720"/>
              <a:gd name="T41" fmla="*/ 2147483646 h 11496"/>
              <a:gd name="T42" fmla="*/ 2147483646 w 30720"/>
              <a:gd name="T43" fmla="*/ 2147483646 h 11496"/>
              <a:gd name="T44" fmla="*/ 2147483646 w 30720"/>
              <a:gd name="T45" fmla="*/ 2147483646 h 11496"/>
              <a:gd name="T46" fmla="*/ 2147483646 w 30720"/>
              <a:gd name="T47" fmla="*/ 2147483646 h 11496"/>
              <a:gd name="T48" fmla="*/ 2147483646 w 30720"/>
              <a:gd name="T49" fmla="*/ 2147483646 h 11496"/>
              <a:gd name="T50" fmla="*/ 2147483646 w 30720"/>
              <a:gd name="T51" fmla="*/ 2147483646 h 11496"/>
              <a:gd name="T52" fmla="*/ 2147483646 w 30720"/>
              <a:gd name="T53" fmla="*/ 2147483646 h 11496"/>
              <a:gd name="T54" fmla="*/ 2147483646 w 30720"/>
              <a:gd name="T55" fmla="*/ 2147483646 h 11496"/>
              <a:gd name="T56" fmla="*/ 2147483646 w 30720"/>
              <a:gd name="T57" fmla="*/ 2147483646 h 11496"/>
              <a:gd name="T58" fmla="*/ 2147483646 w 30720"/>
              <a:gd name="T59" fmla="*/ 2147483646 h 11496"/>
              <a:gd name="T60" fmla="*/ 2147483646 w 30720"/>
              <a:gd name="T61" fmla="*/ 2147483646 h 11496"/>
              <a:gd name="T62" fmla="*/ 2147483646 w 30720"/>
              <a:gd name="T63" fmla="*/ 2147483646 h 11496"/>
              <a:gd name="T64" fmla="*/ 2147483646 w 30720"/>
              <a:gd name="T65" fmla="*/ 2147483646 h 11496"/>
              <a:gd name="T66" fmla="*/ 2147483646 w 30720"/>
              <a:gd name="T67" fmla="*/ 2147483646 h 11496"/>
              <a:gd name="T68" fmla="*/ 2147483646 w 30720"/>
              <a:gd name="T69" fmla="*/ 2147483646 h 11496"/>
              <a:gd name="T70" fmla="*/ 2147483646 w 30720"/>
              <a:gd name="T71" fmla="*/ 2147483646 h 11496"/>
              <a:gd name="T72" fmla="*/ 2147483646 w 30720"/>
              <a:gd name="T73" fmla="*/ 2147483646 h 11496"/>
              <a:gd name="T74" fmla="*/ 2147483646 w 30720"/>
              <a:gd name="T75" fmla="*/ 2147483646 h 11496"/>
              <a:gd name="T76" fmla="*/ 2147483646 w 30720"/>
              <a:gd name="T77" fmla="*/ 2147483646 h 11496"/>
              <a:gd name="T78" fmla="*/ 2147483646 w 30720"/>
              <a:gd name="T79" fmla="*/ 2147483646 h 11496"/>
              <a:gd name="T80" fmla="*/ 2147483646 w 30720"/>
              <a:gd name="T81" fmla="*/ 2147483646 h 11496"/>
              <a:gd name="T82" fmla="*/ 2147483646 w 30720"/>
              <a:gd name="T83" fmla="*/ 2147483646 h 11496"/>
              <a:gd name="T84" fmla="*/ 2147483646 w 30720"/>
              <a:gd name="T85" fmla="*/ 2147483646 h 11496"/>
              <a:gd name="T86" fmla="*/ 2147483646 w 30720"/>
              <a:gd name="T87" fmla="*/ 2147483646 h 11496"/>
              <a:gd name="T88" fmla="*/ 2147483646 w 30720"/>
              <a:gd name="T89" fmla="*/ 2147483646 h 11496"/>
              <a:gd name="T90" fmla="*/ 2147483646 w 30720"/>
              <a:gd name="T91" fmla="*/ 2147483646 h 11496"/>
              <a:gd name="T92" fmla="*/ 2147483646 w 30720"/>
              <a:gd name="T93" fmla="*/ 2147483646 h 11496"/>
              <a:gd name="T94" fmla="*/ 2147483646 w 30720"/>
              <a:gd name="T95" fmla="*/ 2147483646 h 11496"/>
              <a:gd name="T96" fmla="*/ 2147483646 w 30720"/>
              <a:gd name="T97" fmla="*/ 2147483646 h 11496"/>
              <a:gd name="T98" fmla="*/ 2147483646 w 30720"/>
              <a:gd name="T99" fmla="*/ 2147483646 h 11496"/>
              <a:gd name="T100" fmla="*/ 2147483646 w 30720"/>
              <a:gd name="T101" fmla="*/ 2147483646 h 11496"/>
              <a:gd name="T102" fmla="*/ 2147483646 w 30720"/>
              <a:gd name="T103" fmla="*/ 2147483646 h 11496"/>
              <a:gd name="T104" fmla="*/ 2147483646 w 30720"/>
              <a:gd name="T105" fmla="*/ 2147483646 h 11496"/>
              <a:gd name="T106" fmla="*/ 2147483646 w 30720"/>
              <a:gd name="T107" fmla="*/ 2147483646 h 11496"/>
              <a:gd name="T108" fmla="*/ 2147483646 w 30720"/>
              <a:gd name="T109" fmla="*/ 2147483646 h 11496"/>
              <a:gd name="T110" fmla="*/ 2147483646 w 30720"/>
              <a:gd name="T111" fmla="*/ 2147483646 h 11496"/>
              <a:gd name="T112" fmla="*/ 2147483646 w 30720"/>
              <a:gd name="T113" fmla="*/ 2147483646 h 11496"/>
              <a:gd name="T114" fmla="*/ 2147483646 w 30720"/>
              <a:gd name="T115" fmla="*/ 2147483646 h 11496"/>
              <a:gd name="T116" fmla="*/ 2147483646 w 30720"/>
              <a:gd name="T117" fmla="*/ 2147483646 h 11496"/>
              <a:gd name="T118" fmla="*/ 2147483646 w 30720"/>
              <a:gd name="T119" fmla="*/ 2147483646 h 11496"/>
              <a:gd name="T120" fmla="*/ 2147483646 w 30720"/>
              <a:gd name="T121" fmla="*/ 2147483646 h 11496"/>
              <a:gd name="T122" fmla="*/ 2147483646 w 30720"/>
              <a:gd name="T123" fmla="*/ 2147483646 h 11496"/>
              <a:gd name="T124" fmla="*/ 2147483646 w 30720"/>
              <a:gd name="T125" fmla="*/ 2147483646 h 1149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720" h="11496">
                <a:moveTo>
                  <a:pt x="29285" y="7403"/>
                </a:moveTo>
                <a:lnTo>
                  <a:pt x="29285" y="7403"/>
                </a:lnTo>
                <a:lnTo>
                  <a:pt x="29232" y="7379"/>
                </a:lnTo>
                <a:lnTo>
                  <a:pt x="29180" y="7357"/>
                </a:lnTo>
                <a:lnTo>
                  <a:pt x="29127" y="7336"/>
                </a:lnTo>
                <a:lnTo>
                  <a:pt x="29073" y="7316"/>
                </a:lnTo>
                <a:lnTo>
                  <a:pt x="29020" y="7298"/>
                </a:lnTo>
                <a:lnTo>
                  <a:pt x="28966" y="7280"/>
                </a:lnTo>
                <a:lnTo>
                  <a:pt x="28913" y="7264"/>
                </a:lnTo>
                <a:lnTo>
                  <a:pt x="28859" y="7251"/>
                </a:lnTo>
                <a:lnTo>
                  <a:pt x="28804" y="7237"/>
                </a:lnTo>
                <a:lnTo>
                  <a:pt x="28750" y="7226"/>
                </a:lnTo>
                <a:lnTo>
                  <a:pt x="28697" y="7216"/>
                </a:lnTo>
                <a:lnTo>
                  <a:pt x="28643" y="7208"/>
                </a:lnTo>
                <a:lnTo>
                  <a:pt x="28589" y="7202"/>
                </a:lnTo>
                <a:lnTo>
                  <a:pt x="28535" y="7198"/>
                </a:lnTo>
                <a:lnTo>
                  <a:pt x="28482" y="7195"/>
                </a:lnTo>
                <a:lnTo>
                  <a:pt x="28429" y="7194"/>
                </a:lnTo>
                <a:lnTo>
                  <a:pt x="28376" y="7194"/>
                </a:lnTo>
                <a:lnTo>
                  <a:pt x="28322" y="7197"/>
                </a:lnTo>
                <a:lnTo>
                  <a:pt x="28269" y="7201"/>
                </a:lnTo>
                <a:lnTo>
                  <a:pt x="28217" y="7207"/>
                </a:lnTo>
                <a:lnTo>
                  <a:pt x="28165" y="7215"/>
                </a:lnTo>
                <a:lnTo>
                  <a:pt x="28113" y="7226"/>
                </a:lnTo>
                <a:lnTo>
                  <a:pt x="28062" y="7238"/>
                </a:lnTo>
                <a:lnTo>
                  <a:pt x="28011" y="7253"/>
                </a:lnTo>
                <a:lnTo>
                  <a:pt x="27960" y="7270"/>
                </a:lnTo>
                <a:lnTo>
                  <a:pt x="27910" y="7289"/>
                </a:lnTo>
                <a:lnTo>
                  <a:pt x="27861" y="7310"/>
                </a:lnTo>
                <a:lnTo>
                  <a:pt x="27812" y="7334"/>
                </a:lnTo>
                <a:lnTo>
                  <a:pt x="27763" y="7360"/>
                </a:lnTo>
                <a:lnTo>
                  <a:pt x="27717" y="7388"/>
                </a:lnTo>
                <a:lnTo>
                  <a:pt x="27670" y="7418"/>
                </a:lnTo>
                <a:lnTo>
                  <a:pt x="27623" y="7452"/>
                </a:lnTo>
                <a:lnTo>
                  <a:pt x="27600" y="7473"/>
                </a:lnTo>
                <a:lnTo>
                  <a:pt x="27578" y="7494"/>
                </a:lnTo>
                <a:lnTo>
                  <a:pt x="27556" y="7516"/>
                </a:lnTo>
                <a:lnTo>
                  <a:pt x="27535" y="7539"/>
                </a:lnTo>
                <a:lnTo>
                  <a:pt x="27515" y="7562"/>
                </a:lnTo>
                <a:lnTo>
                  <a:pt x="27495" y="7586"/>
                </a:lnTo>
                <a:lnTo>
                  <a:pt x="27476" y="7611"/>
                </a:lnTo>
                <a:lnTo>
                  <a:pt x="27457" y="7636"/>
                </a:lnTo>
                <a:lnTo>
                  <a:pt x="27440" y="7662"/>
                </a:lnTo>
                <a:lnTo>
                  <a:pt x="27422" y="7689"/>
                </a:lnTo>
                <a:lnTo>
                  <a:pt x="27405" y="7716"/>
                </a:lnTo>
                <a:lnTo>
                  <a:pt x="27390" y="7743"/>
                </a:lnTo>
                <a:lnTo>
                  <a:pt x="27374" y="7771"/>
                </a:lnTo>
                <a:lnTo>
                  <a:pt x="27360" y="7799"/>
                </a:lnTo>
                <a:lnTo>
                  <a:pt x="27345" y="7827"/>
                </a:lnTo>
                <a:lnTo>
                  <a:pt x="27332" y="7857"/>
                </a:lnTo>
                <a:lnTo>
                  <a:pt x="27319" y="7887"/>
                </a:lnTo>
                <a:lnTo>
                  <a:pt x="27307" y="7916"/>
                </a:lnTo>
                <a:lnTo>
                  <a:pt x="27296" y="7946"/>
                </a:lnTo>
                <a:lnTo>
                  <a:pt x="27286" y="7976"/>
                </a:lnTo>
                <a:lnTo>
                  <a:pt x="27276" y="8006"/>
                </a:lnTo>
                <a:lnTo>
                  <a:pt x="27268" y="8038"/>
                </a:lnTo>
                <a:lnTo>
                  <a:pt x="27260" y="8069"/>
                </a:lnTo>
                <a:lnTo>
                  <a:pt x="27252" y="8099"/>
                </a:lnTo>
                <a:lnTo>
                  <a:pt x="27246" y="8130"/>
                </a:lnTo>
                <a:lnTo>
                  <a:pt x="27241" y="8161"/>
                </a:lnTo>
                <a:lnTo>
                  <a:pt x="27236" y="8193"/>
                </a:lnTo>
                <a:lnTo>
                  <a:pt x="27231" y="8224"/>
                </a:lnTo>
                <a:lnTo>
                  <a:pt x="27228" y="8255"/>
                </a:lnTo>
                <a:lnTo>
                  <a:pt x="27226" y="8286"/>
                </a:lnTo>
                <a:lnTo>
                  <a:pt x="27225" y="8318"/>
                </a:lnTo>
                <a:lnTo>
                  <a:pt x="27224" y="8348"/>
                </a:lnTo>
                <a:lnTo>
                  <a:pt x="27225" y="8379"/>
                </a:lnTo>
                <a:lnTo>
                  <a:pt x="27226" y="8409"/>
                </a:lnTo>
                <a:lnTo>
                  <a:pt x="27228" y="8440"/>
                </a:lnTo>
                <a:lnTo>
                  <a:pt x="27231" y="8471"/>
                </a:lnTo>
                <a:lnTo>
                  <a:pt x="27236" y="8500"/>
                </a:lnTo>
                <a:lnTo>
                  <a:pt x="27241" y="8530"/>
                </a:lnTo>
                <a:lnTo>
                  <a:pt x="27247" y="8559"/>
                </a:lnTo>
                <a:lnTo>
                  <a:pt x="27254" y="8588"/>
                </a:lnTo>
                <a:lnTo>
                  <a:pt x="27263" y="8617"/>
                </a:lnTo>
                <a:lnTo>
                  <a:pt x="27271" y="8645"/>
                </a:lnTo>
                <a:lnTo>
                  <a:pt x="27281" y="8674"/>
                </a:lnTo>
                <a:lnTo>
                  <a:pt x="27293" y="8701"/>
                </a:lnTo>
                <a:lnTo>
                  <a:pt x="27304" y="8728"/>
                </a:lnTo>
                <a:lnTo>
                  <a:pt x="27318" y="8754"/>
                </a:lnTo>
                <a:lnTo>
                  <a:pt x="27331" y="8780"/>
                </a:lnTo>
                <a:lnTo>
                  <a:pt x="27347" y="8805"/>
                </a:lnTo>
                <a:lnTo>
                  <a:pt x="27364" y="8830"/>
                </a:lnTo>
                <a:lnTo>
                  <a:pt x="27381" y="8854"/>
                </a:lnTo>
                <a:lnTo>
                  <a:pt x="27399" y="8876"/>
                </a:lnTo>
                <a:lnTo>
                  <a:pt x="27419" y="8899"/>
                </a:lnTo>
                <a:lnTo>
                  <a:pt x="27440" y="8921"/>
                </a:lnTo>
                <a:lnTo>
                  <a:pt x="27462" y="8943"/>
                </a:lnTo>
                <a:lnTo>
                  <a:pt x="27484" y="8963"/>
                </a:lnTo>
                <a:lnTo>
                  <a:pt x="27509" y="8983"/>
                </a:lnTo>
                <a:lnTo>
                  <a:pt x="27534" y="9001"/>
                </a:lnTo>
                <a:lnTo>
                  <a:pt x="27560" y="9019"/>
                </a:lnTo>
                <a:lnTo>
                  <a:pt x="27589" y="9036"/>
                </a:lnTo>
                <a:lnTo>
                  <a:pt x="27618" y="9052"/>
                </a:lnTo>
                <a:lnTo>
                  <a:pt x="27648" y="9067"/>
                </a:lnTo>
                <a:lnTo>
                  <a:pt x="27679" y="9081"/>
                </a:lnTo>
                <a:lnTo>
                  <a:pt x="27711" y="9094"/>
                </a:lnTo>
                <a:lnTo>
                  <a:pt x="27746" y="9106"/>
                </a:lnTo>
                <a:lnTo>
                  <a:pt x="27734" y="9013"/>
                </a:lnTo>
                <a:lnTo>
                  <a:pt x="27730" y="8964"/>
                </a:lnTo>
                <a:lnTo>
                  <a:pt x="27727" y="8916"/>
                </a:lnTo>
                <a:lnTo>
                  <a:pt x="27724" y="8866"/>
                </a:lnTo>
                <a:lnTo>
                  <a:pt x="27722" y="8816"/>
                </a:lnTo>
                <a:lnTo>
                  <a:pt x="27721" y="8767"/>
                </a:lnTo>
                <a:lnTo>
                  <a:pt x="27721" y="8717"/>
                </a:lnTo>
                <a:lnTo>
                  <a:pt x="27722" y="8667"/>
                </a:lnTo>
                <a:lnTo>
                  <a:pt x="27725" y="8617"/>
                </a:lnTo>
                <a:lnTo>
                  <a:pt x="27729" y="8568"/>
                </a:lnTo>
                <a:lnTo>
                  <a:pt x="27734" y="8519"/>
                </a:lnTo>
                <a:lnTo>
                  <a:pt x="27743" y="8472"/>
                </a:lnTo>
                <a:lnTo>
                  <a:pt x="27752" y="8425"/>
                </a:lnTo>
                <a:lnTo>
                  <a:pt x="27763" y="8378"/>
                </a:lnTo>
                <a:lnTo>
                  <a:pt x="27776" y="8333"/>
                </a:lnTo>
                <a:lnTo>
                  <a:pt x="27783" y="8311"/>
                </a:lnTo>
                <a:lnTo>
                  <a:pt x="27792" y="8289"/>
                </a:lnTo>
                <a:lnTo>
                  <a:pt x="27800" y="8268"/>
                </a:lnTo>
                <a:lnTo>
                  <a:pt x="27809" y="8247"/>
                </a:lnTo>
                <a:lnTo>
                  <a:pt x="27820" y="8226"/>
                </a:lnTo>
                <a:lnTo>
                  <a:pt x="27829" y="8206"/>
                </a:lnTo>
                <a:lnTo>
                  <a:pt x="27840" y="8185"/>
                </a:lnTo>
                <a:lnTo>
                  <a:pt x="27852" y="8167"/>
                </a:lnTo>
                <a:lnTo>
                  <a:pt x="27864" y="8148"/>
                </a:lnTo>
                <a:lnTo>
                  <a:pt x="27877" y="8129"/>
                </a:lnTo>
                <a:lnTo>
                  <a:pt x="27890" y="8112"/>
                </a:lnTo>
                <a:lnTo>
                  <a:pt x="27905" y="8094"/>
                </a:lnTo>
                <a:lnTo>
                  <a:pt x="27921" y="8077"/>
                </a:lnTo>
                <a:lnTo>
                  <a:pt x="27936" y="8061"/>
                </a:lnTo>
                <a:lnTo>
                  <a:pt x="27953" y="8045"/>
                </a:lnTo>
                <a:lnTo>
                  <a:pt x="27970" y="8029"/>
                </a:lnTo>
                <a:lnTo>
                  <a:pt x="27987" y="8015"/>
                </a:lnTo>
                <a:lnTo>
                  <a:pt x="28006" y="8001"/>
                </a:lnTo>
                <a:lnTo>
                  <a:pt x="28026" y="7988"/>
                </a:lnTo>
                <a:lnTo>
                  <a:pt x="28047" y="7975"/>
                </a:lnTo>
                <a:lnTo>
                  <a:pt x="28067" y="7963"/>
                </a:lnTo>
                <a:lnTo>
                  <a:pt x="28089" y="7951"/>
                </a:lnTo>
                <a:lnTo>
                  <a:pt x="28112" y="7941"/>
                </a:lnTo>
                <a:lnTo>
                  <a:pt x="28136" y="7931"/>
                </a:lnTo>
                <a:lnTo>
                  <a:pt x="28160" y="7922"/>
                </a:lnTo>
                <a:lnTo>
                  <a:pt x="28186" y="7914"/>
                </a:lnTo>
                <a:lnTo>
                  <a:pt x="28212" y="7906"/>
                </a:lnTo>
                <a:lnTo>
                  <a:pt x="28240" y="7899"/>
                </a:lnTo>
                <a:lnTo>
                  <a:pt x="28268" y="7893"/>
                </a:lnTo>
                <a:lnTo>
                  <a:pt x="28298" y="7889"/>
                </a:lnTo>
                <a:lnTo>
                  <a:pt x="28328" y="7885"/>
                </a:lnTo>
                <a:lnTo>
                  <a:pt x="28358" y="7880"/>
                </a:lnTo>
                <a:lnTo>
                  <a:pt x="28384" y="7882"/>
                </a:lnTo>
                <a:lnTo>
                  <a:pt x="28410" y="7883"/>
                </a:lnTo>
                <a:lnTo>
                  <a:pt x="28435" y="7884"/>
                </a:lnTo>
                <a:lnTo>
                  <a:pt x="28460" y="7887"/>
                </a:lnTo>
                <a:lnTo>
                  <a:pt x="28485" y="7890"/>
                </a:lnTo>
                <a:lnTo>
                  <a:pt x="28510" y="7893"/>
                </a:lnTo>
                <a:lnTo>
                  <a:pt x="28535" y="7898"/>
                </a:lnTo>
                <a:lnTo>
                  <a:pt x="28559" y="7903"/>
                </a:lnTo>
                <a:lnTo>
                  <a:pt x="28583" y="7909"/>
                </a:lnTo>
                <a:lnTo>
                  <a:pt x="28607" y="7915"/>
                </a:lnTo>
                <a:lnTo>
                  <a:pt x="28630" y="7922"/>
                </a:lnTo>
                <a:lnTo>
                  <a:pt x="28654" y="7929"/>
                </a:lnTo>
                <a:lnTo>
                  <a:pt x="28676" y="7938"/>
                </a:lnTo>
                <a:lnTo>
                  <a:pt x="28699" y="7947"/>
                </a:lnTo>
                <a:lnTo>
                  <a:pt x="28721" y="7956"/>
                </a:lnTo>
                <a:lnTo>
                  <a:pt x="28743" y="7966"/>
                </a:lnTo>
                <a:lnTo>
                  <a:pt x="28765" y="7976"/>
                </a:lnTo>
                <a:lnTo>
                  <a:pt x="28787" y="7988"/>
                </a:lnTo>
                <a:lnTo>
                  <a:pt x="28808" y="7999"/>
                </a:lnTo>
                <a:lnTo>
                  <a:pt x="28828" y="8012"/>
                </a:lnTo>
                <a:lnTo>
                  <a:pt x="28869" y="8038"/>
                </a:lnTo>
                <a:lnTo>
                  <a:pt x="28908" y="8065"/>
                </a:lnTo>
                <a:lnTo>
                  <a:pt x="28945" y="8095"/>
                </a:lnTo>
                <a:lnTo>
                  <a:pt x="28981" y="8126"/>
                </a:lnTo>
                <a:lnTo>
                  <a:pt x="29016" y="8159"/>
                </a:lnTo>
                <a:lnTo>
                  <a:pt x="29048" y="8195"/>
                </a:lnTo>
                <a:lnTo>
                  <a:pt x="29078" y="8231"/>
                </a:lnTo>
                <a:lnTo>
                  <a:pt x="29107" y="8270"/>
                </a:lnTo>
                <a:lnTo>
                  <a:pt x="29134" y="8309"/>
                </a:lnTo>
                <a:lnTo>
                  <a:pt x="29159" y="8351"/>
                </a:lnTo>
                <a:lnTo>
                  <a:pt x="29182" y="8394"/>
                </a:lnTo>
                <a:lnTo>
                  <a:pt x="29202" y="8436"/>
                </a:lnTo>
                <a:lnTo>
                  <a:pt x="29221" y="8481"/>
                </a:lnTo>
                <a:lnTo>
                  <a:pt x="29229" y="8504"/>
                </a:lnTo>
                <a:lnTo>
                  <a:pt x="29238" y="8527"/>
                </a:lnTo>
                <a:lnTo>
                  <a:pt x="29245" y="8551"/>
                </a:lnTo>
                <a:lnTo>
                  <a:pt x="29251" y="8574"/>
                </a:lnTo>
                <a:lnTo>
                  <a:pt x="29257" y="8598"/>
                </a:lnTo>
                <a:lnTo>
                  <a:pt x="29263" y="8621"/>
                </a:lnTo>
                <a:lnTo>
                  <a:pt x="29268" y="8645"/>
                </a:lnTo>
                <a:lnTo>
                  <a:pt x="29272" y="8670"/>
                </a:lnTo>
                <a:lnTo>
                  <a:pt x="29275" y="8694"/>
                </a:lnTo>
                <a:lnTo>
                  <a:pt x="29278" y="8719"/>
                </a:lnTo>
                <a:lnTo>
                  <a:pt x="29280" y="8744"/>
                </a:lnTo>
                <a:lnTo>
                  <a:pt x="29282" y="8769"/>
                </a:lnTo>
                <a:lnTo>
                  <a:pt x="29283" y="8794"/>
                </a:lnTo>
                <a:lnTo>
                  <a:pt x="29283" y="8820"/>
                </a:lnTo>
                <a:lnTo>
                  <a:pt x="29283" y="8845"/>
                </a:lnTo>
                <a:lnTo>
                  <a:pt x="29282" y="8871"/>
                </a:lnTo>
                <a:lnTo>
                  <a:pt x="29280" y="8897"/>
                </a:lnTo>
                <a:lnTo>
                  <a:pt x="29278" y="8922"/>
                </a:lnTo>
                <a:lnTo>
                  <a:pt x="29271" y="8974"/>
                </a:lnTo>
                <a:lnTo>
                  <a:pt x="29262" y="9024"/>
                </a:lnTo>
                <a:lnTo>
                  <a:pt x="29251" y="9074"/>
                </a:lnTo>
                <a:lnTo>
                  <a:pt x="29238" y="9123"/>
                </a:lnTo>
                <a:lnTo>
                  <a:pt x="29223" y="9171"/>
                </a:lnTo>
                <a:lnTo>
                  <a:pt x="29206" y="9219"/>
                </a:lnTo>
                <a:lnTo>
                  <a:pt x="29188" y="9265"/>
                </a:lnTo>
                <a:lnTo>
                  <a:pt x="29167" y="9310"/>
                </a:lnTo>
                <a:lnTo>
                  <a:pt x="29144" y="9355"/>
                </a:lnTo>
                <a:lnTo>
                  <a:pt x="29120" y="9398"/>
                </a:lnTo>
                <a:lnTo>
                  <a:pt x="29094" y="9441"/>
                </a:lnTo>
                <a:lnTo>
                  <a:pt x="29067" y="9481"/>
                </a:lnTo>
                <a:lnTo>
                  <a:pt x="29038" y="9522"/>
                </a:lnTo>
                <a:lnTo>
                  <a:pt x="29006" y="9560"/>
                </a:lnTo>
                <a:lnTo>
                  <a:pt x="28974" y="9599"/>
                </a:lnTo>
                <a:lnTo>
                  <a:pt x="28941" y="9635"/>
                </a:lnTo>
                <a:lnTo>
                  <a:pt x="28905" y="9671"/>
                </a:lnTo>
                <a:lnTo>
                  <a:pt x="28869" y="9704"/>
                </a:lnTo>
                <a:lnTo>
                  <a:pt x="28831" y="9737"/>
                </a:lnTo>
                <a:lnTo>
                  <a:pt x="28792" y="9768"/>
                </a:lnTo>
                <a:lnTo>
                  <a:pt x="28751" y="9798"/>
                </a:lnTo>
                <a:lnTo>
                  <a:pt x="28710" y="9827"/>
                </a:lnTo>
                <a:lnTo>
                  <a:pt x="28666" y="9854"/>
                </a:lnTo>
                <a:lnTo>
                  <a:pt x="28622" y="9879"/>
                </a:lnTo>
                <a:lnTo>
                  <a:pt x="28578" y="9903"/>
                </a:lnTo>
                <a:lnTo>
                  <a:pt x="28532" y="9926"/>
                </a:lnTo>
                <a:lnTo>
                  <a:pt x="28484" y="9946"/>
                </a:lnTo>
                <a:lnTo>
                  <a:pt x="28436" y="9965"/>
                </a:lnTo>
                <a:lnTo>
                  <a:pt x="28387" y="9983"/>
                </a:lnTo>
                <a:lnTo>
                  <a:pt x="28337" y="9999"/>
                </a:lnTo>
                <a:lnTo>
                  <a:pt x="28287" y="10013"/>
                </a:lnTo>
                <a:lnTo>
                  <a:pt x="28236" y="10025"/>
                </a:lnTo>
                <a:lnTo>
                  <a:pt x="28189" y="10031"/>
                </a:lnTo>
                <a:lnTo>
                  <a:pt x="28143" y="10035"/>
                </a:lnTo>
                <a:lnTo>
                  <a:pt x="28098" y="10038"/>
                </a:lnTo>
                <a:lnTo>
                  <a:pt x="28052" y="10040"/>
                </a:lnTo>
                <a:lnTo>
                  <a:pt x="28006" y="10041"/>
                </a:lnTo>
                <a:lnTo>
                  <a:pt x="27960" y="10040"/>
                </a:lnTo>
                <a:lnTo>
                  <a:pt x="27915" y="10039"/>
                </a:lnTo>
                <a:lnTo>
                  <a:pt x="27870" y="10036"/>
                </a:lnTo>
                <a:lnTo>
                  <a:pt x="27825" y="10033"/>
                </a:lnTo>
                <a:lnTo>
                  <a:pt x="27780" y="10028"/>
                </a:lnTo>
                <a:lnTo>
                  <a:pt x="27735" y="10021"/>
                </a:lnTo>
                <a:lnTo>
                  <a:pt x="27691" y="10014"/>
                </a:lnTo>
                <a:lnTo>
                  <a:pt x="27647" y="10005"/>
                </a:lnTo>
                <a:lnTo>
                  <a:pt x="27602" y="9995"/>
                </a:lnTo>
                <a:lnTo>
                  <a:pt x="27559" y="9984"/>
                </a:lnTo>
                <a:lnTo>
                  <a:pt x="27516" y="9972"/>
                </a:lnTo>
                <a:lnTo>
                  <a:pt x="27473" y="9958"/>
                </a:lnTo>
                <a:lnTo>
                  <a:pt x="27430" y="9943"/>
                </a:lnTo>
                <a:lnTo>
                  <a:pt x="27388" y="9928"/>
                </a:lnTo>
                <a:lnTo>
                  <a:pt x="27346" y="9910"/>
                </a:lnTo>
                <a:lnTo>
                  <a:pt x="27305" y="9891"/>
                </a:lnTo>
                <a:lnTo>
                  <a:pt x="27265" y="9871"/>
                </a:lnTo>
                <a:lnTo>
                  <a:pt x="27224" y="9850"/>
                </a:lnTo>
                <a:lnTo>
                  <a:pt x="27185" y="9828"/>
                </a:lnTo>
                <a:lnTo>
                  <a:pt x="27145" y="9803"/>
                </a:lnTo>
                <a:lnTo>
                  <a:pt x="27107" y="9778"/>
                </a:lnTo>
                <a:lnTo>
                  <a:pt x="27068" y="9751"/>
                </a:lnTo>
                <a:lnTo>
                  <a:pt x="27031" y="9723"/>
                </a:lnTo>
                <a:lnTo>
                  <a:pt x="26994" y="9693"/>
                </a:lnTo>
                <a:lnTo>
                  <a:pt x="26958" y="9662"/>
                </a:lnTo>
                <a:lnTo>
                  <a:pt x="26922" y="9630"/>
                </a:lnTo>
                <a:lnTo>
                  <a:pt x="26888" y="9597"/>
                </a:lnTo>
                <a:lnTo>
                  <a:pt x="26854" y="9559"/>
                </a:lnTo>
                <a:lnTo>
                  <a:pt x="26821" y="9521"/>
                </a:lnTo>
                <a:lnTo>
                  <a:pt x="26790" y="9482"/>
                </a:lnTo>
                <a:lnTo>
                  <a:pt x="26761" y="9443"/>
                </a:lnTo>
                <a:lnTo>
                  <a:pt x="26732" y="9403"/>
                </a:lnTo>
                <a:lnTo>
                  <a:pt x="26705" y="9364"/>
                </a:lnTo>
                <a:lnTo>
                  <a:pt x="26679" y="9323"/>
                </a:lnTo>
                <a:lnTo>
                  <a:pt x="26655" y="9282"/>
                </a:lnTo>
                <a:lnTo>
                  <a:pt x="26631" y="9241"/>
                </a:lnTo>
                <a:lnTo>
                  <a:pt x="26609" y="9199"/>
                </a:lnTo>
                <a:lnTo>
                  <a:pt x="26588" y="9157"/>
                </a:lnTo>
                <a:lnTo>
                  <a:pt x="26568" y="9115"/>
                </a:lnTo>
                <a:lnTo>
                  <a:pt x="26551" y="9073"/>
                </a:lnTo>
                <a:lnTo>
                  <a:pt x="26533" y="9029"/>
                </a:lnTo>
                <a:lnTo>
                  <a:pt x="26517" y="8987"/>
                </a:lnTo>
                <a:lnTo>
                  <a:pt x="26503" y="8943"/>
                </a:lnTo>
                <a:lnTo>
                  <a:pt x="26489" y="8900"/>
                </a:lnTo>
                <a:lnTo>
                  <a:pt x="26477" y="8857"/>
                </a:lnTo>
                <a:lnTo>
                  <a:pt x="26466" y="8812"/>
                </a:lnTo>
                <a:lnTo>
                  <a:pt x="26456" y="8768"/>
                </a:lnTo>
                <a:lnTo>
                  <a:pt x="26448" y="8723"/>
                </a:lnTo>
                <a:lnTo>
                  <a:pt x="26440" y="8680"/>
                </a:lnTo>
                <a:lnTo>
                  <a:pt x="26434" y="8635"/>
                </a:lnTo>
                <a:lnTo>
                  <a:pt x="26429" y="8590"/>
                </a:lnTo>
                <a:lnTo>
                  <a:pt x="26425" y="8546"/>
                </a:lnTo>
                <a:lnTo>
                  <a:pt x="26422" y="8501"/>
                </a:lnTo>
                <a:lnTo>
                  <a:pt x="26421" y="8456"/>
                </a:lnTo>
                <a:lnTo>
                  <a:pt x="26419" y="8412"/>
                </a:lnTo>
                <a:lnTo>
                  <a:pt x="26419" y="8368"/>
                </a:lnTo>
                <a:lnTo>
                  <a:pt x="26422" y="8323"/>
                </a:lnTo>
                <a:lnTo>
                  <a:pt x="26425" y="8278"/>
                </a:lnTo>
                <a:lnTo>
                  <a:pt x="26428" y="8233"/>
                </a:lnTo>
                <a:lnTo>
                  <a:pt x="26433" y="8189"/>
                </a:lnTo>
                <a:lnTo>
                  <a:pt x="26439" y="8145"/>
                </a:lnTo>
                <a:lnTo>
                  <a:pt x="26445" y="8100"/>
                </a:lnTo>
                <a:lnTo>
                  <a:pt x="26454" y="8056"/>
                </a:lnTo>
                <a:lnTo>
                  <a:pt x="26463" y="8013"/>
                </a:lnTo>
                <a:lnTo>
                  <a:pt x="26473" y="7969"/>
                </a:lnTo>
                <a:lnTo>
                  <a:pt x="26484" y="7925"/>
                </a:lnTo>
                <a:lnTo>
                  <a:pt x="26497" y="7882"/>
                </a:lnTo>
                <a:lnTo>
                  <a:pt x="26509" y="7839"/>
                </a:lnTo>
                <a:lnTo>
                  <a:pt x="26524" y="7796"/>
                </a:lnTo>
                <a:lnTo>
                  <a:pt x="26539" y="7754"/>
                </a:lnTo>
                <a:lnTo>
                  <a:pt x="26555" y="7711"/>
                </a:lnTo>
                <a:lnTo>
                  <a:pt x="26571" y="7669"/>
                </a:lnTo>
                <a:lnTo>
                  <a:pt x="26590" y="7628"/>
                </a:lnTo>
                <a:lnTo>
                  <a:pt x="26609" y="7587"/>
                </a:lnTo>
                <a:lnTo>
                  <a:pt x="26629" y="7546"/>
                </a:lnTo>
                <a:lnTo>
                  <a:pt x="26650" y="7506"/>
                </a:lnTo>
                <a:lnTo>
                  <a:pt x="26671" y="7465"/>
                </a:lnTo>
                <a:lnTo>
                  <a:pt x="26694" y="7426"/>
                </a:lnTo>
                <a:lnTo>
                  <a:pt x="26718" y="7387"/>
                </a:lnTo>
                <a:lnTo>
                  <a:pt x="26743" y="7349"/>
                </a:lnTo>
                <a:lnTo>
                  <a:pt x="26768" y="7310"/>
                </a:lnTo>
                <a:lnTo>
                  <a:pt x="26795" y="7273"/>
                </a:lnTo>
                <a:lnTo>
                  <a:pt x="26822" y="7236"/>
                </a:lnTo>
                <a:lnTo>
                  <a:pt x="26850" y="7200"/>
                </a:lnTo>
                <a:lnTo>
                  <a:pt x="26880" y="7163"/>
                </a:lnTo>
                <a:lnTo>
                  <a:pt x="26910" y="7128"/>
                </a:lnTo>
                <a:lnTo>
                  <a:pt x="26940" y="7094"/>
                </a:lnTo>
                <a:lnTo>
                  <a:pt x="26971" y="7060"/>
                </a:lnTo>
                <a:lnTo>
                  <a:pt x="27005" y="7027"/>
                </a:lnTo>
                <a:lnTo>
                  <a:pt x="27038" y="6994"/>
                </a:lnTo>
                <a:lnTo>
                  <a:pt x="27071" y="6962"/>
                </a:lnTo>
                <a:lnTo>
                  <a:pt x="27107" y="6933"/>
                </a:lnTo>
                <a:lnTo>
                  <a:pt x="27141" y="6906"/>
                </a:lnTo>
                <a:lnTo>
                  <a:pt x="27176" y="6880"/>
                </a:lnTo>
                <a:lnTo>
                  <a:pt x="27212" y="6854"/>
                </a:lnTo>
                <a:lnTo>
                  <a:pt x="27248" y="6829"/>
                </a:lnTo>
                <a:lnTo>
                  <a:pt x="27285" y="6805"/>
                </a:lnTo>
                <a:lnTo>
                  <a:pt x="27321" y="6782"/>
                </a:lnTo>
                <a:lnTo>
                  <a:pt x="27357" y="6761"/>
                </a:lnTo>
                <a:lnTo>
                  <a:pt x="27395" y="6740"/>
                </a:lnTo>
                <a:lnTo>
                  <a:pt x="27432" y="6719"/>
                </a:lnTo>
                <a:lnTo>
                  <a:pt x="27470" y="6699"/>
                </a:lnTo>
                <a:lnTo>
                  <a:pt x="27508" y="6681"/>
                </a:lnTo>
                <a:lnTo>
                  <a:pt x="27546" y="6663"/>
                </a:lnTo>
                <a:lnTo>
                  <a:pt x="27584" y="6646"/>
                </a:lnTo>
                <a:lnTo>
                  <a:pt x="27623" y="6630"/>
                </a:lnTo>
                <a:lnTo>
                  <a:pt x="27662" y="6615"/>
                </a:lnTo>
                <a:lnTo>
                  <a:pt x="27701" y="6600"/>
                </a:lnTo>
                <a:lnTo>
                  <a:pt x="27741" y="6587"/>
                </a:lnTo>
                <a:lnTo>
                  <a:pt x="27780" y="6573"/>
                </a:lnTo>
                <a:lnTo>
                  <a:pt x="27820" y="6562"/>
                </a:lnTo>
                <a:lnTo>
                  <a:pt x="27859" y="6550"/>
                </a:lnTo>
                <a:lnTo>
                  <a:pt x="27899" y="6540"/>
                </a:lnTo>
                <a:lnTo>
                  <a:pt x="27939" y="6531"/>
                </a:lnTo>
                <a:lnTo>
                  <a:pt x="27980" y="6521"/>
                </a:lnTo>
                <a:lnTo>
                  <a:pt x="28020" y="6514"/>
                </a:lnTo>
                <a:lnTo>
                  <a:pt x="28060" y="6507"/>
                </a:lnTo>
                <a:lnTo>
                  <a:pt x="28101" y="6499"/>
                </a:lnTo>
                <a:lnTo>
                  <a:pt x="28141" y="6494"/>
                </a:lnTo>
                <a:lnTo>
                  <a:pt x="28182" y="6489"/>
                </a:lnTo>
                <a:lnTo>
                  <a:pt x="28223" y="6485"/>
                </a:lnTo>
                <a:lnTo>
                  <a:pt x="28264" y="6482"/>
                </a:lnTo>
                <a:lnTo>
                  <a:pt x="28305" y="6480"/>
                </a:lnTo>
                <a:lnTo>
                  <a:pt x="28345" y="6478"/>
                </a:lnTo>
                <a:lnTo>
                  <a:pt x="28387" y="6477"/>
                </a:lnTo>
                <a:lnTo>
                  <a:pt x="28428" y="6477"/>
                </a:lnTo>
                <a:lnTo>
                  <a:pt x="28468" y="6477"/>
                </a:lnTo>
                <a:lnTo>
                  <a:pt x="28510" y="6479"/>
                </a:lnTo>
                <a:lnTo>
                  <a:pt x="28550" y="6481"/>
                </a:lnTo>
                <a:lnTo>
                  <a:pt x="28592" y="6483"/>
                </a:lnTo>
                <a:lnTo>
                  <a:pt x="28633" y="6486"/>
                </a:lnTo>
                <a:lnTo>
                  <a:pt x="28673" y="6490"/>
                </a:lnTo>
                <a:lnTo>
                  <a:pt x="28715" y="6495"/>
                </a:lnTo>
                <a:lnTo>
                  <a:pt x="28756" y="6501"/>
                </a:lnTo>
                <a:lnTo>
                  <a:pt x="28796" y="6508"/>
                </a:lnTo>
                <a:lnTo>
                  <a:pt x="28837" y="6514"/>
                </a:lnTo>
                <a:lnTo>
                  <a:pt x="28877" y="6522"/>
                </a:lnTo>
                <a:lnTo>
                  <a:pt x="28918" y="6531"/>
                </a:lnTo>
                <a:lnTo>
                  <a:pt x="28959" y="6540"/>
                </a:lnTo>
                <a:lnTo>
                  <a:pt x="28999" y="6549"/>
                </a:lnTo>
                <a:lnTo>
                  <a:pt x="29040" y="6560"/>
                </a:lnTo>
                <a:lnTo>
                  <a:pt x="29079" y="6571"/>
                </a:lnTo>
                <a:lnTo>
                  <a:pt x="29119" y="6584"/>
                </a:lnTo>
                <a:lnTo>
                  <a:pt x="29159" y="6596"/>
                </a:lnTo>
                <a:lnTo>
                  <a:pt x="29199" y="6610"/>
                </a:lnTo>
                <a:lnTo>
                  <a:pt x="29239" y="6623"/>
                </a:lnTo>
                <a:lnTo>
                  <a:pt x="29277" y="6638"/>
                </a:lnTo>
                <a:lnTo>
                  <a:pt x="29317" y="6653"/>
                </a:lnTo>
                <a:lnTo>
                  <a:pt x="29355" y="6669"/>
                </a:lnTo>
                <a:lnTo>
                  <a:pt x="29395" y="6686"/>
                </a:lnTo>
                <a:lnTo>
                  <a:pt x="29432" y="6703"/>
                </a:lnTo>
                <a:lnTo>
                  <a:pt x="29471" y="6721"/>
                </a:lnTo>
                <a:lnTo>
                  <a:pt x="29509" y="6740"/>
                </a:lnTo>
                <a:lnTo>
                  <a:pt x="29547" y="6759"/>
                </a:lnTo>
                <a:lnTo>
                  <a:pt x="29584" y="6778"/>
                </a:lnTo>
                <a:lnTo>
                  <a:pt x="29619" y="6799"/>
                </a:lnTo>
                <a:lnTo>
                  <a:pt x="29652" y="6819"/>
                </a:lnTo>
                <a:lnTo>
                  <a:pt x="29685" y="6841"/>
                </a:lnTo>
                <a:lnTo>
                  <a:pt x="29717" y="6863"/>
                </a:lnTo>
                <a:lnTo>
                  <a:pt x="29750" y="6884"/>
                </a:lnTo>
                <a:lnTo>
                  <a:pt x="29781" y="6906"/>
                </a:lnTo>
                <a:lnTo>
                  <a:pt x="29812" y="6929"/>
                </a:lnTo>
                <a:lnTo>
                  <a:pt x="29842" y="6953"/>
                </a:lnTo>
                <a:lnTo>
                  <a:pt x="29873" y="6977"/>
                </a:lnTo>
                <a:lnTo>
                  <a:pt x="29902" y="7001"/>
                </a:lnTo>
                <a:lnTo>
                  <a:pt x="29931" y="7025"/>
                </a:lnTo>
                <a:lnTo>
                  <a:pt x="29959" y="7050"/>
                </a:lnTo>
                <a:lnTo>
                  <a:pt x="29987" y="7075"/>
                </a:lnTo>
                <a:lnTo>
                  <a:pt x="30014" y="7101"/>
                </a:lnTo>
                <a:lnTo>
                  <a:pt x="30041" y="7127"/>
                </a:lnTo>
                <a:lnTo>
                  <a:pt x="30067" y="7153"/>
                </a:lnTo>
                <a:lnTo>
                  <a:pt x="30118" y="7207"/>
                </a:lnTo>
                <a:lnTo>
                  <a:pt x="30167" y="7261"/>
                </a:lnTo>
                <a:lnTo>
                  <a:pt x="30213" y="7317"/>
                </a:lnTo>
                <a:lnTo>
                  <a:pt x="30258" y="7376"/>
                </a:lnTo>
                <a:lnTo>
                  <a:pt x="30300" y="7434"/>
                </a:lnTo>
                <a:lnTo>
                  <a:pt x="30341" y="7494"/>
                </a:lnTo>
                <a:lnTo>
                  <a:pt x="30379" y="7555"/>
                </a:lnTo>
                <a:lnTo>
                  <a:pt x="30415" y="7617"/>
                </a:lnTo>
                <a:lnTo>
                  <a:pt x="30449" y="7680"/>
                </a:lnTo>
                <a:lnTo>
                  <a:pt x="30482" y="7744"/>
                </a:lnTo>
                <a:lnTo>
                  <a:pt x="30512" y="7809"/>
                </a:lnTo>
                <a:lnTo>
                  <a:pt x="30540" y="7874"/>
                </a:lnTo>
                <a:lnTo>
                  <a:pt x="30566" y="7941"/>
                </a:lnTo>
                <a:lnTo>
                  <a:pt x="30590" y="8007"/>
                </a:lnTo>
                <a:lnTo>
                  <a:pt x="30612" y="8075"/>
                </a:lnTo>
                <a:lnTo>
                  <a:pt x="30632" y="8144"/>
                </a:lnTo>
                <a:lnTo>
                  <a:pt x="30649" y="8212"/>
                </a:lnTo>
                <a:lnTo>
                  <a:pt x="30665" y="8282"/>
                </a:lnTo>
                <a:lnTo>
                  <a:pt x="30678" y="8352"/>
                </a:lnTo>
                <a:lnTo>
                  <a:pt x="30691" y="8423"/>
                </a:lnTo>
                <a:lnTo>
                  <a:pt x="30700" y="8493"/>
                </a:lnTo>
                <a:lnTo>
                  <a:pt x="30709" y="8565"/>
                </a:lnTo>
                <a:lnTo>
                  <a:pt x="30714" y="8636"/>
                </a:lnTo>
                <a:lnTo>
                  <a:pt x="30718" y="8708"/>
                </a:lnTo>
                <a:lnTo>
                  <a:pt x="30720" y="8780"/>
                </a:lnTo>
                <a:lnTo>
                  <a:pt x="30720" y="8853"/>
                </a:lnTo>
                <a:lnTo>
                  <a:pt x="30718" y="8924"/>
                </a:lnTo>
                <a:lnTo>
                  <a:pt x="30714" y="8996"/>
                </a:lnTo>
                <a:lnTo>
                  <a:pt x="30708" y="9068"/>
                </a:lnTo>
                <a:lnTo>
                  <a:pt x="30700" y="9141"/>
                </a:lnTo>
                <a:lnTo>
                  <a:pt x="30690" y="9213"/>
                </a:lnTo>
                <a:lnTo>
                  <a:pt x="30678" y="9284"/>
                </a:lnTo>
                <a:lnTo>
                  <a:pt x="30665" y="9355"/>
                </a:lnTo>
                <a:lnTo>
                  <a:pt x="30649" y="9427"/>
                </a:lnTo>
                <a:lnTo>
                  <a:pt x="30632" y="9498"/>
                </a:lnTo>
                <a:lnTo>
                  <a:pt x="30612" y="9569"/>
                </a:lnTo>
                <a:lnTo>
                  <a:pt x="30590" y="9638"/>
                </a:lnTo>
                <a:lnTo>
                  <a:pt x="30567" y="9708"/>
                </a:lnTo>
                <a:lnTo>
                  <a:pt x="30542" y="9777"/>
                </a:lnTo>
                <a:lnTo>
                  <a:pt x="30515" y="9845"/>
                </a:lnTo>
                <a:lnTo>
                  <a:pt x="30486" y="9913"/>
                </a:lnTo>
                <a:lnTo>
                  <a:pt x="30456" y="9981"/>
                </a:lnTo>
                <a:lnTo>
                  <a:pt x="30422" y="10047"/>
                </a:lnTo>
                <a:lnTo>
                  <a:pt x="30388" y="10113"/>
                </a:lnTo>
                <a:lnTo>
                  <a:pt x="30351" y="10177"/>
                </a:lnTo>
                <a:lnTo>
                  <a:pt x="30313" y="10242"/>
                </a:lnTo>
                <a:lnTo>
                  <a:pt x="30273" y="10304"/>
                </a:lnTo>
                <a:lnTo>
                  <a:pt x="30231" y="10367"/>
                </a:lnTo>
                <a:lnTo>
                  <a:pt x="30187" y="10428"/>
                </a:lnTo>
                <a:lnTo>
                  <a:pt x="30141" y="10488"/>
                </a:lnTo>
                <a:lnTo>
                  <a:pt x="30094" y="10547"/>
                </a:lnTo>
                <a:lnTo>
                  <a:pt x="30044" y="10604"/>
                </a:lnTo>
                <a:lnTo>
                  <a:pt x="29993" y="10660"/>
                </a:lnTo>
                <a:lnTo>
                  <a:pt x="29940" y="10715"/>
                </a:lnTo>
                <a:lnTo>
                  <a:pt x="29886" y="10770"/>
                </a:lnTo>
                <a:lnTo>
                  <a:pt x="29829" y="10822"/>
                </a:lnTo>
                <a:lnTo>
                  <a:pt x="29775" y="10867"/>
                </a:lnTo>
                <a:lnTo>
                  <a:pt x="29719" y="10911"/>
                </a:lnTo>
                <a:lnTo>
                  <a:pt x="29662" y="10953"/>
                </a:lnTo>
                <a:lnTo>
                  <a:pt x="29605" y="10993"/>
                </a:lnTo>
                <a:lnTo>
                  <a:pt x="29548" y="11032"/>
                </a:lnTo>
                <a:lnTo>
                  <a:pt x="29489" y="11068"/>
                </a:lnTo>
                <a:lnTo>
                  <a:pt x="29431" y="11105"/>
                </a:lnTo>
                <a:lnTo>
                  <a:pt x="29372" y="11138"/>
                </a:lnTo>
                <a:lnTo>
                  <a:pt x="29311" y="11170"/>
                </a:lnTo>
                <a:lnTo>
                  <a:pt x="29251" y="11201"/>
                </a:lnTo>
                <a:lnTo>
                  <a:pt x="29191" y="11231"/>
                </a:lnTo>
                <a:lnTo>
                  <a:pt x="29129" y="11259"/>
                </a:lnTo>
                <a:lnTo>
                  <a:pt x="29068" y="11285"/>
                </a:lnTo>
                <a:lnTo>
                  <a:pt x="29005" y="11310"/>
                </a:lnTo>
                <a:lnTo>
                  <a:pt x="28943" y="11333"/>
                </a:lnTo>
                <a:lnTo>
                  <a:pt x="28880" y="11353"/>
                </a:lnTo>
                <a:lnTo>
                  <a:pt x="28817" y="11374"/>
                </a:lnTo>
                <a:lnTo>
                  <a:pt x="28753" y="11392"/>
                </a:lnTo>
                <a:lnTo>
                  <a:pt x="28689" y="11410"/>
                </a:lnTo>
                <a:lnTo>
                  <a:pt x="28625" y="11424"/>
                </a:lnTo>
                <a:lnTo>
                  <a:pt x="28561" y="11439"/>
                </a:lnTo>
                <a:lnTo>
                  <a:pt x="28496" y="11451"/>
                </a:lnTo>
                <a:lnTo>
                  <a:pt x="28431" y="11462"/>
                </a:lnTo>
                <a:lnTo>
                  <a:pt x="28366" y="11471"/>
                </a:lnTo>
                <a:lnTo>
                  <a:pt x="28301" y="11479"/>
                </a:lnTo>
                <a:lnTo>
                  <a:pt x="28236" y="11486"/>
                </a:lnTo>
                <a:lnTo>
                  <a:pt x="28170" y="11490"/>
                </a:lnTo>
                <a:lnTo>
                  <a:pt x="28105" y="11494"/>
                </a:lnTo>
                <a:lnTo>
                  <a:pt x="28039" y="11496"/>
                </a:lnTo>
                <a:lnTo>
                  <a:pt x="27974" y="11496"/>
                </a:lnTo>
                <a:lnTo>
                  <a:pt x="27908" y="11495"/>
                </a:lnTo>
                <a:lnTo>
                  <a:pt x="27843" y="11493"/>
                </a:lnTo>
                <a:lnTo>
                  <a:pt x="27777" y="11489"/>
                </a:lnTo>
                <a:lnTo>
                  <a:pt x="27711" y="11484"/>
                </a:lnTo>
                <a:lnTo>
                  <a:pt x="27646" y="11476"/>
                </a:lnTo>
                <a:lnTo>
                  <a:pt x="27580" y="11468"/>
                </a:lnTo>
                <a:lnTo>
                  <a:pt x="27516" y="11459"/>
                </a:lnTo>
                <a:lnTo>
                  <a:pt x="27450" y="11447"/>
                </a:lnTo>
                <a:lnTo>
                  <a:pt x="27386" y="11435"/>
                </a:lnTo>
                <a:lnTo>
                  <a:pt x="27320" y="11421"/>
                </a:lnTo>
                <a:lnTo>
                  <a:pt x="27255" y="11405"/>
                </a:lnTo>
                <a:lnTo>
                  <a:pt x="27192" y="11389"/>
                </a:lnTo>
                <a:lnTo>
                  <a:pt x="27127" y="11371"/>
                </a:lnTo>
                <a:lnTo>
                  <a:pt x="27064" y="11351"/>
                </a:lnTo>
                <a:lnTo>
                  <a:pt x="27000" y="11331"/>
                </a:lnTo>
                <a:lnTo>
                  <a:pt x="26937" y="11308"/>
                </a:lnTo>
                <a:lnTo>
                  <a:pt x="26874" y="11284"/>
                </a:lnTo>
                <a:lnTo>
                  <a:pt x="26812" y="11259"/>
                </a:lnTo>
                <a:lnTo>
                  <a:pt x="26751" y="11233"/>
                </a:lnTo>
                <a:lnTo>
                  <a:pt x="26689" y="11205"/>
                </a:lnTo>
                <a:lnTo>
                  <a:pt x="26628" y="11175"/>
                </a:lnTo>
                <a:lnTo>
                  <a:pt x="26567" y="11144"/>
                </a:lnTo>
                <a:lnTo>
                  <a:pt x="26507" y="11113"/>
                </a:lnTo>
                <a:lnTo>
                  <a:pt x="26448" y="11080"/>
                </a:lnTo>
                <a:lnTo>
                  <a:pt x="26388" y="11044"/>
                </a:lnTo>
                <a:lnTo>
                  <a:pt x="26330" y="11009"/>
                </a:lnTo>
                <a:lnTo>
                  <a:pt x="26272" y="10971"/>
                </a:lnTo>
                <a:lnTo>
                  <a:pt x="26214" y="10933"/>
                </a:lnTo>
                <a:lnTo>
                  <a:pt x="26158" y="10892"/>
                </a:lnTo>
                <a:lnTo>
                  <a:pt x="26102" y="10852"/>
                </a:lnTo>
                <a:lnTo>
                  <a:pt x="26047" y="10809"/>
                </a:lnTo>
                <a:lnTo>
                  <a:pt x="25992" y="10765"/>
                </a:lnTo>
                <a:lnTo>
                  <a:pt x="25937" y="10720"/>
                </a:lnTo>
                <a:lnTo>
                  <a:pt x="25884" y="10673"/>
                </a:lnTo>
                <a:lnTo>
                  <a:pt x="25840" y="10644"/>
                </a:lnTo>
                <a:lnTo>
                  <a:pt x="25797" y="10618"/>
                </a:lnTo>
                <a:lnTo>
                  <a:pt x="25756" y="10593"/>
                </a:lnTo>
                <a:lnTo>
                  <a:pt x="25718" y="10571"/>
                </a:lnTo>
                <a:lnTo>
                  <a:pt x="25681" y="10551"/>
                </a:lnTo>
                <a:lnTo>
                  <a:pt x="25646" y="10533"/>
                </a:lnTo>
                <a:lnTo>
                  <a:pt x="25613" y="10518"/>
                </a:lnTo>
                <a:lnTo>
                  <a:pt x="25581" y="10503"/>
                </a:lnTo>
                <a:lnTo>
                  <a:pt x="25550" y="10492"/>
                </a:lnTo>
                <a:lnTo>
                  <a:pt x="25521" y="10480"/>
                </a:lnTo>
                <a:lnTo>
                  <a:pt x="25493" y="10472"/>
                </a:lnTo>
                <a:lnTo>
                  <a:pt x="25466" y="10464"/>
                </a:lnTo>
                <a:lnTo>
                  <a:pt x="25440" y="10457"/>
                </a:lnTo>
                <a:lnTo>
                  <a:pt x="25414" y="10452"/>
                </a:lnTo>
                <a:lnTo>
                  <a:pt x="25389" y="10448"/>
                </a:lnTo>
                <a:lnTo>
                  <a:pt x="25364" y="10445"/>
                </a:lnTo>
                <a:lnTo>
                  <a:pt x="3051" y="10445"/>
                </a:lnTo>
                <a:lnTo>
                  <a:pt x="2972" y="10444"/>
                </a:lnTo>
                <a:lnTo>
                  <a:pt x="2894" y="10442"/>
                </a:lnTo>
                <a:lnTo>
                  <a:pt x="2816" y="10437"/>
                </a:lnTo>
                <a:lnTo>
                  <a:pt x="2739" y="10429"/>
                </a:lnTo>
                <a:lnTo>
                  <a:pt x="2662" y="10421"/>
                </a:lnTo>
                <a:lnTo>
                  <a:pt x="2586" y="10411"/>
                </a:lnTo>
                <a:lnTo>
                  <a:pt x="2511" y="10398"/>
                </a:lnTo>
                <a:lnTo>
                  <a:pt x="2436" y="10383"/>
                </a:lnTo>
                <a:lnTo>
                  <a:pt x="2362" y="10367"/>
                </a:lnTo>
                <a:lnTo>
                  <a:pt x="2288" y="10349"/>
                </a:lnTo>
                <a:lnTo>
                  <a:pt x="2215" y="10329"/>
                </a:lnTo>
                <a:lnTo>
                  <a:pt x="2143" y="10309"/>
                </a:lnTo>
                <a:lnTo>
                  <a:pt x="2073" y="10285"/>
                </a:lnTo>
                <a:lnTo>
                  <a:pt x="2002" y="10261"/>
                </a:lnTo>
                <a:lnTo>
                  <a:pt x="1932" y="10234"/>
                </a:lnTo>
                <a:lnTo>
                  <a:pt x="1863" y="10205"/>
                </a:lnTo>
                <a:lnTo>
                  <a:pt x="1795" y="10176"/>
                </a:lnTo>
                <a:lnTo>
                  <a:pt x="1728" y="10144"/>
                </a:lnTo>
                <a:lnTo>
                  <a:pt x="1661" y="10112"/>
                </a:lnTo>
                <a:lnTo>
                  <a:pt x="1597" y="10077"/>
                </a:lnTo>
                <a:lnTo>
                  <a:pt x="1532" y="10041"/>
                </a:lnTo>
                <a:lnTo>
                  <a:pt x="1469" y="10004"/>
                </a:lnTo>
                <a:lnTo>
                  <a:pt x="1406" y="9965"/>
                </a:lnTo>
                <a:lnTo>
                  <a:pt x="1345" y="9924"/>
                </a:lnTo>
                <a:lnTo>
                  <a:pt x="1285" y="9883"/>
                </a:lnTo>
                <a:lnTo>
                  <a:pt x="1225" y="9839"/>
                </a:lnTo>
                <a:lnTo>
                  <a:pt x="1167" y="9794"/>
                </a:lnTo>
                <a:lnTo>
                  <a:pt x="1110" y="9749"/>
                </a:lnTo>
                <a:lnTo>
                  <a:pt x="1055" y="9702"/>
                </a:lnTo>
                <a:lnTo>
                  <a:pt x="999" y="9653"/>
                </a:lnTo>
                <a:lnTo>
                  <a:pt x="945" y="9603"/>
                </a:lnTo>
                <a:lnTo>
                  <a:pt x="893" y="9552"/>
                </a:lnTo>
                <a:lnTo>
                  <a:pt x="842" y="9500"/>
                </a:lnTo>
                <a:lnTo>
                  <a:pt x="792" y="9446"/>
                </a:lnTo>
                <a:lnTo>
                  <a:pt x="743" y="9392"/>
                </a:lnTo>
                <a:lnTo>
                  <a:pt x="696" y="9335"/>
                </a:lnTo>
                <a:lnTo>
                  <a:pt x="651" y="9278"/>
                </a:lnTo>
                <a:lnTo>
                  <a:pt x="606" y="9220"/>
                </a:lnTo>
                <a:lnTo>
                  <a:pt x="562" y="9161"/>
                </a:lnTo>
                <a:lnTo>
                  <a:pt x="521" y="9100"/>
                </a:lnTo>
                <a:lnTo>
                  <a:pt x="480" y="9039"/>
                </a:lnTo>
                <a:lnTo>
                  <a:pt x="441" y="8976"/>
                </a:lnTo>
                <a:lnTo>
                  <a:pt x="404" y="8913"/>
                </a:lnTo>
                <a:lnTo>
                  <a:pt x="367" y="8849"/>
                </a:lnTo>
                <a:lnTo>
                  <a:pt x="333" y="8784"/>
                </a:lnTo>
                <a:lnTo>
                  <a:pt x="301" y="8717"/>
                </a:lnTo>
                <a:lnTo>
                  <a:pt x="270" y="8651"/>
                </a:lnTo>
                <a:lnTo>
                  <a:pt x="239" y="8582"/>
                </a:lnTo>
                <a:lnTo>
                  <a:pt x="211" y="8513"/>
                </a:lnTo>
                <a:lnTo>
                  <a:pt x="185" y="8444"/>
                </a:lnTo>
                <a:lnTo>
                  <a:pt x="160" y="8373"/>
                </a:lnTo>
                <a:lnTo>
                  <a:pt x="136" y="8302"/>
                </a:lnTo>
                <a:lnTo>
                  <a:pt x="116" y="8230"/>
                </a:lnTo>
                <a:lnTo>
                  <a:pt x="96" y="8157"/>
                </a:lnTo>
                <a:lnTo>
                  <a:pt x="78" y="8083"/>
                </a:lnTo>
                <a:lnTo>
                  <a:pt x="61" y="8010"/>
                </a:lnTo>
                <a:lnTo>
                  <a:pt x="47" y="7935"/>
                </a:lnTo>
                <a:lnTo>
                  <a:pt x="34" y="7860"/>
                </a:lnTo>
                <a:lnTo>
                  <a:pt x="24" y="7784"/>
                </a:lnTo>
                <a:lnTo>
                  <a:pt x="16" y="7707"/>
                </a:lnTo>
                <a:lnTo>
                  <a:pt x="8" y="7630"/>
                </a:lnTo>
                <a:lnTo>
                  <a:pt x="4" y="7552"/>
                </a:lnTo>
                <a:lnTo>
                  <a:pt x="1" y="7474"/>
                </a:lnTo>
                <a:lnTo>
                  <a:pt x="0" y="7394"/>
                </a:lnTo>
                <a:lnTo>
                  <a:pt x="0" y="3050"/>
                </a:lnTo>
                <a:lnTo>
                  <a:pt x="1" y="2971"/>
                </a:lnTo>
                <a:lnTo>
                  <a:pt x="4" y="2893"/>
                </a:lnTo>
                <a:lnTo>
                  <a:pt x="8" y="2815"/>
                </a:lnTo>
                <a:lnTo>
                  <a:pt x="16" y="2738"/>
                </a:lnTo>
                <a:lnTo>
                  <a:pt x="24" y="2661"/>
                </a:lnTo>
                <a:lnTo>
                  <a:pt x="34" y="2585"/>
                </a:lnTo>
                <a:lnTo>
                  <a:pt x="47" y="2510"/>
                </a:lnTo>
                <a:lnTo>
                  <a:pt x="61" y="2435"/>
                </a:lnTo>
                <a:lnTo>
                  <a:pt x="78" y="2361"/>
                </a:lnTo>
                <a:lnTo>
                  <a:pt x="96" y="2288"/>
                </a:lnTo>
                <a:lnTo>
                  <a:pt x="116" y="2215"/>
                </a:lnTo>
                <a:lnTo>
                  <a:pt x="136" y="2143"/>
                </a:lnTo>
                <a:lnTo>
                  <a:pt x="160" y="2072"/>
                </a:lnTo>
                <a:lnTo>
                  <a:pt x="185" y="2001"/>
                </a:lnTo>
                <a:lnTo>
                  <a:pt x="211" y="1932"/>
                </a:lnTo>
                <a:lnTo>
                  <a:pt x="239" y="1863"/>
                </a:lnTo>
                <a:lnTo>
                  <a:pt x="270" y="1795"/>
                </a:lnTo>
                <a:lnTo>
                  <a:pt x="301" y="1728"/>
                </a:lnTo>
                <a:lnTo>
                  <a:pt x="333" y="1661"/>
                </a:lnTo>
                <a:lnTo>
                  <a:pt x="367" y="1596"/>
                </a:lnTo>
                <a:lnTo>
                  <a:pt x="404" y="1532"/>
                </a:lnTo>
                <a:lnTo>
                  <a:pt x="441" y="1468"/>
                </a:lnTo>
                <a:lnTo>
                  <a:pt x="480" y="1406"/>
                </a:lnTo>
                <a:lnTo>
                  <a:pt x="521" y="1345"/>
                </a:lnTo>
                <a:lnTo>
                  <a:pt x="562" y="1284"/>
                </a:lnTo>
                <a:lnTo>
                  <a:pt x="606" y="1225"/>
                </a:lnTo>
                <a:lnTo>
                  <a:pt x="651" y="1167"/>
                </a:lnTo>
                <a:lnTo>
                  <a:pt x="696" y="1109"/>
                </a:lnTo>
                <a:lnTo>
                  <a:pt x="743" y="1054"/>
                </a:lnTo>
                <a:lnTo>
                  <a:pt x="792" y="999"/>
                </a:lnTo>
                <a:lnTo>
                  <a:pt x="842" y="946"/>
                </a:lnTo>
                <a:lnTo>
                  <a:pt x="893" y="893"/>
                </a:lnTo>
                <a:lnTo>
                  <a:pt x="945" y="842"/>
                </a:lnTo>
                <a:lnTo>
                  <a:pt x="999" y="792"/>
                </a:lnTo>
                <a:lnTo>
                  <a:pt x="1055" y="744"/>
                </a:lnTo>
                <a:lnTo>
                  <a:pt x="1110" y="696"/>
                </a:lnTo>
                <a:lnTo>
                  <a:pt x="1167" y="650"/>
                </a:lnTo>
                <a:lnTo>
                  <a:pt x="1225" y="606"/>
                </a:lnTo>
                <a:lnTo>
                  <a:pt x="1285" y="563"/>
                </a:lnTo>
                <a:lnTo>
                  <a:pt x="1345" y="520"/>
                </a:lnTo>
                <a:lnTo>
                  <a:pt x="1406" y="481"/>
                </a:lnTo>
                <a:lnTo>
                  <a:pt x="1469" y="441"/>
                </a:lnTo>
                <a:lnTo>
                  <a:pt x="1532" y="404"/>
                </a:lnTo>
                <a:lnTo>
                  <a:pt x="1597" y="368"/>
                </a:lnTo>
                <a:lnTo>
                  <a:pt x="1661" y="334"/>
                </a:lnTo>
                <a:lnTo>
                  <a:pt x="1728" y="301"/>
                </a:lnTo>
                <a:lnTo>
                  <a:pt x="1795" y="270"/>
                </a:lnTo>
                <a:lnTo>
                  <a:pt x="1863" y="239"/>
                </a:lnTo>
                <a:lnTo>
                  <a:pt x="1932" y="211"/>
                </a:lnTo>
                <a:lnTo>
                  <a:pt x="2002" y="185"/>
                </a:lnTo>
                <a:lnTo>
                  <a:pt x="2073" y="160"/>
                </a:lnTo>
                <a:lnTo>
                  <a:pt x="2143" y="137"/>
                </a:lnTo>
                <a:lnTo>
                  <a:pt x="2215" y="116"/>
                </a:lnTo>
                <a:lnTo>
                  <a:pt x="2288" y="96"/>
                </a:lnTo>
                <a:lnTo>
                  <a:pt x="2362" y="78"/>
                </a:lnTo>
                <a:lnTo>
                  <a:pt x="2436" y="61"/>
                </a:lnTo>
                <a:lnTo>
                  <a:pt x="2511" y="48"/>
                </a:lnTo>
                <a:lnTo>
                  <a:pt x="2586" y="35"/>
                </a:lnTo>
                <a:lnTo>
                  <a:pt x="2662" y="24"/>
                </a:lnTo>
                <a:lnTo>
                  <a:pt x="2739" y="16"/>
                </a:lnTo>
                <a:lnTo>
                  <a:pt x="2816" y="8"/>
                </a:lnTo>
                <a:lnTo>
                  <a:pt x="2894" y="4"/>
                </a:lnTo>
                <a:lnTo>
                  <a:pt x="2972" y="1"/>
                </a:lnTo>
                <a:lnTo>
                  <a:pt x="3051" y="0"/>
                </a:lnTo>
                <a:lnTo>
                  <a:pt x="25929" y="0"/>
                </a:lnTo>
                <a:lnTo>
                  <a:pt x="26007" y="1"/>
                </a:lnTo>
                <a:lnTo>
                  <a:pt x="26086" y="4"/>
                </a:lnTo>
                <a:lnTo>
                  <a:pt x="26163" y="8"/>
                </a:lnTo>
                <a:lnTo>
                  <a:pt x="26240" y="16"/>
                </a:lnTo>
                <a:lnTo>
                  <a:pt x="26317" y="24"/>
                </a:lnTo>
                <a:lnTo>
                  <a:pt x="26393" y="35"/>
                </a:lnTo>
                <a:lnTo>
                  <a:pt x="26469" y="48"/>
                </a:lnTo>
                <a:lnTo>
                  <a:pt x="26543" y="61"/>
                </a:lnTo>
                <a:lnTo>
                  <a:pt x="26618" y="78"/>
                </a:lnTo>
                <a:lnTo>
                  <a:pt x="26691" y="96"/>
                </a:lnTo>
                <a:lnTo>
                  <a:pt x="26764" y="116"/>
                </a:lnTo>
                <a:lnTo>
                  <a:pt x="26836" y="137"/>
                </a:lnTo>
                <a:lnTo>
                  <a:pt x="26908" y="160"/>
                </a:lnTo>
                <a:lnTo>
                  <a:pt x="26977" y="185"/>
                </a:lnTo>
                <a:lnTo>
                  <a:pt x="27047" y="211"/>
                </a:lnTo>
                <a:lnTo>
                  <a:pt x="27117" y="239"/>
                </a:lnTo>
                <a:lnTo>
                  <a:pt x="27185" y="270"/>
                </a:lnTo>
                <a:lnTo>
                  <a:pt x="27251" y="301"/>
                </a:lnTo>
                <a:lnTo>
                  <a:pt x="27318" y="334"/>
                </a:lnTo>
                <a:lnTo>
                  <a:pt x="27383" y="368"/>
                </a:lnTo>
                <a:lnTo>
                  <a:pt x="27448" y="404"/>
                </a:lnTo>
                <a:lnTo>
                  <a:pt x="27510" y="441"/>
                </a:lnTo>
                <a:lnTo>
                  <a:pt x="27573" y="481"/>
                </a:lnTo>
                <a:lnTo>
                  <a:pt x="27634" y="520"/>
                </a:lnTo>
                <a:lnTo>
                  <a:pt x="27695" y="563"/>
                </a:lnTo>
                <a:lnTo>
                  <a:pt x="27754" y="606"/>
                </a:lnTo>
                <a:lnTo>
                  <a:pt x="27812" y="650"/>
                </a:lnTo>
                <a:lnTo>
                  <a:pt x="27870" y="696"/>
                </a:lnTo>
                <a:lnTo>
                  <a:pt x="27926" y="744"/>
                </a:lnTo>
                <a:lnTo>
                  <a:pt x="27980" y="792"/>
                </a:lnTo>
                <a:lnTo>
                  <a:pt x="28034" y="842"/>
                </a:lnTo>
                <a:lnTo>
                  <a:pt x="28086" y="893"/>
                </a:lnTo>
                <a:lnTo>
                  <a:pt x="28137" y="946"/>
                </a:lnTo>
                <a:lnTo>
                  <a:pt x="28187" y="999"/>
                </a:lnTo>
                <a:lnTo>
                  <a:pt x="28236" y="1054"/>
                </a:lnTo>
                <a:lnTo>
                  <a:pt x="28283" y="1109"/>
                </a:lnTo>
                <a:lnTo>
                  <a:pt x="28330" y="1167"/>
                </a:lnTo>
                <a:lnTo>
                  <a:pt x="28373" y="1225"/>
                </a:lnTo>
                <a:lnTo>
                  <a:pt x="28417" y="1284"/>
                </a:lnTo>
                <a:lnTo>
                  <a:pt x="28459" y="1345"/>
                </a:lnTo>
                <a:lnTo>
                  <a:pt x="28499" y="1406"/>
                </a:lnTo>
                <a:lnTo>
                  <a:pt x="28538" y="1468"/>
                </a:lnTo>
                <a:lnTo>
                  <a:pt x="28575" y="1532"/>
                </a:lnTo>
                <a:lnTo>
                  <a:pt x="28612" y="1596"/>
                </a:lnTo>
                <a:lnTo>
                  <a:pt x="28646" y="1661"/>
                </a:lnTo>
                <a:lnTo>
                  <a:pt x="28680" y="1728"/>
                </a:lnTo>
                <a:lnTo>
                  <a:pt x="28711" y="1795"/>
                </a:lnTo>
                <a:lnTo>
                  <a:pt x="28740" y="1863"/>
                </a:lnTo>
                <a:lnTo>
                  <a:pt x="28768" y="1932"/>
                </a:lnTo>
                <a:lnTo>
                  <a:pt x="28795" y="2001"/>
                </a:lnTo>
                <a:lnTo>
                  <a:pt x="28820" y="2072"/>
                </a:lnTo>
                <a:lnTo>
                  <a:pt x="28843" y="2143"/>
                </a:lnTo>
                <a:lnTo>
                  <a:pt x="28865" y="2215"/>
                </a:lnTo>
                <a:lnTo>
                  <a:pt x="28884" y="2288"/>
                </a:lnTo>
                <a:lnTo>
                  <a:pt x="28902" y="2361"/>
                </a:lnTo>
                <a:lnTo>
                  <a:pt x="28918" y="2435"/>
                </a:lnTo>
                <a:lnTo>
                  <a:pt x="28933" y="2510"/>
                </a:lnTo>
                <a:lnTo>
                  <a:pt x="28945" y="2585"/>
                </a:lnTo>
                <a:lnTo>
                  <a:pt x="28955" y="2661"/>
                </a:lnTo>
                <a:lnTo>
                  <a:pt x="28965" y="2738"/>
                </a:lnTo>
                <a:lnTo>
                  <a:pt x="28971" y="2815"/>
                </a:lnTo>
                <a:lnTo>
                  <a:pt x="28976" y="2893"/>
                </a:lnTo>
                <a:lnTo>
                  <a:pt x="28979" y="2971"/>
                </a:lnTo>
                <a:lnTo>
                  <a:pt x="28980" y="3050"/>
                </a:lnTo>
                <a:lnTo>
                  <a:pt x="28980" y="5222"/>
                </a:lnTo>
                <a:lnTo>
                  <a:pt x="28979" y="5273"/>
                </a:lnTo>
                <a:lnTo>
                  <a:pt x="28978" y="5323"/>
                </a:lnTo>
                <a:lnTo>
                  <a:pt x="28974" y="5373"/>
                </a:lnTo>
                <a:lnTo>
                  <a:pt x="28969" y="5422"/>
                </a:lnTo>
                <a:lnTo>
                  <a:pt x="28965" y="5447"/>
                </a:lnTo>
                <a:lnTo>
                  <a:pt x="28961" y="5471"/>
                </a:lnTo>
                <a:lnTo>
                  <a:pt x="28955" y="5495"/>
                </a:lnTo>
                <a:lnTo>
                  <a:pt x="28950" y="5518"/>
                </a:lnTo>
                <a:lnTo>
                  <a:pt x="28943" y="5542"/>
                </a:lnTo>
                <a:lnTo>
                  <a:pt x="28936" y="5565"/>
                </a:lnTo>
                <a:lnTo>
                  <a:pt x="28927" y="5588"/>
                </a:lnTo>
                <a:lnTo>
                  <a:pt x="28918" y="5610"/>
                </a:lnTo>
                <a:lnTo>
                  <a:pt x="28825" y="5605"/>
                </a:lnTo>
                <a:lnTo>
                  <a:pt x="28733" y="5603"/>
                </a:lnTo>
                <a:lnTo>
                  <a:pt x="28640" y="5603"/>
                </a:lnTo>
                <a:lnTo>
                  <a:pt x="28548" y="5605"/>
                </a:lnTo>
                <a:lnTo>
                  <a:pt x="28456" y="5610"/>
                </a:lnTo>
                <a:lnTo>
                  <a:pt x="28364" y="5617"/>
                </a:lnTo>
                <a:lnTo>
                  <a:pt x="28274" y="5625"/>
                </a:lnTo>
                <a:lnTo>
                  <a:pt x="28183" y="5637"/>
                </a:lnTo>
                <a:lnTo>
                  <a:pt x="28092" y="5649"/>
                </a:lnTo>
                <a:lnTo>
                  <a:pt x="28003" y="5665"/>
                </a:lnTo>
                <a:lnTo>
                  <a:pt x="27913" y="5682"/>
                </a:lnTo>
                <a:lnTo>
                  <a:pt x="27825" y="5702"/>
                </a:lnTo>
                <a:lnTo>
                  <a:pt x="27737" y="5725"/>
                </a:lnTo>
                <a:lnTo>
                  <a:pt x="27650" y="5749"/>
                </a:lnTo>
                <a:lnTo>
                  <a:pt x="27564" y="5776"/>
                </a:lnTo>
                <a:lnTo>
                  <a:pt x="27478" y="5805"/>
                </a:lnTo>
                <a:lnTo>
                  <a:pt x="27437" y="5821"/>
                </a:lnTo>
                <a:lnTo>
                  <a:pt x="27394" y="5836"/>
                </a:lnTo>
                <a:lnTo>
                  <a:pt x="27352" y="5853"/>
                </a:lnTo>
                <a:lnTo>
                  <a:pt x="27311" y="5870"/>
                </a:lnTo>
                <a:lnTo>
                  <a:pt x="27269" y="5887"/>
                </a:lnTo>
                <a:lnTo>
                  <a:pt x="27228" y="5906"/>
                </a:lnTo>
                <a:lnTo>
                  <a:pt x="27187" y="5925"/>
                </a:lnTo>
                <a:lnTo>
                  <a:pt x="27147" y="5945"/>
                </a:lnTo>
                <a:lnTo>
                  <a:pt x="27107" y="5964"/>
                </a:lnTo>
                <a:lnTo>
                  <a:pt x="27066" y="5985"/>
                </a:lnTo>
                <a:lnTo>
                  <a:pt x="27026" y="6007"/>
                </a:lnTo>
                <a:lnTo>
                  <a:pt x="26988" y="6029"/>
                </a:lnTo>
                <a:lnTo>
                  <a:pt x="26948" y="6051"/>
                </a:lnTo>
                <a:lnTo>
                  <a:pt x="26910" y="6075"/>
                </a:lnTo>
                <a:lnTo>
                  <a:pt x="26871" y="6098"/>
                </a:lnTo>
                <a:lnTo>
                  <a:pt x="26833" y="6123"/>
                </a:lnTo>
                <a:lnTo>
                  <a:pt x="26795" y="6148"/>
                </a:lnTo>
                <a:lnTo>
                  <a:pt x="26758" y="6173"/>
                </a:lnTo>
                <a:lnTo>
                  <a:pt x="26721" y="6199"/>
                </a:lnTo>
                <a:lnTo>
                  <a:pt x="26684" y="6226"/>
                </a:lnTo>
                <a:lnTo>
                  <a:pt x="26648" y="6253"/>
                </a:lnTo>
                <a:lnTo>
                  <a:pt x="26612" y="6281"/>
                </a:lnTo>
                <a:lnTo>
                  <a:pt x="26577" y="6309"/>
                </a:lnTo>
                <a:lnTo>
                  <a:pt x="26541" y="6338"/>
                </a:lnTo>
                <a:lnTo>
                  <a:pt x="26507" y="6368"/>
                </a:lnTo>
                <a:lnTo>
                  <a:pt x="26473" y="6398"/>
                </a:lnTo>
                <a:lnTo>
                  <a:pt x="26438" y="6430"/>
                </a:lnTo>
                <a:lnTo>
                  <a:pt x="26405" y="6462"/>
                </a:lnTo>
                <a:lnTo>
                  <a:pt x="26372" y="6494"/>
                </a:lnTo>
                <a:lnTo>
                  <a:pt x="26339" y="6526"/>
                </a:lnTo>
                <a:lnTo>
                  <a:pt x="26307" y="6560"/>
                </a:lnTo>
                <a:lnTo>
                  <a:pt x="26275" y="6594"/>
                </a:lnTo>
                <a:lnTo>
                  <a:pt x="26232" y="6643"/>
                </a:lnTo>
                <a:lnTo>
                  <a:pt x="26191" y="6694"/>
                </a:lnTo>
                <a:lnTo>
                  <a:pt x="26152" y="6744"/>
                </a:lnTo>
                <a:lnTo>
                  <a:pt x="26113" y="6796"/>
                </a:lnTo>
                <a:lnTo>
                  <a:pt x="26076" y="6848"/>
                </a:lnTo>
                <a:lnTo>
                  <a:pt x="26041" y="6901"/>
                </a:lnTo>
                <a:lnTo>
                  <a:pt x="26006" y="6954"/>
                </a:lnTo>
                <a:lnTo>
                  <a:pt x="25973" y="7008"/>
                </a:lnTo>
                <a:lnTo>
                  <a:pt x="25942" y="7063"/>
                </a:lnTo>
                <a:lnTo>
                  <a:pt x="25911" y="7119"/>
                </a:lnTo>
                <a:lnTo>
                  <a:pt x="25882" y="7174"/>
                </a:lnTo>
                <a:lnTo>
                  <a:pt x="25855" y="7231"/>
                </a:lnTo>
                <a:lnTo>
                  <a:pt x="25829" y="7287"/>
                </a:lnTo>
                <a:lnTo>
                  <a:pt x="25804" y="7344"/>
                </a:lnTo>
                <a:lnTo>
                  <a:pt x="25780" y="7403"/>
                </a:lnTo>
                <a:lnTo>
                  <a:pt x="25758" y="7461"/>
                </a:lnTo>
                <a:lnTo>
                  <a:pt x="25738" y="7519"/>
                </a:lnTo>
                <a:lnTo>
                  <a:pt x="25719" y="7578"/>
                </a:lnTo>
                <a:lnTo>
                  <a:pt x="25701" y="7637"/>
                </a:lnTo>
                <a:lnTo>
                  <a:pt x="25684" y="7697"/>
                </a:lnTo>
                <a:lnTo>
                  <a:pt x="25669" y="7757"/>
                </a:lnTo>
                <a:lnTo>
                  <a:pt x="25655" y="7817"/>
                </a:lnTo>
                <a:lnTo>
                  <a:pt x="25643" y="7877"/>
                </a:lnTo>
                <a:lnTo>
                  <a:pt x="25631" y="7938"/>
                </a:lnTo>
                <a:lnTo>
                  <a:pt x="25622" y="7998"/>
                </a:lnTo>
                <a:lnTo>
                  <a:pt x="25614" y="8058"/>
                </a:lnTo>
                <a:lnTo>
                  <a:pt x="25606" y="8120"/>
                </a:lnTo>
                <a:lnTo>
                  <a:pt x="25601" y="8180"/>
                </a:lnTo>
                <a:lnTo>
                  <a:pt x="25597" y="8242"/>
                </a:lnTo>
                <a:lnTo>
                  <a:pt x="25595" y="8303"/>
                </a:lnTo>
                <a:lnTo>
                  <a:pt x="25593" y="8363"/>
                </a:lnTo>
                <a:lnTo>
                  <a:pt x="25593" y="8425"/>
                </a:lnTo>
                <a:lnTo>
                  <a:pt x="25595" y="8486"/>
                </a:lnTo>
                <a:lnTo>
                  <a:pt x="25597" y="8547"/>
                </a:lnTo>
                <a:lnTo>
                  <a:pt x="25601" y="8608"/>
                </a:lnTo>
                <a:lnTo>
                  <a:pt x="25607" y="8668"/>
                </a:lnTo>
                <a:lnTo>
                  <a:pt x="25614" y="8729"/>
                </a:lnTo>
                <a:lnTo>
                  <a:pt x="25622" y="8789"/>
                </a:lnTo>
                <a:lnTo>
                  <a:pt x="25632" y="8849"/>
                </a:lnTo>
                <a:lnTo>
                  <a:pt x="25644" y="8910"/>
                </a:lnTo>
                <a:lnTo>
                  <a:pt x="25656" y="8969"/>
                </a:lnTo>
                <a:lnTo>
                  <a:pt x="25670" y="9028"/>
                </a:lnTo>
                <a:lnTo>
                  <a:pt x="25686" y="9088"/>
                </a:lnTo>
                <a:lnTo>
                  <a:pt x="25702" y="9146"/>
                </a:lnTo>
                <a:lnTo>
                  <a:pt x="25721" y="9204"/>
                </a:lnTo>
                <a:lnTo>
                  <a:pt x="25740" y="9263"/>
                </a:lnTo>
                <a:lnTo>
                  <a:pt x="25762" y="9320"/>
                </a:lnTo>
                <a:lnTo>
                  <a:pt x="25783" y="9377"/>
                </a:lnTo>
                <a:lnTo>
                  <a:pt x="25807" y="9434"/>
                </a:lnTo>
                <a:lnTo>
                  <a:pt x="25832" y="9490"/>
                </a:lnTo>
                <a:lnTo>
                  <a:pt x="25859" y="9546"/>
                </a:lnTo>
                <a:lnTo>
                  <a:pt x="25888" y="9601"/>
                </a:lnTo>
                <a:lnTo>
                  <a:pt x="25917" y="9655"/>
                </a:lnTo>
                <a:lnTo>
                  <a:pt x="25948" y="9709"/>
                </a:lnTo>
                <a:lnTo>
                  <a:pt x="25980" y="9762"/>
                </a:lnTo>
                <a:lnTo>
                  <a:pt x="26015" y="9815"/>
                </a:lnTo>
                <a:lnTo>
                  <a:pt x="26050" y="9867"/>
                </a:lnTo>
                <a:lnTo>
                  <a:pt x="26086" y="9918"/>
                </a:lnTo>
                <a:lnTo>
                  <a:pt x="26124" y="9969"/>
                </a:lnTo>
                <a:lnTo>
                  <a:pt x="26163" y="10018"/>
                </a:lnTo>
                <a:lnTo>
                  <a:pt x="26205" y="10067"/>
                </a:lnTo>
                <a:lnTo>
                  <a:pt x="26247" y="10116"/>
                </a:lnTo>
                <a:lnTo>
                  <a:pt x="26290" y="10163"/>
                </a:lnTo>
                <a:lnTo>
                  <a:pt x="26336" y="10210"/>
                </a:lnTo>
                <a:lnTo>
                  <a:pt x="26383" y="10254"/>
                </a:lnTo>
                <a:lnTo>
                  <a:pt x="26430" y="10298"/>
                </a:lnTo>
                <a:lnTo>
                  <a:pt x="26479" y="10340"/>
                </a:lnTo>
                <a:lnTo>
                  <a:pt x="26528" y="10380"/>
                </a:lnTo>
                <a:lnTo>
                  <a:pt x="26579" y="10419"/>
                </a:lnTo>
                <a:lnTo>
                  <a:pt x="26630" y="10456"/>
                </a:lnTo>
                <a:lnTo>
                  <a:pt x="26682" y="10492"/>
                </a:lnTo>
                <a:lnTo>
                  <a:pt x="26735" y="10525"/>
                </a:lnTo>
                <a:lnTo>
                  <a:pt x="26788" y="10557"/>
                </a:lnTo>
                <a:lnTo>
                  <a:pt x="26843" y="10588"/>
                </a:lnTo>
                <a:lnTo>
                  <a:pt x="26897" y="10618"/>
                </a:lnTo>
                <a:lnTo>
                  <a:pt x="26954" y="10645"/>
                </a:lnTo>
                <a:lnTo>
                  <a:pt x="27010" y="10671"/>
                </a:lnTo>
                <a:lnTo>
                  <a:pt x="27067" y="10695"/>
                </a:lnTo>
                <a:lnTo>
                  <a:pt x="27124" y="10718"/>
                </a:lnTo>
                <a:lnTo>
                  <a:pt x="27182" y="10738"/>
                </a:lnTo>
                <a:lnTo>
                  <a:pt x="27240" y="10758"/>
                </a:lnTo>
                <a:lnTo>
                  <a:pt x="27298" y="10776"/>
                </a:lnTo>
                <a:lnTo>
                  <a:pt x="27357" y="10792"/>
                </a:lnTo>
                <a:lnTo>
                  <a:pt x="27417" y="10807"/>
                </a:lnTo>
                <a:lnTo>
                  <a:pt x="27476" y="10821"/>
                </a:lnTo>
                <a:lnTo>
                  <a:pt x="27535" y="10832"/>
                </a:lnTo>
                <a:lnTo>
                  <a:pt x="27596" y="10841"/>
                </a:lnTo>
                <a:lnTo>
                  <a:pt x="27655" y="10850"/>
                </a:lnTo>
                <a:lnTo>
                  <a:pt x="27716" y="10857"/>
                </a:lnTo>
                <a:lnTo>
                  <a:pt x="27776" y="10862"/>
                </a:lnTo>
                <a:lnTo>
                  <a:pt x="27836" y="10865"/>
                </a:lnTo>
                <a:lnTo>
                  <a:pt x="27897" y="10867"/>
                </a:lnTo>
                <a:lnTo>
                  <a:pt x="27956" y="10868"/>
                </a:lnTo>
                <a:lnTo>
                  <a:pt x="28016" y="10867"/>
                </a:lnTo>
                <a:lnTo>
                  <a:pt x="28077" y="10864"/>
                </a:lnTo>
                <a:lnTo>
                  <a:pt x="28136" y="10860"/>
                </a:lnTo>
                <a:lnTo>
                  <a:pt x="28195" y="10854"/>
                </a:lnTo>
                <a:lnTo>
                  <a:pt x="28255" y="10847"/>
                </a:lnTo>
                <a:lnTo>
                  <a:pt x="28314" y="10838"/>
                </a:lnTo>
                <a:lnTo>
                  <a:pt x="28372" y="10828"/>
                </a:lnTo>
                <a:lnTo>
                  <a:pt x="28431" y="10815"/>
                </a:lnTo>
                <a:lnTo>
                  <a:pt x="28488" y="10802"/>
                </a:lnTo>
                <a:lnTo>
                  <a:pt x="28545" y="10786"/>
                </a:lnTo>
                <a:lnTo>
                  <a:pt x="28603" y="10770"/>
                </a:lnTo>
                <a:lnTo>
                  <a:pt x="28659" y="10752"/>
                </a:lnTo>
                <a:lnTo>
                  <a:pt x="28714" y="10732"/>
                </a:lnTo>
                <a:lnTo>
                  <a:pt x="28769" y="10710"/>
                </a:lnTo>
                <a:lnTo>
                  <a:pt x="28823" y="10687"/>
                </a:lnTo>
                <a:lnTo>
                  <a:pt x="28877" y="10662"/>
                </a:lnTo>
                <a:lnTo>
                  <a:pt x="28930" y="10636"/>
                </a:lnTo>
                <a:lnTo>
                  <a:pt x="28983" y="10609"/>
                </a:lnTo>
                <a:lnTo>
                  <a:pt x="29034" y="10580"/>
                </a:lnTo>
                <a:lnTo>
                  <a:pt x="29083" y="10549"/>
                </a:lnTo>
                <a:lnTo>
                  <a:pt x="29133" y="10517"/>
                </a:lnTo>
                <a:lnTo>
                  <a:pt x="29181" y="10482"/>
                </a:lnTo>
                <a:lnTo>
                  <a:pt x="29229" y="10447"/>
                </a:lnTo>
                <a:lnTo>
                  <a:pt x="29276" y="10411"/>
                </a:lnTo>
                <a:lnTo>
                  <a:pt x="29321" y="10372"/>
                </a:lnTo>
                <a:lnTo>
                  <a:pt x="29366" y="10332"/>
                </a:lnTo>
                <a:lnTo>
                  <a:pt x="29408" y="10291"/>
                </a:lnTo>
                <a:lnTo>
                  <a:pt x="29450" y="10247"/>
                </a:lnTo>
                <a:lnTo>
                  <a:pt x="29491" y="10202"/>
                </a:lnTo>
                <a:lnTo>
                  <a:pt x="29530" y="10157"/>
                </a:lnTo>
                <a:lnTo>
                  <a:pt x="29569" y="10109"/>
                </a:lnTo>
                <a:lnTo>
                  <a:pt x="29605" y="10060"/>
                </a:lnTo>
                <a:lnTo>
                  <a:pt x="29640" y="10009"/>
                </a:lnTo>
                <a:lnTo>
                  <a:pt x="29674" y="9957"/>
                </a:lnTo>
                <a:lnTo>
                  <a:pt x="29707" y="9903"/>
                </a:lnTo>
                <a:lnTo>
                  <a:pt x="29727" y="9868"/>
                </a:lnTo>
                <a:lnTo>
                  <a:pt x="29746" y="9833"/>
                </a:lnTo>
                <a:lnTo>
                  <a:pt x="29764" y="9798"/>
                </a:lnTo>
                <a:lnTo>
                  <a:pt x="29783" y="9761"/>
                </a:lnTo>
                <a:lnTo>
                  <a:pt x="29800" y="9726"/>
                </a:lnTo>
                <a:lnTo>
                  <a:pt x="29817" y="9688"/>
                </a:lnTo>
                <a:lnTo>
                  <a:pt x="29833" y="9652"/>
                </a:lnTo>
                <a:lnTo>
                  <a:pt x="29850" y="9614"/>
                </a:lnTo>
                <a:lnTo>
                  <a:pt x="29864" y="9577"/>
                </a:lnTo>
                <a:lnTo>
                  <a:pt x="29879" y="9538"/>
                </a:lnTo>
                <a:lnTo>
                  <a:pt x="29893" y="9501"/>
                </a:lnTo>
                <a:lnTo>
                  <a:pt x="29906" y="9462"/>
                </a:lnTo>
                <a:lnTo>
                  <a:pt x="29918" y="9424"/>
                </a:lnTo>
                <a:lnTo>
                  <a:pt x="29931" y="9384"/>
                </a:lnTo>
                <a:lnTo>
                  <a:pt x="29942" y="9346"/>
                </a:lnTo>
                <a:lnTo>
                  <a:pt x="29953" y="9306"/>
                </a:lnTo>
                <a:lnTo>
                  <a:pt x="29962" y="9267"/>
                </a:lnTo>
                <a:lnTo>
                  <a:pt x="29971" y="9227"/>
                </a:lnTo>
                <a:lnTo>
                  <a:pt x="29980" y="9188"/>
                </a:lnTo>
                <a:lnTo>
                  <a:pt x="29988" y="9147"/>
                </a:lnTo>
                <a:lnTo>
                  <a:pt x="29994" y="9108"/>
                </a:lnTo>
                <a:lnTo>
                  <a:pt x="30001" y="9068"/>
                </a:lnTo>
                <a:lnTo>
                  <a:pt x="30006" y="9027"/>
                </a:lnTo>
                <a:lnTo>
                  <a:pt x="30011" y="8988"/>
                </a:lnTo>
                <a:lnTo>
                  <a:pt x="30015" y="8947"/>
                </a:lnTo>
                <a:lnTo>
                  <a:pt x="30018" y="8908"/>
                </a:lnTo>
                <a:lnTo>
                  <a:pt x="30020" y="8867"/>
                </a:lnTo>
                <a:lnTo>
                  <a:pt x="30021" y="8827"/>
                </a:lnTo>
                <a:lnTo>
                  <a:pt x="30023" y="8787"/>
                </a:lnTo>
                <a:lnTo>
                  <a:pt x="30023" y="8747"/>
                </a:lnTo>
                <a:lnTo>
                  <a:pt x="30021" y="8707"/>
                </a:lnTo>
                <a:lnTo>
                  <a:pt x="30019" y="8667"/>
                </a:lnTo>
                <a:lnTo>
                  <a:pt x="30017" y="8628"/>
                </a:lnTo>
                <a:lnTo>
                  <a:pt x="30013" y="8588"/>
                </a:lnTo>
                <a:lnTo>
                  <a:pt x="30009" y="8549"/>
                </a:lnTo>
                <a:lnTo>
                  <a:pt x="30004" y="8509"/>
                </a:lnTo>
                <a:lnTo>
                  <a:pt x="29998" y="8471"/>
                </a:lnTo>
                <a:lnTo>
                  <a:pt x="29990" y="8432"/>
                </a:lnTo>
                <a:lnTo>
                  <a:pt x="29982" y="8394"/>
                </a:lnTo>
                <a:lnTo>
                  <a:pt x="29974" y="8355"/>
                </a:lnTo>
                <a:lnTo>
                  <a:pt x="29963" y="8317"/>
                </a:lnTo>
                <a:lnTo>
                  <a:pt x="29953" y="8279"/>
                </a:lnTo>
                <a:lnTo>
                  <a:pt x="29941" y="8242"/>
                </a:lnTo>
                <a:lnTo>
                  <a:pt x="29928" y="8204"/>
                </a:lnTo>
                <a:lnTo>
                  <a:pt x="29914" y="8168"/>
                </a:lnTo>
                <a:lnTo>
                  <a:pt x="29900" y="8130"/>
                </a:lnTo>
                <a:lnTo>
                  <a:pt x="29884" y="8095"/>
                </a:lnTo>
                <a:lnTo>
                  <a:pt x="29867" y="8058"/>
                </a:lnTo>
                <a:lnTo>
                  <a:pt x="29850" y="8023"/>
                </a:lnTo>
                <a:lnTo>
                  <a:pt x="29831" y="7989"/>
                </a:lnTo>
                <a:lnTo>
                  <a:pt x="29811" y="7954"/>
                </a:lnTo>
                <a:lnTo>
                  <a:pt x="29790" y="7920"/>
                </a:lnTo>
                <a:lnTo>
                  <a:pt x="29767" y="7887"/>
                </a:lnTo>
                <a:lnTo>
                  <a:pt x="29745" y="7853"/>
                </a:lnTo>
                <a:lnTo>
                  <a:pt x="29721" y="7821"/>
                </a:lnTo>
                <a:lnTo>
                  <a:pt x="29696" y="7789"/>
                </a:lnTo>
                <a:lnTo>
                  <a:pt x="29670" y="7758"/>
                </a:lnTo>
                <a:lnTo>
                  <a:pt x="29643" y="7726"/>
                </a:lnTo>
                <a:lnTo>
                  <a:pt x="29613" y="7696"/>
                </a:lnTo>
                <a:lnTo>
                  <a:pt x="29584" y="7666"/>
                </a:lnTo>
                <a:lnTo>
                  <a:pt x="29553" y="7637"/>
                </a:lnTo>
                <a:lnTo>
                  <a:pt x="29522" y="7609"/>
                </a:lnTo>
                <a:lnTo>
                  <a:pt x="29488" y="7581"/>
                </a:lnTo>
                <a:lnTo>
                  <a:pt x="29454" y="7554"/>
                </a:lnTo>
                <a:lnTo>
                  <a:pt x="29417" y="7517"/>
                </a:lnTo>
                <a:lnTo>
                  <a:pt x="29384" y="7487"/>
                </a:lnTo>
                <a:lnTo>
                  <a:pt x="29355" y="7461"/>
                </a:lnTo>
                <a:lnTo>
                  <a:pt x="29331" y="7439"/>
                </a:lnTo>
                <a:lnTo>
                  <a:pt x="29297" y="7412"/>
                </a:lnTo>
                <a:lnTo>
                  <a:pt x="29285" y="7403"/>
                </a:lnTo>
                <a:close/>
              </a:path>
            </a:pathLst>
          </a:custGeom>
          <a:solidFill>
            <a:srgbClr val="47BAB8"/>
          </a:solidFill>
          <a:ln w="38100">
            <a:solidFill>
              <a:schemeClr val="bg1"/>
            </a:solidFill>
          </a:ln>
          <a:effectLst>
            <a:outerShdw blurRad="57150" dist="19050" dir="5400000" algn="ctr" rotWithShape="0">
              <a:srgbClr val="000000">
                <a:alpha val="63000"/>
              </a:srgbClr>
            </a:outerShdw>
          </a:effectLst>
        </p:spPr>
        <p:txBody>
          <a:bodyPr rIns="378000" anchor="ctr">
            <a:normAutofit/>
          </a:bodyPr>
          <a:lstStyle/>
          <a:p>
            <a:pPr algn="ctr" defTabSz="1371600">
              <a:defRPr/>
            </a:pPr>
            <a:r>
              <a:rPr lang="en-US" altLang="zh-CN" sz="3000" kern="0">
                <a:solidFill>
                  <a:srgbClr val="FFFFFF"/>
                </a:solidFill>
                <a:latin typeface="#9Slide03 AllRoundGothic" panose="020B0703020202020104" pitchFamily="34" charset="0"/>
                <a:ea typeface="微软雅黑"/>
                <a:cs typeface="+mn-ea"/>
                <a:sym typeface="+mn-lt"/>
              </a:rPr>
              <a:t>Câu 17</a:t>
            </a:r>
            <a:endParaRPr lang="zh-CN" altLang="en-US" sz="3000" kern="0" dirty="0">
              <a:solidFill>
                <a:srgbClr val="FFFFFF"/>
              </a:solidFill>
              <a:latin typeface="#9Slide03 AllRoundGothic" panose="020B0703020202020104" pitchFamily="34" charset="0"/>
              <a:ea typeface="微软雅黑"/>
              <a:cs typeface="+mn-ea"/>
              <a:sym typeface="+mn-lt"/>
            </a:endParaRPr>
          </a:p>
        </p:txBody>
      </p:sp>
      <p:pic>
        <p:nvPicPr>
          <p:cNvPr id="8" name="图片 7" descr="n23 Fb Tran Manh Tung">
            <a:extLst>
              <a:ext uri="{FF2B5EF4-FFF2-40B4-BE49-F238E27FC236}">
                <a16:creationId xmlns:a16="http://schemas.microsoft.com/office/drawing/2014/main" id="{189299A1-551C-44FB-A4DA-8A2D5AE9C0B4}"/>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709008" y="3212649"/>
            <a:ext cx="1307070" cy="1930851"/>
          </a:xfrm>
          <a:prstGeom prst="rect">
            <a:avLst/>
          </a:prstGeom>
        </p:spPr>
      </p:pic>
      <p:pic>
        <p:nvPicPr>
          <p:cNvPr id="2" name="图片 34" descr="n23 Fb Tran Manh Tung">
            <a:extLst>
              <a:ext uri="{FF2B5EF4-FFF2-40B4-BE49-F238E27FC236}">
                <a16:creationId xmlns:a16="http://schemas.microsoft.com/office/drawing/2014/main" id="{40A74AF0-D7D4-FB95-695B-B1FA2F283910}"/>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3715999" y="-2931"/>
            <a:ext cx="4560277" cy="2378193"/>
          </a:xfrm>
          <a:prstGeom prst="rect">
            <a:avLst/>
          </a:prstGeom>
        </p:spPr>
      </p:pic>
      <p:sp>
        <p:nvSpPr>
          <p:cNvPr id="3" name="MH_Other_1" descr="n23 Fb Tran Manh Tung">
            <a:extLst>
              <a:ext uri="{FF2B5EF4-FFF2-40B4-BE49-F238E27FC236}">
                <a16:creationId xmlns:a16="http://schemas.microsoft.com/office/drawing/2014/main" id="{EADACE13-B562-DA06-C882-6CAE9A07848C}"/>
              </a:ext>
            </a:extLst>
          </p:cNvPr>
          <p:cNvSpPr>
            <a:spLocks noChangeArrowheads="1"/>
          </p:cNvSpPr>
          <p:nvPr>
            <p:custDataLst>
              <p:tags r:id="rId2"/>
            </p:custDataLst>
          </p:nvPr>
        </p:nvSpPr>
        <p:spPr bwMode="auto">
          <a:xfrm rot="1805303" flipH="1">
            <a:off x="1378947" y="712739"/>
            <a:ext cx="1172424" cy="1010531"/>
          </a:xfrm>
          <a:prstGeom prst="triangle">
            <a:avLst>
              <a:gd name="adj" fmla="val 50000"/>
            </a:avLst>
          </a:prstGeom>
          <a:solidFill>
            <a:srgbClr val="58CDD0">
              <a:lumMod val="40000"/>
              <a:lumOff val="60000"/>
            </a:srgbClr>
          </a:solidFill>
          <a:ln>
            <a:noFill/>
          </a:ln>
        </p:spPr>
        <p:txBody>
          <a:bodyPr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just" defTabSz="1371600">
              <a:lnSpc>
                <a:spcPct val="130000"/>
              </a:lnSpc>
              <a:defRPr/>
            </a:pPr>
            <a:endParaRPr lang="zh-CN" altLang="en-US" sz="2700" kern="0">
              <a:solidFill>
                <a:srgbClr val="FFFFFF"/>
              </a:solidFill>
              <a:latin typeface="微软雅黑"/>
              <a:ea typeface="微软雅黑"/>
              <a:cs typeface="+mn-ea"/>
              <a:sym typeface="+mn-lt"/>
            </a:endParaRPr>
          </a:p>
        </p:txBody>
      </p:sp>
      <p:sp>
        <p:nvSpPr>
          <p:cNvPr id="4" name="MH_Other_2" descr="n23 Fb Tran Manh Tung">
            <a:extLst>
              <a:ext uri="{FF2B5EF4-FFF2-40B4-BE49-F238E27FC236}">
                <a16:creationId xmlns:a16="http://schemas.microsoft.com/office/drawing/2014/main" id="{952DF1F2-F2E4-9CAE-554B-9529E003A4A2}"/>
              </a:ext>
            </a:extLst>
          </p:cNvPr>
          <p:cNvSpPr>
            <a:spLocks/>
          </p:cNvSpPr>
          <p:nvPr>
            <p:custDataLst>
              <p:tags r:id="rId3"/>
            </p:custDataLst>
          </p:nvPr>
        </p:nvSpPr>
        <p:spPr bwMode="auto">
          <a:xfrm>
            <a:off x="457200" y="190500"/>
            <a:ext cx="1558878" cy="1796498"/>
          </a:xfrm>
          <a:custGeom>
            <a:avLst/>
            <a:gdLst>
              <a:gd name="T0" fmla="*/ 477 w 1030516"/>
              <a:gd name="T1" fmla="*/ 0 h 1186577"/>
              <a:gd name="T2" fmla="*/ 678091 w 1030516"/>
              <a:gd name="T3" fmla="*/ 389224 h 1186577"/>
              <a:gd name="T4" fmla="*/ 0 w 1030516"/>
              <a:gd name="T5" fmla="*/ 783469 h 1186577"/>
              <a:gd name="T6" fmla="*/ 0 60000 65536"/>
              <a:gd name="T7" fmla="*/ 0 60000 65536"/>
              <a:gd name="T8" fmla="*/ 0 60000 65536"/>
              <a:gd name="T9" fmla="*/ 0 w 1030516"/>
              <a:gd name="T10" fmla="*/ 0 h 1186577"/>
              <a:gd name="T11" fmla="*/ 1030516 w 1030516"/>
              <a:gd name="T12" fmla="*/ 1186577 h 1186577"/>
            </a:gdLst>
            <a:ahLst/>
            <a:cxnLst>
              <a:cxn ang="T6">
                <a:pos x="T0" y="T1"/>
              </a:cxn>
              <a:cxn ang="T7">
                <a:pos x="T2" y="T3"/>
              </a:cxn>
              <a:cxn ang="T8">
                <a:pos x="T4" y="T5"/>
              </a:cxn>
            </a:cxnLst>
            <a:rect l="T9" t="T10" r="T11" b="T12"/>
            <a:pathLst>
              <a:path w="1030516" h="1186577">
                <a:moveTo>
                  <a:pt x="724" y="0"/>
                </a:moveTo>
                <a:lnTo>
                  <a:pt x="1030516" y="589487"/>
                </a:lnTo>
                <a:lnTo>
                  <a:pt x="0" y="1186577"/>
                </a:lnTo>
                <a:lnTo>
                  <a:pt x="724" y="0"/>
                </a:lnTo>
                <a:close/>
              </a:path>
            </a:pathLst>
          </a:custGeom>
          <a:solidFill>
            <a:srgbClr val="0F80CC"/>
          </a:solidFill>
          <a:ln>
            <a:noFill/>
          </a:ln>
        </p:spPr>
        <p:txBody>
          <a:bodyPr rIns="648000" anchor="ctr"/>
          <a:lstStyle>
            <a:lvl1pPr>
              <a:defRPr>
                <a:solidFill>
                  <a:schemeClr val="tx1"/>
                </a:solidFill>
                <a:latin typeface="等线" pitchFamily="2" charset="-122"/>
                <a:ea typeface="等线" pitchFamily="2" charset="-122"/>
              </a:defRPr>
            </a:lvl1pPr>
            <a:lvl2pPr marL="742950" indent="-285750">
              <a:defRPr>
                <a:solidFill>
                  <a:schemeClr val="tx1"/>
                </a:solidFill>
                <a:latin typeface="等线" pitchFamily="2" charset="-122"/>
                <a:ea typeface="等线" pitchFamily="2" charset="-122"/>
              </a:defRPr>
            </a:lvl2pPr>
            <a:lvl3pPr marL="1143000" indent="-228600">
              <a:defRPr>
                <a:solidFill>
                  <a:schemeClr val="tx1"/>
                </a:solidFill>
                <a:latin typeface="等线" pitchFamily="2" charset="-122"/>
                <a:ea typeface="等线" pitchFamily="2" charset="-122"/>
              </a:defRPr>
            </a:lvl3pPr>
            <a:lvl4pPr marL="1600200" indent="-228600">
              <a:defRPr>
                <a:solidFill>
                  <a:schemeClr val="tx1"/>
                </a:solidFill>
                <a:latin typeface="等线" pitchFamily="2" charset="-122"/>
                <a:ea typeface="等线" pitchFamily="2" charset="-122"/>
              </a:defRPr>
            </a:lvl4pPr>
            <a:lvl5pPr marL="2057400" indent="-228600">
              <a:defRPr>
                <a:solidFill>
                  <a:schemeClr val="tx1"/>
                </a:solidFill>
                <a:latin typeface="等线" pitchFamily="2" charset="-122"/>
                <a:ea typeface="等线" pitchFamily="2" charset="-122"/>
              </a:defRPr>
            </a:lvl5pPr>
            <a:lvl6pPr marL="2514600" indent="-228600" eaLnBrk="0" fontAlgn="base" hangingPunct="0">
              <a:spcBef>
                <a:spcPct val="0"/>
              </a:spcBef>
              <a:spcAft>
                <a:spcPct val="0"/>
              </a:spcAft>
              <a:defRPr>
                <a:solidFill>
                  <a:schemeClr val="tx1"/>
                </a:solidFill>
                <a:latin typeface="等线" pitchFamily="2" charset="-122"/>
                <a:ea typeface="等线" pitchFamily="2" charset="-122"/>
              </a:defRPr>
            </a:lvl6pPr>
            <a:lvl7pPr marL="2971800" indent="-228600" eaLnBrk="0" fontAlgn="base" hangingPunct="0">
              <a:spcBef>
                <a:spcPct val="0"/>
              </a:spcBef>
              <a:spcAft>
                <a:spcPct val="0"/>
              </a:spcAft>
              <a:defRPr>
                <a:solidFill>
                  <a:schemeClr val="tx1"/>
                </a:solidFill>
                <a:latin typeface="等线" pitchFamily="2" charset="-122"/>
                <a:ea typeface="等线" pitchFamily="2" charset="-122"/>
              </a:defRPr>
            </a:lvl7pPr>
            <a:lvl8pPr marL="3429000" indent="-228600" eaLnBrk="0" fontAlgn="base" hangingPunct="0">
              <a:spcBef>
                <a:spcPct val="0"/>
              </a:spcBef>
              <a:spcAft>
                <a:spcPct val="0"/>
              </a:spcAft>
              <a:defRPr>
                <a:solidFill>
                  <a:schemeClr val="tx1"/>
                </a:solidFill>
                <a:latin typeface="等线" pitchFamily="2" charset="-122"/>
                <a:ea typeface="等线" pitchFamily="2" charset="-122"/>
              </a:defRPr>
            </a:lvl8pPr>
            <a:lvl9pPr marL="3886200" indent="-228600" eaLnBrk="0" fontAlgn="base" hangingPunct="0">
              <a:spcBef>
                <a:spcPct val="0"/>
              </a:spcBef>
              <a:spcAft>
                <a:spcPct val="0"/>
              </a:spcAft>
              <a:defRPr>
                <a:solidFill>
                  <a:schemeClr val="tx1"/>
                </a:solidFill>
                <a:latin typeface="等线" pitchFamily="2" charset="-122"/>
                <a:ea typeface="等线" pitchFamily="2" charset="-122"/>
              </a:defRPr>
            </a:lvl9pPr>
          </a:lstStyle>
          <a:p>
            <a:pPr algn="ctr" defTabSz="1371600">
              <a:defRPr/>
            </a:pPr>
            <a:r>
              <a:rPr lang="en-US" altLang="zh-CN" sz="4200" kern="0" dirty="0">
                <a:solidFill>
                  <a:srgbClr val="FFFFFF"/>
                </a:solidFill>
                <a:latin typeface="微软雅黑"/>
                <a:ea typeface="微软雅黑"/>
                <a:cs typeface="+mn-ea"/>
                <a:sym typeface="+mn-lt"/>
              </a:rPr>
              <a:t>I</a:t>
            </a:r>
            <a:endParaRPr lang="zh-CN" altLang="en-US" sz="4200" kern="0" dirty="0">
              <a:solidFill>
                <a:srgbClr val="FFFFFF"/>
              </a:solidFill>
              <a:latin typeface="微软雅黑"/>
              <a:ea typeface="微软雅黑"/>
              <a:cs typeface="+mn-ea"/>
              <a:sym typeface="+mn-lt"/>
            </a:endParaRPr>
          </a:p>
        </p:txBody>
      </p:sp>
      <p:sp>
        <p:nvSpPr>
          <p:cNvPr id="23" name="MH_SubTitle_1" descr="n23 Fb Tran Manh Tung">
            <a:extLst>
              <a:ext uri="{FF2B5EF4-FFF2-40B4-BE49-F238E27FC236}">
                <a16:creationId xmlns:a16="http://schemas.microsoft.com/office/drawing/2014/main" id="{F250FE96-9F2A-5302-DCE7-1E0A092FDBD6}"/>
              </a:ext>
            </a:extLst>
          </p:cNvPr>
          <p:cNvSpPr/>
          <p:nvPr>
            <p:custDataLst>
              <p:tags r:id="rId4"/>
            </p:custDataLst>
          </p:nvPr>
        </p:nvSpPr>
        <p:spPr>
          <a:xfrm>
            <a:off x="2214176" y="764607"/>
            <a:ext cx="7359564" cy="1206253"/>
          </a:xfrm>
          <a:prstGeom prst="rect">
            <a:avLst/>
          </a:prstGeom>
          <a:solidFill>
            <a:srgbClr val="FFFFFF"/>
          </a:solidFill>
          <a:effectLst/>
        </p:spPr>
        <p:txBody>
          <a:bodyPr anchor="ctr"/>
          <a:lstStyle/>
          <a:p>
            <a:pPr algn="ctr" defTabSz="1828755">
              <a:lnSpc>
                <a:spcPct val="150000"/>
              </a:lnSpc>
              <a:defRPr/>
            </a:pPr>
            <a:r>
              <a:rPr lang="en-US" altLang="zh-CN" sz="2800" kern="0">
                <a:latin typeface="#9Slide03 AllRoundGothic" panose="020B0703020202020104" pitchFamily="34" charset="0"/>
                <a:ea typeface="微软雅黑"/>
                <a:cs typeface="+mn-ea"/>
                <a:sym typeface="+mn-lt"/>
              </a:rPr>
              <a:t>ỨNG DỤNG CỦA VẬT LÍ TRONG QUÂN SỰ</a:t>
            </a:r>
            <a:endParaRPr lang="zh-CN" altLang="en-US" sz="2800" kern="0" dirty="0">
              <a:latin typeface="#9Slide03 AllRoundGothic" panose="020B0703020202020104" pitchFamily="34" charset="0"/>
              <a:ea typeface="微软雅黑"/>
              <a:cs typeface="+mn-ea"/>
              <a:sym typeface="+mn-lt"/>
            </a:endParaRPr>
          </a:p>
        </p:txBody>
      </p:sp>
      <p:sp>
        <p:nvSpPr>
          <p:cNvPr id="15" name="MH_Text_1" descr="n23 Fb Tran Manh Tung">
            <a:extLst>
              <a:ext uri="{FF2B5EF4-FFF2-40B4-BE49-F238E27FC236}">
                <a16:creationId xmlns:a16="http://schemas.microsoft.com/office/drawing/2014/main" id="{DC2F8B73-BCC1-C0F5-F30E-0162F56AEF8F}"/>
              </a:ext>
            </a:extLst>
          </p:cNvPr>
          <p:cNvSpPr txBox="1">
            <a:spLocks noChangeArrowheads="1"/>
          </p:cNvSpPr>
          <p:nvPr>
            <p:custDataLst>
              <p:tags r:id="rId5"/>
            </p:custDataLst>
          </p:nvPr>
        </p:nvSpPr>
        <p:spPr bwMode="auto">
          <a:xfrm>
            <a:off x="3474720" y="2327925"/>
            <a:ext cx="13517880" cy="98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just" defTabSz="1828755"/>
            <a:r>
              <a:rPr lang="en-US" sz="2600"/>
              <a:t>Kể tên vài quốc gia có tiềm lực quân sự mạnh trên thế giới?  Và căn cứ vào tiêu chí nào để đánh giá? Tiềm năng quân sự của Việt Nam chúng ta được đánh giá như thế nào so với thế giới?</a:t>
            </a:r>
            <a:endParaRPr lang="zh-CN" altLang="en-US" sz="2600" kern="0" dirty="0">
              <a:solidFill>
                <a:prstClr val="black">
                  <a:lumMod val="75000"/>
                  <a:lumOff val="25000"/>
                </a:prstClr>
              </a:solidFill>
              <a:ea typeface="微软雅黑"/>
              <a:cs typeface="Calibri" panose="020F0502020204030204" pitchFamily="34" charset="0"/>
              <a:sym typeface="+mn-lt"/>
            </a:endParaRPr>
          </a:p>
        </p:txBody>
      </p:sp>
      <p:sp>
        <p:nvSpPr>
          <p:cNvPr id="17" name="TextBox 16" descr="n23 Fb Tran Manh Tung">
            <a:extLst>
              <a:ext uri="{FF2B5EF4-FFF2-40B4-BE49-F238E27FC236}">
                <a16:creationId xmlns:a16="http://schemas.microsoft.com/office/drawing/2014/main" id="{7D472D1D-4C53-B288-47EC-D82408952A62}"/>
              </a:ext>
            </a:extLst>
          </p:cNvPr>
          <p:cNvSpPr txBox="1"/>
          <p:nvPr/>
        </p:nvSpPr>
        <p:spPr>
          <a:xfrm>
            <a:off x="762000" y="5488306"/>
            <a:ext cx="6553200" cy="2540824"/>
          </a:xfrm>
          <a:prstGeom prst="rect">
            <a:avLst/>
          </a:prstGeom>
          <a:noFill/>
          <a:ln w="28575">
            <a:solidFill>
              <a:schemeClr val="accent1"/>
            </a:solidFill>
            <a:prstDash val="sysDash"/>
          </a:ln>
        </p:spPr>
        <p:txBody>
          <a:bodyPr wrap="square">
            <a:spAutoFit/>
          </a:bodyPr>
          <a:lstStyle/>
          <a:p>
            <a:pPr lvl="0" algn="just">
              <a:lnSpc>
                <a:spcPct val="115000"/>
              </a:lnSpc>
            </a:pPr>
            <a:r>
              <a:rPr lang="en-US" sz="2800">
                <a:effectLst/>
                <a:latin typeface="Calibri" panose="020F0502020204030204" pitchFamily="34" charset="0"/>
                <a:ea typeface="Times New Roman" panose="02020603050405020304" pitchFamily="18" charset="0"/>
                <a:cs typeface="Calibri" panose="020F0502020204030204" pitchFamily="34" charset="0"/>
              </a:rPr>
              <a:t>Tiềm năng quân sự của Việt Nam chúng ta được đánh giá so với thế giới: Theo </a:t>
            </a:r>
            <a:r>
              <a:rPr lang="en-US" sz="2800">
                <a:latin typeface="Calibri" panose="020F0502020204030204" pitchFamily="34" charset="0"/>
                <a:ea typeface="Times New Roman" panose="02020603050405020304" pitchFamily="18" charset="0"/>
                <a:cs typeface="Calibri" panose="020F0502020204030204" pitchFamily="34" charset="0"/>
              </a:rPr>
              <a:t>bảng xếp hạng GlobalFirePower</a:t>
            </a:r>
            <a:r>
              <a:rPr lang="en-US" sz="2800">
                <a:effectLst/>
                <a:latin typeface="Calibri" panose="020F0502020204030204" pitchFamily="34" charset="0"/>
                <a:ea typeface="Times New Roman" panose="02020603050405020304" pitchFamily="18" charset="0"/>
                <a:cs typeface="Calibri" panose="020F0502020204030204" pitchFamily="34" charset="0"/>
              </a:rPr>
              <a:t> (GFP) công bố năm 2021, Việt Nam nằm trong 25 nước có nền quân đội mạnh nhất thế giới.</a:t>
            </a:r>
          </a:p>
        </p:txBody>
      </p:sp>
      <p:pic>
        <p:nvPicPr>
          <p:cNvPr id="9218" name="Picture 2" descr="n23 Fb Tran Manh Tung">
            <a:extLst>
              <a:ext uri="{FF2B5EF4-FFF2-40B4-BE49-F238E27FC236}">
                <a16:creationId xmlns:a16="http://schemas.microsoft.com/office/drawing/2014/main" id="{1632D6CC-7A86-EC7A-2561-273902E42725}"/>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74377" t="33442" r="17186" b="58829"/>
          <a:stretch/>
        </p:blipFill>
        <p:spPr bwMode="auto">
          <a:xfrm>
            <a:off x="7848600" y="3314700"/>
            <a:ext cx="10238086" cy="6710098"/>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oup 6" descr="n23 Fb Tran Manh Tung">
            <a:extLst>
              <a:ext uri="{FF2B5EF4-FFF2-40B4-BE49-F238E27FC236}">
                <a16:creationId xmlns:a16="http://schemas.microsoft.com/office/drawing/2014/main" id="{476883CC-FAC1-EF2D-2B7E-1CBAE3BB1CA2}"/>
              </a:ext>
            </a:extLst>
          </p:cNvPr>
          <p:cNvGrpSpPr/>
          <p:nvPr/>
        </p:nvGrpSpPr>
        <p:grpSpPr>
          <a:xfrm>
            <a:off x="7848600" y="3314700"/>
            <a:ext cx="10238086" cy="6710098"/>
            <a:chOff x="7848600" y="3314700"/>
            <a:chExt cx="10238086" cy="6710098"/>
          </a:xfrm>
        </p:grpSpPr>
        <p:pic>
          <p:nvPicPr>
            <p:cNvPr id="6" name="Picture 2" descr="Việt Nam là một trong 25 nền quân sự mạnh nhất thế giới, lộ sức mạnh Hải  quân - 21.06.2021, Sputnik Việt Nam">
              <a:extLst>
                <a:ext uri="{FF2B5EF4-FFF2-40B4-BE49-F238E27FC236}">
                  <a16:creationId xmlns:a16="http://schemas.microsoft.com/office/drawing/2014/main" id="{3FB5C073-3521-4805-AEFC-8182C5EC0FEE}"/>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32627"/>
            <a:stretch/>
          </p:blipFill>
          <p:spPr bwMode="auto">
            <a:xfrm>
              <a:off x="7857054" y="3314700"/>
              <a:ext cx="10229632" cy="6710098"/>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303683F5-2CE5-D5B5-D413-6144BC0B2EFE}"/>
                </a:ext>
              </a:extLst>
            </p:cNvPr>
            <p:cNvSpPr/>
            <p:nvPr/>
          </p:nvSpPr>
          <p:spPr>
            <a:xfrm>
              <a:off x="7848600" y="8635305"/>
              <a:ext cx="10229632" cy="1384995"/>
            </a:xfrm>
            <a:prstGeom prst="rect">
              <a:avLst/>
            </a:prstGeom>
            <a:solidFill>
              <a:schemeClr val="bg1">
                <a:alpha val="50000"/>
              </a:schemeClr>
            </a:solidFill>
          </p:spPr>
          <p:txBody>
            <a:bodyPr wrap="square">
              <a:spAutoFit/>
            </a:bodyPr>
            <a:lstStyle/>
            <a:p>
              <a:pPr algn="just"/>
              <a:r>
                <a:rPr lang="vi-VN" sz="2800" dirty="0">
                  <a:latin typeface="#9Slide03 AllRoundGothic" panose="020B0703020202020104" pitchFamily="34" charset="0"/>
                </a:rPr>
                <a:t>Chỉ số sức mạnh 0,4189 – (giảm 2 bậc so với 2020 - 0,3559). Lực </a:t>
              </a:r>
              <a:r>
                <a:rPr lang="vi-VN" sz="2800">
                  <a:latin typeface="#9Slide03 AllRoundGothic" panose="020B0703020202020104" pitchFamily="34" charset="0"/>
                </a:rPr>
                <a:t>lượng thường trực 482.500. Tổng </a:t>
              </a:r>
              <a:r>
                <a:rPr lang="vi-VN" sz="2800" dirty="0">
                  <a:latin typeface="#9Slide03 AllRoundGothic" panose="020B0703020202020104" pitchFamily="34" charset="0"/>
                </a:rPr>
                <a:t>số máy bay chiến đấu 75, </a:t>
              </a:r>
              <a:r>
                <a:rPr lang="vi-VN" sz="2800">
                  <a:latin typeface="#9Slide03 AllRoundGothic" panose="020B0703020202020104" pitchFamily="34" charset="0"/>
                </a:rPr>
                <a:t>xe tăng </a:t>
              </a:r>
              <a:r>
                <a:rPr lang="vi-VN" sz="2800" dirty="0">
                  <a:latin typeface="#9Slide03 AllRoundGothic" panose="020B0703020202020104" pitchFamily="34" charset="0"/>
                </a:rPr>
                <a:t>2.155. Số tàu chiến 65.</a:t>
              </a:r>
              <a:endParaRPr lang="en-US" sz="2800" dirty="0">
                <a:latin typeface="#9Slide03 AllRoundGothic" panose="020B0703020202020104" pitchFamily="34" charset="0"/>
              </a:endParaRPr>
            </a:p>
          </p:txBody>
        </p:sp>
      </p:grpSp>
    </p:spTree>
    <p:extLst>
      <p:ext uri="{BB962C8B-B14F-4D97-AF65-F5344CB8AC3E}">
        <p14:creationId xmlns:p14="http://schemas.microsoft.com/office/powerpoint/2010/main" val="400748455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图片 34" descr="n23 Fb Tran Manh Tung"/>
          <p:cNvPicPr>
            <a:picLocks noChangeAspect="1"/>
          </p:cNvPicPr>
          <p:nvPr/>
        </p:nvPicPr>
        <p:blipFill>
          <a:blip r:embed="rId16" cstate="screen">
            <a:extLst>
              <a:ext uri="{28A0092B-C50C-407E-A947-70E740481C1C}">
                <a14:useLocalDpi xmlns:a14="http://schemas.microsoft.com/office/drawing/2010/main"/>
              </a:ext>
            </a:extLst>
          </a:blip>
          <a:stretch>
            <a:fillRect/>
          </a:stretch>
        </p:blipFill>
        <p:spPr>
          <a:xfrm>
            <a:off x="13715999" y="-2931"/>
            <a:ext cx="4560277" cy="2378193"/>
          </a:xfrm>
          <a:prstGeom prst="rect">
            <a:avLst/>
          </a:prstGeom>
        </p:spPr>
      </p:pic>
      <p:sp>
        <p:nvSpPr>
          <p:cNvPr id="5" name="MH_SubTitle_1" descr="n23 Fb Tran Manh Tung">
            <a:extLst>
              <a:ext uri="{FF2B5EF4-FFF2-40B4-BE49-F238E27FC236}">
                <a16:creationId xmlns:a16="http://schemas.microsoft.com/office/drawing/2014/main" id="{9D28E713-95EC-66F4-239B-A093E3023D9A}"/>
              </a:ext>
            </a:extLst>
          </p:cNvPr>
          <p:cNvSpPr/>
          <p:nvPr>
            <p:custDataLst>
              <p:tags r:id="rId1"/>
            </p:custDataLst>
          </p:nvPr>
        </p:nvSpPr>
        <p:spPr>
          <a:xfrm>
            <a:off x="2214176" y="764607"/>
            <a:ext cx="9953474" cy="1206253"/>
          </a:xfrm>
          <a:prstGeom prst="rect">
            <a:avLst/>
          </a:prstGeom>
          <a:solidFill>
            <a:srgbClr val="FFFFFF"/>
          </a:solidFill>
          <a:effectLst/>
        </p:spPr>
        <p:txBody>
          <a:bodyPr anchor="ctr"/>
          <a:lstStyle/>
          <a:p>
            <a:pPr algn="ctr" defTabSz="1828755">
              <a:lnSpc>
                <a:spcPct val="150000"/>
              </a:lnSpc>
              <a:defRPr/>
            </a:pPr>
            <a:r>
              <a:rPr lang="en-US" altLang="zh-CN" sz="2800" kern="0">
                <a:latin typeface="#9Slide03 AllRoundGothic" panose="020B0703020202020104" pitchFamily="34" charset="0"/>
                <a:ea typeface="微软雅黑"/>
                <a:cs typeface="+mn-ea"/>
                <a:sym typeface="+mn-lt"/>
              </a:rPr>
              <a:t>ỨNG DỤNG CỦA VẬT LÍ TRONG CÔNG NGHIỆP HẠT NHÂN</a:t>
            </a:r>
            <a:endParaRPr lang="zh-CN" altLang="en-US" sz="2800" kern="0" dirty="0">
              <a:latin typeface="#9Slide03 AllRoundGothic" panose="020B0703020202020104" pitchFamily="34" charset="0"/>
              <a:ea typeface="微软雅黑"/>
              <a:cs typeface="+mn-ea"/>
              <a:sym typeface="+mn-lt"/>
            </a:endParaRPr>
          </a:p>
        </p:txBody>
      </p:sp>
      <p:pic>
        <p:nvPicPr>
          <p:cNvPr id="6" name="图片 5" descr="n23 Fb Tran Manh Tung">
            <a:extLst>
              <a:ext uri="{FF2B5EF4-FFF2-40B4-BE49-F238E27FC236}">
                <a16:creationId xmlns:a16="http://schemas.microsoft.com/office/drawing/2014/main" id="{A43056C9-AE69-F843-E8BE-FEB0F1FF45C7}"/>
              </a:ext>
            </a:extLst>
          </p:cNvPr>
          <p:cNvPicPr>
            <a:picLocks noChangeAspect="1"/>
          </p:cNvPicPr>
          <p:nvPr/>
        </p:nvPicPr>
        <p:blipFill>
          <a:blip r:embed="rId17" cstate="print">
            <a:extLst>
              <a:ext uri="{28A0092B-C50C-407E-A947-70E740481C1C}">
                <a14:useLocalDpi xmlns:a14="http://schemas.microsoft.com/office/drawing/2010/main"/>
              </a:ext>
            </a:extLst>
          </a:blip>
          <a:stretch>
            <a:fillRect/>
          </a:stretch>
        </p:blipFill>
        <p:spPr>
          <a:xfrm flipH="1">
            <a:off x="15085831" y="6210300"/>
            <a:ext cx="3202168" cy="4076700"/>
          </a:xfrm>
          <a:prstGeom prst="rect">
            <a:avLst/>
          </a:prstGeom>
        </p:spPr>
      </p:pic>
      <p:sp>
        <p:nvSpPr>
          <p:cNvPr id="7" name="MH_SubTitle_1" descr="n23 Fb Tran Manh Tung">
            <a:extLst>
              <a:ext uri="{FF2B5EF4-FFF2-40B4-BE49-F238E27FC236}">
                <a16:creationId xmlns:a16="http://schemas.microsoft.com/office/drawing/2014/main" id="{36D1FC4F-3156-C737-AA24-97AB0CB1C4B5}"/>
              </a:ext>
            </a:extLst>
          </p:cNvPr>
          <p:cNvSpPr>
            <a:spLocks/>
          </p:cNvSpPr>
          <p:nvPr>
            <p:custDataLst>
              <p:tags r:id="rId2"/>
            </p:custDataLst>
          </p:nvPr>
        </p:nvSpPr>
        <p:spPr bwMode="auto">
          <a:xfrm>
            <a:off x="1792374" y="2247900"/>
            <a:ext cx="1920240" cy="640080"/>
          </a:xfrm>
          <a:custGeom>
            <a:avLst/>
            <a:gdLst>
              <a:gd name="T0" fmla="*/ 2147483646 w 30720"/>
              <a:gd name="T1" fmla="*/ 2147483646 h 11496"/>
              <a:gd name="T2" fmla="*/ 2147483646 w 30720"/>
              <a:gd name="T3" fmla="*/ 2147483646 h 11496"/>
              <a:gd name="T4" fmla="*/ 2147483646 w 30720"/>
              <a:gd name="T5" fmla="*/ 2147483646 h 11496"/>
              <a:gd name="T6" fmla="*/ 2147483646 w 30720"/>
              <a:gd name="T7" fmla="*/ 2147483646 h 11496"/>
              <a:gd name="T8" fmla="*/ 2147483646 w 30720"/>
              <a:gd name="T9" fmla="*/ 2147483646 h 11496"/>
              <a:gd name="T10" fmla="*/ 2147483646 w 30720"/>
              <a:gd name="T11" fmla="*/ 2147483646 h 11496"/>
              <a:gd name="T12" fmla="*/ 2147483646 w 30720"/>
              <a:gd name="T13" fmla="*/ 2147483646 h 11496"/>
              <a:gd name="T14" fmla="*/ 2147483646 w 30720"/>
              <a:gd name="T15" fmla="*/ 2147483646 h 11496"/>
              <a:gd name="T16" fmla="*/ 2147483646 w 30720"/>
              <a:gd name="T17" fmla="*/ 2147483646 h 11496"/>
              <a:gd name="T18" fmla="*/ 2147483646 w 30720"/>
              <a:gd name="T19" fmla="*/ 2147483646 h 11496"/>
              <a:gd name="T20" fmla="*/ 2147483646 w 30720"/>
              <a:gd name="T21" fmla="*/ 2147483646 h 11496"/>
              <a:gd name="T22" fmla="*/ 2147483646 w 30720"/>
              <a:gd name="T23" fmla="*/ 2147483646 h 11496"/>
              <a:gd name="T24" fmla="*/ 2147483646 w 30720"/>
              <a:gd name="T25" fmla="*/ 2147483646 h 11496"/>
              <a:gd name="T26" fmla="*/ 2147483646 w 30720"/>
              <a:gd name="T27" fmla="*/ 2147483646 h 11496"/>
              <a:gd name="T28" fmla="*/ 2147483646 w 30720"/>
              <a:gd name="T29" fmla="*/ 2147483646 h 11496"/>
              <a:gd name="T30" fmla="*/ 2147483646 w 30720"/>
              <a:gd name="T31" fmla="*/ 2147483646 h 11496"/>
              <a:gd name="T32" fmla="*/ 2147483646 w 30720"/>
              <a:gd name="T33" fmla="*/ 2147483646 h 11496"/>
              <a:gd name="T34" fmla="*/ 2147483646 w 30720"/>
              <a:gd name="T35" fmla="*/ 2147483646 h 11496"/>
              <a:gd name="T36" fmla="*/ 2147483646 w 30720"/>
              <a:gd name="T37" fmla="*/ 2147483646 h 11496"/>
              <a:gd name="T38" fmla="*/ 2147483646 w 30720"/>
              <a:gd name="T39" fmla="*/ 2147483646 h 11496"/>
              <a:gd name="T40" fmla="*/ 2147483646 w 30720"/>
              <a:gd name="T41" fmla="*/ 2147483646 h 11496"/>
              <a:gd name="T42" fmla="*/ 2147483646 w 30720"/>
              <a:gd name="T43" fmla="*/ 2147483646 h 11496"/>
              <a:gd name="T44" fmla="*/ 2147483646 w 30720"/>
              <a:gd name="T45" fmla="*/ 2147483646 h 11496"/>
              <a:gd name="T46" fmla="*/ 2147483646 w 30720"/>
              <a:gd name="T47" fmla="*/ 2147483646 h 11496"/>
              <a:gd name="T48" fmla="*/ 2147483646 w 30720"/>
              <a:gd name="T49" fmla="*/ 2147483646 h 11496"/>
              <a:gd name="T50" fmla="*/ 2147483646 w 30720"/>
              <a:gd name="T51" fmla="*/ 2147483646 h 11496"/>
              <a:gd name="T52" fmla="*/ 2147483646 w 30720"/>
              <a:gd name="T53" fmla="*/ 2147483646 h 11496"/>
              <a:gd name="T54" fmla="*/ 2147483646 w 30720"/>
              <a:gd name="T55" fmla="*/ 2147483646 h 11496"/>
              <a:gd name="T56" fmla="*/ 2147483646 w 30720"/>
              <a:gd name="T57" fmla="*/ 2147483646 h 11496"/>
              <a:gd name="T58" fmla="*/ 2147483646 w 30720"/>
              <a:gd name="T59" fmla="*/ 2147483646 h 11496"/>
              <a:gd name="T60" fmla="*/ 2147483646 w 30720"/>
              <a:gd name="T61" fmla="*/ 2147483646 h 11496"/>
              <a:gd name="T62" fmla="*/ 2147483646 w 30720"/>
              <a:gd name="T63" fmla="*/ 2147483646 h 11496"/>
              <a:gd name="T64" fmla="*/ 2147483646 w 30720"/>
              <a:gd name="T65" fmla="*/ 2147483646 h 11496"/>
              <a:gd name="T66" fmla="*/ 2147483646 w 30720"/>
              <a:gd name="T67" fmla="*/ 2147483646 h 11496"/>
              <a:gd name="T68" fmla="*/ 2147483646 w 30720"/>
              <a:gd name="T69" fmla="*/ 2147483646 h 11496"/>
              <a:gd name="T70" fmla="*/ 2147483646 w 30720"/>
              <a:gd name="T71" fmla="*/ 2147483646 h 11496"/>
              <a:gd name="T72" fmla="*/ 2147483646 w 30720"/>
              <a:gd name="T73" fmla="*/ 2147483646 h 11496"/>
              <a:gd name="T74" fmla="*/ 2147483646 w 30720"/>
              <a:gd name="T75" fmla="*/ 2147483646 h 11496"/>
              <a:gd name="T76" fmla="*/ 2147483646 w 30720"/>
              <a:gd name="T77" fmla="*/ 2147483646 h 11496"/>
              <a:gd name="T78" fmla="*/ 2147483646 w 30720"/>
              <a:gd name="T79" fmla="*/ 2147483646 h 11496"/>
              <a:gd name="T80" fmla="*/ 2147483646 w 30720"/>
              <a:gd name="T81" fmla="*/ 2147483646 h 11496"/>
              <a:gd name="T82" fmla="*/ 2147483646 w 30720"/>
              <a:gd name="T83" fmla="*/ 2147483646 h 11496"/>
              <a:gd name="T84" fmla="*/ 2147483646 w 30720"/>
              <a:gd name="T85" fmla="*/ 2147483646 h 11496"/>
              <a:gd name="T86" fmla="*/ 2147483646 w 30720"/>
              <a:gd name="T87" fmla="*/ 2147483646 h 11496"/>
              <a:gd name="T88" fmla="*/ 2147483646 w 30720"/>
              <a:gd name="T89" fmla="*/ 2147483646 h 11496"/>
              <a:gd name="T90" fmla="*/ 2147483646 w 30720"/>
              <a:gd name="T91" fmla="*/ 2147483646 h 11496"/>
              <a:gd name="T92" fmla="*/ 2147483646 w 30720"/>
              <a:gd name="T93" fmla="*/ 2147483646 h 11496"/>
              <a:gd name="T94" fmla="*/ 2147483646 w 30720"/>
              <a:gd name="T95" fmla="*/ 2147483646 h 11496"/>
              <a:gd name="T96" fmla="*/ 2147483646 w 30720"/>
              <a:gd name="T97" fmla="*/ 2147483646 h 11496"/>
              <a:gd name="T98" fmla="*/ 2147483646 w 30720"/>
              <a:gd name="T99" fmla="*/ 2147483646 h 11496"/>
              <a:gd name="T100" fmla="*/ 2147483646 w 30720"/>
              <a:gd name="T101" fmla="*/ 2147483646 h 11496"/>
              <a:gd name="T102" fmla="*/ 2147483646 w 30720"/>
              <a:gd name="T103" fmla="*/ 2147483646 h 11496"/>
              <a:gd name="T104" fmla="*/ 2147483646 w 30720"/>
              <a:gd name="T105" fmla="*/ 2147483646 h 11496"/>
              <a:gd name="T106" fmla="*/ 2147483646 w 30720"/>
              <a:gd name="T107" fmla="*/ 2147483646 h 11496"/>
              <a:gd name="T108" fmla="*/ 2147483646 w 30720"/>
              <a:gd name="T109" fmla="*/ 2147483646 h 11496"/>
              <a:gd name="T110" fmla="*/ 2147483646 w 30720"/>
              <a:gd name="T111" fmla="*/ 2147483646 h 11496"/>
              <a:gd name="T112" fmla="*/ 2147483646 w 30720"/>
              <a:gd name="T113" fmla="*/ 2147483646 h 11496"/>
              <a:gd name="T114" fmla="*/ 2147483646 w 30720"/>
              <a:gd name="T115" fmla="*/ 2147483646 h 11496"/>
              <a:gd name="T116" fmla="*/ 2147483646 w 30720"/>
              <a:gd name="T117" fmla="*/ 2147483646 h 11496"/>
              <a:gd name="T118" fmla="*/ 2147483646 w 30720"/>
              <a:gd name="T119" fmla="*/ 2147483646 h 11496"/>
              <a:gd name="T120" fmla="*/ 2147483646 w 30720"/>
              <a:gd name="T121" fmla="*/ 2147483646 h 11496"/>
              <a:gd name="T122" fmla="*/ 2147483646 w 30720"/>
              <a:gd name="T123" fmla="*/ 2147483646 h 11496"/>
              <a:gd name="T124" fmla="*/ 2147483646 w 30720"/>
              <a:gd name="T125" fmla="*/ 2147483646 h 1149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720" h="11496">
                <a:moveTo>
                  <a:pt x="29285" y="7403"/>
                </a:moveTo>
                <a:lnTo>
                  <a:pt x="29285" y="7403"/>
                </a:lnTo>
                <a:lnTo>
                  <a:pt x="29232" y="7379"/>
                </a:lnTo>
                <a:lnTo>
                  <a:pt x="29180" y="7357"/>
                </a:lnTo>
                <a:lnTo>
                  <a:pt x="29127" y="7336"/>
                </a:lnTo>
                <a:lnTo>
                  <a:pt x="29073" y="7316"/>
                </a:lnTo>
                <a:lnTo>
                  <a:pt x="29020" y="7298"/>
                </a:lnTo>
                <a:lnTo>
                  <a:pt x="28966" y="7280"/>
                </a:lnTo>
                <a:lnTo>
                  <a:pt x="28913" y="7264"/>
                </a:lnTo>
                <a:lnTo>
                  <a:pt x="28859" y="7251"/>
                </a:lnTo>
                <a:lnTo>
                  <a:pt x="28804" y="7237"/>
                </a:lnTo>
                <a:lnTo>
                  <a:pt x="28750" y="7226"/>
                </a:lnTo>
                <a:lnTo>
                  <a:pt x="28697" y="7216"/>
                </a:lnTo>
                <a:lnTo>
                  <a:pt x="28643" y="7208"/>
                </a:lnTo>
                <a:lnTo>
                  <a:pt x="28589" y="7202"/>
                </a:lnTo>
                <a:lnTo>
                  <a:pt x="28535" y="7198"/>
                </a:lnTo>
                <a:lnTo>
                  <a:pt x="28482" y="7195"/>
                </a:lnTo>
                <a:lnTo>
                  <a:pt x="28429" y="7194"/>
                </a:lnTo>
                <a:lnTo>
                  <a:pt x="28376" y="7194"/>
                </a:lnTo>
                <a:lnTo>
                  <a:pt x="28322" y="7197"/>
                </a:lnTo>
                <a:lnTo>
                  <a:pt x="28269" y="7201"/>
                </a:lnTo>
                <a:lnTo>
                  <a:pt x="28217" y="7207"/>
                </a:lnTo>
                <a:lnTo>
                  <a:pt x="28165" y="7215"/>
                </a:lnTo>
                <a:lnTo>
                  <a:pt x="28113" y="7226"/>
                </a:lnTo>
                <a:lnTo>
                  <a:pt x="28062" y="7238"/>
                </a:lnTo>
                <a:lnTo>
                  <a:pt x="28011" y="7253"/>
                </a:lnTo>
                <a:lnTo>
                  <a:pt x="27960" y="7270"/>
                </a:lnTo>
                <a:lnTo>
                  <a:pt x="27910" y="7289"/>
                </a:lnTo>
                <a:lnTo>
                  <a:pt x="27861" y="7310"/>
                </a:lnTo>
                <a:lnTo>
                  <a:pt x="27812" y="7334"/>
                </a:lnTo>
                <a:lnTo>
                  <a:pt x="27763" y="7360"/>
                </a:lnTo>
                <a:lnTo>
                  <a:pt x="27717" y="7388"/>
                </a:lnTo>
                <a:lnTo>
                  <a:pt x="27670" y="7418"/>
                </a:lnTo>
                <a:lnTo>
                  <a:pt x="27623" y="7452"/>
                </a:lnTo>
                <a:lnTo>
                  <a:pt x="27600" y="7473"/>
                </a:lnTo>
                <a:lnTo>
                  <a:pt x="27578" y="7494"/>
                </a:lnTo>
                <a:lnTo>
                  <a:pt x="27556" y="7516"/>
                </a:lnTo>
                <a:lnTo>
                  <a:pt x="27535" y="7539"/>
                </a:lnTo>
                <a:lnTo>
                  <a:pt x="27515" y="7562"/>
                </a:lnTo>
                <a:lnTo>
                  <a:pt x="27495" y="7586"/>
                </a:lnTo>
                <a:lnTo>
                  <a:pt x="27476" y="7611"/>
                </a:lnTo>
                <a:lnTo>
                  <a:pt x="27457" y="7636"/>
                </a:lnTo>
                <a:lnTo>
                  <a:pt x="27440" y="7662"/>
                </a:lnTo>
                <a:lnTo>
                  <a:pt x="27422" y="7689"/>
                </a:lnTo>
                <a:lnTo>
                  <a:pt x="27405" y="7716"/>
                </a:lnTo>
                <a:lnTo>
                  <a:pt x="27390" y="7743"/>
                </a:lnTo>
                <a:lnTo>
                  <a:pt x="27374" y="7771"/>
                </a:lnTo>
                <a:lnTo>
                  <a:pt x="27360" y="7799"/>
                </a:lnTo>
                <a:lnTo>
                  <a:pt x="27345" y="7827"/>
                </a:lnTo>
                <a:lnTo>
                  <a:pt x="27332" y="7857"/>
                </a:lnTo>
                <a:lnTo>
                  <a:pt x="27319" y="7887"/>
                </a:lnTo>
                <a:lnTo>
                  <a:pt x="27307" y="7916"/>
                </a:lnTo>
                <a:lnTo>
                  <a:pt x="27296" y="7946"/>
                </a:lnTo>
                <a:lnTo>
                  <a:pt x="27286" y="7976"/>
                </a:lnTo>
                <a:lnTo>
                  <a:pt x="27276" y="8006"/>
                </a:lnTo>
                <a:lnTo>
                  <a:pt x="27268" y="8038"/>
                </a:lnTo>
                <a:lnTo>
                  <a:pt x="27260" y="8069"/>
                </a:lnTo>
                <a:lnTo>
                  <a:pt x="27252" y="8099"/>
                </a:lnTo>
                <a:lnTo>
                  <a:pt x="27246" y="8130"/>
                </a:lnTo>
                <a:lnTo>
                  <a:pt x="27241" y="8161"/>
                </a:lnTo>
                <a:lnTo>
                  <a:pt x="27236" y="8193"/>
                </a:lnTo>
                <a:lnTo>
                  <a:pt x="27231" y="8224"/>
                </a:lnTo>
                <a:lnTo>
                  <a:pt x="27228" y="8255"/>
                </a:lnTo>
                <a:lnTo>
                  <a:pt x="27226" y="8286"/>
                </a:lnTo>
                <a:lnTo>
                  <a:pt x="27225" y="8318"/>
                </a:lnTo>
                <a:lnTo>
                  <a:pt x="27224" y="8348"/>
                </a:lnTo>
                <a:lnTo>
                  <a:pt x="27225" y="8379"/>
                </a:lnTo>
                <a:lnTo>
                  <a:pt x="27226" y="8409"/>
                </a:lnTo>
                <a:lnTo>
                  <a:pt x="27228" y="8440"/>
                </a:lnTo>
                <a:lnTo>
                  <a:pt x="27231" y="8471"/>
                </a:lnTo>
                <a:lnTo>
                  <a:pt x="27236" y="8500"/>
                </a:lnTo>
                <a:lnTo>
                  <a:pt x="27241" y="8530"/>
                </a:lnTo>
                <a:lnTo>
                  <a:pt x="27247" y="8559"/>
                </a:lnTo>
                <a:lnTo>
                  <a:pt x="27254" y="8588"/>
                </a:lnTo>
                <a:lnTo>
                  <a:pt x="27263" y="8617"/>
                </a:lnTo>
                <a:lnTo>
                  <a:pt x="27271" y="8645"/>
                </a:lnTo>
                <a:lnTo>
                  <a:pt x="27281" y="8674"/>
                </a:lnTo>
                <a:lnTo>
                  <a:pt x="27293" y="8701"/>
                </a:lnTo>
                <a:lnTo>
                  <a:pt x="27304" y="8728"/>
                </a:lnTo>
                <a:lnTo>
                  <a:pt x="27318" y="8754"/>
                </a:lnTo>
                <a:lnTo>
                  <a:pt x="27331" y="8780"/>
                </a:lnTo>
                <a:lnTo>
                  <a:pt x="27347" y="8805"/>
                </a:lnTo>
                <a:lnTo>
                  <a:pt x="27364" y="8830"/>
                </a:lnTo>
                <a:lnTo>
                  <a:pt x="27381" y="8854"/>
                </a:lnTo>
                <a:lnTo>
                  <a:pt x="27399" y="8876"/>
                </a:lnTo>
                <a:lnTo>
                  <a:pt x="27419" y="8899"/>
                </a:lnTo>
                <a:lnTo>
                  <a:pt x="27440" y="8921"/>
                </a:lnTo>
                <a:lnTo>
                  <a:pt x="27462" y="8943"/>
                </a:lnTo>
                <a:lnTo>
                  <a:pt x="27484" y="8963"/>
                </a:lnTo>
                <a:lnTo>
                  <a:pt x="27509" y="8983"/>
                </a:lnTo>
                <a:lnTo>
                  <a:pt x="27534" y="9001"/>
                </a:lnTo>
                <a:lnTo>
                  <a:pt x="27560" y="9019"/>
                </a:lnTo>
                <a:lnTo>
                  <a:pt x="27589" y="9036"/>
                </a:lnTo>
                <a:lnTo>
                  <a:pt x="27618" y="9052"/>
                </a:lnTo>
                <a:lnTo>
                  <a:pt x="27648" y="9067"/>
                </a:lnTo>
                <a:lnTo>
                  <a:pt x="27679" y="9081"/>
                </a:lnTo>
                <a:lnTo>
                  <a:pt x="27711" y="9094"/>
                </a:lnTo>
                <a:lnTo>
                  <a:pt x="27746" y="9106"/>
                </a:lnTo>
                <a:lnTo>
                  <a:pt x="27734" y="9013"/>
                </a:lnTo>
                <a:lnTo>
                  <a:pt x="27730" y="8964"/>
                </a:lnTo>
                <a:lnTo>
                  <a:pt x="27727" y="8916"/>
                </a:lnTo>
                <a:lnTo>
                  <a:pt x="27724" y="8866"/>
                </a:lnTo>
                <a:lnTo>
                  <a:pt x="27722" y="8816"/>
                </a:lnTo>
                <a:lnTo>
                  <a:pt x="27721" y="8767"/>
                </a:lnTo>
                <a:lnTo>
                  <a:pt x="27721" y="8717"/>
                </a:lnTo>
                <a:lnTo>
                  <a:pt x="27722" y="8667"/>
                </a:lnTo>
                <a:lnTo>
                  <a:pt x="27725" y="8617"/>
                </a:lnTo>
                <a:lnTo>
                  <a:pt x="27729" y="8568"/>
                </a:lnTo>
                <a:lnTo>
                  <a:pt x="27734" y="8519"/>
                </a:lnTo>
                <a:lnTo>
                  <a:pt x="27743" y="8472"/>
                </a:lnTo>
                <a:lnTo>
                  <a:pt x="27752" y="8425"/>
                </a:lnTo>
                <a:lnTo>
                  <a:pt x="27763" y="8378"/>
                </a:lnTo>
                <a:lnTo>
                  <a:pt x="27776" y="8333"/>
                </a:lnTo>
                <a:lnTo>
                  <a:pt x="27783" y="8311"/>
                </a:lnTo>
                <a:lnTo>
                  <a:pt x="27792" y="8289"/>
                </a:lnTo>
                <a:lnTo>
                  <a:pt x="27800" y="8268"/>
                </a:lnTo>
                <a:lnTo>
                  <a:pt x="27809" y="8247"/>
                </a:lnTo>
                <a:lnTo>
                  <a:pt x="27820" y="8226"/>
                </a:lnTo>
                <a:lnTo>
                  <a:pt x="27829" y="8206"/>
                </a:lnTo>
                <a:lnTo>
                  <a:pt x="27840" y="8185"/>
                </a:lnTo>
                <a:lnTo>
                  <a:pt x="27852" y="8167"/>
                </a:lnTo>
                <a:lnTo>
                  <a:pt x="27864" y="8148"/>
                </a:lnTo>
                <a:lnTo>
                  <a:pt x="27877" y="8129"/>
                </a:lnTo>
                <a:lnTo>
                  <a:pt x="27890" y="8112"/>
                </a:lnTo>
                <a:lnTo>
                  <a:pt x="27905" y="8094"/>
                </a:lnTo>
                <a:lnTo>
                  <a:pt x="27921" y="8077"/>
                </a:lnTo>
                <a:lnTo>
                  <a:pt x="27936" y="8061"/>
                </a:lnTo>
                <a:lnTo>
                  <a:pt x="27953" y="8045"/>
                </a:lnTo>
                <a:lnTo>
                  <a:pt x="27970" y="8029"/>
                </a:lnTo>
                <a:lnTo>
                  <a:pt x="27987" y="8015"/>
                </a:lnTo>
                <a:lnTo>
                  <a:pt x="28006" y="8001"/>
                </a:lnTo>
                <a:lnTo>
                  <a:pt x="28026" y="7988"/>
                </a:lnTo>
                <a:lnTo>
                  <a:pt x="28047" y="7975"/>
                </a:lnTo>
                <a:lnTo>
                  <a:pt x="28067" y="7963"/>
                </a:lnTo>
                <a:lnTo>
                  <a:pt x="28089" y="7951"/>
                </a:lnTo>
                <a:lnTo>
                  <a:pt x="28112" y="7941"/>
                </a:lnTo>
                <a:lnTo>
                  <a:pt x="28136" y="7931"/>
                </a:lnTo>
                <a:lnTo>
                  <a:pt x="28160" y="7922"/>
                </a:lnTo>
                <a:lnTo>
                  <a:pt x="28186" y="7914"/>
                </a:lnTo>
                <a:lnTo>
                  <a:pt x="28212" y="7906"/>
                </a:lnTo>
                <a:lnTo>
                  <a:pt x="28240" y="7899"/>
                </a:lnTo>
                <a:lnTo>
                  <a:pt x="28268" y="7893"/>
                </a:lnTo>
                <a:lnTo>
                  <a:pt x="28298" y="7889"/>
                </a:lnTo>
                <a:lnTo>
                  <a:pt x="28328" y="7885"/>
                </a:lnTo>
                <a:lnTo>
                  <a:pt x="28358" y="7880"/>
                </a:lnTo>
                <a:lnTo>
                  <a:pt x="28384" y="7882"/>
                </a:lnTo>
                <a:lnTo>
                  <a:pt x="28410" y="7883"/>
                </a:lnTo>
                <a:lnTo>
                  <a:pt x="28435" y="7884"/>
                </a:lnTo>
                <a:lnTo>
                  <a:pt x="28460" y="7887"/>
                </a:lnTo>
                <a:lnTo>
                  <a:pt x="28485" y="7890"/>
                </a:lnTo>
                <a:lnTo>
                  <a:pt x="28510" y="7893"/>
                </a:lnTo>
                <a:lnTo>
                  <a:pt x="28535" y="7898"/>
                </a:lnTo>
                <a:lnTo>
                  <a:pt x="28559" y="7903"/>
                </a:lnTo>
                <a:lnTo>
                  <a:pt x="28583" y="7909"/>
                </a:lnTo>
                <a:lnTo>
                  <a:pt x="28607" y="7915"/>
                </a:lnTo>
                <a:lnTo>
                  <a:pt x="28630" y="7922"/>
                </a:lnTo>
                <a:lnTo>
                  <a:pt x="28654" y="7929"/>
                </a:lnTo>
                <a:lnTo>
                  <a:pt x="28676" y="7938"/>
                </a:lnTo>
                <a:lnTo>
                  <a:pt x="28699" y="7947"/>
                </a:lnTo>
                <a:lnTo>
                  <a:pt x="28721" y="7956"/>
                </a:lnTo>
                <a:lnTo>
                  <a:pt x="28743" y="7966"/>
                </a:lnTo>
                <a:lnTo>
                  <a:pt x="28765" y="7976"/>
                </a:lnTo>
                <a:lnTo>
                  <a:pt x="28787" y="7988"/>
                </a:lnTo>
                <a:lnTo>
                  <a:pt x="28808" y="7999"/>
                </a:lnTo>
                <a:lnTo>
                  <a:pt x="28828" y="8012"/>
                </a:lnTo>
                <a:lnTo>
                  <a:pt x="28869" y="8038"/>
                </a:lnTo>
                <a:lnTo>
                  <a:pt x="28908" y="8065"/>
                </a:lnTo>
                <a:lnTo>
                  <a:pt x="28945" y="8095"/>
                </a:lnTo>
                <a:lnTo>
                  <a:pt x="28981" y="8126"/>
                </a:lnTo>
                <a:lnTo>
                  <a:pt x="29016" y="8159"/>
                </a:lnTo>
                <a:lnTo>
                  <a:pt x="29048" y="8195"/>
                </a:lnTo>
                <a:lnTo>
                  <a:pt x="29078" y="8231"/>
                </a:lnTo>
                <a:lnTo>
                  <a:pt x="29107" y="8270"/>
                </a:lnTo>
                <a:lnTo>
                  <a:pt x="29134" y="8309"/>
                </a:lnTo>
                <a:lnTo>
                  <a:pt x="29159" y="8351"/>
                </a:lnTo>
                <a:lnTo>
                  <a:pt x="29182" y="8394"/>
                </a:lnTo>
                <a:lnTo>
                  <a:pt x="29202" y="8436"/>
                </a:lnTo>
                <a:lnTo>
                  <a:pt x="29221" y="8481"/>
                </a:lnTo>
                <a:lnTo>
                  <a:pt x="29229" y="8504"/>
                </a:lnTo>
                <a:lnTo>
                  <a:pt x="29238" y="8527"/>
                </a:lnTo>
                <a:lnTo>
                  <a:pt x="29245" y="8551"/>
                </a:lnTo>
                <a:lnTo>
                  <a:pt x="29251" y="8574"/>
                </a:lnTo>
                <a:lnTo>
                  <a:pt x="29257" y="8598"/>
                </a:lnTo>
                <a:lnTo>
                  <a:pt x="29263" y="8621"/>
                </a:lnTo>
                <a:lnTo>
                  <a:pt x="29268" y="8645"/>
                </a:lnTo>
                <a:lnTo>
                  <a:pt x="29272" y="8670"/>
                </a:lnTo>
                <a:lnTo>
                  <a:pt x="29275" y="8694"/>
                </a:lnTo>
                <a:lnTo>
                  <a:pt x="29278" y="8719"/>
                </a:lnTo>
                <a:lnTo>
                  <a:pt x="29280" y="8744"/>
                </a:lnTo>
                <a:lnTo>
                  <a:pt x="29282" y="8769"/>
                </a:lnTo>
                <a:lnTo>
                  <a:pt x="29283" y="8794"/>
                </a:lnTo>
                <a:lnTo>
                  <a:pt x="29283" y="8820"/>
                </a:lnTo>
                <a:lnTo>
                  <a:pt x="29283" y="8845"/>
                </a:lnTo>
                <a:lnTo>
                  <a:pt x="29282" y="8871"/>
                </a:lnTo>
                <a:lnTo>
                  <a:pt x="29280" y="8897"/>
                </a:lnTo>
                <a:lnTo>
                  <a:pt x="29278" y="8922"/>
                </a:lnTo>
                <a:lnTo>
                  <a:pt x="29271" y="8974"/>
                </a:lnTo>
                <a:lnTo>
                  <a:pt x="29262" y="9024"/>
                </a:lnTo>
                <a:lnTo>
                  <a:pt x="29251" y="9074"/>
                </a:lnTo>
                <a:lnTo>
                  <a:pt x="29238" y="9123"/>
                </a:lnTo>
                <a:lnTo>
                  <a:pt x="29223" y="9171"/>
                </a:lnTo>
                <a:lnTo>
                  <a:pt x="29206" y="9219"/>
                </a:lnTo>
                <a:lnTo>
                  <a:pt x="29188" y="9265"/>
                </a:lnTo>
                <a:lnTo>
                  <a:pt x="29167" y="9310"/>
                </a:lnTo>
                <a:lnTo>
                  <a:pt x="29144" y="9355"/>
                </a:lnTo>
                <a:lnTo>
                  <a:pt x="29120" y="9398"/>
                </a:lnTo>
                <a:lnTo>
                  <a:pt x="29094" y="9441"/>
                </a:lnTo>
                <a:lnTo>
                  <a:pt x="29067" y="9481"/>
                </a:lnTo>
                <a:lnTo>
                  <a:pt x="29038" y="9522"/>
                </a:lnTo>
                <a:lnTo>
                  <a:pt x="29006" y="9560"/>
                </a:lnTo>
                <a:lnTo>
                  <a:pt x="28974" y="9599"/>
                </a:lnTo>
                <a:lnTo>
                  <a:pt x="28941" y="9635"/>
                </a:lnTo>
                <a:lnTo>
                  <a:pt x="28905" y="9671"/>
                </a:lnTo>
                <a:lnTo>
                  <a:pt x="28869" y="9704"/>
                </a:lnTo>
                <a:lnTo>
                  <a:pt x="28831" y="9737"/>
                </a:lnTo>
                <a:lnTo>
                  <a:pt x="28792" y="9768"/>
                </a:lnTo>
                <a:lnTo>
                  <a:pt x="28751" y="9798"/>
                </a:lnTo>
                <a:lnTo>
                  <a:pt x="28710" y="9827"/>
                </a:lnTo>
                <a:lnTo>
                  <a:pt x="28666" y="9854"/>
                </a:lnTo>
                <a:lnTo>
                  <a:pt x="28622" y="9879"/>
                </a:lnTo>
                <a:lnTo>
                  <a:pt x="28578" y="9903"/>
                </a:lnTo>
                <a:lnTo>
                  <a:pt x="28532" y="9926"/>
                </a:lnTo>
                <a:lnTo>
                  <a:pt x="28484" y="9946"/>
                </a:lnTo>
                <a:lnTo>
                  <a:pt x="28436" y="9965"/>
                </a:lnTo>
                <a:lnTo>
                  <a:pt x="28387" y="9983"/>
                </a:lnTo>
                <a:lnTo>
                  <a:pt x="28337" y="9999"/>
                </a:lnTo>
                <a:lnTo>
                  <a:pt x="28287" y="10013"/>
                </a:lnTo>
                <a:lnTo>
                  <a:pt x="28236" y="10025"/>
                </a:lnTo>
                <a:lnTo>
                  <a:pt x="28189" y="10031"/>
                </a:lnTo>
                <a:lnTo>
                  <a:pt x="28143" y="10035"/>
                </a:lnTo>
                <a:lnTo>
                  <a:pt x="28098" y="10038"/>
                </a:lnTo>
                <a:lnTo>
                  <a:pt x="28052" y="10040"/>
                </a:lnTo>
                <a:lnTo>
                  <a:pt x="28006" y="10041"/>
                </a:lnTo>
                <a:lnTo>
                  <a:pt x="27960" y="10040"/>
                </a:lnTo>
                <a:lnTo>
                  <a:pt x="27915" y="10039"/>
                </a:lnTo>
                <a:lnTo>
                  <a:pt x="27870" y="10036"/>
                </a:lnTo>
                <a:lnTo>
                  <a:pt x="27825" y="10033"/>
                </a:lnTo>
                <a:lnTo>
                  <a:pt x="27780" y="10028"/>
                </a:lnTo>
                <a:lnTo>
                  <a:pt x="27735" y="10021"/>
                </a:lnTo>
                <a:lnTo>
                  <a:pt x="27691" y="10014"/>
                </a:lnTo>
                <a:lnTo>
                  <a:pt x="27647" y="10005"/>
                </a:lnTo>
                <a:lnTo>
                  <a:pt x="27602" y="9995"/>
                </a:lnTo>
                <a:lnTo>
                  <a:pt x="27559" y="9984"/>
                </a:lnTo>
                <a:lnTo>
                  <a:pt x="27516" y="9972"/>
                </a:lnTo>
                <a:lnTo>
                  <a:pt x="27473" y="9958"/>
                </a:lnTo>
                <a:lnTo>
                  <a:pt x="27430" y="9943"/>
                </a:lnTo>
                <a:lnTo>
                  <a:pt x="27388" y="9928"/>
                </a:lnTo>
                <a:lnTo>
                  <a:pt x="27346" y="9910"/>
                </a:lnTo>
                <a:lnTo>
                  <a:pt x="27305" y="9891"/>
                </a:lnTo>
                <a:lnTo>
                  <a:pt x="27265" y="9871"/>
                </a:lnTo>
                <a:lnTo>
                  <a:pt x="27224" y="9850"/>
                </a:lnTo>
                <a:lnTo>
                  <a:pt x="27185" y="9828"/>
                </a:lnTo>
                <a:lnTo>
                  <a:pt x="27145" y="9803"/>
                </a:lnTo>
                <a:lnTo>
                  <a:pt x="27107" y="9778"/>
                </a:lnTo>
                <a:lnTo>
                  <a:pt x="27068" y="9751"/>
                </a:lnTo>
                <a:lnTo>
                  <a:pt x="27031" y="9723"/>
                </a:lnTo>
                <a:lnTo>
                  <a:pt x="26994" y="9693"/>
                </a:lnTo>
                <a:lnTo>
                  <a:pt x="26958" y="9662"/>
                </a:lnTo>
                <a:lnTo>
                  <a:pt x="26922" y="9630"/>
                </a:lnTo>
                <a:lnTo>
                  <a:pt x="26888" y="9597"/>
                </a:lnTo>
                <a:lnTo>
                  <a:pt x="26854" y="9559"/>
                </a:lnTo>
                <a:lnTo>
                  <a:pt x="26821" y="9521"/>
                </a:lnTo>
                <a:lnTo>
                  <a:pt x="26790" y="9482"/>
                </a:lnTo>
                <a:lnTo>
                  <a:pt x="26761" y="9443"/>
                </a:lnTo>
                <a:lnTo>
                  <a:pt x="26732" y="9403"/>
                </a:lnTo>
                <a:lnTo>
                  <a:pt x="26705" y="9364"/>
                </a:lnTo>
                <a:lnTo>
                  <a:pt x="26679" y="9323"/>
                </a:lnTo>
                <a:lnTo>
                  <a:pt x="26655" y="9282"/>
                </a:lnTo>
                <a:lnTo>
                  <a:pt x="26631" y="9241"/>
                </a:lnTo>
                <a:lnTo>
                  <a:pt x="26609" y="9199"/>
                </a:lnTo>
                <a:lnTo>
                  <a:pt x="26588" y="9157"/>
                </a:lnTo>
                <a:lnTo>
                  <a:pt x="26568" y="9115"/>
                </a:lnTo>
                <a:lnTo>
                  <a:pt x="26551" y="9073"/>
                </a:lnTo>
                <a:lnTo>
                  <a:pt x="26533" y="9029"/>
                </a:lnTo>
                <a:lnTo>
                  <a:pt x="26517" y="8987"/>
                </a:lnTo>
                <a:lnTo>
                  <a:pt x="26503" y="8943"/>
                </a:lnTo>
                <a:lnTo>
                  <a:pt x="26489" y="8900"/>
                </a:lnTo>
                <a:lnTo>
                  <a:pt x="26477" y="8857"/>
                </a:lnTo>
                <a:lnTo>
                  <a:pt x="26466" y="8812"/>
                </a:lnTo>
                <a:lnTo>
                  <a:pt x="26456" y="8768"/>
                </a:lnTo>
                <a:lnTo>
                  <a:pt x="26448" y="8723"/>
                </a:lnTo>
                <a:lnTo>
                  <a:pt x="26440" y="8680"/>
                </a:lnTo>
                <a:lnTo>
                  <a:pt x="26434" y="8635"/>
                </a:lnTo>
                <a:lnTo>
                  <a:pt x="26429" y="8590"/>
                </a:lnTo>
                <a:lnTo>
                  <a:pt x="26425" y="8546"/>
                </a:lnTo>
                <a:lnTo>
                  <a:pt x="26422" y="8501"/>
                </a:lnTo>
                <a:lnTo>
                  <a:pt x="26421" y="8456"/>
                </a:lnTo>
                <a:lnTo>
                  <a:pt x="26419" y="8412"/>
                </a:lnTo>
                <a:lnTo>
                  <a:pt x="26419" y="8368"/>
                </a:lnTo>
                <a:lnTo>
                  <a:pt x="26422" y="8323"/>
                </a:lnTo>
                <a:lnTo>
                  <a:pt x="26425" y="8278"/>
                </a:lnTo>
                <a:lnTo>
                  <a:pt x="26428" y="8233"/>
                </a:lnTo>
                <a:lnTo>
                  <a:pt x="26433" y="8189"/>
                </a:lnTo>
                <a:lnTo>
                  <a:pt x="26439" y="8145"/>
                </a:lnTo>
                <a:lnTo>
                  <a:pt x="26445" y="8100"/>
                </a:lnTo>
                <a:lnTo>
                  <a:pt x="26454" y="8056"/>
                </a:lnTo>
                <a:lnTo>
                  <a:pt x="26463" y="8013"/>
                </a:lnTo>
                <a:lnTo>
                  <a:pt x="26473" y="7969"/>
                </a:lnTo>
                <a:lnTo>
                  <a:pt x="26484" y="7925"/>
                </a:lnTo>
                <a:lnTo>
                  <a:pt x="26497" y="7882"/>
                </a:lnTo>
                <a:lnTo>
                  <a:pt x="26509" y="7839"/>
                </a:lnTo>
                <a:lnTo>
                  <a:pt x="26524" y="7796"/>
                </a:lnTo>
                <a:lnTo>
                  <a:pt x="26539" y="7754"/>
                </a:lnTo>
                <a:lnTo>
                  <a:pt x="26555" y="7711"/>
                </a:lnTo>
                <a:lnTo>
                  <a:pt x="26571" y="7669"/>
                </a:lnTo>
                <a:lnTo>
                  <a:pt x="26590" y="7628"/>
                </a:lnTo>
                <a:lnTo>
                  <a:pt x="26609" y="7587"/>
                </a:lnTo>
                <a:lnTo>
                  <a:pt x="26629" y="7546"/>
                </a:lnTo>
                <a:lnTo>
                  <a:pt x="26650" y="7506"/>
                </a:lnTo>
                <a:lnTo>
                  <a:pt x="26671" y="7465"/>
                </a:lnTo>
                <a:lnTo>
                  <a:pt x="26694" y="7426"/>
                </a:lnTo>
                <a:lnTo>
                  <a:pt x="26718" y="7387"/>
                </a:lnTo>
                <a:lnTo>
                  <a:pt x="26743" y="7349"/>
                </a:lnTo>
                <a:lnTo>
                  <a:pt x="26768" y="7310"/>
                </a:lnTo>
                <a:lnTo>
                  <a:pt x="26795" y="7273"/>
                </a:lnTo>
                <a:lnTo>
                  <a:pt x="26822" y="7236"/>
                </a:lnTo>
                <a:lnTo>
                  <a:pt x="26850" y="7200"/>
                </a:lnTo>
                <a:lnTo>
                  <a:pt x="26880" y="7163"/>
                </a:lnTo>
                <a:lnTo>
                  <a:pt x="26910" y="7128"/>
                </a:lnTo>
                <a:lnTo>
                  <a:pt x="26940" y="7094"/>
                </a:lnTo>
                <a:lnTo>
                  <a:pt x="26971" y="7060"/>
                </a:lnTo>
                <a:lnTo>
                  <a:pt x="27005" y="7027"/>
                </a:lnTo>
                <a:lnTo>
                  <a:pt x="27038" y="6994"/>
                </a:lnTo>
                <a:lnTo>
                  <a:pt x="27071" y="6962"/>
                </a:lnTo>
                <a:lnTo>
                  <a:pt x="27107" y="6933"/>
                </a:lnTo>
                <a:lnTo>
                  <a:pt x="27141" y="6906"/>
                </a:lnTo>
                <a:lnTo>
                  <a:pt x="27176" y="6880"/>
                </a:lnTo>
                <a:lnTo>
                  <a:pt x="27212" y="6854"/>
                </a:lnTo>
                <a:lnTo>
                  <a:pt x="27248" y="6829"/>
                </a:lnTo>
                <a:lnTo>
                  <a:pt x="27285" y="6805"/>
                </a:lnTo>
                <a:lnTo>
                  <a:pt x="27321" y="6782"/>
                </a:lnTo>
                <a:lnTo>
                  <a:pt x="27357" y="6761"/>
                </a:lnTo>
                <a:lnTo>
                  <a:pt x="27395" y="6740"/>
                </a:lnTo>
                <a:lnTo>
                  <a:pt x="27432" y="6719"/>
                </a:lnTo>
                <a:lnTo>
                  <a:pt x="27470" y="6699"/>
                </a:lnTo>
                <a:lnTo>
                  <a:pt x="27508" y="6681"/>
                </a:lnTo>
                <a:lnTo>
                  <a:pt x="27546" y="6663"/>
                </a:lnTo>
                <a:lnTo>
                  <a:pt x="27584" y="6646"/>
                </a:lnTo>
                <a:lnTo>
                  <a:pt x="27623" y="6630"/>
                </a:lnTo>
                <a:lnTo>
                  <a:pt x="27662" y="6615"/>
                </a:lnTo>
                <a:lnTo>
                  <a:pt x="27701" y="6600"/>
                </a:lnTo>
                <a:lnTo>
                  <a:pt x="27741" y="6587"/>
                </a:lnTo>
                <a:lnTo>
                  <a:pt x="27780" y="6573"/>
                </a:lnTo>
                <a:lnTo>
                  <a:pt x="27820" y="6562"/>
                </a:lnTo>
                <a:lnTo>
                  <a:pt x="27859" y="6550"/>
                </a:lnTo>
                <a:lnTo>
                  <a:pt x="27899" y="6540"/>
                </a:lnTo>
                <a:lnTo>
                  <a:pt x="27939" y="6531"/>
                </a:lnTo>
                <a:lnTo>
                  <a:pt x="27980" y="6521"/>
                </a:lnTo>
                <a:lnTo>
                  <a:pt x="28020" y="6514"/>
                </a:lnTo>
                <a:lnTo>
                  <a:pt x="28060" y="6507"/>
                </a:lnTo>
                <a:lnTo>
                  <a:pt x="28101" y="6499"/>
                </a:lnTo>
                <a:lnTo>
                  <a:pt x="28141" y="6494"/>
                </a:lnTo>
                <a:lnTo>
                  <a:pt x="28182" y="6489"/>
                </a:lnTo>
                <a:lnTo>
                  <a:pt x="28223" y="6485"/>
                </a:lnTo>
                <a:lnTo>
                  <a:pt x="28264" y="6482"/>
                </a:lnTo>
                <a:lnTo>
                  <a:pt x="28305" y="6480"/>
                </a:lnTo>
                <a:lnTo>
                  <a:pt x="28345" y="6478"/>
                </a:lnTo>
                <a:lnTo>
                  <a:pt x="28387" y="6477"/>
                </a:lnTo>
                <a:lnTo>
                  <a:pt x="28428" y="6477"/>
                </a:lnTo>
                <a:lnTo>
                  <a:pt x="28468" y="6477"/>
                </a:lnTo>
                <a:lnTo>
                  <a:pt x="28510" y="6479"/>
                </a:lnTo>
                <a:lnTo>
                  <a:pt x="28550" y="6481"/>
                </a:lnTo>
                <a:lnTo>
                  <a:pt x="28592" y="6483"/>
                </a:lnTo>
                <a:lnTo>
                  <a:pt x="28633" y="6486"/>
                </a:lnTo>
                <a:lnTo>
                  <a:pt x="28673" y="6490"/>
                </a:lnTo>
                <a:lnTo>
                  <a:pt x="28715" y="6495"/>
                </a:lnTo>
                <a:lnTo>
                  <a:pt x="28756" y="6501"/>
                </a:lnTo>
                <a:lnTo>
                  <a:pt x="28796" y="6508"/>
                </a:lnTo>
                <a:lnTo>
                  <a:pt x="28837" y="6514"/>
                </a:lnTo>
                <a:lnTo>
                  <a:pt x="28877" y="6522"/>
                </a:lnTo>
                <a:lnTo>
                  <a:pt x="28918" y="6531"/>
                </a:lnTo>
                <a:lnTo>
                  <a:pt x="28959" y="6540"/>
                </a:lnTo>
                <a:lnTo>
                  <a:pt x="28999" y="6549"/>
                </a:lnTo>
                <a:lnTo>
                  <a:pt x="29040" y="6560"/>
                </a:lnTo>
                <a:lnTo>
                  <a:pt x="29079" y="6571"/>
                </a:lnTo>
                <a:lnTo>
                  <a:pt x="29119" y="6584"/>
                </a:lnTo>
                <a:lnTo>
                  <a:pt x="29159" y="6596"/>
                </a:lnTo>
                <a:lnTo>
                  <a:pt x="29199" y="6610"/>
                </a:lnTo>
                <a:lnTo>
                  <a:pt x="29239" y="6623"/>
                </a:lnTo>
                <a:lnTo>
                  <a:pt x="29277" y="6638"/>
                </a:lnTo>
                <a:lnTo>
                  <a:pt x="29317" y="6653"/>
                </a:lnTo>
                <a:lnTo>
                  <a:pt x="29355" y="6669"/>
                </a:lnTo>
                <a:lnTo>
                  <a:pt x="29395" y="6686"/>
                </a:lnTo>
                <a:lnTo>
                  <a:pt x="29432" y="6703"/>
                </a:lnTo>
                <a:lnTo>
                  <a:pt x="29471" y="6721"/>
                </a:lnTo>
                <a:lnTo>
                  <a:pt x="29509" y="6740"/>
                </a:lnTo>
                <a:lnTo>
                  <a:pt x="29547" y="6759"/>
                </a:lnTo>
                <a:lnTo>
                  <a:pt x="29584" y="6778"/>
                </a:lnTo>
                <a:lnTo>
                  <a:pt x="29619" y="6799"/>
                </a:lnTo>
                <a:lnTo>
                  <a:pt x="29652" y="6819"/>
                </a:lnTo>
                <a:lnTo>
                  <a:pt x="29685" y="6841"/>
                </a:lnTo>
                <a:lnTo>
                  <a:pt x="29717" y="6863"/>
                </a:lnTo>
                <a:lnTo>
                  <a:pt x="29750" y="6884"/>
                </a:lnTo>
                <a:lnTo>
                  <a:pt x="29781" y="6906"/>
                </a:lnTo>
                <a:lnTo>
                  <a:pt x="29812" y="6929"/>
                </a:lnTo>
                <a:lnTo>
                  <a:pt x="29842" y="6953"/>
                </a:lnTo>
                <a:lnTo>
                  <a:pt x="29873" y="6977"/>
                </a:lnTo>
                <a:lnTo>
                  <a:pt x="29902" y="7001"/>
                </a:lnTo>
                <a:lnTo>
                  <a:pt x="29931" y="7025"/>
                </a:lnTo>
                <a:lnTo>
                  <a:pt x="29959" y="7050"/>
                </a:lnTo>
                <a:lnTo>
                  <a:pt x="29987" y="7075"/>
                </a:lnTo>
                <a:lnTo>
                  <a:pt x="30014" y="7101"/>
                </a:lnTo>
                <a:lnTo>
                  <a:pt x="30041" y="7127"/>
                </a:lnTo>
                <a:lnTo>
                  <a:pt x="30067" y="7153"/>
                </a:lnTo>
                <a:lnTo>
                  <a:pt x="30118" y="7207"/>
                </a:lnTo>
                <a:lnTo>
                  <a:pt x="30167" y="7261"/>
                </a:lnTo>
                <a:lnTo>
                  <a:pt x="30213" y="7317"/>
                </a:lnTo>
                <a:lnTo>
                  <a:pt x="30258" y="7376"/>
                </a:lnTo>
                <a:lnTo>
                  <a:pt x="30300" y="7434"/>
                </a:lnTo>
                <a:lnTo>
                  <a:pt x="30341" y="7494"/>
                </a:lnTo>
                <a:lnTo>
                  <a:pt x="30379" y="7555"/>
                </a:lnTo>
                <a:lnTo>
                  <a:pt x="30415" y="7617"/>
                </a:lnTo>
                <a:lnTo>
                  <a:pt x="30449" y="7680"/>
                </a:lnTo>
                <a:lnTo>
                  <a:pt x="30482" y="7744"/>
                </a:lnTo>
                <a:lnTo>
                  <a:pt x="30512" y="7809"/>
                </a:lnTo>
                <a:lnTo>
                  <a:pt x="30540" y="7874"/>
                </a:lnTo>
                <a:lnTo>
                  <a:pt x="30566" y="7941"/>
                </a:lnTo>
                <a:lnTo>
                  <a:pt x="30590" y="8007"/>
                </a:lnTo>
                <a:lnTo>
                  <a:pt x="30612" y="8075"/>
                </a:lnTo>
                <a:lnTo>
                  <a:pt x="30632" y="8144"/>
                </a:lnTo>
                <a:lnTo>
                  <a:pt x="30649" y="8212"/>
                </a:lnTo>
                <a:lnTo>
                  <a:pt x="30665" y="8282"/>
                </a:lnTo>
                <a:lnTo>
                  <a:pt x="30678" y="8352"/>
                </a:lnTo>
                <a:lnTo>
                  <a:pt x="30691" y="8423"/>
                </a:lnTo>
                <a:lnTo>
                  <a:pt x="30700" y="8493"/>
                </a:lnTo>
                <a:lnTo>
                  <a:pt x="30709" y="8565"/>
                </a:lnTo>
                <a:lnTo>
                  <a:pt x="30714" y="8636"/>
                </a:lnTo>
                <a:lnTo>
                  <a:pt x="30718" y="8708"/>
                </a:lnTo>
                <a:lnTo>
                  <a:pt x="30720" y="8780"/>
                </a:lnTo>
                <a:lnTo>
                  <a:pt x="30720" y="8853"/>
                </a:lnTo>
                <a:lnTo>
                  <a:pt x="30718" y="8924"/>
                </a:lnTo>
                <a:lnTo>
                  <a:pt x="30714" y="8996"/>
                </a:lnTo>
                <a:lnTo>
                  <a:pt x="30708" y="9068"/>
                </a:lnTo>
                <a:lnTo>
                  <a:pt x="30700" y="9141"/>
                </a:lnTo>
                <a:lnTo>
                  <a:pt x="30690" y="9213"/>
                </a:lnTo>
                <a:lnTo>
                  <a:pt x="30678" y="9284"/>
                </a:lnTo>
                <a:lnTo>
                  <a:pt x="30665" y="9355"/>
                </a:lnTo>
                <a:lnTo>
                  <a:pt x="30649" y="9427"/>
                </a:lnTo>
                <a:lnTo>
                  <a:pt x="30632" y="9498"/>
                </a:lnTo>
                <a:lnTo>
                  <a:pt x="30612" y="9569"/>
                </a:lnTo>
                <a:lnTo>
                  <a:pt x="30590" y="9638"/>
                </a:lnTo>
                <a:lnTo>
                  <a:pt x="30567" y="9708"/>
                </a:lnTo>
                <a:lnTo>
                  <a:pt x="30542" y="9777"/>
                </a:lnTo>
                <a:lnTo>
                  <a:pt x="30515" y="9845"/>
                </a:lnTo>
                <a:lnTo>
                  <a:pt x="30486" y="9913"/>
                </a:lnTo>
                <a:lnTo>
                  <a:pt x="30456" y="9981"/>
                </a:lnTo>
                <a:lnTo>
                  <a:pt x="30422" y="10047"/>
                </a:lnTo>
                <a:lnTo>
                  <a:pt x="30388" y="10113"/>
                </a:lnTo>
                <a:lnTo>
                  <a:pt x="30351" y="10177"/>
                </a:lnTo>
                <a:lnTo>
                  <a:pt x="30313" y="10242"/>
                </a:lnTo>
                <a:lnTo>
                  <a:pt x="30273" y="10304"/>
                </a:lnTo>
                <a:lnTo>
                  <a:pt x="30231" y="10367"/>
                </a:lnTo>
                <a:lnTo>
                  <a:pt x="30187" y="10428"/>
                </a:lnTo>
                <a:lnTo>
                  <a:pt x="30141" y="10488"/>
                </a:lnTo>
                <a:lnTo>
                  <a:pt x="30094" y="10547"/>
                </a:lnTo>
                <a:lnTo>
                  <a:pt x="30044" y="10604"/>
                </a:lnTo>
                <a:lnTo>
                  <a:pt x="29993" y="10660"/>
                </a:lnTo>
                <a:lnTo>
                  <a:pt x="29940" y="10715"/>
                </a:lnTo>
                <a:lnTo>
                  <a:pt x="29886" y="10770"/>
                </a:lnTo>
                <a:lnTo>
                  <a:pt x="29829" y="10822"/>
                </a:lnTo>
                <a:lnTo>
                  <a:pt x="29775" y="10867"/>
                </a:lnTo>
                <a:lnTo>
                  <a:pt x="29719" y="10911"/>
                </a:lnTo>
                <a:lnTo>
                  <a:pt x="29662" y="10953"/>
                </a:lnTo>
                <a:lnTo>
                  <a:pt x="29605" y="10993"/>
                </a:lnTo>
                <a:lnTo>
                  <a:pt x="29548" y="11032"/>
                </a:lnTo>
                <a:lnTo>
                  <a:pt x="29489" y="11068"/>
                </a:lnTo>
                <a:lnTo>
                  <a:pt x="29431" y="11105"/>
                </a:lnTo>
                <a:lnTo>
                  <a:pt x="29372" y="11138"/>
                </a:lnTo>
                <a:lnTo>
                  <a:pt x="29311" y="11170"/>
                </a:lnTo>
                <a:lnTo>
                  <a:pt x="29251" y="11201"/>
                </a:lnTo>
                <a:lnTo>
                  <a:pt x="29191" y="11231"/>
                </a:lnTo>
                <a:lnTo>
                  <a:pt x="29129" y="11259"/>
                </a:lnTo>
                <a:lnTo>
                  <a:pt x="29068" y="11285"/>
                </a:lnTo>
                <a:lnTo>
                  <a:pt x="29005" y="11310"/>
                </a:lnTo>
                <a:lnTo>
                  <a:pt x="28943" y="11333"/>
                </a:lnTo>
                <a:lnTo>
                  <a:pt x="28880" y="11353"/>
                </a:lnTo>
                <a:lnTo>
                  <a:pt x="28817" y="11374"/>
                </a:lnTo>
                <a:lnTo>
                  <a:pt x="28753" y="11392"/>
                </a:lnTo>
                <a:lnTo>
                  <a:pt x="28689" y="11410"/>
                </a:lnTo>
                <a:lnTo>
                  <a:pt x="28625" y="11424"/>
                </a:lnTo>
                <a:lnTo>
                  <a:pt x="28561" y="11439"/>
                </a:lnTo>
                <a:lnTo>
                  <a:pt x="28496" y="11451"/>
                </a:lnTo>
                <a:lnTo>
                  <a:pt x="28431" y="11462"/>
                </a:lnTo>
                <a:lnTo>
                  <a:pt x="28366" y="11471"/>
                </a:lnTo>
                <a:lnTo>
                  <a:pt x="28301" y="11479"/>
                </a:lnTo>
                <a:lnTo>
                  <a:pt x="28236" y="11486"/>
                </a:lnTo>
                <a:lnTo>
                  <a:pt x="28170" y="11490"/>
                </a:lnTo>
                <a:lnTo>
                  <a:pt x="28105" y="11494"/>
                </a:lnTo>
                <a:lnTo>
                  <a:pt x="28039" y="11496"/>
                </a:lnTo>
                <a:lnTo>
                  <a:pt x="27974" y="11496"/>
                </a:lnTo>
                <a:lnTo>
                  <a:pt x="27908" y="11495"/>
                </a:lnTo>
                <a:lnTo>
                  <a:pt x="27843" y="11493"/>
                </a:lnTo>
                <a:lnTo>
                  <a:pt x="27777" y="11489"/>
                </a:lnTo>
                <a:lnTo>
                  <a:pt x="27711" y="11484"/>
                </a:lnTo>
                <a:lnTo>
                  <a:pt x="27646" y="11476"/>
                </a:lnTo>
                <a:lnTo>
                  <a:pt x="27580" y="11468"/>
                </a:lnTo>
                <a:lnTo>
                  <a:pt x="27516" y="11459"/>
                </a:lnTo>
                <a:lnTo>
                  <a:pt x="27450" y="11447"/>
                </a:lnTo>
                <a:lnTo>
                  <a:pt x="27386" y="11435"/>
                </a:lnTo>
                <a:lnTo>
                  <a:pt x="27320" y="11421"/>
                </a:lnTo>
                <a:lnTo>
                  <a:pt x="27255" y="11405"/>
                </a:lnTo>
                <a:lnTo>
                  <a:pt x="27192" y="11389"/>
                </a:lnTo>
                <a:lnTo>
                  <a:pt x="27127" y="11371"/>
                </a:lnTo>
                <a:lnTo>
                  <a:pt x="27064" y="11351"/>
                </a:lnTo>
                <a:lnTo>
                  <a:pt x="27000" y="11331"/>
                </a:lnTo>
                <a:lnTo>
                  <a:pt x="26937" y="11308"/>
                </a:lnTo>
                <a:lnTo>
                  <a:pt x="26874" y="11284"/>
                </a:lnTo>
                <a:lnTo>
                  <a:pt x="26812" y="11259"/>
                </a:lnTo>
                <a:lnTo>
                  <a:pt x="26751" y="11233"/>
                </a:lnTo>
                <a:lnTo>
                  <a:pt x="26689" y="11205"/>
                </a:lnTo>
                <a:lnTo>
                  <a:pt x="26628" y="11175"/>
                </a:lnTo>
                <a:lnTo>
                  <a:pt x="26567" y="11144"/>
                </a:lnTo>
                <a:lnTo>
                  <a:pt x="26507" y="11113"/>
                </a:lnTo>
                <a:lnTo>
                  <a:pt x="26448" y="11080"/>
                </a:lnTo>
                <a:lnTo>
                  <a:pt x="26388" y="11044"/>
                </a:lnTo>
                <a:lnTo>
                  <a:pt x="26330" y="11009"/>
                </a:lnTo>
                <a:lnTo>
                  <a:pt x="26272" y="10971"/>
                </a:lnTo>
                <a:lnTo>
                  <a:pt x="26214" y="10933"/>
                </a:lnTo>
                <a:lnTo>
                  <a:pt x="26158" y="10892"/>
                </a:lnTo>
                <a:lnTo>
                  <a:pt x="26102" y="10852"/>
                </a:lnTo>
                <a:lnTo>
                  <a:pt x="26047" y="10809"/>
                </a:lnTo>
                <a:lnTo>
                  <a:pt x="25992" y="10765"/>
                </a:lnTo>
                <a:lnTo>
                  <a:pt x="25937" y="10720"/>
                </a:lnTo>
                <a:lnTo>
                  <a:pt x="25884" y="10673"/>
                </a:lnTo>
                <a:lnTo>
                  <a:pt x="25840" y="10644"/>
                </a:lnTo>
                <a:lnTo>
                  <a:pt x="25797" y="10618"/>
                </a:lnTo>
                <a:lnTo>
                  <a:pt x="25756" y="10593"/>
                </a:lnTo>
                <a:lnTo>
                  <a:pt x="25718" y="10571"/>
                </a:lnTo>
                <a:lnTo>
                  <a:pt x="25681" y="10551"/>
                </a:lnTo>
                <a:lnTo>
                  <a:pt x="25646" y="10533"/>
                </a:lnTo>
                <a:lnTo>
                  <a:pt x="25613" y="10518"/>
                </a:lnTo>
                <a:lnTo>
                  <a:pt x="25581" y="10503"/>
                </a:lnTo>
                <a:lnTo>
                  <a:pt x="25550" y="10492"/>
                </a:lnTo>
                <a:lnTo>
                  <a:pt x="25521" y="10480"/>
                </a:lnTo>
                <a:lnTo>
                  <a:pt x="25493" y="10472"/>
                </a:lnTo>
                <a:lnTo>
                  <a:pt x="25466" y="10464"/>
                </a:lnTo>
                <a:lnTo>
                  <a:pt x="25440" y="10457"/>
                </a:lnTo>
                <a:lnTo>
                  <a:pt x="25414" y="10452"/>
                </a:lnTo>
                <a:lnTo>
                  <a:pt x="25389" y="10448"/>
                </a:lnTo>
                <a:lnTo>
                  <a:pt x="25364" y="10445"/>
                </a:lnTo>
                <a:lnTo>
                  <a:pt x="3051" y="10445"/>
                </a:lnTo>
                <a:lnTo>
                  <a:pt x="2972" y="10444"/>
                </a:lnTo>
                <a:lnTo>
                  <a:pt x="2894" y="10442"/>
                </a:lnTo>
                <a:lnTo>
                  <a:pt x="2816" y="10437"/>
                </a:lnTo>
                <a:lnTo>
                  <a:pt x="2739" y="10429"/>
                </a:lnTo>
                <a:lnTo>
                  <a:pt x="2662" y="10421"/>
                </a:lnTo>
                <a:lnTo>
                  <a:pt x="2586" y="10411"/>
                </a:lnTo>
                <a:lnTo>
                  <a:pt x="2511" y="10398"/>
                </a:lnTo>
                <a:lnTo>
                  <a:pt x="2436" y="10383"/>
                </a:lnTo>
                <a:lnTo>
                  <a:pt x="2362" y="10367"/>
                </a:lnTo>
                <a:lnTo>
                  <a:pt x="2288" y="10349"/>
                </a:lnTo>
                <a:lnTo>
                  <a:pt x="2215" y="10329"/>
                </a:lnTo>
                <a:lnTo>
                  <a:pt x="2143" y="10309"/>
                </a:lnTo>
                <a:lnTo>
                  <a:pt x="2073" y="10285"/>
                </a:lnTo>
                <a:lnTo>
                  <a:pt x="2002" y="10261"/>
                </a:lnTo>
                <a:lnTo>
                  <a:pt x="1932" y="10234"/>
                </a:lnTo>
                <a:lnTo>
                  <a:pt x="1863" y="10205"/>
                </a:lnTo>
                <a:lnTo>
                  <a:pt x="1795" y="10176"/>
                </a:lnTo>
                <a:lnTo>
                  <a:pt x="1728" y="10144"/>
                </a:lnTo>
                <a:lnTo>
                  <a:pt x="1661" y="10112"/>
                </a:lnTo>
                <a:lnTo>
                  <a:pt x="1597" y="10077"/>
                </a:lnTo>
                <a:lnTo>
                  <a:pt x="1532" y="10041"/>
                </a:lnTo>
                <a:lnTo>
                  <a:pt x="1469" y="10004"/>
                </a:lnTo>
                <a:lnTo>
                  <a:pt x="1406" y="9965"/>
                </a:lnTo>
                <a:lnTo>
                  <a:pt x="1345" y="9924"/>
                </a:lnTo>
                <a:lnTo>
                  <a:pt x="1285" y="9883"/>
                </a:lnTo>
                <a:lnTo>
                  <a:pt x="1225" y="9839"/>
                </a:lnTo>
                <a:lnTo>
                  <a:pt x="1167" y="9794"/>
                </a:lnTo>
                <a:lnTo>
                  <a:pt x="1110" y="9749"/>
                </a:lnTo>
                <a:lnTo>
                  <a:pt x="1055" y="9702"/>
                </a:lnTo>
                <a:lnTo>
                  <a:pt x="999" y="9653"/>
                </a:lnTo>
                <a:lnTo>
                  <a:pt x="945" y="9603"/>
                </a:lnTo>
                <a:lnTo>
                  <a:pt x="893" y="9552"/>
                </a:lnTo>
                <a:lnTo>
                  <a:pt x="842" y="9500"/>
                </a:lnTo>
                <a:lnTo>
                  <a:pt x="792" y="9446"/>
                </a:lnTo>
                <a:lnTo>
                  <a:pt x="743" y="9392"/>
                </a:lnTo>
                <a:lnTo>
                  <a:pt x="696" y="9335"/>
                </a:lnTo>
                <a:lnTo>
                  <a:pt x="651" y="9278"/>
                </a:lnTo>
                <a:lnTo>
                  <a:pt x="606" y="9220"/>
                </a:lnTo>
                <a:lnTo>
                  <a:pt x="562" y="9161"/>
                </a:lnTo>
                <a:lnTo>
                  <a:pt x="521" y="9100"/>
                </a:lnTo>
                <a:lnTo>
                  <a:pt x="480" y="9039"/>
                </a:lnTo>
                <a:lnTo>
                  <a:pt x="441" y="8976"/>
                </a:lnTo>
                <a:lnTo>
                  <a:pt x="404" y="8913"/>
                </a:lnTo>
                <a:lnTo>
                  <a:pt x="367" y="8849"/>
                </a:lnTo>
                <a:lnTo>
                  <a:pt x="333" y="8784"/>
                </a:lnTo>
                <a:lnTo>
                  <a:pt x="301" y="8717"/>
                </a:lnTo>
                <a:lnTo>
                  <a:pt x="270" y="8651"/>
                </a:lnTo>
                <a:lnTo>
                  <a:pt x="239" y="8582"/>
                </a:lnTo>
                <a:lnTo>
                  <a:pt x="211" y="8513"/>
                </a:lnTo>
                <a:lnTo>
                  <a:pt x="185" y="8444"/>
                </a:lnTo>
                <a:lnTo>
                  <a:pt x="160" y="8373"/>
                </a:lnTo>
                <a:lnTo>
                  <a:pt x="136" y="8302"/>
                </a:lnTo>
                <a:lnTo>
                  <a:pt x="116" y="8230"/>
                </a:lnTo>
                <a:lnTo>
                  <a:pt x="96" y="8157"/>
                </a:lnTo>
                <a:lnTo>
                  <a:pt x="78" y="8083"/>
                </a:lnTo>
                <a:lnTo>
                  <a:pt x="61" y="8010"/>
                </a:lnTo>
                <a:lnTo>
                  <a:pt x="47" y="7935"/>
                </a:lnTo>
                <a:lnTo>
                  <a:pt x="34" y="7860"/>
                </a:lnTo>
                <a:lnTo>
                  <a:pt x="24" y="7784"/>
                </a:lnTo>
                <a:lnTo>
                  <a:pt x="16" y="7707"/>
                </a:lnTo>
                <a:lnTo>
                  <a:pt x="8" y="7630"/>
                </a:lnTo>
                <a:lnTo>
                  <a:pt x="4" y="7552"/>
                </a:lnTo>
                <a:lnTo>
                  <a:pt x="1" y="7474"/>
                </a:lnTo>
                <a:lnTo>
                  <a:pt x="0" y="7394"/>
                </a:lnTo>
                <a:lnTo>
                  <a:pt x="0" y="3050"/>
                </a:lnTo>
                <a:lnTo>
                  <a:pt x="1" y="2971"/>
                </a:lnTo>
                <a:lnTo>
                  <a:pt x="4" y="2893"/>
                </a:lnTo>
                <a:lnTo>
                  <a:pt x="8" y="2815"/>
                </a:lnTo>
                <a:lnTo>
                  <a:pt x="16" y="2738"/>
                </a:lnTo>
                <a:lnTo>
                  <a:pt x="24" y="2661"/>
                </a:lnTo>
                <a:lnTo>
                  <a:pt x="34" y="2585"/>
                </a:lnTo>
                <a:lnTo>
                  <a:pt x="47" y="2510"/>
                </a:lnTo>
                <a:lnTo>
                  <a:pt x="61" y="2435"/>
                </a:lnTo>
                <a:lnTo>
                  <a:pt x="78" y="2361"/>
                </a:lnTo>
                <a:lnTo>
                  <a:pt x="96" y="2288"/>
                </a:lnTo>
                <a:lnTo>
                  <a:pt x="116" y="2215"/>
                </a:lnTo>
                <a:lnTo>
                  <a:pt x="136" y="2143"/>
                </a:lnTo>
                <a:lnTo>
                  <a:pt x="160" y="2072"/>
                </a:lnTo>
                <a:lnTo>
                  <a:pt x="185" y="2001"/>
                </a:lnTo>
                <a:lnTo>
                  <a:pt x="211" y="1932"/>
                </a:lnTo>
                <a:lnTo>
                  <a:pt x="239" y="1863"/>
                </a:lnTo>
                <a:lnTo>
                  <a:pt x="270" y="1795"/>
                </a:lnTo>
                <a:lnTo>
                  <a:pt x="301" y="1728"/>
                </a:lnTo>
                <a:lnTo>
                  <a:pt x="333" y="1661"/>
                </a:lnTo>
                <a:lnTo>
                  <a:pt x="367" y="1596"/>
                </a:lnTo>
                <a:lnTo>
                  <a:pt x="404" y="1532"/>
                </a:lnTo>
                <a:lnTo>
                  <a:pt x="441" y="1468"/>
                </a:lnTo>
                <a:lnTo>
                  <a:pt x="480" y="1406"/>
                </a:lnTo>
                <a:lnTo>
                  <a:pt x="521" y="1345"/>
                </a:lnTo>
                <a:lnTo>
                  <a:pt x="562" y="1284"/>
                </a:lnTo>
                <a:lnTo>
                  <a:pt x="606" y="1225"/>
                </a:lnTo>
                <a:lnTo>
                  <a:pt x="651" y="1167"/>
                </a:lnTo>
                <a:lnTo>
                  <a:pt x="696" y="1109"/>
                </a:lnTo>
                <a:lnTo>
                  <a:pt x="743" y="1054"/>
                </a:lnTo>
                <a:lnTo>
                  <a:pt x="792" y="999"/>
                </a:lnTo>
                <a:lnTo>
                  <a:pt x="842" y="946"/>
                </a:lnTo>
                <a:lnTo>
                  <a:pt x="893" y="893"/>
                </a:lnTo>
                <a:lnTo>
                  <a:pt x="945" y="842"/>
                </a:lnTo>
                <a:lnTo>
                  <a:pt x="999" y="792"/>
                </a:lnTo>
                <a:lnTo>
                  <a:pt x="1055" y="744"/>
                </a:lnTo>
                <a:lnTo>
                  <a:pt x="1110" y="696"/>
                </a:lnTo>
                <a:lnTo>
                  <a:pt x="1167" y="650"/>
                </a:lnTo>
                <a:lnTo>
                  <a:pt x="1225" y="606"/>
                </a:lnTo>
                <a:lnTo>
                  <a:pt x="1285" y="563"/>
                </a:lnTo>
                <a:lnTo>
                  <a:pt x="1345" y="520"/>
                </a:lnTo>
                <a:lnTo>
                  <a:pt x="1406" y="481"/>
                </a:lnTo>
                <a:lnTo>
                  <a:pt x="1469" y="441"/>
                </a:lnTo>
                <a:lnTo>
                  <a:pt x="1532" y="404"/>
                </a:lnTo>
                <a:lnTo>
                  <a:pt x="1597" y="368"/>
                </a:lnTo>
                <a:lnTo>
                  <a:pt x="1661" y="334"/>
                </a:lnTo>
                <a:lnTo>
                  <a:pt x="1728" y="301"/>
                </a:lnTo>
                <a:lnTo>
                  <a:pt x="1795" y="270"/>
                </a:lnTo>
                <a:lnTo>
                  <a:pt x="1863" y="239"/>
                </a:lnTo>
                <a:lnTo>
                  <a:pt x="1932" y="211"/>
                </a:lnTo>
                <a:lnTo>
                  <a:pt x="2002" y="185"/>
                </a:lnTo>
                <a:lnTo>
                  <a:pt x="2073" y="160"/>
                </a:lnTo>
                <a:lnTo>
                  <a:pt x="2143" y="137"/>
                </a:lnTo>
                <a:lnTo>
                  <a:pt x="2215" y="116"/>
                </a:lnTo>
                <a:lnTo>
                  <a:pt x="2288" y="96"/>
                </a:lnTo>
                <a:lnTo>
                  <a:pt x="2362" y="78"/>
                </a:lnTo>
                <a:lnTo>
                  <a:pt x="2436" y="61"/>
                </a:lnTo>
                <a:lnTo>
                  <a:pt x="2511" y="48"/>
                </a:lnTo>
                <a:lnTo>
                  <a:pt x="2586" y="35"/>
                </a:lnTo>
                <a:lnTo>
                  <a:pt x="2662" y="24"/>
                </a:lnTo>
                <a:lnTo>
                  <a:pt x="2739" y="16"/>
                </a:lnTo>
                <a:lnTo>
                  <a:pt x="2816" y="8"/>
                </a:lnTo>
                <a:lnTo>
                  <a:pt x="2894" y="4"/>
                </a:lnTo>
                <a:lnTo>
                  <a:pt x="2972" y="1"/>
                </a:lnTo>
                <a:lnTo>
                  <a:pt x="3051" y="0"/>
                </a:lnTo>
                <a:lnTo>
                  <a:pt x="25929" y="0"/>
                </a:lnTo>
                <a:lnTo>
                  <a:pt x="26007" y="1"/>
                </a:lnTo>
                <a:lnTo>
                  <a:pt x="26086" y="4"/>
                </a:lnTo>
                <a:lnTo>
                  <a:pt x="26163" y="8"/>
                </a:lnTo>
                <a:lnTo>
                  <a:pt x="26240" y="16"/>
                </a:lnTo>
                <a:lnTo>
                  <a:pt x="26317" y="24"/>
                </a:lnTo>
                <a:lnTo>
                  <a:pt x="26393" y="35"/>
                </a:lnTo>
                <a:lnTo>
                  <a:pt x="26469" y="48"/>
                </a:lnTo>
                <a:lnTo>
                  <a:pt x="26543" y="61"/>
                </a:lnTo>
                <a:lnTo>
                  <a:pt x="26618" y="78"/>
                </a:lnTo>
                <a:lnTo>
                  <a:pt x="26691" y="96"/>
                </a:lnTo>
                <a:lnTo>
                  <a:pt x="26764" y="116"/>
                </a:lnTo>
                <a:lnTo>
                  <a:pt x="26836" y="137"/>
                </a:lnTo>
                <a:lnTo>
                  <a:pt x="26908" y="160"/>
                </a:lnTo>
                <a:lnTo>
                  <a:pt x="26977" y="185"/>
                </a:lnTo>
                <a:lnTo>
                  <a:pt x="27047" y="211"/>
                </a:lnTo>
                <a:lnTo>
                  <a:pt x="27117" y="239"/>
                </a:lnTo>
                <a:lnTo>
                  <a:pt x="27185" y="270"/>
                </a:lnTo>
                <a:lnTo>
                  <a:pt x="27251" y="301"/>
                </a:lnTo>
                <a:lnTo>
                  <a:pt x="27318" y="334"/>
                </a:lnTo>
                <a:lnTo>
                  <a:pt x="27383" y="368"/>
                </a:lnTo>
                <a:lnTo>
                  <a:pt x="27448" y="404"/>
                </a:lnTo>
                <a:lnTo>
                  <a:pt x="27510" y="441"/>
                </a:lnTo>
                <a:lnTo>
                  <a:pt x="27573" y="481"/>
                </a:lnTo>
                <a:lnTo>
                  <a:pt x="27634" y="520"/>
                </a:lnTo>
                <a:lnTo>
                  <a:pt x="27695" y="563"/>
                </a:lnTo>
                <a:lnTo>
                  <a:pt x="27754" y="606"/>
                </a:lnTo>
                <a:lnTo>
                  <a:pt x="27812" y="650"/>
                </a:lnTo>
                <a:lnTo>
                  <a:pt x="27870" y="696"/>
                </a:lnTo>
                <a:lnTo>
                  <a:pt x="27926" y="744"/>
                </a:lnTo>
                <a:lnTo>
                  <a:pt x="27980" y="792"/>
                </a:lnTo>
                <a:lnTo>
                  <a:pt x="28034" y="842"/>
                </a:lnTo>
                <a:lnTo>
                  <a:pt x="28086" y="893"/>
                </a:lnTo>
                <a:lnTo>
                  <a:pt x="28137" y="946"/>
                </a:lnTo>
                <a:lnTo>
                  <a:pt x="28187" y="999"/>
                </a:lnTo>
                <a:lnTo>
                  <a:pt x="28236" y="1054"/>
                </a:lnTo>
                <a:lnTo>
                  <a:pt x="28283" y="1109"/>
                </a:lnTo>
                <a:lnTo>
                  <a:pt x="28330" y="1167"/>
                </a:lnTo>
                <a:lnTo>
                  <a:pt x="28373" y="1225"/>
                </a:lnTo>
                <a:lnTo>
                  <a:pt x="28417" y="1284"/>
                </a:lnTo>
                <a:lnTo>
                  <a:pt x="28459" y="1345"/>
                </a:lnTo>
                <a:lnTo>
                  <a:pt x="28499" y="1406"/>
                </a:lnTo>
                <a:lnTo>
                  <a:pt x="28538" y="1468"/>
                </a:lnTo>
                <a:lnTo>
                  <a:pt x="28575" y="1532"/>
                </a:lnTo>
                <a:lnTo>
                  <a:pt x="28612" y="1596"/>
                </a:lnTo>
                <a:lnTo>
                  <a:pt x="28646" y="1661"/>
                </a:lnTo>
                <a:lnTo>
                  <a:pt x="28680" y="1728"/>
                </a:lnTo>
                <a:lnTo>
                  <a:pt x="28711" y="1795"/>
                </a:lnTo>
                <a:lnTo>
                  <a:pt x="28740" y="1863"/>
                </a:lnTo>
                <a:lnTo>
                  <a:pt x="28768" y="1932"/>
                </a:lnTo>
                <a:lnTo>
                  <a:pt x="28795" y="2001"/>
                </a:lnTo>
                <a:lnTo>
                  <a:pt x="28820" y="2072"/>
                </a:lnTo>
                <a:lnTo>
                  <a:pt x="28843" y="2143"/>
                </a:lnTo>
                <a:lnTo>
                  <a:pt x="28865" y="2215"/>
                </a:lnTo>
                <a:lnTo>
                  <a:pt x="28884" y="2288"/>
                </a:lnTo>
                <a:lnTo>
                  <a:pt x="28902" y="2361"/>
                </a:lnTo>
                <a:lnTo>
                  <a:pt x="28918" y="2435"/>
                </a:lnTo>
                <a:lnTo>
                  <a:pt x="28933" y="2510"/>
                </a:lnTo>
                <a:lnTo>
                  <a:pt x="28945" y="2585"/>
                </a:lnTo>
                <a:lnTo>
                  <a:pt x="28955" y="2661"/>
                </a:lnTo>
                <a:lnTo>
                  <a:pt x="28965" y="2738"/>
                </a:lnTo>
                <a:lnTo>
                  <a:pt x="28971" y="2815"/>
                </a:lnTo>
                <a:lnTo>
                  <a:pt x="28976" y="2893"/>
                </a:lnTo>
                <a:lnTo>
                  <a:pt x="28979" y="2971"/>
                </a:lnTo>
                <a:lnTo>
                  <a:pt x="28980" y="3050"/>
                </a:lnTo>
                <a:lnTo>
                  <a:pt x="28980" y="5222"/>
                </a:lnTo>
                <a:lnTo>
                  <a:pt x="28979" y="5273"/>
                </a:lnTo>
                <a:lnTo>
                  <a:pt x="28978" y="5323"/>
                </a:lnTo>
                <a:lnTo>
                  <a:pt x="28974" y="5373"/>
                </a:lnTo>
                <a:lnTo>
                  <a:pt x="28969" y="5422"/>
                </a:lnTo>
                <a:lnTo>
                  <a:pt x="28965" y="5447"/>
                </a:lnTo>
                <a:lnTo>
                  <a:pt x="28961" y="5471"/>
                </a:lnTo>
                <a:lnTo>
                  <a:pt x="28955" y="5495"/>
                </a:lnTo>
                <a:lnTo>
                  <a:pt x="28950" y="5518"/>
                </a:lnTo>
                <a:lnTo>
                  <a:pt x="28943" y="5542"/>
                </a:lnTo>
                <a:lnTo>
                  <a:pt x="28936" y="5565"/>
                </a:lnTo>
                <a:lnTo>
                  <a:pt x="28927" y="5588"/>
                </a:lnTo>
                <a:lnTo>
                  <a:pt x="28918" y="5610"/>
                </a:lnTo>
                <a:lnTo>
                  <a:pt x="28825" y="5605"/>
                </a:lnTo>
                <a:lnTo>
                  <a:pt x="28733" y="5603"/>
                </a:lnTo>
                <a:lnTo>
                  <a:pt x="28640" y="5603"/>
                </a:lnTo>
                <a:lnTo>
                  <a:pt x="28548" y="5605"/>
                </a:lnTo>
                <a:lnTo>
                  <a:pt x="28456" y="5610"/>
                </a:lnTo>
                <a:lnTo>
                  <a:pt x="28364" y="5617"/>
                </a:lnTo>
                <a:lnTo>
                  <a:pt x="28274" y="5625"/>
                </a:lnTo>
                <a:lnTo>
                  <a:pt x="28183" y="5637"/>
                </a:lnTo>
                <a:lnTo>
                  <a:pt x="28092" y="5649"/>
                </a:lnTo>
                <a:lnTo>
                  <a:pt x="28003" y="5665"/>
                </a:lnTo>
                <a:lnTo>
                  <a:pt x="27913" y="5682"/>
                </a:lnTo>
                <a:lnTo>
                  <a:pt x="27825" y="5702"/>
                </a:lnTo>
                <a:lnTo>
                  <a:pt x="27737" y="5725"/>
                </a:lnTo>
                <a:lnTo>
                  <a:pt x="27650" y="5749"/>
                </a:lnTo>
                <a:lnTo>
                  <a:pt x="27564" y="5776"/>
                </a:lnTo>
                <a:lnTo>
                  <a:pt x="27478" y="5805"/>
                </a:lnTo>
                <a:lnTo>
                  <a:pt x="27437" y="5821"/>
                </a:lnTo>
                <a:lnTo>
                  <a:pt x="27394" y="5836"/>
                </a:lnTo>
                <a:lnTo>
                  <a:pt x="27352" y="5853"/>
                </a:lnTo>
                <a:lnTo>
                  <a:pt x="27311" y="5870"/>
                </a:lnTo>
                <a:lnTo>
                  <a:pt x="27269" y="5887"/>
                </a:lnTo>
                <a:lnTo>
                  <a:pt x="27228" y="5906"/>
                </a:lnTo>
                <a:lnTo>
                  <a:pt x="27187" y="5925"/>
                </a:lnTo>
                <a:lnTo>
                  <a:pt x="27147" y="5945"/>
                </a:lnTo>
                <a:lnTo>
                  <a:pt x="27107" y="5964"/>
                </a:lnTo>
                <a:lnTo>
                  <a:pt x="27066" y="5985"/>
                </a:lnTo>
                <a:lnTo>
                  <a:pt x="27026" y="6007"/>
                </a:lnTo>
                <a:lnTo>
                  <a:pt x="26988" y="6029"/>
                </a:lnTo>
                <a:lnTo>
                  <a:pt x="26948" y="6051"/>
                </a:lnTo>
                <a:lnTo>
                  <a:pt x="26910" y="6075"/>
                </a:lnTo>
                <a:lnTo>
                  <a:pt x="26871" y="6098"/>
                </a:lnTo>
                <a:lnTo>
                  <a:pt x="26833" y="6123"/>
                </a:lnTo>
                <a:lnTo>
                  <a:pt x="26795" y="6148"/>
                </a:lnTo>
                <a:lnTo>
                  <a:pt x="26758" y="6173"/>
                </a:lnTo>
                <a:lnTo>
                  <a:pt x="26721" y="6199"/>
                </a:lnTo>
                <a:lnTo>
                  <a:pt x="26684" y="6226"/>
                </a:lnTo>
                <a:lnTo>
                  <a:pt x="26648" y="6253"/>
                </a:lnTo>
                <a:lnTo>
                  <a:pt x="26612" y="6281"/>
                </a:lnTo>
                <a:lnTo>
                  <a:pt x="26577" y="6309"/>
                </a:lnTo>
                <a:lnTo>
                  <a:pt x="26541" y="6338"/>
                </a:lnTo>
                <a:lnTo>
                  <a:pt x="26507" y="6368"/>
                </a:lnTo>
                <a:lnTo>
                  <a:pt x="26473" y="6398"/>
                </a:lnTo>
                <a:lnTo>
                  <a:pt x="26438" y="6430"/>
                </a:lnTo>
                <a:lnTo>
                  <a:pt x="26405" y="6462"/>
                </a:lnTo>
                <a:lnTo>
                  <a:pt x="26372" y="6494"/>
                </a:lnTo>
                <a:lnTo>
                  <a:pt x="26339" y="6526"/>
                </a:lnTo>
                <a:lnTo>
                  <a:pt x="26307" y="6560"/>
                </a:lnTo>
                <a:lnTo>
                  <a:pt x="26275" y="6594"/>
                </a:lnTo>
                <a:lnTo>
                  <a:pt x="26232" y="6643"/>
                </a:lnTo>
                <a:lnTo>
                  <a:pt x="26191" y="6694"/>
                </a:lnTo>
                <a:lnTo>
                  <a:pt x="26152" y="6744"/>
                </a:lnTo>
                <a:lnTo>
                  <a:pt x="26113" y="6796"/>
                </a:lnTo>
                <a:lnTo>
                  <a:pt x="26076" y="6848"/>
                </a:lnTo>
                <a:lnTo>
                  <a:pt x="26041" y="6901"/>
                </a:lnTo>
                <a:lnTo>
                  <a:pt x="26006" y="6954"/>
                </a:lnTo>
                <a:lnTo>
                  <a:pt x="25973" y="7008"/>
                </a:lnTo>
                <a:lnTo>
                  <a:pt x="25942" y="7063"/>
                </a:lnTo>
                <a:lnTo>
                  <a:pt x="25911" y="7119"/>
                </a:lnTo>
                <a:lnTo>
                  <a:pt x="25882" y="7174"/>
                </a:lnTo>
                <a:lnTo>
                  <a:pt x="25855" y="7231"/>
                </a:lnTo>
                <a:lnTo>
                  <a:pt x="25829" y="7287"/>
                </a:lnTo>
                <a:lnTo>
                  <a:pt x="25804" y="7344"/>
                </a:lnTo>
                <a:lnTo>
                  <a:pt x="25780" y="7403"/>
                </a:lnTo>
                <a:lnTo>
                  <a:pt x="25758" y="7461"/>
                </a:lnTo>
                <a:lnTo>
                  <a:pt x="25738" y="7519"/>
                </a:lnTo>
                <a:lnTo>
                  <a:pt x="25719" y="7578"/>
                </a:lnTo>
                <a:lnTo>
                  <a:pt x="25701" y="7637"/>
                </a:lnTo>
                <a:lnTo>
                  <a:pt x="25684" y="7697"/>
                </a:lnTo>
                <a:lnTo>
                  <a:pt x="25669" y="7757"/>
                </a:lnTo>
                <a:lnTo>
                  <a:pt x="25655" y="7817"/>
                </a:lnTo>
                <a:lnTo>
                  <a:pt x="25643" y="7877"/>
                </a:lnTo>
                <a:lnTo>
                  <a:pt x="25631" y="7938"/>
                </a:lnTo>
                <a:lnTo>
                  <a:pt x="25622" y="7998"/>
                </a:lnTo>
                <a:lnTo>
                  <a:pt x="25614" y="8058"/>
                </a:lnTo>
                <a:lnTo>
                  <a:pt x="25606" y="8120"/>
                </a:lnTo>
                <a:lnTo>
                  <a:pt x="25601" y="8180"/>
                </a:lnTo>
                <a:lnTo>
                  <a:pt x="25597" y="8242"/>
                </a:lnTo>
                <a:lnTo>
                  <a:pt x="25595" y="8303"/>
                </a:lnTo>
                <a:lnTo>
                  <a:pt x="25593" y="8363"/>
                </a:lnTo>
                <a:lnTo>
                  <a:pt x="25593" y="8425"/>
                </a:lnTo>
                <a:lnTo>
                  <a:pt x="25595" y="8486"/>
                </a:lnTo>
                <a:lnTo>
                  <a:pt x="25597" y="8547"/>
                </a:lnTo>
                <a:lnTo>
                  <a:pt x="25601" y="8608"/>
                </a:lnTo>
                <a:lnTo>
                  <a:pt x="25607" y="8668"/>
                </a:lnTo>
                <a:lnTo>
                  <a:pt x="25614" y="8729"/>
                </a:lnTo>
                <a:lnTo>
                  <a:pt x="25622" y="8789"/>
                </a:lnTo>
                <a:lnTo>
                  <a:pt x="25632" y="8849"/>
                </a:lnTo>
                <a:lnTo>
                  <a:pt x="25644" y="8910"/>
                </a:lnTo>
                <a:lnTo>
                  <a:pt x="25656" y="8969"/>
                </a:lnTo>
                <a:lnTo>
                  <a:pt x="25670" y="9028"/>
                </a:lnTo>
                <a:lnTo>
                  <a:pt x="25686" y="9088"/>
                </a:lnTo>
                <a:lnTo>
                  <a:pt x="25702" y="9146"/>
                </a:lnTo>
                <a:lnTo>
                  <a:pt x="25721" y="9204"/>
                </a:lnTo>
                <a:lnTo>
                  <a:pt x="25740" y="9263"/>
                </a:lnTo>
                <a:lnTo>
                  <a:pt x="25762" y="9320"/>
                </a:lnTo>
                <a:lnTo>
                  <a:pt x="25783" y="9377"/>
                </a:lnTo>
                <a:lnTo>
                  <a:pt x="25807" y="9434"/>
                </a:lnTo>
                <a:lnTo>
                  <a:pt x="25832" y="9490"/>
                </a:lnTo>
                <a:lnTo>
                  <a:pt x="25859" y="9546"/>
                </a:lnTo>
                <a:lnTo>
                  <a:pt x="25888" y="9601"/>
                </a:lnTo>
                <a:lnTo>
                  <a:pt x="25917" y="9655"/>
                </a:lnTo>
                <a:lnTo>
                  <a:pt x="25948" y="9709"/>
                </a:lnTo>
                <a:lnTo>
                  <a:pt x="25980" y="9762"/>
                </a:lnTo>
                <a:lnTo>
                  <a:pt x="26015" y="9815"/>
                </a:lnTo>
                <a:lnTo>
                  <a:pt x="26050" y="9867"/>
                </a:lnTo>
                <a:lnTo>
                  <a:pt x="26086" y="9918"/>
                </a:lnTo>
                <a:lnTo>
                  <a:pt x="26124" y="9969"/>
                </a:lnTo>
                <a:lnTo>
                  <a:pt x="26163" y="10018"/>
                </a:lnTo>
                <a:lnTo>
                  <a:pt x="26205" y="10067"/>
                </a:lnTo>
                <a:lnTo>
                  <a:pt x="26247" y="10116"/>
                </a:lnTo>
                <a:lnTo>
                  <a:pt x="26290" y="10163"/>
                </a:lnTo>
                <a:lnTo>
                  <a:pt x="26336" y="10210"/>
                </a:lnTo>
                <a:lnTo>
                  <a:pt x="26383" y="10254"/>
                </a:lnTo>
                <a:lnTo>
                  <a:pt x="26430" y="10298"/>
                </a:lnTo>
                <a:lnTo>
                  <a:pt x="26479" y="10340"/>
                </a:lnTo>
                <a:lnTo>
                  <a:pt x="26528" y="10380"/>
                </a:lnTo>
                <a:lnTo>
                  <a:pt x="26579" y="10419"/>
                </a:lnTo>
                <a:lnTo>
                  <a:pt x="26630" y="10456"/>
                </a:lnTo>
                <a:lnTo>
                  <a:pt x="26682" y="10492"/>
                </a:lnTo>
                <a:lnTo>
                  <a:pt x="26735" y="10525"/>
                </a:lnTo>
                <a:lnTo>
                  <a:pt x="26788" y="10557"/>
                </a:lnTo>
                <a:lnTo>
                  <a:pt x="26843" y="10588"/>
                </a:lnTo>
                <a:lnTo>
                  <a:pt x="26897" y="10618"/>
                </a:lnTo>
                <a:lnTo>
                  <a:pt x="26954" y="10645"/>
                </a:lnTo>
                <a:lnTo>
                  <a:pt x="27010" y="10671"/>
                </a:lnTo>
                <a:lnTo>
                  <a:pt x="27067" y="10695"/>
                </a:lnTo>
                <a:lnTo>
                  <a:pt x="27124" y="10718"/>
                </a:lnTo>
                <a:lnTo>
                  <a:pt x="27182" y="10738"/>
                </a:lnTo>
                <a:lnTo>
                  <a:pt x="27240" y="10758"/>
                </a:lnTo>
                <a:lnTo>
                  <a:pt x="27298" y="10776"/>
                </a:lnTo>
                <a:lnTo>
                  <a:pt x="27357" y="10792"/>
                </a:lnTo>
                <a:lnTo>
                  <a:pt x="27417" y="10807"/>
                </a:lnTo>
                <a:lnTo>
                  <a:pt x="27476" y="10821"/>
                </a:lnTo>
                <a:lnTo>
                  <a:pt x="27535" y="10832"/>
                </a:lnTo>
                <a:lnTo>
                  <a:pt x="27596" y="10841"/>
                </a:lnTo>
                <a:lnTo>
                  <a:pt x="27655" y="10850"/>
                </a:lnTo>
                <a:lnTo>
                  <a:pt x="27716" y="10857"/>
                </a:lnTo>
                <a:lnTo>
                  <a:pt x="27776" y="10862"/>
                </a:lnTo>
                <a:lnTo>
                  <a:pt x="27836" y="10865"/>
                </a:lnTo>
                <a:lnTo>
                  <a:pt x="27897" y="10867"/>
                </a:lnTo>
                <a:lnTo>
                  <a:pt x="27956" y="10868"/>
                </a:lnTo>
                <a:lnTo>
                  <a:pt x="28016" y="10867"/>
                </a:lnTo>
                <a:lnTo>
                  <a:pt x="28077" y="10864"/>
                </a:lnTo>
                <a:lnTo>
                  <a:pt x="28136" y="10860"/>
                </a:lnTo>
                <a:lnTo>
                  <a:pt x="28195" y="10854"/>
                </a:lnTo>
                <a:lnTo>
                  <a:pt x="28255" y="10847"/>
                </a:lnTo>
                <a:lnTo>
                  <a:pt x="28314" y="10838"/>
                </a:lnTo>
                <a:lnTo>
                  <a:pt x="28372" y="10828"/>
                </a:lnTo>
                <a:lnTo>
                  <a:pt x="28431" y="10815"/>
                </a:lnTo>
                <a:lnTo>
                  <a:pt x="28488" y="10802"/>
                </a:lnTo>
                <a:lnTo>
                  <a:pt x="28545" y="10786"/>
                </a:lnTo>
                <a:lnTo>
                  <a:pt x="28603" y="10770"/>
                </a:lnTo>
                <a:lnTo>
                  <a:pt x="28659" y="10752"/>
                </a:lnTo>
                <a:lnTo>
                  <a:pt x="28714" y="10732"/>
                </a:lnTo>
                <a:lnTo>
                  <a:pt x="28769" y="10710"/>
                </a:lnTo>
                <a:lnTo>
                  <a:pt x="28823" y="10687"/>
                </a:lnTo>
                <a:lnTo>
                  <a:pt x="28877" y="10662"/>
                </a:lnTo>
                <a:lnTo>
                  <a:pt x="28930" y="10636"/>
                </a:lnTo>
                <a:lnTo>
                  <a:pt x="28983" y="10609"/>
                </a:lnTo>
                <a:lnTo>
                  <a:pt x="29034" y="10580"/>
                </a:lnTo>
                <a:lnTo>
                  <a:pt x="29083" y="10549"/>
                </a:lnTo>
                <a:lnTo>
                  <a:pt x="29133" y="10517"/>
                </a:lnTo>
                <a:lnTo>
                  <a:pt x="29181" y="10482"/>
                </a:lnTo>
                <a:lnTo>
                  <a:pt x="29229" y="10447"/>
                </a:lnTo>
                <a:lnTo>
                  <a:pt x="29276" y="10411"/>
                </a:lnTo>
                <a:lnTo>
                  <a:pt x="29321" y="10372"/>
                </a:lnTo>
                <a:lnTo>
                  <a:pt x="29366" y="10332"/>
                </a:lnTo>
                <a:lnTo>
                  <a:pt x="29408" y="10291"/>
                </a:lnTo>
                <a:lnTo>
                  <a:pt x="29450" y="10247"/>
                </a:lnTo>
                <a:lnTo>
                  <a:pt x="29491" y="10202"/>
                </a:lnTo>
                <a:lnTo>
                  <a:pt x="29530" y="10157"/>
                </a:lnTo>
                <a:lnTo>
                  <a:pt x="29569" y="10109"/>
                </a:lnTo>
                <a:lnTo>
                  <a:pt x="29605" y="10060"/>
                </a:lnTo>
                <a:lnTo>
                  <a:pt x="29640" y="10009"/>
                </a:lnTo>
                <a:lnTo>
                  <a:pt x="29674" y="9957"/>
                </a:lnTo>
                <a:lnTo>
                  <a:pt x="29707" y="9903"/>
                </a:lnTo>
                <a:lnTo>
                  <a:pt x="29727" y="9868"/>
                </a:lnTo>
                <a:lnTo>
                  <a:pt x="29746" y="9833"/>
                </a:lnTo>
                <a:lnTo>
                  <a:pt x="29764" y="9798"/>
                </a:lnTo>
                <a:lnTo>
                  <a:pt x="29783" y="9761"/>
                </a:lnTo>
                <a:lnTo>
                  <a:pt x="29800" y="9726"/>
                </a:lnTo>
                <a:lnTo>
                  <a:pt x="29817" y="9688"/>
                </a:lnTo>
                <a:lnTo>
                  <a:pt x="29833" y="9652"/>
                </a:lnTo>
                <a:lnTo>
                  <a:pt x="29850" y="9614"/>
                </a:lnTo>
                <a:lnTo>
                  <a:pt x="29864" y="9577"/>
                </a:lnTo>
                <a:lnTo>
                  <a:pt x="29879" y="9538"/>
                </a:lnTo>
                <a:lnTo>
                  <a:pt x="29893" y="9501"/>
                </a:lnTo>
                <a:lnTo>
                  <a:pt x="29906" y="9462"/>
                </a:lnTo>
                <a:lnTo>
                  <a:pt x="29918" y="9424"/>
                </a:lnTo>
                <a:lnTo>
                  <a:pt x="29931" y="9384"/>
                </a:lnTo>
                <a:lnTo>
                  <a:pt x="29942" y="9346"/>
                </a:lnTo>
                <a:lnTo>
                  <a:pt x="29953" y="9306"/>
                </a:lnTo>
                <a:lnTo>
                  <a:pt x="29962" y="9267"/>
                </a:lnTo>
                <a:lnTo>
                  <a:pt x="29971" y="9227"/>
                </a:lnTo>
                <a:lnTo>
                  <a:pt x="29980" y="9188"/>
                </a:lnTo>
                <a:lnTo>
                  <a:pt x="29988" y="9147"/>
                </a:lnTo>
                <a:lnTo>
                  <a:pt x="29994" y="9108"/>
                </a:lnTo>
                <a:lnTo>
                  <a:pt x="30001" y="9068"/>
                </a:lnTo>
                <a:lnTo>
                  <a:pt x="30006" y="9027"/>
                </a:lnTo>
                <a:lnTo>
                  <a:pt x="30011" y="8988"/>
                </a:lnTo>
                <a:lnTo>
                  <a:pt x="30015" y="8947"/>
                </a:lnTo>
                <a:lnTo>
                  <a:pt x="30018" y="8908"/>
                </a:lnTo>
                <a:lnTo>
                  <a:pt x="30020" y="8867"/>
                </a:lnTo>
                <a:lnTo>
                  <a:pt x="30021" y="8827"/>
                </a:lnTo>
                <a:lnTo>
                  <a:pt x="30023" y="8787"/>
                </a:lnTo>
                <a:lnTo>
                  <a:pt x="30023" y="8747"/>
                </a:lnTo>
                <a:lnTo>
                  <a:pt x="30021" y="8707"/>
                </a:lnTo>
                <a:lnTo>
                  <a:pt x="30019" y="8667"/>
                </a:lnTo>
                <a:lnTo>
                  <a:pt x="30017" y="8628"/>
                </a:lnTo>
                <a:lnTo>
                  <a:pt x="30013" y="8588"/>
                </a:lnTo>
                <a:lnTo>
                  <a:pt x="30009" y="8549"/>
                </a:lnTo>
                <a:lnTo>
                  <a:pt x="30004" y="8509"/>
                </a:lnTo>
                <a:lnTo>
                  <a:pt x="29998" y="8471"/>
                </a:lnTo>
                <a:lnTo>
                  <a:pt x="29990" y="8432"/>
                </a:lnTo>
                <a:lnTo>
                  <a:pt x="29982" y="8394"/>
                </a:lnTo>
                <a:lnTo>
                  <a:pt x="29974" y="8355"/>
                </a:lnTo>
                <a:lnTo>
                  <a:pt x="29963" y="8317"/>
                </a:lnTo>
                <a:lnTo>
                  <a:pt x="29953" y="8279"/>
                </a:lnTo>
                <a:lnTo>
                  <a:pt x="29941" y="8242"/>
                </a:lnTo>
                <a:lnTo>
                  <a:pt x="29928" y="8204"/>
                </a:lnTo>
                <a:lnTo>
                  <a:pt x="29914" y="8168"/>
                </a:lnTo>
                <a:lnTo>
                  <a:pt x="29900" y="8130"/>
                </a:lnTo>
                <a:lnTo>
                  <a:pt x="29884" y="8095"/>
                </a:lnTo>
                <a:lnTo>
                  <a:pt x="29867" y="8058"/>
                </a:lnTo>
                <a:lnTo>
                  <a:pt x="29850" y="8023"/>
                </a:lnTo>
                <a:lnTo>
                  <a:pt x="29831" y="7989"/>
                </a:lnTo>
                <a:lnTo>
                  <a:pt x="29811" y="7954"/>
                </a:lnTo>
                <a:lnTo>
                  <a:pt x="29790" y="7920"/>
                </a:lnTo>
                <a:lnTo>
                  <a:pt x="29767" y="7887"/>
                </a:lnTo>
                <a:lnTo>
                  <a:pt x="29745" y="7853"/>
                </a:lnTo>
                <a:lnTo>
                  <a:pt x="29721" y="7821"/>
                </a:lnTo>
                <a:lnTo>
                  <a:pt x="29696" y="7789"/>
                </a:lnTo>
                <a:lnTo>
                  <a:pt x="29670" y="7758"/>
                </a:lnTo>
                <a:lnTo>
                  <a:pt x="29643" y="7726"/>
                </a:lnTo>
                <a:lnTo>
                  <a:pt x="29613" y="7696"/>
                </a:lnTo>
                <a:lnTo>
                  <a:pt x="29584" y="7666"/>
                </a:lnTo>
                <a:lnTo>
                  <a:pt x="29553" y="7637"/>
                </a:lnTo>
                <a:lnTo>
                  <a:pt x="29522" y="7609"/>
                </a:lnTo>
                <a:lnTo>
                  <a:pt x="29488" y="7581"/>
                </a:lnTo>
                <a:lnTo>
                  <a:pt x="29454" y="7554"/>
                </a:lnTo>
                <a:lnTo>
                  <a:pt x="29417" y="7517"/>
                </a:lnTo>
                <a:lnTo>
                  <a:pt x="29384" y="7487"/>
                </a:lnTo>
                <a:lnTo>
                  <a:pt x="29355" y="7461"/>
                </a:lnTo>
                <a:lnTo>
                  <a:pt x="29331" y="7439"/>
                </a:lnTo>
                <a:lnTo>
                  <a:pt x="29297" y="7412"/>
                </a:lnTo>
                <a:lnTo>
                  <a:pt x="29285" y="7403"/>
                </a:lnTo>
                <a:close/>
              </a:path>
            </a:pathLst>
          </a:custGeom>
          <a:solidFill>
            <a:srgbClr val="47BAB8"/>
          </a:solidFill>
          <a:ln w="38100">
            <a:solidFill>
              <a:schemeClr val="bg1"/>
            </a:solidFill>
          </a:ln>
          <a:effectLst>
            <a:outerShdw blurRad="57150" dist="19050" dir="5400000" algn="ctr" rotWithShape="0">
              <a:srgbClr val="000000">
                <a:alpha val="63000"/>
              </a:srgbClr>
            </a:outerShdw>
          </a:effectLst>
        </p:spPr>
        <p:txBody>
          <a:bodyPr rIns="378000" anchor="ctr">
            <a:normAutofit/>
          </a:bodyPr>
          <a:lstStyle/>
          <a:p>
            <a:pPr algn="ctr" defTabSz="1371600">
              <a:defRPr/>
            </a:pPr>
            <a:r>
              <a:rPr lang="en-US" altLang="zh-CN" sz="3000" kern="0">
                <a:solidFill>
                  <a:srgbClr val="FFFFFF"/>
                </a:solidFill>
                <a:latin typeface="#9Slide03 AllRoundGothic" panose="020B0703020202020104" pitchFamily="34" charset="0"/>
                <a:ea typeface="微软雅黑"/>
                <a:cs typeface="+mn-ea"/>
                <a:sym typeface="+mn-lt"/>
              </a:rPr>
              <a:t>Câu 18</a:t>
            </a:r>
            <a:endParaRPr lang="zh-CN" altLang="en-US" sz="3000" kern="0" dirty="0">
              <a:solidFill>
                <a:srgbClr val="FFFFFF"/>
              </a:solidFill>
              <a:latin typeface="#9Slide03 AllRoundGothic" panose="020B0703020202020104" pitchFamily="34" charset="0"/>
              <a:ea typeface="微软雅黑"/>
              <a:cs typeface="+mn-ea"/>
              <a:sym typeface="+mn-lt"/>
            </a:endParaRPr>
          </a:p>
        </p:txBody>
      </p:sp>
      <p:sp>
        <p:nvSpPr>
          <p:cNvPr id="8" name="MH_Text_1" descr="n23 Fb Tran Manh Tung">
            <a:extLst>
              <a:ext uri="{FF2B5EF4-FFF2-40B4-BE49-F238E27FC236}">
                <a16:creationId xmlns:a16="http://schemas.microsoft.com/office/drawing/2014/main" id="{9165C4D4-457E-F7A9-1583-5A9DA4F90BED}"/>
              </a:ext>
            </a:extLst>
          </p:cNvPr>
          <p:cNvSpPr txBox="1">
            <a:spLocks noChangeArrowheads="1"/>
          </p:cNvSpPr>
          <p:nvPr>
            <p:custDataLst>
              <p:tags r:id="rId3"/>
            </p:custDataLst>
          </p:nvPr>
        </p:nvSpPr>
        <p:spPr bwMode="auto">
          <a:xfrm>
            <a:off x="457200" y="2933700"/>
            <a:ext cx="4572000" cy="1381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just"/>
            <a:r>
              <a:rPr lang="en-US" sz="2800"/>
              <a:t>+ Năng lượng hạt nhân là gì? Phân loại?</a:t>
            </a:r>
          </a:p>
          <a:p>
            <a:pPr lvl="0" algn="just"/>
            <a:r>
              <a:rPr lang="en-US" sz="2800"/>
              <a:t>+ Năng lượng hạt nhân hiện tại được sử dụng chủ yếu dựa vào phản ứng nào?</a:t>
            </a:r>
            <a:r>
              <a:rPr lang="en-US" sz="2800" b="1"/>
              <a:t> </a:t>
            </a:r>
            <a:r>
              <a:rPr lang="en-US" sz="2800"/>
              <a:t>và được tạo thành ở đâu?</a:t>
            </a:r>
          </a:p>
        </p:txBody>
      </p:sp>
      <p:sp>
        <p:nvSpPr>
          <p:cNvPr id="9" name="MH_SubTitle_1" descr="n23 Fb Tran Manh Tung">
            <a:extLst>
              <a:ext uri="{FF2B5EF4-FFF2-40B4-BE49-F238E27FC236}">
                <a16:creationId xmlns:a16="http://schemas.microsoft.com/office/drawing/2014/main" id="{DB664F6A-8467-B020-3DE8-B38668A555F4}"/>
              </a:ext>
            </a:extLst>
          </p:cNvPr>
          <p:cNvSpPr>
            <a:spLocks/>
          </p:cNvSpPr>
          <p:nvPr>
            <p:custDataLst>
              <p:tags r:id="rId4"/>
            </p:custDataLst>
          </p:nvPr>
        </p:nvSpPr>
        <p:spPr bwMode="auto">
          <a:xfrm>
            <a:off x="10698480" y="2217420"/>
            <a:ext cx="1920240" cy="640080"/>
          </a:xfrm>
          <a:custGeom>
            <a:avLst/>
            <a:gdLst>
              <a:gd name="T0" fmla="*/ 2147483646 w 30720"/>
              <a:gd name="T1" fmla="*/ 2147483646 h 11496"/>
              <a:gd name="T2" fmla="*/ 2147483646 w 30720"/>
              <a:gd name="T3" fmla="*/ 2147483646 h 11496"/>
              <a:gd name="T4" fmla="*/ 2147483646 w 30720"/>
              <a:gd name="T5" fmla="*/ 2147483646 h 11496"/>
              <a:gd name="T6" fmla="*/ 2147483646 w 30720"/>
              <a:gd name="T7" fmla="*/ 2147483646 h 11496"/>
              <a:gd name="T8" fmla="*/ 2147483646 w 30720"/>
              <a:gd name="T9" fmla="*/ 2147483646 h 11496"/>
              <a:gd name="T10" fmla="*/ 2147483646 w 30720"/>
              <a:gd name="T11" fmla="*/ 2147483646 h 11496"/>
              <a:gd name="T12" fmla="*/ 2147483646 w 30720"/>
              <a:gd name="T13" fmla="*/ 2147483646 h 11496"/>
              <a:gd name="T14" fmla="*/ 2147483646 w 30720"/>
              <a:gd name="T15" fmla="*/ 2147483646 h 11496"/>
              <a:gd name="T16" fmla="*/ 2147483646 w 30720"/>
              <a:gd name="T17" fmla="*/ 2147483646 h 11496"/>
              <a:gd name="T18" fmla="*/ 2147483646 w 30720"/>
              <a:gd name="T19" fmla="*/ 2147483646 h 11496"/>
              <a:gd name="T20" fmla="*/ 2147483646 w 30720"/>
              <a:gd name="T21" fmla="*/ 2147483646 h 11496"/>
              <a:gd name="T22" fmla="*/ 2147483646 w 30720"/>
              <a:gd name="T23" fmla="*/ 2147483646 h 11496"/>
              <a:gd name="T24" fmla="*/ 2147483646 w 30720"/>
              <a:gd name="T25" fmla="*/ 2147483646 h 11496"/>
              <a:gd name="T26" fmla="*/ 2147483646 w 30720"/>
              <a:gd name="T27" fmla="*/ 2147483646 h 11496"/>
              <a:gd name="T28" fmla="*/ 2147483646 w 30720"/>
              <a:gd name="T29" fmla="*/ 2147483646 h 11496"/>
              <a:gd name="T30" fmla="*/ 2147483646 w 30720"/>
              <a:gd name="T31" fmla="*/ 2147483646 h 11496"/>
              <a:gd name="T32" fmla="*/ 2147483646 w 30720"/>
              <a:gd name="T33" fmla="*/ 2147483646 h 11496"/>
              <a:gd name="T34" fmla="*/ 2147483646 w 30720"/>
              <a:gd name="T35" fmla="*/ 2147483646 h 11496"/>
              <a:gd name="T36" fmla="*/ 2147483646 w 30720"/>
              <a:gd name="T37" fmla="*/ 2147483646 h 11496"/>
              <a:gd name="T38" fmla="*/ 2147483646 w 30720"/>
              <a:gd name="T39" fmla="*/ 2147483646 h 11496"/>
              <a:gd name="T40" fmla="*/ 2147483646 w 30720"/>
              <a:gd name="T41" fmla="*/ 2147483646 h 11496"/>
              <a:gd name="T42" fmla="*/ 2147483646 w 30720"/>
              <a:gd name="T43" fmla="*/ 2147483646 h 11496"/>
              <a:gd name="T44" fmla="*/ 2147483646 w 30720"/>
              <a:gd name="T45" fmla="*/ 2147483646 h 11496"/>
              <a:gd name="T46" fmla="*/ 2147483646 w 30720"/>
              <a:gd name="T47" fmla="*/ 2147483646 h 11496"/>
              <a:gd name="T48" fmla="*/ 2147483646 w 30720"/>
              <a:gd name="T49" fmla="*/ 2147483646 h 11496"/>
              <a:gd name="T50" fmla="*/ 2147483646 w 30720"/>
              <a:gd name="T51" fmla="*/ 2147483646 h 11496"/>
              <a:gd name="T52" fmla="*/ 2147483646 w 30720"/>
              <a:gd name="T53" fmla="*/ 2147483646 h 11496"/>
              <a:gd name="T54" fmla="*/ 2147483646 w 30720"/>
              <a:gd name="T55" fmla="*/ 2147483646 h 11496"/>
              <a:gd name="T56" fmla="*/ 2147483646 w 30720"/>
              <a:gd name="T57" fmla="*/ 2147483646 h 11496"/>
              <a:gd name="T58" fmla="*/ 2147483646 w 30720"/>
              <a:gd name="T59" fmla="*/ 2147483646 h 11496"/>
              <a:gd name="T60" fmla="*/ 2147483646 w 30720"/>
              <a:gd name="T61" fmla="*/ 2147483646 h 11496"/>
              <a:gd name="T62" fmla="*/ 2147483646 w 30720"/>
              <a:gd name="T63" fmla="*/ 2147483646 h 11496"/>
              <a:gd name="T64" fmla="*/ 2147483646 w 30720"/>
              <a:gd name="T65" fmla="*/ 2147483646 h 11496"/>
              <a:gd name="T66" fmla="*/ 2147483646 w 30720"/>
              <a:gd name="T67" fmla="*/ 2147483646 h 11496"/>
              <a:gd name="T68" fmla="*/ 2147483646 w 30720"/>
              <a:gd name="T69" fmla="*/ 2147483646 h 11496"/>
              <a:gd name="T70" fmla="*/ 2147483646 w 30720"/>
              <a:gd name="T71" fmla="*/ 2147483646 h 11496"/>
              <a:gd name="T72" fmla="*/ 2147483646 w 30720"/>
              <a:gd name="T73" fmla="*/ 2147483646 h 11496"/>
              <a:gd name="T74" fmla="*/ 2147483646 w 30720"/>
              <a:gd name="T75" fmla="*/ 2147483646 h 11496"/>
              <a:gd name="T76" fmla="*/ 2147483646 w 30720"/>
              <a:gd name="T77" fmla="*/ 2147483646 h 11496"/>
              <a:gd name="T78" fmla="*/ 2147483646 w 30720"/>
              <a:gd name="T79" fmla="*/ 2147483646 h 11496"/>
              <a:gd name="T80" fmla="*/ 2147483646 w 30720"/>
              <a:gd name="T81" fmla="*/ 2147483646 h 11496"/>
              <a:gd name="T82" fmla="*/ 2147483646 w 30720"/>
              <a:gd name="T83" fmla="*/ 2147483646 h 11496"/>
              <a:gd name="T84" fmla="*/ 2147483646 w 30720"/>
              <a:gd name="T85" fmla="*/ 2147483646 h 11496"/>
              <a:gd name="T86" fmla="*/ 2147483646 w 30720"/>
              <a:gd name="T87" fmla="*/ 2147483646 h 11496"/>
              <a:gd name="T88" fmla="*/ 2147483646 w 30720"/>
              <a:gd name="T89" fmla="*/ 2147483646 h 11496"/>
              <a:gd name="T90" fmla="*/ 2147483646 w 30720"/>
              <a:gd name="T91" fmla="*/ 2147483646 h 11496"/>
              <a:gd name="T92" fmla="*/ 2147483646 w 30720"/>
              <a:gd name="T93" fmla="*/ 2147483646 h 11496"/>
              <a:gd name="T94" fmla="*/ 2147483646 w 30720"/>
              <a:gd name="T95" fmla="*/ 2147483646 h 11496"/>
              <a:gd name="T96" fmla="*/ 2147483646 w 30720"/>
              <a:gd name="T97" fmla="*/ 2147483646 h 11496"/>
              <a:gd name="T98" fmla="*/ 2147483646 w 30720"/>
              <a:gd name="T99" fmla="*/ 2147483646 h 11496"/>
              <a:gd name="T100" fmla="*/ 2147483646 w 30720"/>
              <a:gd name="T101" fmla="*/ 2147483646 h 11496"/>
              <a:gd name="T102" fmla="*/ 2147483646 w 30720"/>
              <a:gd name="T103" fmla="*/ 2147483646 h 11496"/>
              <a:gd name="T104" fmla="*/ 2147483646 w 30720"/>
              <a:gd name="T105" fmla="*/ 2147483646 h 11496"/>
              <a:gd name="T106" fmla="*/ 2147483646 w 30720"/>
              <a:gd name="T107" fmla="*/ 2147483646 h 11496"/>
              <a:gd name="T108" fmla="*/ 2147483646 w 30720"/>
              <a:gd name="T109" fmla="*/ 2147483646 h 11496"/>
              <a:gd name="T110" fmla="*/ 2147483646 w 30720"/>
              <a:gd name="T111" fmla="*/ 2147483646 h 11496"/>
              <a:gd name="T112" fmla="*/ 2147483646 w 30720"/>
              <a:gd name="T113" fmla="*/ 2147483646 h 11496"/>
              <a:gd name="T114" fmla="*/ 2147483646 w 30720"/>
              <a:gd name="T115" fmla="*/ 2147483646 h 11496"/>
              <a:gd name="T116" fmla="*/ 2147483646 w 30720"/>
              <a:gd name="T117" fmla="*/ 2147483646 h 11496"/>
              <a:gd name="T118" fmla="*/ 2147483646 w 30720"/>
              <a:gd name="T119" fmla="*/ 2147483646 h 11496"/>
              <a:gd name="T120" fmla="*/ 2147483646 w 30720"/>
              <a:gd name="T121" fmla="*/ 2147483646 h 11496"/>
              <a:gd name="T122" fmla="*/ 2147483646 w 30720"/>
              <a:gd name="T123" fmla="*/ 2147483646 h 11496"/>
              <a:gd name="T124" fmla="*/ 2147483646 w 30720"/>
              <a:gd name="T125" fmla="*/ 2147483646 h 1149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720" h="11496">
                <a:moveTo>
                  <a:pt x="29285" y="7403"/>
                </a:moveTo>
                <a:lnTo>
                  <a:pt x="29285" y="7403"/>
                </a:lnTo>
                <a:lnTo>
                  <a:pt x="29232" y="7379"/>
                </a:lnTo>
                <a:lnTo>
                  <a:pt x="29180" y="7357"/>
                </a:lnTo>
                <a:lnTo>
                  <a:pt x="29127" y="7336"/>
                </a:lnTo>
                <a:lnTo>
                  <a:pt x="29073" y="7316"/>
                </a:lnTo>
                <a:lnTo>
                  <a:pt x="29020" y="7298"/>
                </a:lnTo>
                <a:lnTo>
                  <a:pt x="28966" y="7280"/>
                </a:lnTo>
                <a:lnTo>
                  <a:pt x="28913" y="7264"/>
                </a:lnTo>
                <a:lnTo>
                  <a:pt x="28859" y="7251"/>
                </a:lnTo>
                <a:lnTo>
                  <a:pt x="28804" y="7237"/>
                </a:lnTo>
                <a:lnTo>
                  <a:pt x="28750" y="7226"/>
                </a:lnTo>
                <a:lnTo>
                  <a:pt x="28697" y="7216"/>
                </a:lnTo>
                <a:lnTo>
                  <a:pt x="28643" y="7208"/>
                </a:lnTo>
                <a:lnTo>
                  <a:pt x="28589" y="7202"/>
                </a:lnTo>
                <a:lnTo>
                  <a:pt x="28535" y="7198"/>
                </a:lnTo>
                <a:lnTo>
                  <a:pt x="28482" y="7195"/>
                </a:lnTo>
                <a:lnTo>
                  <a:pt x="28429" y="7194"/>
                </a:lnTo>
                <a:lnTo>
                  <a:pt x="28376" y="7194"/>
                </a:lnTo>
                <a:lnTo>
                  <a:pt x="28322" y="7197"/>
                </a:lnTo>
                <a:lnTo>
                  <a:pt x="28269" y="7201"/>
                </a:lnTo>
                <a:lnTo>
                  <a:pt x="28217" y="7207"/>
                </a:lnTo>
                <a:lnTo>
                  <a:pt x="28165" y="7215"/>
                </a:lnTo>
                <a:lnTo>
                  <a:pt x="28113" y="7226"/>
                </a:lnTo>
                <a:lnTo>
                  <a:pt x="28062" y="7238"/>
                </a:lnTo>
                <a:lnTo>
                  <a:pt x="28011" y="7253"/>
                </a:lnTo>
                <a:lnTo>
                  <a:pt x="27960" y="7270"/>
                </a:lnTo>
                <a:lnTo>
                  <a:pt x="27910" y="7289"/>
                </a:lnTo>
                <a:lnTo>
                  <a:pt x="27861" y="7310"/>
                </a:lnTo>
                <a:lnTo>
                  <a:pt x="27812" y="7334"/>
                </a:lnTo>
                <a:lnTo>
                  <a:pt x="27763" y="7360"/>
                </a:lnTo>
                <a:lnTo>
                  <a:pt x="27717" y="7388"/>
                </a:lnTo>
                <a:lnTo>
                  <a:pt x="27670" y="7418"/>
                </a:lnTo>
                <a:lnTo>
                  <a:pt x="27623" y="7452"/>
                </a:lnTo>
                <a:lnTo>
                  <a:pt x="27600" y="7473"/>
                </a:lnTo>
                <a:lnTo>
                  <a:pt x="27578" y="7494"/>
                </a:lnTo>
                <a:lnTo>
                  <a:pt x="27556" y="7516"/>
                </a:lnTo>
                <a:lnTo>
                  <a:pt x="27535" y="7539"/>
                </a:lnTo>
                <a:lnTo>
                  <a:pt x="27515" y="7562"/>
                </a:lnTo>
                <a:lnTo>
                  <a:pt x="27495" y="7586"/>
                </a:lnTo>
                <a:lnTo>
                  <a:pt x="27476" y="7611"/>
                </a:lnTo>
                <a:lnTo>
                  <a:pt x="27457" y="7636"/>
                </a:lnTo>
                <a:lnTo>
                  <a:pt x="27440" y="7662"/>
                </a:lnTo>
                <a:lnTo>
                  <a:pt x="27422" y="7689"/>
                </a:lnTo>
                <a:lnTo>
                  <a:pt x="27405" y="7716"/>
                </a:lnTo>
                <a:lnTo>
                  <a:pt x="27390" y="7743"/>
                </a:lnTo>
                <a:lnTo>
                  <a:pt x="27374" y="7771"/>
                </a:lnTo>
                <a:lnTo>
                  <a:pt x="27360" y="7799"/>
                </a:lnTo>
                <a:lnTo>
                  <a:pt x="27345" y="7827"/>
                </a:lnTo>
                <a:lnTo>
                  <a:pt x="27332" y="7857"/>
                </a:lnTo>
                <a:lnTo>
                  <a:pt x="27319" y="7887"/>
                </a:lnTo>
                <a:lnTo>
                  <a:pt x="27307" y="7916"/>
                </a:lnTo>
                <a:lnTo>
                  <a:pt x="27296" y="7946"/>
                </a:lnTo>
                <a:lnTo>
                  <a:pt x="27286" y="7976"/>
                </a:lnTo>
                <a:lnTo>
                  <a:pt x="27276" y="8006"/>
                </a:lnTo>
                <a:lnTo>
                  <a:pt x="27268" y="8038"/>
                </a:lnTo>
                <a:lnTo>
                  <a:pt x="27260" y="8069"/>
                </a:lnTo>
                <a:lnTo>
                  <a:pt x="27252" y="8099"/>
                </a:lnTo>
                <a:lnTo>
                  <a:pt x="27246" y="8130"/>
                </a:lnTo>
                <a:lnTo>
                  <a:pt x="27241" y="8161"/>
                </a:lnTo>
                <a:lnTo>
                  <a:pt x="27236" y="8193"/>
                </a:lnTo>
                <a:lnTo>
                  <a:pt x="27231" y="8224"/>
                </a:lnTo>
                <a:lnTo>
                  <a:pt x="27228" y="8255"/>
                </a:lnTo>
                <a:lnTo>
                  <a:pt x="27226" y="8286"/>
                </a:lnTo>
                <a:lnTo>
                  <a:pt x="27225" y="8318"/>
                </a:lnTo>
                <a:lnTo>
                  <a:pt x="27224" y="8348"/>
                </a:lnTo>
                <a:lnTo>
                  <a:pt x="27225" y="8379"/>
                </a:lnTo>
                <a:lnTo>
                  <a:pt x="27226" y="8409"/>
                </a:lnTo>
                <a:lnTo>
                  <a:pt x="27228" y="8440"/>
                </a:lnTo>
                <a:lnTo>
                  <a:pt x="27231" y="8471"/>
                </a:lnTo>
                <a:lnTo>
                  <a:pt x="27236" y="8500"/>
                </a:lnTo>
                <a:lnTo>
                  <a:pt x="27241" y="8530"/>
                </a:lnTo>
                <a:lnTo>
                  <a:pt x="27247" y="8559"/>
                </a:lnTo>
                <a:lnTo>
                  <a:pt x="27254" y="8588"/>
                </a:lnTo>
                <a:lnTo>
                  <a:pt x="27263" y="8617"/>
                </a:lnTo>
                <a:lnTo>
                  <a:pt x="27271" y="8645"/>
                </a:lnTo>
                <a:lnTo>
                  <a:pt x="27281" y="8674"/>
                </a:lnTo>
                <a:lnTo>
                  <a:pt x="27293" y="8701"/>
                </a:lnTo>
                <a:lnTo>
                  <a:pt x="27304" y="8728"/>
                </a:lnTo>
                <a:lnTo>
                  <a:pt x="27318" y="8754"/>
                </a:lnTo>
                <a:lnTo>
                  <a:pt x="27331" y="8780"/>
                </a:lnTo>
                <a:lnTo>
                  <a:pt x="27347" y="8805"/>
                </a:lnTo>
                <a:lnTo>
                  <a:pt x="27364" y="8830"/>
                </a:lnTo>
                <a:lnTo>
                  <a:pt x="27381" y="8854"/>
                </a:lnTo>
                <a:lnTo>
                  <a:pt x="27399" y="8876"/>
                </a:lnTo>
                <a:lnTo>
                  <a:pt x="27419" y="8899"/>
                </a:lnTo>
                <a:lnTo>
                  <a:pt x="27440" y="8921"/>
                </a:lnTo>
                <a:lnTo>
                  <a:pt x="27462" y="8943"/>
                </a:lnTo>
                <a:lnTo>
                  <a:pt x="27484" y="8963"/>
                </a:lnTo>
                <a:lnTo>
                  <a:pt x="27509" y="8983"/>
                </a:lnTo>
                <a:lnTo>
                  <a:pt x="27534" y="9001"/>
                </a:lnTo>
                <a:lnTo>
                  <a:pt x="27560" y="9019"/>
                </a:lnTo>
                <a:lnTo>
                  <a:pt x="27589" y="9036"/>
                </a:lnTo>
                <a:lnTo>
                  <a:pt x="27618" y="9052"/>
                </a:lnTo>
                <a:lnTo>
                  <a:pt x="27648" y="9067"/>
                </a:lnTo>
                <a:lnTo>
                  <a:pt x="27679" y="9081"/>
                </a:lnTo>
                <a:lnTo>
                  <a:pt x="27711" y="9094"/>
                </a:lnTo>
                <a:lnTo>
                  <a:pt x="27746" y="9106"/>
                </a:lnTo>
                <a:lnTo>
                  <a:pt x="27734" y="9013"/>
                </a:lnTo>
                <a:lnTo>
                  <a:pt x="27730" y="8964"/>
                </a:lnTo>
                <a:lnTo>
                  <a:pt x="27727" y="8916"/>
                </a:lnTo>
                <a:lnTo>
                  <a:pt x="27724" y="8866"/>
                </a:lnTo>
                <a:lnTo>
                  <a:pt x="27722" y="8816"/>
                </a:lnTo>
                <a:lnTo>
                  <a:pt x="27721" y="8767"/>
                </a:lnTo>
                <a:lnTo>
                  <a:pt x="27721" y="8717"/>
                </a:lnTo>
                <a:lnTo>
                  <a:pt x="27722" y="8667"/>
                </a:lnTo>
                <a:lnTo>
                  <a:pt x="27725" y="8617"/>
                </a:lnTo>
                <a:lnTo>
                  <a:pt x="27729" y="8568"/>
                </a:lnTo>
                <a:lnTo>
                  <a:pt x="27734" y="8519"/>
                </a:lnTo>
                <a:lnTo>
                  <a:pt x="27743" y="8472"/>
                </a:lnTo>
                <a:lnTo>
                  <a:pt x="27752" y="8425"/>
                </a:lnTo>
                <a:lnTo>
                  <a:pt x="27763" y="8378"/>
                </a:lnTo>
                <a:lnTo>
                  <a:pt x="27776" y="8333"/>
                </a:lnTo>
                <a:lnTo>
                  <a:pt x="27783" y="8311"/>
                </a:lnTo>
                <a:lnTo>
                  <a:pt x="27792" y="8289"/>
                </a:lnTo>
                <a:lnTo>
                  <a:pt x="27800" y="8268"/>
                </a:lnTo>
                <a:lnTo>
                  <a:pt x="27809" y="8247"/>
                </a:lnTo>
                <a:lnTo>
                  <a:pt x="27820" y="8226"/>
                </a:lnTo>
                <a:lnTo>
                  <a:pt x="27829" y="8206"/>
                </a:lnTo>
                <a:lnTo>
                  <a:pt x="27840" y="8185"/>
                </a:lnTo>
                <a:lnTo>
                  <a:pt x="27852" y="8167"/>
                </a:lnTo>
                <a:lnTo>
                  <a:pt x="27864" y="8148"/>
                </a:lnTo>
                <a:lnTo>
                  <a:pt x="27877" y="8129"/>
                </a:lnTo>
                <a:lnTo>
                  <a:pt x="27890" y="8112"/>
                </a:lnTo>
                <a:lnTo>
                  <a:pt x="27905" y="8094"/>
                </a:lnTo>
                <a:lnTo>
                  <a:pt x="27921" y="8077"/>
                </a:lnTo>
                <a:lnTo>
                  <a:pt x="27936" y="8061"/>
                </a:lnTo>
                <a:lnTo>
                  <a:pt x="27953" y="8045"/>
                </a:lnTo>
                <a:lnTo>
                  <a:pt x="27970" y="8029"/>
                </a:lnTo>
                <a:lnTo>
                  <a:pt x="27987" y="8015"/>
                </a:lnTo>
                <a:lnTo>
                  <a:pt x="28006" y="8001"/>
                </a:lnTo>
                <a:lnTo>
                  <a:pt x="28026" y="7988"/>
                </a:lnTo>
                <a:lnTo>
                  <a:pt x="28047" y="7975"/>
                </a:lnTo>
                <a:lnTo>
                  <a:pt x="28067" y="7963"/>
                </a:lnTo>
                <a:lnTo>
                  <a:pt x="28089" y="7951"/>
                </a:lnTo>
                <a:lnTo>
                  <a:pt x="28112" y="7941"/>
                </a:lnTo>
                <a:lnTo>
                  <a:pt x="28136" y="7931"/>
                </a:lnTo>
                <a:lnTo>
                  <a:pt x="28160" y="7922"/>
                </a:lnTo>
                <a:lnTo>
                  <a:pt x="28186" y="7914"/>
                </a:lnTo>
                <a:lnTo>
                  <a:pt x="28212" y="7906"/>
                </a:lnTo>
                <a:lnTo>
                  <a:pt x="28240" y="7899"/>
                </a:lnTo>
                <a:lnTo>
                  <a:pt x="28268" y="7893"/>
                </a:lnTo>
                <a:lnTo>
                  <a:pt x="28298" y="7889"/>
                </a:lnTo>
                <a:lnTo>
                  <a:pt x="28328" y="7885"/>
                </a:lnTo>
                <a:lnTo>
                  <a:pt x="28358" y="7880"/>
                </a:lnTo>
                <a:lnTo>
                  <a:pt x="28384" y="7882"/>
                </a:lnTo>
                <a:lnTo>
                  <a:pt x="28410" y="7883"/>
                </a:lnTo>
                <a:lnTo>
                  <a:pt x="28435" y="7884"/>
                </a:lnTo>
                <a:lnTo>
                  <a:pt x="28460" y="7887"/>
                </a:lnTo>
                <a:lnTo>
                  <a:pt x="28485" y="7890"/>
                </a:lnTo>
                <a:lnTo>
                  <a:pt x="28510" y="7893"/>
                </a:lnTo>
                <a:lnTo>
                  <a:pt x="28535" y="7898"/>
                </a:lnTo>
                <a:lnTo>
                  <a:pt x="28559" y="7903"/>
                </a:lnTo>
                <a:lnTo>
                  <a:pt x="28583" y="7909"/>
                </a:lnTo>
                <a:lnTo>
                  <a:pt x="28607" y="7915"/>
                </a:lnTo>
                <a:lnTo>
                  <a:pt x="28630" y="7922"/>
                </a:lnTo>
                <a:lnTo>
                  <a:pt x="28654" y="7929"/>
                </a:lnTo>
                <a:lnTo>
                  <a:pt x="28676" y="7938"/>
                </a:lnTo>
                <a:lnTo>
                  <a:pt x="28699" y="7947"/>
                </a:lnTo>
                <a:lnTo>
                  <a:pt x="28721" y="7956"/>
                </a:lnTo>
                <a:lnTo>
                  <a:pt x="28743" y="7966"/>
                </a:lnTo>
                <a:lnTo>
                  <a:pt x="28765" y="7976"/>
                </a:lnTo>
                <a:lnTo>
                  <a:pt x="28787" y="7988"/>
                </a:lnTo>
                <a:lnTo>
                  <a:pt x="28808" y="7999"/>
                </a:lnTo>
                <a:lnTo>
                  <a:pt x="28828" y="8012"/>
                </a:lnTo>
                <a:lnTo>
                  <a:pt x="28869" y="8038"/>
                </a:lnTo>
                <a:lnTo>
                  <a:pt x="28908" y="8065"/>
                </a:lnTo>
                <a:lnTo>
                  <a:pt x="28945" y="8095"/>
                </a:lnTo>
                <a:lnTo>
                  <a:pt x="28981" y="8126"/>
                </a:lnTo>
                <a:lnTo>
                  <a:pt x="29016" y="8159"/>
                </a:lnTo>
                <a:lnTo>
                  <a:pt x="29048" y="8195"/>
                </a:lnTo>
                <a:lnTo>
                  <a:pt x="29078" y="8231"/>
                </a:lnTo>
                <a:lnTo>
                  <a:pt x="29107" y="8270"/>
                </a:lnTo>
                <a:lnTo>
                  <a:pt x="29134" y="8309"/>
                </a:lnTo>
                <a:lnTo>
                  <a:pt x="29159" y="8351"/>
                </a:lnTo>
                <a:lnTo>
                  <a:pt x="29182" y="8394"/>
                </a:lnTo>
                <a:lnTo>
                  <a:pt x="29202" y="8436"/>
                </a:lnTo>
                <a:lnTo>
                  <a:pt x="29221" y="8481"/>
                </a:lnTo>
                <a:lnTo>
                  <a:pt x="29229" y="8504"/>
                </a:lnTo>
                <a:lnTo>
                  <a:pt x="29238" y="8527"/>
                </a:lnTo>
                <a:lnTo>
                  <a:pt x="29245" y="8551"/>
                </a:lnTo>
                <a:lnTo>
                  <a:pt x="29251" y="8574"/>
                </a:lnTo>
                <a:lnTo>
                  <a:pt x="29257" y="8598"/>
                </a:lnTo>
                <a:lnTo>
                  <a:pt x="29263" y="8621"/>
                </a:lnTo>
                <a:lnTo>
                  <a:pt x="29268" y="8645"/>
                </a:lnTo>
                <a:lnTo>
                  <a:pt x="29272" y="8670"/>
                </a:lnTo>
                <a:lnTo>
                  <a:pt x="29275" y="8694"/>
                </a:lnTo>
                <a:lnTo>
                  <a:pt x="29278" y="8719"/>
                </a:lnTo>
                <a:lnTo>
                  <a:pt x="29280" y="8744"/>
                </a:lnTo>
                <a:lnTo>
                  <a:pt x="29282" y="8769"/>
                </a:lnTo>
                <a:lnTo>
                  <a:pt x="29283" y="8794"/>
                </a:lnTo>
                <a:lnTo>
                  <a:pt x="29283" y="8820"/>
                </a:lnTo>
                <a:lnTo>
                  <a:pt x="29283" y="8845"/>
                </a:lnTo>
                <a:lnTo>
                  <a:pt x="29282" y="8871"/>
                </a:lnTo>
                <a:lnTo>
                  <a:pt x="29280" y="8897"/>
                </a:lnTo>
                <a:lnTo>
                  <a:pt x="29278" y="8922"/>
                </a:lnTo>
                <a:lnTo>
                  <a:pt x="29271" y="8974"/>
                </a:lnTo>
                <a:lnTo>
                  <a:pt x="29262" y="9024"/>
                </a:lnTo>
                <a:lnTo>
                  <a:pt x="29251" y="9074"/>
                </a:lnTo>
                <a:lnTo>
                  <a:pt x="29238" y="9123"/>
                </a:lnTo>
                <a:lnTo>
                  <a:pt x="29223" y="9171"/>
                </a:lnTo>
                <a:lnTo>
                  <a:pt x="29206" y="9219"/>
                </a:lnTo>
                <a:lnTo>
                  <a:pt x="29188" y="9265"/>
                </a:lnTo>
                <a:lnTo>
                  <a:pt x="29167" y="9310"/>
                </a:lnTo>
                <a:lnTo>
                  <a:pt x="29144" y="9355"/>
                </a:lnTo>
                <a:lnTo>
                  <a:pt x="29120" y="9398"/>
                </a:lnTo>
                <a:lnTo>
                  <a:pt x="29094" y="9441"/>
                </a:lnTo>
                <a:lnTo>
                  <a:pt x="29067" y="9481"/>
                </a:lnTo>
                <a:lnTo>
                  <a:pt x="29038" y="9522"/>
                </a:lnTo>
                <a:lnTo>
                  <a:pt x="29006" y="9560"/>
                </a:lnTo>
                <a:lnTo>
                  <a:pt x="28974" y="9599"/>
                </a:lnTo>
                <a:lnTo>
                  <a:pt x="28941" y="9635"/>
                </a:lnTo>
                <a:lnTo>
                  <a:pt x="28905" y="9671"/>
                </a:lnTo>
                <a:lnTo>
                  <a:pt x="28869" y="9704"/>
                </a:lnTo>
                <a:lnTo>
                  <a:pt x="28831" y="9737"/>
                </a:lnTo>
                <a:lnTo>
                  <a:pt x="28792" y="9768"/>
                </a:lnTo>
                <a:lnTo>
                  <a:pt x="28751" y="9798"/>
                </a:lnTo>
                <a:lnTo>
                  <a:pt x="28710" y="9827"/>
                </a:lnTo>
                <a:lnTo>
                  <a:pt x="28666" y="9854"/>
                </a:lnTo>
                <a:lnTo>
                  <a:pt x="28622" y="9879"/>
                </a:lnTo>
                <a:lnTo>
                  <a:pt x="28578" y="9903"/>
                </a:lnTo>
                <a:lnTo>
                  <a:pt x="28532" y="9926"/>
                </a:lnTo>
                <a:lnTo>
                  <a:pt x="28484" y="9946"/>
                </a:lnTo>
                <a:lnTo>
                  <a:pt x="28436" y="9965"/>
                </a:lnTo>
                <a:lnTo>
                  <a:pt x="28387" y="9983"/>
                </a:lnTo>
                <a:lnTo>
                  <a:pt x="28337" y="9999"/>
                </a:lnTo>
                <a:lnTo>
                  <a:pt x="28287" y="10013"/>
                </a:lnTo>
                <a:lnTo>
                  <a:pt x="28236" y="10025"/>
                </a:lnTo>
                <a:lnTo>
                  <a:pt x="28189" y="10031"/>
                </a:lnTo>
                <a:lnTo>
                  <a:pt x="28143" y="10035"/>
                </a:lnTo>
                <a:lnTo>
                  <a:pt x="28098" y="10038"/>
                </a:lnTo>
                <a:lnTo>
                  <a:pt x="28052" y="10040"/>
                </a:lnTo>
                <a:lnTo>
                  <a:pt x="28006" y="10041"/>
                </a:lnTo>
                <a:lnTo>
                  <a:pt x="27960" y="10040"/>
                </a:lnTo>
                <a:lnTo>
                  <a:pt x="27915" y="10039"/>
                </a:lnTo>
                <a:lnTo>
                  <a:pt x="27870" y="10036"/>
                </a:lnTo>
                <a:lnTo>
                  <a:pt x="27825" y="10033"/>
                </a:lnTo>
                <a:lnTo>
                  <a:pt x="27780" y="10028"/>
                </a:lnTo>
                <a:lnTo>
                  <a:pt x="27735" y="10021"/>
                </a:lnTo>
                <a:lnTo>
                  <a:pt x="27691" y="10014"/>
                </a:lnTo>
                <a:lnTo>
                  <a:pt x="27647" y="10005"/>
                </a:lnTo>
                <a:lnTo>
                  <a:pt x="27602" y="9995"/>
                </a:lnTo>
                <a:lnTo>
                  <a:pt x="27559" y="9984"/>
                </a:lnTo>
                <a:lnTo>
                  <a:pt x="27516" y="9972"/>
                </a:lnTo>
                <a:lnTo>
                  <a:pt x="27473" y="9958"/>
                </a:lnTo>
                <a:lnTo>
                  <a:pt x="27430" y="9943"/>
                </a:lnTo>
                <a:lnTo>
                  <a:pt x="27388" y="9928"/>
                </a:lnTo>
                <a:lnTo>
                  <a:pt x="27346" y="9910"/>
                </a:lnTo>
                <a:lnTo>
                  <a:pt x="27305" y="9891"/>
                </a:lnTo>
                <a:lnTo>
                  <a:pt x="27265" y="9871"/>
                </a:lnTo>
                <a:lnTo>
                  <a:pt x="27224" y="9850"/>
                </a:lnTo>
                <a:lnTo>
                  <a:pt x="27185" y="9828"/>
                </a:lnTo>
                <a:lnTo>
                  <a:pt x="27145" y="9803"/>
                </a:lnTo>
                <a:lnTo>
                  <a:pt x="27107" y="9778"/>
                </a:lnTo>
                <a:lnTo>
                  <a:pt x="27068" y="9751"/>
                </a:lnTo>
                <a:lnTo>
                  <a:pt x="27031" y="9723"/>
                </a:lnTo>
                <a:lnTo>
                  <a:pt x="26994" y="9693"/>
                </a:lnTo>
                <a:lnTo>
                  <a:pt x="26958" y="9662"/>
                </a:lnTo>
                <a:lnTo>
                  <a:pt x="26922" y="9630"/>
                </a:lnTo>
                <a:lnTo>
                  <a:pt x="26888" y="9597"/>
                </a:lnTo>
                <a:lnTo>
                  <a:pt x="26854" y="9559"/>
                </a:lnTo>
                <a:lnTo>
                  <a:pt x="26821" y="9521"/>
                </a:lnTo>
                <a:lnTo>
                  <a:pt x="26790" y="9482"/>
                </a:lnTo>
                <a:lnTo>
                  <a:pt x="26761" y="9443"/>
                </a:lnTo>
                <a:lnTo>
                  <a:pt x="26732" y="9403"/>
                </a:lnTo>
                <a:lnTo>
                  <a:pt x="26705" y="9364"/>
                </a:lnTo>
                <a:lnTo>
                  <a:pt x="26679" y="9323"/>
                </a:lnTo>
                <a:lnTo>
                  <a:pt x="26655" y="9282"/>
                </a:lnTo>
                <a:lnTo>
                  <a:pt x="26631" y="9241"/>
                </a:lnTo>
                <a:lnTo>
                  <a:pt x="26609" y="9199"/>
                </a:lnTo>
                <a:lnTo>
                  <a:pt x="26588" y="9157"/>
                </a:lnTo>
                <a:lnTo>
                  <a:pt x="26568" y="9115"/>
                </a:lnTo>
                <a:lnTo>
                  <a:pt x="26551" y="9073"/>
                </a:lnTo>
                <a:lnTo>
                  <a:pt x="26533" y="9029"/>
                </a:lnTo>
                <a:lnTo>
                  <a:pt x="26517" y="8987"/>
                </a:lnTo>
                <a:lnTo>
                  <a:pt x="26503" y="8943"/>
                </a:lnTo>
                <a:lnTo>
                  <a:pt x="26489" y="8900"/>
                </a:lnTo>
                <a:lnTo>
                  <a:pt x="26477" y="8857"/>
                </a:lnTo>
                <a:lnTo>
                  <a:pt x="26466" y="8812"/>
                </a:lnTo>
                <a:lnTo>
                  <a:pt x="26456" y="8768"/>
                </a:lnTo>
                <a:lnTo>
                  <a:pt x="26448" y="8723"/>
                </a:lnTo>
                <a:lnTo>
                  <a:pt x="26440" y="8680"/>
                </a:lnTo>
                <a:lnTo>
                  <a:pt x="26434" y="8635"/>
                </a:lnTo>
                <a:lnTo>
                  <a:pt x="26429" y="8590"/>
                </a:lnTo>
                <a:lnTo>
                  <a:pt x="26425" y="8546"/>
                </a:lnTo>
                <a:lnTo>
                  <a:pt x="26422" y="8501"/>
                </a:lnTo>
                <a:lnTo>
                  <a:pt x="26421" y="8456"/>
                </a:lnTo>
                <a:lnTo>
                  <a:pt x="26419" y="8412"/>
                </a:lnTo>
                <a:lnTo>
                  <a:pt x="26419" y="8368"/>
                </a:lnTo>
                <a:lnTo>
                  <a:pt x="26422" y="8323"/>
                </a:lnTo>
                <a:lnTo>
                  <a:pt x="26425" y="8278"/>
                </a:lnTo>
                <a:lnTo>
                  <a:pt x="26428" y="8233"/>
                </a:lnTo>
                <a:lnTo>
                  <a:pt x="26433" y="8189"/>
                </a:lnTo>
                <a:lnTo>
                  <a:pt x="26439" y="8145"/>
                </a:lnTo>
                <a:lnTo>
                  <a:pt x="26445" y="8100"/>
                </a:lnTo>
                <a:lnTo>
                  <a:pt x="26454" y="8056"/>
                </a:lnTo>
                <a:lnTo>
                  <a:pt x="26463" y="8013"/>
                </a:lnTo>
                <a:lnTo>
                  <a:pt x="26473" y="7969"/>
                </a:lnTo>
                <a:lnTo>
                  <a:pt x="26484" y="7925"/>
                </a:lnTo>
                <a:lnTo>
                  <a:pt x="26497" y="7882"/>
                </a:lnTo>
                <a:lnTo>
                  <a:pt x="26509" y="7839"/>
                </a:lnTo>
                <a:lnTo>
                  <a:pt x="26524" y="7796"/>
                </a:lnTo>
                <a:lnTo>
                  <a:pt x="26539" y="7754"/>
                </a:lnTo>
                <a:lnTo>
                  <a:pt x="26555" y="7711"/>
                </a:lnTo>
                <a:lnTo>
                  <a:pt x="26571" y="7669"/>
                </a:lnTo>
                <a:lnTo>
                  <a:pt x="26590" y="7628"/>
                </a:lnTo>
                <a:lnTo>
                  <a:pt x="26609" y="7587"/>
                </a:lnTo>
                <a:lnTo>
                  <a:pt x="26629" y="7546"/>
                </a:lnTo>
                <a:lnTo>
                  <a:pt x="26650" y="7506"/>
                </a:lnTo>
                <a:lnTo>
                  <a:pt x="26671" y="7465"/>
                </a:lnTo>
                <a:lnTo>
                  <a:pt x="26694" y="7426"/>
                </a:lnTo>
                <a:lnTo>
                  <a:pt x="26718" y="7387"/>
                </a:lnTo>
                <a:lnTo>
                  <a:pt x="26743" y="7349"/>
                </a:lnTo>
                <a:lnTo>
                  <a:pt x="26768" y="7310"/>
                </a:lnTo>
                <a:lnTo>
                  <a:pt x="26795" y="7273"/>
                </a:lnTo>
                <a:lnTo>
                  <a:pt x="26822" y="7236"/>
                </a:lnTo>
                <a:lnTo>
                  <a:pt x="26850" y="7200"/>
                </a:lnTo>
                <a:lnTo>
                  <a:pt x="26880" y="7163"/>
                </a:lnTo>
                <a:lnTo>
                  <a:pt x="26910" y="7128"/>
                </a:lnTo>
                <a:lnTo>
                  <a:pt x="26940" y="7094"/>
                </a:lnTo>
                <a:lnTo>
                  <a:pt x="26971" y="7060"/>
                </a:lnTo>
                <a:lnTo>
                  <a:pt x="27005" y="7027"/>
                </a:lnTo>
                <a:lnTo>
                  <a:pt x="27038" y="6994"/>
                </a:lnTo>
                <a:lnTo>
                  <a:pt x="27071" y="6962"/>
                </a:lnTo>
                <a:lnTo>
                  <a:pt x="27107" y="6933"/>
                </a:lnTo>
                <a:lnTo>
                  <a:pt x="27141" y="6906"/>
                </a:lnTo>
                <a:lnTo>
                  <a:pt x="27176" y="6880"/>
                </a:lnTo>
                <a:lnTo>
                  <a:pt x="27212" y="6854"/>
                </a:lnTo>
                <a:lnTo>
                  <a:pt x="27248" y="6829"/>
                </a:lnTo>
                <a:lnTo>
                  <a:pt x="27285" y="6805"/>
                </a:lnTo>
                <a:lnTo>
                  <a:pt x="27321" y="6782"/>
                </a:lnTo>
                <a:lnTo>
                  <a:pt x="27357" y="6761"/>
                </a:lnTo>
                <a:lnTo>
                  <a:pt x="27395" y="6740"/>
                </a:lnTo>
                <a:lnTo>
                  <a:pt x="27432" y="6719"/>
                </a:lnTo>
                <a:lnTo>
                  <a:pt x="27470" y="6699"/>
                </a:lnTo>
                <a:lnTo>
                  <a:pt x="27508" y="6681"/>
                </a:lnTo>
                <a:lnTo>
                  <a:pt x="27546" y="6663"/>
                </a:lnTo>
                <a:lnTo>
                  <a:pt x="27584" y="6646"/>
                </a:lnTo>
                <a:lnTo>
                  <a:pt x="27623" y="6630"/>
                </a:lnTo>
                <a:lnTo>
                  <a:pt x="27662" y="6615"/>
                </a:lnTo>
                <a:lnTo>
                  <a:pt x="27701" y="6600"/>
                </a:lnTo>
                <a:lnTo>
                  <a:pt x="27741" y="6587"/>
                </a:lnTo>
                <a:lnTo>
                  <a:pt x="27780" y="6573"/>
                </a:lnTo>
                <a:lnTo>
                  <a:pt x="27820" y="6562"/>
                </a:lnTo>
                <a:lnTo>
                  <a:pt x="27859" y="6550"/>
                </a:lnTo>
                <a:lnTo>
                  <a:pt x="27899" y="6540"/>
                </a:lnTo>
                <a:lnTo>
                  <a:pt x="27939" y="6531"/>
                </a:lnTo>
                <a:lnTo>
                  <a:pt x="27980" y="6521"/>
                </a:lnTo>
                <a:lnTo>
                  <a:pt x="28020" y="6514"/>
                </a:lnTo>
                <a:lnTo>
                  <a:pt x="28060" y="6507"/>
                </a:lnTo>
                <a:lnTo>
                  <a:pt x="28101" y="6499"/>
                </a:lnTo>
                <a:lnTo>
                  <a:pt x="28141" y="6494"/>
                </a:lnTo>
                <a:lnTo>
                  <a:pt x="28182" y="6489"/>
                </a:lnTo>
                <a:lnTo>
                  <a:pt x="28223" y="6485"/>
                </a:lnTo>
                <a:lnTo>
                  <a:pt x="28264" y="6482"/>
                </a:lnTo>
                <a:lnTo>
                  <a:pt x="28305" y="6480"/>
                </a:lnTo>
                <a:lnTo>
                  <a:pt x="28345" y="6478"/>
                </a:lnTo>
                <a:lnTo>
                  <a:pt x="28387" y="6477"/>
                </a:lnTo>
                <a:lnTo>
                  <a:pt x="28428" y="6477"/>
                </a:lnTo>
                <a:lnTo>
                  <a:pt x="28468" y="6477"/>
                </a:lnTo>
                <a:lnTo>
                  <a:pt x="28510" y="6479"/>
                </a:lnTo>
                <a:lnTo>
                  <a:pt x="28550" y="6481"/>
                </a:lnTo>
                <a:lnTo>
                  <a:pt x="28592" y="6483"/>
                </a:lnTo>
                <a:lnTo>
                  <a:pt x="28633" y="6486"/>
                </a:lnTo>
                <a:lnTo>
                  <a:pt x="28673" y="6490"/>
                </a:lnTo>
                <a:lnTo>
                  <a:pt x="28715" y="6495"/>
                </a:lnTo>
                <a:lnTo>
                  <a:pt x="28756" y="6501"/>
                </a:lnTo>
                <a:lnTo>
                  <a:pt x="28796" y="6508"/>
                </a:lnTo>
                <a:lnTo>
                  <a:pt x="28837" y="6514"/>
                </a:lnTo>
                <a:lnTo>
                  <a:pt x="28877" y="6522"/>
                </a:lnTo>
                <a:lnTo>
                  <a:pt x="28918" y="6531"/>
                </a:lnTo>
                <a:lnTo>
                  <a:pt x="28959" y="6540"/>
                </a:lnTo>
                <a:lnTo>
                  <a:pt x="28999" y="6549"/>
                </a:lnTo>
                <a:lnTo>
                  <a:pt x="29040" y="6560"/>
                </a:lnTo>
                <a:lnTo>
                  <a:pt x="29079" y="6571"/>
                </a:lnTo>
                <a:lnTo>
                  <a:pt x="29119" y="6584"/>
                </a:lnTo>
                <a:lnTo>
                  <a:pt x="29159" y="6596"/>
                </a:lnTo>
                <a:lnTo>
                  <a:pt x="29199" y="6610"/>
                </a:lnTo>
                <a:lnTo>
                  <a:pt x="29239" y="6623"/>
                </a:lnTo>
                <a:lnTo>
                  <a:pt x="29277" y="6638"/>
                </a:lnTo>
                <a:lnTo>
                  <a:pt x="29317" y="6653"/>
                </a:lnTo>
                <a:lnTo>
                  <a:pt x="29355" y="6669"/>
                </a:lnTo>
                <a:lnTo>
                  <a:pt x="29395" y="6686"/>
                </a:lnTo>
                <a:lnTo>
                  <a:pt x="29432" y="6703"/>
                </a:lnTo>
                <a:lnTo>
                  <a:pt x="29471" y="6721"/>
                </a:lnTo>
                <a:lnTo>
                  <a:pt x="29509" y="6740"/>
                </a:lnTo>
                <a:lnTo>
                  <a:pt x="29547" y="6759"/>
                </a:lnTo>
                <a:lnTo>
                  <a:pt x="29584" y="6778"/>
                </a:lnTo>
                <a:lnTo>
                  <a:pt x="29619" y="6799"/>
                </a:lnTo>
                <a:lnTo>
                  <a:pt x="29652" y="6819"/>
                </a:lnTo>
                <a:lnTo>
                  <a:pt x="29685" y="6841"/>
                </a:lnTo>
                <a:lnTo>
                  <a:pt x="29717" y="6863"/>
                </a:lnTo>
                <a:lnTo>
                  <a:pt x="29750" y="6884"/>
                </a:lnTo>
                <a:lnTo>
                  <a:pt x="29781" y="6906"/>
                </a:lnTo>
                <a:lnTo>
                  <a:pt x="29812" y="6929"/>
                </a:lnTo>
                <a:lnTo>
                  <a:pt x="29842" y="6953"/>
                </a:lnTo>
                <a:lnTo>
                  <a:pt x="29873" y="6977"/>
                </a:lnTo>
                <a:lnTo>
                  <a:pt x="29902" y="7001"/>
                </a:lnTo>
                <a:lnTo>
                  <a:pt x="29931" y="7025"/>
                </a:lnTo>
                <a:lnTo>
                  <a:pt x="29959" y="7050"/>
                </a:lnTo>
                <a:lnTo>
                  <a:pt x="29987" y="7075"/>
                </a:lnTo>
                <a:lnTo>
                  <a:pt x="30014" y="7101"/>
                </a:lnTo>
                <a:lnTo>
                  <a:pt x="30041" y="7127"/>
                </a:lnTo>
                <a:lnTo>
                  <a:pt x="30067" y="7153"/>
                </a:lnTo>
                <a:lnTo>
                  <a:pt x="30118" y="7207"/>
                </a:lnTo>
                <a:lnTo>
                  <a:pt x="30167" y="7261"/>
                </a:lnTo>
                <a:lnTo>
                  <a:pt x="30213" y="7317"/>
                </a:lnTo>
                <a:lnTo>
                  <a:pt x="30258" y="7376"/>
                </a:lnTo>
                <a:lnTo>
                  <a:pt x="30300" y="7434"/>
                </a:lnTo>
                <a:lnTo>
                  <a:pt x="30341" y="7494"/>
                </a:lnTo>
                <a:lnTo>
                  <a:pt x="30379" y="7555"/>
                </a:lnTo>
                <a:lnTo>
                  <a:pt x="30415" y="7617"/>
                </a:lnTo>
                <a:lnTo>
                  <a:pt x="30449" y="7680"/>
                </a:lnTo>
                <a:lnTo>
                  <a:pt x="30482" y="7744"/>
                </a:lnTo>
                <a:lnTo>
                  <a:pt x="30512" y="7809"/>
                </a:lnTo>
                <a:lnTo>
                  <a:pt x="30540" y="7874"/>
                </a:lnTo>
                <a:lnTo>
                  <a:pt x="30566" y="7941"/>
                </a:lnTo>
                <a:lnTo>
                  <a:pt x="30590" y="8007"/>
                </a:lnTo>
                <a:lnTo>
                  <a:pt x="30612" y="8075"/>
                </a:lnTo>
                <a:lnTo>
                  <a:pt x="30632" y="8144"/>
                </a:lnTo>
                <a:lnTo>
                  <a:pt x="30649" y="8212"/>
                </a:lnTo>
                <a:lnTo>
                  <a:pt x="30665" y="8282"/>
                </a:lnTo>
                <a:lnTo>
                  <a:pt x="30678" y="8352"/>
                </a:lnTo>
                <a:lnTo>
                  <a:pt x="30691" y="8423"/>
                </a:lnTo>
                <a:lnTo>
                  <a:pt x="30700" y="8493"/>
                </a:lnTo>
                <a:lnTo>
                  <a:pt x="30709" y="8565"/>
                </a:lnTo>
                <a:lnTo>
                  <a:pt x="30714" y="8636"/>
                </a:lnTo>
                <a:lnTo>
                  <a:pt x="30718" y="8708"/>
                </a:lnTo>
                <a:lnTo>
                  <a:pt x="30720" y="8780"/>
                </a:lnTo>
                <a:lnTo>
                  <a:pt x="30720" y="8853"/>
                </a:lnTo>
                <a:lnTo>
                  <a:pt x="30718" y="8924"/>
                </a:lnTo>
                <a:lnTo>
                  <a:pt x="30714" y="8996"/>
                </a:lnTo>
                <a:lnTo>
                  <a:pt x="30708" y="9068"/>
                </a:lnTo>
                <a:lnTo>
                  <a:pt x="30700" y="9141"/>
                </a:lnTo>
                <a:lnTo>
                  <a:pt x="30690" y="9213"/>
                </a:lnTo>
                <a:lnTo>
                  <a:pt x="30678" y="9284"/>
                </a:lnTo>
                <a:lnTo>
                  <a:pt x="30665" y="9355"/>
                </a:lnTo>
                <a:lnTo>
                  <a:pt x="30649" y="9427"/>
                </a:lnTo>
                <a:lnTo>
                  <a:pt x="30632" y="9498"/>
                </a:lnTo>
                <a:lnTo>
                  <a:pt x="30612" y="9569"/>
                </a:lnTo>
                <a:lnTo>
                  <a:pt x="30590" y="9638"/>
                </a:lnTo>
                <a:lnTo>
                  <a:pt x="30567" y="9708"/>
                </a:lnTo>
                <a:lnTo>
                  <a:pt x="30542" y="9777"/>
                </a:lnTo>
                <a:lnTo>
                  <a:pt x="30515" y="9845"/>
                </a:lnTo>
                <a:lnTo>
                  <a:pt x="30486" y="9913"/>
                </a:lnTo>
                <a:lnTo>
                  <a:pt x="30456" y="9981"/>
                </a:lnTo>
                <a:lnTo>
                  <a:pt x="30422" y="10047"/>
                </a:lnTo>
                <a:lnTo>
                  <a:pt x="30388" y="10113"/>
                </a:lnTo>
                <a:lnTo>
                  <a:pt x="30351" y="10177"/>
                </a:lnTo>
                <a:lnTo>
                  <a:pt x="30313" y="10242"/>
                </a:lnTo>
                <a:lnTo>
                  <a:pt x="30273" y="10304"/>
                </a:lnTo>
                <a:lnTo>
                  <a:pt x="30231" y="10367"/>
                </a:lnTo>
                <a:lnTo>
                  <a:pt x="30187" y="10428"/>
                </a:lnTo>
                <a:lnTo>
                  <a:pt x="30141" y="10488"/>
                </a:lnTo>
                <a:lnTo>
                  <a:pt x="30094" y="10547"/>
                </a:lnTo>
                <a:lnTo>
                  <a:pt x="30044" y="10604"/>
                </a:lnTo>
                <a:lnTo>
                  <a:pt x="29993" y="10660"/>
                </a:lnTo>
                <a:lnTo>
                  <a:pt x="29940" y="10715"/>
                </a:lnTo>
                <a:lnTo>
                  <a:pt x="29886" y="10770"/>
                </a:lnTo>
                <a:lnTo>
                  <a:pt x="29829" y="10822"/>
                </a:lnTo>
                <a:lnTo>
                  <a:pt x="29775" y="10867"/>
                </a:lnTo>
                <a:lnTo>
                  <a:pt x="29719" y="10911"/>
                </a:lnTo>
                <a:lnTo>
                  <a:pt x="29662" y="10953"/>
                </a:lnTo>
                <a:lnTo>
                  <a:pt x="29605" y="10993"/>
                </a:lnTo>
                <a:lnTo>
                  <a:pt x="29548" y="11032"/>
                </a:lnTo>
                <a:lnTo>
                  <a:pt x="29489" y="11068"/>
                </a:lnTo>
                <a:lnTo>
                  <a:pt x="29431" y="11105"/>
                </a:lnTo>
                <a:lnTo>
                  <a:pt x="29372" y="11138"/>
                </a:lnTo>
                <a:lnTo>
                  <a:pt x="29311" y="11170"/>
                </a:lnTo>
                <a:lnTo>
                  <a:pt x="29251" y="11201"/>
                </a:lnTo>
                <a:lnTo>
                  <a:pt x="29191" y="11231"/>
                </a:lnTo>
                <a:lnTo>
                  <a:pt x="29129" y="11259"/>
                </a:lnTo>
                <a:lnTo>
                  <a:pt x="29068" y="11285"/>
                </a:lnTo>
                <a:lnTo>
                  <a:pt x="29005" y="11310"/>
                </a:lnTo>
                <a:lnTo>
                  <a:pt x="28943" y="11333"/>
                </a:lnTo>
                <a:lnTo>
                  <a:pt x="28880" y="11353"/>
                </a:lnTo>
                <a:lnTo>
                  <a:pt x="28817" y="11374"/>
                </a:lnTo>
                <a:lnTo>
                  <a:pt x="28753" y="11392"/>
                </a:lnTo>
                <a:lnTo>
                  <a:pt x="28689" y="11410"/>
                </a:lnTo>
                <a:lnTo>
                  <a:pt x="28625" y="11424"/>
                </a:lnTo>
                <a:lnTo>
                  <a:pt x="28561" y="11439"/>
                </a:lnTo>
                <a:lnTo>
                  <a:pt x="28496" y="11451"/>
                </a:lnTo>
                <a:lnTo>
                  <a:pt x="28431" y="11462"/>
                </a:lnTo>
                <a:lnTo>
                  <a:pt x="28366" y="11471"/>
                </a:lnTo>
                <a:lnTo>
                  <a:pt x="28301" y="11479"/>
                </a:lnTo>
                <a:lnTo>
                  <a:pt x="28236" y="11486"/>
                </a:lnTo>
                <a:lnTo>
                  <a:pt x="28170" y="11490"/>
                </a:lnTo>
                <a:lnTo>
                  <a:pt x="28105" y="11494"/>
                </a:lnTo>
                <a:lnTo>
                  <a:pt x="28039" y="11496"/>
                </a:lnTo>
                <a:lnTo>
                  <a:pt x="27974" y="11496"/>
                </a:lnTo>
                <a:lnTo>
                  <a:pt x="27908" y="11495"/>
                </a:lnTo>
                <a:lnTo>
                  <a:pt x="27843" y="11493"/>
                </a:lnTo>
                <a:lnTo>
                  <a:pt x="27777" y="11489"/>
                </a:lnTo>
                <a:lnTo>
                  <a:pt x="27711" y="11484"/>
                </a:lnTo>
                <a:lnTo>
                  <a:pt x="27646" y="11476"/>
                </a:lnTo>
                <a:lnTo>
                  <a:pt x="27580" y="11468"/>
                </a:lnTo>
                <a:lnTo>
                  <a:pt x="27516" y="11459"/>
                </a:lnTo>
                <a:lnTo>
                  <a:pt x="27450" y="11447"/>
                </a:lnTo>
                <a:lnTo>
                  <a:pt x="27386" y="11435"/>
                </a:lnTo>
                <a:lnTo>
                  <a:pt x="27320" y="11421"/>
                </a:lnTo>
                <a:lnTo>
                  <a:pt x="27255" y="11405"/>
                </a:lnTo>
                <a:lnTo>
                  <a:pt x="27192" y="11389"/>
                </a:lnTo>
                <a:lnTo>
                  <a:pt x="27127" y="11371"/>
                </a:lnTo>
                <a:lnTo>
                  <a:pt x="27064" y="11351"/>
                </a:lnTo>
                <a:lnTo>
                  <a:pt x="27000" y="11331"/>
                </a:lnTo>
                <a:lnTo>
                  <a:pt x="26937" y="11308"/>
                </a:lnTo>
                <a:lnTo>
                  <a:pt x="26874" y="11284"/>
                </a:lnTo>
                <a:lnTo>
                  <a:pt x="26812" y="11259"/>
                </a:lnTo>
                <a:lnTo>
                  <a:pt x="26751" y="11233"/>
                </a:lnTo>
                <a:lnTo>
                  <a:pt x="26689" y="11205"/>
                </a:lnTo>
                <a:lnTo>
                  <a:pt x="26628" y="11175"/>
                </a:lnTo>
                <a:lnTo>
                  <a:pt x="26567" y="11144"/>
                </a:lnTo>
                <a:lnTo>
                  <a:pt x="26507" y="11113"/>
                </a:lnTo>
                <a:lnTo>
                  <a:pt x="26448" y="11080"/>
                </a:lnTo>
                <a:lnTo>
                  <a:pt x="26388" y="11044"/>
                </a:lnTo>
                <a:lnTo>
                  <a:pt x="26330" y="11009"/>
                </a:lnTo>
                <a:lnTo>
                  <a:pt x="26272" y="10971"/>
                </a:lnTo>
                <a:lnTo>
                  <a:pt x="26214" y="10933"/>
                </a:lnTo>
                <a:lnTo>
                  <a:pt x="26158" y="10892"/>
                </a:lnTo>
                <a:lnTo>
                  <a:pt x="26102" y="10852"/>
                </a:lnTo>
                <a:lnTo>
                  <a:pt x="26047" y="10809"/>
                </a:lnTo>
                <a:lnTo>
                  <a:pt x="25992" y="10765"/>
                </a:lnTo>
                <a:lnTo>
                  <a:pt x="25937" y="10720"/>
                </a:lnTo>
                <a:lnTo>
                  <a:pt x="25884" y="10673"/>
                </a:lnTo>
                <a:lnTo>
                  <a:pt x="25840" y="10644"/>
                </a:lnTo>
                <a:lnTo>
                  <a:pt x="25797" y="10618"/>
                </a:lnTo>
                <a:lnTo>
                  <a:pt x="25756" y="10593"/>
                </a:lnTo>
                <a:lnTo>
                  <a:pt x="25718" y="10571"/>
                </a:lnTo>
                <a:lnTo>
                  <a:pt x="25681" y="10551"/>
                </a:lnTo>
                <a:lnTo>
                  <a:pt x="25646" y="10533"/>
                </a:lnTo>
                <a:lnTo>
                  <a:pt x="25613" y="10518"/>
                </a:lnTo>
                <a:lnTo>
                  <a:pt x="25581" y="10503"/>
                </a:lnTo>
                <a:lnTo>
                  <a:pt x="25550" y="10492"/>
                </a:lnTo>
                <a:lnTo>
                  <a:pt x="25521" y="10480"/>
                </a:lnTo>
                <a:lnTo>
                  <a:pt x="25493" y="10472"/>
                </a:lnTo>
                <a:lnTo>
                  <a:pt x="25466" y="10464"/>
                </a:lnTo>
                <a:lnTo>
                  <a:pt x="25440" y="10457"/>
                </a:lnTo>
                <a:lnTo>
                  <a:pt x="25414" y="10452"/>
                </a:lnTo>
                <a:lnTo>
                  <a:pt x="25389" y="10448"/>
                </a:lnTo>
                <a:lnTo>
                  <a:pt x="25364" y="10445"/>
                </a:lnTo>
                <a:lnTo>
                  <a:pt x="3051" y="10445"/>
                </a:lnTo>
                <a:lnTo>
                  <a:pt x="2972" y="10444"/>
                </a:lnTo>
                <a:lnTo>
                  <a:pt x="2894" y="10442"/>
                </a:lnTo>
                <a:lnTo>
                  <a:pt x="2816" y="10437"/>
                </a:lnTo>
                <a:lnTo>
                  <a:pt x="2739" y="10429"/>
                </a:lnTo>
                <a:lnTo>
                  <a:pt x="2662" y="10421"/>
                </a:lnTo>
                <a:lnTo>
                  <a:pt x="2586" y="10411"/>
                </a:lnTo>
                <a:lnTo>
                  <a:pt x="2511" y="10398"/>
                </a:lnTo>
                <a:lnTo>
                  <a:pt x="2436" y="10383"/>
                </a:lnTo>
                <a:lnTo>
                  <a:pt x="2362" y="10367"/>
                </a:lnTo>
                <a:lnTo>
                  <a:pt x="2288" y="10349"/>
                </a:lnTo>
                <a:lnTo>
                  <a:pt x="2215" y="10329"/>
                </a:lnTo>
                <a:lnTo>
                  <a:pt x="2143" y="10309"/>
                </a:lnTo>
                <a:lnTo>
                  <a:pt x="2073" y="10285"/>
                </a:lnTo>
                <a:lnTo>
                  <a:pt x="2002" y="10261"/>
                </a:lnTo>
                <a:lnTo>
                  <a:pt x="1932" y="10234"/>
                </a:lnTo>
                <a:lnTo>
                  <a:pt x="1863" y="10205"/>
                </a:lnTo>
                <a:lnTo>
                  <a:pt x="1795" y="10176"/>
                </a:lnTo>
                <a:lnTo>
                  <a:pt x="1728" y="10144"/>
                </a:lnTo>
                <a:lnTo>
                  <a:pt x="1661" y="10112"/>
                </a:lnTo>
                <a:lnTo>
                  <a:pt x="1597" y="10077"/>
                </a:lnTo>
                <a:lnTo>
                  <a:pt x="1532" y="10041"/>
                </a:lnTo>
                <a:lnTo>
                  <a:pt x="1469" y="10004"/>
                </a:lnTo>
                <a:lnTo>
                  <a:pt x="1406" y="9965"/>
                </a:lnTo>
                <a:lnTo>
                  <a:pt x="1345" y="9924"/>
                </a:lnTo>
                <a:lnTo>
                  <a:pt x="1285" y="9883"/>
                </a:lnTo>
                <a:lnTo>
                  <a:pt x="1225" y="9839"/>
                </a:lnTo>
                <a:lnTo>
                  <a:pt x="1167" y="9794"/>
                </a:lnTo>
                <a:lnTo>
                  <a:pt x="1110" y="9749"/>
                </a:lnTo>
                <a:lnTo>
                  <a:pt x="1055" y="9702"/>
                </a:lnTo>
                <a:lnTo>
                  <a:pt x="999" y="9653"/>
                </a:lnTo>
                <a:lnTo>
                  <a:pt x="945" y="9603"/>
                </a:lnTo>
                <a:lnTo>
                  <a:pt x="893" y="9552"/>
                </a:lnTo>
                <a:lnTo>
                  <a:pt x="842" y="9500"/>
                </a:lnTo>
                <a:lnTo>
                  <a:pt x="792" y="9446"/>
                </a:lnTo>
                <a:lnTo>
                  <a:pt x="743" y="9392"/>
                </a:lnTo>
                <a:lnTo>
                  <a:pt x="696" y="9335"/>
                </a:lnTo>
                <a:lnTo>
                  <a:pt x="651" y="9278"/>
                </a:lnTo>
                <a:lnTo>
                  <a:pt x="606" y="9220"/>
                </a:lnTo>
                <a:lnTo>
                  <a:pt x="562" y="9161"/>
                </a:lnTo>
                <a:lnTo>
                  <a:pt x="521" y="9100"/>
                </a:lnTo>
                <a:lnTo>
                  <a:pt x="480" y="9039"/>
                </a:lnTo>
                <a:lnTo>
                  <a:pt x="441" y="8976"/>
                </a:lnTo>
                <a:lnTo>
                  <a:pt x="404" y="8913"/>
                </a:lnTo>
                <a:lnTo>
                  <a:pt x="367" y="8849"/>
                </a:lnTo>
                <a:lnTo>
                  <a:pt x="333" y="8784"/>
                </a:lnTo>
                <a:lnTo>
                  <a:pt x="301" y="8717"/>
                </a:lnTo>
                <a:lnTo>
                  <a:pt x="270" y="8651"/>
                </a:lnTo>
                <a:lnTo>
                  <a:pt x="239" y="8582"/>
                </a:lnTo>
                <a:lnTo>
                  <a:pt x="211" y="8513"/>
                </a:lnTo>
                <a:lnTo>
                  <a:pt x="185" y="8444"/>
                </a:lnTo>
                <a:lnTo>
                  <a:pt x="160" y="8373"/>
                </a:lnTo>
                <a:lnTo>
                  <a:pt x="136" y="8302"/>
                </a:lnTo>
                <a:lnTo>
                  <a:pt x="116" y="8230"/>
                </a:lnTo>
                <a:lnTo>
                  <a:pt x="96" y="8157"/>
                </a:lnTo>
                <a:lnTo>
                  <a:pt x="78" y="8083"/>
                </a:lnTo>
                <a:lnTo>
                  <a:pt x="61" y="8010"/>
                </a:lnTo>
                <a:lnTo>
                  <a:pt x="47" y="7935"/>
                </a:lnTo>
                <a:lnTo>
                  <a:pt x="34" y="7860"/>
                </a:lnTo>
                <a:lnTo>
                  <a:pt x="24" y="7784"/>
                </a:lnTo>
                <a:lnTo>
                  <a:pt x="16" y="7707"/>
                </a:lnTo>
                <a:lnTo>
                  <a:pt x="8" y="7630"/>
                </a:lnTo>
                <a:lnTo>
                  <a:pt x="4" y="7552"/>
                </a:lnTo>
                <a:lnTo>
                  <a:pt x="1" y="7474"/>
                </a:lnTo>
                <a:lnTo>
                  <a:pt x="0" y="7394"/>
                </a:lnTo>
                <a:lnTo>
                  <a:pt x="0" y="3050"/>
                </a:lnTo>
                <a:lnTo>
                  <a:pt x="1" y="2971"/>
                </a:lnTo>
                <a:lnTo>
                  <a:pt x="4" y="2893"/>
                </a:lnTo>
                <a:lnTo>
                  <a:pt x="8" y="2815"/>
                </a:lnTo>
                <a:lnTo>
                  <a:pt x="16" y="2738"/>
                </a:lnTo>
                <a:lnTo>
                  <a:pt x="24" y="2661"/>
                </a:lnTo>
                <a:lnTo>
                  <a:pt x="34" y="2585"/>
                </a:lnTo>
                <a:lnTo>
                  <a:pt x="47" y="2510"/>
                </a:lnTo>
                <a:lnTo>
                  <a:pt x="61" y="2435"/>
                </a:lnTo>
                <a:lnTo>
                  <a:pt x="78" y="2361"/>
                </a:lnTo>
                <a:lnTo>
                  <a:pt x="96" y="2288"/>
                </a:lnTo>
                <a:lnTo>
                  <a:pt x="116" y="2215"/>
                </a:lnTo>
                <a:lnTo>
                  <a:pt x="136" y="2143"/>
                </a:lnTo>
                <a:lnTo>
                  <a:pt x="160" y="2072"/>
                </a:lnTo>
                <a:lnTo>
                  <a:pt x="185" y="2001"/>
                </a:lnTo>
                <a:lnTo>
                  <a:pt x="211" y="1932"/>
                </a:lnTo>
                <a:lnTo>
                  <a:pt x="239" y="1863"/>
                </a:lnTo>
                <a:lnTo>
                  <a:pt x="270" y="1795"/>
                </a:lnTo>
                <a:lnTo>
                  <a:pt x="301" y="1728"/>
                </a:lnTo>
                <a:lnTo>
                  <a:pt x="333" y="1661"/>
                </a:lnTo>
                <a:lnTo>
                  <a:pt x="367" y="1596"/>
                </a:lnTo>
                <a:lnTo>
                  <a:pt x="404" y="1532"/>
                </a:lnTo>
                <a:lnTo>
                  <a:pt x="441" y="1468"/>
                </a:lnTo>
                <a:lnTo>
                  <a:pt x="480" y="1406"/>
                </a:lnTo>
                <a:lnTo>
                  <a:pt x="521" y="1345"/>
                </a:lnTo>
                <a:lnTo>
                  <a:pt x="562" y="1284"/>
                </a:lnTo>
                <a:lnTo>
                  <a:pt x="606" y="1225"/>
                </a:lnTo>
                <a:lnTo>
                  <a:pt x="651" y="1167"/>
                </a:lnTo>
                <a:lnTo>
                  <a:pt x="696" y="1109"/>
                </a:lnTo>
                <a:lnTo>
                  <a:pt x="743" y="1054"/>
                </a:lnTo>
                <a:lnTo>
                  <a:pt x="792" y="999"/>
                </a:lnTo>
                <a:lnTo>
                  <a:pt x="842" y="946"/>
                </a:lnTo>
                <a:lnTo>
                  <a:pt x="893" y="893"/>
                </a:lnTo>
                <a:lnTo>
                  <a:pt x="945" y="842"/>
                </a:lnTo>
                <a:lnTo>
                  <a:pt x="999" y="792"/>
                </a:lnTo>
                <a:lnTo>
                  <a:pt x="1055" y="744"/>
                </a:lnTo>
                <a:lnTo>
                  <a:pt x="1110" y="696"/>
                </a:lnTo>
                <a:lnTo>
                  <a:pt x="1167" y="650"/>
                </a:lnTo>
                <a:lnTo>
                  <a:pt x="1225" y="606"/>
                </a:lnTo>
                <a:lnTo>
                  <a:pt x="1285" y="563"/>
                </a:lnTo>
                <a:lnTo>
                  <a:pt x="1345" y="520"/>
                </a:lnTo>
                <a:lnTo>
                  <a:pt x="1406" y="481"/>
                </a:lnTo>
                <a:lnTo>
                  <a:pt x="1469" y="441"/>
                </a:lnTo>
                <a:lnTo>
                  <a:pt x="1532" y="404"/>
                </a:lnTo>
                <a:lnTo>
                  <a:pt x="1597" y="368"/>
                </a:lnTo>
                <a:lnTo>
                  <a:pt x="1661" y="334"/>
                </a:lnTo>
                <a:lnTo>
                  <a:pt x="1728" y="301"/>
                </a:lnTo>
                <a:lnTo>
                  <a:pt x="1795" y="270"/>
                </a:lnTo>
                <a:lnTo>
                  <a:pt x="1863" y="239"/>
                </a:lnTo>
                <a:lnTo>
                  <a:pt x="1932" y="211"/>
                </a:lnTo>
                <a:lnTo>
                  <a:pt x="2002" y="185"/>
                </a:lnTo>
                <a:lnTo>
                  <a:pt x="2073" y="160"/>
                </a:lnTo>
                <a:lnTo>
                  <a:pt x="2143" y="137"/>
                </a:lnTo>
                <a:lnTo>
                  <a:pt x="2215" y="116"/>
                </a:lnTo>
                <a:lnTo>
                  <a:pt x="2288" y="96"/>
                </a:lnTo>
                <a:lnTo>
                  <a:pt x="2362" y="78"/>
                </a:lnTo>
                <a:lnTo>
                  <a:pt x="2436" y="61"/>
                </a:lnTo>
                <a:lnTo>
                  <a:pt x="2511" y="48"/>
                </a:lnTo>
                <a:lnTo>
                  <a:pt x="2586" y="35"/>
                </a:lnTo>
                <a:lnTo>
                  <a:pt x="2662" y="24"/>
                </a:lnTo>
                <a:lnTo>
                  <a:pt x="2739" y="16"/>
                </a:lnTo>
                <a:lnTo>
                  <a:pt x="2816" y="8"/>
                </a:lnTo>
                <a:lnTo>
                  <a:pt x="2894" y="4"/>
                </a:lnTo>
                <a:lnTo>
                  <a:pt x="2972" y="1"/>
                </a:lnTo>
                <a:lnTo>
                  <a:pt x="3051" y="0"/>
                </a:lnTo>
                <a:lnTo>
                  <a:pt x="25929" y="0"/>
                </a:lnTo>
                <a:lnTo>
                  <a:pt x="26007" y="1"/>
                </a:lnTo>
                <a:lnTo>
                  <a:pt x="26086" y="4"/>
                </a:lnTo>
                <a:lnTo>
                  <a:pt x="26163" y="8"/>
                </a:lnTo>
                <a:lnTo>
                  <a:pt x="26240" y="16"/>
                </a:lnTo>
                <a:lnTo>
                  <a:pt x="26317" y="24"/>
                </a:lnTo>
                <a:lnTo>
                  <a:pt x="26393" y="35"/>
                </a:lnTo>
                <a:lnTo>
                  <a:pt x="26469" y="48"/>
                </a:lnTo>
                <a:lnTo>
                  <a:pt x="26543" y="61"/>
                </a:lnTo>
                <a:lnTo>
                  <a:pt x="26618" y="78"/>
                </a:lnTo>
                <a:lnTo>
                  <a:pt x="26691" y="96"/>
                </a:lnTo>
                <a:lnTo>
                  <a:pt x="26764" y="116"/>
                </a:lnTo>
                <a:lnTo>
                  <a:pt x="26836" y="137"/>
                </a:lnTo>
                <a:lnTo>
                  <a:pt x="26908" y="160"/>
                </a:lnTo>
                <a:lnTo>
                  <a:pt x="26977" y="185"/>
                </a:lnTo>
                <a:lnTo>
                  <a:pt x="27047" y="211"/>
                </a:lnTo>
                <a:lnTo>
                  <a:pt x="27117" y="239"/>
                </a:lnTo>
                <a:lnTo>
                  <a:pt x="27185" y="270"/>
                </a:lnTo>
                <a:lnTo>
                  <a:pt x="27251" y="301"/>
                </a:lnTo>
                <a:lnTo>
                  <a:pt x="27318" y="334"/>
                </a:lnTo>
                <a:lnTo>
                  <a:pt x="27383" y="368"/>
                </a:lnTo>
                <a:lnTo>
                  <a:pt x="27448" y="404"/>
                </a:lnTo>
                <a:lnTo>
                  <a:pt x="27510" y="441"/>
                </a:lnTo>
                <a:lnTo>
                  <a:pt x="27573" y="481"/>
                </a:lnTo>
                <a:lnTo>
                  <a:pt x="27634" y="520"/>
                </a:lnTo>
                <a:lnTo>
                  <a:pt x="27695" y="563"/>
                </a:lnTo>
                <a:lnTo>
                  <a:pt x="27754" y="606"/>
                </a:lnTo>
                <a:lnTo>
                  <a:pt x="27812" y="650"/>
                </a:lnTo>
                <a:lnTo>
                  <a:pt x="27870" y="696"/>
                </a:lnTo>
                <a:lnTo>
                  <a:pt x="27926" y="744"/>
                </a:lnTo>
                <a:lnTo>
                  <a:pt x="27980" y="792"/>
                </a:lnTo>
                <a:lnTo>
                  <a:pt x="28034" y="842"/>
                </a:lnTo>
                <a:lnTo>
                  <a:pt x="28086" y="893"/>
                </a:lnTo>
                <a:lnTo>
                  <a:pt x="28137" y="946"/>
                </a:lnTo>
                <a:lnTo>
                  <a:pt x="28187" y="999"/>
                </a:lnTo>
                <a:lnTo>
                  <a:pt x="28236" y="1054"/>
                </a:lnTo>
                <a:lnTo>
                  <a:pt x="28283" y="1109"/>
                </a:lnTo>
                <a:lnTo>
                  <a:pt x="28330" y="1167"/>
                </a:lnTo>
                <a:lnTo>
                  <a:pt x="28373" y="1225"/>
                </a:lnTo>
                <a:lnTo>
                  <a:pt x="28417" y="1284"/>
                </a:lnTo>
                <a:lnTo>
                  <a:pt x="28459" y="1345"/>
                </a:lnTo>
                <a:lnTo>
                  <a:pt x="28499" y="1406"/>
                </a:lnTo>
                <a:lnTo>
                  <a:pt x="28538" y="1468"/>
                </a:lnTo>
                <a:lnTo>
                  <a:pt x="28575" y="1532"/>
                </a:lnTo>
                <a:lnTo>
                  <a:pt x="28612" y="1596"/>
                </a:lnTo>
                <a:lnTo>
                  <a:pt x="28646" y="1661"/>
                </a:lnTo>
                <a:lnTo>
                  <a:pt x="28680" y="1728"/>
                </a:lnTo>
                <a:lnTo>
                  <a:pt x="28711" y="1795"/>
                </a:lnTo>
                <a:lnTo>
                  <a:pt x="28740" y="1863"/>
                </a:lnTo>
                <a:lnTo>
                  <a:pt x="28768" y="1932"/>
                </a:lnTo>
                <a:lnTo>
                  <a:pt x="28795" y="2001"/>
                </a:lnTo>
                <a:lnTo>
                  <a:pt x="28820" y="2072"/>
                </a:lnTo>
                <a:lnTo>
                  <a:pt x="28843" y="2143"/>
                </a:lnTo>
                <a:lnTo>
                  <a:pt x="28865" y="2215"/>
                </a:lnTo>
                <a:lnTo>
                  <a:pt x="28884" y="2288"/>
                </a:lnTo>
                <a:lnTo>
                  <a:pt x="28902" y="2361"/>
                </a:lnTo>
                <a:lnTo>
                  <a:pt x="28918" y="2435"/>
                </a:lnTo>
                <a:lnTo>
                  <a:pt x="28933" y="2510"/>
                </a:lnTo>
                <a:lnTo>
                  <a:pt x="28945" y="2585"/>
                </a:lnTo>
                <a:lnTo>
                  <a:pt x="28955" y="2661"/>
                </a:lnTo>
                <a:lnTo>
                  <a:pt x="28965" y="2738"/>
                </a:lnTo>
                <a:lnTo>
                  <a:pt x="28971" y="2815"/>
                </a:lnTo>
                <a:lnTo>
                  <a:pt x="28976" y="2893"/>
                </a:lnTo>
                <a:lnTo>
                  <a:pt x="28979" y="2971"/>
                </a:lnTo>
                <a:lnTo>
                  <a:pt x="28980" y="3050"/>
                </a:lnTo>
                <a:lnTo>
                  <a:pt x="28980" y="5222"/>
                </a:lnTo>
                <a:lnTo>
                  <a:pt x="28979" y="5273"/>
                </a:lnTo>
                <a:lnTo>
                  <a:pt x="28978" y="5323"/>
                </a:lnTo>
                <a:lnTo>
                  <a:pt x="28974" y="5373"/>
                </a:lnTo>
                <a:lnTo>
                  <a:pt x="28969" y="5422"/>
                </a:lnTo>
                <a:lnTo>
                  <a:pt x="28965" y="5447"/>
                </a:lnTo>
                <a:lnTo>
                  <a:pt x="28961" y="5471"/>
                </a:lnTo>
                <a:lnTo>
                  <a:pt x="28955" y="5495"/>
                </a:lnTo>
                <a:lnTo>
                  <a:pt x="28950" y="5518"/>
                </a:lnTo>
                <a:lnTo>
                  <a:pt x="28943" y="5542"/>
                </a:lnTo>
                <a:lnTo>
                  <a:pt x="28936" y="5565"/>
                </a:lnTo>
                <a:lnTo>
                  <a:pt x="28927" y="5588"/>
                </a:lnTo>
                <a:lnTo>
                  <a:pt x="28918" y="5610"/>
                </a:lnTo>
                <a:lnTo>
                  <a:pt x="28825" y="5605"/>
                </a:lnTo>
                <a:lnTo>
                  <a:pt x="28733" y="5603"/>
                </a:lnTo>
                <a:lnTo>
                  <a:pt x="28640" y="5603"/>
                </a:lnTo>
                <a:lnTo>
                  <a:pt x="28548" y="5605"/>
                </a:lnTo>
                <a:lnTo>
                  <a:pt x="28456" y="5610"/>
                </a:lnTo>
                <a:lnTo>
                  <a:pt x="28364" y="5617"/>
                </a:lnTo>
                <a:lnTo>
                  <a:pt x="28274" y="5625"/>
                </a:lnTo>
                <a:lnTo>
                  <a:pt x="28183" y="5637"/>
                </a:lnTo>
                <a:lnTo>
                  <a:pt x="28092" y="5649"/>
                </a:lnTo>
                <a:lnTo>
                  <a:pt x="28003" y="5665"/>
                </a:lnTo>
                <a:lnTo>
                  <a:pt x="27913" y="5682"/>
                </a:lnTo>
                <a:lnTo>
                  <a:pt x="27825" y="5702"/>
                </a:lnTo>
                <a:lnTo>
                  <a:pt x="27737" y="5725"/>
                </a:lnTo>
                <a:lnTo>
                  <a:pt x="27650" y="5749"/>
                </a:lnTo>
                <a:lnTo>
                  <a:pt x="27564" y="5776"/>
                </a:lnTo>
                <a:lnTo>
                  <a:pt x="27478" y="5805"/>
                </a:lnTo>
                <a:lnTo>
                  <a:pt x="27437" y="5821"/>
                </a:lnTo>
                <a:lnTo>
                  <a:pt x="27394" y="5836"/>
                </a:lnTo>
                <a:lnTo>
                  <a:pt x="27352" y="5853"/>
                </a:lnTo>
                <a:lnTo>
                  <a:pt x="27311" y="5870"/>
                </a:lnTo>
                <a:lnTo>
                  <a:pt x="27269" y="5887"/>
                </a:lnTo>
                <a:lnTo>
                  <a:pt x="27228" y="5906"/>
                </a:lnTo>
                <a:lnTo>
                  <a:pt x="27187" y="5925"/>
                </a:lnTo>
                <a:lnTo>
                  <a:pt x="27147" y="5945"/>
                </a:lnTo>
                <a:lnTo>
                  <a:pt x="27107" y="5964"/>
                </a:lnTo>
                <a:lnTo>
                  <a:pt x="27066" y="5985"/>
                </a:lnTo>
                <a:lnTo>
                  <a:pt x="27026" y="6007"/>
                </a:lnTo>
                <a:lnTo>
                  <a:pt x="26988" y="6029"/>
                </a:lnTo>
                <a:lnTo>
                  <a:pt x="26948" y="6051"/>
                </a:lnTo>
                <a:lnTo>
                  <a:pt x="26910" y="6075"/>
                </a:lnTo>
                <a:lnTo>
                  <a:pt x="26871" y="6098"/>
                </a:lnTo>
                <a:lnTo>
                  <a:pt x="26833" y="6123"/>
                </a:lnTo>
                <a:lnTo>
                  <a:pt x="26795" y="6148"/>
                </a:lnTo>
                <a:lnTo>
                  <a:pt x="26758" y="6173"/>
                </a:lnTo>
                <a:lnTo>
                  <a:pt x="26721" y="6199"/>
                </a:lnTo>
                <a:lnTo>
                  <a:pt x="26684" y="6226"/>
                </a:lnTo>
                <a:lnTo>
                  <a:pt x="26648" y="6253"/>
                </a:lnTo>
                <a:lnTo>
                  <a:pt x="26612" y="6281"/>
                </a:lnTo>
                <a:lnTo>
                  <a:pt x="26577" y="6309"/>
                </a:lnTo>
                <a:lnTo>
                  <a:pt x="26541" y="6338"/>
                </a:lnTo>
                <a:lnTo>
                  <a:pt x="26507" y="6368"/>
                </a:lnTo>
                <a:lnTo>
                  <a:pt x="26473" y="6398"/>
                </a:lnTo>
                <a:lnTo>
                  <a:pt x="26438" y="6430"/>
                </a:lnTo>
                <a:lnTo>
                  <a:pt x="26405" y="6462"/>
                </a:lnTo>
                <a:lnTo>
                  <a:pt x="26372" y="6494"/>
                </a:lnTo>
                <a:lnTo>
                  <a:pt x="26339" y="6526"/>
                </a:lnTo>
                <a:lnTo>
                  <a:pt x="26307" y="6560"/>
                </a:lnTo>
                <a:lnTo>
                  <a:pt x="26275" y="6594"/>
                </a:lnTo>
                <a:lnTo>
                  <a:pt x="26232" y="6643"/>
                </a:lnTo>
                <a:lnTo>
                  <a:pt x="26191" y="6694"/>
                </a:lnTo>
                <a:lnTo>
                  <a:pt x="26152" y="6744"/>
                </a:lnTo>
                <a:lnTo>
                  <a:pt x="26113" y="6796"/>
                </a:lnTo>
                <a:lnTo>
                  <a:pt x="26076" y="6848"/>
                </a:lnTo>
                <a:lnTo>
                  <a:pt x="26041" y="6901"/>
                </a:lnTo>
                <a:lnTo>
                  <a:pt x="26006" y="6954"/>
                </a:lnTo>
                <a:lnTo>
                  <a:pt x="25973" y="7008"/>
                </a:lnTo>
                <a:lnTo>
                  <a:pt x="25942" y="7063"/>
                </a:lnTo>
                <a:lnTo>
                  <a:pt x="25911" y="7119"/>
                </a:lnTo>
                <a:lnTo>
                  <a:pt x="25882" y="7174"/>
                </a:lnTo>
                <a:lnTo>
                  <a:pt x="25855" y="7231"/>
                </a:lnTo>
                <a:lnTo>
                  <a:pt x="25829" y="7287"/>
                </a:lnTo>
                <a:lnTo>
                  <a:pt x="25804" y="7344"/>
                </a:lnTo>
                <a:lnTo>
                  <a:pt x="25780" y="7403"/>
                </a:lnTo>
                <a:lnTo>
                  <a:pt x="25758" y="7461"/>
                </a:lnTo>
                <a:lnTo>
                  <a:pt x="25738" y="7519"/>
                </a:lnTo>
                <a:lnTo>
                  <a:pt x="25719" y="7578"/>
                </a:lnTo>
                <a:lnTo>
                  <a:pt x="25701" y="7637"/>
                </a:lnTo>
                <a:lnTo>
                  <a:pt x="25684" y="7697"/>
                </a:lnTo>
                <a:lnTo>
                  <a:pt x="25669" y="7757"/>
                </a:lnTo>
                <a:lnTo>
                  <a:pt x="25655" y="7817"/>
                </a:lnTo>
                <a:lnTo>
                  <a:pt x="25643" y="7877"/>
                </a:lnTo>
                <a:lnTo>
                  <a:pt x="25631" y="7938"/>
                </a:lnTo>
                <a:lnTo>
                  <a:pt x="25622" y="7998"/>
                </a:lnTo>
                <a:lnTo>
                  <a:pt x="25614" y="8058"/>
                </a:lnTo>
                <a:lnTo>
                  <a:pt x="25606" y="8120"/>
                </a:lnTo>
                <a:lnTo>
                  <a:pt x="25601" y="8180"/>
                </a:lnTo>
                <a:lnTo>
                  <a:pt x="25597" y="8242"/>
                </a:lnTo>
                <a:lnTo>
                  <a:pt x="25595" y="8303"/>
                </a:lnTo>
                <a:lnTo>
                  <a:pt x="25593" y="8363"/>
                </a:lnTo>
                <a:lnTo>
                  <a:pt x="25593" y="8425"/>
                </a:lnTo>
                <a:lnTo>
                  <a:pt x="25595" y="8486"/>
                </a:lnTo>
                <a:lnTo>
                  <a:pt x="25597" y="8547"/>
                </a:lnTo>
                <a:lnTo>
                  <a:pt x="25601" y="8608"/>
                </a:lnTo>
                <a:lnTo>
                  <a:pt x="25607" y="8668"/>
                </a:lnTo>
                <a:lnTo>
                  <a:pt x="25614" y="8729"/>
                </a:lnTo>
                <a:lnTo>
                  <a:pt x="25622" y="8789"/>
                </a:lnTo>
                <a:lnTo>
                  <a:pt x="25632" y="8849"/>
                </a:lnTo>
                <a:lnTo>
                  <a:pt x="25644" y="8910"/>
                </a:lnTo>
                <a:lnTo>
                  <a:pt x="25656" y="8969"/>
                </a:lnTo>
                <a:lnTo>
                  <a:pt x="25670" y="9028"/>
                </a:lnTo>
                <a:lnTo>
                  <a:pt x="25686" y="9088"/>
                </a:lnTo>
                <a:lnTo>
                  <a:pt x="25702" y="9146"/>
                </a:lnTo>
                <a:lnTo>
                  <a:pt x="25721" y="9204"/>
                </a:lnTo>
                <a:lnTo>
                  <a:pt x="25740" y="9263"/>
                </a:lnTo>
                <a:lnTo>
                  <a:pt x="25762" y="9320"/>
                </a:lnTo>
                <a:lnTo>
                  <a:pt x="25783" y="9377"/>
                </a:lnTo>
                <a:lnTo>
                  <a:pt x="25807" y="9434"/>
                </a:lnTo>
                <a:lnTo>
                  <a:pt x="25832" y="9490"/>
                </a:lnTo>
                <a:lnTo>
                  <a:pt x="25859" y="9546"/>
                </a:lnTo>
                <a:lnTo>
                  <a:pt x="25888" y="9601"/>
                </a:lnTo>
                <a:lnTo>
                  <a:pt x="25917" y="9655"/>
                </a:lnTo>
                <a:lnTo>
                  <a:pt x="25948" y="9709"/>
                </a:lnTo>
                <a:lnTo>
                  <a:pt x="25980" y="9762"/>
                </a:lnTo>
                <a:lnTo>
                  <a:pt x="26015" y="9815"/>
                </a:lnTo>
                <a:lnTo>
                  <a:pt x="26050" y="9867"/>
                </a:lnTo>
                <a:lnTo>
                  <a:pt x="26086" y="9918"/>
                </a:lnTo>
                <a:lnTo>
                  <a:pt x="26124" y="9969"/>
                </a:lnTo>
                <a:lnTo>
                  <a:pt x="26163" y="10018"/>
                </a:lnTo>
                <a:lnTo>
                  <a:pt x="26205" y="10067"/>
                </a:lnTo>
                <a:lnTo>
                  <a:pt x="26247" y="10116"/>
                </a:lnTo>
                <a:lnTo>
                  <a:pt x="26290" y="10163"/>
                </a:lnTo>
                <a:lnTo>
                  <a:pt x="26336" y="10210"/>
                </a:lnTo>
                <a:lnTo>
                  <a:pt x="26383" y="10254"/>
                </a:lnTo>
                <a:lnTo>
                  <a:pt x="26430" y="10298"/>
                </a:lnTo>
                <a:lnTo>
                  <a:pt x="26479" y="10340"/>
                </a:lnTo>
                <a:lnTo>
                  <a:pt x="26528" y="10380"/>
                </a:lnTo>
                <a:lnTo>
                  <a:pt x="26579" y="10419"/>
                </a:lnTo>
                <a:lnTo>
                  <a:pt x="26630" y="10456"/>
                </a:lnTo>
                <a:lnTo>
                  <a:pt x="26682" y="10492"/>
                </a:lnTo>
                <a:lnTo>
                  <a:pt x="26735" y="10525"/>
                </a:lnTo>
                <a:lnTo>
                  <a:pt x="26788" y="10557"/>
                </a:lnTo>
                <a:lnTo>
                  <a:pt x="26843" y="10588"/>
                </a:lnTo>
                <a:lnTo>
                  <a:pt x="26897" y="10618"/>
                </a:lnTo>
                <a:lnTo>
                  <a:pt x="26954" y="10645"/>
                </a:lnTo>
                <a:lnTo>
                  <a:pt x="27010" y="10671"/>
                </a:lnTo>
                <a:lnTo>
                  <a:pt x="27067" y="10695"/>
                </a:lnTo>
                <a:lnTo>
                  <a:pt x="27124" y="10718"/>
                </a:lnTo>
                <a:lnTo>
                  <a:pt x="27182" y="10738"/>
                </a:lnTo>
                <a:lnTo>
                  <a:pt x="27240" y="10758"/>
                </a:lnTo>
                <a:lnTo>
                  <a:pt x="27298" y="10776"/>
                </a:lnTo>
                <a:lnTo>
                  <a:pt x="27357" y="10792"/>
                </a:lnTo>
                <a:lnTo>
                  <a:pt x="27417" y="10807"/>
                </a:lnTo>
                <a:lnTo>
                  <a:pt x="27476" y="10821"/>
                </a:lnTo>
                <a:lnTo>
                  <a:pt x="27535" y="10832"/>
                </a:lnTo>
                <a:lnTo>
                  <a:pt x="27596" y="10841"/>
                </a:lnTo>
                <a:lnTo>
                  <a:pt x="27655" y="10850"/>
                </a:lnTo>
                <a:lnTo>
                  <a:pt x="27716" y="10857"/>
                </a:lnTo>
                <a:lnTo>
                  <a:pt x="27776" y="10862"/>
                </a:lnTo>
                <a:lnTo>
                  <a:pt x="27836" y="10865"/>
                </a:lnTo>
                <a:lnTo>
                  <a:pt x="27897" y="10867"/>
                </a:lnTo>
                <a:lnTo>
                  <a:pt x="27956" y="10868"/>
                </a:lnTo>
                <a:lnTo>
                  <a:pt x="28016" y="10867"/>
                </a:lnTo>
                <a:lnTo>
                  <a:pt x="28077" y="10864"/>
                </a:lnTo>
                <a:lnTo>
                  <a:pt x="28136" y="10860"/>
                </a:lnTo>
                <a:lnTo>
                  <a:pt x="28195" y="10854"/>
                </a:lnTo>
                <a:lnTo>
                  <a:pt x="28255" y="10847"/>
                </a:lnTo>
                <a:lnTo>
                  <a:pt x="28314" y="10838"/>
                </a:lnTo>
                <a:lnTo>
                  <a:pt x="28372" y="10828"/>
                </a:lnTo>
                <a:lnTo>
                  <a:pt x="28431" y="10815"/>
                </a:lnTo>
                <a:lnTo>
                  <a:pt x="28488" y="10802"/>
                </a:lnTo>
                <a:lnTo>
                  <a:pt x="28545" y="10786"/>
                </a:lnTo>
                <a:lnTo>
                  <a:pt x="28603" y="10770"/>
                </a:lnTo>
                <a:lnTo>
                  <a:pt x="28659" y="10752"/>
                </a:lnTo>
                <a:lnTo>
                  <a:pt x="28714" y="10732"/>
                </a:lnTo>
                <a:lnTo>
                  <a:pt x="28769" y="10710"/>
                </a:lnTo>
                <a:lnTo>
                  <a:pt x="28823" y="10687"/>
                </a:lnTo>
                <a:lnTo>
                  <a:pt x="28877" y="10662"/>
                </a:lnTo>
                <a:lnTo>
                  <a:pt x="28930" y="10636"/>
                </a:lnTo>
                <a:lnTo>
                  <a:pt x="28983" y="10609"/>
                </a:lnTo>
                <a:lnTo>
                  <a:pt x="29034" y="10580"/>
                </a:lnTo>
                <a:lnTo>
                  <a:pt x="29083" y="10549"/>
                </a:lnTo>
                <a:lnTo>
                  <a:pt x="29133" y="10517"/>
                </a:lnTo>
                <a:lnTo>
                  <a:pt x="29181" y="10482"/>
                </a:lnTo>
                <a:lnTo>
                  <a:pt x="29229" y="10447"/>
                </a:lnTo>
                <a:lnTo>
                  <a:pt x="29276" y="10411"/>
                </a:lnTo>
                <a:lnTo>
                  <a:pt x="29321" y="10372"/>
                </a:lnTo>
                <a:lnTo>
                  <a:pt x="29366" y="10332"/>
                </a:lnTo>
                <a:lnTo>
                  <a:pt x="29408" y="10291"/>
                </a:lnTo>
                <a:lnTo>
                  <a:pt x="29450" y="10247"/>
                </a:lnTo>
                <a:lnTo>
                  <a:pt x="29491" y="10202"/>
                </a:lnTo>
                <a:lnTo>
                  <a:pt x="29530" y="10157"/>
                </a:lnTo>
                <a:lnTo>
                  <a:pt x="29569" y="10109"/>
                </a:lnTo>
                <a:lnTo>
                  <a:pt x="29605" y="10060"/>
                </a:lnTo>
                <a:lnTo>
                  <a:pt x="29640" y="10009"/>
                </a:lnTo>
                <a:lnTo>
                  <a:pt x="29674" y="9957"/>
                </a:lnTo>
                <a:lnTo>
                  <a:pt x="29707" y="9903"/>
                </a:lnTo>
                <a:lnTo>
                  <a:pt x="29727" y="9868"/>
                </a:lnTo>
                <a:lnTo>
                  <a:pt x="29746" y="9833"/>
                </a:lnTo>
                <a:lnTo>
                  <a:pt x="29764" y="9798"/>
                </a:lnTo>
                <a:lnTo>
                  <a:pt x="29783" y="9761"/>
                </a:lnTo>
                <a:lnTo>
                  <a:pt x="29800" y="9726"/>
                </a:lnTo>
                <a:lnTo>
                  <a:pt x="29817" y="9688"/>
                </a:lnTo>
                <a:lnTo>
                  <a:pt x="29833" y="9652"/>
                </a:lnTo>
                <a:lnTo>
                  <a:pt x="29850" y="9614"/>
                </a:lnTo>
                <a:lnTo>
                  <a:pt x="29864" y="9577"/>
                </a:lnTo>
                <a:lnTo>
                  <a:pt x="29879" y="9538"/>
                </a:lnTo>
                <a:lnTo>
                  <a:pt x="29893" y="9501"/>
                </a:lnTo>
                <a:lnTo>
                  <a:pt x="29906" y="9462"/>
                </a:lnTo>
                <a:lnTo>
                  <a:pt x="29918" y="9424"/>
                </a:lnTo>
                <a:lnTo>
                  <a:pt x="29931" y="9384"/>
                </a:lnTo>
                <a:lnTo>
                  <a:pt x="29942" y="9346"/>
                </a:lnTo>
                <a:lnTo>
                  <a:pt x="29953" y="9306"/>
                </a:lnTo>
                <a:lnTo>
                  <a:pt x="29962" y="9267"/>
                </a:lnTo>
                <a:lnTo>
                  <a:pt x="29971" y="9227"/>
                </a:lnTo>
                <a:lnTo>
                  <a:pt x="29980" y="9188"/>
                </a:lnTo>
                <a:lnTo>
                  <a:pt x="29988" y="9147"/>
                </a:lnTo>
                <a:lnTo>
                  <a:pt x="29994" y="9108"/>
                </a:lnTo>
                <a:lnTo>
                  <a:pt x="30001" y="9068"/>
                </a:lnTo>
                <a:lnTo>
                  <a:pt x="30006" y="9027"/>
                </a:lnTo>
                <a:lnTo>
                  <a:pt x="30011" y="8988"/>
                </a:lnTo>
                <a:lnTo>
                  <a:pt x="30015" y="8947"/>
                </a:lnTo>
                <a:lnTo>
                  <a:pt x="30018" y="8908"/>
                </a:lnTo>
                <a:lnTo>
                  <a:pt x="30020" y="8867"/>
                </a:lnTo>
                <a:lnTo>
                  <a:pt x="30021" y="8827"/>
                </a:lnTo>
                <a:lnTo>
                  <a:pt x="30023" y="8787"/>
                </a:lnTo>
                <a:lnTo>
                  <a:pt x="30023" y="8747"/>
                </a:lnTo>
                <a:lnTo>
                  <a:pt x="30021" y="8707"/>
                </a:lnTo>
                <a:lnTo>
                  <a:pt x="30019" y="8667"/>
                </a:lnTo>
                <a:lnTo>
                  <a:pt x="30017" y="8628"/>
                </a:lnTo>
                <a:lnTo>
                  <a:pt x="30013" y="8588"/>
                </a:lnTo>
                <a:lnTo>
                  <a:pt x="30009" y="8549"/>
                </a:lnTo>
                <a:lnTo>
                  <a:pt x="30004" y="8509"/>
                </a:lnTo>
                <a:lnTo>
                  <a:pt x="29998" y="8471"/>
                </a:lnTo>
                <a:lnTo>
                  <a:pt x="29990" y="8432"/>
                </a:lnTo>
                <a:lnTo>
                  <a:pt x="29982" y="8394"/>
                </a:lnTo>
                <a:lnTo>
                  <a:pt x="29974" y="8355"/>
                </a:lnTo>
                <a:lnTo>
                  <a:pt x="29963" y="8317"/>
                </a:lnTo>
                <a:lnTo>
                  <a:pt x="29953" y="8279"/>
                </a:lnTo>
                <a:lnTo>
                  <a:pt x="29941" y="8242"/>
                </a:lnTo>
                <a:lnTo>
                  <a:pt x="29928" y="8204"/>
                </a:lnTo>
                <a:lnTo>
                  <a:pt x="29914" y="8168"/>
                </a:lnTo>
                <a:lnTo>
                  <a:pt x="29900" y="8130"/>
                </a:lnTo>
                <a:lnTo>
                  <a:pt x="29884" y="8095"/>
                </a:lnTo>
                <a:lnTo>
                  <a:pt x="29867" y="8058"/>
                </a:lnTo>
                <a:lnTo>
                  <a:pt x="29850" y="8023"/>
                </a:lnTo>
                <a:lnTo>
                  <a:pt x="29831" y="7989"/>
                </a:lnTo>
                <a:lnTo>
                  <a:pt x="29811" y="7954"/>
                </a:lnTo>
                <a:lnTo>
                  <a:pt x="29790" y="7920"/>
                </a:lnTo>
                <a:lnTo>
                  <a:pt x="29767" y="7887"/>
                </a:lnTo>
                <a:lnTo>
                  <a:pt x="29745" y="7853"/>
                </a:lnTo>
                <a:lnTo>
                  <a:pt x="29721" y="7821"/>
                </a:lnTo>
                <a:lnTo>
                  <a:pt x="29696" y="7789"/>
                </a:lnTo>
                <a:lnTo>
                  <a:pt x="29670" y="7758"/>
                </a:lnTo>
                <a:lnTo>
                  <a:pt x="29643" y="7726"/>
                </a:lnTo>
                <a:lnTo>
                  <a:pt x="29613" y="7696"/>
                </a:lnTo>
                <a:lnTo>
                  <a:pt x="29584" y="7666"/>
                </a:lnTo>
                <a:lnTo>
                  <a:pt x="29553" y="7637"/>
                </a:lnTo>
                <a:lnTo>
                  <a:pt x="29522" y="7609"/>
                </a:lnTo>
                <a:lnTo>
                  <a:pt x="29488" y="7581"/>
                </a:lnTo>
                <a:lnTo>
                  <a:pt x="29454" y="7554"/>
                </a:lnTo>
                <a:lnTo>
                  <a:pt x="29417" y="7517"/>
                </a:lnTo>
                <a:lnTo>
                  <a:pt x="29384" y="7487"/>
                </a:lnTo>
                <a:lnTo>
                  <a:pt x="29355" y="7461"/>
                </a:lnTo>
                <a:lnTo>
                  <a:pt x="29331" y="7439"/>
                </a:lnTo>
                <a:lnTo>
                  <a:pt x="29297" y="7412"/>
                </a:lnTo>
                <a:lnTo>
                  <a:pt x="29285" y="7403"/>
                </a:lnTo>
                <a:close/>
              </a:path>
            </a:pathLst>
          </a:custGeom>
          <a:solidFill>
            <a:srgbClr val="47BAB8"/>
          </a:solidFill>
          <a:ln w="38100">
            <a:solidFill>
              <a:schemeClr val="bg1"/>
            </a:solidFill>
          </a:ln>
          <a:effectLst>
            <a:outerShdw blurRad="57150" dist="19050" dir="5400000" algn="ctr" rotWithShape="0">
              <a:srgbClr val="000000">
                <a:alpha val="63000"/>
              </a:srgbClr>
            </a:outerShdw>
          </a:effectLst>
        </p:spPr>
        <p:txBody>
          <a:bodyPr rIns="378000" anchor="ctr">
            <a:normAutofit/>
          </a:bodyPr>
          <a:lstStyle/>
          <a:p>
            <a:pPr algn="ctr" defTabSz="1371600">
              <a:defRPr/>
            </a:pPr>
            <a:r>
              <a:rPr lang="en-US" altLang="zh-CN" sz="3000" kern="0">
                <a:solidFill>
                  <a:srgbClr val="FFFFFF"/>
                </a:solidFill>
                <a:latin typeface="#9Slide03 AllRoundGothic" panose="020B0703020202020104" pitchFamily="34" charset="0"/>
                <a:ea typeface="微软雅黑"/>
                <a:cs typeface="+mn-ea"/>
                <a:sym typeface="+mn-lt"/>
              </a:rPr>
              <a:t>Câu 19</a:t>
            </a:r>
            <a:endParaRPr lang="zh-CN" altLang="en-US" sz="3000" kern="0" dirty="0">
              <a:solidFill>
                <a:srgbClr val="FFFFFF"/>
              </a:solidFill>
              <a:latin typeface="#9Slide03 AllRoundGothic" panose="020B0703020202020104" pitchFamily="34" charset="0"/>
              <a:ea typeface="微软雅黑"/>
              <a:cs typeface="+mn-ea"/>
              <a:sym typeface="+mn-lt"/>
            </a:endParaRPr>
          </a:p>
        </p:txBody>
      </p:sp>
      <p:sp>
        <p:nvSpPr>
          <p:cNvPr id="10" name="MH_Text_1" descr="n23 Fb Tran Manh Tung">
            <a:extLst>
              <a:ext uri="{FF2B5EF4-FFF2-40B4-BE49-F238E27FC236}">
                <a16:creationId xmlns:a16="http://schemas.microsoft.com/office/drawing/2014/main" id="{D2736301-29F1-4374-397E-F866BCBA502C}"/>
              </a:ext>
            </a:extLst>
          </p:cNvPr>
          <p:cNvSpPr txBox="1">
            <a:spLocks noChangeArrowheads="1"/>
          </p:cNvSpPr>
          <p:nvPr>
            <p:custDataLst>
              <p:tags r:id="rId5"/>
            </p:custDataLst>
          </p:nvPr>
        </p:nvSpPr>
        <p:spPr bwMode="auto">
          <a:xfrm>
            <a:off x="5759142" y="2824988"/>
            <a:ext cx="11811000" cy="1381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just"/>
            <a:r>
              <a:rPr lang="en-US" sz="2800"/>
              <a:t>+ Năng lượng điện hạt nhân cung cấp trữ lượng bao nhiêu trong tổng số năng lượng điện nói chung trên thế giới?</a:t>
            </a:r>
          </a:p>
          <a:p>
            <a:pPr lvl="0" algn="just"/>
            <a:r>
              <a:rPr lang="en-US" sz="2800"/>
              <a:t>+ Trình bày những thông tin em biết về nhà máy điện hạt nhân đầu tiên trên thế giới và tình trạng hiện tại của nó?</a:t>
            </a:r>
          </a:p>
          <a:p>
            <a:pPr lvl="0" algn="just"/>
            <a:r>
              <a:rPr lang="en-US" sz="2800"/>
              <a:t>+ Kể tên vài quốc gia đang sử dụng nguồn năng lượng điện này? Quốc gia nào đang sử dụng nguồn năng lượng điện này là chủ yếu?</a:t>
            </a:r>
          </a:p>
          <a:p>
            <a:pPr lvl="0" algn="just"/>
            <a:r>
              <a:rPr lang="en-US" sz="2800"/>
              <a:t>+ Tại Việt Nam có nhà máy điện hạt nhân không? Và tình trạng hiện tại ra sao?</a:t>
            </a:r>
          </a:p>
        </p:txBody>
      </p:sp>
      <p:sp>
        <p:nvSpPr>
          <p:cNvPr id="11" name="MH_SubTitle_1" descr="n23 Fb Tran Manh Tung">
            <a:extLst>
              <a:ext uri="{FF2B5EF4-FFF2-40B4-BE49-F238E27FC236}">
                <a16:creationId xmlns:a16="http://schemas.microsoft.com/office/drawing/2014/main" id="{7F22ADDC-D372-AA7C-8A01-A1D6425EDDDB}"/>
              </a:ext>
            </a:extLst>
          </p:cNvPr>
          <p:cNvSpPr>
            <a:spLocks/>
          </p:cNvSpPr>
          <p:nvPr>
            <p:custDataLst>
              <p:tags r:id="rId6"/>
            </p:custDataLst>
          </p:nvPr>
        </p:nvSpPr>
        <p:spPr bwMode="auto">
          <a:xfrm>
            <a:off x="1813560" y="6210300"/>
            <a:ext cx="1920240" cy="640080"/>
          </a:xfrm>
          <a:custGeom>
            <a:avLst/>
            <a:gdLst>
              <a:gd name="T0" fmla="*/ 2147483646 w 30720"/>
              <a:gd name="T1" fmla="*/ 2147483646 h 11496"/>
              <a:gd name="T2" fmla="*/ 2147483646 w 30720"/>
              <a:gd name="T3" fmla="*/ 2147483646 h 11496"/>
              <a:gd name="T4" fmla="*/ 2147483646 w 30720"/>
              <a:gd name="T5" fmla="*/ 2147483646 h 11496"/>
              <a:gd name="T6" fmla="*/ 2147483646 w 30720"/>
              <a:gd name="T7" fmla="*/ 2147483646 h 11496"/>
              <a:gd name="T8" fmla="*/ 2147483646 w 30720"/>
              <a:gd name="T9" fmla="*/ 2147483646 h 11496"/>
              <a:gd name="T10" fmla="*/ 2147483646 w 30720"/>
              <a:gd name="T11" fmla="*/ 2147483646 h 11496"/>
              <a:gd name="T12" fmla="*/ 2147483646 w 30720"/>
              <a:gd name="T13" fmla="*/ 2147483646 h 11496"/>
              <a:gd name="T14" fmla="*/ 2147483646 w 30720"/>
              <a:gd name="T15" fmla="*/ 2147483646 h 11496"/>
              <a:gd name="T16" fmla="*/ 2147483646 w 30720"/>
              <a:gd name="T17" fmla="*/ 2147483646 h 11496"/>
              <a:gd name="T18" fmla="*/ 2147483646 w 30720"/>
              <a:gd name="T19" fmla="*/ 2147483646 h 11496"/>
              <a:gd name="T20" fmla="*/ 2147483646 w 30720"/>
              <a:gd name="T21" fmla="*/ 2147483646 h 11496"/>
              <a:gd name="T22" fmla="*/ 2147483646 w 30720"/>
              <a:gd name="T23" fmla="*/ 2147483646 h 11496"/>
              <a:gd name="T24" fmla="*/ 2147483646 w 30720"/>
              <a:gd name="T25" fmla="*/ 2147483646 h 11496"/>
              <a:gd name="T26" fmla="*/ 2147483646 w 30720"/>
              <a:gd name="T27" fmla="*/ 2147483646 h 11496"/>
              <a:gd name="T28" fmla="*/ 2147483646 w 30720"/>
              <a:gd name="T29" fmla="*/ 2147483646 h 11496"/>
              <a:gd name="T30" fmla="*/ 2147483646 w 30720"/>
              <a:gd name="T31" fmla="*/ 2147483646 h 11496"/>
              <a:gd name="T32" fmla="*/ 2147483646 w 30720"/>
              <a:gd name="T33" fmla="*/ 2147483646 h 11496"/>
              <a:gd name="T34" fmla="*/ 2147483646 w 30720"/>
              <a:gd name="T35" fmla="*/ 2147483646 h 11496"/>
              <a:gd name="T36" fmla="*/ 2147483646 w 30720"/>
              <a:gd name="T37" fmla="*/ 2147483646 h 11496"/>
              <a:gd name="T38" fmla="*/ 2147483646 w 30720"/>
              <a:gd name="T39" fmla="*/ 2147483646 h 11496"/>
              <a:gd name="T40" fmla="*/ 2147483646 w 30720"/>
              <a:gd name="T41" fmla="*/ 2147483646 h 11496"/>
              <a:gd name="T42" fmla="*/ 2147483646 w 30720"/>
              <a:gd name="T43" fmla="*/ 2147483646 h 11496"/>
              <a:gd name="T44" fmla="*/ 2147483646 w 30720"/>
              <a:gd name="T45" fmla="*/ 2147483646 h 11496"/>
              <a:gd name="T46" fmla="*/ 2147483646 w 30720"/>
              <a:gd name="T47" fmla="*/ 2147483646 h 11496"/>
              <a:gd name="T48" fmla="*/ 2147483646 w 30720"/>
              <a:gd name="T49" fmla="*/ 2147483646 h 11496"/>
              <a:gd name="T50" fmla="*/ 2147483646 w 30720"/>
              <a:gd name="T51" fmla="*/ 2147483646 h 11496"/>
              <a:gd name="T52" fmla="*/ 2147483646 w 30720"/>
              <a:gd name="T53" fmla="*/ 2147483646 h 11496"/>
              <a:gd name="T54" fmla="*/ 2147483646 w 30720"/>
              <a:gd name="T55" fmla="*/ 2147483646 h 11496"/>
              <a:gd name="T56" fmla="*/ 2147483646 w 30720"/>
              <a:gd name="T57" fmla="*/ 2147483646 h 11496"/>
              <a:gd name="T58" fmla="*/ 2147483646 w 30720"/>
              <a:gd name="T59" fmla="*/ 2147483646 h 11496"/>
              <a:gd name="T60" fmla="*/ 2147483646 w 30720"/>
              <a:gd name="T61" fmla="*/ 2147483646 h 11496"/>
              <a:gd name="T62" fmla="*/ 2147483646 w 30720"/>
              <a:gd name="T63" fmla="*/ 2147483646 h 11496"/>
              <a:gd name="T64" fmla="*/ 2147483646 w 30720"/>
              <a:gd name="T65" fmla="*/ 2147483646 h 11496"/>
              <a:gd name="T66" fmla="*/ 2147483646 w 30720"/>
              <a:gd name="T67" fmla="*/ 2147483646 h 11496"/>
              <a:gd name="T68" fmla="*/ 2147483646 w 30720"/>
              <a:gd name="T69" fmla="*/ 2147483646 h 11496"/>
              <a:gd name="T70" fmla="*/ 2147483646 w 30720"/>
              <a:gd name="T71" fmla="*/ 2147483646 h 11496"/>
              <a:gd name="T72" fmla="*/ 2147483646 w 30720"/>
              <a:gd name="T73" fmla="*/ 2147483646 h 11496"/>
              <a:gd name="T74" fmla="*/ 2147483646 w 30720"/>
              <a:gd name="T75" fmla="*/ 2147483646 h 11496"/>
              <a:gd name="T76" fmla="*/ 2147483646 w 30720"/>
              <a:gd name="T77" fmla="*/ 2147483646 h 11496"/>
              <a:gd name="T78" fmla="*/ 2147483646 w 30720"/>
              <a:gd name="T79" fmla="*/ 2147483646 h 11496"/>
              <a:gd name="T80" fmla="*/ 2147483646 w 30720"/>
              <a:gd name="T81" fmla="*/ 2147483646 h 11496"/>
              <a:gd name="T82" fmla="*/ 2147483646 w 30720"/>
              <a:gd name="T83" fmla="*/ 2147483646 h 11496"/>
              <a:gd name="T84" fmla="*/ 2147483646 w 30720"/>
              <a:gd name="T85" fmla="*/ 2147483646 h 11496"/>
              <a:gd name="T86" fmla="*/ 2147483646 w 30720"/>
              <a:gd name="T87" fmla="*/ 2147483646 h 11496"/>
              <a:gd name="T88" fmla="*/ 2147483646 w 30720"/>
              <a:gd name="T89" fmla="*/ 2147483646 h 11496"/>
              <a:gd name="T90" fmla="*/ 2147483646 w 30720"/>
              <a:gd name="T91" fmla="*/ 2147483646 h 11496"/>
              <a:gd name="T92" fmla="*/ 2147483646 w 30720"/>
              <a:gd name="T93" fmla="*/ 2147483646 h 11496"/>
              <a:gd name="T94" fmla="*/ 2147483646 w 30720"/>
              <a:gd name="T95" fmla="*/ 2147483646 h 11496"/>
              <a:gd name="T96" fmla="*/ 2147483646 w 30720"/>
              <a:gd name="T97" fmla="*/ 2147483646 h 11496"/>
              <a:gd name="T98" fmla="*/ 2147483646 w 30720"/>
              <a:gd name="T99" fmla="*/ 2147483646 h 11496"/>
              <a:gd name="T100" fmla="*/ 2147483646 w 30720"/>
              <a:gd name="T101" fmla="*/ 2147483646 h 11496"/>
              <a:gd name="T102" fmla="*/ 2147483646 w 30720"/>
              <a:gd name="T103" fmla="*/ 2147483646 h 11496"/>
              <a:gd name="T104" fmla="*/ 2147483646 w 30720"/>
              <a:gd name="T105" fmla="*/ 2147483646 h 11496"/>
              <a:gd name="T106" fmla="*/ 2147483646 w 30720"/>
              <a:gd name="T107" fmla="*/ 2147483646 h 11496"/>
              <a:gd name="T108" fmla="*/ 2147483646 w 30720"/>
              <a:gd name="T109" fmla="*/ 2147483646 h 11496"/>
              <a:gd name="T110" fmla="*/ 2147483646 w 30720"/>
              <a:gd name="T111" fmla="*/ 2147483646 h 11496"/>
              <a:gd name="T112" fmla="*/ 2147483646 w 30720"/>
              <a:gd name="T113" fmla="*/ 2147483646 h 11496"/>
              <a:gd name="T114" fmla="*/ 2147483646 w 30720"/>
              <a:gd name="T115" fmla="*/ 2147483646 h 11496"/>
              <a:gd name="T116" fmla="*/ 2147483646 w 30720"/>
              <a:gd name="T117" fmla="*/ 2147483646 h 11496"/>
              <a:gd name="T118" fmla="*/ 2147483646 w 30720"/>
              <a:gd name="T119" fmla="*/ 2147483646 h 11496"/>
              <a:gd name="T120" fmla="*/ 2147483646 w 30720"/>
              <a:gd name="T121" fmla="*/ 2147483646 h 11496"/>
              <a:gd name="T122" fmla="*/ 2147483646 w 30720"/>
              <a:gd name="T123" fmla="*/ 2147483646 h 11496"/>
              <a:gd name="T124" fmla="*/ 2147483646 w 30720"/>
              <a:gd name="T125" fmla="*/ 2147483646 h 1149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720" h="11496">
                <a:moveTo>
                  <a:pt x="29285" y="7403"/>
                </a:moveTo>
                <a:lnTo>
                  <a:pt x="29285" y="7403"/>
                </a:lnTo>
                <a:lnTo>
                  <a:pt x="29232" y="7379"/>
                </a:lnTo>
                <a:lnTo>
                  <a:pt x="29180" y="7357"/>
                </a:lnTo>
                <a:lnTo>
                  <a:pt x="29127" y="7336"/>
                </a:lnTo>
                <a:lnTo>
                  <a:pt x="29073" y="7316"/>
                </a:lnTo>
                <a:lnTo>
                  <a:pt x="29020" y="7298"/>
                </a:lnTo>
                <a:lnTo>
                  <a:pt x="28966" y="7280"/>
                </a:lnTo>
                <a:lnTo>
                  <a:pt x="28913" y="7264"/>
                </a:lnTo>
                <a:lnTo>
                  <a:pt x="28859" y="7251"/>
                </a:lnTo>
                <a:lnTo>
                  <a:pt x="28804" y="7237"/>
                </a:lnTo>
                <a:lnTo>
                  <a:pt x="28750" y="7226"/>
                </a:lnTo>
                <a:lnTo>
                  <a:pt x="28697" y="7216"/>
                </a:lnTo>
                <a:lnTo>
                  <a:pt x="28643" y="7208"/>
                </a:lnTo>
                <a:lnTo>
                  <a:pt x="28589" y="7202"/>
                </a:lnTo>
                <a:lnTo>
                  <a:pt x="28535" y="7198"/>
                </a:lnTo>
                <a:lnTo>
                  <a:pt x="28482" y="7195"/>
                </a:lnTo>
                <a:lnTo>
                  <a:pt x="28429" y="7194"/>
                </a:lnTo>
                <a:lnTo>
                  <a:pt x="28376" y="7194"/>
                </a:lnTo>
                <a:lnTo>
                  <a:pt x="28322" y="7197"/>
                </a:lnTo>
                <a:lnTo>
                  <a:pt x="28269" y="7201"/>
                </a:lnTo>
                <a:lnTo>
                  <a:pt x="28217" y="7207"/>
                </a:lnTo>
                <a:lnTo>
                  <a:pt x="28165" y="7215"/>
                </a:lnTo>
                <a:lnTo>
                  <a:pt x="28113" y="7226"/>
                </a:lnTo>
                <a:lnTo>
                  <a:pt x="28062" y="7238"/>
                </a:lnTo>
                <a:lnTo>
                  <a:pt x="28011" y="7253"/>
                </a:lnTo>
                <a:lnTo>
                  <a:pt x="27960" y="7270"/>
                </a:lnTo>
                <a:lnTo>
                  <a:pt x="27910" y="7289"/>
                </a:lnTo>
                <a:lnTo>
                  <a:pt x="27861" y="7310"/>
                </a:lnTo>
                <a:lnTo>
                  <a:pt x="27812" y="7334"/>
                </a:lnTo>
                <a:lnTo>
                  <a:pt x="27763" y="7360"/>
                </a:lnTo>
                <a:lnTo>
                  <a:pt x="27717" y="7388"/>
                </a:lnTo>
                <a:lnTo>
                  <a:pt x="27670" y="7418"/>
                </a:lnTo>
                <a:lnTo>
                  <a:pt x="27623" y="7452"/>
                </a:lnTo>
                <a:lnTo>
                  <a:pt x="27600" y="7473"/>
                </a:lnTo>
                <a:lnTo>
                  <a:pt x="27578" y="7494"/>
                </a:lnTo>
                <a:lnTo>
                  <a:pt x="27556" y="7516"/>
                </a:lnTo>
                <a:lnTo>
                  <a:pt x="27535" y="7539"/>
                </a:lnTo>
                <a:lnTo>
                  <a:pt x="27515" y="7562"/>
                </a:lnTo>
                <a:lnTo>
                  <a:pt x="27495" y="7586"/>
                </a:lnTo>
                <a:lnTo>
                  <a:pt x="27476" y="7611"/>
                </a:lnTo>
                <a:lnTo>
                  <a:pt x="27457" y="7636"/>
                </a:lnTo>
                <a:lnTo>
                  <a:pt x="27440" y="7662"/>
                </a:lnTo>
                <a:lnTo>
                  <a:pt x="27422" y="7689"/>
                </a:lnTo>
                <a:lnTo>
                  <a:pt x="27405" y="7716"/>
                </a:lnTo>
                <a:lnTo>
                  <a:pt x="27390" y="7743"/>
                </a:lnTo>
                <a:lnTo>
                  <a:pt x="27374" y="7771"/>
                </a:lnTo>
                <a:lnTo>
                  <a:pt x="27360" y="7799"/>
                </a:lnTo>
                <a:lnTo>
                  <a:pt x="27345" y="7827"/>
                </a:lnTo>
                <a:lnTo>
                  <a:pt x="27332" y="7857"/>
                </a:lnTo>
                <a:lnTo>
                  <a:pt x="27319" y="7887"/>
                </a:lnTo>
                <a:lnTo>
                  <a:pt x="27307" y="7916"/>
                </a:lnTo>
                <a:lnTo>
                  <a:pt x="27296" y="7946"/>
                </a:lnTo>
                <a:lnTo>
                  <a:pt x="27286" y="7976"/>
                </a:lnTo>
                <a:lnTo>
                  <a:pt x="27276" y="8006"/>
                </a:lnTo>
                <a:lnTo>
                  <a:pt x="27268" y="8038"/>
                </a:lnTo>
                <a:lnTo>
                  <a:pt x="27260" y="8069"/>
                </a:lnTo>
                <a:lnTo>
                  <a:pt x="27252" y="8099"/>
                </a:lnTo>
                <a:lnTo>
                  <a:pt x="27246" y="8130"/>
                </a:lnTo>
                <a:lnTo>
                  <a:pt x="27241" y="8161"/>
                </a:lnTo>
                <a:lnTo>
                  <a:pt x="27236" y="8193"/>
                </a:lnTo>
                <a:lnTo>
                  <a:pt x="27231" y="8224"/>
                </a:lnTo>
                <a:lnTo>
                  <a:pt x="27228" y="8255"/>
                </a:lnTo>
                <a:lnTo>
                  <a:pt x="27226" y="8286"/>
                </a:lnTo>
                <a:lnTo>
                  <a:pt x="27225" y="8318"/>
                </a:lnTo>
                <a:lnTo>
                  <a:pt x="27224" y="8348"/>
                </a:lnTo>
                <a:lnTo>
                  <a:pt x="27225" y="8379"/>
                </a:lnTo>
                <a:lnTo>
                  <a:pt x="27226" y="8409"/>
                </a:lnTo>
                <a:lnTo>
                  <a:pt x="27228" y="8440"/>
                </a:lnTo>
                <a:lnTo>
                  <a:pt x="27231" y="8471"/>
                </a:lnTo>
                <a:lnTo>
                  <a:pt x="27236" y="8500"/>
                </a:lnTo>
                <a:lnTo>
                  <a:pt x="27241" y="8530"/>
                </a:lnTo>
                <a:lnTo>
                  <a:pt x="27247" y="8559"/>
                </a:lnTo>
                <a:lnTo>
                  <a:pt x="27254" y="8588"/>
                </a:lnTo>
                <a:lnTo>
                  <a:pt x="27263" y="8617"/>
                </a:lnTo>
                <a:lnTo>
                  <a:pt x="27271" y="8645"/>
                </a:lnTo>
                <a:lnTo>
                  <a:pt x="27281" y="8674"/>
                </a:lnTo>
                <a:lnTo>
                  <a:pt x="27293" y="8701"/>
                </a:lnTo>
                <a:lnTo>
                  <a:pt x="27304" y="8728"/>
                </a:lnTo>
                <a:lnTo>
                  <a:pt x="27318" y="8754"/>
                </a:lnTo>
                <a:lnTo>
                  <a:pt x="27331" y="8780"/>
                </a:lnTo>
                <a:lnTo>
                  <a:pt x="27347" y="8805"/>
                </a:lnTo>
                <a:lnTo>
                  <a:pt x="27364" y="8830"/>
                </a:lnTo>
                <a:lnTo>
                  <a:pt x="27381" y="8854"/>
                </a:lnTo>
                <a:lnTo>
                  <a:pt x="27399" y="8876"/>
                </a:lnTo>
                <a:lnTo>
                  <a:pt x="27419" y="8899"/>
                </a:lnTo>
                <a:lnTo>
                  <a:pt x="27440" y="8921"/>
                </a:lnTo>
                <a:lnTo>
                  <a:pt x="27462" y="8943"/>
                </a:lnTo>
                <a:lnTo>
                  <a:pt x="27484" y="8963"/>
                </a:lnTo>
                <a:lnTo>
                  <a:pt x="27509" y="8983"/>
                </a:lnTo>
                <a:lnTo>
                  <a:pt x="27534" y="9001"/>
                </a:lnTo>
                <a:lnTo>
                  <a:pt x="27560" y="9019"/>
                </a:lnTo>
                <a:lnTo>
                  <a:pt x="27589" y="9036"/>
                </a:lnTo>
                <a:lnTo>
                  <a:pt x="27618" y="9052"/>
                </a:lnTo>
                <a:lnTo>
                  <a:pt x="27648" y="9067"/>
                </a:lnTo>
                <a:lnTo>
                  <a:pt x="27679" y="9081"/>
                </a:lnTo>
                <a:lnTo>
                  <a:pt x="27711" y="9094"/>
                </a:lnTo>
                <a:lnTo>
                  <a:pt x="27746" y="9106"/>
                </a:lnTo>
                <a:lnTo>
                  <a:pt x="27734" y="9013"/>
                </a:lnTo>
                <a:lnTo>
                  <a:pt x="27730" y="8964"/>
                </a:lnTo>
                <a:lnTo>
                  <a:pt x="27727" y="8916"/>
                </a:lnTo>
                <a:lnTo>
                  <a:pt x="27724" y="8866"/>
                </a:lnTo>
                <a:lnTo>
                  <a:pt x="27722" y="8816"/>
                </a:lnTo>
                <a:lnTo>
                  <a:pt x="27721" y="8767"/>
                </a:lnTo>
                <a:lnTo>
                  <a:pt x="27721" y="8717"/>
                </a:lnTo>
                <a:lnTo>
                  <a:pt x="27722" y="8667"/>
                </a:lnTo>
                <a:lnTo>
                  <a:pt x="27725" y="8617"/>
                </a:lnTo>
                <a:lnTo>
                  <a:pt x="27729" y="8568"/>
                </a:lnTo>
                <a:lnTo>
                  <a:pt x="27734" y="8519"/>
                </a:lnTo>
                <a:lnTo>
                  <a:pt x="27743" y="8472"/>
                </a:lnTo>
                <a:lnTo>
                  <a:pt x="27752" y="8425"/>
                </a:lnTo>
                <a:lnTo>
                  <a:pt x="27763" y="8378"/>
                </a:lnTo>
                <a:lnTo>
                  <a:pt x="27776" y="8333"/>
                </a:lnTo>
                <a:lnTo>
                  <a:pt x="27783" y="8311"/>
                </a:lnTo>
                <a:lnTo>
                  <a:pt x="27792" y="8289"/>
                </a:lnTo>
                <a:lnTo>
                  <a:pt x="27800" y="8268"/>
                </a:lnTo>
                <a:lnTo>
                  <a:pt x="27809" y="8247"/>
                </a:lnTo>
                <a:lnTo>
                  <a:pt x="27820" y="8226"/>
                </a:lnTo>
                <a:lnTo>
                  <a:pt x="27829" y="8206"/>
                </a:lnTo>
                <a:lnTo>
                  <a:pt x="27840" y="8185"/>
                </a:lnTo>
                <a:lnTo>
                  <a:pt x="27852" y="8167"/>
                </a:lnTo>
                <a:lnTo>
                  <a:pt x="27864" y="8148"/>
                </a:lnTo>
                <a:lnTo>
                  <a:pt x="27877" y="8129"/>
                </a:lnTo>
                <a:lnTo>
                  <a:pt x="27890" y="8112"/>
                </a:lnTo>
                <a:lnTo>
                  <a:pt x="27905" y="8094"/>
                </a:lnTo>
                <a:lnTo>
                  <a:pt x="27921" y="8077"/>
                </a:lnTo>
                <a:lnTo>
                  <a:pt x="27936" y="8061"/>
                </a:lnTo>
                <a:lnTo>
                  <a:pt x="27953" y="8045"/>
                </a:lnTo>
                <a:lnTo>
                  <a:pt x="27970" y="8029"/>
                </a:lnTo>
                <a:lnTo>
                  <a:pt x="27987" y="8015"/>
                </a:lnTo>
                <a:lnTo>
                  <a:pt x="28006" y="8001"/>
                </a:lnTo>
                <a:lnTo>
                  <a:pt x="28026" y="7988"/>
                </a:lnTo>
                <a:lnTo>
                  <a:pt x="28047" y="7975"/>
                </a:lnTo>
                <a:lnTo>
                  <a:pt x="28067" y="7963"/>
                </a:lnTo>
                <a:lnTo>
                  <a:pt x="28089" y="7951"/>
                </a:lnTo>
                <a:lnTo>
                  <a:pt x="28112" y="7941"/>
                </a:lnTo>
                <a:lnTo>
                  <a:pt x="28136" y="7931"/>
                </a:lnTo>
                <a:lnTo>
                  <a:pt x="28160" y="7922"/>
                </a:lnTo>
                <a:lnTo>
                  <a:pt x="28186" y="7914"/>
                </a:lnTo>
                <a:lnTo>
                  <a:pt x="28212" y="7906"/>
                </a:lnTo>
                <a:lnTo>
                  <a:pt x="28240" y="7899"/>
                </a:lnTo>
                <a:lnTo>
                  <a:pt x="28268" y="7893"/>
                </a:lnTo>
                <a:lnTo>
                  <a:pt x="28298" y="7889"/>
                </a:lnTo>
                <a:lnTo>
                  <a:pt x="28328" y="7885"/>
                </a:lnTo>
                <a:lnTo>
                  <a:pt x="28358" y="7880"/>
                </a:lnTo>
                <a:lnTo>
                  <a:pt x="28384" y="7882"/>
                </a:lnTo>
                <a:lnTo>
                  <a:pt x="28410" y="7883"/>
                </a:lnTo>
                <a:lnTo>
                  <a:pt x="28435" y="7884"/>
                </a:lnTo>
                <a:lnTo>
                  <a:pt x="28460" y="7887"/>
                </a:lnTo>
                <a:lnTo>
                  <a:pt x="28485" y="7890"/>
                </a:lnTo>
                <a:lnTo>
                  <a:pt x="28510" y="7893"/>
                </a:lnTo>
                <a:lnTo>
                  <a:pt x="28535" y="7898"/>
                </a:lnTo>
                <a:lnTo>
                  <a:pt x="28559" y="7903"/>
                </a:lnTo>
                <a:lnTo>
                  <a:pt x="28583" y="7909"/>
                </a:lnTo>
                <a:lnTo>
                  <a:pt x="28607" y="7915"/>
                </a:lnTo>
                <a:lnTo>
                  <a:pt x="28630" y="7922"/>
                </a:lnTo>
                <a:lnTo>
                  <a:pt x="28654" y="7929"/>
                </a:lnTo>
                <a:lnTo>
                  <a:pt x="28676" y="7938"/>
                </a:lnTo>
                <a:lnTo>
                  <a:pt x="28699" y="7947"/>
                </a:lnTo>
                <a:lnTo>
                  <a:pt x="28721" y="7956"/>
                </a:lnTo>
                <a:lnTo>
                  <a:pt x="28743" y="7966"/>
                </a:lnTo>
                <a:lnTo>
                  <a:pt x="28765" y="7976"/>
                </a:lnTo>
                <a:lnTo>
                  <a:pt x="28787" y="7988"/>
                </a:lnTo>
                <a:lnTo>
                  <a:pt x="28808" y="7999"/>
                </a:lnTo>
                <a:lnTo>
                  <a:pt x="28828" y="8012"/>
                </a:lnTo>
                <a:lnTo>
                  <a:pt x="28869" y="8038"/>
                </a:lnTo>
                <a:lnTo>
                  <a:pt x="28908" y="8065"/>
                </a:lnTo>
                <a:lnTo>
                  <a:pt x="28945" y="8095"/>
                </a:lnTo>
                <a:lnTo>
                  <a:pt x="28981" y="8126"/>
                </a:lnTo>
                <a:lnTo>
                  <a:pt x="29016" y="8159"/>
                </a:lnTo>
                <a:lnTo>
                  <a:pt x="29048" y="8195"/>
                </a:lnTo>
                <a:lnTo>
                  <a:pt x="29078" y="8231"/>
                </a:lnTo>
                <a:lnTo>
                  <a:pt x="29107" y="8270"/>
                </a:lnTo>
                <a:lnTo>
                  <a:pt x="29134" y="8309"/>
                </a:lnTo>
                <a:lnTo>
                  <a:pt x="29159" y="8351"/>
                </a:lnTo>
                <a:lnTo>
                  <a:pt x="29182" y="8394"/>
                </a:lnTo>
                <a:lnTo>
                  <a:pt x="29202" y="8436"/>
                </a:lnTo>
                <a:lnTo>
                  <a:pt x="29221" y="8481"/>
                </a:lnTo>
                <a:lnTo>
                  <a:pt x="29229" y="8504"/>
                </a:lnTo>
                <a:lnTo>
                  <a:pt x="29238" y="8527"/>
                </a:lnTo>
                <a:lnTo>
                  <a:pt x="29245" y="8551"/>
                </a:lnTo>
                <a:lnTo>
                  <a:pt x="29251" y="8574"/>
                </a:lnTo>
                <a:lnTo>
                  <a:pt x="29257" y="8598"/>
                </a:lnTo>
                <a:lnTo>
                  <a:pt x="29263" y="8621"/>
                </a:lnTo>
                <a:lnTo>
                  <a:pt x="29268" y="8645"/>
                </a:lnTo>
                <a:lnTo>
                  <a:pt x="29272" y="8670"/>
                </a:lnTo>
                <a:lnTo>
                  <a:pt x="29275" y="8694"/>
                </a:lnTo>
                <a:lnTo>
                  <a:pt x="29278" y="8719"/>
                </a:lnTo>
                <a:lnTo>
                  <a:pt x="29280" y="8744"/>
                </a:lnTo>
                <a:lnTo>
                  <a:pt x="29282" y="8769"/>
                </a:lnTo>
                <a:lnTo>
                  <a:pt x="29283" y="8794"/>
                </a:lnTo>
                <a:lnTo>
                  <a:pt x="29283" y="8820"/>
                </a:lnTo>
                <a:lnTo>
                  <a:pt x="29283" y="8845"/>
                </a:lnTo>
                <a:lnTo>
                  <a:pt x="29282" y="8871"/>
                </a:lnTo>
                <a:lnTo>
                  <a:pt x="29280" y="8897"/>
                </a:lnTo>
                <a:lnTo>
                  <a:pt x="29278" y="8922"/>
                </a:lnTo>
                <a:lnTo>
                  <a:pt x="29271" y="8974"/>
                </a:lnTo>
                <a:lnTo>
                  <a:pt x="29262" y="9024"/>
                </a:lnTo>
                <a:lnTo>
                  <a:pt x="29251" y="9074"/>
                </a:lnTo>
                <a:lnTo>
                  <a:pt x="29238" y="9123"/>
                </a:lnTo>
                <a:lnTo>
                  <a:pt x="29223" y="9171"/>
                </a:lnTo>
                <a:lnTo>
                  <a:pt x="29206" y="9219"/>
                </a:lnTo>
                <a:lnTo>
                  <a:pt x="29188" y="9265"/>
                </a:lnTo>
                <a:lnTo>
                  <a:pt x="29167" y="9310"/>
                </a:lnTo>
                <a:lnTo>
                  <a:pt x="29144" y="9355"/>
                </a:lnTo>
                <a:lnTo>
                  <a:pt x="29120" y="9398"/>
                </a:lnTo>
                <a:lnTo>
                  <a:pt x="29094" y="9441"/>
                </a:lnTo>
                <a:lnTo>
                  <a:pt x="29067" y="9481"/>
                </a:lnTo>
                <a:lnTo>
                  <a:pt x="29038" y="9522"/>
                </a:lnTo>
                <a:lnTo>
                  <a:pt x="29006" y="9560"/>
                </a:lnTo>
                <a:lnTo>
                  <a:pt x="28974" y="9599"/>
                </a:lnTo>
                <a:lnTo>
                  <a:pt x="28941" y="9635"/>
                </a:lnTo>
                <a:lnTo>
                  <a:pt x="28905" y="9671"/>
                </a:lnTo>
                <a:lnTo>
                  <a:pt x="28869" y="9704"/>
                </a:lnTo>
                <a:lnTo>
                  <a:pt x="28831" y="9737"/>
                </a:lnTo>
                <a:lnTo>
                  <a:pt x="28792" y="9768"/>
                </a:lnTo>
                <a:lnTo>
                  <a:pt x="28751" y="9798"/>
                </a:lnTo>
                <a:lnTo>
                  <a:pt x="28710" y="9827"/>
                </a:lnTo>
                <a:lnTo>
                  <a:pt x="28666" y="9854"/>
                </a:lnTo>
                <a:lnTo>
                  <a:pt x="28622" y="9879"/>
                </a:lnTo>
                <a:lnTo>
                  <a:pt x="28578" y="9903"/>
                </a:lnTo>
                <a:lnTo>
                  <a:pt x="28532" y="9926"/>
                </a:lnTo>
                <a:lnTo>
                  <a:pt x="28484" y="9946"/>
                </a:lnTo>
                <a:lnTo>
                  <a:pt x="28436" y="9965"/>
                </a:lnTo>
                <a:lnTo>
                  <a:pt x="28387" y="9983"/>
                </a:lnTo>
                <a:lnTo>
                  <a:pt x="28337" y="9999"/>
                </a:lnTo>
                <a:lnTo>
                  <a:pt x="28287" y="10013"/>
                </a:lnTo>
                <a:lnTo>
                  <a:pt x="28236" y="10025"/>
                </a:lnTo>
                <a:lnTo>
                  <a:pt x="28189" y="10031"/>
                </a:lnTo>
                <a:lnTo>
                  <a:pt x="28143" y="10035"/>
                </a:lnTo>
                <a:lnTo>
                  <a:pt x="28098" y="10038"/>
                </a:lnTo>
                <a:lnTo>
                  <a:pt x="28052" y="10040"/>
                </a:lnTo>
                <a:lnTo>
                  <a:pt x="28006" y="10041"/>
                </a:lnTo>
                <a:lnTo>
                  <a:pt x="27960" y="10040"/>
                </a:lnTo>
                <a:lnTo>
                  <a:pt x="27915" y="10039"/>
                </a:lnTo>
                <a:lnTo>
                  <a:pt x="27870" y="10036"/>
                </a:lnTo>
                <a:lnTo>
                  <a:pt x="27825" y="10033"/>
                </a:lnTo>
                <a:lnTo>
                  <a:pt x="27780" y="10028"/>
                </a:lnTo>
                <a:lnTo>
                  <a:pt x="27735" y="10021"/>
                </a:lnTo>
                <a:lnTo>
                  <a:pt x="27691" y="10014"/>
                </a:lnTo>
                <a:lnTo>
                  <a:pt x="27647" y="10005"/>
                </a:lnTo>
                <a:lnTo>
                  <a:pt x="27602" y="9995"/>
                </a:lnTo>
                <a:lnTo>
                  <a:pt x="27559" y="9984"/>
                </a:lnTo>
                <a:lnTo>
                  <a:pt x="27516" y="9972"/>
                </a:lnTo>
                <a:lnTo>
                  <a:pt x="27473" y="9958"/>
                </a:lnTo>
                <a:lnTo>
                  <a:pt x="27430" y="9943"/>
                </a:lnTo>
                <a:lnTo>
                  <a:pt x="27388" y="9928"/>
                </a:lnTo>
                <a:lnTo>
                  <a:pt x="27346" y="9910"/>
                </a:lnTo>
                <a:lnTo>
                  <a:pt x="27305" y="9891"/>
                </a:lnTo>
                <a:lnTo>
                  <a:pt x="27265" y="9871"/>
                </a:lnTo>
                <a:lnTo>
                  <a:pt x="27224" y="9850"/>
                </a:lnTo>
                <a:lnTo>
                  <a:pt x="27185" y="9828"/>
                </a:lnTo>
                <a:lnTo>
                  <a:pt x="27145" y="9803"/>
                </a:lnTo>
                <a:lnTo>
                  <a:pt x="27107" y="9778"/>
                </a:lnTo>
                <a:lnTo>
                  <a:pt x="27068" y="9751"/>
                </a:lnTo>
                <a:lnTo>
                  <a:pt x="27031" y="9723"/>
                </a:lnTo>
                <a:lnTo>
                  <a:pt x="26994" y="9693"/>
                </a:lnTo>
                <a:lnTo>
                  <a:pt x="26958" y="9662"/>
                </a:lnTo>
                <a:lnTo>
                  <a:pt x="26922" y="9630"/>
                </a:lnTo>
                <a:lnTo>
                  <a:pt x="26888" y="9597"/>
                </a:lnTo>
                <a:lnTo>
                  <a:pt x="26854" y="9559"/>
                </a:lnTo>
                <a:lnTo>
                  <a:pt x="26821" y="9521"/>
                </a:lnTo>
                <a:lnTo>
                  <a:pt x="26790" y="9482"/>
                </a:lnTo>
                <a:lnTo>
                  <a:pt x="26761" y="9443"/>
                </a:lnTo>
                <a:lnTo>
                  <a:pt x="26732" y="9403"/>
                </a:lnTo>
                <a:lnTo>
                  <a:pt x="26705" y="9364"/>
                </a:lnTo>
                <a:lnTo>
                  <a:pt x="26679" y="9323"/>
                </a:lnTo>
                <a:lnTo>
                  <a:pt x="26655" y="9282"/>
                </a:lnTo>
                <a:lnTo>
                  <a:pt x="26631" y="9241"/>
                </a:lnTo>
                <a:lnTo>
                  <a:pt x="26609" y="9199"/>
                </a:lnTo>
                <a:lnTo>
                  <a:pt x="26588" y="9157"/>
                </a:lnTo>
                <a:lnTo>
                  <a:pt x="26568" y="9115"/>
                </a:lnTo>
                <a:lnTo>
                  <a:pt x="26551" y="9073"/>
                </a:lnTo>
                <a:lnTo>
                  <a:pt x="26533" y="9029"/>
                </a:lnTo>
                <a:lnTo>
                  <a:pt x="26517" y="8987"/>
                </a:lnTo>
                <a:lnTo>
                  <a:pt x="26503" y="8943"/>
                </a:lnTo>
                <a:lnTo>
                  <a:pt x="26489" y="8900"/>
                </a:lnTo>
                <a:lnTo>
                  <a:pt x="26477" y="8857"/>
                </a:lnTo>
                <a:lnTo>
                  <a:pt x="26466" y="8812"/>
                </a:lnTo>
                <a:lnTo>
                  <a:pt x="26456" y="8768"/>
                </a:lnTo>
                <a:lnTo>
                  <a:pt x="26448" y="8723"/>
                </a:lnTo>
                <a:lnTo>
                  <a:pt x="26440" y="8680"/>
                </a:lnTo>
                <a:lnTo>
                  <a:pt x="26434" y="8635"/>
                </a:lnTo>
                <a:lnTo>
                  <a:pt x="26429" y="8590"/>
                </a:lnTo>
                <a:lnTo>
                  <a:pt x="26425" y="8546"/>
                </a:lnTo>
                <a:lnTo>
                  <a:pt x="26422" y="8501"/>
                </a:lnTo>
                <a:lnTo>
                  <a:pt x="26421" y="8456"/>
                </a:lnTo>
                <a:lnTo>
                  <a:pt x="26419" y="8412"/>
                </a:lnTo>
                <a:lnTo>
                  <a:pt x="26419" y="8368"/>
                </a:lnTo>
                <a:lnTo>
                  <a:pt x="26422" y="8323"/>
                </a:lnTo>
                <a:lnTo>
                  <a:pt x="26425" y="8278"/>
                </a:lnTo>
                <a:lnTo>
                  <a:pt x="26428" y="8233"/>
                </a:lnTo>
                <a:lnTo>
                  <a:pt x="26433" y="8189"/>
                </a:lnTo>
                <a:lnTo>
                  <a:pt x="26439" y="8145"/>
                </a:lnTo>
                <a:lnTo>
                  <a:pt x="26445" y="8100"/>
                </a:lnTo>
                <a:lnTo>
                  <a:pt x="26454" y="8056"/>
                </a:lnTo>
                <a:lnTo>
                  <a:pt x="26463" y="8013"/>
                </a:lnTo>
                <a:lnTo>
                  <a:pt x="26473" y="7969"/>
                </a:lnTo>
                <a:lnTo>
                  <a:pt x="26484" y="7925"/>
                </a:lnTo>
                <a:lnTo>
                  <a:pt x="26497" y="7882"/>
                </a:lnTo>
                <a:lnTo>
                  <a:pt x="26509" y="7839"/>
                </a:lnTo>
                <a:lnTo>
                  <a:pt x="26524" y="7796"/>
                </a:lnTo>
                <a:lnTo>
                  <a:pt x="26539" y="7754"/>
                </a:lnTo>
                <a:lnTo>
                  <a:pt x="26555" y="7711"/>
                </a:lnTo>
                <a:lnTo>
                  <a:pt x="26571" y="7669"/>
                </a:lnTo>
                <a:lnTo>
                  <a:pt x="26590" y="7628"/>
                </a:lnTo>
                <a:lnTo>
                  <a:pt x="26609" y="7587"/>
                </a:lnTo>
                <a:lnTo>
                  <a:pt x="26629" y="7546"/>
                </a:lnTo>
                <a:lnTo>
                  <a:pt x="26650" y="7506"/>
                </a:lnTo>
                <a:lnTo>
                  <a:pt x="26671" y="7465"/>
                </a:lnTo>
                <a:lnTo>
                  <a:pt x="26694" y="7426"/>
                </a:lnTo>
                <a:lnTo>
                  <a:pt x="26718" y="7387"/>
                </a:lnTo>
                <a:lnTo>
                  <a:pt x="26743" y="7349"/>
                </a:lnTo>
                <a:lnTo>
                  <a:pt x="26768" y="7310"/>
                </a:lnTo>
                <a:lnTo>
                  <a:pt x="26795" y="7273"/>
                </a:lnTo>
                <a:lnTo>
                  <a:pt x="26822" y="7236"/>
                </a:lnTo>
                <a:lnTo>
                  <a:pt x="26850" y="7200"/>
                </a:lnTo>
                <a:lnTo>
                  <a:pt x="26880" y="7163"/>
                </a:lnTo>
                <a:lnTo>
                  <a:pt x="26910" y="7128"/>
                </a:lnTo>
                <a:lnTo>
                  <a:pt x="26940" y="7094"/>
                </a:lnTo>
                <a:lnTo>
                  <a:pt x="26971" y="7060"/>
                </a:lnTo>
                <a:lnTo>
                  <a:pt x="27005" y="7027"/>
                </a:lnTo>
                <a:lnTo>
                  <a:pt x="27038" y="6994"/>
                </a:lnTo>
                <a:lnTo>
                  <a:pt x="27071" y="6962"/>
                </a:lnTo>
                <a:lnTo>
                  <a:pt x="27107" y="6933"/>
                </a:lnTo>
                <a:lnTo>
                  <a:pt x="27141" y="6906"/>
                </a:lnTo>
                <a:lnTo>
                  <a:pt x="27176" y="6880"/>
                </a:lnTo>
                <a:lnTo>
                  <a:pt x="27212" y="6854"/>
                </a:lnTo>
                <a:lnTo>
                  <a:pt x="27248" y="6829"/>
                </a:lnTo>
                <a:lnTo>
                  <a:pt x="27285" y="6805"/>
                </a:lnTo>
                <a:lnTo>
                  <a:pt x="27321" y="6782"/>
                </a:lnTo>
                <a:lnTo>
                  <a:pt x="27357" y="6761"/>
                </a:lnTo>
                <a:lnTo>
                  <a:pt x="27395" y="6740"/>
                </a:lnTo>
                <a:lnTo>
                  <a:pt x="27432" y="6719"/>
                </a:lnTo>
                <a:lnTo>
                  <a:pt x="27470" y="6699"/>
                </a:lnTo>
                <a:lnTo>
                  <a:pt x="27508" y="6681"/>
                </a:lnTo>
                <a:lnTo>
                  <a:pt x="27546" y="6663"/>
                </a:lnTo>
                <a:lnTo>
                  <a:pt x="27584" y="6646"/>
                </a:lnTo>
                <a:lnTo>
                  <a:pt x="27623" y="6630"/>
                </a:lnTo>
                <a:lnTo>
                  <a:pt x="27662" y="6615"/>
                </a:lnTo>
                <a:lnTo>
                  <a:pt x="27701" y="6600"/>
                </a:lnTo>
                <a:lnTo>
                  <a:pt x="27741" y="6587"/>
                </a:lnTo>
                <a:lnTo>
                  <a:pt x="27780" y="6573"/>
                </a:lnTo>
                <a:lnTo>
                  <a:pt x="27820" y="6562"/>
                </a:lnTo>
                <a:lnTo>
                  <a:pt x="27859" y="6550"/>
                </a:lnTo>
                <a:lnTo>
                  <a:pt x="27899" y="6540"/>
                </a:lnTo>
                <a:lnTo>
                  <a:pt x="27939" y="6531"/>
                </a:lnTo>
                <a:lnTo>
                  <a:pt x="27980" y="6521"/>
                </a:lnTo>
                <a:lnTo>
                  <a:pt x="28020" y="6514"/>
                </a:lnTo>
                <a:lnTo>
                  <a:pt x="28060" y="6507"/>
                </a:lnTo>
                <a:lnTo>
                  <a:pt x="28101" y="6499"/>
                </a:lnTo>
                <a:lnTo>
                  <a:pt x="28141" y="6494"/>
                </a:lnTo>
                <a:lnTo>
                  <a:pt x="28182" y="6489"/>
                </a:lnTo>
                <a:lnTo>
                  <a:pt x="28223" y="6485"/>
                </a:lnTo>
                <a:lnTo>
                  <a:pt x="28264" y="6482"/>
                </a:lnTo>
                <a:lnTo>
                  <a:pt x="28305" y="6480"/>
                </a:lnTo>
                <a:lnTo>
                  <a:pt x="28345" y="6478"/>
                </a:lnTo>
                <a:lnTo>
                  <a:pt x="28387" y="6477"/>
                </a:lnTo>
                <a:lnTo>
                  <a:pt x="28428" y="6477"/>
                </a:lnTo>
                <a:lnTo>
                  <a:pt x="28468" y="6477"/>
                </a:lnTo>
                <a:lnTo>
                  <a:pt x="28510" y="6479"/>
                </a:lnTo>
                <a:lnTo>
                  <a:pt x="28550" y="6481"/>
                </a:lnTo>
                <a:lnTo>
                  <a:pt x="28592" y="6483"/>
                </a:lnTo>
                <a:lnTo>
                  <a:pt x="28633" y="6486"/>
                </a:lnTo>
                <a:lnTo>
                  <a:pt x="28673" y="6490"/>
                </a:lnTo>
                <a:lnTo>
                  <a:pt x="28715" y="6495"/>
                </a:lnTo>
                <a:lnTo>
                  <a:pt x="28756" y="6501"/>
                </a:lnTo>
                <a:lnTo>
                  <a:pt x="28796" y="6508"/>
                </a:lnTo>
                <a:lnTo>
                  <a:pt x="28837" y="6514"/>
                </a:lnTo>
                <a:lnTo>
                  <a:pt x="28877" y="6522"/>
                </a:lnTo>
                <a:lnTo>
                  <a:pt x="28918" y="6531"/>
                </a:lnTo>
                <a:lnTo>
                  <a:pt x="28959" y="6540"/>
                </a:lnTo>
                <a:lnTo>
                  <a:pt x="28999" y="6549"/>
                </a:lnTo>
                <a:lnTo>
                  <a:pt x="29040" y="6560"/>
                </a:lnTo>
                <a:lnTo>
                  <a:pt x="29079" y="6571"/>
                </a:lnTo>
                <a:lnTo>
                  <a:pt x="29119" y="6584"/>
                </a:lnTo>
                <a:lnTo>
                  <a:pt x="29159" y="6596"/>
                </a:lnTo>
                <a:lnTo>
                  <a:pt x="29199" y="6610"/>
                </a:lnTo>
                <a:lnTo>
                  <a:pt x="29239" y="6623"/>
                </a:lnTo>
                <a:lnTo>
                  <a:pt x="29277" y="6638"/>
                </a:lnTo>
                <a:lnTo>
                  <a:pt x="29317" y="6653"/>
                </a:lnTo>
                <a:lnTo>
                  <a:pt x="29355" y="6669"/>
                </a:lnTo>
                <a:lnTo>
                  <a:pt x="29395" y="6686"/>
                </a:lnTo>
                <a:lnTo>
                  <a:pt x="29432" y="6703"/>
                </a:lnTo>
                <a:lnTo>
                  <a:pt x="29471" y="6721"/>
                </a:lnTo>
                <a:lnTo>
                  <a:pt x="29509" y="6740"/>
                </a:lnTo>
                <a:lnTo>
                  <a:pt x="29547" y="6759"/>
                </a:lnTo>
                <a:lnTo>
                  <a:pt x="29584" y="6778"/>
                </a:lnTo>
                <a:lnTo>
                  <a:pt x="29619" y="6799"/>
                </a:lnTo>
                <a:lnTo>
                  <a:pt x="29652" y="6819"/>
                </a:lnTo>
                <a:lnTo>
                  <a:pt x="29685" y="6841"/>
                </a:lnTo>
                <a:lnTo>
                  <a:pt x="29717" y="6863"/>
                </a:lnTo>
                <a:lnTo>
                  <a:pt x="29750" y="6884"/>
                </a:lnTo>
                <a:lnTo>
                  <a:pt x="29781" y="6906"/>
                </a:lnTo>
                <a:lnTo>
                  <a:pt x="29812" y="6929"/>
                </a:lnTo>
                <a:lnTo>
                  <a:pt x="29842" y="6953"/>
                </a:lnTo>
                <a:lnTo>
                  <a:pt x="29873" y="6977"/>
                </a:lnTo>
                <a:lnTo>
                  <a:pt x="29902" y="7001"/>
                </a:lnTo>
                <a:lnTo>
                  <a:pt x="29931" y="7025"/>
                </a:lnTo>
                <a:lnTo>
                  <a:pt x="29959" y="7050"/>
                </a:lnTo>
                <a:lnTo>
                  <a:pt x="29987" y="7075"/>
                </a:lnTo>
                <a:lnTo>
                  <a:pt x="30014" y="7101"/>
                </a:lnTo>
                <a:lnTo>
                  <a:pt x="30041" y="7127"/>
                </a:lnTo>
                <a:lnTo>
                  <a:pt x="30067" y="7153"/>
                </a:lnTo>
                <a:lnTo>
                  <a:pt x="30118" y="7207"/>
                </a:lnTo>
                <a:lnTo>
                  <a:pt x="30167" y="7261"/>
                </a:lnTo>
                <a:lnTo>
                  <a:pt x="30213" y="7317"/>
                </a:lnTo>
                <a:lnTo>
                  <a:pt x="30258" y="7376"/>
                </a:lnTo>
                <a:lnTo>
                  <a:pt x="30300" y="7434"/>
                </a:lnTo>
                <a:lnTo>
                  <a:pt x="30341" y="7494"/>
                </a:lnTo>
                <a:lnTo>
                  <a:pt x="30379" y="7555"/>
                </a:lnTo>
                <a:lnTo>
                  <a:pt x="30415" y="7617"/>
                </a:lnTo>
                <a:lnTo>
                  <a:pt x="30449" y="7680"/>
                </a:lnTo>
                <a:lnTo>
                  <a:pt x="30482" y="7744"/>
                </a:lnTo>
                <a:lnTo>
                  <a:pt x="30512" y="7809"/>
                </a:lnTo>
                <a:lnTo>
                  <a:pt x="30540" y="7874"/>
                </a:lnTo>
                <a:lnTo>
                  <a:pt x="30566" y="7941"/>
                </a:lnTo>
                <a:lnTo>
                  <a:pt x="30590" y="8007"/>
                </a:lnTo>
                <a:lnTo>
                  <a:pt x="30612" y="8075"/>
                </a:lnTo>
                <a:lnTo>
                  <a:pt x="30632" y="8144"/>
                </a:lnTo>
                <a:lnTo>
                  <a:pt x="30649" y="8212"/>
                </a:lnTo>
                <a:lnTo>
                  <a:pt x="30665" y="8282"/>
                </a:lnTo>
                <a:lnTo>
                  <a:pt x="30678" y="8352"/>
                </a:lnTo>
                <a:lnTo>
                  <a:pt x="30691" y="8423"/>
                </a:lnTo>
                <a:lnTo>
                  <a:pt x="30700" y="8493"/>
                </a:lnTo>
                <a:lnTo>
                  <a:pt x="30709" y="8565"/>
                </a:lnTo>
                <a:lnTo>
                  <a:pt x="30714" y="8636"/>
                </a:lnTo>
                <a:lnTo>
                  <a:pt x="30718" y="8708"/>
                </a:lnTo>
                <a:lnTo>
                  <a:pt x="30720" y="8780"/>
                </a:lnTo>
                <a:lnTo>
                  <a:pt x="30720" y="8853"/>
                </a:lnTo>
                <a:lnTo>
                  <a:pt x="30718" y="8924"/>
                </a:lnTo>
                <a:lnTo>
                  <a:pt x="30714" y="8996"/>
                </a:lnTo>
                <a:lnTo>
                  <a:pt x="30708" y="9068"/>
                </a:lnTo>
                <a:lnTo>
                  <a:pt x="30700" y="9141"/>
                </a:lnTo>
                <a:lnTo>
                  <a:pt x="30690" y="9213"/>
                </a:lnTo>
                <a:lnTo>
                  <a:pt x="30678" y="9284"/>
                </a:lnTo>
                <a:lnTo>
                  <a:pt x="30665" y="9355"/>
                </a:lnTo>
                <a:lnTo>
                  <a:pt x="30649" y="9427"/>
                </a:lnTo>
                <a:lnTo>
                  <a:pt x="30632" y="9498"/>
                </a:lnTo>
                <a:lnTo>
                  <a:pt x="30612" y="9569"/>
                </a:lnTo>
                <a:lnTo>
                  <a:pt x="30590" y="9638"/>
                </a:lnTo>
                <a:lnTo>
                  <a:pt x="30567" y="9708"/>
                </a:lnTo>
                <a:lnTo>
                  <a:pt x="30542" y="9777"/>
                </a:lnTo>
                <a:lnTo>
                  <a:pt x="30515" y="9845"/>
                </a:lnTo>
                <a:lnTo>
                  <a:pt x="30486" y="9913"/>
                </a:lnTo>
                <a:lnTo>
                  <a:pt x="30456" y="9981"/>
                </a:lnTo>
                <a:lnTo>
                  <a:pt x="30422" y="10047"/>
                </a:lnTo>
                <a:lnTo>
                  <a:pt x="30388" y="10113"/>
                </a:lnTo>
                <a:lnTo>
                  <a:pt x="30351" y="10177"/>
                </a:lnTo>
                <a:lnTo>
                  <a:pt x="30313" y="10242"/>
                </a:lnTo>
                <a:lnTo>
                  <a:pt x="30273" y="10304"/>
                </a:lnTo>
                <a:lnTo>
                  <a:pt x="30231" y="10367"/>
                </a:lnTo>
                <a:lnTo>
                  <a:pt x="30187" y="10428"/>
                </a:lnTo>
                <a:lnTo>
                  <a:pt x="30141" y="10488"/>
                </a:lnTo>
                <a:lnTo>
                  <a:pt x="30094" y="10547"/>
                </a:lnTo>
                <a:lnTo>
                  <a:pt x="30044" y="10604"/>
                </a:lnTo>
                <a:lnTo>
                  <a:pt x="29993" y="10660"/>
                </a:lnTo>
                <a:lnTo>
                  <a:pt x="29940" y="10715"/>
                </a:lnTo>
                <a:lnTo>
                  <a:pt x="29886" y="10770"/>
                </a:lnTo>
                <a:lnTo>
                  <a:pt x="29829" y="10822"/>
                </a:lnTo>
                <a:lnTo>
                  <a:pt x="29775" y="10867"/>
                </a:lnTo>
                <a:lnTo>
                  <a:pt x="29719" y="10911"/>
                </a:lnTo>
                <a:lnTo>
                  <a:pt x="29662" y="10953"/>
                </a:lnTo>
                <a:lnTo>
                  <a:pt x="29605" y="10993"/>
                </a:lnTo>
                <a:lnTo>
                  <a:pt x="29548" y="11032"/>
                </a:lnTo>
                <a:lnTo>
                  <a:pt x="29489" y="11068"/>
                </a:lnTo>
                <a:lnTo>
                  <a:pt x="29431" y="11105"/>
                </a:lnTo>
                <a:lnTo>
                  <a:pt x="29372" y="11138"/>
                </a:lnTo>
                <a:lnTo>
                  <a:pt x="29311" y="11170"/>
                </a:lnTo>
                <a:lnTo>
                  <a:pt x="29251" y="11201"/>
                </a:lnTo>
                <a:lnTo>
                  <a:pt x="29191" y="11231"/>
                </a:lnTo>
                <a:lnTo>
                  <a:pt x="29129" y="11259"/>
                </a:lnTo>
                <a:lnTo>
                  <a:pt x="29068" y="11285"/>
                </a:lnTo>
                <a:lnTo>
                  <a:pt x="29005" y="11310"/>
                </a:lnTo>
                <a:lnTo>
                  <a:pt x="28943" y="11333"/>
                </a:lnTo>
                <a:lnTo>
                  <a:pt x="28880" y="11353"/>
                </a:lnTo>
                <a:lnTo>
                  <a:pt x="28817" y="11374"/>
                </a:lnTo>
                <a:lnTo>
                  <a:pt x="28753" y="11392"/>
                </a:lnTo>
                <a:lnTo>
                  <a:pt x="28689" y="11410"/>
                </a:lnTo>
                <a:lnTo>
                  <a:pt x="28625" y="11424"/>
                </a:lnTo>
                <a:lnTo>
                  <a:pt x="28561" y="11439"/>
                </a:lnTo>
                <a:lnTo>
                  <a:pt x="28496" y="11451"/>
                </a:lnTo>
                <a:lnTo>
                  <a:pt x="28431" y="11462"/>
                </a:lnTo>
                <a:lnTo>
                  <a:pt x="28366" y="11471"/>
                </a:lnTo>
                <a:lnTo>
                  <a:pt x="28301" y="11479"/>
                </a:lnTo>
                <a:lnTo>
                  <a:pt x="28236" y="11486"/>
                </a:lnTo>
                <a:lnTo>
                  <a:pt x="28170" y="11490"/>
                </a:lnTo>
                <a:lnTo>
                  <a:pt x="28105" y="11494"/>
                </a:lnTo>
                <a:lnTo>
                  <a:pt x="28039" y="11496"/>
                </a:lnTo>
                <a:lnTo>
                  <a:pt x="27974" y="11496"/>
                </a:lnTo>
                <a:lnTo>
                  <a:pt x="27908" y="11495"/>
                </a:lnTo>
                <a:lnTo>
                  <a:pt x="27843" y="11493"/>
                </a:lnTo>
                <a:lnTo>
                  <a:pt x="27777" y="11489"/>
                </a:lnTo>
                <a:lnTo>
                  <a:pt x="27711" y="11484"/>
                </a:lnTo>
                <a:lnTo>
                  <a:pt x="27646" y="11476"/>
                </a:lnTo>
                <a:lnTo>
                  <a:pt x="27580" y="11468"/>
                </a:lnTo>
                <a:lnTo>
                  <a:pt x="27516" y="11459"/>
                </a:lnTo>
                <a:lnTo>
                  <a:pt x="27450" y="11447"/>
                </a:lnTo>
                <a:lnTo>
                  <a:pt x="27386" y="11435"/>
                </a:lnTo>
                <a:lnTo>
                  <a:pt x="27320" y="11421"/>
                </a:lnTo>
                <a:lnTo>
                  <a:pt x="27255" y="11405"/>
                </a:lnTo>
                <a:lnTo>
                  <a:pt x="27192" y="11389"/>
                </a:lnTo>
                <a:lnTo>
                  <a:pt x="27127" y="11371"/>
                </a:lnTo>
                <a:lnTo>
                  <a:pt x="27064" y="11351"/>
                </a:lnTo>
                <a:lnTo>
                  <a:pt x="27000" y="11331"/>
                </a:lnTo>
                <a:lnTo>
                  <a:pt x="26937" y="11308"/>
                </a:lnTo>
                <a:lnTo>
                  <a:pt x="26874" y="11284"/>
                </a:lnTo>
                <a:lnTo>
                  <a:pt x="26812" y="11259"/>
                </a:lnTo>
                <a:lnTo>
                  <a:pt x="26751" y="11233"/>
                </a:lnTo>
                <a:lnTo>
                  <a:pt x="26689" y="11205"/>
                </a:lnTo>
                <a:lnTo>
                  <a:pt x="26628" y="11175"/>
                </a:lnTo>
                <a:lnTo>
                  <a:pt x="26567" y="11144"/>
                </a:lnTo>
                <a:lnTo>
                  <a:pt x="26507" y="11113"/>
                </a:lnTo>
                <a:lnTo>
                  <a:pt x="26448" y="11080"/>
                </a:lnTo>
                <a:lnTo>
                  <a:pt x="26388" y="11044"/>
                </a:lnTo>
                <a:lnTo>
                  <a:pt x="26330" y="11009"/>
                </a:lnTo>
                <a:lnTo>
                  <a:pt x="26272" y="10971"/>
                </a:lnTo>
                <a:lnTo>
                  <a:pt x="26214" y="10933"/>
                </a:lnTo>
                <a:lnTo>
                  <a:pt x="26158" y="10892"/>
                </a:lnTo>
                <a:lnTo>
                  <a:pt x="26102" y="10852"/>
                </a:lnTo>
                <a:lnTo>
                  <a:pt x="26047" y="10809"/>
                </a:lnTo>
                <a:lnTo>
                  <a:pt x="25992" y="10765"/>
                </a:lnTo>
                <a:lnTo>
                  <a:pt x="25937" y="10720"/>
                </a:lnTo>
                <a:lnTo>
                  <a:pt x="25884" y="10673"/>
                </a:lnTo>
                <a:lnTo>
                  <a:pt x="25840" y="10644"/>
                </a:lnTo>
                <a:lnTo>
                  <a:pt x="25797" y="10618"/>
                </a:lnTo>
                <a:lnTo>
                  <a:pt x="25756" y="10593"/>
                </a:lnTo>
                <a:lnTo>
                  <a:pt x="25718" y="10571"/>
                </a:lnTo>
                <a:lnTo>
                  <a:pt x="25681" y="10551"/>
                </a:lnTo>
                <a:lnTo>
                  <a:pt x="25646" y="10533"/>
                </a:lnTo>
                <a:lnTo>
                  <a:pt x="25613" y="10518"/>
                </a:lnTo>
                <a:lnTo>
                  <a:pt x="25581" y="10503"/>
                </a:lnTo>
                <a:lnTo>
                  <a:pt x="25550" y="10492"/>
                </a:lnTo>
                <a:lnTo>
                  <a:pt x="25521" y="10480"/>
                </a:lnTo>
                <a:lnTo>
                  <a:pt x="25493" y="10472"/>
                </a:lnTo>
                <a:lnTo>
                  <a:pt x="25466" y="10464"/>
                </a:lnTo>
                <a:lnTo>
                  <a:pt x="25440" y="10457"/>
                </a:lnTo>
                <a:lnTo>
                  <a:pt x="25414" y="10452"/>
                </a:lnTo>
                <a:lnTo>
                  <a:pt x="25389" y="10448"/>
                </a:lnTo>
                <a:lnTo>
                  <a:pt x="25364" y="10445"/>
                </a:lnTo>
                <a:lnTo>
                  <a:pt x="3051" y="10445"/>
                </a:lnTo>
                <a:lnTo>
                  <a:pt x="2972" y="10444"/>
                </a:lnTo>
                <a:lnTo>
                  <a:pt x="2894" y="10442"/>
                </a:lnTo>
                <a:lnTo>
                  <a:pt x="2816" y="10437"/>
                </a:lnTo>
                <a:lnTo>
                  <a:pt x="2739" y="10429"/>
                </a:lnTo>
                <a:lnTo>
                  <a:pt x="2662" y="10421"/>
                </a:lnTo>
                <a:lnTo>
                  <a:pt x="2586" y="10411"/>
                </a:lnTo>
                <a:lnTo>
                  <a:pt x="2511" y="10398"/>
                </a:lnTo>
                <a:lnTo>
                  <a:pt x="2436" y="10383"/>
                </a:lnTo>
                <a:lnTo>
                  <a:pt x="2362" y="10367"/>
                </a:lnTo>
                <a:lnTo>
                  <a:pt x="2288" y="10349"/>
                </a:lnTo>
                <a:lnTo>
                  <a:pt x="2215" y="10329"/>
                </a:lnTo>
                <a:lnTo>
                  <a:pt x="2143" y="10309"/>
                </a:lnTo>
                <a:lnTo>
                  <a:pt x="2073" y="10285"/>
                </a:lnTo>
                <a:lnTo>
                  <a:pt x="2002" y="10261"/>
                </a:lnTo>
                <a:lnTo>
                  <a:pt x="1932" y="10234"/>
                </a:lnTo>
                <a:lnTo>
                  <a:pt x="1863" y="10205"/>
                </a:lnTo>
                <a:lnTo>
                  <a:pt x="1795" y="10176"/>
                </a:lnTo>
                <a:lnTo>
                  <a:pt x="1728" y="10144"/>
                </a:lnTo>
                <a:lnTo>
                  <a:pt x="1661" y="10112"/>
                </a:lnTo>
                <a:lnTo>
                  <a:pt x="1597" y="10077"/>
                </a:lnTo>
                <a:lnTo>
                  <a:pt x="1532" y="10041"/>
                </a:lnTo>
                <a:lnTo>
                  <a:pt x="1469" y="10004"/>
                </a:lnTo>
                <a:lnTo>
                  <a:pt x="1406" y="9965"/>
                </a:lnTo>
                <a:lnTo>
                  <a:pt x="1345" y="9924"/>
                </a:lnTo>
                <a:lnTo>
                  <a:pt x="1285" y="9883"/>
                </a:lnTo>
                <a:lnTo>
                  <a:pt x="1225" y="9839"/>
                </a:lnTo>
                <a:lnTo>
                  <a:pt x="1167" y="9794"/>
                </a:lnTo>
                <a:lnTo>
                  <a:pt x="1110" y="9749"/>
                </a:lnTo>
                <a:lnTo>
                  <a:pt x="1055" y="9702"/>
                </a:lnTo>
                <a:lnTo>
                  <a:pt x="999" y="9653"/>
                </a:lnTo>
                <a:lnTo>
                  <a:pt x="945" y="9603"/>
                </a:lnTo>
                <a:lnTo>
                  <a:pt x="893" y="9552"/>
                </a:lnTo>
                <a:lnTo>
                  <a:pt x="842" y="9500"/>
                </a:lnTo>
                <a:lnTo>
                  <a:pt x="792" y="9446"/>
                </a:lnTo>
                <a:lnTo>
                  <a:pt x="743" y="9392"/>
                </a:lnTo>
                <a:lnTo>
                  <a:pt x="696" y="9335"/>
                </a:lnTo>
                <a:lnTo>
                  <a:pt x="651" y="9278"/>
                </a:lnTo>
                <a:lnTo>
                  <a:pt x="606" y="9220"/>
                </a:lnTo>
                <a:lnTo>
                  <a:pt x="562" y="9161"/>
                </a:lnTo>
                <a:lnTo>
                  <a:pt x="521" y="9100"/>
                </a:lnTo>
                <a:lnTo>
                  <a:pt x="480" y="9039"/>
                </a:lnTo>
                <a:lnTo>
                  <a:pt x="441" y="8976"/>
                </a:lnTo>
                <a:lnTo>
                  <a:pt x="404" y="8913"/>
                </a:lnTo>
                <a:lnTo>
                  <a:pt x="367" y="8849"/>
                </a:lnTo>
                <a:lnTo>
                  <a:pt x="333" y="8784"/>
                </a:lnTo>
                <a:lnTo>
                  <a:pt x="301" y="8717"/>
                </a:lnTo>
                <a:lnTo>
                  <a:pt x="270" y="8651"/>
                </a:lnTo>
                <a:lnTo>
                  <a:pt x="239" y="8582"/>
                </a:lnTo>
                <a:lnTo>
                  <a:pt x="211" y="8513"/>
                </a:lnTo>
                <a:lnTo>
                  <a:pt x="185" y="8444"/>
                </a:lnTo>
                <a:lnTo>
                  <a:pt x="160" y="8373"/>
                </a:lnTo>
                <a:lnTo>
                  <a:pt x="136" y="8302"/>
                </a:lnTo>
                <a:lnTo>
                  <a:pt x="116" y="8230"/>
                </a:lnTo>
                <a:lnTo>
                  <a:pt x="96" y="8157"/>
                </a:lnTo>
                <a:lnTo>
                  <a:pt x="78" y="8083"/>
                </a:lnTo>
                <a:lnTo>
                  <a:pt x="61" y="8010"/>
                </a:lnTo>
                <a:lnTo>
                  <a:pt x="47" y="7935"/>
                </a:lnTo>
                <a:lnTo>
                  <a:pt x="34" y="7860"/>
                </a:lnTo>
                <a:lnTo>
                  <a:pt x="24" y="7784"/>
                </a:lnTo>
                <a:lnTo>
                  <a:pt x="16" y="7707"/>
                </a:lnTo>
                <a:lnTo>
                  <a:pt x="8" y="7630"/>
                </a:lnTo>
                <a:lnTo>
                  <a:pt x="4" y="7552"/>
                </a:lnTo>
                <a:lnTo>
                  <a:pt x="1" y="7474"/>
                </a:lnTo>
                <a:lnTo>
                  <a:pt x="0" y="7394"/>
                </a:lnTo>
                <a:lnTo>
                  <a:pt x="0" y="3050"/>
                </a:lnTo>
                <a:lnTo>
                  <a:pt x="1" y="2971"/>
                </a:lnTo>
                <a:lnTo>
                  <a:pt x="4" y="2893"/>
                </a:lnTo>
                <a:lnTo>
                  <a:pt x="8" y="2815"/>
                </a:lnTo>
                <a:lnTo>
                  <a:pt x="16" y="2738"/>
                </a:lnTo>
                <a:lnTo>
                  <a:pt x="24" y="2661"/>
                </a:lnTo>
                <a:lnTo>
                  <a:pt x="34" y="2585"/>
                </a:lnTo>
                <a:lnTo>
                  <a:pt x="47" y="2510"/>
                </a:lnTo>
                <a:lnTo>
                  <a:pt x="61" y="2435"/>
                </a:lnTo>
                <a:lnTo>
                  <a:pt x="78" y="2361"/>
                </a:lnTo>
                <a:lnTo>
                  <a:pt x="96" y="2288"/>
                </a:lnTo>
                <a:lnTo>
                  <a:pt x="116" y="2215"/>
                </a:lnTo>
                <a:lnTo>
                  <a:pt x="136" y="2143"/>
                </a:lnTo>
                <a:lnTo>
                  <a:pt x="160" y="2072"/>
                </a:lnTo>
                <a:lnTo>
                  <a:pt x="185" y="2001"/>
                </a:lnTo>
                <a:lnTo>
                  <a:pt x="211" y="1932"/>
                </a:lnTo>
                <a:lnTo>
                  <a:pt x="239" y="1863"/>
                </a:lnTo>
                <a:lnTo>
                  <a:pt x="270" y="1795"/>
                </a:lnTo>
                <a:lnTo>
                  <a:pt x="301" y="1728"/>
                </a:lnTo>
                <a:lnTo>
                  <a:pt x="333" y="1661"/>
                </a:lnTo>
                <a:lnTo>
                  <a:pt x="367" y="1596"/>
                </a:lnTo>
                <a:lnTo>
                  <a:pt x="404" y="1532"/>
                </a:lnTo>
                <a:lnTo>
                  <a:pt x="441" y="1468"/>
                </a:lnTo>
                <a:lnTo>
                  <a:pt x="480" y="1406"/>
                </a:lnTo>
                <a:lnTo>
                  <a:pt x="521" y="1345"/>
                </a:lnTo>
                <a:lnTo>
                  <a:pt x="562" y="1284"/>
                </a:lnTo>
                <a:lnTo>
                  <a:pt x="606" y="1225"/>
                </a:lnTo>
                <a:lnTo>
                  <a:pt x="651" y="1167"/>
                </a:lnTo>
                <a:lnTo>
                  <a:pt x="696" y="1109"/>
                </a:lnTo>
                <a:lnTo>
                  <a:pt x="743" y="1054"/>
                </a:lnTo>
                <a:lnTo>
                  <a:pt x="792" y="999"/>
                </a:lnTo>
                <a:lnTo>
                  <a:pt x="842" y="946"/>
                </a:lnTo>
                <a:lnTo>
                  <a:pt x="893" y="893"/>
                </a:lnTo>
                <a:lnTo>
                  <a:pt x="945" y="842"/>
                </a:lnTo>
                <a:lnTo>
                  <a:pt x="999" y="792"/>
                </a:lnTo>
                <a:lnTo>
                  <a:pt x="1055" y="744"/>
                </a:lnTo>
                <a:lnTo>
                  <a:pt x="1110" y="696"/>
                </a:lnTo>
                <a:lnTo>
                  <a:pt x="1167" y="650"/>
                </a:lnTo>
                <a:lnTo>
                  <a:pt x="1225" y="606"/>
                </a:lnTo>
                <a:lnTo>
                  <a:pt x="1285" y="563"/>
                </a:lnTo>
                <a:lnTo>
                  <a:pt x="1345" y="520"/>
                </a:lnTo>
                <a:lnTo>
                  <a:pt x="1406" y="481"/>
                </a:lnTo>
                <a:lnTo>
                  <a:pt x="1469" y="441"/>
                </a:lnTo>
                <a:lnTo>
                  <a:pt x="1532" y="404"/>
                </a:lnTo>
                <a:lnTo>
                  <a:pt x="1597" y="368"/>
                </a:lnTo>
                <a:lnTo>
                  <a:pt x="1661" y="334"/>
                </a:lnTo>
                <a:lnTo>
                  <a:pt x="1728" y="301"/>
                </a:lnTo>
                <a:lnTo>
                  <a:pt x="1795" y="270"/>
                </a:lnTo>
                <a:lnTo>
                  <a:pt x="1863" y="239"/>
                </a:lnTo>
                <a:lnTo>
                  <a:pt x="1932" y="211"/>
                </a:lnTo>
                <a:lnTo>
                  <a:pt x="2002" y="185"/>
                </a:lnTo>
                <a:lnTo>
                  <a:pt x="2073" y="160"/>
                </a:lnTo>
                <a:lnTo>
                  <a:pt x="2143" y="137"/>
                </a:lnTo>
                <a:lnTo>
                  <a:pt x="2215" y="116"/>
                </a:lnTo>
                <a:lnTo>
                  <a:pt x="2288" y="96"/>
                </a:lnTo>
                <a:lnTo>
                  <a:pt x="2362" y="78"/>
                </a:lnTo>
                <a:lnTo>
                  <a:pt x="2436" y="61"/>
                </a:lnTo>
                <a:lnTo>
                  <a:pt x="2511" y="48"/>
                </a:lnTo>
                <a:lnTo>
                  <a:pt x="2586" y="35"/>
                </a:lnTo>
                <a:lnTo>
                  <a:pt x="2662" y="24"/>
                </a:lnTo>
                <a:lnTo>
                  <a:pt x="2739" y="16"/>
                </a:lnTo>
                <a:lnTo>
                  <a:pt x="2816" y="8"/>
                </a:lnTo>
                <a:lnTo>
                  <a:pt x="2894" y="4"/>
                </a:lnTo>
                <a:lnTo>
                  <a:pt x="2972" y="1"/>
                </a:lnTo>
                <a:lnTo>
                  <a:pt x="3051" y="0"/>
                </a:lnTo>
                <a:lnTo>
                  <a:pt x="25929" y="0"/>
                </a:lnTo>
                <a:lnTo>
                  <a:pt x="26007" y="1"/>
                </a:lnTo>
                <a:lnTo>
                  <a:pt x="26086" y="4"/>
                </a:lnTo>
                <a:lnTo>
                  <a:pt x="26163" y="8"/>
                </a:lnTo>
                <a:lnTo>
                  <a:pt x="26240" y="16"/>
                </a:lnTo>
                <a:lnTo>
                  <a:pt x="26317" y="24"/>
                </a:lnTo>
                <a:lnTo>
                  <a:pt x="26393" y="35"/>
                </a:lnTo>
                <a:lnTo>
                  <a:pt x="26469" y="48"/>
                </a:lnTo>
                <a:lnTo>
                  <a:pt x="26543" y="61"/>
                </a:lnTo>
                <a:lnTo>
                  <a:pt x="26618" y="78"/>
                </a:lnTo>
                <a:lnTo>
                  <a:pt x="26691" y="96"/>
                </a:lnTo>
                <a:lnTo>
                  <a:pt x="26764" y="116"/>
                </a:lnTo>
                <a:lnTo>
                  <a:pt x="26836" y="137"/>
                </a:lnTo>
                <a:lnTo>
                  <a:pt x="26908" y="160"/>
                </a:lnTo>
                <a:lnTo>
                  <a:pt x="26977" y="185"/>
                </a:lnTo>
                <a:lnTo>
                  <a:pt x="27047" y="211"/>
                </a:lnTo>
                <a:lnTo>
                  <a:pt x="27117" y="239"/>
                </a:lnTo>
                <a:lnTo>
                  <a:pt x="27185" y="270"/>
                </a:lnTo>
                <a:lnTo>
                  <a:pt x="27251" y="301"/>
                </a:lnTo>
                <a:lnTo>
                  <a:pt x="27318" y="334"/>
                </a:lnTo>
                <a:lnTo>
                  <a:pt x="27383" y="368"/>
                </a:lnTo>
                <a:lnTo>
                  <a:pt x="27448" y="404"/>
                </a:lnTo>
                <a:lnTo>
                  <a:pt x="27510" y="441"/>
                </a:lnTo>
                <a:lnTo>
                  <a:pt x="27573" y="481"/>
                </a:lnTo>
                <a:lnTo>
                  <a:pt x="27634" y="520"/>
                </a:lnTo>
                <a:lnTo>
                  <a:pt x="27695" y="563"/>
                </a:lnTo>
                <a:lnTo>
                  <a:pt x="27754" y="606"/>
                </a:lnTo>
                <a:lnTo>
                  <a:pt x="27812" y="650"/>
                </a:lnTo>
                <a:lnTo>
                  <a:pt x="27870" y="696"/>
                </a:lnTo>
                <a:lnTo>
                  <a:pt x="27926" y="744"/>
                </a:lnTo>
                <a:lnTo>
                  <a:pt x="27980" y="792"/>
                </a:lnTo>
                <a:lnTo>
                  <a:pt x="28034" y="842"/>
                </a:lnTo>
                <a:lnTo>
                  <a:pt x="28086" y="893"/>
                </a:lnTo>
                <a:lnTo>
                  <a:pt x="28137" y="946"/>
                </a:lnTo>
                <a:lnTo>
                  <a:pt x="28187" y="999"/>
                </a:lnTo>
                <a:lnTo>
                  <a:pt x="28236" y="1054"/>
                </a:lnTo>
                <a:lnTo>
                  <a:pt x="28283" y="1109"/>
                </a:lnTo>
                <a:lnTo>
                  <a:pt x="28330" y="1167"/>
                </a:lnTo>
                <a:lnTo>
                  <a:pt x="28373" y="1225"/>
                </a:lnTo>
                <a:lnTo>
                  <a:pt x="28417" y="1284"/>
                </a:lnTo>
                <a:lnTo>
                  <a:pt x="28459" y="1345"/>
                </a:lnTo>
                <a:lnTo>
                  <a:pt x="28499" y="1406"/>
                </a:lnTo>
                <a:lnTo>
                  <a:pt x="28538" y="1468"/>
                </a:lnTo>
                <a:lnTo>
                  <a:pt x="28575" y="1532"/>
                </a:lnTo>
                <a:lnTo>
                  <a:pt x="28612" y="1596"/>
                </a:lnTo>
                <a:lnTo>
                  <a:pt x="28646" y="1661"/>
                </a:lnTo>
                <a:lnTo>
                  <a:pt x="28680" y="1728"/>
                </a:lnTo>
                <a:lnTo>
                  <a:pt x="28711" y="1795"/>
                </a:lnTo>
                <a:lnTo>
                  <a:pt x="28740" y="1863"/>
                </a:lnTo>
                <a:lnTo>
                  <a:pt x="28768" y="1932"/>
                </a:lnTo>
                <a:lnTo>
                  <a:pt x="28795" y="2001"/>
                </a:lnTo>
                <a:lnTo>
                  <a:pt x="28820" y="2072"/>
                </a:lnTo>
                <a:lnTo>
                  <a:pt x="28843" y="2143"/>
                </a:lnTo>
                <a:lnTo>
                  <a:pt x="28865" y="2215"/>
                </a:lnTo>
                <a:lnTo>
                  <a:pt x="28884" y="2288"/>
                </a:lnTo>
                <a:lnTo>
                  <a:pt x="28902" y="2361"/>
                </a:lnTo>
                <a:lnTo>
                  <a:pt x="28918" y="2435"/>
                </a:lnTo>
                <a:lnTo>
                  <a:pt x="28933" y="2510"/>
                </a:lnTo>
                <a:lnTo>
                  <a:pt x="28945" y="2585"/>
                </a:lnTo>
                <a:lnTo>
                  <a:pt x="28955" y="2661"/>
                </a:lnTo>
                <a:lnTo>
                  <a:pt x="28965" y="2738"/>
                </a:lnTo>
                <a:lnTo>
                  <a:pt x="28971" y="2815"/>
                </a:lnTo>
                <a:lnTo>
                  <a:pt x="28976" y="2893"/>
                </a:lnTo>
                <a:lnTo>
                  <a:pt x="28979" y="2971"/>
                </a:lnTo>
                <a:lnTo>
                  <a:pt x="28980" y="3050"/>
                </a:lnTo>
                <a:lnTo>
                  <a:pt x="28980" y="5222"/>
                </a:lnTo>
                <a:lnTo>
                  <a:pt x="28979" y="5273"/>
                </a:lnTo>
                <a:lnTo>
                  <a:pt x="28978" y="5323"/>
                </a:lnTo>
                <a:lnTo>
                  <a:pt x="28974" y="5373"/>
                </a:lnTo>
                <a:lnTo>
                  <a:pt x="28969" y="5422"/>
                </a:lnTo>
                <a:lnTo>
                  <a:pt x="28965" y="5447"/>
                </a:lnTo>
                <a:lnTo>
                  <a:pt x="28961" y="5471"/>
                </a:lnTo>
                <a:lnTo>
                  <a:pt x="28955" y="5495"/>
                </a:lnTo>
                <a:lnTo>
                  <a:pt x="28950" y="5518"/>
                </a:lnTo>
                <a:lnTo>
                  <a:pt x="28943" y="5542"/>
                </a:lnTo>
                <a:lnTo>
                  <a:pt x="28936" y="5565"/>
                </a:lnTo>
                <a:lnTo>
                  <a:pt x="28927" y="5588"/>
                </a:lnTo>
                <a:lnTo>
                  <a:pt x="28918" y="5610"/>
                </a:lnTo>
                <a:lnTo>
                  <a:pt x="28825" y="5605"/>
                </a:lnTo>
                <a:lnTo>
                  <a:pt x="28733" y="5603"/>
                </a:lnTo>
                <a:lnTo>
                  <a:pt x="28640" y="5603"/>
                </a:lnTo>
                <a:lnTo>
                  <a:pt x="28548" y="5605"/>
                </a:lnTo>
                <a:lnTo>
                  <a:pt x="28456" y="5610"/>
                </a:lnTo>
                <a:lnTo>
                  <a:pt x="28364" y="5617"/>
                </a:lnTo>
                <a:lnTo>
                  <a:pt x="28274" y="5625"/>
                </a:lnTo>
                <a:lnTo>
                  <a:pt x="28183" y="5637"/>
                </a:lnTo>
                <a:lnTo>
                  <a:pt x="28092" y="5649"/>
                </a:lnTo>
                <a:lnTo>
                  <a:pt x="28003" y="5665"/>
                </a:lnTo>
                <a:lnTo>
                  <a:pt x="27913" y="5682"/>
                </a:lnTo>
                <a:lnTo>
                  <a:pt x="27825" y="5702"/>
                </a:lnTo>
                <a:lnTo>
                  <a:pt x="27737" y="5725"/>
                </a:lnTo>
                <a:lnTo>
                  <a:pt x="27650" y="5749"/>
                </a:lnTo>
                <a:lnTo>
                  <a:pt x="27564" y="5776"/>
                </a:lnTo>
                <a:lnTo>
                  <a:pt x="27478" y="5805"/>
                </a:lnTo>
                <a:lnTo>
                  <a:pt x="27437" y="5821"/>
                </a:lnTo>
                <a:lnTo>
                  <a:pt x="27394" y="5836"/>
                </a:lnTo>
                <a:lnTo>
                  <a:pt x="27352" y="5853"/>
                </a:lnTo>
                <a:lnTo>
                  <a:pt x="27311" y="5870"/>
                </a:lnTo>
                <a:lnTo>
                  <a:pt x="27269" y="5887"/>
                </a:lnTo>
                <a:lnTo>
                  <a:pt x="27228" y="5906"/>
                </a:lnTo>
                <a:lnTo>
                  <a:pt x="27187" y="5925"/>
                </a:lnTo>
                <a:lnTo>
                  <a:pt x="27147" y="5945"/>
                </a:lnTo>
                <a:lnTo>
                  <a:pt x="27107" y="5964"/>
                </a:lnTo>
                <a:lnTo>
                  <a:pt x="27066" y="5985"/>
                </a:lnTo>
                <a:lnTo>
                  <a:pt x="27026" y="6007"/>
                </a:lnTo>
                <a:lnTo>
                  <a:pt x="26988" y="6029"/>
                </a:lnTo>
                <a:lnTo>
                  <a:pt x="26948" y="6051"/>
                </a:lnTo>
                <a:lnTo>
                  <a:pt x="26910" y="6075"/>
                </a:lnTo>
                <a:lnTo>
                  <a:pt x="26871" y="6098"/>
                </a:lnTo>
                <a:lnTo>
                  <a:pt x="26833" y="6123"/>
                </a:lnTo>
                <a:lnTo>
                  <a:pt x="26795" y="6148"/>
                </a:lnTo>
                <a:lnTo>
                  <a:pt x="26758" y="6173"/>
                </a:lnTo>
                <a:lnTo>
                  <a:pt x="26721" y="6199"/>
                </a:lnTo>
                <a:lnTo>
                  <a:pt x="26684" y="6226"/>
                </a:lnTo>
                <a:lnTo>
                  <a:pt x="26648" y="6253"/>
                </a:lnTo>
                <a:lnTo>
                  <a:pt x="26612" y="6281"/>
                </a:lnTo>
                <a:lnTo>
                  <a:pt x="26577" y="6309"/>
                </a:lnTo>
                <a:lnTo>
                  <a:pt x="26541" y="6338"/>
                </a:lnTo>
                <a:lnTo>
                  <a:pt x="26507" y="6368"/>
                </a:lnTo>
                <a:lnTo>
                  <a:pt x="26473" y="6398"/>
                </a:lnTo>
                <a:lnTo>
                  <a:pt x="26438" y="6430"/>
                </a:lnTo>
                <a:lnTo>
                  <a:pt x="26405" y="6462"/>
                </a:lnTo>
                <a:lnTo>
                  <a:pt x="26372" y="6494"/>
                </a:lnTo>
                <a:lnTo>
                  <a:pt x="26339" y="6526"/>
                </a:lnTo>
                <a:lnTo>
                  <a:pt x="26307" y="6560"/>
                </a:lnTo>
                <a:lnTo>
                  <a:pt x="26275" y="6594"/>
                </a:lnTo>
                <a:lnTo>
                  <a:pt x="26232" y="6643"/>
                </a:lnTo>
                <a:lnTo>
                  <a:pt x="26191" y="6694"/>
                </a:lnTo>
                <a:lnTo>
                  <a:pt x="26152" y="6744"/>
                </a:lnTo>
                <a:lnTo>
                  <a:pt x="26113" y="6796"/>
                </a:lnTo>
                <a:lnTo>
                  <a:pt x="26076" y="6848"/>
                </a:lnTo>
                <a:lnTo>
                  <a:pt x="26041" y="6901"/>
                </a:lnTo>
                <a:lnTo>
                  <a:pt x="26006" y="6954"/>
                </a:lnTo>
                <a:lnTo>
                  <a:pt x="25973" y="7008"/>
                </a:lnTo>
                <a:lnTo>
                  <a:pt x="25942" y="7063"/>
                </a:lnTo>
                <a:lnTo>
                  <a:pt x="25911" y="7119"/>
                </a:lnTo>
                <a:lnTo>
                  <a:pt x="25882" y="7174"/>
                </a:lnTo>
                <a:lnTo>
                  <a:pt x="25855" y="7231"/>
                </a:lnTo>
                <a:lnTo>
                  <a:pt x="25829" y="7287"/>
                </a:lnTo>
                <a:lnTo>
                  <a:pt x="25804" y="7344"/>
                </a:lnTo>
                <a:lnTo>
                  <a:pt x="25780" y="7403"/>
                </a:lnTo>
                <a:lnTo>
                  <a:pt x="25758" y="7461"/>
                </a:lnTo>
                <a:lnTo>
                  <a:pt x="25738" y="7519"/>
                </a:lnTo>
                <a:lnTo>
                  <a:pt x="25719" y="7578"/>
                </a:lnTo>
                <a:lnTo>
                  <a:pt x="25701" y="7637"/>
                </a:lnTo>
                <a:lnTo>
                  <a:pt x="25684" y="7697"/>
                </a:lnTo>
                <a:lnTo>
                  <a:pt x="25669" y="7757"/>
                </a:lnTo>
                <a:lnTo>
                  <a:pt x="25655" y="7817"/>
                </a:lnTo>
                <a:lnTo>
                  <a:pt x="25643" y="7877"/>
                </a:lnTo>
                <a:lnTo>
                  <a:pt x="25631" y="7938"/>
                </a:lnTo>
                <a:lnTo>
                  <a:pt x="25622" y="7998"/>
                </a:lnTo>
                <a:lnTo>
                  <a:pt x="25614" y="8058"/>
                </a:lnTo>
                <a:lnTo>
                  <a:pt x="25606" y="8120"/>
                </a:lnTo>
                <a:lnTo>
                  <a:pt x="25601" y="8180"/>
                </a:lnTo>
                <a:lnTo>
                  <a:pt x="25597" y="8242"/>
                </a:lnTo>
                <a:lnTo>
                  <a:pt x="25595" y="8303"/>
                </a:lnTo>
                <a:lnTo>
                  <a:pt x="25593" y="8363"/>
                </a:lnTo>
                <a:lnTo>
                  <a:pt x="25593" y="8425"/>
                </a:lnTo>
                <a:lnTo>
                  <a:pt x="25595" y="8486"/>
                </a:lnTo>
                <a:lnTo>
                  <a:pt x="25597" y="8547"/>
                </a:lnTo>
                <a:lnTo>
                  <a:pt x="25601" y="8608"/>
                </a:lnTo>
                <a:lnTo>
                  <a:pt x="25607" y="8668"/>
                </a:lnTo>
                <a:lnTo>
                  <a:pt x="25614" y="8729"/>
                </a:lnTo>
                <a:lnTo>
                  <a:pt x="25622" y="8789"/>
                </a:lnTo>
                <a:lnTo>
                  <a:pt x="25632" y="8849"/>
                </a:lnTo>
                <a:lnTo>
                  <a:pt x="25644" y="8910"/>
                </a:lnTo>
                <a:lnTo>
                  <a:pt x="25656" y="8969"/>
                </a:lnTo>
                <a:lnTo>
                  <a:pt x="25670" y="9028"/>
                </a:lnTo>
                <a:lnTo>
                  <a:pt x="25686" y="9088"/>
                </a:lnTo>
                <a:lnTo>
                  <a:pt x="25702" y="9146"/>
                </a:lnTo>
                <a:lnTo>
                  <a:pt x="25721" y="9204"/>
                </a:lnTo>
                <a:lnTo>
                  <a:pt x="25740" y="9263"/>
                </a:lnTo>
                <a:lnTo>
                  <a:pt x="25762" y="9320"/>
                </a:lnTo>
                <a:lnTo>
                  <a:pt x="25783" y="9377"/>
                </a:lnTo>
                <a:lnTo>
                  <a:pt x="25807" y="9434"/>
                </a:lnTo>
                <a:lnTo>
                  <a:pt x="25832" y="9490"/>
                </a:lnTo>
                <a:lnTo>
                  <a:pt x="25859" y="9546"/>
                </a:lnTo>
                <a:lnTo>
                  <a:pt x="25888" y="9601"/>
                </a:lnTo>
                <a:lnTo>
                  <a:pt x="25917" y="9655"/>
                </a:lnTo>
                <a:lnTo>
                  <a:pt x="25948" y="9709"/>
                </a:lnTo>
                <a:lnTo>
                  <a:pt x="25980" y="9762"/>
                </a:lnTo>
                <a:lnTo>
                  <a:pt x="26015" y="9815"/>
                </a:lnTo>
                <a:lnTo>
                  <a:pt x="26050" y="9867"/>
                </a:lnTo>
                <a:lnTo>
                  <a:pt x="26086" y="9918"/>
                </a:lnTo>
                <a:lnTo>
                  <a:pt x="26124" y="9969"/>
                </a:lnTo>
                <a:lnTo>
                  <a:pt x="26163" y="10018"/>
                </a:lnTo>
                <a:lnTo>
                  <a:pt x="26205" y="10067"/>
                </a:lnTo>
                <a:lnTo>
                  <a:pt x="26247" y="10116"/>
                </a:lnTo>
                <a:lnTo>
                  <a:pt x="26290" y="10163"/>
                </a:lnTo>
                <a:lnTo>
                  <a:pt x="26336" y="10210"/>
                </a:lnTo>
                <a:lnTo>
                  <a:pt x="26383" y="10254"/>
                </a:lnTo>
                <a:lnTo>
                  <a:pt x="26430" y="10298"/>
                </a:lnTo>
                <a:lnTo>
                  <a:pt x="26479" y="10340"/>
                </a:lnTo>
                <a:lnTo>
                  <a:pt x="26528" y="10380"/>
                </a:lnTo>
                <a:lnTo>
                  <a:pt x="26579" y="10419"/>
                </a:lnTo>
                <a:lnTo>
                  <a:pt x="26630" y="10456"/>
                </a:lnTo>
                <a:lnTo>
                  <a:pt x="26682" y="10492"/>
                </a:lnTo>
                <a:lnTo>
                  <a:pt x="26735" y="10525"/>
                </a:lnTo>
                <a:lnTo>
                  <a:pt x="26788" y="10557"/>
                </a:lnTo>
                <a:lnTo>
                  <a:pt x="26843" y="10588"/>
                </a:lnTo>
                <a:lnTo>
                  <a:pt x="26897" y="10618"/>
                </a:lnTo>
                <a:lnTo>
                  <a:pt x="26954" y="10645"/>
                </a:lnTo>
                <a:lnTo>
                  <a:pt x="27010" y="10671"/>
                </a:lnTo>
                <a:lnTo>
                  <a:pt x="27067" y="10695"/>
                </a:lnTo>
                <a:lnTo>
                  <a:pt x="27124" y="10718"/>
                </a:lnTo>
                <a:lnTo>
                  <a:pt x="27182" y="10738"/>
                </a:lnTo>
                <a:lnTo>
                  <a:pt x="27240" y="10758"/>
                </a:lnTo>
                <a:lnTo>
                  <a:pt x="27298" y="10776"/>
                </a:lnTo>
                <a:lnTo>
                  <a:pt x="27357" y="10792"/>
                </a:lnTo>
                <a:lnTo>
                  <a:pt x="27417" y="10807"/>
                </a:lnTo>
                <a:lnTo>
                  <a:pt x="27476" y="10821"/>
                </a:lnTo>
                <a:lnTo>
                  <a:pt x="27535" y="10832"/>
                </a:lnTo>
                <a:lnTo>
                  <a:pt x="27596" y="10841"/>
                </a:lnTo>
                <a:lnTo>
                  <a:pt x="27655" y="10850"/>
                </a:lnTo>
                <a:lnTo>
                  <a:pt x="27716" y="10857"/>
                </a:lnTo>
                <a:lnTo>
                  <a:pt x="27776" y="10862"/>
                </a:lnTo>
                <a:lnTo>
                  <a:pt x="27836" y="10865"/>
                </a:lnTo>
                <a:lnTo>
                  <a:pt x="27897" y="10867"/>
                </a:lnTo>
                <a:lnTo>
                  <a:pt x="27956" y="10868"/>
                </a:lnTo>
                <a:lnTo>
                  <a:pt x="28016" y="10867"/>
                </a:lnTo>
                <a:lnTo>
                  <a:pt x="28077" y="10864"/>
                </a:lnTo>
                <a:lnTo>
                  <a:pt x="28136" y="10860"/>
                </a:lnTo>
                <a:lnTo>
                  <a:pt x="28195" y="10854"/>
                </a:lnTo>
                <a:lnTo>
                  <a:pt x="28255" y="10847"/>
                </a:lnTo>
                <a:lnTo>
                  <a:pt x="28314" y="10838"/>
                </a:lnTo>
                <a:lnTo>
                  <a:pt x="28372" y="10828"/>
                </a:lnTo>
                <a:lnTo>
                  <a:pt x="28431" y="10815"/>
                </a:lnTo>
                <a:lnTo>
                  <a:pt x="28488" y="10802"/>
                </a:lnTo>
                <a:lnTo>
                  <a:pt x="28545" y="10786"/>
                </a:lnTo>
                <a:lnTo>
                  <a:pt x="28603" y="10770"/>
                </a:lnTo>
                <a:lnTo>
                  <a:pt x="28659" y="10752"/>
                </a:lnTo>
                <a:lnTo>
                  <a:pt x="28714" y="10732"/>
                </a:lnTo>
                <a:lnTo>
                  <a:pt x="28769" y="10710"/>
                </a:lnTo>
                <a:lnTo>
                  <a:pt x="28823" y="10687"/>
                </a:lnTo>
                <a:lnTo>
                  <a:pt x="28877" y="10662"/>
                </a:lnTo>
                <a:lnTo>
                  <a:pt x="28930" y="10636"/>
                </a:lnTo>
                <a:lnTo>
                  <a:pt x="28983" y="10609"/>
                </a:lnTo>
                <a:lnTo>
                  <a:pt x="29034" y="10580"/>
                </a:lnTo>
                <a:lnTo>
                  <a:pt x="29083" y="10549"/>
                </a:lnTo>
                <a:lnTo>
                  <a:pt x="29133" y="10517"/>
                </a:lnTo>
                <a:lnTo>
                  <a:pt x="29181" y="10482"/>
                </a:lnTo>
                <a:lnTo>
                  <a:pt x="29229" y="10447"/>
                </a:lnTo>
                <a:lnTo>
                  <a:pt x="29276" y="10411"/>
                </a:lnTo>
                <a:lnTo>
                  <a:pt x="29321" y="10372"/>
                </a:lnTo>
                <a:lnTo>
                  <a:pt x="29366" y="10332"/>
                </a:lnTo>
                <a:lnTo>
                  <a:pt x="29408" y="10291"/>
                </a:lnTo>
                <a:lnTo>
                  <a:pt x="29450" y="10247"/>
                </a:lnTo>
                <a:lnTo>
                  <a:pt x="29491" y="10202"/>
                </a:lnTo>
                <a:lnTo>
                  <a:pt x="29530" y="10157"/>
                </a:lnTo>
                <a:lnTo>
                  <a:pt x="29569" y="10109"/>
                </a:lnTo>
                <a:lnTo>
                  <a:pt x="29605" y="10060"/>
                </a:lnTo>
                <a:lnTo>
                  <a:pt x="29640" y="10009"/>
                </a:lnTo>
                <a:lnTo>
                  <a:pt x="29674" y="9957"/>
                </a:lnTo>
                <a:lnTo>
                  <a:pt x="29707" y="9903"/>
                </a:lnTo>
                <a:lnTo>
                  <a:pt x="29727" y="9868"/>
                </a:lnTo>
                <a:lnTo>
                  <a:pt x="29746" y="9833"/>
                </a:lnTo>
                <a:lnTo>
                  <a:pt x="29764" y="9798"/>
                </a:lnTo>
                <a:lnTo>
                  <a:pt x="29783" y="9761"/>
                </a:lnTo>
                <a:lnTo>
                  <a:pt x="29800" y="9726"/>
                </a:lnTo>
                <a:lnTo>
                  <a:pt x="29817" y="9688"/>
                </a:lnTo>
                <a:lnTo>
                  <a:pt x="29833" y="9652"/>
                </a:lnTo>
                <a:lnTo>
                  <a:pt x="29850" y="9614"/>
                </a:lnTo>
                <a:lnTo>
                  <a:pt x="29864" y="9577"/>
                </a:lnTo>
                <a:lnTo>
                  <a:pt x="29879" y="9538"/>
                </a:lnTo>
                <a:lnTo>
                  <a:pt x="29893" y="9501"/>
                </a:lnTo>
                <a:lnTo>
                  <a:pt x="29906" y="9462"/>
                </a:lnTo>
                <a:lnTo>
                  <a:pt x="29918" y="9424"/>
                </a:lnTo>
                <a:lnTo>
                  <a:pt x="29931" y="9384"/>
                </a:lnTo>
                <a:lnTo>
                  <a:pt x="29942" y="9346"/>
                </a:lnTo>
                <a:lnTo>
                  <a:pt x="29953" y="9306"/>
                </a:lnTo>
                <a:lnTo>
                  <a:pt x="29962" y="9267"/>
                </a:lnTo>
                <a:lnTo>
                  <a:pt x="29971" y="9227"/>
                </a:lnTo>
                <a:lnTo>
                  <a:pt x="29980" y="9188"/>
                </a:lnTo>
                <a:lnTo>
                  <a:pt x="29988" y="9147"/>
                </a:lnTo>
                <a:lnTo>
                  <a:pt x="29994" y="9108"/>
                </a:lnTo>
                <a:lnTo>
                  <a:pt x="30001" y="9068"/>
                </a:lnTo>
                <a:lnTo>
                  <a:pt x="30006" y="9027"/>
                </a:lnTo>
                <a:lnTo>
                  <a:pt x="30011" y="8988"/>
                </a:lnTo>
                <a:lnTo>
                  <a:pt x="30015" y="8947"/>
                </a:lnTo>
                <a:lnTo>
                  <a:pt x="30018" y="8908"/>
                </a:lnTo>
                <a:lnTo>
                  <a:pt x="30020" y="8867"/>
                </a:lnTo>
                <a:lnTo>
                  <a:pt x="30021" y="8827"/>
                </a:lnTo>
                <a:lnTo>
                  <a:pt x="30023" y="8787"/>
                </a:lnTo>
                <a:lnTo>
                  <a:pt x="30023" y="8747"/>
                </a:lnTo>
                <a:lnTo>
                  <a:pt x="30021" y="8707"/>
                </a:lnTo>
                <a:lnTo>
                  <a:pt x="30019" y="8667"/>
                </a:lnTo>
                <a:lnTo>
                  <a:pt x="30017" y="8628"/>
                </a:lnTo>
                <a:lnTo>
                  <a:pt x="30013" y="8588"/>
                </a:lnTo>
                <a:lnTo>
                  <a:pt x="30009" y="8549"/>
                </a:lnTo>
                <a:lnTo>
                  <a:pt x="30004" y="8509"/>
                </a:lnTo>
                <a:lnTo>
                  <a:pt x="29998" y="8471"/>
                </a:lnTo>
                <a:lnTo>
                  <a:pt x="29990" y="8432"/>
                </a:lnTo>
                <a:lnTo>
                  <a:pt x="29982" y="8394"/>
                </a:lnTo>
                <a:lnTo>
                  <a:pt x="29974" y="8355"/>
                </a:lnTo>
                <a:lnTo>
                  <a:pt x="29963" y="8317"/>
                </a:lnTo>
                <a:lnTo>
                  <a:pt x="29953" y="8279"/>
                </a:lnTo>
                <a:lnTo>
                  <a:pt x="29941" y="8242"/>
                </a:lnTo>
                <a:lnTo>
                  <a:pt x="29928" y="8204"/>
                </a:lnTo>
                <a:lnTo>
                  <a:pt x="29914" y="8168"/>
                </a:lnTo>
                <a:lnTo>
                  <a:pt x="29900" y="8130"/>
                </a:lnTo>
                <a:lnTo>
                  <a:pt x="29884" y="8095"/>
                </a:lnTo>
                <a:lnTo>
                  <a:pt x="29867" y="8058"/>
                </a:lnTo>
                <a:lnTo>
                  <a:pt x="29850" y="8023"/>
                </a:lnTo>
                <a:lnTo>
                  <a:pt x="29831" y="7989"/>
                </a:lnTo>
                <a:lnTo>
                  <a:pt x="29811" y="7954"/>
                </a:lnTo>
                <a:lnTo>
                  <a:pt x="29790" y="7920"/>
                </a:lnTo>
                <a:lnTo>
                  <a:pt x="29767" y="7887"/>
                </a:lnTo>
                <a:lnTo>
                  <a:pt x="29745" y="7853"/>
                </a:lnTo>
                <a:lnTo>
                  <a:pt x="29721" y="7821"/>
                </a:lnTo>
                <a:lnTo>
                  <a:pt x="29696" y="7789"/>
                </a:lnTo>
                <a:lnTo>
                  <a:pt x="29670" y="7758"/>
                </a:lnTo>
                <a:lnTo>
                  <a:pt x="29643" y="7726"/>
                </a:lnTo>
                <a:lnTo>
                  <a:pt x="29613" y="7696"/>
                </a:lnTo>
                <a:lnTo>
                  <a:pt x="29584" y="7666"/>
                </a:lnTo>
                <a:lnTo>
                  <a:pt x="29553" y="7637"/>
                </a:lnTo>
                <a:lnTo>
                  <a:pt x="29522" y="7609"/>
                </a:lnTo>
                <a:lnTo>
                  <a:pt x="29488" y="7581"/>
                </a:lnTo>
                <a:lnTo>
                  <a:pt x="29454" y="7554"/>
                </a:lnTo>
                <a:lnTo>
                  <a:pt x="29417" y="7517"/>
                </a:lnTo>
                <a:lnTo>
                  <a:pt x="29384" y="7487"/>
                </a:lnTo>
                <a:lnTo>
                  <a:pt x="29355" y="7461"/>
                </a:lnTo>
                <a:lnTo>
                  <a:pt x="29331" y="7439"/>
                </a:lnTo>
                <a:lnTo>
                  <a:pt x="29297" y="7412"/>
                </a:lnTo>
                <a:lnTo>
                  <a:pt x="29285" y="7403"/>
                </a:lnTo>
                <a:close/>
              </a:path>
            </a:pathLst>
          </a:custGeom>
          <a:solidFill>
            <a:srgbClr val="47BAB8"/>
          </a:solidFill>
          <a:ln w="38100">
            <a:solidFill>
              <a:schemeClr val="bg1"/>
            </a:solidFill>
          </a:ln>
          <a:effectLst>
            <a:outerShdw blurRad="57150" dist="19050" dir="5400000" algn="ctr" rotWithShape="0">
              <a:srgbClr val="000000">
                <a:alpha val="63000"/>
              </a:srgbClr>
            </a:outerShdw>
          </a:effectLst>
        </p:spPr>
        <p:txBody>
          <a:bodyPr rIns="378000" anchor="ctr">
            <a:normAutofit/>
          </a:bodyPr>
          <a:lstStyle/>
          <a:p>
            <a:pPr algn="ctr" defTabSz="1371600">
              <a:defRPr/>
            </a:pPr>
            <a:r>
              <a:rPr lang="en-US" altLang="zh-CN" sz="3000" kern="0">
                <a:solidFill>
                  <a:srgbClr val="FFFFFF"/>
                </a:solidFill>
                <a:latin typeface="#9Slide03 AllRoundGothic" panose="020B0703020202020104" pitchFamily="34" charset="0"/>
                <a:ea typeface="微软雅黑"/>
                <a:cs typeface="+mn-ea"/>
                <a:sym typeface="+mn-lt"/>
              </a:rPr>
              <a:t>Câu 20</a:t>
            </a:r>
            <a:endParaRPr lang="zh-CN" altLang="en-US" sz="3000" kern="0" dirty="0">
              <a:solidFill>
                <a:srgbClr val="FFFFFF"/>
              </a:solidFill>
              <a:latin typeface="#9Slide03 AllRoundGothic" panose="020B0703020202020104" pitchFamily="34" charset="0"/>
              <a:ea typeface="微软雅黑"/>
              <a:cs typeface="+mn-ea"/>
              <a:sym typeface="+mn-lt"/>
            </a:endParaRPr>
          </a:p>
        </p:txBody>
      </p:sp>
      <p:sp>
        <p:nvSpPr>
          <p:cNvPr id="12" name="MH_Text_1" descr="n23 Fb Tran Manh Tung">
            <a:extLst>
              <a:ext uri="{FF2B5EF4-FFF2-40B4-BE49-F238E27FC236}">
                <a16:creationId xmlns:a16="http://schemas.microsoft.com/office/drawing/2014/main" id="{CED61294-3669-2692-0492-A71E56B9084C}"/>
              </a:ext>
            </a:extLst>
          </p:cNvPr>
          <p:cNvSpPr txBox="1">
            <a:spLocks noChangeArrowheads="1"/>
          </p:cNvSpPr>
          <p:nvPr>
            <p:custDataLst>
              <p:tags r:id="rId7"/>
            </p:custDataLst>
          </p:nvPr>
        </p:nvSpPr>
        <p:spPr bwMode="auto">
          <a:xfrm>
            <a:off x="457200" y="6817759"/>
            <a:ext cx="4572000" cy="1381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just"/>
            <a:r>
              <a:rPr lang="en-US" sz="2800"/>
              <a:t>+ Năng lượng hạt nhân có mặt tích cực, và tiêu cực? </a:t>
            </a:r>
          </a:p>
          <a:p>
            <a:pPr lvl="0" algn="just"/>
            <a:r>
              <a:rPr lang="en-US" sz="2800"/>
              <a:t>+ Điều gì sẽ xảy ra nếu không kiểm soát được phản ứng hạt nhân và sử dụng năng lượng này không vì mục đích hòa bình?</a:t>
            </a:r>
          </a:p>
        </p:txBody>
      </p:sp>
      <p:sp>
        <p:nvSpPr>
          <p:cNvPr id="13" name="MH_SubTitle_1" descr="n23 Fb Tran Manh Tung">
            <a:extLst>
              <a:ext uri="{FF2B5EF4-FFF2-40B4-BE49-F238E27FC236}">
                <a16:creationId xmlns:a16="http://schemas.microsoft.com/office/drawing/2014/main" id="{483DBBED-2FA8-0D6A-4809-6A8CF4B4C90F}"/>
              </a:ext>
            </a:extLst>
          </p:cNvPr>
          <p:cNvSpPr>
            <a:spLocks/>
          </p:cNvSpPr>
          <p:nvPr>
            <p:custDataLst>
              <p:tags r:id="rId8"/>
            </p:custDataLst>
          </p:nvPr>
        </p:nvSpPr>
        <p:spPr bwMode="auto">
          <a:xfrm>
            <a:off x="7114713" y="6210300"/>
            <a:ext cx="1920240" cy="640080"/>
          </a:xfrm>
          <a:custGeom>
            <a:avLst/>
            <a:gdLst>
              <a:gd name="T0" fmla="*/ 2147483646 w 30720"/>
              <a:gd name="T1" fmla="*/ 2147483646 h 11496"/>
              <a:gd name="T2" fmla="*/ 2147483646 w 30720"/>
              <a:gd name="T3" fmla="*/ 2147483646 h 11496"/>
              <a:gd name="T4" fmla="*/ 2147483646 w 30720"/>
              <a:gd name="T5" fmla="*/ 2147483646 h 11496"/>
              <a:gd name="T6" fmla="*/ 2147483646 w 30720"/>
              <a:gd name="T7" fmla="*/ 2147483646 h 11496"/>
              <a:gd name="T8" fmla="*/ 2147483646 w 30720"/>
              <a:gd name="T9" fmla="*/ 2147483646 h 11496"/>
              <a:gd name="T10" fmla="*/ 2147483646 w 30720"/>
              <a:gd name="T11" fmla="*/ 2147483646 h 11496"/>
              <a:gd name="T12" fmla="*/ 2147483646 w 30720"/>
              <a:gd name="T13" fmla="*/ 2147483646 h 11496"/>
              <a:gd name="T14" fmla="*/ 2147483646 w 30720"/>
              <a:gd name="T15" fmla="*/ 2147483646 h 11496"/>
              <a:gd name="T16" fmla="*/ 2147483646 w 30720"/>
              <a:gd name="T17" fmla="*/ 2147483646 h 11496"/>
              <a:gd name="T18" fmla="*/ 2147483646 w 30720"/>
              <a:gd name="T19" fmla="*/ 2147483646 h 11496"/>
              <a:gd name="T20" fmla="*/ 2147483646 w 30720"/>
              <a:gd name="T21" fmla="*/ 2147483646 h 11496"/>
              <a:gd name="T22" fmla="*/ 2147483646 w 30720"/>
              <a:gd name="T23" fmla="*/ 2147483646 h 11496"/>
              <a:gd name="T24" fmla="*/ 2147483646 w 30720"/>
              <a:gd name="T25" fmla="*/ 2147483646 h 11496"/>
              <a:gd name="T26" fmla="*/ 2147483646 w 30720"/>
              <a:gd name="T27" fmla="*/ 2147483646 h 11496"/>
              <a:gd name="T28" fmla="*/ 2147483646 w 30720"/>
              <a:gd name="T29" fmla="*/ 2147483646 h 11496"/>
              <a:gd name="T30" fmla="*/ 2147483646 w 30720"/>
              <a:gd name="T31" fmla="*/ 2147483646 h 11496"/>
              <a:gd name="T32" fmla="*/ 2147483646 w 30720"/>
              <a:gd name="T33" fmla="*/ 2147483646 h 11496"/>
              <a:gd name="T34" fmla="*/ 2147483646 w 30720"/>
              <a:gd name="T35" fmla="*/ 2147483646 h 11496"/>
              <a:gd name="T36" fmla="*/ 2147483646 w 30720"/>
              <a:gd name="T37" fmla="*/ 2147483646 h 11496"/>
              <a:gd name="T38" fmla="*/ 2147483646 w 30720"/>
              <a:gd name="T39" fmla="*/ 2147483646 h 11496"/>
              <a:gd name="T40" fmla="*/ 2147483646 w 30720"/>
              <a:gd name="T41" fmla="*/ 2147483646 h 11496"/>
              <a:gd name="T42" fmla="*/ 2147483646 w 30720"/>
              <a:gd name="T43" fmla="*/ 2147483646 h 11496"/>
              <a:gd name="T44" fmla="*/ 2147483646 w 30720"/>
              <a:gd name="T45" fmla="*/ 2147483646 h 11496"/>
              <a:gd name="T46" fmla="*/ 2147483646 w 30720"/>
              <a:gd name="T47" fmla="*/ 2147483646 h 11496"/>
              <a:gd name="T48" fmla="*/ 2147483646 w 30720"/>
              <a:gd name="T49" fmla="*/ 2147483646 h 11496"/>
              <a:gd name="T50" fmla="*/ 2147483646 w 30720"/>
              <a:gd name="T51" fmla="*/ 2147483646 h 11496"/>
              <a:gd name="T52" fmla="*/ 2147483646 w 30720"/>
              <a:gd name="T53" fmla="*/ 2147483646 h 11496"/>
              <a:gd name="T54" fmla="*/ 2147483646 w 30720"/>
              <a:gd name="T55" fmla="*/ 2147483646 h 11496"/>
              <a:gd name="T56" fmla="*/ 2147483646 w 30720"/>
              <a:gd name="T57" fmla="*/ 2147483646 h 11496"/>
              <a:gd name="T58" fmla="*/ 2147483646 w 30720"/>
              <a:gd name="T59" fmla="*/ 2147483646 h 11496"/>
              <a:gd name="T60" fmla="*/ 2147483646 w 30720"/>
              <a:gd name="T61" fmla="*/ 2147483646 h 11496"/>
              <a:gd name="T62" fmla="*/ 2147483646 w 30720"/>
              <a:gd name="T63" fmla="*/ 2147483646 h 11496"/>
              <a:gd name="T64" fmla="*/ 2147483646 w 30720"/>
              <a:gd name="T65" fmla="*/ 2147483646 h 11496"/>
              <a:gd name="T66" fmla="*/ 2147483646 w 30720"/>
              <a:gd name="T67" fmla="*/ 2147483646 h 11496"/>
              <a:gd name="T68" fmla="*/ 2147483646 w 30720"/>
              <a:gd name="T69" fmla="*/ 2147483646 h 11496"/>
              <a:gd name="T70" fmla="*/ 2147483646 w 30720"/>
              <a:gd name="T71" fmla="*/ 2147483646 h 11496"/>
              <a:gd name="T72" fmla="*/ 2147483646 w 30720"/>
              <a:gd name="T73" fmla="*/ 2147483646 h 11496"/>
              <a:gd name="T74" fmla="*/ 2147483646 w 30720"/>
              <a:gd name="T75" fmla="*/ 2147483646 h 11496"/>
              <a:gd name="T76" fmla="*/ 2147483646 w 30720"/>
              <a:gd name="T77" fmla="*/ 2147483646 h 11496"/>
              <a:gd name="T78" fmla="*/ 2147483646 w 30720"/>
              <a:gd name="T79" fmla="*/ 2147483646 h 11496"/>
              <a:gd name="T80" fmla="*/ 2147483646 w 30720"/>
              <a:gd name="T81" fmla="*/ 2147483646 h 11496"/>
              <a:gd name="T82" fmla="*/ 2147483646 w 30720"/>
              <a:gd name="T83" fmla="*/ 2147483646 h 11496"/>
              <a:gd name="T84" fmla="*/ 2147483646 w 30720"/>
              <a:gd name="T85" fmla="*/ 2147483646 h 11496"/>
              <a:gd name="T86" fmla="*/ 2147483646 w 30720"/>
              <a:gd name="T87" fmla="*/ 2147483646 h 11496"/>
              <a:gd name="T88" fmla="*/ 2147483646 w 30720"/>
              <a:gd name="T89" fmla="*/ 2147483646 h 11496"/>
              <a:gd name="T90" fmla="*/ 2147483646 w 30720"/>
              <a:gd name="T91" fmla="*/ 2147483646 h 11496"/>
              <a:gd name="T92" fmla="*/ 2147483646 w 30720"/>
              <a:gd name="T93" fmla="*/ 2147483646 h 11496"/>
              <a:gd name="T94" fmla="*/ 2147483646 w 30720"/>
              <a:gd name="T95" fmla="*/ 2147483646 h 11496"/>
              <a:gd name="T96" fmla="*/ 2147483646 w 30720"/>
              <a:gd name="T97" fmla="*/ 2147483646 h 11496"/>
              <a:gd name="T98" fmla="*/ 2147483646 w 30720"/>
              <a:gd name="T99" fmla="*/ 2147483646 h 11496"/>
              <a:gd name="T100" fmla="*/ 2147483646 w 30720"/>
              <a:gd name="T101" fmla="*/ 2147483646 h 11496"/>
              <a:gd name="T102" fmla="*/ 2147483646 w 30720"/>
              <a:gd name="T103" fmla="*/ 2147483646 h 11496"/>
              <a:gd name="T104" fmla="*/ 2147483646 w 30720"/>
              <a:gd name="T105" fmla="*/ 2147483646 h 11496"/>
              <a:gd name="T106" fmla="*/ 2147483646 w 30720"/>
              <a:gd name="T107" fmla="*/ 2147483646 h 11496"/>
              <a:gd name="T108" fmla="*/ 2147483646 w 30720"/>
              <a:gd name="T109" fmla="*/ 2147483646 h 11496"/>
              <a:gd name="T110" fmla="*/ 2147483646 w 30720"/>
              <a:gd name="T111" fmla="*/ 2147483646 h 11496"/>
              <a:gd name="T112" fmla="*/ 2147483646 w 30720"/>
              <a:gd name="T113" fmla="*/ 2147483646 h 11496"/>
              <a:gd name="T114" fmla="*/ 2147483646 w 30720"/>
              <a:gd name="T115" fmla="*/ 2147483646 h 11496"/>
              <a:gd name="T116" fmla="*/ 2147483646 w 30720"/>
              <a:gd name="T117" fmla="*/ 2147483646 h 11496"/>
              <a:gd name="T118" fmla="*/ 2147483646 w 30720"/>
              <a:gd name="T119" fmla="*/ 2147483646 h 11496"/>
              <a:gd name="T120" fmla="*/ 2147483646 w 30720"/>
              <a:gd name="T121" fmla="*/ 2147483646 h 11496"/>
              <a:gd name="T122" fmla="*/ 2147483646 w 30720"/>
              <a:gd name="T123" fmla="*/ 2147483646 h 11496"/>
              <a:gd name="T124" fmla="*/ 2147483646 w 30720"/>
              <a:gd name="T125" fmla="*/ 2147483646 h 1149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720" h="11496">
                <a:moveTo>
                  <a:pt x="29285" y="7403"/>
                </a:moveTo>
                <a:lnTo>
                  <a:pt x="29285" y="7403"/>
                </a:lnTo>
                <a:lnTo>
                  <a:pt x="29232" y="7379"/>
                </a:lnTo>
                <a:lnTo>
                  <a:pt x="29180" y="7357"/>
                </a:lnTo>
                <a:lnTo>
                  <a:pt x="29127" y="7336"/>
                </a:lnTo>
                <a:lnTo>
                  <a:pt x="29073" y="7316"/>
                </a:lnTo>
                <a:lnTo>
                  <a:pt x="29020" y="7298"/>
                </a:lnTo>
                <a:lnTo>
                  <a:pt x="28966" y="7280"/>
                </a:lnTo>
                <a:lnTo>
                  <a:pt x="28913" y="7264"/>
                </a:lnTo>
                <a:lnTo>
                  <a:pt x="28859" y="7251"/>
                </a:lnTo>
                <a:lnTo>
                  <a:pt x="28804" y="7237"/>
                </a:lnTo>
                <a:lnTo>
                  <a:pt x="28750" y="7226"/>
                </a:lnTo>
                <a:lnTo>
                  <a:pt x="28697" y="7216"/>
                </a:lnTo>
                <a:lnTo>
                  <a:pt x="28643" y="7208"/>
                </a:lnTo>
                <a:lnTo>
                  <a:pt x="28589" y="7202"/>
                </a:lnTo>
                <a:lnTo>
                  <a:pt x="28535" y="7198"/>
                </a:lnTo>
                <a:lnTo>
                  <a:pt x="28482" y="7195"/>
                </a:lnTo>
                <a:lnTo>
                  <a:pt x="28429" y="7194"/>
                </a:lnTo>
                <a:lnTo>
                  <a:pt x="28376" y="7194"/>
                </a:lnTo>
                <a:lnTo>
                  <a:pt x="28322" y="7197"/>
                </a:lnTo>
                <a:lnTo>
                  <a:pt x="28269" y="7201"/>
                </a:lnTo>
                <a:lnTo>
                  <a:pt x="28217" y="7207"/>
                </a:lnTo>
                <a:lnTo>
                  <a:pt x="28165" y="7215"/>
                </a:lnTo>
                <a:lnTo>
                  <a:pt x="28113" y="7226"/>
                </a:lnTo>
                <a:lnTo>
                  <a:pt x="28062" y="7238"/>
                </a:lnTo>
                <a:lnTo>
                  <a:pt x="28011" y="7253"/>
                </a:lnTo>
                <a:lnTo>
                  <a:pt x="27960" y="7270"/>
                </a:lnTo>
                <a:lnTo>
                  <a:pt x="27910" y="7289"/>
                </a:lnTo>
                <a:lnTo>
                  <a:pt x="27861" y="7310"/>
                </a:lnTo>
                <a:lnTo>
                  <a:pt x="27812" y="7334"/>
                </a:lnTo>
                <a:lnTo>
                  <a:pt x="27763" y="7360"/>
                </a:lnTo>
                <a:lnTo>
                  <a:pt x="27717" y="7388"/>
                </a:lnTo>
                <a:lnTo>
                  <a:pt x="27670" y="7418"/>
                </a:lnTo>
                <a:lnTo>
                  <a:pt x="27623" y="7452"/>
                </a:lnTo>
                <a:lnTo>
                  <a:pt x="27600" y="7473"/>
                </a:lnTo>
                <a:lnTo>
                  <a:pt x="27578" y="7494"/>
                </a:lnTo>
                <a:lnTo>
                  <a:pt x="27556" y="7516"/>
                </a:lnTo>
                <a:lnTo>
                  <a:pt x="27535" y="7539"/>
                </a:lnTo>
                <a:lnTo>
                  <a:pt x="27515" y="7562"/>
                </a:lnTo>
                <a:lnTo>
                  <a:pt x="27495" y="7586"/>
                </a:lnTo>
                <a:lnTo>
                  <a:pt x="27476" y="7611"/>
                </a:lnTo>
                <a:lnTo>
                  <a:pt x="27457" y="7636"/>
                </a:lnTo>
                <a:lnTo>
                  <a:pt x="27440" y="7662"/>
                </a:lnTo>
                <a:lnTo>
                  <a:pt x="27422" y="7689"/>
                </a:lnTo>
                <a:lnTo>
                  <a:pt x="27405" y="7716"/>
                </a:lnTo>
                <a:lnTo>
                  <a:pt x="27390" y="7743"/>
                </a:lnTo>
                <a:lnTo>
                  <a:pt x="27374" y="7771"/>
                </a:lnTo>
                <a:lnTo>
                  <a:pt x="27360" y="7799"/>
                </a:lnTo>
                <a:lnTo>
                  <a:pt x="27345" y="7827"/>
                </a:lnTo>
                <a:lnTo>
                  <a:pt x="27332" y="7857"/>
                </a:lnTo>
                <a:lnTo>
                  <a:pt x="27319" y="7887"/>
                </a:lnTo>
                <a:lnTo>
                  <a:pt x="27307" y="7916"/>
                </a:lnTo>
                <a:lnTo>
                  <a:pt x="27296" y="7946"/>
                </a:lnTo>
                <a:lnTo>
                  <a:pt x="27286" y="7976"/>
                </a:lnTo>
                <a:lnTo>
                  <a:pt x="27276" y="8006"/>
                </a:lnTo>
                <a:lnTo>
                  <a:pt x="27268" y="8038"/>
                </a:lnTo>
                <a:lnTo>
                  <a:pt x="27260" y="8069"/>
                </a:lnTo>
                <a:lnTo>
                  <a:pt x="27252" y="8099"/>
                </a:lnTo>
                <a:lnTo>
                  <a:pt x="27246" y="8130"/>
                </a:lnTo>
                <a:lnTo>
                  <a:pt x="27241" y="8161"/>
                </a:lnTo>
                <a:lnTo>
                  <a:pt x="27236" y="8193"/>
                </a:lnTo>
                <a:lnTo>
                  <a:pt x="27231" y="8224"/>
                </a:lnTo>
                <a:lnTo>
                  <a:pt x="27228" y="8255"/>
                </a:lnTo>
                <a:lnTo>
                  <a:pt x="27226" y="8286"/>
                </a:lnTo>
                <a:lnTo>
                  <a:pt x="27225" y="8318"/>
                </a:lnTo>
                <a:lnTo>
                  <a:pt x="27224" y="8348"/>
                </a:lnTo>
                <a:lnTo>
                  <a:pt x="27225" y="8379"/>
                </a:lnTo>
                <a:lnTo>
                  <a:pt x="27226" y="8409"/>
                </a:lnTo>
                <a:lnTo>
                  <a:pt x="27228" y="8440"/>
                </a:lnTo>
                <a:lnTo>
                  <a:pt x="27231" y="8471"/>
                </a:lnTo>
                <a:lnTo>
                  <a:pt x="27236" y="8500"/>
                </a:lnTo>
                <a:lnTo>
                  <a:pt x="27241" y="8530"/>
                </a:lnTo>
                <a:lnTo>
                  <a:pt x="27247" y="8559"/>
                </a:lnTo>
                <a:lnTo>
                  <a:pt x="27254" y="8588"/>
                </a:lnTo>
                <a:lnTo>
                  <a:pt x="27263" y="8617"/>
                </a:lnTo>
                <a:lnTo>
                  <a:pt x="27271" y="8645"/>
                </a:lnTo>
                <a:lnTo>
                  <a:pt x="27281" y="8674"/>
                </a:lnTo>
                <a:lnTo>
                  <a:pt x="27293" y="8701"/>
                </a:lnTo>
                <a:lnTo>
                  <a:pt x="27304" y="8728"/>
                </a:lnTo>
                <a:lnTo>
                  <a:pt x="27318" y="8754"/>
                </a:lnTo>
                <a:lnTo>
                  <a:pt x="27331" y="8780"/>
                </a:lnTo>
                <a:lnTo>
                  <a:pt x="27347" y="8805"/>
                </a:lnTo>
                <a:lnTo>
                  <a:pt x="27364" y="8830"/>
                </a:lnTo>
                <a:lnTo>
                  <a:pt x="27381" y="8854"/>
                </a:lnTo>
                <a:lnTo>
                  <a:pt x="27399" y="8876"/>
                </a:lnTo>
                <a:lnTo>
                  <a:pt x="27419" y="8899"/>
                </a:lnTo>
                <a:lnTo>
                  <a:pt x="27440" y="8921"/>
                </a:lnTo>
                <a:lnTo>
                  <a:pt x="27462" y="8943"/>
                </a:lnTo>
                <a:lnTo>
                  <a:pt x="27484" y="8963"/>
                </a:lnTo>
                <a:lnTo>
                  <a:pt x="27509" y="8983"/>
                </a:lnTo>
                <a:lnTo>
                  <a:pt x="27534" y="9001"/>
                </a:lnTo>
                <a:lnTo>
                  <a:pt x="27560" y="9019"/>
                </a:lnTo>
                <a:lnTo>
                  <a:pt x="27589" y="9036"/>
                </a:lnTo>
                <a:lnTo>
                  <a:pt x="27618" y="9052"/>
                </a:lnTo>
                <a:lnTo>
                  <a:pt x="27648" y="9067"/>
                </a:lnTo>
                <a:lnTo>
                  <a:pt x="27679" y="9081"/>
                </a:lnTo>
                <a:lnTo>
                  <a:pt x="27711" y="9094"/>
                </a:lnTo>
                <a:lnTo>
                  <a:pt x="27746" y="9106"/>
                </a:lnTo>
                <a:lnTo>
                  <a:pt x="27734" y="9013"/>
                </a:lnTo>
                <a:lnTo>
                  <a:pt x="27730" y="8964"/>
                </a:lnTo>
                <a:lnTo>
                  <a:pt x="27727" y="8916"/>
                </a:lnTo>
                <a:lnTo>
                  <a:pt x="27724" y="8866"/>
                </a:lnTo>
                <a:lnTo>
                  <a:pt x="27722" y="8816"/>
                </a:lnTo>
                <a:lnTo>
                  <a:pt x="27721" y="8767"/>
                </a:lnTo>
                <a:lnTo>
                  <a:pt x="27721" y="8717"/>
                </a:lnTo>
                <a:lnTo>
                  <a:pt x="27722" y="8667"/>
                </a:lnTo>
                <a:lnTo>
                  <a:pt x="27725" y="8617"/>
                </a:lnTo>
                <a:lnTo>
                  <a:pt x="27729" y="8568"/>
                </a:lnTo>
                <a:lnTo>
                  <a:pt x="27734" y="8519"/>
                </a:lnTo>
                <a:lnTo>
                  <a:pt x="27743" y="8472"/>
                </a:lnTo>
                <a:lnTo>
                  <a:pt x="27752" y="8425"/>
                </a:lnTo>
                <a:lnTo>
                  <a:pt x="27763" y="8378"/>
                </a:lnTo>
                <a:lnTo>
                  <a:pt x="27776" y="8333"/>
                </a:lnTo>
                <a:lnTo>
                  <a:pt x="27783" y="8311"/>
                </a:lnTo>
                <a:lnTo>
                  <a:pt x="27792" y="8289"/>
                </a:lnTo>
                <a:lnTo>
                  <a:pt x="27800" y="8268"/>
                </a:lnTo>
                <a:lnTo>
                  <a:pt x="27809" y="8247"/>
                </a:lnTo>
                <a:lnTo>
                  <a:pt x="27820" y="8226"/>
                </a:lnTo>
                <a:lnTo>
                  <a:pt x="27829" y="8206"/>
                </a:lnTo>
                <a:lnTo>
                  <a:pt x="27840" y="8185"/>
                </a:lnTo>
                <a:lnTo>
                  <a:pt x="27852" y="8167"/>
                </a:lnTo>
                <a:lnTo>
                  <a:pt x="27864" y="8148"/>
                </a:lnTo>
                <a:lnTo>
                  <a:pt x="27877" y="8129"/>
                </a:lnTo>
                <a:lnTo>
                  <a:pt x="27890" y="8112"/>
                </a:lnTo>
                <a:lnTo>
                  <a:pt x="27905" y="8094"/>
                </a:lnTo>
                <a:lnTo>
                  <a:pt x="27921" y="8077"/>
                </a:lnTo>
                <a:lnTo>
                  <a:pt x="27936" y="8061"/>
                </a:lnTo>
                <a:lnTo>
                  <a:pt x="27953" y="8045"/>
                </a:lnTo>
                <a:lnTo>
                  <a:pt x="27970" y="8029"/>
                </a:lnTo>
                <a:lnTo>
                  <a:pt x="27987" y="8015"/>
                </a:lnTo>
                <a:lnTo>
                  <a:pt x="28006" y="8001"/>
                </a:lnTo>
                <a:lnTo>
                  <a:pt x="28026" y="7988"/>
                </a:lnTo>
                <a:lnTo>
                  <a:pt x="28047" y="7975"/>
                </a:lnTo>
                <a:lnTo>
                  <a:pt x="28067" y="7963"/>
                </a:lnTo>
                <a:lnTo>
                  <a:pt x="28089" y="7951"/>
                </a:lnTo>
                <a:lnTo>
                  <a:pt x="28112" y="7941"/>
                </a:lnTo>
                <a:lnTo>
                  <a:pt x="28136" y="7931"/>
                </a:lnTo>
                <a:lnTo>
                  <a:pt x="28160" y="7922"/>
                </a:lnTo>
                <a:lnTo>
                  <a:pt x="28186" y="7914"/>
                </a:lnTo>
                <a:lnTo>
                  <a:pt x="28212" y="7906"/>
                </a:lnTo>
                <a:lnTo>
                  <a:pt x="28240" y="7899"/>
                </a:lnTo>
                <a:lnTo>
                  <a:pt x="28268" y="7893"/>
                </a:lnTo>
                <a:lnTo>
                  <a:pt x="28298" y="7889"/>
                </a:lnTo>
                <a:lnTo>
                  <a:pt x="28328" y="7885"/>
                </a:lnTo>
                <a:lnTo>
                  <a:pt x="28358" y="7880"/>
                </a:lnTo>
                <a:lnTo>
                  <a:pt x="28384" y="7882"/>
                </a:lnTo>
                <a:lnTo>
                  <a:pt x="28410" y="7883"/>
                </a:lnTo>
                <a:lnTo>
                  <a:pt x="28435" y="7884"/>
                </a:lnTo>
                <a:lnTo>
                  <a:pt x="28460" y="7887"/>
                </a:lnTo>
                <a:lnTo>
                  <a:pt x="28485" y="7890"/>
                </a:lnTo>
                <a:lnTo>
                  <a:pt x="28510" y="7893"/>
                </a:lnTo>
                <a:lnTo>
                  <a:pt x="28535" y="7898"/>
                </a:lnTo>
                <a:lnTo>
                  <a:pt x="28559" y="7903"/>
                </a:lnTo>
                <a:lnTo>
                  <a:pt x="28583" y="7909"/>
                </a:lnTo>
                <a:lnTo>
                  <a:pt x="28607" y="7915"/>
                </a:lnTo>
                <a:lnTo>
                  <a:pt x="28630" y="7922"/>
                </a:lnTo>
                <a:lnTo>
                  <a:pt x="28654" y="7929"/>
                </a:lnTo>
                <a:lnTo>
                  <a:pt x="28676" y="7938"/>
                </a:lnTo>
                <a:lnTo>
                  <a:pt x="28699" y="7947"/>
                </a:lnTo>
                <a:lnTo>
                  <a:pt x="28721" y="7956"/>
                </a:lnTo>
                <a:lnTo>
                  <a:pt x="28743" y="7966"/>
                </a:lnTo>
                <a:lnTo>
                  <a:pt x="28765" y="7976"/>
                </a:lnTo>
                <a:lnTo>
                  <a:pt x="28787" y="7988"/>
                </a:lnTo>
                <a:lnTo>
                  <a:pt x="28808" y="7999"/>
                </a:lnTo>
                <a:lnTo>
                  <a:pt x="28828" y="8012"/>
                </a:lnTo>
                <a:lnTo>
                  <a:pt x="28869" y="8038"/>
                </a:lnTo>
                <a:lnTo>
                  <a:pt x="28908" y="8065"/>
                </a:lnTo>
                <a:lnTo>
                  <a:pt x="28945" y="8095"/>
                </a:lnTo>
                <a:lnTo>
                  <a:pt x="28981" y="8126"/>
                </a:lnTo>
                <a:lnTo>
                  <a:pt x="29016" y="8159"/>
                </a:lnTo>
                <a:lnTo>
                  <a:pt x="29048" y="8195"/>
                </a:lnTo>
                <a:lnTo>
                  <a:pt x="29078" y="8231"/>
                </a:lnTo>
                <a:lnTo>
                  <a:pt x="29107" y="8270"/>
                </a:lnTo>
                <a:lnTo>
                  <a:pt x="29134" y="8309"/>
                </a:lnTo>
                <a:lnTo>
                  <a:pt x="29159" y="8351"/>
                </a:lnTo>
                <a:lnTo>
                  <a:pt x="29182" y="8394"/>
                </a:lnTo>
                <a:lnTo>
                  <a:pt x="29202" y="8436"/>
                </a:lnTo>
                <a:lnTo>
                  <a:pt x="29221" y="8481"/>
                </a:lnTo>
                <a:lnTo>
                  <a:pt x="29229" y="8504"/>
                </a:lnTo>
                <a:lnTo>
                  <a:pt x="29238" y="8527"/>
                </a:lnTo>
                <a:lnTo>
                  <a:pt x="29245" y="8551"/>
                </a:lnTo>
                <a:lnTo>
                  <a:pt x="29251" y="8574"/>
                </a:lnTo>
                <a:lnTo>
                  <a:pt x="29257" y="8598"/>
                </a:lnTo>
                <a:lnTo>
                  <a:pt x="29263" y="8621"/>
                </a:lnTo>
                <a:lnTo>
                  <a:pt x="29268" y="8645"/>
                </a:lnTo>
                <a:lnTo>
                  <a:pt x="29272" y="8670"/>
                </a:lnTo>
                <a:lnTo>
                  <a:pt x="29275" y="8694"/>
                </a:lnTo>
                <a:lnTo>
                  <a:pt x="29278" y="8719"/>
                </a:lnTo>
                <a:lnTo>
                  <a:pt x="29280" y="8744"/>
                </a:lnTo>
                <a:lnTo>
                  <a:pt x="29282" y="8769"/>
                </a:lnTo>
                <a:lnTo>
                  <a:pt x="29283" y="8794"/>
                </a:lnTo>
                <a:lnTo>
                  <a:pt x="29283" y="8820"/>
                </a:lnTo>
                <a:lnTo>
                  <a:pt x="29283" y="8845"/>
                </a:lnTo>
                <a:lnTo>
                  <a:pt x="29282" y="8871"/>
                </a:lnTo>
                <a:lnTo>
                  <a:pt x="29280" y="8897"/>
                </a:lnTo>
                <a:lnTo>
                  <a:pt x="29278" y="8922"/>
                </a:lnTo>
                <a:lnTo>
                  <a:pt x="29271" y="8974"/>
                </a:lnTo>
                <a:lnTo>
                  <a:pt x="29262" y="9024"/>
                </a:lnTo>
                <a:lnTo>
                  <a:pt x="29251" y="9074"/>
                </a:lnTo>
                <a:lnTo>
                  <a:pt x="29238" y="9123"/>
                </a:lnTo>
                <a:lnTo>
                  <a:pt x="29223" y="9171"/>
                </a:lnTo>
                <a:lnTo>
                  <a:pt x="29206" y="9219"/>
                </a:lnTo>
                <a:lnTo>
                  <a:pt x="29188" y="9265"/>
                </a:lnTo>
                <a:lnTo>
                  <a:pt x="29167" y="9310"/>
                </a:lnTo>
                <a:lnTo>
                  <a:pt x="29144" y="9355"/>
                </a:lnTo>
                <a:lnTo>
                  <a:pt x="29120" y="9398"/>
                </a:lnTo>
                <a:lnTo>
                  <a:pt x="29094" y="9441"/>
                </a:lnTo>
                <a:lnTo>
                  <a:pt x="29067" y="9481"/>
                </a:lnTo>
                <a:lnTo>
                  <a:pt x="29038" y="9522"/>
                </a:lnTo>
                <a:lnTo>
                  <a:pt x="29006" y="9560"/>
                </a:lnTo>
                <a:lnTo>
                  <a:pt x="28974" y="9599"/>
                </a:lnTo>
                <a:lnTo>
                  <a:pt x="28941" y="9635"/>
                </a:lnTo>
                <a:lnTo>
                  <a:pt x="28905" y="9671"/>
                </a:lnTo>
                <a:lnTo>
                  <a:pt x="28869" y="9704"/>
                </a:lnTo>
                <a:lnTo>
                  <a:pt x="28831" y="9737"/>
                </a:lnTo>
                <a:lnTo>
                  <a:pt x="28792" y="9768"/>
                </a:lnTo>
                <a:lnTo>
                  <a:pt x="28751" y="9798"/>
                </a:lnTo>
                <a:lnTo>
                  <a:pt x="28710" y="9827"/>
                </a:lnTo>
                <a:lnTo>
                  <a:pt x="28666" y="9854"/>
                </a:lnTo>
                <a:lnTo>
                  <a:pt x="28622" y="9879"/>
                </a:lnTo>
                <a:lnTo>
                  <a:pt x="28578" y="9903"/>
                </a:lnTo>
                <a:lnTo>
                  <a:pt x="28532" y="9926"/>
                </a:lnTo>
                <a:lnTo>
                  <a:pt x="28484" y="9946"/>
                </a:lnTo>
                <a:lnTo>
                  <a:pt x="28436" y="9965"/>
                </a:lnTo>
                <a:lnTo>
                  <a:pt x="28387" y="9983"/>
                </a:lnTo>
                <a:lnTo>
                  <a:pt x="28337" y="9999"/>
                </a:lnTo>
                <a:lnTo>
                  <a:pt x="28287" y="10013"/>
                </a:lnTo>
                <a:lnTo>
                  <a:pt x="28236" y="10025"/>
                </a:lnTo>
                <a:lnTo>
                  <a:pt x="28189" y="10031"/>
                </a:lnTo>
                <a:lnTo>
                  <a:pt x="28143" y="10035"/>
                </a:lnTo>
                <a:lnTo>
                  <a:pt x="28098" y="10038"/>
                </a:lnTo>
                <a:lnTo>
                  <a:pt x="28052" y="10040"/>
                </a:lnTo>
                <a:lnTo>
                  <a:pt x="28006" y="10041"/>
                </a:lnTo>
                <a:lnTo>
                  <a:pt x="27960" y="10040"/>
                </a:lnTo>
                <a:lnTo>
                  <a:pt x="27915" y="10039"/>
                </a:lnTo>
                <a:lnTo>
                  <a:pt x="27870" y="10036"/>
                </a:lnTo>
                <a:lnTo>
                  <a:pt x="27825" y="10033"/>
                </a:lnTo>
                <a:lnTo>
                  <a:pt x="27780" y="10028"/>
                </a:lnTo>
                <a:lnTo>
                  <a:pt x="27735" y="10021"/>
                </a:lnTo>
                <a:lnTo>
                  <a:pt x="27691" y="10014"/>
                </a:lnTo>
                <a:lnTo>
                  <a:pt x="27647" y="10005"/>
                </a:lnTo>
                <a:lnTo>
                  <a:pt x="27602" y="9995"/>
                </a:lnTo>
                <a:lnTo>
                  <a:pt x="27559" y="9984"/>
                </a:lnTo>
                <a:lnTo>
                  <a:pt x="27516" y="9972"/>
                </a:lnTo>
                <a:lnTo>
                  <a:pt x="27473" y="9958"/>
                </a:lnTo>
                <a:lnTo>
                  <a:pt x="27430" y="9943"/>
                </a:lnTo>
                <a:lnTo>
                  <a:pt x="27388" y="9928"/>
                </a:lnTo>
                <a:lnTo>
                  <a:pt x="27346" y="9910"/>
                </a:lnTo>
                <a:lnTo>
                  <a:pt x="27305" y="9891"/>
                </a:lnTo>
                <a:lnTo>
                  <a:pt x="27265" y="9871"/>
                </a:lnTo>
                <a:lnTo>
                  <a:pt x="27224" y="9850"/>
                </a:lnTo>
                <a:lnTo>
                  <a:pt x="27185" y="9828"/>
                </a:lnTo>
                <a:lnTo>
                  <a:pt x="27145" y="9803"/>
                </a:lnTo>
                <a:lnTo>
                  <a:pt x="27107" y="9778"/>
                </a:lnTo>
                <a:lnTo>
                  <a:pt x="27068" y="9751"/>
                </a:lnTo>
                <a:lnTo>
                  <a:pt x="27031" y="9723"/>
                </a:lnTo>
                <a:lnTo>
                  <a:pt x="26994" y="9693"/>
                </a:lnTo>
                <a:lnTo>
                  <a:pt x="26958" y="9662"/>
                </a:lnTo>
                <a:lnTo>
                  <a:pt x="26922" y="9630"/>
                </a:lnTo>
                <a:lnTo>
                  <a:pt x="26888" y="9597"/>
                </a:lnTo>
                <a:lnTo>
                  <a:pt x="26854" y="9559"/>
                </a:lnTo>
                <a:lnTo>
                  <a:pt x="26821" y="9521"/>
                </a:lnTo>
                <a:lnTo>
                  <a:pt x="26790" y="9482"/>
                </a:lnTo>
                <a:lnTo>
                  <a:pt x="26761" y="9443"/>
                </a:lnTo>
                <a:lnTo>
                  <a:pt x="26732" y="9403"/>
                </a:lnTo>
                <a:lnTo>
                  <a:pt x="26705" y="9364"/>
                </a:lnTo>
                <a:lnTo>
                  <a:pt x="26679" y="9323"/>
                </a:lnTo>
                <a:lnTo>
                  <a:pt x="26655" y="9282"/>
                </a:lnTo>
                <a:lnTo>
                  <a:pt x="26631" y="9241"/>
                </a:lnTo>
                <a:lnTo>
                  <a:pt x="26609" y="9199"/>
                </a:lnTo>
                <a:lnTo>
                  <a:pt x="26588" y="9157"/>
                </a:lnTo>
                <a:lnTo>
                  <a:pt x="26568" y="9115"/>
                </a:lnTo>
                <a:lnTo>
                  <a:pt x="26551" y="9073"/>
                </a:lnTo>
                <a:lnTo>
                  <a:pt x="26533" y="9029"/>
                </a:lnTo>
                <a:lnTo>
                  <a:pt x="26517" y="8987"/>
                </a:lnTo>
                <a:lnTo>
                  <a:pt x="26503" y="8943"/>
                </a:lnTo>
                <a:lnTo>
                  <a:pt x="26489" y="8900"/>
                </a:lnTo>
                <a:lnTo>
                  <a:pt x="26477" y="8857"/>
                </a:lnTo>
                <a:lnTo>
                  <a:pt x="26466" y="8812"/>
                </a:lnTo>
                <a:lnTo>
                  <a:pt x="26456" y="8768"/>
                </a:lnTo>
                <a:lnTo>
                  <a:pt x="26448" y="8723"/>
                </a:lnTo>
                <a:lnTo>
                  <a:pt x="26440" y="8680"/>
                </a:lnTo>
                <a:lnTo>
                  <a:pt x="26434" y="8635"/>
                </a:lnTo>
                <a:lnTo>
                  <a:pt x="26429" y="8590"/>
                </a:lnTo>
                <a:lnTo>
                  <a:pt x="26425" y="8546"/>
                </a:lnTo>
                <a:lnTo>
                  <a:pt x="26422" y="8501"/>
                </a:lnTo>
                <a:lnTo>
                  <a:pt x="26421" y="8456"/>
                </a:lnTo>
                <a:lnTo>
                  <a:pt x="26419" y="8412"/>
                </a:lnTo>
                <a:lnTo>
                  <a:pt x="26419" y="8368"/>
                </a:lnTo>
                <a:lnTo>
                  <a:pt x="26422" y="8323"/>
                </a:lnTo>
                <a:lnTo>
                  <a:pt x="26425" y="8278"/>
                </a:lnTo>
                <a:lnTo>
                  <a:pt x="26428" y="8233"/>
                </a:lnTo>
                <a:lnTo>
                  <a:pt x="26433" y="8189"/>
                </a:lnTo>
                <a:lnTo>
                  <a:pt x="26439" y="8145"/>
                </a:lnTo>
                <a:lnTo>
                  <a:pt x="26445" y="8100"/>
                </a:lnTo>
                <a:lnTo>
                  <a:pt x="26454" y="8056"/>
                </a:lnTo>
                <a:lnTo>
                  <a:pt x="26463" y="8013"/>
                </a:lnTo>
                <a:lnTo>
                  <a:pt x="26473" y="7969"/>
                </a:lnTo>
                <a:lnTo>
                  <a:pt x="26484" y="7925"/>
                </a:lnTo>
                <a:lnTo>
                  <a:pt x="26497" y="7882"/>
                </a:lnTo>
                <a:lnTo>
                  <a:pt x="26509" y="7839"/>
                </a:lnTo>
                <a:lnTo>
                  <a:pt x="26524" y="7796"/>
                </a:lnTo>
                <a:lnTo>
                  <a:pt x="26539" y="7754"/>
                </a:lnTo>
                <a:lnTo>
                  <a:pt x="26555" y="7711"/>
                </a:lnTo>
                <a:lnTo>
                  <a:pt x="26571" y="7669"/>
                </a:lnTo>
                <a:lnTo>
                  <a:pt x="26590" y="7628"/>
                </a:lnTo>
                <a:lnTo>
                  <a:pt x="26609" y="7587"/>
                </a:lnTo>
                <a:lnTo>
                  <a:pt x="26629" y="7546"/>
                </a:lnTo>
                <a:lnTo>
                  <a:pt x="26650" y="7506"/>
                </a:lnTo>
                <a:lnTo>
                  <a:pt x="26671" y="7465"/>
                </a:lnTo>
                <a:lnTo>
                  <a:pt x="26694" y="7426"/>
                </a:lnTo>
                <a:lnTo>
                  <a:pt x="26718" y="7387"/>
                </a:lnTo>
                <a:lnTo>
                  <a:pt x="26743" y="7349"/>
                </a:lnTo>
                <a:lnTo>
                  <a:pt x="26768" y="7310"/>
                </a:lnTo>
                <a:lnTo>
                  <a:pt x="26795" y="7273"/>
                </a:lnTo>
                <a:lnTo>
                  <a:pt x="26822" y="7236"/>
                </a:lnTo>
                <a:lnTo>
                  <a:pt x="26850" y="7200"/>
                </a:lnTo>
                <a:lnTo>
                  <a:pt x="26880" y="7163"/>
                </a:lnTo>
                <a:lnTo>
                  <a:pt x="26910" y="7128"/>
                </a:lnTo>
                <a:lnTo>
                  <a:pt x="26940" y="7094"/>
                </a:lnTo>
                <a:lnTo>
                  <a:pt x="26971" y="7060"/>
                </a:lnTo>
                <a:lnTo>
                  <a:pt x="27005" y="7027"/>
                </a:lnTo>
                <a:lnTo>
                  <a:pt x="27038" y="6994"/>
                </a:lnTo>
                <a:lnTo>
                  <a:pt x="27071" y="6962"/>
                </a:lnTo>
                <a:lnTo>
                  <a:pt x="27107" y="6933"/>
                </a:lnTo>
                <a:lnTo>
                  <a:pt x="27141" y="6906"/>
                </a:lnTo>
                <a:lnTo>
                  <a:pt x="27176" y="6880"/>
                </a:lnTo>
                <a:lnTo>
                  <a:pt x="27212" y="6854"/>
                </a:lnTo>
                <a:lnTo>
                  <a:pt x="27248" y="6829"/>
                </a:lnTo>
                <a:lnTo>
                  <a:pt x="27285" y="6805"/>
                </a:lnTo>
                <a:lnTo>
                  <a:pt x="27321" y="6782"/>
                </a:lnTo>
                <a:lnTo>
                  <a:pt x="27357" y="6761"/>
                </a:lnTo>
                <a:lnTo>
                  <a:pt x="27395" y="6740"/>
                </a:lnTo>
                <a:lnTo>
                  <a:pt x="27432" y="6719"/>
                </a:lnTo>
                <a:lnTo>
                  <a:pt x="27470" y="6699"/>
                </a:lnTo>
                <a:lnTo>
                  <a:pt x="27508" y="6681"/>
                </a:lnTo>
                <a:lnTo>
                  <a:pt x="27546" y="6663"/>
                </a:lnTo>
                <a:lnTo>
                  <a:pt x="27584" y="6646"/>
                </a:lnTo>
                <a:lnTo>
                  <a:pt x="27623" y="6630"/>
                </a:lnTo>
                <a:lnTo>
                  <a:pt x="27662" y="6615"/>
                </a:lnTo>
                <a:lnTo>
                  <a:pt x="27701" y="6600"/>
                </a:lnTo>
                <a:lnTo>
                  <a:pt x="27741" y="6587"/>
                </a:lnTo>
                <a:lnTo>
                  <a:pt x="27780" y="6573"/>
                </a:lnTo>
                <a:lnTo>
                  <a:pt x="27820" y="6562"/>
                </a:lnTo>
                <a:lnTo>
                  <a:pt x="27859" y="6550"/>
                </a:lnTo>
                <a:lnTo>
                  <a:pt x="27899" y="6540"/>
                </a:lnTo>
                <a:lnTo>
                  <a:pt x="27939" y="6531"/>
                </a:lnTo>
                <a:lnTo>
                  <a:pt x="27980" y="6521"/>
                </a:lnTo>
                <a:lnTo>
                  <a:pt x="28020" y="6514"/>
                </a:lnTo>
                <a:lnTo>
                  <a:pt x="28060" y="6507"/>
                </a:lnTo>
                <a:lnTo>
                  <a:pt x="28101" y="6499"/>
                </a:lnTo>
                <a:lnTo>
                  <a:pt x="28141" y="6494"/>
                </a:lnTo>
                <a:lnTo>
                  <a:pt x="28182" y="6489"/>
                </a:lnTo>
                <a:lnTo>
                  <a:pt x="28223" y="6485"/>
                </a:lnTo>
                <a:lnTo>
                  <a:pt x="28264" y="6482"/>
                </a:lnTo>
                <a:lnTo>
                  <a:pt x="28305" y="6480"/>
                </a:lnTo>
                <a:lnTo>
                  <a:pt x="28345" y="6478"/>
                </a:lnTo>
                <a:lnTo>
                  <a:pt x="28387" y="6477"/>
                </a:lnTo>
                <a:lnTo>
                  <a:pt x="28428" y="6477"/>
                </a:lnTo>
                <a:lnTo>
                  <a:pt x="28468" y="6477"/>
                </a:lnTo>
                <a:lnTo>
                  <a:pt x="28510" y="6479"/>
                </a:lnTo>
                <a:lnTo>
                  <a:pt x="28550" y="6481"/>
                </a:lnTo>
                <a:lnTo>
                  <a:pt x="28592" y="6483"/>
                </a:lnTo>
                <a:lnTo>
                  <a:pt x="28633" y="6486"/>
                </a:lnTo>
                <a:lnTo>
                  <a:pt x="28673" y="6490"/>
                </a:lnTo>
                <a:lnTo>
                  <a:pt x="28715" y="6495"/>
                </a:lnTo>
                <a:lnTo>
                  <a:pt x="28756" y="6501"/>
                </a:lnTo>
                <a:lnTo>
                  <a:pt x="28796" y="6508"/>
                </a:lnTo>
                <a:lnTo>
                  <a:pt x="28837" y="6514"/>
                </a:lnTo>
                <a:lnTo>
                  <a:pt x="28877" y="6522"/>
                </a:lnTo>
                <a:lnTo>
                  <a:pt x="28918" y="6531"/>
                </a:lnTo>
                <a:lnTo>
                  <a:pt x="28959" y="6540"/>
                </a:lnTo>
                <a:lnTo>
                  <a:pt x="28999" y="6549"/>
                </a:lnTo>
                <a:lnTo>
                  <a:pt x="29040" y="6560"/>
                </a:lnTo>
                <a:lnTo>
                  <a:pt x="29079" y="6571"/>
                </a:lnTo>
                <a:lnTo>
                  <a:pt x="29119" y="6584"/>
                </a:lnTo>
                <a:lnTo>
                  <a:pt x="29159" y="6596"/>
                </a:lnTo>
                <a:lnTo>
                  <a:pt x="29199" y="6610"/>
                </a:lnTo>
                <a:lnTo>
                  <a:pt x="29239" y="6623"/>
                </a:lnTo>
                <a:lnTo>
                  <a:pt x="29277" y="6638"/>
                </a:lnTo>
                <a:lnTo>
                  <a:pt x="29317" y="6653"/>
                </a:lnTo>
                <a:lnTo>
                  <a:pt x="29355" y="6669"/>
                </a:lnTo>
                <a:lnTo>
                  <a:pt x="29395" y="6686"/>
                </a:lnTo>
                <a:lnTo>
                  <a:pt x="29432" y="6703"/>
                </a:lnTo>
                <a:lnTo>
                  <a:pt x="29471" y="6721"/>
                </a:lnTo>
                <a:lnTo>
                  <a:pt x="29509" y="6740"/>
                </a:lnTo>
                <a:lnTo>
                  <a:pt x="29547" y="6759"/>
                </a:lnTo>
                <a:lnTo>
                  <a:pt x="29584" y="6778"/>
                </a:lnTo>
                <a:lnTo>
                  <a:pt x="29619" y="6799"/>
                </a:lnTo>
                <a:lnTo>
                  <a:pt x="29652" y="6819"/>
                </a:lnTo>
                <a:lnTo>
                  <a:pt x="29685" y="6841"/>
                </a:lnTo>
                <a:lnTo>
                  <a:pt x="29717" y="6863"/>
                </a:lnTo>
                <a:lnTo>
                  <a:pt x="29750" y="6884"/>
                </a:lnTo>
                <a:lnTo>
                  <a:pt x="29781" y="6906"/>
                </a:lnTo>
                <a:lnTo>
                  <a:pt x="29812" y="6929"/>
                </a:lnTo>
                <a:lnTo>
                  <a:pt x="29842" y="6953"/>
                </a:lnTo>
                <a:lnTo>
                  <a:pt x="29873" y="6977"/>
                </a:lnTo>
                <a:lnTo>
                  <a:pt x="29902" y="7001"/>
                </a:lnTo>
                <a:lnTo>
                  <a:pt x="29931" y="7025"/>
                </a:lnTo>
                <a:lnTo>
                  <a:pt x="29959" y="7050"/>
                </a:lnTo>
                <a:lnTo>
                  <a:pt x="29987" y="7075"/>
                </a:lnTo>
                <a:lnTo>
                  <a:pt x="30014" y="7101"/>
                </a:lnTo>
                <a:lnTo>
                  <a:pt x="30041" y="7127"/>
                </a:lnTo>
                <a:lnTo>
                  <a:pt x="30067" y="7153"/>
                </a:lnTo>
                <a:lnTo>
                  <a:pt x="30118" y="7207"/>
                </a:lnTo>
                <a:lnTo>
                  <a:pt x="30167" y="7261"/>
                </a:lnTo>
                <a:lnTo>
                  <a:pt x="30213" y="7317"/>
                </a:lnTo>
                <a:lnTo>
                  <a:pt x="30258" y="7376"/>
                </a:lnTo>
                <a:lnTo>
                  <a:pt x="30300" y="7434"/>
                </a:lnTo>
                <a:lnTo>
                  <a:pt x="30341" y="7494"/>
                </a:lnTo>
                <a:lnTo>
                  <a:pt x="30379" y="7555"/>
                </a:lnTo>
                <a:lnTo>
                  <a:pt x="30415" y="7617"/>
                </a:lnTo>
                <a:lnTo>
                  <a:pt x="30449" y="7680"/>
                </a:lnTo>
                <a:lnTo>
                  <a:pt x="30482" y="7744"/>
                </a:lnTo>
                <a:lnTo>
                  <a:pt x="30512" y="7809"/>
                </a:lnTo>
                <a:lnTo>
                  <a:pt x="30540" y="7874"/>
                </a:lnTo>
                <a:lnTo>
                  <a:pt x="30566" y="7941"/>
                </a:lnTo>
                <a:lnTo>
                  <a:pt x="30590" y="8007"/>
                </a:lnTo>
                <a:lnTo>
                  <a:pt x="30612" y="8075"/>
                </a:lnTo>
                <a:lnTo>
                  <a:pt x="30632" y="8144"/>
                </a:lnTo>
                <a:lnTo>
                  <a:pt x="30649" y="8212"/>
                </a:lnTo>
                <a:lnTo>
                  <a:pt x="30665" y="8282"/>
                </a:lnTo>
                <a:lnTo>
                  <a:pt x="30678" y="8352"/>
                </a:lnTo>
                <a:lnTo>
                  <a:pt x="30691" y="8423"/>
                </a:lnTo>
                <a:lnTo>
                  <a:pt x="30700" y="8493"/>
                </a:lnTo>
                <a:lnTo>
                  <a:pt x="30709" y="8565"/>
                </a:lnTo>
                <a:lnTo>
                  <a:pt x="30714" y="8636"/>
                </a:lnTo>
                <a:lnTo>
                  <a:pt x="30718" y="8708"/>
                </a:lnTo>
                <a:lnTo>
                  <a:pt x="30720" y="8780"/>
                </a:lnTo>
                <a:lnTo>
                  <a:pt x="30720" y="8853"/>
                </a:lnTo>
                <a:lnTo>
                  <a:pt x="30718" y="8924"/>
                </a:lnTo>
                <a:lnTo>
                  <a:pt x="30714" y="8996"/>
                </a:lnTo>
                <a:lnTo>
                  <a:pt x="30708" y="9068"/>
                </a:lnTo>
                <a:lnTo>
                  <a:pt x="30700" y="9141"/>
                </a:lnTo>
                <a:lnTo>
                  <a:pt x="30690" y="9213"/>
                </a:lnTo>
                <a:lnTo>
                  <a:pt x="30678" y="9284"/>
                </a:lnTo>
                <a:lnTo>
                  <a:pt x="30665" y="9355"/>
                </a:lnTo>
                <a:lnTo>
                  <a:pt x="30649" y="9427"/>
                </a:lnTo>
                <a:lnTo>
                  <a:pt x="30632" y="9498"/>
                </a:lnTo>
                <a:lnTo>
                  <a:pt x="30612" y="9569"/>
                </a:lnTo>
                <a:lnTo>
                  <a:pt x="30590" y="9638"/>
                </a:lnTo>
                <a:lnTo>
                  <a:pt x="30567" y="9708"/>
                </a:lnTo>
                <a:lnTo>
                  <a:pt x="30542" y="9777"/>
                </a:lnTo>
                <a:lnTo>
                  <a:pt x="30515" y="9845"/>
                </a:lnTo>
                <a:lnTo>
                  <a:pt x="30486" y="9913"/>
                </a:lnTo>
                <a:lnTo>
                  <a:pt x="30456" y="9981"/>
                </a:lnTo>
                <a:lnTo>
                  <a:pt x="30422" y="10047"/>
                </a:lnTo>
                <a:lnTo>
                  <a:pt x="30388" y="10113"/>
                </a:lnTo>
                <a:lnTo>
                  <a:pt x="30351" y="10177"/>
                </a:lnTo>
                <a:lnTo>
                  <a:pt x="30313" y="10242"/>
                </a:lnTo>
                <a:lnTo>
                  <a:pt x="30273" y="10304"/>
                </a:lnTo>
                <a:lnTo>
                  <a:pt x="30231" y="10367"/>
                </a:lnTo>
                <a:lnTo>
                  <a:pt x="30187" y="10428"/>
                </a:lnTo>
                <a:lnTo>
                  <a:pt x="30141" y="10488"/>
                </a:lnTo>
                <a:lnTo>
                  <a:pt x="30094" y="10547"/>
                </a:lnTo>
                <a:lnTo>
                  <a:pt x="30044" y="10604"/>
                </a:lnTo>
                <a:lnTo>
                  <a:pt x="29993" y="10660"/>
                </a:lnTo>
                <a:lnTo>
                  <a:pt x="29940" y="10715"/>
                </a:lnTo>
                <a:lnTo>
                  <a:pt x="29886" y="10770"/>
                </a:lnTo>
                <a:lnTo>
                  <a:pt x="29829" y="10822"/>
                </a:lnTo>
                <a:lnTo>
                  <a:pt x="29775" y="10867"/>
                </a:lnTo>
                <a:lnTo>
                  <a:pt x="29719" y="10911"/>
                </a:lnTo>
                <a:lnTo>
                  <a:pt x="29662" y="10953"/>
                </a:lnTo>
                <a:lnTo>
                  <a:pt x="29605" y="10993"/>
                </a:lnTo>
                <a:lnTo>
                  <a:pt x="29548" y="11032"/>
                </a:lnTo>
                <a:lnTo>
                  <a:pt x="29489" y="11068"/>
                </a:lnTo>
                <a:lnTo>
                  <a:pt x="29431" y="11105"/>
                </a:lnTo>
                <a:lnTo>
                  <a:pt x="29372" y="11138"/>
                </a:lnTo>
                <a:lnTo>
                  <a:pt x="29311" y="11170"/>
                </a:lnTo>
                <a:lnTo>
                  <a:pt x="29251" y="11201"/>
                </a:lnTo>
                <a:lnTo>
                  <a:pt x="29191" y="11231"/>
                </a:lnTo>
                <a:lnTo>
                  <a:pt x="29129" y="11259"/>
                </a:lnTo>
                <a:lnTo>
                  <a:pt x="29068" y="11285"/>
                </a:lnTo>
                <a:lnTo>
                  <a:pt x="29005" y="11310"/>
                </a:lnTo>
                <a:lnTo>
                  <a:pt x="28943" y="11333"/>
                </a:lnTo>
                <a:lnTo>
                  <a:pt x="28880" y="11353"/>
                </a:lnTo>
                <a:lnTo>
                  <a:pt x="28817" y="11374"/>
                </a:lnTo>
                <a:lnTo>
                  <a:pt x="28753" y="11392"/>
                </a:lnTo>
                <a:lnTo>
                  <a:pt x="28689" y="11410"/>
                </a:lnTo>
                <a:lnTo>
                  <a:pt x="28625" y="11424"/>
                </a:lnTo>
                <a:lnTo>
                  <a:pt x="28561" y="11439"/>
                </a:lnTo>
                <a:lnTo>
                  <a:pt x="28496" y="11451"/>
                </a:lnTo>
                <a:lnTo>
                  <a:pt x="28431" y="11462"/>
                </a:lnTo>
                <a:lnTo>
                  <a:pt x="28366" y="11471"/>
                </a:lnTo>
                <a:lnTo>
                  <a:pt x="28301" y="11479"/>
                </a:lnTo>
                <a:lnTo>
                  <a:pt x="28236" y="11486"/>
                </a:lnTo>
                <a:lnTo>
                  <a:pt x="28170" y="11490"/>
                </a:lnTo>
                <a:lnTo>
                  <a:pt x="28105" y="11494"/>
                </a:lnTo>
                <a:lnTo>
                  <a:pt x="28039" y="11496"/>
                </a:lnTo>
                <a:lnTo>
                  <a:pt x="27974" y="11496"/>
                </a:lnTo>
                <a:lnTo>
                  <a:pt x="27908" y="11495"/>
                </a:lnTo>
                <a:lnTo>
                  <a:pt x="27843" y="11493"/>
                </a:lnTo>
                <a:lnTo>
                  <a:pt x="27777" y="11489"/>
                </a:lnTo>
                <a:lnTo>
                  <a:pt x="27711" y="11484"/>
                </a:lnTo>
                <a:lnTo>
                  <a:pt x="27646" y="11476"/>
                </a:lnTo>
                <a:lnTo>
                  <a:pt x="27580" y="11468"/>
                </a:lnTo>
                <a:lnTo>
                  <a:pt x="27516" y="11459"/>
                </a:lnTo>
                <a:lnTo>
                  <a:pt x="27450" y="11447"/>
                </a:lnTo>
                <a:lnTo>
                  <a:pt x="27386" y="11435"/>
                </a:lnTo>
                <a:lnTo>
                  <a:pt x="27320" y="11421"/>
                </a:lnTo>
                <a:lnTo>
                  <a:pt x="27255" y="11405"/>
                </a:lnTo>
                <a:lnTo>
                  <a:pt x="27192" y="11389"/>
                </a:lnTo>
                <a:lnTo>
                  <a:pt x="27127" y="11371"/>
                </a:lnTo>
                <a:lnTo>
                  <a:pt x="27064" y="11351"/>
                </a:lnTo>
                <a:lnTo>
                  <a:pt x="27000" y="11331"/>
                </a:lnTo>
                <a:lnTo>
                  <a:pt x="26937" y="11308"/>
                </a:lnTo>
                <a:lnTo>
                  <a:pt x="26874" y="11284"/>
                </a:lnTo>
                <a:lnTo>
                  <a:pt x="26812" y="11259"/>
                </a:lnTo>
                <a:lnTo>
                  <a:pt x="26751" y="11233"/>
                </a:lnTo>
                <a:lnTo>
                  <a:pt x="26689" y="11205"/>
                </a:lnTo>
                <a:lnTo>
                  <a:pt x="26628" y="11175"/>
                </a:lnTo>
                <a:lnTo>
                  <a:pt x="26567" y="11144"/>
                </a:lnTo>
                <a:lnTo>
                  <a:pt x="26507" y="11113"/>
                </a:lnTo>
                <a:lnTo>
                  <a:pt x="26448" y="11080"/>
                </a:lnTo>
                <a:lnTo>
                  <a:pt x="26388" y="11044"/>
                </a:lnTo>
                <a:lnTo>
                  <a:pt x="26330" y="11009"/>
                </a:lnTo>
                <a:lnTo>
                  <a:pt x="26272" y="10971"/>
                </a:lnTo>
                <a:lnTo>
                  <a:pt x="26214" y="10933"/>
                </a:lnTo>
                <a:lnTo>
                  <a:pt x="26158" y="10892"/>
                </a:lnTo>
                <a:lnTo>
                  <a:pt x="26102" y="10852"/>
                </a:lnTo>
                <a:lnTo>
                  <a:pt x="26047" y="10809"/>
                </a:lnTo>
                <a:lnTo>
                  <a:pt x="25992" y="10765"/>
                </a:lnTo>
                <a:lnTo>
                  <a:pt x="25937" y="10720"/>
                </a:lnTo>
                <a:lnTo>
                  <a:pt x="25884" y="10673"/>
                </a:lnTo>
                <a:lnTo>
                  <a:pt x="25840" y="10644"/>
                </a:lnTo>
                <a:lnTo>
                  <a:pt x="25797" y="10618"/>
                </a:lnTo>
                <a:lnTo>
                  <a:pt x="25756" y="10593"/>
                </a:lnTo>
                <a:lnTo>
                  <a:pt x="25718" y="10571"/>
                </a:lnTo>
                <a:lnTo>
                  <a:pt x="25681" y="10551"/>
                </a:lnTo>
                <a:lnTo>
                  <a:pt x="25646" y="10533"/>
                </a:lnTo>
                <a:lnTo>
                  <a:pt x="25613" y="10518"/>
                </a:lnTo>
                <a:lnTo>
                  <a:pt x="25581" y="10503"/>
                </a:lnTo>
                <a:lnTo>
                  <a:pt x="25550" y="10492"/>
                </a:lnTo>
                <a:lnTo>
                  <a:pt x="25521" y="10480"/>
                </a:lnTo>
                <a:lnTo>
                  <a:pt x="25493" y="10472"/>
                </a:lnTo>
                <a:lnTo>
                  <a:pt x="25466" y="10464"/>
                </a:lnTo>
                <a:lnTo>
                  <a:pt x="25440" y="10457"/>
                </a:lnTo>
                <a:lnTo>
                  <a:pt x="25414" y="10452"/>
                </a:lnTo>
                <a:lnTo>
                  <a:pt x="25389" y="10448"/>
                </a:lnTo>
                <a:lnTo>
                  <a:pt x="25364" y="10445"/>
                </a:lnTo>
                <a:lnTo>
                  <a:pt x="3051" y="10445"/>
                </a:lnTo>
                <a:lnTo>
                  <a:pt x="2972" y="10444"/>
                </a:lnTo>
                <a:lnTo>
                  <a:pt x="2894" y="10442"/>
                </a:lnTo>
                <a:lnTo>
                  <a:pt x="2816" y="10437"/>
                </a:lnTo>
                <a:lnTo>
                  <a:pt x="2739" y="10429"/>
                </a:lnTo>
                <a:lnTo>
                  <a:pt x="2662" y="10421"/>
                </a:lnTo>
                <a:lnTo>
                  <a:pt x="2586" y="10411"/>
                </a:lnTo>
                <a:lnTo>
                  <a:pt x="2511" y="10398"/>
                </a:lnTo>
                <a:lnTo>
                  <a:pt x="2436" y="10383"/>
                </a:lnTo>
                <a:lnTo>
                  <a:pt x="2362" y="10367"/>
                </a:lnTo>
                <a:lnTo>
                  <a:pt x="2288" y="10349"/>
                </a:lnTo>
                <a:lnTo>
                  <a:pt x="2215" y="10329"/>
                </a:lnTo>
                <a:lnTo>
                  <a:pt x="2143" y="10309"/>
                </a:lnTo>
                <a:lnTo>
                  <a:pt x="2073" y="10285"/>
                </a:lnTo>
                <a:lnTo>
                  <a:pt x="2002" y="10261"/>
                </a:lnTo>
                <a:lnTo>
                  <a:pt x="1932" y="10234"/>
                </a:lnTo>
                <a:lnTo>
                  <a:pt x="1863" y="10205"/>
                </a:lnTo>
                <a:lnTo>
                  <a:pt x="1795" y="10176"/>
                </a:lnTo>
                <a:lnTo>
                  <a:pt x="1728" y="10144"/>
                </a:lnTo>
                <a:lnTo>
                  <a:pt x="1661" y="10112"/>
                </a:lnTo>
                <a:lnTo>
                  <a:pt x="1597" y="10077"/>
                </a:lnTo>
                <a:lnTo>
                  <a:pt x="1532" y="10041"/>
                </a:lnTo>
                <a:lnTo>
                  <a:pt x="1469" y="10004"/>
                </a:lnTo>
                <a:lnTo>
                  <a:pt x="1406" y="9965"/>
                </a:lnTo>
                <a:lnTo>
                  <a:pt x="1345" y="9924"/>
                </a:lnTo>
                <a:lnTo>
                  <a:pt x="1285" y="9883"/>
                </a:lnTo>
                <a:lnTo>
                  <a:pt x="1225" y="9839"/>
                </a:lnTo>
                <a:lnTo>
                  <a:pt x="1167" y="9794"/>
                </a:lnTo>
                <a:lnTo>
                  <a:pt x="1110" y="9749"/>
                </a:lnTo>
                <a:lnTo>
                  <a:pt x="1055" y="9702"/>
                </a:lnTo>
                <a:lnTo>
                  <a:pt x="999" y="9653"/>
                </a:lnTo>
                <a:lnTo>
                  <a:pt x="945" y="9603"/>
                </a:lnTo>
                <a:lnTo>
                  <a:pt x="893" y="9552"/>
                </a:lnTo>
                <a:lnTo>
                  <a:pt x="842" y="9500"/>
                </a:lnTo>
                <a:lnTo>
                  <a:pt x="792" y="9446"/>
                </a:lnTo>
                <a:lnTo>
                  <a:pt x="743" y="9392"/>
                </a:lnTo>
                <a:lnTo>
                  <a:pt x="696" y="9335"/>
                </a:lnTo>
                <a:lnTo>
                  <a:pt x="651" y="9278"/>
                </a:lnTo>
                <a:lnTo>
                  <a:pt x="606" y="9220"/>
                </a:lnTo>
                <a:lnTo>
                  <a:pt x="562" y="9161"/>
                </a:lnTo>
                <a:lnTo>
                  <a:pt x="521" y="9100"/>
                </a:lnTo>
                <a:lnTo>
                  <a:pt x="480" y="9039"/>
                </a:lnTo>
                <a:lnTo>
                  <a:pt x="441" y="8976"/>
                </a:lnTo>
                <a:lnTo>
                  <a:pt x="404" y="8913"/>
                </a:lnTo>
                <a:lnTo>
                  <a:pt x="367" y="8849"/>
                </a:lnTo>
                <a:lnTo>
                  <a:pt x="333" y="8784"/>
                </a:lnTo>
                <a:lnTo>
                  <a:pt x="301" y="8717"/>
                </a:lnTo>
                <a:lnTo>
                  <a:pt x="270" y="8651"/>
                </a:lnTo>
                <a:lnTo>
                  <a:pt x="239" y="8582"/>
                </a:lnTo>
                <a:lnTo>
                  <a:pt x="211" y="8513"/>
                </a:lnTo>
                <a:lnTo>
                  <a:pt x="185" y="8444"/>
                </a:lnTo>
                <a:lnTo>
                  <a:pt x="160" y="8373"/>
                </a:lnTo>
                <a:lnTo>
                  <a:pt x="136" y="8302"/>
                </a:lnTo>
                <a:lnTo>
                  <a:pt x="116" y="8230"/>
                </a:lnTo>
                <a:lnTo>
                  <a:pt x="96" y="8157"/>
                </a:lnTo>
                <a:lnTo>
                  <a:pt x="78" y="8083"/>
                </a:lnTo>
                <a:lnTo>
                  <a:pt x="61" y="8010"/>
                </a:lnTo>
                <a:lnTo>
                  <a:pt x="47" y="7935"/>
                </a:lnTo>
                <a:lnTo>
                  <a:pt x="34" y="7860"/>
                </a:lnTo>
                <a:lnTo>
                  <a:pt x="24" y="7784"/>
                </a:lnTo>
                <a:lnTo>
                  <a:pt x="16" y="7707"/>
                </a:lnTo>
                <a:lnTo>
                  <a:pt x="8" y="7630"/>
                </a:lnTo>
                <a:lnTo>
                  <a:pt x="4" y="7552"/>
                </a:lnTo>
                <a:lnTo>
                  <a:pt x="1" y="7474"/>
                </a:lnTo>
                <a:lnTo>
                  <a:pt x="0" y="7394"/>
                </a:lnTo>
                <a:lnTo>
                  <a:pt x="0" y="3050"/>
                </a:lnTo>
                <a:lnTo>
                  <a:pt x="1" y="2971"/>
                </a:lnTo>
                <a:lnTo>
                  <a:pt x="4" y="2893"/>
                </a:lnTo>
                <a:lnTo>
                  <a:pt x="8" y="2815"/>
                </a:lnTo>
                <a:lnTo>
                  <a:pt x="16" y="2738"/>
                </a:lnTo>
                <a:lnTo>
                  <a:pt x="24" y="2661"/>
                </a:lnTo>
                <a:lnTo>
                  <a:pt x="34" y="2585"/>
                </a:lnTo>
                <a:lnTo>
                  <a:pt x="47" y="2510"/>
                </a:lnTo>
                <a:lnTo>
                  <a:pt x="61" y="2435"/>
                </a:lnTo>
                <a:lnTo>
                  <a:pt x="78" y="2361"/>
                </a:lnTo>
                <a:lnTo>
                  <a:pt x="96" y="2288"/>
                </a:lnTo>
                <a:lnTo>
                  <a:pt x="116" y="2215"/>
                </a:lnTo>
                <a:lnTo>
                  <a:pt x="136" y="2143"/>
                </a:lnTo>
                <a:lnTo>
                  <a:pt x="160" y="2072"/>
                </a:lnTo>
                <a:lnTo>
                  <a:pt x="185" y="2001"/>
                </a:lnTo>
                <a:lnTo>
                  <a:pt x="211" y="1932"/>
                </a:lnTo>
                <a:lnTo>
                  <a:pt x="239" y="1863"/>
                </a:lnTo>
                <a:lnTo>
                  <a:pt x="270" y="1795"/>
                </a:lnTo>
                <a:lnTo>
                  <a:pt x="301" y="1728"/>
                </a:lnTo>
                <a:lnTo>
                  <a:pt x="333" y="1661"/>
                </a:lnTo>
                <a:lnTo>
                  <a:pt x="367" y="1596"/>
                </a:lnTo>
                <a:lnTo>
                  <a:pt x="404" y="1532"/>
                </a:lnTo>
                <a:lnTo>
                  <a:pt x="441" y="1468"/>
                </a:lnTo>
                <a:lnTo>
                  <a:pt x="480" y="1406"/>
                </a:lnTo>
                <a:lnTo>
                  <a:pt x="521" y="1345"/>
                </a:lnTo>
                <a:lnTo>
                  <a:pt x="562" y="1284"/>
                </a:lnTo>
                <a:lnTo>
                  <a:pt x="606" y="1225"/>
                </a:lnTo>
                <a:lnTo>
                  <a:pt x="651" y="1167"/>
                </a:lnTo>
                <a:lnTo>
                  <a:pt x="696" y="1109"/>
                </a:lnTo>
                <a:lnTo>
                  <a:pt x="743" y="1054"/>
                </a:lnTo>
                <a:lnTo>
                  <a:pt x="792" y="999"/>
                </a:lnTo>
                <a:lnTo>
                  <a:pt x="842" y="946"/>
                </a:lnTo>
                <a:lnTo>
                  <a:pt x="893" y="893"/>
                </a:lnTo>
                <a:lnTo>
                  <a:pt x="945" y="842"/>
                </a:lnTo>
                <a:lnTo>
                  <a:pt x="999" y="792"/>
                </a:lnTo>
                <a:lnTo>
                  <a:pt x="1055" y="744"/>
                </a:lnTo>
                <a:lnTo>
                  <a:pt x="1110" y="696"/>
                </a:lnTo>
                <a:lnTo>
                  <a:pt x="1167" y="650"/>
                </a:lnTo>
                <a:lnTo>
                  <a:pt x="1225" y="606"/>
                </a:lnTo>
                <a:lnTo>
                  <a:pt x="1285" y="563"/>
                </a:lnTo>
                <a:lnTo>
                  <a:pt x="1345" y="520"/>
                </a:lnTo>
                <a:lnTo>
                  <a:pt x="1406" y="481"/>
                </a:lnTo>
                <a:lnTo>
                  <a:pt x="1469" y="441"/>
                </a:lnTo>
                <a:lnTo>
                  <a:pt x="1532" y="404"/>
                </a:lnTo>
                <a:lnTo>
                  <a:pt x="1597" y="368"/>
                </a:lnTo>
                <a:lnTo>
                  <a:pt x="1661" y="334"/>
                </a:lnTo>
                <a:lnTo>
                  <a:pt x="1728" y="301"/>
                </a:lnTo>
                <a:lnTo>
                  <a:pt x="1795" y="270"/>
                </a:lnTo>
                <a:lnTo>
                  <a:pt x="1863" y="239"/>
                </a:lnTo>
                <a:lnTo>
                  <a:pt x="1932" y="211"/>
                </a:lnTo>
                <a:lnTo>
                  <a:pt x="2002" y="185"/>
                </a:lnTo>
                <a:lnTo>
                  <a:pt x="2073" y="160"/>
                </a:lnTo>
                <a:lnTo>
                  <a:pt x="2143" y="137"/>
                </a:lnTo>
                <a:lnTo>
                  <a:pt x="2215" y="116"/>
                </a:lnTo>
                <a:lnTo>
                  <a:pt x="2288" y="96"/>
                </a:lnTo>
                <a:lnTo>
                  <a:pt x="2362" y="78"/>
                </a:lnTo>
                <a:lnTo>
                  <a:pt x="2436" y="61"/>
                </a:lnTo>
                <a:lnTo>
                  <a:pt x="2511" y="48"/>
                </a:lnTo>
                <a:lnTo>
                  <a:pt x="2586" y="35"/>
                </a:lnTo>
                <a:lnTo>
                  <a:pt x="2662" y="24"/>
                </a:lnTo>
                <a:lnTo>
                  <a:pt x="2739" y="16"/>
                </a:lnTo>
                <a:lnTo>
                  <a:pt x="2816" y="8"/>
                </a:lnTo>
                <a:lnTo>
                  <a:pt x="2894" y="4"/>
                </a:lnTo>
                <a:lnTo>
                  <a:pt x="2972" y="1"/>
                </a:lnTo>
                <a:lnTo>
                  <a:pt x="3051" y="0"/>
                </a:lnTo>
                <a:lnTo>
                  <a:pt x="25929" y="0"/>
                </a:lnTo>
                <a:lnTo>
                  <a:pt x="26007" y="1"/>
                </a:lnTo>
                <a:lnTo>
                  <a:pt x="26086" y="4"/>
                </a:lnTo>
                <a:lnTo>
                  <a:pt x="26163" y="8"/>
                </a:lnTo>
                <a:lnTo>
                  <a:pt x="26240" y="16"/>
                </a:lnTo>
                <a:lnTo>
                  <a:pt x="26317" y="24"/>
                </a:lnTo>
                <a:lnTo>
                  <a:pt x="26393" y="35"/>
                </a:lnTo>
                <a:lnTo>
                  <a:pt x="26469" y="48"/>
                </a:lnTo>
                <a:lnTo>
                  <a:pt x="26543" y="61"/>
                </a:lnTo>
                <a:lnTo>
                  <a:pt x="26618" y="78"/>
                </a:lnTo>
                <a:lnTo>
                  <a:pt x="26691" y="96"/>
                </a:lnTo>
                <a:lnTo>
                  <a:pt x="26764" y="116"/>
                </a:lnTo>
                <a:lnTo>
                  <a:pt x="26836" y="137"/>
                </a:lnTo>
                <a:lnTo>
                  <a:pt x="26908" y="160"/>
                </a:lnTo>
                <a:lnTo>
                  <a:pt x="26977" y="185"/>
                </a:lnTo>
                <a:lnTo>
                  <a:pt x="27047" y="211"/>
                </a:lnTo>
                <a:lnTo>
                  <a:pt x="27117" y="239"/>
                </a:lnTo>
                <a:lnTo>
                  <a:pt x="27185" y="270"/>
                </a:lnTo>
                <a:lnTo>
                  <a:pt x="27251" y="301"/>
                </a:lnTo>
                <a:lnTo>
                  <a:pt x="27318" y="334"/>
                </a:lnTo>
                <a:lnTo>
                  <a:pt x="27383" y="368"/>
                </a:lnTo>
                <a:lnTo>
                  <a:pt x="27448" y="404"/>
                </a:lnTo>
                <a:lnTo>
                  <a:pt x="27510" y="441"/>
                </a:lnTo>
                <a:lnTo>
                  <a:pt x="27573" y="481"/>
                </a:lnTo>
                <a:lnTo>
                  <a:pt x="27634" y="520"/>
                </a:lnTo>
                <a:lnTo>
                  <a:pt x="27695" y="563"/>
                </a:lnTo>
                <a:lnTo>
                  <a:pt x="27754" y="606"/>
                </a:lnTo>
                <a:lnTo>
                  <a:pt x="27812" y="650"/>
                </a:lnTo>
                <a:lnTo>
                  <a:pt x="27870" y="696"/>
                </a:lnTo>
                <a:lnTo>
                  <a:pt x="27926" y="744"/>
                </a:lnTo>
                <a:lnTo>
                  <a:pt x="27980" y="792"/>
                </a:lnTo>
                <a:lnTo>
                  <a:pt x="28034" y="842"/>
                </a:lnTo>
                <a:lnTo>
                  <a:pt x="28086" y="893"/>
                </a:lnTo>
                <a:lnTo>
                  <a:pt x="28137" y="946"/>
                </a:lnTo>
                <a:lnTo>
                  <a:pt x="28187" y="999"/>
                </a:lnTo>
                <a:lnTo>
                  <a:pt x="28236" y="1054"/>
                </a:lnTo>
                <a:lnTo>
                  <a:pt x="28283" y="1109"/>
                </a:lnTo>
                <a:lnTo>
                  <a:pt x="28330" y="1167"/>
                </a:lnTo>
                <a:lnTo>
                  <a:pt x="28373" y="1225"/>
                </a:lnTo>
                <a:lnTo>
                  <a:pt x="28417" y="1284"/>
                </a:lnTo>
                <a:lnTo>
                  <a:pt x="28459" y="1345"/>
                </a:lnTo>
                <a:lnTo>
                  <a:pt x="28499" y="1406"/>
                </a:lnTo>
                <a:lnTo>
                  <a:pt x="28538" y="1468"/>
                </a:lnTo>
                <a:lnTo>
                  <a:pt x="28575" y="1532"/>
                </a:lnTo>
                <a:lnTo>
                  <a:pt x="28612" y="1596"/>
                </a:lnTo>
                <a:lnTo>
                  <a:pt x="28646" y="1661"/>
                </a:lnTo>
                <a:lnTo>
                  <a:pt x="28680" y="1728"/>
                </a:lnTo>
                <a:lnTo>
                  <a:pt x="28711" y="1795"/>
                </a:lnTo>
                <a:lnTo>
                  <a:pt x="28740" y="1863"/>
                </a:lnTo>
                <a:lnTo>
                  <a:pt x="28768" y="1932"/>
                </a:lnTo>
                <a:lnTo>
                  <a:pt x="28795" y="2001"/>
                </a:lnTo>
                <a:lnTo>
                  <a:pt x="28820" y="2072"/>
                </a:lnTo>
                <a:lnTo>
                  <a:pt x="28843" y="2143"/>
                </a:lnTo>
                <a:lnTo>
                  <a:pt x="28865" y="2215"/>
                </a:lnTo>
                <a:lnTo>
                  <a:pt x="28884" y="2288"/>
                </a:lnTo>
                <a:lnTo>
                  <a:pt x="28902" y="2361"/>
                </a:lnTo>
                <a:lnTo>
                  <a:pt x="28918" y="2435"/>
                </a:lnTo>
                <a:lnTo>
                  <a:pt x="28933" y="2510"/>
                </a:lnTo>
                <a:lnTo>
                  <a:pt x="28945" y="2585"/>
                </a:lnTo>
                <a:lnTo>
                  <a:pt x="28955" y="2661"/>
                </a:lnTo>
                <a:lnTo>
                  <a:pt x="28965" y="2738"/>
                </a:lnTo>
                <a:lnTo>
                  <a:pt x="28971" y="2815"/>
                </a:lnTo>
                <a:lnTo>
                  <a:pt x="28976" y="2893"/>
                </a:lnTo>
                <a:lnTo>
                  <a:pt x="28979" y="2971"/>
                </a:lnTo>
                <a:lnTo>
                  <a:pt x="28980" y="3050"/>
                </a:lnTo>
                <a:lnTo>
                  <a:pt x="28980" y="5222"/>
                </a:lnTo>
                <a:lnTo>
                  <a:pt x="28979" y="5273"/>
                </a:lnTo>
                <a:lnTo>
                  <a:pt x="28978" y="5323"/>
                </a:lnTo>
                <a:lnTo>
                  <a:pt x="28974" y="5373"/>
                </a:lnTo>
                <a:lnTo>
                  <a:pt x="28969" y="5422"/>
                </a:lnTo>
                <a:lnTo>
                  <a:pt x="28965" y="5447"/>
                </a:lnTo>
                <a:lnTo>
                  <a:pt x="28961" y="5471"/>
                </a:lnTo>
                <a:lnTo>
                  <a:pt x="28955" y="5495"/>
                </a:lnTo>
                <a:lnTo>
                  <a:pt x="28950" y="5518"/>
                </a:lnTo>
                <a:lnTo>
                  <a:pt x="28943" y="5542"/>
                </a:lnTo>
                <a:lnTo>
                  <a:pt x="28936" y="5565"/>
                </a:lnTo>
                <a:lnTo>
                  <a:pt x="28927" y="5588"/>
                </a:lnTo>
                <a:lnTo>
                  <a:pt x="28918" y="5610"/>
                </a:lnTo>
                <a:lnTo>
                  <a:pt x="28825" y="5605"/>
                </a:lnTo>
                <a:lnTo>
                  <a:pt x="28733" y="5603"/>
                </a:lnTo>
                <a:lnTo>
                  <a:pt x="28640" y="5603"/>
                </a:lnTo>
                <a:lnTo>
                  <a:pt x="28548" y="5605"/>
                </a:lnTo>
                <a:lnTo>
                  <a:pt x="28456" y="5610"/>
                </a:lnTo>
                <a:lnTo>
                  <a:pt x="28364" y="5617"/>
                </a:lnTo>
                <a:lnTo>
                  <a:pt x="28274" y="5625"/>
                </a:lnTo>
                <a:lnTo>
                  <a:pt x="28183" y="5637"/>
                </a:lnTo>
                <a:lnTo>
                  <a:pt x="28092" y="5649"/>
                </a:lnTo>
                <a:lnTo>
                  <a:pt x="28003" y="5665"/>
                </a:lnTo>
                <a:lnTo>
                  <a:pt x="27913" y="5682"/>
                </a:lnTo>
                <a:lnTo>
                  <a:pt x="27825" y="5702"/>
                </a:lnTo>
                <a:lnTo>
                  <a:pt x="27737" y="5725"/>
                </a:lnTo>
                <a:lnTo>
                  <a:pt x="27650" y="5749"/>
                </a:lnTo>
                <a:lnTo>
                  <a:pt x="27564" y="5776"/>
                </a:lnTo>
                <a:lnTo>
                  <a:pt x="27478" y="5805"/>
                </a:lnTo>
                <a:lnTo>
                  <a:pt x="27437" y="5821"/>
                </a:lnTo>
                <a:lnTo>
                  <a:pt x="27394" y="5836"/>
                </a:lnTo>
                <a:lnTo>
                  <a:pt x="27352" y="5853"/>
                </a:lnTo>
                <a:lnTo>
                  <a:pt x="27311" y="5870"/>
                </a:lnTo>
                <a:lnTo>
                  <a:pt x="27269" y="5887"/>
                </a:lnTo>
                <a:lnTo>
                  <a:pt x="27228" y="5906"/>
                </a:lnTo>
                <a:lnTo>
                  <a:pt x="27187" y="5925"/>
                </a:lnTo>
                <a:lnTo>
                  <a:pt x="27147" y="5945"/>
                </a:lnTo>
                <a:lnTo>
                  <a:pt x="27107" y="5964"/>
                </a:lnTo>
                <a:lnTo>
                  <a:pt x="27066" y="5985"/>
                </a:lnTo>
                <a:lnTo>
                  <a:pt x="27026" y="6007"/>
                </a:lnTo>
                <a:lnTo>
                  <a:pt x="26988" y="6029"/>
                </a:lnTo>
                <a:lnTo>
                  <a:pt x="26948" y="6051"/>
                </a:lnTo>
                <a:lnTo>
                  <a:pt x="26910" y="6075"/>
                </a:lnTo>
                <a:lnTo>
                  <a:pt x="26871" y="6098"/>
                </a:lnTo>
                <a:lnTo>
                  <a:pt x="26833" y="6123"/>
                </a:lnTo>
                <a:lnTo>
                  <a:pt x="26795" y="6148"/>
                </a:lnTo>
                <a:lnTo>
                  <a:pt x="26758" y="6173"/>
                </a:lnTo>
                <a:lnTo>
                  <a:pt x="26721" y="6199"/>
                </a:lnTo>
                <a:lnTo>
                  <a:pt x="26684" y="6226"/>
                </a:lnTo>
                <a:lnTo>
                  <a:pt x="26648" y="6253"/>
                </a:lnTo>
                <a:lnTo>
                  <a:pt x="26612" y="6281"/>
                </a:lnTo>
                <a:lnTo>
                  <a:pt x="26577" y="6309"/>
                </a:lnTo>
                <a:lnTo>
                  <a:pt x="26541" y="6338"/>
                </a:lnTo>
                <a:lnTo>
                  <a:pt x="26507" y="6368"/>
                </a:lnTo>
                <a:lnTo>
                  <a:pt x="26473" y="6398"/>
                </a:lnTo>
                <a:lnTo>
                  <a:pt x="26438" y="6430"/>
                </a:lnTo>
                <a:lnTo>
                  <a:pt x="26405" y="6462"/>
                </a:lnTo>
                <a:lnTo>
                  <a:pt x="26372" y="6494"/>
                </a:lnTo>
                <a:lnTo>
                  <a:pt x="26339" y="6526"/>
                </a:lnTo>
                <a:lnTo>
                  <a:pt x="26307" y="6560"/>
                </a:lnTo>
                <a:lnTo>
                  <a:pt x="26275" y="6594"/>
                </a:lnTo>
                <a:lnTo>
                  <a:pt x="26232" y="6643"/>
                </a:lnTo>
                <a:lnTo>
                  <a:pt x="26191" y="6694"/>
                </a:lnTo>
                <a:lnTo>
                  <a:pt x="26152" y="6744"/>
                </a:lnTo>
                <a:lnTo>
                  <a:pt x="26113" y="6796"/>
                </a:lnTo>
                <a:lnTo>
                  <a:pt x="26076" y="6848"/>
                </a:lnTo>
                <a:lnTo>
                  <a:pt x="26041" y="6901"/>
                </a:lnTo>
                <a:lnTo>
                  <a:pt x="26006" y="6954"/>
                </a:lnTo>
                <a:lnTo>
                  <a:pt x="25973" y="7008"/>
                </a:lnTo>
                <a:lnTo>
                  <a:pt x="25942" y="7063"/>
                </a:lnTo>
                <a:lnTo>
                  <a:pt x="25911" y="7119"/>
                </a:lnTo>
                <a:lnTo>
                  <a:pt x="25882" y="7174"/>
                </a:lnTo>
                <a:lnTo>
                  <a:pt x="25855" y="7231"/>
                </a:lnTo>
                <a:lnTo>
                  <a:pt x="25829" y="7287"/>
                </a:lnTo>
                <a:lnTo>
                  <a:pt x="25804" y="7344"/>
                </a:lnTo>
                <a:lnTo>
                  <a:pt x="25780" y="7403"/>
                </a:lnTo>
                <a:lnTo>
                  <a:pt x="25758" y="7461"/>
                </a:lnTo>
                <a:lnTo>
                  <a:pt x="25738" y="7519"/>
                </a:lnTo>
                <a:lnTo>
                  <a:pt x="25719" y="7578"/>
                </a:lnTo>
                <a:lnTo>
                  <a:pt x="25701" y="7637"/>
                </a:lnTo>
                <a:lnTo>
                  <a:pt x="25684" y="7697"/>
                </a:lnTo>
                <a:lnTo>
                  <a:pt x="25669" y="7757"/>
                </a:lnTo>
                <a:lnTo>
                  <a:pt x="25655" y="7817"/>
                </a:lnTo>
                <a:lnTo>
                  <a:pt x="25643" y="7877"/>
                </a:lnTo>
                <a:lnTo>
                  <a:pt x="25631" y="7938"/>
                </a:lnTo>
                <a:lnTo>
                  <a:pt x="25622" y="7998"/>
                </a:lnTo>
                <a:lnTo>
                  <a:pt x="25614" y="8058"/>
                </a:lnTo>
                <a:lnTo>
                  <a:pt x="25606" y="8120"/>
                </a:lnTo>
                <a:lnTo>
                  <a:pt x="25601" y="8180"/>
                </a:lnTo>
                <a:lnTo>
                  <a:pt x="25597" y="8242"/>
                </a:lnTo>
                <a:lnTo>
                  <a:pt x="25595" y="8303"/>
                </a:lnTo>
                <a:lnTo>
                  <a:pt x="25593" y="8363"/>
                </a:lnTo>
                <a:lnTo>
                  <a:pt x="25593" y="8425"/>
                </a:lnTo>
                <a:lnTo>
                  <a:pt x="25595" y="8486"/>
                </a:lnTo>
                <a:lnTo>
                  <a:pt x="25597" y="8547"/>
                </a:lnTo>
                <a:lnTo>
                  <a:pt x="25601" y="8608"/>
                </a:lnTo>
                <a:lnTo>
                  <a:pt x="25607" y="8668"/>
                </a:lnTo>
                <a:lnTo>
                  <a:pt x="25614" y="8729"/>
                </a:lnTo>
                <a:lnTo>
                  <a:pt x="25622" y="8789"/>
                </a:lnTo>
                <a:lnTo>
                  <a:pt x="25632" y="8849"/>
                </a:lnTo>
                <a:lnTo>
                  <a:pt x="25644" y="8910"/>
                </a:lnTo>
                <a:lnTo>
                  <a:pt x="25656" y="8969"/>
                </a:lnTo>
                <a:lnTo>
                  <a:pt x="25670" y="9028"/>
                </a:lnTo>
                <a:lnTo>
                  <a:pt x="25686" y="9088"/>
                </a:lnTo>
                <a:lnTo>
                  <a:pt x="25702" y="9146"/>
                </a:lnTo>
                <a:lnTo>
                  <a:pt x="25721" y="9204"/>
                </a:lnTo>
                <a:lnTo>
                  <a:pt x="25740" y="9263"/>
                </a:lnTo>
                <a:lnTo>
                  <a:pt x="25762" y="9320"/>
                </a:lnTo>
                <a:lnTo>
                  <a:pt x="25783" y="9377"/>
                </a:lnTo>
                <a:lnTo>
                  <a:pt x="25807" y="9434"/>
                </a:lnTo>
                <a:lnTo>
                  <a:pt x="25832" y="9490"/>
                </a:lnTo>
                <a:lnTo>
                  <a:pt x="25859" y="9546"/>
                </a:lnTo>
                <a:lnTo>
                  <a:pt x="25888" y="9601"/>
                </a:lnTo>
                <a:lnTo>
                  <a:pt x="25917" y="9655"/>
                </a:lnTo>
                <a:lnTo>
                  <a:pt x="25948" y="9709"/>
                </a:lnTo>
                <a:lnTo>
                  <a:pt x="25980" y="9762"/>
                </a:lnTo>
                <a:lnTo>
                  <a:pt x="26015" y="9815"/>
                </a:lnTo>
                <a:lnTo>
                  <a:pt x="26050" y="9867"/>
                </a:lnTo>
                <a:lnTo>
                  <a:pt x="26086" y="9918"/>
                </a:lnTo>
                <a:lnTo>
                  <a:pt x="26124" y="9969"/>
                </a:lnTo>
                <a:lnTo>
                  <a:pt x="26163" y="10018"/>
                </a:lnTo>
                <a:lnTo>
                  <a:pt x="26205" y="10067"/>
                </a:lnTo>
                <a:lnTo>
                  <a:pt x="26247" y="10116"/>
                </a:lnTo>
                <a:lnTo>
                  <a:pt x="26290" y="10163"/>
                </a:lnTo>
                <a:lnTo>
                  <a:pt x="26336" y="10210"/>
                </a:lnTo>
                <a:lnTo>
                  <a:pt x="26383" y="10254"/>
                </a:lnTo>
                <a:lnTo>
                  <a:pt x="26430" y="10298"/>
                </a:lnTo>
                <a:lnTo>
                  <a:pt x="26479" y="10340"/>
                </a:lnTo>
                <a:lnTo>
                  <a:pt x="26528" y="10380"/>
                </a:lnTo>
                <a:lnTo>
                  <a:pt x="26579" y="10419"/>
                </a:lnTo>
                <a:lnTo>
                  <a:pt x="26630" y="10456"/>
                </a:lnTo>
                <a:lnTo>
                  <a:pt x="26682" y="10492"/>
                </a:lnTo>
                <a:lnTo>
                  <a:pt x="26735" y="10525"/>
                </a:lnTo>
                <a:lnTo>
                  <a:pt x="26788" y="10557"/>
                </a:lnTo>
                <a:lnTo>
                  <a:pt x="26843" y="10588"/>
                </a:lnTo>
                <a:lnTo>
                  <a:pt x="26897" y="10618"/>
                </a:lnTo>
                <a:lnTo>
                  <a:pt x="26954" y="10645"/>
                </a:lnTo>
                <a:lnTo>
                  <a:pt x="27010" y="10671"/>
                </a:lnTo>
                <a:lnTo>
                  <a:pt x="27067" y="10695"/>
                </a:lnTo>
                <a:lnTo>
                  <a:pt x="27124" y="10718"/>
                </a:lnTo>
                <a:lnTo>
                  <a:pt x="27182" y="10738"/>
                </a:lnTo>
                <a:lnTo>
                  <a:pt x="27240" y="10758"/>
                </a:lnTo>
                <a:lnTo>
                  <a:pt x="27298" y="10776"/>
                </a:lnTo>
                <a:lnTo>
                  <a:pt x="27357" y="10792"/>
                </a:lnTo>
                <a:lnTo>
                  <a:pt x="27417" y="10807"/>
                </a:lnTo>
                <a:lnTo>
                  <a:pt x="27476" y="10821"/>
                </a:lnTo>
                <a:lnTo>
                  <a:pt x="27535" y="10832"/>
                </a:lnTo>
                <a:lnTo>
                  <a:pt x="27596" y="10841"/>
                </a:lnTo>
                <a:lnTo>
                  <a:pt x="27655" y="10850"/>
                </a:lnTo>
                <a:lnTo>
                  <a:pt x="27716" y="10857"/>
                </a:lnTo>
                <a:lnTo>
                  <a:pt x="27776" y="10862"/>
                </a:lnTo>
                <a:lnTo>
                  <a:pt x="27836" y="10865"/>
                </a:lnTo>
                <a:lnTo>
                  <a:pt x="27897" y="10867"/>
                </a:lnTo>
                <a:lnTo>
                  <a:pt x="27956" y="10868"/>
                </a:lnTo>
                <a:lnTo>
                  <a:pt x="28016" y="10867"/>
                </a:lnTo>
                <a:lnTo>
                  <a:pt x="28077" y="10864"/>
                </a:lnTo>
                <a:lnTo>
                  <a:pt x="28136" y="10860"/>
                </a:lnTo>
                <a:lnTo>
                  <a:pt x="28195" y="10854"/>
                </a:lnTo>
                <a:lnTo>
                  <a:pt x="28255" y="10847"/>
                </a:lnTo>
                <a:lnTo>
                  <a:pt x="28314" y="10838"/>
                </a:lnTo>
                <a:lnTo>
                  <a:pt x="28372" y="10828"/>
                </a:lnTo>
                <a:lnTo>
                  <a:pt x="28431" y="10815"/>
                </a:lnTo>
                <a:lnTo>
                  <a:pt x="28488" y="10802"/>
                </a:lnTo>
                <a:lnTo>
                  <a:pt x="28545" y="10786"/>
                </a:lnTo>
                <a:lnTo>
                  <a:pt x="28603" y="10770"/>
                </a:lnTo>
                <a:lnTo>
                  <a:pt x="28659" y="10752"/>
                </a:lnTo>
                <a:lnTo>
                  <a:pt x="28714" y="10732"/>
                </a:lnTo>
                <a:lnTo>
                  <a:pt x="28769" y="10710"/>
                </a:lnTo>
                <a:lnTo>
                  <a:pt x="28823" y="10687"/>
                </a:lnTo>
                <a:lnTo>
                  <a:pt x="28877" y="10662"/>
                </a:lnTo>
                <a:lnTo>
                  <a:pt x="28930" y="10636"/>
                </a:lnTo>
                <a:lnTo>
                  <a:pt x="28983" y="10609"/>
                </a:lnTo>
                <a:lnTo>
                  <a:pt x="29034" y="10580"/>
                </a:lnTo>
                <a:lnTo>
                  <a:pt x="29083" y="10549"/>
                </a:lnTo>
                <a:lnTo>
                  <a:pt x="29133" y="10517"/>
                </a:lnTo>
                <a:lnTo>
                  <a:pt x="29181" y="10482"/>
                </a:lnTo>
                <a:lnTo>
                  <a:pt x="29229" y="10447"/>
                </a:lnTo>
                <a:lnTo>
                  <a:pt x="29276" y="10411"/>
                </a:lnTo>
                <a:lnTo>
                  <a:pt x="29321" y="10372"/>
                </a:lnTo>
                <a:lnTo>
                  <a:pt x="29366" y="10332"/>
                </a:lnTo>
                <a:lnTo>
                  <a:pt x="29408" y="10291"/>
                </a:lnTo>
                <a:lnTo>
                  <a:pt x="29450" y="10247"/>
                </a:lnTo>
                <a:lnTo>
                  <a:pt x="29491" y="10202"/>
                </a:lnTo>
                <a:lnTo>
                  <a:pt x="29530" y="10157"/>
                </a:lnTo>
                <a:lnTo>
                  <a:pt x="29569" y="10109"/>
                </a:lnTo>
                <a:lnTo>
                  <a:pt x="29605" y="10060"/>
                </a:lnTo>
                <a:lnTo>
                  <a:pt x="29640" y="10009"/>
                </a:lnTo>
                <a:lnTo>
                  <a:pt x="29674" y="9957"/>
                </a:lnTo>
                <a:lnTo>
                  <a:pt x="29707" y="9903"/>
                </a:lnTo>
                <a:lnTo>
                  <a:pt x="29727" y="9868"/>
                </a:lnTo>
                <a:lnTo>
                  <a:pt x="29746" y="9833"/>
                </a:lnTo>
                <a:lnTo>
                  <a:pt x="29764" y="9798"/>
                </a:lnTo>
                <a:lnTo>
                  <a:pt x="29783" y="9761"/>
                </a:lnTo>
                <a:lnTo>
                  <a:pt x="29800" y="9726"/>
                </a:lnTo>
                <a:lnTo>
                  <a:pt x="29817" y="9688"/>
                </a:lnTo>
                <a:lnTo>
                  <a:pt x="29833" y="9652"/>
                </a:lnTo>
                <a:lnTo>
                  <a:pt x="29850" y="9614"/>
                </a:lnTo>
                <a:lnTo>
                  <a:pt x="29864" y="9577"/>
                </a:lnTo>
                <a:lnTo>
                  <a:pt x="29879" y="9538"/>
                </a:lnTo>
                <a:lnTo>
                  <a:pt x="29893" y="9501"/>
                </a:lnTo>
                <a:lnTo>
                  <a:pt x="29906" y="9462"/>
                </a:lnTo>
                <a:lnTo>
                  <a:pt x="29918" y="9424"/>
                </a:lnTo>
                <a:lnTo>
                  <a:pt x="29931" y="9384"/>
                </a:lnTo>
                <a:lnTo>
                  <a:pt x="29942" y="9346"/>
                </a:lnTo>
                <a:lnTo>
                  <a:pt x="29953" y="9306"/>
                </a:lnTo>
                <a:lnTo>
                  <a:pt x="29962" y="9267"/>
                </a:lnTo>
                <a:lnTo>
                  <a:pt x="29971" y="9227"/>
                </a:lnTo>
                <a:lnTo>
                  <a:pt x="29980" y="9188"/>
                </a:lnTo>
                <a:lnTo>
                  <a:pt x="29988" y="9147"/>
                </a:lnTo>
                <a:lnTo>
                  <a:pt x="29994" y="9108"/>
                </a:lnTo>
                <a:lnTo>
                  <a:pt x="30001" y="9068"/>
                </a:lnTo>
                <a:lnTo>
                  <a:pt x="30006" y="9027"/>
                </a:lnTo>
                <a:lnTo>
                  <a:pt x="30011" y="8988"/>
                </a:lnTo>
                <a:lnTo>
                  <a:pt x="30015" y="8947"/>
                </a:lnTo>
                <a:lnTo>
                  <a:pt x="30018" y="8908"/>
                </a:lnTo>
                <a:lnTo>
                  <a:pt x="30020" y="8867"/>
                </a:lnTo>
                <a:lnTo>
                  <a:pt x="30021" y="8827"/>
                </a:lnTo>
                <a:lnTo>
                  <a:pt x="30023" y="8787"/>
                </a:lnTo>
                <a:lnTo>
                  <a:pt x="30023" y="8747"/>
                </a:lnTo>
                <a:lnTo>
                  <a:pt x="30021" y="8707"/>
                </a:lnTo>
                <a:lnTo>
                  <a:pt x="30019" y="8667"/>
                </a:lnTo>
                <a:lnTo>
                  <a:pt x="30017" y="8628"/>
                </a:lnTo>
                <a:lnTo>
                  <a:pt x="30013" y="8588"/>
                </a:lnTo>
                <a:lnTo>
                  <a:pt x="30009" y="8549"/>
                </a:lnTo>
                <a:lnTo>
                  <a:pt x="30004" y="8509"/>
                </a:lnTo>
                <a:lnTo>
                  <a:pt x="29998" y="8471"/>
                </a:lnTo>
                <a:lnTo>
                  <a:pt x="29990" y="8432"/>
                </a:lnTo>
                <a:lnTo>
                  <a:pt x="29982" y="8394"/>
                </a:lnTo>
                <a:lnTo>
                  <a:pt x="29974" y="8355"/>
                </a:lnTo>
                <a:lnTo>
                  <a:pt x="29963" y="8317"/>
                </a:lnTo>
                <a:lnTo>
                  <a:pt x="29953" y="8279"/>
                </a:lnTo>
                <a:lnTo>
                  <a:pt x="29941" y="8242"/>
                </a:lnTo>
                <a:lnTo>
                  <a:pt x="29928" y="8204"/>
                </a:lnTo>
                <a:lnTo>
                  <a:pt x="29914" y="8168"/>
                </a:lnTo>
                <a:lnTo>
                  <a:pt x="29900" y="8130"/>
                </a:lnTo>
                <a:lnTo>
                  <a:pt x="29884" y="8095"/>
                </a:lnTo>
                <a:lnTo>
                  <a:pt x="29867" y="8058"/>
                </a:lnTo>
                <a:lnTo>
                  <a:pt x="29850" y="8023"/>
                </a:lnTo>
                <a:lnTo>
                  <a:pt x="29831" y="7989"/>
                </a:lnTo>
                <a:lnTo>
                  <a:pt x="29811" y="7954"/>
                </a:lnTo>
                <a:lnTo>
                  <a:pt x="29790" y="7920"/>
                </a:lnTo>
                <a:lnTo>
                  <a:pt x="29767" y="7887"/>
                </a:lnTo>
                <a:lnTo>
                  <a:pt x="29745" y="7853"/>
                </a:lnTo>
                <a:lnTo>
                  <a:pt x="29721" y="7821"/>
                </a:lnTo>
                <a:lnTo>
                  <a:pt x="29696" y="7789"/>
                </a:lnTo>
                <a:lnTo>
                  <a:pt x="29670" y="7758"/>
                </a:lnTo>
                <a:lnTo>
                  <a:pt x="29643" y="7726"/>
                </a:lnTo>
                <a:lnTo>
                  <a:pt x="29613" y="7696"/>
                </a:lnTo>
                <a:lnTo>
                  <a:pt x="29584" y="7666"/>
                </a:lnTo>
                <a:lnTo>
                  <a:pt x="29553" y="7637"/>
                </a:lnTo>
                <a:lnTo>
                  <a:pt x="29522" y="7609"/>
                </a:lnTo>
                <a:lnTo>
                  <a:pt x="29488" y="7581"/>
                </a:lnTo>
                <a:lnTo>
                  <a:pt x="29454" y="7554"/>
                </a:lnTo>
                <a:lnTo>
                  <a:pt x="29417" y="7517"/>
                </a:lnTo>
                <a:lnTo>
                  <a:pt x="29384" y="7487"/>
                </a:lnTo>
                <a:lnTo>
                  <a:pt x="29355" y="7461"/>
                </a:lnTo>
                <a:lnTo>
                  <a:pt x="29331" y="7439"/>
                </a:lnTo>
                <a:lnTo>
                  <a:pt x="29297" y="7412"/>
                </a:lnTo>
                <a:lnTo>
                  <a:pt x="29285" y="7403"/>
                </a:lnTo>
                <a:close/>
              </a:path>
            </a:pathLst>
          </a:custGeom>
          <a:solidFill>
            <a:srgbClr val="47BAB8"/>
          </a:solidFill>
          <a:ln w="38100">
            <a:solidFill>
              <a:schemeClr val="bg1"/>
            </a:solidFill>
          </a:ln>
          <a:effectLst>
            <a:outerShdw blurRad="57150" dist="19050" dir="5400000" algn="ctr" rotWithShape="0">
              <a:srgbClr val="000000">
                <a:alpha val="63000"/>
              </a:srgbClr>
            </a:outerShdw>
          </a:effectLst>
        </p:spPr>
        <p:txBody>
          <a:bodyPr rIns="378000" anchor="ctr">
            <a:normAutofit/>
          </a:bodyPr>
          <a:lstStyle/>
          <a:p>
            <a:pPr algn="ctr" defTabSz="1371600">
              <a:defRPr/>
            </a:pPr>
            <a:r>
              <a:rPr lang="en-US" altLang="zh-CN" sz="3000" kern="0">
                <a:solidFill>
                  <a:srgbClr val="FFFFFF"/>
                </a:solidFill>
                <a:latin typeface="#9Slide03 AllRoundGothic" panose="020B0703020202020104" pitchFamily="34" charset="0"/>
                <a:ea typeface="微软雅黑"/>
                <a:cs typeface="+mn-ea"/>
                <a:sym typeface="+mn-lt"/>
              </a:rPr>
              <a:t>Câu 21</a:t>
            </a:r>
            <a:endParaRPr lang="zh-CN" altLang="en-US" sz="3000" kern="0" dirty="0">
              <a:solidFill>
                <a:srgbClr val="FFFFFF"/>
              </a:solidFill>
              <a:latin typeface="#9Slide03 AllRoundGothic" panose="020B0703020202020104" pitchFamily="34" charset="0"/>
              <a:ea typeface="微软雅黑"/>
              <a:cs typeface="+mn-ea"/>
              <a:sym typeface="+mn-lt"/>
            </a:endParaRPr>
          </a:p>
        </p:txBody>
      </p:sp>
      <p:sp>
        <p:nvSpPr>
          <p:cNvPr id="14" name="MH_Text_1" descr="n23 Fb Tran Manh Tung">
            <a:extLst>
              <a:ext uri="{FF2B5EF4-FFF2-40B4-BE49-F238E27FC236}">
                <a16:creationId xmlns:a16="http://schemas.microsoft.com/office/drawing/2014/main" id="{069A89B7-6D99-BA19-DAC8-77EDE6A4C963}"/>
              </a:ext>
            </a:extLst>
          </p:cNvPr>
          <p:cNvSpPr txBox="1">
            <a:spLocks noChangeArrowheads="1"/>
          </p:cNvSpPr>
          <p:nvPr>
            <p:custDataLst>
              <p:tags r:id="rId9"/>
            </p:custDataLst>
          </p:nvPr>
        </p:nvSpPr>
        <p:spPr bwMode="auto">
          <a:xfrm>
            <a:off x="5631665" y="6817759"/>
            <a:ext cx="5066815" cy="1381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lvl="0" algn="just"/>
            <a:r>
              <a:rPr lang="en-US" sz="2800"/>
              <a:t>+ Các quốc gia hiện đang sở hữu vũ khí hạt nhân?</a:t>
            </a:r>
          </a:p>
          <a:p>
            <a:pPr lvl="0" algn="just"/>
            <a:r>
              <a:rPr lang="en-US" sz="2800"/>
              <a:t>+ Cho ví dụ về các thảm họa liên quan đến loại vũ khí này? </a:t>
            </a:r>
          </a:p>
          <a:p>
            <a:pPr lvl="0" algn="just"/>
            <a:r>
              <a:rPr lang="en-US" sz="2800"/>
              <a:t>+ Các biện pháp của cả thế giới để đảm bảo sử dụng năng lượng hạt nhân vì mục đích hòa bình?</a:t>
            </a:r>
          </a:p>
        </p:txBody>
      </p:sp>
      <p:sp>
        <p:nvSpPr>
          <p:cNvPr id="15" name="MH_SubTitle_1" descr="n23 Fb Tran Manh Tung">
            <a:extLst>
              <a:ext uri="{FF2B5EF4-FFF2-40B4-BE49-F238E27FC236}">
                <a16:creationId xmlns:a16="http://schemas.microsoft.com/office/drawing/2014/main" id="{85D3E496-8A88-F199-9EEE-264F612FE3F6}"/>
              </a:ext>
            </a:extLst>
          </p:cNvPr>
          <p:cNvSpPr>
            <a:spLocks/>
          </p:cNvSpPr>
          <p:nvPr>
            <p:custDataLst>
              <p:tags r:id="rId10"/>
            </p:custDataLst>
          </p:nvPr>
        </p:nvSpPr>
        <p:spPr bwMode="auto">
          <a:xfrm>
            <a:off x="12374880" y="6220522"/>
            <a:ext cx="1920240" cy="640080"/>
          </a:xfrm>
          <a:custGeom>
            <a:avLst/>
            <a:gdLst>
              <a:gd name="T0" fmla="*/ 2147483646 w 30720"/>
              <a:gd name="T1" fmla="*/ 2147483646 h 11496"/>
              <a:gd name="T2" fmla="*/ 2147483646 w 30720"/>
              <a:gd name="T3" fmla="*/ 2147483646 h 11496"/>
              <a:gd name="T4" fmla="*/ 2147483646 w 30720"/>
              <a:gd name="T5" fmla="*/ 2147483646 h 11496"/>
              <a:gd name="T6" fmla="*/ 2147483646 w 30720"/>
              <a:gd name="T7" fmla="*/ 2147483646 h 11496"/>
              <a:gd name="T8" fmla="*/ 2147483646 w 30720"/>
              <a:gd name="T9" fmla="*/ 2147483646 h 11496"/>
              <a:gd name="T10" fmla="*/ 2147483646 w 30720"/>
              <a:gd name="T11" fmla="*/ 2147483646 h 11496"/>
              <a:gd name="T12" fmla="*/ 2147483646 w 30720"/>
              <a:gd name="T13" fmla="*/ 2147483646 h 11496"/>
              <a:gd name="T14" fmla="*/ 2147483646 w 30720"/>
              <a:gd name="T15" fmla="*/ 2147483646 h 11496"/>
              <a:gd name="T16" fmla="*/ 2147483646 w 30720"/>
              <a:gd name="T17" fmla="*/ 2147483646 h 11496"/>
              <a:gd name="T18" fmla="*/ 2147483646 w 30720"/>
              <a:gd name="T19" fmla="*/ 2147483646 h 11496"/>
              <a:gd name="T20" fmla="*/ 2147483646 w 30720"/>
              <a:gd name="T21" fmla="*/ 2147483646 h 11496"/>
              <a:gd name="T22" fmla="*/ 2147483646 w 30720"/>
              <a:gd name="T23" fmla="*/ 2147483646 h 11496"/>
              <a:gd name="T24" fmla="*/ 2147483646 w 30720"/>
              <a:gd name="T25" fmla="*/ 2147483646 h 11496"/>
              <a:gd name="T26" fmla="*/ 2147483646 w 30720"/>
              <a:gd name="T27" fmla="*/ 2147483646 h 11496"/>
              <a:gd name="T28" fmla="*/ 2147483646 w 30720"/>
              <a:gd name="T29" fmla="*/ 2147483646 h 11496"/>
              <a:gd name="T30" fmla="*/ 2147483646 w 30720"/>
              <a:gd name="T31" fmla="*/ 2147483646 h 11496"/>
              <a:gd name="T32" fmla="*/ 2147483646 w 30720"/>
              <a:gd name="T33" fmla="*/ 2147483646 h 11496"/>
              <a:gd name="T34" fmla="*/ 2147483646 w 30720"/>
              <a:gd name="T35" fmla="*/ 2147483646 h 11496"/>
              <a:gd name="T36" fmla="*/ 2147483646 w 30720"/>
              <a:gd name="T37" fmla="*/ 2147483646 h 11496"/>
              <a:gd name="T38" fmla="*/ 2147483646 w 30720"/>
              <a:gd name="T39" fmla="*/ 2147483646 h 11496"/>
              <a:gd name="T40" fmla="*/ 2147483646 w 30720"/>
              <a:gd name="T41" fmla="*/ 2147483646 h 11496"/>
              <a:gd name="T42" fmla="*/ 2147483646 w 30720"/>
              <a:gd name="T43" fmla="*/ 2147483646 h 11496"/>
              <a:gd name="T44" fmla="*/ 2147483646 w 30720"/>
              <a:gd name="T45" fmla="*/ 2147483646 h 11496"/>
              <a:gd name="T46" fmla="*/ 2147483646 w 30720"/>
              <a:gd name="T47" fmla="*/ 2147483646 h 11496"/>
              <a:gd name="T48" fmla="*/ 2147483646 w 30720"/>
              <a:gd name="T49" fmla="*/ 2147483646 h 11496"/>
              <a:gd name="T50" fmla="*/ 2147483646 w 30720"/>
              <a:gd name="T51" fmla="*/ 2147483646 h 11496"/>
              <a:gd name="T52" fmla="*/ 2147483646 w 30720"/>
              <a:gd name="T53" fmla="*/ 2147483646 h 11496"/>
              <a:gd name="T54" fmla="*/ 2147483646 w 30720"/>
              <a:gd name="T55" fmla="*/ 2147483646 h 11496"/>
              <a:gd name="T56" fmla="*/ 2147483646 w 30720"/>
              <a:gd name="T57" fmla="*/ 2147483646 h 11496"/>
              <a:gd name="T58" fmla="*/ 2147483646 w 30720"/>
              <a:gd name="T59" fmla="*/ 2147483646 h 11496"/>
              <a:gd name="T60" fmla="*/ 2147483646 w 30720"/>
              <a:gd name="T61" fmla="*/ 2147483646 h 11496"/>
              <a:gd name="T62" fmla="*/ 2147483646 w 30720"/>
              <a:gd name="T63" fmla="*/ 2147483646 h 11496"/>
              <a:gd name="T64" fmla="*/ 2147483646 w 30720"/>
              <a:gd name="T65" fmla="*/ 2147483646 h 11496"/>
              <a:gd name="T66" fmla="*/ 2147483646 w 30720"/>
              <a:gd name="T67" fmla="*/ 2147483646 h 11496"/>
              <a:gd name="T68" fmla="*/ 2147483646 w 30720"/>
              <a:gd name="T69" fmla="*/ 2147483646 h 11496"/>
              <a:gd name="T70" fmla="*/ 2147483646 w 30720"/>
              <a:gd name="T71" fmla="*/ 2147483646 h 11496"/>
              <a:gd name="T72" fmla="*/ 2147483646 w 30720"/>
              <a:gd name="T73" fmla="*/ 2147483646 h 11496"/>
              <a:gd name="T74" fmla="*/ 2147483646 w 30720"/>
              <a:gd name="T75" fmla="*/ 2147483646 h 11496"/>
              <a:gd name="T76" fmla="*/ 2147483646 w 30720"/>
              <a:gd name="T77" fmla="*/ 2147483646 h 11496"/>
              <a:gd name="T78" fmla="*/ 2147483646 w 30720"/>
              <a:gd name="T79" fmla="*/ 2147483646 h 11496"/>
              <a:gd name="T80" fmla="*/ 2147483646 w 30720"/>
              <a:gd name="T81" fmla="*/ 2147483646 h 11496"/>
              <a:gd name="T82" fmla="*/ 2147483646 w 30720"/>
              <a:gd name="T83" fmla="*/ 2147483646 h 11496"/>
              <a:gd name="T84" fmla="*/ 2147483646 w 30720"/>
              <a:gd name="T85" fmla="*/ 2147483646 h 11496"/>
              <a:gd name="T86" fmla="*/ 2147483646 w 30720"/>
              <a:gd name="T87" fmla="*/ 2147483646 h 11496"/>
              <a:gd name="T88" fmla="*/ 2147483646 w 30720"/>
              <a:gd name="T89" fmla="*/ 2147483646 h 11496"/>
              <a:gd name="T90" fmla="*/ 2147483646 w 30720"/>
              <a:gd name="T91" fmla="*/ 2147483646 h 11496"/>
              <a:gd name="T92" fmla="*/ 2147483646 w 30720"/>
              <a:gd name="T93" fmla="*/ 2147483646 h 11496"/>
              <a:gd name="T94" fmla="*/ 2147483646 w 30720"/>
              <a:gd name="T95" fmla="*/ 2147483646 h 11496"/>
              <a:gd name="T96" fmla="*/ 2147483646 w 30720"/>
              <a:gd name="T97" fmla="*/ 2147483646 h 11496"/>
              <a:gd name="T98" fmla="*/ 2147483646 w 30720"/>
              <a:gd name="T99" fmla="*/ 2147483646 h 11496"/>
              <a:gd name="T100" fmla="*/ 2147483646 w 30720"/>
              <a:gd name="T101" fmla="*/ 2147483646 h 11496"/>
              <a:gd name="T102" fmla="*/ 2147483646 w 30720"/>
              <a:gd name="T103" fmla="*/ 2147483646 h 11496"/>
              <a:gd name="T104" fmla="*/ 2147483646 w 30720"/>
              <a:gd name="T105" fmla="*/ 2147483646 h 11496"/>
              <a:gd name="T106" fmla="*/ 2147483646 w 30720"/>
              <a:gd name="T107" fmla="*/ 2147483646 h 11496"/>
              <a:gd name="T108" fmla="*/ 2147483646 w 30720"/>
              <a:gd name="T109" fmla="*/ 2147483646 h 11496"/>
              <a:gd name="T110" fmla="*/ 2147483646 w 30720"/>
              <a:gd name="T111" fmla="*/ 2147483646 h 11496"/>
              <a:gd name="T112" fmla="*/ 2147483646 w 30720"/>
              <a:gd name="T113" fmla="*/ 2147483646 h 11496"/>
              <a:gd name="T114" fmla="*/ 2147483646 w 30720"/>
              <a:gd name="T115" fmla="*/ 2147483646 h 11496"/>
              <a:gd name="T116" fmla="*/ 2147483646 w 30720"/>
              <a:gd name="T117" fmla="*/ 2147483646 h 11496"/>
              <a:gd name="T118" fmla="*/ 2147483646 w 30720"/>
              <a:gd name="T119" fmla="*/ 2147483646 h 11496"/>
              <a:gd name="T120" fmla="*/ 2147483646 w 30720"/>
              <a:gd name="T121" fmla="*/ 2147483646 h 11496"/>
              <a:gd name="T122" fmla="*/ 2147483646 w 30720"/>
              <a:gd name="T123" fmla="*/ 2147483646 h 11496"/>
              <a:gd name="T124" fmla="*/ 2147483646 w 30720"/>
              <a:gd name="T125" fmla="*/ 2147483646 h 1149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720" h="11496">
                <a:moveTo>
                  <a:pt x="29285" y="7403"/>
                </a:moveTo>
                <a:lnTo>
                  <a:pt x="29285" y="7403"/>
                </a:lnTo>
                <a:lnTo>
                  <a:pt x="29232" y="7379"/>
                </a:lnTo>
                <a:lnTo>
                  <a:pt x="29180" y="7357"/>
                </a:lnTo>
                <a:lnTo>
                  <a:pt x="29127" y="7336"/>
                </a:lnTo>
                <a:lnTo>
                  <a:pt x="29073" y="7316"/>
                </a:lnTo>
                <a:lnTo>
                  <a:pt x="29020" y="7298"/>
                </a:lnTo>
                <a:lnTo>
                  <a:pt x="28966" y="7280"/>
                </a:lnTo>
                <a:lnTo>
                  <a:pt x="28913" y="7264"/>
                </a:lnTo>
                <a:lnTo>
                  <a:pt x="28859" y="7251"/>
                </a:lnTo>
                <a:lnTo>
                  <a:pt x="28804" y="7237"/>
                </a:lnTo>
                <a:lnTo>
                  <a:pt x="28750" y="7226"/>
                </a:lnTo>
                <a:lnTo>
                  <a:pt x="28697" y="7216"/>
                </a:lnTo>
                <a:lnTo>
                  <a:pt x="28643" y="7208"/>
                </a:lnTo>
                <a:lnTo>
                  <a:pt x="28589" y="7202"/>
                </a:lnTo>
                <a:lnTo>
                  <a:pt x="28535" y="7198"/>
                </a:lnTo>
                <a:lnTo>
                  <a:pt x="28482" y="7195"/>
                </a:lnTo>
                <a:lnTo>
                  <a:pt x="28429" y="7194"/>
                </a:lnTo>
                <a:lnTo>
                  <a:pt x="28376" y="7194"/>
                </a:lnTo>
                <a:lnTo>
                  <a:pt x="28322" y="7197"/>
                </a:lnTo>
                <a:lnTo>
                  <a:pt x="28269" y="7201"/>
                </a:lnTo>
                <a:lnTo>
                  <a:pt x="28217" y="7207"/>
                </a:lnTo>
                <a:lnTo>
                  <a:pt x="28165" y="7215"/>
                </a:lnTo>
                <a:lnTo>
                  <a:pt x="28113" y="7226"/>
                </a:lnTo>
                <a:lnTo>
                  <a:pt x="28062" y="7238"/>
                </a:lnTo>
                <a:lnTo>
                  <a:pt x="28011" y="7253"/>
                </a:lnTo>
                <a:lnTo>
                  <a:pt x="27960" y="7270"/>
                </a:lnTo>
                <a:lnTo>
                  <a:pt x="27910" y="7289"/>
                </a:lnTo>
                <a:lnTo>
                  <a:pt x="27861" y="7310"/>
                </a:lnTo>
                <a:lnTo>
                  <a:pt x="27812" y="7334"/>
                </a:lnTo>
                <a:lnTo>
                  <a:pt x="27763" y="7360"/>
                </a:lnTo>
                <a:lnTo>
                  <a:pt x="27717" y="7388"/>
                </a:lnTo>
                <a:lnTo>
                  <a:pt x="27670" y="7418"/>
                </a:lnTo>
                <a:lnTo>
                  <a:pt x="27623" y="7452"/>
                </a:lnTo>
                <a:lnTo>
                  <a:pt x="27600" y="7473"/>
                </a:lnTo>
                <a:lnTo>
                  <a:pt x="27578" y="7494"/>
                </a:lnTo>
                <a:lnTo>
                  <a:pt x="27556" y="7516"/>
                </a:lnTo>
                <a:lnTo>
                  <a:pt x="27535" y="7539"/>
                </a:lnTo>
                <a:lnTo>
                  <a:pt x="27515" y="7562"/>
                </a:lnTo>
                <a:lnTo>
                  <a:pt x="27495" y="7586"/>
                </a:lnTo>
                <a:lnTo>
                  <a:pt x="27476" y="7611"/>
                </a:lnTo>
                <a:lnTo>
                  <a:pt x="27457" y="7636"/>
                </a:lnTo>
                <a:lnTo>
                  <a:pt x="27440" y="7662"/>
                </a:lnTo>
                <a:lnTo>
                  <a:pt x="27422" y="7689"/>
                </a:lnTo>
                <a:lnTo>
                  <a:pt x="27405" y="7716"/>
                </a:lnTo>
                <a:lnTo>
                  <a:pt x="27390" y="7743"/>
                </a:lnTo>
                <a:lnTo>
                  <a:pt x="27374" y="7771"/>
                </a:lnTo>
                <a:lnTo>
                  <a:pt x="27360" y="7799"/>
                </a:lnTo>
                <a:lnTo>
                  <a:pt x="27345" y="7827"/>
                </a:lnTo>
                <a:lnTo>
                  <a:pt x="27332" y="7857"/>
                </a:lnTo>
                <a:lnTo>
                  <a:pt x="27319" y="7887"/>
                </a:lnTo>
                <a:lnTo>
                  <a:pt x="27307" y="7916"/>
                </a:lnTo>
                <a:lnTo>
                  <a:pt x="27296" y="7946"/>
                </a:lnTo>
                <a:lnTo>
                  <a:pt x="27286" y="7976"/>
                </a:lnTo>
                <a:lnTo>
                  <a:pt x="27276" y="8006"/>
                </a:lnTo>
                <a:lnTo>
                  <a:pt x="27268" y="8038"/>
                </a:lnTo>
                <a:lnTo>
                  <a:pt x="27260" y="8069"/>
                </a:lnTo>
                <a:lnTo>
                  <a:pt x="27252" y="8099"/>
                </a:lnTo>
                <a:lnTo>
                  <a:pt x="27246" y="8130"/>
                </a:lnTo>
                <a:lnTo>
                  <a:pt x="27241" y="8161"/>
                </a:lnTo>
                <a:lnTo>
                  <a:pt x="27236" y="8193"/>
                </a:lnTo>
                <a:lnTo>
                  <a:pt x="27231" y="8224"/>
                </a:lnTo>
                <a:lnTo>
                  <a:pt x="27228" y="8255"/>
                </a:lnTo>
                <a:lnTo>
                  <a:pt x="27226" y="8286"/>
                </a:lnTo>
                <a:lnTo>
                  <a:pt x="27225" y="8318"/>
                </a:lnTo>
                <a:lnTo>
                  <a:pt x="27224" y="8348"/>
                </a:lnTo>
                <a:lnTo>
                  <a:pt x="27225" y="8379"/>
                </a:lnTo>
                <a:lnTo>
                  <a:pt x="27226" y="8409"/>
                </a:lnTo>
                <a:lnTo>
                  <a:pt x="27228" y="8440"/>
                </a:lnTo>
                <a:lnTo>
                  <a:pt x="27231" y="8471"/>
                </a:lnTo>
                <a:lnTo>
                  <a:pt x="27236" y="8500"/>
                </a:lnTo>
                <a:lnTo>
                  <a:pt x="27241" y="8530"/>
                </a:lnTo>
                <a:lnTo>
                  <a:pt x="27247" y="8559"/>
                </a:lnTo>
                <a:lnTo>
                  <a:pt x="27254" y="8588"/>
                </a:lnTo>
                <a:lnTo>
                  <a:pt x="27263" y="8617"/>
                </a:lnTo>
                <a:lnTo>
                  <a:pt x="27271" y="8645"/>
                </a:lnTo>
                <a:lnTo>
                  <a:pt x="27281" y="8674"/>
                </a:lnTo>
                <a:lnTo>
                  <a:pt x="27293" y="8701"/>
                </a:lnTo>
                <a:lnTo>
                  <a:pt x="27304" y="8728"/>
                </a:lnTo>
                <a:lnTo>
                  <a:pt x="27318" y="8754"/>
                </a:lnTo>
                <a:lnTo>
                  <a:pt x="27331" y="8780"/>
                </a:lnTo>
                <a:lnTo>
                  <a:pt x="27347" y="8805"/>
                </a:lnTo>
                <a:lnTo>
                  <a:pt x="27364" y="8830"/>
                </a:lnTo>
                <a:lnTo>
                  <a:pt x="27381" y="8854"/>
                </a:lnTo>
                <a:lnTo>
                  <a:pt x="27399" y="8876"/>
                </a:lnTo>
                <a:lnTo>
                  <a:pt x="27419" y="8899"/>
                </a:lnTo>
                <a:lnTo>
                  <a:pt x="27440" y="8921"/>
                </a:lnTo>
                <a:lnTo>
                  <a:pt x="27462" y="8943"/>
                </a:lnTo>
                <a:lnTo>
                  <a:pt x="27484" y="8963"/>
                </a:lnTo>
                <a:lnTo>
                  <a:pt x="27509" y="8983"/>
                </a:lnTo>
                <a:lnTo>
                  <a:pt x="27534" y="9001"/>
                </a:lnTo>
                <a:lnTo>
                  <a:pt x="27560" y="9019"/>
                </a:lnTo>
                <a:lnTo>
                  <a:pt x="27589" y="9036"/>
                </a:lnTo>
                <a:lnTo>
                  <a:pt x="27618" y="9052"/>
                </a:lnTo>
                <a:lnTo>
                  <a:pt x="27648" y="9067"/>
                </a:lnTo>
                <a:lnTo>
                  <a:pt x="27679" y="9081"/>
                </a:lnTo>
                <a:lnTo>
                  <a:pt x="27711" y="9094"/>
                </a:lnTo>
                <a:lnTo>
                  <a:pt x="27746" y="9106"/>
                </a:lnTo>
                <a:lnTo>
                  <a:pt x="27734" y="9013"/>
                </a:lnTo>
                <a:lnTo>
                  <a:pt x="27730" y="8964"/>
                </a:lnTo>
                <a:lnTo>
                  <a:pt x="27727" y="8916"/>
                </a:lnTo>
                <a:lnTo>
                  <a:pt x="27724" y="8866"/>
                </a:lnTo>
                <a:lnTo>
                  <a:pt x="27722" y="8816"/>
                </a:lnTo>
                <a:lnTo>
                  <a:pt x="27721" y="8767"/>
                </a:lnTo>
                <a:lnTo>
                  <a:pt x="27721" y="8717"/>
                </a:lnTo>
                <a:lnTo>
                  <a:pt x="27722" y="8667"/>
                </a:lnTo>
                <a:lnTo>
                  <a:pt x="27725" y="8617"/>
                </a:lnTo>
                <a:lnTo>
                  <a:pt x="27729" y="8568"/>
                </a:lnTo>
                <a:lnTo>
                  <a:pt x="27734" y="8519"/>
                </a:lnTo>
                <a:lnTo>
                  <a:pt x="27743" y="8472"/>
                </a:lnTo>
                <a:lnTo>
                  <a:pt x="27752" y="8425"/>
                </a:lnTo>
                <a:lnTo>
                  <a:pt x="27763" y="8378"/>
                </a:lnTo>
                <a:lnTo>
                  <a:pt x="27776" y="8333"/>
                </a:lnTo>
                <a:lnTo>
                  <a:pt x="27783" y="8311"/>
                </a:lnTo>
                <a:lnTo>
                  <a:pt x="27792" y="8289"/>
                </a:lnTo>
                <a:lnTo>
                  <a:pt x="27800" y="8268"/>
                </a:lnTo>
                <a:lnTo>
                  <a:pt x="27809" y="8247"/>
                </a:lnTo>
                <a:lnTo>
                  <a:pt x="27820" y="8226"/>
                </a:lnTo>
                <a:lnTo>
                  <a:pt x="27829" y="8206"/>
                </a:lnTo>
                <a:lnTo>
                  <a:pt x="27840" y="8185"/>
                </a:lnTo>
                <a:lnTo>
                  <a:pt x="27852" y="8167"/>
                </a:lnTo>
                <a:lnTo>
                  <a:pt x="27864" y="8148"/>
                </a:lnTo>
                <a:lnTo>
                  <a:pt x="27877" y="8129"/>
                </a:lnTo>
                <a:lnTo>
                  <a:pt x="27890" y="8112"/>
                </a:lnTo>
                <a:lnTo>
                  <a:pt x="27905" y="8094"/>
                </a:lnTo>
                <a:lnTo>
                  <a:pt x="27921" y="8077"/>
                </a:lnTo>
                <a:lnTo>
                  <a:pt x="27936" y="8061"/>
                </a:lnTo>
                <a:lnTo>
                  <a:pt x="27953" y="8045"/>
                </a:lnTo>
                <a:lnTo>
                  <a:pt x="27970" y="8029"/>
                </a:lnTo>
                <a:lnTo>
                  <a:pt x="27987" y="8015"/>
                </a:lnTo>
                <a:lnTo>
                  <a:pt x="28006" y="8001"/>
                </a:lnTo>
                <a:lnTo>
                  <a:pt x="28026" y="7988"/>
                </a:lnTo>
                <a:lnTo>
                  <a:pt x="28047" y="7975"/>
                </a:lnTo>
                <a:lnTo>
                  <a:pt x="28067" y="7963"/>
                </a:lnTo>
                <a:lnTo>
                  <a:pt x="28089" y="7951"/>
                </a:lnTo>
                <a:lnTo>
                  <a:pt x="28112" y="7941"/>
                </a:lnTo>
                <a:lnTo>
                  <a:pt x="28136" y="7931"/>
                </a:lnTo>
                <a:lnTo>
                  <a:pt x="28160" y="7922"/>
                </a:lnTo>
                <a:lnTo>
                  <a:pt x="28186" y="7914"/>
                </a:lnTo>
                <a:lnTo>
                  <a:pt x="28212" y="7906"/>
                </a:lnTo>
                <a:lnTo>
                  <a:pt x="28240" y="7899"/>
                </a:lnTo>
                <a:lnTo>
                  <a:pt x="28268" y="7893"/>
                </a:lnTo>
                <a:lnTo>
                  <a:pt x="28298" y="7889"/>
                </a:lnTo>
                <a:lnTo>
                  <a:pt x="28328" y="7885"/>
                </a:lnTo>
                <a:lnTo>
                  <a:pt x="28358" y="7880"/>
                </a:lnTo>
                <a:lnTo>
                  <a:pt x="28384" y="7882"/>
                </a:lnTo>
                <a:lnTo>
                  <a:pt x="28410" y="7883"/>
                </a:lnTo>
                <a:lnTo>
                  <a:pt x="28435" y="7884"/>
                </a:lnTo>
                <a:lnTo>
                  <a:pt x="28460" y="7887"/>
                </a:lnTo>
                <a:lnTo>
                  <a:pt x="28485" y="7890"/>
                </a:lnTo>
                <a:lnTo>
                  <a:pt x="28510" y="7893"/>
                </a:lnTo>
                <a:lnTo>
                  <a:pt x="28535" y="7898"/>
                </a:lnTo>
                <a:lnTo>
                  <a:pt x="28559" y="7903"/>
                </a:lnTo>
                <a:lnTo>
                  <a:pt x="28583" y="7909"/>
                </a:lnTo>
                <a:lnTo>
                  <a:pt x="28607" y="7915"/>
                </a:lnTo>
                <a:lnTo>
                  <a:pt x="28630" y="7922"/>
                </a:lnTo>
                <a:lnTo>
                  <a:pt x="28654" y="7929"/>
                </a:lnTo>
                <a:lnTo>
                  <a:pt x="28676" y="7938"/>
                </a:lnTo>
                <a:lnTo>
                  <a:pt x="28699" y="7947"/>
                </a:lnTo>
                <a:lnTo>
                  <a:pt x="28721" y="7956"/>
                </a:lnTo>
                <a:lnTo>
                  <a:pt x="28743" y="7966"/>
                </a:lnTo>
                <a:lnTo>
                  <a:pt x="28765" y="7976"/>
                </a:lnTo>
                <a:lnTo>
                  <a:pt x="28787" y="7988"/>
                </a:lnTo>
                <a:lnTo>
                  <a:pt x="28808" y="7999"/>
                </a:lnTo>
                <a:lnTo>
                  <a:pt x="28828" y="8012"/>
                </a:lnTo>
                <a:lnTo>
                  <a:pt x="28869" y="8038"/>
                </a:lnTo>
                <a:lnTo>
                  <a:pt x="28908" y="8065"/>
                </a:lnTo>
                <a:lnTo>
                  <a:pt x="28945" y="8095"/>
                </a:lnTo>
                <a:lnTo>
                  <a:pt x="28981" y="8126"/>
                </a:lnTo>
                <a:lnTo>
                  <a:pt x="29016" y="8159"/>
                </a:lnTo>
                <a:lnTo>
                  <a:pt x="29048" y="8195"/>
                </a:lnTo>
                <a:lnTo>
                  <a:pt x="29078" y="8231"/>
                </a:lnTo>
                <a:lnTo>
                  <a:pt x="29107" y="8270"/>
                </a:lnTo>
                <a:lnTo>
                  <a:pt x="29134" y="8309"/>
                </a:lnTo>
                <a:lnTo>
                  <a:pt x="29159" y="8351"/>
                </a:lnTo>
                <a:lnTo>
                  <a:pt x="29182" y="8394"/>
                </a:lnTo>
                <a:lnTo>
                  <a:pt x="29202" y="8436"/>
                </a:lnTo>
                <a:lnTo>
                  <a:pt x="29221" y="8481"/>
                </a:lnTo>
                <a:lnTo>
                  <a:pt x="29229" y="8504"/>
                </a:lnTo>
                <a:lnTo>
                  <a:pt x="29238" y="8527"/>
                </a:lnTo>
                <a:lnTo>
                  <a:pt x="29245" y="8551"/>
                </a:lnTo>
                <a:lnTo>
                  <a:pt x="29251" y="8574"/>
                </a:lnTo>
                <a:lnTo>
                  <a:pt x="29257" y="8598"/>
                </a:lnTo>
                <a:lnTo>
                  <a:pt x="29263" y="8621"/>
                </a:lnTo>
                <a:lnTo>
                  <a:pt x="29268" y="8645"/>
                </a:lnTo>
                <a:lnTo>
                  <a:pt x="29272" y="8670"/>
                </a:lnTo>
                <a:lnTo>
                  <a:pt x="29275" y="8694"/>
                </a:lnTo>
                <a:lnTo>
                  <a:pt x="29278" y="8719"/>
                </a:lnTo>
                <a:lnTo>
                  <a:pt x="29280" y="8744"/>
                </a:lnTo>
                <a:lnTo>
                  <a:pt x="29282" y="8769"/>
                </a:lnTo>
                <a:lnTo>
                  <a:pt x="29283" y="8794"/>
                </a:lnTo>
                <a:lnTo>
                  <a:pt x="29283" y="8820"/>
                </a:lnTo>
                <a:lnTo>
                  <a:pt x="29283" y="8845"/>
                </a:lnTo>
                <a:lnTo>
                  <a:pt x="29282" y="8871"/>
                </a:lnTo>
                <a:lnTo>
                  <a:pt x="29280" y="8897"/>
                </a:lnTo>
                <a:lnTo>
                  <a:pt x="29278" y="8922"/>
                </a:lnTo>
                <a:lnTo>
                  <a:pt x="29271" y="8974"/>
                </a:lnTo>
                <a:lnTo>
                  <a:pt x="29262" y="9024"/>
                </a:lnTo>
                <a:lnTo>
                  <a:pt x="29251" y="9074"/>
                </a:lnTo>
                <a:lnTo>
                  <a:pt x="29238" y="9123"/>
                </a:lnTo>
                <a:lnTo>
                  <a:pt x="29223" y="9171"/>
                </a:lnTo>
                <a:lnTo>
                  <a:pt x="29206" y="9219"/>
                </a:lnTo>
                <a:lnTo>
                  <a:pt x="29188" y="9265"/>
                </a:lnTo>
                <a:lnTo>
                  <a:pt x="29167" y="9310"/>
                </a:lnTo>
                <a:lnTo>
                  <a:pt x="29144" y="9355"/>
                </a:lnTo>
                <a:lnTo>
                  <a:pt x="29120" y="9398"/>
                </a:lnTo>
                <a:lnTo>
                  <a:pt x="29094" y="9441"/>
                </a:lnTo>
                <a:lnTo>
                  <a:pt x="29067" y="9481"/>
                </a:lnTo>
                <a:lnTo>
                  <a:pt x="29038" y="9522"/>
                </a:lnTo>
                <a:lnTo>
                  <a:pt x="29006" y="9560"/>
                </a:lnTo>
                <a:lnTo>
                  <a:pt x="28974" y="9599"/>
                </a:lnTo>
                <a:lnTo>
                  <a:pt x="28941" y="9635"/>
                </a:lnTo>
                <a:lnTo>
                  <a:pt x="28905" y="9671"/>
                </a:lnTo>
                <a:lnTo>
                  <a:pt x="28869" y="9704"/>
                </a:lnTo>
                <a:lnTo>
                  <a:pt x="28831" y="9737"/>
                </a:lnTo>
                <a:lnTo>
                  <a:pt x="28792" y="9768"/>
                </a:lnTo>
                <a:lnTo>
                  <a:pt x="28751" y="9798"/>
                </a:lnTo>
                <a:lnTo>
                  <a:pt x="28710" y="9827"/>
                </a:lnTo>
                <a:lnTo>
                  <a:pt x="28666" y="9854"/>
                </a:lnTo>
                <a:lnTo>
                  <a:pt x="28622" y="9879"/>
                </a:lnTo>
                <a:lnTo>
                  <a:pt x="28578" y="9903"/>
                </a:lnTo>
                <a:lnTo>
                  <a:pt x="28532" y="9926"/>
                </a:lnTo>
                <a:lnTo>
                  <a:pt x="28484" y="9946"/>
                </a:lnTo>
                <a:lnTo>
                  <a:pt x="28436" y="9965"/>
                </a:lnTo>
                <a:lnTo>
                  <a:pt x="28387" y="9983"/>
                </a:lnTo>
                <a:lnTo>
                  <a:pt x="28337" y="9999"/>
                </a:lnTo>
                <a:lnTo>
                  <a:pt x="28287" y="10013"/>
                </a:lnTo>
                <a:lnTo>
                  <a:pt x="28236" y="10025"/>
                </a:lnTo>
                <a:lnTo>
                  <a:pt x="28189" y="10031"/>
                </a:lnTo>
                <a:lnTo>
                  <a:pt x="28143" y="10035"/>
                </a:lnTo>
                <a:lnTo>
                  <a:pt x="28098" y="10038"/>
                </a:lnTo>
                <a:lnTo>
                  <a:pt x="28052" y="10040"/>
                </a:lnTo>
                <a:lnTo>
                  <a:pt x="28006" y="10041"/>
                </a:lnTo>
                <a:lnTo>
                  <a:pt x="27960" y="10040"/>
                </a:lnTo>
                <a:lnTo>
                  <a:pt x="27915" y="10039"/>
                </a:lnTo>
                <a:lnTo>
                  <a:pt x="27870" y="10036"/>
                </a:lnTo>
                <a:lnTo>
                  <a:pt x="27825" y="10033"/>
                </a:lnTo>
                <a:lnTo>
                  <a:pt x="27780" y="10028"/>
                </a:lnTo>
                <a:lnTo>
                  <a:pt x="27735" y="10021"/>
                </a:lnTo>
                <a:lnTo>
                  <a:pt x="27691" y="10014"/>
                </a:lnTo>
                <a:lnTo>
                  <a:pt x="27647" y="10005"/>
                </a:lnTo>
                <a:lnTo>
                  <a:pt x="27602" y="9995"/>
                </a:lnTo>
                <a:lnTo>
                  <a:pt x="27559" y="9984"/>
                </a:lnTo>
                <a:lnTo>
                  <a:pt x="27516" y="9972"/>
                </a:lnTo>
                <a:lnTo>
                  <a:pt x="27473" y="9958"/>
                </a:lnTo>
                <a:lnTo>
                  <a:pt x="27430" y="9943"/>
                </a:lnTo>
                <a:lnTo>
                  <a:pt x="27388" y="9928"/>
                </a:lnTo>
                <a:lnTo>
                  <a:pt x="27346" y="9910"/>
                </a:lnTo>
                <a:lnTo>
                  <a:pt x="27305" y="9891"/>
                </a:lnTo>
                <a:lnTo>
                  <a:pt x="27265" y="9871"/>
                </a:lnTo>
                <a:lnTo>
                  <a:pt x="27224" y="9850"/>
                </a:lnTo>
                <a:lnTo>
                  <a:pt x="27185" y="9828"/>
                </a:lnTo>
                <a:lnTo>
                  <a:pt x="27145" y="9803"/>
                </a:lnTo>
                <a:lnTo>
                  <a:pt x="27107" y="9778"/>
                </a:lnTo>
                <a:lnTo>
                  <a:pt x="27068" y="9751"/>
                </a:lnTo>
                <a:lnTo>
                  <a:pt x="27031" y="9723"/>
                </a:lnTo>
                <a:lnTo>
                  <a:pt x="26994" y="9693"/>
                </a:lnTo>
                <a:lnTo>
                  <a:pt x="26958" y="9662"/>
                </a:lnTo>
                <a:lnTo>
                  <a:pt x="26922" y="9630"/>
                </a:lnTo>
                <a:lnTo>
                  <a:pt x="26888" y="9597"/>
                </a:lnTo>
                <a:lnTo>
                  <a:pt x="26854" y="9559"/>
                </a:lnTo>
                <a:lnTo>
                  <a:pt x="26821" y="9521"/>
                </a:lnTo>
                <a:lnTo>
                  <a:pt x="26790" y="9482"/>
                </a:lnTo>
                <a:lnTo>
                  <a:pt x="26761" y="9443"/>
                </a:lnTo>
                <a:lnTo>
                  <a:pt x="26732" y="9403"/>
                </a:lnTo>
                <a:lnTo>
                  <a:pt x="26705" y="9364"/>
                </a:lnTo>
                <a:lnTo>
                  <a:pt x="26679" y="9323"/>
                </a:lnTo>
                <a:lnTo>
                  <a:pt x="26655" y="9282"/>
                </a:lnTo>
                <a:lnTo>
                  <a:pt x="26631" y="9241"/>
                </a:lnTo>
                <a:lnTo>
                  <a:pt x="26609" y="9199"/>
                </a:lnTo>
                <a:lnTo>
                  <a:pt x="26588" y="9157"/>
                </a:lnTo>
                <a:lnTo>
                  <a:pt x="26568" y="9115"/>
                </a:lnTo>
                <a:lnTo>
                  <a:pt x="26551" y="9073"/>
                </a:lnTo>
                <a:lnTo>
                  <a:pt x="26533" y="9029"/>
                </a:lnTo>
                <a:lnTo>
                  <a:pt x="26517" y="8987"/>
                </a:lnTo>
                <a:lnTo>
                  <a:pt x="26503" y="8943"/>
                </a:lnTo>
                <a:lnTo>
                  <a:pt x="26489" y="8900"/>
                </a:lnTo>
                <a:lnTo>
                  <a:pt x="26477" y="8857"/>
                </a:lnTo>
                <a:lnTo>
                  <a:pt x="26466" y="8812"/>
                </a:lnTo>
                <a:lnTo>
                  <a:pt x="26456" y="8768"/>
                </a:lnTo>
                <a:lnTo>
                  <a:pt x="26448" y="8723"/>
                </a:lnTo>
                <a:lnTo>
                  <a:pt x="26440" y="8680"/>
                </a:lnTo>
                <a:lnTo>
                  <a:pt x="26434" y="8635"/>
                </a:lnTo>
                <a:lnTo>
                  <a:pt x="26429" y="8590"/>
                </a:lnTo>
                <a:lnTo>
                  <a:pt x="26425" y="8546"/>
                </a:lnTo>
                <a:lnTo>
                  <a:pt x="26422" y="8501"/>
                </a:lnTo>
                <a:lnTo>
                  <a:pt x="26421" y="8456"/>
                </a:lnTo>
                <a:lnTo>
                  <a:pt x="26419" y="8412"/>
                </a:lnTo>
                <a:lnTo>
                  <a:pt x="26419" y="8368"/>
                </a:lnTo>
                <a:lnTo>
                  <a:pt x="26422" y="8323"/>
                </a:lnTo>
                <a:lnTo>
                  <a:pt x="26425" y="8278"/>
                </a:lnTo>
                <a:lnTo>
                  <a:pt x="26428" y="8233"/>
                </a:lnTo>
                <a:lnTo>
                  <a:pt x="26433" y="8189"/>
                </a:lnTo>
                <a:lnTo>
                  <a:pt x="26439" y="8145"/>
                </a:lnTo>
                <a:lnTo>
                  <a:pt x="26445" y="8100"/>
                </a:lnTo>
                <a:lnTo>
                  <a:pt x="26454" y="8056"/>
                </a:lnTo>
                <a:lnTo>
                  <a:pt x="26463" y="8013"/>
                </a:lnTo>
                <a:lnTo>
                  <a:pt x="26473" y="7969"/>
                </a:lnTo>
                <a:lnTo>
                  <a:pt x="26484" y="7925"/>
                </a:lnTo>
                <a:lnTo>
                  <a:pt x="26497" y="7882"/>
                </a:lnTo>
                <a:lnTo>
                  <a:pt x="26509" y="7839"/>
                </a:lnTo>
                <a:lnTo>
                  <a:pt x="26524" y="7796"/>
                </a:lnTo>
                <a:lnTo>
                  <a:pt x="26539" y="7754"/>
                </a:lnTo>
                <a:lnTo>
                  <a:pt x="26555" y="7711"/>
                </a:lnTo>
                <a:lnTo>
                  <a:pt x="26571" y="7669"/>
                </a:lnTo>
                <a:lnTo>
                  <a:pt x="26590" y="7628"/>
                </a:lnTo>
                <a:lnTo>
                  <a:pt x="26609" y="7587"/>
                </a:lnTo>
                <a:lnTo>
                  <a:pt x="26629" y="7546"/>
                </a:lnTo>
                <a:lnTo>
                  <a:pt x="26650" y="7506"/>
                </a:lnTo>
                <a:lnTo>
                  <a:pt x="26671" y="7465"/>
                </a:lnTo>
                <a:lnTo>
                  <a:pt x="26694" y="7426"/>
                </a:lnTo>
                <a:lnTo>
                  <a:pt x="26718" y="7387"/>
                </a:lnTo>
                <a:lnTo>
                  <a:pt x="26743" y="7349"/>
                </a:lnTo>
                <a:lnTo>
                  <a:pt x="26768" y="7310"/>
                </a:lnTo>
                <a:lnTo>
                  <a:pt x="26795" y="7273"/>
                </a:lnTo>
                <a:lnTo>
                  <a:pt x="26822" y="7236"/>
                </a:lnTo>
                <a:lnTo>
                  <a:pt x="26850" y="7200"/>
                </a:lnTo>
                <a:lnTo>
                  <a:pt x="26880" y="7163"/>
                </a:lnTo>
                <a:lnTo>
                  <a:pt x="26910" y="7128"/>
                </a:lnTo>
                <a:lnTo>
                  <a:pt x="26940" y="7094"/>
                </a:lnTo>
                <a:lnTo>
                  <a:pt x="26971" y="7060"/>
                </a:lnTo>
                <a:lnTo>
                  <a:pt x="27005" y="7027"/>
                </a:lnTo>
                <a:lnTo>
                  <a:pt x="27038" y="6994"/>
                </a:lnTo>
                <a:lnTo>
                  <a:pt x="27071" y="6962"/>
                </a:lnTo>
                <a:lnTo>
                  <a:pt x="27107" y="6933"/>
                </a:lnTo>
                <a:lnTo>
                  <a:pt x="27141" y="6906"/>
                </a:lnTo>
                <a:lnTo>
                  <a:pt x="27176" y="6880"/>
                </a:lnTo>
                <a:lnTo>
                  <a:pt x="27212" y="6854"/>
                </a:lnTo>
                <a:lnTo>
                  <a:pt x="27248" y="6829"/>
                </a:lnTo>
                <a:lnTo>
                  <a:pt x="27285" y="6805"/>
                </a:lnTo>
                <a:lnTo>
                  <a:pt x="27321" y="6782"/>
                </a:lnTo>
                <a:lnTo>
                  <a:pt x="27357" y="6761"/>
                </a:lnTo>
                <a:lnTo>
                  <a:pt x="27395" y="6740"/>
                </a:lnTo>
                <a:lnTo>
                  <a:pt x="27432" y="6719"/>
                </a:lnTo>
                <a:lnTo>
                  <a:pt x="27470" y="6699"/>
                </a:lnTo>
                <a:lnTo>
                  <a:pt x="27508" y="6681"/>
                </a:lnTo>
                <a:lnTo>
                  <a:pt x="27546" y="6663"/>
                </a:lnTo>
                <a:lnTo>
                  <a:pt x="27584" y="6646"/>
                </a:lnTo>
                <a:lnTo>
                  <a:pt x="27623" y="6630"/>
                </a:lnTo>
                <a:lnTo>
                  <a:pt x="27662" y="6615"/>
                </a:lnTo>
                <a:lnTo>
                  <a:pt x="27701" y="6600"/>
                </a:lnTo>
                <a:lnTo>
                  <a:pt x="27741" y="6587"/>
                </a:lnTo>
                <a:lnTo>
                  <a:pt x="27780" y="6573"/>
                </a:lnTo>
                <a:lnTo>
                  <a:pt x="27820" y="6562"/>
                </a:lnTo>
                <a:lnTo>
                  <a:pt x="27859" y="6550"/>
                </a:lnTo>
                <a:lnTo>
                  <a:pt x="27899" y="6540"/>
                </a:lnTo>
                <a:lnTo>
                  <a:pt x="27939" y="6531"/>
                </a:lnTo>
                <a:lnTo>
                  <a:pt x="27980" y="6521"/>
                </a:lnTo>
                <a:lnTo>
                  <a:pt x="28020" y="6514"/>
                </a:lnTo>
                <a:lnTo>
                  <a:pt x="28060" y="6507"/>
                </a:lnTo>
                <a:lnTo>
                  <a:pt x="28101" y="6499"/>
                </a:lnTo>
                <a:lnTo>
                  <a:pt x="28141" y="6494"/>
                </a:lnTo>
                <a:lnTo>
                  <a:pt x="28182" y="6489"/>
                </a:lnTo>
                <a:lnTo>
                  <a:pt x="28223" y="6485"/>
                </a:lnTo>
                <a:lnTo>
                  <a:pt x="28264" y="6482"/>
                </a:lnTo>
                <a:lnTo>
                  <a:pt x="28305" y="6480"/>
                </a:lnTo>
                <a:lnTo>
                  <a:pt x="28345" y="6478"/>
                </a:lnTo>
                <a:lnTo>
                  <a:pt x="28387" y="6477"/>
                </a:lnTo>
                <a:lnTo>
                  <a:pt x="28428" y="6477"/>
                </a:lnTo>
                <a:lnTo>
                  <a:pt x="28468" y="6477"/>
                </a:lnTo>
                <a:lnTo>
                  <a:pt x="28510" y="6479"/>
                </a:lnTo>
                <a:lnTo>
                  <a:pt x="28550" y="6481"/>
                </a:lnTo>
                <a:lnTo>
                  <a:pt x="28592" y="6483"/>
                </a:lnTo>
                <a:lnTo>
                  <a:pt x="28633" y="6486"/>
                </a:lnTo>
                <a:lnTo>
                  <a:pt x="28673" y="6490"/>
                </a:lnTo>
                <a:lnTo>
                  <a:pt x="28715" y="6495"/>
                </a:lnTo>
                <a:lnTo>
                  <a:pt x="28756" y="6501"/>
                </a:lnTo>
                <a:lnTo>
                  <a:pt x="28796" y="6508"/>
                </a:lnTo>
                <a:lnTo>
                  <a:pt x="28837" y="6514"/>
                </a:lnTo>
                <a:lnTo>
                  <a:pt x="28877" y="6522"/>
                </a:lnTo>
                <a:lnTo>
                  <a:pt x="28918" y="6531"/>
                </a:lnTo>
                <a:lnTo>
                  <a:pt x="28959" y="6540"/>
                </a:lnTo>
                <a:lnTo>
                  <a:pt x="28999" y="6549"/>
                </a:lnTo>
                <a:lnTo>
                  <a:pt x="29040" y="6560"/>
                </a:lnTo>
                <a:lnTo>
                  <a:pt x="29079" y="6571"/>
                </a:lnTo>
                <a:lnTo>
                  <a:pt x="29119" y="6584"/>
                </a:lnTo>
                <a:lnTo>
                  <a:pt x="29159" y="6596"/>
                </a:lnTo>
                <a:lnTo>
                  <a:pt x="29199" y="6610"/>
                </a:lnTo>
                <a:lnTo>
                  <a:pt x="29239" y="6623"/>
                </a:lnTo>
                <a:lnTo>
                  <a:pt x="29277" y="6638"/>
                </a:lnTo>
                <a:lnTo>
                  <a:pt x="29317" y="6653"/>
                </a:lnTo>
                <a:lnTo>
                  <a:pt x="29355" y="6669"/>
                </a:lnTo>
                <a:lnTo>
                  <a:pt x="29395" y="6686"/>
                </a:lnTo>
                <a:lnTo>
                  <a:pt x="29432" y="6703"/>
                </a:lnTo>
                <a:lnTo>
                  <a:pt x="29471" y="6721"/>
                </a:lnTo>
                <a:lnTo>
                  <a:pt x="29509" y="6740"/>
                </a:lnTo>
                <a:lnTo>
                  <a:pt x="29547" y="6759"/>
                </a:lnTo>
                <a:lnTo>
                  <a:pt x="29584" y="6778"/>
                </a:lnTo>
                <a:lnTo>
                  <a:pt x="29619" y="6799"/>
                </a:lnTo>
                <a:lnTo>
                  <a:pt x="29652" y="6819"/>
                </a:lnTo>
                <a:lnTo>
                  <a:pt x="29685" y="6841"/>
                </a:lnTo>
                <a:lnTo>
                  <a:pt x="29717" y="6863"/>
                </a:lnTo>
                <a:lnTo>
                  <a:pt x="29750" y="6884"/>
                </a:lnTo>
                <a:lnTo>
                  <a:pt x="29781" y="6906"/>
                </a:lnTo>
                <a:lnTo>
                  <a:pt x="29812" y="6929"/>
                </a:lnTo>
                <a:lnTo>
                  <a:pt x="29842" y="6953"/>
                </a:lnTo>
                <a:lnTo>
                  <a:pt x="29873" y="6977"/>
                </a:lnTo>
                <a:lnTo>
                  <a:pt x="29902" y="7001"/>
                </a:lnTo>
                <a:lnTo>
                  <a:pt x="29931" y="7025"/>
                </a:lnTo>
                <a:lnTo>
                  <a:pt x="29959" y="7050"/>
                </a:lnTo>
                <a:lnTo>
                  <a:pt x="29987" y="7075"/>
                </a:lnTo>
                <a:lnTo>
                  <a:pt x="30014" y="7101"/>
                </a:lnTo>
                <a:lnTo>
                  <a:pt x="30041" y="7127"/>
                </a:lnTo>
                <a:lnTo>
                  <a:pt x="30067" y="7153"/>
                </a:lnTo>
                <a:lnTo>
                  <a:pt x="30118" y="7207"/>
                </a:lnTo>
                <a:lnTo>
                  <a:pt x="30167" y="7261"/>
                </a:lnTo>
                <a:lnTo>
                  <a:pt x="30213" y="7317"/>
                </a:lnTo>
                <a:lnTo>
                  <a:pt x="30258" y="7376"/>
                </a:lnTo>
                <a:lnTo>
                  <a:pt x="30300" y="7434"/>
                </a:lnTo>
                <a:lnTo>
                  <a:pt x="30341" y="7494"/>
                </a:lnTo>
                <a:lnTo>
                  <a:pt x="30379" y="7555"/>
                </a:lnTo>
                <a:lnTo>
                  <a:pt x="30415" y="7617"/>
                </a:lnTo>
                <a:lnTo>
                  <a:pt x="30449" y="7680"/>
                </a:lnTo>
                <a:lnTo>
                  <a:pt x="30482" y="7744"/>
                </a:lnTo>
                <a:lnTo>
                  <a:pt x="30512" y="7809"/>
                </a:lnTo>
                <a:lnTo>
                  <a:pt x="30540" y="7874"/>
                </a:lnTo>
                <a:lnTo>
                  <a:pt x="30566" y="7941"/>
                </a:lnTo>
                <a:lnTo>
                  <a:pt x="30590" y="8007"/>
                </a:lnTo>
                <a:lnTo>
                  <a:pt x="30612" y="8075"/>
                </a:lnTo>
                <a:lnTo>
                  <a:pt x="30632" y="8144"/>
                </a:lnTo>
                <a:lnTo>
                  <a:pt x="30649" y="8212"/>
                </a:lnTo>
                <a:lnTo>
                  <a:pt x="30665" y="8282"/>
                </a:lnTo>
                <a:lnTo>
                  <a:pt x="30678" y="8352"/>
                </a:lnTo>
                <a:lnTo>
                  <a:pt x="30691" y="8423"/>
                </a:lnTo>
                <a:lnTo>
                  <a:pt x="30700" y="8493"/>
                </a:lnTo>
                <a:lnTo>
                  <a:pt x="30709" y="8565"/>
                </a:lnTo>
                <a:lnTo>
                  <a:pt x="30714" y="8636"/>
                </a:lnTo>
                <a:lnTo>
                  <a:pt x="30718" y="8708"/>
                </a:lnTo>
                <a:lnTo>
                  <a:pt x="30720" y="8780"/>
                </a:lnTo>
                <a:lnTo>
                  <a:pt x="30720" y="8853"/>
                </a:lnTo>
                <a:lnTo>
                  <a:pt x="30718" y="8924"/>
                </a:lnTo>
                <a:lnTo>
                  <a:pt x="30714" y="8996"/>
                </a:lnTo>
                <a:lnTo>
                  <a:pt x="30708" y="9068"/>
                </a:lnTo>
                <a:lnTo>
                  <a:pt x="30700" y="9141"/>
                </a:lnTo>
                <a:lnTo>
                  <a:pt x="30690" y="9213"/>
                </a:lnTo>
                <a:lnTo>
                  <a:pt x="30678" y="9284"/>
                </a:lnTo>
                <a:lnTo>
                  <a:pt x="30665" y="9355"/>
                </a:lnTo>
                <a:lnTo>
                  <a:pt x="30649" y="9427"/>
                </a:lnTo>
                <a:lnTo>
                  <a:pt x="30632" y="9498"/>
                </a:lnTo>
                <a:lnTo>
                  <a:pt x="30612" y="9569"/>
                </a:lnTo>
                <a:lnTo>
                  <a:pt x="30590" y="9638"/>
                </a:lnTo>
                <a:lnTo>
                  <a:pt x="30567" y="9708"/>
                </a:lnTo>
                <a:lnTo>
                  <a:pt x="30542" y="9777"/>
                </a:lnTo>
                <a:lnTo>
                  <a:pt x="30515" y="9845"/>
                </a:lnTo>
                <a:lnTo>
                  <a:pt x="30486" y="9913"/>
                </a:lnTo>
                <a:lnTo>
                  <a:pt x="30456" y="9981"/>
                </a:lnTo>
                <a:lnTo>
                  <a:pt x="30422" y="10047"/>
                </a:lnTo>
                <a:lnTo>
                  <a:pt x="30388" y="10113"/>
                </a:lnTo>
                <a:lnTo>
                  <a:pt x="30351" y="10177"/>
                </a:lnTo>
                <a:lnTo>
                  <a:pt x="30313" y="10242"/>
                </a:lnTo>
                <a:lnTo>
                  <a:pt x="30273" y="10304"/>
                </a:lnTo>
                <a:lnTo>
                  <a:pt x="30231" y="10367"/>
                </a:lnTo>
                <a:lnTo>
                  <a:pt x="30187" y="10428"/>
                </a:lnTo>
                <a:lnTo>
                  <a:pt x="30141" y="10488"/>
                </a:lnTo>
                <a:lnTo>
                  <a:pt x="30094" y="10547"/>
                </a:lnTo>
                <a:lnTo>
                  <a:pt x="30044" y="10604"/>
                </a:lnTo>
                <a:lnTo>
                  <a:pt x="29993" y="10660"/>
                </a:lnTo>
                <a:lnTo>
                  <a:pt x="29940" y="10715"/>
                </a:lnTo>
                <a:lnTo>
                  <a:pt x="29886" y="10770"/>
                </a:lnTo>
                <a:lnTo>
                  <a:pt x="29829" y="10822"/>
                </a:lnTo>
                <a:lnTo>
                  <a:pt x="29775" y="10867"/>
                </a:lnTo>
                <a:lnTo>
                  <a:pt x="29719" y="10911"/>
                </a:lnTo>
                <a:lnTo>
                  <a:pt x="29662" y="10953"/>
                </a:lnTo>
                <a:lnTo>
                  <a:pt x="29605" y="10993"/>
                </a:lnTo>
                <a:lnTo>
                  <a:pt x="29548" y="11032"/>
                </a:lnTo>
                <a:lnTo>
                  <a:pt x="29489" y="11068"/>
                </a:lnTo>
                <a:lnTo>
                  <a:pt x="29431" y="11105"/>
                </a:lnTo>
                <a:lnTo>
                  <a:pt x="29372" y="11138"/>
                </a:lnTo>
                <a:lnTo>
                  <a:pt x="29311" y="11170"/>
                </a:lnTo>
                <a:lnTo>
                  <a:pt x="29251" y="11201"/>
                </a:lnTo>
                <a:lnTo>
                  <a:pt x="29191" y="11231"/>
                </a:lnTo>
                <a:lnTo>
                  <a:pt x="29129" y="11259"/>
                </a:lnTo>
                <a:lnTo>
                  <a:pt x="29068" y="11285"/>
                </a:lnTo>
                <a:lnTo>
                  <a:pt x="29005" y="11310"/>
                </a:lnTo>
                <a:lnTo>
                  <a:pt x="28943" y="11333"/>
                </a:lnTo>
                <a:lnTo>
                  <a:pt x="28880" y="11353"/>
                </a:lnTo>
                <a:lnTo>
                  <a:pt x="28817" y="11374"/>
                </a:lnTo>
                <a:lnTo>
                  <a:pt x="28753" y="11392"/>
                </a:lnTo>
                <a:lnTo>
                  <a:pt x="28689" y="11410"/>
                </a:lnTo>
                <a:lnTo>
                  <a:pt x="28625" y="11424"/>
                </a:lnTo>
                <a:lnTo>
                  <a:pt x="28561" y="11439"/>
                </a:lnTo>
                <a:lnTo>
                  <a:pt x="28496" y="11451"/>
                </a:lnTo>
                <a:lnTo>
                  <a:pt x="28431" y="11462"/>
                </a:lnTo>
                <a:lnTo>
                  <a:pt x="28366" y="11471"/>
                </a:lnTo>
                <a:lnTo>
                  <a:pt x="28301" y="11479"/>
                </a:lnTo>
                <a:lnTo>
                  <a:pt x="28236" y="11486"/>
                </a:lnTo>
                <a:lnTo>
                  <a:pt x="28170" y="11490"/>
                </a:lnTo>
                <a:lnTo>
                  <a:pt x="28105" y="11494"/>
                </a:lnTo>
                <a:lnTo>
                  <a:pt x="28039" y="11496"/>
                </a:lnTo>
                <a:lnTo>
                  <a:pt x="27974" y="11496"/>
                </a:lnTo>
                <a:lnTo>
                  <a:pt x="27908" y="11495"/>
                </a:lnTo>
                <a:lnTo>
                  <a:pt x="27843" y="11493"/>
                </a:lnTo>
                <a:lnTo>
                  <a:pt x="27777" y="11489"/>
                </a:lnTo>
                <a:lnTo>
                  <a:pt x="27711" y="11484"/>
                </a:lnTo>
                <a:lnTo>
                  <a:pt x="27646" y="11476"/>
                </a:lnTo>
                <a:lnTo>
                  <a:pt x="27580" y="11468"/>
                </a:lnTo>
                <a:lnTo>
                  <a:pt x="27516" y="11459"/>
                </a:lnTo>
                <a:lnTo>
                  <a:pt x="27450" y="11447"/>
                </a:lnTo>
                <a:lnTo>
                  <a:pt x="27386" y="11435"/>
                </a:lnTo>
                <a:lnTo>
                  <a:pt x="27320" y="11421"/>
                </a:lnTo>
                <a:lnTo>
                  <a:pt x="27255" y="11405"/>
                </a:lnTo>
                <a:lnTo>
                  <a:pt x="27192" y="11389"/>
                </a:lnTo>
                <a:lnTo>
                  <a:pt x="27127" y="11371"/>
                </a:lnTo>
                <a:lnTo>
                  <a:pt x="27064" y="11351"/>
                </a:lnTo>
                <a:lnTo>
                  <a:pt x="27000" y="11331"/>
                </a:lnTo>
                <a:lnTo>
                  <a:pt x="26937" y="11308"/>
                </a:lnTo>
                <a:lnTo>
                  <a:pt x="26874" y="11284"/>
                </a:lnTo>
                <a:lnTo>
                  <a:pt x="26812" y="11259"/>
                </a:lnTo>
                <a:lnTo>
                  <a:pt x="26751" y="11233"/>
                </a:lnTo>
                <a:lnTo>
                  <a:pt x="26689" y="11205"/>
                </a:lnTo>
                <a:lnTo>
                  <a:pt x="26628" y="11175"/>
                </a:lnTo>
                <a:lnTo>
                  <a:pt x="26567" y="11144"/>
                </a:lnTo>
                <a:lnTo>
                  <a:pt x="26507" y="11113"/>
                </a:lnTo>
                <a:lnTo>
                  <a:pt x="26448" y="11080"/>
                </a:lnTo>
                <a:lnTo>
                  <a:pt x="26388" y="11044"/>
                </a:lnTo>
                <a:lnTo>
                  <a:pt x="26330" y="11009"/>
                </a:lnTo>
                <a:lnTo>
                  <a:pt x="26272" y="10971"/>
                </a:lnTo>
                <a:lnTo>
                  <a:pt x="26214" y="10933"/>
                </a:lnTo>
                <a:lnTo>
                  <a:pt x="26158" y="10892"/>
                </a:lnTo>
                <a:lnTo>
                  <a:pt x="26102" y="10852"/>
                </a:lnTo>
                <a:lnTo>
                  <a:pt x="26047" y="10809"/>
                </a:lnTo>
                <a:lnTo>
                  <a:pt x="25992" y="10765"/>
                </a:lnTo>
                <a:lnTo>
                  <a:pt x="25937" y="10720"/>
                </a:lnTo>
                <a:lnTo>
                  <a:pt x="25884" y="10673"/>
                </a:lnTo>
                <a:lnTo>
                  <a:pt x="25840" y="10644"/>
                </a:lnTo>
                <a:lnTo>
                  <a:pt x="25797" y="10618"/>
                </a:lnTo>
                <a:lnTo>
                  <a:pt x="25756" y="10593"/>
                </a:lnTo>
                <a:lnTo>
                  <a:pt x="25718" y="10571"/>
                </a:lnTo>
                <a:lnTo>
                  <a:pt x="25681" y="10551"/>
                </a:lnTo>
                <a:lnTo>
                  <a:pt x="25646" y="10533"/>
                </a:lnTo>
                <a:lnTo>
                  <a:pt x="25613" y="10518"/>
                </a:lnTo>
                <a:lnTo>
                  <a:pt x="25581" y="10503"/>
                </a:lnTo>
                <a:lnTo>
                  <a:pt x="25550" y="10492"/>
                </a:lnTo>
                <a:lnTo>
                  <a:pt x="25521" y="10480"/>
                </a:lnTo>
                <a:lnTo>
                  <a:pt x="25493" y="10472"/>
                </a:lnTo>
                <a:lnTo>
                  <a:pt x="25466" y="10464"/>
                </a:lnTo>
                <a:lnTo>
                  <a:pt x="25440" y="10457"/>
                </a:lnTo>
                <a:lnTo>
                  <a:pt x="25414" y="10452"/>
                </a:lnTo>
                <a:lnTo>
                  <a:pt x="25389" y="10448"/>
                </a:lnTo>
                <a:lnTo>
                  <a:pt x="25364" y="10445"/>
                </a:lnTo>
                <a:lnTo>
                  <a:pt x="3051" y="10445"/>
                </a:lnTo>
                <a:lnTo>
                  <a:pt x="2972" y="10444"/>
                </a:lnTo>
                <a:lnTo>
                  <a:pt x="2894" y="10442"/>
                </a:lnTo>
                <a:lnTo>
                  <a:pt x="2816" y="10437"/>
                </a:lnTo>
                <a:lnTo>
                  <a:pt x="2739" y="10429"/>
                </a:lnTo>
                <a:lnTo>
                  <a:pt x="2662" y="10421"/>
                </a:lnTo>
                <a:lnTo>
                  <a:pt x="2586" y="10411"/>
                </a:lnTo>
                <a:lnTo>
                  <a:pt x="2511" y="10398"/>
                </a:lnTo>
                <a:lnTo>
                  <a:pt x="2436" y="10383"/>
                </a:lnTo>
                <a:lnTo>
                  <a:pt x="2362" y="10367"/>
                </a:lnTo>
                <a:lnTo>
                  <a:pt x="2288" y="10349"/>
                </a:lnTo>
                <a:lnTo>
                  <a:pt x="2215" y="10329"/>
                </a:lnTo>
                <a:lnTo>
                  <a:pt x="2143" y="10309"/>
                </a:lnTo>
                <a:lnTo>
                  <a:pt x="2073" y="10285"/>
                </a:lnTo>
                <a:lnTo>
                  <a:pt x="2002" y="10261"/>
                </a:lnTo>
                <a:lnTo>
                  <a:pt x="1932" y="10234"/>
                </a:lnTo>
                <a:lnTo>
                  <a:pt x="1863" y="10205"/>
                </a:lnTo>
                <a:lnTo>
                  <a:pt x="1795" y="10176"/>
                </a:lnTo>
                <a:lnTo>
                  <a:pt x="1728" y="10144"/>
                </a:lnTo>
                <a:lnTo>
                  <a:pt x="1661" y="10112"/>
                </a:lnTo>
                <a:lnTo>
                  <a:pt x="1597" y="10077"/>
                </a:lnTo>
                <a:lnTo>
                  <a:pt x="1532" y="10041"/>
                </a:lnTo>
                <a:lnTo>
                  <a:pt x="1469" y="10004"/>
                </a:lnTo>
                <a:lnTo>
                  <a:pt x="1406" y="9965"/>
                </a:lnTo>
                <a:lnTo>
                  <a:pt x="1345" y="9924"/>
                </a:lnTo>
                <a:lnTo>
                  <a:pt x="1285" y="9883"/>
                </a:lnTo>
                <a:lnTo>
                  <a:pt x="1225" y="9839"/>
                </a:lnTo>
                <a:lnTo>
                  <a:pt x="1167" y="9794"/>
                </a:lnTo>
                <a:lnTo>
                  <a:pt x="1110" y="9749"/>
                </a:lnTo>
                <a:lnTo>
                  <a:pt x="1055" y="9702"/>
                </a:lnTo>
                <a:lnTo>
                  <a:pt x="999" y="9653"/>
                </a:lnTo>
                <a:lnTo>
                  <a:pt x="945" y="9603"/>
                </a:lnTo>
                <a:lnTo>
                  <a:pt x="893" y="9552"/>
                </a:lnTo>
                <a:lnTo>
                  <a:pt x="842" y="9500"/>
                </a:lnTo>
                <a:lnTo>
                  <a:pt x="792" y="9446"/>
                </a:lnTo>
                <a:lnTo>
                  <a:pt x="743" y="9392"/>
                </a:lnTo>
                <a:lnTo>
                  <a:pt x="696" y="9335"/>
                </a:lnTo>
                <a:lnTo>
                  <a:pt x="651" y="9278"/>
                </a:lnTo>
                <a:lnTo>
                  <a:pt x="606" y="9220"/>
                </a:lnTo>
                <a:lnTo>
                  <a:pt x="562" y="9161"/>
                </a:lnTo>
                <a:lnTo>
                  <a:pt x="521" y="9100"/>
                </a:lnTo>
                <a:lnTo>
                  <a:pt x="480" y="9039"/>
                </a:lnTo>
                <a:lnTo>
                  <a:pt x="441" y="8976"/>
                </a:lnTo>
                <a:lnTo>
                  <a:pt x="404" y="8913"/>
                </a:lnTo>
                <a:lnTo>
                  <a:pt x="367" y="8849"/>
                </a:lnTo>
                <a:lnTo>
                  <a:pt x="333" y="8784"/>
                </a:lnTo>
                <a:lnTo>
                  <a:pt x="301" y="8717"/>
                </a:lnTo>
                <a:lnTo>
                  <a:pt x="270" y="8651"/>
                </a:lnTo>
                <a:lnTo>
                  <a:pt x="239" y="8582"/>
                </a:lnTo>
                <a:lnTo>
                  <a:pt x="211" y="8513"/>
                </a:lnTo>
                <a:lnTo>
                  <a:pt x="185" y="8444"/>
                </a:lnTo>
                <a:lnTo>
                  <a:pt x="160" y="8373"/>
                </a:lnTo>
                <a:lnTo>
                  <a:pt x="136" y="8302"/>
                </a:lnTo>
                <a:lnTo>
                  <a:pt x="116" y="8230"/>
                </a:lnTo>
                <a:lnTo>
                  <a:pt x="96" y="8157"/>
                </a:lnTo>
                <a:lnTo>
                  <a:pt x="78" y="8083"/>
                </a:lnTo>
                <a:lnTo>
                  <a:pt x="61" y="8010"/>
                </a:lnTo>
                <a:lnTo>
                  <a:pt x="47" y="7935"/>
                </a:lnTo>
                <a:lnTo>
                  <a:pt x="34" y="7860"/>
                </a:lnTo>
                <a:lnTo>
                  <a:pt x="24" y="7784"/>
                </a:lnTo>
                <a:lnTo>
                  <a:pt x="16" y="7707"/>
                </a:lnTo>
                <a:lnTo>
                  <a:pt x="8" y="7630"/>
                </a:lnTo>
                <a:lnTo>
                  <a:pt x="4" y="7552"/>
                </a:lnTo>
                <a:lnTo>
                  <a:pt x="1" y="7474"/>
                </a:lnTo>
                <a:lnTo>
                  <a:pt x="0" y="7394"/>
                </a:lnTo>
                <a:lnTo>
                  <a:pt x="0" y="3050"/>
                </a:lnTo>
                <a:lnTo>
                  <a:pt x="1" y="2971"/>
                </a:lnTo>
                <a:lnTo>
                  <a:pt x="4" y="2893"/>
                </a:lnTo>
                <a:lnTo>
                  <a:pt x="8" y="2815"/>
                </a:lnTo>
                <a:lnTo>
                  <a:pt x="16" y="2738"/>
                </a:lnTo>
                <a:lnTo>
                  <a:pt x="24" y="2661"/>
                </a:lnTo>
                <a:lnTo>
                  <a:pt x="34" y="2585"/>
                </a:lnTo>
                <a:lnTo>
                  <a:pt x="47" y="2510"/>
                </a:lnTo>
                <a:lnTo>
                  <a:pt x="61" y="2435"/>
                </a:lnTo>
                <a:lnTo>
                  <a:pt x="78" y="2361"/>
                </a:lnTo>
                <a:lnTo>
                  <a:pt x="96" y="2288"/>
                </a:lnTo>
                <a:lnTo>
                  <a:pt x="116" y="2215"/>
                </a:lnTo>
                <a:lnTo>
                  <a:pt x="136" y="2143"/>
                </a:lnTo>
                <a:lnTo>
                  <a:pt x="160" y="2072"/>
                </a:lnTo>
                <a:lnTo>
                  <a:pt x="185" y="2001"/>
                </a:lnTo>
                <a:lnTo>
                  <a:pt x="211" y="1932"/>
                </a:lnTo>
                <a:lnTo>
                  <a:pt x="239" y="1863"/>
                </a:lnTo>
                <a:lnTo>
                  <a:pt x="270" y="1795"/>
                </a:lnTo>
                <a:lnTo>
                  <a:pt x="301" y="1728"/>
                </a:lnTo>
                <a:lnTo>
                  <a:pt x="333" y="1661"/>
                </a:lnTo>
                <a:lnTo>
                  <a:pt x="367" y="1596"/>
                </a:lnTo>
                <a:lnTo>
                  <a:pt x="404" y="1532"/>
                </a:lnTo>
                <a:lnTo>
                  <a:pt x="441" y="1468"/>
                </a:lnTo>
                <a:lnTo>
                  <a:pt x="480" y="1406"/>
                </a:lnTo>
                <a:lnTo>
                  <a:pt x="521" y="1345"/>
                </a:lnTo>
                <a:lnTo>
                  <a:pt x="562" y="1284"/>
                </a:lnTo>
                <a:lnTo>
                  <a:pt x="606" y="1225"/>
                </a:lnTo>
                <a:lnTo>
                  <a:pt x="651" y="1167"/>
                </a:lnTo>
                <a:lnTo>
                  <a:pt x="696" y="1109"/>
                </a:lnTo>
                <a:lnTo>
                  <a:pt x="743" y="1054"/>
                </a:lnTo>
                <a:lnTo>
                  <a:pt x="792" y="999"/>
                </a:lnTo>
                <a:lnTo>
                  <a:pt x="842" y="946"/>
                </a:lnTo>
                <a:lnTo>
                  <a:pt x="893" y="893"/>
                </a:lnTo>
                <a:lnTo>
                  <a:pt x="945" y="842"/>
                </a:lnTo>
                <a:lnTo>
                  <a:pt x="999" y="792"/>
                </a:lnTo>
                <a:lnTo>
                  <a:pt x="1055" y="744"/>
                </a:lnTo>
                <a:lnTo>
                  <a:pt x="1110" y="696"/>
                </a:lnTo>
                <a:lnTo>
                  <a:pt x="1167" y="650"/>
                </a:lnTo>
                <a:lnTo>
                  <a:pt x="1225" y="606"/>
                </a:lnTo>
                <a:lnTo>
                  <a:pt x="1285" y="563"/>
                </a:lnTo>
                <a:lnTo>
                  <a:pt x="1345" y="520"/>
                </a:lnTo>
                <a:lnTo>
                  <a:pt x="1406" y="481"/>
                </a:lnTo>
                <a:lnTo>
                  <a:pt x="1469" y="441"/>
                </a:lnTo>
                <a:lnTo>
                  <a:pt x="1532" y="404"/>
                </a:lnTo>
                <a:lnTo>
                  <a:pt x="1597" y="368"/>
                </a:lnTo>
                <a:lnTo>
                  <a:pt x="1661" y="334"/>
                </a:lnTo>
                <a:lnTo>
                  <a:pt x="1728" y="301"/>
                </a:lnTo>
                <a:lnTo>
                  <a:pt x="1795" y="270"/>
                </a:lnTo>
                <a:lnTo>
                  <a:pt x="1863" y="239"/>
                </a:lnTo>
                <a:lnTo>
                  <a:pt x="1932" y="211"/>
                </a:lnTo>
                <a:lnTo>
                  <a:pt x="2002" y="185"/>
                </a:lnTo>
                <a:lnTo>
                  <a:pt x="2073" y="160"/>
                </a:lnTo>
                <a:lnTo>
                  <a:pt x="2143" y="137"/>
                </a:lnTo>
                <a:lnTo>
                  <a:pt x="2215" y="116"/>
                </a:lnTo>
                <a:lnTo>
                  <a:pt x="2288" y="96"/>
                </a:lnTo>
                <a:lnTo>
                  <a:pt x="2362" y="78"/>
                </a:lnTo>
                <a:lnTo>
                  <a:pt x="2436" y="61"/>
                </a:lnTo>
                <a:lnTo>
                  <a:pt x="2511" y="48"/>
                </a:lnTo>
                <a:lnTo>
                  <a:pt x="2586" y="35"/>
                </a:lnTo>
                <a:lnTo>
                  <a:pt x="2662" y="24"/>
                </a:lnTo>
                <a:lnTo>
                  <a:pt x="2739" y="16"/>
                </a:lnTo>
                <a:lnTo>
                  <a:pt x="2816" y="8"/>
                </a:lnTo>
                <a:lnTo>
                  <a:pt x="2894" y="4"/>
                </a:lnTo>
                <a:lnTo>
                  <a:pt x="2972" y="1"/>
                </a:lnTo>
                <a:lnTo>
                  <a:pt x="3051" y="0"/>
                </a:lnTo>
                <a:lnTo>
                  <a:pt x="25929" y="0"/>
                </a:lnTo>
                <a:lnTo>
                  <a:pt x="26007" y="1"/>
                </a:lnTo>
                <a:lnTo>
                  <a:pt x="26086" y="4"/>
                </a:lnTo>
                <a:lnTo>
                  <a:pt x="26163" y="8"/>
                </a:lnTo>
                <a:lnTo>
                  <a:pt x="26240" y="16"/>
                </a:lnTo>
                <a:lnTo>
                  <a:pt x="26317" y="24"/>
                </a:lnTo>
                <a:lnTo>
                  <a:pt x="26393" y="35"/>
                </a:lnTo>
                <a:lnTo>
                  <a:pt x="26469" y="48"/>
                </a:lnTo>
                <a:lnTo>
                  <a:pt x="26543" y="61"/>
                </a:lnTo>
                <a:lnTo>
                  <a:pt x="26618" y="78"/>
                </a:lnTo>
                <a:lnTo>
                  <a:pt x="26691" y="96"/>
                </a:lnTo>
                <a:lnTo>
                  <a:pt x="26764" y="116"/>
                </a:lnTo>
                <a:lnTo>
                  <a:pt x="26836" y="137"/>
                </a:lnTo>
                <a:lnTo>
                  <a:pt x="26908" y="160"/>
                </a:lnTo>
                <a:lnTo>
                  <a:pt x="26977" y="185"/>
                </a:lnTo>
                <a:lnTo>
                  <a:pt x="27047" y="211"/>
                </a:lnTo>
                <a:lnTo>
                  <a:pt x="27117" y="239"/>
                </a:lnTo>
                <a:lnTo>
                  <a:pt x="27185" y="270"/>
                </a:lnTo>
                <a:lnTo>
                  <a:pt x="27251" y="301"/>
                </a:lnTo>
                <a:lnTo>
                  <a:pt x="27318" y="334"/>
                </a:lnTo>
                <a:lnTo>
                  <a:pt x="27383" y="368"/>
                </a:lnTo>
                <a:lnTo>
                  <a:pt x="27448" y="404"/>
                </a:lnTo>
                <a:lnTo>
                  <a:pt x="27510" y="441"/>
                </a:lnTo>
                <a:lnTo>
                  <a:pt x="27573" y="481"/>
                </a:lnTo>
                <a:lnTo>
                  <a:pt x="27634" y="520"/>
                </a:lnTo>
                <a:lnTo>
                  <a:pt x="27695" y="563"/>
                </a:lnTo>
                <a:lnTo>
                  <a:pt x="27754" y="606"/>
                </a:lnTo>
                <a:lnTo>
                  <a:pt x="27812" y="650"/>
                </a:lnTo>
                <a:lnTo>
                  <a:pt x="27870" y="696"/>
                </a:lnTo>
                <a:lnTo>
                  <a:pt x="27926" y="744"/>
                </a:lnTo>
                <a:lnTo>
                  <a:pt x="27980" y="792"/>
                </a:lnTo>
                <a:lnTo>
                  <a:pt x="28034" y="842"/>
                </a:lnTo>
                <a:lnTo>
                  <a:pt x="28086" y="893"/>
                </a:lnTo>
                <a:lnTo>
                  <a:pt x="28137" y="946"/>
                </a:lnTo>
                <a:lnTo>
                  <a:pt x="28187" y="999"/>
                </a:lnTo>
                <a:lnTo>
                  <a:pt x="28236" y="1054"/>
                </a:lnTo>
                <a:lnTo>
                  <a:pt x="28283" y="1109"/>
                </a:lnTo>
                <a:lnTo>
                  <a:pt x="28330" y="1167"/>
                </a:lnTo>
                <a:lnTo>
                  <a:pt x="28373" y="1225"/>
                </a:lnTo>
                <a:lnTo>
                  <a:pt x="28417" y="1284"/>
                </a:lnTo>
                <a:lnTo>
                  <a:pt x="28459" y="1345"/>
                </a:lnTo>
                <a:lnTo>
                  <a:pt x="28499" y="1406"/>
                </a:lnTo>
                <a:lnTo>
                  <a:pt x="28538" y="1468"/>
                </a:lnTo>
                <a:lnTo>
                  <a:pt x="28575" y="1532"/>
                </a:lnTo>
                <a:lnTo>
                  <a:pt x="28612" y="1596"/>
                </a:lnTo>
                <a:lnTo>
                  <a:pt x="28646" y="1661"/>
                </a:lnTo>
                <a:lnTo>
                  <a:pt x="28680" y="1728"/>
                </a:lnTo>
                <a:lnTo>
                  <a:pt x="28711" y="1795"/>
                </a:lnTo>
                <a:lnTo>
                  <a:pt x="28740" y="1863"/>
                </a:lnTo>
                <a:lnTo>
                  <a:pt x="28768" y="1932"/>
                </a:lnTo>
                <a:lnTo>
                  <a:pt x="28795" y="2001"/>
                </a:lnTo>
                <a:lnTo>
                  <a:pt x="28820" y="2072"/>
                </a:lnTo>
                <a:lnTo>
                  <a:pt x="28843" y="2143"/>
                </a:lnTo>
                <a:lnTo>
                  <a:pt x="28865" y="2215"/>
                </a:lnTo>
                <a:lnTo>
                  <a:pt x="28884" y="2288"/>
                </a:lnTo>
                <a:lnTo>
                  <a:pt x="28902" y="2361"/>
                </a:lnTo>
                <a:lnTo>
                  <a:pt x="28918" y="2435"/>
                </a:lnTo>
                <a:lnTo>
                  <a:pt x="28933" y="2510"/>
                </a:lnTo>
                <a:lnTo>
                  <a:pt x="28945" y="2585"/>
                </a:lnTo>
                <a:lnTo>
                  <a:pt x="28955" y="2661"/>
                </a:lnTo>
                <a:lnTo>
                  <a:pt x="28965" y="2738"/>
                </a:lnTo>
                <a:lnTo>
                  <a:pt x="28971" y="2815"/>
                </a:lnTo>
                <a:lnTo>
                  <a:pt x="28976" y="2893"/>
                </a:lnTo>
                <a:lnTo>
                  <a:pt x="28979" y="2971"/>
                </a:lnTo>
                <a:lnTo>
                  <a:pt x="28980" y="3050"/>
                </a:lnTo>
                <a:lnTo>
                  <a:pt x="28980" y="5222"/>
                </a:lnTo>
                <a:lnTo>
                  <a:pt x="28979" y="5273"/>
                </a:lnTo>
                <a:lnTo>
                  <a:pt x="28978" y="5323"/>
                </a:lnTo>
                <a:lnTo>
                  <a:pt x="28974" y="5373"/>
                </a:lnTo>
                <a:lnTo>
                  <a:pt x="28969" y="5422"/>
                </a:lnTo>
                <a:lnTo>
                  <a:pt x="28965" y="5447"/>
                </a:lnTo>
                <a:lnTo>
                  <a:pt x="28961" y="5471"/>
                </a:lnTo>
                <a:lnTo>
                  <a:pt x="28955" y="5495"/>
                </a:lnTo>
                <a:lnTo>
                  <a:pt x="28950" y="5518"/>
                </a:lnTo>
                <a:lnTo>
                  <a:pt x="28943" y="5542"/>
                </a:lnTo>
                <a:lnTo>
                  <a:pt x="28936" y="5565"/>
                </a:lnTo>
                <a:lnTo>
                  <a:pt x="28927" y="5588"/>
                </a:lnTo>
                <a:lnTo>
                  <a:pt x="28918" y="5610"/>
                </a:lnTo>
                <a:lnTo>
                  <a:pt x="28825" y="5605"/>
                </a:lnTo>
                <a:lnTo>
                  <a:pt x="28733" y="5603"/>
                </a:lnTo>
                <a:lnTo>
                  <a:pt x="28640" y="5603"/>
                </a:lnTo>
                <a:lnTo>
                  <a:pt x="28548" y="5605"/>
                </a:lnTo>
                <a:lnTo>
                  <a:pt x="28456" y="5610"/>
                </a:lnTo>
                <a:lnTo>
                  <a:pt x="28364" y="5617"/>
                </a:lnTo>
                <a:lnTo>
                  <a:pt x="28274" y="5625"/>
                </a:lnTo>
                <a:lnTo>
                  <a:pt x="28183" y="5637"/>
                </a:lnTo>
                <a:lnTo>
                  <a:pt x="28092" y="5649"/>
                </a:lnTo>
                <a:lnTo>
                  <a:pt x="28003" y="5665"/>
                </a:lnTo>
                <a:lnTo>
                  <a:pt x="27913" y="5682"/>
                </a:lnTo>
                <a:lnTo>
                  <a:pt x="27825" y="5702"/>
                </a:lnTo>
                <a:lnTo>
                  <a:pt x="27737" y="5725"/>
                </a:lnTo>
                <a:lnTo>
                  <a:pt x="27650" y="5749"/>
                </a:lnTo>
                <a:lnTo>
                  <a:pt x="27564" y="5776"/>
                </a:lnTo>
                <a:lnTo>
                  <a:pt x="27478" y="5805"/>
                </a:lnTo>
                <a:lnTo>
                  <a:pt x="27437" y="5821"/>
                </a:lnTo>
                <a:lnTo>
                  <a:pt x="27394" y="5836"/>
                </a:lnTo>
                <a:lnTo>
                  <a:pt x="27352" y="5853"/>
                </a:lnTo>
                <a:lnTo>
                  <a:pt x="27311" y="5870"/>
                </a:lnTo>
                <a:lnTo>
                  <a:pt x="27269" y="5887"/>
                </a:lnTo>
                <a:lnTo>
                  <a:pt x="27228" y="5906"/>
                </a:lnTo>
                <a:lnTo>
                  <a:pt x="27187" y="5925"/>
                </a:lnTo>
                <a:lnTo>
                  <a:pt x="27147" y="5945"/>
                </a:lnTo>
                <a:lnTo>
                  <a:pt x="27107" y="5964"/>
                </a:lnTo>
                <a:lnTo>
                  <a:pt x="27066" y="5985"/>
                </a:lnTo>
                <a:lnTo>
                  <a:pt x="27026" y="6007"/>
                </a:lnTo>
                <a:lnTo>
                  <a:pt x="26988" y="6029"/>
                </a:lnTo>
                <a:lnTo>
                  <a:pt x="26948" y="6051"/>
                </a:lnTo>
                <a:lnTo>
                  <a:pt x="26910" y="6075"/>
                </a:lnTo>
                <a:lnTo>
                  <a:pt x="26871" y="6098"/>
                </a:lnTo>
                <a:lnTo>
                  <a:pt x="26833" y="6123"/>
                </a:lnTo>
                <a:lnTo>
                  <a:pt x="26795" y="6148"/>
                </a:lnTo>
                <a:lnTo>
                  <a:pt x="26758" y="6173"/>
                </a:lnTo>
                <a:lnTo>
                  <a:pt x="26721" y="6199"/>
                </a:lnTo>
                <a:lnTo>
                  <a:pt x="26684" y="6226"/>
                </a:lnTo>
                <a:lnTo>
                  <a:pt x="26648" y="6253"/>
                </a:lnTo>
                <a:lnTo>
                  <a:pt x="26612" y="6281"/>
                </a:lnTo>
                <a:lnTo>
                  <a:pt x="26577" y="6309"/>
                </a:lnTo>
                <a:lnTo>
                  <a:pt x="26541" y="6338"/>
                </a:lnTo>
                <a:lnTo>
                  <a:pt x="26507" y="6368"/>
                </a:lnTo>
                <a:lnTo>
                  <a:pt x="26473" y="6398"/>
                </a:lnTo>
                <a:lnTo>
                  <a:pt x="26438" y="6430"/>
                </a:lnTo>
                <a:lnTo>
                  <a:pt x="26405" y="6462"/>
                </a:lnTo>
                <a:lnTo>
                  <a:pt x="26372" y="6494"/>
                </a:lnTo>
                <a:lnTo>
                  <a:pt x="26339" y="6526"/>
                </a:lnTo>
                <a:lnTo>
                  <a:pt x="26307" y="6560"/>
                </a:lnTo>
                <a:lnTo>
                  <a:pt x="26275" y="6594"/>
                </a:lnTo>
                <a:lnTo>
                  <a:pt x="26232" y="6643"/>
                </a:lnTo>
                <a:lnTo>
                  <a:pt x="26191" y="6694"/>
                </a:lnTo>
                <a:lnTo>
                  <a:pt x="26152" y="6744"/>
                </a:lnTo>
                <a:lnTo>
                  <a:pt x="26113" y="6796"/>
                </a:lnTo>
                <a:lnTo>
                  <a:pt x="26076" y="6848"/>
                </a:lnTo>
                <a:lnTo>
                  <a:pt x="26041" y="6901"/>
                </a:lnTo>
                <a:lnTo>
                  <a:pt x="26006" y="6954"/>
                </a:lnTo>
                <a:lnTo>
                  <a:pt x="25973" y="7008"/>
                </a:lnTo>
                <a:lnTo>
                  <a:pt x="25942" y="7063"/>
                </a:lnTo>
                <a:lnTo>
                  <a:pt x="25911" y="7119"/>
                </a:lnTo>
                <a:lnTo>
                  <a:pt x="25882" y="7174"/>
                </a:lnTo>
                <a:lnTo>
                  <a:pt x="25855" y="7231"/>
                </a:lnTo>
                <a:lnTo>
                  <a:pt x="25829" y="7287"/>
                </a:lnTo>
                <a:lnTo>
                  <a:pt x="25804" y="7344"/>
                </a:lnTo>
                <a:lnTo>
                  <a:pt x="25780" y="7403"/>
                </a:lnTo>
                <a:lnTo>
                  <a:pt x="25758" y="7461"/>
                </a:lnTo>
                <a:lnTo>
                  <a:pt x="25738" y="7519"/>
                </a:lnTo>
                <a:lnTo>
                  <a:pt x="25719" y="7578"/>
                </a:lnTo>
                <a:lnTo>
                  <a:pt x="25701" y="7637"/>
                </a:lnTo>
                <a:lnTo>
                  <a:pt x="25684" y="7697"/>
                </a:lnTo>
                <a:lnTo>
                  <a:pt x="25669" y="7757"/>
                </a:lnTo>
                <a:lnTo>
                  <a:pt x="25655" y="7817"/>
                </a:lnTo>
                <a:lnTo>
                  <a:pt x="25643" y="7877"/>
                </a:lnTo>
                <a:lnTo>
                  <a:pt x="25631" y="7938"/>
                </a:lnTo>
                <a:lnTo>
                  <a:pt x="25622" y="7998"/>
                </a:lnTo>
                <a:lnTo>
                  <a:pt x="25614" y="8058"/>
                </a:lnTo>
                <a:lnTo>
                  <a:pt x="25606" y="8120"/>
                </a:lnTo>
                <a:lnTo>
                  <a:pt x="25601" y="8180"/>
                </a:lnTo>
                <a:lnTo>
                  <a:pt x="25597" y="8242"/>
                </a:lnTo>
                <a:lnTo>
                  <a:pt x="25595" y="8303"/>
                </a:lnTo>
                <a:lnTo>
                  <a:pt x="25593" y="8363"/>
                </a:lnTo>
                <a:lnTo>
                  <a:pt x="25593" y="8425"/>
                </a:lnTo>
                <a:lnTo>
                  <a:pt x="25595" y="8486"/>
                </a:lnTo>
                <a:lnTo>
                  <a:pt x="25597" y="8547"/>
                </a:lnTo>
                <a:lnTo>
                  <a:pt x="25601" y="8608"/>
                </a:lnTo>
                <a:lnTo>
                  <a:pt x="25607" y="8668"/>
                </a:lnTo>
                <a:lnTo>
                  <a:pt x="25614" y="8729"/>
                </a:lnTo>
                <a:lnTo>
                  <a:pt x="25622" y="8789"/>
                </a:lnTo>
                <a:lnTo>
                  <a:pt x="25632" y="8849"/>
                </a:lnTo>
                <a:lnTo>
                  <a:pt x="25644" y="8910"/>
                </a:lnTo>
                <a:lnTo>
                  <a:pt x="25656" y="8969"/>
                </a:lnTo>
                <a:lnTo>
                  <a:pt x="25670" y="9028"/>
                </a:lnTo>
                <a:lnTo>
                  <a:pt x="25686" y="9088"/>
                </a:lnTo>
                <a:lnTo>
                  <a:pt x="25702" y="9146"/>
                </a:lnTo>
                <a:lnTo>
                  <a:pt x="25721" y="9204"/>
                </a:lnTo>
                <a:lnTo>
                  <a:pt x="25740" y="9263"/>
                </a:lnTo>
                <a:lnTo>
                  <a:pt x="25762" y="9320"/>
                </a:lnTo>
                <a:lnTo>
                  <a:pt x="25783" y="9377"/>
                </a:lnTo>
                <a:lnTo>
                  <a:pt x="25807" y="9434"/>
                </a:lnTo>
                <a:lnTo>
                  <a:pt x="25832" y="9490"/>
                </a:lnTo>
                <a:lnTo>
                  <a:pt x="25859" y="9546"/>
                </a:lnTo>
                <a:lnTo>
                  <a:pt x="25888" y="9601"/>
                </a:lnTo>
                <a:lnTo>
                  <a:pt x="25917" y="9655"/>
                </a:lnTo>
                <a:lnTo>
                  <a:pt x="25948" y="9709"/>
                </a:lnTo>
                <a:lnTo>
                  <a:pt x="25980" y="9762"/>
                </a:lnTo>
                <a:lnTo>
                  <a:pt x="26015" y="9815"/>
                </a:lnTo>
                <a:lnTo>
                  <a:pt x="26050" y="9867"/>
                </a:lnTo>
                <a:lnTo>
                  <a:pt x="26086" y="9918"/>
                </a:lnTo>
                <a:lnTo>
                  <a:pt x="26124" y="9969"/>
                </a:lnTo>
                <a:lnTo>
                  <a:pt x="26163" y="10018"/>
                </a:lnTo>
                <a:lnTo>
                  <a:pt x="26205" y="10067"/>
                </a:lnTo>
                <a:lnTo>
                  <a:pt x="26247" y="10116"/>
                </a:lnTo>
                <a:lnTo>
                  <a:pt x="26290" y="10163"/>
                </a:lnTo>
                <a:lnTo>
                  <a:pt x="26336" y="10210"/>
                </a:lnTo>
                <a:lnTo>
                  <a:pt x="26383" y="10254"/>
                </a:lnTo>
                <a:lnTo>
                  <a:pt x="26430" y="10298"/>
                </a:lnTo>
                <a:lnTo>
                  <a:pt x="26479" y="10340"/>
                </a:lnTo>
                <a:lnTo>
                  <a:pt x="26528" y="10380"/>
                </a:lnTo>
                <a:lnTo>
                  <a:pt x="26579" y="10419"/>
                </a:lnTo>
                <a:lnTo>
                  <a:pt x="26630" y="10456"/>
                </a:lnTo>
                <a:lnTo>
                  <a:pt x="26682" y="10492"/>
                </a:lnTo>
                <a:lnTo>
                  <a:pt x="26735" y="10525"/>
                </a:lnTo>
                <a:lnTo>
                  <a:pt x="26788" y="10557"/>
                </a:lnTo>
                <a:lnTo>
                  <a:pt x="26843" y="10588"/>
                </a:lnTo>
                <a:lnTo>
                  <a:pt x="26897" y="10618"/>
                </a:lnTo>
                <a:lnTo>
                  <a:pt x="26954" y="10645"/>
                </a:lnTo>
                <a:lnTo>
                  <a:pt x="27010" y="10671"/>
                </a:lnTo>
                <a:lnTo>
                  <a:pt x="27067" y="10695"/>
                </a:lnTo>
                <a:lnTo>
                  <a:pt x="27124" y="10718"/>
                </a:lnTo>
                <a:lnTo>
                  <a:pt x="27182" y="10738"/>
                </a:lnTo>
                <a:lnTo>
                  <a:pt x="27240" y="10758"/>
                </a:lnTo>
                <a:lnTo>
                  <a:pt x="27298" y="10776"/>
                </a:lnTo>
                <a:lnTo>
                  <a:pt x="27357" y="10792"/>
                </a:lnTo>
                <a:lnTo>
                  <a:pt x="27417" y="10807"/>
                </a:lnTo>
                <a:lnTo>
                  <a:pt x="27476" y="10821"/>
                </a:lnTo>
                <a:lnTo>
                  <a:pt x="27535" y="10832"/>
                </a:lnTo>
                <a:lnTo>
                  <a:pt x="27596" y="10841"/>
                </a:lnTo>
                <a:lnTo>
                  <a:pt x="27655" y="10850"/>
                </a:lnTo>
                <a:lnTo>
                  <a:pt x="27716" y="10857"/>
                </a:lnTo>
                <a:lnTo>
                  <a:pt x="27776" y="10862"/>
                </a:lnTo>
                <a:lnTo>
                  <a:pt x="27836" y="10865"/>
                </a:lnTo>
                <a:lnTo>
                  <a:pt x="27897" y="10867"/>
                </a:lnTo>
                <a:lnTo>
                  <a:pt x="27956" y="10868"/>
                </a:lnTo>
                <a:lnTo>
                  <a:pt x="28016" y="10867"/>
                </a:lnTo>
                <a:lnTo>
                  <a:pt x="28077" y="10864"/>
                </a:lnTo>
                <a:lnTo>
                  <a:pt x="28136" y="10860"/>
                </a:lnTo>
                <a:lnTo>
                  <a:pt x="28195" y="10854"/>
                </a:lnTo>
                <a:lnTo>
                  <a:pt x="28255" y="10847"/>
                </a:lnTo>
                <a:lnTo>
                  <a:pt x="28314" y="10838"/>
                </a:lnTo>
                <a:lnTo>
                  <a:pt x="28372" y="10828"/>
                </a:lnTo>
                <a:lnTo>
                  <a:pt x="28431" y="10815"/>
                </a:lnTo>
                <a:lnTo>
                  <a:pt x="28488" y="10802"/>
                </a:lnTo>
                <a:lnTo>
                  <a:pt x="28545" y="10786"/>
                </a:lnTo>
                <a:lnTo>
                  <a:pt x="28603" y="10770"/>
                </a:lnTo>
                <a:lnTo>
                  <a:pt x="28659" y="10752"/>
                </a:lnTo>
                <a:lnTo>
                  <a:pt x="28714" y="10732"/>
                </a:lnTo>
                <a:lnTo>
                  <a:pt x="28769" y="10710"/>
                </a:lnTo>
                <a:lnTo>
                  <a:pt x="28823" y="10687"/>
                </a:lnTo>
                <a:lnTo>
                  <a:pt x="28877" y="10662"/>
                </a:lnTo>
                <a:lnTo>
                  <a:pt x="28930" y="10636"/>
                </a:lnTo>
                <a:lnTo>
                  <a:pt x="28983" y="10609"/>
                </a:lnTo>
                <a:lnTo>
                  <a:pt x="29034" y="10580"/>
                </a:lnTo>
                <a:lnTo>
                  <a:pt x="29083" y="10549"/>
                </a:lnTo>
                <a:lnTo>
                  <a:pt x="29133" y="10517"/>
                </a:lnTo>
                <a:lnTo>
                  <a:pt x="29181" y="10482"/>
                </a:lnTo>
                <a:lnTo>
                  <a:pt x="29229" y="10447"/>
                </a:lnTo>
                <a:lnTo>
                  <a:pt x="29276" y="10411"/>
                </a:lnTo>
                <a:lnTo>
                  <a:pt x="29321" y="10372"/>
                </a:lnTo>
                <a:lnTo>
                  <a:pt x="29366" y="10332"/>
                </a:lnTo>
                <a:lnTo>
                  <a:pt x="29408" y="10291"/>
                </a:lnTo>
                <a:lnTo>
                  <a:pt x="29450" y="10247"/>
                </a:lnTo>
                <a:lnTo>
                  <a:pt x="29491" y="10202"/>
                </a:lnTo>
                <a:lnTo>
                  <a:pt x="29530" y="10157"/>
                </a:lnTo>
                <a:lnTo>
                  <a:pt x="29569" y="10109"/>
                </a:lnTo>
                <a:lnTo>
                  <a:pt x="29605" y="10060"/>
                </a:lnTo>
                <a:lnTo>
                  <a:pt x="29640" y="10009"/>
                </a:lnTo>
                <a:lnTo>
                  <a:pt x="29674" y="9957"/>
                </a:lnTo>
                <a:lnTo>
                  <a:pt x="29707" y="9903"/>
                </a:lnTo>
                <a:lnTo>
                  <a:pt x="29727" y="9868"/>
                </a:lnTo>
                <a:lnTo>
                  <a:pt x="29746" y="9833"/>
                </a:lnTo>
                <a:lnTo>
                  <a:pt x="29764" y="9798"/>
                </a:lnTo>
                <a:lnTo>
                  <a:pt x="29783" y="9761"/>
                </a:lnTo>
                <a:lnTo>
                  <a:pt x="29800" y="9726"/>
                </a:lnTo>
                <a:lnTo>
                  <a:pt x="29817" y="9688"/>
                </a:lnTo>
                <a:lnTo>
                  <a:pt x="29833" y="9652"/>
                </a:lnTo>
                <a:lnTo>
                  <a:pt x="29850" y="9614"/>
                </a:lnTo>
                <a:lnTo>
                  <a:pt x="29864" y="9577"/>
                </a:lnTo>
                <a:lnTo>
                  <a:pt x="29879" y="9538"/>
                </a:lnTo>
                <a:lnTo>
                  <a:pt x="29893" y="9501"/>
                </a:lnTo>
                <a:lnTo>
                  <a:pt x="29906" y="9462"/>
                </a:lnTo>
                <a:lnTo>
                  <a:pt x="29918" y="9424"/>
                </a:lnTo>
                <a:lnTo>
                  <a:pt x="29931" y="9384"/>
                </a:lnTo>
                <a:lnTo>
                  <a:pt x="29942" y="9346"/>
                </a:lnTo>
                <a:lnTo>
                  <a:pt x="29953" y="9306"/>
                </a:lnTo>
                <a:lnTo>
                  <a:pt x="29962" y="9267"/>
                </a:lnTo>
                <a:lnTo>
                  <a:pt x="29971" y="9227"/>
                </a:lnTo>
                <a:lnTo>
                  <a:pt x="29980" y="9188"/>
                </a:lnTo>
                <a:lnTo>
                  <a:pt x="29988" y="9147"/>
                </a:lnTo>
                <a:lnTo>
                  <a:pt x="29994" y="9108"/>
                </a:lnTo>
                <a:lnTo>
                  <a:pt x="30001" y="9068"/>
                </a:lnTo>
                <a:lnTo>
                  <a:pt x="30006" y="9027"/>
                </a:lnTo>
                <a:lnTo>
                  <a:pt x="30011" y="8988"/>
                </a:lnTo>
                <a:lnTo>
                  <a:pt x="30015" y="8947"/>
                </a:lnTo>
                <a:lnTo>
                  <a:pt x="30018" y="8908"/>
                </a:lnTo>
                <a:lnTo>
                  <a:pt x="30020" y="8867"/>
                </a:lnTo>
                <a:lnTo>
                  <a:pt x="30021" y="8827"/>
                </a:lnTo>
                <a:lnTo>
                  <a:pt x="30023" y="8787"/>
                </a:lnTo>
                <a:lnTo>
                  <a:pt x="30023" y="8747"/>
                </a:lnTo>
                <a:lnTo>
                  <a:pt x="30021" y="8707"/>
                </a:lnTo>
                <a:lnTo>
                  <a:pt x="30019" y="8667"/>
                </a:lnTo>
                <a:lnTo>
                  <a:pt x="30017" y="8628"/>
                </a:lnTo>
                <a:lnTo>
                  <a:pt x="30013" y="8588"/>
                </a:lnTo>
                <a:lnTo>
                  <a:pt x="30009" y="8549"/>
                </a:lnTo>
                <a:lnTo>
                  <a:pt x="30004" y="8509"/>
                </a:lnTo>
                <a:lnTo>
                  <a:pt x="29998" y="8471"/>
                </a:lnTo>
                <a:lnTo>
                  <a:pt x="29990" y="8432"/>
                </a:lnTo>
                <a:lnTo>
                  <a:pt x="29982" y="8394"/>
                </a:lnTo>
                <a:lnTo>
                  <a:pt x="29974" y="8355"/>
                </a:lnTo>
                <a:lnTo>
                  <a:pt x="29963" y="8317"/>
                </a:lnTo>
                <a:lnTo>
                  <a:pt x="29953" y="8279"/>
                </a:lnTo>
                <a:lnTo>
                  <a:pt x="29941" y="8242"/>
                </a:lnTo>
                <a:lnTo>
                  <a:pt x="29928" y="8204"/>
                </a:lnTo>
                <a:lnTo>
                  <a:pt x="29914" y="8168"/>
                </a:lnTo>
                <a:lnTo>
                  <a:pt x="29900" y="8130"/>
                </a:lnTo>
                <a:lnTo>
                  <a:pt x="29884" y="8095"/>
                </a:lnTo>
                <a:lnTo>
                  <a:pt x="29867" y="8058"/>
                </a:lnTo>
                <a:lnTo>
                  <a:pt x="29850" y="8023"/>
                </a:lnTo>
                <a:lnTo>
                  <a:pt x="29831" y="7989"/>
                </a:lnTo>
                <a:lnTo>
                  <a:pt x="29811" y="7954"/>
                </a:lnTo>
                <a:lnTo>
                  <a:pt x="29790" y="7920"/>
                </a:lnTo>
                <a:lnTo>
                  <a:pt x="29767" y="7887"/>
                </a:lnTo>
                <a:lnTo>
                  <a:pt x="29745" y="7853"/>
                </a:lnTo>
                <a:lnTo>
                  <a:pt x="29721" y="7821"/>
                </a:lnTo>
                <a:lnTo>
                  <a:pt x="29696" y="7789"/>
                </a:lnTo>
                <a:lnTo>
                  <a:pt x="29670" y="7758"/>
                </a:lnTo>
                <a:lnTo>
                  <a:pt x="29643" y="7726"/>
                </a:lnTo>
                <a:lnTo>
                  <a:pt x="29613" y="7696"/>
                </a:lnTo>
                <a:lnTo>
                  <a:pt x="29584" y="7666"/>
                </a:lnTo>
                <a:lnTo>
                  <a:pt x="29553" y="7637"/>
                </a:lnTo>
                <a:lnTo>
                  <a:pt x="29522" y="7609"/>
                </a:lnTo>
                <a:lnTo>
                  <a:pt x="29488" y="7581"/>
                </a:lnTo>
                <a:lnTo>
                  <a:pt x="29454" y="7554"/>
                </a:lnTo>
                <a:lnTo>
                  <a:pt x="29417" y="7517"/>
                </a:lnTo>
                <a:lnTo>
                  <a:pt x="29384" y="7487"/>
                </a:lnTo>
                <a:lnTo>
                  <a:pt x="29355" y="7461"/>
                </a:lnTo>
                <a:lnTo>
                  <a:pt x="29331" y="7439"/>
                </a:lnTo>
                <a:lnTo>
                  <a:pt x="29297" y="7412"/>
                </a:lnTo>
                <a:lnTo>
                  <a:pt x="29285" y="7403"/>
                </a:lnTo>
                <a:close/>
              </a:path>
            </a:pathLst>
          </a:custGeom>
          <a:solidFill>
            <a:srgbClr val="47BAB8"/>
          </a:solidFill>
          <a:ln w="38100">
            <a:solidFill>
              <a:schemeClr val="bg1"/>
            </a:solidFill>
          </a:ln>
          <a:effectLst>
            <a:outerShdw blurRad="57150" dist="19050" dir="5400000" algn="ctr" rotWithShape="0">
              <a:srgbClr val="000000">
                <a:alpha val="63000"/>
              </a:srgbClr>
            </a:outerShdw>
          </a:effectLst>
        </p:spPr>
        <p:txBody>
          <a:bodyPr rIns="378000" anchor="ctr">
            <a:normAutofit/>
          </a:bodyPr>
          <a:lstStyle/>
          <a:p>
            <a:pPr algn="ctr" defTabSz="1371600">
              <a:defRPr/>
            </a:pPr>
            <a:r>
              <a:rPr lang="en-US" altLang="zh-CN" sz="3000" kern="0">
                <a:solidFill>
                  <a:srgbClr val="FFFFFF"/>
                </a:solidFill>
                <a:latin typeface="#9Slide03 AllRoundGothic" panose="020B0703020202020104" pitchFamily="34" charset="0"/>
                <a:ea typeface="微软雅黑"/>
                <a:cs typeface="+mn-ea"/>
                <a:sym typeface="+mn-lt"/>
              </a:rPr>
              <a:t>Câu 22</a:t>
            </a:r>
            <a:endParaRPr lang="zh-CN" altLang="en-US" sz="3000" kern="0" dirty="0">
              <a:solidFill>
                <a:srgbClr val="FFFFFF"/>
              </a:solidFill>
              <a:latin typeface="#9Slide03 AllRoundGothic" panose="020B0703020202020104" pitchFamily="34" charset="0"/>
              <a:ea typeface="微软雅黑"/>
              <a:cs typeface="+mn-ea"/>
              <a:sym typeface="+mn-lt"/>
            </a:endParaRPr>
          </a:p>
        </p:txBody>
      </p:sp>
      <p:sp>
        <p:nvSpPr>
          <p:cNvPr id="16" name="MH_Text_1" descr="n23 Fb Tran Manh Tung">
            <a:extLst>
              <a:ext uri="{FF2B5EF4-FFF2-40B4-BE49-F238E27FC236}">
                <a16:creationId xmlns:a16="http://schemas.microsoft.com/office/drawing/2014/main" id="{38AEE490-35B7-BC2C-1114-ACA9A8441A2C}"/>
              </a:ext>
            </a:extLst>
          </p:cNvPr>
          <p:cNvSpPr txBox="1">
            <a:spLocks noChangeArrowheads="1"/>
          </p:cNvSpPr>
          <p:nvPr>
            <p:custDataLst>
              <p:tags r:id="rId11"/>
            </p:custDataLst>
          </p:nvPr>
        </p:nvSpPr>
        <p:spPr bwMode="auto">
          <a:xfrm>
            <a:off x="11277600" y="6827981"/>
            <a:ext cx="4114800" cy="1381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just" defTabSz="1828755"/>
            <a:r>
              <a:rPr lang="en-US" sz="2800"/>
              <a:t>Các em hãy làm rõ: sử dụng các nguồn phóng xạ và các thiết bị hạt nhân trong </a:t>
            </a:r>
            <a:r>
              <a:rPr lang="en-US" sz="2800" b="1"/>
              <a:t>công nghiệp</a:t>
            </a:r>
            <a:r>
              <a:rPr lang="en-US" sz="2800"/>
              <a:t> và </a:t>
            </a:r>
            <a:r>
              <a:rPr lang="en-US" sz="2800" b="1"/>
              <a:t>nghiên cứu ô nhiễm môi trường</a:t>
            </a:r>
            <a:r>
              <a:rPr lang="en-US" sz="2800"/>
              <a:t> như thế nào?</a:t>
            </a:r>
            <a:endParaRPr lang="zh-CN" altLang="en-US" sz="2800" kern="0" dirty="0">
              <a:solidFill>
                <a:prstClr val="black">
                  <a:lumMod val="75000"/>
                  <a:lumOff val="25000"/>
                </a:prstClr>
              </a:solidFill>
              <a:ea typeface="微软雅黑"/>
              <a:cs typeface="Calibri" panose="020F0502020204030204" pitchFamily="34" charset="0"/>
              <a:sym typeface="+mn-lt"/>
            </a:endParaRPr>
          </a:p>
        </p:txBody>
      </p:sp>
      <p:sp>
        <p:nvSpPr>
          <p:cNvPr id="2" name="MH_Other_5" descr="n23 Fb Tran Manh Tung">
            <a:extLst>
              <a:ext uri="{FF2B5EF4-FFF2-40B4-BE49-F238E27FC236}">
                <a16:creationId xmlns:a16="http://schemas.microsoft.com/office/drawing/2014/main" id="{F15B6D15-C60E-5DFD-3471-B2FCD1B58267}"/>
              </a:ext>
            </a:extLst>
          </p:cNvPr>
          <p:cNvSpPr>
            <a:spLocks noChangeArrowheads="1"/>
          </p:cNvSpPr>
          <p:nvPr>
            <p:custDataLst>
              <p:tags r:id="rId12"/>
            </p:custDataLst>
          </p:nvPr>
        </p:nvSpPr>
        <p:spPr bwMode="auto">
          <a:xfrm rot="1805303" flipH="1">
            <a:off x="1405753" y="720126"/>
            <a:ext cx="1172424" cy="1010529"/>
          </a:xfrm>
          <a:prstGeom prst="triangle">
            <a:avLst>
              <a:gd name="adj" fmla="val 50000"/>
            </a:avLst>
          </a:prstGeom>
          <a:solidFill>
            <a:srgbClr val="FFC305">
              <a:lumMod val="40000"/>
              <a:lumOff val="60000"/>
            </a:srgbClr>
          </a:solidFill>
          <a:ln>
            <a:noFill/>
          </a:ln>
        </p:spPr>
        <p:txBody>
          <a:bodyPr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just" defTabSz="1371600">
              <a:lnSpc>
                <a:spcPct val="130000"/>
              </a:lnSpc>
              <a:defRPr/>
            </a:pPr>
            <a:endParaRPr lang="zh-CN" altLang="en-US" sz="2700" kern="0">
              <a:solidFill>
                <a:srgbClr val="FFFFFF"/>
              </a:solidFill>
              <a:latin typeface="微软雅黑"/>
              <a:ea typeface="微软雅黑"/>
              <a:cs typeface="+mn-ea"/>
              <a:sym typeface="+mn-lt"/>
            </a:endParaRPr>
          </a:p>
        </p:txBody>
      </p:sp>
      <p:sp>
        <p:nvSpPr>
          <p:cNvPr id="18" name="MH_Other_6" descr="n23 Fb Tran Manh Tung">
            <a:extLst>
              <a:ext uri="{FF2B5EF4-FFF2-40B4-BE49-F238E27FC236}">
                <a16:creationId xmlns:a16="http://schemas.microsoft.com/office/drawing/2014/main" id="{2A3C7E10-0D2C-00C3-11B5-7B2169E7FFE6}"/>
              </a:ext>
            </a:extLst>
          </p:cNvPr>
          <p:cNvSpPr>
            <a:spLocks/>
          </p:cNvSpPr>
          <p:nvPr>
            <p:custDataLst>
              <p:tags r:id="rId13"/>
            </p:custDataLst>
          </p:nvPr>
        </p:nvSpPr>
        <p:spPr bwMode="auto">
          <a:xfrm>
            <a:off x="484006" y="200500"/>
            <a:ext cx="1558878" cy="1796498"/>
          </a:xfrm>
          <a:custGeom>
            <a:avLst/>
            <a:gdLst>
              <a:gd name="T0" fmla="*/ 477 w 1030516"/>
              <a:gd name="T1" fmla="*/ 0 h 1186577"/>
              <a:gd name="T2" fmla="*/ 678091 w 1030516"/>
              <a:gd name="T3" fmla="*/ 389224 h 1186577"/>
              <a:gd name="T4" fmla="*/ 0 w 1030516"/>
              <a:gd name="T5" fmla="*/ 783469 h 1186577"/>
              <a:gd name="T6" fmla="*/ 0 60000 65536"/>
              <a:gd name="T7" fmla="*/ 0 60000 65536"/>
              <a:gd name="T8" fmla="*/ 0 60000 65536"/>
              <a:gd name="T9" fmla="*/ 0 w 1030516"/>
              <a:gd name="T10" fmla="*/ 0 h 1186577"/>
              <a:gd name="T11" fmla="*/ 1030516 w 1030516"/>
              <a:gd name="T12" fmla="*/ 1186577 h 1186577"/>
            </a:gdLst>
            <a:ahLst/>
            <a:cxnLst>
              <a:cxn ang="T6">
                <a:pos x="T0" y="T1"/>
              </a:cxn>
              <a:cxn ang="T7">
                <a:pos x="T2" y="T3"/>
              </a:cxn>
              <a:cxn ang="T8">
                <a:pos x="T4" y="T5"/>
              </a:cxn>
            </a:cxnLst>
            <a:rect l="T9" t="T10" r="T11" b="T12"/>
            <a:pathLst>
              <a:path w="1030516" h="1186577">
                <a:moveTo>
                  <a:pt x="724" y="0"/>
                </a:moveTo>
                <a:lnTo>
                  <a:pt x="1030516" y="589487"/>
                </a:lnTo>
                <a:lnTo>
                  <a:pt x="0" y="1186577"/>
                </a:lnTo>
                <a:lnTo>
                  <a:pt x="724" y="0"/>
                </a:lnTo>
                <a:close/>
              </a:path>
            </a:pathLst>
          </a:custGeom>
          <a:solidFill>
            <a:srgbClr val="F97F08"/>
          </a:solidFill>
          <a:ln>
            <a:noFill/>
          </a:ln>
        </p:spPr>
        <p:txBody>
          <a:bodyPr rIns="648000" anchor="ctr"/>
          <a:lstStyle>
            <a:lvl1pPr>
              <a:defRPr>
                <a:solidFill>
                  <a:schemeClr val="tx1"/>
                </a:solidFill>
                <a:latin typeface="等线" pitchFamily="2" charset="-122"/>
                <a:ea typeface="等线" pitchFamily="2" charset="-122"/>
              </a:defRPr>
            </a:lvl1pPr>
            <a:lvl2pPr marL="742950" indent="-285750">
              <a:defRPr>
                <a:solidFill>
                  <a:schemeClr val="tx1"/>
                </a:solidFill>
                <a:latin typeface="等线" pitchFamily="2" charset="-122"/>
                <a:ea typeface="等线" pitchFamily="2" charset="-122"/>
              </a:defRPr>
            </a:lvl2pPr>
            <a:lvl3pPr marL="1143000" indent="-228600">
              <a:defRPr>
                <a:solidFill>
                  <a:schemeClr val="tx1"/>
                </a:solidFill>
                <a:latin typeface="等线" pitchFamily="2" charset="-122"/>
                <a:ea typeface="等线" pitchFamily="2" charset="-122"/>
              </a:defRPr>
            </a:lvl3pPr>
            <a:lvl4pPr marL="1600200" indent="-228600">
              <a:defRPr>
                <a:solidFill>
                  <a:schemeClr val="tx1"/>
                </a:solidFill>
                <a:latin typeface="等线" pitchFamily="2" charset="-122"/>
                <a:ea typeface="等线" pitchFamily="2" charset="-122"/>
              </a:defRPr>
            </a:lvl4pPr>
            <a:lvl5pPr marL="2057400" indent="-228600">
              <a:defRPr>
                <a:solidFill>
                  <a:schemeClr val="tx1"/>
                </a:solidFill>
                <a:latin typeface="等线" pitchFamily="2" charset="-122"/>
                <a:ea typeface="等线" pitchFamily="2" charset="-122"/>
              </a:defRPr>
            </a:lvl5pPr>
            <a:lvl6pPr marL="2514600" indent="-228600" eaLnBrk="0" fontAlgn="base" hangingPunct="0">
              <a:spcBef>
                <a:spcPct val="0"/>
              </a:spcBef>
              <a:spcAft>
                <a:spcPct val="0"/>
              </a:spcAft>
              <a:defRPr>
                <a:solidFill>
                  <a:schemeClr val="tx1"/>
                </a:solidFill>
                <a:latin typeface="等线" pitchFamily="2" charset="-122"/>
                <a:ea typeface="等线" pitchFamily="2" charset="-122"/>
              </a:defRPr>
            </a:lvl6pPr>
            <a:lvl7pPr marL="2971800" indent="-228600" eaLnBrk="0" fontAlgn="base" hangingPunct="0">
              <a:spcBef>
                <a:spcPct val="0"/>
              </a:spcBef>
              <a:spcAft>
                <a:spcPct val="0"/>
              </a:spcAft>
              <a:defRPr>
                <a:solidFill>
                  <a:schemeClr val="tx1"/>
                </a:solidFill>
                <a:latin typeface="等线" pitchFamily="2" charset="-122"/>
                <a:ea typeface="等线" pitchFamily="2" charset="-122"/>
              </a:defRPr>
            </a:lvl7pPr>
            <a:lvl8pPr marL="3429000" indent="-228600" eaLnBrk="0" fontAlgn="base" hangingPunct="0">
              <a:spcBef>
                <a:spcPct val="0"/>
              </a:spcBef>
              <a:spcAft>
                <a:spcPct val="0"/>
              </a:spcAft>
              <a:defRPr>
                <a:solidFill>
                  <a:schemeClr val="tx1"/>
                </a:solidFill>
                <a:latin typeface="等线" pitchFamily="2" charset="-122"/>
                <a:ea typeface="等线" pitchFamily="2" charset="-122"/>
              </a:defRPr>
            </a:lvl8pPr>
            <a:lvl9pPr marL="3886200" indent="-228600" eaLnBrk="0" fontAlgn="base" hangingPunct="0">
              <a:spcBef>
                <a:spcPct val="0"/>
              </a:spcBef>
              <a:spcAft>
                <a:spcPct val="0"/>
              </a:spcAft>
              <a:defRPr>
                <a:solidFill>
                  <a:schemeClr val="tx1"/>
                </a:solidFill>
                <a:latin typeface="等线" pitchFamily="2" charset="-122"/>
                <a:ea typeface="等线" pitchFamily="2" charset="-122"/>
              </a:defRPr>
            </a:lvl9pPr>
          </a:lstStyle>
          <a:p>
            <a:pPr algn="ctr" defTabSz="1371600">
              <a:defRPr/>
            </a:pPr>
            <a:r>
              <a:rPr lang="en-US" altLang="zh-CN" sz="4200" kern="0">
                <a:solidFill>
                  <a:srgbClr val="FFFFFF"/>
                </a:solidFill>
                <a:latin typeface="微软雅黑"/>
                <a:ea typeface="微软雅黑"/>
                <a:cs typeface="+mn-ea"/>
                <a:sym typeface="+mn-lt"/>
              </a:rPr>
              <a:t>II</a:t>
            </a:r>
            <a:endParaRPr lang="zh-CN" altLang="en-US" sz="4200" kern="0" dirty="0">
              <a:solidFill>
                <a:srgbClr val="FFFFFF"/>
              </a:solidFill>
              <a:latin typeface="微软雅黑"/>
              <a:ea typeface="微软雅黑"/>
              <a:cs typeface="+mn-ea"/>
              <a:sym typeface="+mn-lt"/>
            </a:endParaRPr>
          </a:p>
        </p:txBody>
      </p:sp>
    </p:spTree>
    <p:extLst>
      <p:ext uri="{BB962C8B-B14F-4D97-AF65-F5344CB8AC3E}">
        <p14:creationId xmlns:p14="http://schemas.microsoft.com/office/powerpoint/2010/main" val="637604547"/>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wipe(left)">
                                      <p:cBhvr>
                                        <p:cTn id="7" dur="500"/>
                                        <p:tgtEl>
                                          <p:spTgt spid="35"/>
                                        </p:tgtEl>
                                      </p:cBhvr>
                                    </p:animEffect>
                                  </p:childTnLst>
                                </p:cTn>
                              </p:par>
                              <p:par>
                                <p:cTn id="8" presetID="42"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anim calcmode="lin" valueType="num">
                                      <p:cBhvr>
                                        <p:cTn id="11" dur="500" fill="hold"/>
                                        <p:tgtEl>
                                          <p:spTgt spid="6"/>
                                        </p:tgtEl>
                                        <p:attrNameLst>
                                          <p:attrName>ppt_x</p:attrName>
                                        </p:attrNameLst>
                                      </p:cBhvr>
                                      <p:tavLst>
                                        <p:tav tm="0">
                                          <p:val>
                                            <p:strVal val="#ppt_x"/>
                                          </p:val>
                                        </p:tav>
                                        <p:tav tm="100000">
                                          <p:val>
                                            <p:strVal val="#ppt_x"/>
                                          </p:val>
                                        </p:tav>
                                      </p:tavLst>
                                    </p:anim>
                                    <p:anim calcmode="lin" valueType="num">
                                      <p:cBhvr>
                                        <p:cTn id="12" dur="500" fill="hold"/>
                                        <p:tgtEl>
                                          <p:spTgt spid="6"/>
                                        </p:tgtEl>
                                        <p:attrNameLst>
                                          <p:attrName>ppt_y</p:attrName>
                                        </p:attrNameLst>
                                      </p:cBhvr>
                                      <p:tavLst>
                                        <p:tav tm="0">
                                          <p:val>
                                            <p:strVal val="#ppt_y+.1"/>
                                          </p:val>
                                        </p:tav>
                                        <p:tav tm="100000">
                                          <p:val>
                                            <p:strVal val="#ppt_y"/>
                                          </p:val>
                                        </p:tav>
                                      </p:tavLst>
                                    </p:anim>
                                  </p:childTnLst>
                                </p:cTn>
                              </p:par>
                            </p:childTnLst>
                          </p:cTn>
                        </p:par>
                        <p:par>
                          <p:cTn id="13" fill="hold">
                            <p:stCondLst>
                              <p:cond delay="500"/>
                            </p:stCondLst>
                            <p:childTnLst>
                              <p:par>
                                <p:cTn id="14" presetID="2" presetClass="entr" presetSubtype="4" fill="hold" grpId="0" nodeType="afterEffect">
                                  <p:stCondLst>
                                    <p:cond delay="0"/>
                                  </p:stCondLst>
                                  <p:childTnLst>
                                    <p:set>
                                      <p:cBhvr>
                                        <p:cTn id="15" dur="1" fill="hold">
                                          <p:stCondLst>
                                            <p:cond delay="0"/>
                                          </p:stCondLst>
                                        </p:cTn>
                                        <p:tgtEl>
                                          <p:spTgt spid="7"/>
                                        </p:tgtEl>
                                        <p:attrNameLst>
                                          <p:attrName>style.visibility</p:attrName>
                                        </p:attrNameLst>
                                      </p:cBhvr>
                                      <p:to>
                                        <p:strVal val="visible"/>
                                      </p:to>
                                    </p:set>
                                    <p:anim calcmode="lin" valueType="num">
                                      <p:cBhvr additive="base">
                                        <p:cTn id="16" dur="500" fill="hold"/>
                                        <p:tgtEl>
                                          <p:spTgt spid="7"/>
                                        </p:tgtEl>
                                        <p:attrNameLst>
                                          <p:attrName>ppt_x</p:attrName>
                                        </p:attrNameLst>
                                      </p:cBhvr>
                                      <p:tavLst>
                                        <p:tav tm="0">
                                          <p:val>
                                            <p:strVal val="#ppt_x"/>
                                          </p:val>
                                        </p:tav>
                                        <p:tav tm="100000">
                                          <p:val>
                                            <p:strVal val="#ppt_x"/>
                                          </p:val>
                                        </p:tav>
                                      </p:tavLst>
                                    </p:anim>
                                    <p:anim calcmode="lin" valueType="num">
                                      <p:cBhvr additive="base">
                                        <p:cTn id="17" dur="500" fill="hold"/>
                                        <p:tgtEl>
                                          <p:spTgt spid="7"/>
                                        </p:tgtEl>
                                        <p:attrNameLst>
                                          <p:attrName>ppt_y</p:attrName>
                                        </p:attrNameLst>
                                      </p:cBhvr>
                                      <p:tavLst>
                                        <p:tav tm="0">
                                          <p:val>
                                            <p:strVal val="1+#ppt_h/2"/>
                                          </p:val>
                                        </p:tav>
                                        <p:tav tm="100000">
                                          <p:val>
                                            <p:strVal val="#ppt_y"/>
                                          </p:val>
                                        </p:tav>
                                      </p:tavLst>
                                    </p:anim>
                                  </p:childTnLst>
                                </p:cTn>
                              </p:par>
                              <p:par>
                                <p:cTn id="18" presetID="32" presetClass="emph" presetSubtype="0" fill="hold" grpId="1" nodeType="withEffect">
                                  <p:stCondLst>
                                    <p:cond delay="0"/>
                                  </p:stCondLst>
                                  <p:childTnLst>
                                    <p:animRot by="120000">
                                      <p:cBhvr>
                                        <p:cTn id="19" dur="1" fill="hold">
                                          <p:stCondLst>
                                            <p:cond delay="0"/>
                                          </p:stCondLst>
                                        </p:cTn>
                                        <p:tgtEl>
                                          <p:spTgt spid="7"/>
                                        </p:tgtEl>
                                        <p:attrNameLst>
                                          <p:attrName>r</p:attrName>
                                        </p:attrNameLst>
                                      </p:cBhvr>
                                    </p:animRot>
                                    <p:animRot by="-240000">
                                      <p:cBhvr>
                                        <p:cTn id="20" dur="1" fill="hold">
                                          <p:stCondLst>
                                            <p:cond delay="90"/>
                                          </p:stCondLst>
                                        </p:cTn>
                                        <p:tgtEl>
                                          <p:spTgt spid="7"/>
                                        </p:tgtEl>
                                        <p:attrNameLst>
                                          <p:attrName>r</p:attrName>
                                        </p:attrNameLst>
                                      </p:cBhvr>
                                    </p:animRot>
                                    <p:animRot by="240000">
                                      <p:cBhvr>
                                        <p:cTn id="21" dur="1" fill="hold">
                                          <p:stCondLst>
                                            <p:cond delay="180"/>
                                          </p:stCondLst>
                                        </p:cTn>
                                        <p:tgtEl>
                                          <p:spTgt spid="7"/>
                                        </p:tgtEl>
                                        <p:attrNameLst>
                                          <p:attrName>r</p:attrName>
                                        </p:attrNameLst>
                                      </p:cBhvr>
                                    </p:animRot>
                                    <p:animRot by="-240000">
                                      <p:cBhvr>
                                        <p:cTn id="22" dur="1" fill="hold">
                                          <p:stCondLst>
                                            <p:cond delay="270"/>
                                          </p:stCondLst>
                                        </p:cTn>
                                        <p:tgtEl>
                                          <p:spTgt spid="7"/>
                                        </p:tgtEl>
                                        <p:attrNameLst>
                                          <p:attrName>r</p:attrName>
                                        </p:attrNameLst>
                                      </p:cBhvr>
                                    </p:animRot>
                                    <p:animRot by="120000">
                                      <p:cBhvr>
                                        <p:cTn id="23" dur="1" fill="hold">
                                          <p:stCondLst>
                                            <p:cond delay="499"/>
                                          </p:stCondLst>
                                        </p:cTn>
                                        <p:tgtEl>
                                          <p:spTgt spid="7"/>
                                        </p:tgtEl>
                                        <p:attrNameLst>
                                          <p:attrName>r</p:attrName>
                                        </p:attrNameLst>
                                      </p:cBhvr>
                                    </p:animRot>
                                  </p:childTnLst>
                                </p:cTn>
                              </p:par>
                            </p:childTnLst>
                          </p:cTn>
                        </p:par>
                        <p:par>
                          <p:cTn id="24" fill="hold">
                            <p:stCondLst>
                              <p:cond delay="1000"/>
                            </p:stCondLst>
                            <p:childTnLst>
                              <p:par>
                                <p:cTn id="25" presetID="22" presetClass="entr" presetSubtype="1" fill="hold" grpId="0" nodeType="after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up)">
                                      <p:cBhvr>
                                        <p:cTn id="27" dur="500"/>
                                        <p:tgtEl>
                                          <p:spTgt spid="8"/>
                                        </p:tgtEl>
                                      </p:cBhvr>
                                    </p:animEffect>
                                  </p:childTnLst>
                                </p:cTn>
                              </p:par>
                            </p:childTnLst>
                          </p:cTn>
                        </p:par>
                        <p:par>
                          <p:cTn id="28" fill="hold">
                            <p:stCondLst>
                              <p:cond delay="1500"/>
                            </p:stCondLst>
                            <p:childTnLst>
                              <p:par>
                                <p:cTn id="29" presetID="2" presetClass="entr" presetSubtype="4" fill="hold" grpId="0" nodeType="after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 fill="hold"/>
                                        <p:tgtEl>
                                          <p:spTgt spid="9"/>
                                        </p:tgtEl>
                                        <p:attrNameLst>
                                          <p:attrName>ppt_x</p:attrName>
                                        </p:attrNameLst>
                                      </p:cBhvr>
                                      <p:tavLst>
                                        <p:tav tm="0">
                                          <p:val>
                                            <p:strVal val="#ppt_x"/>
                                          </p:val>
                                        </p:tav>
                                        <p:tav tm="100000">
                                          <p:val>
                                            <p:strVal val="#ppt_x"/>
                                          </p:val>
                                        </p:tav>
                                      </p:tavLst>
                                    </p:anim>
                                    <p:anim calcmode="lin" valueType="num">
                                      <p:cBhvr additive="base">
                                        <p:cTn id="32" dur="500" fill="hold"/>
                                        <p:tgtEl>
                                          <p:spTgt spid="9"/>
                                        </p:tgtEl>
                                        <p:attrNameLst>
                                          <p:attrName>ppt_y</p:attrName>
                                        </p:attrNameLst>
                                      </p:cBhvr>
                                      <p:tavLst>
                                        <p:tav tm="0">
                                          <p:val>
                                            <p:strVal val="1+#ppt_h/2"/>
                                          </p:val>
                                        </p:tav>
                                        <p:tav tm="100000">
                                          <p:val>
                                            <p:strVal val="#ppt_y"/>
                                          </p:val>
                                        </p:tav>
                                      </p:tavLst>
                                    </p:anim>
                                  </p:childTnLst>
                                </p:cTn>
                              </p:par>
                              <p:par>
                                <p:cTn id="33" presetID="32" presetClass="emph" presetSubtype="0" fill="hold" grpId="1" nodeType="withEffect">
                                  <p:stCondLst>
                                    <p:cond delay="0"/>
                                  </p:stCondLst>
                                  <p:childTnLst>
                                    <p:animRot by="120000">
                                      <p:cBhvr>
                                        <p:cTn id="34" dur="1" fill="hold">
                                          <p:stCondLst>
                                            <p:cond delay="0"/>
                                          </p:stCondLst>
                                        </p:cTn>
                                        <p:tgtEl>
                                          <p:spTgt spid="9"/>
                                        </p:tgtEl>
                                        <p:attrNameLst>
                                          <p:attrName>r</p:attrName>
                                        </p:attrNameLst>
                                      </p:cBhvr>
                                    </p:animRot>
                                    <p:animRot by="-240000">
                                      <p:cBhvr>
                                        <p:cTn id="35" dur="1" fill="hold">
                                          <p:stCondLst>
                                            <p:cond delay="90"/>
                                          </p:stCondLst>
                                        </p:cTn>
                                        <p:tgtEl>
                                          <p:spTgt spid="9"/>
                                        </p:tgtEl>
                                        <p:attrNameLst>
                                          <p:attrName>r</p:attrName>
                                        </p:attrNameLst>
                                      </p:cBhvr>
                                    </p:animRot>
                                    <p:animRot by="240000">
                                      <p:cBhvr>
                                        <p:cTn id="36" dur="1" fill="hold">
                                          <p:stCondLst>
                                            <p:cond delay="180"/>
                                          </p:stCondLst>
                                        </p:cTn>
                                        <p:tgtEl>
                                          <p:spTgt spid="9"/>
                                        </p:tgtEl>
                                        <p:attrNameLst>
                                          <p:attrName>r</p:attrName>
                                        </p:attrNameLst>
                                      </p:cBhvr>
                                    </p:animRot>
                                    <p:animRot by="-240000">
                                      <p:cBhvr>
                                        <p:cTn id="37" dur="1" fill="hold">
                                          <p:stCondLst>
                                            <p:cond delay="270"/>
                                          </p:stCondLst>
                                        </p:cTn>
                                        <p:tgtEl>
                                          <p:spTgt spid="9"/>
                                        </p:tgtEl>
                                        <p:attrNameLst>
                                          <p:attrName>r</p:attrName>
                                        </p:attrNameLst>
                                      </p:cBhvr>
                                    </p:animRot>
                                    <p:animRot by="120000">
                                      <p:cBhvr>
                                        <p:cTn id="38" dur="1" fill="hold">
                                          <p:stCondLst>
                                            <p:cond delay="499"/>
                                          </p:stCondLst>
                                        </p:cTn>
                                        <p:tgtEl>
                                          <p:spTgt spid="9"/>
                                        </p:tgtEl>
                                        <p:attrNameLst>
                                          <p:attrName>r</p:attrName>
                                        </p:attrNameLst>
                                      </p:cBhvr>
                                    </p:animRot>
                                  </p:childTnLst>
                                </p:cTn>
                              </p:par>
                            </p:childTnLst>
                          </p:cTn>
                        </p:par>
                        <p:par>
                          <p:cTn id="39" fill="hold">
                            <p:stCondLst>
                              <p:cond delay="2000"/>
                            </p:stCondLst>
                            <p:childTnLst>
                              <p:par>
                                <p:cTn id="40" presetID="22" presetClass="entr" presetSubtype="1" fill="hold" grpId="0" nodeType="after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wipe(up)">
                                      <p:cBhvr>
                                        <p:cTn id="42" dur="500"/>
                                        <p:tgtEl>
                                          <p:spTgt spid="10"/>
                                        </p:tgtEl>
                                      </p:cBhvr>
                                    </p:animEffect>
                                  </p:childTnLst>
                                </p:cTn>
                              </p:par>
                            </p:childTnLst>
                          </p:cTn>
                        </p:par>
                        <p:par>
                          <p:cTn id="43" fill="hold">
                            <p:stCondLst>
                              <p:cond delay="2500"/>
                            </p:stCondLst>
                            <p:childTnLst>
                              <p:par>
                                <p:cTn id="44" presetID="2" presetClass="entr" presetSubtype="4" fill="hold" grpId="0" nodeType="afterEffect">
                                  <p:stCondLst>
                                    <p:cond delay="0"/>
                                  </p:stCondLst>
                                  <p:childTnLst>
                                    <p:set>
                                      <p:cBhvr>
                                        <p:cTn id="45" dur="1" fill="hold">
                                          <p:stCondLst>
                                            <p:cond delay="0"/>
                                          </p:stCondLst>
                                        </p:cTn>
                                        <p:tgtEl>
                                          <p:spTgt spid="11"/>
                                        </p:tgtEl>
                                        <p:attrNameLst>
                                          <p:attrName>style.visibility</p:attrName>
                                        </p:attrNameLst>
                                      </p:cBhvr>
                                      <p:to>
                                        <p:strVal val="visible"/>
                                      </p:to>
                                    </p:set>
                                    <p:anim calcmode="lin" valueType="num">
                                      <p:cBhvr additive="base">
                                        <p:cTn id="46" dur="500" fill="hold"/>
                                        <p:tgtEl>
                                          <p:spTgt spid="11"/>
                                        </p:tgtEl>
                                        <p:attrNameLst>
                                          <p:attrName>ppt_x</p:attrName>
                                        </p:attrNameLst>
                                      </p:cBhvr>
                                      <p:tavLst>
                                        <p:tav tm="0">
                                          <p:val>
                                            <p:strVal val="#ppt_x"/>
                                          </p:val>
                                        </p:tav>
                                        <p:tav tm="100000">
                                          <p:val>
                                            <p:strVal val="#ppt_x"/>
                                          </p:val>
                                        </p:tav>
                                      </p:tavLst>
                                    </p:anim>
                                    <p:anim calcmode="lin" valueType="num">
                                      <p:cBhvr additive="base">
                                        <p:cTn id="47" dur="500" fill="hold"/>
                                        <p:tgtEl>
                                          <p:spTgt spid="11"/>
                                        </p:tgtEl>
                                        <p:attrNameLst>
                                          <p:attrName>ppt_y</p:attrName>
                                        </p:attrNameLst>
                                      </p:cBhvr>
                                      <p:tavLst>
                                        <p:tav tm="0">
                                          <p:val>
                                            <p:strVal val="1+#ppt_h/2"/>
                                          </p:val>
                                        </p:tav>
                                        <p:tav tm="100000">
                                          <p:val>
                                            <p:strVal val="#ppt_y"/>
                                          </p:val>
                                        </p:tav>
                                      </p:tavLst>
                                    </p:anim>
                                  </p:childTnLst>
                                </p:cTn>
                              </p:par>
                              <p:par>
                                <p:cTn id="48" presetID="32" presetClass="emph" presetSubtype="0" fill="hold" grpId="1" nodeType="withEffect">
                                  <p:stCondLst>
                                    <p:cond delay="0"/>
                                  </p:stCondLst>
                                  <p:childTnLst>
                                    <p:animRot by="120000">
                                      <p:cBhvr>
                                        <p:cTn id="49" dur="1" fill="hold">
                                          <p:stCondLst>
                                            <p:cond delay="0"/>
                                          </p:stCondLst>
                                        </p:cTn>
                                        <p:tgtEl>
                                          <p:spTgt spid="11"/>
                                        </p:tgtEl>
                                        <p:attrNameLst>
                                          <p:attrName>r</p:attrName>
                                        </p:attrNameLst>
                                      </p:cBhvr>
                                    </p:animRot>
                                    <p:animRot by="-240000">
                                      <p:cBhvr>
                                        <p:cTn id="50" dur="1" fill="hold">
                                          <p:stCondLst>
                                            <p:cond delay="90"/>
                                          </p:stCondLst>
                                        </p:cTn>
                                        <p:tgtEl>
                                          <p:spTgt spid="11"/>
                                        </p:tgtEl>
                                        <p:attrNameLst>
                                          <p:attrName>r</p:attrName>
                                        </p:attrNameLst>
                                      </p:cBhvr>
                                    </p:animRot>
                                    <p:animRot by="240000">
                                      <p:cBhvr>
                                        <p:cTn id="51" dur="1" fill="hold">
                                          <p:stCondLst>
                                            <p:cond delay="180"/>
                                          </p:stCondLst>
                                        </p:cTn>
                                        <p:tgtEl>
                                          <p:spTgt spid="11"/>
                                        </p:tgtEl>
                                        <p:attrNameLst>
                                          <p:attrName>r</p:attrName>
                                        </p:attrNameLst>
                                      </p:cBhvr>
                                    </p:animRot>
                                    <p:animRot by="-240000">
                                      <p:cBhvr>
                                        <p:cTn id="52" dur="1" fill="hold">
                                          <p:stCondLst>
                                            <p:cond delay="270"/>
                                          </p:stCondLst>
                                        </p:cTn>
                                        <p:tgtEl>
                                          <p:spTgt spid="11"/>
                                        </p:tgtEl>
                                        <p:attrNameLst>
                                          <p:attrName>r</p:attrName>
                                        </p:attrNameLst>
                                      </p:cBhvr>
                                    </p:animRot>
                                    <p:animRot by="120000">
                                      <p:cBhvr>
                                        <p:cTn id="53" dur="1" fill="hold">
                                          <p:stCondLst>
                                            <p:cond delay="499"/>
                                          </p:stCondLst>
                                        </p:cTn>
                                        <p:tgtEl>
                                          <p:spTgt spid="11"/>
                                        </p:tgtEl>
                                        <p:attrNameLst>
                                          <p:attrName>r</p:attrName>
                                        </p:attrNameLst>
                                      </p:cBhvr>
                                    </p:animRot>
                                  </p:childTnLst>
                                </p:cTn>
                              </p:par>
                            </p:childTnLst>
                          </p:cTn>
                        </p:par>
                        <p:par>
                          <p:cTn id="54" fill="hold">
                            <p:stCondLst>
                              <p:cond delay="3000"/>
                            </p:stCondLst>
                            <p:childTnLst>
                              <p:par>
                                <p:cTn id="55" presetID="22" presetClass="entr" presetSubtype="1" fill="hold" grpId="0" nodeType="afterEffect">
                                  <p:stCondLst>
                                    <p:cond delay="0"/>
                                  </p:stCondLst>
                                  <p:childTnLst>
                                    <p:set>
                                      <p:cBhvr>
                                        <p:cTn id="56" dur="1" fill="hold">
                                          <p:stCondLst>
                                            <p:cond delay="0"/>
                                          </p:stCondLst>
                                        </p:cTn>
                                        <p:tgtEl>
                                          <p:spTgt spid="12"/>
                                        </p:tgtEl>
                                        <p:attrNameLst>
                                          <p:attrName>style.visibility</p:attrName>
                                        </p:attrNameLst>
                                      </p:cBhvr>
                                      <p:to>
                                        <p:strVal val="visible"/>
                                      </p:to>
                                    </p:set>
                                    <p:animEffect transition="in" filter="wipe(up)">
                                      <p:cBhvr>
                                        <p:cTn id="57" dur="500"/>
                                        <p:tgtEl>
                                          <p:spTgt spid="12"/>
                                        </p:tgtEl>
                                      </p:cBhvr>
                                    </p:animEffect>
                                  </p:childTnLst>
                                </p:cTn>
                              </p:par>
                            </p:childTnLst>
                          </p:cTn>
                        </p:par>
                        <p:par>
                          <p:cTn id="58" fill="hold">
                            <p:stCondLst>
                              <p:cond delay="3500"/>
                            </p:stCondLst>
                            <p:childTnLst>
                              <p:par>
                                <p:cTn id="59" presetID="2" presetClass="entr" presetSubtype="4" fill="hold" grpId="0" nodeType="afterEffect">
                                  <p:stCondLst>
                                    <p:cond delay="0"/>
                                  </p:stCondLst>
                                  <p:childTnLst>
                                    <p:set>
                                      <p:cBhvr>
                                        <p:cTn id="60" dur="1" fill="hold">
                                          <p:stCondLst>
                                            <p:cond delay="0"/>
                                          </p:stCondLst>
                                        </p:cTn>
                                        <p:tgtEl>
                                          <p:spTgt spid="13"/>
                                        </p:tgtEl>
                                        <p:attrNameLst>
                                          <p:attrName>style.visibility</p:attrName>
                                        </p:attrNameLst>
                                      </p:cBhvr>
                                      <p:to>
                                        <p:strVal val="visible"/>
                                      </p:to>
                                    </p:set>
                                    <p:anim calcmode="lin" valueType="num">
                                      <p:cBhvr additive="base">
                                        <p:cTn id="61" dur="500" fill="hold"/>
                                        <p:tgtEl>
                                          <p:spTgt spid="13"/>
                                        </p:tgtEl>
                                        <p:attrNameLst>
                                          <p:attrName>ppt_x</p:attrName>
                                        </p:attrNameLst>
                                      </p:cBhvr>
                                      <p:tavLst>
                                        <p:tav tm="0">
                                          <p:val>
                                            <p:strVal val="#ppt_x"/>
                                          </p:val>
                                        </p:tav>
                                        <p:tav tm="100000">
                                          <p:val>
                                            <p:strVal val="#ppt_x"/>
                                          </p:val>
                                        </p:tav>
                                      </p:tavLst>
                                    </p:anim>
                                    <p:anim calcmode="lin" valueType="num">
                                      <p:cBhvr additive="base">
                                        <p:cTn id="62" dur="500" fill="hold"/>
                                        <p:tgtEl>
                                          <p:spTgt spid="13"/>
                                        </p:tgtEl>
                                        <p:attrNameLst>
                                          <p:attrName>ppt_y</p:attrName>
                                        </p:attrNameLst>
                                      </p:cBhvr>
                                      <p:tavLst>
                                        <p:tav tm="0">
                                          <p:val>
                                            <p:strVal val="1+#ppt_h/2"/>
                                          </p:val>
                                        </p:tav>
                                        <p:tav tm="100000">
                                          <p:val>
                                            <p:strVal val="#ppt_y"/>
                                          </p:val>
                                        </p:tav>
                                      </p:tavLst>
                                    </p:anim>
                                  </p:childTnLst>
                                </p:cTn>
                              </p:par>
                              <p:par>
                                <p:cTn id="63" presetID="32" presetClass="emph" presetSubtype="0" fill="hold" grpId="1" nodeType="withEffect">
                                  <p:stCondLst>
                                    <p:cond delay="0"/>
                                  </p:stCondLst>
                                  <p:childTnLst>
                                    <p:animRot by="120000">
                                      <p:cBhvr>
                                        <p:cTn id="64" dur="1" fill="hold">
                                          <p:stCondLst>
                                            <p:cond delay="0"/>
                                          </p:stCondLst>
                                        </p:cTn>
                                        <p:tgtEl>
                                          <p:spTgt spid="13"/>
                                        </p:tgtEl>
                                        <p:attrNameLst>
                                          <p:attrName>r</p:attrName>
                                        </p:attrNameLst>
                                      </p:cBhvr>
                                    </p:animRot>
                                    <p:animRot by="-240000">
                                      <p:cBhvr>
                                        <p:cTn id="65" dur="1" fill="hold">
                                          <p:stCondLst>
                                            <p:cond delay="90"/>
                                          </p:stCondLst>
                                        </p:cTn>
                                        <p:tgtEl>
                                          <p:spTgt spid="13"/>
                                        </p:tgtEl>
                                        <p:attrNameLst>
                                          <p:attrName>r</p:attrName>
                                        </p:attrNameLst>
                                      </p:cBhvr>
                                    </p:animRot>
                                    <p:animRot by="240000">
                                      <p:cBhvr>
                                        <p:cTn id="66" dur="1" fill="hold">
                                          <p:stCondLst>
                                            <p:cond delay="180"/>
                                          </p:stCondLst>
                                        </p:cTn>
                                        <p:tgtEl>
                                          <p:spTgt spid="13"/>
                                        </p:tgtEl>
                                        <p:attrNameLst>
                                          <p:attrName>r</p:attrName>
                                        </p:attrNameLst>
                                      </p:cBhvr>
                                    </p:animRot>
                                    <p:animRot by="-240000">
                                      <p:cBhvr>
                                        <p:cTn id="67" dur="1" fill="hold">
                                          <p:stCondLst>
                                            <p:cond delay="270"/>
                                          </p:stCondLst>
                                        </p:cTn>
                                        <p:tgtEl>
                                          <p:spTgt spid="13"/>
                                        </p:tgtEl>
                                        <p:attrNameLst>
                                          <p:attrName>r</p:attrName>
                                        </p:attrNameLst>
                                      </p:cBhvr>
                                    </p:animRot>
                                    <p:animRot by="120000">
                                      <p:cBhvr>
                                        <p:cTn id="68" dur="1" fill="hold">
                                          <p:stCondLst>
                                            <p:cond delay="499"/>
                                          </p:stCondLst>
                                        </p:cTn>
                                        <p:tgtEl>
                                          <p:spTgt spid="13"/>
                                        </p:tgtEl>
                                        <p:attrNameLst>
                                          <p:attrName>r</p:attrName>
                                        </p:attrNameLst>
                                      </p:cBhvr>
                                    </p:animRot>
                                  </p:childTnLst>
                                </p:cTn>
                              </p:par>
                            </p:childTnLst>
                          </p:cTn>
                        </p:par>
                        <p:par>
                          <p:cTn id="69" fill="hold">
                            <p:stCondLst>
                              <p:cond delay="4000"/>
                            </p:stCondLst>
                            <p:childTnLst>
                              <p:par>
                                <p:cTn id="70" presetID="22" presetClass="entr" presetSubtype="1" fill="hold" grpId="0" nodeType="afterEffect">
                                  <p:stCondLst>
                                    <p:cond delay="0"/>
                                  </p:stCondLst>
                                  <p:childTnLst>
                                    <p:set>
                                      <p:cBhvr>
                                        <p:cTn id="71" dur="1" fill="hold">
                                          <p:stCondLst>
                                            <p:cond delay="0"/>
                                          </p:stCondLst>
                                        </p:cTn>
                                        <p:tgtEl>
                                          <p:spTgt spid="14"/>
                                        </p:tgtEl>
                                        <p:attrNameLst>
                                          <p:attrName>style.visibility</p:attrName>
                                        </p:attrNameLst>
                                      </p:cBhvr>
                                      <p:to>
                                        <p:strVal val="visible"/>
                                      </p:to>
                                    </p:set>
                                    <p:animEffect transition="in" filter="wipe(up)">
                                      <p:cBhvr>
                                        <p:cTn id="72" dur="500"/>
                                        <p:tgtEl>
                                          <p:spTgt spid="14"/>
                                        </p:tgtEl>
                                      </p:cBhvr>
                                    </p:animEffect>
                                  </p:childTnLst>
                                </p:cTn>
                              </p:par>
                            </p:childTnLst>
                          </p:cTn>
                        </p:par>
                        <p:par>
                          <p:cTn id="73" fill="hold">
                            <p:stCondLst>
                              <p:cond delay="4500"/>
                            </p:stCondLst>
                            <p:childTnLst>
                              <p:par>
                                <p:cTn id="74" presetID="2" presetClass="entr" presetSubtype="4" fill="hold" grpId="0" nodeType="afterEffect">
                                  <p:stCondLst>
                                    <p:cond delay="0"/>
                                  </p:stCondLst>
                                  <p:childTnLst>
                                    <p:set>
                                      <p:cBhvr>
                                        <p:cTn id="75" dur="1" fill="hold">
                                          <p:stCondLst>
                                            <p:cond delay="0"/>
                                          </p:stCondLst>
                                        </p:cTn>
                                        <p:tgtEl>
                                          <p:spTgt spid="15"/>
                                        </p:tgtEl>
                                        <p:attrNameLst>
                                          <p:attrName>style.visibility</p:attrName>
                                        </p:attrNameLst>
                                      </p:cBhvr>
                                      <p:to>
                                        <p:strVal val="visible"/>
                                      </p:to>
                                    </p:set>
                                    <p:anim calcmode="lin" valueType="num">
                                      <p:cBhvr additive="base">
                                        <p:cTn id="76" dur="500" fill="hold"/>
                                        <p:tgtEl>
                                          <p:spTgt spid="15"/>
                                        </p:tgtEl>
                                        <p:attrNameLst>
                                          <p:attrName>ppt_x</p:attrName>
                                        </p:attrNameLst>
                                      </p:cBhvr>
                                      <p:tavLst>
                                        <p:tav tm="0">
                                          <p:val>
                                            <p:strVal val="#ppt_x"/>
                                          </p:val>
                                        </p:tav>
                                        <p:tav tm="100000">
                                          <p:val>
                                            <p:strVal val="#ppt_x"/>
                                          </p:val>
                                        </p:tav>
                                      </p:tavLst>
                                    </p:anim>
                                    <p:anim calcmode="lin" valueType="num">
                                      <p:cBhvr additive="base">
                                        <p:cTn id="77" dur="500" fill="hold"/>
                                        <p:tgtEl>
                                          <p:spTgt spid="15"/>
                                        </p:tgtEl>
                                        <p:attrNameLst>
                                          <p:attrName>ppt_y</p:attrName>
                                        </p:attrNameLst>
                                      </p:cBhvr>
                                      <p:tavLst>
                                        <p:tav tm="0">
                                          <p:val>
                                            <p:strVal val="1+#ppt_h/2"/>
                                          </p:val>
                                        </p:tav>
                                        <p:tav tm="100000">
                                          <p:val>
                                            <p:strVal val="#ppt_y"/>
                                          </p:val>
                                        </p:tav>
                                      </p:tavLst>
                                    </p:anim>
                                  </p:childTnLst>
                                </p:cTn>
                              </p:par>
                              <p:par>
                                <p:cTn id="78" presetID="32" presetClass="emph" presetSubtype="0" fill="hold" grpId="1" nodeType="withEffect">
                                  <p:stCondLst>
                                    <p:cond delay="0"/>
                                  </p:stCondLst>
                                  <p:childTnLst>
                                    <p:animRot by="120000">
                                      <p:cBhvr>
                                        <p:cTn id="79" dur="1" fill="hold">
                                          <p:stCondLst>
                                            <p:cond delay="0"/>
                                          </p:stCondLst>
                                        </p:cTn>
                                        <p:tgtEl>
                                          <p:spTgt spid="15"/>
                                        </p:tgtEl>
                                        <p:attrNameLst>
                                          <p:attrName>r</p:attrName>
                                        </p:attrNameLst>
                                      </p:cBhvr>
                                    </p:animRot>
                                    <p:animRot by="-240000">
                                      <p:cBhvr>
                                        <p:cTn id="80" dur="1" fill="hold">
                                          <p:stCondLst>
                                            <p:cond delay="90"/>
                                          </p:stCondLst>
                                        </p:cTn>
                                        <p:tgtEl>
                                          <p:spTgt spid="15"/>
                                        </p:tgtEl>
                                        <p:attrNameLst>
                                          <p:attrName>r</p:attrName>
                                        </p:attrNameLst>
                                      </p:cBhvr>
                                    </p:animRot>
                                    <p:animRot by="240000">
                                      <p:cBhvr>
                                        <p:cTn id="81" dur="1" fill="hold">
                                          <p:stCondLst>
                                            <p:cond delay="180"/>
                                          </p:stCondLst>
                                        </p:cTn>
                                        <p:tgtEl>
                                          <p:spTgt spid="15"/>
                                        </p:tgtEl>
                                        <p:attrNameLst>
                                          <p:attrName>r</p:attrName>
                                        </p:attrNameLst>
                                      </p:cBhvr>
                                    </p:animRot>
                                    <p:animRot by="-240000">
                                      <p:cBhvr>
                                        <p:cTn id="82" dur="1" fill="hold">
                                          <p:stCondLst>
                                            <p:cond delay="270"/>
                                          </p:stCondLst>
                                        </p:cTn>
                                        <p:tgtEl>
                                          <p:spTgt spid="15"/>
                                        </p:tgtEl>
                                        <p:attrNameLst>
                                          <p:attrName>r</p:attrName>
                                        </p:attrNameLst>
                                      </p:cBhvr>
                                    </p:animRot>
                                    <p:animRot by="120000">
                                      <p:cBhvr>
                                        <p:cTn id="83" dur="1" fill="hold">
                                          <p:stCondLst>
                                            <p:cond delay="499"/>
                                          </p:stCondLst>
                                        </p:cTn>
                                        <p:tgtEl>
                                          <p:spTgt spid="15"/>
                                        </p:tgtEl>
                                        <p:attrNameLst>
                                          <p:attrName>r</p:attrName>
                                        </p:attrNameLst>
                                      </p:cBhvr>
                                    </p:animRot>
                                  </p:childTnLst>
                                </p:cTn>
                              </p:par>
                            </p:childTnLst>
                          </p:cTn>
                        </p:par>
                        <p:par>
                          <p:cTn id="84" fill="hold">
                            <p:stCondLst>
                              <p:cond delay="5000"/>
                            </p:stCondLst>
                            <p:childTnLst>
                              <p:par>
                                <p:cTn id="85" presetID="22" presetClass="entr" presetSubtype="1" fill="hold" grpId="0" nodeType="afterEffect">
                                  <p:stCondLst>
                                    <p:cond delay="0"/>
                                  </p:stCondLst>
                                  <p:childTnLst>
                                    <p:set>
                                      <p:cBhvr>
                                        <p:cTn id="86" dur="1" fill="hold">
                                          <p:stCondLst>
                                            <p:cond delay="0"/>
                                          </p:stCondLst>
                                        </p:cTn>
                                        <p:tgtEl>
                                          <p:spTgt spid="16"/>
                                        </p:tgtEl>
                                        <p:attrNameLst>
                                          <p:attrName>style.visibility</p:attrName>
                                        </p:attrNameLst>
                                      </p:cBhvr>
                                      <p:to>
                                        <p:strVal val="visible"/>
                                      </p:to>
                                    </p:set>
                                    <p:animEffect transition="in" filter="wipe(up)">
                                      <p:cBhvr>
                                        <p:cTn id="8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8" grpId="0"/>
      <p:bldP spid="9" grpId="0" animBg="1"/>
      <p:bldP spid="9" grpId="1" animBg="1"/>
      <p:bldP spid="10" grpId="0"/>
      <p:bldP spid="11" grpId="0" animBg="1"/>
      <p:bldP spid="11" grpId="1" animBg="1"/>
      <p:bldP spid="12" grpId="0"/>
      <p:bldP spid="13" grpId="0" animBg="1"/>
      <p:bldP spid="13" grpId="1" animBg="1"/>
      <p:bldP spid="14" grpId="0"/>
      <p:bldP spid="15" grpId="0" animBg="1"/>
      <p:bldP spid="15" grpId="1" animBg="1"/>
      <p:bldP spid="16"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4" name="Picture 4" descr="n23 Fb Tran Manh Tung">
            <a:extLst>
              <a:ext uri="{FF2B5EF4-FFF2-40B4-BE49-F238E27FC236}">
                <a16:creationId xmlns:a16="http://schemas.microsoft.com/office/drawing/2014/main" id="{0CA1C50A-96D9-9F37-FAB6-99733B44856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1764519" y="6003186"/>
            <a:ext cx="6029326" cy="3429000"/>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1" descr="n23 Fb Tran Manh Tung">
            <a:extLst>
              <a:ext uri="{FF2B5EF4-FFF2-40B4-BE49-F238E27FC236}">
                <a16:creationId xmlns:a16="http://schemas.microsoft.com/office/drawing/2014/main" id="{0952EEC1-736E-B19B-B4A3-3BA09663F144}"/>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9292" t="10068" r="9291" b="23961"/>
          <a:stretch/>
        </p:blipFill>
        <p:spPr>
          <a:xfrm>
            <a:off x="6347194" y="4584590"/>
            <a:ext cx="6242482" cy="3543430"/>
          </a:xfrm>
          <a:prstGeom prst="rect">
            <a:avLst/>
          </a:prstGeom>
        </p:spPr>
      </p:pic>
      <p:sp>
        <p:nvSpPr>
          <p:cNvPr id="7" name="MH_SubTitle_1" descr="n23 Fb Tran Manh Tung">
            <a:extLst>
              <a:ext uri="{FF2B5EF4-FFF2-40B4-BE49-F238E27FC236}">
                <a16:creationId xmlns:a16="http://schemas.microsoft.com/office/drawing/2014/main" id="{36D1FC4F-3156-C737-AA24-97AB0CB1C4B5}"/>
              </a:ext>
            </a:extLst>
          </p:cNvPr>
          <p:cNvSpPr>
            <a:spLocks/>
          </p:cNvSpPr>
          <p:nvPr>
            <p:custDataLst>
              <p:tags r:id="rId1"/>
            </p:custDataLst>
          </p:nvPr>
        </p:nvSpPr>
        <p:spPr bwMode="auto">
          <a:xfrm>
            <a:off x="1554438" y="2311842"/>
            <a:ext cx="1920240" cy="640080"/>
          </a:xfrm>
          <a:custGeom>
            <a:avLst/>
            <a:gdLst>
              <a:gd name="T0" fmla="*/ 2147483646 w 30720"/>
              <a:gd name="T1" fmla="*/ 2147483646 h 11496"/>
              <a:gd name="T2" fmla="*/ 2147483646 w 30720"/>
              <a:gd name="T3" fmla="*/ 2147483646 h 11496"/>
              <a:gd name="T4" fmla="*/ 2147483646 w 30720"/>
              <a:gd name="T5" fmla="*/ 2147483646 h 11496"/>
              <a:gd name="T6" fmla="*/ 2147483646 w 30720"/>
              <a:gd name="T7" fmla="*/ 2147483646 h 11496"/>
              <a:gd name="T8" fmla="*/ 2147483646 w 30720"/>
              <a:gd name="T9" fmla="*/ 2147483646 h 11496"/>
              <a:gd name="T10" fmla="*/ 2147483646 w 30720"/>
              <a:gd name="T11" fmla="*/ 2147483646 h 11496"/>
              <a:gd name="T12" fmla="*/ 2147483646 w 30720"/>
              <a:gd name="T13" fmla="*/ 2147483646 h 11496"/>
              <a:gd name="T14" fmla="*/ 2147483646 w 30720"/>
              <a:gd name="T15" fmla="*/ 2147483646 h 11496"/>
              <a:gd name="T16" fmla="*/ 2147483646 w 30720"/>
              <a:gd name="T17" fmla="*/ 2147483646 h 11496"/>
              <a:gd name="T18" fmla="*/ 2147483646 w 30720"/>
              <a:gd name="T19" fmla="*/ 2147483646 h 11496"/>
              <a:gd name="T20" fmla="*/ 2147483646 w 30720"/>
              <a:gd name="T21" fmla="*/ 2147483646 h 11496"/>
              <a:gd name="T22" fmla="*/ 2147483646 w 30720"/>
              <a:gd name="T23" fmla="*/ 2147483646 h 11496"/>
              <a:gd name="T24" fmla="*/ 2147483646 w 30720"/>
              <a:gd name="T25" fmla="*/ 2147483646 h 11496"/>
              <a:gd name="T26" fmla="*/ 2147483646 w 30720"/>
              <a:gd name="T27" fmla="*/ 2147483646 h 11496"/>
              <a:gd name="T28" fmla="*/ 2147483646 w 30720"/>
              <a:gd name="T29" fmla="*/ 2147483646 h 11496"/>
              <a:gd name="T30" fmla="*/ 2147483646 w 30720"/>
              <a:gd name="T31" fmla="*/ 2147483646 h 11496"/>
              <a:gd name="T32" fmla="*/ 2147483646 w 30720"/>
              <a:gd name="T33" fmla="*/ 2147483646 h 11496"/>
              <a:gd name="T34" fmla="*/ 2147483646 w 30720"/>
              <a:gd name="T35" fmla="*/ 2147483646 h 11496"/>
              <a:gd name="T36" fmla="*/ 2147483646 w 30720"/>
              <a:gd name="T37" fmla="*/ 2147483646 h 11496"/>
              <a:gd name="T38" fmla="*/ 2147483646 w 30720"/>
              <a:gd name="T39" fmla="*/ 2147483646 h 11496"/>
              <a:gd name="T40" fmla="*/ 2147483646 w 30720"/>
              <a:gd name="T41" fmla="*/ 2147483646 h 11496"/>
              <a:gd name="T42" fmla="*/ 2147483646 w 30720"/>
              <a:gd name="T43" fmla="*/ 2147483646 h 11496"/>
              <a:gd name="T44" fmla="*/ 2147483646 w 30720"/>
              <a:gd name="T45" fmla="*/ 2147483646 h 11496"/>
              <a:gd name="T46" fmla="*/ 2147483646 w 30720"/>
              <a:gd name="T47" fmla="*/ 2147483646 h 11496"/>
              <a:gd name="T48" fmla="*/ 2147483646 w 30720"/>
              <a:gd name="T49" fmla="*/ 2147483646 h 11496"/>
              <a:gd name="T50" fmla="*/ 2147483646 w 30720"/>
              <a:gd name="T51" fmla="*/ 2147483646 h 11496"/>
              <a:gd name="T52" fmla="*/ 2147483646 w 30720"/>
              <a:gd name="T53" fmla="*/ 2147483646 h 11496"/>
              <a:gd name="T54" fmla="*/ 2147483646 w 30720"/>
              <a:gd name="T55" fmla="*/ 2147483646 h 11496"/>
              <a:gd name="T56" fmla="*/ 2147483646 w 30720"/>
              <a:gd name="T57" fmla="*/ 2147483646 h 11496"/>
              <a:gd name="T58" fmla="*/ 2147483646 w 30720"/>
              <a:gd name="T59" fmla="*/ 2147483646 h 11496"/>
              <a:gd name="T60" fmla="*/ 2147483646 w 30720"/>
              <a:gd name="T61" fmla="*/ 2147483646 h 11496"/>
              <a:gd name="T62" fmla="*/ 2147483646 w 30720"/>
              <a:gd name="T63" fmla="*/ 2147483646 h 11496"/>
              <a:gd name="T64" fmla="*/ 2147483646 w 30720"/>
              <a:gd name="T65" fmla="*/ 2147483646 h 11496"/>
              <a:gd name="T66" fmla="*/ 2147483646 w 30720"/>
              <a:gd name="T67" fmla="*/ 2147483646 h 11496"/>
              <a:gd name="T68" fmla="*/ 2147483646 w 30720"/>
              <a:gd name="T69" fmla="*/ 2147483646 h 11496"/>
              <a:gd name="T70" fmla="*/ 2147483646 w 30720"/>
              <a:gd name="T71" fmla="*/ 2147483646 h 11496"/>
              <a:gd name="T72" fmla="*/ 2147483646 w 30720"/>
              <a:gd name="T73" fmla="*/ 2147483646 h 11496"/>
              <a:gd name="T74" fmla="*/ 2147483646 w 30720"/>
              <a:gd name="T75" fmla="*/ 2147483646 h 11496"/>
              <a:gd name="T76" fmla="*/ 2147483646 w 30720"/>
              <a:gd name="T77" fmla="*/ 2147483646 h 11496"/>
              <a:gd name="T78" fmla="*/ 2147483646 w 30720"/>
              <a:gd name="T79" fmla="*/ 2147483646 h 11496"/>
              <a:gd name="T80" fmla="*/ 2147483646 w 30720"/>
              <a:gd name="T81" fmla="*/ 2147483646 h 11496"/>
              <a:gd name="T82" fmla="*/ 2147483646 w 30720"/>
              <a:gd name="T83" fmla="*/ 2147483646 h 11496"/>
              <a:gd name="T84" fmla="*/ 2147483646 w 30720"/>
              <a:gd name="T85" fmla="*/ 2147483646 h 11496"/>
              <a:gd name="T86" fmla="*/ 2147483646 w 30720"/>
              <a:gd name="T87" fmla="*/ 2147483646 h 11496"/>
              <a:gd name="T88" fmla="*/ 2147483646 w 30720"/>
              <a:gd name="T89" fmla="*/ 2147483646 h 11496"/>
              <a:gd name="T90" fmla="*/ 2147483646 w 30720"/>
              <a:gd name="T91" fmla="*/ 2147483646 h 11496"/>
              <a:gd name="T92" fmla="*/ 2147483646 w 30720"/>
              <a:gd name="T93" fmla="*/ 2147483646 h 11496"/>
              <a:gd name="T94" fmla="*/ 2147483646 w 30720"/>
              <a:gd name="T95" fmla="*/ 2147483646 h 11496"/>
              <a:gd name="T96" fmla="*/ 2147483646 w 30720"/>
              <a:gd name="T97" fmla="*/ 2147483646 h 11496"/>
              <a:gd name="T98" fmla="*/ 2147483646 w 30720"/>
              <a:gd name="T99" fmla="*/ 2147483646 h 11496"/>
              <a:gd name="T100" fmla="*/ 2147483646 w 30720"/>
              <a:gd name="T101" fmla="*/ 2147483646 h 11496"/>
              <a:gd name="T102" fmla="*/ 2147483646 w 30720"/>
              <a:gd name="T103" fmla="*/ 2147483646 h 11496"/>
              <a:gd name="T104" fmla="*/ 2147483646 w 30720"/>
              <a:gd name="T105" fmla="*/ 2147483646 h 11496"/>
              <a:gd name="T106" fmla="*/ 2147483646 w 30720"/>
              <a:gd name="T107" fmla="*/ 2147483646 h 11496"/>
              <a:gd name="T108" fmla="*/ 2147483646 w 30720"/>
              <a:gd name="T109" fmla="*/ 2147483646 h 11496"/>
              <a:gd name="T110" fmla="*/ 2147483646 w 30720"/>
              <a:gd name="T111" fmla="*/ 2147483646 h 11496"/>
              <a:gd name="T112" fmla="*/ 2147483646 w 30720"/>
              <a:gd name="T113" fmla="*/ 2147483646 h 11496"/>
              <a:gd name="T114" fmla="*/ 2147483646 w 30720"/>
              <a:gd name="T115" fmla="*/ 2147483646 h 11496"/>
              <a:gd name="T116" fmla="*/ 2147483646 w 30720"/>
              <a:gd name="T117" fmla="*/ 2147483646 h 11496"/>
              <a:gd name="T118" fmla="*/ 2147483646 w 30720"/>
              <a:gd name="T119" fmla="*/ 2147483646 h 11496"/>
              <a:gd name="T120" fmla="*/ 2147483646 w 30720"/>
              <a:gd name="T121" fmla="*/ 2147483646 h 11496"/>
              <a:gd name="T122" fmla="*/ 2147483646 w 30720"/>
              <a:gd name="T123" fmla="*/ 2147483646 h 11496"/>
              <a:gd name="T124" fmla="*/ 2147483646 w 30720"/>
              <a:gd name="T125" fmla="*/ 2147483646 h 1149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720" h="11496">
                <a:moveTo>
                  <a:pt x="29285" y="7403"/>
                </a:moveTo>
                <a:lnTo>
                  <a:pt x="29285" y="7403"/>
                </a:lnTo>
                <a:lnTo>
                  <a:pt x="29232" y="7379"/>
                </a:lnTo>
                <a:lnTo>
                  <a:pt x="29180" y="7357"/>
                </a:lnTo>
                <a:lnTo>
                  <a:pt x="29127" y="7336"/>
                </a:lnTo>
                <a:lnTo>
                  <a:pt x="29073" y="7316"/>
                </a:lnTo>
                <a:lnTo>
                  <a:pt x="29020" y="7298"/>
                </a:lnTo>
                <a:lnTo>
                  <a:pt x="28966" y="7280"/>
                </a:lnTo>
                <a:lnTo>
                  <a:pt x="28913" y="7264"/>
                </a:lnTo>
                <a:lnTo>
                  <a:pt x="28859" y="7251"/>
                </a:lnTo>
                <a:lnTo>
                  <a:pt x="28804" y="7237"/>
                </a:lnTo>
                <a:lnTo>
                  <a:pt x="28750" y="7226"/>
                </a:lnTo>
                <a:lnTo>
                  <a:pt x="28697" y="7216"/>
                </a:lnTo>
                <a:lnTo>
                  <a:pt x="28643" y="7208"/>
                </a:lnTo>
                <a:lnTo>
                  <a:pt x="28589" y="7202"/>
                </a:lnTo>
                <a:lnTo>
                  <a:pt x="28535" y="7198"/>
                </a:lnTo>
                <a:lnTo>
                  <a:pt x="28482" y="7195"/>
                </a:lnTo>
                <a:lnTo>
                  <a:pt x="28429" y="7194"/>
                </a:lnTo>
                <a:lnTo>
                  <a:pt x="28376" y="7194"/>
                </a:lnTo>
                <a:lnTo>
                  <a:pt x="28322" y="7197"/>
                </a:lnTo>
                <a:lnTo>
                  <a:pt x="28269" y="7201"/>
                </a:lnTo>
                <a:lnTo>
                  <a:pt x="28217" y="7207"/>
                </a:lnTo>
                <a:lnTo>
                  <a:pt x="28165" y="7215"/>
                </a:lnTo>
                <a:lnTo>
                  <a:pt x="28113" y="7226"/>
                </a:lnTo>
                <a:lnTo>
                  <a:pt x="28062" y="7238"/>
                </a:lnTo>
                <a:lnTo>
                  <a:pt x="28011" y="7253"/>
                </a:lnTo>
                <a:lnTo>
                  <a:pt x="27960" y="7270"/>
                </a:lnTo>
                <a:lnTo>
                  <a:pt x="27910" y="7289"/>
                </a:lnTo>
                <a:lnTo>
                  <a:pt x="27861" y="7310"/>
                </a:lnTo>
                <a:lnTo>
                  <a:pt x="27812" y="7334"/>
                </a:lnTo>
                <a:lnTo>
                  <a:pt x="27763" y="7360"/>
                </a:lnTo>
                <a:lnTo>
                  <a:pt x="27717" y="7388"/>
                </a:lnTo>
                <a:lnTo>
                  <a:pt x="27670" y="7418"/>
                </a:lnTo>
                <a:lnTo>
                  <a:pt x="27623" y="7452"/>
                </a:lnTo>
                <a:lnTo>
                  <a:pt x="27600" y="7473"/>
                </a:lnTo>
                <a:lnTo>
                  <a:pt x="27578" y="7494"/>
                </a:lnTo>
                <a:lnTo>
                  <a:pt x="27556" y="7516"/>
                </a:lnTo>
                <a:lnTo>
                  <a:pt x="27535" y="7539"/>
                </a:lnTo>
                <a:lnTo>
                  <a:pt x="27515" y="7562"/>
                </a:lnTo>
                <a:lnTo>
                  <a:pt x="27495" y="7586"/>
                </a:lnTo>
                <a:lnTo>
                  <a:pt x="27476" y="7611"/>
                </a:lnTo>
                <a:lnTo>
                  <a:pt x="27457" y="7636"/>
                </a:lnTo>
                <a:lnTo>
                  <a:pt x="27440" y="7662"/>
                </a:lnTo>
                <a:lnTo>
                  <a:pt x="27422" y="7689"/>
                </a:lnTo>
                <a:lnTo>
                  <a:pt x="27405" y="7716"/>
                </a:lnTo>
                <a:lnTo>
                  <a:pt x="27390" y="7743"/>
                </a:lnTo>
                <a:lnTo>
                  <a:pt x="27374" y="7771"/>
                </a:lnTo>
                <a:lnTo>
                  <a:pt x="27360" y="7799"/>
                </a:lnTo>
                <a:lnTo>
                  <a:pt x="27345" y="7827"/>
                </a:lnTo>
                <a:lnTo>
                  <a:pt x="27332" y="7857"/>
                </a:lnTo>
                <a:lnTo>
                  <a:pt x="27319" y="7887"/>
                </a:lnTo>
                <a:lnTo>
                  <a:pt x="27307" y="7916"/>
                </a:lnTo>
                <a:lnTo>
                  <a:pt x="27296" y="7946"/>
                </a:lnTo>
                <a:lnTo>
                  <a:pt x="27286" y="7976"/>
                </a:lnTo>
                <a:lnTo>
                  <a:pt x="27276" y="8006"/>
                </a:lnTo>
                <a:lnTo>
                  <a:pt x="27268" y="8038"/>
                </a:lnTo>
                <a:lnTo>
                  <a:pt x="27260" y="8069"/>
                </a:lnTo>
                <a:lnTo>
                  <a:pt x="27252" y="8099"/>
                </a:lnTo>
                <a:lnTo>
                  <a:pt x="27246" y="8130"/>
                </a:lnTo>
                <a:lnTo>
                  <a:pt x="27241" y="8161"/>
                </a:lnTo>
                <a:lnTo>
                  <a:pt x="27236" y="8193"/>
                </a:lnTo>
                <a:lnTo>
                  <a:pt x="27231" y="8224"/>
                </a:lnTo>
                <a:lnTo>
                  <a:pt x="27228" y="8255"/>
                </a:lnTo>
                <a:lnTo>
                  <a:pt x="27226" y="8286"/>
                </a:lnTo>
                <a:lnTo>
                  <a:pt x="27225" y="8318"/>
                </a:lnTo>
                <a:lnTo>
                  <a:pt x="27224" y="8348"/>
                </a:lnTo>
                <a:lnTo>
                  <a:pt x="27225" y="8379"/>
                </a:lnTo>
                <a:lnTo>
                  <a:pt x="27226" y="8409"/>
                </a:lnTo>
                <a:lnTo>
                  <a:pt x="27228" y="8440"/>
                </a:lnTo>
                <a:lnTo>
                  <a:pt x="27231" y="8471"/>
                </a:lnTo>
                <a:lnTo>
                  <a:pt x="27236" y="8500"/>
                </a:lnTo>
                <a:lnTo>
                  <a:pt x="27241" y="8530"/>
                </a:lnTo>
                <a:lnTo>
                  <a:pt x="27247" y="8559"/>
                </a:lnTo>
                <a:lnTo>
                  <a:pt x="27254" y="8588"/>
                </a:lnTo>
                <a:lnTo>
                  <a:pt x="27263" y="8617"/>
                </a:lnTo>
                <a:lnTo>
                  <a:pt x="27271" y="8645"/>
                </a:lnTo>
                <a:lnTo>
                  <a:pt x="27281" y="8674"/>
                </a:lnTo>
                <a:lnTo>
                  <a:pt x="27293" y="8701"/>
                </a:lnTo>
                <a:lnTo>
                  <a:pt x="27304" y="8728"/>
                </a:lnTo>
                <a:lnTo>
                  <a:pt x="27318" y="8754"/>
                </a:lnTo>
                <a:lnTo>
                  <a:pt x="27331" y="8780"/>
                </a:lnTo>
                <a:lnTo>
                  <a:pt x="27347" y="8805"/>
                </a:lnTo>
                <a:lnTo>
                  <a:pt x="27364" y="8830"/>
                </a:lnTo>
                <a:lnTo>
                  <a:pt x="27381" y="8854"/>
                </a:lnTo>
                <a:lnTo>
                  <a:pt x="27399" y="8876"/>
                </a:lnTo>
                <a:lnTo>
                  <a:pt x="27419" y="8899"/>
                </a:lnTo>
                <a:lnTo>
                  <a:pt x="27440" y="8921"/>
                </a:lnTo>
                <a:lnTo>
                  <a:pt x="27462" y="8943"/>
                </a:lnTo>
                <a:lnTo>
                  <a:pt x="27484" y="8963"/>
                </a:lnTo>
                <a:lnTo>
                  <a:pt x="27509" y="8983"/>
                </a:lnTo>
                <a:lnTo>
                  <a:pt x="27534" y="9001"/>
                </a:lnTo>
                <a:lnTo>
                  <a:pt x="27560" y="9019"/>
                </a:lnTo>
                <a:lnTo>
                  <a:pt x="27589" y="9036"/>
                </a:lnTo>
                <a:lnTo>
                  <a:pt x="27618" y="9052"/>
                </a:lnTo>
                <a:lnTo>
                  <a:pt x="27648" y="9067"/>
                </a:lnTo>
                <a:lnTo>
                  <a:pt x="27679" y="9081"/>
                </a:lnTo>
                <a:lnTo>
                  <a:pt x="27711" y="9094"/>
                </a:lnTo>
                <a:lnTo>
                  <a:pt x="27746" y="9106"/>
                </a:lnTo>
                <a:lnTo>
                  <a:pt x="27734" y="9013"/>
                </a:lnTo>
                <a:lnTo>
                  <a:pt x="27730" y="8964"/>
                </a:lnTo>
                <a:lnTo>
                  <a:pt x="27727" y="8916"/>
                </a:lnTo>
                <a:lnTo>
                  <a:pt x="27724" y="8866"/>
                </a:lnTo>
                <a:lnTo>
                  <a:pt x="27722" y="8816"/>
                </a:lnTo>
                <a:lnTo>
                  <a:pt x="27721" y="8767"/>
                </a:lnTo>
                <a:lnTo>
                  <a:pt x="27721" y="8717"/>
                </a:lnTo>
                <a:lnTo>
                  <a:pt x="27722" y="8667"/>
                </a:lnTo>
                <a:lnTo>
                  <a:pt x="27725" y="8617"/>
                </a:lnTo>
                <a:lnTo>
                  <a:pt x="27729" y="8568"/>
                </a:lnTo>
                <a:lnTo>
                  <a:pt x="27734" y="8519"/>
                </a:lnTo>
                <a:lnTo>
                  <a:pt x="27743" y="8472"/>
                </a:lnTo>
                <a:lnTo>
                  <a:pt x="27752" y="8425"/>
                </a:lnTo>
                <a:lnTo>
                  <a:pt x="27763" y="8378"/>
                </a:lnTo>
                <a:lnTo>
                  <a:pt x="27776" y="8333"/>
                </a:lnTo>
                <a:lnTo>
                  <a:pt x="27783" y="8311"/>
                </a:lnTo>
                <a:lnTo>
                  <a:pt x="27792" y="8289"/>
                </a:lnTo>
                <a:lnTo>
                  <a:pt x="27800" y="8268"/>
                </a:lnTo>
                <a:lnTo>
                  <a:pt x="27809" y="8247"/>
                </a:lnTo>
                <a:lnTo>
                  <a:pt x="27820" y="8226"/>
                </a:lnTo>
                <a:lnTo>
                  <a:pt x="27829" y="8206"/>
                </a:lnTo>
                <a:lnTo>
                  <a:pt x="27840" y="8185"/>
                </a:lnTo>
                <a:lnTo>
                  <a:pt x="27852" y="8167"/>
                </a:lnTo>
                <a:lnTo>
                  <a:pt x="27864" y="8148"/>
                </a:lnTo>
                <a:lnTo>
                  <a:pt x="27877" y="8129"/>
                </a:lnTo>
                <a:lnTo>
                  <a:pt x="27890" y="8112"/>
                </a:lnTo>
                <a:lnTo>
                  <a:pt x="27905" y="8094"/>
                </a:lnTo>
                <a:lnTo>
                  <a:pt x="27921" y="8077"/>
                </a:lnTo>
                <a:lnTo>
                  <a:pt x="27936" y="8061"/>
                </a:lnTo>
                <a:lnTo>
                  <a:pt x="27953" y="8045"/>
                </a:lnTo>
                <a:lnTo>
                  <a:pt x="27970" y="8029"/>
                </a:lnTo>
                <a:lnTo>
                  <a:pt x="27987" y="8015"/>
                </a:lnTo>
                <a:lnTo>
                  <a:pt x="28006" y="8001"/>
                </a:lnTo>
                <a:lnTo>
                  <a:pt x="28026" y="7988"/>
                </a:lnTo>
                <a:lnTo>
                  <a:pt x="28047" y="7975"/>
                </a:lnTo>
                <a:lnTo>
                  <a:pt x="28067" y="7963"/>
                </a:lnTo>
                <a:lnTo>
                  <a:pt x="28089" y="7951"/>
                </a:lnTo>
                <a:lnTo>
                  <a:pt x="28112" y="7941"/>
                </a:lnTo>
                <a:lnTo>
                  <a:pt x="28136" y="7931"/>
                </a:lnTo>
                <a:lnTo>
                  <a:pt x="28160" y="7922"/>
                </a:lnTo>
                <a:lnTo>
                  <a:pt x="28186" y="7914"/>
                </a:lnTo>
                <a:lnTo>
                  <a:pt x="28212" y="7906"/>
                </a:lnTo>
                <a:lnTo>
                  <a:pt x="28240" y="7899"/>
                </a:lnTo>
                <a:lnTo>
                  <a:pt x="28268" y="7893"/>
                </a:lnTo>
                <a:lnTo>
                  <a:pt x="28298" y="7889"/>
                </a:lnTo>
                <a:lnTo>
                  <a:pt x="28328" y="7885"/>
                </a:lnTo>
                <a:lnTo>
                  <a:pt x="28358" y="7880"/>
                </a:lnTo>
                <a:lnTo>
                  <a:pt x="28384" y="7882"/>
                </a:lnTo>
                <a:lnTo>
                  <a:pt x="28410" y="7883"/>
                </a:lnTo>
                <a:lnTo>
                  <a:pt x="28435" y="7884"/>
                </a:lnTo>
                <a:lnTo>
                  <a:pt x="28460" y="7887"/>
                </a:lnTo>
                <a:lnTo>
                  <a:pt x="28485" y="7890"/>
                </a:lnTo>
                <a:lnTo>
                  <a:pt x="28510" y="7893"/>
                </a:lnTo>
                <a:lnTo>
                  <a:pt x="28535" y="7898"/>
                </a:lnTo>
                <a:lnTo>
                  <a:pt x="28559" y="7903"/>
                </a:lnTo>
                <a:lnTo>
                  <a:pt x="28583" y="7909"/>
                </a:lnTo>
                <a:lnTo>
                  <a:pt x="28607" y="7915"/>
                </a:lnTo>
                <a:lnTo>
                  <a:pt x="28630" y="7922"/>
                </a:lnTo>
                <a:lnTo>
                  <a:pt x="28654" y="7929"/>
                </a:lnTo>
                <a:lnTo>
                  <a:pt x="28676" y="7938"/>
                </a:lnTo>
                <a:lnTo>
                  <a:pt x="28699" y="7947"/>
                </a:lnTo>
                <a:lnTo>
                  <a:pt x="28721" y="7956"/>
                </a:lnTo>
                <a:lnTo>
                  <a:pt x="28743" y="7966"/>
                </a:lnTo>
                <a:lnTo>
                  <a:pt x="28765" y="7976"/>
                </a:lnTo>
                <a:lnTo>
                  <a:pt x="28787" y="7988"/>
                </a:lnTo>
                <a:lnTo>
                  <a:pt x="28808" y="7999"/>
                </a:lnTo>
                <a:lnTo>
                  <a:pt x="28828" y="8012"/>
                </a:lnTo>
                <a:lnTo>
                  <a:pt x="28869" y="8038"/>
                </a:lnTo>
                <a:lnTo>
                  <a:pt x="28908" y="8065"/>
                </a:lnTo>
                <a:lnTo>
                  <a:pt x="28945" y="8095"/>
                </a:lnTo>
                <a:lnTo>
                  <a:pt x="28981" y="8126"/>
                </a:lnTo>
                <a:lnTo>
                  <a:pt x="29016" y="8159"/>
                </a:lnTo>
                <a:lnTo>
                  <a:pt x="29048" y="8195"/>
                </a:lnTo>
                <a:lnTo>
                  <a:pt x="29078" y="8231"/>
                </a:lnTo>
                <a:lnTo>
                  <a:pt x="29107" y="8270"/>
                </a:lnTo>
                <a:lnTo>
                  <a:pt x="29134" y="8309"/>
                </a:lnTo>
                <a:lnTo>
                  <a:pt x="29159" y="8351"/>
                </a:lnTo>
                <a:lnTo>
                  <a:pt x="29182" y="8394"/>
                </a:lnTo>
                <a:lnTo>
                  <a:pt x="29202" y="8436"/>
                </a:lnTo>
                <a:lnTo>
                  <a:pt x="29221" y="8481"/>
                </a:lnTo>
                <a:lnTo>
                  <a:pt x="29229" y="8504"/>
                </a:lnTo>
                <a:lnTo>
                  <a:pt x="29238" y="8527"/>
                </a:lnTo>
                <a:lnTo>
                  <a:pt x="29245" y="8551"/>
                </a:lnTo>
                <a:lnTo>
                  <a:pt x="29251" y="8574"/>
                </a:lnTo>
                <a:lnTo>
                  <a:pt x="29257" y="8598"/>
                </a:lnTo>
                <a:lnTo>
                  <a:pt x="29263" y="8621"/>
                </a:lnTo>
                <a:lnTo>
                  <a:pt x="29268" y="8645"/>
                </a:lnTo>
                <a:lnTo>
                  <a:pt x="29272" y="8670"/>
                </a:lnTo>
                <a:lnTo>
                  <a:pt x="29275" y="8694"/>
                </a:lnTo>
                <a:lnTo>
                  <a:pt x="29278" y="8719"/>
                </a:lnTo>
                <a:lnTo>
                  <a:pt x="29280" y="8744"/>
                </a:lnTo>
                <a:lnTo>
                  <a:pt x="29282" y="8769"/>
                </a:lnTo>
                <a:lnTo>
                  <a:pt x="29283" y="8794"/>
                </a:lnTo>
                <a:lnTo>
                  <a:pt x="29283" y="8820"/>
                </a:lnTo>
                <a:lnTo>
                  <a:pt x="29283" y="8845"/>
                </a:lnTo>
                <a:lnTo>
                  <a:pt x="29282" y="8871"/>
                </a:lnTo>
                <a:lnTo>
                  <a:pt x="29280" y="8897"/>
                </a:lnTo>
                <a:lnTo>
                  <a:pt x="29278" y="8922"/>
                </a:lnTo>
                <a:lnTo>
                  <a:pt x="29271" y="8974"/>
                </a:lnTo>
                <a:lnTo>
                  <a:pt x="29262" y="9024"/>
                </a:lnTo>
                <a:lnTo>
                  <a:pt x="29251" y="9074"/>
                </a:lnTo>
                <a:lnTo>
                  <a:pt x="29238" y="9123"/>
                </a:lnTo>
                <a:lnTo>
                  <a:pt x="29223" y="9171"/>
                </a:lnTo>
                <a:lnTo>
                  <a:pt x="29206" y="9219"/>
                </a:lnTo>
                <a:lnTo>
                  <a:pt x="29188" y="9265"/>
                </a:lnTo>
                <a:lnTo>
                  <a:pt x="29167" y="9310"/>
                </a:lnTo>
                <a:lnTo>
                  <a:pt x="29144" y="9355"/>
                </a:lnTo>
                <a:lnTo>
                  <a:pt x="29120" y="9398"/>
                </a:lnTo>
                <a:lnTo>
                  <a:pt x="29094" y="9441"/>
                </a:lnTo>
                <a:lnTo>
                  <a:pt x="29067" y="9481"/>
                </a:lnTo>
                <a:lnTo>
                  <a:pt x="29038" y="9522"/>
                </a:lnTo>
                <a:lnTo>
                  <a:pt x="29006" y="9560"/>
                </a:lnTo>
                <a:lnTo>
                  <a:pt x="28974" y="9599"/>
                </a:lnTo>
                <a:lnTo>
                  <a:pt x="28941" y="9635"/>
                </a:lnTo>
                <a:lnTo>
                  <a:pt x="28905" y="9671"/>
                </a:lnTo>
                <a:lnTo>
                  <a:pt x="28869" y="9704"/>
                </a:lnTo>
                <a:lnTo>
                  <a:pt x="28831" y="9737"/>
                </a:lnTo>
                <a:lnTo>
                  <a:pt x="28792" y="9768"/>
                </a:lnTo>
                <a:lnTo>
                  <a:pt x="28751" y="9798"/>
                </a:lnTo>
                <a:lnTo>
                  <a:pt x="28710" y="9827"/>
                </a:lnTo>
                <a:lnTo>
                  <a:pt x="28666" y="9854"/>
                </a:lnTo>
                <a:lnTo>
                  <a:pt x="28622" y="9879"/>
                </a:lnTo>
                <a:lnTo>
                  <a:pt x="28578" y="9903"/>
                </a:lnTo>
                <a:lnTo>
                  <a:pt x="28532" y="9926"/>
                </a:lnTo>
                <a:lnTo>
                  <a:pt x="28484" y="9946"/>
                </a:lnTo>
                <a:lnTo>
                  <a:pt x="28436" y="9965"/>
                </a:lnTo>
                <a:lnTo>
                  <a:pt x="28387" y="9983"/>
                </a:lnTo>
                <a:lnTo>
                  <a:pt x="28337" y="9999"/>
                </a:lnTo>
                <a:lnTo>
                  <a:pt x="28287" y="10013"/>
                </a:lnTo>
                <a:lnTo>
                  <a:pt x="28236" y="10025"/>
                </a:lnTo>
                <a:lnTo>
                  <a:pt x="28189" y="10031"/>
                </a:lnTo>
                <a:lnTo>
                  <a:pt x="28143" y="10035"/>
                </a:lnTo>
                <a:lnTo>
                  <a:pt x="28098" y="10038"/>
                </a:lnTo>
                <a:lnTo>
                  <a:pt x="28052" y="10040"/>
                </a:lnTo>
                <a:lnTo>
                  <a:pt x="28006" y="10041"/>
                </a:lnTo>
                <a:lnTo>
                  <a:pt x="27960" y="10040"/>
                </a:lnTo>
                <a:lnTo>
                  <a:pt x="27915" y="10039"/>
                </a:lnTo>
                <a:lnTo>
                  <a:pt x="27870" y="10036"/>
                </a:lnTo>
                <a:lnTo>
                  <a:pt x="27825" y="10033"/>
                </a:lnTo>
                <a:lnTo>
                  <a:pt x="27780" y="10028"/>
                </a:lnTo>
                <a:lnTo>
                  <a:pt x="27735" y="10021"/>
                </a:lnTo>
                <a:lnTo>
                  <a:pt x="27691" y="10014"/>
                </a:lnTo>
                <a:lnTo>
                  <a:pt x="27647" y="10005"/>
                </a:lnTo>
                <a:lnTo>
                  <a:pt x="27602" y="9995"/>
                </a:lnTo>
                <a:lnTo>
                  <a:pt x="27559" y="9984"/>
                </a:lnTo>
                <a:lnTo>
                  <a:pt x="27516" y="9972"/>
                </a:lnTo>
                <a:lnTo>
                  <a:pt x="27473" y="9958"/>
                </a:lnTo>
                <a:lnTo>
                  <a:pt x="27430" y="9943"/>
                </a:lnTo>
                <a:lnTo>
                  <a:pt x="27388" y="9928"/>
                </a:lnTo>
                <a:lnTo>
                  <a:pt x="27346" y="9910"/>
                </a:lnTo>
                <a:lnTo>
                  <a:pt x="27305" y="9891"/>
                </a:lnTo>
                <a:lnTo>
                  <a:pt x="27265" y="9871"/>
                </a:lnTo>
                <a:lnTo>
                  <a:pt x="27224" y="9850"/>
                </a:lnTo>
                <a:lnTo>
                  <a:pt x="27185" y="9828"/>
                </a:lnTo>
                <a:lnTo>
                  <a:pt x="27145" y="9803"/>
                </a:lnTo>
                <a:lnTo>
                  <a:pt x="27107" y="9778"/>
                </a:lnTo>
                <a:lnTo>
                  <a:pt x="27068" y="9751"/>
                </a:lnTo>
                <a:lnTo>
                  <a:pt x="27031" y="9723"/>
                </a:lnTo>
                <a:lnTo>
                  <a:pt x="26994" y="9693"/>
                </a:lnTo>
                <a:lnTo>
                  <a:pt x="26958" y="9662"/>
                </a:lnTo>
                <a:lnTo>
                  <a:pt x="26922" y="9630"/>
                </a:lnTo>
                <a:lnTo>
                  <a:pt x="26888" y="9597"/>
                </a:lnTo>
                <a:lnTo>
                  <a:pt x="26854" y="9559"/>
                </a:lnTo>
                <a:lnTo>
                  <a:pt x="26821" y="9521"/>
                </a:lnTo>
                <a:lnTo>
                  <a:pt x="26790" y="9482"/>
                </a:lnTo>
                <a:lnTo>
                  <a:pt x="26761" y="9443"/>
                </a:lnTo>
                <a:lnTo>
                  <a:pt x="26732" y="9403"/>
                </a:lnTo>
                <a:lnTo>
                  <a:pt x="26705" y="9364"/>
                </a:lnTo>
                <a:lnTo>
                  <a:pt x="26679" y="9323"/>
                </a:lnTo>
                <a:lnTo>
                  <a:pt x="26655" y="9282"/>
                </a:lnTo>
                <a:lnTo>
                  <a:pt x="26631" y="9241"/>
                </a:lnTo>
                <a:lnTo>
                  <a:pt x="26609" y="9199"/>
                </a:lnTo>
                <a:lnTo>
                  <a:pt x="26588" y="9157"/>
                </a:lnTo>
                <a:lnTo>
                  <a:pt x="26568" y="9115"/>
                </a:lnTo>
                <a:lnTo>
                  <a:pt x="26551" y="9073"/>
                </a:lnTo>
                <a:lnTo>
                  <a:pt x="26533" y="9029"/>
                </a:lnTo>
                <a:lnTo>
                  <a:pt x="26517" y="8987"/>
                </a:lnTo>
                <a:lnTo>
                  <a:pt x="26503" y="8943"/>
                </a:lnTo>
                <a:lnTo>
                  <a:pt x="26489" y="8900"/>
                </a:lnTo>
                <a:lnTo>
                  <a:pt x="26477" y="8857"/>
                </a:lnTo>
                <a:lnTo>
                  <a:pt x="26466" y="8812"/>
                </a:lnTo>
                <a:lnTo>
                  <a:pt x="26456" y="8768"/>
                </a:lnTo>
                <a:lnTo>
                  <a:pt x="26448" y="8723"/>
                </a:lnTo>
                <a:lnTo>
                  <a:pt x="26440" y="8680"/>
                </a:lnTo>
                <a:lnTo>
                  <a:pt x="26434" y="8635"/>
                </a:lnTo>
                <a:lnTo>
                  <a:pt x="26429" y="8590"/>
                </a:lnTo>
                <a:lnTo>
                  <a:pt x="26425" y="8546"/>
                </a:lnTo>
                <a:lnTo>
                  <a:pt x="26422" y="8501"/>
                </a:lnTo>
                <a:lnTo>
                  <a:pt x="26421" y="8456"/>
                </a:lnTo>
                <a:lnTo>
                  <a:pt x="26419" y="8412"/>
                </a:lnTo>
                <a:lnTo>
                  <a:pt x="26419" y="8368"/>
                </a:lnTo>
                <a:lnTo>
                  <a:pt x="26422" y="8323"/>
                </a:lnTo>
                <a:lnTo>
                  <a:pt x="26425" y="8278"/>
                </a:lnTo>
                <a:lnTo>
                  <a:pt x="26428" y="8233"/>
                </a:lnTo>
                <a:lnTo>
                  <a:pt x="26433" y="8189"/>
                </a:lnTo>
                <a:lnTo>
                  <a:pt x="26439" y="8145"/>
                </a:lnTo>
                <a:lnTo>
                  <a:pt x="26445" y="8100"/>
                </a:lnTo>
                <a:lnTo>
                  <a:pt x="26454" y="8056"/>
                </a:lnTo>
                <a:lnTo>
                  <a:pt x="26463" y="8013"/>
                </a:lnTo>
                <a:lnTo>
                  <a:pt x="26473" y="7969"/>
                </a:lnTo>
                <a:lnTo>
                  <a:pt x="26484" y="7925"/>
                </a:lnTo>
                <a:lnTo>
                  <a:pt x="26497" y="7882"/>
                </a:lnTo>
                <a:lnTo>
                  <a:pt x="26509" y="7839"/>
                </a:lnTo>
                <a:lnTo>
                  <a:pt x="26524" y="7796"/>
                </a:lnTo>
                <a:lnTo>
                  <a:pt x="26539" y="7754"/>
                </a:lnTo>
                <a:lnTo>
                  <a:pt x="26555" y="7711"/>
                </a:lnTo>
                <a:lnTo>
                  <a:pt x="26571" y="7669"/>
                </a:lnTo>
                <a:lnTo>
                  <a:pt x="26590" y="7628"/>
                </a:lnTo>
                <a:lnTo>
                  <a:pt x="26609" y="7587"/>
                </a:lnTo>
                <a:lnTo>
                  <a:pt x="26629" y="7546"/>
                </a:lnTo>
                <a:lnTo>
                  <a:pt x="26650" y="7506"/>
                </a:lnTo>
                <a:lnTo>
                  <a:pt x="26671" y="7465"/>
                </a:lnTo>
                <a:lnTo>
                  <a:pt x="26694" y="7426"/>
                </a:lnTo>
                <a:lnTo>
                  <a:pt x="26718" y="7387"/>
                </a:lnTo>
                <a:lnTo>
                  <a:pt x="26743" y="7349"/>
                </a:lnTo>
                <a:lnTo>
                  <a:pt x="26768" y="7310"/>
                </a:lnTo>
                <a:lnTo>
                  <a:pt x="26795" y="7273"/>
                </a:lnTo>
                <a:lnTo>
                  <a:pt x="26822" y="7236"/>
                </a:lnTo>
                <a:lnTo>
                  <a:pt x="26850" y="7200"/>
                </a:lnTo>
                <a:lnTo>
                  <a:pt x="26880" y="7163"/>
                </a:lnTo>
                <a:lnTo>
                  <a:pt x="26910" y="7128"/>
                </a:lnTo>
                <a:lnTo>
                  <a:pt x="26940" y="7094"/>
                </a:lnTo>
                <a:lnTo>
                  <a:pt x="26971" y="7060"/>
                </a:lnTo>
                <a:lnTo>
                  <a:pt x="27005" y="7027"/>
                </a:lnTo>
                <a:lnTo>
                  <a:pt x="27038" y="6994"/>
                </a:lnTo>
                <a:lnTo>
                  <a:pt x="27071" y="6962"/>
                </a:lnTo>
                <a:lnTo>
                  <a:pt x="27107" y="6933"/>
                </a:lnTo>
                <a:lnTo>
                  <a:pt x="27141" y="6906"/>
                </a:lnTo>
                <a:lnTo>
                  <a:pt x="27176" y="6880"/>
                </a:lnTo>
                <a:lnTo>
                  <a:pt x="27212" y="6854"/>
                </a:lnTo>
                <a:lnTo>
                  <a:pt x="27248" y="6829"/>
                </a:lnTo>
                <a:lnTo>
                  <a:pt x="27285" y="6805"/>
                </a:lnTo>
                <a:lnTo>
                  <a:pt x="27321" y="6782"/>
                </a:lnTo>
                <a:lnTo>
                  <a:pt x="27357" y="6761"/>
                </a:lnTo>
                <a:lnTo>
                  <a:pt x="27395" y="6740"/>
                </a:lnTo>
                <a:lnTo>
                  <a:pt x="27432" y="6719"/>
                </a:lnTo>
                <a:lnTo>
                  <a:pt x="27470" y="6699"/>
                </a:lnTo>
                <a:lnTo>
                  <a:pt x="27508" y="6681"/>
                </a:lnTo>
                <a:lnTo>
                  <a:pt x="27546" y="6663"/>
                </a:lnTo>
                <a:lnTo>
                  <a:pt x="27584" y="6646"/>
                </a:lnTo>
                <a:lnTo>
                  <a:pt x="27623" y="6630"/>
                </a:lnTo>
                <a:lnTo>
                  <a:pt x="27662" y="6615"/>
                </a:lnTo>
                <a:lnTo>
                  <a:pt x="27701" y="6600"/>
                </a:lnTo>
                <a:lnTo>
                  <a:pt x="27741" y="6587"/>
                </a:lnTo>
                <a:lnTo>
                  <a:pt x="27780" y="6573"/>
                </a:lnTo>
                <a:lnTo>
                  <a:pt x="27820" y="6562"/>
                </a:lnTo>
                <a:lnTo>
                  <a:pt x="27859" y="6550"/>
                </a:lnTo>
                <a:lnTo>
                  <a:pt x="27899" y="6540"/>
                </a:lnTo>
                <a:lnTo>
                  <a:pt x="27939" y="6531"/>
                </a:lnTo>
                <a:lnTo>
                  <a:pt x="27980" y="6521"/>
                </a:lnTo>
                <a:lnTo>
                  <a:pt x="28020" y="6514"/>
                </a:lnTo>
                <a:lnTo>
                  <a:pt x="28060" y="6507"/>
                </a:lnTo>
                <a:lnTo>
                  <a:pt x="28101" y="6499"/>
                </a:lnTo>
                <a:lnTo>
                  <a:pt x="28141" y="6494"/>
                </a:lnTo>
                <a:lnTo>
                  <a:pt x="28182" y="6489"/>
                </a:lnTo>
                <a:lnTo>
                  <a:pt x="28223" y="6485"/>
                </a:lnTo>
                <a:lnTo>
                  <a:pt x="28264" y="6482"/>
                </a:lnTo>
                <a:lnTo>
                  <a:pt x="28305" y="6480"/>
                </a:lnTo>
                <a:lnTo>
                  <a:pt x="28345" y="6478"/>
                </a:lnTo>
                <a:lnTo>
                  <a:pt x="28387" y="6477"/>
                </a:lnTo>
                <a:lnTo>
                  <a:pt x="28428" y="6477"/>
                </a:lnTo>
                <a:lnTo>
                  <a:pt x="28468" y="6477"/>
                </a:lnTo>
                <a:lnTo>
                  <a:pt x="28510" y="6479"/>
                </a:lnTo>
                <a:lnTo>
                  <a:pt x="28550" y="6481"/>
                </a:lnTo>
                <a:lnTo>
                  <a:pt x="28592" y="6483"/>
                </a:lnTo>
                <a:lnTo>
                  <a:pt x="28633" y="6486"/>
                </a:lnTo>
                <a:lnTo>
                  <a:pt x="28673" y="6490"/>
                </a:lnTo>
                <a:lnTo>
                  <a:pt x="28715" y="6495"/>
                </a:lnTo>
                <a:lnTo>
                  <a:pt x="28756" y="6501"/>
                </a:lnTo>
                <a:lnTo>
                  <a:pt x="28796" y="6508"/>
                </a:lnTo>
                <a:lnTo>
                  <a:pt x="28837" y="6514"/>
                </a:lnTo>
                <a:lnTo>
                  <a:pt x="28877" y="6522"/>
                </a:lnTo>
                <a:lnTo>
                  <a:pt x="28918" y="6531"/>
                </a:lnTo>
                <a:lnTo>
                  <a:pt x="28959" y="6540"/>
                </a:lnTo>
                <a:lnTo>
                  <a:pt x="28999" y="6549"/>
                </a:lnTo>
                <a:lnTo>
                  <a:pt x="29040" y="6560"/>
                </a:lnTo>
                <a:lnTo>
                  <a:pt x="29079" y="6571"/>
                </a:lnTo>
                <a:lnTo>
                  <a:pt x="29119" y="6584"/>
                </a:lnTo>
                <a:lnTo>
                  <a:pt x="29159" y="6596"/>
                </a:lnTo>
                <a:lnTo>
                  <a:pt x="29199" y="6610"/>
                </a:lnTo>
                <a:lnTo>
                  <a:pt x="29239" y="6623"/>
                </a:lnTo>
                <a:lnTo>
                  <a:pt x="29277" y="6638"/>
                </a:lnTo>
                <a:lnTo>
                  <a:pt x="29317" y="6653"/>
                </a:lnTo>
                <a:lnTo>
                  <a:pt x="29355" y="6669"/>
                </a:lnTo>
                <a:lnTo>
                  <a:pt x="29395" y="6686"/>
                </a:lnTo>
                <a:lnTo>
                  <a:pt x="29432" y="6703"/>
                </a:lnTo>
                <a:lnTo>
                  <a:pt x="29471" y="6721"/>
                </a:lnTo>
                <a:lnTo>
                  <a:pt x="29509" y="6740"/>
                </a:lnTo>
                <a:lnTo>
                  <a:pt x="29547" y="6759"/>
                </a:lnTo>
                <a:lnTo>
                  <a:pt x="29584" y="6778"/>
                </a:lnTo>
                <a:lnTo>
                  <a:pt x="29619" y="6799"/>
                </a:lnTo>
                <a:lnTo>
                  <a:pt x="29652" y="6819"/>
                </a:lnTo>
                <a:lnTo>
                  <a:pt x="29685" y="6841"/>
                </a:lnTo>
                <a:lnTo>
                  <a:pt x="29717" y="6863"/>
                </a:lnTo>
                <a:lnTo>
                  <a:pt x="29750" y="6884"/>
                </a:lnTo>
                <a:lnTo>
                  <a:pt x="29781" y="6906"/>
                </a:lnTo>
                <a:lnTo>
                  <a:pt x="29812" y="6929"/>
                </a:lnTo>
                <a:lnTo>
                  <a:pt x="29842" y="6953"/>
                </a:lnTo>
                <a:lnTo>
                  <a:pt x="29873" y="6977"/>
                </a:lnTo>
                <a:lnTo>
                  <a:pt x="29902" y="7001"/>
                </a:lnTo>
                <a:lnTo>
                  <a:pt x="29931" y="7025"/>
                </a:lnTo>
                <a:lnTo>
                  <a:pt x="29959" y="7050"/>
                </a:lnTo>
                <a:lnTo>
                  <a:pt x="29987" y="7075"/>
                </a:lnTo>
                <a:lnTo>
                  <a:pt x="30014" y="7101"/>
                </a:lnTo>
                <a:lnTo>
                  <a:pt x="30041" y="7127"/>
                </a:lnTo>
                <a:lnTo>
                  <a:pt x="30067" y="7153"/>
                </a:lnTo>
                <a:lnTo>
                  <a:pt x="30118" y="7207"/>
                </a:lnTo>
                <a:lnTo>
                  <a:pt x="30167" y="7261"/>
                </a:lnTo>
                <a:lnTo>
                  <a:pt x="30213" y="7317"/>
                </a:lnTo>
                <a:lnTo>
                  <a:pt x="30258" y="7376"/>
                </a:lnTo>
                <a:lnTo>
                  <a:pt x="30300" y="7434"/>
                </a:lnTo>
                <a:lnTo>
                  <a:pt x="30341" y="7494"/>
                </a:lnTo>
                <a:lnTo>
                  <a:pt x="30379" y="7555"/>
                </a:lnTo>
                <a:lnTo>
                  <a:pt x="30415" y="7617"/>
                </a:lnTo>
                <a:lnTo>
                  <a:pt x="30449" y="7680"/>
                </a:lnTo>
                <a:lnTo>
                  <a:pt x="30482" y="7744"/>
                </a:lnTo>
                <a:lnTo>
                  <a:pt x="30512" y="7809"/>
                </a:lnTo>
                <a:lnTo>
                  <a:pt x="30540" y="7874"/>
                </a:lnTo>
                <a:lnTo>
                  <a:pt x="30566" y="7941"/>
                </a:lnTo>
                <a:lnTo>
                  <a:pt x="30590" y="8007"/>
                </a:lnTo>
                <a:lnTo>
                  <a:pt x="30612" y="8075"/>
                </a:lnTo>
                <a:lnTo>
                  <a:pt x="30632" y="8144"/>
                </a:lnTo>
                <a:lnTo>
                  <a:pt x="30649" y="8212"/>
                </a:lnTo>
                <a:lnTo>
                  <a:pt x="30665" y="8282"/>
                </a:lnTo>
                <a:lnTo>
                  <a:pt x="30678" y="8352"/>
                </a:lnTo>
                <a:lnTo>
                  <a:pt x="30691" y="8423"/>
                </a:lnTo>
                <a:lnTo>
                  <a:pt x="30700" y="8493"/>
                </a:lnTo>
                <a:lnTo>
                  <a:pt x="30709" y="8565"/>
                </a:lnTo>
                <a:lnTo>
                  <a:pt x="30714" y="8636"/>
                </a:lnTo>
                <a:lnTo>
                  <a:pt x="30718" y="8708"/>
                </a:lnTo>
                <a:lnTo>
                  <a:pt x="30720" y="8780"/>
                </a:lnTo>
                <a:lnTo>
                  <a:pt x="30720" y="8853"/>
                </a:lnTo>
                <a:lnTo>
                  <a:pt x="30718" y="8924"/>
                </a:lnTo>
                <a:lnTo>
                  <a:pt x="30714" y="8996"/>
                </a:lnTo>
                <a:lnTo>
                  <a:pt x="30708" y="9068"/>
                </a:lnTo>
                <a:lnTo>
                  <a:pt x="30700" y="9141"/>
                </a:lnTo>
                <a:lnTo>
                  <a:pt x="30690" y="9213"/>
                </a:lnTo>
                <a:lnTo>
                  <a:pt x="30678" y="9284"/>
                </a:lnTo>
                <a:lnTo>
                  <a:pt x="30665" y="9355"/>
                </a:lnTo>
                <a:lnTo>
                  <a:pt x="30649" y="9427"/>
                </a:lnTo>
                <a:lnTo>
                  <a:pt x="30632" y="9498"/>
                </a:lnTo>
                <a:lnTo>
                  <a:pt x="30612" y="9569"/>
                </a:lnTo>
                <a:lnTo>
                  <a:pt x="30590" y="9638"/>
                </a:lnTo>
                <a:lnTo>
                  <a:pt x="30567" y="9708"/>
                </a:lnTo>
                <a:lnTo>
                  <a:pt x="30542" y="9777"/>
                </a:lnTo>
                <a:lnTo>
                  <a:pt x="30515" y="9845"/>
                </a:lnTo>
                <a:lnTo>
                  <a:pt x="30486" y="9913"/>
                </a:lnTo>
                <a:lnTo>
                  <a:pt x="30456" y="9981"/>
                </a:lnTo>
                <a:lnTo>
                  <a:pt x="30422" y="10047"/>
                </a:lnTo>
                <a:lnTo>
                  <a:pt x="30388" y="10113"/>
                </a:lnTo>
                <a:lnTo>
                  <a:pt x="30351" y="10177"/>
                </a:lnTo>
                <a:lnTo>
                  <a:pt x="30313" y="10242"/>
                </a:lnTo>
                <a:lnTo>
                  <a:pt x="30273" y="10304"/>
                </a:lnTo>
                <a:lnTo>
                  <a:pt x="30231" y="10367"/>
                </a:lnTo>
                <a:lnTo>
                  <a:pt x="30187" y="10428"/>
                </a:lnTo>
                <a:lnTo>
                  <a:pt x="30141" y="10488"/>
                </a:lnTo>
                <a:lnTo>
                  <a:pt x="30094" y="10547"/>
                </a:lnTo>
                <a:lnTo>
                  <a:pt x="30044" y="10604"/>
                </a:lnTo>
                <a:lnTo>
                  <a:pt x="29993" y="10660"/>
                </a:lnTo>
                <a:lnTo>
                  <a:pt x="29940" y="10715"/>
                </a:lnTo>
                <a:lnTo>
                  <a:pt x="29886" y="10770"/>
                </a:lnTo>
                <a:lnTo>
                  <a:pt x="29829" y="10822"/>
                </a:lnTo>
                <a:lnTo>
                  <a:pt x="29775" y="10867"/>
                </a:lnTo>
                <a:lnTo>
                  <a:pt x="29719" y="10911"/>
                </a:lnTo>
                <a:lnTo>
                  <a:pt x="29662" y="10953"/>
                </a:lnTo>
                <a:lnTo>
                  <a:pt x="29605" y="10993"/>
                </a:lnTo>
                <a:lnTo>
                  <a:pt x="29548" y="11032"/>
                </a:lnTo>
                <a:lnTo>
                  <a:pt x="29489" y="11068"/>
                </a:lnTo>
                <a:lnTo>
                  <a:pt x="29431" y="11105"/>
                </a:lnTo>
                <a:lnTo>
                  <a:pt x="29372" y="11138"/>
                </a:lnTo>
                <a:lnTo>
                  <a:pt x="29311" y="11170"/>
                </a:lnTo>
                <a:lnTo>
                  <a:pt x="29251" y="11201"/>
                </a:lnTo>
                <a:lnTo>
                  <a:pt x="29191" y="11231"/>
                </a:lnTo>
                <a:lnTo>
                  <a:pt x="29129" y="11259"/>
                </a:lnTo>
                <a:lnTo>
                  <a:pt x="29068" y="11285"/>
                </a:lnTo>
                <a:lnTo>
                  <a:pt x="29005" y="11310"/>
                </a:lnTo>
                <a:lnTo>
                  <a:pt x="28943" y="11333"/>
                </a:lnTo>
                <a:lnTo>
                  <a:pt x="28880" y="11353"/>
                </a:lnTo>
                <a:lnTo>
                  <a:pt x="28817" y="11374"/>
                </a:lnTo>
                <a:lnTo>
                  <a:pt x="28753" y="11392"/>
                </a:lnTo>
                <a:lnTo>
                  <a:pt x="28689" y="11410"/>
                </a:lnTo>
                <a:lnTo>
                  <a:pt x="28625" y="11424"/>
                </a:lnTo>
                <a:lnTo>
                  <a:pt x="28561" y="11439"/>
                </a:lnTo>
                <a:lnTo>
                  <a:pt x="28496" y="11451"/>
                </a:lnTo>
                <a:lnTo>
                  <a:pt x="28431" y="11462"/>
                </a:lnTo>
                <a:lnTo>
                  <a:pt x="28366" y="11471"/>
                </a:lnTo>
                <a:lnTo>
                  <a:pt x="28301" y="11479"/>
                </a:lnTo>
                <a:lnTo>
                  <a:pt x="28236" y="11486"/>
                </a:lnTo>
                <a:lnTo>
                  <a:pt x="28170" y="11490"/>
                </a:lnTo>
                <a:lnTo>
                  <a:pt x="28105" y="11494"/>
                </a:lnTo>
                <a:lnTo>
                  <a:pt x="28039" y="11496"/>
                </a:lnTo>
                <a:lnTo>
                  <a:pt x="27974" y="11496"/>
                </a:lnTo>
                <a:lnTo>
                  <a:pt x="27908" y="11495"/>
                </a:lnTo>
                <a:lnTo>
                  <a:pt x="27843" y="11493"/>
                </a:lnTo>
                <a:lnTo>
                  <a:pt x="27777" y="11489"/>
                </a:lnTo>
                <a:lnTo>
                  <a:pt x="27711" y="11484"/>
                </a:lnTo>
                <a:lnTo>
                  <a:pt x="27646" y="11476"/>
                </a:lnTo>
                <a:lnTo>
                  <a:pt x="27580" y="11468"/>
                </a:lnTo>
                <a:lnTo>
                  <a:pt x="27516" y="11459"/>
                </a:lnTo>
                <a:lnTo>
                  <a:pt x="27450" y="11447"/>
                </a:lnTo>
                <a:lnTo>
                  <a:pt x="27386" y="11435"/>
                </a:lnTo>
                <a:lnTo>
                  <a:pt x="27320" y="11421"/>
                </a:lnTo>
                <a:lnTo>
                  <a:pt x="27255" y="11405"/>
                </a:lnTo>
                <a:lnTo>
                  <a:pt x="27192" y="11389"/>
                </a:lnTo>
                <a:lnTo>
                  <a:pt x="27127" y="11371"/>
                </a:lnTo>
                <a:lnTo>
                  <a:pt x="27064" y="11351"/>
                </a:lnTo>
                <a:lnTo>
                  <a:pt x="27000" y="11331"/>
                </a:lnTo>
                <a:lnTo>
                  <a:pt x="26937" y="11308"/>
                </a:lnTo>
                <a:lnTo>
                  <a:pt x="26874" y="11284"/>
                </a:lnTo>
                <a:lnTo>
                  <a:pt x="26812" y="11259"/>
                </a:lnTo>
                <a:lnTo>
                  <a:pt x="26751" y="11233"/>
                </a:lnTo>
                <a:lnTo>
                  <a:pt x="26689" y="11205"/>
                </a:lnTo>
                <a:lnTo>
                  <a:pt x="26628" y="11175"/>
                </a:lnTo>
                <a:lnTo>
                  <a:pt x="26567" y="11144"/>
                </a:lnTo>
                <a:lnTo>
                  <a:pt x="26507" y="11113"/>
                </a:lnTo>
                <a:lnTo>
                  <a:pt x="26448" y="11080"/>
                </a:lnTo>
                <a:lnTo>
                  <a:pt x="26388" y="11044"/>
                </a:lnTo>
                <a:lnTo>
                  <a:pt x="26330" y="11009"/>
                </a:lnTo>
                <a:lnTo>
                  <a:pt x="26272" y="10971"/>
                </a:lnTo>
                <a:lnTo>
                  <a:pt x="26214" y="10933"/>
                </a:lnTo>
                <a:lnTo>
                  <a:pt x="26158" y="10892"/>
                </a:lnTo>
                <a:lnTo>
                  <a:pt x="26102" y="10852"/>
                </a:lnTo>
                <a:lnTo>
                  <a:pt x="26047" y="10809"/>
                </a:lnTo>
                <a:lnTo>
                  <a:pt x="25992" y="10765"/>
                </a:lnTo>
                <a:lnTo>
                  <a:pt x="25937" y="10720"/>
                </a:lnTo>
                <a:lnTo>
                  <a:pt x="25884" y="10673"/>
                </a:lnTo>
                <a:lnTo>
                  <a:pt x="25840" y="10644"/>
                </a:lnTo>
                <a:lnTo>
                  <a:pt x="25797" y="10618"/>
                </a:lnTo>
                <a:lnTo>
                  <a:pt x="25756" y="10593"/>
                </a:lnTo>
                <a:lnTo>
                  <a:pt x="25718" y="10571"/>
                </a:lnTo>
                <a:lnTo>
                  <a:pt x="25681" y="10551"/>
                </a:lnTo>
                <a:lnTo>
                  <a:pt x="25646" y="10533"/>
                </a:lnTo>
                <a:lnTo>
                  <a:pt x="25613" y="10518"/>
                </a:lnTo>
                <a:lnTo>
                  <a:pt x="25581" y="10503"/>
                </a:lnTo>
                <a:lnTo>
                  <a:pt x="25550" y="10492"/>
                </a:lnTo>
                <a:lnTo>
                  <a:pt x="25521" y="10480"/>
                </a:lnTo>
                <a:lnTo>
                  <a:pt x="25493" y="10472"/>
                </a:lnTo>
                <a:lnTo>
                  <a:pt x="25466" y="10464"/>
                </a:lnTo>
                <a:lnTo>
                  <a:pt x="25440" y="10457"/>
                </a:lnTo>
                <a:lnTo>
                  <a:pt x="25414" y="10452"/>
                </a:lnTo>
                <a:lnTo>
                  <a:pt x="25389" y="10448"/>
                </a:lnTo>
                <a:lnTo>
                  <a:pt x="25364" y="10445"/>
                </a:lnTo>
                <a:lnTo>
                  <a:pt x="3051" y="10445"/>
                </a:lnTo>
                <a:lnTo>
                  <a:pt x="2972" y="10444"/>
                </a:lnTo>
                <a:lnTo>
                  <a:pt x="2894" y="10442"/>
                </a:lnTo>
                <a:lnTo>
                  <a:pt x="2816" y="10437"/>
                </a:lnTo>
                <a:lnTo>
                  <a:pt x="2739" y="10429"/>
                </a:lnTo>
                <a:lnTo>
                  <a:pt x="2662" y="10421"/>
                </a:lnTo>
                <a:lnTo>
                  <a:pt x="2586" y="10411"/>
                </a:lnTo>
                <a:lnTo>
                  <a:pt x="2511" y="10398"/>
                </a:lnTo>
                <a:lnTo>
                  <a:pt x="2436" y="10383"/>
                </a:lnTo>
                <a:lnTo>
                  <a:pt x="2362" y="10367"/>
                </a:lnTo>
                <a:lnTo>
                  <a:pt x="2288" y="10349"/>
                </a:lnTo>
                <a:lnTo>
                  <a:pt x="2215" y="10329"/>
                </a:lnTo>
                <a:lnTo>
                  <a:pt x="2143" y="10309"/>
                </a:lnTo>
                <a:lnTo>
                  <a:pt x="2073" y="10285"/>
                </a:lnTo>
                <a:lnTo>
                  <a:pt x="2002" y="10261"/>
                </a:lnTo>
                <a:lnTo>
                  <a:pt x="1932" y="10234"/>
                </a:lnTo>
                <a:lnTo>
                  <a:pt x="1863" y="10205"/>
                </a:lnTo>
                <a:lnTo>
                  <a:pt x="1795" y="10176"/>
                </a:lnTo>
                <a:lnTo>
                  <a:pt x="1728" y="10144"/>
                </a:lnTo>
                <a:lnTo>
                  <a:pt x="1661" y="10112"/>
                </a:lnTo>
                <a:lnTo>
                  <a:pt x="1597" y="10077"/>
                </a:lnTo>
                <a:lnTo>
                  <a:pt x="1532" y="10041"/>
                </a:lnTo>
                <a:lnTo>
                  <a:pt x="1469" y="10004"/>
                </a:lnTo>
                <a:lnTo>
                  <a:pt x="1406" y="9965"/>
                </a:lnTo>
                <a:lnTo>
                  <a:pt x="1345" y="9924"/>
                </a:lnTo>
                <a:lnTo>
                  <a:pt x="1285" y="9883"/>
                </a:lnTo>
                <a:lnTo>
                  <a:pt x="1225" y="9839"/>
                </a:lnTo>
                <a:lnTo>
                  <a:pt x="1167" y="9794"/>
                </a:lnTo>
                <a:lnTo>
                  <a:pt x="1110" y="9749"/>
                </a:lnTo>
                <a:lnTo>
                  <a:pt x="1055" y="9702"/>
                </a:lnTo>
                <a:lnTo>
                  <a:pt x="999" y="9653"/>
                </a:lnTo>
                <a:lnTo>
                  <a:pt x="945" y="9603"/>
                </a:lnTo>
                <a:lnTo>
                  <a:pt x="893" y="9552"/>
                </a:lnTo>
                <a:lnTo>
                  <a:pt x="842" y="9500"/>
                </a:lnTo>
                <a:lnTo>
                  <a:pt x="792" y="9446"/>
                </a:lnTo>
                <a:lnTo>
                  <a:pt x="743" y="9392"/>
                </a:lnTo>
                <a:lnTo>
                  <a:pt x="696" y="9335"/>
                </a:lnTo>
                <a:lnTo>
                  <a:pt x="651" y="9278"/>
                </a:lnTo>
                <a:lnTo>
                  <a:pt x="606" y="9220"/>
                </a:lnTo>
                <a:lnTo>
                  <a:pt x="562" y="9161"/>
                </a:lnTo>
                <a:lnTo>
                  <a:pt x="521" y="9100"/>
                </a:lnTo>
                <a:lnTo>
                  <a:pt x="480" y="9039"/>
                </a:lnTo>
                <a:lnTo>
                  <a:pt x="441" y="8976"/>
                </a:lnTo>
                <a:lnTo>
                  <a:pt x="404" y="8913"/>
                </a:lnTo>
                <a:lnTo>
                  <a:pt x="367" y="8849"/>
                </a:lnTo>
                <a:lnTo>
                  <a:pt x="333" y="8784"/>
                </a:lnTo>
                <a:lnTo>
                  <a:pt x="301" y="8717"/>
                </a:lnTo>
                <a:lnTo>
                  <a:pt x="270" y="8651"/>
                </a:lnTo>
                <a:lnTo>
                  <a:pt x="239" y="8582"/>
                </a:lnTo>
                <a:lnTo>
                  <a:pt x="211" y="8513"/>
                </a:lnTo>
                <a:lnTo>
                  <a:pt x="185" y="8444"/>
                </a:lnTo>
                <a:lnTo>
                  <a:pt x="160" y="8373"/>
                </a:lnTo>
                <a:lnTo>
                  <a:pt x="136" y="8302"/>
                </a:lnTo>
                <a:lnTo>
                  <a:pt x="116" y="8230"/>
                </a:lnTo>
                <a:lnTo>
                  <a:pt x="96" y="8157"/>
                </a:lnTo>
                <a:lnTo>
                  <a:pt x="78" y="8083"/>
                </a:lnTo>
                <a:lnTo>
                  <a:pt x="61" y="8010"/>
                </a:lnTo>
                <a:lnTo>
                  <a:pt x="47" y="7935"/>
                </a:lnTo>
                <a:lnTo>
                  <a:pt x="34" y="7860"/>
                </a:lnTo>
                <a:lnTo>
                  <a:pt x="24" y="7784"/>
                </a:lnTo>
                <a:lnTo>
                  <a:pt x="16" y="7707"/>
                </a:lnTo>
                <a:lnTo>
                  <a:pt x="8" y="7630"/>
                </a:lnTo>
                <a:lnTo>
                  <a:pt x="4" y="7552"/>
                </a:lnTo>
                <a:lnTo>
                  <a:pt x="1" y="7474"/>
                </a:lnTo>
                <a:lnTo>
                  <a:pt x="0" y="7394"/>
                </a:lnTo>
                <a:lnTo>
                  <a:pt x="0" y="3050"/>
                </a:lnTo>
                <a:lnTo>
                  <a:pt x="1" y="2971"/>
                </a:lnTo>
                <a:lnTo>
                  <a:pt x="4" y="2893"/>
                </a:lnTo>
                <a:lnTo>
                  <a:pt x="8" y="2815"/>
                </a:lnTo>
                <a:lnTo>
                  <a:pt x="16" y="2738"/>
                </a:lnTo>
                <a:lnTo>
                  <a:pt x="24" y="2661"/>
                </a:lnTo>
                <a:lnTo>
                  <a:pt x="34" y="2585"/>
                </a:lnTo>
                <a:lnTo>
                  <a:pt x="47" y="2510"/>
                </a:lnTo>
                <a:lnTo>
                  <a:pt x="61" y="2435"/>
                </a:lnTo>
                <a:lnTo>
                  <a:pt x="78" y="2361"/>
                </a:lnTo>
                <a:lnTo>
                  <a:pt x="96" y="2288"/>
                </a:lnTo>
                <a:lnTo>
                  <a:pt x="116" y="2215"/>
                </a:lnTo>
                <a:lnTo>
                  <a:pt x="136" y="2143"/>
                </a:lnTo>
                <a:lnTo>
                  <a:pt x="160" y="2072"/>
                </a:lnTo>
                <a:lnTo>
                  <a:pt x="185" y="2001"/>
                </a:lnTo>
                <a:lnTo>
                  <a:pt x="211" y="1932"/>
                </a:lnTo>
                <a:lnTo>
                  <a:pt x="239" y="1863"/>
                </a:lnTo>
                <a:lnTo>
                  <a:pt x="270" y="1795"/>
                </a:lnTo>
                <a:lnTo>
                  <a:pt x="301" y="1728"/>
                </a:lnTo>
                <a:lnTo>
                  <a:pt x="333" y="1661"/>
                </a:lnTo>
                <a:lnTo>
                  <a:pt x="367" y="1596"/>
                </a:lnTo>
                <a:lnTo>
                  <a:pt x="404" y="1532"/>
                </a:lnTo>
                <a:lnTo>
                  <a:pt x="441" y="1468"/>
                </a:lnTo>
                <a:lnTo>
                  <a:pt x="480" y="1406"/>
                </a:lnTo>
                <a:lnTo>
                  <a:pt x="521" y="1345"/>
                </a:lnTo>
                <a:lnTo>
                  <a:pt x="562" y="1284"/>
                </a:lnTo>
                <a:lnTo>
                  <a:pt x="606" y="1225"/>
                </a:lnTo>
                <a:lnTo>
                  <a:pt x="651" y="1167"/>
                </a:lnTo>
                <a:lnTo>
                  <a:pt x="696" y="1109"/>
                </a:lnTo>
                <a:lnTo>
                  <a:pt x="743" y="1054"/>
                </a:lnTo>
                <a:lnTo>
                  <a:pt x="792" y="999"/>
                </a:lnTo>
                <a:lnTo>
                  <a:pt x="842" y="946"/>
                </a:lnTo>
                <a:lnTo>
                  <a:pt x="893" y="893"/>
                </a:lnTo>
                <a:lnTo>
                  <a:pt x="945" y="842"/>
                </a:lnTo>
                <a:lnTo>
                  <a:pt x="999" y="792"/>
                </a:lnTo>
                <a:lnTo>
                  <a:pt x="1055" y="744"/>
                </a:lnTo>
                <a:lnTo>
                  <a:pt x="1110" y="696"/>
                </a:lnTo>
                <a:lnTo>
                  <a:pt x="1167" y="650"/>
                </a:lnTo>
                <a:lnTo>
                  <a:pt x="1225" y="606"/>
                </a:lnTo>
                <a:lnTo>
                  <a:pt x="1285" y="563"/>
                </a:lnTo>
                <a:lnTo>
                  <a:pt x="1345" y="520"/>
                </a:lnTo>
                <a:lnTo>
                  <a:pt x="1406" y="481"/>
                </a:lnTo>
                <a:lnTo>
                  <a:pt x="1469" y="441"/>
                </a:lnTo>
                <a:lnTo>
                  <a:pt x="1532" y="404"/>
                </a:lnTo>
                <a:lnTo>
                  <a:pt x="1597" y="368"/>
                </a:lnTo>
                <a:lnTo>
                  <a:pt x="1661" y="334"/>
                </a:lnTo>
                <a:lnTo>
                  <a:pt x="1728" y="301"/>
                </a:lnTo>
                <a:lnTo>
                  <a:pt x="1795" y="270"/>
                </a:lnTo>
                <a:lnTo>
                  <a:pt x="1863" y="239"/>
                </a:lnTo>
                <a:lnTo>
                  <a:pt x="1932" y="211"/>
                </a:lnTo>
                <a:lnTo>
                  <a:pt x="2002" y="185"/>
                </a:lnTo>
                <a:lnTo>
                  <a:pt x="2073" y="160"/>
                </a:lnTo>
                <a:lnTo>
                  <a:pt x="2143" y="137"/>
                </a:lnTo>
                <a:lnTo>
                  <a:pt x="2215" y="116"/>
                </a:lnTo>
                <a:lnTo>
                  <a:pt x="2288" y="96"/>
                </a:lnTo>
                <a:lnTo>
                  <a:pt x="2362" y="78"/>
                </a:lnTo>
                <a:lnTo>
                  <a:pt x="2436" y="61"/>
                </a:lnTo>
                <a:lnTo>
                  <a:pt x="2511" y="48"/>
                </a:lnTo>
                <a:lnTo>
                  <a:pt x="2586" y="35"/>
                </a:lnTo>
                <a:lnTo>
                  <a:pt x="2662" y="24"/>
                </a:lnTo>
                <a:lnTo>
                  <a:pt x="2739" y="16"/>
                </a:lnTo>
                <a:lnTo>
                  <a:pt x="2816" y="8"/>
                </a:lnTo>
                <a:lnTo>
                  <a:pt x="2894" y="4"/>
                </a:lnTo>
                <a:lnTo>
                  <a:pt x="2972" y="1"/>
                </a:lnTo>
                <a:lnTo>
                  <a:pt x="3051" y="0"/>
                </a:lnTo>
                <a:lnTo>
                  <a:pt x="25929" y="0"/>
                </a:lnTo>
                <a:lnTo>
                  <a:pt x="26007" y="1"/>
                </a:lnTo>
                <a:lnTo>
                  <a:pt x="26086" y="4"/>
                </a:lnTo>
                <a:lnTo>
                  <a:pt x="26163" y="8"/>
                </a:lnTo>
                <a:lnTo>
                  <a:pt x="26240" y="16"/>
                </a:lnTo>
                <a:lnTo>
                  <a:pt x="26317" y="24"/>
                </a:lnTo>
                <a:lnTo>
                  <a:pt x="26393" y="35"/>
                </a:lnTo>
                <a:lnTo>
                  <a:pt x="26469" y="48"/>
                </a:lnTo>
                <a:lnTo>
                  <a:pt x="26543" y="61"/>
                </a:lnTo>
                <a:lnTo>
                  <a:pt x="26618" y="78"/>
                </a:lnTo>
                <a:lnTo>
                  <a:pt x="26691" y="96"/>
                </a:lnTo>
                <a:lnTo>
                  <a:pt x="26764" y="116"/>
                </a:lnTo>
                <a:lnTo>
                  <a:pt x="26836" y="137"/>
                </a:lnTo>
                <a:lnTo>
                  <a:pt x="26908" y="160"/>
                </a:lnTo>
                <a:lnTo>
                  <a:pt x="26977" y="185"/>
                </a:lnTo>
                <a:lnTo>
                  <a:pt x="27047" y="211"/>
                </a:lnTo>
                <a:lnTo>
                  <a:pt x="27117" y="239"/>
                </a:lnTo>
                <a:lnTo>
                  <a:pt x="27185" y="270"/>
                </a:lnTo>
                <a:lnTo>
                  <a:pt x="27251" y="301"/>
                </a:lnTo>
                <a:lnTo>
                  <a:pt x="27318" y="334"/>
                </a:lnTo>
                <a:lnTo>
                  <a:pt x="27383" y="368"/>
                </a:lnTo>
                <a:lnTo>
                  <a:pt x="27448" y="404"/>
                </a:lnTo>
                <a:lnTo>
                  <a:pt x="27510" y="441"/>
                </a:lnTo>
                <a:lnTo>
                  <a:pt x="27573" y="481"/>
                </a:lnTo>
                <a:lnTo>
                  <a:pt x="27634" y="520"/>
                </a:lnTo>
                <a:lnTo>
                  <a:pt x="27695" y="563"/>
                </a:lnTo>
                <a:lnTo>
                  <a:pt x="27754" y="606"/>
                </a:lnTo>
                <a:lnTo>
                  <a:pt x="27812" y="650"/>
                </a:lnTo>
                <a:lnTo>
                  <a:pt x="27870" y="696"/>
                </a:lnTo>
                <a:lnTo>
                  <a:pt x="27926" y="744"/>
                </a:lnTo>
                <a:lnTo>
                  <a:pt x="27980" y="792"/>
                </a:lnTo>
                <a:lnTo>
                  <a:pt x="28034" y="842"/>
                </a:lnTo>
                <a:lnTo>
                  <a:pt x="28086" y="893"/>
                </a:lnTo>
                <a:lnTo>
                  <a:pt x="28137" y="946"/>
                </a:lnTo>
                <a:lnTo>
                  <a:pt x="28187" y="999"/>
                </a:lnTo>
                <a:lnTo>
                  <a:pt x="28236" y="1054"/>
                </a:lnTo>
                <a:lnTo>
                  <a:pt x="28283" y="1109"/>
                </a:lnTo>
                <a:lnTo>
                  <a:pt x="28330" y="1167"/>
                </a:lnTo>
                <a:lnTo>
                  <a:pt x="28373" y="1225"/>
                </a:lnTo>
                <a:lnTo>
                  <a:pt x="28417" y="1284"/>
                </a:lnTo>
                <a:lnTo>
                  <a:pt x="28459" y="1345"/>
                </a:lnTo>
                <a:lnTo>
                  <a:pt x="28499" y="1406"/>
                </a:lnTo>
                <a:lnTo>
                  <a:pt x="28538" y="1468"/>
                </a:lnTo>
                <a:lnTo>
                  <a:pt x="28575" y="1532"/>
                </a:lnTo>
                <a:lnTo>
                  <a:pt x="28612" y="1596"/>
                </a:lnTo>
                <a:lnTo>
                  <a:pt x="28646" y="1661"/>
                </a:lnTo>
                <a:lnTo>
                  <a:pt x="28680" y="1728"/>
                </a:lnTo>
                <a:lnTo>
                  <a:pt x="28711" y="1795"/>
                </a:lnTo>
                <a:lnTo>
                  <a:pt x="28740" y="1863"/>
                </a:lnTo>
                <a:lnTo>
                  <a:pt x="28768" y="1932"/>
                </a:lnTo>
                <a:lnTo>
                  <a:pt x="28795" y="2001"/>
                </a:lnTo>
                <a:lnTo>
                  <a:pt x="28820" y="2072"/>
                </a:lnTo>
                <a:lnTo>
                  <a:pt x="28843" y="2143"/>
                </a:lnTo>
                <a:lnTo>
                  <a:pt x="28865" y="2215"/>
                </a:lnTo>
                <a:lnTo>
                  <a:pt x="28884" y="2288"/>
                </a:lnTo>
                <a:lnTo>
                  <a:pt x="28902" y="2361"/>
                </a:lnTo>
                <a:lnTo>
                  <a:pt x="28918" y="2435"/>
                </a:lnTo>
                <a:lnTo>
                  <a:pt x="28933" y="2510"/>
                </a:lnTo>
                <a:lnTo>
                  <a:pt x="28945" y="2585"/>
                </a:lnTo>
                <a:lnTo>
                  <a:pt x="28955" y="2661"/>
                </a:lnTo>
                <a:lnTo>
                  <a:pt x="28965" y="2738"/>
                </a:lnTo>
                <a:lnTo>
                  <a:pt x="28971" y="2815"/>
                </a:lnTo>
                <a:lnTo>
                  <a:pt x="28976" y="2893"/>
                </a:lnTo>
                <a:lnTo>
                  <a:pt x="28979" y="2971"/>
                </a:lnTo>
                <a:lnTo>
                  <a:pt x="28980" y="3050"/>
                </a:lnTo>
                <a:lnTo>
                  <a:pt x="28980" y="5222"/>
                </a:lnTo>
                <a:lnTo>
                  <a:pt x="28979" y="5273"/>
                </a:lnTo>
                <a:lnTo>
                  <a:pt x="28978" y="5323"/>
                </a:lnTo>
                <a:lnTo>
                  <a:pt x="28974" y="5373"/>
                </a:lnTo>
                <a:lnTo>
                  <a:pt x="28969" y="5422"/>
                </a:lnTo>
                <a:lnTo>
                  <a:pt x="28965" y="5447"/>
                </a:lnTo>
                <a:lnTo>
                  <a:pt x="28961" y="5471"/>
                </a:lnTo>
                <a:lnTo>
                  <a:pt x="28955" y="5495"/>
                </a:lnTo>
                <a:lnTo>
                  <a:pt x="28950" y="5518"/>
                </a:lnTo>
                <a:lnTo>
                  <a:pt x="28943" y="5542"/>
                </a:lnTo>
                <a:lnTo>
                  <a:pt x="28936" y="5565"/>
                </a:lnTo>
                <a:lnTo>
                  <a:pt x="28927" y="5588"/>
                </a:lnTo>
                <a:lnTo>
                  <a:pt x="28918" y="5610"/>
                </a:lnTo>
                <a:lnTo>
                  <a:pt x="28825" y="5605"/>
                </a:lnTo>
                <a:lnTo>
                  <a:pt x="28733" y="5603"/>
                </a:lnTo>
                <a:lnTo>
                  <a:pt x="28640" y="5603"/>
                </a:lnTo>
                <a:lnTo>
                  <a:pt x="28548" y="5605"/>
                </a:lnTo>
                <a:lnTo>
                  <a:pt x="28456" y="5610"/>
                </a:lnTo>
                <a:lnTo>
                  <a:pt x="28364" y="5617"/>
                </a:lnTo>
                <a:lnTo>
                  <a:pt x="28274" y="5625"/>
                </a:lnTo>
                <a:lnTo>
                  <a:pt x="28183" y="5637"/>
                </a:lnTo>
                <a:lnTo>
                  <a:pt x="28092" y="5649"/>
                </a:lnTo>
                <a:lnTo>
                  <a:pt x="28003" y="5665"/>
                </a:lnTo>
                <a:lnTo>
                  <a:pt x="27913" y="5682"/>
                </a:lnTo>
                <a:lnTo>
                  <a:pt x="27825" y="5702"/>
                </a:lnTo>
                <a:lnTo>
                  <a:pt x="27737" y="5725"/>
                </a:lnTo>
                <a:lnTo>
                  <a:pt x="27650" y="5749"/>
                </a:lnTo>
                <a:lnTo>
                  <a:pt x="27564" y="5776"/>
                </a:lnTo>
                <a:lnTo>
                  <a:pt x="27478" y="5805"/>
                </a:lnTo>
                <a:lnTo>
                  <a:pt x="27437" y="5821"/>
                </a:lnTo>
                <a:lnTo>
                  <a:pt x="27394" y="5836"/>
                </a:lnTo>
                <a:lnTo>
                  <a:pt x="27352" y="5853"/>
                </a:lnTo>
                <a:lnTo>
                  <a:pt x="27311" y="5870"/>
                </a:lnTo>
                <a:lnTo>
                  <a:pt x="27269" y="5887"/>
                </a:lnTo>
                <a:lnTo>
                  <a:pt x="27228" y="5906"/>
                </a:lnTo>
                <a:lnTo>
                  <a:pt x="27187" y="5925"/>
                </a:lnTo>
                <a:lnTo>
                  <a:pt x="27147" y="5945"/>
                </a:lnTo>
                <a:lnTo>
                  <a:pt x="27107" y="5964"/>
                </a:lnTo>
                <a:lnTo>
                  <a:pt x="27066" y="5985"/>
                </a:lnTo>
                <a:lnTo>
                  <a:pt x="27026" y="6007"/>
                </a:lnTo>
                <a:lnTo>
                  <a:pt x="26988" y="6029"/>
                </a:lnTo>
                <a:lnTo>
                  <a:pt x="26948" y="6051"/>
                </a:lnTo>
                <a:lnTo>
                  <a:pt x="26910" y="6075"/>
                </a:lnTo>
                <a:lnTo>
                  <a:pt x="26871" y="6098"/>
                </a:lnTo>
                <a:lnTo>
                  <a:pt x="26833" y="6123"/>
                </a:lnTo>
                <a:lnTo>
                  <a:pt x="26795" y="6148"/>
                </a:lnTo>
                <a:lnTo>
                  <a:pt x="26758" y="6173"/>
                </a:lnTo>
                <a:lnTo>
                  <a:pt x="26721" y="6199"/>
                </a:lnTo>
                <a:lnTo>
                  <a:pt x="26684" y="6226"/>
                </a:lnTo>
                <a:lnTo>
                  <a:pt x="26648" y="6253"/>
                </a:lnTo>
                <a:lnTo>
                  <a:pt x="26612" y="6281"/>
                </a:lnTo>
                <a:lnTo>
                  <a:pt x="26577" y="6309"/>
                </a:lnTo>
                <a:lnTo>
                  <a:pt x="26541" y="6338"/>
                </a:lnTo>
                <a:lnTo>
                  <a:pt x="26507" y="6368"/>
                </a:lnTo>
                <a:lnTo>
                  <a:pt x="26473" y="6398"/>
                </a:lnTo>
                <a:lnTo>
                  <a:pt x="26438" y="6430"/>
                </a:lnTo>
                <a:lnTo>
                  <a:pt x="26405" y="6462"/>
                </a:lnTo>
                <a:lnTo>
                  <a:pt x="26372" y="6494"/>
                </a:lnTo>
                <a:lnTo>
                  <a:pt x="26339" y="6526"/>
                </a:lnTo>
                <a:lnTo>
                  <a:pt x="26307" y="6560"/>
                </a:lnTo>
                <a:lnTo>
                  <a:pt x="26275" y="6594"/>
                </a:lnTo>
                <a:lnTo>
                  <a:pt x="26232" y="6643"/>
                </a:lnTo>
                <a:lnTo>
                  <a:pt x="26191" y="6694"/>
                </a:lnTo>
                <a:lnTo>
                  <a:pt x="26152" y="6744"/>
                </a:lnTo>
                <a:lnTo>
                  <a:pt x="26113" y="6796"/>
                </a:lnTo>
                <a:lnTo>
                  <a:pt x="26076" y="6848"/>
                </a:lnTo>
                <a:lnTo>
                  <a:pt x="26041" y="6901"/>
                </a:lnTo>
                <a:lnTo>
                  <a:pt x="26006" y="6954"/>
                </a:lnTo>
                <a:lnTo>
                  <a:pt x="25973" y="7008"/>
                </a:lnTo>
                <a:lnTo>
                  <a:pt x="25942" y="7063"/>
                </a:lnTo>
                <a:lnTo>
                  <a:pt x="25911" y="7119"/>
                </a:lnTo>
                <a:lnTo>
                  <a:pt x="25882" y="7174"/>
                </a:lnTo>
                <a:lnTo>
                  <a:pt x="25855" y="7231"/>
                </a:lnTo>
                <a:lnTo>
                  <a:pt x="25829" y="7287"/>
                </a:lnTo>
                <a:lnTo>
                  <a:pt x="25804" y="7344"/>
                </a:lnTo>
                <a:lnTo>
                  <a:pt x="25780" y="7403"/>
                </a:lnTo>
                <a:lnTo>
                  <a:pt x="25758" y="7461"/>
                </a:lnTo>
                <a:lnTo>
                  <a:pt x="25738" y="7519"/>
                </a:lnTo>
                <a:lnTo>
                  <a:pt x="25719" y="7578"/>
                </a:lnTo>
                <a:lnTo>
                  <a:pt x="25701" y="7637"/>
                </a:lnTo>
                <a:lnTo>
                  <a:pt x="25684" y="7697"/>
                </a:lnTo>
                <a:lnTo>
                  <a:pt x="25669" y="7757"/>
                </a:lnTo>
                <a:lnTo>
                  <a:pt x="25655" y="7817"/>
                </a:lnTo>
                <a:lnTo>
                  <a:pt x="25643" y="7877"/>
                </a:lnTo>
                <a:lnTo>
                  <a:pt x="25631" y="7938"/>
                </a:lnTo>
                <a:lnTo>
                  <a:pt x="25622" y="7998"/>
                </a:lnTo>
                <a:lnTo>
                  <a:pt x="25614" y="8058"/>
                </a:lnTo>
                <a:lnTo>
                  <a:pt x="25606" y="8120"/>
                </a:lnTo>
                <a:lnTo>
                  <a:pt x="25601" y="8180"/>
                </a:lnTo>
                <a:lnTo>
                  <a:pt x="25597" y="8242"/>
                </a:lnTo>
                <a:lnTo>
                  <a:pt x="25595" y="8303"/>
                </a:lnTo>
                <a:lnTo>
                  <a:pt x="25593" y="8363"/>
                </a:lnTo>
                <a:lnTo>
                  <a:pt x="25593" y="8425"/>
                </a:lnTo>
                <a:lnTo>
                  <a:pt x="25595" y="8486"/>
                </a:lnTo>
                <a:lnTo>
                  <a:pt x="25597" y="8547"/>
                </a:lnTo>
                <a:lnTo>
                  <a:pt x="25601" y="8608"/>
                </a:lnTo>
                <a:lnTo>
                  <a:pt x="25607" y="8668"/>
                </a:lnTo>
                <a:lnTo>
                  <a:pt x="25614" y="8729"/>
                </a:lnTo>
                <a:lnTo>
                  <a:pt x="25622" y="8789"/>
                </a:lnTo>
                <a:lnTo>
                  <a:pt x="25632" y="8849"/>
                </a:lnTo>
                <a:lnTo>
                  <a:pt x="25644" y="8910"/>
                </a:lnTo>
                <a:lnTo>
                  <a:pt x="25656" y="8969"/>
                </a:lnTo>
                <a:lnTo>
                  <a:pt x="25670" y="9028"/>
                </a:lnTo>
                <a:lnTo>
                  <a:pt x="25686" y="9088"/>
                </a:lnTo>
                <a:lnTo>
                  <a:pt x="25702" y="9146"/>
                </a:lnTo>
                <a:lnTo>
                  <a:pt x="25721" y="9204"/>
                </a:lnTo>
                <a:lnTo>
                  <a:pt x="25740" y="9263"/>
                </a:lnTo>
                <a:lnTo>
                  <a:pt x="25762" y="9320"/>
                </a:lnTo>
                <a:lnTo>
                  <a:pt x="25783" y="9377"/>
                </a:lnTo>
                <a:lnTo>
                  <a:pt x="25807" y="9434"/>
                </a:lnTo>
                <a:lnTo>
                  <a:pt x="25832" y="9490"/>
                </a:lnTo>
                <a:lnTo>
                  <a:pt x="25859" y="9546"/>
                </a:lnTo>
                <a:lnTo>
                  <a:pt x="25888" y="9601"/>
                </a:lnTo>
                <a:lnTo>
                  <a:pt x="25917" y="9655"/>
                </a:lnTo>
                <a:lnTo>
                  <a:pt x="25948" y="9709"/>
                </a:lnTo>
                <a:lnTo>
                  <a:pt x="25980" y="9762"/>
                </a:lnTo>
                <a:lnTo>
                  <a:pt x="26015" y="9815"/>
                </a:lnTo>
                <a:lnTo>
                  <a:pt x="26050" y="9867"/>
                </a:lnTo>
                <a:lnTo>
                  <a:pt x="26086" y="9918"/>
                </a:lnTo>
                <a:lnTo>
                  <a:pt x="26124" y="9969"/>
                </a:lnTo>
                <a:lnTo>
                  <a:pt x="26163" y="10018"/>
                </a:lnTo>
                <a:lnTo>
                  <a:pt x="26205" y="10067"/>
                </a:lnTo>
                <a:lnTo>
                  <a:pt x="26247" y="10116"/>
                </a:lnTo>
                <a:lnTo>
                  <a:pt x="26290" y="10163"/>
                </a:lnTo>
                <a:lnTo>
                  <a:pt x="26336" y="10210"/>
                </a:lnTo>
                <a:lnTo>
                  <a:pt x="26383" y="10254"/>
                </a:lnTo>
                <a:lnTo>
                  <a:pt x="26430" y="10298"/>
                </a:lnTo>
                <a:lnTo>
                  <a:pt x="26479" y="10340"/>
                </a:lnTo>
                <a:lnTo>
                  <a:pt x="26528" y="10380"/>
                </a:lnTo>
                <a:lnTo>
                  <a:pt x="26579" y="10419"/>
                </a:lnTo>
                <a:lnTo>
                  <a:pt x="26630" y="10456"/>
                </a:lnTo>
                <a:lnTo>
                  <a:pt x="26682" y="10492"/>
                </a:lnTo>
                <a:lnTo>
                  <a:pt x="26735" y="10525"/>
                </a:lnTo>
                <a:lnTo>
                  <a:pt x="26788" y="10557"/>
                </a:lnTo>
                <a:lnTo>
                  <a:pt x="26843" y="10588"/>
                </a:lnTo>
                <a:lnTo>
                  <a:pt x="26897" y="10618"/>
                </a:lnTo>
                <a:lnTo>
                  <a:pt x="26954" y="10645"/>
                </a:lnTo>
                <a:lnTo>
                  <a:pt x="27010" y="10671"/>
                </a:lnTo>
                <a:lnTo>
                  <a:pt x="27067" y="10695"/>
                </a:lnTo>
                <a:lnTo>
                  <a:pt x="27124" y="10718"/>
                </a:lnTo>
                <a:lnTo>
                  <a:pt x="27182" y="10738"/>
                </a:lnTo>
                <a:lnTo>
                  <a:pt x="27240" y="10758"/>
                </a:lnTo>
                <a:lnTo>
                  <a:pt x="27298" y="10776"/>
                </a:lnTo>
                <a:lnTo>
                  <a:pt x="27357" y="10792"/>
                </a:lnTo>
                <a:lnTo>
                  <a:pt x="27417" y="10807"/>
                </a:lnTo>
                <a:lnTo>
                  <a:pt x="27476" y="10821"/>
                </a:lnTo>
                <a:lnTo>
                  <a:pt x="27535" y="10832"/>
                </a:lnTo>
                <a:lnTo>
                  <a:pt x="27596" y="10841"/>
                </a:lnTo>
                <a:lnTo>
                  <a:pt x="27655" y="10850"/>
                </a:lnTo>
                <a:lnTo>
                  <a:pt x="27716" y="10857"/>
                </a:lnTo>
                <a:lnTo>
                  <a:pt x="27776" y="10862"/>
                </a:lnTo>
                <a:lnTo>
                  <a:pt x="27836" y="10865"/>
                </a:lnTo>
                <a:lnTo>
                  <a:pt x="27897" y="10867"/>
                </a:lnTo>
                <a:lnTo>
                  <a:pt x="27956" y="10868"/>
                </a:lnTo>
                <a:lnTo>
                  <a:pt x="28016" y="10867"/>
                </a:lnTo>
                <a:lnTo>
                  <a:pt x="28077" y="10864"/>
                </a:lnTo>
                <a:lnTo>
                  <a:pt x="28136" y="10860"/>
                </a:lnTo>
                <a:lnTo>
                  <a:pt x="28195" y="10854"/>
                </a:lnTo>
                <a:lnTo>
                  <a:pt x="28255" y="10847"/>
                </a:lnTo>
                <a:lnTo>
                  <a:pt x="28314" y="10838"/>
                </a:lnTo>
                <a:lnTo>
                  <a:pt x="28372" y="10828"/>
                </a:lnTo>
                <a:lnTo>
                  <a:pt x="28431" y="10815"/>
                </a:lnTo>
                <a:lnTo>
                  <a:pt x="28488" y="10802"/>
                </a:lnTo>
                <a:lnTo>
                  <a:pt x="28545" y="10786"/>
                </a:lnTo>
                <a:lnTo>
                  <a:pt x="28603" y="10770"/>
                </a:lnTo>
                <a:lnTo>
                  <a:pt x="28659" y="10752"/>
                </a:lnTo>
                <a:lnTo>
                  <a:pt x="28714" y="10732"/>
                </a:lnTo>
                <a:lnTo>
                  <a:pt x="28769" y="10710"/>
                </a:lnTo>
                <a:lnTo>
                  <a:pt x="28823" y="10687"/>
                </a:lnTo>
                <a:lnTo>
                  <a:pt x="28877" y="10662"/>
                </a:lnTo>
                <a:lnTo>
                  <a:pt x="28930" y="10636"/>
                </a:lnTo>
                <a:lnTo>
                  <a:pt x="28983" y="10609"/>
                </a:lnTo>
                <a:lnTo>
                  <a:pt x="29034" y="10580"/>
                </a:lnTo>
                <a:lnTo>
                  <a:pt x="29083" y="10549"/>
                </a:lnTo>
                <a:lnTo>
                  <a:pt x="29133" y="10517"/>
                </a:lnTo>
                <a:lnTo>
                  <a:pt x="29181" y="10482"/>
                </a:lnTo>
                <a:lnTo>
                  <a:pt x="29229" y="10447"/>
                </a:lnTo>
                <a:lnTo>
                  <a:pt x="29276" y="10411"/>
                </a:lnTo>
                <a:lnTo>
                  <a:pt x="29321" y="10372"/>
                </a:lnTo>
                <a:lnTo>
                  <a:pt x="29366" y="10332"/>
                </a:lnTo>
                <a:lnTo>
                  <a:pt x="29408" y="10291"/>
                </a:lnTo>
                <a:lnTo>
                  <a:pt x="29450" y="10247"/>
                </a:lnTo>
                <a:lnTo>
                  <a:pt x="29491" y="10202"/>
                </a:lnTo>
                <a:lnTo>
                  <a:pt x="29530" y="10157"/>
                </a:lnTo>
                <a:lnTo>
                  <a:pt x="29569" y="10109"/>
                </a:lnTo>
                <a:lnTo>
                  <a:pt x="29605" y="10060"/>
                </a:lnTo>
                <a:lnTo>
                  <a:pt x="29640" y="10009"/>
                </a:lnTo>
                <a:lnTo>
                  <a:pt x="29674" y="9957"/>
                </a:lnTo>
                <a:lnTo>
                  <a:pt x="29707" y="9903"/>
                </a:lnTo>
                <a:lnTo>
                  <a:pt x="29727" y="9868"/>
                </a:lnTo>
                <a:lnTo>
                  <a:pt x="29746" y="9833"/>
                </a:lnTo>
                <a:lnTo>
                  <a:pt x="29764" y="9798"/>
                </a:lnTo>
                <a:lnTo>
                  <a:pt x="29783" y="9761"/>
                </a:lnTo>
                <a:lnTo>
                  <a:pt x="29800" y="9726"/>
                </a:lnTo>
                <a:lnTo>
                  <a:pt x="29817" y="9688"/>
                </a:lnTo>
                <a:lnTo>
                  <a:pt x="29833" y="9652"/>
                </a:lnTo>
                <a:lnTo>
                  <a:pt x="29850" y="9614"/>
                </a:lnTo>
                <a:lnTo>
                  <a:pt x="29864" y="9577"/>
                </a:lnTo>
                <a:lnTo>
                  <a:pt x="29879" y="9538"/>
                </a:lnTo>
                <a:lnTo>
                  <a:pt x="29893" y="9501"/>
                </a:lnTo>
                <a:lnTo>
                  <a:pt x="29906" y="9462"/>
                </a:lnTo>
                <a:lnTo>
                  <a:pt x="29918" y="9424"/>
                </a:lnTo>
                <a:lnTo>
                  <a:pt x="29931" y="9384"/>
                </a:lnTo>
                <a:lnTo>
                  <a:pt x="29942" y="9346"/>
                </a:lnTo>
                <a:lnTo>
                  <a:pt x="29953" y="9306"/>
                </a:lnTo>
                <a:lnTo>
                  <a:pt x="29962" y="9267"/>
                </a:lnTo>
                <a:lnTo>
                  <a:pt x="29971" y="9227"/>
                </a:lnTo>
                <a:lnTo>
                  <a:pt x="29980" y="9188"/>
                </a:lnTo>
                <a:lnTo>
                  <a:pt x="29988" y="9147"/>
                </a:lnTo>
                <a:lnTo>
                  <a:pt x="29994" y="9108"/>
                </a:lnTo>
                <a:lnTo>
                  <a:pt x="30001" y="9068"/>
                </a:lnTo>
                <a:lnTo>
                  <a:pt x="30006" y="9027"/>
                </a:lnTo>
                <a:lnTo>
                  <a:pt x="30011" y="8988"/>
                </a:lnTo>
                <a:lnTo>
                  <a:pt x="30015" y="8947"/>
                </a:lnTo>
                <a:lnTo>
                  <a:pt x="30018" y="8908"/>
                </a:lnTo>
                <a:lnTo>
                  <a:pt x="30020" y="8867"/>
                </a:lnTo>
                <a:lnTo>
                  <a:pt x="30021" y="8827"/>
                </a:lnTo>
                <a:lnTo>
                  <a:pt x="30023" y="8787"/>
                </a:lnTo>
                <a:lnTo>
                  <a:pt x="30023" y="8747"/>
                </a:lnTo>
                <a:lnTo>
                  <a:pt x="30021" y="8707"/>
                </a:lnTo>
                <a:lnTo>
                  <a:pt x="30019" y="8667"/>
                </a:lnTo>
                <a:lnTo>
                  <a:pt x="30017" y="8628"/>
                </a:lnTo>
                <a:lnTo>
                  <a:pt x="30013" y="8588"/>
                </a:lnTo>
                <a:lnTo>
                  <a:pt x="30009" y="8549"/>
                </a:lnTo>
                <a:lnTo>
                  <a:pt x="30004" y="8509"/>
                </a:lnTo>
                <a:lnTo>
                  <a:pt x="29998" y="8471"/>
                </a:lnTo>
                <a:lnTo>
                  <a:pt x="29990" y="8432"/>
                </a:lnTo>
                <a:lnTo>
                  <a:pt x="29982" y="8394"/>
                </a:lnTo>
                <a:lnTo>
                  <a:pt x="29974" y="8355"/>
                </a:lnTo>
                <a:lnTo>
                  <a:pt x="29963" y="8317"/>
                </a:lnTo>
                <a:lnTo>
                  <a:pt x="29953" y="8279"/>
                </a:lnTo>
                <a:lnTo>
                  <a:pt x="29941" y="8242"/>
                </a:lnTo>
                <a:lnTo>
                  <a:pt x="29928" y="8204"/>
                </a:lnTo>
                <a:lnTo>
                  <a:pt x="29914" y="8168"/>
                </a:lnTo>
                <a:lnTo>
                  <a:pt x="29900" y="8130"/>
                </a:lnTo>
                <a:lnTo>
                  <a:pt x="29884" y="8095"/>
                </a:lnTo>
                <a:lnTo>
                  <a:pt x="29867" y="8058"/>
                </a:lnTo>
                <a:lnTo>
                  <a:pt x="29850" y="8023"/>
                </a:lnTo>
                <a:lnTo>
                  <a:pt x="29831" y="7989"/>
                </a:lnTo>
                <a:lnTo>
                  <a:pt x="29811" y="7954"/>
                </a:lnTo>
                <a:lnTo>
                  <a:pt x="29790" y="7920"/>
                </a:lnTo>
                <a:lnTo>
                  <a:pt x="29767" y="7887"/>
                </a:lnTo>
                <a:lnTo>
                  <a:pt x="29745" y="7853"/>
                </a:lnTo>
                <a:lnTo>
                  <a:pt x="29721" y="7821"/>
                </a:lnTo>
                <a:lnTo>
                  <a:pt x="29696" y="7789"/>
                </a:lnTo>
                <a:lnTo>
                  <a:pt x="29670" y="7758"/>
                </a:lnTo>
                <a:lnTo>
                  <a:pt x="29643" y="7726"/>
                </a:lnTo>
                <a:lnTo>
                  <a:pt x="29613" y="7696"/>
                </a:lnTo>
                <a:lnTo>
                  <a:pt x="29584" y="7666"/>
                </a:lnTo>
                <a:lnTo>
                  <a:pt x="29553" y="7637"/>
                </a:lnTo>
                <a:lnTo>
                  <a:pt x="29522" y="7609"/>
                </a:lnTo>
                <a:lnTo>
                  <a:pt x="29488" y="7581"/>
                </a:lnTo>
                <a:lnTo>
                  <a:pt x="29454" y="7554"/>
                </a:lnTo>
                <a:lnTo>
                  <a:pt x="29417" y="7517"/>
                </a:lnTo>
                <a:lnTo>
                  <a:pt x="29384" y="7487"/>
                </a:lnTo>
                <a:lnTo>
                  <a:pt x="29355" y="7461"/>
                </a:lnTo>
                <a:lnTo>
                  <a:pt x="29331" y="7439"/>
                </a:lnTo>
                <a:lnTo>
                  <a:pt x="29297" y="7412"/>
                </a:lnTo>
                <a:lnTo>
                  <a:pt x="29285" y="7403"/>
                </a:lnTo>
                <a:close/>
              </a:path>
            </a:pathLst>
          </a:custGeom>
          <a:solidFill>
            <a:srgbClr val="47BAB8"/>
          </a:solidFill>
          <a:ln w="38100">
            <a:solidFill>
              <a:schemeClr val="bg1"/>
            </a:solidFill>
          </a:ln>
          <a:effectLst>
            <a:outerShdw blurRad="57150" dist="19050" dir="5400000" algn="ctr" rotWithShape="0">
              <a:srgbClr val="000000">
                <a:alpha val="63000"/>
              </a:srgbClr>
            </a:outerShdw>
          </a:effectLst>
        </p:spPr>
        <p:txBody>
          <a:bodyPr rIns="378000" anchor="ctr">
            <a:normAutofit/>
          </a:bodyPr>
          <a:lstStyle/>
          <a:p>
            <a:pPr algn="ctr" defTabSz="1371600">
              <a:defRPr/>
            </a:pPr>
            <a:r>
              <a:rPr lang="en-US" altLang="zh-CN" sz="3000" kern="0">
                <a:solidFill>
                  <a:srgbClr val="FFFFFF"/>
                </a:solidFill>
                <a:latin typeface="#9Slide03 AllRoundGothic" panose="020B0703020202020104" pitchFamily="34" charset="0"/>
                <a:ea typeface="微软雅黑"/>
                <a:cs typeface="+mn-ea"/>
                <a:sym typeface="+mn-lt"/>
              </a:rPr>
              <a:t>Câu 18</a:t>
            </a:r>
            <a:endParaRPr lang="zh-CN" altLang="en-US" sz="3000" kern="0" dirty="0">
              <a:solidFill>
                <a:srgbClr val="FFFFFF"/>
              </a:solidFill>
              <a:latin typeface="#9Slide03 AllRoundGothic" panose="020B0703020202020104" pitchFamily="34" charset="0"/>
              <a:ea typeface="微软雅黑"/>
              <a:cs typeface="+mn-ea"/>
              <a:sym typeface="+mn-lt"/>
            </a:endParaRPr>
          </a:p>
        </p:txBody>
      </p:sp>
      <p:pic>
        <p:nvPicPr>
          <p:cNvPr id="35" name="图片 34" descr="n23 Fb Tran Manh Tung"/>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13715999" y="-2931"/>
            <a:ext cx="4560277" cy="2378193"/>
          </a:xfrm>
          <a:prstGeom prst="rect">
            <a:avLst/>
          </a:prstGeom>
        </p:spPr>
      </p:pic>
      <p:sp>
        <p:nvSpPr>
          <p:cNvPr id="5" name="MH_SubTitle_1" descr="n23 Fb Tran Manh Tung">
            <a:extLst>
              <a:ext uri="{FF2B5EF4-FFF2-40B4-BE49-F238E27FC236}">
                <a16:creationId xmlns:a16="http://schemas.microsoft.com/office/drawing/2014/main" id="{9D28E713-95EC-66F4-239B-A093E3023D9A}"/>
              </a:ext>
            </a:extLst>
          </p:cNvPr>
          <p:cNvSpPr/>
          <p:nvPr>
            <p:custDataLst>
              <p:tags r:id="rId2"/>
            </p:custDataLst>
          </p:nvPr>
        </p:nvSpPr>
        <p:spPr>
          <a:xfrm>
            <a:off x="2214176" y="764607"/>
            <a:ext cx="9953474" cy="1206253"/>
          </a:xfrm>
          <a:prstGeom prst="rect">
            <a:avLst/>
          </a:prstGeom>
          <a:solidFill>
            <a:srgbClr val="FFFFFF"/>
          </a:solidFill>
          <a:effectLst/>
        </p:spPr>
        <p:txBody>
          <a:bodyPr anchor="ctr"/>
          <a:lstStyle/>
          <a:p>
            <a:pPr algn="ctr" defTabSz="1828755">
              <a:lnSpc>
                <a:spcPct val="150000"/>
              </a:lnSpc>
              <a:defRPr/>
            </a:pPr>
            <a:r>
              <a:rPr lang="en-US" altLang="zh-CN" sz="2800" kern="0">
                <a:latin typeface="#9Slide03 AllRoundGothic" panose="020B0703020202020104" pitchFamily="34" charset="0"/>
                <a:ea typeface="微软雅黑"/>
                <a:cs typeface="+mn-ea"/>
                <a:sym typeface="+mn-lt"/>
              </a:rPr>
              <a:t>ỨNG DỤNG CỦA VẬT LÍ TRONG CÔNG NGHIỆP HẠT NHÂN</a:t>
            </a:r>
            <a:endParaRPr lang="zh-CN" altLang="en-US" sz="2800" kern="0" dirty="0">
              <a:latin typeface="#9Slide03 AllRoundGothic" panose="020B0703020202020104" pitchFamily="34" charset="0"/>
              <a:ea typeface="微软雅黑"/>
              <a:cs typeface="+mn-ea"/>
              <a:sym typeface="+mn-lt"/>
            </a:endParaRPr>
          </a:p>
        </p:txBody>
      </p:sp>
      <p:sp>
        <p:nvSpPr>
          <p:cNvPr id="8" name="MH_Text_1" descr="n23 Fb Tran Manh Tung">
            <a:extLst>
              <a:ext uri="{FF2B5EF4-FFF2-40B4-BE49-F238E27FC236}">
                <a16:creationId xmlns:a16="http://schemas.microsoft.com/office/drawing/2014/main" id="{9165C4D4-457E-F7A9-1583-5A9DA4F90BED}"/>
              </a:ext>
            </a:extLst>
          </p:cNvPr>
          <p:cNvSpPr txBox="1">
            <a:spLocks noChangeArrowheads="1"/>
          </p:cNvSpPr>
          <p:nvPr>
            <p:custDataLst>
              <p:tags r:id="rId3"/>
            </p:custDataLst>
          </p:nvPr>
        </p:nvSpPr>
        <p:spPr bwMode="auto">
          <a:xfrm>
            <a:off x="3474677" y="2019300"/>
            <a:ext cx="13258799" cy="1381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just"/>
            <a:r>
              <a:rPr lang="en-US" sz="2800"/>
              <a:t>+ Năng lượng hạt nhân là gì? Phân loại?</a:t>
            </a:r>
          </a:p>
          <a:p>
            <a:pPr lvl="0" algn="just"/>
            <a:r>
              <a:rPr lang="en-US" sz="2800"/>
              <a:t>+ Năng lượng hạt nhân hiện tại được sử dụng chủ yếu dựa vào phản ứng nào?</a:t>
            </a:r>
            <a:r>
              <a:rPr lang="en-US" sz="2800" b="1"/>
              <a:t> </a:t>
            </a:r>
            <a:r>
              <a:rPr lang="en-US" sz="2800"/>
              <a:t>và được tạo thành ở đâu?</a:t>
            </a:r>
          </a:p>
        </p:txBody>
      </p:sp>
      <p:sp>
        <p:nvSpPr>
          <p:cNvPr id="2" name="MH_Other_5" descr="n23 Fb Tran Manh Tung">
            <a:extLst>
              <a:ext uri="{FF2B5EF4-FFF2-40B4-BE49-F238E27FC236}">
                <a16:creationId xmlns:a16="http://schemas.microsoft.com/office/drawing/2014/main" id="{F15B6D15-C60E-5DFD-3471-B2FCD1B58267}"/>
              </a:ext>
            </a:extLst>
          </p:cNvPr>
          <p:cNvSpPr>
            <a:spLocks noChangeArrowheads="1"/>
          </p:cNvSpPr>
          <p:nvPr>
            <p:custDataLst>
              <p:tags r:id="rId4"/>
            </p:custDataLst>
          </p:nvPr>
        </p:nvSpPr>
        <p:spPr bwMode="auto">
          <a:xfrm rot="1805303" flipH="1">
            <a:off x="1405753" y="720126"/>
            <a:ext cx="1172424" cy="1010529"/>
          </a:xfrm>
          <a:prstGeom prst="triangle">
            <a:avLst>
              <a:gd name="adj" fmla="val 50000"/>
            </a:avLst>
          </a:prstGeom>
          <a:solidFill>
            <a:srgbClr val="FFC305">
              <a:lumMod val="40000"/>
              <a:lumOff val="60000"/>
            </a:srgbClr>
          </a:solidFill>
          <a:ln>
            <a:noFill/>
          </a:ln>
        </p:spPr>
        <p:txBody>
          <a:bodyPr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just" defTabSz="1371600">
              <a:lnSpc>
                <a:spcPct val="130000"/>
              </a:lnSpc>
              <a:defRPr/>
            </a:pPr>
            <a:endParaRPr lang="zh-CN" altLang="en-US" sz="2700" kern="0">
              <a:solidFill>
                <a:srgbClr val="FFFFFF"/>
              </a:solidFill>
              <a:latin typeface="微软雅黑"/>
              <a:ea typeface="微软雅黑"/>
              <a:cs typeface="+mn-ea"/>
              <a:sym typeface="+mn-lt"/>
            </a:endParaRPr>
          </a:p>
        </p:txBody>
      </p:sp>
      <p:sp>
        <p:nvSpPr>
          <p:cNvPr id="18" name="MH_Other_6" descr="n23 Fb Tran Manh Tung">
            <a:extLst>
              <a:ext uri="{FF2B5EF4-FFF2-40B4-BE49-F238E27FC236}">
                <a16:creationId xmlns:a16="http://schemas.microsoft.com/office/drawing/2014/main" id="{2A3C7E10-0D2C-00C3-11B5-7B2169E7FFE6}"/>
              </a:ext>
            </a:extLst>
          </p:cNvPr>
          <p:cNvSpPr>
            <a:spLocks/>
          </p:cNvSpPr>
          <p:nvPr>
            <p:custDataLst>
              <p:tags r:id="rId5"/>
            </p:custDataLst>
          </p:nvPr>
        </p:nvSpPr>
        <p:spPr bwMode="auto">
          <a:xfrm>
            <a:off x="484006" y="200500"/>
            <a:ext cx="1558878" cy="1796498"/>
          </a:xfrm>
          <a:custGeom>
            <a:avLst/>
            <a:gdLst>
              <a:gd name="T0" fmla="*/ 477 w 1030516"/>
              <a:gd name="T1" fmla="*/ 0 h 1186577"/>
              <a:gd name="T2" fmla="*/ 678091 w 1030516"/>
              <a:gd name="T3" fmla="*/ 389224 h 1186577"/>
              <a:gd name="T4" fmla="*/ 0 w 1030516"/>
              <a:gd name="T5" fmla="*/ 783469 h 1186577"/>
              <a:gd name="T6" fmla="*/ 0 60000 65536"/>
              <a:gd name="T7" fmla="*/ 0 60000 65536"/>
              <a:gd name="T8" fmla="*/ 0 60000 65536"/>
              <a:gd name="T9" fmla="*/ 0 w 1030516"/>
              <a:gd name="T10" fmla="*/ 0 h 1186577"/>
              <a:gd name="T11" fmla="*/ 1030516 w 1030516"/>
              <a:gd name="T12" fmla="*/ 1186577 h 1186577"/>
            </a:gdLst>
            <a:ahLst/>
            <a:cxnLst>
              <a:cxn ang="T6">
                <a:pos x="T0" y="T1"/>
              </a:cxn>
              <a:cxn ang="T7">
                <a:pos x="T2" y="T3"/>
              </a:cxn>
              <a:cxn ang="T8">
                <a:pos x="T4" y="T5"/>
              </a:cxn>
            </a:cxnLst>
            <a:rect l="T9" t="T10" r="T11" b="T12"/>
            <a:pathLst>
              <a:path w="1030516" h="1186577">
                <a:moveTo>
                  <a:pt x="724" y="0"/>
                </a:moveTo>
                <a:lnTo>
                  <a:pt x="1030516" y="589487"/>
                </a:lnTo>
                <a:lnTo>
                  <a:pt x="0" y="1186577"/>
                </a:lnTo>
                <a:lnTo>
                  <a:pt x="724" y="0"/>
                </a:lnTo>
                <a:close/>
              </a:path>
            </a:pathLst>
          </a:custGeom>
          <a:solidFill>
            <a:srgbClr val="F97F08"/>
          </a:solidFill>
          <a:ln>
            <a:noFill/>
          </a:ln>
        </p:spPr>
        <p:txBody>
          <a:bodyPr rIns="648000" anchor="ctr"/>
          <a:lstStyle>
            <a:lvl1pPr>
              <a:defRPr>
                <a:solidFill>
                  <a:schemeClr val="tx1"/>
                </a:solidFill>
                <a:latin typeface="等线" pitchFamily="2" charset="-122"/>
                <a:ea typeface="等线" pitchFamily="2" charset="-122"/>
              </a:defRPr>
            </a:lvl1pPr>
            <a:lvl2pPr marL="742950" indent="-285750">
              <a:defRPr>
                <a:solidFill>
                  <a:schemeClr val="tx1"/>
                </a:solidFill>
                <a:latin typeface="等线" pitchFamily="2" charset="-122"/>
                <a:ea typeface="等线" pitchFamily="2" charset="-122"/>
              </a:defRPr>
            </a:lvl2pPr>
            <a:lvl3pPr marL="1143000" indent="-228600">
              <a:defRPr>
                <a:solidFill>
                  <a:schemeClr val="tx1"/>
                </a:solidFill>
                <a:latin typeface="等线" pitchFamily="2" charset="-122"/>
                <a:ea typeface="等线" pitchFamily="2" charset="-122"/>
              </a:defRPr>
            </a:lvl3pPr>
            <a:lvl4pPr marL="1600200" indent="-228600">
              <a:defRPr>
                <a:solidFill>
                  <a:schemeClr val="tx1"/>
                </a:solidFill>
                <a:latin typeface="等线" pitchFamily="2" charset="-122"/>
                <a:ea typeface="等线" pitchFamily="2" charset="-122"/>
              </a:defRPr>
            </a:lvl4pPr>
            <a:lvl5pPr marL="2057400" indent="-228600">
              <a:defRPr>
                <a:solidFill>
                  <a:schemeClr val="tx1"/>
                </a:solidFill>
                <a:latin typeface="等线" pitchFamily="2" charset="-122"/>
                <a:ea typeface="等线" pitchFamily="2" charset="-122"/>
              </a:defRPr>
            </a:lvl5pPr>
            <a:lvl6pPr marL="2514600" indent="-228600" eaLnBrk="0" fontAlgn="base" hangingPunct="0">
              <a:spcBef>
                <a:spcPct val="0"/>
              </a:spcBef>
              <a:spcAft>
                <a:spcPct val="0"/>
              </a:spcAft>
              <a:defRPr>
                <a:solidFill>
                  <a:schemeClr val="tx1"/>
                </a:solidFill>
                <a:latin typeface="等线" pitchFamily="2" charset="-122"/>
                <a:ea typeface="等线" pitchFamily="2" charset="-122"/>
              </a:defRPr>
            </a:lvl6pPr>
            <a:lvl7pPr marL="2971800" indent="-228600" eaLnBrk="0" fontAlgn="base" hangingPunct="0">
              <a:spcBef>
                <a:spcPct val="0"/>
              </a:spcBef>
              <a:spcAft>
                <a:spcPct val="0"/>
              </a:spcAft>
              <a:defRPr>
                <a:solidFill>
                  <a:schemeClr val="tx1"/>
                </a:solidFill>
                <a:latin typeface="等线" pitchFamily="2" charset="-122"/>
                <a:ea typeface="等线" pitchFamily="2" charset="-122"/>
              </a:defRPr>
            </a:lvl7pPr>
            <a:lvl8pPr marL="3429000" indent="-228600" eaLnBrk="0" fontAlgn="base" hangingPunct="0">
              <a:spcBef>
                <a:spcPct val="0"/>
              </a:spcBef>
              <a:spcAft>
                <a:spcPct val="0"/>
              </a:spcAft>
              <a:defRPr>
                <a:solidFill>
                  <a:schemeClr val="tx1"/>
                </a:solidFill>
                <a:latin typeface="等线" pitchFamily="2" charset="-122"/>
                <a:ea typeface="等线" pitchFamily="2" charset="-122"/>
              </a:defRPr>
            </a:lvl8pPr>
            <a:lvl9pPr marL="3886200" indent="-228600" eaLnBrk="0" fontAlgn="base" hangingPunct="0">
              <a:spcBef>
                <a:spcPct val="0"/>
              </a:spcBef>
              <a:spcAft>
                <a:spcPct val="0"/>
              </a:spcAft>
              <a:defRPr>
                <a:solidFill>
                  <a:schemeClr val="tx1"/>
                </a:solidFill>
                <a:latin typeface="等线" pitchFamily="2" charset="-122"/>
                <a:ea typeface="等线" pitchFamily="2" charset="-122"/>
              </a:defRPr>
            </a:lvl9pPr>
          </a:lstStyle>
          <a:p>
            <a:pPr algn="ctr" defTabSz="1371600">
              <a:defRPr/>
            </a:pPr>
            <a:r>
              <a:rPr lang="en-US" altLang="zh-CN" sz="4200" kern="0">
                <a:solidFill>
                  <a:srgbClr val="FFFFFF"/>
                </a:solidFill>
                <a:latin typeface="微软雅黑"/>
                <a:ea typeface="微软雅黑"/>
                <a:cs typeface="+mn-ea"/>
                <a:sym typeface="+mn-lt"/>
              </a:rPr>
              <a:t>II</a:t>
            </a:r>
            <a:endParaRPr lang="zh-CN" altLang="en-US" sz="4200" kern="0" dirty="0">
              <a:solidFill>
                <a:srgbClr val="FFFFFF"/>
              </a:solidFill>
              <a:latin typeface="微软雅黑"/>
              <a:ea typeface="微软雅黑"/>
              <a:cs typeface="+mn-ea"/>
              <a:sym typeface="+mn-lt"/>
            </a:endParaRPr>
          </a:p>
        </p:txBody>
      </p:sp>
      <p:pic>
        <p:nvPicPr>
          <p:cNvPr id="3" name="图片 4" descr="n23 Fb Tran Manh Tung">
            <a:extLst>
              <a:ext uri="{FF2B5EF4-FFF2-40B4-BE49-F238E27FC236}">
                <a16:creationId xmlns:a16="http://schemas.microsoft.com/office/drawing/2014/main" id="{7985BAEB-B3F1-4720-EDD8-3ECB886B11F0}"/>
              </a:ext>
            </a:extLst>
          </p:cNvPr>
          <p:cNvPicPr>
            <a:picLocks noChangeAspect="1"/>
          </p:cNvPicPr>
          <p:nvPr/>
        </p:nvPicPr>
        <p:blipFill>
          <a:blip r:embed="rId11"/>
          <a:stretch>
            <a:fillRect/>
          </a:stretch>
        </p:blipFill>
        <p:spPr>
          <a:xfrm>
            <a:off x="635993" y="3343486"/>
            <a:ext cx="1578183" cy="2377953"/>
          </a:xfrm>
          <a:prstGeom prst="rect">
            <a:avLst/>
          </a:prstGeom>
        </p:spPr>
      </p:pic>
      <p:sp>
        <p:nvSpPr>
          <p:cNvPr id="20" name="TextBox 19" descr="n23 Fb Tran Manh Tung">
            <a:extLst>
              <a:ext uri="{FF2B5EF4-FFF2-40B4-BE49-F238E27FC236}">
                <a16:creationId xmlns:a16="http://schemas.microsoft.com/office/drawing/2014/main" id="{84431164-1B92-3430-65B4-43DFF4B23D1C}"/>
              </a:ext>
            </a:extLst>
          </p:cNvPr>
          <p:cNvSpPr txBox="1"/>
          <p:nvPr/>
        </p:nvSpPr>
        <p:spPr>
          <a:xfrm>
            <a:off x="2576195" y="3420397"/>
            <a:ext cx="13959205" cy="1054263"/>
          </a:xfrm>
          <a:prstGeom prst="rect">
            <a:avLst/>
          </a:prstGeom>
          <a:noFill/>
        </p:spPr>
        <p:txBody>
          <a:bodyPr wrap="square">
            <a:spAutoFit/>
          </a:bodyPr>
          <a:lstStyle/>
          <a:p>
            <a:pPr marL="342900" lvl="0" indent="-342900" algn="just">
              <a:lnSpc>
                <a:spcPct val="115000"/>
              </a:lnSpc>
              <a:buFont typeface="Wingdings" panose="05000000000000000000" pitchFamily="2" charset="2"/>
              <a:buChar char=""/>
            </a:pPr>
            <a:r>
              <a:rPr lang="en-US" sz="2800">
                <a:effectLst/>
                <a:latin typeface="Calibri" panose="020F0502020204030204" pitchFamily="34" charset="0"/>
                <a:ea typeface="Times New Roman" panose="02020603050405020304" pitchFamily="18" charset="0"/>
                <a:cs typeface="Calibri" panose="020F0502020204030204" pitchFamily="34" charset="0"/>
              </a:rPr>
              <a:t>Năng lượng hạt nhân là năng lượng được hình thành trong các phản ứng hạt nhân</a:t>
            </a:r>
          </a:p>
          <a:p>
            <a:pPr marL="342900" lvl="0" indent="-342900" algn="just">
              <a:lnSpc>
                <a:spcPct val="115000"/>
              </a:lnSpc>
              <a:buFont typeface="Wingdings" panose="05000000000000000000" pitchFamily="2" charset="2"/>
              <a:buChar char=""/>
            </a:pPr>
            <a:r>
              <a:rPr lang="en-US" sz="2800">
                <a:effectLst/>
                <a:latin typeface="Calibri" panose="020F0502020204030204" pitchFamily="34" charset="0"/>
                <a:ea typeface="Times New Roman" panose="02020603050405020304" pitchFamily="18" charset="0"/>
                <a:cs typeface="Calibri" panose="020F0502020204030204" pitchFamily="34" charset="0"/>
              </a:rPr>
              <a:t>Phân loại gồm: phản ứng phân hạch, phản ứng nhiệt hạch, phóng xạ</a:t>
            </a:r>
          </a:p>
        </p:txBody>
      </p:sp>
      <p:pic>
        <p:nvPicPr>
          <p:cNvPr id="10242" name="Picture 2" descr="n23 Fb Tran Manh Tung">
            <a:extLst>
              <a:ext uri="{FF2B5EF4-FFF2-40B4-BE49-F238E27FC236}">
                <a16:creationId xmlns:a16="http://schemas.microsoft.com/office/drawing/2014/main" id="{C5460BA2-6D3D-F8F0-7948-1F158AA78D8B}"/>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94155" y="6003186"/>
            <a:ext cx="6029325" cy="3429000"/>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2" descr="n23 Fb Tran Manh Tung">
            <a:extLst>
              <a:ext uri="{FF2B5EF4-FFF2-40B4-BE49-F238E27FC236}">
                <a16:creationId xmlns:a16="http://schemas.microsoft.com/office/drawing/2014/main" id="{891B8734-903C-0F4C-6D7B-FE5928E39F67}"/>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2167650" y="5931125"/>
            <a:ext cx="5726491" cy="3543430"/>
          </a:xfrm>
          <a:prstGeom prst="rect">
            <a:avLst/>
          </a:prstGeom>
        </p:spPr>
      </p:pic>
    </p:spTree>
    <p:extLst>
      <p:ext uri="{BB962C8B-B14F-4D97-AF65-F5344CB8AC3E}">
        <p14:creationId xmlns:p14="http://schemas.microsoft.com/office/powerpoint/2010/main" val="12068976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0">
                                            <p:txEl>
                                              <p:pRg st="0" end="0"/>
                                            </p:txEl>
                                          </p:spTgt>
                                        </p:tgtEl>
                                        <p:attrNameLst>
                                          <p:attrName>style.visibility</p:attrName>
                                        </p:attrNameLst>
                                      </p:cBhvr>
                                      <p:to>
                                        <p:strVal val="visible"/>
                                      </p:to>
                                    </p:set>
                                    <p:animEffect transition="in" filter="fade">
                                      <p:cBhvr>
                                        <p:cTn id="14" dur="1000"/>
                                        <p:tgtEl>
                                          <p:spTgt spid="20">
                                            <p:txEl>
                                              <p:pRg st="0" end="0"/>
                                            </p:txEl>
                                          </p:spTgt>
                                        </p:tgtEl>
                                      </p:cBhvr>
                                    </p:animEffect>
                                    <p:anim calcmode="lin" valueType="num">
                                      <p:cBhvr>
                                        <p:cTn id="15" dur="1000" fill="hold"/>
                                        <p:tgtEl>
                                          <p:spTgt spid="20">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2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0">
                                            <p:txEl>
                                              <p:pRg st="1" end="1"/>
                                            </p:txEl>
                                          </p:spTgt>
                                        </p:tgtEl>
                                        <p:attrNameLst>
                                          <p:attrName>style.visibility</p:attrName>
                                        </p:attrNameLst>
                                      </p:cBhvr>
                                      <p:to>
                                        <p:strVal val="visible"/>
                                      </p:to>
                                    </p:set>
                                    <p:animEffect transition="in" filter="fade">
                                      <p:cBhvr>
                                        <p:cTn id="21" dur="1000"/>
                                        <p:tgtEl>
                                          <p:spTgt spid="20">
                                            <p:txEl>
                                              <p:pRg st="1" end="1"/>
                                            </p:txEl>
                                          </p:spTgt>
                                        </p:tgtEl>
                                      </p:cBhvr>
                                    </p:animEffect>
                                    <p:anim calcmode="lin" valueType="num">
                                      <p:cBhvr>
                                        <p:cTn id="22" dur="1000" fill="hold"/>
                                        <p:tgtEl>
                                          <p:spTgt spid="20">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20">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10242"/>
                                        </p:tgtEl>
                                        <p:attrNameLst>
                                          <p:attrName>style.visibility</p:attrName>
                                        </p:attrNameLst>
                                      </p:cBhvr>
                                      <p:to>
                                        <p:strVal val="visible"/>
                                      </p:to>
                                    </p:set>
                                    <p:animEffect transition="in" filter="fade">
                                      <p:cBhvr>
                                        <p:cTn id="28" dur="500"/>
                                        <p:tgtEl>
                                          <p:spTgt spid="10242"/>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22"/>
                                        </p:tgtEl>
                                        <p:attrNameLst>
                                          <p:attrName>style.visibility</p:attrName>
                                        </p:attrNameLst>
                                      </p:cBhvr>
                                      <p:to>
                                        <p:strVal val="visible"/>
                                      </p:to>
                                    </p:set>
                                    <p:animEffect transition="in" filter="fade">
                                      <p:cBhvr>
                                        <p:cTn id="33" dur="500"/>
                                        <p:tgtEl>
                                          <p:spTgt spid="22"/>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10244"/>
                                        </p:tgtEl>
                                        <p:attrNameLst>
                                          <p:attrName>style.visibility</p:attrName>
                                        </p:attrNameLst>
                                      </p:cBhvr>
                                      <p:to>
                                        <p:strVal val="visible"/>
                                      </p:to>
                                    </p:set>
                                    <p:animEffect transition="in" filter="fade">
                                      <p:cBhvr>
                                        <p:cTn id="38" dur="500"/>
                                        <p:tgtEl>
                                          <p:spTgt spid="10244"/>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xit" presetSubtype="0" fill="hold" nodeType="clickEffect">
                                  <p:stCondLst>
                                    <p:cond delay="0"/>
                                  </p:stCondLst>
                                  <p:childTnLst>
                                    <p:animEffect transition="out" filter="fade">
                                      <p:cBhvr>
                                        <p:cTn id="42" dur="500"/>
                                        <p:tgtEl>
                                          <p:spTgt spid="10244"/>
                                        </p:tgtEl>
                                      </p:cBhvr>
                                    </p:animEffect>
                                    <p:set>
                                      <p:cBhvr>
                                        <p:cTn id="43" dur="1" fill="hold">
                                          <p:stCondLst>
                                            <p:cond delay="499"/>
                                          </p:stCondLst>
                                        </p:cTn>
                                        <p:tgtEl>
                                          <p:spTgt spid="10244"/>
                                        </p:tgtEl>
                                        <p:attrNameLst>
                                          <p:attrName>style.visibility</p:attrName>
                                        </p:attrNameLst>
                                      </p:cBhvr>
                                      <p:to>
                                        <p:strVal val="hidden"/>
                                      </p:to>
                                    </p:set>
                                  </p:childTnLst>
                                </p:cTn>
                              </p:par>
                              <p:par>
                                <p:cTn id="44" presetID="10" presetClass="entr" presetSubtype="0" fill="hold" nodeType="withEffect">
                                  <p:stCondLst>
                                    <p:cond delay="0"/>
                                  </p:stCondLst>
                                  <p:childTnLst>
                                    <p:set>
                                      <p:cBhvr>
                                        <p:cTn id="45" dur="1" fill="hold">
                                          <p:stCondLst>
                                            <p:cond delay="0"/>
                                          </p:stCondLst>
                                        </p:cTn>
                                        <p:tgtEl>
                                          <p:spTgt spid="23"/>
                                        </p:tgtEl>
                                        <p:attrNameLst>
                                          <p:attrName>style.visibility</p:attrName>
                                        </p:attrNameLst>
                                      </p:cBhvr>
                                      <p:to>
                                        <p:strVal val="visible"/>
                                      </p:to>
                                    </p:set>
                                    <p:animEffect transition="in" filter="fade">
                                      <p:cBhvr>
                                        <p:cTn id="46"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H_SubTitle_1" descr="n23 Fb Tran Manh Tung">
            <a:extLst>
              <a:ext uri="{FF2B5EF4-FFF2-40B4-BE49-F238E27FC236}">
                <a16:creationId xmlns:a16="http://schemas.microsoft.com/office/drawing/2014/main" id="{36D1FC4F-3156-C737-AA24-97AB0CB1C4B5}"/>
              </a:ext>
            </a:extLst>
          </p:cNvPr>
          <p:cNvSpPr>
            <a:spLocks/>
          </p:cNvSpPr>
          <p:nvPr>
            <p:custDataLst>
              <p:tags r:id="rId1"/>
            </p:custDataLst>
          </p:nvPr>
        </p:nvSpPr>
        <p:spPr bwMode="auto">
          <a:xfrm>
            <a:off x="1554438" y="2311842"/>
            <a:ext cx="1920240" cy="640080"/>
          </a:xfrm>
          <a:custGeom>
            <a:avLst/>
            <a:gdLst>
              <a:gd name="T0" fmla="*/ 2147483646 w 30720"/>
              <a:gd name="T1" fmla="*/ 2147483646 h 11496"/>
              <a:gd name="T2" fmla="*/ 2147483646 w 30720"/>
              <a:gd name="T3" fmla="*/ 2147483646 h 11496"/>
              <a:gd name="T4" fmla="*/ 2147483646 w 30720"/>
              <a:gd name="T5" fmla="*/ 2147483646 h 11496"/>
              <a:gd name="T6" fmla="*/ 2147483646 w 30720"/>
              <a:gd name="T7" fmla="*/ 2147483646 h 11496"/>
              <a:gd name="T8" fmla="*/ 2147483646 w 30720"/>
              <a:gd name="T9" fmla="*/ 2147483646 h 11496"/>
              <a:gd name="T10" fmla="*/ 2147483646 w 30720"/>
              <a:gd name="T11" fmla="*/ 2147483646 h 11496"/>
              <a:gd name="T12" fmla="*/ 2147483646 w 30720"/>
              <a:gd name="T13" fmla="*/ 2147483646 h 11496"/>
              <a:gd name="T14" fmla="*/ 2147483646 w 30720"/>
              <a:gd name="T15" fmla="*/ 2147483646 h 11496"/>
              <a:gd name="T16" fmla="*/ 2147483646 w 30720"/>
              <a:gd name="T17" fmla="*/ 2147483646 h 11496"/>
              <a:gd name="T18" fmla="*/ 2147483646 w 30720"/>
              <a:gd name="T19" fmla="*/ 2147483646 h 11496"/>
              <a:gd name="T20" fmla="*/ 2147483646 w 30720"/>
              <a:gd name="T21" fmla="*/ 2147483646 h 11496"/>
              <a:gd name="T22" fmla="*/ 2147483646 w 30720"/>
              <a:gd name="T23" fmla="*/ 2147483646 h 11496"/>
              <a:gd name="T24" fmla="*/ 2147483646 w 30720"/>
              <a:gd name="T25" fmla="*/ 2147483646 h 11496"/>
              <a:gd name="T26" fmla="*/ 2147483646 w 30720"/>
              <a:gd name="T27" fmla="*/ 2147483646 h 11496"/>
              <a:gd name="T28" fmla="*/ 2147483646 w 30720"/>
              <a:gd name="T29" fmla="*/ 2147483646 h 11496"/>
              <a:gd name="T30" fmla="*/ 2147483646 w 30720"/>
              <a:gd name="T31" fmla="*/ 2147483646 h 11496"/>
              <a:gd name="T32" fmla="*/ 2147483646 w 30720"/>
              <a:gd name="T33" fmla="*/ 2147483646 h 11496"/>
              <a:gd name="T34" fmla="*/ 2147483646 w 30720"/>
              <a:gd name="T35" fmla="*/ 2147483646 h 11496"/>
              <a:gd name="T36" fmla="*/ 2147483646 w 30720"/>
              <a:gd name="T37" fmla="*/ 2147483646 h 11496"/>
              <a:gd name="T38" fmla="*/ 2147483646 w 30720"/>
              <a:gd name="T39" fmla="*/ 2147483646 h 11496"/>
              <a:gd name="T40" fmla="*/ 2147483646 w 30720"/>
              <a:gd name="T41" fmla="*/ 2147483646 h 11496"/>
              <a:gd name="T42" fmla="*/ 2147483646 w 30720"/>
              <a:gd name="T43" fmla="*/ 2147483646 h 11496"/>
              <a:gd name="T44" fmla="*/ 2147483646 w 30720"/>
              <a:gd name="T45" fmla="*/ 2147483646 h 11496"/>
              <a:gd name="T46" fmla="*/ 2147483646 w 30720"/>
              <a:gd name="T47" fmla="*/ 2147483646 h 11496"/>
              <a:gd name="T48" fmla="*/ 2147483646 w 30720"/>
              <a:gd name="T49" fmla="*/ 2147483646 h 11496"/>
              <a:gd name="T50" fmla="*/ 2147483646 w 30720"/>
              <a:gd name="T51" fmla="*/ 2147483646 h 11496"/>
              <a:gd name="T52" fmla="*/ 2147483646 w 30720"/>
              <a:gd name="T53" fmla="*/ 2147483646 h 11496"/>
              <a:gd name="T54" fmla="*/ 2147483646 w 30720"/>
              <a:gd name="T55" fmla="*/ 2147483646 h 11496"/>
              <a:gd name="T56" fmla="*/ 2147483646 w 30720"/>
              <a:gd name="T57" fmla="*/ 2147483646 h 11496"/>
              <a:gd name="T58" fmla="*/ 2147483646 w 30720"/>
              <a:gd name="T59" fmla="*/ 2147483646 h 11496"/>
              <a:gd name="T60" fmla="*/ 2147483646 w 30720"/>
              <a:gd name="T61" fmla="*/ 2147483646 h 11496"/>
              <a:gd name="T62" fmla="*/ 2147483646 w 30720"/>
              <a:gd name="T63" fmla="*/ 2147483646 h 11496"/>
              <a:gd name="T64" fmla="*/ 2147483646 w 30720"/>
              <a:gd name="T65" fmla="*/ 2147483646 h 11496"/>
              <a:gd name="T66" fmla="*/ 2147483646 w 30720"/>
              <a:gd name="T67" fmla="*/ 2147483646 h 11496"/>
              <a:gd name="T68" fmla="*/ 2147483646 w 30720"/>
              <a:gd name="T69" fmla="*/ 2147483646 h 11496"/>
              <a:gd name="T70" fmla="*/ 2147483646 w 30720"/>
              <a:gd name="T71" fmla="*/ 2147483646 h 11496"/>
              <a:gd name="T72" fmla="*/ 2147483646 w 30720"/>
              <a:gd name="T73" fmla="*/ 2147483646 h 11496"/>
              <a:gd name="T74" fmla="*/ 2147483646 w 30720"/>
              <a:gd name="T75" fmla="*/ 2147483646 h 11496"/>
              <a:gd name="T76" fmla="*/ 2147483646 w 30720"/>
              <a:gd name="T77" fmla="*/ 2147483646 h 11496"/>
              <a:gd name="T78" fmla="*/ 2147483646 w 30720"/>
              <a:gd name="T79" fmla="*/ 2147483646 h 11496"/>
              <a:gd name="T80" fmla="*/ 2147483646 w 30720"/>
              <a:gd name="T81" fmla="*/ 2147483646 h 11496"/>
              <a:gd name="T82" fmla="*/ 2147483646 w 30720"/>
              <a:gd name="T83" fmla="*/ 2147483646 h 11496"/>
              <a:gd name="T84" fmla="*/ 2147483646 w 30720"/>
              <a:gd name="T85" fmla="*/ 2147483646 h 11496"/>
              <a:gd name="T86" fmla="*/ 2147483646 w 30720"/>
              <a:gd name="T87" fmla="*/ 2147483646 h 11496"/>
              <a:gd name="T88" fmla="*/ 2147483646 w 30720"/>
              <a:gd name="T89" fmla="*/ 2147483646 h 11496"/>
              <a:gd name="T90" fmla="*/ 2147483646 w 30720"/>
              <a:gd name="T91" fmla="*/ 2147483646 h 11496"/>
              <a:gd name="T92" fmla="*/ 2147483646 w 30720"/>
              <a:gd name="T93" fmla="*/ 2147483646 h 11496"/>
              <a:gd name="T94" fmla="*/ 2147483646 w 30720"/>
              <a:gd name="T95" fmla="*/ 2147483646 h 11496"/>
              <a:gd name="T96" fmla="*/ 2147483646 w 30720"/>
              <a:gd name="T97" fmla="*/ 2147483646 h 11496"/>
              <a:gd name="T98" fmla="*/ 2147483646 w 30720"/>
              <a:gd name="T99" fmla="*/ 2147483646 h 11496"/>
              <a:gd name="T100" fmla="*/ 2147483646 w 30720"/>
              <a:gd name="T101" fmla="*/ 2147483646 h 11496"/>
              <a:gd name="T102" fmla="*/ 2147483646 w 30720"/>
              <a:gd name="T103" fmla="*/ 2147483646 h 11496"/>
              <a:gd name="T104" fmla="*/ 2147483646 w 30720"/>
              <a:gd name="T105" fmla="*/ 2147483646 h 11496"/>
              <a:gd name="T106" fmla="*/ 2147483646 w 30720"/>
              <a:gd name="T107" fmla="*/ 2147483646 h 11496"/>
              <a:gd name="T108" fmla="*/ 2147483646 w 30720"/>
              <a:gd name="T109" fmla="*/ 2147483646 h 11496"/>
              <a:gd name="T110" fmla="*/ 2147483646 w 30720"/>
              <a:gd name="T111" fmla="*/ 2147483646 h 11496"/>
              <a:gd name="T112" fmla="*/ 2147483646 w 30720"/>
              <a:gd name="T113" fmla="*/ 2147483646 h 11496"/>
              <a:gd name="T114" fmla="*/ 2147483646 w 30720"/>
              <a:gd name="T115" fmla="*/ 2147483646 h 11496"/>
              <a:gd name="T116" fmla="*/ 2147483646 w 30720"/>
              <a:gd name="T117" fmla="*/ 2147483646 h 11496"/>
              <a:gd name="T118" fmla="*/ 2147483646 w 30720"/>
              <a:gd name="T119" fmla="*/ 2147483646 h 11496"/>
              <a:gd name="T120" fmla="*/ 2147483646 w 30720"/>
              <a:gd name="T121" fmla="*/ 2147483646 h 11496"/>
              <a:gd name="T122" fmla="*/ 2147483646 w 30720"/>
              <a:gd name="T123" fmla="*/ 2147483646 h 11496"/>
              <a:gd name="T124" fmla="*/ 2147483646 w 30720"/>
              <a:gd name="T125" fmla="*/ 2147483646 h 1149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720" h="11496">
                <a:moveTo>
                  <a:pt x="29285" y="7403"/>
                </a:moveTo>
                <a:lnTo>
                  <a:pt x="29285" y="7403"/>
                </a:lnTo>
                <a:lnTo>
                  <a:pt x="29232" y="7379"/>
                </a:lnTo>
                <a:lnTo>
                  <a:pt x="29180" y="7357"/>
                </a:lnTo>
                <a:lnTo>
                  <a:pt x="29127" y="7336"/>
                </a:lnTo>
                <a:lnTo>
                  <a:pt x="29073" y="7316"/>
                </a:lnTo>
                <a:lnTo>
                  <a:pt x="29020" y="7298"/>
                </a:lnTo>
                <a:lnTo>
                  <a:pt x="28966" y="7280"/>
                </a:lnTo>
                <a:lnTo>
                  <a:pt x="28913" y="7264"/>
                </a:lnTo>
                <a:lnTo>
                  <a:pt x="28859" y="7251"/>
                </a:lnTo>
                <a:lnTo>
                  <a:pt x="28804" y="7237"/>
                </a:lnTo>
                <a:lnTo>
                  <a:pt x="28750" y="7226"/>
                </a:lnTo>
                <a:lnTo>
                  <a:pt x="28697" y="7216"/>
                </a:lnTo>
                <a:lnTo>
                  <a:pt x="28643" y="7208"/>
                </a:lnTo>
                <a:lnTo>
                  <a:pt x="28589" y="7202"/>
                </a:lnTo>
                <a:lnTo>
                  <a:pt x="28535" y="7198"/>
                </a:lnTo>
                <a:lnTo>
                  <a:pt x="28482" y="7195"/>
                </a:lnTo>
                <a:lnTo>
                  <a:pt x="28429" y="7194"/>
                </a:lnTo>
                <a:lnTo>
                  <a:pt x="28376" y="7194"/>
                </a:lnTo>
                <a:lnTo>
                  <a:pt x="28322" y="7197"/>
                </a:lnTo>
                <a:lnTo>
                  <a:pt x="28269" y="7201"/>
                </a:lnTo>
                <a:lnTo>
                  <a:pt x="28217" y="7207"/>
                </a:lnTo>
                <a:lnTo>
                  <a:pt x="28165" y="7215"/>
                </a:lnTo>
                <a:lnTo>
                  <a:pt x="28113" y="7226"/>
                </a:lnTo>
                <a:lnTo>
                  <a:pt x="28062" y="7238"/>
                </a:lnTo>
                <a:lnTo>
                  <a:pt x="28011" y="7253"/>
                </a:lnTo>
                <a:lnTo>
                  <a:pt x="27960" y="7270"/>
                </a:lnTo>
                <a:lnTo>
                  <a:pt x="27910" y="7289"/>
                </a:lnTo>
                <a:lnTo>
                  <a:pt x="27861" y="7310"/>
                </a:lnTo>
                <a:lnTo>
                  <a:pt x="27812" y="7334"/>
                </a:lnTo>
                <a:lnTo>
                  <a:pt x="27763" y="7360"/>
                </a:lnTo>
                <a:lnTo>
                  <a:pt x="27717" y="7388"/>
                </a:lnTo>
                <a:lnTo>
                  <a:pt x="27670" y="7418"/>
                </a:lnTo>
                <a:lnTo>
                  <a:pt x="27623" y="7452"/>
                </a:lnTo>
                <a:lnTo>
                  <a:pt x="27600" y="7473"/>
                </a:lnTo>
                <a:lnTo>
                  <a:pt x="27578" y="7494"/>
                </a:lnTo>
                <a:lnTo>
                  <a:pt x="27556" y="7516"/>
                </a:lnTo>
                <a:lnTo>
                  <a:pt x="27535" y="7539"/>
                </a:lnTo>
                <a:lnTo>
                  <a:pt x="27515" y="7562"/>
                </a:lnTo>
                <a:lnTo>
                  <a:pt x="27495" y="7586"/>
                </a:lnTo>
                <a:lnTo>
                  <a:pt x="27476" y="7611"/>
                </a:lnTo>
                <a:lnTo>
                  <a:pt x="27457" y="7636"/>
                </a:lnTo>
                <a:lnTo>
                  <a:pt x="27440" y="7662"/>
                </a:lnTo>
                <a:lnTo>
                  <a:pt x="27422" y="7689"/>
                </a:lnTo>
                <a:lnTo>
                  <a:pt x="27405" y="7716"/>
                </a:lnTo>
                <a:lnTo>
                  <a:pt x="27390" y="7743"/>
                </a:lnTo>
                <a:lnTo>
                  <a:pt x="27374" y="7771"/>
                </a:lnTo>
                <a:lnTo>
                  <a:pt x="27360" y="7799"/>
                </a:lnTo>
                <a:lnTo>
                  <a:pt x="27345" y="7827"/>
                </a:lnTo>
                <a:lnTo>
                  <a:pt x="27332" y="7857"/>
                </a:lnTo>
                <a:lnTo>
                  <a:pt x="27319" y="7887"/>
                </a:lnTo>
                <a:lnTo>
                  <a:pt x="27307" y="7916"/>
                </a:lnTo>
                <a:lnTo>
                  <a:pt x="27296" y="7946"/>
                </a:lnTo>
                <a:lnTo>
                  <a:pt x="27286" y="7976"/>
                </a:lnTo>
                <a:lnTo>
                  <a:pt x="27276" y="8006"/>
                </a:lnTo>
                <a:lnTo>
                  <a:pt x="27268" y="8038"/>
                </a:lnTo>
                <a:lnTo>
                  <a:pt x="27260" y="8069"/>
                </a:lnTo>
                <a:lnTo>
                  <a:pt x="27252" y="8099"/>
                </a:lnTo>
                <a:lnTo>
                  <a:pt x="27246" y="8130"/>
                </a:lnTo>
                <a:lnTo>
                  <a:pt x="27241" y="8161"/>
                </a:lnTo>
                <a:lnTo>
                  <a:pt x="27236" y="8193"/>
                </a:lnTo>
                <a:lnTo>
                  <a:pt x="27231" y="8224"/>
                </a:lnTo>
                <a:lnTo>
                  <a:pt x="27228" y="8255"/>
                </a:lnTo>
                <a:lnTo>
                  <a:pt x="27226" y="8286"/>
                </a:lnTo>
                <a:lnTo>
                  <a:pt x="27225" y="8318"/>
                </a:lnTo>
                <a:lnTo>
                  <a:pt x="27224" y="8348"/>
                </a:lnTo>
                <a:lnTo>
                  <a:pt x="27225" y="8379"/>
                </a:lnTo>
                <a:lnTo>
                  <a:pt x="27226" y="8409"/>
                </a:lnTo>
                <a:lnTo>
                  <a:pt x="27228" y="8440"/>
                </a:lnTo>
                <a:lnTo>
                  <a:pt x="27231" y="8471"/>
                </a:lnTo>
                <a:lnTo>
                  <a:pt x="27236" y="8500"/>
                </a:lnTo>
                <a:lnTo>
                  <a:pt x="27241" y="8530"/>
                </a:lnTo>
                <a:lnTo>
                  <a:pt x="27247" y="8559"/>
                </a:lnTo>
                <a:lnTo>
                  <a:pt x="27254" y="8588"/>
                </a:lnTo>
                <a:lnTo>
                  <a:pt x="27263" y="8617"/>
                </a:lnTo>
                <a:lnTo>
                  <a:pt x="27271" y="8645"/>
                </a:lnTo>
                <a:lnTo>
                  <a:pt x="27281" y="8674"/>
                </a:lnTo>
                <a:lnTo>
                  <a:pt x="27293" y="8701"/>
                </a:lnTo>
                <a:lnTo>
                  <a:pt x="27304" y="8728"/>
                </a:lnTo>
                <a:lnTo>
                  <a:pt x="27318" y="8754"/>
                </a:lnTo>
                <a:lnTo>
                  <a:pt x="27331" y="8780"/>
                </a:lnTo>
                <a:lnTo>
                  <a:pt x="27347" y="8805"/>
                </a:lnTo>
                <a:lnTo>
                  <a:pt x="27364" y="8830"/>
                </a:lnTo>
                <a:lnTo>
                  <a:pt x="27381" y="8854"/>
                </a:lnTo>
                <a:lnTo>
                  <a:pt x="27399" y="8876"/>
                </a:lnTo>
                <a:lnTo>
                  <a:pt x="27419" y="8899"/>
                </a:lnTo>
                <a:lnTo>
                  <a:pt x="27440" y="8921"/>
                </a:lnTo>
                <a:lnTo>
                  <a:pt x="27462" y="8943"/>
                </a:lnTo>
                <a:lnTo>
                  <a:pt x="27484" y="8963"/>
                </a:lnTo>
                <a:lnTo>
                  <a:pt x="27509" y="8983"/>
                </a:lnTo>
                <a:lnTo>
                  <a:pt x="27534" y="9001"/>
                </a:lnTo>
                <a:lnTo>
                  <a:pt x="27560" y="9019"/>
                </a:lnTo>
                <a:lnTo>
                  <a:pt x="27589" y="9036"/>
                </a:lnTo>
                <a:lnTo>
                  <a:pt x="27618" y="9052"/>
                </a:lnTo>
                <a:lnTo>
                  <a:pt x="27648" y="9067"/>
                </a:lnTo>
                <a:lnTo>
                  <a:pt x="27679" y="9081"/>
                </a:lnTo>
                <a:lnTo>
                  <a:pt x="27711" y="9094"/>
                </a:lnTo>
                <a:lnTo>
                  <a:pt x="27746" y="9106"/>
                </a:lnTo>
                <a:lnTo>
                  <a:pt x="27734" y="9013"/>
                </a:lnTo>
                <a:lnTo>
                  <a:pt x="27730" y="8964"/>
                </a:lnTo>
                <a:lnTo>
                  <a:pt x="27727" y="8916"/>
                </a:lnTo>
                <a:lnTo>
                  <a:pt x="27724" y="8866"/>
                </a:lnTo>
                <a:lnTo>
                  <a:pt x="27722" y="8816"/>
                </a:lnTo>
                <a:lnTo>
                  <a:pt x="27721" y="8767"/>
                </a:lnTo>
                <a:lnTo>
                  <a:pt x="27721" y="8717"/>
                </a:lnTo>
                <a:lnTo>
                  <a:pt x="27722" y="8667"/>
                </a:lnTo>
                <a:lnTo>
                  <a:pt x="27725" y="8617"/>
                </a:lnTo>
                <a:lnTo>
                  <a:pt x="27729" y="8568"/>
                </a:lnTo>
                <a:lnTo>
                  <a:pt x="27734" y="8519"/>
                </a:lnTo>
                <a:lnTo>
                  <a:pt x="27743" y="8472"/>
                </a:lnTo>
                <a:lnTo>
                  <a:pt x="27752" y="8425"/>
                </a:lnTo>
                <a:lnTo>
                  <a:pt x="27763" y="8378"/>
                </a:lnTo>
                <a:lnTo>
                  <a:pt x="27776" y="8333"/>
                </a:lnTo>
                <a:lnTo>
                  <a:pt x="27783" y="8311"/>
                </a:lnTo>
                <a:lnTo>
                  <a:pt x="27792" y="8289"/>
                </a:lnTo>
                <a:lnTo>
                  <a:pt x="27800" y="8268"/>
                </a:lnTo>
                <a:lnTo>
                  <a:pt x="27809" y="8247"/>
                </a:lnTo>
                <a:lnTo>
                  <a:pt x="27820" y="8226"/>
                </a:lnTo>
                <a:lnTo>
                  <a:pt x="27829" y="8206"/>
                </a:lnTo>
                <a:lnTo>
                  <a:pt x="27840" y="8185"/>
                </a:lnTo>
                <a:lnTo>
                  <a:pt x="27852" y="8167"/>
                </a:lnTo>
                <a:lnTo>
                  <a:pt x="27864" y="8148"/>
                </a:lnTo>
                <a:lnTo>
                  <a:pt x="27877" y="8129"/>
                </a:lnTo>
                <a:lnTo>
                  <a:pt x="27890" y="8112"/>
                </a:lnTo>
                <a:lnTo>
                  <a:pt x="27905" y="8094"/>
                </a:lnTo>
                <a:lnTo>
                  <a:pt x="27921" y="8077"/>
                </a:lnTo>
                <a:lnTo>
                  <a:pt x="27936" y="8061"/>
                </a:lnTo>
                <a:lnTo>
                  <a:pt x="27953" y="8045"/>
                </a:lnTo>
                <a:lnTo>
                  <a:pt x="27970" y="8029"/>
                </a:lnTo>
                <a:lnTo>
                  <a:pt x="27987" y="8015"/>
                </a:lnTo>
                <a:lnTo>
                  <a:pt x="28006" y="8001"/>
                </a:lnTo>
                <a:lnTo>
                  <a:pt x="28026" y="7988"/>
                </a:lnTo>
                <a:lnTo>
                  <a:pt x="28047" y="7975"/>
                </a:lnTo>
                <a:lnTo>
                  <a:pt x="28067" y="7963"/>
                </a:lnTo>
                <a:lnTo>
                  <a:pt x="28089" y="7951"/>
                </a:lnTo>
                <a:lnTo>
                  <a:pt x="28112" y="7941"/>
                </a:lnTo>
                <a:lnTo>
                  <a:pt x="28136" y="7931"/>
                </a:lnTo>
                <a:lnTo>
                  <a:pt x="28160" y="7922"/>
                </a:lnTo>
                <a:lnTo>
                  <a:pt x="28186" y="7914"/>
                </a:lnTo>
                <a:lnTo>
                  <a:pt x="28212" y="7906"/>
                </a:lnTo>
                <a:lnTo>
                  <a:pt x="28240" y="7899"/>
                </a:lnTo>
                <a:lnTo>
                  <a:pt x="28268" y="7893"/>
                </a:lnTo>
                <a:lnTo>
                  <a:pt x="28298" y="7889"/>
                </a:lnTo>
                <a:lnTo>
                  <a:pt x="28328" y="7885"/>
                </a:lnTo>
                <a:lnTo>
                  <a:pt x="28358" y="7880"/>
                </a:lnTo>
                <a:lnTo>
                  <a:pt x="28384" y="7882"/>
                </a:lnTo>
                <a:lnTo>
                  <a:pt x="28410" y="7883"/>
                </a:lnTo>
                <a:lnTo>
                  <a:pt x="28435" y="7884"/>
                </a:lnTo>
                <a:lnTo>
                  <a:pt x="28460" y="7887"/>
                </a:lnTo>
                <a:lnTo>
                  <a:pt x="28485" y="7890"/>
                </a:lnTo>
                <a:lnTo>
                  <a:pt x="28510" y="7893"/>
                </a:lnTo>
                <a:lnTo>
                  <a:pt x="28535" y="7898"/>
                </a:lnTo>
                <a:lnTo>
                  <a:pt x="28559" y="7903"/>
                </a:lnTo>
                <a:lnTo>
                  <a:pt x="28583" y="7909"/>
                </a:lnTo>
                <a:lnTo>
                  <a:pt x="28607" y="7915"/>
                </a:lnTo>
                <a:lnTo>
                  <a:pt x="28630" y="7922"/>
                </a:lnTo>
                <a:lnTo>
                  <a:pt x="28654" y="7929"/>
                </a:lnTo>
                <a:lnTo>
                  <a:pt x="28676" y="7938"/>
                </a:lnTo>
                <a:lnTo>
                  <a:pt x="28699" y="7947"/>
                </a:lnTo>
                <a:lnTo>
                  <a:pt x="28721" y="7956"/>
                </a:lnTo>
                <a:lnTo>
                  <a:pt x="28743" y="7966"/>
                </a:lnTo>
                <a:lnTo>
                  <a:pt x="28765" y="7976"/>
                </a:lnTo>
                <a:lnTo>
                  <a:pt x="28787" y="7988"/>
                </a:lnTo>
                <a:lnTo>
                  <a:pt x="28808" y="7999"/>
                </a:lnTo>
                <a:lnTo>
                  <a:pt x="28828" y="8012"/>
                </a:lnTo>
                <a:lnTo>
                  <a:pt x="28869" y="8038"/>
                </a:lnTo>
                <a:lnTo>
                  <a:pt x="28908" y="8065"/>
                </a:lnTo>
                <a:lnTo>
                  <a:pt x="28945" y="8095"/>
                </a:lnTo>
                <a:lnTo>
                  <a:pt x="28981" y="8126"/>
                </a:lnTo>
                <a:lnTo>
                  <a:pt x="29016" y="8159"/>
                </a:lnTo>
                <a:lnTo>
                  <a:pt x="29048" y="8195"/>
                </a:lnTo>
                <a:lnTo>
                  <a:pt x="29078" y="8231"/>
                </a:lnTo>
                <a:lnTo>
                  <a:pt x="29107" y="8270"/>
                </a:lnTo>
                <a:lnTo>
                  <a:pt x="29134" y="8309"/>
                </a:lnTo>
                <a:lnTo>
                  <a:pt x="29159" y="8351"/>
                </a:lnTo>
                <a:lnTo>
                  <a:pt x="29182" y="8394"/>
                </a:lnTo>
                <a:lnTo>
                  <a:pt x="29202" y="8436"/>
                </a:lnTo>
                <a:lnTo>
                  <a:pt x="29221" y="8481"/>
                </a:lnTo>
                <a:lnTo>
                  <a:pt x="29229" y="8504"/>
                </a:lnTo>
                <a:lnTo>
                  <a:pt x="29238" y="8527"/>
                </a:lnTo>
                <a:lnTo>
                  <a:pt x="29245" y="8551"/>
                </a:lnTo>
                <a:lnTo>
                  <a:pt x="29251" y="8574"/>
                </a:lnTo>
                <a:lnTo>
                  <a:pt x="29257" y="8598"/>
                </a:lnTo>
                <a:lnTo>
                  <a:pt x="29263" y="8621"/>
                </a:lnTo>
                <a:lnTo>
                  <a:pt x="29268" y="8645"/>
                </a:lnTo>
                <a:lnTo>
                  <a:pt x="29272" y="8670"/>
                </a:lnTo>
                <a:lnTo>
                  <a:pt x="29275" y="8694"/>
                </a:lnTo>
                <a:lnTo>
                  <a:pt x="29278" y="8719"/>
                </a:lnTo>
                <a:lnTo>
                  <a:pt x="29280" y="8744"/>
                </a:lnTo>
                <a:lnTo>
                  <a:pt x="29282" y="8769"/>
                </a:lnTo>
                <a:lnTo>
                  <a:pt x="29283" y="8794"/>
                </a:lnTo>
                <a:lnTo>
                  <a:pt x="29283" y="8820"/>
                </a:lnTo>
                <a:lnTo>
                  <a:pt x="29283" y="8845"/>
                </a:lnTo>
                <a:lnTo>
                  <a:pt x="29282" y="8871"/>
                </a:lnTo>
                <a:lnTo>
                  <a:pt x="29280" y="8897"/>
                </a:lnTo>
                <a:lnTo>
                  <a:pt x="29278" y="8922"/>
                </a:lnTo>
                <a:lnTo>
                  <a:pt x="29271" y="8974"/>
                </a:lnTo>
                <a:lnTo>
                  <a:pt x="29262" y="9024"/>
                </a:lnTo>
                <a:lnTo>
                  <a:pt x="29251" y="9074"/>
                </a:lnTo>
                <a:lnTo>
                  <a:pt x="29238" y="9123"/>
                </a:lnTo>
                <a:lnTo>
                  <a:pt x="29223" y="9171"/>
                </a:lnTo>
                <a:lnTo>
                  <a:pt x="29206" y="9219"/>
                </a:lnTo>
                <a:lnTo>
                  <a:pt x="29188" y="9265"/>
                </a:lnTo>
                <a:lnTo>
                  <a:pt x="29167" y="9310"/>
                </a:lnTo>
                <a:lnTo>
                  <a:pt x="29144" y="9355"/>
                </a:lnTo>
                <a:lnTo>
                  <a:pt x="29120" y="9398"/>
                </a:lnTo>
                <a:lnTo>
                  <a:pt x="29094" y="9441"/>
                </a:lnTo>
                <a:lnTo>
                  <a:pt x="29067" y="9481"/>
                </a:lnTo>
                <a:lnTo>
                  <a:pt x="29038" y="9522"/>
                </a:lnTo>
                <a:lnTo>
                  <a:pt x="29006" y="9560"/>
                </a:lnTo>
                <a:lnTo>
                  <a:pt x="28974" y="9599"/>
                </a:lnTo>
                <a:lnTo>
                  <a:pt x="28941" y="9635"/>
                </a:lnTo>
                <a:lnTo>
                  <a:pt x="28905" y="9671"/>
                </a:lnTo>
                <a:lnTo>
                  <a:pt x="28869" y="9704"/>
                </a:lnTo>
                <a:lnTo>
                  <a:pt x="28831" y="9737"/>
                </a:lnTo>
                <a:lnTo>
                  <a:pt x="28792" y="9768"/>
                </a:lnTo>
                <a:lnTo>
                  <a:pt x="28751" y="9798"/>
                </a:lnTo>
                <a:lnTo>
                  <a:pt x="28710" y="9827"/>
                </a:lnTo>
                <a:lnTo>
                  <a:pt x="28666" y="9854"/>
                </a:lnTo>
                <a:lnTo>
                  <a:pt x="28622" y="9879"/>
                </a:lnTo>
                <a:lnTo>
                  <a:pt x="28578" y="9903"/>
                </a:lnTo>
                <a:lnTo>
                  <a:pt x="28532" y="9926"/>
                </a:lnTo>
                <a:lnTo>
                  <a:pt x="28484" y="9946"/>
                </a:lnTo>
                <a:lnTo>
                  <a:pt x="28436" y="9965"/>
                </a:lnTo>
                <a:lnTo>
                  <a:pt x="28387" y="9983"/>
                </a:lnTo>
                <a:lnTo>
                  <a:pt x="28337" y="9999"/>
                </a:lnTo>
                <a:lnTo>
                  <a:pt x="28287" y="10013"/>
                </a:lnTo>
                <a:lnTo>
                  <a:pt x="28236" y="10025"/>
                </a:lnTo>
                <a:lnTo>
                  <a:pt x="28189" y="10031"/>
                </a:lnTo>
                <a:lnTo>
                  <a:pt x="28143" y="10035"/>
                </a:lnTo>
                <a:lnTo>
                  <a:pt x="28098" y="10038"/>
                </a:lnTo>
                <a:lnTo>
                  <a:pt x="28052" y="10040"/>
                </a:lnTo>
                <a:lnTo>
                  <a:pt x="28006" y="10041"/>
                </a:lnTo>
                <a:lnTo>
                  <a:pt x="27960" y="10040"/>
                </a:lnTo>
                <a:lnTo>
                  <a:pt x="27915" y="10039"/>
                </a:lnTo>
                <a:lnTo>
                  <a:pt x="27870" y="10036"/>
                </a:lnTo>
                <a:lnTo>
                  <a:pt x="27825" y="10033"/>
                </a:lnTo>
                <a:lnTo>
                  <a:pt x="27780" y="10028"/>
                </a:lnTo>
                <a:lnTo>
                  <a:pt x="27735" y="10021"/>
                </a:lnTo>
                <a:lnTo>
                  <a:pt x="27691" y="10014"/>
                </a:lnTo>
                <a:lnTo>
                  <a:pt x="27647" y="10005"/>
                </a:lnTo>
                <a:lnTo>
                  <a:pt x="27602" y="9995"/>
                </a:lnTo>
                <a:lnTo>
                  <a:pt x="27559" y="9984"/>
                </a:lnTo>
                <a:lnTo>
                  <a:pt x="27516" y="9972"/>
                </a:lnTo>
                <a:lnTo>
                  <a:pt x="27473" y="9958"/>
                </a:lnTo>
                <a:lnTo>
                  <a:pt x="27430" y="9943"/>
                </a:lnTo>
                <a:lnTo>
                  <a:pt x="27388" y="9928"/>
                </a:lnTo>
                <a:lnTo>
                  <a:pt x="27346" y="9910"/>
                </a:lnTo>
                <a:lnTo>
                  <a:pt x="27305" y="9891"/>
                </a:lnTo>
                <a:lnTo>
                  <a:pt x="27265" y="9871"/>
                </a:lnTo>
                <a:lnTo>
                  <a:pt x="27224" y="9850"/>
                </a:lnTo>
                <a:lnTo>
                  <a:pt x="27185" y="9828"/>
                </a:lnTo>
                <a:lnTo>
                  <a:pt x="27145" y="9803"/>
                </a:lnTo>
                <a:lnTo>
                  <a:pt x="27107" y="9778"/>
                </a:lnTo>
                <a:lnTo>
                  <a:pt x="27068" y="9751"/>
                </a:lnTo>
                <a:lnTo>
                  <a:pt x="27031" y="9723"/>
                </a:lnTo>
                <a:lnTo>
                  <a:pt x="26994" y="9693"/>
                </a:lnTo>
                <a:lnTo>
                  <a:pt x="26958" y="9662"/>
                </a:lnTo>
                <a:lnTo>
                  <a:pt x="26922" y="9630"/>
                </a:lnTo>
                <a:lnTo>
                  <a:pt x="26888" y="9597"/>
                </a:lnTo>
                <a:lnTo>
                  <a:pt x="26854" y="9559"/>
                </a:lnTo>
                <a:lnTo>
                  <a:pt x="26821" y="9521"/>
                </a:lnTo>
                <a:lnTo>
                  <a:pt x="26790" y="9482"/>
                </a:lnTo>
                <a:lnTo>
                  <a:pt x="26761" y="9443"/>
                </a:lnTo>
                <a:lnTo>
                  <a:pt x="26732" y="9403"/>
                </a:lnTo>
                <a:lnTo>
                  <a:pt x="26705" y="9364"/>
                </a:lnTo>
                <a:lnTo>
                  <a:pt x="26679" y="9323"/>
                </a:lnTo>
                <a:lnTo>
                  <a:pt x="26655" y="9282"/>
                </a:lnTo>
                <a:lnTo>
                  <a:pt x="26631" y="9241"/>
                </a:lnTo>
                <a:lnTo>
                  <a:pt x="26609" y="9199"/>
                </a:lnTo>
                <a:lnTo>
                  <a:pt x="26588" y="9157"/>
                </a:lnTo>
                <a:lnTo>
                  <a:pt x="26568" y="9115"/>
                </a:lnTo>
                <a:lnTo>
                  <a:pt x="26551" y="9073"/>
                </a:lnTo>
                <a:lnTo>
                  <a:pt x="26533" y="9029"/>
                </a:lnTo>
                <a:lnTo>
                  <a:pt x="26517" y="8987"/>
                </a:lnTo>
                <a:lnTo>
                  <a:pt x="26503" y="8943"/>
                </a:lnTo>
                <a:lnTo>
                  <a:pt x="26489" y="8900"/>
                </a:lnTo>
                <a:lnTo>
                  <a:pt x="26477" y="8857"/>
                </a:lnTo>
                <a:lnTo>
                  <a:pt x="26466" y="8812"/>
                </a:lnTo>
                <a:lnTo>
                  <a:pt x="26456" y="8768"/>
                </a:lnTo>
                <a:lnTo>
                  <a:pt x="26448" y="8723"/>
                </a:lnTo>
                <a:lnTo>
                  <a:pt x="26440" y="8680"/>
                </a:lnTo>
                <a:lnTo>
                  <a:pt x="26434" y="8635"/>
                </a:lnTo>
                <a:lnTo>
                  <a:pt x="26429" y="8590"/>
                </a:lnTo>
                <a:lnTo>
                  <a:pt x="26425" y="8546"/>
                </a:lnTo>
                <a:lnTo>
                  <a:pt x="26422" y="8501"/>
                </a:lnTo>
                <a:lnTo>
                  <a:pt x="26421" y="8456"/>
                </a:lnTo>
                <a:lnTo>
                  <a:pt x="26419" y="8412"/>
                </a:lnTo>
                <a:lnTo>
                  <a:pt x="26419" y="8368"/>
                </a:lnTo>
                <a:lnTo>
                  <a:pt x="26422" y="8323"/>
                </a:lnTo>
                <a:lnTo>
                  <a:pt x="26425" y="8278"/>
                </a:lnTo>
                <a:lnTo>
                  <a:pt x="26428" y="8233"/>
                </a:lnTo>
                <a:lnTo>
                  <a:pt x="26433" y="8189"/>
                </a:lnTo>
                <a:lnTo>
                  <a:pt x="26439" y="8145"/>
                </a:lnTo>
                <a:lnTo>
                  <a:pt x="26445" y="8100"/>
                </a:lnTo>
                <a:lnTo>
                  <a:pt x="26454" y="8056"/>
                </a:lnTo>
                <a:lnTo>
                  <a:pt x="26463" y="8013"/>
                </a:lnTo>
                <a:lnTo>
                  <a:pt x="26473" y="7969"/>
                </a:lnTo>
                <a:lnTo>
                  <a:pt x="26484" y="7925"/>
                </a:lnTo>
                <a:lnTo>
                  <a:pt x="26497" y="7882"/>
                </a:lnTo>
                <a:lnTo>
                  <a:pt x="26509" y="7839"/>
                </a:lnTo>
                <a:lnTo>
                  <a:pt x="26524" y="7796"/>
                </a:lnTo>
                <a:lnTo>
                  <a:pt x="26539" y="7754"/>
                </a:lnTo>
                <a:lnTo>
                  <a:pt x="26555" y="7711"/>
                </a:lnTo>
                <a:lnTo>
                  <a:pt x="26571" y="7669"/>
                </a:lnTo>
                <a:lnTo>
                  <a:pt x="26590" y="7628"/>
                </a:lnTo>
                <a:lnTo>
                  <a:pt x="26609" y="7587"/>
                </a:lnTo>
                <a:lnTo>
                  <a:pt x="26629" y="7546"/>
                </a:lnTo>
                <a:lnTo>
                  <a:pt x="26650" y="7506"/>
                </a:lnTo>
                <a:lnTo>
                  <a:pt x="26671" y="7465"/>
                </a:lnTo>
                <a:lnTo>
                  <a:pt x="26694" y="7426"/>
                </a:lnTo>
                <a:lnTo>
                  <a:pt x="26718" y="7387"/>
                </a:lnTo>
                <a:lnTo>
                  <a:pt x="26743" y="7349"/>
                </a:lnTo>
                <a:lnTo>
                  <a:pt x="26768" y="7310"/>
                </a:lnTo>
                <a:lnTo>
                  <a:pt x="26795" y="7273"/>
                </a:lnTo>
                <a:lnTo>
                  <a:pt x="26822" y="7236"/>
                </a:lnTo>
                <a:lnTo>
                  <a:pt x="26850" y="7200"/>
                </a:lnTo>
                <a:lnTo>
                  <a:pt x="26880" y="7163"/>
                </a:lnTo>
                <a:lnTo>
                  <a:pt x="26910" y="7128"/>
                </a:lnTo>
                <a:lnTo>
                  <a:pt x="26940" y="7094"/>
                </a:lnTo>
                <a:lnTo>
                  <a:pt x="26971" y="7060"/>
                </a:lnTo>
                <a:lnTo>
                  <a:pt x="27005" y="7027"/>
                </a:lnTo>
                <a:lnTo>
                  <a:pt x="27038" y="6994"/>
                </a:lnTo>
                <a:lnTo>
                  <a:pt x="27071" y="6962"/>
                </a:lnTo>
                <a:lnTo>
                  <a:pt x="27107" y="6933"/>
                </a:lnTo>
                <a:lnTo>
                  <a:pt x="27141" y="6906"/>
                </a:lnTo>
                <a:lnTo>
                  <a:pt x="27176" y="6880"/>
                </a:lnTo>
                <a:lnTo>
                  <a:pt x="27212" y="6854"/>
                </a:lnTo>
                <a:lnTo>
                  <a:pt x="27248" y="6829"/>
                </a:lnTo>
                <a:lnTo>
                  <a:pt x="27285" y="6805"/>
                </a:lnTo>
                <a:lnTo>
                  <a:pt x="27321" y="6782"/>
                </a:lnTo>
                <a:lnTo>
                  <a:pt x="27357" y="6761"/>
                </a:lnTo>
                <a:lnTo>
                  <a:pt x="27395" y="6740"/>
                </a:lnTo>
                <a:lnTo>
                  <a:pt x="27432" y="6719"/>
                </a:lnTo>
                <a:lnTo>
                  <a:pt x="27470" y="6699"/>
                </a:lnTo>
                <a:lnTo>
                  <a:pt x="27508" y="6681"/>
                </a:lnTo>
                <a:lnTo>
                  <a:pt x="27546" y="6663"/>
                </a:lnTo>
                <a:lnTo>
                  <a:pt x="27584" y="6646"/>
                </a:lnTo>
                <a:lnTo>
                  <a:pt x="27623" y="6630"/>
                </a:lnTo>
                <a:lnTo>
                  <a:pt x="27662" y="6615"/>
                </a:lnTo>
                <a:lnTo>
                  <a:pt x="27701" y="6600"/>
                </a:lnTo>
                <a:lnTo>
                  <a:pt x="27741" y="6587"/>
                </a:lnTo>
                <a:lnTo>
                  <a:pt x="27780" y="6573"/>
                </a:lnTo>
                <a:lnTo>
                  <a:pt x="27820" y="6562"/>
                </a:lnTo>
                <a:lnTo>
                  <a:pt x="27859" y="6550"/>
                </a:lnTo>
                <a:lnTo>
                  <a:pt x="27899" y="6540"/>
                </a:lnTo>
                <a:lnTo>
                  <a:pt x="27939" y="6531"/>
                </a:lnTo>
                <a:lnTo>
                  <a:pt x="27980" y="6521"/>
                </a:lnTo>
                <a:lnTo>
                  <a:pt x="28020" y="6514"/>
                </a:lnTo>
                <a:lnTo>
                  <a:pt x="28060" y="6507"/>
                </a:lnTo>
                <a:lnTo>
                  <a:pt x="28101" y="6499"/>
                </a:lnTo>
                <a:lnTo>
                  <a:pt x="28141" y="6494"/>
                </a:lnTo>
                <a:lnTo>
                  <a:pt x="28182" y="6489"/>
                </a:lnTo>
                <a:lnTo>
                  <a:pt x="28223" y="6485"/>
                </a:lnTo>
                <a:lnTo>
                  <a:pt x="28264" y="6482"/>
                </a:lnTo>
                <a:lnTo>
                  <a:pt x="28305" y="6480"/>
                </a:lnTo>
                <a:lnTo>
                  <a:pt x="28345" y="6478"/>
                </a:lnTo>
                <a:lnTo>
                  <a:pt x="28387" y="6477"/>
                </a:lnTo>
                <a:lnTo>
                  <a:pt x="28428" y="6477"/>
                </a:lnTo>
                <a:lnTo>
                  <a:pt x="28468" y="6477"/>
                </a:lnTo>
                <a:lnTo>
                  <a:pt x="28510" y="6479"/>
                </a:lnTo>
                <a:lnTo>
                  <a:pt x="28550" y="6481"/>
                </a:lnTo>
                <a:lnTo>
                  <a:pt x="28592" y="6483"/>
                </a:lnTo>
                <a:lnTo>
                  <a:pt x="28633" y="6486"/>
                </a:lnTo>
                <a:lnTo>
                  <a:pt x="28673" y="6490"/>
                </a:lnTo>
                <a:lnTo>
                  <a:pt x="28715" y="6495"/>
                </a:lnTo>
                <a:lnTo>
                  <a:pt x="28756" y="6501"/>
                </a:lnTo>
                <a:lnTo>
                  <a:pt x="28796" y="6508"/>
                </a:lnTo>
                <a:lnTo>
                  <a:pt x="28837" y="6514"/>
                </a:lnTo>
                <a:lnTo>
                  <a:pt x="28877" y="6522"/>
                </a:lnTo>
                <a:lnTo>
                  <a:pt x="28918" y="6531"/>
                </a:lnTo>
                <a:lnTo>
                  <a:pt x="28959" y="6540"/>
                </a:lnTo>
                <a:lnTo>
                  <a:pt x="28999" y="6549"/>
                </a:lnTo>
                <a:lnTo>
                  <a:pt x="29040" y="6560"/>
                </a:lnTo>
                <a:lnTo>
                  <a:pt x="29079" y="6571"/>
                </a:lnTo>
                <a:lnTo>
                  <a:pt x="29119" y="6584"/>
                </a:lnTo>
                <a:lnTo>
                  <a:pt x="29159" y="6596"/>
                </a:lnTo>
                <a:lnTo>
                  <a:pt x="29199" y="6610"/>
                </a:lnTo>
                <a:lnTo>
                  <a:pt x="29239" y="6623"/>
                </a:lnTo>
                <a:lnTo>
                  <a:pt x="29277" y="6638"/>
                </a:lnTo>
                <a:lnTo>
                  <a:pt x="29317" y="6653"/>
                </a:lnTo>
                <a:lnTo>
                  <a:pt x="29355" y="6669"/>
                </a:lnTo>
                <a:lnTo>
                  <a:pt x="29395" y="6686"/>
                </a:lnTo>
                <a:lnTo>
                  <a:pt x="29432" y="6703"/>
                </a:lnTo>
                <a:lnTo>
                  <a:pt x="29471" y="6721"/>
                </a:lnTo>
                <a:lnTo>
                  <a:pt x="29509" y="6740"/>
                </a:lnTo>
                <a:lnTo>
                  <a:pt x="29547" y="6759"/>
                </a:lnTo>
                <a:lnTo>
                  <a:pt x="29584" y="6778"/>
                </a:lnTo>
                <a:lnTo>
                  <a:pt x="29619" y="6799"/>
                </a:lnTo>
                <a:lnTo>
                  <a:pt x="29652" y="6819"/>
                </a:lnTo>
                <a:lnTo>
                  <a:pt x="29685" y="6841"/>
                </a:lnTo>
                <a:lnTo>
                  <a:pt x="29717" y="6863"/>
                </a:lnTo>
                <a:lnTo>
                  <a:pt x="29750" y="6884"/>
                </a:lnTo>
                <a:lnTo>
                  <a:pt x="29781" y="6906"/>
                </a:lnTo>
                <a:lnTo>
                  <a:pt x="29812" y="6929"/>
                </a:lnTo>
                <a:lnTo>
                  <a:pt x="29842" y="6953"/>
                </a:lnTo>
                <a:lnTo>
                  <a:pt x="29873" y="6977"/>
                </a:lnTo>
                <a:lnTo>
                  <a:pt x="29902" y="7001"/>
                </a:lnTo>
                <a:lnTo>
                  <a:pt x="29931" y="7025"/>
                </a:lnTo>
                <a:lnTo>
                  <a:pt x="29959" y="7050"/>
                </a:lnTo>
                <a:lnTo>
                  <a:pt x="29987" y="7075"/>
                </a:lnTo>
                <a:lnTo>
                  <a:pt x="30014" y="7101"/>
                </a:lnTo>
                <a:lnTo>
                  <a:pt x="30041" y="7127"/>
                </a:lnTo>
                <a:lnTo>
                  <a:pt x="30067" y="7153"/>
                </a:lnTo>
                <a:lnTo>
                  <a:pt x="30118" y="7207"/>
                </a:lnTo>
                <a:lnTo>
                  <a:pt x="30167" y="7261"/>
                </a:lnTo>
                <a:lnTo>
                  <a:pt x="30213" y="7317"/>
                </a:lnTo>
                <a:lnTo>
                  <a:pt x="30258" y="7376"/>
                </a:lnTo>
                <a:lnTo>
                  <a:pt x="30300" y="7434"/>
                </a:lnTo>
                <a:lnTo>
                  <a:pt x="30341" y="7494"/>
                </a:lnTo>
                <a:lnTo>
                  <a:pt x="30379" y="7555"/>
                </a:lnTo>
                <a:lnTo>
                  <a:pt x="30415" y="7617"/>
                </a:lnTo>
                <a:lnTo>
                  <a:pt x="30449" y="7680"/>
                </a:lnTo>
                <a:lnTo>
                  <a:pt x="30482" y="7744"/>
                </a:lnTo>
                <a:lnTo>
                  <a:pt x="30512" y="7809"/>
                </a:lnTo>
                <a:lnTo>
                  <a:pt x="30540" y="7874"/>
                </a:lnTo>
                <a:lnTo>
                  <a:pt x="30566" y="7941"/>
                </a:lnTo>
                <a:lnTo>
                  <a:pt x="30590" y="8007"/>
                </a:lnTo>
                <a:lnTo>
                  <a:pt x="30612" y="8075"/>
                </a:lnTo>
                <a:lnTo>
                  <a:pt x="30632" y="8144"/>
                </a:lnTo>
                <a:lnTo>
                  <a:pt x="30649" y="8212"/>
                </a:lnTo>
                <a:lnTo>
                  <a:pt x="30665" y="8282"/>
                </a:lnTo>
                <a:lnTo>
                  <a:pt x="30678" y="8352"/>
                </a:lnTo>
                <a:lnTo>
                  <a:pt x="30691" y="8423"/>
                </a:lnTo>
                <a:lnTo>
                  <a:pt x="30700" y="8493"/>
                </a:lnTo>
                <a:lnTo>
                  <a:pt x="30709" y="8565"/>
                </a:lnTo>
                <a:lnTo>
                  <a:pt x="30714" y="8636"/>
                </a:lnTo>
                <a:lnTo>
                  <a:pt x="30718" y="8708"/>
                </a:lnTo>
                <a:lnTo>
                  <a:pt x="30720" y="8780"/>
                </a:lnTo>
                <a:lnTo>
                  <a:pt x="30720" y="8853"/>
                </a:lnTo>
                <a:lnTo>
                  <a:pt x="30718" y="8924"/>
                </a:lnTo>
                <a:lnTo>
                  <a:pt x="30714" y="8996"/>
                </a:lnTo>
                <a:lnTo>
                  <a:pt x="30708" y="9068"/>
                </a:lnTo>
                <a:lnTo>
                  <a:pt x="30700" y="9141"/>
                </a:lnTo>
                <a:lnTo>
                  <a:pt x="30690" y="9213"/>
                </a:lnTo>
                <a:lnTo>
                  <a:pt x="30678" y="9284"/>
                </a:lnTo>
                <a:lnTo>
                  <a:pt x="30665" y="9355"/>
                </a:lnTo>
                <a:lnTo>
                  <a:pt x="30649" y="9427"/>
                </a:lnTo>
                <a:lnTo>
                  <a:pt x="30632" y="9498"/>
                </a:lnTo>
                <a:lnTo>
                  <a:pt x="30612" y="9569"/>
                </a:lnTo>
                <a:lnTo>
                  <a:pt x="30590" y="9638"/>
                </a:lnTo>
                <a:lnTo>
                  <a:pt x="30567" y="9708"/>
                </a:lnTo>
                <a:lnTo>
                  <a:pt x="30542" y="9777"/>
                </a:lnTo>
                <a:lnTo>
                  <a:pt x="30515" y="9845"/>
                </a:lnTo>
                <a:lnTo>
                  <a:pt x="30486" y="9913"/>
                </a:lnTo>
                <a:lnTo>
                  <a:pt x="30456" y="9981"/>
                </a:lnTo>
                <a:lnTo>
                  <a:pt x="30422" y="10047"/>
                </a:lnTo>
                <a:lnTo>
                  <a:pt x="30388" y="10113"/>
                </a:lnTo>
                <a:lnTo>
                  <a:pt x="30351" y="10177"/>
                </a:lnTo>
                <a:lnTo>
                  <a:pt x="30313" y="10242"/>
                </a:lnTo>
                <a:lnTo>
                  <a:pt x="30273" y="10304"/>
                </a:lnTo>
                <a:lnTo>
                  <a:pt x="30231" y="10367"/>
                </a:lnTo>
                <a:lnTo>
                  <a:pt x="30187" y="10428"/>
                </a:lnTo>
                <a:lnTo>
                  <a:pt x="30141" y="10488"/>
                </a:lnTo>
                <a:lnTo>
                  <a:pt x="30094" y="10547"/>
                </a:lnTo>
                <a:lnTo>
                  <a:pt x="30044" y="10604"/>
                </a:lnTo>
                <a:lnTo>
                  <a:pt x="29993" y="10660"/>
                </a:lnTo>
                <a:lnTo>
                  <a:pt x="29940" y="10715"/>
                </a:lnTo>
                <a:lnTo>
                  <a:pt x="29886" y="10770"/>
                </a:lnTo>
                <a:lnTo>
                  <a:pt x="29829" y="10822"/>
                </a:lnTo>
                <a:lnTo>
                  <a:pt x="29775" y="10867"/>
                </a:lnTo>
                <a:lnTo>
                  <a:pt x="29719" y="10911"/>
                </a:lnTo>
                <a:lnTo>
                  <a:pt x="29662" y="10953"/>
                </a:lnTo>
                <a:lnTo>
                  <a:pt x="29605" y="10993"/>
                </a:lnTo>
                <a:lnTo>
                  <a:pt x="29548" y="11032"/>
                </a:lnTo>
                <a:lnTo>
                  <a:pt x="29489" y="11068"/>
                </a:lnTo>
                <a:lnTo>
                  <a:pt x="29431" y="11105"/>
                </a:lnTo>
                <a:lnTo>
                  <a:pt x="29372" y="11138"/>
                </a:lnTo>
                <a:lnTo>
                  <a:pt x="29311" y="11170"/>
                </a:lnTo>
                <a:lnTo>
                  <a:pt x="29251" y="11201"/>
                </a:lnTo>
                <a:lnTo>
                  <a:pt x="29191" y="11231"/>
                </a:lnTo>
                <a:lnTo>
                  <a:pt x="29129" y="11259"/>
                </a:lnTo>
                <a:lnTo>
                  <a:pt x="29068" y="11285"/>
                </a:lnTo>
                <a:lnTo>
                  <a:pt x="29005" y="11310"/>
                </a:lnTo>
                <a:lnTo>
                  <a:pt x="28943" y="11333"/>
                </a:lnTo>
                <a:lnTo>
                  <a:pt x="28880" y="11353"/>
                </a:lnTo>
                <a:lnTo>
                  <a:pt x="28817" y="11374"/>
                </a:lnTo>
                <a:lnTo>
                  <a:pt x="28753" y="11392"/>
                </a:lnTo>
                <a:lnTo>
                  <a:pt x="28689" y="11410"/>
                </a:lnTo>
                <a:lnTo>
                  <a:pt x="28625" y="11424"/>
                </a:lnTo>
                <a:lnTo>
                  <a:pt x="28561" y="11439"/>
                </a:lnTo>
                <a:lnTo>
                  <a:pt x="28496" y="11451"/>
                </a:lnTo>
                <a:lnTo>
                  <a:pt x="28431" y="11462"/>
                </a:lnTo>
                <a:lnTo>
                  <a:pt x="28366" y="11471"/>
                </a:lnTo>
                <a:lnTo>
                  <a:pt x="28301" y="11479"/>
                </a:lnTo>
                <a:lnTo>
                  <a:pt x="28236" y="11486"/>
                </a:lnTo>
                <a:lnTo>
                  <a:pt x="28170" y="11490"/>
                </a:lnTo>
                <a:lnTo>
                  <a:pt x="28105" y="11494"/>
                </a:lnTo>
                <a:lnTo>
                  <a:pt x="28039" y="11496"/>
                </a:lnTo>
                <a:lnTo>
                  <a:pt x="27974" y="11496"/>
                </a:lnTo>
                <a:lnTo>
                  <a:pt x="27908" y="11495"/>
                </a:lnTo>
                <a:lnTo>
                  <a:pt x="27843" y="11493"/>
                </a:lnTo>
                <a:lnTo>
                  <a:pt x="27777" y="11489"/>
                </a:lnTo>
                <a:lnTo>
                  <a:pt x="27711" y="11484"/>
                </a:lnTo>
                <a:lnTo>
                  <a:pt x="27646" y="11476"/>
                </a:lnTo>
                <a:lnTo>
                  <a:pt x="27580" y="11468"/>
                </a:lnTo>
                <a:lnTo>
                  <a:pt x="27516" y="11459"/>
                </a:lnTo>
                <a:lnTo>
                  <a:pt x="27450" y="11447"/>
                </a:lnTo>
                <a:lnTo>
                  <a:pt x="27386" y="11435"/>
                </a:lnTo>
                <a:lnTo>
                  <a:pt x="27320" y="11421"/>
                </a:lnTo>
                <a:lnTo>
                  <a:pt x="27255" y="11405"/>
                </a:lnTo>
                <a:lnTo>
                  <a:pt x="27192" y="11389"/>
                </a:lnTo>
                <a:lnTo>
                  <a:pt x="27127" y="11371"/>
                </a:lnTo>
                <a:lnTo>
                  <a:pt x="27064" y="11351"/>
                </a:lnTo>
                <a:lnTo>
                  <a:pt x="27000" y="11331"/>
                </a:lnTo>
                <a:lnTo>
                  <a:pt x="26937" y="11308"/>
                </a:lnTo>
                <a:lnTo>
                  <a:pt x="26874" y="11284"/>
                </a:lnTo>
                <a:lnTo>
                  <a:pt x="26812" y="11259"/>
                </a:lnTo>
                <a:lnTo>
                  <a:pt x="26751" y="11233"/>
                </a:lnTo>
                <a:lnTo>
                  <a:pt x="26689" y="11205"/>
                </a:lnTo>
                <a:lnTo>
                  <a:pt x="26628" y="11175"/>
                </a:lnTo>
                <a:lnTo>
                  <a:pt x="26567" y="11144"/>
                </a:lnTo>
                <a:lnTo>
                  <a:pt x="26507" y="11113"/>
                </a:lnTo>
                <a:lnTo>
                  <a:pt x="26448" y="11080"/>
                </a:lnTo>
                <a:lnTo>
                  <a:pt x="26388" y="11044"/>
                </a:lnTo>
                <a:lnTo>
                  <a:pt x="26330" y="11009"/>
                </a:lnTo>
                <a:lnTo>
                  <a:pt x="26272" y="10971"/>
                </a:lnTo>
                <a:lnTo>
                  <a:pt x="26214" y="10933"/>
                </a:lnTo>
                <a:lnTo>
                  <a:pt x="26158" y="10892"/>
                </a:lnTo>
                <a:lnTo>
                  <a:pt x="26102" y="10852"/>
                </a:lnTo>
                <a:lnTo>
                  <a:pt x="26047" y="10809"/>
                </a:lnTo>
                <a:lnTo>
                  <a:pt x="25992" y="10765"/>
                </a:lnTo>
                <a:lnTo>
                  <a:pt x="25937" y="10720"/>
                </a:lnTo>
                <a:lnTo>
                  <a:pt x="25884" y="10673"/>
                </a:lnTo>
                <a:lnTo>
                  <a:pt x="25840" y="10644"/>
                </a:lnTo>
                <a:lnTo>
                  <a:pt x="25797" y="10618"/>
                </a:lnTo>
                <a:lnTo>
                  <a:pt x="25756" y="10593"/>
                </a:lnTo>
                <a:lnTo>
                  <a:pt x="25718" y="10571"/>
                </a:lnTo>
                <a:lnTo>
                  <a:pt x="25681" y="10551"/>
                </a:lnTo>
                <a:lnTo>
                  <a:pt x="25646" y="10533"/>
                </a:lnTo>
                <a:lnTo>
                  <a:pt x="25613" y="10518"/>
                </a:lnTo>
                <a:lnTo>
                  <a:pt x="25581" y="10503"/>
                </a:lnTo>
                <a:lnTo>
                  <a:pt x="25550" y="10492"/>
                </a:lnTo>
                <a:lnTo>
                  <a:pt x="25521" y="10480"/>
                </a:lnTo>
                <a:lnTo>
                  <a:pt x="25493" y="10472"/>
                </a:lnTo>
                <a:lnTo>
                  <a:pt x="25466" y="10464"/>
                </a:lnTo>
                <a:lnTo>
                  <a:pt x="25440" y="10457"/>
                </a:lnTo>
                <a:lnTo>
                  <a:pt x="25414" y="10452"/>
                </a:lnTo>
                <a:lnTo>
                  <a:pt x="25389" y="10448"/>
                </a:lnTo>
                <a:lnTo>
                  <a:pt x="25364" y="10445"/>
                </a:lnTo>
                <a:lnTo>
                  <a:pt x="3051" y="10445"/>
                </a:lnTo>
                <a:lnTo>
                  <a:pt x="2972" y="10444"/>
                </a:lnTo>
                <a:lnTo>
                  <a:pt x="2894" y="10442"/>
                </a:lnTo>
                <a:lnTo>
                  <a:pt x="2816" y="10437"/>
                </a:lnTo>
                <a:lnTo>
                  <a:pt x="2739" y="10429"/>
                </a:lnTo>
                <a:lnTo>
                  <a:pt x="2662" y="10421"/>
                </a:lnTo>
                <a:lnTo>
                  <a:pt x="2586" y="10411"/>
                </a:lnTo>
                <a:lnTo>
                  <a:pt x="2511" y="10398"/>
                </a:lnTo>
                <a:lnTo>
                  <a:pt x="2436" y="10383"/>
                </a:lnTo>
                <a:lnTo>
                  <a:pt x="2362" y="10367"/>
                </a:lnTo>
                <a:lnTo>
                  <a:pt x="2288" y="10349"/>
                </a:lnTo>
                <a:lnTo>
                  <a:pt x="2215" y="10329"/>
                </a:lnTo>
                <a:lnTo>
                  <a:pt x="2143" y="10309"/>
                </a:lnTo>
                <a:lnTo>
                  <a:pt x="2073" y="10285"/>
                </a:lnTo>
                <a:lnTo>
                  <a:pt x="2002" y="10261"/>
                </a:lnTo>
                <a:lnTo>
                  <a:pt x="1932" y="10234"/>
                </a:lnTo>
                <a:lnTo>
                  <a:pt x="1863" y="10205"/>
                </a:lnTo>
                <a:lnTo>
                  <a:pt x="1795" y="10176"/>
                </a:lnTo>
                <a:lnTo>
                  <a:pt x="1728" y="10144"/>
                </a:lnTo>
                <a:lnTo>
                  <a:pt x="1661" y="10112"/>
                </a:lnTo>
                <a:lnTo>
                  <a:pt x="1597" y="10077"/>
                </a:lnTo>
                <a:lnTo>
                  <a:pt x="1532" y="10041"/>
                </a:lnTo>
                <a:lnTo>
                  <a:pt x="1469" y="10004"/>
                </a:lnTo>
                <a:lnTo>
                  <a:pt x="1406" y="9965"/>
                </a:lnTo>
                <a:lnTo>
                  <a:pt x="1345" y="9924"/>
                </a:lnTo>
                <a:lnTo>
                  <a:pt x="1285" y="9883"/>
                </a:lnTo>
                <a:lnTo>
                  <a:pt x="1225" y="9839"/>
                </a:lnTo>
                <a:lnTo>
                  <a:pt x="1167" y="9794"/>
                </a:lnTo>
                <a:lnTo>
                  <a:pt x="1110" y="9749"/>
                </a:lnTo>
                <a:lnTo>
                  <a:pt x="1055" y="9702"/>
                </a:lnTo>
                <a:lnTo>
                  <a:pt x="999" y="9653"/>
                </a:lnTo>
                <a:lnTo>
                  <a:pt x="945" y="9603"/>
                </a:lnTo>
                <a:lnTo>
                  <a:pt x="893" y="9552"/>
                </a:lnTo>
                <a:lnTo>
                  <a:pt x="842" y="9500"/>
                </a:lnTo>
                <a:lnTo>
                  <a:pt x="792" y="9446"/>
                </a:lnTo>
                <a:lnTo>
                  <a:pt x="743" y="9392"/>
                </a:lnTo>
                <a:lnTo>
                  <a:pt x="696" y="9335"/>
                </a:lnTo>
                <a:lnTo>
                  <a:pt x="651" y="9278"/>
                </a:lnTo>
                <a:lnTo>
                  <a:pt x="606" y="9220"/>
                </a:lnTo>
                <a:lnTo>
                  <a:pt x="562" y="9161"/>
                </a:lnTo>
                <a:lnTo>
                  <a:pt x="521" y="9100"/>
                </a:lnTo>
                <a:lnTo>
                  <a:pt x="480" y="9039"/>
                </a:lnTo>
                <a:lnTo>
                  <a:pt x="441" y="8976"/>
                </a:lnTo>
                <a:lnTo>
                  <a:pt x="404" y="8913"/>
                </a:lnTo>
                <a:lnTo>
                  <a:pt x="367" y="8849"/>
                </a:lnTo>
                <a:lnTo>
                  <a:pt x="333" y="8784"/>
                </a:lnTo>
                <a:lnTo>
                  <a:pt x="301" y="8717"/>
                </a:lnTo>
                <a:lnTo>
                  <a:pt x="270" y="8651"/>
                </a:lnTo>
                <a:lnTo>
                  <a:pt x="239" y="8582"/>
                </a:lnTo>
                <a:lnTo>
                  <a:pt x="211" y="8513"/>
                </a:lnTo>
                <a:lnTo>
                  <a:pt x="185" y="8444"/>
                </a:lnTo>
                <a:lnTo>
                  <a:pt x="160" y="8373"/>
                </a:lnTo>
                <a:lnTo>
                  <a:pt x="136" y="8302"/>
                </a:lnTo>
                <a:lnTo>
                  <a:pt x="116" y="8230"/>
                </a:lnTo>
                <a:lnTo>
                  <a:pt x="96" y="8157"/>
                </a:lnTo>
                <a:lnTo>
                  <a:pt x="78" y="8083"/>
                </a:lnTo>
                <a:lnTo>
                  <a:pt x="61" y="8010"/>
                </a:lnTo>
                <a:lnTo>
                  <a:pt x="47" y="7935"/>
                </a:lnTo>
                <a:lnTo>
                  <a:pt x="34" y="7860"/>
                </a:lnTo>
                <a:lnTo>
                  <a:pt x="24" y="7784"/>
                </a:lnTo>
                <a:lnTo>
                  <a:pt x="16" y="7707"/>
                </a:lnTo>
                <a:lnTo>
                  <a:pt x="8" y="7630"/>
                </a:lnTo>
                <a:lnTo>
                  <a:pt x="4" y="7552"/>
                </a:lnTo>
                <a:lnTo>
                  <a:pt x="1" y="7474"/>
                </a:lnTo>
                <a:lnTo>
                  <a:pt x="0" y="7394"/>
                </a:lnTo>
                <a:lnTo>
                  <a:pt x="0" y="3050"/>
                </a:lnTo>
                <a:lnTo>
                  <a:pt x="1" y="2971"/>
                </a:lnTo>
                <a:lnTo>
                  <a:pt x="4" y="2893"/>
                </a:lnTo>
                <a:lnTo>
                  <a:pt x="8" y="2815"/>
                </a:lnTo>
                <a:lnTo>
                  <a:pt x="16" y="2738"/>
                </a:lnTo>
                <a:lnTo>
                  <a:pt x="24" y="2661"/>
                </a:lnTo>
                <a:lnTo>
                  <a:pt x="34" y="2585"/>
                </a:lnTo>
                <a:lnTo>
                  <a:pt x="47" y="2510"/>
                </a:lnTo>
                <a:lnTo>
                  <a:pt x="61" y="2435"/>
                </a:lnTo>
                <a:lnTo>
                  <a:pt x="78" y="2361"/>
                </a:lnTo>
                <a:lnTo>
                  <a:pt x="96" y="2288"/>
                </a:lnTo>
                <a:lnTo>
                  <a:pt x="116" y="2215"/>
                </a:lnTo>
                <a:lnTo>
                  <a:pt x="136" y="2143"/>
                </a:lnTo>
                <a:lnTo>
                  <a:pt x="160" y="2072"/>
                </a:lnTo>
                <a:lnTo>
                  <a:pt x="185" y="2001"/>
                </a:lnTo>
                <a:lnTo>
                  <a:pt x="211" y="1932"/>
                </a:lnTo>
                <a:lnTo>
                  <a:pt x="239" y="1863"/>
                </a:lnTo>
                <a:lnTo>
                  <a:pt x="270" y="1795"/>
                </a:lnTo>
                <a:lnTo>
                  <a:pt x="301" y="1728"/>
                </a:lnTo>
                <a:lnTo>
                  <a:pt x="333" y="1661"/>
                </a:lnTo>
                <a:lnTo>
                  <a:pt x="367" y="1596"/>
                </a:lnTo>
                <a:lnTo>
                  <a:pt x="404" y="1532"/>
                </a:lnTo>
                <a:lnTo>
                  <a:pt x="441" y="1468"/>
                </a:lnTo>
                <a:lnTo>
                  <a:pt x="480" y="1406"/>
                </a:lnTo>
                <a:lnTo>
                  <a:pt x="521" y="1345"/>
                </a:lnTo>
                <a:lnTo>
                  <a:pt x="562" y="1284"/>
                </a:lnTo>
                <a:lnTo>
                  <a:pt x="606" y="1225"/>
                </a:lnTo>
                <a:lnTo>
                  <a:pt x="651" y="1167"/>
                </a:lnTo>
                <a:lnTo>
                  <a:pt x="696" y="1109"/>
                </a:lnTo>
                <a:lnTo>
                  <a:pt x="743" y="1054"/>
                </a:lnTo>
                <a:lnTo>
                  <a:pt x="792" y="999"/>
                </a:lnTo>
                <a:lnTo>
                  <a:pt x="842" y="946"/>
                </a:lnTo>
                <a:lnTo>
                  <a:pt x="893" y="893"/>
                </a:lnTo>
                <a:lnTo>
                  <a:pt x="945" y="842"/>
                </a:lnTo>
                <a:lnTo>
                  <a:pt x="999" y="792"/>
                </a:lnTo>
                <a:lnTo>
                  <a:pt x="1055" y="744"/>
                </a:lnTo>
                <a:lnTo>
                  <a:pt x="1110" y="696"/>
                </a:lnTo>
                <a:lnTo>
                  <a:pt x="1167" y="650"/>
                </a:lnTo>
                <a:lnTo>
                  <a:pt x="1225" y="606"/>
                </a:lnTo>
                <a:lnTo>
                  <a:pt x="1285" y="563"/>
                </a:lnTo>
                <a:lnTo>
                  <a:pt x="1345" y="520"/>
                </a:lnTo>
                <a:lnTo>
                  <a:pt x="1406" y="481"/>
                </a:lnTo>
                <a:lnTo>
                  <a:pt x="1469" y="441"/>
                </a:lnTo>
                <a:lnTo>
                  <a:pt x="1532" y="404"/>
                </a:lnTo>
                <a:lnTo>
                  <a:pt x="1597" y="368"/>
                </a:lnTo>
                <a:lnTo>
                  <a:pt x="1661" y="334"/>
                </a:lnTo>
                <a:lnTo>
                  <a:pt x="1728" y="301"/>
                </a:lnTo>
                <a:lnTo>
                  <a:pt x="1795" y="270"/>
                </a:lnTo>
                <a:lnTo>
                  <a:pt x="1863" y="239"/>
                </a:lnTo>
                <a:lnTo>
                  <a:pt x="1932" y="211"/>
                </a:lnTo>
                <a:lnTo>
                  <a:pt x="2002" y="185"/>
                </a:lnTo>
                <a:lnTo>
                  <a:pt x="2073" y="160"/>
                </a:lnTo>
                <a:lnTo>
                  <a:pt x="2143" y="137"/>
                </a:lnTo>
                <a:lnTo>
                  <a:pt x="2215" y="116"/>
                </a:lnTo>
                <a:lnTo>
                  <a:pt x="2288" y="96"/>
                </a:lnTo>
                <a:lnTo>
                  <a:pt x="2362" y="78"/>
                </a:lnTo>
                <a:lnTo>
                  <a:pt x="2436" y="61"/>
                </a:lnTo>
                <a:lnTo>
                  <a:pt x="2511" y="48"/>
                </a:lnTo>
                <a:lnTo>
                  <a:pt x="2586" y="35"/>
                </a:lnTo>
                <a:lnTo>
                  <a:pt x="2662" y="24"/>
                </a:lnTo>
                <a:lnTo>
                  <a:pt x="2739" y="16"/>
                </a:lnTo>
                <a:lnTo>
                  <a:pt x="2816" y="8"/>
                </a:lnTo>
                <a:lnTo>
                  <a:pt x="2894" y="4"/>
                </a:lnTo>
                <a:lnTo>
                  <a:pt x="2972" y="1"/>
                </a:lnTo>
                <a:lnTo>
                  <a:pt x="3051" y="0"/>
                </a:lnTo>
                <a:lnTo>
                  <a:pt x="25929" y="0"/>
                </a:lnTo>
                <a:lnTo>
                  <a:pt x="26007" y="1"/>
                </a:lnTo>
                <a:lnTo>
                  <a:pt x="26086" y="4"/>
                </a:lnTo>
                <a:lnTo>
                  <a:pt x="26163" y="8"/>
                </a:lnTo>
                <a:lnTo>
                  <a:pt x="26240" y="16"/>
                </a:lnTo>
                <a:lnTo>
                  <a:pt x="26317" y="24"/>
                </a:lnTo>
                <a:lnTo>
                  <a:pt x="26393" y="35"/>
                </a:lnTo>
                <a:lnTo>
                  <a:pt x="26469" y="48"/>
                </a:lnTo>
                <a:lnTo>
                  <a:pt x="26543" y="61"/>
                </a:lnTo>
                <a:lnTo>
                  <a:pt x="26618" y="78"/>
                </a:lnTo>
                <a:lnTo>
                  <a:pt x="26691" y="96"/>
                </a:lnTo>
                <a:lnTo>
                  <a:pt x="26764" y="116"/>
                </a:lnTo>
                <a:lnTo>
                  <a:pt x="26836" y="137"/>
                </a:lnTo>
                <a:lnTo>
                  <a:pt x="26908" y="160"/>
                </a:lnTo>
                <a:lnTo>
                  <a:pt x="26977" y="185"/>
                </a:lnTo>
                <a:lnTo>
                  <a:pt x="27047" y="211"/>
                </a:lnTo>
                <a:lnTo>
                  <a:pt x="27117" y="239"/>
                </a:lnTo>
                <a:lnTo>
                  <a:pt x="27185" y="270"/>
                </a:lnTo>
                <a:lnTo>
                  <a:pt x="27251" y="301"/>
                </a:lnTo>
                <a:lnTo>
                  <a:pt x="27318" y="334"/>
                </a:lnTo>
                <a:lnTo>
                  <a:pt x="27383" y="368"/>
                </a:lnTo>
                <a:lnTo>
                  <a:pt x="27448" y="404"/>
                </a:lnTo>
                <a:lnTo>
                  <a:pt x="27510" y="441"/>
                </a:lnTo>
                <a:lnTo>
                  <a:pt x="27573" y="481"/>
                </a:lnTo>
                <a:lnTo>
                  <a:pt x="27634" y="520"/>
                </a:lnTo>
                <a:lnTo>
                  <a:pt x="27695" y="563"/>
                </a:lnTo>
                <a:lnTo>
                  <a:pt x="27754" y="606"/>
                </a:lnTo>
                <a:lnTo>
                  <a:pt x="27812" y="650"/>
                </a:lnTo>
                <a:lnTo>
                  <a:pt x="27870" y="696"/>
                </a:lnTo>
                <a:lnTo>
                  <a:pt x="27926" y="744"/>
                </a:lnTo>
                <a:lnTo>
                  <a:pt x="27980" y="792"/>
                </a:lnTo>
                <a:lnTo>
                  <a:pt x="28034" y="842"/>
                </a:lnTo>
                <a:lnTo>
                  <a:pt x="28086" y="893"/>
                </a:lnTo>
                <a:lnTo>
                  <a:pt x="28137" y="946"/>
                </a:lnTo>
                <a:lnTo>
                  <a:pt x="28187" y="999"/>
                </a:lnTo>
                <a:lnTo>
                  <a:pt x="28236" y="1054"/>
                </a:lnTo>
                <a:lnTo>
                  <a:pt x="28283" y="1109"/>
                </a:lnTo>
                <a:lnTo>
                  <a:pt x="28330" y="1167"/>
                </a:lnTo>
                <a:lnTo>
                  <a:pt x="28373" y="1225"/>
                </a:lnTo>
                <a:lnTo>
                  <a:pt x="28417" y="1284"/>
                </a:lnTo>
                <a:lnTo>
                  <a:pt x="28459" y="1345"/>
                </a:lnTo>
                <a:lnTo>
                  <a:pt x="28499" y="1406"/>
                </a:lnTo>
                <a:lnTo>
                  <a:pt x="28538" y="1468"/>
                </a:lnTo>
                <a:lnTo>
                  <a:pt x="28575" y="1532"/>
                </a:lnTo>
                <a:lnTo>
                  <a:pt x="28612" y="1596"/>
                </a:lnTo>
                <a:lnTo>
                  <a:pt x="28646" y="1661"/>
                </a:lnTo>
                <a:lnTo>
                  <a:pt x="28680" y="1728"/>
                </a:lnTo>
                <a:lnTo>
                  <a:pt x="28711" y="1795"/>
                </a:lnTo>
                <a:lnTo>
                  <a:pt x="28740" y="1863"/>
                </a:lnTo>
                <a:lnTo>
                  <a:pt x="28768" y="1932"/>
                </a:lnTo>
                <a:lnTo>
                  <a:pt x="28795" y="2001"/>
                </a:lnTo>
                <a:lnTo>
                  <a:pt x="28820" y="2072"/>
                </a:lnTo>
                <a:lnTo>
                  <a:pt x="28843" y="2143"/>
                </a:lnTo>
                <a:lnTo>
                  <a:pt x="28865" y="2215"/>
                </a:lnTo>
                <a:lnTo>
                  <a:pt x="28884" y="2288"/>
                </a:lnTo>
                <a:lnTo>
                  <a:pt x="28902" y="2361"/>
                </a:lnTo>
                <a:lnTo>
                  <a:pt x="28918" y="2435"/>
                </a:lnTo>
                <a:lnTo>
                  <a:pt x="28933" y="2510"/>
                </a:lnTo>
                <a:lnTo>
                  <a:pt x="28945" y="2585"/>
                </a:lnTo>
                <a:lnTo>
                  <a:pt x="28955" y="2661"/>
                </a:lnTo>
                <a:lnTo>
                  <a:pt x="28965" y="2738"/>
                </a:lnTo>
                <a:lnTo>
                  <a:pt x="28971" y="2815"/>
                </a:lnTo>
                <a:lnTo>
                  <a:pt x="28976" y="2893"/>
                </a:lnTo>
                <a:lnTo>
                  <a:pt x="28979" y="2971"/>
                </a:lnTo>
                <a:lnTo>
                  <a:pt x="28980" y="3050"/>
                </a:lnTo>
                <a:lnTo>
                  <a:pt x="28980" y="5222"/>
                </a:lnTo>
                <a:lnTo>
                  <a:pt x="28979" y="5273"/>
                </a:lnTo>
                <a:lnTo>
                  <a:pt x="28978" y="5323"/>
                </a:lnTo>
                <a:lnTo>
                  <a:pt x="28974" y="5373"/>
                </a:lnTo>
                <a:lnTo>
                  <a:pt x="28969" y="5422"/>
                </a:lnTo>
                <a:lnTo>
                  <a:pt x="28965" y="5447"/>
                </a:lnTo>
                <a:lnTo>
                  <a:pt x="28961" y="5471"/>
                </a:lnTo>
                <a:lnTo>
                  <a:pt x="28955" y="5495"/>
                </a:lnTo>
                <a:lnTo>
                  <a:pt x="28950" y="5518"/>
                </a:lnTo>
                <a:lnTo>
                  <a:pt x="28943" y="5542"/>
                </a:lnTo>
                <a:lnTo>
                  <a:pt x="28936" y="5565"/>
                </a:lnTo>
                <a:lnTo>
                  <a:pt x="28927" y="5588"/>
                </a:lnTo>
                <a:lnTo>
                  <a:pt x="28918" y="5610"/>
                </a:lnTo>
                <a:lnTo>
                  <a:pt x="28825" y="5605"/>
                </a:lnTo>
                <a:lnTo>
                  <a:pt x="28733" y="5603"/>
                </a:lnTo>
                <a:lnTo>
                  <a:pt x="28640" y="5603"/>
                </a:lnTo>
                <a:lnTo>
                  <a:pt x="28548" y="5605"/>
                </a:lnTo>
                <a:lnTo>
                  <a:pt x="28456" y="5610"/>
                </a:lnTo>
                <a:lnTo>
                  <a:pt x="28364" y="5617"/>
                </a:lnTo>
                <a:lnTo>
                  <a:pt x="28274" y="5625"/>
                </a:lnTo>
                <a:lnTo>
                  <a:pt x="28183" y="5637"/>
                </a:lnTo>
                <a:lnTo>
                  <a:pt x="28092" y="5649"/>
                </a:lnTo>
                <a:lnTo>
                  <a:pt x="28003" y="5665"/>
                </a:lnTo>
                <a:lnTo>
                  <a:pt x="27913" y="5682"/>
                </a:lnTo>
                <a:lnTo>
                  <a:pt x="27825" y="5702"/>
                </a:lnTo>
                <a:lnTo>
                  <a:pt x="27737" y="5725"/>
                </a:lnTo>
                <a:lnTo>
                  <a:pt x="27650" y="5749"/>
                </a:lnTo>
                <a:lnTo>
                  <a:pt x="27564" y="5776"/>
                </a:lnTo>
                <a:lnTo>
                  <a:pt x="27478" y="5805"/>
                </a:lnTo>
                <a:lnTo>
                  <a:pt x="27437" y="5821"/>
                </a:lnTo>
                <a:lnTo>
                  <a:pt x="27394" y="5836"/>
                </a:lnTo>
                <a:lnTo>
                  <a:pt x="27352" y="5853"/>
                </a:lnTo>
                <a:lnTo>
                  <a:pt x="27311" y="5870"/>
                </a:lnTo>
                <a:lnTo>
                  <a:pt x="27269" y="5887"/>
                </a:lnTo>
                <a:lnTo>
                  <a:pt x="27228" y="5906"/>
                </a:lnTo>
                <a:lnTo>
                  <a:pt x="27187" y="5925"/>
                </a:lnTo>
                <a:lnTo>
                  <a:pt x="27147" y="5945"/>
                </a:lnTo>
                <a:lnTo>
                  <a:pt x="27107" y="5964"/>
                </a:lnTo>
                <a:lnTo>
                  <a:pt x="27066" y="5985"/>
                </a:lnTo>
                <a:lnTo>
                  <a:pt x="27026" y="6007"/>
                </a:lnTo>
                <a:lnTo>
                  <a:pt x="26988" y="6029"/>
                </a:lnTo>
                <a:lnTo>
                  <a:pt x="26948" y="6051"/>
                </a:lnTo>
                <a:lnTo>
                  <a:pt x="26910" y="6075"/>
                </a:lnTo>
                <a:lnTo>
                  <a:pt x="26871" y="6098"/>
                </a:lnTo>
                <a:lnTo>
                  <a:pt x="26833" y="6123"/>
                </a:lnTo>
                <a:lnTo>
                  <a:pt x="26795" y="6148"/>
                </a:lnTo>
                <a:lnTo>
                  <a:pt x="26758" y="6173"/>
                </a:lnTo>
                <a:lnTo>
                  <a:pt x="26721" y="6199"/>
                </a:lnTo>
                <a:lnTo>
                  <a:pt x="26684" y="6226"/>
                </a:lnTo>
                <a:lnTo>
                  <a:pt x="26648" y="6253"/>
                </a:lnTo>
                <a:lnTo>
                  <a:pt x="26612" y="6281"/>
                </a:lnTo>
                <a:lnTo>
                  <a:pt x="26577" y="6309"/>
                </a:lnTo>
                <a:lnTo>
                  <a:pt x="26541" y="6338"/>
                </a:lnTo>
                <a:lnTo>
                  <a:pt x="26507" y="6368"/>
                </a:lnTo>
                <a:lnTo>
                  <a:pt x="26473" y="6398"/>
                </a:lnTo>
                <a:lnTo>
                  <a:pt x="26438" y="6430"/>
                </a:lnTo>
                <a:lnTo>
                  <a:pt x="26405" y="6462"/>
                </a:lnTo>
                <a:lnTo>
                  <a:pt x="26372" y="6494"/>
                </a:lnTo>
                <a:lnTo>
                  <a:pt x="26339" y="6526"/>
                </a:lnTo>
                <a:lnTo>
                  <a:pt x="26307" y="6560"/>
                </a:lnTo>
                <a:lnTo>
                  <a:pt x="26275" y="6594"/>
                </a:lnTo>
                <a:lnTo>
                  <a:pt x="26232" y="6643"/>
                </a:lnTo>
                <a:lnTo>
                  <a:pt x="26191" y="6694"/>
                </a:lnTo>
                <a:lnTo>
                  <a:pt x="26152" y="6744"/>
                </a:lnTo>
                <a:lnTo>
                  <a:pt x="26113" y="6796"/>
                </a:lnTo>
                <a:lnTo>
                  <a:pt x="26076" y="6848"/>
                </a:lnTo>
                <a:lnTo>
                  <a:pt x="26041" y="6901"/>
                </a:lnTo>
                <a:lnTo>
                  <a:pt x="26006" y="6954"/>
                </a:lnTo>
                <a:lnTo>
                  <a:pt x="25973" y="7008"/>
                </a:lnTo>
                <a:lnTo>
                  <a:pt x="25942" y="7063"/>
                </a:lnTo>
                <a:lnTo>
                  <a:pt x="25911" y="7119"/>
                </a:lnTo>
                <a:lnTo>
                  <a:pt x="25882" y="7174"/>
                </a:lnTo>
                <a:lnTo>
                  <a:pt x="25855" y="7231"/>
                </a:lnTo>
                <a:lnTo>
                  <a:pt x="25829" y="7287"/>
                </a:lnTo>
                <a:lnTo>
                  <a:pt x="25804" y="7344"/>
                </a:lnTo>
                <a:lnTo>
                  <a:pt x="25780" y="7403"/>
                </a:lnTo>
                <a:lnTo>
                  <a:pt x="25758" y="7461"/>
                </a:lnTo>
                <a:lnTo>
                  <a:pt x="25738" y="7519"/>
                </a:lnTo>
                <a:lnTo>
                  <a:pt x="25719" y="7578"/>
                </a:lnTo>
                <a:lnTo>
                  <a:pt x="25701" y="7637"/>
                </a:lnTo>
                <a:lnTo>
                  <a:pt x="25684" y="7697"/>
                </a:lnTo>
                <a:lnTo>
                  <a:pt x="25669" y="7757"/>
                </a:lnTo>
                <a:lnTo>
                  <a:pt x="25655" y="7817"/>
                </a:lnTo>
                <a:lnTo>
                  <a:pt x="25643" y="7877"/>
                </a:lnTo>
                <a:lnTo>
                  <a:pt x="25631" y="7938"/>
                </a:lnTo>
                <a:lnTo>
                  <a:pt x="25622" y="7998"/>
                </a:lnTo>
                <a:lnTo>
                  <a:pt x="25614" y="8058"/>
                </a:lnTo>
                <a:lnTo>
                  <a:pt x="25606" y="8120"/>
                </a:lnTo>
                <a:lnTo>
                  <a:pt x="25601" y="8180"/>
                </a:lnTo>
                <a:lnTo>
                  <a:pt x="25597" y="8242"/>
                </a:lnTo>
                <a:lnTo>
                  <a:pt x="25595" y="8303"/>
                </a:lnTo>
                <a:lnTo>
                  <a:pt x="25593" y="8363"/>
                </a:lnTo>
                <a:lnTo>
                  <a:pt x="25593" y="8425"/>
                </a:lnTo>
                <a:lnTo>
                  <a:pt x="25595" y="8486"/>
                </a:lnTo>
                <a:lnTo>
                  <a:pt x="25597" y="8547"/>
                </a:lnTo>
                <a:lnTo>
                  <a:pt x="25601" y="8608"/>
                </a:lnTo>
                <a:lnTo>
                  <a:pt x="25607" y="8668"/>
                </a:lnTo>
                <a:lnTo>
                  <a:pt x="25614" y="8729"/>
                </a:lnTo>
                <a:lnTo>
                  <a:pt x="25622" y="8789"/>
                </a:lnTo>
                <a:lnTo>
                  <a:pt x="25632" y="8849"/>
                </a:lnTo>
                <a:lnTo>
                  <a:pt x="25644" y="8910"/>
                </a:lnTo>
                <a:lnTo>
                  <a:pt x="25656" y="8969"/>
                </a:lnTo>
                <a:lnTo>
                  <a:pt x="25670" y="9028"/>
                </a:lnTo>
                <a:lnTo>
                  <a:pt x="25686" y="9088"/>
                </a:lnTo>
                <a:lnTo>
                  <a:pt x="25702" y="9146"/>
                </a:lnTo>
                <a:lnTo>
                  <a:pt x="25721" y="9204"/>
                </a:lnTo>
                <a:lnTo>
                  <a:pt x="25740" y="9263"/>
                </a:lnTo>
                <a:lnTo>
                  <a:pt x="25762" y="9320"/>
                </a:lnTo>
                <a:lnTo>
                  <a:pt x="25783" y="9377"/>
                </a:lnTo>
                <a:lnTo>
                  <a:pt x="25807" y="9434"/>
                </a:lnTo>
                <a:lnTo>
                  <a:pt x="25832" y="9490"/>
                </a:lnTo>
                <a:lnTo>
                  <a:pt x="25859" y="9546"/>
                </a:lnTo>
                <a:lnTo>
                  <a:pt x="25888" y="9601"/>
                </a:lnTo>
                <a:lnTo>
                  <a:pt x="25917" y="9655"/>
                </a:lnTo>
                <a:lnTo>
                  <a:pt x="25948" y="9709"/>
                </a:lnTo>
                <a:lnTo>
                  <a:pt x="25980" y="9762"/>
                </a:lnTo>
                <a:lnTo>
                  <a:pt x="26015" y="9815"/>
                </a:lnTo>
                <a:lnTo>
                  <a:pt x="26050" y="9867"/>
                </a:lnTo>
                <a:lnTo>
                  <a:pt x="26086" y="9918"/>
                </a:lnTo>
                <a:lnTo>
                  <a:pt x="26124" y="9969"/>
                </a:lnTo>
                <a:lnTo>
                  <a:pt x="26163" y="10018"/>
                </a:lnTo>
                <a:lnTo>
                  <a:pt x="26205" y="10067"/>
                </a:lnTo>
                <a:lnTo>
                  <a:pt x="26247" y="10116"/>
                </a:lnTo>
                <a:lnTo>
                  <a:pt x="26290" y="10163"/>
                </a:lnTo>
                <a:lnTo>
                  <a:pt x="26336" y="10210"/>
                </a:lnTo>
                <a:lnTo>
                  <a:pt x="26383" y="10254"/>
                </a:lnTo>
                <a:lnTo>
                  <a:pt x="26430" y="10298"/>
                </a:lnTo>
                <a:lnTo>
                  <a:pt x="26479" y="10340"/>
                </a:lnTo>
                <a:lnTo>
                  <a:pt x="26528" y="10380"/>
                </a:lnTo>
                <a:lnTo>
                  <a:pt x="26579" y="10419"/>
                </a:lnTo>
                <a:lnTo>
                  <a:pt x="26630" y="10456"/>
                </a:lnTo>
                <a:lnTo>
                  <a:pt x="26682" y="10492"/>
                </a:lnTo>
                <a:lnTo>
                  <a:pt x="26735" y="10525"/>
                </a:lnTo>
                <a:lnTo>
                  <a:pt x="26788" y="10557"/>
                </a:lnTo>
                <a:lnTo>
                  <a:pt x="26843" y="10588"/>
                </a:lnTo>
                <a:lnTo>
                  <a:pt x="26897" y="10618"/>
                </a:lnTo>
                <a:lnTo>
                  <a:pt x="26954" y="10645"/>
                </a:lnTo>
                <a:lnTo>
                  <a:pt x="27010" y="10671"/>
                </a:lnTo>
                <a:lnTo>
                  <a:pt x="27067" y="10695"/>
                </a:lnTo>
                <a:lnTo>
                  <a:pt x="27124" y="10718"/>
                </a:lnTo>
                <a:lnTo>
                  <a:pt x="27182" y="10738"/>
                </a:lnTo>
                <a:lnTo>
                  <a:pt x="27240" y="10758"/>
                </a:lnTo>
                <a:lnTo>
                  <a:pt x="27298" y="10776"/>
                </a:lnTo>
                <a:lnTo>
                  <a:pt x="27357" y="10792"/>
                </a:lnTo>
                <a:lnTo>
                  <a:pt x="27417" y="10807"/>
                </a:lnTo>
                <a:lnTo>
                  <a:pt x="27476" y="10821"/>
                </a:lnTo>
                <a:lnTo>
                  <a:pt x="27535" y="10832"/>
                </a:lnTo>
                <a:lnTo>
                  <a:pt x="27596" y="10841"/>
                </a:lnTo>
                <a:lnTo>
                  <a:pt x="27655" y="10850"/>
                </a:lnTo>
                <a:lnTo>
                  <a:pt x="27716" y="10857"/>
                </a:lnTo>
                <a:lnTo>
                  <a:pt x="27776" y="10862"/>
                </a:lnTo>
                <a:lnTo>
                  <a:pt x="27836" y="10865"/>
                </a:lnTo>
                <a:lnTo>
                  <a:pt x="27897" y="10867"/>
                </a:lnTo>
                <a:lnTo>
                  <a:pt x="27956" y="10868"/>
                </a:lnTo>
                <a:lnTo>
                  <a:pt x="28016" y="10867"/>
                </a:lnTo>
                <a:lnTo>
                  <a:pt x="28077" y="10864"/>
                </a:lnTo>
                <a:lnTo>
                  <a:pt x="28136" y="10860"/>
                </a:lnTo>
                <a:lnTo>
                  <a:pt x="28195" y="10854"/>
                </a:lnTo>
                <a:lnTo>
                  <a:pt x="28255" y="10847"/>
                </a:lnTo>
                <a:lnTo>
                  <a:pt x="28314" y="10838"/>
                </a:lnTo>
                <a:lnTo>
                  <a:pt x="28372" y="10828"/>
                </a:lnTo>
                <a:lnTo>
                  <a:pt x="28431" y="10815"/>
                </a:lnTo>
                <a:lnTo>
                  <a:pt x="28488" y="10802"/>
                </a:lnTo>
                <a:lnTo>
                  <a:pt x="28545" y="10786"/>
                </a:lnTo>
                <a:lnTo>
                  <a:pt x="28603" y="10770"/>
                </a:lnTo>
                <a:lnTo>
                  <a:pt x="28659" y="10752"/>
                </a:lnTo>
                <a:lnTo>
                  <a:pt x="28714" y="10732"/>
                </a:lnTo>
                <a:lnTo>
                  <a:pt x="28769" y="10710"/>
                </a:lnTo>
                <a:lnTo>
                  <a:pt x="28823" y="10687"/>
                </a:lnTo>
                <a:lnTo>
                  <a:pt x="28877" y="10662"/>
                </a:lnTo>
                <a:lnTo>
                  <a:pt x="28930" y="10636"/>
                </a:lnTo>
                <a:lnTo>
                  <a:pt x="28983" y="10609"/>
                </a:lnTo>
                <a:lnTo>
                  <a:pt x="29034" y="10580"/>
                </a:lnTo>
                <a:lnTo>
                  <a:pt x="29083" y="10549"/>
                </a:lnTo>
                <a:lnTo>
                  <a:pt x="29133" y="10517"/>
                </a:lnTo>
                <a:lnTo>
                  <a:pt x="29181" y="10482"/>
                </a:lnTo>
                <a:lnTo>
                  <a:pt x="29229" y="10447"/>
                </a:lnTo>
                <a:lnTo>
                  <a:pt x="29276" y="10411"/>
                </a:lnTo>
                <a:lnTo>
                  <a:pt x="29321" y="10372"/>
                </a:lnTo>
                <a:lnTo>
                  <a:pt x="29366" y="10332"/>
                </a:lnTo>
                <a:lnTo>
                  <a:pt x="29408" y="10291"/>
                </a:lnTo>
                <a:lnTo>
                  <a:pt x="29450" y="10247"/>
                </a:lnTo>
                <a:lnTo>
                  <a:pt x="29491" y="10202"/>
                </a:lnTo>
                <a:lnTo>
                  <a:pt x="29530" y="10157"/>
                </a:lnTo>
                <a:lnTo>
                  <a:pt x="29569" y="10109"/>
                </a:lnTo>
                <a:lnTo>
                  <a:pt x="29605" y="10060"/>
                </a:lnTo>
                <a:lnTo>
                  <a:pt x="29640" y="10009"/>
                </a:lnTo>
                <a:lnTo>
                  <a:pt x="29674" y="9957"/>
                </a:lnTo>
                <a:lnTo>
                  <a:pt x="29707" y="9903"/>
                </a:lnTo>
                <a:lnTo>
                  <a:pt x="29727" y="9868"/>
                </a:lnTo>
                <a:lnTo>
                  <a:pt x="29746" y="9833"/>
                </a:lnTo>
                <a:lnTo>
                  <a:pt x="29764" y="9798"/>
                </a:lnTo>
                <a:lnTo>
                  <a:pt x="29783" y="9761"/>
                </a:lnTo>
                <a:lnTo>
                  <a:pt x="29800" y="9726"/>
                </a:lnTo>
                <a:lnTo>
                  <a:pt x="29817" y="9688"/>
                </a:lnTo>
                <a:lnTo>
                  <a:pt x="29833" y="9652"/>
                </a:lnTo>
                <a:lnTo>
                  <a:pt x="29850" y="9614"/>
                </a:lnTo>
                <a:lnTo>
                  <a:pt x="29864" y="9577"/>
                </a:lnTo>
                <a:lnTo>
                  <a:pt x="29879" y="9538"/>
                </a:lnTo>
                <a:lnTo>
                  <a:pt x="29893" y="9501"/>
                </a:lnTo>
                <a:lnTo>
                  <a:pt x="29906" y="9462"/>
                </a:lnTo>
                <a:lnTo>
                  <a:pt x="29918" y="9424"/>
                </a:lnTo>
                <a:lnTo>
                  <a:pt x="29931" y="9384"/>
                </a:lnTo>
                <a:lnTo>
                  <a:pt x="29942" y="9346"/>
                </a:lnTo>
                <a:lnTo>
                  <a:pt x="29953" y="9306"/>
                </a:lnTo>
                <a:lnTo>
                  <a:pt x="29962" y="9267"/>
                </a:lnTo>
                <a:lnTo>
                  <a:pt x="29971" y="9227"/>
                </a:lnTo>
                <a:lnTo>
                  <a:pt x="29980" y="9188"/>
                </a:lnTo>
                <a:lnTo>
                  <a:pt x="29988" y="9147"/>
                </a:lnTo>
                <a:lnTo>
                  <a:pt x="29994" y="9108"/>
                </a:lnTo>
                <a:lnTo>
                  <a:pt x="30001" y="9068"/>
                </a:lnTo>
                <a:lnTo>
                  <a:pt x="30006" y="9027"/>
                </a:lnTo>
                <a:lnTo>
                  <a:pt x="30011" y="8988"/>
                </a:lnTo>
                <a:lnTo>
                  <a:pt x="30015" y="8947"/>
                </a:lnTo>
                <a:lnTo>
                  <a:pt x="30018" y="8908"/>
                </a:lnTo>
                <a:lnTo>
                  <a:pt x="30020" y="8867"/>
                </a:lnTo>
                <a:lnTo>
                  <a:pt x="30021" y="8827"/>
                </a:lnTo>
                <a:lnTo>
                  <a:pt x="30023" y="8787"/>
                </a:lnTo>
                <a:lnTo>
                  <a:pt x="30023" y="8747"/>
                </a:lnTo>
                <a:lnTo>
                  <a:pt x="30021" y="8707"/>
                </a:lnTo>
                <a:lnTo>
                  <a:pt x="30019" y="8667"/>
                </a:lnTo>
                <a:lnTo>
                  <a:pt x="30017" y="8628"/>
                </a:lnTo>
                <a:lnTo>
                  <a:pt x="30013" y="8588"/>
                </a:lnTo>
                <a:lnTo>
                  <a:pt x="30009" y="8549"/>
                </a:lnTo>
                <a:lnTo>
                  <a:pt x="30004" y="8509"/>
                </a:lnTo>
                <a:lnTo>
                  <a:pt x="29998" y="8471"/>
                </a:lnTo>
                <a:lnTo>
                  <a:pt x="29990" y="8432"/>
                </a:lnTo>
                <a:lnTo>
                  <a:pt x="29982" y="8394"/>
                </a:lnTo>
                <a:lnTo>
                  <a:pt x="29974" y="8355"/>
                </a:lnTo>
                <a:lnTo>
                  <a:pt x="29963" y="8317"/>
                </a:lnTo>
                <a:lnTo>
                  <a:pt x="29953" y="8279"/>
                </a:lnTo>
                <a:lnTo>
                  <a:pt x="29941" y="8242"/>
                </a:lnTo>
                <a:lnTo>
                  <a:pt x="29928" y="8204"/>
                </a:lnTo>
                <a:lnTo>
                  <a:pt x="29914" y="8168"/>
                </a:lnTo>
                <a:lnTo>
                  <a:pt x="29900" y="8130"/>
                </a:lnTo>
                <a:lnTo>
                  <a:pt x="29884" y="8095"/>
                </a:lnTo>
                <a:lnTo>
                  <a:pt x="29867" y="8058"/>
                </a:lnTo>
                <a:lnTo>
                  <a:pt x="29850" y="8023"/>
                </a:lnTo>
                <a:lnTo>
                  <a:pt x="29831" y="7989"/>
                </a:lnTo>
                <a:lnTo>
                  <a:pt x="29811" y="7954"/>
                </a:lnTo>
                <a:lnTo>
                  <a:pt x="29790" y="7920"/>
                </a:lnTo>
                <a:lnTo>
                  <a:pt x="29767" y="7887"/>
                </a:lnTo>
                <a:lnTo>
                  <a:pt x="29745" y="7853"/>
                </a:lnTo>
                <a:lnTo>
                  <a:pt x="29721" y="7821"/>
                </a:lnTo>
                <a:lnTo>
                  <a:pt x="29696" y="7789"/>
                </a:lnTo>
                <a:lnTo>
                  <a:pt x="29670" y="7758"/>
                </a:lnTo>
                <a:lnTo>
                  <a:pt x="29643" y="7726"/>
                </a:lnTo>
                <a:lnTo>
                  <a:pt x="29613" y="7696"/>
                </a:lnTo>
                <a:lnTo>
                  <a:pt x="29584" y="7666"/>
                </a:lnTo>
                <a:lnTo>
                  <a:pt x="29553" y="7637"/>
                </a:lnTo>
                <a:lnTo>
                  <a:pt x="29522" y="7609"/>
                </a:lnTo>
                <a:lnTo>
                  <a:pt x="29488" y="7581"/>
                </a:lnTo>
                <a:lnTo>
                  <a:pt x="29454" y="7554"/>
                </a:lnTo>
                <a:lnTo>
                  <a:pt x="29417" y="7517"/>
                </a:lnTo>
                <a:lnTo>
                  <a:pt x="29384" y="7487"/>
                </a:lnTo>
                <a:lnTo>
                  <a:pt x="29355" y="7461"/>
                </a:lnTo>
                <a:lnTo>
                  <a:pt x="29331" y="7439"/>
                </a:lnTo>
                <a:lnTo>
                  <a:pt x="29297" y="7412"/>
                </a:lnTo>
                <a:lnTo>
                  <a:pt x="29285" y="7403"/>
                </a:lnTo>
                <a:close/>
              </a:path>
            </a:pathLst>
          </a:custGeom>
          <a:solidFill>
            <a:srgbClr val="47BAB8"/>
          </a:solidFill>
          <a:ln w="38100">
            <a:solidFill>
              <a:schemeClr val="bg1"/>
            </a:solidFill>
          </a:ln>
          <a:effectLst>
            <a:outerShdw blurRad="57150" dist="19050" dir="5400000" algn="ctr" rotWithShape="0">
              <a:srgbClr val="000000">
                <a:alpha val="63000"/>
              </a:srgbClr>
            </a:outerShdw>
          </a:effectLst>
        </p:spPr>
        <p:txBody>
          <a:bodyPr rIns="378000" anchor="ctr">
            <a:normAutofit/>
          </a:bodyPr>
          <a:lstStyle/>
          <a:p>
            <a:pPr algn="ctr" defTabSz="1371600">
              <a:defRPr/>
            </a:pPr>
            <a:r>
              <a:rPr lang="en-US" altLang="zh-CN" sz="3000" kern="0">
                <a:solidFill>
                  <a:srgbClr val="FFFFFF"/>
                </a:solidFill>
                <a:latin typeface="#9Slide03 AllRoundGothic" panose="020B0703020202020104" pitchFamily="34" charset="0"/>
                <a:ea typeface="微软雅黑"/>
                <a:cs typeface="+mn-ea"/>
                <a:sym typeface="+mn-lt"/>
              </a:rPr>
              <a:t>Câu 18</a:t>
            </a:r>
            <a:endParaRPr lang="zh-CN" altLang="en-US" sz="3000" kern="0" dirty="0">
              <a:solidFill>
                <a:srgbClr val="FFFFFF"/>
              </a:solidFill>
              <a:latin typeface="#9Slide03 AllRoundGothic" panose="020B0703020202020104" pitchFamily="34" charset="0"/>
              <a:ea typeface="微软雅黑"/>
              <a:cs typeface="+mn-ea"/>
              <a:sym typeface="+mn-lt"/>
            </a:endParaRPr>
          </a:p>
        </p:txBody>
      </p:sp>
      <p:pic>
        <p:nvPicPr>
          <p:cNvPr id="35" name="图片 34" descr="n23 Fb Tran Manh Tung"/>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3715999" y="-2931"/>
            <a:ext cx="4560277" cy="2378193"/>
          </a:xfrm>
          <a:prstGeom prst="rect">
            <a:avLst/>
          </a:prstGeom>
        </p:spPr>
      </p:pic>
      <p:sp>
        <p:nvSpPr>
          <p:cNvPr id="5" name="MH_SubTitle_1" descr="n23 Fb Tran Manh Tung">
            <a:extLst>
              <a:ext uri="{FF2B5EF4-FFF2-40B4-BE49-F238E27FC236}">
                <a16:creationId xmlns:a16="http://schemas.microsoft.com/office/drawing/2014/main" id="{9D28E713-95EC-66F4-239B-A093E3023D9A}"/>
              </a:ext>
            </a:extLst>
          </p:cNvPr>
          <p:cNvSpPr/>
          <p:nvPr>
            <p:custDataLst>
              <p:tags r:id="rId2"/>
            </p:custDataLst>
          </p:nvPr>
        </p:nvSpPr>
        <p:spPr>
          <a:xfrm>
            <a:off x="2214176" y="764607"/>
            <a:ext cx="9953474" cy="1206253"/>
          </a:xfrm>
          <a:prstGeom prst="rect">
            <a:avLst/>
          </a:prstGeom>
          <a:solidFill>
            <a:srgbClr val="FFFFFF"/>
          </a:solidFill>
          <a:effectLst/>
        </p:spPr>
        <p:txBody>
          <a:bodyPr anchor="ctr"/>
          <a:lstStyle/>
          <a:p>
            <a:pPr algn="ctr" defTabSz="1828755">
              <a:lnSpc>
                <a:spcPct val="150000"/>
              </a:lnSpc>
              <a:defRPr/>
            </a:pPr>
            <a:r>
              <a:rPr lang="en-US" altLang="zh-CN" sz="2800" kern="0">
                <a:latin typeface="#9Slide03 AllRoundGothic" panose="020B0703020202020104" pitchFamily="34" charset="0"/>
                <a:ea typeface="微软雅黑"/>
                <a:cs typeface="+mn-ea"/>
                <a:sym typeface="+mn-lt"/>
              </a:rPr>
              <a:t>ỨNG DỤNG CỦA VẬT LÍ TRONG CÔNG NGHIỆP HẠT NHÂN</a:t>
            </a:r>
            <a:endParaRPr lang="zh-CN" altLang="en-US" sz="2800" kern="0" dirty="0">
              <a:latin typeface="#9Slide03 AllRoundGothic" panose="020B0703020202020104" pitchFamily="34" charset="0"/>
              <a:ea typeface="微软雅黑"/>
              <a:cs typeface="+mn-ea"/>
              <a:sym typeface="+mn-lt"/>
            </a:endParaRPr>
          </a:p>
        </p:txBody>
      </p:sp>
      <p:sp>
        <p:nvSpPr>
          <p:cNvPr id="8" name="MH_Text_1" descr="n23 Fb Tran Manh Tung">
            <a:extLst>
              <a:ext uri="{FF2B5EF4-FFF2-40B4-BE49-F238E27FC236}">
                <a16:creationId xmlns:a16="http://schemas.microsoft.com/office/drawing/2014/main" id="{9165C4D4-457E-F7A9-1583-5A9DA4F90BED}"/>
              </a:ext>
            </a:extLst>
          </p:cNvPr>
          <p:cNvSpPr txBox="1">
            <a:spLocks noChangeArrowheads="1"/>
          </p:cNvSpPr>
          <p:nvPr>
            <p:custDataLst>
              <p:tags r:id="rId3"/>
            </p:custDataLst>
          </p:nvPr>
        </p:nvSpPr>
        <p:spPr bwMode="auto">
          <a:xfrm>
            <a:off x="3474677" y="2019300"/>
            <a:ext cx="13258799" cy="1381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just"/>
            <a:r>
              <a:rPr lang="en-US" sz="2800"/>
              <a:t>+ Năng lượng hạt nhân là gì? Phân loại?</a:t>
            </a:r>
          </a:p>
          <a:p>
            <a:pPr lvl="0" algn="just"/>
            <a:r>
              <a:rPr lang="en-US" sz="2800"/>
              <a:t>+ Năng lượng hạt nhân hiện tại được sử dụng chủ yếu dựa vào phản ứng nào?</a:t>
            </a:r>
            <a:r>
              <a:rPr lang="en-US" sz="2800" b="1"/>
              <a:t> </a:t>
            </a:r>
            <a:r>
              <a:rPr lang="en-US" sz="2800"/>
              <a:t>và được tạo thành ở đâu?</a:t>
            </a:r>
          </a:p>
        </p:txBody>
      </p:sp>
      <p:sp>
        <p:nvSpPr>
          <p:cNvPr id="2" name="MH_Other_5" descr="n23 Fb Tran Manh Tung">
            <a:extLst>
              <a:ext uri="{FF2B5EF4-FFF2-40B4-BE49-F238E27FC236}">
                <a16:creationId xmlns:a16="http://schemas.microsoft.com/office/drawing/2014/main" id="{F15B6D15-C60E-5DFD-3471-B2FCD1B58267}"/>
              </a:ext>
            </a:extLst>
          </p:cNvPr>
          <p:cNvSpPr>
            <a:spLocks noChangeArrowheads="1"/>
          </p:cNvSpPr>
          <p:nvPr>
            <p:custDataLst>
              <p:tags r:id="rId4"/>
            </p:custDataLst>
          </p:nvPr>
        </p:nvSpPr>
        <p:spPr bwMode="auto">
          <a:xfrm rot="1805303" flipH="1">
            <a:off x="1405753" y="720126"/>
            <a:ext cx="1172424" cy="1010529"/>
          </a:xfrm>
          <a:prstGeom prst="triangle">
            <a:avLst>
              <a:gd name="adj" fmla="val 50000"/>
            </a:avLst>
          </a:prstGeom>
          <a:solidFill>
            <a:srgbClr val="FFC305">
              <a:lumMod val="40000"/>
              <a:lumOff val="60000"/>
            </a:srgbClr>
          </a:solidFill>
          <a:ln>
            <a:noFill/>
          </a:ln>
        </p:spPr>
        <p:txBody>
          <a:bodyPr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just" defTabSz="1371600">
              <a:lnSpc>
                <a:spcPct val="130000"/>
              </a:lnSpc>
              <a:defRPr/>
            </a:pPr>
            <a:endParaRPr lang="zh-CN" altLang="en-US" sz="2700" kern="0">
              <a:solidFill>
                <a:srgbClr val="FFFFFF"/>
              </a:solidFill>
              <a:latin typeface="微软雅黑"/>
              <a:ea typeface="微软雅黑"/>
              <a:cs typeface="+mn-ea"/>
              <a:sym typeface="+mn-lt"/>
            </a:endParaRPr>
          </a:p>
        </p:txBody>
      </p:sp>
      <p:sp>
        <p:nvSpPr>
          <p:cNvPr id="18" name="MH_Other_6" descr="n23 Fb Tran Manh Tung">
            <a:extLst>
              <a:ext uri="{FF2B5EF4-FFF2-40B4-BE49-F238E27FC236}">
                <a16:creationId xmlns:a16="http://schemas.microsoft.com/office/drawing/2014/main" id="{2A3C7E10-0D2C-00C3-11B5-7B2169E7FFE6}"/>
              </a:ext>
            </a:extLst>
          </p:cNvPr>
          <p:cNvSpPr>
            <a:spLocks/>
          </p:cNvSpPr>
          <p:nvPr>
            <p:custDataLst>
              <p:tags r:id="rId5"/>
            </p:custDataLst>
          </p:nvPr>
        </p:nvSpPr>
        <p:spPr bwMode="auto">
          <a:xfrm>
            <a:off x="484006" y="200500"/>
            <a:ext cx="1558878" cy="1796498"/>
          </a:xfrm>
          <a:custGeom>
            <a:avLst/>
            <a:gdLst>
              <a:gd name="T0" fmla="*/ 477 w 1030516"/>
              <a:gd name="T1" fmla="*/ 0 h 1186577"/>
              <a:gd name="T2" fmla="*/ 678091 w 1030516"/>
              <a:gd name="T3" fmla="*/ 389224 h 1186577"/>
              <a:gd name="T4" fmla="*/ 0 w 1030516"/>
              <a:gd name="T5" fmla="*/ 783469 h 1186577"/>
              <a:gd name="T6" fmla="*/ 0 60000 65536"/>
              <a:gd name="T7" fmla="*/ 0 60000 65536"/>
              <a:gd name="T8" fmla="*/ 0 60000 65536"/>
              <a:gd name="T9" fmla="*/ 0 w 1030516"/>
              <a:gd name="T10" fmla="*/ 0 h 1186577"/>
              <a:gd name="T11" fmla="*/ 1030516 w 1030516"/>
              <a:gd name="T12" fmla="*/ 1186577 h 1186577"/>
            </a:gdLst>
            <a:ahLst/>
            <a:cxnLst>
              <a:cxn ang="T6">
                <a:pos x="T0" y="T1"/>
              </a:cxn>
              <a:cxn ang="T7">
                <a:pos x="T2" y="T3"/>
              </a:cxn>
              <a:cxn ang="T8">
                <a:pos x="T4" y="T5"/>
              </a:cxn>
            </a:cxnLst>
            <a:rect l="T9" t="T10" r="T11" b="T12"/>
            <a:pathLst>
              <a:path w="1030516" h="1186577">
                <a:moveTo>
                  <a:pt x="724" y="0"/>
                </a:moveTo>
                <a:lnTo>
                  <a:pt x="1030516" y="589487"/>
                </a:lnTo>
                <a:lnTo>
                  <a:pt x="0" y="1186577"/>
                </a:lnTo>
                <a:lnTo>
                  <a:pt x="724" y="0"/>
                </a:lnTo>
                <a:close/>
              </a:path>
            </a:pathLst>
          </a:custGeom>
          <a:solidFill>
            <a:srgbClr val="F97F08"/>
          </a:solidFill>
          <a:ln>
            <a:noFill/>
          </a:ln>
        </p:spPr>
        <p:txBody>
          <a:bodyPr rIns="648000" anchor="ctr"/>
          <a:lstStyle>
            <a:lvl1pPr>
              <a:defRPr>
                <a:solidFill>
                  <a:schemeClr val="tx1"/>
                </a:solidFill>
                <a:latin typeface="等线" pitchFamily="2" charset="-122"/>
                <a:ea typeface="等线" pitchFamily="2" charset="-122"/>
              </a:defRPr>
            </a:lvl1pPr>
            <a:lvl2pPr marL="742950" indent="-285750">
              <a:defRPr>
                <a:solidFill>
                  <a:schemeClr val="tx1"/>
                </a:solidFill>
                <a:latin typeface="等线" pitchFamily="2" charset="-122"/>
                <a:ea typeface="等线" pitchFamily="2" charset="-122"/>
              </a:defRPr>
            </a:lvl2pPr>
            <a:lvl3pPr marL="1143000" indent="-228600">
              <a:defRPr>
                <a:solidFill>
                  <a:schemeClr val="tx1"/>
                </a:solidFill>
                <a:latin typeface="等线" pitchFamily="2" charset="-122"/>
                <a:ea typeface="等线" pitchFamily="2" charset="-122"/>
              </a:defRPr>
            </a:lvl3pPr>
            <a:lvl4pPr marL="1600200" indent="-228600">
              <a:defRPr>
                <a:solidFill>
                  <a:schemeClr val="tx1"/>
                </a:solidFill>
                <a:latin typeface="等线" pitchFamily="2" charset="-122"/>
                <a:ea typeface="等线" pitchFamily="2" charset="-122"/>
              </a:defRPr>
            </a:lvl4pPr>
            <a:lvl5pPr marL="2057400" indent="-228600">
              <a:defRPr>
                <a:solidFill>
                  <a:schemeClr val="tx1"/>
                </a:solidFill>
                <a:latin typeface="等线" pitchFamily="2" charset="-122"/>
                <a:ea typeface="等线" pitchFamily="2" charset="-122"/>
              </a:defRPr>
            </a:lvl5pPr>
            <a:lvl6pPr marL="2514600" indent="-228600" eaLnBrk="0" fontAlgn="base" hangingPunct="0">
              <a:spcBef>
                <a:spcPct val="0"/>
              </a:spcBef>
              <a:spcAft>
                <a:spcPct val="0"/>
              </a:spcAft>
              <a:defRPr>
                <a:solidFill>
                  <a:schemeClr val="tx1"/>
                </a:solidFill>
                <a:latin typeface="等线" pitchFamily="2" charset="-122"/>
                <a:ea typeface="等线" pitchFamily="2" charset="-122"/>
              </a:defRPr>
            </a:lvl6pPr>
            <a:lvl7pPr marL="2971800" indent="-228600" eaLnBrk="0" fontAlgn="base" hangingPunct="0">
              <a:spcBef>
                <a:spcPct val="0"/>
              </a:spcBef>
              <a:spcAft>
                <a:spcPct val="0"/>
              </a:spcAft>
              <a:defRPr>
                <a:solidFill>
                  <a:schemeClr val="tx1"/>
                </a:solidFill>
                <a:latin typeface="等线" pitchFamily="2" charset="-122"/>
                <a:ea typeface="等线" pitchFamily="2" charset="-122"/>
              </a:defRPr>
            </a:lvl7pPr>
            <a:lvl8pPr marL="3429000" indent="-228600" eaLnBrk="0" fontAlgn="base" hangingPunct="0">
              <a:spcBef>
                <a:spcPct val="0"/>
              </a:spcBef>
              <a:spcAft>
                <a:spcPct val="0"/>
              </a:spcAft>
              <a:defRPr>
                <a:solidFill>
                  <a:schemeClr val="tx1"/>
                </a:solidFill>
                <a:latin typeface="等线" pitchFamily="2" charset="-122"/>
                <a:ea typeface="等线" pitchFamily="2" charset="-122"/>
              </a:defRPr>
            </a:lvl8pPr>
            <a:lvl9pPr marL="3886200" indent="-228600" eaLnBrk="0" fontAlgn="base" hangingPunct="0">
              <a:spcBef>
                <a:spcPct val="0"/>
              </a:spcBef>
              <a:spcAft>
                <a:spcPct val="0"/>
              </a:spcAft>
              <a:defRPr>
                <a:solidFill>
                  <a:schemeClr val="tx1"/>
                </a:solidFill>
                <a:latin typeface="等线" pitchFamily="2" charset="-122"/>
                <a:ea typeface="等线" pitchFamily="2" charset="-122"/>
              </a:defRPr>
            </a:lvl9pPr>
          </a:lstStyle>
          <a:p>
            <a:pPr algn="ctr" defTabSz="1371600">
              <a:defRPr/>
            </a:pPr>
            <a:r>
              <a:rPr lang="en-US" altLang="zh-CN" sz="4200" kern="0">
                <a:solidFill>
                  <a:srgbClr val="FFFFFF"/>
                </a:solidFill>
                <a:latin typeface="微软雅黑"/>
                <a:ea typeface="微软雅黑"/>
                <a:cs typeface="+mn-ea"/>
                <a:sym typeface="+mn-lt"/>
              </a:rPr>
              <a:t>II</a:t>
            </a:r>
            <a:endParaRPr lang="zh-CN" altLang="en-US" sz="4200" kern="0" dirty="0">
              <a:solidFill>
                <a:srgbClr val="FFFFFF"/>
              </a:solidFill>
              <a:latin typeface="微软雅黑"/>
              <a:ea typeface="微软雅黑"/>
              <a:cs typeface="+mn-ea"/>
              <a:sym typeface="+mn-lt"/>
            </a:endParaRPr>
          </a:p>
        </p:txBody>
      </p:sp>
      <p:sp>
        <p:nvSpPr>
          <p:cNvPr id="25" name="TextBox 24" descr="n23 Fb Tran Manh Tung">
            <a:extLst>
              <a:ext uri="{FF2B5EF4-FFF2-40B4-BE49-F238E27FC236}">
                <a16:creationId xmlns:a16="http://schemas.microsoft.com/office/drawing/2014/main" id="{7FBF0120-9D2F-718D-26D6-2145CCCCF70E}"/>
              </a:ext>
            </a:extLst>
          </p:cNvPr>
          <p:cNvSpPr txBox="1"/>
          <p:nvPr/>
        </p:nvSpPr>
        <p:spPr>
          <a:xfrm>
            <a:off x="3124473" y="3924300"/>
            <a:ext cx="13609003" cy="1054263"/>
          </a:xfrm>
          <a:prstGeom prst="rect">
            <a:avLst/>
          </a:prstGeom>
          <a:noFill/>
        </p:spPr>
        <p:txBody>
          <a:bodyPr wrap="square">
            <a:spAutoFit/>
          </a:bodyPr>
          <a:lstStyle/>
          <a:p>
            <a:pPr marL="342900" lvl="0" indent="-342900" algn="just">
              <a:lnSpc>
                <a:spcPct val="115000"/>
              </a:lnSpc>
              <a:buFont typeface="Wingdings" panose="05000000000000000000" pitchFamily="2" charset="2"/>
              <a:buChar char=""/>
            </a:pPr>
            <a:r>
              <a:rPr lang="en-US" sz="2800">
                <a:effectLst/>
                <a:latin typeface="Calibri" panose="020F0502020204030204" pitchFamily="34" charset="0"/>
                <a:ea typeface="Times New Roman" panose="02020603050405020304" pitchFamily="18" charset="0"/>
                <a:cs typeface="Calibri" panose="020F0502020204030204" pitchFamily="34" charset="0"/>
              </a:rPr>
              <a:t>Năng lượng hạt nhân hiện tại được sử dụng chủ yếu dựa vào phản ứng phân hạch</a:t>
            </a:r>
            <a:r>
              <a:rPr lang="en-US" sz="2800" b="1">
                <a:effectLst/>
                <a:latin typeface="Calibri" panose="020F0502020204030204" pitchFamily="34" charset="0"/>
                <a:ea typeface="Times New Roman" panose="02020603050405020304" pitchFamily="18" charset="0"/>
                <a:cs typeface="Calibri" panose="020F0502020204030204" pitchFamily="34" charset="0"/>
              </a:rPr>
              <a:t> </a:t>
            </a:r>
            <a:r>
              <a:rPr lang="en-US" sz="2800">
                <a:effectLst/>
                <a:latin typeface="Calibri" panose="020F0502020204030204" pitchFamily="34" charset="0"/>
                <a:ea typeface="Times New Roman" panose="02020603050405020304" pitchFamily="18" charset="0"/>
                <a:cs typeface="Calibri" panose="020F0502020204030204" pitchFamily="34" charset="0"/>
              </a:rPr>
              <a:t>và được tạo thành ở các lò phản ứng hạt nhân.</a:t>
            </a:r>
          </a:p>
        </p:txBody>
      </p:sp>
      <p:pic>
        <p:nvPicPr>
          <p:cNvPr id="26" name="Picture 25" descr="n23 Fb Tran Manh Tung">
            <a:extLst>
              <a:ext uri="{FF2B5EF4-FFF2-40B4-BE49-F238E27FC236}">
                <a16:creationId xmlns:a16="http://schemas.microsoft.com/office/drawing/2014/main" id="{D8EC7790-FD1C-4011-C599-6E60252754BE}"/>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3368" r="4601"/>
          <a:stretch/>
        </p:blipFill>
        <p:spPr bwMode="auto">
          <a:xfrm>
            <a:off x="5134894" y="5755609"/>
            <a:ext cx="4873805" cy="4037071"/>
          </a:xfrm>
          <a:prstGeom prst="rect">
            <a:avLst/>
          </a:prstGeom>
          <a:ln>
            <a:noFill/>
          </a:ln>
          <a:extLst>
            <a:ext uri="{53640926-AAD7-44D8-BBD7-CCE9431645EC}">
              <a14:shadowObscured xmlns:a14="http://schemas.microsoft.com/office/drawing/2010/main"/>
            </a:ext>
          </a:extLst>
        </p:spPr>
      </p:pic>
      <p:pic>
        <p:nvPicPr>
          <p:cNvPr id="27" name="Picture 26" descr="n23 Fb Tran Manh Tung">
            <a:extLst>
              <a:ext uri="{FF2B5EF4-FFF2-40B4-BE49-F238E27FC236}">
                <a16:creationId xmlns:a16="http://schemas.microsoft.com/office/drawing/2014/main" id="{48ADAC85-A18A-EEBA-6C5E-AEF55BA075D2}"/>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3253" r="5628"/>
          <a:stretch/>
        </p:blipFill>
        <p:spPr bwMode="auto">
          <a:xfrm>
            <a:off x="633535" y="5689894"/>
            <a:ext cx="4307567" cy="4102786"/>
          </a:xfrm>
          <a:prstGeom prst="rect">
            <a:avLst/>
          </a:prstGeom>
          <a:ln>
            <a:noFill/>
          </a:ln>
          <a:extLst>
            <a:ext uri="{53640926-AAD7-44D8-BBD7-CCE9431645EC}">
              <a14:shadowObscured xmlns:a14="http://schemas.microsoft.com/office/drawing/2010/main"/>
            </a:ext>
          </a:extLst>
        </p:spPr>
      </p:pic>
      <p:pic>
        <p:nvPicPr>
          <p:cNvPr id="19458" name="Picture 2" descr="n23 Fb Tran Manh Tung">
            <a:extLst>
              <a:ext uri="{FF2B5EF4-FFF2-40B4-BE49-F238E27FC236}">
                <a16:creationId xmlns:a16="http://schemas.microsoft.com/office/drawing/2014/main" id="{2893550E-395B-D582-7CED-208C1880529B}"/>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008699" y="5686207"/>
            <a:ext cx="7649986" cy="4102786"/>
          </a:xfrm>
          <a:prstGeom prst="rect">
            <a:avLst/>
          </a:prstGeom>
          <a:noFill/>
          <a:extLst>
            <a:ext uri="{909E8E84-426E-40DD-AFC4-6F175D3DCCD1}">
              <a14:hiddenFill xmlns:a14="http://schemas.microsoft.com/office/drawing/2010/main">
                <a:solidFill>
                  <a:srgbClr val="FFFFFF"/>
                </a:solidFill>
              </a14:hiddenFill>
            </a:ext>
          </a:extLst>
        </p:spPr>
      </p:pic>
      <p:pic>
        <p:nvPicPr>
          <p:cNvPr id="3" name="图片 4" descr="n23 Fb Tran Manh Tung">
            <a:extLst>
              <a:ext uri="{FF2B5EF4-FFF2-40B4-BE49-F238E27FC236}">
                <a16:creationId xmlns:a16="http://schemas.microsoft.com/office/drawing/2014/main" id="{7985BAEB-B3F1-4720-EDD8-3ECB886B11F0}"/>
              </a:ext>
            </a:extLst>
          </p:cNvPr>
          <p:cNvPicPr>
            <a:picLocks noChangeAspect="1"/>
          </p:cNvPicPr>
          <p:nvPr/>
        </p:nvPicPr>
        <p:blipFill>
          <a:blip r:embed="rId12"/>
          <a:stretch>
            <a:fillRect/>
          </a:stretch>
        </p:blipFill>
        <p:spPr>
          <a:xfrm>
            <a:off x="635993" y="3343486"/>
            <a:ext cx="1578183" cy="2377953"/>
          </a:xfrm>
          <a:prstGeom prst="rect">
            <a:avLst/>
          </a:prstGeom>
        </p:spPr>
      </p:pic>
    </p:spTree>
    <p:extLst>
      <p:ext uri="{BB962C8B-B14F-4D97-AF65-F5344CB8AC3E}">
        <p14:creationId xmlns:p14="http://schemas.microsoft.com/office/powerpoint/2010/main" val="3434779610"/>
      </p:ext>
    </p:extLst>
  </p:cSld>
  <p:clrMapOvr>
    <a:masterClrMapping/>
  </p:clrMapOvr>
  <p:transition spd="slow">
    <p:wipe dir="d"/>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MH_SubTitle_1" descr="n23 Fb Tran Manh Tung">
            <a:extLst>
              <a:ext uri="{FF2B5EF4-FFF2-40B4-BE49-F238E27FC236}">
                <a16:creationId xmlns:a16="http://schemas.microsoft.com/office/drawing/2014/main" id="{DB664F6A-8467-B020-3DE8-B38668A555F4}"/>
              </a:ext>
            </a:extLst>
          </p:cNvPr>
          <p:cNvSpPr>
            <a:spLocks/>
          </p:cNvSpPr>
          <p:nvPr>
            <p:custDataLst>
              <p:tags r:id="rId1"/>
            </p:custDataLst>
          </p:nvPr>
        </p:nvSpPr>
        <p:spPr bwMode="auto">
          <a:xfrm>
            <a:off x="1554480" y="2351174"/>
            <a:ext cx="1920240" cy="640080"/>
          </a:xfrm>
          <a:custGeom>
            <a:avLst/>
            <a:gdLst>
              <a:gd name="T0" fmla="*/ 2147483646 w 30720"/>
              <a:gd name="T1" fmla="*/ 2147483646 h 11496"/>
              <a:gd name="T2" fmla="*/ 2147483646 w 30720"/>
              <a:gd name="T3" fmla="*/ 2147483646 h 11496"/>
              <a:gd name="T4" fmla="*/ 2147483646 w 30720"/>
              <a:gd name="T5" fmla="*/ 2147483646 h 11496"/>
              <a:gd name="T6" fmla="*/ 2147483646 w 30720"/>
              <a:gd name="T7" fmla="*/ 2147483646 h 11496"/>
              <a:gd name="T8" fmla="*/ 2147483646 w 30720"/>
              <a:gd name="T9" fmla="*/ 2147483646 h 11496"/>
              <a:gd name="T10" fmla="*/ 2147483646 w 30720"/>
              <a:gd name="T11" fmla="*/ 2147483646 h 11496"/>
              <a:gd name="T12" fmla="*/ 2147483646 w 30720"/>
              <a:gd name="T13" fmla="*/ 2147483646 h 11496"/>
              <a:gd name="T14" fmla="*/ 2147483646 w 30720"/>
              <a:gd name="T15" fmla="*/ 2147483646 h 11496"/>
              <a:gd name="T16" fmla="*/ 2147483646 w 30720"/>
              <a:gd name="T17" fmla="*/ 2147483646 h 11496"/>
              <a:gd name="T18" fmla="*/ 2147483646 w 30720"/>
              <a:gd name="T19" fmla="*/ 2147483646 h 11496"/>
              <a:gd name="T20" fmla="*/ 2147483646 w 30720"/>
              <a:gd name="T21" fmla="*/ 2147483646 h 11496"/>
              <a:gd name="T22" fmla="*/ 2147483646 w 30720"/>
              <a:gd name="T23" fmla="*/ 2147483646 h 11496"/>
              <a:gd name="T24" fmla="*/ 2147483646 w 30720"/>
              <a:gd name="T25" fmla="*/ 2147483646 h 11496"/>
              <a:gd name="T26" fmla="*/ 2147483646 w 30720"/>
              <a:gd name="T27" fmla="*/ 2147483646 h 11496"/>
              <a:gd name="T28" fmla="*/ 2147483646 w 30720"/>
              <a:gd name="T29" fmla="*/ 2147483646 h 11496"/>
              <a:gd name="T30" fmla="*/ 2147483646 w 30720"/>
              <a:gd name="T31" fmla="*/ 2147483646 h 11496"/>
              <a:gd name="T32" fmla="*/ 2147483646 w 30720"/>
              <a:gd name="T33" fmla="*/ 2147483646 h 11496"/>
              <a:gd name="T34" fmla="*/ 2147483646 w 30720"/>
              <a:gd name="T35" fmla="*/ 2147483646 h 11496"/>
              <a:gd name="T36" fmla="*/ 2147483646 w 30720"/>
              <a:gd name="T37" fmla="*/ 2147483646 h 11496"/>
              <a:gd name="T38" fmla="*/ 2147483646 w 30720"/>
              <a:gd name="T39" fmla="*/ 2147483646 h 11496"/>
              <a:gd name="T40" fmla="*/ 2147483646 w 30720"/>
              <a:gd name="T41" fmla="*/ 2147483646 h 11496"/>
              <a:gd name="T42" fmla="*/ 2147483646 w 30720"/>
              <a:gd name="T43" fmla="*/ 2147483646 h 11496"/>
              <a:gd name="T44" fmla="*/ 2147483646 w 30720"/>
              <a:gd name="T45" fmla="*/ 2147483646 h 11496"/>
              <a:gd name="T46" fmla="*/ 2147483646 w 30720"/>
              <a:gd name="T47" fmla="*/ 2147483646 h 11496"/>
              <a:gd name="T48" fmla="*/ 2147483646 w 30720"/>
              <a:gd name="T49" fmla="*/ 2147483646 h 11496"/>
              <a:gd name="T50" fmla="*/ 2147483646 w 30720"/>
              <a:gd name="T51" fmla="*/ 2147483646 h 11496"/>
              <a:gd name="T52" fmla="*/ 2147483646 w 30720"/>
              <a:gd name="T53" fmla="*/ 2147483646 h 11496"/>
              <a:gd name="T54" fmla="*/ 2147483646 w 30720"/>
              <a:gd name="T55" fmla="*/ 2147483646 h 11496"/>
              <a:gd name="T56" fmla="*/ 2147483646 w 30720"/>
              <a:gd name="T57" fmla="*/ 2147483646 h 11496"/>
              <a:gd name="T58" fmla="*/ 2147483646 w 30720"/>
              <a:gd name="T59" fmla="*/ 2147483646 h 11496"/>
              <a:gd name="T60" fmla="*/ 2147483646 w 30720"/>
              <a:gd name="T61" fmla="*/ 2147483646 h 11496"/>
              <a:gd name="T62" fmla="*/ 2147483646 w 30720"/>
              <a:gd name="T63" fmla="*/ 2147483646 h 11496"/>
              <a:gd name="T64" fmla="*/ 2147483646 w 30720"/>
              <a:gd name="T65" fmla="*/ 2147483646 h 11496"/>
              <a:gd name="T66" fmla="*/ 2147483646 w 30720"/>
              <a:gd name="T67" fmla="*/ 2147483646 h 11496"/>
              <a:gd name="T68" fmla="*/ 2147483646 w 30720"/>
              <a:gd name="T69" fmla="*/ 2147483646 h 11496"/>
              <a:gd name="T70" fmla="*/ 2147483646 w 30720"/>
              <a:gd name="T71" fmla="*/ 2147483646 h 11496"/>
              <a:gd name="T72" fmla="*/ 2147483646 w 30720"/>
              <a:gd name="T73" fmla="*/ 2147483646 h 11496"/>
              <a:gd name="T74" fmla="*/ 2147483646 w 30720"/>
              <a:gd name="T75" fmla="*/ 2147483646 h 11496"/>
              <a:gd name="T76" fmla="*/ 2147483646 w 30720"/>
              <a:gd name="T77" fmla="*/ 2147483646 h 11496"/>
              <a:gd name="T78" fmla="*/ 2147483646 w 30720"/>
              <a:gd name="T79" fmla="*/ 2147483646 h 11496"/>
              <a:gd name="T80" fmla="*/ 2147483646 w 30720"/>
              <a:gd name="T81" fmla="*/ 2147483646 h 11496"/>
              <a:gd name="T82" fmla="*/ 2147483646 w 30720"/>
              <a:gd name="T83" fmla="*/ 2147483646 h 11496"/>
              <a:gd name="T84" fmla="*/ 2147483646 w 30720"/>
              <a:gd name="T85" fmla="*/ 2147483646 h 11496"/>
              <a:gd name="T86" fmla="*/ 2147483646 w 30720"/>
              <a:gd name="T87" fmla="*/ 2147483646 h 11496"/>
              <a:gd name="T88" fmla="*/ 2147483646 w 30720"/>
              <a:gd name="T89" fmla="*/ 2147483646 h 11496"/>
              <a:gd name="T90" fmla="*/ 2147483646 w 30720"/>
              <a:gd name="T91" fmla="*/ 2147483646 h 11496"/>
              <a:gd name="T92" fmla="*/ 2147483646 w 30720"/>
              <a:gd name="T93" fmla="*/ 2147483646 h 11496"/>
              <a:gd name="T94" fmla="*/ 2147483646 w 30720"/>
              <a:gd name="T95" fmla="*/ 2147483646 h 11496"/>
              <a:gd name="T96" fmla="*/ 2147483646 w 30720"/>
              <a:gd name="T97" fmla="*/ 2147483646 h 11496"/>
              <a:gd name="T98" fmla="*/ 2147483646 w 30720"/>
              <a:gd name="T99" fmla="*/ 2147483646 h 11496"/>
              <a:gd name="T100" fmla="*/ 2147483646 w 30720"/>
              <a:gd name="T101" fmla="*/ 2147483646 h 11496"/>
              <a:gd name="T102" fmla="*/ 2147483646 w 30720"/>
              <a:gd name="T103" fmla="*/ 2147483646 h 11496"/>
              <a:gd name="T104" fmla="*/ 2147483646 w 30720"/>
              <a:gd name="T105" fmla="*/ 2147483646 h 11496"/>
              <a:gd name="T106" fmla="*/ 2147483646 w 30720"/>
              <a:gd name="T107" fmla="*/ 2147483646 h 11496"/>
              <a:gd name="T108" fmla="*/ 2147483646 w 30720"/>
              <a:gd name="T109" fmla="*/ 2147483646 h 11496"/>
              <a:gd name="T110" fmla="*/ 2147483646 w 30720"/>
              <a:gd name="T111" fmla="*/ 2147483646 h 11496"/>
              <a:gd name="T112" fmla="*/ 2147483646 w 30720"/>
              <a:gd name="T113" fmla="*/ 2147483646 h 11496"/>
              <a:gd name="T114" fmla="*/ 2147483646 w 30720"/>
              <a:gd name="T115" fmla="*/ 2147483646 h 11496"/>
              <a:gd name="T116" fmla="*/ 2147483646 w 30720"/>
              <a:gd name="T117" fmla="*/ 2147483646 h 11496"/>
              <a:gd name="T118" fmla="*/ 2147483646 w 30720"/>
              <a:gd name="T119" fmla="*/ 2147483646 h 11496"/>
              <a:gd name="T120" fmla="*/ 2147483646 w 30720"/>
              <a:gd name="T121" fmla="*/ 2147483646 h 11496"/>
              <a:gd name="T122" fmla="*/ 2147483646 w 30720"/>
              <a:gd name="T123" fmla="*/ 2147483646 h 11496"/>
              <a:gd name="T124" fmla="*/ 2147483646 w 30720"/>
              <a:gd name="T125" fmla="*/ 2147483646 h 1149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720" h="11496">
                <a:moveTo>
                  <a:pt x="29285" y="7403"/>
                </a:moveTo>
                <a:lnTo>
                  <a:pt x="29285" y="7403"/>
                </a:lnTo>
                <a:lnTo>
                  <a:pt x="29232" y="7379"/>
                </a:lnTo>
                <a:lnTo>
                  <a:pt x="29180" y="7357"/>
                </a:lnTo>
                <a:lnTo>
                  <a:pt x="29127" y="7336"/>
                </a:lnTo>
                <a:lnTo>
                  <a:pt x="29073" y="7316"/>
                </a:lnTo>
                <a:lnTo>
                  <a:pt x="29020" y="7298"/>
                </a:lnTo>
                <a:lnTo>
                  <a:pt x="28966" y="7280"/>
                </a:lnTo>
                <a:lnTo>
                  <a:pt x="28913" y="7264"/>
                </a:lnTo>
                <a:lnTo>
                  <a:pt x="28859" y="7251"/>
                </a:lnTo>
                <a:lnTo>
                  <a:pt x="28804" y="7237"/>
                </a:lnTo>
                <a:lnTo>
                  <a:pt x="28750" y="7226"/>
                </a:lnTo>
                <a:lnTo>
                  <a:pt x="28697" y="7216"/>
                </a:lnTo>
                <a:lnTo>
                  <a:pt x="28643" y="7208"/>
                </a:lnTo>
                <a:lnTo>
                  <a:pt x="28589" y="7202"/>
                </a:lnTo>
                <a:lnTo>
                  <a:pt x="28535" y="7198"/>
                </a:lnTo>
                <a:lnTo>
                  <a:pt x="28482" y="7195"/>
                </a:lnTo>
                <a:lnTo>
                  <a:pt x="28429" y="7194"/>
                </a:lnTo>
                <a:lnTo>
                  <a:pt x="28376" y="7194"/>
                </a:lnTo>
                <a:lnTo>
                  <a:pt x="28322" y="7197"/>
                </a:lnTo>
                <a:lnTo>
                  <a:pt x="28269" y="7201"/>
                </a:lnTo>
                <a:lnTo>
                  <a:pt x="28217" y="7207"/>
                </a:lnTo>
                <a:lnTo>
                  <a:pt x="28165" y="7215"/>
                </a:lnTo>
                <a:lnTo>
                  <a:pt x="28113" y="7226"/>
                </a:lnTo>
                <a:lnTo>
                  <a:pt x="28062" y="7238"/>
                </a:lnTo>
                <a:lnTo>
                  <a:pt x="28011" y="7253"/>
                </a:lnTo>
                <a:lnTo>
                  <a:pt x="27960" y="7270"/>
                </a:lnTo>
                <a:lnTo>
                  <a:pt x="27910" y="7289"/>
                </a:lnTo>
                <a:lnTo>
                  <a:pt x="27861" y="7310"/>
                </a:lnTo>
                <a:lnTo>
                  <a:pt x="27812" y="7334"/>
                </a:lnTo>
                <a:lnTo>
                  <a:pt x="27763" y="7360"/>
                </a:lnTo>
                <a:lnTo>
                  <a:pt x="27717" y="7388"/>
                </a:lnTo>
                <a:lnTo>
                  <a:pt x="27670" y="7418"/>
                </a:lnTo>
                <a:lnTo>
                  <a:pt x="27623" y="7452"/>
                </a:lnTo>
                <a:lnTo>
                  <a:pt x="27600" y="7473"/>
                </a:lnTo>
                <a:lnTo>
                  <a:pt x="27578" y="7494"/>
                </a:lnTo>
                <a:lnTo>
                  <a:pt x="27556" y="7516"/>
                </a:lnTo>
                <a:lnTo>
                  <a:pt x="27535" y="7539"/>
                </a:lnTo>
                <a:lnTo>
                  <a:pt x="27515" y="7562"/>
                </a:lnTo>
                <a:lnTo>
                  <a:pt x="27495" y="7586"/>
                </a:lnTo>
                <a:lnTo>
                  <a:pt x="27476" y="7611"/>
                </a:lnTo>
                <a:lnTo>
                  <a:pt x="27457" y="7636"/>
                </a:lnTo>
                <a:lnTo>
                  <a:pt x="27440" y="7662"/>
                </a:lnTo>
                <a:lnTo>
                  <a:pt x="27422" y="7689"/>
                </a:lnTo>
                <a:lnTo>
                  <a:pt x="27405" y="7716"/>
                </a:lnTo>
                <a:lnTo>
                  <a:pt x="27390" y="7743"/>
                </a:lnTo>
                <a:lnTo>
                  <a:pt x="27374" y="7771"/>
                </a:lnTo>
                <a:lnTo>
                  <a:pt x="27360" y="7799"/>
                </a:lnTo>
                <a:lnTo>
                  <a:pt x="27345" y="7827"/>
                </a:lnTo>
                <a:lnTo>
                  <a:pt x="27332" y="7857"/>
                </a:lnTo>
                <a:lnTo>
                  <a:pt x="27319" y="7887"/>
                </a:lnTo>
                <a:lnTo>
                  <a:pt x="27307" y="7916"/>
                </a:lnTo>
                <a:lnTo>
                  <a:pt x="27296" y="7946"/>
                </a:lnTo>
                <a:lnTo>
                  <a:pt x="27286" y="7976"/>
                </a:lnTo>
                <a:lnTo>
                  <a:pt x="27276" y="8006"/>
                </a:lnTo>
                <a:lnTo>
                  <a:pt x="27268" y="8038"/>
                </a:lnTo>
                <a:lnTo>
                  <a:pt x="27260" y="8069"/>
                </a:lnTo>
                <a:lnTo>
                  <a:pt x="27252" y="8099"/>
                </a:lnTo>
                <a:lnTo>
                  <a:pt x="27246" y="8130"/>
                </a:lnTo>
                <a:lnTo>
                  <a:pt x="27241" y="8161"/>
                </a:lnTo>
                <a:lnTo>
                  <a:pt x="27236" y="8193"/>
                </a:lnTo>
                <a:lnTo>
                  <a:pt x="27231" y="8224"/>
                </a:lnTo>
                <a:lnTo>
                  <a:pt x="27228" y="8255"/>
                </a:lnTo>
                <a:lnTo>
                  <a:pt x="27226" y="8286"/>
                </a:lnTo>
                <a:lnTo>
                  <a:pt x="27225" y="8318"/>
                </a:lnTo>
                <a:lnTo>
                  <a:pt x="27224" y="8348"/>
                </a:lnTo>
                <a:lnTo>
                  <a:pt x="27225" y="8379"/>
                </a:lnTo>
                <a:lnTo>
                  <a:pt x="27226" y="8409"/>
                </a:lnTo>
                <a:lnTo>
                  <a:pt x="27228" y="8440"/>
                </a:lnTo>
                <a:lnTo>
                  <a:pt x="27231" y="8471"/>
                </a:lnTo>
                <a:lnTo>
                  <a:pt x="27236" y="8500"/>
                </a:lnTo>
                <a:lnTo>
                  <a:pt x="27241" y="8530"/>
                </a:lnTo>
                <a:lnTo>
                  <a:pt x="27247" y="8559"/>
                </a:lnTo>
                <a:lnTo>
                  <a:pt x="27254" y="8588"/>
                </a:lnTo>
                <a:lnTo>
                  <a:pt x="27263" y="8617"/>
                </a:lnTo>
                <a:lnTo>
                  <a:pt x="27271" y="8645"/>
                </a:lnTo>
                <a:lnTo>
                  <a:pt x="27281" y="8674"/>
                </a:lnTo>
                <a:lnTo>
                  <a:pt x="27293" y="8701"/>
                </a:lnTo>
                <a:lnTo>
                  <a:pt x="27304" y="8728"/>
                </a:lnTo>
                <a:lnTo>
                  <a:pt x="27318" y="8754"/>
                </a:lnTo>
                <a:lnTo>
                  <a:pt x="27331" y="8780"/>
                </a:lnTo>
                <a:lnTo>
                  <a:pt x="27347" y="8805"/>
                </a:lnTo>
                <a:lnTo>
                  <a:pt x="27364" y="8830"/>
                </a:lnTo>
                <a:lnTo>
                  <a:pt x="27381" y="8854"/>
                </a:lnTo>
                <a:lnTo>
                  <a:pt x="27399" y="8876"/>
                </a:lnTo>
                <a:lnTo>
                  <a:pt x="27419" y="8899"/>
                </a:lnTo>
                <a:lnTo>
                  <a:pt x="27440" y="8921"/>
                </a:lnTo>
                <a:lnTo>
                  <a:pt x="27462" y="8943"/>
                </a:lnTo>
                <a:lnTo>
                  <a:pt x="27484" y="8963"/>
                </a:lnTo>
                <a:lnTo>
                  <a:pt x="27509" y="8983"/>
                </a:lnTo>
                <a:lnTo>
                  <a:pt x="27534" y="9001"/>
                </a:lnTo>
                <a:lnTo>
                  <a:pt x="27560" y="9019"/>
                </a:lnTo>
                <a:lnTo>
                  <a:pt x="27589" y="9036"/>
                </a:lnTo>
                <a:lnTo>
                  <a:pt x="27618" y="9052"/>
                </a:lnTo>
                <a:lnTo>
                  <a:pt x="27648" y="9067"/>
                </a:lnTo>
                <a:lnTo>
                  <a:pt x="27679" y="9081"/>
                </a:lnTo>
                <a:lnTo>
                  <a:pt x="27711" y="9094"/>
                </a:lnTo>
                <a:lnTo>
                  <a:pt x="27746" y="9106"/>
                </a:lnTo>
                <a:lnTo>
                  <a:pt x="27734" y="9013"/>
                </a:lnTo>
                <a:lnTo>
                  <a:pt x="27730" y="8964"/>
                </a:lnTo>
                <a:lnTo>
                  <a:pt x="27727" y="8916"/>
                </a:lnTo>
                <a:lnTo>
                  <a:pt x="27724" y="8866"/>
                </a:lnTo>
                <a:lnTo>
                  <a:pt x="27722" y="8816"/>
                </a:lnTo>
                <a:lnTo>
                  <a:pt x="27721" y="8767"/>
                </a:lnTo>
                <a:lnTo>
                  <a:pt x="27721" y="8717"/>
                </a:lnTo>
                <a:lnTo>
                  <a:pt x="27722" y="8667"/>
                </a:lnTo>
                <a:lnTo>
                  <a:pt x="27725" y="8617"/>
                </a:lnTo>
                <a:lnTo>
                  <a:pt x="27729" y="8568"/>
                </a:lnTo>
                <a:lnTo>
                  <a:pt x="27734" y="8519"/>
                </a:lnTo>
                <a:lnTo>
                  <a:pt x="27743" y="8472"/>
                </a:lnTo>
                <a:lnTo>
                  <a:pt x="27752" y="8425"/>
                </a:lnTo>
                <a:lnTo>
                  <a:pt x="27763" y="8378"/>
                </a:lnTo>
                <a:lnTo>
                  <a:pt x="27776" y="8333"/>
                </a:lnTo>
                <a:lnTo>
                  <a:pt x="27783" y="8311"/>
                </a:lnTo>
                <a:lnTo>
                  <a:pt x="27792" y="8289"/>
                </a:lnTo>
                <a:lnTo>
                  <a:pt x="27800" y="8268"/>
                </a:lnTo>
                <a:lnTo>
                  <a:pt x="27809" y="8247"/>
                </a:lnTo>
                <a:lnTo>
                  <a:pt x="27820" y="8226"/>
                </a:lnTo>
                <a:lnTo>
                  <a:pt x="27829" y="8206"/>
                </a:lnTo>
                <a:lnTo>
                  <a:pt x="27840" y="8185"/>
                </a:lnTo>
                <a:lnTo>
                  <a:pt x="27852" y="8167"/>
                </a:lnTo>
                <a:lnTo>
                  <a:pt x="27864" y="8148"/>
                </a:lnTo>
                <a:lnTo>
                  <a:pt x="27877" y="8129"/>
                </a:lnTo>
                <a:lnTo>
                  <a:pt x="27890" y="8112"/>
                </a:lnTo>
                <a:lnTo>
                  <a:pt x="27905" y="8094"/>
                </a:lnTo>
                <a:lnTo>
                  <a:pt x="27921" y="8077"/>
                </a:lnTo>
                <a:lnTo>
                  <a:pt x="27936" y="8061"/>
                </a:lnTo>
                <a:lnTo>
                  <a:pt x="27953" y="8045"/>
                </a:lnTo>
                <a:lnTo>
                  <a:pt x="27970" y="8029"/>
                </a:lnTo>
                <a:lnTo>
                  <a:pt x="27987" y="8015"/>
                </a:lnTo>
                <a:lnTo>
                  <a:pt x="28006" y="8001"/>
                </a:lnTo>
                <a:lnTo>
                  <a:pt x="28026" y="7988"/>
                </a:lnTo>
                <a:lnTo>
                  <a:pt x="28047" y="7975"/>
                </a:lnTo>
                <a:lnTo>
                  <a:pt x="28067" y="7963"/>
                </a:lnTo>
                <a:lnTo>
                  <a:pt x="28089" y="7951"/>
                </a:lnTo>
                <a:lnTo>
                  <a:pt x="28112" y="7941"/>
                </a:lnTo>
                <a:lnTo>
                  <a:pt x="28136" y="7931"/>
                </a:lnTo>
                <a:lnTo>
                  <a:pt x="28160" y="7922"/>
                </a:lnTo>
                <a:lnTo>
                  <a:pt x="28186" y="7914"/>
                </a:lnTo>
                <a:lnTo>
                  <a:pt x="28212" y="7906"/>
                </a:lnTo>
                <a:lnTo>
                  <a:pt x="28240" y="7899"/>
                </a:lnTo>
                <a:lnTo>
                  <a:pt x="28268" y="7893"/>
                </a:lnTo>
                <a:lnTo>
                  <a:pt x="28298" y="7889"/>
                </a:lnTo>
                <a:lnTo>
                  <a:pt x="28328" y="7885"/>
                </a:lnTo>
                <a:lnTo>
                  <a:pt x="28358" y="7880"/>
                </a:lnTo>
                <a:lnTo>
                  <a:pt x="28384" y="7882"/>
                </a:lnTo>
                <a:lnTo>
                  <a:pt x="28410" y="7883"/>
                </a:lnTo>
                <a:lnTo>
                  <a:pt x="28435" y="7884"/>
                </a:lnTo>
                <a:lnTo>
                  <a:pt x="28460" y="7887"/>
                </a:lnTo>
                <a:lnTo>
                  <a:pt x="28485" y="7890"/>
                </a:lnTo>
                <a:lnTo>
                  <a:pt x="28510" y="7893"/>
                </a:lnTo>
                <a:lnTo>
                  <a:pt x="28535" y="7898"/>
                </a:lnTo>
                <a:lnTo>
                  <a:pt x="28559" y="7903"/>
                </a:lnTo>
                <a:lnTo>
                  <a:pt x="28583" y="7909"/>
                </a:lnTo>
                <a:lnTo>
                  <a:pt x="28607" y="7915"/>
                </a:lnTo>
                <a:lnTo>
                  <a:pt x="28630" y="7922"/>
                </a:lnTo>
                <a:lnTo>
                  <a:pt x="28654" y="7929"/>
                </a:lnTo>
                <a:lnTo>
                  <a:pt x="28676" y="7938"/>
                </a:lnTo>
                <a:lnTo>
                  <a:pt x="28699" y="7947"/>
                </a:lnTo>
                <a:lnTo>
                  <a:pt x="28721" y="7956"/>
                </a:lnTo>
                <a:lnTo>
                  <a:pt x="28743" y="7966"/>
                </a:lnTo>
                <a:lnTo>
                  <a:pt x="28765" y="7976"/>
                </a:lnTo>
                <a:lnTo>
                  <a:pt x="28787" y="7988"/>
                </a:lnTo>
                <a:lnTo>
                  <a:pt x="28808" y="7999"/>
                </a:lnTo>
                <a:lnTo>
                  <a:pt x="28828" y="8012"/>
                </a:lnTo>
                <a:lnTo>
                  <a:pt x="28869" y="8038"/>
                </a:lnTo>
                <a:lnTo>
                  <a:pt x="28908" y="8065"/>
                </a:lnTo>
                <a:lnTo>
                  <a:pt x="28945" y="8095"/>
                </a:lnTo>
                <a:lnTo>
                  <a:pt x="28981" y="8126"/>
                </a:lnTo>
                <a:lnTo>
                  <a:pt x="29016" y="8159"/>
                </a:lnTo>
                <a:lnTo>
                  <a:pt x="29048" y="8195"/>
                </a:lnTo>
                <a:lnTo>
                  <a:pt x="29078" y="8231"/>
                </a:lnTo>
                <a:lnTo>
                  <a:pt x="29107" y="8270"/>
                </a:lnTo>
                <a:lnTo>
                  <a:pt x="29134" y="8309"/>
                </a:lnTo>
                <a:lnTo>
                  <a:pt x="29159" y="8351"/>
                </a:lnTo>
                <a:lnTo>
                  <a:pt x="29182" y="8394"/>
                </a:lnTo>
                <a:lnTo>
                  <a:pt x="29202" y="8436"/>
                </a:lnTo>
                <a:lnTo>
                  <a:pt x="29221" y="8481"/>
                </a:lnTo>
                <a:lnTo>
                  <a:pt x="29229" y="8504"/>
                </a:lnTo>
                <a:lnTo>
                  <a:pt x="29238" y="8527"/>
                </a:lnTo>
                <a:lnTo>
                  <a:pt x="29245" y="8551"/>
                </a:lnTo>
                <a:lnTo>
                  <a:pt x="29251" y="8574"/>
                </a:lnTo>
                <a:lnTo>
                  <a:pt x="29257" y="8598"/>
                </a:lnTo>
                <a:lnTo>
                  <a:pt x="29263" y="8621"/>
                </a:lnTo>
                <a:lnTo>
                  <a:pt x="29268" y="8645"/>
                </a:lnTo>
                <a:lnTo>
                  <a:pt x="29272" y="8670"/>
                </a:lnTo>
                <a:lnTo>
                  <a:pt x="29275" y="8694"/>
                </a:lnTo>
                <a:lnTo>
                  <a:pt x="29278" y="8719"/>
                </a:lnTo>
                <a:lnTo>
                  <a:pt x="29280" y="8744"/>
                </a:lnTo>
                <a:lnTo>
                  <a:pt x="29282" y="8769"/>
                </a:lnTo>
                <a:lnTo>
                  <a:pt x="29283" y="8794"/>
                </a:lnTo>
                <a:lnTo>
                  <a:pt x="29283" y="8820"/>
                </a:lnTo>
                <a:lnTo>
                  <a:pt x="29283" y="8845"/>
                </a:lnTo>
                <a:lnTo>
                  <a:pt x="29282" y="8871"/>
                </a:lnTo>
                <a:lnTo>
                  <a:pt x="29280" y="8897"/>
                </a:lnTo>
                <a:lnTo>
                  <a:pt x="29278" y="8922"/>
                </a:lnTo>
                <a:lnTo>
                  <a:pt x="29271" y="8974"/>
                </a:lnTo>
                <a:lnTo>
                  <a:pt x="29262" y="9024"/>
                </a:lnTo>
                <a:lnTo>
                  <a:pt x="29251" y="9074"/>
                </a:lnTo>
                <a:lnTo>
                  <a:pt x="29238" y="9123"/>
                </a:lnTo>
                <a:lnTo>
                  <a:pt x="29223" y="9171"/>
                </a:lnTo>
                <a:lnTo>
                  <a:pt x="29206" y="9219"/>
                </a:lnTo>
                <a:lnTo>
                  <a:pt x="29188" y="9265"/>
                </a:lnTo>
                <a:lnTo>
                  <a:pt x="29167" y="9310"/>
                </a:lnTo>
                <a:lnTo>
                  <a:pt x="29144" y="9355"/>
                </a:lnTo>
                <a:lnTo>
                  <a:pt x="29120" y="9398"/>
                </a:lnTo>
                <a:lnTo>
                  <a:pt x="29094" y="9441"/>
                </a:lnTo>
                <a:lnTo>
                  <a:pt x="29067" y="9481"/>
                </a:lnTo>
                <a:lnTo>
                  <a:pt x="29038" y="9522"/>
                </a:lnTo>
                <a:lnTo>
                  <a:pt x="29006" y="9560"/>
                </a:lnTo>
                <a:lnTo>
                  <a:pt x="28974" y="9599"/>
                </a:lnTo>
                <a:lnTo>
                  <a:pt x="28941" y="9635"/>
                </a:lnTo>
                <a:lnTo>
                  <a:pt x="28905" y="9671"/>
                </a:lnTo>
                <a:lnTo>
                  <a:pt x="28869" y="9704"/>
                </a:lnTo>
                <a:lnTo>
                  <a:pt x="28831" y="9737"/>
                </a:lnTo>
                <a:lnTo>
                  <a:pt x="28792" y="9768"/>
                </a:lnTo>
                <a:lnTo>
                  <a:pt x="28751" y="9798"/>
                </a:lnTo>
                <a:lnTo>
                  <a:pt x="28710" y="9827"/>
                </a:lnTo>
                <a:lnTo>
                  <a:pt x="28666" y="9854"/>
                </a:lnTo>
                <a:lnTo>
                  <a:pt x="28622" y="9879"/>
                </a:lnTo>
                <a:lnTo>
                  <a:pt x="28578" y="9903"/>
                </a:lnTo>
                <a:lnTo>
                  <a:pt x="28532" y="9926"/>
                </a:lnTo>
                <a:lnTo>
                  <a:pt x="28484" y="9946"/>
                </a:lnTo>
                <a:lnTo>
                  <a:pt x="28436" y="9965"/>
                </a:lnTo>
                <a:lnTo>
                  <a:pt x="28387" y="9983"/>
                </a:lnTo>
                <a:lnTo>
                  <a:pt x="28337" y="9999"/>
                </a:lnTo>
                <a:lnTo>
                  <a:pt x="28287" y="10013"/>
                </a:lnTo>
                <a:lnTo>
                  <a:pt x="28236" y="10025"/>
                </a:lnTo>
                <a:lnTo>
                  <a:pt x="28189" y="10031"/>
                </a:lnTo>
                <a:lnTo>
                  <a:pt x="28143" y="10035"/>
                </a:lnTo>
                <a:lnTo>
                  <a:pt x="28098" y="10038"/>
                </a:lnTo>
                <a:lnTo>
                  <a:pt x="28052" y="10040"/>
                </a:lnTo>
                <a:lnTo>
                  <a:pt x="28006" y="10041"/>
                </a:lnTo>
                <a:lnTo>
                  <a:pt x="27960" y="10040"/>
                </a:lnTo>
                <a:lnTo>
                  <a:pt x="27915" y="10039"/>
                </a:lnTo>
                <a:lnTo>
                  <a:pt x="27870" y="10036"/>
                </a:lnTo>
                <a:lnTo>
                  <a:pt x="27825" y="10033"/>
                </a:lnTo>
                <a:lnTo>
                  <a:pt x="27780" y="10028"/>
                </a:lnTo>
                <a:lnTo>
                  <a:pt x="27735" y="10021"/>
                </a:lnTo>
                <a:lnTo>
                  <a:pt x="27691" y="10014"/>
                </a:lnTo>
                <a:lnTo>
                  <a:pt x="27647" y="10005"/>
                </a:lnTo>
                <a:lnTo>
                  <a:pt x="27602" y="9995"/>
                </a:lnTo>
                <a:lnTo>
                  <a:pt x="27559" y="9984"/>
                </a:lnTo>
                <a:lnTo>
                  <a:pt x="27516" y="9972"/>
                </a:lnTo>
                <a:lnTo>
                  <a:pt x="27473" y="9958"/>
                </a:lnTo>
                <a:lnTo>
                  <a:pt x="27430" y="9943"/>
                </a:lnTo>
                <a:lnTo>
                  <a:pt x="27388" y="9928"/>
                </a:lnTo>
                <a:lnTo>
                  <a:pt x="27346" y="9910"/>
                </a:lnTo>
                <a:lnTo>
                  <a:pt x="27305" y="9891"/>
                </a:lnTo>
                <a:lnTo>
                  <a:pt x="27265" y="9871"/>
                </a:lnTo>
                <a:lnTo>
                  <a:pt x="27224" y="9850"/>
                </a:lnTo>
                <a:lnTo>
                  <a:pt x="27185" y="9828"/>
                </a:lnTo>
                <a:lnTo>
                  <a:pt x="27145" y="9803"/>
                </a:lnTo>
                <a:lnTo>
                  <a:pt x="27107" y="9778"/>
                </a:lnTo>
                <a:lnTo>
                  <a:pt x="27068" y="9751"/>
                </a:lnTo>
                <a:lnTo>
                  <a:pt x="27031" y="9723"/>
                </a:lnTo>
                <a:lnTo>
                  <a:pt x="26994" y="9693"/>
                </a:lnTo>
                <a:lnTo>
                  <a:pt x="26958" y="9662"/>
                </a:lnTo>
                <a:lnTo>
                  <a:pt x="26922" y="9630"/>
                </a:lnTo>
                <a:lnTo>
                  <a:pt x="26888" y="9597"/>
                </a:lnTo>
                <a:lnTo>
                  <a:pt x="26854" y="9559"/>
                </a:lnTo>
                <a:lnTo>
                  <a:pt x="26821" y="9521"/>
                </a:lnTo>
                <a:lnTo>
                  <a:pt x="26790" y="9482"/>
                </a:lnTo>
                <a:lnTo>
                  <a:pt x="26761" y="9443"/>
                </a:lnTo>
                <a:lnTo>
                  <a:pt x="26732" y="9403"/>
                </a:lnTo>
                <a:lnTo>
                  <a:pt x="26705" y="9364"/>
                </a:lnTo>
                <a:lnTo>
                  <a:pt x="26679" y="9323"/>
                </a:lnTo>
                <a:lnTo>
                  <a:pt x="26655" y="9282"/>
                </a:lnTo>
                <a:lnTo>
                  <a:pt x="26631" y="9241"/>
                </a:lnTo>
                <a:lnTo>
                  <a:pt x="26609" y="9199"/>
                </a:lnTo>
                <a:lnTo>
                  <a:pt x="26588" y="9157"/>
                </a:lnTo>
                <a:lnTo>
                  <a:pt x="26568" y="9115"/>
                </a:lnTo>
                <a:lnTo>
                  <a:pt x="26551" y="9073"/>
                </a:lnTo>
                <a:lnTo>
                  <a:pt x="26533" y="9029"/>
                </a:lnTo>
                <a:lnTo>
                  <a:pt x="26517" y="8987"/>
                </a:lnTo>
                <a:lnTo>
                  <a:pt x="26503" y="8943"/>
                </a:lnTo>
                <a:lnTo>
                  <a:pt x="26489" y="8900"/>
                </a:lnTo>
                <a:lnTo>
                  <a:pt x="26477" y="8857"/>
                </a:lnTo>
                <a:lnTo>
                  <a:pt x="26466" y="8812"/>
                </a:lnTo>
                <a:lnTo>
                  <a:pt x="26456" y="8768"/>
                </a:lnTo>
                <a:lnTo>
                  <a:pt x="26448" y="8723"/>
                </a:lnTo>
                <a:lnTo>
                  <a:pt x="26440" y="8680"/>
                </a:lnTo>
                <a:lnTo>
                  <a:pt x="26434" y="8635"/>
                </a:lnTo>
                <a:lnTo>
                  <a:pt x="26429" y="8590"/>
                </a:lnTo>
                <a:lnTo>
                  <a:pt x="26425" y="8546"/>
                </a:lnTo>
                <a:lnTo>
                  <a:pt x="26422" y="8501"/>
                </a:lnTo>
                <a:lnTo>
                  <a:pt x="26421" y="8456"/>
                </a:lnTo>
                <a:lnTo>
                  <a:pt x="26419" y="8412"/>
                </a:lnTo>
                <a:lnTo>
                  <a:pt x="26419" y="8368"/>
                </a:lnTo>
                <a:lnTo>
                  <a:pt x="26422" y="8323"/>
                </a:lnTo>
                <a:lnTo>
                  <a:pt x="26425" y="8278"/>
                </a:lnTo>
                <a:lnTo>
                  <a:pt x="26428" y="8233"/>
                </a:lnTo>
                <a:lnTo>
                  <a:pt x="26433" y="8189"/>
                </a:lnTo>
                <a:lnTo>
                  <a:pt x="26439" y="8145"/>
                </a:lnTo>
                <a:lnTo>
                  <a:pt x="26445" y="8100"/>
                </a:lnTo>
                <a:lnTo>
                  <a:pt x="26454" y="8056"/>
                </a:lnTo>
                <a:lnTo>
                  <a:pt x="26463" y="8013"/>
                </a:lnTo>
                <a:lnTo>
                  <a:pt x="26473" y="7969"/>
                </a:lnTo>
                <a:lnTo>
                  <a:pt x="26484" y="7925"/>
                </a:lnTo>
                <a:lnTo>
                  <a:pt x="26497" y="7882"/>
                </a:lnTo>
                <a:lnTo>
                  <a:pt x="26509" y="7839"/>
                </a:lnTo>
                <a:lnTo>
                  <a:pt x="26524" y="7796"/>
                </a:lnTo>
                <a:lnTo>
                  <a:pt x="26539" y="7754"/>
                </a:lnTo>
                <a:lnTo>
                  <a:pt x="26555" y="7711"/>
                </a:lnTo>
                <a:lnTo>
                  <a:pt x="26571" y="7669"/>
                </a:lnTo>
                <a:lnTo>
                  <a:pt x="26590" y="7628"/>
                </a:lnTo>
                <a:lnTo>
                  <a:pt x="26609" y="7587"/>
                </a:lnTo>
                <a:lnTo>
                  <a:pt x="26629" y="7546"/>
                </a:lnTo>
                <a:lnTo>
                  <a:pt x="26650" y="7506"/>
                </a:lnTo>
                <a:lnTo>
                  <a:pt x="26671" y="7465"/>
                </a:lnTo>
                <a:lnTo>
                  <a:pt x="26694" y="7426"/>
                </a:lnTo>
                <a:lnTo>
                  <a:pt x="26718" y="7387"/>
                </a:lnTo>
                <a:lnTo>
                  <a:pt x="26743" y="7349"/>
                </a:lnTo>
                <a:lnTo>
                  <a:pt x="26768" y="7310"/>
                </a:lnTo>
                <a:lnTo>
                  <a:pt x="26795" y="7273"/>
                </a:lnTo>
                <a:lnTo>
                  <a:pt x="26822" y="7236"/>
                </a:lnTo>
                <a:lnTo>
                  <a:pt x="26850" y="7200"/>
                </a:lnTo>
                <a:lnTo>
                  <a:pt x="26880" y="7163"/>
                </a:lnTo>
                <a:lnTo>
                  <a:pt x="26910" y="7128"/>
                </a:lnTo>
                <a:lnTo>
                  <a:pt x="26940" y="7094"/>
                </a:lnTo>
                <a:lnTo>
                  <a:pt x="26971" y="7060"/>
                </a:lnTo>
                <a:lnTo>
                  <a:pt x="27005" y="7027"/>
                </a:lnTo>
                <a:lnTo>
                  <a:pt x="27038" y="6994"/>
                </a:lnTo>
                <a:lnTo>
                  <a:pt x="27071" y="6962"/>
                </a:lnTo>
                <a:lnTo>
                  <a:pt x="27107" y="6933"/>
                </a:lnTo>
                <a:lnTo>
                  <a:pt x="27141" y="6906"/>
                </a:lnTo>
                <a:lnTo>
                  <a:pt x="27176" y="6880"/>
                </a:lnTo>
                <a:lnTo>
                  <a:pt x="27212" y="6854"/>
                </a:lnTo>
                <a:lnTo>
                  <a:pt x="27248" y="6829"/>
                </a:lnTo>
                <a:lnTo>
                  <a:pt x="27285" y="6805"/>
                </a:lnTo>
                <a:lnTo>
                  <a:pt x="27321" y="6782"/>
                </a:lnTo>
                <a:lnTo>
                  <a:pt x="27357" y="6761"/>
                </a:lnTo>
                <a:lnTo>
                  <a:pt x="27395" y="6740"/>
                </a:lnTo>
                <a:lnTo>
                  <a:pt x="27432" y="6719"/>
                </a:lnTo>
                <a:lnTo>
                  <a:pt x="27470" y="6699"/>
                </a:lnTo>
                <a:lnTo>
                  <a:pt x="27508" y="6681"/>
                </a:lnTo>
                <a:lnTo>
                  <a:pt x="27546" y="6663"/>
                </a:lnTo>
                <a:lnTo>
                  <a:pt x="27584" y="6646"/>
                </a:lnTo>
                <a:lnTo>
                  <a:pt x="27623" y="6630"/>
                </a:lnTo>
                <a:lnTo>
                  <a:pt x="27662" y="6615"/>
                </a:lnTo>
                <a:lnTo>
                  <a:pt x="27701" y="6600"/>
                </a:lnTo>
                <a:lnTo>
                  <a:pt x="27741" y="6587"/>
                </a:lnTo>
                <a:lnTo>
                  <a:pt x="27780" y="6573"/>
                </a:lnTo>
                <a:lnTo>
                  <a:pt x="27820" y="6562"/>
                </a:lnTo>
                <a:lnTo>
                  <a:pt x="27859" y="6550"/>
                </a:lnTo>
                <a:lnTo>
                  <a:pt x="27899" y="6540"/>
                </a:lnTo>
                <a:lnTo>
                  <a:pt x="27939" y="6531"/>
                </a:lnTo>
                <a:lnTo>
                  <a:pt x="27980" y="6521"/>
                </a:lnTo>
                <a:lnTo>
                  <a:pt x="28020" y="6514"/>
                </a:lnTo>
                <a:lnTo>
                  <a:pt x="28060" y="6507"/>
                </a:lnTo>
                <a:lnTo>
                  <a:pt x="28101" y="6499"/>
                </a:lnTo>
                <a:lnTo>
                  <a:pt x="28141" y="6494"/>
                </a:lnTo>
                <a:lnTo>
                  <a:pt x="28182" y="6489"/>
                </a:lnTo>
                <a:lnTo>
                  <a:pt x="28223" y="6485"/>
                </a:lnTo>
                <a:lnTo>
                  <a:pt x="28264" y="6482"/>
                </a:lnTo>
                <a:lnTo>
                  <a:pt x="28305" y="6480"/>
                </a:lnTo>
                <a:lnTo>
                  <a:pt x="28345" y="6478"/>
                </a:lnTo>
                <a:lnTo>
                  <a:pt x="28387" y="6477"/>
                </a:lnTo>
                <a:lnTo>
                  <a:pt x="28428" y="6477"/>
                </a:lnTo>
                <a:lnTo>
                  <a:pt x="28468" y="6477"/>
                </a:lnTo>
                <a:lnTo>
                  <a:pt x="28510" y="6479"/>
                </a:lnTo>
                <a:lnTo>
                  <a:pt x="28550" y="6481"/>
                </a:lnTo>
                <a:lnTo>
                  <a:pt x="28592" y="6483"/>
                </a:lnTo>
                <a:lnTo>
                  <a:pt x="28633" y="6486"/>
                </a:lnTo>
                <a:lnTo>
                  <a:pt x="28673" y="6490"/>
                </a:lnTo>
                <a:lnTo>
                  <a:pt x="28715" y="6495"/>
                </a:lnTo>
                <a:lnTo>
                  <a:pt x="28756" y="6501"/>
                </a:lnTo>
                <a:lnTo>
                  <a:pt x="28796" y="6508"/>
                </a:lnTo>
                <a:lnTo>
                  <a:pt x="28837" y="6514"/>
                </a:lnTo>
                <a:lnTo>
                  <a:pt x="28877" y="6522"/>
                </a:lnTo>
                <a:lnTo>
                  <a:pt x="28918" y="6531"/>
                </a:lnTo>
                <a:lnTo>
                  <a:pt x="28959" y="6540"/>
                </a:lnTo>
                <a:lnTo>
                  <a:pt x="28999" y="6549"/>
                </a:lnTo>
                <a:lnTo>
                  <a:pt x="29040" y="6560"/>
                </a:lnTo>
                <a:lnTo>
                  <a:pt x="29079" y="6571"/>
                </a:lnTo>
                <a:lnTo>
                  <a:pt x="29119" y="6584"/>
                </a:lnTo>
                <a:lnTo>
                  <a:pt x="29159" y="6596"/>
                </a:lnTo>
                <a:lnTo>
                  <a:pt x="29199" y="6610"/>
                </a:lnTo>
                <a:lnTo>
                  <a:pt x="29239" y="6623"/>
                </a:lnTo>
                <a:lnTo>
                  <a:pt x="29277" y="6638"/>
                </a:lnTo>
                <a:lnTo>
                  <a:pt x="29317" y="6653"/>
                </a:lnTo>
                <a:lnTo>
                  <a:pt x="29355" y="6669"/>
                </a:lnTo>
                <a:lnTo>
                  <a:pt x="29395" y="6686"/>
                </a:lnTo>
                <a:lnTo>
                  <a:pt x="29432" y="6703"/>
                </a:lnTo>
                <a:lnTo>
                  <a:pt x="29471" y="6721"/>
                </a:lnTo>
                <a:lnTo>
                  <a:pt x="29509" y="6740"/>
                </a:lnTo>
                <a:lnTo>
                  <a:pt x="29547" y="6759"/>
                </a:lnTo>
                <a:lnTo>
                  <a:pt x="29584" y="6778"/>
                </a:lnTo>
                <a:lnTo>
                  <a:pt x="29619" y="6799"/>
                </a:lnTo>
                <a:lnTo>
                  <a:pt x="29652" y="6819"/>
                </a:lnTo>
                <a:lnTo>
                  <a:pt x="29685" y="6841"/>
                </a:lnTo>
                <a:lnTo>
                  <a:pt x="29717" y="6863"/>
                </a:lnTo>
                <a:lnTo>
                  <a:pt x="29750" y="6884"/>
                </a:lnTo>
                <a:lnTo>
                  <a:pt x="29781" y="6906"/>
                </a:lnTo>
                <a:lnTo>
                  <a:pt x="29812" y="6929"/>
                </a:lnTo>
                <a:lnTo>
                  <a:pt x="29842" y="6953"/>
                </a:lnTo>
                <a:lnTo>
                  <a:pt x="29873" y="6977"/>
                </a:lnTo>
                <a:lnTo>
                  <a:pt x="29902" y="7001"/>
                </a:lnTo>
                <a:lnTo>
                  <a:pt x="29931" y="7025"/>
                </a:lnTo>
                <a:lnTo>
                  <a:pt x="29959" y="7050"/>
                </a:lnTo>
                <a:lnTo>
                  <a:pt x="29987" y="7075"/>
                </a:lnTo>
                <a:lnTo>
                  <a:pt x="30014" y="7101"/>
                </a:lnTo>
                <a:lnTo>
                  <a:pt x="30041" y="7127"/>
                </a:lnTo>
                <a:lnTo>
                  <a:pt x="30067" y="7153"/>
                </a:lnTo>
                <a:lnTo>
                  <a:pt x="30118" y="7207"/>
                </a:lnTo>
                <a:lnTo>
                  <a:pt x="30167" y="7261"/>
                </a:lnTo>
                <a:lnTo>
                  <a:pt x="30213" y="7317"/>
                </a:lnTo>
                <a:lnTo>
                  <a:pt x="30258" y="7376"/>
                </a:lnTo>
                <a:lnTo>
                  <a:pt x="30300" y="7434"/>
                </a:lnTo>
                <a:lnTo>
                  <a:pt x="30341" y="7494"/>
                </a:lnTo>
                <a:lnTo>
                  <a:pt x="30379" y="7555"/>
                </a:lnTo>
                <a:lnTo>
                  <a:pt x="30415" y="7617"/>
                </a:lnTo>
                <a:lnTo>
                  <a:pt x="30449" y="7680"/>
                </a:lnTo>
                <a:lnTo>
                  <a:pt x="30482" y="7744"/>
                </a:lnTo>
                <a:lnTo>
                  <a:pt x="30512" y="7809"/>
                </a:lnTo>
                <a:lnTo>
                  <a:pt x="30540" y="7874"/>
                </a:lnTo>
                <a:lnTo>
                  <a:pt x="30566" y="7941"/>
                </a:lnTo>
                <a:lnTo>
                  <a:pt x="30590" y="8007"/>
                </a:lnTo>
                <a:lnTo>
                  <a:pt x="30612" y="8075"/>
                </a:lnTo>
                <a:lnTo>
                  <a:pt x="30632" y="8144"/>
                </a:lnTo>
                <a:lnTo>
                  <a:pt x="30649" y="8212"/>
                </a:lnTo>
                <a:lnTo>
                  <a:pt x="30665" y="8282"/>
                </a:lnTo>
                <a:lnTo>
                  <a:pt x="30678" y="8352"/>
                </a:lnTo>
                <a:lnTo>
                  <a:pt x="30691" y="8423"/>
                </a:lnTo>
                <a:lnTo>
                  <a:pt x="30700" y="8493"/>
                </a:lnTo>
                <a:lnTo>
                  <a:pt x="30709" y="8565"/>
                </a:lnTo>
                <a:lnTo>
                  <a:pt x="30714" y="8636"/>
                </a:lnTo>
                <a:lnTo>
                  <a:pt x="30718" y="8708"/>
                </a:lnTo>
                <a:lnTo>
                  <a:pt x="30720" y="8780"/>
                </a:lnTo>
                <a:lnTo>
                  <a:pt x="30720" y="8853"/>
                </a:lnTo>
                <a:lnTo>
                  <a:pt x="30718" y="8924"/>
                </a:lnTo>
                <a:lnTo>
                  <a:pt x="30714" y="8996"/>
                </a:lnTo>
                <a:lnTo>
                  <a:pt x="30708" y="9068"/>
                </a:lnTo>
                <a:lnTo>
                  <a:pt x="30700" y="9141"/>
                </a:lnTo>
                <a:lnTo>
                  <a:pt x="30690" y="9213"/>
                </a:lnTo>
                <a:lnTo>
                  <a:pt x="30678" y="9284"/>
                </a:lnTo>
                <a:lnTo>
                  <a:pt x="30665" y="9355"/>
                </a:lnTo>
                <a:lnTo>
                  <a:pt x="30649" y="9427"/>
                </a:lnTo>
                <a:lnTo>
                  <a:pt x="30632" y="9498"/>
                </a:lnTo>
                <a:lnTo>
                  <a:pt x="30612" y="9569"/>
                </a:lnTo>
                <a:lnTo>
                  <a:pt x="30590" y="9638"/>
                </a:lnTo>
                <a:lnTo>
                  <a:pt x="30567" y="9708"/>
                </a:lnTo>
                <a:lnTo>
                  <a:pt x="30542" y="9777"/>
                </a:lnTo>
                <a:lnTo>
                  <a:pt x="30515" y="9845"/>
                </a:lnTo>
                <a:lnTo>
                  <a:pt x="30486" y="9913"/>
                </a:lnTo>
                <a:lnTo>
                  <a:pt x="30456" y="9981"/>
                </a:lnTo>
                <a:lnTo>
                  <a:pt x="30422" y="10047"/>
                </a:lnTo>
                <a:lnTo>
                  <a:pt x="30388" y="10113"/>
                </a:lnTo>
                <a:lnTo>
                  <a:pt x="30351" y="10177"/>
                </a:lnTo>
                <a:lnTo>
                  <a:pt x="30313" y="10242"/>
                </a:lnTo>
                <a:lnTo>
                  <a:pt x="30273" y="10304"/>
                </a:lnTo>
                <a:lnTo>
                  <a:pt x="30231" y="10367"/>
                </a:lnTo>
                <a:lnTo>
                  <a:pt x="30187" y="10428"/>
                </a:lnTo>
                <a:lnTo>
                  <a:pt x="30141" y="10488"/>
                </a:lnTo>
                <a:lnTo>
                  <a:pt x="30094" y="10547"/>
                </a:lnTo>
                <a:lnTo>
                  <a:pt x="30044" y="10604"/>
                </a:lnTo>
                <a:lnTo>
                  <a:pt x="29993" y="10660"/>
                </a:lnTo>
                <a:lnTo>
                  <a:pt x="29940" y="10715"/>
                </a:lnTo>
                <a:lnTo>
                  <a:pt x="29886" y="10770"/>
                </a:lnTo>
                <a:lnTo>
                  <a:pt x="29829" y="10822"/>
                </a:lnTo>
                <a:lnTo>
                  <a:pt x="29775" y="10867"/>
                </a:lnTo>
                <a:lnTo>
                  <a:pt x="29719" y="10911"/>
                </a:lnTo>
                <a:lnTo>
                  <a:pt x="29662" y="10953"/>
                </a:lnTo>
                <a:lnTo>
                  <a:pt x="29605" y="10993"/>
                </a:lnTo>
                <a:lnTo>
                  <a:pt x="29548" y="11032"/>
                </a:lnTo>
                <a:lnTo>
                  <a:pt x="29489" y="11068"/>
                </a:lnTo>
                <a:lnTo>
                  <a:pt x="29431" y="11105"/>
                </a:lnTo>
                <a:lnTo>
                  <a:pt x="29372" y="11138"/>
                </a:lnTo>
                <a:lnTo>
                  <a:pt x="29311" y="11170"/>
                </a:lnTo>
                <a:lnTo>
                  <a:pt x="29251" y="11201"/>
                </a:lnTo>
                <a:lnTo>
                  <a:pt x="29191" y="11231"/>
                </a:lnTo>
                <a:lnTo>
                  <a:pt x="29129" y="11259"/>
                </a:lnTo>
                <a:lnTo>
                  <a:pt x="29068" y="11285"/>
                </a:lnTo>
                <a:lnTo>
                  <a:pt x="29005" y="11310"/>
                </a:lnTo>
                <a:lnTo>
                  <a:pt x="28943" y="11333"/>
                </a:lnTo>
                <a:lnTo>
                  <a:pt x="28880" y="11353"/>
                </a:lnTo>
                <a:lnTo>
                  <a:pt x="28817" y="11374"/>
                </a:lnTo>
                <a:lnTo>
                  <a:pt x="28753" y="11392"/>
                </a:lnTo>
                <a:lnTo>
                  <a:pt x="28689" y="11410"/>
                </a:lnTo>
                <a:lnTo>
                  <a:pt x="28625" y="11424"/>
                </a:lnTo>
                <a:lnTo>
                  <a:pt x="28561" y="11439"/>
                </a:lnTo>
                <a:lnTo>
                  <a:pt x="28496" y="11451"/>
                </a:lnTo>
                <a:lnTo>
                  <a:pt x="28431" y="11462"/>
                </a:lnTo>
                <a:lnTo>
                  <a:pt x="28366" y="11471"/>
                </a:lnTo>
                <a:lnTo>
                  <a:pt x="28301" y="11479"/>
                </a:lnTo>
                <a:lnTo>
                  <a:pt x="28236" y="11486"/>
                </a:lnTo>
                <a:lnTo>
                  <a:pt x="28170" y="11490"/>
                </a:lnTo>
                <a:lnTo>
                  <a:pt x="28105" y="11494"/>
                </a:lnTo>
                <a:lnTo>
                  <a:pt x="28039" y="11496"/>
                </a:lnTo>
                <a:lnTo>
                  <a:pt x="27974" y="11496"/>
                </a:lnTo>
                <a:lnTo>
                  <a:pt x="27908" y="11495"/>
                </a:lnTo>
                <a:lnTo>
                  <a:pt x="27843" y="11493"/>
                </a:lnTo>
                <a:lnTo>
                  <a:pt x="27777" y="11489"/>
                </a:lnTo>
                <a:lnTo>
                  <a:pt x="27711" y="11484"/>
                </a:lnTo>
                <a:lnTo>
                  <a:pt x="27646" y="11476"/>
                </a:lnTo>
                <a:lnTo>
                  <a:pt x="27580" y="11468"/>
                </a:lnTo>
                <a:lnTo>
                  <a:pt x="27516" y="11459"/>
                </a:lnTo>
                <a:lnTo>
                  <a:pt x="27450" y="11447"/>
                </a:lnTo>
                <a:lnTo>
                  <a:pt x="27386" y="11435"/>
                </a:lnTo>
                <a:lnTo>
                  <a:pt x="27320" y="11421"/>
                </a:lnTo>
                <a:lnTo>
                  <a:pt x="27255" y="11405"/>
                </a:lnTo>
                <a:lnTo>
                  <a:pt x="27192" y="11389"/>
                </a:lnTo>
                <a:lnTo>
                  <a:pt x="27127" y="11371"/>
                </a:lnTo>
                <a:lnTo>
                  <a:pt x="27064" y="11351"/>
                </a:lnTo>
                <a:lnTo>
                  <a:pt x="27000" y="11331"/>
                </a:lnTo>
                <a:lnTo>
                  <a:pt x="26937" y="11308"/>
                </a:lnTo>
                <a:lnTo>
                  <a:pt x="26874" y="11284"/>
                </a:lnTo>
                <a:lnTo>
                  <a:pt x="26812" y="11259"/>
                </a:lnTo>
                <a:lnTo>
                  <a:pt x="26751" y="11233"/>
                </a:lnTo>
                <a:lnTo>
                  <a:pt x="26689" y="11205"/>
                </a:lnTo>
                <a:lnTo>
                  <a:pt x="26628" y="11175"/>
                </a:lnTo>
                <a:lnTo>
                  <a:pt x="26567" y="11144"/>
                </a:lnTo>
                <a:lnTo>
                  <a:pt x="26507" y="11113"/>
                </a:lnTo>
                <a:lnTo>
                  <a:pt x="26448" y="11080"/>
                </a:lnTo>
                <a:lnTo>
                  <a:pt x="26388" y="11044"/>
                </a:lnTo>
                <a:lnTo>
                  <a:pt x="26330" y="11009"/>
                </a:lnTo>
                <a:lnTo>
                  <a:pt x="26272" y="10971"/>
                </a:lnTo>
                <a:lnTo>
                  <a:pt x="26214" y="10933"/>
                </a:lnTo>
                <a:lnTo>
                  <a:pt x="26158" y="10892"/>
                </a:lnTo>
                <a:lnTo>
                  <a:pt x="26102" y="10852"/>
                </a:lnTo>
                <a:lnTo>
                  <a:pt x="26047" y="10809"/>
                </a:lnTo>
                <a:lnTo>
                  <a:pt x="25992" y="10765"/>
                </a:lnTo>
                <a:lnTo>
                  <a:pt x="25937" y="10720"/>
                </a:lnTo>
                <a:lnTo>
                  <a:pt x="25884" y="10673"/>
                </a:lnTo>
                <a:lnTo>
                  <a:pt x="25840" y="10644"/>
                </a:lnTo>
                <a:lnTo>
                  <a:pt x="25797" y="10618"/>
                </a:lnTo>
                <a:lnTo>
                  <a:pt x="25756" y="10593"/>
                </a:lnTo>
                <a:lnTo>
                  <a:pt x="25718" y="10571"/>
                </a:lnTo>
                <a:lnTo>
                  <a:pt x="25681" y="10551"/>
                </a:lnTo>
                <a:lnTo>
                  <a:pt x="25646" y="10533"/>
                </a:lnTo>
                <a:lnTo>
                  <a:pt x="25613" y="10518"/>
                </a:lnTo>
                <a:lnTo>
                  <a:pt x="25581" y="10503"/>
                </a:lnTo>
                <a:lnTo>
                  <a:pt x="25550" y="10492"/>
                </a:lnTo>
                <a:lnTo>
                  <a:pt x="25521" y="10480"/>
                </a:lnTo>
                <a:lnTo>
                  <a:pt x="25493" y="10472"/>
                </a:lnTo>
                <a:lnTo>
                  <a:pt x="25466" y="10464"/>
                </a:lnTo>
                <a:lnTo>
                  <a:pt x="25440" y="10457"/>
                </a:lnTo>
                <a:lnTo>
                  <a:pt x="25414" y="10452"/>
                </a:lnTo>
                <a:lnTo>
                  <a:pt x="25389" y="10448"/>
                </a:lnTo>
                <a:lnTo>
                  <a:pt x="25364" y="10445"/>
                </a:lnTo>
                <a:lnTo>
                  <a:pt x="3051" y="10445"/>
                </a:lnTo>
                <a:lnTo>
                  <a:pt x="2972" y="10444"/>
                </a:lnTo>
                <a:lnTo>
                  <a:pt x="2894" y="10442"/>
                </a:lnTo>
                <a:lnTo>
                  <a:pt x="2816" y="10437"/>
                </a:lnTo>
                <a:lnTo>
                  <a:pt x="2739" y="10429"/>
                </a:lnTo>
                <a:lnTo>
                  <a:pt x="2662" y="10421"/>
                </a:lnTo>
                <a:lnTo>
                  <a:pt x="2586" y="10411"/>
                </a:lnTo>
                <a:lnTo>
                  <a:pt x="2511" y="10398"/>
                </a:lnTo>
                <a:lnTo>
                  <a:pt x="2436" y="10383"/>
                </a:lnTo>
                <a:lnTo>
                  <a:pt x="2362" y="10367"/>
                </a:lnTo>
                <a:lnTo>
                  <a:pt x="2288" y="10349"/>
                </a:lnTo>
                <a:lnTo>
                  <a:pt x="2215" y="10329"/>
                </a:lnTo>
                <a:lnTo>
                  <a:pt x="2143" y="10309"/>
                </a:lnTo>
                <a:lnTo>
                  <a:pt x="2073" y="10285"/>
                </a:lnTo>
                <a:lnTo>
                  <a:pt x="2002" y="10261"/>
                </a:lnTo>
                <a:lnTo>
                  <a:pt x="1932" y="10234"/>
                </a:lnTo>
                <a:lnTo>
                  <a:pt x="1863" y="10205"/>
                </a:lnTo>
                <a:lnTo>
                  <a:pt x="1795" y="10176"/>
                </a:lnTo>
                <a:lnTo>
                  <a:pt x="1728" y="10144"/>
                </a:lnTo>
                <a:lnTo>
                  <a:pt x="1661" y="10112"/>
                </a:lnTo>
                <a:lnTo>
                  <a:pt x="1597" y="10077"/>
                </a:lnTo>
                <a:lnTo>
                  <a:pt x="1532" y="10041"/>
                </a:lnTo>
                <a:lnTo>
                  <a:pt x="1469" y="10004"/>
                </a:lnTo>
                <a:lnTo>
                  <a:pt x="1406" y="9965"/>
                </a:lnTo>
                <a:lnTo>
                  <a:pt x="1345" y="9924"/>
                </a:lnTo>
                <a:lnTo>
                  <a:pt x="1285" y="9883"/>
                </a:lnTo>
                <a:lnTo>
                  <a:pt x="1225" y="9839"/>
                </a:lnTo>
                <a:lnTo>
                  <a:pt x="1167" y="9794"/>
                </a:lnTo>
                <a:lnTo>
                  <a:pt x="1110" y="9749"/>
                </a:lnTo>
                <a:lnTo>
                  <a:pt x="1055" y="9702"/>
                </a:lnTo>
                <a:lnTo>
                  <a:pt x="999" y="9653"/>
                </a:lnTo>
                <a:lnTo>
                  <a:pt x="945" y="9603"/>
                </a:lnTo>
                <a:lnTo>
                  <a:pt x="893" y="9552"/>
                </a:lnTo>
                <a:lnTo>
                  <a:pt x="842" y="9500"/>
                </a:lnTo>
                <a:lnTo>
                  <a:pt x="792" y="9446"/>
                </a:lnTo>
                <a:lnTo>
                  <a:pt x="743" y="9392"/>
                </a:lnTo>
                <a:lnTo>
                  <a:pt x="696" y="9335"/>
                </a:lnTo>
                <a:lnTo>
                  <a:pt x="651" y="9278"/>
                </a:lnTo>
                <a:lnTo>
                  <a:pt x="606" y="9220"/>
                </a:lnTo>
                <a:lnTo>
                  <a:pt x="562" y="9161"/>
                </a:lnTo>
                <a:lnTo>
                  <a:pt x="521" y="9100"/>
                </a:lnTo>
                <a:lnTo>
                  <a:pt x="480" y="9039"/>
                </a:lnTo>
                <a:lnTo>
                  <a:pt x="441" y="8976"/>
                </a:lnTo>
                <a:lnTo>
                  <a:pt x="404" y="8913"/>
                </a:lnTo>
                <a:lnTo>
                  <a:pt x="367" y="8849"/>
                </a:lnTo>
                <a:lnTo>
                  <a:pt x="333" y="8784"/>
                </a:lnTo>
                <a:lnTo>
                  <a:pt x="301" y="8717"/>
                </a:lnTo>
                <a:lnTo>
                  <a:pt x="270" y="8651"/>
                </a:lnTo>
                <a:lnTo>
                  <a:pt x="239" y="8582"/>
                </a:lnTo>
                <a:lnTo>
                  <a:pt x="211" y="8513"/>
                </a:lnTo>
                <a:lnTo>
                  <a:pt x="185" y="8444"/>
                </a:lnTo>
                <a:lnTo>
                  <a:pt x="160" y="8373"/>
                </a:lnTo>
                <a:lnTo>
                  <a:pt x="136" y="8302"/>
                </a:lnTo>
                <a:lnTo>
                  <a:pt x="116" y="8230"/>
                </a:lnTo>
                <a:lnTo>
                  <a:pt x="96" y="8157"/>
                </a:lnTo>
                <a:lnTo>
                  <a:pt x="78" y="8083"/>
                </a:lnTo>
                <a:lnTo>
                  <a:pt x="61" y="8010"/>
                </a:lnTo>
                <a:lnTo>
                  <a:pt x="47" y="7935"/>
                </a:lnTo>
                <a:lnTo>
                  <a:pt x="34" y="7860"/>
                </a:lnTo>
                <a:lnTo>
                  <a:pt x="24" y="7784"/>
                </a:lnTo>
                <a:lnTo>
                  <a:pt x="16" y="7707"/>
                </a:lnTo>
                <a:lnTo>
                  <a:pt x="8" y="7630"/>
                </a:lnTo>
                <a:lnTo>
                  <a:pt x="4" y="7552"/>
                </a:lnTo>
                <a:lnTo>
                  <a:pt x="1" y="7474"/>
                </a:lnTo>
                <a:lnTo>
                  <a:pt x="0" y="7394"/>
                </a:lnTo>
                <a:lnTo>
                  <a:pt x="0" y="3050"/>
                </a:lnTo>
                <a:lnTo>
                  <a:pt x="1" y="2971"/>
                </a:lnTo>
                <a:lnTo>
                  <a:pt x="4" y="2893"/>
                </a:lnTo>
                <a:lnTo>
                  <a:pt x="8" y="2815"/>
                </a:lnTo>
                <a:lnTo>
                  <a:pt x="16" y="2738"/>
                </a:lnTo>
                <a:lnTo>
                  <a:pt x="24" y="2661"/>
                </a:lnTo>
                <a:lnTo>
                  <a:pt x="34" y="2585"/>
                </a:lnTo>
                <a:lnTo>
                  <a:pt x="47" y="2510"/>
                </a:lnTo>
                <a:lnTo>
                  <a:pt x="61" y="2435"/>
                </a:lnTo>
                <a:lnTo>
                  <a:pt x="78" y="2361"/>
                </a:lnTo>
                <a:lnTo>
                  <a:pt x="96" y="2288"/>
                </a:lnTo>
                <a:lnTo>
                  <a:pt x="116" y="2215"/>
                </a:lnTo>
                <a:lnTo>
                  <a:pt x="136" y="2143"/>
                </a:lnTo>
                <a:lnTo>
                  <a:pt x="160" y="2072"/>
                </a:lnTo>
                <a:lnTo>
                  <a:pt x="185" y="2001"/>
                </a:lnTo>
                <a:lnTo>
                  <a:pt x="211" y="1932"/>
                </a:lnTo>
                <a:lnTo>
                  <a:pt x="239" y="1863"/>
                </a:lnTo>
                <a:lnTo>
                  <a:pt x="270" y="1795"/>
                </a:lnTo>
                <a:lnTo>
                  <a:pt x="301" y="1728"/>
                </a:lnTo>
                <a:lnTo>
                  <a:pt x="333" y="1661"/>
                </a:lnTo>
                <a:lnTo>
                  <a:pt x="367" y="1596"/>
                </a:lnTo>
                <a:lnTo>
                  <a:pt x="404" y="1532"/>
                </a:lnTo>
                <a:lnTo>
                  <a:pt x="441" y="1468"/>
                </a:lnTo>
                <a:lnTo>
                  <a:pt x="480" y="1406"/>
                </a:lnTo>
                <a:lnTo>
                  <a:pt x="521" y="1345"/>
                </a:lnTo>
                <a:lnTo>
                  <a:pt x="562" y="1284"/>
                </a:lnTo>
                <a:lnTo>
                  <a:pt x="606" y="1225"/>
                </a:lnTo>
                <a:lnTo>
                  <a:pt x="651" y="1167"/>
                </a:lnTo>
                <a:lnTo>
                  <a:pt x="696" y="1109"/>
                </a:lnTo>
                <a:lnTo>
                  <a:pt x="743" y="1054"/>
                </a:lnTo>
                <a:lnTo>
                  <a:pt x="792" y="999"/>
                </a:lnTo>
                <a:lnTo>
                  <a:pt x="842" y="946"/>
                </a:lnTo>
                <a:lnTo>
                  <a:pt x="893" y="893"/>
                </a:lnTo>
                <a:lnTo>
                  <a:pt x="945" y="842"/>
                </a:lnTo>
                <a:lnTo>
                  <a:pt x="999" y="792"/>
                </a:lnTo>
                <a:lnTo>
                  <a:pt x="1055" y="744"/>
                </a:lnTo>
                <a:lnTo>
                  <a:pt x="1110" y="696"/>
                </a:lnTo>
                <a:lnTo>
                  <a:pt x="1167" y="650"/>
                </a:lnTo>
                <a:lnTo>
                  <a:pt x="1225" y="606"/>
                </a:lnTo>
                <a:lnTo>
                  <a:pt x="1285" y="563"/>
                </a:lnTo>
                <a:lnTo>
                  <a:pt x="1345" y="520"/>
                </a:lnTo>
                <a:lnTo>
                  <a:pt x="1406" y="481"/>
                </a:lnTo>
                <a:lnTo>
                  <a:pt x="1469" y="441"/>
                </a:lnTo>
                <a:lnTo>
                  <a:pt x="1532" y="404"/>
                </a:lnTo>
                <a:lnTo>
                  <a:pt x="1597" y="368"/>
                </a:lnTo>
                <a:lnTo>
                  <a:pt x="1661" y="334"/>
                </a:lnTo>
                <a:lnTo>
                  <a:pt x="1728" y="301"/>
                </a:lnTo>
                <a:lnTo>
                  <a:pt x="1795" y="270"/>
                </a:lnTo>
                <a:lnTo>
                  <a:pt x="1863" y="239"/>
                </a:lnTo>
                <a:lnTo>
                  <a:pt x="1932" y="211"/>
                </a:lnTo>
                <a:lnTo>
                  <a:pt x="2002" y="185"/>
                </a:lnTo>
                <a:lnTo>
                  <a:pt x="2073" y="160"/>
                </a:lnTo>
                <a:lnTo>
                  <a:pt x="2143" y="137"/>
                </a:lnTo>
                <a:lnTo>
                  <a:pt x="2215" y="116"/>
                </a:lnTo>
                <a:lnTo>
                  <a:pt x="2288" y="96"/>
                </a:lnTo>
                <a:lnTo>
                  <a:pt x="2362" y="78"/>
                </a:lnTo>
                <a:lnTo>
                  <a:pt x="2436" y="61"/>
                </a:lnTo>
                <a:lnTo>
                  <a:pt x="2511" y="48"/>
                </a:lnTo>
                <a:lnTo>
                  <a:pt x="2586" y="35"/>
                </a:lnTo>
                <a:lnTo>
                  <a:pt x="2662" y="24"/>
                </a:lnTo>
                <a:lnTo>
                  <a:pt x="2739" y="16"/>
                </a:lnTo>
                <a:lnTo>
                  <a:pt x="2816" y="8"/>
                </a:lnTo>
                <a:lnTo>
                  <a:pt x="2894" y="4"/>
                </a:lnTo>
                <a:lnTo>
                  <a:pt x="2972" y="1"/>
                </a:lnTo>
                <a:lnTo>
                  <a:pt x="3051" y="0"/>
                </a:lnTo>
                <a:lnTo>
                  <a:pt x="25929" y="0"/>
                </a:lnTo>
                <a:lnTo>
                  <a:pt x="26007" y="1"/>
                </a:lnTo>
                <a:lnTo>
                  <a:pt x="26086" y="4"/>
                </a:lnTo>
                <a:lnTo>
                  <a:pt x="26163" y="8"/>
                </a:lnTo>
                <a:lnTo>
                  <a:pt x="26240" y="16"/>
                </a:lnTo>
                <a:lnTo>
                  <a:pt x="26317" y="24"/>
                </a:lnTo>
                <a:lnTo>
                  <a:pt x="26393" y="35"/>
                </a:lnTo>
                <a:lnTo>
                  <a:pt x="26469" y="48"/>
                </a:lnTo>
                <a:lnTo>
                  <a:pt x="26543" y="61"/>
                </a:lnTo>
                <a:lnTo>
                  <a:pt x="26618" y="78"/>
                </a:lnTo>
                <a:lnTo>
                  <a:pt x="26691" y="96"/>
                </a:lnTo>
                <a:lnTo>
                  <a:pt x="26764" y="116"/>
                </a:lnTo>
                <a:lnTo>
                  <a:pt x="26836" y="137"/>
                </a:lnTo>
                <a:lnTo>
                  <a:pt x="26908" y="160"/>
                </a:lnTo>
                <a:lnTo>
                  <a:pt x="26977" y="185"/>
                </a:lnTo>
                <a:lnTo>
                  <a:pt x="27047" y="211"/>
                </a:lnTo>
                <a:lnTo>
                  <a:pt x="27117" y="239"/>
                </a:lnTo>
                <a:lnTo>
                  <a:pt x="27185" y="270"/>
                </a:lnTo>
                <a:lnTo>
                  <a:pt x="27251" y="301"/>
                </a:lnTo>
                <a:lnTo>
                  <a:pt x="27318" y="334"/>
                </a:lnTo>
                <a:lnTo>
                  <a:pt x="27383" y="368"/>
                </a:lnTo>
                <a:lnTo>
                  <a:pt x="27448" y="404"/>
                </a:lnTo>
                <a:lnTo>
                  <a:pt x="27510" y="441"/>
                </a:lnTo>
                <a:lnTo>
                  <a:pt x="27573" y="481"/>
                </a:lnTo>
                <a:lnTo>
                  <a:pt x="27634" y="520"/>
                </a:lnTo>
                <a:lnTo>
                  <a:pt x="27695" y="563"/>
                </a:lnTo>
                <a:lnTo>
                  <a:pt x="27754" y="606"/>
                </a:lnTo>
                <a:lnTo>
                  <a:pt x="27812" y="650"/>
                </a:lnTo>
                <a:lnTo>
                  <a:pt x="27870" y="696"/>
                </a:lnTo>
                <a:lnTo>
                  <a:pt x="27926" y="744"/>
                </a:lnTo>
                <a:lnTo>
                  <a:pt x="27980" y="792"/>
                </a:lnTo>
                <a:lnTo>
                  <a:pt x="28034" y="842"/>
                </a:lnTo>
                <a:lnTo>
                  <a:pt x="28086" y="893"/>
                </a:lnTo>
                <a:lnTo>
                  <a:pt x="28137" y="946"/>
                </a:lnTo>
                <a:lnTo>
                  <a:pt x="28187" y="999"/>
                </a:lnTo>
                <a:lnTo>
                  <a:pt x="28236" y="1054"/>
                </a:lnTo>
                <a:lnTo>
                  <a:pt x="28283" y="1109"/>
                </a:lnTo>
                <a:lnTo>
                  <a:pt x="28330" y="1167"/>
                </a:lnTo>
                <a:lnTo>
                  <a:pt x="28373" y="1225"/>
                </a:lnTo>
                <a:lnTo>
                  <a:pt x="28417" y="1284"/>
                </a:lnTo>
                <a:lnTo>
                  <a:pt x="28459" y="1345"/>
                </a:lnTo>
                <a:lnTo>
                  <a:pt x="28499" y="1406"/>
                </a:lnTo>
                <a:lnTo>
                  <a:pt x="28538" y="1468"/>
                </a:lnTo>
                <a:lnTo>
                  <a:pt x="28575" y="1532"/>
                </a:lnTo>
                <a:lnTo>
                  <a:pt x="28612" y="1596"/>
                </a:lnTo>
                <a:lnTo>
                  <a:pt x="28646" y="1661"/>
                </a:lnTo>
                <a:lnTo>
                  <a:pt x="28680" y="1728"/>
                </a:lnTo>
                <a:lnTo>
                  <a:pt x="28711" y="1795"/>
                </a:lnTo>
                <a:lnTo>
                  <a:pt x="28740" y="1863"/>
                </a:lnTo>
                <a:lnTo>
                  <a:pt x="28768" y="1932"/>
                </a:lnTo>
                <a:lnTo>
                  <a:pt x="28795" y="2001"/>
                </a:lnTo>
                <a:lnTo>
                  <a:pt x="28820" y="2072"/>
                </a:lnTo>
                <a:lnTo>
                  <a:pt x="28843" y="2143"/>
                </a:lnTo>
                <a:lnTo>
                  <a:pt x="28865" y="2215"/>
                </a:lnTo>
                <a:lnTo>
                  <a:pt x="28884" y="2288"/>
                </a:lnTo>
                <a:lnTo>
                  <a:pt x="28902" y="2361"/>
                </a:lnTo>
                <a:lnTo>
                  <a:pt x="28918" y="2435"/>
                </a:lnTo>
                <a:lnTo>
                  <a:pt x="28933" y="2510"/>
                </a:lnTo>
                <a:lnTo>
                  <a:pt x="28945" y="2585"/>
                </a:lnTo>
                <a:lnTo>
                  <a:pt x="28955" y="2661"/>
                </a:lnTo>
                <a:lnTo>
                  <a:pt x="28965" y="2738"/>
                </a:lnTo>
                <a:lnTo>
                  <a:pt x="28971" y="2815"/>
                </a:lnTo>
                <a:lnTo>
                  <a:pt x="28976" y="2893"/>
                </a:lnTo>
                <a:lnTo>
                  <a:pt x="28979" y="2971"/>
                </a:lnTo>
                <a:lnTo>
                  <a:pt x="28980" y="3050"/>
                </a:lnTo>
                <a:lnTo>
                  <a:pt x="28980" y="5222"/>
                </a:lnTo>
                <a:lnTo>
                  <a:pt x="28979" y="5273"/>
                </a:lnTo>
                <a:lnTo>
                  <a:pt x="28978" y="5323"/>
                </a:lnTo>
                <a:lnTo>
                  <a:pt x="28974" y="5373"/>
                </a:lnTo>
                <a:lnTo>
                  <a:pt x="28969" y="5422"/>
                </a:lnTo>
                <a:lnTo>
                  <a:pt x="28965" y="5447"/>
                </a:lnTo>
                <a:lnTo>
                  <a:pt x="28961" y="5471"/>
                </a:lnTo>
                <a:lnTo>
                  <a:pt x="28955" y="5495"/>
                </a:lnTo>
                <a:lnTo>
                  <a:pt x="28950" y="5518"/>
                </a:lnTo>
                <a:lnTo>
                  <a:pt x="28943" y="5542"/>
                </a:lnTo>
                <a:lnTo>
                  <a:pt x="28936" y="5565"/>
                </a:lnTo>
                <a:lnTo>
                  <a:pt x="28927" y="5588"/>
                </a:lnTo>
                <a:lnTo>
                  <a:pt x="28918" y="5610"/>
                </a:lnTo>
                <a:lnTo>
                  <a:pt x="28825" y="5605"/>
                </a:lnTo>
                <a:lnTo>
                  <a:pt x="28733" y="5603"/>
                </a:lnTo>
                <a:lnTo>
                  <a:pt x="28640" y="5603"/>
                </a:lnTo>
                <a:lnTo>
                  <a:pt x="28548" y="5605"/>
                </a:lnTo>
                <a:lnTo>
                  <a:pt x="28456" y="5610"/>
                </a:lnTo>
                <a:lnTo>
                  <a:pt x="28364" y="5617"/>
                </a:lnTo>
                <a:lnTo>
                  <a:pt x="28274" y="5625"/>
                </a:lnTo>
                <a:lnTo>
                  <a:pt x="28183" y="5637"/>
                </a:lnTo>
                <a:lnTo>
                  <a:pt x="28092" y="5649"/>
                </a:lnTo>
                <a:lnTo>
                  <a:pt x="28003" y="5665"/>
                </a:lnTo>
                <a:lnTo>
                  <a:pt x="27913" y="5682"/>
                </a:lnTo>
                <a:lnTo>
                  <a:pt x="27825" y="5702"/>
                </a:lnTo>
                <a:lnTo>
                  <a:pt x="27737" y="5725"/>
                </a:lnTo>
                <a:lnTo>
                  <a:pt x="27650" y="5749"/>
                </a:lnTo>
                <a:lnTo>
                  <a:pt x="27564" y="5776"/>
                </a:lnTo>
                <a:lnTo>
                  <a:pt x="27478" y="5805"/>
                </a:lnTo>
                <a:lnTo>
                  <a:pt x="27437" y="5821"/>
                </a:lnTo>
                <a:lnTo>
                  <a:pt x="27394" y="5836"/>
                </a:lnTo>
                <a:lnTo>
                  <a:pt x="27352" y="5853"/>
                </a:lnTo>
                <a:lnTo>
                  <a:pt x="27311" y="5870"/>
                </a:lnTo>
                <a:lnTo>
                  <a:pt x="27269" y="5887"/>
                </a:lnTo>
                <a:lnTo>
                  <a:pt x="27228" y="5906"/>
                </a:lnTo>
                <a:lnTo>
                  <a:pt x="27187" y="5925"/>
                </a:lnTo>
                <a:lnTo>
                  <a:pt x="27147" y="5945"/>
                </a:lnTo>
                <a:lnTo>
                  <a:pt x="27107" y="5964"/>
                </a:lnTo>
                <a:lnTo>
                  <a:pt x="27066" y="5985"/>
                </a:lnTo>
                <a:lnTo>
                  <a:pt x="27026" y="6007"/>
                </a:lnTo>
                <a:lnTo>
                  <a:pt x="26988" y="6029"/>
                </a:lnTo>
                <a:lnTo>
                  <a:pt x="26948" y="6051"/>
                </a:lnTo>
                <a:lnTo>
                  <a:pt x="26910" y="6075"/>
                </a:lnTo>
                <a:lnTo>
                  <a:pt x="26871" y="6098"/>
                </a:lnTo>
                <a:lnTo>
                  <a:pt x="26833" y="6123"/>
                </a:lnTo>
                <a:lnTo>
                  <a:pt x="26795" y="6148"/>
                </a:lnTo>
                <a:lnTo>
                  <a:pt x="26758" y="6173"/>
                </a:lnTo>
                <a:lnTo>
                  <a:pt x="26721" y="6199"/>
                </a:lnTo>
                <a:lnTo>
                  <a:pt x="26684" y="6226"/>
                </a:lnTo>
                <a:lnTo>
                  <a:pt x="26648" y="6253"/>
                </a:lnTo>
                <a:lnTo>
                  <a:pt x="26612" y="6281"/>
                </a:lnTo>
                <a:lnTo>
                  <a:pt x="26577" y="6309"/>
                </a:lnTo>
                <a:lnTo>
                  <a:pt x="26541" y="6338"/>
                </a:lnTo>
                <a:lnTo>
                  <a:pt x="26507" y="6368"/>
                </a:lnTo>
                <a:lnTo>
                  <a:pt x="26473" y="6398"/>
                </a:lnTo>
                <a:lnTo>
                  <a:pt x="26438" y="6430"/>
                </a:lnTo>
                <a:lnTo>
                  <a:pt x="26405" y="6462"/>
                </a:lnTo>
                <a:lnTo>
                  <a:pt x="26372" y="6494"/>
                </a:lnTo>
                <a:lnTo>
                  <a:pt x="26339" y="6526"/>
                </a:lnTo>
                <a:lnTo>
                  <a:pt x="26307" y="6560"/>
                </a:lnTo>
                <a:lnTo>
                  <a:pt x="26275" y="6594"/>
                </a:lnTo>
                <a:lnTo>
                  <a:pt x="26232" y="6643"/>
                </a:lnTo>
                <a:lnTo>
                  <a:pt x="26191" y="6694"/>
                </a:lnTo>
                <a:lnTo>
                  <a:pt x="26152" y="6744"/>
                </a:lnTo>
                <a:lnTo>
                  <a:pt x="26113" y="6796"/>
                </a:lnTo>
                <a:lnTo>
                  <a:pt x="26076" y="6848"/>
                </a:lnTo>
                <a:lnTo>
                  <a:pt x="26041" y="6901"/>
                </a:lnTo>
                <a:lnTo>
                  <a:pt x="26006" y="6954"/>
                </a:lnTo>
                <a:lnTo>
                  <a:pt x="25973" y="7008"/>
                </a:lnTo>
                <a:lnTo>
                  <a:pt x="25942" y="7063"/>
                </a:lnTo>
                <a:lnTo>
                  <a:pt x="25911" y="7119"/>
                </a:lnTo>
                <a:lnTo>
                  <a:pt x="25882" y="7174"/>
                </a:lnTo>
                <a:lnTo>
                  <a:pt x="25855" y="7231"/>
                </a:lnTo>
                <a:lnTo>
                  <a:pt x="25829" y="7287"/>
                </a:lnTo>
                <a:lnTo>
                  <a:pt x="25804" y="7344"/>
                </a:lnTo>
                <a:lnTo>
                  <a:pt x="25780" y="7403"/>
                </a:lnTo>
                <a:lnTo>
                  <a:pt x="25758" y="7461"/>
                </a:lnTo>
                <a:lnTo>
                  <a:pt x="25738" y="7519"/>
                </a:lnTo>
                <a:lnTo>
                  <a:pt x="25719" y="7578"/>
                </a:lnTo>
                <a:lnTo>
                  <a:pt x="25701" y="7637"/>
                </a:lnTo>
                <a:lnTo>
                  <a:pt x="25684" y="7697"/>
                </a:lnTo>
                <a:lnTo>
                  <a:pt x="25669" y="7757"/>
                </a:lnTo>
                <a:lnTo>
                  <a:pt x="25655" y="7817"/>
                </a:lnTo>
                <a:lnTo>
                  <a:pt x="25643" y="7877"/>
                </a:lnTo>
                <a:lnTo>
                  <a:pt x="25631" y="7938"/>
                </a:lnTo>
                <a:lnTo>
                  <a:pt x="25622" y="7998"/>
                </a:lnTo>
                <a:lnTo>
                  <a:pt x="25614" y="8058"/>
                </a:lnTo>
                <a:lnTo>
                  <a:pt x="25606" y="8120"/>
                </a:lnTo>
                <a:lnTo>
                  <a:pt x="25601" y="8180"/>
                </a:lnTo>
                <a:lnTo>
                  <a:pt x="25597" y="8242"/>
                </a:lnTo>
                <a:lnTo>
                  <a:pt x="25595" y="8303"/>
                </a:lnTo>
                <a:lnTo>
                  <a:pt x="25593" y="8363"/>
                </a:lnTo>
                <a:lnTo>
                  <a:pt x="25593" y="8425"/>
                </a:lnTo>
                <a:lnTo>
                  <a:pt x="25595" y="8486"/>
                </a:lnTo>
                <a:lnTo>
                  <a:pt x="25597" y="8547"/>
                </a:lnTo>
                <a:lnTo>
                  <a:pt x="25601" y="8608"/>
                </a:lnTo>
                <a:lnTo>
                  <a:pt x="25607" y="8668"/>
                </a:lnTo>
                <a:lnTo>
                  <a:pt x="25614" y="8729"/>
                </a:lnTo>
                <a:lnTo>
                  <a:pt x="25622" y="8789"/>
                </a:lnTo>
                <a:lnTo>
                  <a:pt x="25632" y="8849"/>
                </a:lnTo>
                <a:lnTo>
                  <a:pt x="25644" y="8910"/>
                </a:lnTo>
                <a:lnTo>
                  <a:pt x="25656" y="8969"/>
                </a:lnTo>
                <a:lnTo>
                  <a:pt x="25670" y="9028"/>
                </a:lnTo>
                <a:lnTo>
                  <a:pt x="25686" y="9088"/>
                </a:lnTo>
                <a:lnTo>
                  <a:pt x="25702" y="9146"/>
                </a:lnTo>
                <a:lnTo>
                  <a:pt x="25721" y="9204"/>
                </a:lnTo>
                <a:lnTo>
                  <a:pt x="25740" y="9263"/>
                </a:lnTo>
                <a:lnTo>
                  <a:pt x="25762" y="9320"/>
                </a:lnTo>
                <a:lnTo>
                  <a:pt x="25783" y="9377"/>
                </a:lnTo>
                <a:lnTo>
                  <a:pt x="25807" y="9434"/>
                </a:lnTo>
                <a:lnTo>
                  <a:pt x="25832" y="9490"/>
                </a:lnTo>
                <a:lnTo>
                  <a:pt x="25859" y="9546"/>
                </a:lnTo>
                <a:lnTo>
                  <a:pt x="25888" y="9601"/>
                </a:lnTo>
                <a:lnTo>
                  <a:pt x="25917" y="9655"/>
                </a:lnTo>
                <a:lnTo>
                  <a:pt x="25948" y="9709"/>
                </a:lnTo>
                <a:lnTo>
                  <a:pt x="25980" y="9762"/>
                </a:lnTo>
                <a:lnTo>
                  <a:pt x="26015" y="9815"/>
                </a:lnTo>
                <a:lnTo>
                  <a:pt x="26050" y="9867"/>
                </a:lnTo>
                <a:lnTo>
                  <a:pt x="26086" y="9918"/>
                </a:lnTo>
                <a:lnTo>
                  <a:pt x="26124" y="9969"/>
                </a:lnTo>
                <a:lnTo>
                  <a:pt x="26163" y="10018"/>
                </a:lnTo>
                <a:lnTo>
                  <a:pt x="26205" y="10067"/>
                </a:lnTo>
                <a:lnTo>
                  <a:pt x="26247" y="10116"/>
                </a:lnTo>
                <a:lnTo>
                  <a:pt x="26290" y="10163"/>
                </a:lnTo>
                <a:lnTo>
                  <a:pt x="26336" y="10210"/>
                </a:lnTo>
                <a:lnTo>
                  <a:pt x="26383" y="10254"/>
                </a:lnTo>
                <a:lnTo>
                  <a:pt x="26430" y="10298"/>
                </a:lnTo>
                <a:lnTo>
                  <a:pt x="26479" y="10340"/>
                </a:lnTo>
                <a:lnTo>
                  <a:pt x="26528" y="10380"/>
                </a:lnTo>
                <a:lnTo>
                  <a:pt x="26579" y="10419"/>
                </a:lnTo>
                <a:lnTo>
                  <a:pt x="26630" y="10456"/>
                </a:lnTo>
                <a:lnTo>
                  <a:pt x="26682" y="10492"/>
                </a:lnTo>
                <a:lnTo>
                  <a:pt x="26735" y="10525"/>
                </a:lnTo>
                <a:lnTo>
                  <a:pt x="26788" y="10557"/>
                </a:lnTo>
                <a:lnTo>
                  <a:pt x="26843" y="10588"/>
                </a:lnTo>
                <a:lnTo>
                  <a:pt x="26897" y="10618"/>
                </a:lnTo>
                <a:lnTo>
                  <a:pt x="26954" y="10645"/>
                </a:lnTo>
                <a:lnTo>
                  <a:pt x="27010" y="10671"/>
                </a:lnTo>
                <a:lnTo>
                  <a:pt x="27067" y="10695"/>
                </a:lnTo>
                <a:lnTo>
                  <a:pt x="27124" y="10718"/>
                </a:lnTo>
                <a:lnTo>
                  <a:pt x="27182" y="10738"/>
                </a:lnTo>
                <a:lnTo>
                  <a:pt x="27240" y="10758"/>
                </a:lnTo>
                <a:lnTo>
                  <a:pt x="27298" y="10776"/>
                </a:lnTo>
                <a:lnTo>
                  <a:pt x="27357" y="10792"/>
                </a:lnTo>
                <a:lnTo>
                  <a:pt x="27417" y="10807"/>
                </a:lnTo>
                <a:lnTo>
                  <a:pt x="27476" y="10821"/>
                </a:lnTo>
                <a:lnTo>
                  <a:pt x="27535" y="10832"/>
                </a:lnTo>
                <a:lnTo>
                  <a:pt x="27596" y="10841"/>
                </a:lnTo>
                <a:lnTo>
                  <a:pt x="27655" y="10850"/>
                </a:lnTo>
                <a:lnTo>
                  <a:pt x="27716" y="10857"/>
                </a:lnTo>
                <a:lnTo>
                  <a:pt x="27776" y="10862"/>
                </a:lnTo>
                <a:lnTo>
                  <a:pt x="27836" y="10865"/>
                </a:lnTo>
                <a:lnTo>
                  <a:pt x="27897" y="10867"/>
                </a:lnTo>
                <a:lnTo>
                  <a:pt x="27956" y="10868"/>
                </a:lnTo>
                <a:lnTo>
                  <a:pt x="28016" y="10867"/>
                </a:lnTo>
                <a:lnTo>
                  <a:pt x="28077" y="10864"/>
                </a:lnTo>
                <a:lnTo>
                  <a:pt x="28136" y="10860"/>
                </a:lnTo>
                <a:lnTo>
                  <a:pt x="28195" y="10854"/>
                </a:lnTo>
                <a:lnTo>
                  <a:pt x="28255" y="10847"/>
                </a:lnTo>
                <a:lnTo>
                  <a:pt x="28314" y="10838"/>
                </a:lnTo>
                <a:lnTo>
                  <a:pt x="28372" y="10828"/>
                </a:lnTo>
                <a:lnTo>
                  <a:pt x="28431" y="10815"/>
                </a:lnTo>
                <a:lnTo>
                  <a:pt x="28488" y="10802"/>
                </a:lnTo>
                <a:lnTo>
                  <a:pt x="28545" y="10786"/>
                </a:lnTo>
                <a:lnTo>
                  <a:pt x="28603" y="10770"/>
                </a:lnTo>
                <a:lnTo>
                  <a:pt x="28659" y="10752"/>
                </a:lnTo>
                <a:lnTo>
                  <a:pt x="28714" y="10732"/>
                </a:lnTo>
                <a:lnTo>
                  <a:pt x="28769" y="10710"/>
                </a:lnTo>
                <a:lnTo>
                  <a:pt x="28823" y="10687"/>
                </a:lnTo>
                <a:lnTo>
                  <a:pt x="28877" y="10662"/>
                </a:lnTo>
                <a:lnTo>
                  <a:pt x="28930" y="10636"/>
                </a:lnTo>
                <a:lnTo>
                  <a:pt x="28983" y="10609"/>
                </a:lnTo>
                <a:lnTo>
                  <a:pt x="29034" y="10580"/>
                </a:lnTo>
                <a:lnTo>
                  <a:pt x="29083" y="10549"/>
                </a:lnTo>
                <a:lnTo>
                  <a:pt x="29133" y="10517"/>
                </a:lnTo>
                <a:lnTo>
                  <a:pt x="29181" y="10482"/>
                </a:lnTo>
                <a:lnTo>
                  <a:pt x="29229" y="10447"/>
                </a:lnTo>
                <a:lnTo>
                  <a:pt x="29276" y="10411"/>
                </a:lnTo>
                <a:lnTo>
                  <a:pt x="29321" y="10372"/>
                </a:lnTo>
                <a:lnTo>
                  <a:pt x="29366" y="10332"/>
                </a:lnTo>
                <a:lnTo>
                  <a:pt x="29408" y="10291"/>
                </a:lnTo>
                <a:lnTo>
                  <a:pt x="29450" y="10247"/>
                </a:lnTo>
                <a:lnTo>
                  <a:pt x="29491" y="10202"/>
                </a:lnTo>
                <a:lnTo>
                  <a:pt x="29530" y="10157"/>
                </a:lnTo>
                <a:lnTo>
                  <a:pt x="29569" y="10109"/>
                </a:lnTo>
                <a:lnTo>
                  <a:pt x="29605" y="10060"/>
                </a:lnTo>
                <a:lnTo>
                  <a:pt x="29640" y="10009"/>
                </a:lnTo>
                <a:lnTo>
                  <a:pt x="29674" y="9957"/>
                </a:lnTo>
                <a:lnTo>
                  <a:pt x="29707" y="9903"/>
                </a:lnTo>
                <a:lnTo>
                  <a:pt x="29727" y="9868"/>
                </a:lnTo>
                <a:lnTo>
                  <a:pt x="29746" y="9833"/>
                </a:lnTo>
                <a:lnTo>
                  <a:pt x="29764" y="9798"/>
                </a:lnTo>
                <a:lnTo>
                  <a:pt x="29783" y="9761"/>
                </a:lnTo>
                <a:lnTo>
                  <a:pt x="29800" y="9726"/>
                </a:lnTo>
                <a:lnTo>
                  <a:pt x="29817" y="9688"/>
                </a:lnTo>
                <a:lnTo>
                  <a:pt x="29833" y="9652"/>
                </a:lnTo>
                <a:lnTo>
                  <a:pt x="29850" y="9614"/>
                </a:lnTo>
                <a:lnTo>
                  <a:pt x="29864" y="9577"/>
                </a:lnTo>
                <a:lnTo>
                  <a:pt x="29879" y="9538"/>
                </a:lnTo>
                <a:lnTo>
                  <a:pt x="29893" y="9501"/>
                </a:lnTo>
                <a:lnTo>
                  <a:pt x="29906" y="9462"/>
                </a:lnTo>
                <a:lnTo>
                  <a:pt x="29918" y="9424"/>
                </a:lnTo>
                <a:lnTo>
                  <a:pt x="29931" y="9384"/>
                </a:lnTo>
                <a:lnTo>
                  <a:pt x="29942" y="9346"/>
                </a:lnTo>
                <a:lnTo>
                  <a:pt x="29953" y="9306"/>
                </a:lnTo>
                <a:lnTo>
                  <a:pt x="29962" y="9267"/>
                </a:lnTo>
                <a:lnTo>
                  <a:pt x="29971" y="9227"/>
                </a:lnTo>
                <a:lnTo>
                  <a:pt x="29980" y="9188"/>
                </a:lnTo>
                <a:lnTo>
                  <a:pt x="29988" y="9147"/>
                </a:lnTo>
                <a:lnTo>
                  <a:pt x="29994" y="9108"/>
                </a:lnTo>
                <a:lnTo>
                  <a:pt x="30001" y="9068"/>
                </a:lnTo>
                <a:lnTo>
                  <a:pt x="30006" y="9027"/>
                </a:lnTo>
                <a:lnTo>
                  <a:pt x="30011" y="8988"/>
                </a:lnTo>
                <a:lnTo>
                  <a:pt x="30015" y="8947"/>
                </a:lnTo>
                <a:lnTo>
                  <a:pt x="30018" y="8908"/>
                </a:lnTo>
                <a:lnTo>
                  <a:pt x="30020" y="8867"/>
                </a:lnTo>
                <a:lnTo>
                  <a:pt x="30021" y="8827"/>
                </a:lnTo>
                <a:lnTo>
                  <a:pt x="30023" y="8787"/>
                </a:lnTo>
                <a:lnTo>
                  <a:pt x="30023" y="8747"/>
                </a:lnTo>
                <a:lnTo>
                  <a:pt x="30021" y="8707"/>
                </a:lnTo>
                <a:lnTo>
                  <a:pt x="30019" y="8667"/>
                </a:lnTo>
                <a:lnTo>
                  <a:pt x="30017" y="8628"/>
                </a:lnTo>
                <a:lnTo>
                  <a:pt x="30013" y="8588"/>
                </a:lnTo>
                <a:lnTo>
                  <a:pt x="30009" y="8549"/>
                </a:lnTo>
                <a:lnTo>
                  <a:pt x="30004" y="8509"/>
                </a:lnTo>
                <a:lnTo>
                  <a:pt x="29998" y="8471"/>
                </a:lnTo>
                <a:lnTo>
                  <a:pt x="29990" y="8432"/>
                </a:lnTo>
                <a:lnTo>
                  <a:pt x="29982" y="8394"/>
                </a:lnTo>
                <a:lnTo>
                  <a:pt x="29974" y="8355"/>
                </a:lnTo>
                <a:lnTo>
                  <a:pt x="29963" y="8317"/>
                </a:lnTo>
                <a:lnTo>
                  <a:pt x="29953" y="8279"/>
                </a:lnTo>
                <a:lnTo>
                  <a:pt x="29941" y="8242"/>
                </a:lnTo>
                <a:lnTo>
                  <a:pt x="29928" y="8204"/>
                </a:lnTo>
                <a:lnTo>
                  <a:pt x="29914" y="8168"/>
                </a:lnTo>
                <a:lnTo>
                  <a:pt x="29900" y="8130"/>
                </a:lnTo>
                <a:lnTo>
                  <a:pt x="29884" y="8095"/>
                </a:lnTo>
                <a:lnTo>
                  <a:pt x="29867" y="8058"/>
                </a:lnTo>
                <a:lnTo>
                  <a:pt x="29850" y="8023"/>
                </a:lnTo>
                <a:lnTo>
                  <a:pt x="29831" y="7989"/>
                </a:lnTo>
                <a:lnTo>
                  <a:pt x="29811" y="7954"/>
                </a:lnTo>
                <a:lnTo>
                  <a:pt x="29790" y="7920"/>
                </a:lnTo>
                <a:lnTo>
                  <a:pt x="29767" y="7887"/>
                </a:lnTo>
                <a:lnTo>
                  <a:pt x="29745" y="7853"/>
                </a:lnTo>
                <a:lnTo>
                  <a:pt x="29721" y="7821"/>
                </a:lnTo>
                <a:lnTo>
                  <a:pt x="29696" y="7789"/>
                </a:lnTo>
                <a:lnTo>
                  <a:pt x="29670" y="7758"/>
                </a:lnTo>
                <a:lnTo>
                  <a:pt x="29643" y="7726"/>
                </a:lnTo>
                <a:lnTo>
                  <a:pt x="29613" y="7696"/>
                </a:lnTo>
                <a:lnTo>
                  <a:pt x="29584" y="7666"/>
                </a:lnTo>
                <a:lnTo>
                  <a:pt x="29553" y="7637"/>
                </a:lnTo>
                <a:lnTo>
                  <a:pt x="29522" y="7609"/>
                </a:lnTo>
                <a:lnTo>
                  <a:pt x="29488" y="7581"/>
                </a:lnTo>
                <a:lnTo>
                  <a:pt x="29454" y="7554"/>
                </a:lnTo>
                <a:lnTo>
                  <a:pt x="29417" y="7517"/>
                </a:lnTo>
                <a:lnTo>
                  <a:pt x="29384" y="7487"/>
                </a:lnTo>
                <a:lnTo>
                  <a:pt x="29355" y="7461"/>
                </a:lnTo>
                <a:lnTo>
                  <a:pt x="29331" y="7439"/>
                </a:lnTo>
                <a:lnTo>
                  <a:pt x="29297" y="7412"/>
                </a:lnTo>
                <a:lnTo>
                  <a:pt x="29285" y="7403"/>
                </a:lnTo>
                <a:close/>
              </a:path>
            </a:pathLst>
          </a:custGeom>
          <a:solidFill>
            <a:srgbClr val="47BAB8"/>
          </a:solidFill>
          <a:ln w="38100">
            <a:solidFill>
              <a:schemeClr val="bg1"/>
            </a:solidFill>
          </a:ln>
          <a:effectLst>
            <a:outerShdw blurRad="57150" dist="19050" dir="5400000" algn="ctr" rotWithShape="0">
              <a:srgbClr val="000000">
                <a:alpha val="63000"/>
              </a:srgbClr>
            </a:outerShdw>
          </a:effectLst>
        </p:spPr>
        <p:txBody>
          <a:bodyPr rIns="378000" anchor="ctr">
            <a:normAutofit/>
          </a:bodyPr>
          <a:lstStyle/>
          <a:p>
            <a:pPr algn="ctr" defTabSz="1371600">
              <a:defRPr/>
            </a:pPr>
            <a:r>
              <a:rPr lang="en-US" altLang="zh-CN" sz="3000" kern="0">
                <a:solidFill>
                  <a:srgbClr val="FFFFFF"/>
                </a:solidFill>
                <a:latin typeface="#9Slide03 AllRoundGothic" panose="020B0703020202020104" pitchFamily="34" charset="0"/>
                <a:ea typeface="微软雅黑"/>
                <a:cs typeface="+mn-ea"/>
                <a:sym typeface="+mn-lt"/>
              </a:rPr>
              <a:t>Câu 19</a:t>
            </a:r>
            <a:endParaRPr lang="zh-CN" altLang="en-US" sz="3000" kern="0" dirty="0">
              <a:solidFill>
                <a:srgbClr val="FFFFFF"/>
              </a:solidFill>
              <a:latin typeface="#9Slide03 AllRoundGothic" panose="020B0703020202020104" pitchFamily="34" charset="0"/>
              <a:ea typeface="微软雅黑"/>
              <a:cs typeface="+mn-ea"/>
              <a:sym typeface="+mn-lt"/>
            </a:endParaRPr>
          </a:p>
        </p:txBody>
      </p:sp>
      <p:pic>
        <p:nvPicPr>
          <p:cNvPr id="4" name="图片 6" descr="n23 Fb Tran Manh Tung">
            <a:extLst>
              <a:ext uri="{FF2B5EF4-FFF2-40B4-BE49-F238E27FC236}">
                <a16:creationId xmlns:a16="http://schemas.microsoft.com/office/drawing/2014/main" id="{31069C81-9DD2-E896-4697-7D8839E54AC7}"/>
              </a:ext>
            </a:extLst>
          </p:cNvPr>
          <p:cNvPicPr>
            <a:picLocks noChangeAspect="1"/>
          </p:cNvPicPr>
          <p:nvPr/>
        </p:nvPicPr>
        <p:blipFill>
          <a:blip r:embed="rId8"/>
          <a:stretch>
            <a:fillRect/>
          </a:stretch>
        </p:blipFill>
        <p:spPr>
          <a:xfrm>
            <a:off x="573470" y="3086100"/>
            <a:ext cx="1640706" cy="2116983"/>
          </a:xfrm>
          <a:prstGeom prst="rect">
            <a:avLst/>
          </a:prstGeom>
        </p:spPr>
      </p:pic>
      <p:pic>
        <p:nvPicPr>
          <p:cNvPr id="35" name="图片 34" descr="n23 Fb Tran Manh Tung"/>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3715999" y="-2931"/>
            <a:ext cx="4560277" cy="2378193"/>
          </a:xfrm>
          <a:prstGeom prst="rect">
            <a:avLst/>
          </a:prstGeom>
        </p:spPr>
      </p:pic>
      <p:sp>
        <p:nvSpPr>
          <p:cNvPr id="5" name="MH_SubTitle_1" descr="n23 Fb Tran Manh Tung">
            <a:extLst>
              <a:ext uri="{FF2B5EF4-FFF2-40B4-BE49-F238E27FC236}">
                <a16:creationId xmlns:a16="http://schemas.microsoft.com/office/drawing/2014/main" id="{9D28E713-95EC-66F4-239B-A093E3023D9A}"/>
              </a:ext>
            </a:extLst>
          </p:cNvPr>
          <p:cNvSpPr/>
          <p:nvPr>
            <p:custDataLst>
              <p:tags r:id="rId2"/>
            </p:custDataLst>
          </p:nvPr>
        </p:nvSpPr>
        <p:spPr>
          <a:xfrm>
            <a:off x="2214176" y="764607"/>
            <a:ext cx="9953474" cy="1206253"/>
          </a:xfrm>
          <a:prstGeom prst="rect">
            <a:avLst/>
          </a:prstGeom>
          <a:solidFill>
            <a:srgbClr val="FFFFFF"/>
          </a:solidFill>
          <a:effectLst/>
        </p:spPr>
        <p:txBody>
          <a:bodyPr anchor="ctr"/>
          <a:lstStyle/>
          <a:p>
            <a:pPr algn="ctr" defTabSz="1828755">
              <a:lnSpc>
                <a:spcPct val="150000"/>
              </a:lnSpc>
              <a:defRPr/>
            </a:pPr>
            <a:r>
              <a:rPr lang="en-US" altLang="zh-CN" sz="2800" kern="0">
                <a:latin typeface="#9Slide03 AllRoundGothic" panose="020B0703020202020104" pitchFamily="34" charset="0"/>
                <a:ea typeface="微软雅黑"/>
                <a:cs typeface="+mn-ea"/>
                <a:sym typeface="+mn-lt"/>
              </a:rPr>
              <a:t>ỨNG DỤNG CỦA VẬT LÍ TRONG CÔNG NGHIỆP HẠT NHÂN</a:t>
            </a:r>
            <a:endParaRPr lang="zh-CN" altLang="en-US" sz="2800" kern="0" dirty="0">
              <a:latin typeface="#9Slide03 AllRoundGothic" panose="020B0703020202020104" pitchFamily="34" charset="0"/>
              <a:ea typeface="微软雅黑"/>
              <a:cs typeface="+mn-ea"/>
              <a:sym typeface="+mn-lt"/>
            </a:endParaRPr>
          </a:p>
        </p:txBody>
      </p:sp>
      <p:sp>
        <p:nvSpPr>
          <p:cNvPr id="10" name="MH_Text_1" descr="n23 Fb Tran Manh Tung">
            <a:extLst>
              <a:ext uri="{FF2B5EF4-FFF2-40B4-BE49-F238E27FC236}">
                <a16:creationId xmlns:a16="http://schemas.microsoft.com/office/drawing/2014/main" id="{D2736301-29F1-4374-397E-F866BCBA502C}"/>
              </a:ext>
            </a:extLst>
          </p:cNvPr>
          <p:cNvSpPr txBox="1">
            <a:spLocks noChangeArrowheads="1"/>
          </p:cNvSpPr>
          <p:nvPr>
            <p:custDataLst>
              <p:tags r:id="rId3"/>
            </p:custDataLst>
          </p:nvPr>
        </p:nvSpPr>
        <p:spPr bwMode="auto">
          <a:xfrm>
            <a:off x="3474720" y="1943100"/>
            <a:ext cx="14239810"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just"/>
            <a:r>
              <a:rPr lang="en-US" sz="2800"/>
              <a:t>+ Năng lượng điện hạt nhân cung cấp trữ lượng bao nhiêu trong tổng số năng lượng điện nói chung trên thế giới?</a:t>
            </a:r>
          </a:p>
          <a:p>
            <a:pPr lvl="0" algn="just"/>
            <a:r>
              <a:rPr lang="en-US" sz="2800"/>
              <a:t>+ Trình bày những thông tin em biết về nhà máy điện hạt nhân đầu tiên trên thế giới và tình trạng hiện tại của nó?</a:t>
            </a:r>
          </a:p>
          <a:p>
            <a:pPr lvl="0" algn="just"/>
            <a:r>
              <a:rPr lang="en-US" sz="2800"/>
              <a:t>+ Kể tên vài quốc gia đang sử dụng nguồn năng lượng điện này? Quốc gia nào đang sử dụng nguồn năng lượng điện này là chủ yếu?</a:t>
            </a:r>
          </a:p>
          <a:p>
            <a:pPr lvl="0" algn="just"/>
            <a:r>
              <a:rPr lang="en-US" sz="2800"/>
              <a:t>+ Tại Việt Nam có nhà máy điện hạt nhân không? Và tình trạng hiện tại ra sao?</a:t>
            </a:r>
          </a:p>
        </p:txBody>
      </p:sp>
      <p:sp>
        <p:nvSpPr>
          <p:cNvPr id="2" name="MH_Other_5" descr="n23 Fb Tran Manh Tung">
            <a:extLst>
              <a:ext uri="{FF2B5EF4-FFF2-40B4-BE49-F238E27FC236}">
                <a16:creationId xmlns:a16="http://schemas.microsoft.com/office/drawing/2014/main" id="{F15B6D15-C60E-5DFD-3471-B2FCD1B58267}"/>
              </a:ext>
            </a:extLst>
          </p:cNvPr>
          <p:cNvSpPr>
            <a:spLocks noChangeArrowheads="1"/>
          </p:cNvSpPr>
          <p:nvPr>
            <p:custDataLst>
              <p:tags r:id="rId4"/>
            </p:custDataLst>
          </p:nvPr>
        </p:nvSpPr>
        <p:spPr bwMode="auto">
          <a:xfrm rot="1805303" flipH="1">
            <a:off x="1405753" y="720126"/>
            <a:ext cx="1172424" cy="1010529"/>
          </a:xfrm>
          <a:prstGeom prst="triangle">
            <a:avLst>
              <a:gd name="adj" fmla="val 50000"/>
            </a:avLst>
          </a:prstGeom>
          <a:solidFill>
            <a:srgbClr val="FFC305">
              <a:lumMod val="40000"/>
              <a:lumOff val="60000"/>
            </a:srgbClr>
          </a:solidFill>
          <a:ln>
            <a:noFill/>
          </a:ln>
        </p:spPr>
        <p:txBody>
          <a:bodyPr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just" defTabSz="1371600">
              <a:lnSpc>
                <a:spcPct val="130000"/>
              </a:lnSpc>
              <a:defRPr/>
            </a:pPr>
            <a:endParaRPr lang="zh-CN" altLang="en-US" sz="2700" kern="0">
              <a:solidFill>
                <a:srgbClr val="FFFFFF"/>
              </a:solidFill>
              <a:latin typeface="微软雅黑"/>
              <a:ea typeface="微软雅黑"/>
              <a:cs typeface="+mn-ea"/>
              <a:sym typeface="+mn-lt"/>
            </a:endParaRPr>
          </a:p>
        </p:txBody>
      </p:sp>
      <p:sp>
        <p:nvSpPr>
          <p:cNvPr id="18" name="MH_Other_6" descr="n23 Fb Tran Manh Tung">
            <a:extLst>
              <a:ext uri="{FF2B5EF4-FFF2-40B4-BE49-F238E27FC236}">
                <a16:creationId xmlns:a16="http://schemas.microsoft.com/office/drawing/2014/main" id="{2A3C7E10-0D2C-00C3-11B5-7B2169E7FFE6}"/>
              </a:ext>
            </a:extLst>
          </p:cNvPr>
          <p:cNvSpPr>
            <a:spLocks/>
          </p:cNvSpPr>
          <p:nvPr>
            <p:custDataLst>
              <p:tags r:id="rId5"/>
            </p:custDataLst>
          </p:nvPr>
        </p:nvSpPr>
        <p:spPr bwMode="auto">
          <a:xfrm>
            <a:off x="484006" y="200500"/>
            <a:ext cx="1558878" cy="1796498"/>
          </a:xfrm>
          <a:custGeom>
            <a:avLst/>
            <a:gdLst>
              <a:gd name="T0" fmla="*/ 477 w 1030516"/>
              <a:gd name="T1" fmla="*/ 0 h 1186577"/>
              <a:gd name="T2" fmla="*/ 678091 w 1030516"/>
              <a:gd name="T3" fmla="*/ 389224 h 1186577"/>
              <a:gd name="T4" fmla="*/ 0 w 1030516"/>
              <a:gd name="T5" fmla="*/ 783469 h 1186577"/>
              <a:gd name="T6" fmla="*/ 0 60000 65536"/>
              <a:gd name="T7" fmla="*/ 0 60000 65536"/>
              <a:gd name="T8" fmla="*/ 0 60000 65536"/>
              <a:gd name="T9" fmla="*/ 0 w 1030516"/>
              <a:gd name="T10" fmla="*/ 0 h 1186577"/>
              <a:gd name="T11" fmla="*/ 1030516 w 1030516"/>
              <a:gd name="T12" fmla="*/ 1186577 h 1186577"/>
            </a:gdLst>
            <a:ahLst/>
            <a:cxnLst>
              <a:cxn ang="T6">
                <a:pos x="T0" y="T1"/>
              </a:cxn>
              <a:cxn ang="T7">
                <a:pos x="T2" y="T3"/>
              </a:cxn>
              <a:cxn ang="T8">
                <a:pos x="T4" y="T5"/>
              </a:cxn>
            </a:cxnLst>
            <a:rect l="T9" t="T10" r="T11" b="T12"/>
            <a:pathLst>
              <a:path w="1030516" h="1186577">
                <a:moveTo>
                  <a:pt x="724" y="0"/>
                </a:moveTo>
                <a:lnTo>
                  <a:pt x="1030516" y="589487"/>
                </a:lnTo>
                <a:lnTo>
                  <a:pt x="0" y="1186577"/>
                </a:lnTo>
                <a:lnTo>
                  <a:pt x="724" y="0"/>
                </a:lnTo>
                <a:close/>
              </a:path>
            </a:pathLst>
          </a:custGeom>
          <a:solidFill>
            <a:srgbClr val="F97F08"/>
          </a:solidFill>
          <a:ln>
            <a:noFill/>
          </a:ln>
        </p:spPr>
        <p:txBody>
          <a:bodyPr rIns="648000" anchor="ctr"/>
          <a:lstStyle>
            <a:lvl1pPr>
              <a:defRPr>
                <a:solidFill>
                  <a:schemeClr val="tx1"/>
                </a:solidFill>
                <a:latin typeface="等线" pitchFamily="2" charset="-122"/>
                <a:ea typeface="等线" pitchFamily="2" charset="-122"/>
              </a:defRPr>
            </a:lvl1pPr>
            <a:lvl2pPr marL="742950" indent="-285750">
              <a:defRPr>
                <a:solidFill>
                  <a:schemeClr val="tx1"/>
                </a:solidFill>
                <a:latin typeface="等线" pitchFamily="2" charset="-122"/>
                <a:ea typeface="等线" pitchFamily="2" charset="-122"/>
              </a:defRPr>
            </a:lvl2pPr>
            <a:lvl3pPr marL="1143000" indent="-228600">
              <a:defRPr>
                <a:solidFill>
                  <a:schemeClr val="tx1"/>
                </a:solidFill>
                <a:latin typeface="等线" pitchFamily="2" charset="-122"/>
                <a:ea typeface="等线" pitchFamily="2" charset="-122"/>
              </a:defRPr>
            </a:lvl3pPr>
            <a:lvl4pPr marL="1600200" indent="-228600">
              <a:defRPr>
                <a:solidFill>
                  <a:schemeClr val="tx1"/>
                </a:solidFill>
                <a:latin typeface="等线" pitchFamily="2" charset="-122"/>
                <a:ea typeface="等线" pitchFamily="2" charset="-122"/>
              </a:defRPr>
            </a:lvl4pPr>
            <a:lvl5pPr marL="2057400" indent="-228600">
              <a:defRPr>
                <a:solidFill>
                  <a:schemeClr val="tx1"/>
                </a:solidFill>
                <a:latin typeface="等线" pitchFamily="2" charset="-122"/>
                <a:ea typeface="等线" pitchFamily="2" charset="-122"/>
              </a:defRPr>
            </a:lvl5pPr>
            <a:lvl6pPr marL="2514600" indent="-228600" eaLnBrk="0" fontAlgn="base" hangingPunct="0">
              <a:spcBef>
                <a:spcPct val="0"/>
              </a:spcBef>
              <a:spcAft>
                <a:spcPct val="0"/>
              </a:spcAft>
              <a:defRPr>
                <a:solidFill>
                  <a:schemeClr val="tx1"/>
                </a:solidFill>
                <a:latin typeface="等线" pitchFamily="2" charset="-122"/>
                <a:ea typeface="等线" pitchFamily="2" charset="-122"/>
              </a:defRPr>
            </a:lvl6pPr>
            <a:lvl7pPr marL="2971800" indent="-228600" eaLnBrk="0" fontAlgn="base" hangingPunct="0">
              <a:spcBef>
                <a:spcPct val="0"/>
              </a:spcBef>
              <a:spcAft>
                <a:spcPct val="0"/>
              </a:spcAft>
              <a:defRPr>
                <a:solidFill>
                  <a:schemeClr val="tx1"/>
                </a:solidFill>
                <a:latin typeface="等线" pitchFamily="2" charset="-122"/>
                <a:ea typeface="等线" pitchFamily="2" charset="-122"/>
              </a:defRPr>
            </a:lvl7pPr>
            <a:lvl8pPr marL="3429000" indent="-228600" eaLnBrk="0" fontAlgn="base" hangingPunct="0">
              <a:spcBef>
                <a:spcPct val="0"/>
              </a:spcBef>
              <a:spcAft>
                <a:spcPct val="0"/>
              </a:spcAft>
              <a:defRPr>
                <a:solidFill>
                  <a:schemeClr val="tx1"/>
                </a:solidFill>
                <a:latin typeface="等线" pitchFamily="2" charset="-122"/>
                <a:ea typeface="等线" pitchFamily="2" charset="-122"/>
              </a:defRPr>
            </a:lvl8pPr>
            <a:lvl9pPr marL="3886200" indent="-228600" eaLnBrk="0" fontAlgn="base" hangingPunct="0">
              <a:spcBef>
                <a:spcPct val="0"/>
              </a:spcBef>
              <a:spcAft>
                <a:spcPct val="0"/>
              </a:spcAft>
              <a:defRPr>
                <a:solidFill>
                  <a:schemeClr val="tx1"/>
                </a:solidFill>
                <a:latin typeface="等线" pitchFamily="2" charset="-122"/>
                <a:ea typeface="等线" pitchFamily="2" charset="-122"/>
              </a:defRPr>
            </a:lvl9pPr>
          </a:lstStyle>
          <a:p>
            <a:pPr algn="ctr" defTabSz="1371600">
              <a:defRPr/>
            </a:pPr>
            <a:r>
              <a:rPr lang="en-US" altLang="zh-CN" sz="4200" kern="0">
                <a:solidFill>
                  <a:srgbClr val="FFFFFF"/>
                </a:solidFill>
                <a:latin typeface="微软雅黑"/>
                <a:ea typeface="微软雅黑"/>
                <a:cs typeface="+mn-ea"/>
                <a:sym typeface="+mn-lt"/>
              </a:rPr>
              <a:t>II</a:t>
            </a:r>
            <a:endParaRPr lang="zh-CN" altLang="en-US" sz="4200" kern="0" dirty="0">
              <a:solidFill>
                <a:srgbClr val="FFFFFF"/>
              </a:solidFill>
              <a:latin typeface="微软雅黑"/>
              <a:ea typeface="微软雅黑"/>
              <a:cs typeface="+mn-ea"/>
              <a:sym typeface="+mn-lt"/>
            </a:endParaRPr>
          </a:p>
        </p:txBody>
      </p:sp>
      <p:sp>
        <p:nvSpPr>
          <p:cNvPr id="19" name="TextBox 18" descr="n23 Fb Tran Manh Tung">
            <a:extLst>
              <a:ext uri="{FF2B5EF4-FFF2-40B4-BE49-F238E27FC236}">
                <a16:creationId xmlns:a16="http://schemas.microsoft.com/office/drawing/2014/main" id="{14DF1D39-A3CB-C3AB-537B-E899CDFE2821}"/>
              </a:ext>
            </a:extLst>
          </p:cNvPr>
          <p:cNvSpPr txBox="1"/>
          <p:nvPr/>
        </p:nvSpPr>
        <p:spPr>
          <a:xfrm>
            <a:off x="467279" y="5459515"/>
            <a:ext cx="9286321" cy="4522905"/>
          </a:xfrm>
          <a:prstGeom prst="rect">
            <a:avLst/>
          </a:prstGeom>
          <a:noFill/>
        </p:spPr>
        <p:txBody>
          <a:bodyPr wrap="square">
            <a:spAutoFit/>
          </a:bodyPr>
          <a:lstStyle/>
          <a:p>
            <a:pPr marL="342900" lvl="0" indent="-342900" algn="just">
              <a:lnSpc>
                <a:spcPct val="115000"/>
              </a:lnSpc>
              <a:buFont typeface="Wingdings" panose="05000000000000000000" pitchFamily="2" charset="2"/>
              <a:buChar char=""/>
            </a:pPr>
            <a:r>
              <a:rPr lang="en-US" sz="2800">
                <a:effectLst/>
                <a:latin typeface="Calibri" panose="020F0502020204030204" pitchFamily="34" charset="0"/>
                <a:ea typeface="Times New Roman" panose="02020603050405020304" pitchFamily="18" charset="0"/>
                <a:cs typeface="Calibri" panose="020F0502020204030204" pitchFamily="34" charset="0"/>
              </a:rPr>
              <a:t>Năng lượng điện hạt nhân cung cấp 17% tổng số năng lượng điện nói chung trên thế giới</a:t>
            </a:r>
          </a:p>
          <a:p>
            <a:pPr marL="342900" lvl="0" indent="-342900" algn="just">
              <a:lnSpc>
                <a:spcPct val="115000"/>
              </a:lnSpc>
              <a:buFont typeface="Wingdings" panose="05000000000000000000" pitchFamily="2" charset="2"/>
              <a:buChar char=""/>
            </a:pPr>
            <a:r>
              <a:rPr lang="en-US" sz="2800">
                <a:effectLst/>
                <a:latin typeface="Calibri" panose="020F0502020204030204" pitchFamily="34" charset="0"/>
                <a:ea typeface="Times New Roman" panose="02020603050405020304" pitchFamily="18" charset="0"/>
                <a:cs typeface="Calibri" panose="020F0502020204030204" pitchFamily="34" charset="0"/>
              </a:rPr>
              <a:t>Nhà máy điện hạt nhân đầu tiên trên thế </a:t>
            </a:r>
            <a:r>
              <a:rPr lang="en-US" sz="2800">
                <a:effectLst/>
                <a:latin typeface="Calibri" panose="020F0502020204030204" pitchFamily="34" charset="0"/>
                <a:ea typeface="Calibri" panose="020F0502020204030204" pitchFamily="34" charset="0"/>
                <a:cs typeface="Calibri" panose="020F0502020204030204" pitchFamily="34" charset="0"/>
              </a:rPr>
              <a:t>giới: Nhà máy điện hạt nhân Obninsk (</a:t>
            </a:r>
            <a:r>
              <a:rPr lang="en-US" sz="2800">
                <a:latin typeface="Calibri" panose="020F0502020204030204" pitchFamily="34" charset="0"/>
                <a:ea typeface="Calibri" panose="020F0502020204030204" pitchFamily="34" charset="0"/>
                <a:cs typeface="Calibri" panose="020F0502020204030204" pitchFamily="34" charset="0"/>
              </a:rPr>
              <a:t>nhà máy điện nguyên tử</a:t>
            </a:r>
            <a:r>
              <a:rPr lang="en-US" sz="2800">
                <a:effectLst/>
                <a:latin typeface="Calibri" panose="020F0502020204030204" pitchFamily="34" charset="0"/>
                <a:ea typeface="Calibri" panose="020F0502020204030204" pitchFamily="34" charset="0"/>
                <a:cs typeface="Calibri" panose="020F0502020204030204" pitchFamily="34" charset="0"/>
              </a:rPr>
              <a:t>) được xây dựng tại thành phố </a:t>
            </a:r>
            <a:r>
              <a:rPr lang="en-US" sz="2800">
                <a:latin typeface="Calibri" panose="020F0502020204030204" pitchFamily="34" charset="0"/>
                <a:ea typeface="Calibri" panose="020F0502020204030204" pitchFamily="34" charset="0"/>
                <a:cs typeface="Calibri" panose="020F0502020204030204" pitchFamily="34" charset="0"/>
              </a:rPr>
              <a:t>Obninsk</a:t>
            </a:r>
            <a:r>
              <a:rPr lang="en-US" sz="2800">
                <a:effectLst/>
                <a:latin typeface="Calibri" panose="020F0502020204030204" pitchFamily="34" charset="0"/>
                <a:ea typeface="Calibri" panose="020F0502020204030204" pitchFamily="34" charset="0"/>
                <a:cs typeface="Calibri" panose="020F0502020204030204" pitchFamily="34" charset="0"/>
              </a:rPr>
              <a:t> thuộc tỉnh </a:t>
            </a:r>
            <a:r>
              <a:rPr lang="en-US" sz="2800">
                <a:latin typeface="Calibri" panose="020F0502020204030204" pitchFamily="34" charset="0"/>
                <a:ea typeface="Calibri" panose="020F0502020204030204" pitchFamily="34" charset="0"/>
                <a:cs typeface="Calibri" panose="020F0502020204030204" pitchFamily="34" charset="0"/>
              </a:rPr>
              <a:t>Kaluga</a:t>
            </a:r>
            <a:r>
              <a:rPr lang="en-US" sz="2800">
                <a:effectLst/>
                <a:latin typeface="Calibri" panose="020F0502020204030204" pitchFamily="34" charset="0"/>
                <a:ea typeface="Calibri" panose="020F0502020204030204" pitchFamily="34" charset="0"/>
                <a:cs typeface="Calibri" panose="020F0502020204030204" pitchFamily="34" charset="0"/>
              </a:rPr>
              <a:t>, </a:t>
            </a:r>
            <a:r>
              <a:rPr lang="en-US" sz="2800">
                <a:latin typeface="Calibri" panose="020F0502020204030204" pitchFamily="34" charset="0"/>
                <a:ea typeface="Calibri" panose="020F0502020204030204" pitchFamily="34" charset="0"/>
                <a:cs typeface="Calibri" panose="020F0502020204030204" pitchFamily="34" charset="0"/>
              </a:rPr>
              <a:t>Nga</a:t>
            </a:r>
            <a:r>
              <a:rPr lang="en-US" sz="2800">
                <a:effectLst/>
                <a:latin typeface="Calibri" panose="020F0502020204030204" pitchFamily="34" charset="0"/>
                <a:ea typeface="Calibri" panose="020F0502020204030204" pitchFamily="34" charset="0"/>
                <a:cs typeface="Calibri" panose="020F0502020204030204" pitchFamily="34" charset="0"/>
              </a:rPr>
              <a:t>. Đây là nhà máy điện nguyên tử đầu tiên trên thế giới hòa vào Mạng lưới điện Quốc gia hoạt động - tháng 2 năm 1954. Nhà máy điện hạt nhân Obninsk đã dừng hoạt động vào </a:t>
            </a:r>
            <a:r>
              <a:rPr lang="en-US" sz="2800">
                <a:latin typeface="Calibri" panose="020F0502020204030204" pitchFamily="34" charset="0"/>
                <a:ea typeface="Calibri" panose="020F0502020204030204" pitchFamily="34" charset="0"/>
                <a:cs typeface="Calibri" panose="020F0502020204030204" pitchFamily="34" charset="0"/>
              </a:rPr>
              <a:t>ngày 29 tháng 4</a:t>
            </a:r>
            <a:r>
              <a:rPr lang="en-US" sz="2800">
                <a:effectLst/>
                <a:latin typeface="Calibri" panose="020F0502020204030204" pitchFamily="34" charset="0"/>
                <a:ea typeface="Calibri" panose="020F0502020204030204" pitchFamily="34" charset="0"/>
                <a:cs typeface="Calibri" panose="020F0502020204030204" pitchFamily="34" charset="0"/>
              </a:rPr>
              <a:t> </a:t>
            </a:r>
            <a:r>
              <a:rPr lang="en-US" sz="2800">
                <a:latin typeface="Calibri" panose="020F0502020204030204" pitchFamily="34" charset="0"/>
                <a:ea typeface="Calibri" panose="020F0502020204030204" pitchFamily="34" charset="0"/>
                <a:cs typeface="Calibri" panose="020F0502020204030204" pitchFamily="34" charset="0"/>
              </a:rPr>
              <a:t>năm 2002</a:t>
            </a:r>
            <a:r>
              <a:rPr lang="en-US" sz="2800">
                <a:effectLst/>
                <a:latin typeface="Calibri" panose="020F0502020204030204" pitchFamily="34" charset="0"/>
                <a:ea typeface="Calibri" panose="020F0502020204030204" pitchFamily="34" charset="0"/>
                <a:cs typeface="Calibri" panose="020F0502020204030204" pitchFamily="34" charset="0"/>
              </a:rPr>
              <a:t> sau 48 năm khai thác an toàn và hiệu quả</a:t>
            </a:r>
            <a:endParaRPr lang="en-US" sz="2800">
              <a:effectLst/>
              <a:latin typeface="Calibri" panose="020F0502020204030204" pitchFamily="34" charset="0"/>
              <a:ea typeface="Times New Roman" panose="02020603050405020304" pitchFamily="18" charset="0"/>
              <a:cs typeface="Calibri" panose="020F0502020204030204" pitchFamily="34" charset="0"/>
            </a:endParaRPr>
          </a:p>
        </p:txBody>
      </p:sp>
      <p:pic>
        <p:nvPicPr>
          <p:cNvPr id="20482" name="Picture 2" descr="n23 Fb Tran Manh Tung">
            <a:extLst>
              <a:ext uri="{FF2B5EF4-FFF2-40B4-BE49-F238E27FC236}">
                <a16:creationId xmlns:a16="http://schemas.microsoft.com/office/drawing/2014/main" id="{6F241D4C-6C04-5566-89BB-AA872E93EABE}"/>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864040" y="5143500"/>
            <a:ext cx="8119160" cy="4838920"/>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6601872"/>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9">
                                            <p:txEl>
                                              <p:pRg st="0" end="0"/>
                                            </p:txEl>
                                          </p:spTgt>
                                        </p:tgtEl>
                                        <p:attrNameLst>
                                          <p:attrName>style.visibility</p:attrName>
                                        </p:attrNameLst>
                                      </p:cBhvr>
                                      <p:to>
                                        <p:strVal val="visible"/>
                                      </p:to>
                                    </p:set>
                                    <p:animEffect transition="in" filter="fade">
                                      <p:cBhvr>
                                        <p:cTn id="14" dur="1000"/>
                                        <p:tgtEl>
                                          <p:spTgt spid="19">
                                            <p:txEl>
                                              <p:pRg st="0" end="0"/>
                                            </p:txEl>
                                          </p:spTgt>
                                        </p:tgtEl>
                                      </p:cBhvr>
                                    </p:animEffect>
                                    <p:anim calcmode="lin" valueType="num">
                                      <p:cBhvr>
                                        <p:cTn id="15" dur="1000" fill="hold"/>
                                        <p:tgtEl>
                                          <p:spTgt spid="19">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19">
                                            <p:txEl>
                                              <p:pRg st="0" end="0"/>
                                            </p:txEl>
                                          </p:spTgt>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20482"/>
                                        </p:tgtEl>
                                        <p:attrNameLst>
                                          <p:attrName>style.visibility</p:attrName>
                                        </p:attrNameLst>
                                      </p:cBhvr>
                                      <p:to>
                                        <p:strVal val="visible"/>
                                      </p:to>
                                    </p:set>
                                    <p:animEffect transition="in" filter="fade">
                                      <p:cBhvr>
                                        <p:cTn id="19" dur="1000"/>
                                        <p:tgtEl>
                                          <p:spTgt spid="20482"/>
                                        </p:tgtEl>
                                      </p:cBhvr>
                                    </p:animEffect>
                                    <p:anim calcmode="lin" valueType="num">
                                      <p:cBhvr>
                                        <p:cTn id="20" dur="1000" fill="hold"/>
                                        <p:tgtEl>
                                          <p:spTgt spid="20482"/>
                                        </p:tgtEl>
                                        <p:attrNameLst>
                                          <p:attrName>ppt_x</p:attrName>
                                        </p:attrNameLst>
                                      </p:cBhvr>
                                      <p:tavLst>
                                        <p:tav tm="0">
                                          <p:val>
                                            <p:strVal val="#ppt_x"/>
                                          </p:val>
                                        </p:tav>
                                        <p:tav tm="100000">
                                          <p:val>
                                            <p:strVal val="#ppt_x"/>
                                          </p:val>
                                        </p:tav>
                                      </p:tavLst>
                                    </p:anim>
                                    <p:anim calcmode="lin" valueType="num">
                                      <p:cBhvr>
                                        <p:cTn id="21" dur="1000" fill="hold"/>
                                        <p:tgtEl>
                                          <p:spTgt spid="20482"/>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19">
                                            <p:txEl>
                                              <p:pRg st="1" end="1"/>
                                            </p:txEl>
                                          </p:spTgt>
                                        </p:tgtEl>
                                        <p:attrNameLst>
                                          <p:attrName>style.visibility</p:attrName>
                                        </p:attrNameLst>
                                      </p:cBhvr>
                                      <p:to>
                                        <p:strVal val="visible"/>
                                      </p:to>
                                    </p:set>
                                    <p:animEffect transition="in" filter="fade">
                                      <p:cBhvr>
                                        <p:cTn id="26" dur="1000"/>
                                        <p:tgtEl>
                                          <p:spTgt spid="19">
                                            <p:txEl>
                                              <p:pRg st="1" end="1"/>
                                            </p:txEl>
                                          </p:spTgt>
                                        </p:tgtEl>
                                      </p:cBhvr>
                                    </p:animEffect>
                                    <p:anim calcmode="lin" valueType="num">
                                      <p:cBhvr>
                                        <p:cTn id="27" dur="1000" fill="hold"/>
                                        <p:tgtEl>
                                          <p:spTgt spid="19">
                                            <p:txEl>
                                              <p:pRg st="1" end="1"/>
                                            </p:txEl>
                                          </p:spTgt>
                                        </p:tgtEl>
                                        <p:attrNameLst>
                                          <p:attrName>ppt_x</p:attrName>
                                        </p:attrNameLst>
                                      </p:cBhvr>
                                      <p:tavLst>
                                        <p:tav tm="0">
                                          <p:val>
                                            <p:strVal val="#ppt_x"/>
                                          </p:val>
                                        </p:tav>
                                        <p:tav tm="100000">
                                          <p:val>
                                            <p:strVal val="#ppt_x"/>
                                          </p:val>
                                        </p:tav>
                                      </p:tavLst>
                                    </p:anim>
                                    <p:anim calcmode="lin" valueType="num">
                                      <p:cBhvr>
                                        <p:cTn id="28" dur="1000" fill="hold"/>
                                        <p:tgtEl>
                                          <p:spTgt spid="19">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MH_SubTitle_1" descr="n23 Fb Tran Manh Tung">
            <a:extLst>
              <a:ext uri="{FF2B5EF4-FFF2-40B4-BE49-F238E27FC236}">
                <a16:creationId xmlns:a16="http://schemas.microsoft.com/office/drawing/2014/main" id="{DB664F6A-8467-B020-3DE8-B38668A555F4}"/>
              </a:ext>
            </a:extLst>
          </p:cNvPr>
          <p:cNvSpPr>
            <a:spLocks/>
          </p:cNvSpPr>
          <p:nvPr>
            <p:custDataLst>
              <p:tags r:id="rId1"/>
            </p:custDataLst>
          </p:nvPr>
        </p:nvSpPr>
        <p:spPr bwMode="auto">
          <a:xfrm>
            <a:off x="1554480" y="2351174"/>
            <a:ext cx="1920240" cy="640080"/>
          </a:xfrm>
          <a:custGeom>
            <a:avLst/>
            <a:gdLst>
              <a:gd name="T0" fmla="*/ 2147483646 w 30720"/>
              <a:gd name="T1" fmla="*/ 2147483646 h 11496"/>
              <a:gd name="T2" fmla="*/ 2147483646 w 30720"/>
              <a:gd name="T3" fmla="*/ 2147483646 h 11496"/>
              <a:gd name="T4" fmla="*/ 2147483646 w 30720"/>
              <a:gd name="T5" fmla="*/ 2147483646 h 11496"/>
              <a:gd name="T6" fmla="*/ 2147483646 w 30720"/>
              <a:gd name="T7" fmla="*/ 2147483646 h 11496"/>
              <a:gd name="T8" fmla="*/ 2147483646 w 30720"/>
              <a:gd name="T9" fmla="*/ 2147483646 h 11496"/>
              <a:gd name="T10" fmla="*/ 2147483646 w 30720"/>
              <a:gd name="T11" fmla="*/ 2147483646 h 11496"/>
              <a:gd name="T12" fmla="*/ 2147483646 w 30720"/>
              <a:gd name="T13" fmla="*/ 2147483646 h 11496"/>
              <a:gd name="T14" fmla="*/ 2147483646 w 30720"/>
              <a:gd name="T15" fmla="*/ 2147483646 h 11496"/>
              <a:gd name="T16" fmla="*/ 2147483646 w 30720"/>
              <a:gd name="T17" fmla="*/ 2147483646 h 11496"/>
              <a:gd name="T18" fmla="*/ 2147483646 w 30720"/>
              <a:gd name="T19" fmla="*/ 2147483646 h 11496"/>
              <a:gd name="T20" fmla="*/ 2147483646 w 30720"/>
              <a:gd name="T21" fmla="*/ 2147483646 h 11496"/>
              <a:gd name="T22" fmla="*/ 2147483646 w 30720"/>
              <a:gd name="T23" fmla="*/ 2147483646 h 11496"/>
              <a:gd name="T24" fmla="*/ 2147483646 w 30720"/>
              <a:gd name="T25" fmla="*/ 2147483646 h 11496"/>
              <a:gd name="T26" fmla="*/ 2147483646 w 30720"/>
              <a:gd name="T27" fmla="*/ 2147483646 h 11496"/>
              <a:gd name="T28" fmla="*/ 2147483646 w 30720"/>
              <a:gd name="T29" fmla="*/ 2147483646 h 11496"/>
              <a:gd name="T30" fmla="*/ 2147483646 w 30720"/>
              <a:gd name="T31" fmla="*/ 2147483646 h 11496"/>
              <a:gd name="T32" fmla="*/ 2147483646 w 30720"/>
              <a:gd name="T33" fmla="*/ 2147483646 h 11496"/>
              <a:gd name="T34" fmla="*/ 2147483646 w 30720"/>
              <a:gd name="T35" fmla="*/ 2147483646 h 11496"/>
              <a:gd name="T36" fmla="*/ 2147483646 w 30720"/>
              <a:gd name="T37" fmla="*/ 2147483646 h 11496"/>
              <a:gd name="T38" fmla="*/ 2147483646 w 30720"/>
              <a:gd name="T39" fmla="*/ 2147483646 h 11496"/>
              <a:gd name="T40" fmla="*/ 2147483646 w 30720"/>
              <a:gd name="T41" fmla="*/ 2147483646 h 11496"/>
              <a:gd name="T42" fmla="*/ 2147483646 w 30720"/>
              <a:gd name="T43" fmla="*/ 2147483646 h 11496"/>
              <a:gd name="T44" fmla="*/ 2147483646 w 30720"/>
              <a:gd name="T45" fmla="*/ 2147483646 h 11496"/>
              <a:gd name="T46" fmla="*/ 2147483646 w 30720"/>
              <a:gd name="T47" fmla="*/ 2147483646 h 11496"/>
              <a:gd name="T48" fmla="*/ 2147483646 w 30720"/>
              <a:gd name="T49" fmla="*/ 2147483646 h 11496"/>
              <a:gd name="T50" fmla="*/ 2147483646 w 30720"/>
              <a:gd name="T51" fmla="*/ 2147483646 h 11496"/>
              <a:gd name="T52" fmla="*/ 2147483646 w 30720"/>
              <a:gd name="T53" fmla="*/ 2147483646 h 11496"/>
              <a:gd name="T54" fmla="*/ 2147483646 w 30720"/>
              <a:gd name="T55" fmla="*/ 2147483646 h 11496"/>
              <a:gd name="T56" fmla="*/ 2147483646 w 30720"/>
              <a:gd name="T57" fmla="*/ 2147483646 h 11496"/>
              <a:gd name="T58" fmla="*/ 2147483646 w 30720"/>
              <a:gd name="T59" fmla="*/ 2147483646 h 11496"/>
              <a:gd name="T60" fmla="*/ 2147483646 w 30720"/>
              <a:gd name="T61" fmla="*/ 2147483646 h 11496"/>
              <a:gd name="T62" fmla="*/ 2147483646 w 30720"/>
              <a:gd name="T63" fmla="*/ 2147483646 h 11496"/>
              <a:gd name="T64" fmla="*/ 2147483646 w 30720"/>
              <a:gd name="T65" fmla="*/ 2147483646 h 11496"/>
              <a:gd name="T66" fmla="*/ 2147483646 w 30720"/>
              <a:gd name="T67" fmla="*/ 2147483646 h 11496"/>
              <a:gd name="T68" fmla="*/ 2147483646 w 30720"/>
              <a:gd name="T69" fmla="*/ 2147483646 h 11496"/>
              <a:gd name="T70" fmla="*/ 2147483646 w 30720"/>
              <a:gd name="T71" fmla="*/ 2147483646 h 11496"/>
              <a:gd name="T72" fmla="*/ 2147483646 w 30720"/>
              <a:gd name="T73" fmla="*/ 2147483646 h 11496"/>
              <a:gd name="T74" fmla="*/ 2147483646 w 30720"/>
              <a:gd name="T75" fmla="*/ 2147483646 h 11496"/>
              <a:gd name="T76" fmla="*/ 2147483646 w 30720"/>
              <a:gd name="T77" fmla="*/ 2147483646 h 11496"/>
              <a:gd name="T78" fmla="*/ 2147483646 w 30720"/>
              <a:gd name="T79" fmla="*/ 2147483646 h 11496"/>
              <a:gd name="T80" fmla="*/ 2147483646 w 30720"/>
              <a:gd name="T81" fmla="*/ 2147483646 h 11496"/>
              <a:gd name="T82" fmla="*/ 2147483646 w 30720"/>
              <a:gd name="T83" fmla="*/ 2147483646 h 11496"/>
              <a:gd name="T84" fmla="*/ 2147483646 w 30720"/>
              <a:gd name="T85" fmla="*/ 2147483646 h 11496"/>
              <a:gd name="T86" fmla="*/ 2147483646 w 30720"/>
              <a:gd name="T87" fmla="*/ 2147483646 h 11496"/>
              <a:gd name="T88" fmla="*/ 2147483646 w 30720"/>
              <a:gd name="T89" fmla="*/ 2147483646 h 11496"/>
              <a:gd name="T90" fmla="*/ 2147483646 w 30720"/>
              <a:gd name="T91" fmla="*/ 2147483646 h 11496"/>
              <a:gd name="T92" fmla="*/ 2147483646 w 30720"/>
              <a:gd name="T93" fmla="*/ 2147483646 h 11496"/>
              <a:gd name="T94" fmla="*/ 2147483646 w 30720"/>
              <a:gd name="T95" fmla="*/ 2147483646 h 11496"/>
              <a:gd name="T96" fmla="*/ 2147483646 w 30720"/>
              <a:gd name="T97" fmla="*/ 2147483646 h 11496"/>
              <a:gd name="T98" fmla="*/ 2147483646 w 30720"/>
              <a:gd name="T99" fmla="*/ 2147483646 h 11496"/>
              <a:gd name="T100" fmla="*/ 2147483646 w 30720"/>
              <a:gd name="T101" fmla="*/ 2147483646 h 11496"/>
              <a:gd name="T102" fmla="*/ 2147483646 w 30720"/>
              <a:gd name="T103" fmla="*/ 2147483646 h 11496"/>
              <a:gd name="T104" fmla="*/ 2147483646 w 30720"/>
              <a:gd name="T105" fmla="*/ 2147483646 h 11496"/>
              <a:gd name="T106" fmla="*/ 2147483646 w 30720"/>
              <a:gd name="T107" fmla="*/ 2147483646 h 11496"/>
              <a:gd name="T108" fmla="*/ 2147483646 w 30720"/>
              <a:gd name="T109" fmla="*/ 2147483646 h 11496"/>
              <a:gd name="T110" fmla="*/ 2147483646 w 30720"/>
              <a:gd name="T111" fmla="*/ 2147483646 h 11496"/>
              <a:gd name="T112" fmla="*/ 2147483646 w 30720"/>
              <a:gd name="T113" fmla="*/ 2147483646 h 11496"/>
              <a:gd name="T114" fmla="*/ 2147483646 w 30720"/>
              <a:gd name="T115" fmla="*/ 2147483646 h 11496"/>
              <a:gd name="T116" fmla="*/ 2147483646 w 30720"/>
              <a:gd name="T117" fmla="*/ 2147483646 h 11496"/>
              <a:gd name="T118" fmla="*/ 2147483646 w 30720"/>
              <a:gd name="T119" fmla="*/ 2147483646 h 11496"/>
              <a:gd name="T120" fmla="*/ 2147483646 w 30720"/>
              <a:gd name="T121" fmla="*/ 2147483646 h 11496"/>
              <a:gd name="T122" fmla="*/ 2147483646 w 30720"/>
              <a:gd name="T123" fmla="*/ 2147483646 h 11496"/>
              <a:gd name="T124" fmla="*/ 2147483646 w 30720"/>
              <a:gd name="T125" fmla="*/ 2147483646 h 1149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720" h="11496">
                <a:moveTo>
                  <a:pt x="29285" y="7403"/>
                </a:moveTo>
                <a:lnTo>
                  <a:pt x="29285" y="7403"/>
                </a:lnTo>
                <a:lnTo>
                  <a:pt x="29232" y="7379"/>
                </a:lnTo>
                <a:lnTo>
                  <a:pt x="29180" y="7357"/>
                </a:lnTo>
                <a:lnTo>
                  <a:pt x="29127" y="7336"/>
                </a:lnTo>
                <a:lnTo>
                  <a:pt x="29073" y="7316"/>
                </a:lnTo>
                <a:lnTo>
                  <a:pt x="29020" y="7298"/>
                </a:lnTo>
                <a:lnTo>
                  <a:pt x="28966" y="7280"/>
                </a:lnTo>
                <a:lnTo>
                  <a:pt x="28913" y="7264"/>
                </a:lnTo>
                <a:lnTo>
                  <a:pt x="28859" y="7251"/>
                </a:lnTo>
                <a:lnTo>
                  <a:pt x="28804" y="7237"/>
                </a:lnTo>
                <a:lnTo>
                  <a:pt x="28750" y="7226"/>
                </a:lnTo>
                <a:lnTo>
                  <a:pt x="28697" y="7216"/>
                </a:lnTo>
                <a:lnTo>
                  <a:pt x="28643" y="7208"/>
                </a:lnTo>
                <a:lnTo>
                  <a:pt x="28589" y="7202"/>
                </a:lnTo>
                <a:lnTo>
                  <a:pt x="28535" y="7198"/>
                </a:lnTo>
                <a:lnTo>
                  <a:pt x="28482" y="7195"/>
                </a:lnTo>
                <a:lnTo>
                  <a:pt x="28429" y="7194"/>
                </a:lnTo>
                <a:lnTo>
                  <a:pt x="28376" y="7194"/>
                </a:lnTo>
                <a:lnTo>
                  <a:pt x="28322" y="7197"/>
                </a:lnTo>
                <a:lnTo>
                  <a:pt x="28269" y="7201"/>
                </a:lnTo>
                <a:lnTo>
                  <a:pt x="28217" y="7207"/>
                </a:lnTo>
                <a:lnTo>
                  <a:pt x="28165" y="7215"/>
                </a:lnTo>
                <a:lnTo>
                  <a:pt x="28113" y="7226"/>
                </a:lnTo>
                <a:lnTo>
                  <a:pt x="28062" y="7238"/>
                </a:lnTo>
                <a:lnTo>
                  <a:pt x="28011" y="7253"/>
                </a:lnTo>
                <a:lnTo>
                  <a:pt x="27960" y="7270"/>
                </a:lnTo>
                <a:lnTo>
                  <a:pt x="27910" y="7289"/>
                </a:lnTo>
                <a:lnTo>
                  <a:pt x="27861" y="7310"/>
                </a:lnTo>
                <a:lnTo>
                  <a:pt x="27812" y="7334"/>
                </a:lnTo>
                <a:lnTo>
                  <a:pt x="27763" y="7360"/>
                </a:lnTo>
                <a:lnTo>
                  <a:pt x="27717" y="7388"/>
                </a:lnTo>
                <a:lnTo>
                  <a:pt x="27670" y="7418"/>
                </a:lnTo>
                <a:lnTo>
                  <a:pt x="27623" y="7452"/>
                </a:lnTo>
                <a:lnTo>
                  <a:pt x="27600" y="7473"/>
                </a:lnTo>
                <a:lnTo>
                  <a:pt x="27578" y="7494"/>
                </a:lnTo>
                <a:lnTo>
                  <a:pt x="27556" y="7516"/>
                </a:lnTo>
                <a:lnTo>
                  <a:pt x="27535" y="7539"/>
                </a:lnTo>
                <a:lnTo>
                  <a:pt x="27515" y="7562"/>
                </a:lnTo>
                <a:lnTo>
                  <a:pt x="27495" y="7586"/>
                </a:lnTo>
                <a:lnTo>
                  <a:pt x="27476" y="7611"/>
                </a:lnTo>
                <a:lnTo>
                  <a:pt x="27457" y="7636"/>
                </a:lnTo>
                <a:lnTo>
                  <a:pt x="27440" y="7662"/>
                </a:lnTo>
                <a:lnTo>
                  <a:pt x="27422" y="7689"/>
                </a:lnTo>
                <a:lnTo>
                  <a:pt x="27405" y="7716"/>
                </a:lnTo>
                <a:lnTo>
                  <a:pt x="27390" y="7743"/>
                </a:lnTo>
                <a:lnTo>
                  <a:pt x="27374" y="7771"/>
                </a:lnTo>
                <a:lnTo>
                  <a:pt x="27360" y="7799"/>
                </a:lnTo>
                <a:lnTo>
                  <a:pt x="27345" y="7827"/>
                </a:lnTo>
                <a:lnTo>
                  <a:pt x="27332" y="7857"/>
                </a:lnTo>
                <a:lnTo>
                  <a:pt x="27319" y="7887"/>
                </a:lnTo>
                <a:lnTo>
                  <a:pt x="27307" y="7916"/>
                </a:lnTo>
                <a:lnTo>
                  <a:pt x="27296" y="7946"/>
                </a:lnTo>
                <a:lnTo>
                  <a:pt x="27286" y="7976"/>
                </a:lnTo>
                <a:lnTo>
                  <a:pt x="27276" y="8006"/>
                </a:lnTo>
                <a:lnTo>
                  <a:pt x="27268" y="8038"/>
                </a:lnTo>
                <a:lnTo>
                  <a:pt x="27260" y="8069"/>
                </a:lnTo>
                <a:lnTo>
                  <a:pt x="27252" y="8099"/>
                </a:lnTo>
                <a:lnTo>
                  <a:pt x="27246" y="8130"/>
                </a:lnTo>
                <a:lnTo>
                  <a:pt x="27241" y="8161"/>
                </a:lnTo>
                <a:lnTo>
                  <a:pt x="27236" y="8193"/>
                </a:lnTo>
                <a:lnTo>
                  <a:pt x="27231" y="8224"/>
                </a:lnTo>
                <a:lnTo>
                  <a:pt x="27228" y="8255"/>
                </a:lnTo>
                <a:lnTo>
                  <a:pt x="27226" y="8286"/>
                </a:lnTo>
                <a:lnTo>
                  <a:pt x="27225" y="8318"/>
                </a:lnTo>
                <a:lnTo>
                  <a:pt x="27224" y="8348"/>
                </a:lnTo>
                <a:lnTo>
                  <a:pt x="27225" y="8379"/>
                </a:lnTo>
                <a:lnTo>
                  <a:pt x="27226" y="8409"/>
                </a:lnTo>
                <a:lnTo>
                  <a:pt x="27228" y="8440"/>
                </a:lnTo>
                <a:lnTo>
                  <a:pt x="27231" y="8471"/>
                </a:lnTo>
                <a:lnTo>
                  <a:pt x="27236" y="8500"/>
                </a:lnTo>
                <a:lnTo>
                  <a:pt x="27241" y="8530"/>
                </a:lnTo>
                <a:lnTo>
                  <a:pt x="27247" y="8559"/>
                </a:lnTo>
                <a:lnTo>
                  <a:pt x="27254" y="8588"/>
                </a:lnTo>
                <a:lnTo>
                  <a:pt x="27263" y="8617"/>
                </a:lnTo>
                <a:lnTo>
                  <a:pt x="27271" y="8645"/>
                </a:lnTo>
                <a:lnTo>
                  <a:pt x="27281" y="8674"/>
                </a:lnTo>
                <a:lnTo>
                  <a:pt x="27293" y="8701"/>
                </a:lnTo>
                <a:lnTo>
                  <a:pt x="27304" y="8728"/>
                </a:lnTo>
                <a:lnTo>
                  <a:pt x="27318" y="8754"/>
                </a:lnTo>
                <a:lnTo>
                  <a:pt x="27331" y="8780"/>
                </a:lnTo>
                <a:lnTo>
                  <a:pt x="27347" y="8805"/>
                </a:lnTo>
                <a:lnTo>
                  <a:pt x="27364" y="8830"/>
                </a:lnTo>
                <a:lnTo>
                  <a:pt x="27381" y="8854"/>
                </a:lnTo>
                <a:lnTo>
                  <a:pt x="27399" y="8876"/>
                </a:lnTo>
                <a:lnTo>
                  <a:pt x="27419" y="8899"/>
                </a:lnTo>
                <a:lnTo>
                  <a:pt x="27440" y="8921"/>
                </a:lnTo>
                <a:lnTo>
                  <a:pt x="27462" y="8943"/>
                </a:lnTo>
                <a:lnTo>
                  <a:pt x="27484" y="8963"/>
                </a:lnTo>
                <a:lnTo>
                  <a:pt x="27509" y="8983"/>
                </a:lnTo>
                <a:lnTo>
                  <a:pt x="27534" y="9001"/>
                </a:lnTo>
                <a:lnTo>
                  <a:pt x="27560" y="9019"/>
                </a:lnTo>
                <a:lnTo>
                  <a:pt x="27589" y="9036"/>
                </a:lnTo>
                <a:lnTo>
                  <a:pt x="27618" y="9052"/>
                </a:lnTo>
                <a:lnTo>
                  <a:pt x="27648" y="9067"/>
                </a:lnTo>
                <a:lnTo>
                  <a:pt x="27679" y="9081"/>
                </a:lnTo>
                <a:lnTo>
                  <a:pt x="27711" y="9094"/>
                </a:lnTo>
                <a:lnTo>
                  <a:pt x="27746" y="9106"/>
                </a:lnTo>
                <a:lnTo>
                  <a:pt x="27734" y="9013"/>
                </a:lnTo>
                <a:lnTo>
                  <a:pt x="27730" y="8964"/>
                </a:lnTo>
                <a:lnTo>
                  <a:pt x="27727" y="8916"/>
                </a:lnTo>
                <a:lnTo>
                  <a:pt x="27724" y="8866"/>
                </a:lnTo>
                <a:lnTo>
                  <a:pt x="27722" y="8816"/>
                </a:lnTo>
                <a:lnTo>
                  <a:pt x="27721" y="8767"/>
                </a:lnTo>
                <a:lnTo>
                  <a:pt x="27721" y="8717"/>
                </a:lnTo>
                <a:lnTo>
                  <a:pt x="27722" y="8667"/>
                </a:lnTo>
                <a:lnTo>
                  <a:pt x="27725" y="8617"/>
                </a:lnTo>
                <a:lnTo>
                  <a:pt x="27729" y="8568"/>
                </a:lnTo>
                <a:lnTo>
                  <a:pt x="27734" y="8519"/>
                </a:lnTo>
                <a:lnTo>
                  <a:pt x="27743" y="8472"/>
                </a:lnTo>
                <a:lnTo>
                  <a:pt x="27752" y="8425"/>
                </a:lnTo>
                <a:lnTo>
                  <a:pt x="27763" y="8378"/>
                </a:lnTo>
                <a:lnTo>
                  <a:pt x="27776" y="8333"/>
                </a:lnTo>
                <a:lnTo>
                  <a:pt x="27783" y="8311"/>
                </a:lnTo>
                <a:lnTo>
                  <a:pt x="27792" y="8289"/>
                </a:lnTo>
                <a:lnTo>
                  <a:pt x="27800" y="8268"/>
                </a:lnTo>
                <a:lnTo>
                  <a:pt x="27809" y="8247"/>
                </a:lnTo>
                <a:lnTo>
                  <a:pt x="27820" y="8226"/>
                </a:lnTo>
                <a:lnTo>
                  <a:pt x="27829" y="8206"/>
                </a:lnTo>
                <a:lnTo>
                  <a:pt x="27840" y="8185"/>
                </a:lnTo>
                <a:lnTo>
                  <a:pt x="27852" y="8167"/>
                </a:lnTo>
                <a:lnTo>
                  <a:pt x="27864" y="8148"/>
                </a:lnTo>
                <a:lnTo>
                  <a:pt x="27877" y="8129"/>
                </a:lnTo>
                <a:lnTo>
                  <a:pt x="27890" y="8112"/>
                </a:lnTo>
                <a:lnTo>
                  <a:pt x="27905" y="8094"/>
                </a:lnTo>
                <a:lnTo>
                  <a:pt x="27921" y="8077"/>
                </a:lnTo>
                <a:lnTo>
                  <a:pt x="27936" y="8061"/>
                </a:lnTo>
                <a:lnTo>
                  <a:pt x="27953" y="8045"/>
                </a:lnTo>
                <a:lnTo>
                  <a:pt x="27970" y="8029"/>
                </a:lnTo>
                <a:lnTo>
                  <a:pt x="27987" y="8015"/>
                </a:lnTo>
                <a:lnTo>
                  <a:pt x="28006" y="8001"/>
                </a:lnTo>
                <a:lnTo>
                  <a:pt x="28026" y="7988"/>
                </a:lnTo>
                <a:lnTo>
                  <a:pt x="28047" y="7975"/>
                </a:lnTo>
                <a:lnTo>
                  <a:pt x="28067" y="7963"/>
                </a:lnTo>
                <a:lnTo>
                  <a:pt x="28089" y="7951"/>
                </a:lnTo>
                <a:lnTo>
                  <a:pt x="28112" y="7941"/>
                </a:lnTo>
                <a:lnTo>
                  <a:pt x="28136" y="7931"/>
                </a:lnTo>
                <a:lnTo>
                  <a:pt x="28160" y="7922"/>
                </a:lnTo>
                <a:lnTo>
                  <a:pt x="28186" y="7914"/>
                </a:lnTo>
                <a:lnTo>
                  <a:pt x="28212" y="7906"/>
                </a:lnTo>
                <a:lnTo>
                  <a:pt x="28240" y="7899"/>
                </a:lnTo>
                <a:lnTo>
                  <a:pt x="28268" y="7893"/>
                </a:lnTo>
                <a:lnTo>
                  <a:pt x="28298" y="7889"/>
                </a:lnTo>
                <a:lnTo>
                  <a:pt x="28328" y="7885"/>
                </a:lnTo>
                <a:lnTo>
                  <a:pt x="28358" y="7880"/>
                </a:lnTo>
                <a:lnTo>
                  <a:pt x="28384" y="7882"/>
                </a:lnTo>
                <a:lnTo>
                  <a:pt x="28410" y="7883"/>
                </a:lnTo>
                <a:lnTo>
                  <a:pt x="28435" y="7884"/>
                </a:lnTo>
                <a:lnTo>
                  <a:pt x="28460" y="7887"/>
                </a:lnTo>
                <a:lnTo>
                  <a:pt x="28485" y="7890"/>
                </a:lnTo>
                <a:lnTo>
                  <a:pt x="28510" y="7893"/>
                </a:lnTo>
                <a:lnTo>
                  <a:pt x="28535" y="7898"/>
                </a:lnTo>
                <a:lnTo>
                  <a:pt x="28559" y="7903"/>
                </a:lnTo>
                <a:lnTo>
                  <a:pt x="28583" y="7909"/>
                </a:lnTo>
                <a:lnTo>
                  <a:pt x="28607" y="7915"/>
                </a:lnTo>
                <a:lnTo>
                  <a:pt x="28630" y="7922"/>
                </a:lnTo>
                <a:lnTo>
                  <a:pt x="28654" y="7929"/>
                </a:lnTo>
                <a:lnTo>
                  <a:pt x="28676" y="7938"/>
                </a:lnTo>
                <a:lnTo>
                  <a:pt x="28699" y="7947"/>
                </a:lnTo>
                <a:lnTo>
                  <a:pt x="28721" y="7956"/>
                </a:lnTo>
                <a:lnTo>
                  <a:pt x="28743" y="7966"/>
                </a:lnTo>
                <a:lnTo>
                  <a:pt x="28765" y="7976"/>
                </a:lnTo>
                <a:lnTo>
                  <a:pt x="28787" y="7988"/>
                </a:lnTo>
                <a:lnTo>
                  <a:pt x="28808" y="7999"/>
                </a:lnTo>
                <a:lnTo>
                  <a:pt x="28828" y="8012"/>
                </a:lnTo>
                <a:lnTo>
                  <a:pt x="28869" y="8038"/>
                </a:lnTo>
                <a:lnTo>
                  <a:pt x="28908" y="8065"/>
                </a:lnTo>
                <a:lnTo>
                  <a:pt x="28945" y="8095"/>
                </a:lnTo>
                <a:lnTo>
                  <a:pt x="28981" y="8126"/>
                </a:lnTo>
                <a:lnTo>
                  <a:pt x="29016" y="8159"/>
                </a:lnTo>
                <a:lnTo>
                  <a:pt x="29048" y="8195"/>
                </a:lnTo>
                <a:lnTo>
                  <a:pt x="29078" y="8231"/>
                </a:lnTo>
                <a:lnTo>
                  <a:pt x="29107" y="8270"/>
                </a:lnTo>
                <a:lnTo>
                  <a:pt x="29134" y="8309"/>
                </a:lnTo>
                <a:lnTo>
                  <a:pt x="29159" y="8351"/>
                </a:lnTo>
                <a:lnTo>
                  <a:pt x="29182" y="8394"/>
                </a:lnTo>
                <a:lnTo>
                  <a:pt x="29202" y="8436"/>
                </a:lnTo>
                <a:lnTo>
                  <a:pt x="29221" y="8481"/>
                </a:lnTo>
                <a:lnTo>
                  <a:pt x="29229" y="8504"/>
                </a:lnTo>
                <a:lnTo>
                  <a:pt x="29238" y="8527"/>
                </a:lnTo>
                <a:lnTo>
                  <a:pt x="29245" y="8551"/>
                </a:lnTo>
                <a:lnTo>
                  <a:pt x="29251" y="8574"/>
                </a:lnTo>
                <a:lnTo>
                  <a:pt x="29257" y="8598"/>
                </a:lnTo>
                <a:lnTo>
                  <a:pt x="29263" y="8621"/>
                </a:lnTo>
                <a:lnTo>
                  <a:pt x="29268" y="8645"/>
                </a:lnTo>
                <a:lnTo>
                  <a:pt x="29272" y="8670"/>
                </a:lnTo>
                <a:lnTo>
                  <a:pt x="29275" y="8694"/>
                </a:lnTo>
                <a:lnTo>
                  <a:pt x="29278" y="8719"/>
                </a:lnTo>
                <a:lnTo>
                  <a:pt x="29280" y="8744"/>
                </a:lnTo>
                <a:lnTo>
                  <a:pt x="29282" y="8769"/>
                </a:lnTo>
                <a:lnTo>
                  <a:pt x="29283" y="8794"/>
                </a:lnTo>
                <a:lnTo>
                  <a:pt x="29283" y="8820"/>
                </a:lnTo>
                <a:lnTo>
                  <a:pt x="29283" y="8845"/>
                </a:lnTo>
                <a:lnTo>
                  <a:pt x="29282" y="8871"/>
                </a:lnTo>
                <a:lnTo>
                  <a:pt x="29280" y="8897"/>
                </a:lnTo>
                <a:lnTo>
                  <a:pt x="29278" y="8922"/>
                </a:lnTo>
                <a:lnTo>
                  <a:pt x="29271" y="8974"/>
                </a:lnTo>
                <a:lnTo>
                  <a:pt x="29262" y="9024"/>
                </a:lnTo>
                <a:lnTo>
                  <a:pt x="29251" y="9074"/>
                </a:lnTo>
                <a:lnTo>
                  <a:pt x="29238" y="9123"/>
                </a:lnTo>
                <a:lnTo>
                  <a:pt x="29223" y="9171"/>
                </a:lnTo>
                <a:lnTo>
                  <a:pt x="29206" y="9219"/>
                </a:lnTo>
                <a:lnTo>
                  <a:pt x="29188" y="9265"/>
                </a:lnTo>
                <a:lnTo>
                  <a:pt x="29167" y="9310"/>
                </a:lnTo>
                <a:lnTo>
                  <a:pt x="29144" y="9355"/>
                </a:lnTo>
                <a:lnTo>
                  <a:pt x="29120" y="9398"/>
                </a:lnTo>
                <a:lnTo>
                  <a:pt x="29094" y="9441"/>
                </a:lnTo>
                <a:lnTo>
                  <a:pt x="29067" y="9481"/>
                </a:lnTo>
                <a:lnTo>
                  <a:pt x="29038" y="9522"/>
                </a:lnTo>
                <a:lnTo>
                  <a:pt x="29006" y="9560"/>
                </a:lnTo>
                <a:lnTo>
                  <a:pt x="28974" y="9599"/>
                </a:lnTo>
                <a:lnTo>
                  <a:pt x="28941" y="9635"/>
                </a:lnTo>
                <a:lnTo>
                  <a:pt x="28905" y="9671"/>
                </a:lnTo>
                <a:lnTo>
                  <a:pt x="28869" y="9704"/>
                </a:lnTo>
                <a:lnTo>
                  <a:pt x="28831" y="9737"/>
                </a:lnTo>
                <a:lnTo>
                  <a:pt x="28792" y="9768"/>
                </a:lnTo>
                <a:lnTo>
                  <a:pt x="28751" y="9798"/>
                </a:lnTo>
                <a:lnTo>
                  <a:pt x="28710" y="9827"/>
                </a:lnTo>
                <a:lnTo>
                  <a:pt x="28666" y="9854"/>
                </a:lnTo>
                <a:lnTo>
                  <a:pt x="28622" y="9879"/>
                </a:lnTo>
                <a:lnTo>
                  <a:pt x="28578" y="9903"/>
                </a:lnTo>
                <a:lnTo>
                  <a:pt x="28532" y="9926"/>
                </a:lnTo>
                <a:lnTo>
                  <a:pt x="28484" y="9946"/>
                </a:lnTo>
                <a:lnTo>
                  <a:pt x="28436" y="9965"/>
                </a:lnTo>
                <a:lnTo>
                  <a:pt x="28387" y="9983"/>
                </a:lnTo>
                <a:lnTo>
                  <a:pt x="28337" y="9999"/>
                </a:lnTo>
                <a:lnTo>
                  <a:pt x="28287" y="10013"/>
                </a:lnTo>
                <a:lnTo>
                  <a:pt x="28236" y="10025"/>
                </a:lnTo>
                <a:lnTo>
                  <a:pt x="28189" y="10031"/>
                </a:lnTo>
                <a:lnTo>
                  <a:pt x="28143" y="10035"/>
                </a:lnTo>
                <a:lnTo>
                  <a:pt x="28098" y="10038"/>
                </a:lnTo>
                <a:lnTo>
                  <a:pt x="28052" y="10040"/>
                </a:lnTo>
                <a:lnTo>
                  <a:pt x="28006" y="10041"/>
                </a:lnTo>
                <a:lnTo>
                  <a:pt x="27960" y="10040"/>
                </a:lnTo>
                <a:lnTo>
                  <a:pt x="27915" y="10039"/>
                </a:lnTo>
                <a:lnTo>
                  <a:pt x="27870" y="10036"/>
                </a:lnTo>
                <a:lnTo>
                  <a:pt x="27825" y="10033"/>
                </a:lnTo>
                <a:lnTo>
                  <a:pt x="27780" y="10028"/>
                </a:lnTo>
                <a:lnTo>
                  <a:pt x="27735" y="10021"/>
                </a:lnTo>
                <a:lnTo>
                  <a:pt x="27691" y="10014"/>
                </a:lnTo>
                <a:lnTo>
                  <a:pt x="27647" y="10005"/>
                </a:lnTo>
                <a:lnTo>
                  <a:pt x="27602" y="9995"/>
                </a:lnTo>
                <a:lnTo>
                  <a:pt x="27559" y="9984"/>
                </a:lnTo>
                <a:lnTo>
                  <a:pt x="27516" y="9972"/>
                </a:lnTo>
                <a:lnTo>
                  <a:pt x="27473" y="9958"/>
                </a:lnTo>
                <a:lnTo>
                  <a:pt x="27430" y="9943"/>
                </a:lnTo>
                <a:lnTo>
                  <a:pt x="27388" y="9928"/>
                </a:lnTo>
                <a:lnTo>
                  <a:pt x="27346" y="9910"/>
                </a:lnTo>
                <a:lnTo>
                  <a:pt x="27305" y="9891"/>
                </a:lnTo>
                <a:lnTo>
                  <a:pt x="27265" y="9871"/>
                </a:lnTo>
                <a:lnTo>
                  <a:pt x="27224" y="9850"/>
                </a:lnTo>
                <a:lnTo>
                  <a:pt x="27185" y="9828"/>
                </a:lnTo>
                <a:lnTo>
                  <a:pt x="27145" y="9803"/>
                </a:lnTo>
                <a:lnTo>
                  <a:pt x="27107" y="9778"/>
                </a:lnTo>
                <a:lnTo>
                  <a:pt x="27068" y="9751"/>
                </a:lnTo>
                <a:lnTo>
                  <a:pt x="27031" y="9723"/>
                </a:lnTo>
                <a:lnTo>
                  <a:pt x="26994" y="9693"/>
                </a:lnTo>
                <a:lnTo>
                  <a:pt x="26958" y="9662"/>
                </a:lnTo>
                <a:lnTo>
                  <a:pt x="26922" y="9630"/>
                </a:lnTo>
                <a:lnTo>
                  <a:pt x="26888" y="9597"/>
                </a:lnTo>
                <a:lnTo>
                  <a:pt x="26854" y="9559"/>
                </a:lnTo>
                <a:lnTo>
                  <a:pt x="26821" y="9521"/>
                </a:lnTo>
                <a:lnTo>
                  <a:pt x="26790" y="9482"/>
                </a:lnTo>
                <a:lnTo>
                  <a:pt x="26761" y="9443"/>
                </a:lnTo>
                <a:lnTo>
                  <a:pt x="26732" y="9403"/>
                </a:lnTo>
                <a:lnTo>
                  <a:pt x="26705" y="9364"/>
                </a:lnTo>
                <a:lnTo>
                  <a:pt x="26679" y="9323"/>
                </a:lnTo>
                <a:lnTo>
                  <a:pt x="26655" y="9282"/>
                </a:lnTo>
                <a:lnTo>
                  <a:pt x="26631" y="9241"/>
                </a:lnTo>
                <a:lnTo>
                  <a:pt x="26609" y="9199"/>
                </a:lnTo>
                <a:lnTo>
                  <a:pt x="26588" y="9157"/>
                </a:lnTo>
                <a:lnTo>
                  <a:pt x="26568" y="9115"/>
                </a:lnTo>
                <a:lnTo>
                  <a:pt x="26551" y="9073"/>
                </a:lnTo>
                <a:lnTo>
                  <a:pt x="26533" y="9029"/>
                </a:lnTo>
                <a:lnTo>
                  <a:pt x="26517" y="8987"/>
                </a:lnTo>
                <a:lnTo>
                  <a:pt x="26503" y="8943"/>
                </a:lnTo>
                <a:lnTo>
                  <a:pt x="26489" y="8900"/>
                </a:lnTo>
                <a:lnTo>
                  <a:pt x="26477" y="8857"/>
                </a:lnTo>
                <a:lnTo>
                  <a:pt x="26466" y="8812"/>
                </a:lnTo>
                <a:lnTo>
                  <a:pt x="26456" y="8768"/>
                </a:lnTo>
                <a:lnTo>
                  <a:pt x="26448" y="8723"/>
                </a:lnTo>
                <a:lnTo>
                  <a:pt x="26440" y="8680"/>
                </a:lnTo>
                <a:lnTo>
                  <a:pt x="26434" y="8635"/>
                </a:lnTo>
                <a:lnTo>
                  <a:pt x="26429" y="8590"/>
                </a:lnTo>
                <a:lnTo>
                  <a:pt x="26425" y="8546"/>
                </a:lnTo>
                <a:lnTo>
                  <a:pt x="26422" y="8501"/>
                </a:lnTo>
                <a:lnTo>
                  <a:pt x="26421" y="8456"/>
                </a:lnTo>
                <a:lnTo>
                  <a:pt x="26419" y="8412"/>
                </a:lnTo>
                <a:lnTo>
                  <a:pt x="26419" y="8368"/>
                </a:lnTo>
                <a:lnTo>
                  <a:pt x="26422" y="8323"/>
                </a:lnTo>
                <a:lnTo>
                  <a:pt x="26425" y="8278"/>
                </a:lnTo>
                <a:lnTo>
                  <a:pt x="26428" y="8233"/>
                </a:lnTo>
                <a:lnTo>
                  <a:pt x="26433" y="8189"/>
                </a:lnTo>
                <a:lnTo>
                  <a:pt x="26439" y="8145"/>
                </a:lnTo>
                <a:lnTo>
                  <a:pt x="26445" y="8100"/>
                </a:lnTo>
                <a:lnTo>
                  <a:pt x="26454" y="8056"/>
                </a:lnTo>
                <a:lnTo>
                  <a:pt x="26463" y="8013"/>
                </a:lnTo>
                <a:lnTo>
                  <a:pt x="26473" y="7969"/>
                </a:lnTo>
                <a:lnTo>
                  <a:pt x="26484" y="7925"/>
                </a:lnTo>
                <a:lnTo>
                  <a:pt x="26497" y="7882"/>
                </a:lnTo>
                <a:lnTo>
                  <a:pt x="26509" y="7839"/>
                </a:lnTo>
                <a:lnTo>
                  <a:pt x="26524" y="7796"/>
                </a:lnTo>
                <a:lnTo>
                  <a:pt x="26539" y="7754"/>
                </a:lnTo>
                <a:lnTo>
                  <a:pt x="26555" y="7711"/>
                </a:lnTo>
                <a:lnTo>
                  <a:pt x="26571" y="7669"/>
                </a:lnTo>
                <a:lnTo>
                  <a:pt x="26590" y="7628"/>
                </a:lnTo>
                <a:lnTo>
                  <a:pt x="26609" y="7587"/>
                </a:lnTo>
                <a:lnTo>
                  <a:pt x="26629" y="7546"/>
                </a:lnTo>
                <a:lnTo>
                  <a:pt x="26650" y="7506"/>
                </a:lnTo>
                <a:lnTo>
                  <a:pt x="26671" y="7465"/>
                </a:lnTo>
                <a:lnTo>
                  <a:pt x="26694" y="7426"/>
                </a:lnTo>
                <a:lnTo>
                  <a:pt x="26718" y="7387"/>
                </a:lnTo>
                <a:lnTo>
                  <a:pt x="26743" y="7349"/>
                </a:lnTo>
                <a:lnTo>
                  <a:pt x="26768" y="7310"/>
                </a:lnTo>
                <a:lnTo>
                  <a:pt x="26795" y="7273"/>
                </a:lnTo>
                <a:lnTo>
                  <a:pt x="26822" y="7236"/>
                </a:lnTo>
                <a:lnTo>
                  <a:pt x="26850" y="7200"/>
                </a:lnTo>
                <a:lnTo>
                  <a:pt x="26880" y="7163"/>
                </a:lnTo>
                <a:lnTo>
                  <a:pt x="26910" y="7128"/>
                </a:lnTo>
                <a:lnTo>
                  <a:pt x="26940" y="7094"/>
                </a:lnTo>
                <a:lnTo>
                  <a:pt x="26971" y="7060"/>
                </a:lnTo>
                <a:lnTo>
                  <a:pt x="27005" y="7027"/>
                </a:lnTo>
                <a:lnTo>
                  <a:pt x="27038" y="6994"/>
                </a:lnTo>
                <a:lnTo>
                  <a:pt x="27071" y="6962"/>
                </a:lnTo>
                <a:lnTo>
                  <a:pt x="27107" y="6933"/>
                </a:lnTo>
                <a:lnTo>
                  <a:pt x="27141" y="6906"/>
                </a:lnTo>
                <a:lnTo>
                  <a:pt x="27176" y="6880"/>
                </a:lnTo>
                <a:lnTo>
                  <a:pt x="27212" y="6854"/>
                </a:lnTo>
                <a:lnTo>
                  <a:pt x="27248" y="6829"/>
                </a:lnTo>
                <a:lnTo>
                  <a:pt x="27285" y="6805"/>
                </a:lnTo>
                <a:lnTo>
                  <a:pt x="27321" y="6782"/>
                </a:lnTo>
                <a:lnTo>
                  <a:pt x="27357" y="6761"/>
                </a:lnTo>
                <a:lnTo>
                  <a:pt x="27395" y="6740"/>
                </a:lnTo>
                <a:lnTo>
                  <a:pt x="27432" y="6719"/>
                </a:lnTo>
                <a:lnTo>
                  <a:pt x="27470" y="6699"/>
                </a:lnTo>
                <a:lnTo>
                  <a:pt x="27508" y="6681"/>
                </a:lnTo>
                <a:lnTo>
                  <a:pt x="27546" y="6663"/>
                </a:lnTo>
                <a:lnTo>
                  <a:pt x="27584" y="6646"/>
                </a:lnTo>
                <a:lnTo>
                  <a:pt x="27623" y="6630"/>
                </a:lnTo>
                <a:lnTo>
                  <a:pt x="27662" y="6615"/>
                </a:lnTo>
                <a:lnTo>
                  <a:pt x="27701" y="6600"/>
                </a:lnTo>
                <a:lnTo>
                  <a:pt x="27741" y="6587"/>
                </a:lnTo>
                <a:lnTo>
                  <a:pt x="27780" y="6573"/>
                </a:lnTo>
                <a:lnTo>
                  <a:pt x="27820" y="6562"/>
                </a:lnTo>
                <a:lnTo>
                  <a:pt x="27859" y="6550"/>
                </a:lnTo>
                <a:lnTo>
                  <a:pt x="27899" y="6540"/>
                </a:lnTo>
                <a:lnTo>
                  <a:pt x="27939" y="6531"/>
                </a:lnTo>
                <a:lnTo>
                  <a:pt x="27980" y="6521"/>
                </a:lnTo>
                <a:lnTo>
                  <a:pt x="28020" y="6514"/>
                </a:lnTo>
                <a:lnTo>
                  <a:pt x="28060" y="6507"/>
                </a:lnTo>
                <a:lnTo>
                  <a:pt x="28101" y="6499"/>
                </a:lnTo>
                <a:lnTo>
                  <a:pt x="28141" y="6494"/>
                </a:lnTo>
                <a:lnTo>
                  <a:pt x="28182" y="6489"/>
                </a:lnTo>
                <a:lnTo>
                  <a:pt x="28223" y="6485"/>
                </a:lnTo>
                <a:lnTo>
                  <a:pt x="28264" y="6482"/>
                </a:lnTo>
                <a:lnTo>
                  <a:pt x="28305" y="6480"/>
                </a:lnTo>
                <a:lnTo>
                  <a:pt x="28345" y="6478"/>
                </a:lnTo>
                <a:lnTo>
                  <a:pt x="28387" y="6477"/>
                </a:lnTo>
                <a:lnTo>
                  <a:pt x="28428" y="6477"/>
                </a:lnTo>
                <a:lnTo>
                  <a:pt x="28468" y="6477"/>
                </a:lnTo>
                <a:lnTo>
                  <a:pt x="28510" y="6479"/>
                </a:lnTo>
                <a:lnTo>
                  <a:pt x="28550" y="6481"/>
                </a:lnTo>
                <a:lnTo>
                  <a:pt x="28592" y="6483"/>
                </a:lnTo>
                <a:lnTo>
                  <a:pt x="28633" y="6486"/>
                </a:lnTo>
                <a:lnTo>
                  <a:pt x="28673" y="6490"/>
                </a:lnTo>
                <a:lnTo>
                  <a:pt x="28715" y="6495"/>
                </a:lnTo>
                <a:lnTo>
                  <a:pt x="28756" y="6501"/>
                </a:lnTo>
                <a:lnTo>
                  <a:pt x="28796" y="6508"/>
                </a:lnTo>
                <a:lnTo>
                  <a:pt x="28837" y="6514"/>
                </a:lnTo>
                <a:lnTo>
                  <a:pt x="28877" y="6522"/>
                </a:lnTo>
                <a:lnTo>
                  <a:pt x="28918" y="6531"/>
                </a:lnTo>
                <a:lnTo>
                  <a:pt x="28959" y="6540"/>
                </a:lnTo>
                <a:lnTo>
                  <a:pt x="28999" y="6549"/>
                </a:lnTo>
                <a:lnTo>
                  <a:pt x="29040" y="6560"/>
                </a:lnTo>
                <a:lnTo>
                  <a:pt x="29079" y="6571"/>
                </a:lnTo>
                <a:lnTo>
                  <a:pt x="29119" y="6584"/>
                </a:lnTo>
                <a:lnTo>
                  <a:pt x="29159" y="6596"/>
                </a:lnTo>
                <a:lnTo>
                  <a:pt x="29199" y="6610"/>
                </a:lnTo>
                <a:lnTo>
                  <a:pt x="29239" y="6623"/>
                </a:lnTo>
                <a:lnTo>
                  <a:pt x="29277" y="6638"/>
                </a:lnTo>
                <a:lnTo>
                  <a:pt x="29317" y="6653"/>
                </a:lnTo>
                <a:lnTo>
                  <a:pt x="29355" y="6669"/>
                </a:lnTo>
                <a:lnTo>
                  <a:pt x="29395" y="6686"/>
                </a:lnTo>
                <a:lnTo>
                  <a:pt x="29432" y="6703"/>
                </a:lnTo>
                <a:lnTo>
                  <a:pt x="29471" y="6721"/>
                </a:lnTo>
                <a:lnTo>
                  <a:pt x="29509" y="6740"/>
                </a:lnTo>
                <a:lnTo>
                  <a:pt x="29547" y="6759"/>
                </a:lnTo>
                <a:lnTo>
                  <a:pt x="29584" y="6778"/>
                </a:lnTo>
                <a:lnTo>
                  <a:pt x="29619" y="6799"/>
                </a:lnTo>
                <a:lnTo>
                  <a:pt x="29652" y="6819"/>
                </a:lnTo>
                <a:lnTo>
                  <a:pt x="29685" y="6841"/>
                </a:lnTo>
                <a:lnTo>
                  <a:pt x="29717" y="6863"/>
                </a:lnTo>
                <a:lnTo>
                  <a:pt x="29750" y="6884"/>
                </a:lnTo>
                <a:lnTo>
                  <a:pt x="29781" y="6906"/>
                </a:lnTo>
                <a:lnTo>
                  <a:pt x="29812" y="6929"/>
                </a:lnTo>
                <a:lnTo>
                  <a:pt x="29842" y="6953"/>
                </a:lnTo>
                <a:lnTo>
                  <a:pt x="29873" y="6977"/>
                </a:lnTo>
                <a:lnTo>
                  <a:pt x="29902" y="7001"/>
                </a:lnTo>
                <a:lnTo>
                  <a:pt x="29931" y="7025"/>
                </a:lnTo>
                <a:lnTo>
                  <a:pt x="29959" y="7050"/>
                </a:lnTo>
                <a:lnTo>
                  <a:pt x="29987" y="7075"/>
                </a:lnTo>
                <a:lnTo>
                  <a:pt x="30014" y="7101"/>
                </a:lnTo>
                <a:lnTo>
                  <a:pt x="30041" y="7127"/>
                </a:lnTo>
                <a:lnTo>
                  <a:pt x="30067" y="7153"/>
                </a:lnTo>
                <a:lnTo>
                  <a:pt x="30118" y="7207"/>
                </a:lnTo>
                <a:lnTo>
                  <a:pt x="30167" y="7261"/>
                </a:lnTo>
                <a:lnTo>
                  <a:pt x="30213" y="7317"/>
                </a:lnTo>
                <a:lnTo>
                  <a:pt x="30258" y="7376"/>
                </a:lnTo>
                <a:lnTo>
                  <a:pt x="30300" y="7434"/>
                </a:lnTo>
                <a:lnTo>
                  <a:pt x="30341" y="7494"/>
                </a:lnTo>
                <a:lnTo>
                  <a:pt x="30379" y="7555"/>
                </a:lnTo>
                <a:lnTo>
                  <a:pt x="30415" y="7617"/>
                </a:lnTo>
                <a:lnTo>
                  <a:pt x="30449" y="7680"/>
                </a:lnTo>
                <a:lnTo>
                  <a:pt x="30482" y="7744"/>
                </a:lnTo>
                <a:lnTo>
                  <a:pt x="30512" y="7809"/>
                </a:lnTo>
                <a:lnTo>
                  <a:pt x="30540" y="7874"/>
                </a:lnTo>
                <a:lnTo>
                  <a:pt x="30566" y="7941"/>
                </a:lnTo>
                <a:lnTo>
                  <a:pt x="30590" y="8007"/>
                </a:lnTo>
                <a:lnTo>
                  <a:pt x="30612" y="8075"/>
                </a:lnTo>
                <a:lnTo>
                  <a:pt x="30632" y="8144"/>
                </a:lnTo>
                <a:lnTo>
                  <a:pt x="30649" y="8212"/>
                </a:lnTo>
                <a:lnTo>
                  <a:pt x="30665" y="8282"/>
                </a:lnTo>
                <a:lnTo>
                  <a:pt x="30678" y="8352"/>
                </a:lnTo>
                <a:lnTo>
                  <a:pt x="30691" y="8423"/>
                </a:lnTo>
                <a:lnTo>
                  <a:pt x="30700" y="8493"/>
                </a:lnTo>
                <a:lnTo>
                  <a:pt x="30709" y="8565"/>
                </a:lnTo>
                <a:lnTo>
                  <a:pt x="30714" y="8636"/>
                </a:lnTo>
                <a:lnTo>
                  <a:pt x="30718" y="8708"/>
                </a:lnTo>
                <a:lnTo>
                  <a:pt x="30720" y="8780"/>
                </a:lnTo>
                <a:lnTo>
                  <a:pt x="30720" y="8853"/>
                </a:lnTo>
                <a:lnTo>
                  <a:pt x="30718" y="8924"/>
                </a:lnTo>
                <a:lnTo>
                  <a:pt x="30714" y="8996"/>
                </a:lnTo>
                <a:lnTo>
                  <a:pt x="30708" y="9068"/>
                </a:lnTo>
                <a:lnTo>
                  <a:pt x="30700" y="9141"/>
                </a:lnTo>
                <a:lnTo>
                  <a:pt x="30690" y="9213"/>
                </a:lnTo>
                <a:lnTo>
                  <a:pt x="30678" y="9284"/>
                </a:lnTo>
                <a:lnTo>
                  <a:pt x="30665" y="9355"/>
                </a:lnTo>
                <a:lnTo>
                  <a:pt x="30649" y="9427"/>
                </a:lnTo>
                <a:lnTo>
                  <a:pt x="30632" y="9498"/>
                </a:lnTo>
                <a:lnTo>
                  <a:pt x="30612" y="9569"/>
                </a:lnTo>
                <a:lnTo>
                  <a:pt x="30590" y="9638"/>
                </a:lnTo>
                <a:lnTo>
                  <a:pt x="30567" y="9708"/>
                </a:lnTo>
                <a:lnTo>
                  <a:pt x="30542" y="9777"/>
                </a:lnTo>
                <a:lnTo>
                  <a:pt x="30515" y="9845"/>
                </a:lnTo>
                <a:lnTo>
                  <a:pt x="30486" y="9913"/>
                </a:lnTo>
                <a:lnTo>
                  <a:pt x="30456" y="9981"/>
                </a:lnTo>
                <a:lnTo>
                  <a:pt x="30422" y="10047"/>
                </a:lnTo>
                <a:lnTo>
                  <a:pt x="30388" y="10113"/>
                </a:lnTo>
                <a:lnTo>
                  <a:pt x="30351" y="10177"/>
                </a:lnTo>
                <a:lnTo>
                  <a:pt x="30313" y="10242"/>
                </a:lnTo>
                <a:lnTo>
                  <a:pt x="30273" y="10304"/>
                </a:lnTo>
                <a:lnTo>
                  <a:pt x="30231" y="10367"/>
                </a:lnTo>
                <a:lnTo>
                  <a:pt x="30187" y="10428"/>
                </a:lnTo>
                <a:lnTo>
                  <a:pt x="30141" y="10488"/>
                </a:lnTo>
                <a:lnTo>
                  <a:pt x="30094" y="10547"/>
                </a:lnTo>
                <a:lnTo>
                  <a:pt x="30044" y="10604"/>
                </a:lnTo>
                <a:lnTo>
                  <a:pt x="29993" y="10660"/>
                </a:lnTo>
                <a:lnTo>
                  <a:pt x="29940" y="10715"/>
                </a:lnTo>
                <a:lnTo>
                  <a:pt x="29886" y="10770"/>
                </a:lnTo>
                <a:lnTo>
                  <a:pt x="29829" y="10822"/>
                </a:lnTo>
                <a:lnTo>
                  <a:pt x="29775" y="10867"/>
                </a:lnTo>
                <a:lnTo>
                  <a:pt x="29719" y="10911"/>
                </a:lnTo>
                <a:lnTo>
                  <a:pt x="29662" y="10953"/>
                </a:lnTo>
                <a:lnTo>
                  <a:pt x="29605" y="10993"/>
                </a:lnTo>
                <a:lnTo>
                  <a:pt x="29548" y="11032"/>
                </a:lnTo>
                <a:lnTo>
                  <a:pt x="29489" y="11068"/>
                </a:lnTo>
                <a:lnTo>
                  <a:pt x="29431" y="11105"/>
                </a:lnTo>
                <a:lnTo>
                  <a:pt x="29372" y="11138"/>
                </a:lnTo>
                <a:lnTo>
                  <a:pt x="29311" y="11170"/>
                </a:lnTo>
                <a:lnTo>
                  <a:pt x="29251" y="11201"/>
                </a:lnTo>
                <a:lnTo>
                  <a:pt x="29191" y="11231"/>
                </a:lnTo>
                <a:lnTo>
                  <a:pt x="29129" y="11259"/>
                </a:lnTo>
                <a:lnTo>
                  <a:pt x="29068" y="11285"/>
                </a:lnTo>
                <a:lnTo>
                  <a:pt x="29005" y="11310"/>
                </a:lnTo>
                <a:lnTo>
                  <a:pt x="28943" y="11333"/>
                </a:lnTo>
                <a:lnTo>
                  <a:pt x="28880" y="11353"/>
                </a:lnTo>
                <a:lnTo>
                  <a:pt x="28817" y="11374"/>
                </a:lnTo>
                <a:lnTo>
                  <a:pt x="28753" y="11392"/>
                </a:lnTo>
                <a:lnTo>
                  <a:pt x="28689" y="11410"/>
                </a:lnTo>
                <a:lnTo>
                  <a:pt x="28625" y="11424"/>
                </a:lnTo>
                <a:lnTo>
                  <a:pt x="28561" y="11439"/>
                </a:lnTo>
                <a:lnTo>
                  <a:pt x="28496" y="11451"/>
                </a:lnTo>
                <a:lnTo>
                  <a:pt x="28431" y="11462"/>
                </a:lnTo>
                <a:lnTo>
                  <a:pt x="28366" y="11471"/>
                </a:lnTo>
                <a:lnTo>
                  <a:pt x="28301" y="11479"/>
                </a:lnTo>
                <a:lnTo>
                  <a:pt x="28236" y="11486"/>
                </a:lnTo>
                <a:lnTo>
                  <a:pt x="28170" y="11490"/>
                </a:lnTo>
                <a:lnTo>
                  <a:pt x="28105" y="11494"/>
                </a:lnTo>
                <a:lnTo>
                  <a:pt x="28039" y="11496"/>
                </a:lnTo>
                <a:lnTo>
                  <a:pt x="27974" y="11496"/>
                </a:lnTo>
                <a:lnTo>
                  <a:pt x="27908" y="11495"/>
                </a:lnTo>
                <a:lnTo>
                  <a:pt x="27843" y="11493"/>
                </a:lnTo>
                <a:lnTo>
                  <a:pt x="27777" y="11489"/>
                </a:lnTo>
                <a:lnTo>
                  <a:pt x="27711" y="11484"/>
                </a:lnTo>
                <a:lnTo>
                  <a:pt x="27646" y="11476"/>
                </a:lnTo>
                <a:lnTo>
                  <a:pt x="27580" y="11468"/>
                </a:lnTo>
                <a:lnTo>
                  <a:pt x="27516" y="11459"/>
                </a:lnTo>
                <a:lnTo>
                  <a:pt x="27450" y="11447"/>
                </a:lnTo>
                <a:lnTo>
                  <a:pt x="27386" y="11435"/>
                </a:lnTo>
                <a:lnTo>
                  <a:pt x="27320" y="11421"/>
                </a:lnTo>
                <a:lnTo>
                  <a:pt x="27255" y="11405"/>
                </a:lnTo>
                <a:lnTo>
                  <a:pt x="27192" y="11389"/>
                </a:lnTo>
                <a:lnTo>
                  <a:pt x="27127" y="11371"/>
                </a:lnTo>
                <a:lnTo>
                  <a:pt x="27064" y="11351"/>
                </a:lnTo>
                <a:lnTo>
                  <a:pt x="27000" y="11331"/>
                </a:lnTo>
                <a:lnTo>
                  <a:pt x="26937" y="11308"/>
                </a:lnTo>
                <a:lnTo>
                  <a:pt x="26874" y="11284"/>
                </a:lnTo>
                <a:lnTo>
                  <a:pt x="26812" y="11259"/>
                </a:lnTo>
                <a:lnTo>
                  <a:pt x="26751" y="11233"/>
                </a:lnTo>
                <a:lnTo>
                  <a:pt x="26689" y="11205"/>
                </a:lnTo>
                <a:lnTo>
                  <a:pt x="26628" y="11175"/>
                </a:lnTo>
                <a:lnTo>
                  <a:pt x="26567" y="11144"/>
                </a:lnTo>
                <a:lnTo>
                  <a:pt x="26507" y="11113"/>
                </a:lnTo>
                <a:lnTo>
                  <a:pt x="26448" y="11080"/>
                </a:lnTo>
                <a:lnTo>
                  <a:pt x="26388" y="11044"/>
                </a:lnTo>
                <a:lnTo>
                  <a:pt x="26330" y="11009"/>
                </a:lnTo>
                <a:lnTo>
                  <a:pt x="26272" y="10971"/>
                </a:lnTo>
                <a:lnTo>
                  <a:pt x="26214" y="10933"/>
                </a:lnTo>
                <a:lnTo>
                  <a:pt x="26158" y="10892"/>
                </a:lnTo>
                <a:lnTo>
                  <a:pt x="26102" y="10852"/>
                </a:lnTo>
                <a:lnTo>
                  <a:pt x="26047" y="10809"/>
                </a:lnTo>
                <a:lnTo>
                  <a:pt x="25992" y="10765"/>
                </a:lnTo>
                <a:lnTo>
                  <a:pt x="25937" y="10720"/>
                </a:lnTo>
                <a:lnTo>
                  <a:pt x="25884" y="10673"/>
                </a:lnTo>
                <a:lnTo>
                  <a:pt x="25840" y="10644"/>
                </a:lnTo>
                <a:lnTo>
                  <a:pt x="25797" y="10618"/>
                </a:lnTo>
                <a:lnTo>
                  <a:pt x="25756" y="10593"/>
                </a:lnTo>
                <a:lnTo>
                  <a:pt x="25718" y="10571"/>
                </a:lnTo>
                <a:lnTo>
                  <a:pt x="25681" y="10551"/>
                </a:lnTo>
                <a:lnTo>
                  <a:pt x="25646" y="10533"/>
                </a:lnTo>
                <a:lnTo>
                  <a:pt x="25613" y="10518"/>
                </a:lnTo>
                <a:lnTo>
                  <a:pt x="25581" y="10503"/>
                </a:lnTo>
                <a:lnTo>
                  <a:pt x="25550" y="10492"/>
                </a:lnTo>
                <a:lnTo>
                  <a:pt x="25521" y="10480"/>
                </a:lnTo>
                <a:lnTo>
                  <a:pt x="25493" y="10472"/>
                </a:lnTo>
                <a:lnTo>
                  <a:pt x="25466" y="10464"/>
                </a:lnTo>
                <a:lnTo>
                  <a:pt x="25440" y="10457"/>
                </a:lnTo>
                <a:lnTo>
                  <a:pt x="25414" y="10452"/>
                </a:lnTo>
                <a:lnTo>
                  <a:pt x="25389" y="10448"/>
                </a:lnTo>
                <a:lnTo>
                  <a:pt x="25364" y="10445"/>
                </a:lnTo>
                <a:lnTo>
                  <a:pt x="3051" y="10445"/>
                </a:lnTo>
                <a:lnTo>
                  <a:pt x="2972" y="10444"/>
                </a:lnTo>
                <a:lnTo>
                  <a:pt x="2894" y="10442"/>
                </a:lnTo>
                <a:lnTo>
                  <a:pt x="2816" y="10437"/>
                </a:lnTo>
                <a:lnTo>
                  <a:pt x="2739" y="10429"/>
                </a:lnTo>
                <a:lnTo>
                  <a:pt x="2662" y="10421"/>
                </a:lnTo>
                <a:lnTo>
                  <a:pt x="2586" y="10411"/>
                </a:lnTo>
                <a:lnTo>
                  <a:pt x="2511" y="10398"/>
                </a:lnTo>
                <a:lnTo>
                  <a:pt x="2436" y="10383"/>
                </a:lnTo>
                <a:lnTo>
                  <a:pt x="2362" y="10367"/>
                </a:lnTo>
                <a:lnTo>
                  <a:pt x="2288" y="10349"/>
                </a:lnTo>
                <a:lnTo>
                  <a:pt x="2215" y="10329"/>
                </a:lnTo>
                <a:lnTo>
                  <a:pt x="2143" y="10309"/>
                </a:lnTo>
                <a:lnTo>
                  <a:pt x="2073" y="10285"/>
                </a:lnTo>
                <a:lnTo>
                  <a:pt x="2002" y="10261"/>
                </a:lnTo>
                <a:lnTo>
                  <a:pt x="1932" y="10234"/>
                </a:lnTo>
                <a:lnTo>
                  <a:pt x="1863" y="10205"/>
                </a:lnTo>
                <a:lnTo>
                  <a:pt x="1795" y="10176"/>
                </a:lnTo>
                <a:lnTo>
                  <a:pt x="1728" y="10144"/>
                </a:lnTo>
                <a:lnTo>
                  <a:pt x="1661" y="10112"/>
                </a:lnTo>
                <a:lnTo>
                  <a:pt x="1597" y="10077"/>
                </a:lnTo>
                <a:lnTo>
                  <a:pt x="1532" y="10041"/>
                </a:lnTo>
                <a:lnTo>
                  <a:pt x="1469" y="10004"/>
                </a:lnTo>
                <a:lnTo>
                  <a:pt x="1406" y="9965"/>
                </a:lnTo>
                <a:lnTo>
                  <a:pt x="1345" y="9924"/>
                </a:lnTo>
                <a:lnTo>
                  <a:pt x="1285" y="9883"/>
                </a:lnTo>
                <a:lnTo>
                  <a:pt x="1225" y="9839"/>
                </a:lnTo>
                <a:lnTo>
                  <a:pt x="1167" y="9794"/>
                </a:lnTo>
                <a:lnTo>
                  <a:pt x="1110" y="9749"/>
                </a:lnTo>
                <a:lnTo>
                  <a:pt x="1055" y="9702"/>
                </a:lnTo>
                <a:lnTo>
                  <a:pt x="999" y="9653"/>
                </a:lnTo>
                <a:lnTo>
                  <a:pt x="945" y="9603"/>
                </a:lnTo>
                <a:lnTo>
                  <a:pt x="893" y="9552"/>
                </a:lnTo>
                <a:lnTo>
                  <a:pt x="842" y="9500"/>
                </a:lnTo>
                <a:lnTo>
                  <a:pt x="792" y="9446"/>
                </a:lnTo>
                <a:lnTo>
                  <a:pt x="743" y="9392"/>
                </a:lnTo>
                <a:lnTo>
                  <a:pt x="696" y="9335"/>
                </a:lnTo>
                <a:lnTo>
                  <a:pt x="651" y="9278"/>
                </a:lnTo>
                <a:lnTo>
                  <a:pt x="606" y="9220"/>
                </a:lnTo>
                <a:lnTo>
                  <a:pt x="562" y="9161"/>
                </a:lnTo>
                <a:lnTo>
                  <a:pt x="521" y="9100"/>
                </a:lnTo>
                <a:lnTo>
                  <a:pt x="480" y="9039"/>
                </a:lnTo>
                <a:lnTo>
                  <a:pt x="441" y="8976"/>
                </a:lnTo>
                <a:lnTo>
                  <a:pt x="404" y="8913"/>
                </a:lnTo>
                <a:lnTo>
                  <a:pt x="367" y="8849"/>
                </a:lnTo>
                <a:lnTo>
                  <a:pt x="333" y="8784"/>
                </a:lnTo>
                <a:lnTo>
                  <a:pt x="301" y="8717"/>
                </a:lnTo>
                <a:lnTo>
                  <a:pt x="270" y="8651"/>
                </a:lnTo>
                <a:lnTo>
                  <a:pt x="239" y="8582"/>
                </a:lnTo>
                <a:lnTo>
                  <a:pt x="211" y="8513"/>
                </a:lnTo>
                <a:lnTo>
                  <a:pt x="185" y="8444"/>
                </a:lnTo>
                <a:lnTo>
                  <a:pt x="160" y="8373"/>
                </a:lnTo>
                <a:lnTo>
                  <a:pt x="136" y="8302"/>
                </a:lnTo>
                <a:lnTo>
                  <a:pt x="116" y="8230"/>
                </a:lnTo>
                <a:lnTo>
                  <a:pt x="96" y="8157"/>
                </a:lnTo>
                <a:lnTo>
                  <a:pt x="78" y="8083"/>
                </a:lnTo>
                <a:lnTo>
                  <a:pt x="61" y="8010"/>
                </a:lnTo>
                <a:lnTo>
                  <a:pt x="47" y="7935"/>
                </a:lnTo>
                <a:lnTo>
                  <a:pt x="34" y="7860"/>
                </a:lnTo>
                <a:lnTo>
                  <a:pt x="24" y="7784"/>
                </a:lnTo>
                <a:lnTo>
                  <a:pt x="16" y="7707"/>
                </a:lnTo>
                <a:lnTo>
                  <a:pt x="8" y="7630"/>
                </a:lnTo>
                <a:lnTo>
                  <a:pt x="4" y="7552"/>
                </a:lnTo>
                <a:lnTo>
                  <a:pt x="1" y="7474"/>
                </a:lnTo>
                <a:lnTo>
                  <a:pt x="0" y="7394"/>
                </a:lnTo>
                <a:lnTo>
                  <a:pt x="0" y="3050"/>
                </a:lnTo>
                <a:lnTo>
                  <a:pt x="1" y="2971"/>
                </a:lnTo>
                <a:lnTo>
                  <a:pt x="4" y="2893"/>
                </a:lnTo>
                <a:lnTo>
                  <a:pt x="8" y="2815"/>
                </a:lnTo>
                <a:lnTo>
                  <a:pt x="16" y="2738"/>
                </a:lnTo>
                <a:lnTo>
                  <a:pt x="24" y="2661"/>
                </a:lnTo>
                <a:lnTo>
                  <a:pt x="34" y="2585"/>
                </a:lnTo>
                <a:lnTo>
                  <a:pt x="47" y="2510"/>
                </a:lnTo>
                <a:lnTo>
                  <a:pt x="61" y="2435"/>
                </a:lnTo>
                <a:lnTo>
                  <a:pt x="78" y="2361"/>
                </a:lnTo>
                <a:lnTo>
                  <a:pt x="96" y="2288"/>
                </a:lnTo>
                <a:lnTo>
                  <a:pt x="116" y="2215"/>
                </a:lnTo>
                <a:lnTo>
                  <a:pt x="136" y="2143"/>
                </a:lnTo>
                <a:lnTo>
                  <a:pt x="160" y="2072"/>
                </a:lnTo>
                <a:lnTo>
                  <a:pt x="185" y="2001"/>
                </a:lnTo>
                <a:lnTo>
                  <a:pt x="211" y="1932"/>
                </a:lnTo>
                <a:lnTo>
                  <a:pt x="239" y="1863"/>
                </a:lnTo>
                <a:lnTo>
                  <a:pt x="270" y="1795"/>
                </a:lnTo>
                <a:lnTo>
                  <a:pt x="301" y="1728"/>
                </a:lnTo>
                <a:lnTo>
                  <a:pt x="333" y="1661"/>
                </a:lnTo>
                <a:lnTo>
                  <a:pt x="367" y="1596"/>
                </a:lnTo>
                <a:lnTo>
                  <a:pt x="404" y="1532"/>
                </a:lnTo>
                <a:lnTo>
                  <a:pt x="441" y="1468"/>
                </a:lnTo>
                <a:lnTo>
                  <a:pt x="480" y="1406"/>
                </a:lnTo>
                <a:lnTo>
                  <a:pt x="521" y="1345"/>
                </a:lnTo>
                <a:lnTo>
                  <a:pt x="562" y="1284"/>
                </a:lnTo>
                <a:lnTo>
                  <a:pt x="606" y="1225"/>
                </a:lnTo>
                <a:lnTo>
                  <a:pt x="651" y="1167"/>
                </a:lnTo>
                <a:lnTo>
                  <a:pt x="696" y="1109"/>
                </a:lnTo>
                <a:lnTo>
                  <a:pt x="743" y="1054"/>
                </a:lnTo>
                <a:lnTo>
                  <a:pt x="792" y="999"/>
                </a:lnTo>
                <a:lnTo>
                  <a:pt x="842" y="946"/>
                </a:lnTo>
                <a:lnTo>
                  <a:pt x="893" y="893"/>
                </a:lnTo>
                <a:lnTo>
                  <a:pt x="945" y="842"/>
                </a:lnTo>
                <a:lnTo>
                  <a:pt x="999" y="792"/>
                </a:lnTo>
                <a:lnTo>
                  <a:pt x="1055" y="744"/>
                </a:lnTo>
                <a:lnTo>
                  <a:pt x="1110" y="696"/>
                </a:lnTo>
                <a:lnTo>
                  <a:pt x="1167" y="650"/>
                </a:lnTo>
                <a:lnTo>
                  <a:pt x="1225" y="606"/>
                </a:lnTo>
                <a:lnTo>
                  <a:pt x="1285" y="563"/>
                </a:lnTo>
                <a:lnTo>
                  <a:pt x="1345" y="520"/>
                </a:lnTo>
                <a:lnTo>
                  <a:pt x="1406" y="481"/>
                </a:lnTo>
                <a:lnTo>
                  <a:pt x="1469" y="441"/>
                </a:lnTo>
                <a:lnTo>
                  <a:pt x="1532" y="404"/>
                </a:lnTo>
                <a:lnTo>
                  <a:pt x="1597" y="368"/>
                </a:lnTo>
                <a:lnTo>
                  <a:pt x="1661" y="334"/>
                </a:lnTo>
                <a:lnTo>
                  <a:pt x="1728" y="301"/>
                </a:lnTo>
                <a:lnTo>
                  <a:pt x="1795" y="270"/>
                </a:lnTo>
                <a:lnTo>
                  <a:pt x="1863" y="239"/>
                </a:lnTo>
                <a:lnTo>
                  <a:pt x="1932" y="211"/>
                </a:lnTo>
                <a:lnTo>
                  <a:pt x="2002" y="185"/>
                </a:lnTo>
                <a:lnTo>
                  <a:pt x="2073" y="160"/>
                </a:lnTo>
                <a:lnTo>
                  <a:pt x="2143" y="137"/>
                </a:lnTo>
                <a:lnTo>
                  <a:pt x="2215" y="116"/>
                </a:lnTo>
                <a:lnTo>
                  <a:pt x="2288" y="96"/>
                </a:lnTo>
                <a:lnTo>
                  <a:pt x="2362" y="78"/>
                </a:lnTo>
                <a:lnTo>
                  <a:pt x="2436" y="61"/>
                </a:lnTo>
                <a:lnTo>
                  <a:pt x="2511" y="48"/>
                </a:lnTo>
                <a:lnTo>
                  <a:pt x="2586" y="35"/>
                </a:lnTo>
                <a:lnTo>
                  <a:pt x="2662" y="24"/>
                </a:lnTo>
                <a:lnTo>
                  <a:pt x="2739" y="16"/>
                </a:lnTo>
                <a:lnTo>
                  <a:pt x="2816" y="8"/>
                </a:lnTo>
                <a:lnTo>
                  <a:pt x="2894" y="4"/>
                </a:lnTo>
                <a:lnTo>
                  <a:pt x="2972" y="1"/>
                </a:lnTo>
                <a:lnTo>
                  <a:pt x="3051" y="0"/>
                </a:lnTo>
                <a:lnTo>
                  <a:pt x="25929" y="0"/>
                </a:lnTo>
                <a:lnTo>
                  <a:pt x="26007" y="1"/>
                </a:lnTo>
                <a:lnTo>
                  <a:pt x="26086" y="4"/>
                </a:lnTo>
                <a:lnTo>
                  <a:pt x="26163" y="8"/>
                </a:lnTo>
                <a:lnTo>
                  <a:pt x="26240" y="16"/>
                </a:lnTo>
                <a:lnTo>
                  <a:pt x="26317" y="24"/>
                </a:lnTo>
                <a:lnTo>
                  <a:pt x="26393" y="35"/>
                </a:lnTo>
                <a:lnTo>
                  <a:pt x="26469" y="48"/>
                </a:lnTo>
                <a:lnTo>
                  <a:pt x="26543" y="61"/>
                </a:lnTo>
                <a:lnTo>
                  <a:pt x="26618" y="78"/>
                </a:lnTo>
                <a:lnTo>
                  <a:pt x="26691" y="96"/>
                </a:lnTo>
                <a:lnTo>
                  <a:pt x="26764" y="116"/>
                </a:lnTo>
                <a:lnTo>
                  <a:pt x="26836" y="137"/>
                </a:lnTo>
                <a:lnTo>
                  <a:pt x="26908" y="160"/>
                </a:lnTo>
                <a:lnTo>
                  <a:pt x="26977" y="185"/>
                </a:lnTo>
                <a:lnTo>
                  <a:pt x="27047" y="211"/>
                </a:lnTo>
                <a:lnTo>
                  <a:pt x="27117" y="239"/>
                </a:lnTo>
                <a:lnTo>
                  <a:pt x="27185" y="270"/>
                </a:lnTo>
                <a:lnTo>
                  <a:pt x="27251" y="301"/>
                </a:lnTo>
                <a:lnTo>
                  <a:pt x="27318" y="334"/>
                </a:lnTo>
                <a:lnTo>
                  <a:pt x="27383" y="368"/>
                </a:lnTo>
                <a:lnTo>
                  <a:pt x="27448" y="404"/>
                </a:lnTo>
                <a:lnTo>
                  <a:pt x="27510" y="441"/>
                </a:lnTo>
                <a:lnTo>
                  <a:pt x="27573" y="481"/>
                </a:lnTo>
                <a:lnTo>
                  <a:pt x="27634" y="520"/>
                </a:lnTo>
                <a:lnTo>
                  <a:pt x="27695" y="563"/>
                </a:lnTo>
                <a:lnTo>
                  <a:pt x="27754" y="606"/>
                </a:lnTo>
                <a:lnTo>
                  <a:pt x="27812" y="650"/>
                </a:lnTo>
                <a:lnTo>
                  <a:pt x="27870" y="696"/>
                </a:lnTo>
                <a:lnTo>
                  <a:pt x="27926" y="744"/>
                </a:lnTo>
                <a:lnTo>
                  <a:pt x="27980" y="792"/>
                </a:lnTo>
                <a:lnTo>
                  <a:pt x="28034" y="842"/>
                </a:lnTo>
                <a:lnTo>
                  <a:pt x="28086" y="893"/>
                </a:lnTo>
                <a:lnTo>
                  <a:pt x="28137" y="946"/>
                </a:lnTo>
                <a:lnTo>
                  <a:pt x="28187" y="999"/>
                </a:lnTo>
                <a:lnTo>
                  <a:pt x="28236" y="1054"/>
                </a:lnTo>
                <a:lnTo>
                  <a:pt x="28283" y="1109"/>
                </a:lnTo>
                <a:lnTo>
                  <a:pt x="28330" y="1167"/>
                </a:lnTo>
                <a:lnTo>
                  <a:pt x="28373" y="1225"/>
                </a:lnTo>
                <a:lnTo>
                  <a:pt x="28417" y="1284"/>
                </a:lnTo>
                <a:lnTo>
                  <a:pt x="28459" y="1345"/>
                </a:lnTo>
                <a:lnTo>
                  <a:pt x="28499" y="1406"/>
                </a:lnTo>
                <a:lnTo>
                  <a:pt x="28538" y="1468"/>
                </a:lnTo>
                <a:lnTo>
                  <a:pt x="28575" y="1532"/>
                </a:lnTo>
                <a:lnTo>
                  <a:pt x="28612" y="1596"/>
                </a:lnTo>
                <a:lnTo>
                  <a:pt x="28646" y="1661"/>
                </a:lnTo>
                <a:lnTo>
                  <a:pt x="28680" y="1728"/>
                </a:lnTo>
                <a:lnTo>
                  <a:pt x="28711" y="1795"/>
                </a:lnTo>
                <a:lnTo>
                  <a:pt x="28740" y="1863"/>
                </a:lnTo>
                <a:lnTo>
                  <a:pt x="28768" y="1932"/>
                </a:lnTo>
                <a:lnTo>
                  <a:pt x="28795" y="2001"/>
                </a:lnTo>
                <a:lnTo>
                  <a:pt x="28820" y="2072"/>
                </a:lnTo>
                <a:lnTo>
                  <a:pt x="28843" y="2143"/>
                </a:lnTo>
                <a:lnTo>
                  <a:pt x="28865" y="2215"/>
                </a:lnTo>
                <a:lnTo>
                  <a:pt x="28884" y="2288"/>
                </a:lnTo>
                <a:lnTo>
                  <a:pt x="28902" y="2361"/>
                </a:lnTo>
                <a:lnTo>
                  <a:pt x="28918" y="2435"/>
                </a:lnTo>
                <a:lnTo>
                  <a:pt x="28933" y="2510"/>
                </a:lnTo>
                <a:lnTo>
                  <a:pt x="28945" y="2585"/>
                </a:lnTo>
                <a:lnTo>
                  <a:pt x="28955" y="2661"/>
                </a:lnTo>
                <a:lnTo>
                  <a:pt x="28965" y="2738"/>
                </a:lnTo>
                <a:lnTo>
                  <a:pt x="28971" y="2815"/>
                </a:lnTo>
                <a:lnTo>
                  <a:pt x="28976" y="2893"/>
                </a:lnTo>
                <a:lnTo>
                  <a:pt x="28979" y="2971"/>
                </a:lnTo>
                <a:lnTo>
                  <a:pt x="28980" y="3050"/>
                </a:lnTo>
                <a:lnTo>
                  <a:pt x="28980" y="5222"/>
                </a:lnTo>
                <a:lnTo>
                  <a:pt x="28979" y="5273"/>
                </a:lnTo>
                <a:lnTo>
                  <a:pt x="28978" y="5323"/>
                </a:lnTo>
                <a:lnTo>
                  <a:pt x="28974" y="5373"/>
                </a:lnTo>
                <a:lnTo>
                  <a:pt x="28969" y="5422"/>
                </a:lnTo>
                <a:lnTo>
                  <a:pt x="28965" y="5447"/>
                </a:lnTo>
                <a:lnTo>
                  <a:pt x="28961" y="5471"/>
                </a:lnTo>
                <a:lnTo>
                  <a:pt x="28955" y="5495"/>
                </a:lnTo>
                <a:lnTo>
                  <a:pt x="28950" y="5518"/>
                </a:lnTo>
                <a:lnTo>
                  <a:pt x="28943" y="5542"/>
                </a:lnTo>
                <a:lnTo>
                  <a:pt x="28936" y="5565"/>
                </a:lnTo>
                <a:lnTo>
                  <a:pt x="28927" y="5588"/>
                </a:lnTo>
                <a:lnTo>
                  <a:pt x="28918" y="5610"/>
                </a:lnTo>
                <a:lnTo>
                  <a:pt x="28825" y="5605"/>
                </a:lnTo>
                <a:lnTo>
                  <a:pt x="28733" y="5603"/>
                </a:lnTo>
                <a:lnTo>
                  <a:pt x="28640" y="5603"/>
                </a:lnTo>
                <a:lnTo>
                  <a:pt x="28548" y="5605"/>
                </a:lnTo>
                <a:lnTo>
                  <a:pt x="28456" y="5610"/>
                </a:lnTo>
                <a:lnTo>
                  <a:pt x="28364" y="5617"/>
                </a:lnTo>
                <a:lnTo>
                  <a:pt x="28274" y="5625"/>
                </a:lnTo>
                <a:lnTo>
                  <a:pt x="28183" y="5637"/>
                </a:lnTo>
                <a:lnTo>
                  <a:pt x="28092" y="5649"/>
                </a:lnTo>
                <a:lnTo>
                  <a:pt x="28003" y="5665"/>
                </a:lnTo>
                <a:lnTo>
                  <a:pt x="27913" y="5682"/>
                </a:lnTo>
                <a:lnTo>
                  <a:pt x="27825" y="5702"/>
                </a:lnTo>
                <a:lnTo>
                  <a:pt x="27737" y="5725"/>
                </a:lnTo>
                <a:lnTo>
                  <a:pt x="27650" y="5749"/>
                </a:lnTo>
                <a:lnTo>
                  <a:pt x="27564" y="5776"/>
                </a:lnTo>
                <a:lnTo>
                  <a:pt x="27478" y="5805"/>
                </a:lnTo>
                <a:lnTo>
                  <a:pt x="27437" y="5821"/>
                </a:lnTo>
                <a:lnTo>
                  <a:pt x="27394" y="5836"/>
                </a:lnTo>
                <a:lnTo>
                  <a:pt x="27352" y="5853"/>
                </a:lnTo>
                <a:lnTo>
                  <a:pt x="27311" y="5870"/>
                </a:lnTo>
                <a:lnTo>
                  <a:pt x="27269" y="5887"/>
                </a:lnTo>
                <a:lnTo>
                  <a:pt x="27228" y="5906"/>
                </a:lnTo>
                <a:lnTo>
                  <a:pt x="27187" y="5925"/>
                </a:lnTo>
                <a:lnTo>
                  <a:pt x="27147" y="5945"/>
                </a:lnTo>
                <a:lnTo>
                  <a:pt x="27107" y="5964"/>
                </a:lnTo>
                <a:lnTo>
                  <a:pt x="27066" y="5985"/>
                </a:lnTo>
                <a:lnTo>
                  <a:pt x="27026" y="6007"/>
                </a:lnTo>
                <a:lnTo>
                  <a:pt x="26988" y="6029"/>
                </a:lnTo>
                <a:lnTo>
                  <a:pt x="26948" y="6051"/>
                </a:lnTo>
                <a:lnTo>
                  <a:pt x="26910" y="6075"/>
                </a:lnTo>
                <a:lnTo>
                  <a:pt x="26871" y="6098"/>
                </a:lnTo>
                <a:lnTo>
                  <a:pt x="26833" y="6123"/>
                </a:lnTo>
                <a:lnTo>
                  <a:pt x="26795" y="6148"/>
                </a:lnTo>
                <a:lnTo>
                  <a:pt x="26758" y="6173"/>
                </a:lnTo>
                <a:lnTo>
                  <a:pt x="26721" y="6199"/>
                </a:lnTo>
                <a:lnTo>
                  <a:pt x="26684" y="6226"/>
                </a:lnTo>
                <a:lnTo>
                  <a:pt x="26648" y="6253"/>
                </a:lnTo>
                <a:lnTo>
                  <a:pt x="26612" y="6281"/>
                </a:lnTo>
                <a:lnTo>
                  <a:pt x="26577" y="6309"/>
                </a:lnTo>
                <a:lnTo>
                  <a:pt x="26541" y="6338"/>
                </a:lnTo>
                <a:lnTo>
                  <a:pt x="26507" y="6368"/>
                </a:lnTo>
                <a:lnTo>
                  <a:pt x="26473" y="6398"/>
                </a:lnTo>
                <a:lnTo>
                  <a:pt x="26438" y="6430"/>
                </a:lnTo>
                <a:lnTo>
                  <a:pt x="26405" y="6462"/>
                </a:lnTo>
                <a:lnTo>
                  <a:pt x="26372" y="6494"/>
                </a:lnTo>
                <a:lnTo>
                  <a:pt x="26339" y="6526"/>
                </a:lnTo>
                <a:lnTo>
                  <a:pt x="26307" y="6560"/>
                </a:lnTo>
                <a:lnTo>
                  <a:pt x="26275" y="6594"/>
                </a:lnTo>
                <a:lnTo>
                  <a:pt x="26232" y="6643"/>
                </a:lnTo>
                <a:lnTo>
                  <a:pt x="26191" y="6694"/>
                </a:lnTo>
                <a:lnTo>
                  <a:pt x="26152" y="6744"/>
                </a:lnTo>
                <a:lnTo>
                  <a:pt x="26113" y="6796"/>
                </a:lnTo>
                <a:lnTo>
                  <a:pt x="26076" y="6848"/>
                </a:lnTo>
                <a:lnTo>
                  <a:pt x="26041" y="6901"/>
                </a:lnTo>
                <a:lnTo>
                  <a:pt x="26006" y="6954"/>
                </a:lnTo>
                <a:lnTo>
                  <a:pt x="25973" y="7008"/>
                </a:lnTo>
                <a:lnTo>
                  <a:pt x="25942" y="7063"/>
                </a:lnTo>
                <a:lnTo>
                  <a:pt x="25911" y="7119"/>
                </a:lnTo>
                <a:lnTo>
                  <a:pt x="25882" y="7174"/>
                </a:lnTo>
                <a:lnTo>
                  <a:pt x="25855" y="7231"/>
                </a:lnTo>
                <a:lnTo>
                  <a:pt x="25829" y="7287"/>
                </a:lnTo>
                <a:lnTo>
                  <a:pt x="25804" y="7344"/>
                </a:lnTo>
                <a:lnTo>
                  <a:pt x="25780" y="7403"/>
                </a:lnTo>
                <a:lnTo>
                  <a:pt x="25758" y="7461"/>
                </a:lnTo>
                <a:lnTo>
                  <a:pt x="25738" y="7519"/>
                </a:lnTo>
                <a:lnTo>
                  <a:pt x="25719" y="7578"/>
                </a:lnTo>
                <a:lnTo>
                  <a:pt x="25701" y="7637"/>
                </a:lnTo>
                <a:lnTo>
                  <a:pt x="25684" y="7697"/>
                </a:lnTo>
                <a:lnTo>
                  <a:pt x="25669" y="7757"/>
                </a:lnTo>
                <a:lnTo>
                  <a:pt x="25655" y="7817"/>
                </a:lnTo>
                <a:lnTo>
                  <a:pt x="25643" y="7877"/>
                </a:lnTo>
                <a:lnTo>
                  <a:pt x="25631" y="7938"/>
                </a:lnTo>
                <a:lnTo>
                  <a:pt x="25622" y="7998"/>
                </a:lnTo>
                <a:lnTo>
                  <a:pt x="25614" y="8058"/>
                </a:lnTo>
                <a:lnTo>
                  <a:pt x="25606" y="8120"/>
                </a:lnTo>
                <a:lnTo>
                  <a:pt x="25601" y="8180"/>
                </a:lnTo>
                <a:lnTo>
                  <a:pt x="25597" y="8242"/>
                </a:lnTo>
                <a:lnTo>
                  <a:pt x="25595" y="8303"/>
                </a:lnTo>
                <a:lnTo>
                  <a:pt x="25593" y="8363"/>
                </a:lnTo>
                <a:lnTo>
                  <a:pt x="25593" y="8425"/>
                </a:lnTo>
                <a:lnTo>
                  <a:pt x="25595" y="8486"/>
                </a:lnTo>
                <a:lnTo>
                  <a:pt x="25597" y="8547"/>
                </a:lnTo>
                <a:lnTo>
                  <a:pt x="25601" y="8608"/>
                </a:lnTo>
                <a:lnTo>
                  <a:pt x="25607" y="8668"/>
                </a:lnTo>
                <a:lnTo>
                  <a:pt x="25614" y="8729"/>
                </a:lnTo>
                <a:lnTo>
                  <a:pt x="25622" y="8789"/>
                </a:lnTo>
                <a:lnTo>
                  <a:pt x="25632" y="8849"/>
                </a:lnTo>
                <a:lnTo>
                  <a:pt x="25644" y="8910"/>
                </a:lnTo>
                <a:lnTo>
                  <a:pt x="25656" y="8969"/>
                </a:lnTo>
                <a:lnTo>
                  <a:pt x="25670" y="9028"/>
                </a:lnTo>
                <a:lnTo>
                  <a:pt x="25686" y="9088"/>
                </a:lnTo>
                <a:lnTo>
                  <a:pt x="25702" y="9146"/>
                </a:lnTo>
                <a:lnTo>
                  <a:pt x="25721" y="9204"/>
                </a:lnTo>
                <a:lnTo>
                  <a:pt x="25740" y="9263"/>
                </a:lnTo>
                <a:lnTo>
                  <a:pt x="25762" y="9320"/>
                </a:lnTo>
                <a:lnTo>
                  <a:pt x="25783" y="9377"/>
                </a:lnTo>
                <a:lnTo>
                  <a:pt x="25807" y="9434"/>
                </a:lnTo>
                <a:lnTo>
                  <a:pt x="25832" y="9490"/>
                </a:lnTo>
                <a:lnTo>
                  <a:pt x="25859" y="9546"/>
                </a:lnTo>
                <a:lnTo>
                  <a:pt x="25888" y="9601"/>
                </a:lnTo>
                <a:lnTo>
                  <a:pt x="25917" y="9655"/>
                </a:lnTo>
                <a:lnTo>
                  <a:pt x="25948" y="9709"/>
                </a:lnTo>
                <a:lnTo>
                  <a:pt x="25980" y="9762"/>
                </a:lnTo>
                <a:lnTo>
                  <a:pt x="26015" y="9815"/>
                </a:lnTo>
                <a:lnTo>
                  <a:pt x="26050" y="9867"/>
                </a:lnTo>
                <a:lnTo>
                  <a:pt x="26086" y="9918"/>
                </a:lnTo>
                <a:lnTo>
                  <a:pt x="26124" y="9969"/>
                </a:lnTo>
                <a:lnTo>
                  <a:pt x="26163" y="10018"/>
                </a:lnTo>
                <a:lnTo>
                  <a:pt x="26205" y="10067"/>
                </a:lnTo>
                <a:lnTo>
                  <a:pt x="26247" y="10116"/>
                </a:lnTo>
                <a:lnTo>
                  <a:pt x="26290" y="10163"/>
                </a:lnTo>
                <a:lnTo>
                  <a:pt x="26336" y="10210"/>
                </a:lnTo>
                <a:lnTo>
                  <a:pt x="26383" y="10254"/>
                </a:lnTo>
                <a:lnTo>
                  <a:pt x="26430" y="10298"/>
                </a:lnTo>
                <a:lnTo>
                  <a:pt x="26479" y="10340"/>
                </a:lnTo>
                <a:lnTo>
                  <a:pt x="26528" y="10380"/>
                </a:lnTo>
                <a:lnTo>
                  <a:pt x="26579" y="10419"/>
                </a:lnTo>
                <a:lnTo>
                  <a:pt x="26630" y="10456"/>
                </a:lnTo>
                <a:lnTo>
                  <a:pt x="26682" y="10492"/>
                </a:lnTo>
                <a:lnTo>
                  <a:pt x="26735" y="10525"/>
                </a:lnTo>
                <a:lnTo>
                  <a:pt x="26788" y="10557"/>
                </a:lnTo>
                <a:lnTo>
                  <a:pt x="26843" y="10588"/>
                </a:lnTo>
                <a:lnTo>
                  <a:pt x="26897" y="10618"/>
                </a:lnTo>
                <a:lnTo>
                  <a:pt x="26954" y="10645"/>
                </a:lnTo>
                <a:lnTo>
                  <a:pt x="27010" y="10671"/>
                </a:lnTo>
                <a:lnTo>
                  <a:pt x="27067" y="10695"/>
                </a:lnTo>
                <a:lnTo>
                  <a:pt x="27124" y="10718"/>
                </a:lnTo>
                <a:lnTo>
                  <a:pt x="27182" y="10738"/>
                </a:lnTo>
                <a:lnTo>
                  <a:pt x="27240" y="10758"/>
                </a:lnTo>
                <a:lnTo>
                  <a:pt x="27298" y="10776"/>
                </a:lnTo>
                <a:lnTo>
                  <a:pt x="27357" y="10792"/>
                </a:lnTo>
                <a:lnTo>
                  <a:pt x="27417" y="10807"/>
                </a:lnTo>
                <a:lnTo>
                  <a:pt x="27476" y="10821"/>
                </a:lnTo>
                <a:lnTo>
                  <a:pt x="27535" y="10832"/>
                </a:lnTo>
                <a:lnTo>
                  <a:pt x="27596" y="10841"/>
                </a:lnTo>
                <a:lnTo>
                  <a:pt x="27655" y="10850"/>
                </a:lnTo>
                <a:lnTo>
                  <a:pt x="27716" y="10857"/>
                </a:lnTo>
                <a:lnTo>
                  <a:pt x="27776" y="10862"/>
                </a:lnTo>
                <a:lnTo>
                  <a:pt x="27836" y="10865"/>
                </a:lnTo>
                <a:lnTo>
                  <a:pt x="27897" y="10867"/>
                </a:lnTo>
                <a:lnTo>
                  <a:pt x="27956" y="10868"/>
                </a:lnTo>
                <a:lnTo>
                  <a:pt x="28016" y="10867"/>
                </a:lnTo>
                <a:lnTo>
                  <a:pt x="28077" y="10864"/>
                </a:lnTo>
                <a:lnTo>
                  <a:pt x="28136" y="10860"/>
                </a:lnTo>
                <a:lnTo>
                  <a:pt x="28195" y="10854"/>
                </a:lnTo>
                <a:lnTo>
                  <a:pt x="28255" y="10847"/>
                </a:lnTo>
                <a:lnTo>
                  <a:pt x="28314" y="10838"/>
                </a:lnTo>
                <a:lnTo>
                  <a:pt x="28372" y="10828"/>
                </a:lnTo>
                <a:lnTo>
                  <a:pt x="28431" y="10815"/>
                </a:lnTo>
                <a:lnTo>
                  <a:pt x="28488" y="10802"/>
                </a:lnTo>
                <a:lnTo>
                  <a:pt x="28545" y="10786"/>
                </a:lnTo>
                <a:lnTo>
                  <a:pt x="28603" y="10770"/>
                </a:lnTo>
                <a:lnTo>
                  <a:pt x="28659" y="10752"/>
                </a:lnTo>
                <a:lnTo>
                  <a:pt x="28714" y="10732"/>
                </a:lnTo>
                <a:lnTo>
                  <a:pt x="28769" y="10710"/>
                </a:lnTo>
                <a:lnTo>
                  <a:pt x="28823" y="10687"/>
                </a:lnTo>
                <a:lnTo>
                  <a:pt x="28877" y="10662"/>
                </a:lnTo>
                <a:lnTo>
                  <a:pt x="28930" y="10636"/>
                </a:lnTo>
                <a:lnTo>
                  <a:pt x="28983" y="10609"/>
                </a:lnTo>
                <a:lnTo>
                  <a:pt x="29034" y="10580"/>
                </a:lnTo>
                <a:lnTo>
                  <a:pt x="29083" y="10549"/>
                </a:lnTo>
                <a:lnTo>
                  <a:pt x="29133" y="10517"/>
                </a:lnTo>
                <a:lnTo>
                  <a:pt x="29181" y="10482"/>
                </a:lnTo>
                <a:lnTo>
                  <a:pt x="29229" y="10447"/>
                </a:lnTo>
                <a:lnTo>
                  <a:pt x="29276" y="10411"/>
                </a:lnTo>
                <a:lnTo>
                  <a:pt x="29321" y="10372"/>
                </a:lnTo>
                <a:lnTo>
                  <a:pt x="29366" y="10332"/>
                </a:lnTo>
                <a:lnTo>
                  <a:pt x="29408" y="10291"/>
                </a:lnTo>
                <a:lnTo>
                  <a:pt x="29450" y="10247"/>
                </a:lnTo>
                <a:lnTo>
                  <a:pt x="29491" y="10202"/>
                </a:lnTo>
                <a:lnTo>
                  <a:pt x="29530" y="10157"/>
                </a:lnTo>
                <a:lnTo>
                  <a:pt x="29569" y="10109"/>
                </a:lnTo>
                <a:lnTo>
                  <a:pt x="29605" y="10060"/>
                </a:lnTo>
                <a:lnTo>
                  <a:pt x="29640" y="10009"/>
                </a:lnTo>
                <a:lnTo>
                  <a:pt x="29674" y="9957"/>
                </a:lnTo>
                <a:lnTo>
                  <a:pt x="29707" y="9903"/>
                </a:lnTo>
                <a:lnTo>
                  <a:pt x="29727" y="9868"/>
                </a:lnTo>
                <a:lnTo>
                  <a:pt x="29746" y="9833"/>
                </a:lnTo>
                <a:lnTo>
                  <a:pt x="29764" y="9798"/>
                </a:lnTo>
                <a:lnTo>
                  <a:pt x="29783" y="9761"/>
                </a:lnTo>
                <a:lnTo>
                  <a:pt x="29800" y="9726"/>
                </a:lnTo>
                <a:lnTo>
                  <a:pt x="29817" y="9688"/>
                </a:lnTo>
                <a:lnTo>
                  <a:pt x="29833" y="9652"/>
                </a:lnTo>
                <a:lnTo>
                  <a:pt x="29850" y="9614"/>
                </a:lnTo>
                <a:lnTo>
                  <a:pt x="29864" y="9577"/>
                </a:lnTo>
                <a:lnTo>
                  <a:pt x="29879" y="9538"/>
                </a:lnTo>
                <a:lnTo>
                  <a:pt x="29893" y="9501"/>
                </a:lnTo>
                <a:lnTo>
                  <a:pt x="29906" y="9462"/>
                </a:lnTo>
                <a:lnTo>
                  <a:pt x="29918" y="9424"/>
                </a:lnTo>
                <a:lnTo>
                  <a:pt x="29931" y="9384"/>
                </a:lnTo>
                <a:lnTo>
                  <a:pt x="29942" y="9346"/>
                </a:lnTo>
                <a:lnTo>
                  <a:pt x="29953" y="9306"/>
                </a:lnTo>
                <a:lnTo>
                  <a:pt x="29962" y="9267"/>
                </a:lnTo>
                <a:lnTo>
                  <a:pt x="29971" y="9227"/>
                </a:lnTo>
                <a:lnTo>
                  <a:pt x="29980" y="9188"/>
                </a:lnTo>
                <a:lnTo>
                  <a:pt x="29988" y="9147"/>
                </a:lnTo>
                <a:lnTo>
                  <a:pt x="29994" y="9108"/>
                </a:lnTo>
                <a:lnTo>
                  <a:pt x="30001" y="9068"/>
                </a:lnTo>
                <a:lnTo>
                  <a:pt x="30006" y="9027"/>
                </a:lnTo>
                <a:lnTo>
                  <a:pt x="30011" y="8988"/>
                </a:lnTo>
                <a:lnTo>
                  <a:pt x="30015" y="8947"/>
                </a:lnTo>
                <a:lnTo>
                  <a:pt x="30018" y="8908"/>
                </a:lnTo>
                <a:lnTo>
                  <a:pt x="30020" y="8867"/>
                </a:lnTo>
                <a:lnTo>
                  <a:pt x="30021" y="8827"/>
                </a:lnTo>
                <a:lnTo>
                  <a:pt x="30023" y="8787"/>
                </a:lnTo>
                <a:lnTo>
                  <a:pt x="30023" y="8747"/>
                </a:lnTo>
                <a:lnTo>
                  <a:pt x="30021" y="8707"/>
                </a:lnTo>
                <a:lnTo>
                  <a:pt x="30019" y="8667"/>
                </a:lnTo>
                <a:lnTo>
                  <a:pt x="30017" y="8628"/>
                </a:lnTo>
                <a:lnTo>
                  <a:pt x="30013" y="8588"/>
                </a:lnTo>
                <a:lnTo>
                  <a:pt x="30009" y="8549"/>
                </a:lnTo>
                <a:lnTo>
                  <a:pt x="30004" y="8509"/>
                </a:lnTo>
                <a:lnTo>
                  <a:pt x="29998" y="8471"/>
                </a:lnTo>
                <a:lnTo>
                  <a:pt x="29990" y="8432"/>
                </a:lnTo>
                <a:lnTo>
                  <a:pt x="29982" y="8394"/>
                </a:lnTo>
                <a:lnTo>
                  <a:pt x="29974" y="8355"/>
                </a:lnTo>
                <a:lnTo>
                  <a:pt x="29963" y="8317"/>
                </a:lnTo>
                <a:lnTo>
                  <a:pt x="29953" y="8279"/>
                </a:lnTo>
                <a:lnTo>
                  <a:pt x="29941" y="8242"/>
                </a:lnTo>
                <a:lnTo>
                  <a:pt x="29928" y="8204"/>
                </a:lnTo>
                <a:lnTo>
                  <a:pt x="29914" y="8168"/>
                </a:lnTo>
                <a:lnTo>
                  <a:pt x="29900" y="8130"/>
                </a:lnTo>
                <a:lnTo>
                  <a:pt x="29884" y="8095"/>
                </a:lnTo>
                <a:lnTo>
                  <a:pt x="29867" y="8058"/>
                </a:lnTo>
                <a:lnTo>
                  <a:pt x="29850" y="8023"/>
                </a:lnTo>
                <a:lnTo>
                  <a:pt x="29831" y="7989"/>
                </a:lnTo>
                <a:lnTo>
                  <a:pt x="29811" y="7954"/>
                </a:lnTo>
                <a:lnTo>
                  <a:pt x="29790" y="7920"/>
                </a:lnTo>
                <a:lnTo>
                  <a:pt x="29767" y="7887"/>
                </a:lnTo>
                <a:lnTo>
                  <a:pt x="29745" y="7853"/>
                </a:lnTo>
                <a:lnTo>
                  <a:pt x="29721" y="7821"/>
                </a:lnTo>
                <a:lnTo>
                  <a:pt x="29696" y="7789"/>
                </a:lnTo>
                <a:lnTo>
                  <a:pt x="29670" y="7758"/>
                </a:lnTo>
                <a:lnTo>
                  <a:pt x="29643" y="7726"/>
                </a:lnTo>
                <a:lnTo>
                  <a:pt x="29613" y="7696"/>
                </a:lnTo>
                <a:lnTo>
                  <a:pt x="29584" y="7666"/>
                </a:lnTo>
                <a:lnTo>
                  <a:pt x="29553" y="7637"/>
                </a:lnTo>
                <a:lnTo>
                  <a:pt x="29522" y="7609"/>
                </a:lnTo>
                <a:lnTo>
                  <a:pt x="29488" y="7581"/>
                </a:lnTo>
                <a:lnTo>
                  <a:pt x="29454" y="7554"/>
                </a:lnTo>
                <a:lnTo>
                  <a:pt x="29417" y="7517"/>
                </a:lnTo>
                <a:lnTo>
                  <a:pt x="29384" y="7487"/>
                </a:lnTo>
                <a:lnTo>
                  <a:pt x="29355" y="7461"/>
                </a:lnTo>
                <a:lnTo>
                  <a:pt x="29331" y="7439"/>
                </a:lnTo>
                <a:lnTo>
                  <a:pt x="29297" y="7412"/>
                </a:lnTo>
                <a:lnTo>
                  <a:pt x="29285" y="7403"/>
                </a:lnTo>
                <a:close/>
              </a:path>
            </a:pathLst>
          </a:custGeom>
          <a:solidFill>
            <a:srgbClr val="47BAB8"/>
          </a:solidFill>
          <a:ln w="38100">
            <a:solidFill>
              <a:schemeClr val="bg1"/>
            </a:solidFill>
          </a:ln>
          <a:effectLst>
            <a:outerShdw blurRad="57150" dist="19050" dir="5400000" algn="ctr" rotWithShape="0">
              <a:srgbClr val="000000">
                <a:alpha val="63000"/>
              </a:srgbClr>
            </a:outerShdw>
          </a:effectLst>
        </p:spPr>
        <p:txBody>
          <a:bodyPr rIns="378000" anchor="ctr">
            <a:normAutofit/>
          </a:bodyPr>
          <a:lstStyle/>
          <a:p>
            <a:pPr algn="ctr" defTabSz="1371600">
              <a:defRPr/>
            </a:pPr>
            <a:r>
              <a:rPr lang="en-US" altLang="zh-CN" sz="3000" kern="0">
                <a:solidFill>
                  <a:srgbClr val="FFFFFF"/>
                </a:solidFill>
                <a:latin typeface="#9Slide03 AllRoundGothic" panose="020B0703020202020104" pitchFamily="34" charset="0"/>
                <a:ea typeface="微软雅黑"/>
                <a:cs typeface="+mn-ea"/>
                <a:sym typeface="+mn-lt"/>
              </a:rPr>
              <a:t>Câu 19</a:t>
            </a:r>
            <a:endParaRPr lang="zh-CN" altLang="en-US" sz="3000" kern="0" dirty="0">
              <a:solidFill>
                <a:srgbClr val="FFFFFF"/>
              </a:solidFill>
              <a:latin typeface="#9Slide03 AllRoundGothic" panose="020B0703020202020104" pitchFamily="34" charset="0"/>
              <a:ea typeface="微软雅黑"/>
              <a:cs typeface="+mn-ea"/>
              <a:sym typeface="+mn-lt"/>
            </a:endParaRPr>
          </a:p>
        </p:txBody>
      </p:sp>
      <p:pic>
        <p:nvPicPr>
          <p:cNvPr id="4" name="图片 6" descr="n23 Fb Tran Manh Tung">
            <a:extLst>
              <a:ext uri="{FF2B5EF4-FFF2-40B4-BE49-F238E27FC236}">
                <a16:creationId xmlns:a16="http://schemas.microsoft.com/office/drawing/2014/main" id="{31069C81-9DD2-E896-4697-7D8839E54AC7}"/>
              </a:ext>
            </a:extLst>
          </p:cNvPr>
          <p:cNvPicPr>
            <a:picLocks noChangeAspect="1"/>
          </p:cNvPicPr>
          <p:nvPr/>
        </p:nvPicPr>
        <p:blipFill>
          <a:blip r:embed="rId8"/>
          <a:stretch>
            <a:fillRect/>
          </a:stretch>
        </p:blipFill>
        <p:spPr>
          <a:xfrm>
            <a:off x="573470" y="3086100"/>
            <a:ext cx="1640706" cy="2116983"/>
          </a:xfrm>
          <a:prstGeom prst="rect">
            <a:avLst/>
          </a:prstGeom>
        </p:spPr>
      </p:pic>
      <p:pic>
        <p:nvPicPr>
          <p:cNvPr id="35" name="图片 34" descr="n23 Fb Tran Manh Tung"/>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3715999" y="-2931"/>
            <a:ext cx="4560277" cy="2378193"/>
          </a:xfrm>
          <a:prstGeom prst="rect">
            <a:avLst/>
          </a:prstGeom>
        </p:spPr>
      </p:pic>
      <p:sp>
        <p:nvSpPr>
          <p:cNvPr id="5" name="MH_SubTitle_1" descr="n23 Fb Tran Manh Tung">
            <a:extLst>
              <a:ext uri="{FF2B5EF4-FFF2-40B4-BE49-F238E27FC236}">
                <a16:creationId xmlns:a16="http://schemas.microsoft.com/office/drawing/2014/main" id="{9D28E713-95EC-66F4-239B-A093E3023D9A}"/>
              </a:ext>
            </a:extLst>
          </p:cNvPr>
          <p:cNvSpPr/>
          <p:nvPr>
            <p:custDataLst>
              <p:tags r:id="rId2"/>
            </p:custDataLst>
          </p:nvPr>
        </p:nvSpPr>
        <p:spPr>
          <a:xfrm>
            <a:off x="2214176" y="764607"/>
            <a:ext cx="9953474" cy="1206253"/>
          </a:xfrm>
          <a:prstGeom prst="rect">
            <a:avLst/>
          </a:prstGeom>
          <a:solidFill>
            <a:srgbClr val="FFFFFF"/>
          </a:solidFill>
          <a:effectLst/>
        </p:spPr>
        <p:txBody>
          <a:bodyPr anchor="ctr"/>
          <a:lstStyle/>
          <a:p>
            <a:pPr algn="ctr" defTabSz="1828755">
              <a:lnSpc>
                <a:spcPct val="150000"/>
              </a:lnSpc>
              <a:defRPr/>
            </a:pPr>
            <a:r>
              <a:rPr lang="en-US" altLang="zh-CN" sz="2800" kern="0">
                <a:latin typeface="#9Slide03 AllRoundGothic" panose="020B0703020202020104" pitchFamily="34" charset="0"/>
                <a:ea typeface="微软雅黑"/>
                <a:cs typeface="+mn-ea"/>
                <a:sym typeface="+mn-lt"/>
              </a:rPr>
              <a:t>ỨNG DỤNG CỦA VẬT LÍ TRONG CÔNG NGHIỆP HẠT NHÂN</a:t>
            </a:r>
            <a:endParaRPr lang="zh-CN" altLang="en-US" sz="2800" kern="0" dirty="0">
              <a:latin typeface="#9Slide03 AllRoundGothic" panose="020B0703020202020104" pitchFamily="34" charset="0"/>
              <a:ea typeface="微软雅黑"/>
              <a:cs typeface="+mn-ea"/>
              <a:sym typeface="+mn-lt"/>
            </a:endParaRPr>
          </a:p>
        </p:txBody>
      </p:sp>
      <p:sp>
        <p:nvSpPr>
          <p:cNvPr id="10" name="MH_Text_1" descr="n23 Fb Tran Manh Tung">
            <a:extLst>
              <a:ext uri="{FF2B5EF4-FFF2-40B4-BE49-F238E27FC236}">
                <a16:creationId xmlns:a16="http://schemas.microsoft.com/office/drawing/2014/main" id="{D2736301-29F1-4374-397E-F866BCBA502C}"/>
              </a:ext>
            </a:extLst>
          </p:cNvPr>
          <p:cNvSpPr txBox="1">
            <a:spLocks noChangeArrowheads="1"/>
          </p:cNvSpPr>
          <p:nvPr>
            <p:custDataLst>
              <p:tags r:id="rId3"/>
            </p:custDataLst>
          </p:nvPr>
        </p:nvSpPr>
        <p:spPr bwMode="auto">
          <a:xfrm>
            <a:off x="3474719" y="2114146"/>
            <a:ext cx="14584679" cy="1048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lvl="0" algn="just"/>
            <a:r>
              <a:rPr lang="en-US" sz="2800"/>
              <a:t>+ Kể tên vài quốc gia đang sử dụng nguồn năng lượng điện này? Quốc gia nào đang sử dụng nguồn năng lượng điện này là chủ yếu?</a:t>
            </a:r>
          </a:p>
        </p:txBody>
      </p:sp>
      <p:sp>
        <p:nvSpPr>
          <p:cNvPr id="2" name="MH_Other_5" descr="n23 Fb Tran Manh Tung">
            <a:extLst>
              <a:ext uri="{FF2B5EF4-FFF2-40B4-BE49-F238E27FC236}">
                <a16:creationId xmlns:a16="http://schemas.microsoft.com/office/drawing/2014/main" id="{F15B6D15-C60E-5DFD-3471-B2FCD1B58267}"/>
              </a:ext>
            </a:extLst>
          </p:cNvPr>
          <p:cNvSpPr>
            <a:spLocks noChangeArrowheads="1"/>
          </p:cNvSpPr>
          <p:nvPr>
            <p:custDataLst>
              <p:tags r:id="rId4"/>
            </p:custDataLst>
          </p:nvPr>
        </p:nvSpPr>
        <p:spPr bwMode="auto">
          <a:xfrm rot="1805303" flipH="1">
            <a:off x="1405753" y="720126"/>
            <a:ext cx="1172424" cy="1010529"/>
          </a:xfrm>
          <a:prstGeom prst="triangle">
            <a:avLst>
              <a:gd name="adj" fmla="val 50000"/>
            </a:avLst>
          </a:prstGeom>
          <a:solidFill>
            <a:srgbClr val="FFC305">
              <a:lumMod val="40000"/>
              <a:lumOff val="60000"/>
            </a:srgbClr>
          </a:solidFill>
          <a:ln>
            <a:noFill/>
          </a:ln>
        </p:spPr>
        <p:txBody>
          <a:bodyPr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just" defTabSz="1371600">
              <a:lnSpc>
                <a:spcPct val="130000"/>
              </a:lnSpc>
              <a:defRPr/>
            </a:pPr>
            <a:endParaRPr lang="zh-CN" altLang="en-US" sz="2700" kern="0">
              <a:solidFill>
                <a:srgbClr val="FFFFFF"/>
              </a:solidFill>
              <a:latin typeface="微软雅黑"/>
              <a:ea typeface="微软雅黑"/>
              <a:cs typeface="+mn-ea"/>
              <a:sym typeface="+mn-lt"/>
            </a:endParaRPr>
          </a:p>
        </p:txBody>
      </p:sp>
      <p:sp>
        <p:nvSpPr>
          <p:cNvPr id="18" name="MH_Other_6" descr="n23 Fb Tran Manh Tung">
            <a:extLst>
              <a:ext uri="{FF2B5EF4-FFF2-40B4-BE49-F238E27FC236}">
                <a16:creationId xmlns:a16="http://schemas.microsoft.com/office/drawing/2014/main" id="{2A3C7E10-0D2C-00C3-11B5-7B2169E7FFE6}"/>
              </a:ext>
            </a:extLst>
          </p:cNvPr>
          <p:cNvSpPr>
            <a:spLocks/>
          </p:cNvSpPr>
          <p:nvPr>
            <p:custDataLst>
              <p:tags r:id="rId5"/>
            </p:custDataLst>
          </p:nvPr>
        </p:nvSpPr>
        <p:spPr bwMode="auto">
          <a:xfrm>
            <a:off x="484006" y="200500"/>
            <a:ext cx="1558878" cy="1796498"/>
          </a:xfrm>
          <a:custGeom>
            <a:avLst/>
            <a:gdLst>
              <a:gd name="T0" fmla="*/ 477 w 1030516"/>
              <a:gd name="T1" fmla="*/ 0 h 1186577"/>
              <a:gd name="T2" fmla="*/ 678091 w 1030516"/>
              <a:gd name="T3" fmla="*/ 389224 h 1186577"/>
              <a:gd name="T4" fmla="*/ 0 w 1030516"/>
              <a:gd name="T5" fmla="*/ 783469 h 1186577"/>
              <a:gd name="T6" fmla="*/ 0 60000 65536"/>
              <a:gd name="T7" fmla="*/ 0 60000 65536"/>
              <a:gd name="T8" fmla="*/ 0 60000 65536"/>
              <a:gd name="T9" fmla="*/ 0 w 1030516"/>
              <a:gd name="T10" fmla="*/ 0 h 1186577"/>
              <a:gd name="T11" fmla="*/ 1030516 w 1030516"/>
              <a:gd name="T12" fmla="*/ 1186577 h 1186577"/>
            </a:gdLst>
            <a:ahLst/>
            <a:cxnLst>
              <a:cxn ang="T6">
                <a:pos x="T0" y="T1"/>
              </a:cxn>
              <a:cxn ang="T7">
                <a:pos x="T2" y="T3"/>
              </a:cxn>
              <a:cxn ang="T8">
                <a:pos x="T4" y="T5"/>
              </a:cxn>
            </a:cxnLst>
            <a:rect l="T9" t="T10" r="T11" b="T12"/>
            <a:pathLst>
              <a:path w="1030516" h="1186577">
                <a:moveTo>
                  <a:pt x="724" y="0"/>
                </a:moveTo>
                <a:lnTo>
                  <a:pt x="1030516" y="589487"/>
                </a:lnTo>
                <a:lnTo>
                  <a:pt x="0" y="1186577"/>
                </a:lnTo>
                <a:lnTo>
                  <a:pt x="724" y="0"/>
                </a:lnTo>
                <a:close/>
              </a:path>
            </a:pathLst>
          </a:custGeom>
          <a:solidFill>
            <a:srgbClr val="F97F08"/>
          </a:solidFill>
          <a:ln>
            <a:noFill/>
          </a:ln>
        </p:spPr>
        <p:txBody>
          <a:bodyPr rIns="648000" anchor="ctr"/>
          <a:lstStyle>
            <a:lvl1pPr>
              <a:defRPr>
                <a:solidFill>
                  <a:schemeClr val="tx1"/>
                </a:solidFill>
                <a:latin typeface="等线" pitchFamily="2" charset="-122"/>
                <a:ea typeface="等线" pitchFamily="2" charset="-122"/>
              </a:defRPr>
            </a:lvl1pPr>
            <a:lvl2pPr marL="742950" indent="-285750">
              <a:defRPr>
                <a:solidFill>
                  <a:schemeClr val="tx1"/>
                </a:solidFill>
                <a:latin typeface="等线" pitchFamily="2" charset="-122"/>
                <a:ea typeface="等线" pitchFamily="2" charset="-122"/>
              </a:defRPr>
            </a:lvl2pPr>
            <a:lvl3pPr marL="1143000" indent="-228600">
              <a:defRPr>
                <a:solidFill>
                  <a:schemeClr val="tx1"/>
                </a:solidFill>
                <a:latin typeface="等线" pitchFamily="2" charset="-122"/>
                <a:ea typeface="等线" pitchFamily="2" charset="-122"/>
              </a:defRPr>
            </a:lvl3pPr>
            <a:lvl4pPr marL="1600200" indent="-228600">
              <a:defRPr>
                <a:solidFill>
                  <a:schemeClr val="tx1"/>
                </a:solidFill>
                <a:latin typeface="等线" pitchFamily="2" charset="-122"/>
                <a:ea typeface="等线" pitchFamily="2" charset="-122"/>
              </a:defRPr>
            </a:lvl4pPr>
            <a:lvl5pPr marL="2057400" indent="-228600">
              <a:defRPr>
                <a:solidFill>
                  <a:schemeClr val="tx1"/>
                </a:solidFill>
                <a:latin typeface="等线" pitchFamily="2" charset="-122"/>
                <a:ea typeface="等线" pitchFamily="2" charset="-122"/>
              </a:defRPr>
            </a:lvl5pPr>
            <a:lvl6pPr marL="2514600" indent="-228600" eaLnBrk="0" fontAlgn="base" hangingPunct="0">
              <a:spcBef>
                <a:spcPct val="0"/>
              </a:spcBef>
              <a:spcAft>
                <a:spcPct val="0"/>
              </a:spcAft>
              <a:defRPr>
                <a:solidFill>
                  <a:schemeClr val="tx1"/>
                </a:solidFill>
                <a:latin typeface="等线" pitchFamily="2" charset="-122"/>
                <a:ea typeface="等线" pitchFamily="2" charset="-122"/>
              </a:defRPr>
            </a:lvl6pPr>
            <a:lvl7pPr marL="2971800" indent="-228600" eaLnBrk="0" fontAlgn="base" hangingPunct="0">
              <a:spcBef>
                <a:spcPct val="0"/>
              </a:spcBef>
              <a:spcAft>
                <a:spcPct val="0"/>
              </a:spcAft>
              <a:defRPr>
                <a:solidFill>
                  <a:schemeClr val="tx1"/>
                </a:solidFill>
                <a:latin typeface="等线" pitchFamily="2" charset="-122"/>
                <a:ea typeface="等线" pitchFamily="2" charset="-122"/>
              </a:defRPr>
            </a:lvl7pPr>
            <a:lvl8pPr marL="3429000" indent="-228600" eaLnBrk="0" fontAlgn="base" hangingPunct="0">
              <a:spcBef>
                <a:spcPct val="0"/>
              </a:spcBef>
              <a:spcAft>
                <a:spcPct val="0"/>
              </a:spcAft>
              <a:defRPr>
                <a:solidFill>
                  <a:schemeClr val="tx1"/>
                </a:solidFill>
                <a:latin typeface="等线" pitchFamily="2" charset="-122"/>
                <a:ea typeface="等线" pitchFamily="2" charset="-122"/>
              </a:defRPr>
            </a:lvl8pPr>
            <a:lvl9pPr marL="3886200" indent="-228600" eaLnBrk="0" fontAlgn="base" hangingPunct="0">
              <a:spcBef>
                <a:spcPct val="0"/>
              </a:spcBef>
              <a:spcAft>
                <a:spcPct val="0"/>
              </a:spcAft>
              <a:defRPr>
                <a:solidFill>
                  <a:schemeClr val="tx1"/>
                </a:solidFill>
                <a:latin typeface="等线" pitchFamily="2" charset="-122"/>
                <a:ea typeface="等线" pitchFamily="2" charset="-122"/>
              </a:defRPr>
            </a:lvl9pPr>
          </a:lstStyle>
          <a:p>
            <a:pPr algn="ctr" defTabSz="1371600">
              <a:defRPr/>
            </a:pPr>
            <a:r>
              <a:rPr lang="en-US" altLang="zh-CN" sz="4200" kern="0">
                <a:solidFill>
                  <a:srgbClr val="FFFFFF"/>
                </a:solidFill>
                <a:latin typeface="微软雅黑"/>
                <a:ea typeface="微软雅黑"/>
                <a:cs typeface="+mn-ea"/>
                <a:sym typeface="+mn-lt"/>
              </a:rPr>
              <a:t>II</a:t>
            </a:r>
            <a:endParaRPr lang="zh-CN" altLang="en-US" sz="4200" kern="0" dirty="0">
              <a:solidFill>
                <a:srgbClr val="FFFFFF"/>
              </a:solidFill>
              <a:latin typeface="微软雅黑"/>
              <a:ea typeface="微软雅黑"/>
              <a:cs typeface="+mn-ea"/>
              <a:sym typeface="+mn-lt"/>
            </a:endParaRPr>
          </a:p>
        </p:txBody>
      </p:sp>
      <p:sp>
        <p:nvSpPr>
          <p:cNvPr id="19" name="TextBox 18" descr="n23 Fb Tran Manh Tung">
            <a:extLst>
              <a:ext uri="{FF2B5EF4-FFF2-40B4-BE49-F238E27FC236}">
                <a16:creationId xmlns:a16="http://schemas.microsoft.com/office/drawing/2014/main" id="{14DF1D39-A3CB-C3AB-537B-E899CDFE2821}"/>
              </a:ext>
            </a:extLst>
          </p:cNvPr>
          <p:cNvSpPr txBox="1"/>
          <p:nvPr/>
        </p:nvSpPr>
        <p:spPr>
          <a:xfrm>
            <a:off x="2247630" y="3403983"/>
            <a:ext cx="9144000" cy="5513945"/>
          </a:xfrm>
          <a:prstGeom prst="rect">
            <a:avLst/>
          </a:prstGeom>
          <a:noFill/>
        </p:spPr>
        <p:txBody>
          <a:bodyPr wrap="square">
            <a:spAutoFit/>
          </a:bodyPr>
          <a:lstStyle/>
          <a:p>
            <a:pPr marL="342900" lvl="0" indent="-342900" algn="just">
              <a:lnSpc>
                <a:spcPct val="115000"/>
              </a:lnSpc>
              <a:buFont typeface="Wingdings" panose="05000000000000000000" pitchFamily="2" charset="2"/>
              <a:buChar char=""/>
            </a:pPr>
            <a:r>
              <a:rPr lang="en-US" sz="2800">
                <a:effectLst/>
                <a:latin typeface="Calibri" panose="020F0502020204030204" pitchFamily="34" charset="0"/>
                <a:ea typeface="Times New Roman" panose="02020603050405020304" pitchFamily="18" charset="0"/>
                <a:cs typeface="Calibri" panose="020F0502020204030204" pitchFamily="34" charset="0"/>
              </a:rPr>
              <a:t>Các quốc gia đang sử dụng nguồn năng lượng điện này</a:t>
            </a:r>
            <a:r>
              <a:rPr lang="en-US" sz="2800">
                <a:effectLst/>
                <a:latin typeface="Calibri" panose="020F0502020204030204" pitchFamily="34" charset="0"/>
                <a:ea typeface="Calibri" panose="020F0502020204030204" pitchFamily="34" charset="0"/>
                <a:cs typeface="Calibri" panose="020F0502020204030204" pitchFamily="34" charset="0"/>
              </a:rPr>
              <a:t>: trên thế giới có 56 quốc gia, trong đó có: </a:t>
            </a:r>
          </a:p>
          <a:p>
            <a:pPr marL="401638" lvl="0" indent="-401638" algn="just">
              <a:lnSpc>
                <a:spcPct val="115000"/>
              </a:lnSpc>
              <a:tabLst>
                <a:tab pos="401638" algn="l"/>
              </a:tabLst>
            </a:pPr>
            <a:r>
              <a:rPr lang="en-US" sz="2800">
                <a:effectLst/>
                <a:latin typeface="Calibri" panose="020F0502020204030204" pitchFamily="34" charset="0"/>
                <a:ea typeface="Calibri" panose="020F0502020204030204" pitchFamily="34" charset="0"/>
                <a:cs typeface="Calibri" panose="020F0502020204030204" pitchFamily="34" charset="0"/>
                <a:sym typeface="Symbol" panose="05050102010706020507" pitchFamily="18" charset="2"/>
              </a:rPr>
              <a:t>	 </a:t>
            </a:r>
            <a:r>
              <a:rPr lang="en-US" sz="2800">
                <a:effectLst/>
                <a:latin typeface="Calibri" panose="020F0502020204030204" pitchFamily="34" charset="0"/>
                <a:ea typeface="Calibri" panose="020F0502020204030204" pitchFamily="34" charset="0"/>
                <a:cs typeface="Calibri" panose="020F0502020204030204" pitchFamily="34" charset="0"/>
              </a:rPr>
              <a:t>16 quốc gia phụ thuộc vào năng lượng hạt nhân để sản xuất ít nhất 1/4 sản lượng điện của đất nước.</a:t>
            </a:r>
          </a:p>
          <a:p>
            <a:pPr marL="401638" lvl="0" indent="-401638" algn="just">
              <a:lnSpc>
                <a:spcPct val="115000"/>
              </a:lnSpc>
              <a:tabLst>
                <a:tab pos="401638" algn="l"/>
              </a:tabLst>
            </a:pPr>
            <a:r>
              <a:rPr lang="en-US" sz="2800">
                <a:latin typeface="Calibri" panose="020F0502020204030204" pitchFamily="34" charset="0"/>
                <a:ea typeface="Calibri" panose="020F0502020204030204" pitchFamily="34" charset="0"/>
                <a:cs typeface="Calibri" panose="020F0502020204030204" pitchFamily="34" charset="0"/>
              </a:rPr>
              <a:t>	</a:t>
            </a:r>
            <a:r>
              <a:rPr lang="en-US" sz="2800">
                <a:latin typeface="Calibri" panose="020F0502020204030204" pitchFamily="34" charset="0"/>
                <a:ea typeface="Calibri" panose="020F0502020204030204" pitchFamily="34" charset="0"/>
                <a:cs typeface="Calibri" panose="020F0502020204030204" pitchFamily="34" charset="0"/>
                <a:sym typeface="Symbol" panose="05050102010706020507" pitchFamily="18" charset="2"/>
              </a:rPr>
              <a:t> </a:t>
            </a:r>
            <a:r>
              <a:rPr lang="en-US" sz="2800">
                <a:effectLst/>
                <a:latin typeface="Calibri" panose="020F0502020204030204" pitchFamily="34" charset="0"/>
                <a:ea typeface="Calibri" panose="020F0502020204030204" pitchFamily="34" charset="0"/>
                <a:cs typeface="Calibri" panose="020F0502020204030204" pitchFamily="34" charset="0"/>
              </a:rPr>
              <a:t>Các quốc gia như </a:t>
            </a:r>
            <a:r>
              <a:rPr lang="en-US" sz="2800" b="1">
                <a:effectLst/>
                <a:latin typeface="Calibri" panose="020F0502020204030204" pitchFamily="34" charset="0"/>
                <a:ea typeface="Calibri" panose="020F0502020204030204" pitchFamily="34" charset="0"/>
                <a:cs typeface="Calibri" panose="020F0502020204030204" pitchFamily="34" charset="0"/>
              </a:rPr>
              <a:t>Pháp</a:t>
            </a:r>
            <a:r>
              <a:rPr lang="en-US" sz="2800">
                <a:effectLst/>
                <a:latin typeface="Calibri" panose="020F0502020204030204" pitchFamily="34" charset="0"/>
                <a:ea typeface="Calibri" panose="020F0502020204030204" pitchFamily="34" charset="0"/>
                <a:cs typeface="Calibri" panose="020F0502020204030204" pitchFamily="34" charset="0"/>
              </a:rPr>
              <a:t> sản xuất khoảng </a:t>
            </a:r>
            <a:r>
              <a:rPr lang="en-US" sz="2800" b="1">
                <a:effectLst/>
                <a:latin typeface="Calibri" panose="020F0502020204030204" pitchFamily="34" charset="0"/>
                <a:ea typeface="Calibri" panose="020F0502020204030204" pitchFamily="34" charset="0"/>
                <a:cs typeface="Calibri" panose="020F0502020204030204" pitchFamily="34" charset="0"/>
              </a:rPr>
              <a:t>3/4 điện năng</a:t>
            </a:r>
            <a:r>
              <a:rPr lang="en-US" sz="2800">
                <a:effectLst/>
                <a:latin typeface="Calibri" panose="020F0502020204030204" pitchFamily="34" charset="0"/>
                <a:ea typeface="Calibri" panose="020F0502020204030204" pitchFamily="34" charset="0"/>
                <a:cs typeface="Calibri" panose="020F0502020204030204" pitchFamily="34" charset="0"/>
              </a:rPr>
              <a:t> từ năng lượng hạt nhân; Bỉ, Cộng hòa Czech, Hungary, Slovakia, Thụy Điển, Thụy Sỹ, Slovenia và Ukraina sản xuất trên 1/3; Hàn Quốc, Bungari và Phần Lan thường có trên 30% điện năng từ năng lượng hạt nhân; Hoa Kỳ, Anh, Tây Ban Nha và Liên Bang Nga có gần 1/5 điện năng từ năng lượng hạt nhân.</a:t>
            </a:r>
            <a:endParaRPr lang="en-US" sz="2800">
              <a:effectLst/>
              <a:latin typeface="Calibri" panose="020F0502020204030204" pitchFamily="34" charset="0"/>
              <a:ea typeface="Times New Roman" panose="02020603050405020304" pitchFamily="18" charset="0"/>
              <a:cs typeface="Calibri" panose="020F0502020204030204" pitchFamily="34" charset="0"/>
            </a:endParaRPr>
          </a:p>
        </p:txBody>
      </p:sp>
      <p:pic>
        <p:nvPicPr>
          <p:cNvPr id="20" name="Picture 19" descr="n23 Fb Tran Manh Tung">
            <a:extLst>
              <a:ext uri="{FF2B5EF4-FFF2-40B4-BE49-F238E27FC236}">
                <a16:creationId xmlns:a16="http://schemas.microsoft.com/office/drawing/2014/main" id="{AB6F8D03-98C5-323E-FA67-3290E410B406}"/>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b="9169"/>
          <a:stretch/>
        </p:blipFill>
        <p:spPr>
          <a:xfrm>
            <a:off x="12167650" y="2628900"/>
            <a:ext cx="5891749" cy="7337501"/>
          </a:xfrm>
          <a:prstGeom prst="rect">
            <a:avLst/>
          </a:prstGeom>
        </p:spPr>
      </p:pic>
      <p:sp>
        <p:nvSpPr>
          <p:cNvPr id="22" name="TextBox 21" descr="n23 Fb Tran Manh Tung">
            <a:extLst>
              <a:ext uri="{FF2B5EF4-FFF2-40B4-BE49-F238E27FC236}">
                <a16:creationId xmlns:a16="http://schemas.microsoft.com/office/drawing/2014/main" id="{EC989D9B-A5EE-7F2A-5822-663D644ED173}"/>
              </a:ext>
            </a:extLst>
          </p:cNvPr>
          <p:cNvSpPr txBox="1"/>
          <p:nvPr/>
        </p:nvSpPr>
        <p:spPr>
          <a:xfrm>
            <a:off x="2247630" y="9042237"/>
            <a:ext cx="9144000" cy="1054263"/>
          </a:xfrm>
          <a:prstGeom prst="rect">
            <a:avLst/>
          </a:prstGeom>
          <a:noFill/>
        </p:spPr>
        <p:txBody>
          <a:bodyPr wrap="square">
            <a:spAutoFit/>
          </a:bodyPr>
          <a:lstStyle/>
          <a:p>
            <a:pPr marL="342900" indent="-342900" algn="just">
              <a:lnSpc>
                <a:spcPct val="115000"/>
              </a:lnSpc>
              <a:buFont typeface="Wingdings" panose="05000000000000000000" pitchFamily="2" charset="2"/>
              <a:buChar char=""/>
            </a:pPr>
            <a:r>
              <a:rPr lang="en-US" sz="2800" b="1">
                <a:solidFill>
                  <a:srgbClr val="002060"/>
                </a:solidFill>
                <a:latin typeface="Calibri" panose="020F0502020204030204" pitchFamily="34" charset="0"/>
                <a:ea typeface="Times New Roman" panose="02020603050405020304" pitchFamily="18" charset="0"/>
                <a:cs typeface="Calibri" panose="020F0502020204030204" pitchFamily="34" charset="0"/>
              </a:rPr>
              <a:t>Quốc gia đang sử dụng nguồn năng lượng điện này là chủ yếu: Hiện 75% nguồn điện tại Pháp đến từ điện hạt nhân. </a:t>
            </a:r>
          </a:p>
        </p:txBody>
      </p:sp>
    </p:spTree>
    <p:extLst>
      <p:ext uri="{BB962C8B-B14F-4D97-AF65-F5344CB8AC3E}">
        <p14:creationId xmlns:p14="http://schemas.microsoft.com/office/powerpoint/2010/main" val="3830654907"/>
      </p:ext>
    </p:ext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Effect transition="in" filter="fade">
                                      <p:cBhvr>
                                        <p:cTn id="7" dur="1000"/>
                                        <p:tgtEl>
                                          <p:spTgt spid="19">
                                            <p:txEl>
                                              <p:pRg st="0" end="0"/>
                                            </p:txEl>
                                          </p:spTgt>
                                        </p:tgtEl>
                                      </p:cBhvr>
                                    </p:animEffect>
                                    <p:anim calcmode="lin" valueType="num">
                                      <p:cBhvr>
                                        <p:cTn id="8" dur="1000" fill="hold"/>
                                        <p:tgtEl>
                                          <p:spTgt spid="1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nodeType="with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5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19">
                                            <p:txEl>
                                              <p:pRg st="1" end="1"/>
                                            </p:txEl>
                                          </p:spTgt>
                                        </p:tgtEl>
                                        <p:attrNameLst>
                                          <p:attrName>style.visibility</p:attrName>
                                        </p:attrNameLst>
                                      </p:cBhvr>
                                      <p:to>
                                        <p:strVal val="visible"/>
                                      </p:to>
                                    </p:set>
                                    <p:animEffect transition="in" filter="fade">
                                      <p:cBhvr>
                                        <p:cTn id="17" dur="1000"/>
                                        <p:tgtEl>
                                          <p:spTgt spid="19">
                                            <p:txEl>
                                              <p:pRg st="1" end="1"/>
                                            </p:txEl>
                                          </p:spTgt>
                                        </p:tgtEl>
                                      </p:cBhvr>
                                    </p:animEffect>
                                    <p:anim calcmode="lin" valueType="num">
                                      <p:cBhvr>
                                        <p:cTn id="18" dur="1000" fill="hold"/>
                                        <p:tgtEl>
                                          <p:spTgt spid="19">
                                            <p:txEl>
                                              <p:pRg st="1" end="1"/>
                                            </p:txEl>
                                          </p:spTgt>
                                        </p:tgtEl>
                                        <p:attrNameLst>
                                          <p:attrName>ppt_x</p:attrName>
                                        </p:attrNameLst>
                                      </p:cBhvr>
                                      <p:tavLst>
                                        <p:tav tm="0">
                                          <p:val>
                                            <p:strVal val="#ppt_x"/>
                                          </p:val>
                                        </p:tav>
                                        <p:tav tm="100000">
                                          <p:val>
                                            <p:strVal val="#ppt_x"/>
                                          </p:val>
                                        </p:tav>
                                      </p:tavLst>
                                    </p:anim>
                                    <p:anim calcmode="lin" valueType="num">
                                      <p:cBhvr>
                                        <p:cTn id="19" dur="1000" fill="hold"/>
                                        <p:tgtEl>
                                          <p:spTgt spid="1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19">
                                            <p:txEl>
                                              <p:pRg st="2" end="2"/>
                                            </p:txEl>
                                          </p:spTgt>
                                        </p:tgtEl>
                                        <p:attrNameLst>
                                          <p:attrName>style.visibility</p:attrName>
                                        </p:attrNameLst>
                                      </p:cBhvr>
                                      <p:to>
                                        <p:strVal val="visible"/>
                                      </p:to>
                                    </p:set>
                                    <p:animEffect transition="in" filter="fade">
                                      <p:cBhvr>
                                        <p:cTn id="24" dur="1000"/>
                                        <p:tgtEl>
                                          <p:spTgt spid="19">
                                            <p:txEl>
                                              <p:pRg st="2" end="2"/>
                                            </p:txEl>
                                          </p:spTgt>
                                        </p:tgtEl>
                                      </p:cBhvr>
                                    </p:animEffect>
                                    <p:anim calcmode="lin" valueType="num">
                                      <p:cBhvr>
                                        <p:cTn id="25" dur="1000" fill="hold"/>
                                        <p:tgtEl>
                                          <p:spTgt spid="19">
                                            <p:txEl>
                                              <p:pRg st="2" end="2"/>
                                            </p:txEl>
                                          </p:spTgt>
                                        </p:tgtEl>
                                        <p:attrNameLst>
                                          <p:attrName>ppt_x</p:attrName>
                                        </p:attrNameLst>
                                      </p:cBhvr>
                                      <p:tavLst>
                                        <p:tav tm="0">
                                          <p:val>
                                            <p:strVal val="#ppt_x"/>
                                          </p:val>
                                        </p:tav>
                                        <p:tav tm="100000">
                                          <p:val>
                                            <p:strVal val="#ppt_x"/>
                                          </p:val>
                                        </p:tav>
                                      </p:tavLst>
                                    </p:anim>
                                    <p:anim calcmode="lin" valueType="num">
                                      <p:cBhvr>
                                        <p:cTn id="26" dur="1000" fill="hold"/>
                                        <p:tgtEl>
                                          <p:spTgt spid="19">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3" presetClass="entr" presetSubtype="32" fill="hold" grpId="0" nodeType="clickEffect">
                                  <p:stCondLst>
                                    <p:cond delay="0"/>
                                  </p:stCondLst>
                                  <p:childTnLst>
                                    <p:set>
                                      <p:cBhvr>
                                        <p:cTn id="30" dur="1" fill="hold">
                                          <p:stCondLst>
                                            <p:cond delay="0"/>
                                          </p:stCondLst>
                                        </p:cTn>
                                        <p:tgtEl>
                                          <p:spTgt spid="22"/>
                                        </p:tgtEl>
                                        <p:attrNameLst>
                                          <p:attrName>style.visibility</p:attrName>
                                        </p:attrNameLst>
                                      </p:cBhvr>
                                      <p:to>
                                        <p:strVal val="visible"/>
                                      </p:to>
                                    </p:set>
                                    <p:anim calcmode="lin" valueType="num">
                                      <p:cBhvr>
                                        <p:cTn id="31" dur="500" fill="hold"/>
                                        <p:tgtEl>
                                          <p:spTgt spid="22"/>
                                        </p:tgtEl>
                                        <p:attrNameLst>
                                          <p:attrName>ppt_w</p:attrName>
                                        </p:attrNameLst>
                                      </p:cBhvr>
                                      <p:tavLst>
                                        <p:tav tm="0">
                                          <p:val>
                                            <p:strVal val="4*#ppt_w"/>
                                          </p:val>
                                        </p:tav>
                                        <p:tav tm="100000">
                                          <p:val>
                                            <p:strVal val="#ppt_w"/>
                                          </p:val>
                                        </p:tav>
                                      </p:tavLst>
                                    </p:anim>
                                    <p:anim calcmode="lin" valueType="num">
                                      <p:cBhvr>
                                        <p:cTn id="32" dur="500" fill="hold"/>
                                        <p:tgtEl>
                                          <p:spTgt spid="22"/>
                                        </p:tgtEl>
                                        <p:attrNameLst>
                                          <p:attrName>ppt_h</p:attrName>
                                        </p:attrNameLst>
                                      </p:cBhvr>
                                      <p:tavLst>
                                        <p:tav tm="0">
                                          <p:val>
                                            <p:strVal val="4*#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MH_SubTitle_1" descr="n23 Fb Tran Manh Tung">
            <a:extLst>
              <a:ext uri="{FF2B5EF4-FFF2-40B4-BE49-F238E27FC236}">
                <a16:creationId xmlns:a16="http://schemas.microsoft.com/office/drawing/2014/main" id="{DB664F6A-8467-B020-3DE8-B38668A555F4}"/>
              </a:ext>
            </a:extLst>
          </p:cNvPr>
          <p:cNvSpPr>
            <a:spLocks/>
          </p:cNvSpPr>
          <p:nvPr>
            <p:custDataLst>
              <p:tags r:id="rId1"/>
            </p:custDataLst>
          </p:nvPr>
        </p:nvSpPr>
        <p:spPr bwMode="auto">
          <a:xfrm>
            <a:off x="1554480" y="2351174"/>
            <a:ext cx="1920240" cy="640080"/>
          </a:xfrm>
          <a:custGeom>
            <a:avLst/>
            <a:gdLst>
              <a:gd name="T0" fmla="*/ 2147483646 w 30720"/>
              <a:gd name="T1" fmla="*/ 2147483646 h 11496"/>
              <a:gd name="T2" fmla="*/ 2147483646 w 30720"/>
              <a:gd name="T3" fmla="*/ 2147483646 h 11496"/>
              <a:gd name="T4" fmla="*/ 2147483646 w 30720"/>
              <a:gd name="T5" fmla="*/ 2147483646 h 11496"/>
              <a:gd name="T6" fmla="*/ 2147483646 w 30720"/>
              <a:gd name="T7" fmla="*/ 2147483646 h 11496"/>
              <a:gd name="T8" fmla="*/ 2147483646 w 30720"/>
              <a:gd name="T9" fmla="*/ 2147483646 h 11496"/>
              <a:gd name="T10" fmla="*/ 2147483646 w 30720"/>
              <a:gd name="T11" fmla="*/ 2147483646 h 11496"/>
              <a:gd name="T12" fmla="*/ 2147483646 w 30720"/>
              <a:gd name="T13" fmla="*/ 2147483646 h 11496"/>
              <a:gd name="T14" fmla="*/ 2147483646 w 30720"/>
              <a:gd name="T15" fmla="*/ 2147483646 h 11496"/>
              <a:gd name="T16" fmla="*/ 2147483646 w 30720"/>
              <a:gd name="T17" fmla="*/ 2147483646 h 11496"/>
              <a:gd name="T18" fmla="*/ 2147483646 w 30720"/>
              <a:gd name="T19" fmla="*/ 2147483646 h 11496"/>
              <a:gd name="T20" fmla="*/ 2147483646 w 30720"/>
              <a:gd name="T21" fmla="*/ 2147483646 h 11496"/>
              <a:gd name="T22" fmla="*/ 2147483646 w 30720"/>
              <a:gd name="T23" fmla="*/ 2147483646 h 11496"/>
              <a:gd name="T24" fmla="*/ 2147483646 w 30720"/>
              <a:gd name="T25" fmla="*/ 2147483646 h 11496"/>
              <a:gd name="T26" fmla="*/ 2147483646 w 30720"/>
              <a:gd name="T27" fmla="*/ 2147483646 h 11496"/>
              <a:gd name="T28" fmla="*/ 2147483646 w 30720"/>
              <a:gd name="T29" fmla="*/ 2147483646 h 11496"/>
              <a:gd name="T30" fmla="*/ 2147483646 w 30720"/>
              <a:gd name="T31" fmla="*/ 2147483646 h 11496"/>
              <a:gd name="T32" fmla="*/ 2147483646 w 30720"/>
              <a:gd name="T33" fmla="*/ 2147483646 h 11496"/>
              <a:gd name="T34" fmla="*/ 2147483646 w 30720"/>
              <a:gd name="T35" fmla="*/ 2147483646 h 11496"/>
              <a:gd name="T36" fmla="*/ 2147483646 w 30720"/>
              <a:gd name="T37" fmla="*/ 2147483646 h 11496"/>
              <a:gd name="T38" fmla="*/ 2147483646 w 30720"/>
              <a:gd name="T39" fmla="*/ 2147483646 h 11496"/>
              <a:gd name="T40" fmla="*/ 2147483646 w 30720"/>
              <a:gd name="T41" fmla="*/ 2147483646 h 11496"/>
              <a:gd name="T42" fmla="*/ 2147483646 w 30720"/>
              <a:gd name="T43" fmla="*/ 2147483646 h 11496"/>
              <a:gd name="T44" fmla="*/ 2147483646 w 30720"/>
              <a:gd name="T45" fmla="*/ 2147483646 h 11496"/>
              <a:gd name="T46" fmla="*/ 2147483646 w 30720"/>
              <a:gd name="T47" fmla="*/ 2147483646 h 11496"/>
              <a:gd name="T48" fmla="*/ 2147483646 w 30720"/>
              <a:gd name="T49" fmla="*/ 2147483646 h 11496"/>
              <a:gd name="T50" fmla="*/ 2147483646 w 30720"/>
              <a:gd name="T51" fmla="*/ 2147483646 h 11496"/>
              <a:gd name="T52" fmla="*/ 2147483646 w 30720"/>
              <a:gd name="T53" fmla="*/ 2147483646 h 11496"/>
              <a:gd name="T54" fmla="*/ 2147483646 w 30720"/>
              <a:gd name="T55" fmla="*/ 2147483646 h 11496"/>
              <a:gd name="T56" fmla="*/ 2147483646 w 30720"/>
              <a:gd name="T57" fmla="*/ 2147483646 h 11496"/>
              <a:gd name="T58" fmla="*/ 2147483646 w 30720"/>
              <a:gd name="T59" fmla="*/ 2147483646 h 11496"/>
              <a:gd name="T60" fmla="*/ 2147483646 w 30720"/>
              <a:gd name="T61" fmla="*/ 2147483646 h 11496"/>
              <a:gd name="T62" fmla="*/ 2147483646 w 30720"/>
              <a:gd name="T63" fmla="*/ 2147483646 h 11496"/>
              <a:gd name="T64" fmla="*/ 2147483646 w 30720"/>
              <a:gd name="T65" fmla="*/ 2147483646 h 11496"/>
              <a:gd name="T66" fmla="*/ 2147483646 w 30720"/>
              <a:gd name="T67" fmla="*/ 2147483646 h 11496"/>
              <a:gd name="T68" fmla="*/ 2147483646 w 30720"/>
              <a:gd name="T69" fmla="*/ 2147483646 h 11496"/>
              <a:gd name="T70" fmla="*/ 2147483646 w 30720"/>
              <a:gd name="T71" fmla="*/ 2147483646 h 11496"/>
              <a:gd name="T72" fmla="*/ 2147483646 w 30720"/>
              <a:gd name="T73" fmla="*/ 2147483646 h 11496"/>
              <a:gd name="T74" fmla="*/ 2147483646 w 30720"/>
              <a:gd name="T75" fmla="*/ 2147483646 h 11496"/>
              <a:gd name="T76" fmla="*/ 2147483646 w 30720"/>
              <a:gd name="T77" fmla="*/ 2147483646 h 11496"/>
              <a:gd name="T78" fmla="*/ 2147483646 w 30720"/>
              <a:gd name="T79" fmla="*/ 2147483646 h 11496"/>
              <a:gd name="T80" fmla="*/ 2147483646 w 30720"/>
              <a:gd name="T81" fmla="*/ 2147483646 h 11496"/>
              <a:gd name="T82" fmla="*/ 2147483646 w 30720"/>
              <a:gd name="T83" fmla="*/ 2147483646 h 11496"/>
              <a:gd name="T84" fmla="*/ 2147483646 w 30720"/>
              <a:gd name="T85" fmla="*/ 2147483646 h 11496"/>
              <a:gd name="T86" fmla="*/ 2147483646 w 30720"/>
              <a:gd name="T87" fmla="*/ 2147483646 h 11496"/>
              <a:gd name="T88" fmla="*/ 2147483646 w 30720"/>
              <a:gd name="T89" fmla="*/ 2147483646 h 11496"/>
              <a:gd name="T90" fmla="*/ 2147483646 w 30720"/>
              <a:gd name="T91" fmla="*/ 2147483646 h 11496"/>
              <a:gd name="T92" fmla="*/ 2147483646 w 30720"/>
              <a:gd name="T93" fmla="*/ 2147483646 h 11496"/>
              <a:gd name="T94" fmla="*/ 2147483646 w 30720"/>
              <a:gd name="T95" fmla="*/ 2147483646 h 11496"/>
              <a:gd name="T96" fmla="*/ 2147483646 w 30720"/>
              <a:gd name="T97" fmla="*/ 2147483646 h 11496"/>
              <a:gd name="T98" fmla="*/ 2147483646 w 30720"/>
              <a:gd name="T99" fmla="*/ 2147483646 h 11496"/>
              <a:gd name="T100" fmla="*/ 2147483646 w 30720"/>
              <a:gd name="T101" fmla="*/ 2147483646 h 11496"/>
              <a:gd name="T102" fmla="*/ 2147483646 w 30720"/>
              <a:gd name="T103" fmla="*/ 2147483646 h 11496"/>
              <a:gd name="T104" fmla="*/ 2147483646 w 30720"/>
              <a:gd name="T105" fmla="*/ 2147483646 h 11496"/>
              <a:gd name="T106" fmla="*/ 2147483646 w 30720"/>
              <a:gd name="T107" fmla="*/ 2147483646 h 11496"/>
              <a:gd name="T108" fmla="*/ 2147483646 w 30720"/>
              <a:gd name="T109" fmla="*/ 2147483646 h 11496"/>
              <a:gd name="T110" fmla="*/ 2147483646 w 30720"/>
              <a:gd name="T111" fmla="*/ 2147483646 h 11496"/>
              <a:gd name="T112" fmla="*/ 2147483646 w 30720"/>
              <a:gd name="T113" fmla="*/ 2147483646 h 11496"/>
              <a:gd name="T114" fmla="*/ 2147483646 w 30720"/>
              <a:gd name="T115" fmla="*/ 2147483646 h 11496"/>
              <a:gd name="T116" fmla="*/ 2147483646 w 30720"/>
              <a:gd name="T117" fmla="*/ 2147483646 h 11496"/>
              <a:gd name="T118" fmla="*/ 2147483646 w 30720"/>
              <a:gd name="T119" fmla="*/ 2147483646 h 11496"/>
              <a:gd name="T120" fmla="*/ 2147483646 w 30720"/>
              <a:gd name="T121" fmla="*/ 2147483646 h 11496"/>
              <a:gd name="T122" fmla="*/ 2147483646 w 30720"/>
              <a:gd name="T123" fmla="*/ 2147483646 h 11496"/>
              <a:gd name="T124" fmla="*/ 2147483646 w 30720"/>
              <a:gd name="T125" fmla="*/ 2147483646 h 1149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720" h="11496">
                <a:moveTo>
                  <a:pt x="29285" y="7403"/>
                </a:moveTo>
                <a:lnTo>
                  <a:pt x="29285" y="7403"/>
                </a:lnTo>
                <a:lnTo>
                  <a:pt x="29232" y="7379"/>
                </a:lnTo>
                <a:lnTo>
                  <a:pt x="29180" y="7357"/>
                </a:lnTo>
                <a:lnTo>
                  <a:pt x="29127" y="7336"/>
                </a:lnTo>
                <a:lnTo>
                  <a:pt x="29073" y="7316"/>
                </a:lnTo>
                <a:lnTo>
                  <a:pt x="29020" y="7298"/>
                </a:lnTo>
                <a:lnTo>
                  <a:pt x="28966" y="7280"/>
                </a:lnTo>
                <a:lnTo>
                  <a:pt x="28913" y="7264"/>
                </a:lnTo>
                <a:lnTo>
                  <a:pt x="28859" y="7251"/>
                </a:lnTo>
                <a:lnTo>
                  <a:pt x="28804" y="7237"/>
                </a:lnTo>
                <a:lnTo>
                  <a:pt x="28750" y="7226"/>
                </a:lnTo>
                <a:lnTo>
                  <a:pt x="28697" y="7216"/>
                </a:lnTo>
                <a:lnTo>
                  <a:pt x="28643" y="7208"/>
                </a:lnTo>
                <a:lnTo>
                  <a:pt x="28589" y="7202"/>
                </a:lnTo>
                <a:lnTo>
                  <a:pt x="28535" y="7198"/>
                </a:lnTo>
                <a:lnTo>
                  <a:pt x="28482" y="7195"/>
                </a:lnTo>
                <a:lnTo>
                  <a:pt x="28429" y="7194"/>
                </a:lnTo>
                <a:lnTo>
                  <a:pt x="28376" y="7194"/>
                </a:lnTo>
                <a:lnTo>
                  <a:pt x="28322" y="7197"/>
                </a:lnTo>
                <a:lnTo>
                  <a:pt x="28269" y="7201"/>
                </a:lnTo>
                <a:lnTo>
                  <a:pt x="28217" y="7207"/>
                </a:lnTo>
                <a:lnTo>
                  <a:pt x="28165" y="7215"/>
                </a:lnTo>
                <a:lnTo>
                  <a:pt x="28113" y="7226"/>
                </a:lnTo>
                <a:lnTo>
                  <a:pt x="28062" y="7238"/>
                </a:lnTo>
                <a:lnTo>
                  <a:pt x="28011" y="7253"/>
                </a:lnTo>
                <a:lnTo>
                  <a:pt x="27960" y="7270"/>
                </a:lnTo>
                <a:lnTo>
                  <a:pt x="27910" y="7289"/>
                </a:lnTo>
                <a:lnTo>
                  <a:pt x="27861" y="7310"/>
                </a:lnTo>
                <a:lnTo>
                  <a:pt x="27812" y="7334"/>
                </a:lnTo>
                <a:lnTo>
                  <a:pt x="27763" y="7360"/>
                </a:lnTo>
                <a:lnTo>
                  <a:pt x="27717" y="7388"/>
                </a:lnTo>
                <a:lnTo>
                  <a:pt x="27670" y="7418"/>
                </a:lnTo>
                <a:lnTo>
                  <a:pt x="27623" y="7452"/>
                </a:lnTo>
                <a:lnTo>
                  <a:pt x="27600" y="7473"/>
                </a:lnTo>
                <a:lnTo>
                  <a:pt x="27578" y="7494"/>
                </a:lnTo>
                <a:lnTo>
                  <a:pt x="27556" y="7516"/>
                </a:lnTo>
                <a:lnTo>
                  <a:pt x="27535" y="7539"/>
                </a:lnTo>
                <a:lnTo>
                  <a:pt x="27515" y="7562"/>
                </a:lnTo>
                <a:lnTo>
                  <a:pt x="27495" y="7586"/>
                </a:lnTo>
                <a:lnTo>
                  <a:pt x="27476" y="7611"/>
                </a:lnTo>
                <a:lnTo>
                  <a:pt x="27457" y="7636"/>
                </a:lnTo>
                <a:lnTo>
                  <a:pt x="27440" y="7662"/>
                </a:lnTo>
                <a:lnTo>
                  <a:pt x="27422" y="7689"/>
                </a:lnTo>
                <a:lnTo>
                  <a:pt x="27405" y="7716"/>
                </a:lnTo>
                <a:lnTo>
                  <a:pt x="27390" y="7743"/>
                </a:lnTo>
                <a:lnTo>
                  <a:pt x="27374" y="7771"/>
                </a:lnTo>
                <a:lnTo>
                  <a:pt x="27360" y="7799"/>
                </a:lnTo>
                <a:lnTo>
                  <a:pt x="27345" y="7827"/>
                </a:lnTo>
                <a:lnTo>
                  <a:pt x="27332" y="7857"/>
                </a:lnTo>
                <a:lnTo>
                  <a:pt x="27319" y="7887"/>
                </a:lnTo>
                <a:lnTo>
                  <a:pt x="27307" y="7916"/>
                </a:lnTo>
                <a:lnTo>
                  <a:pt x="27296" y="7946"/>
                </a:lnTo>
                <a:lnTo>
                  <a:pt x="27286" y="7976"/>
                </a:lnTo>
                <a:lnTo>
                  <a:pt x="27276" y="8006"/>
                </a:lnTo>
                <a:lnTo>
                  <a:pt x="27268" y="8038"/>
                </a:lnTo>
                <a:lnTo>
                  <a:pt x="27260" y="8069"/>
                </a:lnTo>
                <a:lnTo>
                  <a:pt x="27252" y="8099"/>
                </a:lnTo>
                <a:lnTo>
                  <a:pt x="27246" y="8130"/>
                </a:lnTo>
                <a:lnTo>
                  <a:pt x="27241" y="8161"/>
                </a:lnTo>
                <a:lnTo>
                  <a:pt x="27236" y="8193"/>
                </a:lnTo>
                <a:lnTo>
                  <a:pt x="27231" y="8224"/>
                </a:lnTo>
                <a:lnTo>
                  <a:pt x="27228" y="8255"/>
                </a:lnTo>
                <a:lnTo>
                  <a:pt x="27226" y="8286"/>
                </a:lnTo>
                <a:lnTo>
                  <a:pt x="27225" y="8318"/>
                </a:lnTo>
                <a:lnTo>
                  <a:pt x="27224" y="8348"/>
                </a:lnTo>
                <a:lnTo>
                  <a:pt x="27225" y="8379"/>
                </a:lnTo>
                <a:lnTo>
                  <a:pt x="27226" y="8409"/>
                </a:lnTo>
                <a:lnTo>
                  <a:pt x="27228" y="8440"/>
                </a:lnTo>
                <a:lnTo>
                  <a:pt x="27231" y="8471"/>
                </a:lnTo>
                <a:lnTo>
                  <a:pt x="27236" y="8500"/>
                </a:lnTo>
                <a:lnTo>
                  <a:pt x="27241" y="8530"/>
                </a:lnTo>
                <a:lnTo>
                  <a:pt x="27247" y="8559"/>
                </a:lnTo>
                <a:lnTo>
                  <a:pt x="27254" y="8588"/>
                </a:lnTo>
                <a:lnTo>
                  <a:pt x="27263" y="8617"/>
                </a:lnTo>
                <a:lnTo>
                  <a:pt x="27271" y="8645"/>
                </a:lnTo>
                <a:lnTo>
                  <a:pt x="27281" y="8674"/>
                </a:lnTo>
                <a:lnTo>
                  <a:pt x="27293" y="8701"/>
                </a:lnTo>
                <a:lnTo>
                  <a:pt x="27304" y="8728"/>
                </a:lnTo>
                <a:lnTo>
                  <a:pt x="27318" y="8754"/>
                </a:lnTo>
                <a:lnTo>
                  <a:pt x="27331" y="8780"/>
                </a:lnTo>
                <a:lnTo>
                  <a:pt x="27347" y="8805"/>
                </a:lnTo>
                <a:lnTo>
                  <a:pt x="27364" y="8830"/>
                </a:lnTo>
                <a:lnTo>
                  <a:pt x="27381" y="8854"/>
                </a:lnTo>
                <a:lnTo>
                  <a:pt x="27399" y="8876"/>
                </a:lnTo>
                <a:lnTo>
                  <a:pt x="27419" y="8899"/>
                </a:lnTo>
                <a:lnTo>
                  <a:pt x="27440" y="8921"/>
                </a:lnTo>
                <a:lnTo>
                  <a:pt x="27462" y="8943"/>
                </a:lnTo>
                <a:lnTo>
                  <a:pt x="27484" y="8963"/>
                </a:lnTo>
                <a:lnTo>
                  <a:pt x="27509" y="8983"/>
                </a:lnTo>
                <a:lnTo>
                  <a:pt x="27534" y="9001"/>
                </a:lnTo>
                <a:lnTo>
                  <a:pt x="27560" y="9019"/>
                </a:lnTo>
                <a:lnTo>
                  <a:pt x="27589" y="9036"/>
                </a:lnTo>
                <a:lnTo>
                  <a:pt x="27618" y="9052"/>
                </a:lnTo>
                <a:lnTo>
                  <a:pt x="27648" y="9067"/>
                </a:lnTo>
                <a:lnTo>
                  <a:pt x="27679" y="9081"/>
                </a:lnTo>
                <a:lnTo>
                  <a:pt x="27711" y="9094"/>
                </a:lnTo>
                <a:lnTo>
                  <a:pt x="27746" y="9106"/>
                </a:lnTo>
                <a:lnTo>
                  <a:pt x="27734" y="9013"/>
                </a:lnTo>
                <a:lnTo>
                  <a:pt x="27730" y="8964"/>
                </a:lnTo>
                <a:lnTo>
                  <a:pt x="27727" y="8916"/>
                </a:lnTo>
                <a:lnTo>
                  <a:pt x="27724" y="8866"/>
                </a:lnTo>
                <a:lnTo>
                  <a:pt x="27722" y="8816"/>
                </a:lnTo>
                <a:lnTo>
                  <a:pt x="27721" y="8767"/>
                </a:lnTo>
                <a:lnTo>
                  <a:pt x="27721" y="8717"/>
                </a:lnTo>
                <a:lnTo>
                  <a:pt x="27722" y="8667"/>
                </a:lnTo>
                <a:lnTo>
                  <a:pt x="27725" y="8617"/>
                </a:lnTo>
                <a:lnTo>
                  <a:pt x="27729" y="8568"/>
                </a:lnTo>
                <a:lnTo>
                  <a:pt x="27734" y="8519"/>
                </a:lnTo>
                <a:lnTo>
                  <a:pt x="27743" y="8472"/>
                </a:lnTo>
                <a:lnTo>
                  <a:pt x="27752" y="8425"/>
                </a:lnTo>
                <a:lnTo>
                  <a:pt x="27763" y="8378"/>
                </a:lnTo>
                <a:lnTo>
                  <a:pt x="27776" y="8333"/>
                </a:lnTo>
                <a:lnTo>
                  <a:pt x="27783" y="8311"/>
                </a:lnTo>
                <a:lnTo>
                  <a:pt x="27792" y="8289"/>
                </a:lnTo>
                <a:lnTo>
                  <a:pt x="27800" y="8268"/>
                </a:lnTo>
                <a:lnTo>
                  <a:pt x="27809" y="8247"/>
                </a:lnTo>
                <a:lnTo>
                  <a:pt x="27820" y="8226"/>
                </a:lnTo>
                <a:lnTo>
                  <a:pt x="27829" y="8206"/>
                </a:lnTo>
                <a:lnTo>
                  <a:pt x="27840" y="8185"/>
                </a:lnTo>
                <a:lnTo>
                  <a:pt x="27852" y="8167"/>
                </a:lnTo>
                <a:lnTo>
                  <a:pt x="27864" y="8148"/>
                </a:lnTo>
                <a:lnTo>
                  <a:pt x="27877" y="8129"/>
                </a:lnTo>
                <a:lnTo>
                  <a:pt x="27890" y="8112"/>
                </a:lnTo>
                <a:lnTo>
                  <a:pt x="27905" y="8094"/>
                </a:lnTo>
                <a:lnTo>
                  <a:pt x="27921" y="8077"/>
                </a:lnTo>
                <a:lnTo>
                  <a:pt x="27936" y="8061"/>
                </a:lnTo>
                <a:lnTo>
                  <a:pt x="27953" y="8045"/>
                </a:lnTo>
                <a:lnTo>
                  <a:pt x="27970" y="8029"/>
                </a:lnTo>
                <a:lnTo>
                  <a:pt x="27987" y="8015"/>
                </a:lnTo>
                <a:lnTo>
                  <a:pt x="28006" y="8001"/>
                </a:lnTo>
                <a:lnTo>
                  <a:pt x="28026" y="7988"/>
                </a:lnTo>
                <a:lnTo>
                  <a:pt x="28047" y="7975"/>
                </a:lnTo>
                <a:lnTo>
                  <a:pt x="28067" y="7963"/>
                </a:lnTo>
                <a:lnTo>
                  <a:pt x="28089" y="7951"/>
                </a:lnTo>
                <a:lnTo>
                  <a:pt x="28112" y="7941"/>
                </a:lnTo>
                <a:lnTo>
                  <a:pt x="28136" y="7931"/>
                </a:lnTo>
                <a:lnTo>
                  <a:pt x="28160" y="7922"/>
                </a:lnTo>
                <a:lnTo>
                  <a:pt x="28186" y="7914"/>
                </a:lnTo>
                <a:lnTo>
                  <a:pt x="28212" y="7906"/>
                </a:lnTo>
                <a:lnTo>
                  <a:pt x="28240" y="7899"/>
                </a:lnTo>
                <a:lnTo>
                  <a:pt x="28268" y="7893"/>
                </a:lnTo>
                <a:lnTo>
                  <a:pt x="28298" y="7889"/>
                </a:lnTo>
                <a:lnTo>
                  <a:pt x="28328" y="7885"/>
                </a:lnTo>
                <a:lnTo>
                  <a:pt x="28358" y="7880"/>
                </a:lnTo>
                <a:lnTo>
                  <a:pt x="28384" y="7882"/>
                </a:lnTo>
                <a:lnTo>
                  <a:pt x="28410" y="7883"/>
                </a:lnTo>
                <a:lnTo>
                  <a:pt x="28435" y="7884"/>
                </a:lnTo>
                <a:lnTo>
                  <a:pt x="28460" y="7887"/>
                </a:lnTo>
                <a:lnTo>
                  <a:pt x="28485" y="7890"/>
                </a:lnTo>
                <a:lnTo>
                  <a:pt x="28510" y="7893"/>
                </a:lnTo>
                <a:lnTo>
                  <a:pt x="28535" y="7898"/>
                </a:lnTo>
                <a:lnTo>
                  <a:pt x="28559" y="7903"/>
                </a:lnTo>
                <a:lnTo>
                  <a:pt x="28583" y="7909"/>
                </a:lnTo>
                <a:lnTo>
                  <a:pt x="28607" y="7915"/>
                </a:lnTo>
                <a:lnTo>
                  <a:pt x="28630" y="7922"/>
                </a:lnTo>
                <a:lnTo>
                  <a:pt x="28654" y="7929"/>
                </a:lnTo>
                <a:lnTo>
                  <a:pt x="28676" y="7938"/>
                </a:lnTo>
                <a:lnTo>
                  <a:pt x="28699" y="7947"/>
                </a:lnTo>
                <a:lnTo>
                  <a:pt x="28721" y="7956"/>
                </a:lnTo>
                <a:lnTo>
                  <a:pt x="28743" y="7966"/>
                </a:lnTo>
                <a:lnTo>
                  <a:pt x="28765" y="7976"/>
                </a:lnTo>
                <a:lnTo>
                  <a:pt x="28787" y="7988"/>
                </a:lnTo>
                <a:lnTo>
                  <a:pt x="28808" y="7999"/>
                </a:lnTo>
                <a:lnTo>
                  <a:pt x="28828" y="8012"/>
                </a:lnTo>
                <a:lnTo>
                  <a:pt x="28869" y="8038"/>
                </a:lnTo>
                <a:lnTo>
                  <a:pt x="28908" y="8065"/>
                </a:lnTo>
                <a:lnTo>
                  <a:pt x="28945" y="8095"/>
                </a:lnTo>
                <a:lnTo>
                  <a:pt x="28981" y="8126"/>
                </a:lnTo>
                <a:lnTo>
                  <a:pt x="29016" y="8159"/>
                </a:lnTo>
                <a:lnTo>
                  <a:pt x="29048" y="8195"/>
                </a:lnTo>
                <a:lnTo>
                  <a:pt x="29078" y="8231"/>
                </a:lnTo>
                <a:lnTo>
                  <a:pt x="29107" y="8270"/>
                </a:lnTo>
                <a:lnTo>
                  <a:pt x="29134" y="8309"/>
                </a:lnTo>
                <a:lnTo>
                  <a:pt x="29159" y="8351"/>
                </a:lnTo>
                <a:lnTo>
                  <a:pt x="29182" y="8394"/>
                </a:lnTo>
                <a:lnTo>
                  <a:pt x="29202" y="8436"/>
                </a:lnTo>
                <a:lnTo>
                  <a:pt x="29221" y="8481"/>
                </a:lnTo>
                <a:lnTo>
                  <a:pt x="29229" y="8504"/>
                </a:lnTo>
                <a:lnTo>
                  <a:pt x="29238" y="8527"/>
                </a:lnTo>
                <a:lnTo>
                  <a:pt x="29245" y="8551"/>
                </a:lnTo>
                <a:lnTo>
                  <a:pt x="29251" y="8574"/>
                </a:lnTo>
                <a:lnTo>
                  <a:pt x="29257" y="8598"/>
                </a:lnTo>
                <a:lnTo>
                  <a:pt x="29263" y="8621"/>
                </a:lnTo>
                <a:lnTo>
                  <a:pt x="29268" y="8645"/>
                </a:lnTo>
                <a:lnTo>
                  <a:pt x="29272" y="8670"/>
                </a:lnTo>
                <a:lnTo>
                  <a:pt x="29275" y="8694"/>
                </a:lnTo>
                <a:lnTo>
                  <a:pt x="29278" y="8719"/>
                </a:lnTo>
                <a:lnTo>
                  <a:pt x="29280" y="8744"/>
                </a:lnTo>
                <a:lnTo>
                  <a:pt x="29282" y="8769"/>
                </a:lnTo>
                <a:lnTo>
                  <a:pt x="29283" y="8794"/>
                </a:lnTo>
                <a:lnTo>
                  <a:pt x="29283" y="8820"/>
                </a:lnTo>
                <a:lnTo>
                  <a:pt x="29283" y="8845"/>
                </a:lnTo>
                <a:lnTo>
                  <a:pt x="29282" y="8871"/>
                </a:lnTo>
                <a:lnTo>
                  <a:pt x="29280" y="8897"/>
                </a:lnTo>
                <a:lnTo>
                  <a:pt x="29278" y="8922"/>
                </a:lnTo>
                <a:lnTo>
                  <a:pt x="29271" y="8974"/>
                </a:lnTo>
                <a:lnTo>
                  <a:pt x="29262" y="9024"/>
                </a:lnTo>
                <a:lnTo>
                  <a:pt x="29251" y="9074"/>
                </a:lnTo>
                <a:lnTo>
                  <a:pt x="29238" y="9123"/>
                </a:lnTo>
                <a:lnTo>
                  <a:pt x="29223" y="9171"/>
                </a:lnTo>
                <a:lnTo>
                  <a:pt x="29206" y="9219"/>
                </a:lnTo>
                <a:lnTo>
                  <a:pt x="29188" y="9265"/>
                </a:lnTo>
                <a:lnTo>
                  <a:pt x="29167" y="9310"/>
                </a:lnTo>
                <a:lnTo>
                  <a:pt x="29144" y="9355"/>
                </a:lnTo>
                <a:lnTo>
                  <a:pt x="29120" y="9398"/>
                </a:lnTo>
                <a:lnTo>
                  <a:pt x="29094" y="9441"/>
                </a:lnTo>
                <a:lnTo>
                  <a:pt x="29067" y="9481"/>
                </a:lnTo>
                <a:lnTo>
                  <a:pt x="29038" y="9522"/>
                </a:lnTo>
                <a:lnTo>
                  <a:pt x="29006" y="9560"/>
                </a:lnTo>
                <a:lnTo>
                  <a:pt x="28974" y="9599"/>
                </a:lnTo>
                <a:lnTo>
                  <a:pt x="28941" y="9635"/>
                </a:lnTo>
                <a:lnTo>
                  <a:pt x="28905" y="9671"/>
                </a:lnTo>
                <a:lnTo>
                  <a:pt x="28869" y="9704"/>
                </a:lnTo>
                <a:lnTo>
                  <a:pt x="28831" y="9737"/>
                </a:lnTo>
                <a:lnTo>
                  <a:pt x="28792" y="9768"/>
                </a:lnTo>
                <a:lnTo>
                  <a:pt x="28751" y="9798"/>
                </a:lnTo>
                <a:lnTo>
                  <a:pt x="28710" y="9827"/>
                </a:lnTo>
                <a:lnTo>
                  <a:pt x="28666" y="9854"/>
                </a:lnTo>
                <a:lnTo>
                  <a:pt x="28622" y="9879"/>
                </a:lnTo>
                <a:lnTo>
                  <a:pt x="28578" y="9903"/>
                </a:lnTo>
                <a:lnTo>
                  <a:pt x="28532" y="9926"/>
                </a:lnTo>
                <a:lnTo>
                  <a:pt x="28484" y="9946"/>
                </a:lnTo>
                <a:lnTo>
                  <a:pt x="28436" y="9965"/>
                </a:lnTo>
                <a:lnTo>
                  <a:pt x="28387" y="9983"/>
                </a:lnTo>
                <a:lnTo>
                  <a:pt x="28337" y="9999"/>
                </a:lnTo>
                <a:lnTo>
                  <a:pt x="28287" y="10013"/>
                </a:lnTo>
                <a:lnTo>
                  <a:pt x="28236" y="10025"/>
                </a:lnTo>
                <a:lnTo>
                  <a:pt x="28189" y="10031"/>
                </a:lnTo>
                <a:lnTo>
                  <a:pt x="28143" y="10035"/>
                </a:lnTo>
                <a:lnTo>
                  <a:pt x="28098" y="10038"/>
                </a:lnTo>
                <a:lnTo>
                  <a:pt x="28052" y="10040"/>
                </a:lnTo>
                <a:lnTo>
                  <a:pt x="28006" y="10041"/>
                </a:lnTo>
                <a:lnTo>
                  <a:pt x="27960" y="10040"/>
                </a:lnTo>
                <a:lnTo>
                  <a:pt x="27915" y="10039"/>
                </a:lnTo>
                <a:lnTo>
                  <a:pt x="27870" y="10036"/>
                </a:lnTo>
                <a:lnTo>
                  <a:pt x="27825" y="10033"/>
                </a:lnTo>
                <a:lnTo>
                  <a:pt x="27780" y="10028"/>
                </a:lnTo>
                <a:lnTo>
                  <a:pt x="27735" y="10021"/>
                </a:lnTo>
                <a:lnTo>
                  <a:pt x="27691" y="10014"/>
                </a:lnTo>
                <a:lnTo>
                  <a:pt x="27647" y="10005"/>
                </a:lnTo>
                <a:lnTo>
                  <a:pt x="27602" y="9995"/>
                </a:lnTo>
                <a:lnTo>
                  <a:pt x="27559" y="9984"/>
                </a:lnTo>
                <a:lnTo>
                  <a:pt x="27516" y="9972"/>
                </a:lnTo>
                <a:lnTo>
                  <a:pt x="27473" y="9958"/>
                </a:lnTo>
                <a:lnTo>
                  <a:pt x="27430" y="9943"/>
                </a:lnTo>
                <a:lnTo>
                  <a:pt x="27388" y="9928"/>
                </a:lnTo>
                <a:lnTo>
                  <a:pt x="27346" y="9910"/>
                </a:lnTo>
                <a:lnTo>
                  <a:pt x="27305" y="9891"/>
                </a:lnTo>
                <a:lnTo>
                  <a:pt x="27265" y="9871"/>
                </a:lnTo>
                <a:lnTo>
                  <a:pt x="27224" y="9850"/>
                </a:lnTo>
                <a:lnTo>
                  <a:pt x="27185" y="9828"/>
                </a:lnTo>
                <a:lnTo>
                  <a:pt x="27145" y="9803"/>
                </a:lnTo>
                <a:lnTo>
                  <a:pt x="27107" y="9778"/>
                </a:lnTo>
                <a:lnTo>
                  <a:pt x="27068" y="9751"/>
                </a:lnTo>
                <a:lnTo>
                  <a:pt x="27031" y="9723"/>
                </a:lnTo>
                <a:lnTo>
                  <a:pt x="26994" y="9693"/>
                </a:lnTo>
                <a:lnTo>
                  <a:pt x="26958" y="9662"/>
                </a:lnTo>
                <a:lnTo>
                  <a:pt x="26922" y="9630"/>
                </a:lnTo>
                <a:lnTo>
                  <a:pt x="26888" y="9597"/>
                </a:lnTo>
                <a:lnTo>
                  <a:pt x="26854" y="9559"/>
                </a:lnTo>
                <a:lnTo>
                  <a:pt x="26821" y="9521"/>
                </a:lnTo>
                <a:lnTo>
                  <a:pt x="26790" y="9482"/>
                </a:lnTo>
                <a:lnTo>
                  <a:pt x="26761" y="9443"/>
                </a:lnTo>
                <a:lnTo>
                  <a:pt x="26732" y="9403"/>
                </a:lnTo>
                <a:lnTo>
                  <a:pt x="26705" y="9364"/>
                </a:lnTo>
                <a:lnTo>
                  <a:pt x="26679" y="9323"/>
                </a:lnTo>
                <a:lnTo>
                  <a:pt x="26655" y="9282"/>
                </a:lnTo>
                <a:lnTo>
                  <a:pt x="26631" y="9241"/>
                </a:lnTo>
                <a:lnTo>
                  <a:pt x="26609" y="9199"/>
                </a:lnTo>
                <a:lnTo>
                  <a:pt x="26588" y="9157"/>
                </a:lnTo>
                <a:lnTo>
                  <a:pt x="26568" y="9115"/>
                </a:lnTo>
                <a:lnTo>
                  <a:pt x="26551" y="9073"/>
                </a:lnTo>
                <a:lnTo>
                  <a:pt x="26533" y="9029"/>
                </a:lnTo>
                <a:lnTo>
                  <a:pt x="26517" y="8987"/>
                </a:lnTo>
                <a:lnTo>
                  <a:pt x="26503" y="8943"/>
                </a:lnTo>
                <a:lnTo>
                  <a:pt x="26489" y="8900"/>
                </a:lnTo>
                <a:lnTo>
                  <a:pt x="26477" y="8857"/>
                </a:lnTo>
                <a:lnTo>
                  <a:pt x="26466" y="8812"/>
                </a:lnTo>
                <a:lnTo>
                  <a:pt x="26456" y="8768"/>
                </a:lnTo>
                <a:lnTo>
                  <a:pt x="26448" y="8723"/>
                </a:lnTo>
                <a:lnTo>
                  <a:pt x="26440" y="8680"/>
                </a:lnTo>
                <a:lnTo>
                  <a:pt x="26434" y="8635"/>
                </a:lnTo>
                <a:lnTo>
                  <a:pt x="26429" y="8590"/>
                </a:lnTo>
                <a:lnTo>
                  <a:pt x="26425" y="8546"/>
                </a:lnTo>
                <a:lnTo>
                  <a:pt x="26422" y="8501"/>
                </a:lnTo>
                <a:lnTo>
                  <a:pt x="26421" y="8456"/>
                </a:lnTo>
                <a:lnTo>
                  <a:pt x="26419" y="8412"/>
                </a:lnTo>
                <a:lnTo>
                  <a:pt x="26419" y="8368"/>
                </a:lnTo>
                <a:lnTo>
                  <a:pt x="26422" y="8323"/>
                </a:lnTo>
                <a:lnTo>
                  <a:pt x="26425" y="8278"/>
                </a:lnTo>
                <a:lnTo>
                  <a:pt x="26428" y="8233"/>
                </a:lnTo>
                <a:lnTo>
                  <a:pt x="26433" y="8189"/>
                </a:lnTo>
                <a:lnTo>
                  <a:pt x="26439" y="8145"/>
                </a:lnTo>
                <a:lnTo>
                  <a:pt x="26445" y="8100"/>
                </a:lnTo>
                <a:lnTo>
                  <a:pt x="26454" y="8056"/>
                </a:lnTo>
                <a:lnTo>
                  <a:pt x="26463" y="8013"/>
                </a:lnTo>
                <a:lnTo>
                  <a:pt x="26473" y="7969"/>
                </a:lnTo>
                <a:lnTo>
                  <a:pt x="26484" y="7925"/>
                </a:lnTo>
                <a:lnTo>
                  <a:pt x="26497" y="7882"/>
                </a:lnTo>
                <a:lnTo>
                  <a:pt x="26509" y="7839"/>
                </a:lnTo>
                <a:lnTo>
                  <a:pt x="26524" y="7796"/>
                </a:lnTo>
                <a:lnTo>
                  <a:pt x="26539" y="7754"/>
                </a:lnTo>
                <a:lnTo>
                  <a:pt x="26555" y="7711"/>
                </a:lnTo>
                <a:lnTo>
                  <a:pt x="26571" y="7669"/>
                </a:lnTo>
                <a:lnTo>
                  <a:pt x="26590" y="7628"/>
                </a:lnTo>
                <a:lnTo>
                  <a:pt x="26609" y="7587"/>
                </a:lnTo>
                <a:lnTo>
                  <a:pt x="26629" y="7546"/>
                </a:lnTo>
                <a:lnTo>
                  <a:pt x="26650" y="7506"/>
                </a:lnTo>
                <a:lnTo>
                  <a:pt x="26671" y="7465"/>
                </a:lnTo>
                <a:lnTo>
                  <a:pt x="26694" y="7426"/>
                </a:lnTo>
                <a:lnTo>
                  <a:pt x="26718" y="7387"/>
                </a:lnTo>
                <a:lnTo>
                  <a:pt x="26743" y="7349"/>
                </a:lnTo>
                <a:lnTo>
                  <a:pt x="26768" y="7310"/>
                </a:lnTo>
                <a:lnTo>
                  <a:pt x="26795" y="7273"/>
                </a:lnTo>
                <a:lnTo>
                  <a:pt x="26822" y="7236"/>
                </a:lnTo>
                <a:lnTo>
                  <a:pt x="26850" y="7200"/>
                </a:lnTo>
                <a:lnTo>
                  <a:pt x="26880" y="7163"/>
                </a:lnTo>
                <a:lnTo>
                  <a:pt x="26910" y="7128"/>
                </a:lnTo>
                <a:lnTo>
                  <a:pt x="26940" y="7094"/>
                </a:lnTo>
                <a:lnTo>
                  <a:pt x="26971" y="7060"/>
                </a:lnTo>
                <a:lnTo>
                  <a:pt x="27005" y="7027"/>
                </a:lnTo>
                <a:lnTo>
                  <a:pt x="27038" y="6994"/>
                </a:lnTo>
                <a:lnTo>
                  <a:pt x="27071" y="6962"/>
                </a:lnTo>
                <a:lnTo>
                  <a:pt x="27107" y="6933"/>
                </a:lnTo>
                <a:lnTo>
                  <a:pt x="27141" y="6906"/>
                </a:lnTo>
                <a:lnTo>
                  <a:pt x="27176" y="6880"/>
                </a:lnTo>
                <a:lnTo>
                  <a:pt x="27212" y="6854"/>
                </a:lnTo>
                <a:lnTo>
                  <a:pt x="27248" y="6829"/>
                </a:lnTo>
                <a:lnTo>
                  <a:pt x="27285" y="6805"/>
                </a:lnTo>
                <a:lnTo>
                  <a:pt x="27321" y="6782"/>
                </a:lnTo>
                <a:lnTo>
                  <a:pt x="27357" y="6761"/>
                </a:lnTo>
                <a:lnTo>
                  <a:pt x="27395" y="6740"/>
                </a:lnTo>
                <a:lnTo>
                  <a:pt x="27432" y="6719"/>
                </a:lnTo>
                <a:lnTo>
                  <a:pt x="27470" y="6699"/>
                </a:lnTo>
                <a:lnTo>
                  <a:pt x="27508" y="6681"/>
                </a:lnTo>
                <a:lnTo>
                  <a:pt x="27546" y="6663"/>
                </a:lnTo>
                <a:lnTo>
                  <a:pt x="27584" y="6646"/>
                </a:lnTo>
                <a:lnTo>
                  <a:pt x="27623" y="6630"/>
                </a:lnTo>
                <a:lnTo>
                  <a:pt x="27662" y="6615"/>
                </a:lnTo>
                <a:lnTo>
                  <a:pt x="27701" y="6600"/>
                </a:lnTo>
                <a:lnTo>
                  <a:pt x="27741" y="6587"/>
                </a:lnTo>
                <a:lnTo>
                  <a:pt x="27780" y="6573"/>
                </a:lnTo>
                <a:lnTo>
                  <a:pt x="27820" y="6562"/>
                </a:lnTo>
                <a:lnTo>
                  <a:pt x="27859" y="6550"/>
                </a:lnTo>
                <a:lnTo>
                  <a:pt x="27899" y="6540"/>
                </a:lnTo>
                <a:lnTo>
                  <a:pt x="27939" y="6531"/>
                </a:lnTo>
                <a:lnTo>
                  <a:pt x="27980" y="6521"/>
                </a:lnTo>
                <a:lnTo>
                  <a:pt x="28020" y="6514"/>
                </a:lnTo>
                <a:lnTo>
                  <a:pt x="28060" y="6507"/>
                </a:lnTo>
                <a:lnTo>
                  <a:pt x="28101" y="6499"/>
                </a:lnTo>
                <a:lnTo>
                  <a:pt x="28141" y="6494"/>
                </a:lnTo>
                <a:lnTo>
                  <a:pt x="28182" y="6489"/>
                </a:lnTo>
                <a:lnTo>
                  <a:pt x="28223" y="6485"/>
                </a:lnTo>
                <a:lnTo>
                  <a:pt x="28264" y="6482"/>
                </a:lnTo>
                <a:lnTo>
                  <a:pt x="28305" y="6480"/>
                </a:lnTo>
                <a:lnTo>
                  <a:pt x="28345" y="6478"/>
                </a:lnTo>
                <a:lnTo>
                  <a:pt x="28387" y="6477"/>
                </a:lnTo>
                <a:lnTo>
                  <a:pt x="28428" y="6477"/>
                </a:lnTo>
                <a:lnTo>
                  <a:pt x="28468" y="6477"/>
                </a:lnTo>
                <a:lnTo>
                  <a:pt x="28510" y="6479"/>
                </a:lnTo>
                <a:lnTo>
                  <a:pt x="28550" y="6481"/>
                </a:lnTo>
                <a:lnTo>
                  <a:pt x="28592" y="6483"/>
                </a:lnTo>
                <a:lnTo>
                  <a:pt x="28633" y="6486"/>
                </a:lnTo>
                <a:lnTo>
                  <a:pt x="28673" y="6490"/>
                </a:lnTo>
                <a:lnTo>
                  <a:pt x="28715" y="6495"/>
                </a:lnTo>
                <a:lnTo>
                  <a:pt x="28756" y="6501"/>
                </a:lnTo>
                <a:lnTo>
                  <a:pt x="28796" y="6508"/>
                </a:lnTo>
                <a:lnTo>
                  <a:pt x="28837" y="6514"/>
                </a:lnTo>
                <a:lnTo>
                  <a:pt x="28877" y="6522"/>
                </a:lnTo>
                <a:lnTo>
                  <a:pt x="28918" y="6531"/>
                </a:lnTo>
                <a:lnTo>
                  <a:pt x="28959" y="6540"/>
                </a:lnTo>
                <a:lnTo>
                  <a:pt x="28999" y="6549"/>
                </a:lnTo>
                <a:lnTo>
                  <a:pt x="29040" y="6560"/>
                </a:lnTo>
                <a:lnTo>
                  <a:pt x="29079" y="6571"/>
                </a:lnTo>
                <a:lnTo>
                  <a:pt x="29119" y="6584"/>
                </a:lnTo>
                <a:lnTo>
                  <a:pt x="29159" y="6596"/>
                </a:lnTo>
                <a:lnTo>
                  <a:pt x="29199" y="6610"/>
                </a:lnTo>
                <a:lnTo>
                  <a:pt x="29239" y="6623"/>
                </a:lnTo>
                <a:lnTo>
                  <a:pt x="29277" y="6638"/>
                </a:lnTo>
                <a:lnTo>
                  <a:pt x="29317" y="6653"/>
                </a:lnTo>
                <a:lnTo>
                  <a:pt x="29355" y="6669"/>
                </a:lnTo>
                <a:lnTo>
                  <a:pt x="29395" y="6686"/>
                </a:lnTo>
                <a:lnTo>
                  <a:pt x="29432" y="6703"/>
                </a:lnTo>
                <a:lnTo>
                  <a:pt x="29471" y="6721"/>
                </a:lnTo>
                <a:lnTo>
                  <a:pt x="29509" y="6740"/>
                </a:lnTo>
                <a:lnTo>
                  <a:pt x="29547" y="6759"/>
                </a:lnTo>
                <a:lnTo>
                  <a:pt x="29584" y="6778"/>
                </a:lnTo>
                <a:lnTo>
                  <a:pt x="29619" y="6799"/>
                </a:lnTo>
                <a:lnTo>
                  <a:pt x="29652" y="6819"/>
                </a:lnTo>
                <a:lnTo>
                  <a:pt x="29685" y="6841"/>
                </a:lnTo>
                <a:lnTo>
                  <a:pt x="29717" y="6863"/>
                </a:lnTo>
                <a:lnTo>
                  <a:pt x="29750" y="6884"/>
                </a:lnTo>
                <a:lnTo>
                  <a:pt x="29781" y="6906"/>
                </a:lnTo>
                <a:lnTo>
                  <a:pt x="29812" y="6929"/>
                </a:lnTo>
                <a:lnTo>
                  <a:pt x="29842" y="6953"/>
                </a:lnTo>
                <a:lnTo>
                  <a:pt x="29873" y="6977"/>
                </a:lnTo>
                <a:lnTo>
                  <a:pt x="29902" y="7001"/>
                </a:lnTo>
                <a:lnTo>
                  <a:pt x="29931" y="7025"/>
                </a:lnTo>
                <a:lnTo>
                  <a:pt x="29959" y="7050"/>
                </a:lnTo>
                <a:lnTo>
                  <a:pt x="29987" y="7075"/>
                </a:lnTo>
                <a:lnTo>
                  <a:pt x="30014" y="7101"/>
                </a:lnTo>
                <a:lnTo>
                  <a:pt x="30041" y="7127"/>
                </a:lnTo>
                <a:lnTo>
                  <a:pt x="30067" y="7153"/>
                </a:lnTo>
                <a:lnTo>
                  <a:pt x="30118" y="7207"/>
                </a:lnTo>
                <a:lnTo>
                  <a:pt x="30167" y="7261"/>
                </a:lnTo>
                <a:lnTo>
                  <a:pt x="30213" y="7317"/>
                </a:lnTo>
                <a:lnTo>
                  <a:pt x="30258" y="7376"/>
                </a:lnTo>
                <a:lnTo>
                  <a:pt x="30300" y="7434"/>
                </a:lnTo>
                <a:lnTo>
                  <a:pt x="30341" y="7494"/>
                </a:lnTo>
                <a:lnTo>
                  <a:pt x="30379" y="7555"/>
                </a:lnTo>
                <a:lnTo>
                  <a:pt x="30415" y="7617"/>
                </a:lnTo>
                <a:lnTo>
                  <a:pt x="30449" y="7680"/>
                </a:lnTo>
                <a:lnTo>
                  <a:pt x="30482" y="7744"/>
                </a:lnTo>
                <a:lnTo>
                  <a:pt x="30512" y="7809"/>
                </a:lnTo>
                <a:lnTo>
                  <a:pt x="30540" y="7874"/>
                </a:lnTo>
                <a:lnTo>
                  <a:pt x="30566" y="7941"/>
                </a:lnTo>
                <a:lnTo>
                  <a:pt x="30590" y="8007"/>
                </a:lnTo>
                <a:lnTo>
                  <a:pt x="30612" y="8075"/>
                </a:lnTo>
                <a:lnTo>
                  <a:pt x="30632" y="8144"/>
                </a:lnTo>
                <a:lnTo>
                  <a:pt x="30649" y="8212"/>
                </a:lnTo>
                <a:lnTo>
                  <a:pt x="30665" y="8282"/>
                </a:lnTo>
                <a:lnTo>
                  <a:pt x="30678" y="8352"/>
                </a:lnTo>
                <a:lnTo>
                  <a:pt x="30691" y="8423"/>
                </a:lnTo>
                <a:lnTo>
                  <a:pt x="30700" y="8493"/>
                </a:lnTo>
                <a:lnTo>
                  <a:pt x="30709" y="8565"/>
                </a:lnTo>
                <a:lnTo>
                  <a:pt x="30714" y="8636"/>
                </a:lnTo>
                <a:lnTo>
                  <a:pt x="30718" y="8708"/>
                </a:lnTo>
                <a:lnTo>
                  <a:pt x="30720" y="8780"/>
                </a:lnTo>
                <a:lnTo>
                  <a:pt x="30720" y="8853"/>
                </a:lnTo>
                <a:lnTo>
                  <a:pt x="30718" y="8924"/>
                </a:lnTo>
                <a:lnTo>
                  <a:pt x="30714" y="8996"/>
                </a:lnTo>
                <a:lnTo>
                  <a:pt x="30708" y="9068"/>
                </a:lnTo>
                <a:lnTo>
                  <a:pt x="30700" y="9141"/>
                </a:lnTo>
                <a:lnTo>
                  <a:pt x="30690" y="9213"/>
                </a:lnTo>
                <a:lnTo>
                  <a:pt x="30678" y="9284"/>
                </a:lnTo>
                <a:lnTo>
                  <a:pt x="30665" y="9355"/>
                </a:lnTo>
                <a:lnTo>
                  <a:pt x="30649" y="9427"/>
                </a:lnTo>
                <a:lnTo>
                  <a:pt x="30632" y="9498"/>
                </a:lnTo>
                <a:lnTo>
                  <a:pt x="30612" y="9569"/>
                </a:lnTo>
                <a:lnTo>
                  <a:pt x="30590" y="9638"/>
                </a:lnTo>
                <a:lnTo>
                  <a:pt x="30567" y="9708"/>
                </a:lnTo>
                <a:lnTo>
                  <a:pt x="30542" y="9777"/>
                </a:lnTo>
                <a:lnTo>
                  <a:pt x="30515" y="9845"/>
                </a:lnTo>
                <a:lnTo>
                  <a:pt x="30486" y="9913"/>
                </a:lnTo>
                <a:lnTo>
                  <a:pt x="30456" y="9981"/>
                </a:lnTo>
                <a:lnTo>
                  <a:pt x="30422" y="10047"/>
                </a:lnTo>
                <a:lnTo>
                  <a:pt x="30388" y="10113"/>
                </a:lnTo>
                <a:lnTo>
                  <a:pt x="30351" y="10177"/>
                </a:lnTo>
                <a:lnTo>
                  <a:pt x="30313" y="10242"/>
                </a:lnTo>
                <a:lnTo>
                  <a:pt x="30273" y="10304"/>
                </a:lnTo>
                <a:lnTo>
                  <a:pt x="30231" y="10367"/>
                </a:lnTo>
                <a:lnTo>
                  <a:pt x="30187" y="10428"/>
                </a:lnTo>
                <a:lnTo>
                  <a:pt x="30141" y="10488"/>
                </a:lnTo>
                <a:lnTo>
                  <a:pt x="30094" y="10547"/>
                </a:lnTo>
                <a:lnTo>
                  <a:pt x="30044" y="10604"/>
                </a:lnTo>
                <a:lnTo>
                  <a:pt x="29993" y="10660"/>
                </a:lnTo>
                <a:lnTo>
                  <a:pt x="29940" y="10715"/>
                </a:lnTo>
                <a:lnTo>
                  <a:pt x="29886" y="10770"/>
                </a:lnTo>
                <a:lnTo>
                  <a:pt x="29829" y="10822"/>
                </a:lnTo>
                <a:lnTo>
                  <a:pt x="29775" y="10867"/>
                </a:lnTo>
                <a:lnTo>
                  <a:pt x="29719" y="10911"/>
                </a:lnTo>
                <a:lnTo>
                  <a:pt x="29662" y="10953"/>
                </a:lnTo>
                <a:lnTo>
                  <a:pt x="29605" y="10993"/>
                </a:lnTo>
                <a:lnTo>
                  <a:pt x="29548" y="11032"/>
                </a:lnTo>
                <a:lnTo>
                  <a:pt x="29489" y="11068"/>
                </a:lnTo>
                <a:lnTo>
                  <a:pt x="29431" y="11105"/>
                </a:lnTo>
                <a:lnTo>
                  <a:pt x="29372" y="11138"/>
                </a:lnTo>
                <a:lnTo>
                  <a:pt x="29311" y="11170"/>
                </a:lnTo>
                <a:lnTo>
                  <a:pt x="29251" y="11201"/>
                </a:lnTo>
                <a:lnTo>
                  <a:pt x="29191" y="11231"/>
                </a:lnTo>
                <a:lnTo>
                  <a:pt x="29129" y="11259"/>
                </a:lnTo>
                <a:lnTo>
                  <a:pt x="29068" y="11285"/>
                </a:lnTo>
                <a:lnTo>
                  <a:pt x="29005" y="11310"/>
                </a:lnTo>
                <a:lnTo>
                  <a:pt x="28943" y="11333"/>
                </a:lnTo>
                <a:lnTo>
                  <a:pt x="28880" y="11353"/>
                </a:lnTo>
                <a:lnTo>
                  <a:pt x="28817" y="11374"/>
                </a:lnTo>
                <a:lnTo>
                  <a:pt x="28753" y="11392"/>
                </a:lnTo>
                <a:lnTo>
                  <a:pt x="28689" y="11410"/>
                </a:lnTo>
                <a:lnTo>
                  <a:pt x="28625" y="11424"/>
                </a:lnTo>
                <a:lnTo>
                  <a:pt x="28561" y="11439"/>
                </a:lnTo>
                <a:lnTo>
                  <a:pt x="28496" y="11451"/>
                </a:lnTo>
                <a:lnTo>
                  <a:pt x="28431" y="11462"/>
                </a:lnTo>
                <a:lnTo>
                  <a:pt x="28366" y="11471"/>
                </a:lnTo>
                <a:lnTo>
                  <a:pt x="28301" y="11479"/>
                </a:lnTo>
                <a:lnTo>
                  <a:pt x="28236" y="11486"/>
                </a:lnTo>
                <a:lnTo>
                  <a:pt x="28170" y="11490"/>
                </a:lnTo>
                <a:lnTo>
                  <a:pt x="28105" y="11494"/>
                </a:lnTo>
                <a:lnTo>
                  <a:pt x="28039" y="11496"/>
                </a:lnTo>
                <a:lnTo>
                  <a:pt x="27974" y="11496"/>
                </a:lnTo>
                <a:lnTo>
                  <a:pt x="27908" y="11495"/>
                </a:lnTo>
                <a:lnTo>
                  <a:pt x="27843" y="11493"/>
                </a:lnTo>
                <a:lnTo>
                  <a:pt x="27777" y="11489"/>
                </a:lnTo>
                <a:lnTo>
                  <a:pt x="27711" y="11484"/>
                </a:lnTo>
                <a:lnTo>
                  <a:pt x="27646" y="11476"/>
                </a:lnTo>
                <a:lnTo>
                  <a:pt x="27580" y="11468"/>
                </a:lnTo>
                <a:lnTo>
                  <a:pt x="27516" y="11459"/>
                </a:lnTo>
                <a:lnTo>
                  <a:pt x="27450" y="11447"/>
                </a:lnTo>
                <a:lnTo>
                  <a:pt x="27386" y="11435"/>
                </a:lnTo>
                <a:lnTo>
                  <a:pt x="27320" y="11421"/>
                </a:lnTo>
                <a:lnTo>
                  <a:pt x="27255" y="11405"/>
                </a:lnTo>
                <a:lnTo>
                  <a:pt x="27192" y="11389"/>
                </a:lnTo>
                <a:lnTo>
                  <a:pt x="27127" y="11371"/>
                </a:lnTo>
                <a:lnTo>
                  <a:pt x="27064" y="11351"/>
                </a:lnTo>
                <a:lnTo>
                  <a:pt x="27000" y="11331"/>
                </a:lnTo>
                <a:lnTo>
                  <a:pt x="26937" y="11308"/>
                </a:lnTo>
                <a:lnTo>
                  <a:pt x="26874" y="11284"/>
                </a:lnTo>
                <a:lnTo>
                  <a:pt x="26812" y="11259"/>
                </a:lnTo>
                <a:lnTo>
                  <a:pt x="26751" y="11233"/>
                </a:lnTo>
                <a:lnTo>
                  <a:pt x="26689" y="11205"/>
                </a:lnTo>
                <a:lnTo>
                  <a:pt x="26628" y="11175"/>
                </a:lnTo>
                <a:lnTo>
                  <a:pt x="26567" y="11144"/>
                </a:lnTo>
                <a:lnTo>
                  <a:pt x="26507" y="11113"/>
                </a:lnTo>
                <a:lnTo>
                  <a:pt x="26448" y="11080"/>
                </a:lnTo>
                <a:lnTo>
                  <a:pt x="26388" y="11044"/>
                </a:lnTo>
                <a:lnTo>
                  <a:pt x="26330" y="11009"/>
                </a:lnTo>
                <a:lnTo>
                  <a:pt x="26272" y="10971"/>
                </a:lnTo>
                <a:lnTo>
                  <a:pt x="26214" y="10933"/>
                </a:lnTo>
                <a:lnTo>
                  <a:pt x="26158" y="10892"/>
                </a:lnTo>
                <a:lnTo>
                  <a:pt x="26102" y="10852"/>
                </a:lnTo>
                <a:lnTo>
                  <a:pt x="26047" y="10809"/>
                </a:lnTo>
                <a:lnTo>
                  <a:pt x="25992" y="10765"/>
                </a:lnTo>
                <a:lnTo>
                  <a:pt x="25937" y="10720"/>
                </a:lnTo>
                <a:lnTo>
                  <a:pt x="25884" y="10673"/>
                </a:lnTo>
                <a:lnTo>
                  <a:pt x="25840" y="10644"/>
                </a:lnTo>
                <a:lnTo>
                  <a:pt x="25797" y="10618"/>
                </a:lnTo>
                <a:lnTo>
                  <a:pt x="25756" y="10593"/>
                </a:lnTo>
                <a:lnTo>
                  <a:pt x="25718" y="10571"/>
                </a:lnTo>
                <a:lnTo>
                  <a:pt x="25681" y="10551"/>
                </a:lnTo>
                <a:lnTo>
                  <a:pt x="25646" y="10533"/>
                </a:lnTo>
                <a:lnTo>
                  <a:pt x="25613" y="10518"/>
                </a:lnTo>
                <a:lnTo>
                  <a:pt x="25581" y="10503"/>
                </a:lnTo>
                <a:lnTo>
                  <a:pt x="25550" y="10492"/>
                </a:lnTo>
                <a:lnTo>
                  <a:pt x="25521" y="10480"/>
                </a:lnTo>
                <a:lnTo>
                  <a:pt x="25493" y="10472"/>
                </a:lnTo>
                <a:lnTo>
                  <a:pt x="25466" y="10464"/>
                </a:lnTo>
                <a:lnTo>
                  <a:pt x="25440" y="10457"/>
                </a:lnTo>
                <a:lnTo>
                  <a:pt x="25414" y="10452"/>
                </a:lnTo>
                <a:lnTo>
                  <a:pt x="25389" y="10448"/>
                </a:lnTo>
                <a:lnTo>
                  <a:pt x="25364" y="10445"/>
                </a:lnTo>
                <a:lnTo>
                  <a:pt x="3051" y="10445"/>
                </a:lnTo>
                <a:lnTo>
                  <a:pt x="2972" y="10444"/>
                </a:lnTo>
                <a:lnTo>
                  <a:pt x="2894" y="10442"/>
                </a:lnTo>
                <a:lnTo>
                  <a:pt x="2816" y="10437"/>
                </a:lnTo>
                <a:lnTo>
                  <a:pt x="2739" y="10429"/>
                </a:lnTo>
                <a:lnTo>
                  <a:pt x="2662" y="10421"/>
                </a:lnTo>
                <a:lnTo>
                  <a:pt x="2586" y="10411"/>
                </a:lnTo>
                <a:lnTo>
                  <a:pt x="2511" y="10398"/>
                </a:lnTo>
                <a:lnTo>
                  <a:pt x="2436" y="10383"/>
                </a:lnTo>
                <a:lnTo>
                  <a:pt x="2362" y="10367"/>
                </a:lnTo>
                <a:lnTo>
                  <a:pt x="2288" y="10349"/>
                </a:lnTo>
                <a:lnTo>
                  <a:pt x="2215" y="10329"/>
                </a:lnTo>
                <a:lnTo>
                  <a:pt x="2143" y="10309"/>
                </a:lnTo>
                <a:lnTo>
                  <a:pt x="2073" y="10285"/>
                </a:lnTo>
                <a:lnTo>
                  <a:pt x="2002" y="10261"/>
                </a:lnTo>
                <a:lnTo>
                  <a:pt x="1932" y="10234"/>
                </a:lnTo>
                <a:lnTo>
                  <a:pt x="1863" y="10205"/>
                </a:lnTo>
                <a:lnTo>
                  <a:pt x="1795" y="10176"/>
                </a:lnTo>
                <a:lnTo>
                  <a:pt x="1728" y="10144"/>
                </a:lnTo>
                <a:lnTo>
                  <a:pt x="1661" y="10112"/>
                </a:lnTo>
                <a:lnTo>
                  <a:pt x="1597" y="10077"/>
                </a:lnTo>
                <a:lnTo>
                  <a:pt x="1532" y="10041"/>
                </a:lnTo>
                <a:lnTo>
                  <a:pt x="1469" y="10004"/>
                </a:lnTo>
                <a:lnTo>
                  <a:pt x="1406" y="9965"/>
                </a:lnTo>
                <a:lnTo>
                  <a:pt x="1345" y="9924"/>
                </a:lnTo>
                <a:lnTo>
                  <a:pt x="1285" y="9883"/>
                </a:lnTo>
                <a:lnTo>
                  <a:pt x="1225" y="9839"/>
                </a:lnTo>
                <a:lnTo>
                  <a:pt x="1167" y="9794"/>
                </a:lnTo>
                <a:lnTo>
                  <a:pt x="1110" y="9749"/>
                </a:lnTo>
                <a:lnTo>
                  <a:pt x="1055" y="9702"/>
                </a:lnTo>
                <a:lnTo>
                  <a:pt x="999" y="9653"/>
                </a:lnTo>
                <a:lnTo>
                  <a:pt x="945" y="9603"/>
                </a:lnTo>
                <a:lnTo>
                  <a:pt x="893" y="9552"/>
                </a:lnTo>
                <a:lnTo>
                  <a:pt x="842" y="9500"/>
                </a:lnTo>
                <a:lnTo>
                  <a:pt x="792" y="9446"/>
                </a:lnTo>
                <a:lnTo>
                  <a:pt x="743" y="9392"/>
                </a:lnTo>
                <a:lnTo>
                  <a:pt x="696" y="9335"/>
                </a:lnTo>
                <a:lnTo>
                  <a:pt x="651" y="9278"/>
                </a:lnTo>
                <a:lnTo>
                  <a:pt x="606" y="9220"/>
                </a:lnTo>
                <a:lnTo>
                  <a:pt x="562" y="9161"/>
                </a:lnTo>
                <a:lnTo>
                  <a:pt x="521" y="9100"/>
                </a:lnTo>
                <a:lnTo>
                  <a:pt x="480" y="9039"/>
                </a:lnTo>
                <a:lnTo>
                  <a:pt x="441" y="8976"/>
                </a:lnTo>
                <a:lnTo>
                  <a:pt x="404" y="8913"/>
                </a:lnTo>
                <a:lnTo>
                  <a:pt x="367" y="8849"/>
                </a:lnTo>
                <a:lnTo>
                  <a:pt x="333" y="8784"/>
                </a:lnTo>
                <a:lnTo>
                  <a:pt x="301" y="8717"/>
                </a:lnTo>
                <a:lnTo>
                  <a:pt x="270" y="8651"/>
                </a:lnTo>
                <a:lnTo>
                  <a:pt x="239" y="8582"/>
                </a:lnTo>
                <a:lnTo>
                  <a:pt x="211" y="8513"/>
                </a:lnTo>
                <a:lnTo>
                  <a:pt x="185" y="8444"/>
                </a:lnTo>
                <a:lnTo>
                  <a:pt x="160" y="8373"/>
                </a:lnTo>
                <a:lnTo>
                  <a:pt x="136" y="8302"/>
                </a:lnTo>
                <a:lnTo>
                  <a:pt x="116" y="8230"/>
                </a:lnTo>
                <a:lnTo>
                  <a:pt x="96" y="8157"/>
                </a:lnTo>
                <a:lnTo>
                  <a:pt x="78" y="8083"/>
                </a:lnTo>
                <a:lnTo>
                  <a:pt x="61" y="8010"/>
                </a:lnTo>
                <a:lnTo>
                  <a:pt x="47" y="7935"/>
                </a:lnTo>
                <a:lnTo>
                  <a:pt x="34" y="7860"/>
                </a:lnTo>
                <a:lnTo>
                  <a:pt x="24" y="7784"/>
                </a:lnTo>
                <a:lnTo>
                  <a:pt x="16" y="7707"/>
                </a:lnTo>
                <a:lnTo>
                  <a:pt x="8" y="7630"/>
                </a:lnTo>
                <a:lnTo>
                  <a:pt x="4" y="7552"/>
                </a:lnTo>
                <a:lnTo>
                  <a:pt x="1" y="7474"/>
                </a:lnTo>
                <a:lnTo>
                  <a:pt x="0" y="7394"/>
                </a:lnTo>
                <a:lnTo>
                  <a:pt x="0" y="3050"/>
                </a:lnTo>
                <a:lnTo>
                  <a:pt x="1" y="2971"/>
                </a:lnTo>
                <a:lnTo>
                  <a:pt x="4" y="2893"/>
                </a:lnTo>
                <a:lnTo>
                  <a:pt x="8" y="2815"/>
                </a:lnTo>
                <a:lnTo>
                  <a:pt x="16" y="2738"/>
                </a:lnTo>
                <a:lnTo>
                  <a:pt x="24" y="2661"/>
                </a:lnTo>
                <a:lnTo>
                  <a:pt x="34" y="2585"/>
                </a:lnTo>
                <a:lnTo>
                  <a:pt x="47" y="2510"/>
                </a:lnTo>
                <a:lnTo>
                  <a:pt x="61" y="2435"/>
                </a:lnTo>
                <a:lnTo>
                  <a:pt x="78" y="2361"/>
                </a:lnTo>
                <a:lnTo>
                  <a:pt x="96" y="2288"/>
                </a:lnTo>
                <a:lnTo>
                  <a:pt x="116" y="2215"/>
                </a:lnTo>
                <a:lnTo>
                  <a:pt x="136" y="2143"/>
                </a:lnTo>
                <a:lnTo>
                  <a:pt x="160" y="2072"/>
                </a:lnTo>
                <a:lnTo>
                  <a:pt x="185" y="2001"/>
                </a:lnTo>
                <a:lnTo>
                  <a:pt x="211" y="1932"/>
                </a:lnTo>
                <a:lnTo>
                  <a:pt x="239" y="1863"/>
                </a:lnTo>
                <a:lnTo>
                  <a:pt x="270" y="1795"/>
                </a:lnTo>
                <a:lnTo>
                  <a:pt x="301" y="1728"/>
                </a:lnTo>
                <a:lnTo>
                  <a:pt x="333" y="1661"/>
                </a:lnTo>
                <a:lnTo>
                  <a:pt x="367" y="1596"/>
                </a:lnTo>
                <a:lnTo>
                  <a:pt x="404" y="1532"/>
                </a:lnTo>
                <a:lnTo>
                  <a:pt x="441" y="1468"/>
                </a:lnTo>
                <a:lnTo>
                  <a:pt x="480" y="1406"/>
                </a:lnTo>
                <a:lnTo>
                  <a:pt x="521" y="1345"/>
                </a:lnTo>
                <a:lnTo>
                  <a:pt x="562" y="1284"/>
                </a:lnTo>
                <a:lnTo>
                  <a:pt x="606" y="1225"/>
                </a:lnTo>
                <a:lnTo>
                  <a:pt x="651" y="1167"/>
                </a:lnTo>
                <a:lnTo>
                  <a:pt x="696" y="1109"/>
                </a:lnTo>
                <a:lnTo>
                  <a:pt x="743" y="1054"/>
                </a:lnTo>
                <a:lnTo>
                  <a:pt x="792" y="999"/>
                </a:lnTo>
                <a:lnTo>
                  <a:pt x="842" y="946"/>
                </a:lnTo>
                <a:lnTo>
                  <a:pt x="893" y="893"/>
                </a:lnTo>
                <a:lnTo>
                  <a:pt x="945" y="842"/>
                </a:lnTo>
                <a:lnTo>
                  <a:pt x="999" y="792"/>
                </a:lnTo>
                <a:lnTo>
                  <a:pt x="1055" y="744"/>
                </a:lnTo>
                <a:lnTo>
                  <a:pt x="1110" y="696"/>
                </a:lnTo>
                <a:lnTo>
                  <a:pt x="1167" y="650"/>
                </a:lnTo>
                <a:lnTo>
                  <a:pt x="1225" y="606"/>
                </a:lnTo>
                <a:lnTo>
                  <a:pt x="1285" y="563"/>
                </a:lnTo>
                <a:lnTo>
                  <a:pt x="1345" y="520"/>
                </a:lnTo>
                <a:lnTo>
                  <a:pt x="1406" y="481"/>
                </a:lnTo>
                <a:lnTo>
                  <a:pt x="1469" y="441"/>
                </a:lnTo>
                <a:lnTo>
                  <a:pt x="1532" y="404"/>
                </a:lnTo>
                <a:lnTo>
                  <a:pt x="1597" y="368"/>
                </a:lnTo>
                <a:lnTo>
                  <a:pt x="1661" y="334"/>
                </a:lnTo>
                <a:lnTo>
                  <a:pt x="1728" y="301"/>
                </a:lnTo>
                <a:lnTo>
                  <a:pt x="1795" y="270"/>
                </a:lnTo>
                <a:lnTo>
                  <a:pt x="1863" y="239"/>
                </a:lnTo>
                <a:lnTo>
                  <a:pt x="1932" y="211"/>
                </a:lnTo>
                <a:lnTo>
                  <a:pt x="2002" y="185"/>
                </a:lnTo>
                <a:lnTo>
                  <a:pt x="2073" y="160"/>
                </a:lnTo>
                <a:lnTo>
                  <a:pt x="2143" y="137"/>
                </a:lnTo>
                <a:lnTo>
                  <a:pt x="2215" y="116"/>
                </a:lnTo>
                <a:lnTo>
                  <a:pt x="2288" y="96"/>
                </a:lnTo>
                <a:lnTo>
                  <a:pt x="2362" y="78"/>
                </a:lnTo>
                <a:lnTo>
                  <a:pt x="2436" y="61"/>
                </a:lnTo>
                <a:lnTo>
                  <a:pt x="2511" y="48"/>
                </a:lnTo>
                <a:lnTo>
                  <a:pt x="2586" y="35"/>
                </a:lnTo>
                <a:lnTo>
                  <a:pt x="2662" y="24"/>
                </a:lnTo>
                <a:lnTo>
                  <a:pt x="2739" y="16"/>
                </a:lnTo>
                <a:lnTo>
                  <a:pt x="2816" y="8"/>
                </a:lnTo>
                <a:lnTo>
                  <a:pt x="2894" y="4"/>
                </a:lnTo>
                <a:lnTo>
                  <a:pt x="2972" y="1"/>
                </a:lnTo>
                <a:lnTo>
                  <a:pt x="3051" y="0"/>
                </a:lnTo>
                <a:lnTo>
                  <a:pt x="25929" y="0"/>
                </a:lnTo>
                <a:lnTo>
                  <a:pt x="26007" y="1"/>
                </a:lnTo>
                <a:lnTo>
                  <a:pt x="26086" y="4"/>
                </a:lnTo>
                <a:lnTo>
                  <a:pt x="26163" y="8"/>
                </a:lnTo>
                <a:lnTo>
                  <a:pt x="26240" y="16"/>
                </a:lnTo>
                <a:lnTo>
                  <a:pt x="26317" y="24"/>
                </a:lnTo>
                <a:lnTo>
                  <a:pt x="26393" y="35"/>
                </a:lnTo>
                <a:lnTo>
                  <a:pt x="26469" y="48"/>
                </a:lnTo>
                <a:lnTo>
                  <a:pt x="26543" y="61"/>
                </a:lnTo>
                <a:lnTo>
                  <a:pt x="26618" y="78"/>
                </a:lnTo>
                <a:lnTo>
                  <a:pt x="26691" y="96"/>
                </a:lnTo>
                <a:lnTo>
                  <a:pt x="26764" y="116"/>
                </a:lnTo>
                <a:lnTo>
                  <a:pt x="26836" y="137"/>
                </a:lnTo>
                <a:lnTo>
                  <a:pt x="26908" y="160"/>
                </a:lnTo>
                <a:lnTo>
                  <a:pt x="26977" y="185"/>
                </a:lnTo>
                <a:lnTo>
                  <a:pt x="27047" y="211"/>
                </a:lnTo>
                <a:lnTo>
                  <a:pt x="27117" y="239"/>
                </a:lnTo>
                <a:lnTo>
                  <a:pt x="27185" y="270"/>
                </a:lnTo>
                <a:lnTo>
                  <a:pt x="27251" y="301"/>
                </a:lnTo>
                <a:lnTo>
                  <a:pt x="27318" y="334"/>
                </a:lnTo>
                <a:lnTo>
                  <a:pt x="27383" y="368"/>
                </a:lnTo>
                <a:lnTo>
                  <a:pt x="27448" y="404"/>
                </a:lnTo>
                <a:lnTo>
                  <a:pt x="27510" y="441"/>
                </a:lnTo>
                <a:lnTo>
                  <a:pt x="27573" y="481"/>
                </a:lnTo>
                <a:lnTo>
                  <a:pt x="27634" y="520"/>
                </a:lnTo>
                <a:lnTo>
                  <a:pt x="27695" y="563"/>
                </a:lnTo>
                <a:lnTo>
                  <a:pt x="27754" y="606"/>
                </a:lnTo>
                <a:lnTo>
                  <a:pt x="27812" y="650"/>
                </a:lnTo>
                <a:lnTo>
                  <a:pt x="27870" y="696"/>
                </a:lnTo>
                <a:lnTo>
                  <a:pt x="27926" y="744"/>
                </a:lnTo>
                <a:lnTo>
                  <a:pt x="27980" y="792"/>
                </a:lnTo>
                <a:lnTo>
                  <a:pt x="28034" y="842"/>
                </a:lnTo>
                <a:lnTo>
                  <a:pt x="28086" y="893"/>
                </a:lnTo>
                <a:lnTo>
                  <a:pt x="28137" y="946"/>
                </a:lnTo>
                <a:lnTo>
                  <a:pt x="28187" y="999"/>
                </a:lnTo>
                <a:lnTo>
                  <a:pt x="28236" y="1054"/>
                </a:lnTo>
                <a:lnTo>
                  <a:pt x="28283" y="1109"/>
                </a:lnTo>
                <a:lnTo>
                  <a:pt x="28330" y="1167"/>
                </a:lnTo>
                <a:lnTo>
                  <a:pt x="28373" y="1225"/>
                </a:lnTo>
                <a:lnTo>
                  <a:pt x="28417" y="1284"/>
                </a:lnTo>
                <a:lnTo>
                  <a:pt x="28459" y="1345"/>
                </a:lnTo>
                <a:lnTo>
                  <a:pt x="28499" y="1406"/>
                </a:lnTo>
                <a:lnTo>
                  <a:pt x="28538" y="1468"/>
                </a:lnTo>
                <a:lnTo>
                  <a:pt x="28575" y="1532"/>
                </a:lnTo>
                <a:lnTo>
                  <a:pt x="28612" y="1596"/>
                </a:lnTo>
                <a:lnTo>
                  <a:pt x="28646" y="1661"/>
                </a:lnTo>
                <a:lnTo>
                  <a:pt x="28680" y="1728"/>
                </a:lnTo>
                <a:lnTo>
                  <a:pt x="28711" y="1795"/>
                </a:lnTo>
                <a:lnTo>
                  <a:pt x="28740" y="1863"/>
                </a:lnTo>
                <a:lnTo>
                  <a:pt x="28768" y="1932"/>
                </a:lnTo>
                <a:lnTo>
                  <a:pt x="28795" y="2001"/>
                </a:lnTo>
                <a:lnTo>
                  <a:pt x="28820" y="2072"/>
                </a:lnTo>
                <a:lnTo>
                  <a:pt x="28843" y="2143"/>
                </a:lnTo>
                <a:lnTo>
                  <a:pt x="28865" y="2215"/>
                </a:lnTo>
                <a:lnTo>
                  <a:pt x="28884" y="2288"/>
                </a:lnTo>
                <a:lnTo>
                  <a:pt x="28902" y="2361"/>
                </a:lnTo>
                <a:lnTo>
                  <a:pt x="28918" y="2435"/>
                </a:lnTo>
                <a:lnTo>
                  <a:pt x="28933" y="2510"/>
                </a:lnTo>
                <a:lnTo>
                  <a:pt x="28945" y="2585"/>
                </a:lnTo>
                <a:lnTo>
                  <a:pt x="28955" y="2661"/>
                </a:lnTo>
                <a:lnTo>
                  <a:pt x="28965" y="2738"/>
                </a:lnTo>
                <a:lnTo>
                  <a:pt x="28971" y="2815"/>
                </a:lnTo>
                <a:lnTo>
                  <a:pt x="28976" y="2893"/>
                </a:lnTo>
                <a:lnTo>
                  <a:pt x="28979" y="2971"/>
                </a:lnTo>
                <a:lnTo>
                  <a:pt x="28980" y="3050"/>
                </a:lnTo>
                <a:lnTo>
                  <a:pt x="28980" y="5222"/>
                </a:lnTo>
                <a:lnTo>
                  <a:pt x="28979" y="5273"/>
                </a:lnTo>
                <a:lnTo>
                  <a:pt x="28978" y="5323"/>
                </a:lnTo>
                <a:lnTo>
                  <a:pt x="28974" y="5373"/>
                </a:lnTo>
                <a:lnTo>
                  <a:pt x="28969" y="5422"/>
                </a:lnTo>
                <a:lnTo>
                  <a:pt x="28965" y="5447"/>
                </a:lnTo>
                <a:lnTo>
                  <a:pt x="28961" y="5471"/>
                </a:lnTo>
                <a:lnTo>
                  <a:pt x="28955" y="5495"/>
                </a:lnTo>
                <a:lnTo>
                  <a:pt x="28950" y="5518"/>
                </a:lnTo>
                <a:lnTo>
                  <a:pt x="28943" y="5542"/>
                </a:lnTo>
                <a:lnTo>
                  <a:pt x="28936" y="5565"/>
                </a:lnTo>
                <a:lnTo>
                  <a:pt x="28927" y="5588"/>
                </a:lnTo>
                <a:lnTo>
                  <a:pt x="28918" y="5610"/>
                </a:lnTo>
                <a:lnTo>
                  <a:pt x="28825" y="5605"/>
                </a:lnTo>
                <a:lnTo>
                  <a:pt x="28733" y="5603"/>
                </a:lnTo>
                <a:lnTo>
                  <a:pt x="28640" y="5603"/>
                </a:lnTo>
                <a:lnTo>
                  <a:pt x="28548" y="5605"/>
                </a:lnTo>
                <a:lnTo>
                  <a:pt x="28456" y="5610"/>
                </a:lnTo>
                <a:lnTo>
                  <a:pt x="28364" y="5617"/>
                </a:lnTo>
                <a:lnTo>
                  <a:pt x="28274" y="5625"/>
                </a:lnTo>
                <a:lnTo>
                  <a:pt x="28183" y="5637"/>
                </a:lnTo>
                <a:lnTo>
                  <a:pt x="28092" y="5649"/>
                </a:lnTo>
                <a:lnTo>
                  <a:pt x="28003" y="5665"/>
                </a:lnTo>
                <a:lnTo>
                  <a:pt x="27913" y="5682"/>
                </a:lnTo>
                <a:lnTo>
                  <a:pt x="27825" y="5702"/>
                </a:lnTo>
                <a:lnTo>
                  <a:pt x="27737" y="5725"/>
                </a:lnTo>
                <a:lnTo>
                  <a:pt x="27650" y="5749"/>
                </a:lnTo>
                <a:lnTo>
                  <a:pt x="27564" y="5776"/>
                </a:lnTo>
                <a:lnTo>
                  <a:pt x="27478" y="5805"/>
                </a:lnTo>
                <a:lnTo>
                  <a:pt x="27437" y="5821"/>
                </a:lnTo>
                <a:lnTo>
                  <a:pt x="27394" y="5836"/>
                </a:lnTo>
                <a:lnTo>
                  <a:pt x="27352" y="5853"/>
                </a:lnTo>
                <a:lnTo>
                  <a:pt x="27311" y="5870"/>
                </a:lnTo>
                <a:lnTo>
                  <a:pt x="27269" y="5887"/>
                </a:lnTo>
                <a:lnTo>
                  <a:pt x="27228" y="5906"/>
                </a:lnTo>
                <a:lnTo>
                  <a:pt x="27187" y="5925"/>
                </a:lnTo>
                <a:lnTo>
                  <a:pt x="27147" y="5945"/>
                </a:lnTo>
                <a:lnTo>
                  <a:pt x="27107" y="5964"/>
                </a:lnTo>
                <a:lnTo>
                  <a:pt x="27066" y="5985"/>
                </a:lnTo>
                <a:lnTo>
                  <a:pt x="27026" y="6007"/>
                </a:lnTo>
                <a:lnTo>
                  <a:pt x="26988" y="6029"/>
                </a:lnTo>
                <a:lnTo>
                  <a:pt x="26948" y="6051"/>
                </a:lnTo>
                <a:lnTo>
                  <a:pt x="26910" y="6075"/>
                </a:lnTo>
                <a:lnTo>
                  <a:pt x="26871" y="6098"/>
                </a:lnTo>
                <a:lnTo>
                  <a:pt x="26833" y="6123"/>
                </a:lnTo>
                <a:lnTo>
                  <a:pt x="26795" y="6148"/>
                </a:lnTo>
                <a:lnTo>
                  <a:pt x="26758" y="6173"/>
                </a:lnTo>
                <a:lnTo>
                  <a:pt x="26721" y="6199"/>
                </a:lnTo>
                <a:lnTo>
                  <a:pt x="26684" y="6226"/>
                </a:lnTo>
                <a:lnTo>
                  <a:pt x="26648" y="6253"/>
                </a:lnTo>
                <a:lnTo>
                  <a:pt x="26612" y="6281"/>
                </a:lnTo>
                <a:lnTo>
                  <a:pt x="26577" y="6309"/>
                </a:lnTo>
                <a:lnTo>
                  <a:pt x="26541" y="6338"/>
                </a:lnTo>
                <a:lnTo>
                  <a:pt x="26507" y="6368"/>
                </a:lnTo>
                <a:lnTo>
                  <a:pt x="26473" y="6398"/>
                </a:lnTo>
                <a:lnTo>
                  <a:pt x="26438" y="6430"/>
                </a:lnTo>
                <a:lnTo>
                  <a:pt x="26405" y="6462"/>
                </a:lnTo>
                <a:lnTo>
                  <a:pt x="26372" y="6494"/>
                </a:lnTo>
                <a:lnTo>
                  <a:pt x="26339" y="6526"/>
                </a:lnTo>
                <a:lnTo>
                  <a:pt x="26307" y="6560"/>
                </a:lnTo>
                <a:lnTo>
                  <a:pt x="26275" y="6594"/>
                </a:lnTo>
                <a:lnTo>
                  <a:pt x="26232" y="6643"/>
                </a:lnTo>
                <a:lnTo>
                  <a:pt x="26191" y="6694"/>
                </a:lnTo>
                <a:lnTo>
                  <a:pt x="26152" y="6744"/>
                </a:lnTo>
                <a:lnTo>
                  <a:pt x="26113" y="6796"/>
                </a:lnTo>
                <a:lnTo>
                  <a:pt x="26076" y="6848"/>
                </a:lnTo>
                <a:lnTo>
                  <a:pt x="26041" y="6901"/>
                </a:lnTo>
                <a:lnTo>
                  <a:pt x="26006" y="6954"/>
                </a:lnTo>
                <a:lnTo>
                  <a:pt x="25973" y="7008"/>
                </a:lnTo>
                <a:lnTo>
                  <a:pt x="25942" y="7063"/>
                </a:lnTo>
                <a:lnTo>
                  <a:pt x="25911" y="7119"/>
                </a:lnTo>
                <a:lnTo>
                  <a:pt x="25882" y="7174"/>
                </a:lnTo>
                <a:lnTo>
                  <a:pt x="25855" y="7231"/>
                </a:lnTo>
                <a:lnTo>
                  <a:pt x="25829" y="7287"/>
                </a:lnTo>
                <a:lnTo>
                  <a:pt x="25804" y="7344"/>
                </a:lnTo>
                <a:lnTo>
                  <a:pt x="25780" y="7403"/>
                </a:lnTo>
                <a:lnTo>
                  <a:pt x="25758" y="7461"/>
                </a:lnTo>
                <a:lnTo>
                  <a:pt x="25738" y="7519"/>
                </a:lnTo>
                <a:lnTo>
                  <a:pt x="25719" y="7578"/>
                </a:lnTo>
                <a:lnTo>
                  <a:pt x="25701" y="7637"/>
                </a:lnTo>
                <a:lnTo>
                  <a:pt x="25684" y="7697"/>
                </a:lnTo>
                <a:lnTo>
                  <a:pt x="25669" y="7757"/>
                </a:lnTo>
                <a:lnTo>
                  <a:pt x="25655" y="7817"/>
                </a:lnTo>
                <a:lnTo>
                  <a:pt x="25643" y="7877"/>
                </a:lnTo>
                <a:lnTo>
                  <a:pt x="25631" y="7938"/>
                </a:lnTo>
                <a:lnTo>
                  <a:pt x="25622" y="7998"/>
                </a:lnTo>
                <a:lnTo>
                  <a:pt x="25614" y="8058"/>
                </a:lnTo>
                <a:lnTo>
                  <a:pt x="25606" y="8120"/>
                </a:lnTo>
                <a:lnTo>
                  <a:pt x="25601" y="8180"/>
                </a:lnTo>
                <a:lnTo>
                  <a:pt x="25597" y="8242"/>
                </a:lnTo>
                <a:lnTo>
                  <a:pt x="25595" y="8303"/>
                </a:lnTo>
                <a:lnTo>
                  <a:pt x="25593" y="8363"/>
                </a:lnTo>
                <a:lnTo>
                  <a:pt x="25593" y="8425"/>
                </a:lnTo>
                <a:lnTo>
                  <a:pt x="25595" y="8486"/>
                </a:lnTo>
                <a:lnTo>
                  <a:pt x="25597" y="8547"/>
                </a:lnTo>
                <a:lnTo>
                  <a:pt x="25601" y="8608"/>
                </a:lnTo>
                <a:lnTo>
                  <a:pt x="25607" y="8668"/>
                </a:lnTo>
                <a:lnTo>
                  <a:pt x="25614" y="8729"/>
                </a:lnTo>
                <a:lnTo>
                  <a:pt x="25622" y="8789"/>
                </a:lnTo>
                <a:lnTo>
                  <a:pt x="25632" y="8849"/>
                </a:lnTo>
                <a:lnTo>
                  <a:pt x="25644" y="8910"/>
                </a:lnTo>
                <a:lnTo>
                  <a:pt x="25656" y="8969"/>
                </a:lnTo>
                <a:lnTo>
                  <a:pt x="25670" y="9028"/>
                </a:lnTo>
                <a:lnTo>
                  <a:pt x="25686" y="9088"/>
                </a:lnTo>
                <a:lnTo>
                  <a:pt x="25702" y="9146"/>
                </a:lnTo>
                <a:lnTo>
                  <a:pt x="25721" y="9204"/>
                </a:lnTo>
                <a:lnTo>
                  <a:pt x="25740" y="9263"/>
                </a:lnTo>
                <a:lnTo>
                  <a:pt x="25762" y="9320"/>
                </a:lnTo>
                <a:lnTo>
                  <a:pt x="25783" y="9377"/>
                </a:lnTo>
                <a:lnTo>
                  <a:pt x="25807" y="9434"/>
                </a:lnTo>
                <a:lnTo>
                  <a:pt x="25832" y="9490"/>
                </a:lnTo>
                <a:lnTo>
                  <a:pt x="25859" y="9546"/>
                </a:lnTo>
                <a:lnTo>
                  <a:pt x="25888" y="9601"/>
                </a:lnTo>
                <a:lnTo>
                  <a:pt x="25917" y="9655"/>
                </a:lnTo>
                <a:lnTo>
                  <a:pt x="25948" y="9709"/>
                </a:lnTo>
                <a:lnTo>
                  <a:pt x="25980" y="9762"/>
                </a:lnTo>
                <a:lnTo>
                  <a:pt x="26015" y="9815"/>
                </a:lnTo>
                <a:lnTo>
                  <a:pt x="26050" y="9867"/>
                </a:lnTo>
                <a:lnTo>
                  <a:pt x="26086" y="9918"/>
                </a:lnTo>
                <a:lnTo>
                  <a:pt x="26124" y="9969"/>
                </a:lnTo>
                <a:lnTo>
                  <a:pt x="26163" y="10018"/>
                </a:lnTo>
                <a:lnTo>
                  <a:pt x="26205" y="10067"/>
                </a:lnTo>
                <a:lnTo>
                  <a:pt x="26247" y="10116"/>
                </a:lnTo>
                <a:lnTo>
                  <a:pt x="26290" y="10163"/>
                </a:lnTo>
                <a:lnTo>
                  <a:pt x="26336" y="10210"/>
                </a:lnTo>
                <a:lnTo>
                  <a:pt x="26383" y="10254"/>
                </a:lnTo>
                <a:lnTo>
                  <a:pt x="26430" y="10298"/>
                </a:lnTo>
                <a:lnTo>
                  <a:pt x="26479" y="10340"/>
                </a:lnTo>
                <a:lnTo>
                  <a:pt x="26528" y="10380"/>
                </a:lnTo>
                <a:lnTo>
                  <a:pt x="26579" y="10419"/>
                </a:lnTo>
                <a:lnTo>
                  <a:pt x="26630" y="10456"/>
                </a:lnTo>
                <a:lnTo>
                  <a:pt x="26682" y="10492"/>
                </a:lnTo>
                <a:lnTo>
                  <a:pt x="26735" y="10525"/>
                </a:lnTo>
                <a:lnTo>
                  <a:pt x="26788" y="10557"/>
                </a:lnTo>
                <a:lnTo>
                  <a:pt x="26843" y="10588"/>
                </a:lnTo>
                <a:lnTo>
                  <a:pt x="26897" y="10618"/>
                </a:lnTo>
                <a:lnTo>
                  <a:pt x="26954" y="10645"/>
                </a:lnTo>
                <a:lnTo>
                  <a:pt x="27010" y="10671"/>
                </a:lnTo>
                <a:lnTo>
                  <a:pt x="27067" y="10695"/>
                </a:lnTo>
                <a:lnTo>
                  <a:pt x="27124" y="10718"/>
                </a:lnTo>
                <a:lnTo>
                  <a:pt x="27182" y="10738"/>
                </a:lnTo>
                <a:lnTo>
                  <a:pt x="27240" y="10758"/>
                </a:lnTo>
                <a:lnTo>
                  <a:pt x="27298" y="10776"/>
                </a:lnTo>
                <a:lnTo>
                  <a:pt x="27357" y="10792"/>
                </a:lnTo>
                <a:lnTo>
                  <a:pt x="27417" y="10807"/>
                </a:lnTo>
                <a:lnTo>
                  <a:pt x="27476" y="10821"/>
                </a:lnTo>
                <a:lnTo>
                  <a:pt x="27535" y="10832"/>
                </a:lnTo>
                <a:lnTo>
                  <a:pt x="27596" y="10841"/>
                </a:lnTo>
                <a:lnTo>
                  <a:pt x="27655" y="10850"/>
                </a:lnTo>
                <a:lnTo>
                  <a:pt x="27716" y="10857"/>
                </a:lnTo>
                <a:lnTo>
                  <a:pt x="27776" y="10862"/>
                </a:lnTo>
                <a:lnTo>
                  <a:pt x="27836" y="10865"/>
                </a:lnTo>
                <a:lnTo>
                  <a:pt x="27897" y="10867"/>
                </a:lnTo>
                <a:lnTo>
                  <a:pt x="27956" y="10868"/>
                </a:lnTo>
                <a:lnTo>
                  <a:pt x="28016" y="10867"/>
                </a:lnTo>
                <a:lnTo>
                  <a:pt x="28077" y="10864"/>
                </a:lnTo>
                <a:lnTo>
                  <a:pt x="28136" y="10860"/>
                </a:lnTo>
                <a:lnTo>
                  <a:pt x="28195" y="10854"/>
                </a:lnTo>
                <a:lnTo>
                  <a:pt x="28255" y="10847"/>
                </a:lnTo>
                <a:lnTo>
                  <a:pt x="28314" y="10838"/>
                </a:lnTo>
                <a:lnTo>
                  <a:pt x="28372" y="10828"/>
                </a:lnTo>
                <a:lnTo>
                  <a:pt x="28431" y="10815"/>
                </a:lnTo>
                <a:lnTo>
                  <a:pt x="28488" y="10802"/>
                </a:lnTo>
                <a:lnTo>
                  <a:pt x="28545" y="10786"/>
                </a:lnTo>
                <a:lnTo>
                  <a:pt x="28603" y="10770"/>
                </a:lnTo>
                <a:lnTo>
                  <a:pt x="28659" y="10752"/>
                </a:lnTo>
                <a:lnTo>
                  <a:pt x="28714" y="10732"/>
                </a:lnTo>
                <a:lnTo>
                  <a:pt x="28769" y="10710"/>
                </a:lnTo>
                <a:lnTo>
                  <a:pt x="28823" y="10687"/>
                </a:lnTo>
                <a:lnTo>
                  <a:pt x="28877" y="10662"/>
                </a:lnTo>
                <a:lnTo>
                  <a:pt x="28930" y="10636"/>
                </a:lnTo>
                <a:lnTo>
                  <a:pt x="28983" y="10609"/>
                </a:lnTo>
                <a:lnTo>
                  <a:pt x="29034" y="10580"/>
                </a:lnTo>
                <a:lnTo>
                  <a:pt x="29083" y="10549"/>
                </a:lnTo>
                <a:lnTo>
                  <a:pt x="29133" y="10517"/>
                </a:lnTo>
                <a:lnTo>
                  <a:pt x="29181" y="10482"/>
                </a:lnTo>
                <a:lnTo>
                  <a:pt x="29229" y="10447"/>
                </a:lnTo>
                <a:lnTo>
                  <a:pt x="29276" y="10411"/>
                </a:lnTo>
                <a:lnTo>
                  <a:pt x="29321" y="10372"/>
                </a:lnTo>
                <a:lnTo>
                  <a:pt x="29366" y="10332"/>
                </a:lnTo>
                <a:lnTo>
                  <a:pt x="29408" y="10291"/>
                </a:lnTo>
                <a:lnTo>
                  <a:pt x="29450" y="10247"/>
                </a:lnTo>
                <a:lnTo>
                  <a:pt x="29491" y="10202"/>
                </a:lnTo>
                <a:lnTo>
                  <a:pt x="29530" y="10157"/>
                </a:lnTo>
                <a:lnTo>
                  <a:pt x="29569" y="10109"/>
                </a:lnTo>
                <a:lnTo>
                  <a:pt x="29605" y="10060"/>
                </a:lnTo>
                <a:lnTo>
                  <a:pt x="29640" y="10009"/>
                </a:lnTo>
                <a:lnTo>
                  <a:pt x="29674" y="9957"/>
                </a:lnTo>
                <a:lnTo>
                  <a:pt x="29707" y="9903"/>
                </a:lnTo>
                <a:lnTo>
                  <a:pt x="29727" y="9868"/>
                </a:lnTo>
                <a:lnTo>
                  <a:pt x="29746" y="9833"/>
                </a:lnTo>
                <a:lnTo>
                  <a:pt x="29764" y="9798"/>
                </a:lnTo>
                <a:lnTo>
                  <a:pt x="29783" y="9761"/>
                </a:lnTo>
                <a:lnTo>
                  <a:pt x="29800" y="9726"/>
                </a:lnTo>
                <a:lnTo>
                  <a:pt x="29817" y="9688"/>
                </a:lnTo>
                <a:lnTo>
                  <a:pt x="29833" y="9652"/>
                </a:lnTo>
                <a:lnTo>
                  <a:pt x="29850" y="9614"/>
                </a:lnTo>
                <a:lnTo>
                  <a:pt x="29864" y="9577"/>
                </a:lnTo>
                <a:lnTo>
                  <a:pt x="29879" y="9538"/>
                </a:lnTo>
                <a:lnTo>
                  <a:pt x="29893" y="9501"/>
                </a:lnTo>
                <a:lnTo>
                  <a:pt x="29906" y="9462"/>
                </a:lnTo>
                <a:lnTo>
                  <a:pt x="29918" y="9424"/>
                </a:lnTo>
                <a:lnTo>
                  <a:pt x="29931" y="9384"/>
                </a:lnTo>
                <a:lnTo>
                  <a:pt x="29942" y="9346"/>
                </a:lnTo>
                <a:lnTo>
                  <a:pt x="29953" y="9306"/>
                </a:lnTo>
                <a:lnTo>
                  <a:pt x="29962" y="9267"/>
                </a:lnTo>
                <a:lnTo>
                  <a:pt x="29971" y="9227"/>
                </a:lnTo>
                <a:lnTo>
                  <a:pt x="29980" y="9188"/>
                </a:lnTo>
                <a:lnTo>
                  <a:pt x="29988" y="9147"/>
                </a:lnTo>
                <a:lnTo>
                  <a:pt x="29994" y="9108"/>
                </a:lnTo>
                <a:lnTo>
                  <a:pt x="30001" y="9068"/>
                </a:lnTo>
                <a:lnTo>
                  <a:pt x="30006" y="9027"/>
                </a:lnTo>
                <a:lnTo>
                  <a:pt x="30011" y="8988"/>
                </a:lnTo>
                <a:lnTo>
                  <a:pt x="30015" y="8947"/>
                </a:lnTo>
                <a:lnTo>
                  <a:pt x="30018" y="8908"/>
                </a:lnTo>
                <a:lnTo>
                  <a:pt x="30020" y="8867"/>
                </a:lnTo>
                <a:lnTo>
                  <a:pt x="30021" y="8827"/>
                </a:lnTo>
                <a:lnTo>
                  <a:pt x="30023" y="8787"/>
                </a:lnTo>
                <a:lnTo>
                  <a:pt x="30023" y="8747"/>
                </a:lnTo>
                <a:lnTo>
                  <a:pt x="30021" y="8707"/>
                </a:lnTo>
                <a:lnTo>
                  <a:pt x="30019" y="8667"/>
                </a:lnTo>
                <a:lnTo>
                  <a:pt x="30017" y="8628"/>
                </a:lnTo>
                <a:lnTo>
                  <a:pt x="30013" y="8588"/>
                </a:lnTo>
                <a:lnTo>
                  <a:pt x="30009" y="8549"/>
                </a:lnTo>
                <a:lnTo>
                  <a:pt x="30004" y="8509"/>
                </a:lnTo>
                <a:lnTo>
                  <a:pt x="29998" y="8471"/>
                </a:lnTo>
                <a:lnTo>
                  <a:pt x="29990" y="8432"/>
                </a:lnTo>
                <a:lnTo>
                  <a:pt x="29982" y="8394"/>
                </a:lnTo>
                <a:lnTo>
                  <a:pt x="29974" y="8355"/>
                </a:lnTo>
                <a:lnTo>
                  <a:pt x="29963" y="8317"/>
                </a:lnTo>
                <a:lnTo>
                  <a:pt x="29953" y="8279"/>
                </a:lnTo>
                <a:lnTo>
                  <a:pt x="29941" y="8242"/>
                </a:lnTo>
                <a:lnTo>
                  <a:pt x="29928" y="8204"/>
                </a:lnTo>
                <a:lnTo>
                  <a:pt x="29914" y="8168"/>
                </a:lnTo>
                <a:lnTo>
                  <a:pt x="29900" y="8130"/>
                </a:lnTo>
                <a:lnTo>
                  <a:pt x="29884" y="8095"/>
                </a:lnTo>
                <a:lnTo>
                  <a:pt x="29867" y="8058"/>
                </a:lnTo>
                <a:lnTo>
                  <a:pt x="29850" y="8023"/>
                </a:lnTo>
                <a:lnTo>
                  <a:pt x="29831" y="7989"/>
                </a:lnTo>
                <a:lnTo>
                  <a:pt x="29811" y="7954"/>
                </a:lnTo>
                <a:lnTo>
                  <a:pt x="29790" y="7920"/>
                </a:lnTo>
                <a:lnTo>
                  <a:pt x="29767" y="7887"/>
                </a:lnTo>
                <a:lnTo>
                  <a:pt x="29745" y="7853"/>
                </a:lnTo>
                <a:lnTo>
                  <a:pt x="29721" y="7821"/>
                </a:lnTo>
                <a:lnTo>
                  <a:pt x="29696" y="7789"/>
                </a:lnTo>
                <a:lnTo>
                  <a:pt x="29670" y="7758"/>
                </a:lnTo>
                <a:lnTo>
                  <a:pt x="29643" y="7726"/>
                </a:lnTo>
                <a:lnTo>
                  <a:pt x="29613" y="7696"/>
                </a:lnTo>
                <a:lnTo>
                  <a:pt x="29584" y="7666"/>
                </a:lnTo>
                <a:lnTo>
                  <a:pt x="29553" y="7637"/>
                </a:lnTo>
                <a:lnTo>
                  <a:pt x="29522" y="7609"/>
                </a:lnTo>
                <a:lnTo>
                  <a:pt x="29488" y="7581"/>
                </a:lnTo>
                <a:lnTo>
                  <a:pt x="29454" y="7554"/>
                </a:lnTo>
                <a:lnTo>
                  <a:pt x="29417" y="7517"/>
                </a:lnTo>
                <a:lnTo>
                  <a:pt x="29384" y="7487"/>
                </a:lnTo>
                <a:lnTo>
                  <a:pt x="29355" y="7461"/>
                </a:lnTo>
                <a:lnTo>
                  <a:pt x="29331" y="7439"/>
                </a:lnTo>
                <a:lnTo>
                  <a:pt x="29297" y="7412"/>
                </a:lnTo>
                <a:lnTo>
                  <a:pt x="29285" y="7403"/>
                </a:lnTo>
                <a:close/>
              </a:path>
            </a:pathLst>
          </a:custGeom>
          <a:solidFill>
            <a:srgbClr val="47BAB8"/>
          </a:solidFill>
          <a:ln w="38100">
            <a:solidFill>
              <a:schemeClr val="bg1"/>
            </a:solidFill>
          </a:ln>
          <a:effectLst>
            <a:outerShdw blurRad="57150" dist="19050" dir="5400000" algn="ctr" rotWithShape="0">
              <a:srgbClr val="000000">
                <a:alpha val="63000"/>
              </a:srgbClr>
            </a:outerShdw>
          </a:effectLst>
        </p:spPr>
        <p:txBody>
          <a:bodyPr rIns="378000" anchor="ctr">
            <a:normAutofit/>
          </a:bodyPr>
          <a:lstStyle/>
          <a:p>
            <a:pPr algn="ctr" defTabSz="1371600">
              <a:defRPr/>
            </a:pPr>
            <a:r>
              <a:rPr lang="en-US" altLang="zh-CN" sz="3000" kern="0">
                <a:solidFill>
                  <a:srgbClr val="FFFFFF"/>
                </a:solidFill>
                <a:latin typeface="#9Slide03 AllRoundGothic" panose="020B0703020202020104" pitchFamily="34" charset="0"/>
                <a:ea typeface="微软雅黑"/>
                <a:cs typeface="+mn-ea"/>
                <a:sym typeface="+mn-lt"/>
              </a:rPr>
              <a:t>Câu 19</a:t>
            </a:r>
            <a:endParaRPr lang="zh-CN" altLang="en-US" sz="3000" kern="0" dirty="0">
              <a:solidFill>
                <a:srgbClr val="FFFFFF"/>
              </a:solidFill>
              <a:latin typeface="#9Slide03 AllRoundGothic" panose="020B0703020202020104" pitchFamily="34" charset="0"/>
              <a:ea typeface="微软雅黑"/>
              <a:cs typeface="+mn-ea"/>
              <a:sym typeface="+mn-lt"/>
            </a:endParaRPr>
          </a:p>
        </p:txBody>
      </p:sp>
      <p:pic>
        <p:nvPicPr>
          <p:cNvPr id="4" name="图片 6" descr="n23 Fb Tran Manh Tung">
            <a:extLst>
              <a:ext uri="{FF2B5EF4-FFF2-40B4-BE49-F238E27FC236}">
                <a16:creationId xmlns:a16="http://schemas.microsoft.com/office/drawing/2014/main" id="{31069C81-9DD2-E896-4697-7D8839E54AC7}"/>
              </a:ext>
            </a:extLst>
          </p:cNvPr>
          <p:cNvPicPr>
            <a:picLocks noChangeAspect="1"/>
          </p:cNvPicPr>
          <p:nvPr/>
        </p:nvPicPr>
        <p:blipFill>
          <a:blip r:embed="rId8"/>
          <a:stretch>
            <a:fillRect/>
          </a:stretch>
        </p:blipFill>
        <p:spPr>
          <a:xfrm>
            <a:off x="573470" y="3086100"/>
            <a:ext cx="1640706" cy="2116983"/>
          </a:xfrm>
          <a:prstGeom prst="rect">
            <a:avLst/>
          </a:prstGeom>
        </p:spPr>
      </p:pic>
      <p:pic>
        <p:nvPicPr>
          <p:cNvPr id="35" name="图片 34" descr="n23 Fb Tran Manh Tung"/>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3715999" y="-2931"/>
            <a:ext cx="4560277" cy="2378193"/>
          </a:xfrm>
          <a:prstGeom prst="rect">
            <a:avLst/>
          </a:prstGeom>
        </p:spPr>
      </p:pic>
      <p:sp>
        <p:nvSpPr>
          <p:cNvPr id="5" name="MH_SubTitle_1" descr="n23 Fb Tran Manh Tung">
            <a:extLst>
              <a:ext uri="{FF2B5EF4-FFF2-40B4-BE49-F238E27FC236}">
                <a16:creationId xmlns:a16="http://schemas.microsoft.com/office/drawing/2014/main" id="{9D28E713-95EC-66F4-239B-A093E3023D9A}"/>
              </a:ext>
            </a:extLst>
          </p:cNvPr>
          <p:cNvSpPr/>
          <p:nvPr>
            <p:custDataLst>
              <p:tags r:id="rId2"/>
            </p:custDataLst>
          </p:nvPr>
        </p:nvSpPr>
        <p:spPr>
          <a:xfrm>
            <a:off x="2214176" y="764607"/>
            <a:ext cx="9953474" cy="1206253"/>
          </a:xfrm>
          <a:prstGeom prst="rect">
            <a:avLst/>
          </a:prstGeom>
          <a:solidFill>
            <a:srgbClr val="FFFFFF"/>
          </a:solidFill>
          <a:effectLst/>
        </p:spPr>
        <p:txBody>
          <a:bodyPr anchor="ctr"/>
          <a:lstStyle/>
          <a:p>
            <a:pPr algn="ctr" defTabSz="1828755">
              <a:lnSpc>
                <a:spcPct val="150000"/>
              </a:lnSpc>
              <a:defRPr/>
            </a:pPr>
            <a:r>
              <a:rPr lang="en-US" altLang="zh-CN" sz="2800" kern="0">
                <a:latin typeface="#9Slide03 AllRoundGothic" panose="020B0703020202020104" pitchFamily="34" charset="0"/>
                <a:ea typeface="微软雅黑"/>
                <a:cs typeface="+mn-ea"/>
                <a:sym typeface="+mn-lt"/>
              </a:rPr>
              <a:t>ỨNG DỤNG CỦA VẬT LÍ TRONG CÔNG NGHIỆP HẠT NHÂN</a:t>
            </a:r>
            <a:endParaRPr lang="zh-CN" altLang="en-US" sz="2800" kern="0" dirty="0">
              <a:latin typeface="#9Slide03 AllRoundGothic" panose="020B0703020202020104" pitchFamily="34" charset="0"/>
              <a:ea typeface="微软雅黑"/>
              <a:cs typeface="+mn-ea"/>
              <a:sym typeface="+mn-lt"/>
            </a:endParaRPr>
          </a:p>
        </p:txBody>
      </p:sp>
      <p:sp>
        <p:nvSpPr>
          <p:cNvPr id="10" name="MH_Text_1" descr="n23 Fb Tran Manh Tung">
            <a:extLst>
              <a:ext uri="{FF2B5EF4-FFF2-40B4-BE49-F238E27FC236}">
                <a16:creationId xmlns:a16="http://schemas.microsoft.com/office/drawing/2014/main" id="{D2736301-29F1-4374-397E-F866BCBA502C}"/>
              </a:ext>
            </a:extLst>
          </p:cNvPr>
          <p:cNvSpPr txBox="1">
            <a:spLocks noChangeArrowheads="1"/>
          </p:cNvSpPr>
          <p:nvPr>
            <p:custDataLst>
              <p:tags r:id="rId3"/>
            </p:custDataLst>
          </p:nvPr>
        </p:nvSpPr>
        <p:spPr bwMode="auto">
          <a:xfrm>
            <a:off x="3474720" y="2420729"/>
            <a:ext cx="14432280" cy="5129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lvl="0" algn="just"/>
            <a:r>
              <a:rPr lang="en-US" sz="2800"/>
              <a:t>+ Tại Việt Nam có nhà máy điện hạt nhân không? Và tình trạng hiện tại ra sao?</a:t>
            </a:r>
          </a:p>
        </p:txBody>
      </p:sp>
      <p:sp>
        <p:nvSpPr>
          <p:cNvPr id="2" name="MH_Other_5" descr="n23 Fb Tran Manh Tung">
            <a:extLst>
              <a:ext uri="{FF2B5EF4-FFF2-40B4-BE49-F238E27FC236}">
                <a16:creationId xmlns:a16="http://schemas.microsoft.com/office/drawing/2014/main" id="{F15B6D15-C60E-5DFD-3471-B2FCD1B58267}"/>
              </a:ext>
            </a:extLst>
          </p:cNvPr>
          <p:cNvSpPr>
            <a:spLocks noChangeArrowheads="1"/>
          </p:cNvSpPr>
          <p:nvPr>
            <p:custDataLst>
              <p:tags r:id="rId4"/>
            </p:custDataLst>
          </p:nvPr>
        </p:nvSpPr>
        <p:spPr bwMode="auto">
          <a:xfrm rot="1805303" flipH="1">
            <a:off x="1405753" y="720126"/>
            <a:ext cx="1172424" cy="1010529"/>
          </a:xfrm>
          <a:prstGeom prst="triangle">
            <a:avLst>
              <a:gd name="adj" fmla="val 50000"/>
            </a:avLst>
          </a:prstGeom>
          <a:solidFill>
            <a:srgbClr val="FFC305">
              <a:lumMod val="40000"/>
              <a:lumOff val="60000"/>
            </a:srgbClr>
          </a:solidFill>
          <a:ln>
            <a:noFill/>
          </a:ln>
        </p:spPr>
        <p:txBody>
          <a:bodyPr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just" defTabSz="1371600">
              <a:lnSpc>
                <a:spcPct val="130000"/>
              </a:lnSpc>
              <a:defRPr/>
            </a:pPr>
            <a:endParaRPr lang="zh-CN" altLang="en-US" sz="2700" kern="0">
              <a:solidFill>
                <a:srgbClr val="FFFFFF"/>
              </a:solidFill>
              <a:latin typeface="微软雅黑"/>
              <a:ea typeface="微软雅黑"/>
              <a:cs typeface="+mn-ea"/>
              <a:sym typeface="+mn-lt"/>
            </a:endParaRPr>
          </a:p>
        </p:txBody>
      </p:sp>
      <p:sp>
        <p:nvSpPr>
          <p:cNvPr id="18" name="MH_Other_6" descr="n23 Fb Tran Manh Tung">
            <a:extLst>
              <a:ext uri="{FF2B5EF4-FFF2-40B4-BE49-F238E27FC236}">
                <a16:creationId xmlns:a16="http://schemas.microsoft.com/office/drawing/2014/main" id="{2A3C7E10-0D2C-00C3-11B5-7B2169E7FFE6}"/>
              </a:ext>
            </a:extLst>
          </p:cNvPr>
          <p:cNvSpPr>
            <a:spLocks/>
          </p:cNvSpPr>
          <p:nvPr>
            <p:custDataLst>
              <p:tags r:id="rId5"/>
            </p:custDataLst>
          </p:nvPr>
        </p:nvSpPr>
        <p:spPr bwMode="auto">
          <a:xfrm>
            <a:off x="484006" y="200500"/>
            <a:ext cx="1558878" cy="1796498"/>
          </a:xfrm>
          <a:custGeom>
            <a:avLst/>
            <a:gdLst>
              <a:gd name="T0" fmla="*/ 477 w 1030516"/>
              <a:gd name="T1" fmla="*/ 0 h 1186577"/>
              <a:gd name="T2" fmla="*/ 678091 w 1030516"/>
              <a:gd name="T3" fmla="*/ 389224 h 1186577"/>
              <a:gd name="T4" fmla="*/ 0 w 1030516"/>
              <a:gd name="T5" fmla="*/ 783469 h 1186577"/>
              <a:gd name="T6" fmla="*/ 0 60000 65536"/>
              <a:gd name="T7" fmla="*/ 0 60000 65536"/>
              <a:gd name="T8" fmla="*/ 0 60000 65536"/>
              <a:gd name="T9" fmla="*/ 0 w 1030516"/>
              <a:gd name="T10" fmla="*/ 0 h 1186577"/>
              <a:gd name="T11" fmla="*/ 1030516 w 1030516"/>
              <a:gd name="T12" fmla="*/ 1186577 h 1186577"/>
            </a:gdLst>
            <a:ahLst/>
            <a:cxnLst>
              <a:cxn ang="T6">
                <a:pos x="T0" y="T1"/>
              </a:cxn>
              <a:cxn ang="T7">
                <a:pos x="T2" y="T3"/>
              </a:cxn>
              <a:cxn ang="T8">
                <a:pos x="T4" y="T5"/>
              </a:cxn>
            </a:cxnLst>
            <a:rect l="T9" t="T10" r="T11" b="T12"/>
            <a:pathLst>
              <a:path w="1030516" h="1186577">
                <a:moveTo>
                  <a:pt x="724" y="0"/>
                </a:moveTo>
                <a:lnTo>
                  <a:pt x="1030516" y="589487"/>
                </a:lnTo>
                <a:lnTo>
                  <a:pt x="0" y="1186577"/>
                </a:lnTo>
                <a:lnTo>
                  <a:pt x="724" y="0"/>
                </a:lnTo>
                <a:close/>
              </a:path>
            </a:pathLst>
          </a:custGeom>
          <a:solidFill>
            <a:srgbClr val="F97F08"/>
          </a:solidFill>
          <a:ln>
            <a:noFill/>
          </a:ln>
        </p:spPr>
        <p:txBody>
          <a:bodyPr rIns="648000" anchor="ctr"/>
          <a:lstStyle>
            <a:lvl1pPr>
              <a:defRPr>
                <a:solidFill>
                  <a:schemeClr val="tx1"/>
                </a:solidFill>
                <a:latin typeface="等线" pitchFamily="2" charset="-122"/>
                <a:ea typeface="等线" pitchFamily="2" charset="-122"/>
              </a:defRPr>
            </a:lvl1pPr>
            <a:lvl2pPr marL="742950" indent="-285750">
              <a:defRPr>
                <a:solidFill>
                  <a:schemeClr val="tx1"/>
                </a:solidFill>
                <a:latin typeface="等线" pitchFamily="2" charset="-122"/>
                <a:ea typeface="等线" pitchFamily="2" charset="-122"/>
              </a:defRPr>
            </a:lvl2pPr>
            <a:lvl3pPr marL="1143000" indent="-228600">
              <a:defRPr>
                <a:solidFill>
                  <a:schemeClr val="tx1"/>
                </a:solidFill>
                <a:latin typeface="等线" pitchFamily="2" charset="-122"/>
                <a:ea typeface="等线" pitchFamily="2" charset="-122"/>
              </a:defRPr>
            </a:lvl3pPr>
            <a:lvl4pPr marL="1600200" indent="-228600">
              <a:defRPr>
                <a:solidFill>
                  <a:schemeClr val="tx1"/>
                </a:solidFill>
                <a:latin typeface="等线" pitchFamily="2" charset="-122"/>
                <a:ea typeface="等线" pitchFamily="2" charset="-122"/>
              </a:defRPr>
            </a:lvl4pPr>
            <a:lvl5pPr marL="2057400" indent="-228600">
              <a:defRPr>
                <a:solidFill>
                  <a:schemeClr val="tx1"/>
                </a:solidFill>
                <a:latin typeface="等线" pitchFamily="2" charset="-122"/>
                <a:ea typeface="等线" pitchFamily="2" charset="-122"/>
              </a:defRPr>
            </a:lvl5pPr>
            <a:lvl6pPr marL="2514600" indent="-228600" eaLnBrk="0" fontAlgn="base" hangingPunct="0">
              <a:spcBef>
                <a:spcPct val="0"/>
              </a:spcBef>
              <a:spcAft>
                <a:spcPct val="0"/>
              </a:spcAft>
              <a:defRPr>
                <a:solidFill>
                  <a:schemeClr val="tx1"/>
                </a:solidFill>
                <a:latin typeface="等线" pitchFamily="2" charset="-122"/>
                <a:ea typeface="等线" pitchFamily="2" charset="-122"/>
              </a:defRPr>
            </a:lvl6pPr>
            <a:lvl7pPr marL="2971800" indent="-228600" eaLnBrk="0" fontAlgn="base" hangingPunct="0">
              <a:spcBef>
                <a:spcPct val="0"/>
              </a:spcBef>
              <a:spcAft>
                <a:spcPct val="0"/>
              </a:spcAft>
              <a:defRPr>
                <a:solidFill>
                  <a:schemeClr val="tx1"/>
                </a:solidFill>
                <a:latin typeface="等线" pitchFamily="2" charset="-122"/>
                <a:ea typeface="等线" pitchFamily="2" charset="-122"/>
              </a:defRPr>
            </a:lvl7pPr>
            <a:lvl8pPr marL="3429000" indent="-228600" eaLnBrk="0" fontAlgn="base" hangingPunct="0">
              <a:spcBef>
                <a:spcPct val="0"/>
              </a:spcBef>
              <a:spcAft>
                <a:spcPct val="0"/>
              </a:spcAft>
              <a:defRPr>
                <a:solidFill>
                  <a:schemeClr val="tx1"/>
                </a:solidFill>
                <a:latin typeface="等线" pitchFamily="2" charset="-122"/>
                <a:ea typeface="等线" pitchFamily="2" charset="-122"/>
              </a:defRPr>
            </a:lvl8pPr>
            <a:lvl9pPr marL="3886200" indent="-228600" eaLnBrk="0" fontAlgn="base" hangingPunct="0">
              <a:spcBef>
                <a:spcPct val="0"/>
              </a:spcBef>
              <a:spcAft>
                <a:spcPct val="0"/>
              </a:spcAft>
              <a:defRPr>
                <a:solidFill>
                  <a:schemeClr val="tx1"/>
                </a:solidFill>
                <a:latin typeface="等线" pitchFamily="2" charset="-122"/>
                <a:ea typeface="等线" pitchFamily="2" charset="-122"/>
              </a:defRPr>
            </a:lvl9pPr>
          </a:lstStyle>
          <a:p>
            <a:pPr algn="ctr" defTabSz="1371600">
              <a:defRPr/>
            </a:pPr>
            <a:r>
              <a:rPr lang="en-US" altLang="zh-CN" sz="4200" kern="0">
                <a:solidFill>
                  <a:srgbClr val="FFFFFF"/>
                </a:solidFill>
                <a:latin typeface="微软雅黑"/>
                <a:ea typeface="微软雅黑"/>
                <a:cs typeface="+mn-ea"/>
                <a:sym typeface="+mn-lt"/>
              </a:rPr>
              <a:t>II</a:t>
            </a:r>
            <a:endParaRPr lang="zh-CN" altLang="en-US" sz="4200" kern="0" dirty="0">
              <a:solidFill>
                <a:srgbClr val="FFFFFF"/>
              </a:solidFill>
              <a:latin typeface="微软雅黑"/>
              <a:ea typeface="微软雅黑"/>
              <a:cs typeface="+mn-ea"/>
              <a:sym typeface="+mn-lt"/>
            </a:endParaRPr>
          </a:p>
        </p:txBody>
      </p:sp>
      <p:sp>
        <p:nvSpPr>
          <p:cNvPr id="22" name="TextBox 21" descr="n23 Fb Tran Manh Tung">
            <a:extLst>
              <a:ext uri="{FF2B5EF4-FFF2-40B4-BE49-F238E27FC236}">
                <a16:creationId xmlns:a16="http://schemas.microsoft.com/office/drawing/2014/main" id="{EC989D9B-A5EE-7F2A-5822-663D644ED173}"/>
              </a:ext>
            </a:extLst>
          </p:cNvPr>
          <p:cNvSpPr txBox="1"/>
          <p:nvPr/>
        </p:nvSpPr>
        <p:spPr>
          <a:xfrm>
            <a:off x="2138399" y="3935075"/>
            <a:ext cx="5787364" cy="5018425"/>
          </a:xfrm>
          <a:prstGeom prst="rect">
            <a:avLst/>
          </a:prstGeom>
          <a:noFill/>
        </p:spPr>
        <p:txBody>
          <a:bodyPr wrap="square">
            <a:spAutoFit/>
          </a:bodyPr>
          <a:lstStyle/>
          <a:p>
            <a:pPr marL="342900" lvl="0" indent="-342900" algn="just">
              <a:lnSpc>
                <a:spcPct val="115000"/>
              </a:lnSpc>
              <a:buFont typeface="Wingdings" panose="05000000000000000000" pitchFamily="2" charset="2"/>
              <a:buChar char=""/>
            </a:pPr>
            <a:r>
              <a:rPr lang="en-US" sz="2800" b="1">
                <a:effectLst/>
                <a:latin typeface="Calibri" panose="020F0502020204030204" pitchFamily="34" charset="0"/>
                <a:ea typeface="Times New Roman" panose="02020603050405020304" pitchFamily="18" charset="0"/>
                <a:cs typeface="Calibri" panose="020F0502020204030204" pitchFamily="34" charset="0"/>
              </a:rPr>
              <a:t>Tại Việt Nam</a:t>
            </a:r>
            <a:r>
              <a:rPr lang="en-US" sz="2800" b="1">
                <a:effectLst/>
                <a:latin typeface="Calibri" panose="020F0502020204030204" pitchFamily="34" charset="0"/>
                <a:ea typeface="Calibri" panose="020F0502020204030204" pitchFamily="34" charset="0"/>
                <a:cs typeface="Calibri" panose="020F0502020204030204" pitchFamily="34" charset="0"/>
              </a:rPr>
              <a:t>:  </a:t>
            </a:r>
            <a:r>
              <a:rPr lang="en-US" sz="2800">
                <a:effectLst/>
                <a:latin typeface="Calibri" panose="020F0502020204030204" pitchFamily="34" charset="0"/>
                <a:ea typeface="Calibri" panose="020F0502020204030204" pitchFamily="34" charset="0"/>
                <a:cs typeface="Calibri" panose="020F0502020204030204" pitchFamily="34" charset="0"/>
              </a:rPr>
              <a:t>Đề xuất chủ trương đầu tư dự án </a:t>
            </a:r>
            <a:r>
              <a:rPr lang="en-US" sz="2800">
                <a:latin typeface="Calibri" panose="020F0502020204030204" pitchFamily="34" charset="0"/>
                <a:ea typeface="Calibri" panose="020F0502020204030204" pitchFamily="34" charset="0"/>
                <a:cs typeface="Calibri" panose="020F0502020204030204" pitchFamily="34" charset="0"/>
              </a:rPr>
              <a:t>điện hạt nhân tại Ninh Thuận</a:t>
            </a:r>
            <a:r>
              <a:rPr lang="en-US" sz="2800">
                <a:effectLst/>
                <a:latin typeface="Calibri" panose="020F0502020204030204" pitchFamily="34" charset="0"/>
                <a:ea typeface="Calibri" panose="020F0502020204030204" pitchFamily="34" charset="0"/>
                <a:cs typeface="Calibri" panose="020F0502020204030204" pitchFamily="34" charset="0"/>
              </a:rPr>
              <a:t> được Chính phủ trình Quốc hội vào cuối 2009, với dự kiến xây dựng hai nhà máy Ninh Thuận 1 và Ninh Thuận 2 tại huyện Thuận Nam và Ninh Hải, tổng công suất 4.000 MW. Tổng đầu tư dự kiến ban đầu 200.000 tỷ đồng </a:t>
            </a:r>
            <a:r>
              <a:rPr lang="en-US" sz="2800">
                <a:effectLst/>
                <a:latin typeface="Calibri" panose="020F0502020204030204" pitchFamily="34" charset="0"/>
                <a:ea typeface="Times New Roman" panose="02020603050405020304" pitchFamily="18" charset="0"/>
                <a:cs typeface="Calibri" panose="020F0502020204030204" pitchFamily="34" charset="0"/>
              </a:rPr>
              <a:t>Và tình trạng hiện tại đang tạm dừng dự án.</a:t>
            </a:r>
          </a:p>
        </p:txBody>
      </p:sp>
      <p:pic>
        <p:nvPicPr>
          <p:cNvPr id="23" name="Picture 22" descr="n23 Fb Tran Manh Tung">
            <a:extLst>
              <a:ext uri="{FF2B5EF4-FFF2-40B4-BE49-F238E27FC236}">
                <a16:creationId xmlns:a16="http://schemas.microsoft.com/office/drawing/2014/main" id="{88662D3C-515D-5FE9-33BC-054F3B5116D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1583837" y="3136780"/>
            <a:ext cx="6323162" cy="3766776"/>
          </a:xfrm>
          <a:prstGeom prst="rect">
            <a:avLst/>
          </a:prstGeom>
        </p:spPr>
      </p:pic>
      <p:pic>
        <p:nvPicPr>
          <p:cNvPr id="21506" name="Picture 2" descr="n23 Fb Tran Manh Tung">
            <a:extLst>
              <a:ext uri="{FF2B5EF4-FFF2-40B4-BE49-F238E27FC236}">
                <a16:creationId xmlns:a16="http://schemas.microsoft.com/office/drawing/2014/main" id="{32B410D3-B111-44BE-B442-799AB68E74DA}"/>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382000" y="4084613"/>
            <a:ext cx="5787364" cy="4476414"/>
          </a:xfrm>
          <a:prstGeom prst="rect">
            <a:avLst/>
          </a:prstGeom>
          <a:noFill/>
          <a:extLst>
            <a:ext uri="{909E8E84-426E-40DD-AFC4-6F175D3DCCD1}">
              <a14:hiddenFill xmlns:a14="http://schemas.microsoft.com/office/drawing/2010/main">
                <a:solidFill>
                  <a:srgbClr val="FFFFFF"/>
                </a:solidFill>
              </a14:hiddenFill>
            </a:ext>
          </a:extLst>
        </p:spPr>
      </p:pic>
      <p:pic>
        <p:nvPicPr>
          <p:cNvPr id="21508" name="Picture 4" descr="n23 Fb Tran Manh Tung">
            <a:extLst>
              <a:ext uri="{FF2B5EF4-FFF2-40B4-BE49-F238E27FC236}">
                <a16:creationId xmlns:a16="http://schemas.microsoft.com/office/drawing/2014/main" id="{1055AFF2-14E4-AC48-C68D-1DC8907A21B6}"/>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2159481" y="7167180"/>
            <a:ext cx="5171873" cy="29553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9281098"/>
      </p:ext>
    </p:ext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1000"/>
                                        <p:tgtEl>
                                          <p:spTgt spid="22"/>
                                        </p:tgtEl>
                                      </p:cBhvr>
                                    </p:animEffect>
                                    <p:anim calcmode="lin" valueType="num">
                                      <p:cBhvr>
                                        <p:cTn id="8" dur="1000" fill="hold"/>
                                        <p:tgtEl>
                                          <p:spTgt spid="22"/>
                                        </p:tgtEl>
                                        <p:attrNameLst>
                                          <p:attrName>ppt_x</p:attrName>
                                        </p:attrNameLst>
                                      </p:cBhvr>
                                      <p:tavLst>
                                        <p:tav tm="0">
                                          <p:val>
                                            <p:strVal val="#ppt_x"/>
                                          </p:val>
                                        </p:tav>
                                        <p:tav tm="100000">
                                          <p:val>
                                            <p:strVal val="#ppt_x"/>
                                          </p:val>
                                        </p:tav>
                                      </p:tavLst>
                                    </p:anim>
                                    <p:anim calcmode="lin" valueType="num">
                                      <p:cBhvr>
                                        <p:cTn id="9" dur="1000" fill="hold"/>
                                        <p:tgtEl>
                                          <p:spTgt spid="22"/>
                                        </p:tgtEl>
                                        <p:attrNameLst>
                                          <p:attrName>ppt_y</p:attrName>
                                        </p:attrNameLst>
                                      </p:cBhvr>
                                      <p:tavLst>
                                        <p:tav tm="0">
                                          <p:val>
                                            <p:strVal val="#ppt_y+.1"/>
                                          </p:val>
                                        </p:tav>
                                        <p:tav tm="100000">
                                          <p:val>
                                            <p:strVal val="#ppt_y"/>
                                          </p:val>
                                        </p:tav>
                                      </p:tavLst>
                                    </p:anim>
                                  </p:childTnLst>
                                </p:cTn>
                              </p:par>
                              <p:par>
                                <p:cTn id="10" presetID="10" presetClass="entr" presetSubtype="0" fill="hold" nodeType="with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fade">
                                      <p:cBhvr>
                                        <p:cTn id="12" dur="500"/>
                                        <p:tgtEl>
                                          <p:spTgt spid="23"/>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12" fill="hold" nodeType="clickEffect">
                                  <p:stCondLst>
                                    <p:cond delay="0"/>
                                  </p:stCondLst>
                                  <p:childTnLst>
                                    <p:set>
                                      <p:cBhvr>
                                        <p:cTn id="16" dur="1" fill="hold">
                                          <p:stCondLst>
                                            <p:cond delay="0"/>
                                          </p:stCondLst>
                                        </p:cTn>
                                        <p:tgtEl>
                                          <p:spTgt spid="21506"/>
                                        </p:tgtEl>
                                        <p:attrNameLst>
                                          <p:attrName>style.visibility</p:attrName>
                                        </p:attrNameLst>
                                      </p:cBhvr>
                                      <p:to>
                                        <p:strVal val="visible"/>
                                      </p:to>
                                    </p:set>
                                    <p:anim calcmode="lin" valueType="num">
                                      <p:cBhvr additive="base">
                                        <p:cTn id="17" dur="500" fill="hold"/>
                                        <p:tgtEl>
                                          <p:spTgt spid="21506"/>
                                        </p:tgtEl>
                                        <p:attrNameLst>
                                          <p:attrName>ppt_x</p:attrName>
                                        </p:attrNameLst>
                                      </p:cBhvr>
                                      <p:tavLst>
                                        <p:tav tm="0">
                                          <p:val>
                                            <p:strVal val="0-#ppt_w/2"/>
                                          </p:val>
                                        </p:tav>
                                        <p:tav tm="100000">
                                          <p:val>
                                            <p:strVal val="#ppt_x"/>
                                          </p:val>
                                        </p:tav>
                                      </p:tavLst>
                                    </p:anim>
                                    <p:anim calcmode="lin" valueType="num">
                                      <p:cBhvr additive="base">
                                        <p:cTn id="18" dur="500" fill="hold"/>
                                        <p:tgtEl>
                                          <p:spTgt spid="21506"/>
                                        </p:tgtEl>
                                        <p:attrNameLst>
                                          <p:attrName>ppt_y</p:attrName>
                                        </p:attrNameLst>
                                      </p:cBhvr>
                                      <p:tavLst>
                                        <p:tav tm="0">
                                          <p:val>
                                            <p:strVal val="1+#ppt_h/2"/>
                                          </p:val>
                                        </p:tav>
                                        <p:tav tm="100000">
                                          <p:val>
                                            <p:strVal val="#ppt_y"/>
                                          </p:val>
                                        </p:tav>
                                      </p:tavLst>
                                    </p:anim>
                                  </p:childTnLst>
                                </p:cTn>
                              </p:par>
                            </p:childTnLst>
                          </p:cTn>
                        </p:par>
                        <p:par>
                          <p:cTn id="19" fill="hold">
                            <p:stCondLst>
                              <p:cond delay="500"/>
                            </p:stCondLst>
                            <p:childTnLst>
                              <p:par>
                                <p:cTn id="20" presetID="2" presetClass="entr" presetSubtype="6" fill="hold" nodeType="afterEffect">
                                  <p:stCondLst>
                                    <p:cond delay="0"/>
                                  </p:stCondLst>
                                  <p:childTnLst>
                                    <p:set>
                                      <p:cBhvr>
                                        <p:cTn id="21" dur="1" fill="hold">
                                          <p:stCondLst>
                                            <p:cond delay="0"/>
                                          </p:stCondLst>
                                        </p:cTn>
                                        <p:tgtEl>
                                          <p:spTgt spid="21508"/>
                                        </p:tgtEl>
                                        <p:attrNameLst>
                                          <p:attrName>style.visibility</p:attrName>
                                        </p:attrNameLst>
                                      </p:cBhvr>
                                      <p:to>
                                        <p:strVal val="visible"/>
                                      </p:to>
                                    </p:set>
                                    <p:anim calcmode="lin" valueType="num">
                                      <p:cBhvr additive="base">
                                        <p:cTn id="22" dur="500" fill="hold"/>
                                        <p:tgtEl>
                                          <p:spTgt spid="21508"/>
                                        </p:tgtEl>
                                        <p:attrNameLst>
                                          <p:attrName>ppt_x</p:attrName>
                                        </p:attrNameLst>
                                      </p:cBhvr>
                                      <p:tavLst>
                                        <p:tav tm="0">
                                          <p:val>
                                            <p:strVal val="1+#ppt_w/2"/>
                                          </p:val>
                                        </p:tav>
                                        <p:tav tm="100000">
                                          <p:val>
                                            <p:strVal val="#ppt_x"/>
                                          </p:val>
                                        </p:tav>
                                      </p:tavLst>
                                    </p:anim>
                                    <p:anim calcmode="lin" valueType="num">
                                      <p:cBhvr additive="base">
                                        <p:cTn id="23" dur="500" fill="hold"/>
                                        <p:tgtEl>
                                          <p:spTgt spid="2150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MH_SubTitle_1" descr="n23 Fb Tran Manh Tung">
            <a:extLst>
              <a:ext uri="{FF2B5EF4-FFF2-40B4-BE49-F238E27FC236}">
                <a16:creationId xmlns:a16="http://schemas.microsoft.com/office/drawing/2014/main" id="{DB664F6A-8467-B020-3DE8-B38668A555F4}"/>
              </a:ext>
            </a:extLst>
          </p:cNvPr>
          <p:cNvSpPr>
            <a:spLocks/>
          </p:cNvSpPr>
          <p:nvPr>
            <p:custDataLst>
              <p:tags r:id="rId1"/>
            </p:custDataLst>
          </p:nvPr>
        </p:nvSpPr>
        <p:spPr bwMode="auto">
          <a:xfrm>
            <a:off x="1554480" y="2351174"/>
            <a:ext cx="1920240" cy="640080"/>
          </a:xfrm>
          <a:custGeom>
            <a:avLst/>
            <a:gdLst>
              <a:gd name="T0" fmla="*/ 2147483646 w 30720"/>
              <a:gd name="T1" fmla="*/ 2147483646 h 11496"/>
              <a:gd name="T2" fmla="*/ 2147483646 w 30720"/>
              <a:gd name="T3" fmla="*/ 2147483646 h 11496"/>
              <a:gd name="T4" fmla="*/ 2147483646 w 30720"/>
              <a:gd name="T5" fmla="*/ 2147483646 h 11496"/>
              <a:gd name="T6" fmla="*/ 2147483646 w 30720"/>
              <a:gd name="T7" fmla="*/ 2147483646 h 11496"/>
              <a:gd name="T8" fmla="*/ 2147483646 w 30720"/>
              <a:gd name="T9" fmla="*/ 2147483646 h 11496"/>
              <a:gd name="T10" fmla="*/ 2147483646 w 30720"/>
              <a:gd name="T11" fmla="*/ 2147483646 h 11496"/>
              <a:gd name="T12" fmla="*/ 2147483646 w 30720"/>
              <a:gd name="T13" fmla="*/ 2147483646 h 11496"/>
              <a:gd name="T14" fmla="*/ 2147483646 w 30720"/>
              <a:gd name="T15" fmla="*/ 2147483646 h 11496"/>
              <a:gd name="T16" fmla="*/ 2147483646 w 30720"/>
              <a:gd name="T17" fmla="*/ 2147483646 h 11496"/>
              <a:gd name="T18" fmla="*/ 2147483646 w 30720"/>
              <a:gd name="T19" fmla="*/ 2147483646 h 11496"/>
              <a:gd name="T20" fmla="*/ 2147483646 w 30720"/>
              <a:gd name="T21" fmla="*/ 2147483646 h 11496"/>
              <a:gd name="T22" fmla="*/ 2147483646 w 30720"/>
              <a:gd name="T23" fmla="*/ 2147483646 h 11496"/>
              <a:gd name="T24" fmla="*/ 2147483646 w 30720"/>
              <a:gd name="T25" fmla="*/ 2147483646 h 11496"/>
              <a:gd name="T26" fmla="*/ 2147483646 w 30720"/>
              <a:gd name="T27" fmla="*/ 2147483646 h 11496"/>
              <a:gd name="T28" fmla="*/ 2147483646 w 30720"/>
              <a:gd name="T29" fmla="*/ 2147483646 h 11496"/>
              <a:gd name="T30" fmla="*/ 2147483646 w 30720"/>
              <a:gd name="T31" fmla="*/ 2147483646 h 11496"/>
              <a:gd name="T32" fmla="*/ 2147483646 w 30720"/>
              <a:gd name="T33" fmla="*/ 2147483646 h 11496"/>
              <a:gd name="T34" fmla="*/ 2147483646 w 30720"/>
              <a:gd name="T35" fmla="*/ 2147483646 h 11496"/>
              <a:gd name="T36" fmla="*/ 2147483646 w 30720"/>
              <a:gd name="T37" fmla="*/ 2147483646 h 11496"/>
              <a:gd name="T38" fmla="*/ 2147483646 w 30720"/>
              <a:gd name="T39" fmla="*/ 2147483646 h 11496"/>
              <a:gd name="T40" fmla="*/ 2147483646 w 30720"/>
              <a:gd name="T41" fmla="*/ 2147483646 h 11496"/>
              <a:gd name="T42" fmla="*/ 2147483646 w 30720"/>
              <a:gd name="T43" fmla="*/ 2147483646 h 11496"/>
              <a:gd name="T44" fmla="*/ 2147483646 w 30720"/>
              <a:gd name="T45" fmla="*/ 2147483646 h 11496"/>
              <a:gd name="T46" fmla="*/ 2147483646 w 30720"/>
              <a:gd name="T47" fmla="*/ 2147483646 h 11496"/>
              <a:gd name="T48" fmla="*/ 2147483646 w 30720"/>
              <a:gd name="T49" fmla="*/ 2147483646 h 11496"/>
              <a:gd name="T50" fmla="*/ 2147483646 w 30720"/>
              <a:gd name="T51" fmla="*/ 2147483646 h 11496"/>
              <a:gd name="T52" fmla="*/ 2147483646 w 30720"/>
              <a:gd name="T53" fmla="*/ 2147483646 h 11496"/>
              <a:gd name="T54" fmla="*/ 2147483646 w 30720"/>
              <a:gd name="T55" fmla="*/ 2147483646 h 11496"/>
              <a:gd name="T56" fmla="*/ 2147483646 w 30720"/>
              <a:gd name="T57" fmla="*/ 2147483646 h 11496"/>
              <a:gd name="T58" fmla="*/ 2147483646 w 30720"/>
              <a:gd name="T59" fmla="*/ 2147483646 h 11496"/>
              <a:gd name="T60" fmla="*/ 2147483646 w 30720"/>
              <a:gd name="T61" fmla="*/ 2147483646 h 11496"/>
              <a:gd name="T62" fmla="*/ 2147483646 w 30720"/>
              <a:gd name="T63" fmla="*/ 2147483646 h 11496"/>
              <a:gd name="T64" fmla="*/ 2147483646 w 30720"/>
              <a:gd name="T65" fmla="*/ 2147483646 h 11496"/>
              <a:gd name="T66" fmla="*/ 2147483646 w 30720"/>
              <a:gd name="T67" fmla="*/ 2147483646 h 11496"/>
              <a:gd name="T68" fmla="*/ 2147483646 w 30720"/>
              <a:gd name="T69" fmla="*/ 2147483646 h 11496"/>
              <a:gd name="T70" fmla="*/ 2147483646 w 30720"/>
              <a:gd name="T71" fmla="*/ 2147483646 h 11496"/>
              <a:gd name="T72" fmla="*/ 2147483646 w 30720"/>
              <a:gd name="T73" fmla="*/ 2147483646 h 11496"/>
              <a:gd name="T74" fmla="*/ 2147483646 w 30720"/>
              <a:gd name="T75" fmla="*/ 2147483646 h 11496"/>
              <a:gd name="T76" fmla="*/ 2147483646 w 30720"/>
              <a:gd name="T77" fmla="*/ 2147483646 h 11496"/>
              <a:gd name="T78" fmla="*/ 2147483646 w 30720"/>
              <a:gd name="T79" fmla="*/ 2147483646 h 11496"/>
              <a:gd name="T80" fmla="*/ 2147483646 w 30720"/>
              <a:gd name="T81" fmla="*/ 2147483646 h 11496"/>
              <a:gd name="T82" fmla="*/ 2147483646 w 30720"/>
              <a:gd name="T83" fmla="*/ 2147483646 h 11496"/>
              <a:gd name="T84" fmla="*/ 2147483646 w 30720"/>
              <a:gd name="T85" fmla="*/ 2147483646 h 11496"/>
              <a:gd name="T86" fmla="*/ 2147483646 w 30720"/>
              <a:gd name="T87" fmla="*/ 2147483646 h 11496"/>
              <a:gd name="T88" fmla="*/ 2147483646 w 30720"/>
              <a:gd name="T89" fmla="*/ 2147483646 h 11496"/>
              <a:gd name="T90" fmla="*/ 2147483646 w 30720"/>
              <a:gd name="T91" fmla="*/ 2147483646 h 11496"/>
              <a:gd name="T92" fmla="*/ 2147483646 w 30720"/>
              <a:gd name="T93" fmla="*/ 2147483646 h 11496"/>
              <a:gd name="T94" fmla="*/ 2147483646 w 30720"/>
              <a:gd name="T95" fmla="*/ 2147483646 h 11496"/>
              <a:gd name="T96" fmla="*/ 2147483646 w 30720"/>
              <a:gd name="T97" fmla="*/ 2147483646 h 11496"/>
              <a:gd name="T98" fmla="*/ 2147483646 w 30720"/>
              <a:gd name="T99" fmla="*/ 2147483646 h 11496"/>
              <a:gd name="T100" fmla="*/ 2147483646 w 30720"/>
              <a:gd name="T101" fmla="*/ 2147483646 h 11496"/>
              <a:gd name="T102" fmla="*/ 2147483646 w 30720"/>
              <a:gd name="T103" fmla="*/ 2147483646 h 11496"/>
              <a:gd name="T104" fmla="*/ 2147483646 w 30720"/>
              <a:gd name="T105" fmla="*/ 2147483646 h 11496"/>
              <a:gd name="T106" fmla="*/ 2147483646 w 30720"/>
              <a:gd name="T107" fmla="*/ 2147483646 h 11496"/>
              <a:gd name="T108" fmla="*/ 2147483646 w 30720"/>
              <a:gd name="T109" fmla="*/ 2147483646 h 11496"/>
              <a:gd name="T110" fmla="*/ 2147483646 w 30720"/>
              <a:gd name="T111" fmla="*/ 2147483646 h 11496"/>
              <a:gd name="T112" fmla="*/ 2147483646 w 30720"/>
              <a:gd name="T113" fmla="*/ 2147483646 h 11496"/>
              <a:gd name="T114" fmla="*/ 2147483646 w 30720"/>
              <a:gd name="T115" fmla="*/ 2147483646 h 11496"/>
              <a:gd name="T116" fmla="*/ 2147483646 w 30720"/>
              <a:gd name="T117" fmla="*/ 2147483646 h 11496"/>
              <a:gd name="T118" fmla="*/ 2147483646 w 30720"/>
              <a:gd name="T119" fmla="*/ 2147483646 h 11496"/>
              <a:gd name="T120" fmla="*/ 2147483646 w 30720"/>
              <a:gd name="T121" fmla="*/ 2147483646 h 11496"/>
              <a:gd name="T122" fmla="*/ 2147483646 w 30720"/>
              <a:gd name="T123" fmla="*/ 2147483646 h 11496"/>
              <a:gd name="T124" fmla="*/ 2147483646 w 30720"/>
              <a:gd name="T125" fmla="*/ 2147483646 h 1149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720" h="11496">
                <a:moveTo>
                  <a:pt x="29285" y="7403"/>
                </a:moveTo>
                <a:lnTo>
                  <a:pt x="29285" y="7403"/>
                </a:lnTo>
                <a:lnTo>
                  <a:pt x="29232" y="7379"/>
                </a:lnTo>
                <a:lnTo>
                  <a:pt x="29180" y="7357"/>
                </a:lnTo>
                <a:lnTo>
                  <a:pt x="29127" y="7336"/>
                </a:lnTo>
                <a:lnTo>
                  <a:pt x="29073" y="7316"/>
                </a:lnTo>
                <a:lnTo>
                  <a:pt x="29020" y="7298"/>
                </a:lnTo>
                <a:lnTo>
                  <a:pt x="28966" y="7280"/>
                </a:lnTo>
                <a:lnTo>
                  <a:pt x="28913" y="7264"/>
                </a:lnTo>
                <a:lnTo>
                  <a:pt x="28859" y="7251"/>
                </a:lnTo>
                <a:lnTo>
                  <a:pt x="28804" y="7237"/>
                </a:lnTo>
                <a:lnTo>
                  <a:pt x="28750" y="7226"/>
                </a:lnTo>
                <a:lnTo>
                  <a:pt x="28697" y="7216"/>
                </a:lnTo>
                <a:lnTo>
                  <a:pt x="28643" y="7208"/>
                </a:lnTo>
                <a:lnTo>
                  <a:pt x="28589" y="7202"/>
                </a:lnTo>
                <a:lnTo>
                  <a:pt x="28535" y="7198"/>
                </a:lnTo>
                <a:lnTo>
                  <a:pt x="28482" y="7195"/>
                </a:lnTo>
                <a:lnTo>
                  <a:pt x="28429" y="7194"/>
                </a:lnTo>
                <a:lnTo>
                  <a:pt x="28376" y="7194"/>
                </a:lnTo>
                <a:lnTo>
                  <a:pt x="28322" y="7197"/>
                </a:lnTo>
                <a:lnTo>
                  <a:pt x="28269" y="7201"/>
                </a:lnTo>
                <a:lnTo>
                  <a:pt x="28217" y="7207"/>
                </a:lnTo>
                <a:lnTo>
                  <a:pt x="28165" y="7215"/>
                </a:lnTo>
                <a:lnTo>
                  <a:pt x="28113" y="7226"/>
                </a:lnTo>
                <a:lnTo>
                  <a:pt x="28062" y="7238"/>
                </a:lnTo>
                <a:lnTo>
                  <a:pt x="28011" y="7253"/>
                </a:lnTo>
                <a:lnTo>
                  <a:pt x="27960" y="7270"/>
                </a:lnTo>
                <a:lnTo>
                  <a:pt x="27910" y="7289"/>
                </a:lnTo>
                <a:lnTo>
                  <a:pt x="27861" y="7310"/>
                </a:lnTo>
                <a:lnTo>
                  <a:pt x="27812" y="7334"/>
                </a:lnTo>
                <a:lnTo>
                  <a:pt x="27763" y="7360"/>
                </a:lnTo>
                <a:lnTo>
                  <a:pt x="27717" y="7388"/>
                </a:lnTo>
                <a:lnTo>
                  <a:pt x="27670" y="7418"/>
                </a:lnTo>
                <a:lnTo>
                  <a:pt x="27623" y="7452"/>
                </a:lnTo>
                <a:lnTo>
                  <a:pt x="27600" y="7473"/>
                </a:lnTo>
                <a:lnTo>
                  <a:pt x="27578" y="7494"/>
                </a:lnTo>
                <a:lnTo>
                  <a:pt x="27556" y="7516"/>
                </a:lnTo>
                <a:lnTo>
                  <a:pt x="27535" y="7539"/>
                </a:lnTo>
                <a:lnTo>
                  <a:pt x="27515" y="7562"/>
                </a:lnTo>
                <a:lnTo>
                  <a:pt x="27495" y="7586"/>
                </a:lnTo>
                <a:lnTo>
                  <a:pt x="27476" y="7611"/>
                </a:lnTo>
                <a:lnTo>
                  <a:pt x="27457" y="7636"/>
                </a:lnTo>
                <a:lnTo>
                  <a:pt x="27440" y="7662"/>
                </a:lnTo>
                <a:lnTo>
                  <a:pt x="27422" y="7689"/>
                </a:lnTo>
                <a:lnTo>
                  <a:pt x="27405" y="7716"/>
                </a:lnTo>
                <a:lnTo>
                  <a:pt x="27390" y="7743"/>
                </a:lnTo>
                <a:lnTo>
                  <a:pt x="27374" y="7771"/>
                </a:lnTo>
                <a:lnTo>
                  <a:pt x="27360" y="7799"/>
                </a:lnTo>
                <a:lnTo>
                  <a:pt x="27345" y="7827"/>
                </a:lnTo>
                <a:lnTo>
                  <a:pt x="27332" y="7857"/>
                </a:lnTo>
                <a:lnTo>
                  <a:pt x="27319" y="7887"/>
                </a:lnTo>
                <a:lnTo>
                  <a:pt x="27307" y="7916"/>
                </a:lnTo>
                <a:lnTo>
                  <a:pt x="27296" y="7946"/>
                </a:lnTo>
                <a:lnTo>
                  <a:pt x="27286" y="7976"/>
                </a:lnTo>
                <a:lnTo>
                  <a:pt x="27276" y="8006"/>
                </a:lnTo>
                <a:lnTo>
                  <a:pt x="27268" y="8038"/>
                </a:lnTo>
                <a:lnTo>
                  <a:pt x="27260" y="8069"/>
                </a:lnTo>
                <a:lnTo>
                  <a:pt x="27252" y="8099"/>
                </a:lnTo>
                <a:lnTo>
                  <a:pt x="27246" y="8130"/>
                </a:lnTo>
                <a:lnTo>
                  <a:pt x="27241" y="8161"/>
                </a:lnTo>
                <a:lnTo>
                  <a:pt x="27236" y="8193"/>
                </a:lnTo>
                <a:lnTo>
                  <a:pt x="27231" y="8224"/>
                </a:lnTo>
                <a:lnTo>
                  <a:pt x="27228" y="8255"/>
                </a:lnTo>
                <a:lnTo>
                  <a:pt x="27226" y="8286"/>
                </a:lnTo>
                <a:lnTo>
                  <a:pt x="27225" y="8318"/>
                </a:lnTo>
                <a:lnTo>
                  <a:pt x="27224" y="8348"/>
                </a:lnTo>
                <a:lnTo>
                  <a:pt x="27225" y="8379"/>
                </a:lnTo>
                <a:lnTo>
                  <a:pt x="27226" y="8409"/>
                </a:lnTo>
                <a:lnTo>
                  <a:pt x="27228" y="8440"/>
                </a:lnTo>
                <a:lnTo>
                  <a:pt x="27231" y="8471"/>
                </a:lnTo>
                <a:lnTo>
                  <a:pt x="27236" y="8500"/>
                </a:lnTo>
                <a:lnTo>
                  <a:pt x="27241" y="8530"/>
                </a:lnTo>
                <a:lnTo>
                  <a:pt x="27247" y="8559"/>
                </a:lnTo>
                <a:lnTo>
                  <a:pt x="27254" y="8588"/>
                </a:lnTo>
                <a:lnTo>
                  <a:pt x="27263" y="8617"/>
                </a:lnTo>
                <a:lnTo>
                  <a:pt x="27271" y="8645"/>
                </a:lnTo>
                <a:lnTo>
                  <a:pt x="27281" y="8674"/>
                </a:lnTo>
                <a:lnTo>
                  <a:pt x="27293" y="8701"/>
                </a:lnTo>
                <a:lnTo>
                  <a:pt x="27304" y="8728"/>
                </a:lnTo>
                <a:lnTo>
                  <a:pt x="27318" y="8754"/>
                </a:lnTo>
                <a:lnTo>
                  <a:pt x="27331" y="8780"/>
                </a:lnTo>
                <a:lnTo>
                  <a:pt x="27347" y="8805"/>
                </a:lnTo>
                <a:lnTo>
                  <a:pt x="27364" y="8830"/>
                </a:lnTo>
                <a:lnTo>
                  <a:pt x="27381" y="8854"/>
                </a:lnTo>
                <a:lnTo>
                  <a:pt x="27399" y="8876"/>
                </a:lnTo>
                <a:lnTo>
                  <a:pt x="27419" y="8899"/>
                </a:lnTo>
                <a:lnTo>
                  <a:pt x="27440" y="8921"/>
                </a:lnTo>
                <a:lnTo>
                  <a:pt x="27462" y="8943"/>
                </a:lnTo>
                <a:lnTo>
                  <a:pt x="27484" y="8963"/>
                </a:lnTo>
                <a:lnTo>
                  <a:pt x="27509" y="8983"/>
                </a:lnTo>
                <a:lnTo>
                  <a:pt x="27534" y="9001"/>
                </a:lnTo>
                <a:lnTo>
                  <a:pt x="27560" y="9019"/>
                </a:lnTo>
                <a:lnTo>
                  <a:pt x="27589" y="9036"/>
                </a:lnTo>
                <a:lnTo>
                  <a:pt x="27618" y="9052"/>
                </a:lnTo>
                <a:lnTo>
                  <a:pt x="27648" y="9067"/>
                </a:lnTo>
                <a:lnTo>
                  <a:pt x="27679" y="9081"/>
                </a:lnTo>
                <a:lnTo>
                  <a:pt x="27711" y="9094"/>
                </a:lnTo>
                <a:lnTo>
                  <a:pt x="27746" y="9106"/>
                </a:lnTo>
                <a:lnTo>
                  <a:pt x="27734" y="9013"/>
                </a:lnTo>
                <a:lnTo>
                  <a:pt x="27730" y="8964"/>
                </a:lnTo>
                <a:lnTo>
                  <a:pt x="27727" y="8916"/>
                </a:lnTo>
                <a:lnTo>
                  <a:pt x="27724" y="8866"/>
                </a:lnTo>
                <a:lnTo>
                  <a:pt x="27722" y="8816"/>
                </a:lnTo>
                <a:lnTo>
                  <a:pt x="27721" y="8767"/>
                </a:lnTo>
                <a:lnTo>
                  <a:pt x="27721" y="8717"/>
                </a:lnTo>
                <a:lnTo>
                  <a:pt x="27722" y="8667"/>
                </a:lnTo>
                <a:lnTo>
                  <a:pt x="27725" y="8617"/>
                </a:lnTo>
                <a:lnTo>
                  <a:pt x="27729" y="8568"/>
                </a:lnTo>
                <a:lnTo>
                  <a:pt x="27734" y="8519"/>
                </a:lnTo>
                <a:lnTo>
                  <a:pt x="27743" y="8472"/>
                </a:lnTo>
                <a:lnTo>
                  <a:pt x="27752" y="8425"/>
                </a:lnTo>
                <a:lnTo>
                  <a:pt x="27763" y="8378"/>
                </a:lnTo>
                <a:lnTo>
                  <a:pt x="27776" y="8333"/>
                </a:lnTo>
                <a:lnTo>
                  <a:pt x="27783" y="8311"/>
                </a:lnTo>
                <a:lnTo>
                  <a:pt x="27792" y="8289"/>
                </a:lnTo>
                <a:lnTo>
                  <a:pt x="27800" y="8268"/>
                </a:lnTo>
                <a:lnTo>
                  <a:pt x="27809" y="8247"/>
                </a:lnTo>
                <a:lnTo>
                  <a:pt x="27820" y="8226"/>
                </a:lnTo>
                <a:lnTo>
                  <a:pt x="27829" y="8206"/>
                </a:lnTo>
                <a:lnTo>
                  <a:pt x="27840" y="8185"/>
                </a:lnTo>
                <a:lnTo>
                  <a:pt x="27852" y="8167"/>
                </a:lnTo>
                <a:lnTo>
                  <a:pt x="27864" y="8148"/>
                </a:lnTo>
                <a:lnTo>
                  <a:pt x="27877" y="8129"/>
                </a:lnTo>
                <a:lnTo>
                  <a:pt x="27890" y="8112"/>
                </a:lnTo>
                <a:lnTo>
                  <a:pt x="27905" y="8094"/>
                </a:lnTo>
                <a:lnTo>
                  <a:pt x="27921" y="8077"/>
                </a:lnTo>
                <a:lnTo>
                  <a:pt x="27936" y="8061"/>
                </a:lnTo>
                <a:lnTo>
                  <a:pt x="27953" y="8045"/>
                </a:lnTo>
                <a:lnTo>
                  <a:pt x="27970" y="8029"/>
                </a:lnTo>
                <a:lnTo>
                  <a:pt x="27987" y="8015"/>
                </a:lnTo>
                <a:lnTo>
                  <a:pt x="28006" y="8001"/>
                </a:lnTo>
                <a:lnTo>
                  <a:pt x="28026" y="7988"/>
                </a:lnTo>
                <a:lnTo>
                  <a:pt x="28047" y="7975"/>
                </a:lnTo>
                <a:lnTo>
                  <a:pt x="28067" y="7963"/>
                </a:lnTo>
                <a:lnTo>
                  <a:pt x="28089" y="7951"/>
                </a:lnTo>
                <a:lnTo>
                  <a:pt x="28112" y="7941"/>
                </a:lnTo>
                <a:lnTo>
                  <a:pt x="28136" y="7931"/>
                </a:lnTo>
                <a:lnTo>
                  <a:pt x="28160" y="7922"/>
                </a:lnTo>
                <a:lnTo>
                  <a:pt x="28186" y="7914"/>
                </a:lnTo>
                <a:lnTo>
                  <a:pt x="28212" y="7906"/>
                </a:lnTo>
                <a:lnTo>
                  <a:pt x="28240" y="7899"/>
                </a:lnTo>
                <a:lnTo>
                  <a:pt x="28268" y="7893"/>
                </a:lnTo>
                <a:lnTo>
                  <a:pt x="28298" y="7889"/>
                </a:lnTo>
                <a:lnTo>
                  <a:pt x="28328" y="7885"/>
                </a:lnTo>
                <a:lnTo>
                  <a:pt x="28358" y="7880"/>
                </a:lnTo>
                <a:lnTo>
                  <a:pt x="28384" y="7882"/>
                </a:lnTo>
                <a:lnTo>
                  <a:pt x="28410" y="7883"/>
                </a:lnTo>
                <a:lnTo>
                  <a:pt x="28435" y="7884"/>
                </a:lnTo>
                <a:lnTo>
                  <a:pt x="28460" y="7887"/>
                </a:lnTo>
                <a:lnTo>
                  <a:pt x="28485" y="7890"/>
                </a:lnTo>
                <a:lnTo>
                  <a:pt x="28510" y="7893"/>
                </a:lnTo>
                <a:lnTo>
                  <a:pt x="28535" y="7898"/>
                </a:lnTo>
                <a:lnTo>
                  <a:pt x="28559" y="7903"/>
                </a:lnTo>
                <a:lnTo>
                  <a:pt x="28583" y="7909"/>
                </a:lnTo>
                <a:lnTo>
                  <a:pt x="28607" y="7915"/>
                </a:lnTo>
                <a:lnTo>
                  <a:pt x="28630" y="7922"/>
                </a:lnTo>
                <a:lnTo>
                  <a:pt x="28654" y="7929"/>
                </a:lnTo>
                <a:lnTo>
                  <a:pt x="28676" y="7938"/>
                </a:lnTo>
                <a:lnTo>
                  <a:pt x="28699" y="7947"/>
                </a:lnTo>
                <a:lnTo>
                  <a:pt x="28721" y="7956"/>
                </a:lnTo>
                <a:lnTo>
                  <a:pt x="28743" y="7966"/>
                </a:lnTo>
                <a:lnTo>
                  <a:pt x="28765" y="7976"/>
                </a:lnTo>
                <a:lnTo>
                  <a:pt x="28787" y="7988"/>
                </a:lnTo>
                <a:lnTo>
                  <a:pt x="28808" y="7999"/>
                </a:lnTo>
                <a:lnTo>
                  <a:pt x="28828" y="8012"/>
                </a:lnTo>
                <a:lnTo>
                  <a:pt x="28869" y="8038"/>
                </a:lnTo>
                <a:lnTo>
                  <a:pt x="28908" y="8065"/>
                </a:lnTo>
                <a:lnTo>
                  <a:pt x="28945" y="8095"/>
                </a:lnTo>
                <a:lnTo>
                  <a:pt x="28981" y="8126"/>
                </a:lnTo>
                <a:lnTo>
                  <a:pt x="29016" y="8159"/>
                </a:lnTo>
                <a:lnTo>
                  <a:pt x="29048" y="8195"/>
                </a:lnTo>
                <a:lnTo>
                  <a:pt x="29078" y="8231"/>
                </a:lnTo>
                <a:lnTo>
                  <a:pt x="29107" y="8270"/>
                </a:lnTo>
                <a:lnTo>
                  <a:pt x="29134" y="8309"/>
                </a:lnTo>
                <a:lnTo>
                  <a:pt x="29159" y="8351"/>
                </a:lnTo>
                <a:lnTo>
                  <a:pt x="29182" y="8394"/>
                </a:lnTo>
                <a:lnTo>
                  <a:pt x="29202" y="8436"/>
                </a:lnTo>
                <a:lnTo>
                  <a:pt x="29221" y="8481"/>
                </a:lnTo>
                <a:lnTo>
                  <a:pt x="29229" y="8504"/>
                </a:lnTo>
                <a:lnTo>
                  <a:pt x="29238" y="8527"/>
                </a:lnTo>
                <a:lnTo>
                  <a:pt x="29245" y="8551"/>
                </a:lnTo>
                <a:lnTo>
                  <a:pt x="29251" y="8574"/>
                </a:lnTo>
                <a:lnTo>
                  <a:pt x="29257" y="8598"/>
                </a:lnTo>
                <a:lnTo>
                  <a:pt x="29263" y="8621"/>
                </a:lnTo>
                <a:lnTo>
                  <a:pt x="29268" y="8645"/>
                </a:lnTo>
                <a:lnTo>
                  <a:pt x="29272" y="8670"/>
                </a:lnTo>
                <a:lnTo>
                  <a:pt x="29275" y="8694"/>
                </a:lnTo>
                <a:lnTo>
                  <a:pt x="29278" y="8719"/>
                </a:lnTo>
                <a:lnTo>
                  <a:pt x="29280" y="8744"/>
                </a:lnTo>
                <a:lnTo>
                  <a:pt x="29282" y="8769"/>
                </a:lnTo>
                <a:lnTo>
                  <a:pt x="29283" y="8794"/>
                </a:lnTo>
                <a:lnTo>
                  <a:pt x="29283" y="8820"/>
                </a:lnTo>
                <a:lnTo>
                  <a:pt x="29283" y="8845"/>
                </a:lnTo>
                <a:lnTo>
                  <a:pt x="29282" y="8871"/>
                </a:lnTo>
                <a:lnTo>
                  <a:pt x="29280" y="8897"/>
                </a:lnTo>
                <a:lnTo>
                  <a:pt x="29278" y="8922"/>
                </a:lnTo>
                <a:lnTo>
                  <a:pt x="29271" y="8974"/>
                </a:lnTo>
                <a:lnTo>
                  <a:pt x="29262" y="9024"/>
                </a:lnTo>
                <a:lnTo>
                  <a:pt x="29251" y="9074"/>
                </a:lnTo>
                <a:lnTo>
                  <a:pt x="29238" y="9123"/>
                </a:lnTo>
                <a:lnTo>
                  <a:pt x="29223" y="9171"/>
                </a:lnTo>
                <a:lnTo>
                  <a:pt x="29206" y="9219"/>
                </a:lnTo>
                <a:lnTo>
                  <a:pt x="29188" y="9265"/>
                </a:lnTo>
                <a:lnTo>
                  <a:pt x="29167" y="9310"/>
                </a:lnTo>
                <a:lnTo>
                  <a:pt x="29144" y="9355"/>
                </a:lnTo>
                <a:lnTo>
                  <a:pt x="29120" y="9398"/>
                </a:lnTo>
                <a:lnTo>
                  <a:pt x="29094" y="9441"/>
                </a:lnTo>
                <a:lnTo>
                  <a:pt x="29067" y="9481"/>
                </a:lnTo>
                <a:lnTo>
                  <a:pt x="29038" y="9522"/>
                </a:lnTo>
                <a:lnTo>
                  <a:pt x="29006" y="9560"/>
                </a:lnTo>
                <a:lnTo>
                  <a:pt x="28974" y="9599"/>
                </a:lnTo>
                <a:lnTo>
                  <a:pt x="28941" y="9635"/>
                </a:lnTo>
                <a:lnTo>
                  <a:pt x="28905" y="9671"/>
                </a:lnTo>
                <a:lnTo>
                  <a:pt x="28869" y="9704"/>
                </a:lnTo>
                <a:lnTo>
                  <a:pt x="28831" y="9737"/>
                </a:lnTo>
                <a:lnTo>
                  <a:pt x="28792" y="9768"/>
                </a:lnTo>
                <a:lnTo>
                  <a:pt x="28751" y="9798"/>
                </a:lnTo>
                <a:lnTo>
                  <a:pt x="28710" y="9827"/>
                </a:lnTo>
                <a:lnTo>
                  <a:pt x="28666" y="9854"/>
                </a:lnTo>
                <a:lnTo>
                  <a:pt x="28622" y="9879"/>
                </a:lnTo>
                <a:lnTo>
                  <a:pt x="28578" y="9903"/>
                </a:lnTo>
                <a:lnTo>
                  <a:pt x="28532" y="9926"/>
                </a:lnTo>
                <a:lnTo>
                  <a:pt x="28484" y="9946"/>
                </a:lnTo>
                <a:lnTo>
                  <a:pt x="28436" y="9965"/>
                </a:lnTo>
                <a:lnTo>
                  <a:pt x="28387" y="9983"/>
                </a:lnTo>
                <a:lnTo>
                  <a:pt x="28337" y="9999"/>
                </a:lnTo>
                <a:lnTo>
                  <a:pt x="28287" y="10013"/>
                </a:lnTo>
                <a:lnTo>
                  <a:pt x="28236" y="10025"/>
                </a:lnTo>
                <a:lnTo>
                  <a:pt x="28189" y="10031"/>
                </a:lnTo>
                <a:lnTo>
                  <a:pt x="28143" y="10035"/>
                </a:lnTo>
                <a:lnTo>
                  <a:pt x="28098" y="10038"/>
                </a:lnTo>
                <a:lnTo>
                  <a:pt x="28052" y="10040"/>
                </a:lnTo>
                <a:lnTo>
                  <a:pt x="28006" y="10041"/>
                </a:lnTo>
                <a:lnTo>
                  <a:pt x="27960" y="10040"/>
                </a:lnTo>
                <a:lnTo>
                  <a:pt x="27915" y="10039"/>
                </a:lnTo>
                <a:lnTo>
                  <a:pt x="27870" y="10036"/>
                </a:lnTo>
                <a:lnTo>
                  <a:pt x="27825" y="10033"/>
                </a:lnTo>
                <a:lnTo>
                  <a:pt x="27780" y="10028"/>
                </a:lnTo>
                <a:lnTo>
                  <a:pt x="27735" y="10021"/>
                </a:lnTo>
                <a:lnTo>
                  <a:pt x="27691" y="10014"/>
                </a:lnTo>
                <a:lnTo>
                  <a:pt x="27647" y="10005"/>
                </a:lnTo>
                <a:lnTo>
                  <a:pt x="27602" y="9995"/>
                </a:lnTo>
                <a:lnTo>
                  <a:pt x="27559" y="9984"/>
                </a:lnTo>
                <a:lnTo>
                  <a:pt x="27516" y="9972"/>
                </a:lnTo>
                <a:lnTo>
                  <a:pt x="27473" y="9958"/>
                </a:lnTo>
                <a:lnTo>
                  <a:pt x="27430" y="9943"/>
                </a:lnTo>
                <a:lnTo>
                  <a:pt x="27388" y="9928"/>
                </a:lnTo>
                <a:lnTo>
                  <a:pt x="27346" y="9910"/>
                </a:lnTo>
                <a:lnTo>
                  <a:pt x="27305" y="9891"/>
                </a:lnTo>
                <a:lnTo>
                  <a:pt x="27265" y="9871"/>
                </a:lnTo>
                <a:lnTo>
                  <a:pt x="27224" y="9850"/>
                </a:lnTo>
                <a:lnTo>
                  <a:pt x="27185" y="9828"/>
                </a:lnTo>
                <a:lnTo>
                  <a:pt x="27145" y="9803"/>
                </a:lnTo>
                <a:lnTo>
                  <a:pt x="27107" y="9778"/>
                </a:lnTo>
                <a:lnTo>
                  <a:pt x="27068" y="9751"/>
                </a:lnTo>
                <a:lnTo>
                  <a:pt x="27031" y="9723"/>
                </a:lnTo>
                <a:lnTo>
                  <a:pt x="26994" y="9693"/>
                </a:lnTo>
                <a:lnTo>
                  <a:pt x="26958" y="9662"/>
                </a:lnTo>
                <a:lnTo>
                  <a:pt x="26922" y="9630"/>
                </a:lnTo>
                <a:lnTo>
                  <a:pt x="26888" y="9597"/>
                </a:lnTo>
                <a:lnTo>
                  <a:pt x="26854" y="9559"/>
                </a:lnTo>
                <a:lnTo>
                  <a:pt x="26821" y="9521"/>
                </a:lnTo>
                <a:lnTo>
                  <a:pt x="26790" y="9482"/>
                </a:lnTo>
                <a:lnTo>
                  <a:pt x="26761" y="9443"/>
                </a:lnTo>
                <a:lnTo>
                  <a:pt x="26732" y="9403"/>
                </a:lnTo>
                <a:lnTo>
                  <a:pt x="26705" y="9364"/>
                </a:lnTo>
                <a:lnTo>
                  <a:pt x="26679" y="9323"/>
                </a:lnTo>
                <a:lnTo>
                  <a:pt x="26655" y="9282"/>
                </a:lnTo>
                <a:lnTo>
                  <a:pt x="26631" y="9241"/>
                </a:lnTo>
                <a:lnTo>
                  <a:pt x="26609" y="9199"/>
                </a:lnTo>
                <a:lnTo>
                  <a:pt x="26588" y="9157"/>
                </a:lnTo>
                <a:lnTo>
                  <a:pt x="26568" y="9115"/>
                </a:lnTo>
                <a:lnTo>
                  <a:pt x="26551" y="9073"/>
                </a:lnTo>
                <a:lnTo>
                  <a:pt x="26533" y="9029"/>
                </a:lnTo>
                <a:lnTo>
                  <a:pt x="26517" y="8987"/>
                </a:lnTo>
                <a:lnTo>
                  <a:pt x="26503" y="8943"/>
                </a:lnTo>
                <a:lnTo>
                  <a:pt x="26489" y="8900"/>
                </a:lnTo>
                <a:lnTo>
                  <a:pt x="26477" y="8857"/>
                </a:lnTo>
                <a:lnTo>
                  <a:pt x="26466" y="8812"/>
                </a:lnTo>
                <a:lnTo>
                  <a:pt x="26456" y="8768"/>
                </a:lnTo>
                <a:lnTo>
                  <a:pt x="26448" y="8723"/>
                </a:lnTo>
                <a:lnTo>
                  <a:pt x="26440" y="8680"/>
                </a:lnTo>
                <a:lnTo>
                  <a:pt x="26434" y="8635"/>
                </a:lnTo>
                <a:lnTo>
                  <a:pt x="26429" y="8590"/>
                </a:lnTo>
                <a:lnTo>
                  <a:pt x="26425" y="8546"/>
                </a:lnTo>
                <a:lnTo>
                  <a:pt x="26422" y="8501"/>
                </a:lnTo>
                <a:lnTo>
                  <a:pt x="26421" y="8456"/>
                </a:lnTo>
                <a:lnTo>
                  <a:pt x="26419" y="8412"/>
                </a:lnTo>
                <a:lnTo>
                  <a:pt x="26419" y="8368"/>
                </a:lnTo>
                <a:lnTo>
                  <a:pt x="26422" y="8323"/>
                </a:lnTo>
                <a:lnTo>
                  <a:pt x="26425" y="8278"/>
                </a:lnTo>
                <a:lnTo>
                  <a:pt x="26428" y="8233"/>
                </a:lnTo>
                <a:lnTo>
                  <a:pt x="26433" y="8189"/>
                </a:lnTo>
                <a:lnTo>
                  <a:pt x="26439" y="8145"/>
                </a:lnTo>
                <a:lnTo>
                  <a:pt x="26445" y="8100"/>
                </a:lnTo>
                <a:lnTo>
                  <a:pt x="26454" y="8056"/>
                </a:lnTo>
                <a:lnTo>
                  <a:pt x="26463" y="8013"/>
                </a:lnTo>
                <a:lnTo>
                  <a:pt x="26473" y="7969"/>
                </a:lnTo>
                <a:lnTo>
                  <a:pt x="26484" y="7925"/>
                </a:lnTo>
                <a:lnTo>
                  <a:pt x="26497" y="7882"/>
                </a:lnTo>
                <a:lnTo>
                  <a:pt x="26509" y="7839"/>
                </a:lnTo>
                <a:lnTo>
                  <a:pt x="26524" y="7796"/>
                </a:lnTo>
                <a:lnTo>
                  <a:pt x="26539" y="7754"/>
                </a:lnTo>
                <a:lnTo>
                  <a:pt x="26555" y="7711"/>
                </a:lnTo>
                <a:lnTo>
                  <a:pt x="26571" y="7669"/>
                </a:lnTo>
                <a:lnTo>
                  <a:pt x="26590" y="7628"/>
                </a:lnTo>
                <a:lnTo>
                  <a:pt x="26609" y="7587"/>
                </a:lnTo>
                <a:lnTo>
                  <a:pt x="26629" y="7546"/>
                </a:lnTo>
                <a:lnTo>
                  <a:pt x="26650" y="7506"/>
                </a:lnTo>
                <a:lnTo>
                  <a:pt x="26671" y="7465"/>
                </a:lnTo>
                <a:lnTo>
                  <a:pt x="26694" y="7426"/>
                </a:lnTo>
                <a:lnTo>
                  <a:pt x="26718" y="7387"/>
                </a:lnTo>
                <a:lnTo>
                  <a:pt x="26743" y="7349"/>
                </a:lnTo>
                <a:lnTo>
                  <a:pt x="26768" y="7310"/>
                </a:lnTo>
                <a:lnTo>
                  <a:pt x="26795" y="7273"/>
                </a:lnTo>
                <a:lnTo>
                  <a:pt x="26822" y="7236"/>
                </a:lnTo>
                <a:lnTo>
                  <a:pt x="26850" y="7200"/>
                </a:lnTo>
                <a:lnTo>
                  <a:pt x="26880" y="7163"/>
                </a:lnTo>
                <a:lnTo>
                  <a:pt x="26910" y="7128"/>
                </a:lnTo>
                <a:lnTo>
                  <a:pt x="26940" y="7094"/>
                </a:lnTo>
                <a:lnTo>
                  <a:pt x="26971" y="7060"/>
                </a:lnTo>
                <a:lnTo>
                  <a:pt x="27005" y="7027"/>
                </a:lnTo>
                <a:lnTo>
                  <a:pt x="27038" y="6994"/>
                </a:lnTo>
                <a:lnTo>
                  <a:pt x="27071" y="6962"/>
                </a:lnTo>
                <a:lnTo>
                  <a:pt x="27107" y="6933"/>
                </a:lnTo>
                <a:lnTo>
                  <a:pt x="27141" y="6906"/>
                </a:lnTo>
                <a:lnTo>
                  <a:pt x="27176" y="6880"/>
                </a:lnTo>
                <a:lnTo>
                  <a:pt x="27212" y="6854"/>
                </a:lnTo>
                <a:lnTo>
                  <a:pt x="27248" y="6829"/>
                </a:lnTo>
                <a:lnTo>
                  <a:pt x="27285" y="6805"/>
                </a:lnTo>
                <a:lnTo>
                  <a:pt x="27321" y="6782"/>
                </a:lnTo>
                <a:lnTo>
                  <a:pt x="27357" y="6761"/>
                </a:lnTo>
                <a:lnTo>
                  <a:pt x="27395" y="6740"/>
                </a:lnTo>
                <a:lnTo>
                  <a:pt x="27432" y="6719"/>
                </a:lnTo>
                <a:lnTo>
                  <a:pt x="27470" y="6699"/>
                </a:lnTo>
                <a:lnTo>
                  <a:pt x="27508" y="6681"/>
                </a:lnTo>
                <a:lnTo>
                  <a:pt x="27546" y="6663"/>
                </a:lnTo>
                <a:lnTo>
                  <a:pt x="27584" y="6646"/>
                </a:lnTo>
                <a:lnTo>
                  <a:pt x="27623" y="6630"/>
                </a:lnTo>
                <a:lnTo>
                  <a:pt x="27662" y="6615"/>
                </a:lnTo>
                <a:lnTo>
                  <a:pt x="27701" y="6600"/>
                </a:lnTo>
                <a:lnTo>
                  <a:pt x="27741" y="6587"/>
                </a:lnTo>
                <a:lnTo>
                  <a:pt x="27780" y="6573"/>
                </a:lnTo>
                <a:lnTo>
                  <a:pt x="27820" y="6562"/>
                </a:lnTo>
                <a:lnTo>
                  <a:pt x="27859" y="6550"/>
                </a:lnTo>
                <a:lnTo>
                  <a:pt x="27899" y="6540"/>
                </a:lnTo>
                <a:lnTo>
                  <a:pt x="27939" y="6531"/>
                </a:lnTo>
                <a:lnTo>
                  <a:pt x="27980" y="6521"/>
                </a:lnTo>
                <a:lnTo>
                  <a:pt x="28020" y="6514"/>
                </a:lnTo>
                <a:lnTo>
                  <a:pt x="28060" y="6507"/>
                </a:lnTo>
                <a:lnTo>
                  <a:pt x="28101" y="6499"/>
                </a:lnTo>
                <a:lnTo>
                  <a:pt x="28141" y="6494"/>
                </a:lnTo>
                <a:lnTo>
                  <a:pt x="28182" y="6489"/>
                </a:lnTo>
                <a:lnTo>
                  <a:pt x="28223" y="6485"/>
                </a:lnTo>
                <a:lnTo>
                  <a:pt x="28264" y="6482"/>
                </a:lnTo>
                <a:lnTo>
                  <a:pt x="28305" y="6480"/>
                </a:lnTo>
                <a:lnTo>
                  <a:pt x="28345" y="6478"/>
                </a:lnTo>
                <a:lnTo>
                  <a:pt x="28387" y="6477"/>
                </a:lnTo>
                <a:lnTo>
                  <a:pt x="28428" y="6477"/>
                </a:lnTo>
                <a:lnTo>
                  <a:pt x="28468" y="6477"/>
                </a:lnTo>
                <a:lnTo>
                  <a:pt x="28510" y="6479"/>
                </a:lnTo>
                <a:lnTo>
                  <a:pt x="28550" y="6481"/>
                </a:lnTo>
                <a:lnTo>
                  <a:pt x="28592" y="6483"/>
                </a:lnTo>
                <a:lnTo>
                  <a:pt x="28633" y="6486"/>
                </a:lnTo>
                <a:lnTo>
                  <a:pt x="28673" y="6490"/>
                </a:lnTo>
                <a:lnTo>
                  <a:pt x="28715" y="6495"/>
                </a:lnTo>
                <a:lnTo>
                  <a:pt x="28756" y="6501"/>
                </a:lnTo>
                <a:lnTo>
                  <a:pt x="28796" y="6508"/>
                </a:lnTo>
                <a:lnTo>
                  <a:pt x="28837" y="6514"/>
                </a:lnTo>
                <a:lnTo>
                  <a:pt x="28877" y="6522"/>
                </a:lnTo>
                <a:lnTo>
                  <a:pt x="28918" y="6531"/>
                </a:lnTo>
                <a:lnTo>
                  <a:pt x="28959" y="6540"/>
                </a:lnTo>
                <a:lnTo>
                  <a:pt x="28999" y="6549"/>
                </a:lnTo>
                <a:lnTo>
                  <a:pt x="29040" y="6560"/>
                </a:lnTo>
                <a:lnTo>
                  <a:pt x="29079" y="6571"/>
                </a:lnTo>
                <a:lnTo>
                  <a:pt x="29119" y="6584"/>
                </a:lnTo>
                <a:lnTo>
                  <a:pt x="29159" y="6596"/>
                </a:lnTo>
                <a:lnTo>
                  <a:pt x="29199" y="6610"/>
                </a:lnTo>
                <a:lnTo>
                  <a:pt x="29239" y="6623"/>
                </a:lnTo>
                <a:lnTo>
                  <a:pt x="29277" y="6638"/>
                </a:lnTo>
                <a:lnTo>
                  <a:pt x="29317" y="6653"/>
                </a:lnTo>
                <a:lnTo>
                  <a:pt x="29355" y="6669"/>
                </a:lnTo>
                <a:lnTo>
                  <a:pt x="29395" y="6686"/>
                </a:lnTo>
                <a:lnTo>
                  <a:pt x="29432" y="6703"/>
                </a:lnTo>
                <a:lnTo>
                  <a:pt x="29471" y="6721"/>
                </a:lnTo>
                <a:lnTo>
                  <a:pt x="29509" y="6740"/>
                </a:lnTo>
                <a:lnTo>
                  <a:pt x="29547" y="6759"/>
                </a:lnTo>
                <a:lnTo>
                  <a:pt x="29584" y="6778"/>
                </a:lnTo>
                <a:lnTo>
                  <a:pt x="29619" y="6799"/>
                </a:lnTo>
                <a:lnTo>
                  <a:pt x="29652" y="6819"/>
                </a:lnTo>
                <a:lnTo>
                  <a:pt x="29685" y="6841"/>
                </a:lnTo>
                <a:lnTo>
                  <a:pt x="29717" y="6863"/>
                </a:lnTo>
                <a:lnTo>
                  <a:pt x="29750" y="6884"/>
                </a:lnTo>
                <a:lnTo>
                  <a:pt x="29781" y="6906"/>
                </a:lnTo>
                <a:lnTo>
                  <a:pt x="29812" y="6929"/>
                </a:lnTo>
                <a:lnTo>
                  <a:pt x="29842" y="6953"/>
                </a:lnTo>
                <a:lnTo>
                  <a:pt x="29873" y="6977"/>
                </a:lnTo>
                <a:lnTo>
                  <a:pt x="29902" y="7001"/>
                </a:lnTo>
                <a:lnTo>
                  <a:pt x="29931" y="7025"/>
                </a:lnTo>
                <a:lnTo>
                  <a:pt x="29959" y="7050"/>
                </a:lnTo>
                <a:lnTo>
                  <a:pt x="29987" y="7075"/>
                </a:lnTo>
                <a:lnTo>
                  <a:pt x="30014" y="7101"/>
                </a:lnTo>
                <a:lnTo>
                  <a:pt x="30041" y="7127"/>
                </a:lnTo>
                <a:lnTo>
                  <a:pt x="30067" y="7153"/>
                </a:lnTo>
                <a:lnTo>
                  <a:pt x="30118" y="7207"/>
                </a:lnTo>
                <a:lnTo>
                  <a:pt x="30167" y="7261"/>
                </a:lnTo>
                <a:lnTo>
                  <a:pt x="30213" y="7317"/>
                </a:lnTo>
                <a:lnTo>
                  <a:pt x="30258" y="7376"/>
                </a:lnTo>
                <a:lnTo>
                  <a:pt x="30300" y="7434"/>
                </a:lnTo>
                <a:lnTo>
                  <a:pt x="30341" y="7494"/>
                </a:lnTo>
                <a:lnTo>
                  <a:pt x="30379" y="7555"/>
                </a:lnTo>
                <a:lnTo>
                  <a:pt x="30415" y="7617"/>
                </a:lnTo>
                <a:lnTo>
                  <a:pt x="30449" y="7680"/>
                </a:lnTo>
                <a:lnTo>
                  <a:pt x="30482" y="7744"/>
                </a:lnTo>
                <a:lnTo>
                  <a:pt x="30512" y="7809"/>
                </a:lnTo>
                <a:lnTo>
                  <a:pt x="30540" y="7874"/>
                </a:lnTo>
                <a:lnTo>
                  <a:pt x="30566" y="7941"/>
                </a:lnTo>
                <a:lnTo>
                  <a:pt x="30590" y="8007"/>
                </a:lnTo>
                <a:lnTo>
                  <a:pt x="30612" y="8075"/>
                </a:lnTo>
                <a:lnTo>
                  <a:pt x="30632" y="8144"/>
                </a:lnTo>
                <a:lnTo>
                  <a:pt x="30649" y="8212"/>
                </a:lnTo>
                <a:lnTo>
                  <a:pt x="30665" y="8282"/>
                </a:lnTo>
                <a:lnTo>
                  <a:pt x="30678" y="8352"/>
                </a:lnTo>
                <a:lnTo>
                  <a:pt x="30691" y="8423"/>
                </a:lnTo>
                <a:lnTo>
                  <a:pt x="30700" y="8493"/>
                </a:lnTo>
                <a:lnTo>
                  <a:pt x="30709" y="8565"/>
                </a:lnTo>
                <a:lnTo>
                  <a:pt x="30714" y="8636"/>
                </a:lnTo>
                <a:lnTo>
                  <a:pt x="30718" y="8708"/>
                </a:lnTo>
                <a:lnTo>
                  <a:pt x="30720" y="8780"/>
                </a:lnTo>
                <a:lnTo>
                  <a:pt x="30720" y="8853"/>
                </a:lnTo>
                <a:lnTo>
                  <a:pt x="30718" y="8924"/>
                </a:lnTo>
                <a:lnTo>
                  <a:pt x="30714" y="8996"/>
                </a:lnTo>
                <a:lnTo>
                  <a:pt x="30708" y="9068"/>
                </a:lnTo>
                <a:lnTo>
                  <a:pt x="30700" y="9141"/>
                </a:lnTo>
                <a:lnTo>
                  <a:pt x="30690" y="9213"/>
                </a:lnTo>
                <a:lnTo>
                  <a:pt x="30678" y="9284"/>
                </a:lnTo>
                <a:lnTo>
                  <a:pt x="30665" y="9355"/>
                </a:lnTo>
                <a:lnTo>
                  <a:pt x="30649" y="9427"/>
                </a:lnTo>
                <a:lnTo>
                  <a:pt x="30632" y="9498"/>
                </a:lnTo>
                <a:lnTo>
                  <a:pt x="30612" y="9569"/>
                </a:lnTo>
                <a:lnTo>
                  <a:pt x="30590" y="9638"/>
                </a:lnTo>
                <a:lnTo>
                  <a:pt x="30567" y="9708"/>
                </a:lnTo>
                <a:lnTo>
                  <a:pt x="30542" y="9777"/>
                </a:lnTo>
                <a:lnTo>
                  <a:pt x="30515" y="9845"/>
                </a:lnTo>
                <a:lnTo>
                  <a:pt x="30486" y="9913"/>
                </a:lnTo>
                <a:lnTo>
                  <a:pt x="30456" y="9981"/>
                </a:lnTo>
                <a:lnTo>
                  <a:pt x="30422" y="10047"/>
                </a:lnTo>
                <a:lnTo>
                  <a:pt x="30388" y="10113"/>
                </a:lnTo>
                <a:lnTo>
                  <a:pt x="30351" y="10177"/>
                </a:lnTo>
                <a:lnTo>
                  <a:pt x="30313" y="10242"/>
                </a:lnTo>
                <a:lnTo>
                  <a:pt x="30273" y="10304"/>
                </a:lnTo>
                <a:lnTo>
                  <a:pt x="30231" y="10367"/>
                </a:lnTo>
                <a:lnTo>
                  <a:pt x="30187" y="10428"/>
                </a:lnTo>
                <a:lnTo>
                  <a:pt x="30141" y="10488"/>
                </a:lnTo>
                <a:lnTo>
                  <a:pt x="30094" y="10547"/>
                </a:lnTo>
                <a:lnTo>
                  <a:pt x="30044" y="10604"/>
                </a:lnTo>
                <a:lnTo>
                  <a:pt x="29993" y="10660"/>
                </a:lnTo>
                <a:lnTo>
                  <a:pt x="29940" y="10715"/>
                </a:lnTo>
                <a:lnTo>
                  <a:pt x="29886" y="10770"/>
                </a:lnTo>
                <a:lnTo>
                  <a:pt x="29829" y="10822"/>
                </a:lnTo>
                <a:lnTo>
                  <a:pt x="29775" y="10867"/>
                </a:lnTo>
                <a:lnTo>
                  <a:pt x="29719" y="10911"/>
                </a:lnTo>
                <a:lnTo>
                  <a:pt x="29662" y="10953"/>
                </a:lnTo>
                <a:lnTo>
                  <a:pt x="29605" y="10993"/>
                </a:lnTo>
                <a:lnTo>
                  <a:pt x="29548" y="11032"/>
                </a:lnTo>
                <a:lnTo>
                  <a:pt x="29489" y="11068"/>
                </a:lnTo>
                <a:lnTo>
                  <a:pt x="29431" y="11105"/>
                </a:lnTo>
                <a:lnTo>
                  <a:pt x="29372" y="11138"/>
                </a:lnTo>
                <a:lnTo>
                  <a:pt x="29311" y="11170"/>
                </a:lnTo>
                <a:lnTo>
                  <a:pt x="29251" y="11201"/>
                </a:lnTo>
                <a:lnTo>
                  <a:pt x="29191" y="11231"/>
                </a:lnTo>
                <a:lnTo>
                  <a:pt x="29129" y="11259"/>
                </a:lnTo>
                <a:lnTo>
                  <a:pt x="29068" y="11285"/>
                </a:lnTo>
                <a:lnTo>
                  <a:pt x="29005" y="11310"/>
                </a:lnTo>
                <a:lnTo>
                  <a:pt x="28943" y="11333"/>
                </a:lnTo>
                <a:lnTo>
                  <a:pt x="28880" y="11353"/>
                </a:lnTo>
                <a:lnTo>
                  <a:pt x="28817" y="11374"/>
                </a:lnTo>
                <a:lnTo>
                  <a:pt x="28753" y="11392"/>
                </a:lnTo>
                <a:lnTo>
                  <a:pt x="28689" y="11410"/>
                </a:lnTo>
                <a:lnTo>
                  <a:pt x="28625" y="11424"/>
                </a:lnTo>
                <a:lnTo>
                  <a:pt x="28561" y="11439"/>
                </a:lnTo>
                <a:lnTo>
                  <a:pt x="28496" y="11451"/>
                </a:lnTo>
                <a:lnTo>
                  <a:pt x="28431" y="11462"/>
                </a:lnTo>
                <a:lnTo>
                  <a:pt x="28366" y="11471"/>
                </a:lnTo>
                <a:lnTo>
                  <a:pt x="28301" y="11479"/>
                </a:lnTo>
                <a:lnTo>
                  <a:pt x="28236" y="11486"/>
                </a:lnTo>
                <a:lnTo>
                  <a:pt x="28170" y="11490"/>
                </a:lnTo>
                <a:lnTo>
                  <a:pt x="28105" y="11494"/>
                </a:lnTo>
                <a:lnTo>
                  <a:pt x="28039" y="11496"/>
                </a:lnTo>
                <a:lnTo>
                  <a:pt x="27974" y="11496"/>
                </a:lnTo>
                <a:lnTo>
                  <a:pt x="27908" y="11495"/>
                </a:lnTo>
                <a:lnTo>
                  <a:pt x="27843" y="11493"/>
                </a:lnTo>
                <a:lnTo>
                  <a:pt x="27777" y="11489"/>
                </a:lnTo>
                <a:lnTo>
                  <a:pt x="27711" y="11484"/>
                </a:lnTo>
                <a:lnTo>
                  <a:pt x="27646" y="11476"/>
                </a:lnTo>
                <a:lnTo>
                  <a:pt x="27580" y="11468"/>
                </a:lnTo>
                <a:lnTo>
                  <a:pt x="27516" y="11459"/>
                </a:lnTo>
                <a:lnTo>
                  <a:pt x="27450" y="11447"/>
                </a:lnTo>
                <a:lnTo>
                  <a:pt x="27386" y="11435"/>
                </a:lnTo>
                <a:lnTo>
                  <a:pt x="27320" y="11421"/>
                </a:lnTo>
                <a:lnTo>
                  <a:pt x="27255" y="11405"/>
                </a:lnTo>
                <a:lnTo>
                  <a:pt x="27192" y="11389"/>
                </a:lnTo>
                <a:lnTo>
                  <a:pt x="27127" y="11371"/>
                </a:lnTo>
                <a:lnTo>
                  <a:pt x="27064" y="11351"/>
                </a:lnTo>
                <a:lnTo>
                  <a:pt x="27000" y="11331"/>
                </a:lnTo>
                <a:lnTo>
                  <a:pt x="26937" y="11308"/>
                </a:lnTo>
                <a:lnTo>
                  <a:pt x="26874" y="11284"/>
                </a:lnTo>
                <a:lnTo>
                  <a:pt x="26812" y="11259"/>
                </a:lnTo>
                <a:lnTo>
                  <a:pt x="26751" y="11233"/>
                </a:lnTo>
                <a:lnTo>
                  <a:pt x="26689" y="11205"/>
                </a:lnTo>
                <a:lnTo>
                  <a:pt x="26628" y="11175"/>
                </a:lnTo>
                <a:lnTo>
                  <a:pt x="26567" y="11144"/>
                </a:lnTo>
                <a:lnTo>
                  <a:pt x="26507" y="11113"/>
                </a:lnTo>
                <a:lnTo>
                  <a:pt x="26448" y="11080"/>
                </a:lnTo>
                <a:lnTo>
                  <a:pt x="26388" y="11044"/>
                </a:lnTo>
                <a:lnTo>
                  <a:pt x="26330" y="11009"/>
                </a:lnTo>
                <a:lnTo>
                  <a:pt x="26272" y="10971"/>
                </a:lnTo>
                <a:lnTo>
                  <a:pt x="26214" y="10933"/>
                </a:lnTo>
                <a:lnTo>
                  <a:pt x="26158" y="10892"/>
                </a:lnTo>
                <a:lnTo>
                  <a:pt x="26102" y="10852"/>
                </a:lnTo>
                <a:lnTo>
                  <a:pt x="26047" y="10809"/>
                </a:lnTo>
                <a:lnTo>
                  <a:pt x="25992" y="10765"/>
                </a:lnTo>
                <a:lnTo>
                  <a:pt x="25937" y="10720"/>
                </a:lnTo>
                <a:lnTo>
                  <a:pt x="25884" y="10673"/>
                </a:lnTo>
                <a:lnTo>
                  <a:pt x="25840" y="10644"/>
                </a:lnTo>
                <a:lnTo>
                  <a:pt x="25797" y="10618"/>
                </a:lnTo>
                <a:lnTo>
                  <a:pt x="25756" y="10593"/>
                </a:lnTo>
                <a:lnTo>
                  <a:pt x="25718" y="10571"/>
                </a:lnTo>
                <a:lnTo>
                  <a:pt x="25681" y="10551"/>
                </a:lnTo>
                <a:lnTo>
                  <a:pt x="25646" y="10533"/>
                </a:lnTo>
                <a:lnTo>
                  <a:pt x="25613" y="10518"/>
                </a:lnTo>
                <a:lnTo>
                  <a:pt x="25581" y="10503"/>
                </a:lnTo>
                <a:lnTo>
                  <a:pt x="25550" y="10492"/>
                </a:lnTo>
                <a:lnTo>
                  <a:pt x="25521" y="10480"/>
                </a:lnTo>
                <a:lnTo>
                  <a:pt x="25493" y="10472"/>
                </a:lnTo>
                <a:lnTo>
                  <a:pt x="25466" y="10464"/>
                </a:lnTo>
                <a:lnTo>
                  <a:pt x="25440" y="10457"/>
                </a:lnTo>
                <a:lnTo>
                  <a:pt x="25414" y="10452"/>
                </a:lnTo>
                <a:lnTo>
                  <a:pt x="25389" y="10448"/>
                </a:lnTo>
                <a:lnTo>
                  <a:pt x="25364" y="10445"/>
                </a:lnTo>
                <a:lnTo>
                  <a:pt x="3051" y="10445"/>
                </a:lnTo>
                <a:lnTo>
                  <a:pt x="2972" y="10444"/>
                </a:lnTo>
                <a:lnTo>
                  <a:pt x="2894" y="10442"/>
                </a:lnTo>
                <a:lnTo>
                  <a:pt x="2816" y="10437"/>
                </a:lnTo>
                <a:lnTo>
                  <a:pt x="2739" y="10429"/>
                </a:lnTo>
                <a:lnTo>
                  <a:pt x="2662" y="10421"/>
                </a:lnTo>
                <a:lnTo>
                  <a:pt x="2586" y="10411"/>
                </a:lnTo>
                <a:lnTo>
                  <a:pt x="2511" y="10398"/>
                </a:lnTo>
                <a:lnTo>
                  <a:pt x="2436" y="10383"/>
                </a:lnTo>
                <a:lnTo>
                  <a:pt x="2362" y="10367"/>
                </a:lnTo>
                <a:lnTo>
                  <a:pt x="2288" y="10349"/>
                </a:lnTo>
                <a:lnTo>
                  <a:pt x="2215" y="10329"/>
                </a:lnTo>
                <a:lnTo>
                  <a:pt x="2143" y="10309"/>
                </a:lnTo>
                <a:lnTo>
                  <a:pt x="2073" y="10285"/>
                </a:lnTo>
                <a:lnTo>
                  <a:pt x="2002" y="10261"/>
                </a:lnTo>
                <a:lnTo>
                  <a:pt x="1932" y="10234"/>
                </a:lnTo>
                <a:lnTo>
                  <a:pt x="1863" y="10205"/>
                </a:lnTo>
                <a:lnTo>
                  <a:pt x="1795" y="10176"/>
                </a:lnTo>
                <a:lnTo>
                  <a:pt x="1728" y="10144"/>
                </a:lnTo>
                <a:lnTo>
                  <a:pt x="1661" y="10112"/>
                </a:lnTo>
                <a:lnTo>
                  <a:pt x="1597" y="10077"/>
                </a:lnTo>
                <a:lnTo>
                  <a:pt x="1532" y="10041"/>
                </a:lnTo>
                <a:lnTo>
                  <a:pt x="1469" y="10004"/>
                </a:lnTo>
                <a:lnTo>
                  <a:pt x="1406" y="9965"/>
                </a:lnTo>
                <a:lnTo>
                  <a:pt x="1345" y="9924"/>
                </a:lnTo>
                <a:lnTo>
                  <a:pt x="1285" y="9883"/>
                </a:lnTo>
                <a:lnTo>
                  <a:pt x="1225" y="9839"/>
                </a:lnTo>
                <a:lnTo>
                  <a:pt x="1167" y="9794"/>
                </a:lnTo>
                <a:lnTo>
                  <a:pt x="1110" y="9749"/>
                </a:lnTo>
                <a:lnTo>
                  <a:pt x="1055" y="9702"/>
                </a:lnTo>
                <a:lnTo>
                  <a:pt x="999" y="9653"/>
                </a:lnTo>
                <a:lnTo>
                  <a:pt x="945" y="9603"/>
                </a:lnTo>
                <a:lnTo>
                  <a:pt x="893" y="9552"/>
                </a:lnTo>
                <a:lnTo>
                  <a:pt x="842" y="9500"/>
                </a:lnTo>
                <a:lnTo>
                  <a:pt x="792" y="9446"/>
                </a:lnTo>
                <a:lnTo>
                  <a:pt x="743" y="9392"/>
                </a:lnTo>
                <a:lnTo>
                  <a:pt x="696" y="9335"/>
                </a:lnTo>
                <a:lnTo>
                  <a:pt x="651" y="9278"/>
                </a:lnTo>
                <a:lnTo>
                  <a:pt x="606" y="9220"/>
                </a:lnTo>
                <a:lnTo>
                  <a:pt x="562" y="9161"/>
                </a:lnTo>
                <a:lnTo>
                  <a:pt x="521" y="9100"/>
                </a:lnTo>
                <a:lnTo>
                  <a:pt x="480" y="9039"/>
                </a:lnTo>
                <a:lnTo>
                  <a:pt x="441" y="8976"/>
                </a:lnTo>
                <a:lnTo>
                  <a:pt x="404" y="8913"/>
                </a:lnTo>
                <a:lnTo>
                  <a:pt x="367" y="8849"/>
                </a:lnTo>
                <a:lnTo>
                  <a:pt x="333" y="8784"/>
                </a:lnTo>
                <a:lnTo>
                  <a:pt x="301" y="8717"/>
                </a:lnTo>
                <a:lnTo>
                  <a:pt x="270" y="8651"/>
                </a:lnTo>
                <a:lnTo>
                  <a:pt x="239" y="8582"/>
                </a:lnTo>
                <a:lnTo>
                  <a:pt x="211" y="8513"/>
                </a:lnTo>
                <a:lnTo>
                  <a:pt x="185" y="8444"/>
                </a:lnTo>
                <a:lnTo>
                  <a:pt x="160" y="8373"/>
                </a:lnTo>
                <a:lnTo>
                  <a:pt x="136" y="8302"/>
                </a:lnTo>
                <a:lnTo>
                  <a:pt x="116" y="8230"/>
                </a:lnTo>
                <a:lnTo>
                  <a:pt x="96" y="8157"/>
                </a:lnTo>
                <a:lnTo>
                  <a:pt x="78" y="8083"/>
                </a:lnTo>
                <a:lnTo>
                  <a:pt x="61" y="8010"/>
                </a:lnTo>
                <a:lnTo>
                  <a:pt x="47" y="7935"/>
                </a:lnTo>
                <a:lnTo>
                  <a:pt x="34" y="7860"/>
                </a:lnTo>
                <a:lnTo>
                  <a:pt x="24" y="7784"/>
                </a:lnTo>
                <a:lnTo>
                  <a:pt x="16" y="7707"/>
                </a:lnTo>
                <a:lnTo>
                  <a:pt x="8" y="7630"/>
                </a:lnTo>
                <a:lnTo>
                  <a:pt x="4" y="7552"/>
                </a:lnTo>
                <a:lnTo>
                  <a:pt x="1" y="7474"/>
                </a:lnTo>
                <a:lnTo>
                  <a:pt x="0" y="7394"/>
                </a:lnTo>
                <a:lnTo>
                  <a:pt x="0" y="3050"/>
                </a:lnTo>
                <a:lnTo>
                  <a:pt x="1" y="2971"/>
                </a:lnTo>
                <a:lnTo>
                  <a:pt x="4" y="2893"/>
                </a:lnTo>
                <a:lnTo>
                  <a:pt x="8" y="2815"/>
                </a:lnTo>
                <a:lnTo>
                  <a:pt x="16" y="2738"/>
                </a:lnTo>
                <a:lnTo>
                  <a:pt x="24" y="2661"/>
                </a:lnTo>
                <a:lnTo>
                  <a:pt x="34" y="2585"/>
                </a:lnTo>
                <a:lnTo>
                  <a:pt x="47" y="2510"/>
                </a:lnTo>
                <a:lnTo>
                  <a:pt x="61" y="2435"/>
                </a:lnTo>
                <a:lnTo>
                  <a:pt x="78" y="2361"/>
                </a:lnTo>
                <a:lnTo>
                  <a:pt x="96" y="2288"/>
                </a:lnTo>
                <a:lnTo>
                  <a:pt x="116" y="2215"/>
                </a:lnTo>
                <a:lnTo>
                  <a:pt x="136" y="2143"/>
                </a:lnTo>
                <a:lnTo>
                  <a:pt x="160" y="2072"/>
                </a:lnTo>
                <a:lnTo>
                  <a:pt x="185" y="2001"/>
                </a:lnTo>
                <a:lnTo>
                  <a:pt x="211" y="1932"/>
                </a:lnTo>
                <a:lnTo>
                  <a:pt x="239" y="1863"/>
                </a:lnTo>
                <a:lnTo>
                  <a:pt x="270" y="1795"/>
                </a:lnTo>
                <a:lnTo>
                  <a:pt x="301" y="1728"/>
                </a:lnTo>
                <a:lnTo>
                  <a:pt x="333" y="1661"/>
                </a:lnTo>
                <a:lnTo>
                  <a:pt x="367" y="1596"/>
                </a:lnTo>
                <a:lnTo>
                  <a:pt x="404" y="1532"/>
                </a:lnTo>
                <a:lnTo>
                  <a:pt x="441" y="1468"/>
                </a:lnTo>
                <a:lnTo>
                  <a:pt x="480" y="1406"/>
                </a:lnTo>
                <a:lnTo>
                  <a:pt x="521" y="1345"/>
                </a:lnTo>
                <a:lnTo>
                  <a:pt x="562" y="1284"/>
                </a:lnTo>
                <a:lnTo>
                  <a:pt x="606" y="1225"/>
                </a:lnTo>
                <a:lnTo>
                  <a:pt x="651" y="1167"/>
                </a:lnTo>
                <a:lnTo>
                  <a:pt x="696" y="1109"/>
                </a:lnTo>
                <a:lnTo>
                  <a:pt x="743" y="1054"/>
                </a:lnTo>
                <a:lnTo>
                  <a:pt x="792" y="999"/>
                </a:lnTo>
                <a:lnTo>
                  <a:pt x="842" y="946"/>
                </a:lnTo>
                <a:lnTo>
                  <a:pt x="893" y="893"/>
                </a:lnTo>
                <a:lnTo>
                  <a:pt x="945" y="842"/>
                </a:lnTo>
                <a:lnTo>
                  <a:pt x="999" y="792"/>
                </a:lnTo>
                <a:lnTo>
                  <a:pt x="1055" y="744"/>
                </a:lnTo>
                <a:lnTo>
                  <a:pt x="1110" y="696"/>
                </a:lnTo>
                <a:lnTo>
                  <a:pt x="1167" y="650"/>
                </a:lnTo>
                <a:lnTo>
                  <a:pt x="1225" y="606"/>
                </a:lnTo>
                <a:lnTo>
                  <a:pt x="1285" y="563"/>
                </a:lnTo>
                <a:lnTo>
                  <a:pt x="1345" y="520"/>
                </a:lnTo>
                <a:lnTo>
                  <a:pt x="1406" y="481"/>
                </a:lnTo>
                <a:lnTo>
                  <a:pt x="1469" y="441"/>
                </a:lnTo>
                <a:lnTo>
                  <a:pt x="1532" y="404"/>
                </a:lnTo>
                <a:lnTo>
                  <a:pt x="1597" y="368"/>
                </a:lnTo>
                <a:lnTo>
                  <a:pt x="1661" y="334"/>
                </a:lnTo>
                <a:lnTo>
                  <a:pt x="1728" y="301"/>
                </a:lnTo>
                <a:lnTo>
                  <a:pt x="1795" y="270"/>
                </a:lnTo>
                <a:lnTo>
                  <a:pt x="1863" y="239"/>
                </a:lnTo>
                <a:lnTo>
                  <a:pt x="1932" y="211"/>
                </a:lnTo>
                <a:lnTo>
                  <a:pt x="2002" y="185"/>
                </a:lnTo>
                <a:lnTo>
                  <a:pt x="2073" y="160"/>
                </a:lnTo>
                <a:lnTo>
                  <a:pt x="2143" y="137"/>
                </a:lnTo>
                <a:lnTo>
                  <a:pt x="2215" y="116"/>
                </a:lnTo>
                <a:lnTo>
                  <a:pt x="2288" y="96"/>
                </a:lnTo>
                <a:lnTo>
                  <a:pt x="2362" y="78"/>
                </a:lnTo>
                <a:lnTo>
                  <a:pt x="2436" y="61"/>
                </a:lnTo>
                <a:lnTo>
                  <a:pt x="2511" y="48"/>
                </a:lnTo>
                <a:lnTo>
                  <a:pt x="2586" y="35"/>
                </a:lnTo>
                <a:lnTo>
                  <a:pt x="2662" y="24"/>
                </a:lnTo>
                <a:lnTo>
                  <a:pt x="2739" y="16"/>
                </a:lnTo>
                <a:lnTo>
                  <a:pt x="2816" y="8"/>
                </a:lnTo>
                <a:lnTo>
                  <a:pt x="2894" y="4"/>
                </a:lnTo>
                <a:lnTo>
                  <a:pt x="2972" y="1"/>
                </a:lnTo>
                <a:lnTo>
                  <a:pt x="3051" y="0"/>
                </a:lnTo>
                <a:lnTo>
                  <a:pt x="25929" y="0"/>
                </a:lnTo>
                <a:lnTo>
                  <a:pt x="26007" y="1"/>
                </a:lnTo>
                <a:lnTo>
                  <a:pt x="26086" y="4"/>
                </a:lnTo>
                <a:lnTo>
                  <a:pt x="26163" y="8"/>
                </a:lnTo>
                <a:lnTo>
                  <a:pt x="26240" y="16"/>
                </a:lnTo>
                <a:lnTo>
                  <a:pt x="26317" y="24"/>
                </a:lnTo>
                <a:lnTo>
                  <a:pt x="26393" y="35"/>
                </a:lnTo>
                <a:lnTo>
                  <a:pt x="26469" y="48"/>
                </a:lnTo>
                <a:lnTo>
                  <a:pt x="26543" y="61"/>
                </a:lnTo>
                <a:lnTo>
                  <a:pt x="26618" y="78"/>
                </a:lnTo>
                <a:lnTo>
                  <a:pt x="26691" y="96"/>
                </a:lnTo>
                <a:lnTo>
                  <a:pt x="26764" y="116"/>
                </a:lnTo>
                <a:lnTo>
                  <a:pt x="26836" y="137"/>
                </a:lnTo>
                <a:lnTo>
                  <a:pt x="26908" y="160"/>
                </a:lnTo>
                <a:lnTo>
                  <a:pt x="26977" y="185"/>
                </a:lnTo>
                <a:lnTo>
                  <a:pt x="27047" y="211"/>
                </a:lnTo>
                <a:lnTo>
                  <a:pt x="27117" y="239"/>
                </a:lnTo>
                <a:lnTo>
                  <a:pt x="27185" y="270"/>
                </a:lnTo>
                <a:lnTo>
                  <a:pt x="27251" y="301"/>
                </a:lnTo>
                <a:lnTo>
                  <a:pt x="27318" y="334"/>
                </a:lnTo>
                <a:lnTo>
                  <a:pt x="27383" y="368"/>
                </a:lnTo>
                <a:lnTo>
                  <a:pt x="27448" y="404"/>
                </a:lnTo>
                <a:lnTo>
                  <a:pt x="27510" y="441"/>
                </a:lnTo>
                <a:lnTo>
                  <a:pt x="27573" y="481"/>
                </a:lnTo>
                <a:lnTo>
                  <a:pt x="27634" y="520"/>
                </a:lnTo>
                <a:lnTo>
                  <a:pt x="27695" y="563"/>
                </a:lnTo>
                <a:lnTo>
                  <a:pt x="27754" y="606"/>
                </a:lnTo>
                <a:lnTo>
                  <a:pt x="27812" y="650"/>
                </a:lnTo>
                <a:lnTo>
                  <a:pt x="27870" y="696"/>
                </a:lnTo>
                <a:lnTo>
                  <a:pt x="27926" y="744"/>
                </a:lnTo>
                <a:lnTo>
                  <a:pt x="27980" y="792"/>
                </a:lnTo>
                <a:lnTo>
                  <a:pt x="28034" y="842"/>
                </a:lnTo>
                <a:lnTo>
                  <a:pt x="28086" y="893"/>
                </a:lnTo>
                <a:lnTo>
                  <a:pt x="28137" y="946"/>
                </a:lnTo>
                <a:lnTo>
                  <a:pt x="28187" y="999"/>
                </a:lnTo>
                <a:lnTo>
                  <a:pt x="28236" y="1054"/>
                </a:lnTo>
                <a:lnTo>
                  <a:pt x="28283" y="1109"/>
                </a:lnTo>
                <a:lnTo>
                  <a:pt x="28330" y="1167"/>
                </a:lnTo>
                <a:lnTo>
                  <a:pt x="28373" y="1225"/>
                </a:lnTo>
                <a:lnTo>
                  <a:pt x="28417" y="1284"/>
                </a:lnTo>
                <a:lnTo>
                  <a:pt x="28459" y="1345"/>
                </a:lnTo>
                <a:lnTo>
                  <a:pt x="28499" y="1406"/>
                </a:lnTo>
                <a:lnTo>
                  <a:pt x="28538" y="1468"/>
                </a:lnTo>
                <a:lnTo>
                  <a:pt x="28575" y="1532"/>
                </a:lnTo>
                <a:lnTo>
                  <a:pt x="28612" y="1596"/>
                </a:lnTo>
                <a:lnTo>
                  <a:pt x="28646" y="1661"/>
                </a:lnTo>
                <a:lnTo>
                  <a:pt x="28680" y="1728"/>
                </a:lnTo>
                <a:lnTo>
                  <a:pt x="28711" y="1795"/>
                </a:lnTo>
                <a:lnTo>
                  <a:pt x="28740" y="1863"/>
                </a:lnTo>
                <a:lnTo>
                  <a:pt x="28768" y="1932"/>
                </a:lnTo>
                <a:lnTo>
                  <a:pt x="28795" y="2001"/>
                </a:lnTo>
                <a:lnTo>
                  <a:pt x="28820" y="2072"/>
                </a:lnTo>
                <a:lnTo>
                  <a:pt x="28843" y="2143"/>
                </a:lnTo>
                <a:lnTo>
                  <a:pt x="28865" y="2215"/>
                </a:lnTo>
                <a:lnTo>
                  <a:pt x="28884" y="2288"/>
                </a:lnTo>
                <a:lnTo>
                  <a:pt x="28902" y="2361"/>
                </a:lnTo>
                <a:lnTo>
                  <a:pt x="28918" y="2435"/>
                </a:lnTo>
                <a:lnTo>
                  <a:pt x="28933" y="2510"/>
                </a:lnTo>
                <a:lnTo>
                  <a:pt x="28945" y="2585"/>
                </a:lnTo>
                <a:lnTo>
                  <a:pt x="28955" y="2661"/>
                </a:lnTo>
                <a:lnTo>
                  <a:pt x="28965" y="2738"/>
                </a:lnTo>
                <a:lnTo>
                  <a:pt x="28971" y="2815"/>
                </a:lnTo>
                <a:lnTo>
                  <a:pt x="28976" y="2893"/>
                </a:lnTo>
                <a:lnTo>
                  <a:pt x="28979" y="2971"/>
                </a:lnTo>
                <a:lnTo>
                  <a:pt x="28980" y="3050"/>
                </a:lnTo>
                <a:lnTo>
                  <a:pt x="28980" y="5222"/>
                </a:lnTo>
                <a:lnTo>
                  <a:pt x="28979" y="5273"/>
                </a:lnTo>
                <a:lnTo>
                  <a:pt x="28978" y="5323"/>
                </a:lnTo>
                <a:lnTo>
                  <a:pt x="28974" y="5373"/>
                </a:lnTo>
                <a:lnTo>
                  <a:pt x="28969" y="5422"/>
                </a:lnTo>
                <a:lnTo>
                  <a:pt x="28965" y="5447"/>
                </a:lnTo>
                <a:lnTo>
                  <a:pt x="28961" y="5471"/>
                </a:lnTo>
                <a:lnTo>
                  <a:pt x="28955" y="5495"/>
                </a:lnTo>
                <a:lnTo>
                  <a:pt x="28950" y="5518"/>
                </a:lnTo>
                <a:lnTo>
                  <a:pt x="28943" y="5542"/>
                </a:lnTo>
                <a:lnTo>
                  <a:pt x="28936" y="5565"/>
                </a:lnTo>
                <a:lnTo>
                  <a:pt x="28927" y="5588"/>
                </a:lnTo>
                <a:lnTo>
                  <a:pt x="28918" y="5610"/>
                </a:lnTo>
                <a:lnTo>
                  <a:pt x="28825" y="5605"/>
                </a:lnTo>
                <a:lnTo>
                  <a:pt x="28733" y="5603"/>
                </a:lnTo>
                <a:lnTo>
                  <a:pt x="28640" y="5603"/>
                </a:lnTo>
                <a:lnTo>
                  <a:pt x="28548" y="5605"/>
                </a:lnTo>
                <a:lnTo>
                  <a:pt x="28456" y="5610"/>
                </a:lnTo>
                <a:lnTo>
                  <a:pt x="28364" y="5617"/>
                </a:lnTo>
                <a:lnTo>
                  <a:pt x="28274" y="5625"/>
                </a:lnTo>
                <a:lnTo>
                  <a:pt x="28183" y="5637"/>
                </a:lnTo>
                <a:lnTo>
                  <a:pt x="28092" y="5649"/>
                </a:lnTo>
                <a:lnTo>
                  <a:pt x="28003" y="5665"/>
                </a:lnTo>
                <a:lnTo>
                  <a:pt x="27913" y="5682"/>
                </a:lnTo>
                <a:lnTo>
                  <a:pt x="27825" y="5702"/>
                </a:lnTo>
                <a:lnTo>
                  <a:pt x="27737" y="5725"/>
                </a:lnTo>
                <a:lnTo>
                  <a:pt x="27650" y="5749"/>
                </a:lnTo>
                <a:lnTo>
                  <a:pt x="27564" y="5776"/>
                </a:lnTo>
                <a:lnTo>
                  <a:pt x="27478" y="5805"/>
                </a:lnTo>
                <a:lnTo>
                  <a:pt x="27437" y="5821"/>
                </a:lnTo>
                <a:lnTo>
                  <a:pt x="27394" y="5836"/>
                </a:lnTo>
                <a:lnTo>
                  <a:pt x="27352" y="5853"/>
                </a:lnTo>
                <a:lnTo>
                  <a:pt x="27311" y="5870"/>
                </a:lnTo>
                <a:lnTo>
                  <a:pt x="27269" y="5887"/>
                </a:lnTo>
                <a:lnTo>
                  <a:pt x="27228" y="5906"/>
                </a:lnTo>
                <a:lnTo>
                  <a:pt x="27187" y="5925"/>
                </a:lnTo>
                <a:lnTo>
                  <a:pt x="27147" y="5945"/>
                </a:lnTo>
                <a:lnTo>
                  <a:pt x="27107" y="5964"/>
                </a:lnTo>
                <a:lnTo>
                  <a:pt x="27066" y="5985"/>
                </a:lnTo>
                <a:lnTo>
                  <a:pt x="27026" y="6007"/>
                </a:lnTo>
                <a:lnTo>
                  <a:pt x="26988" y="6029"/>
                </a:lnTo>
                <a:lnTo>
                  <a:pt x="26948" y="6051"/>
                </a:lnTo>
                <a:lnTo>
                  <a:pt x="26910" y="6075"/>
                </a:lnTo>
                <a:lnTo>
                  <a:pt x="26871" y="6098"/>
                </a:lnTo>
                <a:lnTo>
                  <a:pt x="26833" y="6123"/>
                </a:lnTo>
                <a:lnTo>
                  <a:pt x="26795" y="6148"/>
                </a:lnTo>
                <a:lnTo>
                  <a:pt x="26758" y="6173"/>
                </a:lnTo>
                <a:lnTo>
                  <a:pt x="26721" y="6199"/>
                </a:lnTo>
                <a:lnTo>
                  <a:pt x="26684" y="6226"/>
                </a:lnTo>
                <a:lnTo>
                  <a:pt x="26648" y="6253"/>
                </a:lnTo>
                <a:lnTo>
                  <a:pt x="26612" y="6281"/>
                </a:lnTo>
                <a:lnTo>
                  <a:pt x="26577" y="6309"/>
                </a:lnTo>
                <a:lnTo>
                  <a:pt x="26541" y="6338"/>
                </a:lnTo>
                <a:lnTo>
                  <a:pt x="26507" y="6368"/>
                </a:lnTo>
                <a:lnTo>
                  <a:pt x="26473" y="6398"/>
                </a:lnTo>
                <a:lnTo>
                  <a:pt x="26438" y="6430"/>
                </a:lnTo>
                <a:lnTo>
                  <a:pt x="26405" y="6462"/>
                </a:lnTo>
                <a:lnTo>
                  <a:pt x="26372" y="6494"/>
                </a:lnTo>
                <a:lnTo>
                  <a:pt x="26339" y="6526"/>
                </a:lnTo>
                <a:lnTo>
                  <a:pt x="26307" y="6560"/>
                </a:lnTo>
                <a:lnTo>
                  <a:pt x="26275" y="6594"/>
                </a:lnTo>
                <a:lnTo>
                  <a:pt x="26232" y="6643"/>
                </a:lnTo>
                <a:lnTo>
                  <a:pt x="26191" y="6694"/>
                </a:lnTo>
                <a:lnTo>
                  <a:pt x="26152" y="6744"/>
                </a:lnTo>
                <a:lnTo>
                  <a:pt x="26113" y="6796"/>
                </a:lnTo>
                <a:lnTo>
                  <a:pt x="26076" y="6848"/>
                </a:lnTo>
                <a:lnTo>
                  <a:pt x="26041" y="6901"/>
                </a:lnTo>
                <a:lnTo>
                  <a:pt x="26006" y="6954"/>
                </a:lnTo>
                <a:lnTo>
                  <a:pt x="25973" y="7008"/>
                </a:lnTo>
                <a:lnTo>
                  <a:pt x="25942" y="7063"/>
                </a:lnTo>
                <a:lnTo>
                  <a:pt x="25911" y="7119"/>
                </a:lnTo>
                <a:lnTo>
                  <a:pt x="25882" y="7174"/>
                </a:lnTo>
                <a:lnTo>
                  <a:pt x="25855" y="7231"/>
                </a:lnTo>
                <a:lnTo>
                  <a:pt x="25829" y="7287"/>
                </a:lnTo>
                <a:lnTo>
                  <a:pt x="25804" y="7344"/>
                </a:lnTo>
                <a:lnTo>
                  <a:pt x="25780" y="7403"/>
                </a:lnTo>
                <a:lnTo>
                  <a:pt x="25758" y="7461"/>
                </a:lnTo>
                <a:lnTo>
                  <a:pt x="25738" y="7519"/>
                </a:lnTo>
                <a:lnTo>
                  <a:pt x="25719" y="7578"/>
                </a:lnTo>
                <a:lnTo>
                  <a:pt x="25701" y="7637"/>
                </a:lnTo>
                <a:lnTo>
                  <a:pt x="25684" y="7697"/>
                </a:lnTo>
                <a:lnTo>
                  <a:pt x="25669" y="7757"/>
                </a:lnTo>
                <a:lnTo>
                  <a:pt x="25655" y="7817"/>
                </a:lnTo>
                <a:lnTo>
                  <a:pt x="25643" y="7877"/>
                </a:lnTo>
                <a:lnTo>
                  <a:pt x="25631" y="7938"/>
                </a:lnTo>
                <a:lnTo>
                  <a:pt x="25622" y="7998"/>
                </a:lnTo>
                <a:lnTo>
                  <a:pt x="25614" y="8058"/>
                </a:lnTo>
                <a:lnTo>
                  <a:pt x="25606" y="8120"/>
                </a:lnTo>
                <a:lnTo>
                  <a:pt x="25601" y="8180"/>
                </a:lnTo>
                <a:lnTo>
                  <a:pt x="25597" y="8242"/>
                </a:lnTo>
                <a:lnTo>
                  <a:pt x="25595" y="8303"/>
                </a:lnTo>
                <a:lnTo>
                  <a:pt x="25593" y="8363"/>
                </a:lnTo>
                <a:lnTo>
                  <a:pt x="25593" y="8425"/>
                </a:lnTo>
                <a:lnTo>
                  <a:pt x="25595" y="8486"/>
                </a:lnTo>
                <a:lnTo>
                  <a:pt x="25597" y="8547"/>
                </a:lnTo>
                <a:lnTo>
                  <a:pt x="25601" y="8608"/>
                </a:lnTo>
                <a:lnTo>
                  <a:pt x="25607" y="8668"/>
                </a:lnTo>
                <a:lnTo>
                  <a:pt x="25614" y="8729"/>
                </a:lnTo>
                <a:lnTo>
                  <a:pt x="25622" y="8789"/>
                </a:lnTo>
                <a:lnTo>
                  <a:pt x="25632" y="8849"/>
                </a:lnTo>
                <a:lnTo>
                  <a:pt x="25644" y="8910"/>
                </a:lnTo>
                <a:lnTo>
                  <a:pt x="25656" y="8969"/>
                </a:lnTo>
                <a:lnTo>
                  <a:pt x="25670" y="9028"/>
                </a:lnTo>
                <a:lnTo>
                  <a:pt x="25686" y="9088"/>
                </a:lnTo>
                <a:lnTo>
                  <a:pt x="25702" y="9146"/>
                </a:lnTo>
                <a:lnTo>
                  <a:pt x="25721" y="9204"/>
                </a:lnTo>
                <a:lnTo>
                  <a:pt x="25740" y="9263"/>
                </a:lnTo>
                <a:lnTo>
                  <a:pt x="25762" y="9320"/>
                </a:lnTo>
                <a:lnTo>
                  <a:pt x="25783" y="9377"/>
                </a:lnTo>
                <a:lnTo>
                  <a:pt x="25807" y="9434"/>
                </a:lnTo>
                <a:lnTo>
                  <a:pt x="25832" y="9490"/>
                </a:lnTo>
                <a:lnTo>
                  <a:pt x="25859" y="9546"/>
                </a:lnTo>
                <a:lnTo>
                  <a:pt x="25888" y="9601"/>
                </a:lnTo>
                <a:lnTo>
                  <a:pt x="25917" y="9655"/>
                </a:lnTo>
                <a:lnTo>
                  <a:pt x="25948" y="9709"/>
                </a:lnTo>
                <a:lnTo>
                  <a:pt x="25980" y="9762"/>
                </a:lnTo>
                <a:lnTo>
                  <a:pt x="26015" y="9815"/>
                </a:lnTo>
                <a:lnTo>
                  <a:pt x="26050" y="9867"/>
                </a:lnTo>
                <a:lnTo>
                  <a:pt x="26086" y="9918"/>
                </a:lnTo>
                <a:lnTo>
                  <a:pt x="26124" y="9969"/>
                </a:lnTo>
                <a:lnTo>
                  <a:pt x="26163" y="10018"/>
                </a:lnTo>
                <a:lnTo>
                  <a:pt x="26205" y="10067"/>
                </a:lnTo>
                <a:lnTo>
                  <a:pt x="26247" y="10116"/>
                </a:lnTo>
                <a:lnTo>
                  <a:pt x="26290" y="10163"/>
                </a:lnTo>
                <a:lnTo>
                  <a:pt x="26336" y="10210"/>
                </a:lnTo>
                <a:lnTo>
                  <a:pt x="26383" y="10254"/>
                </a:lnTo>
                <a:lnTo>
                  <a:pt x="26430" y="10298"/>
                </a:lnTo>
                <a:lnTo>
                  <a:pt x="26479" y="10340"/>
                </a:lnTo>
                <a:lnTo>
                  <a:pt x="26528" y="10380"/>
                </a:lnTo>
                <a:lnTo>
                  <a:pt x="26579" y="10419"/>
                </a:lnTo>
                <a:lnTo>
                  <a:pt x="26630" y="10456"/>
                </a:lnTo>
                <a:lnTo>
                  <a:pt x="26682" y="10492"/>
                </a:lnTo>
                <a:lnTo>
                  <a:pt x="26735" y="10525"/>
                </a:lnTo>
                <a:lnTo>
                  <a:pt x="26788" y="10557"/>
                </a:lnTo>
                <a:lnTo>
                  <a:pt x="26843" y="10588"/>
                </a:lnTo>
                <a:lnTo>
                  <a:pt x="26897" y="10618"/>
                </a:lnTo>
                <a:lnTo>
                  <a:pt x="26954" y="10645"/>
                </a:lnTo>
                <a:lnTo>
                  <a:pt x="27010" y="10671"/>
                </a:lnTo>
                <a:lnTo>
                  <a:pt x="27067" y="10695"/>
                </a:lnTo>
                <a:lnTo>
                  <a:pt x="27124" y="10718"/>
                </a:lnTo>
                <a:lnTo>
                  <a:pt x="27182" y="10738"/>
                </a:lnTo>
                <a:lnTo>
                  <a:pt x="27240" y="10758"/>
                </a:lnTo>
                <a:lnTo>
                  <a:pt x="27298" y="10776"/>
                </a:lnTo>
                <a:lnTo>
                  <a:pt x="27357" y="10792"/>
                </a:lnTo>
                <a:lnTo>
                  <a:pt x="27417" y="10807"/>
                </a:lnTo>
                <a:lnTo>
                  <a:pt x="27476" y="10821"/>
                </a:lnTo>
                <a:lnTo>
                  <a:pt x="27535" y="10832"/>
                </a:lnTo>
                <a:lnTo>
                  <a:pt x="27596" y="10841"/>
                </a:lnTo>
                <a:lnTo>
                  <a:pt x="27655" y="10850"/>
                </a:lnTo>
                <a:lnTo>
                  <a:pt x="27716" y="10857"/>
                </a:lnTo>
                <a:lnTo>
                  <a:pt x="27776" y="10862"/>
                </a:lnTo>
                <a:lnTo>
                  <a:pt x="27836" y="10865"/>
                </a:lnTo>
                <a:lnTo>
                  <a:pt x="27897" y="10867"/>
                </a:lnTo>
                <a:lnTo>
                  <a:pt x="27956" y="10868"/>
                </a:lnTo>
                <a:lnTo>
                  <a:pt x="28016" y="10867"/>
                </a:lnTo>
                <a:lnTo>
                  <a:pt x="28077" y="10864"/>
                </a:lnTo>
                <a:lnTo>
                  <a:pt x="28136" y="10860"/>
                </a:lnTo>
                <a:lnTo>
                  <a:pt x="28195" y="10854"/>
                </a:lnTo>
                <a:lnTo>
                  <a:pt x="28255" y="10847"/>
                </a:lnTo>
                <a:lnTo>
                  <a:pt x="28314" y="10838"/>
                </a:lnTo>
                <a:lnTo>
                  <a:pt x="28372" y="10828"/>
                </a:lnTo>
                <a:lnTo>
                  <a:pt x="28431" y="10815"/>
                </a:lnTo>
                <a:lnTo>
                  <a:pt x="28488" y="10802"/>
                </a:lnTo>
                <a:lnTo>
                  <a:pt x="28545" y="10786"/>
                </a:lnTo>
                <a:lnTo>
                  <a:pt x="28603" y="10770"/>
                </a:lnTo>
                <a:lnTo>
                  <a:pt x="28659" y="10752"/>
                </a:lnTo>
                <a:lnTo>
                  <a:pt x="28714" y="10732"/>
                </a:lnTo>
                <a:lnTo>
                  <a:pt x="28769" y="10710"/>
                </a:lnTo>
                <a:lnTo>
                  <a:pt x="28823" y="10687"/>
                </a:lnTo>
                <a:lnTo>
                  <a:pt x="28877" y="10662"/>
                </a:lnTo>
                <a:lnTo>
                  <a:pt x="28930" y="10636"/>
                </a:lnTo>
                <a:lnTo>
                  <a:pt x="28983" y="10609"/>
                </a:lnTo>
                <a:lnTo>
                  <a:pt x="29034" y="10580"/>
                </a:lnTo>
                <a:lnTo>
                  <a:pt x="29083" y="10549"/>
                </a:lnTo>
                <a:lnTo>
                  <a:pt x="29133" y="10517"/>
                </a:lnTo>
                <a:lnTo>
                  <a:pt x="29181" y="10482"/>
                </a:lnTo>
                <a:lnTo>
                  <a:pt x="29229" y="10447"/>
                </a:lnTo>
                <a:lnTo>
                  <a:pt x="29276" y="10411"/>
                </a:lnTo>
                <a:lnTo>
                  <a:pt x="29321" y="10372"/>
                </a:lnTo>
                <a:lnTo>
                  <a:pt x="29366" y="10332"/>
                </a:lnTo>
                <a:lnTo>
                  <a:pt x="29408" y="10291"/>
                </a:lnTo>
                <a:lnTo>
                  <a:pt x="29450" y="10247"/>
                </a:lnTo>
                <a:lnTo>
                  <a:pt x="29491" y="10202"/>
                </a:lnTo>
                <a:lnTo>
                  <a:pt x="29530" y="10157"/>
                </a:lnTo>
                <a:lnTo>
                  <a:pt x="29569" y="10109"/>
                </a:lnTo>
                <a:lnTo>
                  <a:pt x="29605" y="10060"/>
                </a:lnTo>
                <a:lnTo>
                  <a:pt x="29640" y="10009"/>
                </a:lnTo>
                <a:lnTo>
                  <a:pt x="29674" y="9957"/>
                </a:lnTo>
                <a:lnTo>
                  <a:pt x="29707" y="9903"/>
                </a:lnTo>
                <a:lnTo>
                  <a:pt x="29727" y="9868"/>
                </a:lnTo>
                <a:lnTo>
                  <a:pt x="29746" y="9833"/>
                </a:lnTo>
                <a:lnTo>
                  <a:pt x="29764" y="9798"/>
                </a:lnTo>
                <a:lnTo>
                  <a:pt x="29783" y="9761"/>
                </a:lnTo>
                <a:lnTo>
                  <a:pt x="29800" y="9726"/>
                </a:lnTo>
                <a:lnTo>
                  <a:pt x="29817" y="9688"/>
                </a:lnTo>
                <a:lnTo>
                  <a:pt x="29833" y="9652"/>
                </a:lnTo>
                <a:lnTo>
                  <a:pt x="29850" y="9614"/>
                </a:lnTo>
                <a:lnTo>
                  <a:pt x="29864" y="9577"/>
                </a:lnTo>
                <a:lnTo>
                  <a:pt x="29879" y="9538"/>
                </a:lnTo>
                <a:lnTo>
                  <a:pt x="29893" y="9501"/>
                </a:lnTo>
                <a:lnTo>
                  <a:pt x="29906" y="9462"/>
                </a:lnTo>
                <a:lnTo>
                  <a:pt x="29918" y="9424"/>
                </a:lnTo>
                <a:lnTo>
                  <a:pt x="29931" y="9384"/>
                </a:lnTo>
                <a:lnTo>
                  <a:pt x="29942" y="9346"/>
                </a:lnTo>
                <a:lnTo>
                  <a:pt x="29953" y="9306"/>
                </a:lnTo>
                <a:lnTo>
                  <a:pt x="29962" y="9267"/>
                </a:lnTo>
                <a:lnTo>
                  <a:pt x="29971" y="9227"/>
                </a:lnTo>
                <a:lnTo>
                  <a:pt x="29980" y="9188"/>
                </a:lnTo>
                <a:lnTo>
                  <a:pt x="29988" y="9147"/>
                </a:lnTo>
                <a:lnTo>
                  <a:pt x="29994" y="9108"/>
                </a:lnTo>
                <a:lnTo>
                  <a:pt x="30001" y="9068"/>
                </a:lnTo>
                <a:lnTo>
                  <a:pt x="30006" y="9027"/>
                </a:lnTo>
                <a:lnTo>
                  <a:pt x="30011" y="8988"/>
                </a:lnTo>
                <a:lnTo>
                  <a:pt x="30015" y="8947"/>
                </a:lnTo>
                <a:lnTo>
                  <a:pt x="30018" y="8908"/>
                </a:lnTo>
                <a:lnTo>
                  <a:pt x="30020" y="8867"/>
                </a:lnTo>
                <a:lnTo>
                  <a:pt x="30021" y="8827"/>
                </a:lnTo>
                <a:lnTo>
                  <a:pt x="30023" y="8787"/>
                </a:lnTo>
                <a:lnTo>
                  <a:pt x="30023" y="8747"/>
                </a:lnTo>
                <a:lnTo>
                  <a:pt x="30021" y="8707"/>
                </a:lnTo>
                <a:lnTo>
                  <a:pt x="30019" y="8667"/>
                </a:lnTo>
                <a:lnTo>
                  <a:pt x="30017" y="8628"/>
                </a:lnTo>
                <a:lnTo>
                  <a:pt x="30013" y="8588"/>
                </a:lnTo>
                <a:lnTo>
                  <a:pt x="30009" y="8549"/>
                </a:lnTo>
                <a:lnTo>
                  <a:pt x="30004" y="8509"/>
                </a:lnTo>
                <a:lnTo>
                  <a:pt x="29998" y="8471"/>
                </a:lnTo>
                <a:lnTo>
                  <a:pt x="29990" y="8432"/>
                </a:lnTo>
                <a:lnTo>
                  <a:pt x="29982" y="8394"/>
                </a:lnTo>
                <a:lnTo>
                  <a:pt x="29974" y="8355"/>
                </a:lnTo>
                <a:lnTo>
                  <a:pt x="29963" y="8317"/>
                </a:lnTo>
                <a:lnTo>
                  <a:pt x="29953" y="8279"/>
                </a:lnTo>
                <a:lnTo>
                  <a:pt x="29941" y="8242"/>
                </a:lnTo>
                <a:lnTo>
                  <a:pt x="29928" y="8204"/>
                </a:lnTo>
                <a:lnTo>
                  <a:pt x="29914" y="8168"/>
                </a:lnTo>
                <a:lnTo>
                  <a:pt x="29900" y="8130"/>
                </a:lnTo>
                <a:lnTo>
                  <a:pt x="29884" y="8095"/>
                </a:lnTo>
                <a:lnTo>
                  <a:pt x="29867" y="8058"/>
                </a:lnTo>
                <a:lnTo>
                  <a:pt x="29850" y="8023"/>
                </a:lnTo>
                <a:lnTo>
                  <a:pt x="29831" y="7989"/>
                </a:lnTo>
                <a:lnTo>
                  <a:pt x="29811" y="7954"/>
                </a:lnTo>
                <a:lnTo>
                  <a:pt x="29790" y="7920"/>
                </a:lnTo>
                <a:lnTo>
                  <a:pt x="29767" y="7887"/>
                </a:lnTo>
                <a:lnTo>
                  <a:pt x="29745" y="7853"/>
                </a:lnTo>
                <a:lnTo>
                  <a:pt x="29721" y="7821"/>
                </a:lnTo>
                <a:lnTo>
                  <a:pt x="29696" y="7789"/>
                </a:lnTo>
                <a:lnTo>
                  <a:pt x="29670" y="7758"/>
                </a:lnTo>
                <a:lnTo>
                  <a:pt x="29643" y="7726"/>
                </a:lnTo>
                <a:lnTo>
                  <a:pt x="29613" y="7696"/>
                </a:lnTo>
                <a:lnTo>
                  <a:pt x="29584" y="7666"/>
                </a:lnTo>
                <a:lnTo>
                  <a:pt x="29553" y="7637"/>
                </a:lnTo>
                <a:lnTo>
                  <a:pt x="29522" y="7609"/>
                </a:lnTo>
                <a:lnTo>
                  <a:pt x="29488" y="7581"/>
                </a:lnTo>
                <a:lnTo>
                  <a:pt x="29454" y="7554"/>
                </a:lnTo>
                <a:lnTo>
                  <a:pt x="29417" y="7517"/>
                </a:lnTo>
                <a:lnTo>
                  <a:pt x="29384" y="7487"/>
                </a:lnTo>
                <a:lnTo>
                  <a:pt x="29355" y="7461"/>
                </a:lnTo>
                <a:lnTo>
                  <a:pt x="29331" y="7439"/>
                </a:lnTo>
                <a:lnTo>
                  <a:pt x="29297" y="7412"/>
                </a:lnTo>
                <a:lnTo>
                  <a:pt x="29285" y="7403"/>
                </a:lnTo>
                <a:close/>
              </a:path>
            </a:pathLst>
          </a:custGeom>
          <a:solidFill>
            <a:srgbClr val="47BAB8"/>
          </a:solidFill>
          <a:ln w="38100">
            <a:solidFill>
              <a:schemeClr val="bg1"/>
            </a:solidFill>
          </a:ln>
          <a:effectLst>
            <a:outerShdw blurRad="57150" dist="19050" dir="5400000" algn="ctr" rotWithShape="0">
              <a:srgbClr val="000000">
                <a:alpha val="63000"/>
              </a:srgbClr>
            </a:outerShdw>
          </a:effectLst>
        </p:spPr>
        <p:txBody>
          <a:bodyPr rIns="378000" anchor="ctr">
            <a:normAutofit/>
          </a:bodyPr>
          <a:lstStyle/>
          <a:p>
            <a:pPr algn="ctr" defTabSz="1371600">
              <a:defRPr/>
            </a:pPr>
            <a:r>
              <a:rPr lang="en-US" altLang="zh-CN" sz="3000" kern="0">
                <a:solidFill>
                  <a:srgbClr val="FFFFFF"/>
                </a:solidFill>
                <a:latin typeface="#9Slide03 AllRoundGothic" panose="020B0703020202020104" pitchFamily="34" charset="0"/>
                <a:ea typeface="微软雅黑"/>
                <a:cs typeface="+mn-ea"/>
                <a:sym typeface="+mn-lt"/>
              </a:rPr>
              <a:t>Câu 19</a:t>
            </a:r>
            <a:endParaRPr lang="zh-CN" altLang="en-US" sz="3000" kern="0" dirty="0">
              <a:solidFill>
                <a:srgbClr val="FFFFFF"/>
              </a:solidFill>
              <a:latin typeface="#9Slide03 AllRoundGothic" panose="020B0703020202020104" pitchFamily="34" charset="0"/>
              <a:ea typeface="微软雅黑"/>
              <a:cs typeface="+mn-ea"/>
              <a:sym typeface="+mn-lt"/>
            </a:endParaRPr>
          </a:p>
        </p:txBody>
      </p:sp>
      <p:pic>
        <p:nvPicPr>
          <p:cNvPr id="4" name="图片 6" descr="n23 Fb Tran Manh Tung">
            <a:extLst>
              <a:ext uri="{FF2B5EF4-FFF2-40B4-BE49-F238E27FC236}">
                <a16:creationId xmlns:a16="http://schemas.microsoft.com/office/drawing/2014/main" id="{31069C81-9DD2-E896-4697-7D8839E54AC7}"/>
              </a:ext>
            </a:extLst>
          </p:cNvPr>
          <p:cNvPicPr>
            <a:picLocks noChangeAspect="1"/>
          </p:cNvPicPr>
          <p:nvPr/>
        </p:nvPicPr>
        <p:blipFill>
          <a:blip r:embed="rId8"/>
          <a:stretch>
            <a:fillRect/>
          </a:stretch>
        </p:blipFill>
        <p:spPr>
          <a:xfrm>
            <a:off x="573470" y="3086100"/>
            <a:ext cx="1640706" cy="2116983"/>
          </a:xfrm>
          <a:prstGeom prst="rect">
            <a:avLst/>
          </a:prstGeom>
        </p:spPr>
      </p:pic>
      <p:pic>
        <p:nvPicPr>
          <p:cNvPr id="35" name="图片 34" descr="n23 Fb Tran Manh Tung"/>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3715999" y="-2931"/>
            <a:ext cx="4560277" cy="2378193"/>
          </a:xfrm>
          <a:prstGeom prst="rect">
            <a:avLst/>
          </a:prstGeom>
        </p:spPr>
      </p:pic>
      <p:sp>
        <p:nvSpPr>
          <p:cNvPr id="5" name="MH_SubTitle_1" descr="n23 Fb Tran Manh Tung">
            <a:extLst>
              <a:ext uri="{FF2B5EF4-FFF2-40B4-BE49-F238E27FC236}">
                <a16:creationId xmlns:a16="http://schemas.microsoft.com/office/drawing/2014/main" id="{9D28E713-95EC-66F4-239B-A093E3023D9A}"/>
              </a:ext>
            </a:extLst>
          </p:cNvPr>
          <p:cNvSpPr/>
          <p:nvPr>
            <p:custDataLst>
              <p:tags r:id="rId2"/>
            </p:custDataLst>
          </p:nvPr>
        </p:nvSpPr>
        <p:spPr>
          <a:xfrm>
            <a:off x="2214176" y="764607"/>
            <a:ext cx="9953474" cy="1206253"/>
          </a:xfrm>
          <a:prstGeom prst="rect">
            <a:avLst/>
          </a:prstGeom>
          <a:solidFill>
            <a:srgbClr val="FFFFFF"/>
          </a:solidFill>
          <a:effectLst/>
        </p:spPr>
        <p:txBody>
          <a:bodyPr anchor="ctr"/>
          <a:lstStyle/>
          <a:p>
            <a:pPr algn="ctr" defTabSz="1828755">
              <a:lnSpc>
                <a:spcPct val="150000"/>
              </a:lnSpc>
              <a:defRPr/>
            </a:pPr>
            <a:r>
              <a:rPr lang="en-US" altLang="zh-CN" sz="2800" kern="0">
                <a:latin typeface="#9Slide03 AllRoundGothic" panose="020B0703020202020104" pitchFamily="34" charset="0"/>
                <a:ea typeface="微软雅黑"/>
                <a:cs typeface="+mn-ea"/>
                <a:sym typeface="+mn-lt"/>
              </a:rPr>
              <a:t>ỨNG DỤNG CỦA VẬT LÍ TRONG CÔNG NGHIỆP HẠT NHÂN</a:t>
            </a:r>
            <a:endParaRPr lang="zh-CN" altLang="en-US" sz="2800" kern="0" dirty="0">
              <a:latin typeface="#9Slide03 AllRoundGothic" panose="020B0703020202020104" pitchFamily="34" charset="0"/>
              <a:ea typeface="微软雅黑"/>
              <a:cs typeface="+mn-ea"/>
              <a:sym typeface="+mn-lt"/>
            </a:endParaRPr>
          </a:p>
        </p:txBody>
      </p:sp>
      <p:sp>
        <p:nvSpPr>
          <p:cNvPr id="10" name="MH_Text_1" descr="n23 Fb Tran Manh Tung">
            <a:extLst>
              <a:ext uri="{FF2B5EF4-FFF2-40B4-BE49-F238E27FC236}">
                <a16:creationId xmlns:a16="http://schemas.microsoft.com/office/drawing/2014/main" id="{D2736301-29F1-4374-397E-F866BCBA502C}"/>
              </a:ext>
            </a:extLst>
          </p:cNvPr>
          <p:cNvSpPr txBox="1">
            <a:spLocks noChangeArrowheads="1"/>
          </p:cNvSpPr>
          <p:nvPr>
            <p:custDataLst>
              <p:tags r:id="rId3"/>
            </p:custDataLst>
          </p:nvPr>
        </p:nvSpPr>
        <p:spPr bwMode="auto">
          <a:xfrm>
            <a:off x="3474720" y="2420729"/>
            <a:ext cx="14432280" cy="5129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lvl="0" algn="just"/>
            <a:r>
              <a:rPr lang="en-US" sz="2800"/>
              <a:t>+ Tại Việt Nam có nhà máy điện hạt nhân không? Và tình trạng hiện tại ra sao?</a:t>
            </a:r>
          </a:p>
        </p:txBody>
      </p:sp>
      <p:sp>
        <p:nvSpPr>
          <p:cNvPr id="2" name="MH_Other_5" descr="n23 Fb Tran Manh Tung">
            <a:extLst>
              <a:ext uri="{FF2B5EF4-FFF2-40B4-BE49-F238E27FC236}">
                <a16:creationId xmlns:a16="http://schemas.microsoft.com/office/drawing/2014/main" id="{F15B6D15-C60E-5DFD-3471-B2FCD1B58267}"/>
              </a:ext>
            </a:extLst>
          </p:cNvPr>
          <p:cNvSpPr>
            <a:spLocks noChangeArrowheads="1"/>
          </p:cNvSpPr>
          <p:nvPr>
            <p:custDataLst>
              <p:tags r:id="rId4"/>
            </p:custDataLst>
          </p:nvPr>
        </p:nvSpPr>
        <p:spPr bwMode="auto">
          <a:xfrm rot="1805303" flipH="1">
            <a:off x="1405753" y="720126"/>
            <a:ext cx="1172424" cy="1010529"/>
          </a:xfrm>
          <a:prstGeom prst="triangle">
            <a:avLst>
              <a:gd name="adj" fmla="val 50000"/>
            </a:avLst>
          </a:prstGeom>
          <a:solidFill>
            <a:srgbClr val="FFC305">
              <a:lumMod val="40000"/>
              <a:lumOff val="60000"/>
            </a:srgbClr>
          </a:solidFill>
          <a:ln>
            <a:noFill/>
          </a:ln>
        </p:spPr>
        <p:txBody>
          <a:bodyPr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just" defTabSz="1371600">
              <a:lnSpc>
                <a:spcPct val="130000"/>
              </a:lnSpc>
              <a:defRPr/>
            </a:pPr>
            <a:endParaRPr lang="zh-CN" altLang="en-US" sz="2700" kern="0">
              <a:solidFill>
                <a:srgbClr val="FFFFFF"/>
              </a:solidFill>
              <a:latin typeface="微软雅黑"/>
              <a:ea typeface="微软雅黑"/>
              <a:cs typeface="+mn-ea"/>
              <a:sym typeface="+mn-lt"/>
            </a:endParaRPr>
          </a:p>
        </p:txBody>
      </p:sp>
      <p:sp>
        <p:nvSpPr>
          <p:cNvPr id="18" name="MH_Other_6" descr="n23 Fb Tran Manh Tung">
            <a:extLst>
              <a:ext uri="{FF2B5EF4-FFF2-40B4-BE49-F238E27FC236}">
                <a16:creationId xmlns:a16="http://schemas.microsoft.com/office/drawing/2014/main" id="{2A3C7E10-0D2C-00C3-11B5-7B2169E7FFE6}"/>
              </a:ext>
            </a:extLst>
          </p:cNvPr>
          <p:cNvSpPr>
            <a:spLocks/>
          </p:cNvSpPr>
          <p:nvPr>
            <p:custDataLst>
              <p:tags r:id="rId5"/>
            </p:custDataLst>
          </p:nvPr>
        </p:nvSpPr>
        <p:spPr bwMode="auto">
          <a:xfrm>
            <a:off x="484006" y="200500"/>
            <a:ext cx="1558878" cy="1796498"/>
          </a:xfrm>
          <a:custGeom>
            <a:avLst/>
            <a:gdLst>
              <a:gd name="T0" fmla="*/ 477 w 1030516"/>
              <a:gd name="T1" fmla="*/ 0 h 1186577"/>
              <a:gd name="T2" fmla="*/ 678091 w 1030516"/>
              <a:gd name="T3" fmla="*/ 389224 h 1186577"/>
              <a:gd name="T4" fmla="*/ 0 w 1030516"/>
              <a:gd name="T5" fmla="*/ 783469 h 1186577"/>
              <a:gd name="T6" fmla="*/ 0 60000 65536"/>
              <a:gd name="T7" fmla="*/ 0 60000 65536"/>
              <a:gd name="T8" fmla="*/ 0 60000 65536"/>
              <a:gd name="T9" fmla="*/ 0 w 1030516"/>
              <a:gd name="T10" fmla="*/ 0 h 1186577"/>
              <a:gd name="T11" fmla="*/ 1030516 w 1030516"/>
              <a:gd name="T12" fmla="*/ 1186577 h 1186577"/>
            </a:gdLst>
            <a:ahLst/>
            <a:cxnLst>
              <a:cxn ang="T6">
                <a:pos x="T0" y="T1"/>
              </a:cxn>
              <a:cxn ang="T7">
                <a:pos x="T2" y="T3"/>
              </a:cxn>
              <a:cxn ang="T8">
                <a:pos x="T4" y="T5"/>
              </a:cxn>
            </a:cxnLst>
            <a:rect l="T9" t="T10" r="T11" b="T12"/>
            <a:pathLst>
              <a:path w="1030516" h="1186577">
                <a:moveTo>
                  <a:pt x="724" y="0"/>
                </a:moveTo>
                <a:lnTo>
                  <a:pt x="1030516" y="589487"/>
                </a:lnTo>
                <a:lnTo>
                  <a:pt x="0" y="1186577"/>
                </a:lnTo>
                <a:lnTo>
                  <a:pt x="724" y="0"/>
                </a:lnTo>
                <a:close/>
              </a:path>
            </a:pathLst>
          </a:custGeom>
          <a:solidFill>
            <a:srgbClr val="F97F08"/>
          </a:solidFill>
          <a:ln>
            <a:noFill/>
          </a:ln>
        </p:spPr>
        <p:txBody>
          <a:bodyPr rIns="648000" anchor="ctr"/>
          <a:lstStyle>
            <a:lvl1pPr>
              <a:defRPr>
                <a:solidFill>
                  <a:schemeClr val="tx1"/>
                </a:solidFill>
                <a:latin typeface="等线" pitchFamily="2" charset="-122"/>
                <a:ea typeface="等线" pitchFamily="2" charset="-122"/>
              </a:defRPr>
            </a:lvl1pPr>
            <a:lvl2pPr marL="742950" indent="-285750">
              <a:defRPr>
                <a:solidFill>
                  <a:schemeClr val="tx1"/>
                </a:solidFill>
                <a:latin typeface="等线" pitchFamily="2" charset="-122"/>
                <a:ea typeface="等线" pitchFamily="2" charset="-122"/>
              </a:defRPr>
            </a:lvl2pPr>
            <a:lvl3pPr marL="1143000" indent="-228600">
              <a:defRPr>
                <a:solidFill>
                  <a:schemeClr val="tx1"/>
                </a:solidFill>
                <a:latin typeface="等线" pitchFamily="2" charset="-122"/>
                <a:ea typeface="等线" pitchFamily="2" charset="-122"/>
              </a:defRPr>
            </a:lvl3pPr>
            <a:lvl4pPr marL="1600200" indent="-228600">
              <a:defRPr>
                <a:solidFill>
                  <a:schemeClr val="tx1"/>
                </a:solidFill>
                <a:latin typeface="等线" pitchFamily="2" charset="-122"/>
                <a:ea typeface="等线" pitchFamily="2" charset="-122"/>
              </a:defRPr>
            </a:lvl4pPr>
            <a:lvl5pPr marL="2057400" indent="-228600">
              <a:defRPr>
                <a:solidFill>
                  <a:schemeClr val="tx1"/>
                </a:solidFill>
                <a:latin typeface="等线" pitchFamily="2" charset="-122"/>
                <a:ea typeface="等线" pitchFamily="2" charset="-122"/>
              </a:defRPr>
            </a:lvl5pPr>
            <a:lvl6pPr marL="2514600" indent="-228600" eaLnBrk="0" fontAlgn="base" hangingPunct="0">
              <a:spcBef>
                <a:spcPct val="0"/>
              </a:spcBef>
              <a:spcAft>
                <a:spcPct val="0"/>
              </a:spcAft>
              <a:defRPr>
                <a:solidFill>
                  <a:schemeClr val="tx1"/>
                </a:solidFill>
                <a:latin typeface="等线" pitchFamily="2" charset="-122"/>
                <a:ea typeface="等线" pitchFamily="2" charset="-122"/>
              </a:defRPr>
            </a:lvl6pPr>
            <a:lvl7pPr marL="2971800" indent="-228600" eaLnBrk="0" fontAlgn="base" hangingPunct="0">
              <a:spcBef>
                <a:spcPct val="0"/>
              </a:spcBef>
              <a:spcAft>
                <a:spcPct val="0"/>
              </a:spcAft>
              <a:defRPr>
                <a:solidFill>
                  <a:schemeClr val="tx1"/>
                </a:solidFill>
                <a:latin typeface="等线" pitchFamily="2" charset="-122"/>
                <a:ea typeface="等线" pitchFamily="2" charset="-122"/>
              </a:defRPr>
            </a:lvl7pPr>
            <a:lvl8pPr marL="3429000" indent="-228600" eaLnBrk="0" fontAlgn="base" hangingPunct="0">
              <a:spcBef>
                <a:spcPct val="0"/>
              </a:spcBef>
              <a:spcAft>
                <a:spcPct val="0"/>
              </a:spcAft>
              <a:defRPr>
                <a:solidFill>
                  <a:schemeClr val="tx1"/>
                </a:solidFill>
                <a:latin typeface="等线" pitchFamily="2" charset="-122"/>
                <a:ea typeface="等线" pitchFamily="2" charset="-122"/>
              </a:defRPr>
            </a:lvl8pPr>
            <a:lvl9pPr marL="3886200" indent="-228600" eaLnBrk="0" fontAlgn="base" hangingPunct="0">
              <a:spcBef>
                <a:spcPct val="0"/>
              </a:spcBef>
              <a:spcAft>
                <a:spcPct val="0"/>
              </a:spcAft>
              <a:defRPr>
                <a:solidFill>
                  <a:schemeClr val="tx1"/>
                </a:solidFill>
                <a:latin typeface="等线" pitchFamily="2" charset="-122"/>
                <a:ea typeface="等线" pitchFamily="2" charset="-122"/>
              </a:defRPr>
            </a:lvl9pPr>
          </a:lstStyle>
          <a:p>
            <a:pPr algn="ctr" defTabSz="1371600">
              <a:defRPr/>
            </a:pPr>
            <a:r>
              <a:rPr lang="en-US" altLang="zh-CN" sz="4200" kern="0">
                <a:solidFill>
                  <a:srgbClr val="FFFFFF"/>
                </a:solidFill>
                <a:latin typeface="微软雅黑"/>
                <a:ea typeface="微软雅黑"/>
                <a:cs typeface="+mn-ea"/>
                <a:sym typeface="+mn-lt"/>
              </a:rPr>
              <a:t>II</a:t>
            </a:r>
            <a:endParaRPr lang="zh-CN" altLang="en-US" sz="4200" kern="0" dirty="0">
              <a:solidFill>
                <a:srgbClr val="FFFFFF"/>
              </a:solidFill>
              <a:latin typeface="微软雅黑"/>
              <a:ea typeface="微软雅黑"/>
              <a:cs typeface="+mn-ea"/>
              <a:sym typeface="+mn-lt"/>
            </a:endParaRPr>
          </a:p>
        </p:txBody>
      </p:sp>
      <p:sp>
        <p:nvSpPr>
          <p:cNvPr id="25" name="TextBox 24" descr="n23 Fb Tran Manh Tung">
            <a:extLst>
              <a:ext uri="{FF2B5EF4-FFF2-40B4-BE49-F238E27FC236}">
                <a16:creationId xmlns:a16="http://schemas.microsoft.com/office/drawing/2014/main" id="{95BE5FA7-BBCA-4BA6-9376-6B8DE3E320E9}"/>
              </a:ext>
            </a:extLst>
          </p:cNvPr>
          <p:cNvSpPr txBox="1"/>
          <p:nvPr/>
        </p:nvSpPr>
        <p:spPr>
          <a:xfrm>
            <a:off x="2575933" y="3441757"/>
            <a:ext cx="11203259" cy="558743"/>
          </a:xfrm>
          <a:prstGeom prst="rect">
            <a:avLst/>
          </a:prstGeom>
          <a:noFill/>
        </p:spPr>
        <p:txBody>
          <a:bodyPr wrap="square">
            <a:spAutoFit/>
          </a:bodyPr>
          <a:lstStyle/>
          <a:p>
            <a:pPr marL="342900" lvl="0" indent="-342900" algn="just">
              <a:lnSpc>
                <a:spcPct val="115000"/>
              </a:lnSpc>
              <a:buFont typeface="Wingdings" panose="05000000000000000000" pitchFamily="2" charset="2"/>
              <a:buChar char=""/>
            </a:pPr>
            <a:r>
              <a:rPr lang="en-US" sz="2800">
                <a:effectLst/>
                <a:latin typeface="Calibri" panose="020F0502020204030204" pitchFamily="34" charset="0"/>
                <a:ea typeface="Times New Roman" panose="02020603050405020304" pitchFamily="18" charset="0"/>
                <a:cs typeface="Calibri" panose="020F0502020204030204" pitchFamily="34" charset="0"/>
              </a:rPr>
              <a:t>Tuy nhiên, Việt Nam chúng ta có một lò phản ứng hạt nhân tại Đà Lạt: </a:t>
            </a:r>
            <a:endParaRPr lang="en-US" sz="2800">
              <a:latin typeface="Calibri" panose="020F0502020204030204" pitchFamily="34" charset="0"/>
              <a:ea typeface="Times New Roman" panose="02020603050405020304" pitchFamily="18" charset="0"/>
              <a:cs typeface="Calibri" panose="020F0502020204030204" pitchFamily="34" charset="0"/>
            </a:endParaRPr>
          </a:p>
        </p:txBody>
      </p:sp>
      <p:grpSp>
        <p:nvGrpSpPr>
          <p:cNvPr id="7" name="Group 6" descr="n23 Fb Tran Manh Tung">
            <a:extLst>
              <a:ext uri="{FF2B5EF4-FFF2-40B4-BE49-F238E27FC236}">
                <a16:creationId xmlns:a16="http://schemas.microsoft.com/office/drawing/2014/main" id="{D60E493C-395D-E4CA-4A5D-1D1F16457942}"/>
              </a:ext>
            </a:extLst>
          </p:cNvPr>
          <p:cNvGrpSpPr/>
          <p:nvPr/>
        </p:nvGrpSpPr>
        <p:grpSpPr>
          <a:xfrm>
            <a:off x="963331" y="4144591"/>
            <a:ext cx="16696419" cy="5674289"/>
            <a:chOff x="963331" y="4144591"/>
            <a:chExt cx="16696419" cy="5674289"/>
          </a:xfrm>
        </p:grpSpPr>
        <p:sp>
          <p:nvSpPr>
            <p:cNvPr id="3" name="TextBox 2">
              <a:extLst>
                <a:ext uri="{FF2B5EF4-FFF2-40B4-BE49-F238E27FC236}">
                  <a16:creationId xmlns:a16="http://schemas.microsoft.com/office/drawing/2014/main" id="{C407FA7C-65C5-F22F-30AD-183499E4A413}"/>
                </a:ext>
              </a:extLst>
            </p:cNvPr>
            <p:cNvSpPr txBox="1"/>
            <p:nvPr/>
          </p:nvSpPr>
          <p:spPr>
            <a:xfrm>
              <a:off x="963331" y="5529815"/>
              <a:ext cx="8205250" cy="3531864"/>
            </a:xfrm>
            <a:prstGeom prst="rect">
              <a:avLst/>
            </a:prstGeom>
            <a:noFill/>
          </p:spPr>
          <p:txBody>
            <a:bodyPr wrap="square">
              <a:spAutoFit/>
            </a:bodyPr>
            <a:lstStyle/>
            <a:p>
              <a:pPr lvl="0" algn="just">
                <a:lnSpc>
                  <a:spcPct val="115000"/>
                </a:lnSpc>
                <a:tabLst>
                  <a:tab pos="290513" algn="l"/>
                </a:tabLst>
              </a:pPr>
              <a:r>
                <a:rPr lang="en-US" sz="2800">
                  <a:solidFill>
                    <a:srgbClr val="003300"/>
                  </a:solidFill>
                  <a:effectLst/>
                  <a:latin typeface="Calibri" panose="020F0502020204030204" pitchFamily="34" charset="0"/>
                  <a:ea typeface="Calibri" panose="020F0502020204030204" pitchFamily="34" charset="0"/>
                  <a:cs typeface="Calibri" panose="020F0502020204030204" pitchFamily="34" charset="0"/>
                </a:rPr>
                <a:t>	</a:t>
              </a:r>
              <a:r>
                <a:rPr lang="en-US" sz="2800">
                  <a:solidFill>
                    <a:srgbClr val="003300"/>
                  </a:solidFill>
                  <a:effectLst/>
                  <a:latin typeface="Calibri" panose="020F0502020204030204" pitchFamily="34" charset="0"/>
                  <a:ea typeface="Calibri" panose="020F0502020204030204" pitchFamily="34" charset="0"/>
                  <a:cs typeface="Calibri" panose="020F0502020204030204" pitchFamily="34" charset="0"/>
                  <a:sym typeface="Symbol" panose="05050102010706020507" pitchFamily="18" charset="2"/>
                </a:rPr>
                <a:t> </a:t>
              </a:r>
              <a:r>
                <a:rPr lang="en-US" sz="2800">
                  <a:solidFill>
                    <a:srgbClr val="000000"/>
                  </a:solidFill>
                  <a:effectLst/>
                  <a:latin typeface="Calibri" panose="020F0502020204030204" pitchFamily="34" charset="0"/>
                  <a:ea typeface="Calibri" panose="020F0502020204030204" pitchFamily="34" charset="0"/>
                  <a:cs typeface="Calibri" panose="020F0502020204030204" pitchFamily="34" charset="0"/>
                </a:rPr>
                <a:t>Vào những năm 1960, trong khuôn khổ Chương trình Nguyên tử vì mục đích hòa bình, Chính phủ Mỹ đã đầu tư xây dựng một lò phản ứng nghiên cứu hạt nhân tại Việt Nam. Sau hơn hơn 2 năm xây dựng, lò phản ứng hạt nhân DLR-I (Dalat Reactor-I) đã đạt trạng thái tới hạn vào ngày 26/2/1963 và chính thức đi vào vận hành ngày 3/3/1963.</a:t>
              </a:r>
              <a:endParaRPr lang="en-US" sz="2800">
                <a:effectLst/>
                <a:latin typeface="Calibri" panose="020F0502020204030204" pitchFamily="34" charset="0"/>
                <a:ea typeface="Calibri" panose="020F0502020204030204" pitchFamily="34" charset="0"/>
                <a:cs typeface="Calibri" panose="020F0502020204030204" pitchFamily="34" charset="0"/>
              </a:endParaRPr>
            </a:p>
          </p:txBody>
        </p:sp>
        <p:pic>
          <p:nvPicPr>
            <p:cNvPr id="26" name="Picture 25">
              <a:extLst>
                <a:ext uri="{FF2B5EF4-FFF2-40B4-BE49-F238E27FC236}">
                  <a16:creationId xmlns:a16="http://schemas.microsoft.com/office/drawing/2014/main" id="{EA9575F5-6B57-6FAE-1F84-8830689A6448}"/>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454500" y="4144591"/>
              <a:ext cx="8205250" cy="5674289"/>
            </a:xfrm>
            <a:prstGeom prst="rect">
              <a:avLst/>
            </a:prstGeom>
            <a:ln>
              <a:noFill/>
            </a:ln>
            <a:effectLst>
              <a:outerShdw blurRad="190500" algn="tl" rotWithShape="0">
                <a:srgbClr val="000000">
                  <a:alpha val="70000"/>
                </a:srgbClr>
              </a:outerShdw>
            </a:effectLst>
          </p:spPr>
        </p:pic>
      </p:grpSp>
      <p:grpSp>
        <p:nvGrpSpPr>
          <p:cNvPr id="11" name="Group 10" descr="n23 Fb Tran Manh Tung">
            <a:extLst>
              <a:ext uri="{FF2B5EF4-FFF2-40B4-BE49-F238E27FC236}">
                <a16:creationId xmlns:a16="http://schemas.microsoft.com/office/drawing/2014/main" id="{4919F695-5DF6-8C7D-1EBF-439B514B3FA5}"/>
              </a:ext>
            </a:extLst>
          </p:cNvPr>
          <p:cNvGrpSpPr/>
          <p:nvPr/>
        </p:nvGrpSpPr>
        <p:grpSpPr>
          <a:xfrm>
            <a:off x="943897" y="4172647"/>
            <a:ext cx="16770633" cy="5674289"/>
            <a:chOff x="963331" y="4144590"/>
            <a:chExt cx="16770633" cy="5674289"/>
          </a:xfrm>
        </p:grpSpPr>
        <p:sp>
          <p:nvSpPr>
            <p:cNvPr id="6" name="TextBox 5">
              <a:extLst>
                <a:ext uri="{FF2B5EF4-FFF2-40B4-BE49-F238E27FC236}">
                  <a16:creationId xmlns:a16="http://schemas.microsoft.com/office/drawing/2014/main" id="{B0C07759-066A-D822-353F-B57F105A577D}"/>
                </a:ext>
              </a:extLst>
            </p:cNvPr>
            <p:cNvSpPr txBox="1"/>
            <p:nvPr/>
          </p:nvSpPr>
          <p:spPr>
            <a:xfrm>
              <a:off x="963331" y="6488876"/>
              <a:ext cx="8180669" cy="2540824"/>
            </a:xfrm>
            <a:prstGeom prst="rect">
              <a:avLst/>
            </a:prstGeom>
            <a:noFill/>
          </p:spPr>
          <p:txBody>
            <a:bodyPr wrap="square">
              <a:spAutoFit/>
            </a:bodyPr>
            <a:lstStyle/>
            <a:p>
              <a:pPr lvl="0" algn="just">
                <a:lnSpc>
                  <a:spcPct val="115000"/>
                </a:lnSpc>
                <a:tabLst>
                  <a:tab pos="290513" algn="l"/>
                </a:tabLst>
              </a:pPr>
              <a:r>
                <a:rPr lang="en-US" sz="2800">
                  <a:solidFill>
                    <a:srgbClr val="000000"/>
                  </a:solidFill>
                  <a:effectLst/>
                  <a:latin typeface="Calibri" panose="020F0502020204030204" pitchFamily="34" charset="0"/>
                  <a:ea typeface="Calibri" panose="020F0502020204030204" pitchFamily="34" charset="0"/>
                  <a:cs typeface="Calibri" panose="020F0502020204030204" pitchFamily="34" charset="0"/>
                </a:rPr>
                <a:t>Mục tiêu xây dựng lò phản ứng hạt nhân tại Đà Lạt là sản xuất đồng vị và dược chất phóng xạ để nghiên cứu trong các lĩnh vực nông nghiệp, công nghiệp, y tế… cũng như thực hiện các nghiên cứu cơ bản về vật lý lò phản ứng và an toàn bức xạ. </a:t>
              </a:r>
              <a:endParaRPr lang="en-US" sz="2800">
                <a:effectLst/>
                <a:latin typeface="Calibri" panose="020F0502020204030204" pitchFamily="34" charset="0"/>
                <a:ea typeface="Calibri" panose="020F0502020204030204" pitchFamily="34" charset="0"/>
                <a:cs typeface="Calibri" panose="020F0502020204030204" pitchFamily="34" charset="0"/>
              </a:endParaRPr>
            </a:p>
          </p:txBody>
        </p:sp>
        <p:pic>
          <p:nvPicPr>
            <p:cNvPr id="22530" name="Picture 2" descr="Viện Nghiên cứu hạt nhân Đà Lạt góp phần điều trị bệnh hiểm nghèo - Báo  Công an Nhân dân điện tử">
              <a:extLst>
                <a:ext uri="{FF2B5EF4-FFF2-40B4-BE49-F238E27FC236}">
                  <a16:creationId xmlns:a16="http://schemas.microsoft.com/office/drawing/2014/main" id="{9C667F4C-D7BF-C2C3-07E6-074E73972179}"/>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9454500" y="4144590"/>
              <a:ext cx="8279464" cy="5674289"/>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22532" name="Picture 4" descr="Vạch Sẵn Mục Tiêu Cuộc Sống, Là Nhìn Xa Trông Rộng Hay Tự Rước Cho Mình  Muôn Vàn Những Lo Lắng? - YBOX">
              <a:extLst>
                <a:ext uri="{FF2B5EF4-FFF2-40B4-BE49-F238E27FC236}">
                  <a16:creationId xmlns:a16="http://schemas.microsoft.com/office/drawing/2014/main" id="{0DD87EF6-7852-303A-4BE5-25CAF3069BEE}"/>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3724049" y="4937493"/>
              <a:ext cx="2788909" cy="1593662"/>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grpSp>
      <p:grpSp>
        <p:nvGrpSpPr>
          <p:cNvPr id="13" name="Group 12" descr="n23 Fb Tran Manh Tung">
            <a:extLst>
              <a:ext uri="{FF2B5EF4-FFF2-40B4-BE49-F238E27FC236}">
                <a16:creationId xmlns:a16="http://schemas.microsoft.com/office/drawing/2014/main" id="{E3EFFA4C-BF29-A3B7-1D16-BF1BA1D1C88B}"/>
              </a:ext>
            </a:extLst>
          </p:cNvPr>
          <p:cNvGrpSpPr/>
          <p:nvPr/>
        </p:nvGrpSpPr>
        <p:grpSpPr>
          <a:xfrm>
            <a:off x="943897" y="4172646"/>
            <a:ext cx="16767824" cy="5702345"/>
            <a:chOff x="943897" y="4172646"/>
            <a:chExt cx="16767824" cy="5702345"/>
          </a:xfrm>
        </p:grpSpPr>
        <p:sp>
          <p:nvSpPr>
            <p:cNvPr id="8" name="TextBox 7">
              <a:extLst>
                <a:ext uri="{FF2B5EF4-FFF2-40B4-BE49-F238E27FC236}">
                  <a16:creationId xmlns:a16="http://schemas.microsoft.com/office/drawing/2014/main" id="{3338F54A-93E0-8713-C8CA-A65AEEF5D1C7}"/>
                </a:ext>
              </a:extLst>
            </p:cNvPr>
            <p:cNvSpPr txBox="1"/>
            <p:nvPr/>
          </p:nvSpPr>
          <p:spPr>
            <a:xfrm>
              <a:off x="943897" y="5497836"/>
              <a:ext cx="8180669" cy="3531864"/>
            </a:xfrm>
            <a:prstGeom prst="rect">
              <a:avLst/>
            </a:prstGeom>
            <a:noFill/>
          </p:spPr>
          <p:txBody>
            <a:bodyPr wrap="square">
              <a:spAutoFit/>
            </a:bodyPr>
            <a:lstStyle/>
            <a:p>
              <a:pPr lvl="0" algn="just">
                <a:lnSpc>
                  <a:spcPct val="115000"/>
                </a:lnSpc>
                <a:tabLst>
                  <a:tab pos="290513" algn="l"/>
                </a:tabLst>
              </a:pPr>
              <a:r>
                <a:rPr lang="en-US" sz="2800">
                  <a:solidFill>
                    <a:srgbClr val="000000"/>
                  </a:solidFill>
                  <a:latin typeface="Calibri" panose="020F0502020204030204" pitchFamily="34" charset="0"/>
                  <a:ea typeface="Calibri" panose="020F0502020204030204" pitchFamily="34" charset="0"/>
                  <a:cs typeface="Calibri" panose="020F0502020204030204" pitchFamily="34" charset="0"/>
                </a:rPr>
                <a:t>N</a:t>
              </a:r>
              <a:r>
                <a:rPr lang="en-US" sz="2800">
                  <a:solidFill>
                    <a:srgbClr val="000000"/>
                  </a:solidFill>
                  <a:effectLst/>
                  <a:latin typeface="Calibri" panose="020F0502020204030204" pitchFamily="34" charset="0"/>
                  <a:ea typeface="Calibri" panose="020F0502020204030204" pitchFamily="34" charset="0"/>
                  <a:cs typeface="Calibri" panose="020F0502020204030204" pitchFamily="34" charset="0"/>
                </a:rPr>
                <a:t>gười Mỹ đã phải dừng vận hành lò vào năm 1968. Từ năm 1979, trong khuôn khổ hợp tác Xô-Việt, lò phản ứng hạt nhân Đà Lạt đã được Liên Xô giúp đỡ thiết kế khôi phục và mở rộng công suất lên gấp đôi, và đến 20/3/1984 lò phản ứng hạt nhân Đà Lạt “vỏ Mỹ, ruột Nga” độc nhất vô nhị trên thế giới đã chính thức đưa vào hoạt động với công suất danh định 500 kW</a:t>
              </a:r>
              <a:r>
                <a:rPr lang="en-US" sz="2800" i="1">
                  <a:solidFill>
                    <a:srgbClr val="000000"/>
                  </a:solidFill>
                  <a:effectLst/>
                  <a:latin typeface="Calibri" panose="020F0502020204030204" pitchFamily="34" charset="0"/>
                  <a:ea typeface="Calibri" panose="020F0502020204030204" pitchFamily="34" charset="0"/>
                  <a:cs typeface="Calibri" panose="020F0502020204030204" pitchFamily="34" charset="0"/>
                </a:rPr>
                <a:t>.</a:t>
              </a:r>
              <a:endParaRPr lang="en-US" sz="2800">
                <a:effectLst/>
                <a:latin typeface="Calibri" panose="020F0502020204030204" pitchFamily="34" charset="0"/>
                <a:ea typeface="Calibri" panose="020F0502020204030204" pitchFamily="34" charset="0"/>
                <a:cs typeface="Calibri" panose="020F0502020204030204" pitchFamily="34" charset="0"/>
              </a:endParaRPr>
            </a:p>
          </p:txBody>
        </p:sp>
        <p:pic>
          <p:nvPicPr>
            <p:cNvPr id="27" name="Picture 26">
              <a:extLst>
                <a:ext uri="{FF2B5EF4-FFF2-40B4-BE49-F238E27FC236}">
                  <a16:creationId xmlns:a16="http://schemas.microsoft.com/office/drawing/2014/main" id="{1F9A0E2D-C39C-EEB8-B1D4-F06E66FD295F}"/>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9432257" y="4172646"/>
              <a:ext cx="8279464" cy="5702345"/>
            </a:xfrm>
            <a:prstGeom prst="rect">
              <a:avLst/>
            </a:prstGeom>
            <a:ln>
              <a:noFill/>
            </a:ln>
            <a:effectLst>
              <a:outerShdw blurRad="190500" algn="tl" rotWithShape="0">
                <a:srgbClr val="000000">
                  <a:alpha val="70000"/>
                </a:srgbClr>
              </a:outerShdw>
            </a:effectLst>
          </p:spPr>
        </p:pic>
      </p:grpSp>
      <p:grpSp>
        <p:nvGrpSpPr>
          <p:cNvPr id="14" name="Group 13" descr="n23 Fb Tran Manh Tung">
            <a:extLst>
              <a:ext uri="{FF2B5EF4-FFF2-40B4-BE49-F238E27FC236}">
                <a16:creationId xmlns:a16="http://schemas.microsoft.com/office/drawing/2014/main" id="{B3C6B89E-E2CE-9027-F075-13D1F21629DC}"/>
              </a:ext>
            </a:extLst>
          </p:cNvPr>
          <p:cNvGrpSpPr/>
          <p:nvPr/>
        </p:nvGrpSpPr>
        <p:grpSpPr>
          <a:xfrm>
            <a:off x="899883" y="4194882"/>
            <a:ext cx="16811837" cy="5689368"/>
            <a:chOff x="899883" y="4194882"/>
            <a:chExt cx="16811837" cy="5689368"/>
          </a:xfrm>
        </p:grpSpPr>
        <p:sp>
          <p:nvSpPr>
            <p:cNvPr id="12" name="TextBox 11">
              <a:extLst>
                <a:ext uri="{FF2B5EF4-FFF2-40B4-BE49-F238E27FC236}">
                  <a16:creationId xmlns:a16="http://schemas.microsoft.com/office/drawing/2014/main" id="{3CBCB603-5291-8CB1-B4CE-075E0B79D6D9}"/>
                </a:ext>
              </a:extLst>
            </p:cNvPr>
            <p:cNvSpPr txBox="1"/>
            <p:nvPr/>
          </p:nvSpPr>
          <p:spPr>
            <a:xfrm>
              <a:off x="899883" y="5524500"/>
              <a:ext cx="8180668" cy="3531864"/>
            </a:xfrm>
            <a:prstGeom prst="rect">
              <a:avLst/>
            </a:prstGeom>
            <a:noFill/>
          </p:spPr>
          <p:txBody>
            <a:bodyPr wrap="square">
              <a:spAutoFit/>
            </a:bodyPr>
            <a:lstStyle/>
            <a:p>
              <a:pPr lvl="0" algn="just">
                <a:lnSpc>
                  <a:spcPct val="115000"/>
                </a:lnSpc>
                <a:tabLst>
                  <a:tab pos="290513" algn="l"/>
                </a:tabLst>
              </a:pPr>
              <a:r>
                <a:rPr lang="en-US" sz="2800" i="1">
                  <a:solidFill>
                    <a:srgbClr val="000000"/>
                  </a:solidFill>
                  <a:effectLst/>
                  <a:latin typeface="Calibri" panose="020F0502020204030204" pitchFamily="34" charset="0"/>
                  <a:ea typeface="Calibri" panose="020F0502020204030204" pitchFamily="34" charset="0"/>
                  <a:cs typeface="Calibri" panose="020F0502020204030204" pitchFamily="34" charset="0"/>
                </a:rPr>
                <a:t>Từ đầu năm 2020, thảm họa bệnh dịch COVID-19 ập đến, các chuyến bay quốc tế bị cấm hoạt động cũng đồng nghĩa với việc chấm dứt nguồn nhập khẩu các loại đồng vị phóng xạ do không có phương tiện vận chuyển. Ở Việt Nam, hàng vạn bệnh nhân mắc bệnh ung thư hiểm nghèo đã có thể không còn cơ hội sống nếu không có lò phản ứng hạt nhân Đà Lạt.</a:t>
              </a:r>
              <a:endParaRPr lang="en-US" sz="2800">
                <a:effectLst/>
                <a:latin typeface="Calibri" panose="020F0502020204030204" pitchFamily="34" charset="0"/>
                <a:ea typeface="Calibri" panose="020F0502020204030204" pitchFamily="34" charset="0"/>
                <a:cs typeface="Calibri" panose="020F0502020204030204" pitchFamily="34" charset="0"/>
              </a:endParaRPr>
            </a:p>
          </p:txBody>
        </p:sp>
        <p:pic>
          <p:nvPicPr>
            <p:cNvPr id="22534" name="Picture 6" descr="Các bác sĩ dùng chất phóng xạ để phát hiện tế bào ung thư như thế nào? |  Báo Dân trí">
              <a:extLst>
                <a:ext uri="{FF2B5EF4-FFF2-40B4-BE49-F238E27FC236}">
                  <a16:creationId xmlns:a16="http://schemas.microsoft.com/office/drawing/2014/main" id="{6948EE0B-E4F7-145C-0D39-ABA525969097}"/>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9388241" y="4194882"/>
              <a:ext cx="8323479" cy="568936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854929927"/>
      </p:ext>
    </p:ext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par>
                                <p:cTn id="13" presetID="10" presetClass="exit" presetSubtype="0" fill="hold" nodeType="withEffect">
                                  <p:stCondLst>
                                    <p:cond delay="0"/>
                                  </p:stCondLst>
                                  <p:childTnLst>
                                    <p:animEffect transition="out" filter="fade">
                                      <p:cBhvr>
                                        <p:cTn id="14" dur="500"/>
                                        <p:tgtEl>
                                          <p:spTgt spid="7"/>
                                        </p:tgtEl>
                                      </p:cBhvr>
                                    </p:animEffect>
                                    <p:set>
                                      <p:cBhvr>
                                        <p:cTn id="15" dur="1" fill="hold">
                                          <p:stCondLst>
                                            <p:cond delay="499"/>
                                          </p:stCondLst>
                                        </p:cTn>
                                        <p:tgtEl>
                                          <p:spTgt spid="7"/>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fade">
                                      <p:cBhvr>
                                        <p:cTn id="20" dur="500"/>
                                        <p:tgtEl>
                                          <p:spTgt spid="13"/>
                                        </p:tgtEl>
                                      </p:cBhvr>
                                    </p:animEffect>
                                  </p:childTnLst>
                                </p:cTn>
                              </p:par>
                              <p:par>
                                <p:cTn id="21" presetID="10" presetClass="exit" presetSubtype="0" fill="hold" nodeType="withEffect">
                                  <p:stCondLst>
                                    <p:cond delay="0"/>
                                  </p:stCondLst>
                                  <p:childTnLst>
                                    <p:animEffect transition="out" filter="fade">
                                      <p:cBhvr>
                                        <p:cTn id="22" dur="500"/>
                                        <p:tgtEl>
                                          <p:spTgt spid="11"/>
                                        </p:tgtEl>
                                      </p:cBhvr>
                                    </p:animEffect>
                                    <p:set>
                                      <p:cBhvr>
                                        <p:cTn id="23" dur="1" fill="hold">
                                          <p:stCondLst>
                                            <p:cond delay="499"/>
                                          </p:stCondLst>
                                        </p:cTn>
                                        <p:tgtEl>
                                          <p:spTgt spid="11"/>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500"/>
                                        <p:tgtEl>
                                          <p:spTgt spid="14"/>
                                        </p:tgtEl>
                                      </p:cBhvr>
                                    </p:animEffect>
                                  </p:childTnLst>
                                </p:cTn>
                              </p:par>
                              <p:par>
                                <p:cTn id="29" presetID="10" presetClass="exit" presetSubtype="0" fill="hold" nodeType="withEffect">
                                  <p:stCondLst>
                                    <p:cond delay="0"/>
                                  </p:stCondLst>
                                  <p:childTnLst>
                                    <p:animEffect transition="out" filter="fade">
                                      <p:cBhvr>
                                        <p:cTn id="30" dur="500"/>
                                        <p:tgtEl>
                                          <p:spTgt spid="13"/>
                                        </p:tgtEl>
                                      </p:cBhvr>
                                    </p:animEffect>
                                    <p:set>
                                      <p:cBhvr>
                                        <p:cTn id="31" dur="1" fill="hold">
                                          <p:stCondLst>
                                            <p:cond delay="499"/>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4" descr="n23 Fb Tran Manh Tung">
            <a:extLst>
              <a:ext uri="{FF2B5EF4-FFF2-40B4-BE49-F238E27FC236}">
                <a16:creationId xmlns:a16="http://schemas.microsoft.com/office/drawing/2014/main" id="{20028D47-0D80-CCF3-C3CE-CB11D59CEFEE}"/>
              </a:ext>
            </a:extLst>
          </p:cNvPr>
          <p:cNvSpPr txBox="1"/>
          <p:nvPr/>
        </p:nvSpPr>
        <p:spPr>
          <a:xfrm>
            <a:off x="470848" y="419100"/>
            <a:ext cx="17442992" cy="1569660"/>
          </a:xfrm>
          <a:prstGeom prst="rect">
            <a:avLst/>
          </a:prstGeom>
          <a:noFill/>
        </p:spPr>
        <p:txBody>
          <a:bodyPr wrap="square" rtlCol="0">
            <a:spAutoFit/>
          </a:bodyPr>
          <a:lstStyle/>
          <a:p>
            <a:pPr algn="just" defTabSz="685800" fontAlgn="base"/>
            <a:r>
              <a:rPr lang="en-US" sz="4800" b="1">
                <a:latin typeface="UVN Ai Cap" panose="02040603050506020204" pitchFamily="18" charset="0"/>
              </a:rPr>
              <a:t>Câu hỏi 2: </a:t>
            </a:r>
            <a:r>
              <a:rPr lang="en-US" sz="4800">
                <a:latin typeface="UVN Ai Cap" panose="02040603050506020204" pitchFamily="18" charset="0"/>
              </a:rPr>
              <a:t>Mốc thời gian và sự kiên đánh dấu sự phát triển mạnh mẽ của nền công nghiệp hạt nhân?</a:t>
            </a:r>
            <a:endParaRPr lang="zh-CN" altLang="en-US" sz="4800" dirty="0">
              <a:solidFill>
                <a:prstClr val="black">
                  <a:lumMod val="65000"/>
                  <a:lumOff val="35000"/>
                </a:prstClr>
              </a:solidFill>
              <a:latin typeface="UVN Ai Cap" panose="02040603050506020204" pitchFamily="18" charset="0"/>
              <a:ea typeface="微软雅黑"/>
              <a:cs typeface="+mn-ea"/>
              <a:sym typeface="+mn-lt"/>
            </a:endParaRPr>
          </a:p>
        </p:txBody>
      </p:sp>
      <p:grpSp>
        <p:nvGrpSpPr>
          <p:cNvPr id="2" name="Group 1" descr="n23 Fb Tran Manh Tung">
            <a:extLst>
              <a:ext uri="{FF2B5EF4-FFF2-40B4-BE49-F238E27FC236}">
                <a16:creationId xmlns:a16="http://schemas.microsoft.com/office/drawing/2014/main" id="{45941586-6940-6AB6-AA68-55F3561B5466}"/>
              </a:ext>
            </a:extLst>
          </p:cNvPr>
          <p:cNvGrpSpPr/>
          <p:nvPr/>
        </p:nvGrpSpPr>
        <p:grpSpPr>
          <a:xfrm>
            <a:off x="470848" y="2553816"/>
            <a:ext cx="17544197" cy="7619238"/>
            <a:chOff x="470848" y="2553816"/>
            <a:chExt cx="17544197" cy="7619238"/>
          </a:xfrm>
        </p:grpSpPr>
        <p:pic>
          <p:nvPicPr>
            <p:cNvPr id="6" name="图片 5"/>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70848" y="2553816"/>
              <a:ext cx="17544197" cy="7619238"/>
            </a:xfrm>
            <a:prstGeom prst="rect">
              <a:avLst/>
            </a:prstGeom>
          </p:spPr>
        </p:pic>
        <p:sp>
          <p:nvSpPr>
            <p:cNvPr id="5" name="文本框 4">
              <a:extLst>
                <a:ext uri="{FF2B5EF4-FFF2-40B4-BE49-F238E27FC236}">
                  <a16:creationId xmlns:a16="http://schemas.microsoft.com/office/drawing/2014/main" id="{937D4505-D7C0-49BD-BC87-AEB4E1028B49}"/>
                </a:ext>
              </a:extLst>
            </p:cNvPr>
            <p:cNvSpPr txBox="1"/>
            <p:nvPr/>
          </p:nvSpPr>
          <p:spPr>
            <a:xfrm>
              <a:off x="3788816" y="3848100"/>
              <a:ext cx="12670384" cy="769441"/>
            </a:xfrm>
            <a:prstGeom prst="rect">
              <a:avLst/>
            </a:prstGeom>
            <a:noFill/>
          </p:spPr>
          <p:txBody>
            <a:bodyPr wrap="square" rtlCol="0">
              <a:spAutoFit/>
            </a:bodyPr>
            <a:lstStyle/>
            <a:p>
              <a:pPr algn="ctr"/>
              <a:r>
                <a:rPr lang="en-US" sz="4400">
                  <a:latin typeface="UVN Ai Cap" panose="02040603050506020204" pitchFamily="18" charset="0"/>
                </a:rPr>
                <a:t>Sự kiện phát hiện phản ứng phân hạch năm 1934.</a:t>
              </a:r>
            </a:p>
          </p:txBody>
        </p:sp>
        <p:pic>
          <p:nvPicPr>
            <p:cNvPr id="1026" name="Picture 2" descr="Uranium - Nhiên liệu của thế kỷ XX (Phần 3)">
              <a:extLst>
                <a:ext uri="{FF2B5EF4-FFF2-40B4-BE49-F238E27FC236}">
                  <a16:creationId xmlns:a16="http://schemas.microsoft.com/office/drawing/2014/main" id="{5D294B30-C19B-8465-46FC-5D263C079AD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0" y="4798677"/>
              <a:ext cx="7146129" cy="4064149"/>
            </a:xfrm>
            <a:prstGeom prst="roundRect">
              <a:avLst>
                <a:gd name="adj" fmla="val 8594"/>
              </a:avLst>
            </a:prstGeom>
            <a:solidFill>
              <a:srgbClr val="FFFFFF">
                <a:shade val="85000"/>
              </a:srgbClr>
            </a:solidFill>
            <a:ln>
              <a:noFill/>
            </a:ln>
            <a:effectLst/>
          </p:spPr>
        </p:pic>
      </p:grpSp>
      <p:pic>
        <p:nvPicPr>
          <p:cNvPr id="7" name="Picture 6" descr="n23 Fb Tran Manh Tung">
            <a:hlinkClick r:id="rId5" action="ppaction://hlinksldjump"/>
            <a:extLst>
              <a:ext uri="{FF2B5EF4-FFF2-40B4-BE49-F238E27FC236}">
                <a16:creationId xmlns:a16="http://schemas.microsoft.com/office/drawing/2014/main" id="{63525F4B-692F-B0EF-C767-FFDAB7BBA6D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906434" y="8862826"/>
            <a:ext cx="2324416" cy="1421787"/>
          </a:xfrm>
          <a:prstGeom prst="rect">
            <a:avLst/>
          </a:prstGeom>
        </p:spPr>
      </p:pic>
    </p:spTree>
    <p:extLst>
      <p:ext uri="{BB962C8B-B14F-4D97-AF65-F5344CB8AC3E}">
        <p14:creationId xmlns:p14="http://schemas.microsoft.com/office/powerpoint/2010/main" val="138734674"/>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500" fill="hold"/>
                                        <p:tgtEl>
                                          <p:spTgt spid="2"/>
                                        </p:tgtEl>
                                        <p:attrNameLst>
                                          <p:attrName>ppt_x</p:attrName>
                                        </p:attrNameLst>
                                      </p:cBhvr>
                                      <p:tavLst>
                                        <p:tav tm="0">
                                          <p:val>
                                            <p:strVal val="1+#ppt_w/2"/>
                                          </p:val>
                                        </p:tav>
                                        <p:tav tm="100000">
                                          <p:val>
                                            <p:strVal val="#ppt_x"/>
                                          </p:val>
                                        </p:tav>
                                      </p:tavLst>
                                    </p:anim>
                                    <p:anim calcmode="lin" valueType="num">
                                      <p:cBhvr additive="base">
                                        <p:cTn id="8" dur="1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图片 34" descr="n23 Fb Tran Manh Tung"/>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3715999" y="-2931"/>
            <a:ext cx="4560277" cy="2378193"/>
          </a:xfrm>
          <a:prstGeom prst="rect">
            <a:avLst/>
          </a:prstGeom>
        </p:spPr>
      </p:pic>
      <p:sp>
        <p:nvSpPr>
          <p:cNvPr id="5" name="MH_SubTitle_1" descr="n23 Fb Tran Manh Tung">
            <a:extLst>
              <a:ext uri="{FF2B5EF4-FFF2-40B4-BE49-F238E27FC236}">
                <a16:creationId xmlns:a16="http://schemas.microsoft.com/office/drawing/2014/main" id="{9D28E713-95EC-66F4-239B-A093E3023D9A}"/>
              </a:ext>
            </a:extLst>
          </p:cNvPr>
          <p:cNvSpPr/>
          <p:nvPr>
            <p:custDataLst>
              <p:tags r:id="rId1"/>
            </p:custDataLst>
          </p:nvPr>
        </p:nvSpPr>
        <p:spPr>
          <a:xfrm>
            <a:off x="2214176" y="764607"/>
            <a:ext cx="9953474" cy="1206253"/>
          </a:xfrm>
          <a:prstGeom prst="rect">
            <a:avLst/>
          </a:prstGeom>
          <a:solidFill>
            <a:srgbClr val="FFFFFF"/>
          </a:solidFill>
          <a:effectLst/>
        </p:spPr>
        <p:txBody>
          <a:bodyPr anchor="ctr"/>
          <a:lstStyle/>
          <a:p>
            <a:pPr algn="ctr" defTabSz="1828755">
              <a:lnSpc>
                <a:spcPct val="150000"/>
              </a:lnSpc>
              <a:defRPr/>
            </a:pPr>
            <a:r>
              <a:rPr lang="en-US" altLang="zh-CN" sz="2800" kern="0">
                <a:latin typeface="#9Slide03 AllRoundGothic" panose="020B0703020202020104" pitchFamily="34" charset="0"/>
                <a:ea typeface="微软雅黑"/>
                <a:cs typeface="+mn-ea"/>
                <a:sym typeface="+mn-lt"/>
              </a:rPr>
              <a:t>ỨNG DỤNG CỦA VẬT LÍ TRONG CÔNG NGHIỆP HẠT NHÂN</a:t>
            </a:r>
            <a:endParaRPr lang="zh-CN" altLang="en-US" sz="2800" kern="0" dirty="0">
              <a:latin typeface="#9Slide03 AllRoundGothic" panose="020B0703020202020104" pitchFamily="34" charset="0"/>
              <a:ea typeface="微软雅黑"/>
              <a:cs typeface="+mn-ea"/>
              <a:sym typeface="+mn-lt"/>
            </a:endParaRPr>
          </a:p>
        </p:txBody>
      </p:sp>
      <p:sp>
        <p:nvSpPr>
          <p:cNvPr id="11" name="MH_SubTitle_1" descr="n23 Fb Tran Manh Tung">
            <a:extLst>
              <a:ext uri="{FF2B5EF4-FFF2-40B4-BE49-F238E27FC236}">
                <a16:creationId xmlns:a16="http://schemas.microsoft.com/office/drawing/2014/main" id="{7F22ADDC-D372-AA7C-8A01-A1D6425EDDDB}"/>
              </a:ext>
            </a:extLst>
          </p:cNvPr>
          <p:cNvSpPr>
            <a:spLocks/>
          </p:cNvSpPr>
          <p:nvPr>
            <p:custDataLst>
              <p:tags r:id="rId2"/>
            </p:custDataLst>
          </p:nvPr>
        </p:nvSpPr>
        <p:spPr bwMode="auto">
          <a:xfrm>
            <a:off x="1554480" y="2375262"/>
            <a:ext cx="1920240" cy="640080"/>
          </a:xfrm>
          <a:custGeom>
            <a:avLst/>
            <a:gdLst>
              <a:gd name="T0" fmla="*/ 2147483646 w 30720"/>
              <a:gd name="T1" fmla="*/ 2147483646 h 11496"/>
              <a:gd name="T2" fmla="*/ 2147483646 w 30720"/>
              <a:gd name="T3" fmla="*/ 2147483646 h 11496"/>
              <a:gd name="T4" fmla="*/ 2147483646 w 30720"/>
              <a:gd name="T5" fmla="*/ 2147483646 h 11496"/>
              <a:gd name="T6" fmla="*/ 2147483646 w 30720"/>
              <a:gd name="T7" fmla="*/ 2147483646 h 11496"/>
              <a:gd name="T8" fmla="*/ 2147483646 w 30720"/>
              <a:gd name="T9" fmla="*/ 2147483646 h 11496"/>
              <a:gd name="T10" fmla="*/ 2147483646 w 30720"/>
              <a:gd name="T11" fmla="*/ 2147483646 h 11496"/>
              <a:gd name="T12" fmla="*/ 2147483646 w 30720"/>
              <a:gd name="T13" fmla="*/ 2147483646 h 11496"/>
              <a:gd name="T14" fmla="*/ 2147483646 w 30720"/>
              <a:gd name="T15" fmla="*/ 2147483646 h 11496"/>
              <a:gd name="T16" fmla="*/ 2147483646 w 30720"/>
              <a:gd name="T17" fmla="*/ 2147483646 h 11496"/>
              <a:gd name="T18" fmla="*/ 2147483646 w 30720"/>
              <a:gd name="T19" fmla="*/ 2147483646 h 11496"/>
              <a:gd name="T20" fmla="*/ 2147483646 w 30720"/>
              <a:gd name="T21" fmla="*/ 2147483646 h 11496"/>
              <a:gd name="T22" fmla="*/ 2147483646 w 30720"/>
              <a:gd name="T23" fmla="*/ 2147483646 h 11496"/>
              <a:gd name="T24" fmla="*/ 2147483646 w 30720"/>
              <a:gd name="T25" fmla="*/ 2147483646 h 11496"/>
              <a:gd name="T26" fmla="*/ 2147483646 w 30720"/>
              <a:gd name="T27" fmla="*/ 2147483646 h 11496"/>
              <a:gd name="T28" fmla="*/ 2147483646 w 30720"/>
              <a:gd name="T29" fmla="*/ 2147483646 h 11496"/>
              <a:gd name="T30" fmla="*/ 2147483646 w 30720"/>
              <a:gd name="T31" fmla="*/ 2147483646 h 11496"/>
              <a:gd name="T32" fmla="*/ 2147483646 w 30720"/>
              <a:gd name="T33" fmla="*/ 2147483646 h 11496"/>
              <a:gd name="T34" fmla="*/ 2147483646 w 30720"/>
              <a:gd name="T35" fmla="*/ 2147483646 h 11496"/>
              <a:gd name="T36" fmla="*/ 2147483646 w 30720"/>
              <a:gd name="T37" fmla="*/ 2147483646 h 11496"/>
              <a:gd name="T38" fmla="*/ 2147483646 w 30720"/>
              <a:gd name="T39" fmla="*/ 2147483646 h 11496"/>
              <a:gd name="T40" fmla="*/ 2147483646 w 30720"/>
              <a:gd name="T41" fmla="*/ 2147483646 h 11496"/>
              <a:gd name="T42" fmla="*/ 2147483646 w 30720"/>
              <a:gd name="T43" fmla="*/ 2147483646 h 11496"/>
              <a:gd name="T44" fmla="*/ 2147483646 w 30720"/>
              <a:gd name="T45" fmla="*/ 2147483646 h 11496"/>
              <a:gd name="T46" fmla="*/ 2147483646 w 30720"/>
              <a:gd name="T47" fmla="*/ 2147483646 h 11496"/>
              <a:gd name="T48" fmla="*/ 2147483646 w 30720"/>
              <a:gd name="T49" fmla="*/ 2147483646 h 11496"/>
              <a:gd name="T50" fmla="*/ 2147483646 w 30720"/>
              <a:gd name="T51" fmla="*/ 2147483646 h 11496"/>
              <a:gd name="T52" fmla="*/ 2147483646 w 30720"/>
              <a:gd name="T53" fmla="*/ 2147483646 h 11496"/>
              <a:gd name="T54" fmla="*/ 2147483646 w 30720"/>
              <a:gd name="T55" fmla="*/ 2147483646 h 11496"/>
              <a:gd name="T56" fmla="*/ 2147483646 w 30720"/>
              <a:gd name="T57" fmla="*/ 2147483646 h 11496"/>
              <a:gd name="T58" fmla="*/ 2147483646 w 30720"/>
              <a:gd name="T59" fmla="*/ 2147483646 h 11496"/>
              <a:gd name="T60" fmla="*/ 2147483646 w 30720"/>
              <a:gd name="T61" fmla="*/ 2147483646 h 11496"/>
              <a:gd name="T62" fmla="*/ 2147483646 w 30720"/>
              <a:gd name="T63" fmla="*/ 2147483646 h 11496"/>
              <a:gd name="T64" fmla="*/ 2147483646 w 30720"/>
              <a:gd name="T65" fmla="*/ 2147483646 h 11496"/>
              <a:gd name="T66" fmla="*/ 2147483646 w 30720"/>
              <a:gd name="T67" fmla="*/ 2147483646 h 11496"/>
              <a:gd name="T68" fmla="*/ 2147483646 w 30720"/>
              <a:gd name="T69" fmla="*/ 2147483646 h 11496"/>
              <a:gd name="T70" fmla="*/ 2147483646 w 30720"/>
              <a:gd name="T71" fmla="*/ 2147483646 h 11496"/>
              <a:gd name="T72" fmla="*/ 2147483646 w 30720"/>
              <a:gd name="T73" fmla="*/ 2147483646 h 11496"/>
              <a:gd name="T74" fmla="*/ 2147483646 w 30720"/>
              <a:gd name="T75" fmla="*/ 2147483646 h 11496"/>
              <a:gd name="T76" fmla="*/ 2147483646 w 30720"/>
              <a:gd name="T77" fmla="*/ 2147483646 h 11496"/>
              <a:gd name="T78" fmla="*/ 2147483646 w 30720"/>
              <a:gd name="T79" fmla="*/ 2147483646 h 11496"/>
              <a:gd name="T80" fmla="*/ 2147483646 w 30720"/>
              <a:gd name="T81" fmla="*/ 2147483646 h 11496"/>
              <a:gd name="T82" fmla="*/ 2147483646 w 30720"/>
              <a:gd name="T83" fmla="*/ 2147483646 h 11496"/>
              <a:gd name="T84" fmla="*/ 2147483646 w 30720"/>
              <a:gd name="T85" fmla="*/ 2147483646 h 11496"/>
              <a:gd name="T86" fmla="*/ 2147483646 w 30720"/>
              <a:gd name="T87" fmla="*/ 2147483646 h 11496"/>
              <a:gd name="T88" fmla="*/ 2147483646 w 30720"/>
              <a:gd name="T89" fmla="*/ 2147483646 h 11496"/>
              <a:gd name="T90" fmla="*/ 2147483646 w 30720"/>
              <a:gd name="T91" fmla="*/ 2147483646 h 11496"/>
              <a:gd name="T92" fmla="*/ 2147483646 w 30720"/>
              <a:gd name="T93" fmla="*/ 2147483646 h 11496"/>
              <a:gd name="T94" fmla="*/ 2147483646 w 30720"/>
              <a:gd name="T95" fmla="*/ 2147483646 h 11496"/>
              <a:gd name="T96" fmla="*/ 2147483646 w 30720"/>
              <a:gd name="T97" fmla="*/ 2147483646 h 11496"/>
              <a:gd name="T98" fmla="*/ 2147483646 w 30720"/>
              <a:gd name="T99" fmla="*/ 2147483646 h 11496"/>
              <a:gd name="T100" fmla="*/ 2147483646 w 30720"/>
              <a:gd name="T101" fmla="*/ 2147483646 h 11496"/>
              <a:gd name="T102" fmla="*/ 2147483646 w 30720"/>
              <a:gd name="T103" fmla="*/ 2147483646 h 11496"/>
              <a:gd name="T104" fmla="*/ 2147483646 w 30720"/>
              <a:gd name="T105" fmla="*/ 2147483646 h 11496"/>
              <a:gd name="T106" fmla="*/ 2147483646 w 30720"/>
              <a:gd name="T107" fmla="*/ 2147483646 h 11496"/>
              <a:gd name="T108" fmla="*/ 2147483646 w 30720"/>
              <a:gd name="T109" fmla="*/ 2147483646 h 11496"/>
              <a:gd name="T110" fmla="*/ 2147483646 w 30720"/>
              <a:gd name="T111" fmla="*/ 2147483646 h 11496"/>
              <a:gd name="T112" fmla="*/ 2147483646 w 30720"/>
              <a:gd name="T113" fmla="*/ 2147483646 h 11496"/>
              <a:gd name="T114" fmla="*/ 2147483646 w 30720"/>
              <a:gd name="T115" fmla="*/ 2147483646 h 11496"/>
              <a:gd name="T116" fmla="*/ 2147483646 w 30720"/>
              <a:gd name="T117" fmla="*/ 2147483646 h 11496"/>
              <a:gd name="T118" fmla="*/ 2147483646 w 30720"/>
              <a:gd name="T119" fmla="*/ 2147483646 h 11496"/>
              <a:gd name="T120" fmla="*/ 2147483646 w 30720"/>
              <a:gd name="T121" fmla="*/ 2147483646 h 11496"/>
              <a:gd name="T122" fmla="*/ 2147483646 w 30720"/>
              <a:gd name="T123" fmla="*/ 2147483646 h 11496"/>
              <a:gd name="T124" fmla="*/ 2147483646 w 30720"/>
              <a:gd name="T125" fmla="*/ 2147483646 h 1149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720" h="11496">
                <a:moveTo>
                  <a:pt x="29285" y="7403"/>
                </a:moveTo>
                <a:lnTo>
                  <a:pt x="29285" y="7403"/>
                </a:lnTo>
                <a:lnTo>
                  <a:pt x="29232" y="7379"/>
                </a:lnTo>
                <a:lnTo>
                  <a:pt x="29180" y="7357"/>
                </a:lnTo>
                <a:lnTo>
                  <a:pt x="29127" y="7336"/>
                </a:lnTo>
                <a:lnTo>
                  <a:pt x="29073" y="7316"/>
                </a:lnTo>
                <a:lnTo>
                  <a:pt x="29020" y="7298"/>
                </a:lnTo>
                <a:lnTo>
                  <a:pt x="28966" y="7280"/>
                </a:lnTo>
                <a:lnTo>
                  <a:pt x="28913" y="7264"/>
                </a:lnTo>
                <a:lnTo>
                  <a:pt x="28859" y="7251"/>
                </a:lnTo>
                <a:lnTo>
                  <a:pt x="28804" y="7237"/>
                </a:lnTo>
                <a:lnTo>
                  <a:pt x="28750" y="7226"/>
                </a:lnTo>
                <a:lnTo>
                  <a:pt x="28697" y="7216"/>
                </a:lnTo>
                <a:lnTo>
                  <a:pt x="28643" y="7208"/>
                </a:lnTo>
                <a:lnTo>
                  <a:pt x="28589" y="7202"/>
                </a:lnTo>
                <a:lnTo>
                  <a:pt x="28535" y="7198"/>
                </a:lnTo>
                <a:lnTo>
                  <a:pt x="28482" y="7195"/>
                </a:lnTo>
                <a:lnTo>
                  <a:pt x="28429" y="7194"/>
                </a:lnTo>
                <a:lnTo>
                  <a:pt x="28376" y="7194"/>
                </a:lnTo>
                <a:lnTo>
                  <a:pt x="28322" y="7197"/>
                </a:lnTo>
                <a:lnTo>
                  <a:pt x="28269" y="7201"/>
                </a:lnTo>
                <a:lnTo>
                  <a:pt x="28217" y="7207"/>
                </a:lnTo>
                <a:lnTo>
                  <a:pt x="28165" y="7215"/>
                </a:lnTo>
                <a:lnTo>
                  <a:pt x="28113" y="7226"/>
                </a:lnTo>
                <a:lnTo>
                  <a:pt x="28062" y="7238"/>
                </a:lnTo>
                <a:lnTo>
                  <a:pt x="28011" y="7253"/>
                </a:lnTo>
                <a:lnTo>
                  <a:pt x="27960" y="7270"/>
                </a:lnTo>
                <a:lnTo>
                  <a:pt x="27910" y="7289"/>
                </a:lnTo>
                <a:lnTo>
                  <a:pt x="27861" y="7310"/>
                </a:lnTo>
                <a:lnTo>
                  <a:pt x="27812" y="7334"/>
                </a:lnTo>
                <a:lnTo>
                  <a:pt x="27763" y="7360"/>
                </a:lnTo>
                <a:lnTo>
                  <a:pt x="27717" y="7388"/>
                </a:lnTo>
                <a:lnTo>
                  <a:pt x="27670" y="7418"/>
                </a:lnTo>
                <a:lnTo>
                  <a:pt x="27623" y="7452"/>
                </a:lnTo>
                <a:lnTo>
                  <a:pt x="27600" y="7473"/>
                </a:lnTo>
                <a:lnTo>
                  <a:pt x="27578" y="7494"/>
                </a:lnTo>
                <a:lnTo>
                  <a:pt x="27556" y="7516"/>
                </a:lnTo>
                <a:lnTo>
                  <a:pt x="27535" y="7539"/>
                </a:lnTo>
                <a:lnTo>
                  <a:pt x="27515" y="7562"/>
                </a:lnTo>
                <a:lnTo>
                  <a:pt x="27495" y="7586"/>
                </a:lnTo>
                <a:lnTo>
                  <a:pt x="27476" y="7611"/>
                </a:lnTo>
                <a:lnTo>
                  <a:pt x="27457" y="7636"/>
                </a:lnTo>
                <a:lnTo>
                  <a:pt x="27440" y="7662"/>
                </a:lnTo>
                <a:lnTo>
                  <a:pt x="27422" y="7689"/>
                </a:lnTo>
                <a:lnTo>
                  <a:pt x="27405" y="7716"/>
                </a:lnTo>
                <a:lnTo>
                  <a:pt x="27390" y="7743"/>
                </a:lnTo>
                <a:lnTo>
                  <a:pt x="27374" y="7771"/>
                </a:lnTo>
                <a:lnTo>
                  <a:pt x="27360" y="7799"/>
                </a:lnTo>
                <a:lnTo>
                  <a:pt x="27345" y="7827"/>
                </a:lnTo>
                <a:lnTo>
                  <a:pt x="27332" y="7857"/>
                </a:lnTo>
                <a:lnTo>
                  <a:pt x="27319" y="7887"/>
                </a:lnTo>
                <a:lnTo>
                  <a:pt x="27307" y="7916"/>
                </a:lnTo>
                <a:lnTo>
                  <a:pt x="27296" y="7946"/>
                </a:lnTo>
                <a:lnTo>
                  <a:pt x="27286" y="7976"/>
                </a:lnTo>
                <a:lnTo>
                  <a:pt x="27276" y="8006"/>
                </a:lnTo>
                <a:lnTo>
                  <a:pt x="27268" y="8038"/>
                </a:lnTo>
                <a:lnTo>
                  <a:pt x="27260" y="8069"/>
                </a:lnTo>
                <a:lnTo>
                  <a:pt x="27252" y="8099"/>
                </a:lnTo>
                <a:lnTo>
                  <a:pt x="27246" y="8130"/>
                </a:lnTo>
                <a:lnTo>
                  <a:pt x="27241" y="8161"/>
                </a:lnTo>
                <a:lnTo>
                  <a:pt x="27236" y="8193"/>
                </a:lnTo>
                <a:lnTo>
                  <a:pt x="27231" y="8224"/>
                </a:lnTo>
                <a:lnTo>
                  <a:pt x="27228" y="8255"/>
                </a:lnTo>
                <a:lnTo>
                  <a:pt x="27226" y="8286"/>
                </a:lnTo>
                <a:lnTo>
                  <a:pt x="27225" y="8318"/>
                </a:lnTo>
                <a:lnTo>
                  <a:pt x="27224" y="8348"/>
                </a:lnTo>
                <a:lnTo>
                  <a:pt x="27225" y="8379"/>
                </a:lnTo>
                <a:lnTo>
                  <a:pt x="27226" y="8409"/>
                </a:lnTo>
                <a:lnTo>
                  <a:pt x="27228" y="8440"/>
                </a:lnTo>
                <a:lnTo>
                  <a:pt x="27231" y="8471"/>
                </a:lnTo>
                <a:lnTo>
                  <a:pt x="27236" y="8500"/>
                </a:lnTo>
                <a:lnTo>
                  <a:pt x="27241" y="8530"/>
                </a:lnTo>
                <a:lnTo>
                  <a:pt x="27247" y="8559"/>
                </a:lnTo>
                <a:lnTo>
                  <a:pt x="27254" y="8588"/>
                </a:lnTo>
                <a:lnTo>
                  <a:pt x="27263" y="8617"/>
                </a:lnTo>
                <a:lnTo>
                  <a:pt x="27271" y="8645"/>
                </a:lnTo>
                <a:lnTo>
                  <a:pt x="27281" y="8674"/>
                </a:lnTo>
                <a:lnTo>
                  <a:pt x="27293" y="8701"/>
                </a:lnTo>
                <a:lnTo>
                  <a:pt x="27304" y="8728"/>
                </a:lnTo>
                <a:lnTo>
                  <a:pt x="27318" y="8754"/>
                </a:lnTo>
                <a:lnTo>
                  <a:pt x="27331" y="8780"/>
                </a:lnTo>
                <a:lnTo>
                  <a:pt x="27347" y="8805"/>
                </a:lnTo>
                <a:lnTo>
                  <a:pt x="27364" y="8830"/>
                </a:lnTo>
                <a:lnTo>
                  <a:pt x="27381" y="8854"/>
                </a:lnTo>
                <a:lnTo>
                  <a:pt x="27399" y="8876"/>
                </a:lnTo>
                <a:lnTo>
                  <a:pt x="27419" y="8899"/>
                </a:lnTo>
                <a:lnTo>
                  <a:pt x="27440" y="8921"/>
                </a:lnTo>
                <a:lnTo>
                  <a:pt x="27462" y="8943"/>
                </a:lnTo>
                <a:lnTo>
                  <a:pt x="27484" y="8963"/>
                </a:lnTo>
                <a:lnTo>
                  <a:pt x="27509" y="8983"/>
                </a:lnTo>
                <a:lnTo>
                  <a:pt x="27534" y="9001"/>
                </a:lnTo>
                <a:lnTo>
                  <a:pt x="27560" y="9019"/>
                </a:lnTo>
                <a:lnTo>
                  <a:pt x="27589" y="9036"/>
                </a:lnTo>
                <a:lnTo>
                  <a:pt x="27618" y="9052"/>
                </a:lnTo>
                <a:lnTo>
                  <a:pt x="27648" y="9067"/>
                </a:lnTo>
                <a:lnTo>
                  <a:pt x="27679" y="9081"/>
                </a:lnTo>
                <a:lnTo>
                  <a:pt x="27711" y="9094"/>
                </a:lnTo>
                <a:lnTo>
                  <a:pt x="27746" y="9106"/>
                </a:lnTo>
                <a:lnTo>
                  <a:pt x="27734" y="9013"/>
                </a:lnTo>
                <a:lnTo>
                  <a:pt x="27730" y="8964"/>
                </a:lnTo>
                <a:lnTo>
                  <a:pt x="27727" y="8916"/>
                </a:lnTo>
                <a:lnTo>
                  <a:pt x="27724" y="8866"/>
                </a:lnTo>
                <a:lnTo>
                  <a:pt x="27722" y="8816"/>
                </a:lnTo>
                <a:lnTo>
                  <a:pt x="27721" y="8767"/>
                </a:lnTo>
                <a:lnTo>
                  <a:pt x="27721" y="8717"/>
                </a:lnTo>
                <a:lnTo>
                  <a:pt x="27722" y="8667"/>
                </a:lnTo>
                <a:lnTo>
                  <a:pt x="27725" y="8617"/>
                </a:lnTo>
                <a:lnTo>
                  <a:pt x="27729" y="8568"/>
                </a:lnTo>
                <a:lnTo>
                  <a:pt x="27734" y="8519"/>
                </a:lnTo>
                <a:lnTo>
                  <a:pt x="27743" y="8472"/>
                </a:lnTo>
                <a:lnTo>
                  <a:pt x="27752" y="8425"/>
                </a:lnTo>
                <a:lnTo>
                  <a:pt x="27763" y="8378"/>
                </a:lnTo>
                <a:lnTo>
                  <a:pt x="27776" y="8333"/>
                </a:lnTo>
                <a:lnTo>
                  <a:pt x="27783" y="8311"/>
                </a:lnTo>
                <a:lnTo>
                  <a:pt x="27792" y="8289"/>
                </a:lnTo>
                <a:lnTo>
                  <a:pt x="27800" y="8268"/>
                </a:lnTo>
                <a:lnTo>
                  <a:pt x="27809" y="8247"/>
                </a:lnTo>
                <a:lnTo>
                  <a:pt x="27820" y="8226"/>
                </a:lnTo>
                <a:lnTo>
                  <a:pt x="27829" y="8206"/>
                </a:lnTo>
                <a:lnTo>
                  <a:pt x="27840" y="8185"/>
                </a:lnTo>
                <a:lnTo>
                  <a:pt x="27852" y="8167"/>
                </a:lnTo>
                <a:lnTo>
                  <a:pt x="27864" y="8148"/>
                </a:lnTo>
                <a:lnTo>
                  <a:pt x="27877" y="8129"/>
                </a:lnTo>
                <a:lnTo>
                  <a:pt x="27890" y="8112"/>
                </a:lnTo>
                <a:lnTo>
                  <a:pt x="27905" y="8094"/>
                </a:lnTo>
                <a:lnTo>
                  <a:pt x="27921" y="8077"/>
                </a:lnTo>
                <a:lnTo>
                  <a:pt x="27936" y="8061"/>
                </a:lnTo>
                <a:lnTo>
                  <a:pt x="27953" y="8045"/>
                </a:lnTo>
                <a:lnTo>
                  <a:pt x="27970" y="8029"/>
                </a:lnTo>
                <a:lnTo>
                  <a:pt x="27987" y="8015"/>
                </a:lnTo>
                <a:lnTo>
                  <a:pt x="28006" y="8001"/>
                </a:lnTo>
                <a:lnTo>
                  <a:pt x="28026" y="7988"/>
                </a:lnTo>
                <a:lnTo>
                  <a:pt x="28047" y="7975"/>
                </a:lnTo>
                <a:lnTo>
                  <a:pt x="28067" y="7963"/>
                </a:lnTo>
                <a:lnTo>
                  <a:pt x="28089" y="7951"/>
                </a:lnTo>
                <a:lnTo>
                  <a:pt x="28112" y="7941"/>
                </a:lnTo>
                <a:lnTo>
                  <a:pt x="28136" y="7931"/>
                </a:lnTo>
                <a:lnTo>
                  <a:pt x="28160" y="7922"/>
                </a:lnTo>
                <a:lnTo>
                  <a:pt x="28186" y="7914"/>
                </a:lnTo>
                <a:lnTo>
                  <a:pt x="28212" y="7906"/>
                </a:lnTo>
                <a:lnTo>
                  <a:pt x="28240" y="7899"/>
                </a:lnTo>
                <a:lnTo>
                  <a:pt x="28268" y="7893"/>
                </a:lnTo>
                <a:lnTo>
                  <a:pt x="28298" y="7889"/>
                </a:lnTo>
                <a:lnTo>
                  <a:pt x="28328" y="7885"/>
                </a:lnTo>
                <a:lnTo>
                  <a:pt x="28358" y="7880"/>
                </a:lnTo>
                <a:lnTo>
                  <a:pt x="28384" y="7882"/>
                </a:lnTo>
                <a:lnTo>
                  <a:pt x="28410" y="7883"/>
                </a:lnTo>
                <a:lnTo>
                  <a:pt x="28435" y="7884"/>
                </a:lnTo>
                <a:lnTo>
                  <a:pt x="28460" y="7887"/>
                </a:lnTo>
                <a:lnTo>
                  <a:pt x="28485" y="7890"/>
                </a:lnTo>
                <a:lnTo>
                  <a:pt x="28510" y="7893"/>
                </a:lnTo>
                <a:lnTo>
                  <a:pt x="28535" y="7898"/>
                </a:lnTo>
                <a:lnTo>
                  <a:pt x="28559" y="7903"/>
                </a:lnTo>
                <a:lnTo>
                  <a:pt x="28583" y="7909"/>
                </a:lnTo>
                <a:lnTo>
                  <a:pt x="28607" y="7915"/>
                </a:lnTo>
                <a:lnTo>
                  <a:pt x="28630" y="7922"/>
                </a:lnTo>
                <a:lnTo>
                  <a:pt x="28654" y="7929"/>
                </a:lnTo>
                <a:lnTo>
                  <a:pt x="28676" y="7938"/>
                </a:lnTo>
                <a:lnTo>
                  <a:pt x="28699" y="7947"/>
                </a:lnTo>
                <a:lnTo>
                  <a:pt x="28721" y="7956"/>
                </a:lnTo>
                <a:lnTo>
                  <a:pt x="28743" y="7966"/>
                </a:lnTo>
                <a:lnTo>
                  <a:pt x="28765" y="7976"/>
                </a:lnTo>
                <a:lnTo>
                  <a:pt x="28787" y="7988"/>
                </a:lnTo>
                <a:lnTo>
                  <a:pt x="28808" y="7999"/>
                </a:lnTo>
                <a:lnTo>
                  <a:pt x="28828" y="8012"/>
                </a:lnTo>
                <a:lnTo>
                  <a:pt x="28869" y="8038"/>
                </a:lnTo>
                <a:lnTo>
                  <a:pt x="28908" y="8065"/>
                </a:lnTo>
                <a:lnTo>
                  <a:pt x="28945" y="8095"/>
                </a:lnTo>
                <a:lnTo>
                  <a:pt x="28981" y="8126"/>
                </a:lnTo>
                <a:lnTo>
                  <a:pt x="29016" y="8159"/>
                </a:lnTo>
                <a:lnTo>
                  <a:pt x="29048" y="8195"/>
                </a:lnTo>
                <a:lnTo>
                  <a:pt x="29078" y="8231"/>
                </a:lnTo>
                <a:lnTo>
                  <a:pt x="29107" y="8270"/>
                </a:lnTo>
                <a:lnTo>
                  <a:pt x="29134" y="8309"/>
                </a:lnTo>
                <a:lnTo>
                  <a:pt x="29159" y="8351"/>
                </a:lnTo>
                <a:lnTo>
                  <a:pt x="29182" y="8394"/>
                </a:lnTo>
                <a:lnTo>
                  <a:pt x="29202" y="8436"/>
                </a:lnTo>
                <a:lnTo>
                  <a:pt x="29221" y="8481"/>
                </a:lnTo>
                <a:lnTo>
                  <a:pt x="29229" y="8504"/>
                </a:lnTo>
                <a:lnTo>
                  <a:pt x="29238" y="8527"/>
                </a:lnTo>
                <a:lnTo>
                  <a:pt x="29245" y="8551"/>
                </a:lnTo>
                <a:lnTo>
                  <a:pt x="29251" y="8574"/>
                </a:lnTo>
                <a:lnTo>
                  <a:pt x="29257" y="8598"/>
                </a:lnTo>
                <a:lnTo>
                  <a:pt x="29263" y="8621"/>
                </a:lnTo>
                <a:lnTo>
                  <a:pt x="29268" y="8645"/>
                </a:lnTo>
                <a:lnTo>
                  <a:pt x="29272" y="8670"/>
                </a:lnTo>
                <a:lnTo>
                  <a:pt x="29275" y="8694"/>
                </a:lnTo>
                <a:lnTo>
                  <a:pt x="29278" y="8719"/>
                </a:lnTo>
                <a:lnTo>
                  <a:pt x="29280" y="8744"/>
                </a:lnTo>
                <a:lnTo>
                  <a:pt x="29282" y="8769"/>
                </a:lnTo>
                <a:lnTo>
                  <a:pt x="29283" y="8794"/>
                </a:lnTo>
                <a:lnTo>
                  <a:pt x="29283" y="8820"/>
                </a:lnTo>
                <a:lnTo>
                  <a:pt x="29283" y="8845"/>
                </a:lnTo>
                <a:lnTo>
                  <a:pt x="29282" y="8871"/>
                </a:lnTo>
                <a:lnTo>
                  <a:pt x="29280" y="8897"/>
                </a:lnTo>
                <a:lnTo>
                  <a:pt x="29278" y="8922"/>
                </a:lnTo>
                <a:lnTo>
                  <a:pt x="29271" y="8974"/>
                </a:lnTo>
                <a:lnTo>
                  <a:pt x="29262" y="9024"/>
                </a:lnTo>
                <a:lnTo>
                  <a:pt x="29251" y="9074"/>
                </a:lnTo>
                <a:lnTo>
                  <a:pt x="29238" y="9123"/>
                </a:lnTo>
                <a:lnTo>
                  <a:pt x="29223" y="9171"/>
                </a:lnTo>
                <a:lnTo>
                  <a:pt x="29206" y="9219"/>
                </a:lnTo>
                <a:lnTo>
                  <a:pt x="29188" y="9265"/>
                </a:lnTo>
                <a:lnTo>
                  <a:pt x="29167" y="9310"/>
                </a:lnTo>
                <a:lnTo>
                  <a:pt x="29144" y="9355"/>
                </a:lnTo>
                <a:lnTo>
                  <a:pt x="29120" y="9398"/>
                </a:lnTo>
                <a:lnTo>
                  <a:pt x="29094" y="9441"/>
                </a:lnTo>
                <a:lnTo>
                  <a:pt x="29067" y="9481"/>
                </a:lnTo>
                <a:lnTo>
                  <a:pt x="29038" y="9522"/>
                </a:lnTo>
                <a:lnTo>
                  <a:pt x="29006" y="9560"/>
                </a:lnTo>
                <a:lnTo>
                  <a:pt x="28974" y="9599"/>
                </a:lnTo>
                <a:lnTo>
                  <a:pt x="28941" y="9635"/>
                </a:lnTo>
                <a:lnTo>
                  <a:pt x="28905" y="9671"/>
                </a:lnTo>
                <a:lnTo>
                  <a:pt x="28869" y="9704"/>
                </a:lnTo>
                <a:lnTo>
                  <a:pt x="28831" y="9737"/>
                </a:lnTo>
                <a:lnTo>
                  <a:pt x="28792" y="9768"/>
                </a:lnTo>
                <a:lnTo>
                  <a:pt x="28751" y="9798"/>
                </a:lnTo>
                <a:lnTo>
                  <a:pt x="28710" y="9827"/>
                </a:lnTo>
                <a:lnTo>
                  <a:pt x="28666" y="9854"/>
                </a:lnTo>
                <a:lnTo>
                  <a:pt x="28622" y="9879"/>
                </a:lnTo>
                <a:lnTo>
                  <a:pt x="28578" y="9903"/>
                </a:lnTo>
                <a:lnTo>
                  <a:pt x="28532" y="9926"/>
                </a:lnTo>
                <a:lnTo>
                  <a:pt x="28484" y="9946"/>
                </a:lnTo>
                <a:lnTo>
                  <a:pt x="28436" y="9965"/>
                </a:lnTo>
                <a:lnTo>
                  <a:pt x="28387" y="9983"/>
                </a:lnTo>
                <a:lnTo>
                  <a:pt x="28337" y="9999"/>
                </a:lnTo>
                <a:lnTo>
                  <a:pt x="28287" y="10013"/>
                </a:lnTo>
                <a:lnTo>
                  <a:pt x="28236" y="10025"/>
                </a:lnTo>
                <a:lnTo>
                  <a:pt x="28189" y="10031"/>
                </a:lnTo>
                <a:lnTo>
                  <a:pt x="28143" y="10035"/>
                </a:lnTo>
                <a:lnTo>
                  <a:pt x="28098" y="10038"/>
                </a:lnTo>
                <a:lnTo>
                  <a:pt x="28052" y="10040"/>
                </a:lnTo>
                <a:lnTo>
                  <a:pt x="28006" y="10041"/>
                </a:lnTo>
                <a:lnTo>
                  <a:pt x="27960" y="10040"/>
                </a:lnTo>
                <a:lnTo>
                  <a:pt x="27915" y="10039"/>
                </a:lnTo>
                <a:lnTo>
                  <a:pt x="27870" y="10036"/>
                </a:lnTo>
                <a:lnTo>
                  <a:pt x="27825" y="10033"/>
                </a:lnTo>
                <a:lnTo>
                  <a:pt x="27780" y="10028"/>
                </a:lnTo>
                <a:lnTo>
                  <a:pt x="27735" y="10021"/>
                </a:lnTo>
                <a:lnTo>
                  <a:pt x="27691" y="10014"/>
                </a:lnTo>
                <a:lnTo>
                  <a:pt x="27647" y="10005"/>
                </a:lnTo>
                <a:lnTo>
                  <a:pt x="27602" y="9995"/>
                </a:lnTo>
                <a:lnTo>
                  <a:pt x="27559" y="9984"/>
                </a:lnTo>
                <a:lnTo>
                  <a:pt x="27516" y="9972"/>
                </a:lnTo>
                <a:lnTo>
                  <a:pt x="27473" y="9958"/>
                </a:lnTo>
                <a:lnTo>
                  <a:pt x="27430" y="9943"/>
                </a:lnTo>
                <a:lnTo>
                  <a:pt x="27388" y="9928"/>
                </a:lnTo>
                <a:lnTo>
                  <a:pt x="27346" y="9910"/>
                </a:lnTo>
                <a:lnTo>
                  <a:pt x="27305" y="9891"/>
                </a:lnTo>
                <a:lnTo>
                  <a:pt x="27265" y="9871"/>
                </a:lnTo>
                <a:lnTo>
                  <a:pt x="27224" y="9850"/>
                </a:lnTo>
                <a:lnTo>
                  <a:pt x="27185" y="9828"/>
                </a:lnTo>
                <a:lnTo>
                  <a:pt x="27145" y="9803"/>
                </a:lnTo>
                <a:lnTo>
                  <a:pt x="27107" y="9778"/>
                </a:lnTo>
                <a:lnTo>
                  <a:pt x="27068" y="9751"/>
                </a:lnTo>
                <a:lnTo>
                  <a:pt x="27031" y="9723"/>
                </a:lnTo>
                <a:lnTo>
                  <a:pt x="26994" y="9693"/>
                </a:lnTo>
                <a:lnTo>
                  <a:pt x="26958" y="9662"/>
                </a:lnTo>
                <a:lnTo>
                  <a:pt x="26922" y="9630"/>
                </a:lnTo>
                <a:lnTo>
                  <a:pt x="26888" y="9597"/>
                </a:lnTo>
                <a:lnTo>
                  <a:pt x="26854" y="9559"/>
                </a:lnTo>
                <a:lnTo>
                  <a:pt x="26821" y="9521"/>
                </a:lnTo>
                <a:lnTo>
                  <a:pt x="26790" y="9482"/>
                </a:lnTo>
                <a:lnTo>
                  <a:pt x="26761" y="9443"/>
                </a:lnTo>
                <a:lnTo>
                  <a:pt x="26732" y="9403"/>
                </a:lnTo>
                <a:lnTo>
                  <a:pt x="26705" y="9364"/>
                </a:lnTo>
                <a:lnTo>
                  <a:pt x="26679" y="9323"/>
                </a:lnTo>
                <a:lnTo>
                  <a:pt x="26655" y="9282"/>
                </a:lnTo>
                <a:lnTo>
                  <a:pt x="26631" y="9241"/>
                </a:lnTo>
                <a:lnTo>
                  <a:pt x="26609" y="9199"/>
                </a:lnTo>
                <a:lnTo>
                  <a:pt x="26588" y="9157"/>
                </a:lnTo>
                <a:lnTo>
                  <a:pt x="26568" y="9115"/>
                </a:lnTo>
                <a:lnTo>
                  <a:pt x="26551" y="9073"/>
                </a:lnTo>
                <a:lnTo>
                  <a:pt x="26533" y="9029"/>
                </a:lnTo>
                <a:lnTo>
                  <a:pt x="26517" y="8987"/>
                </a:lnTo>
                <a:lnTo>
                  <a:pt x="26503" y="8943"/>
                </a:lnTo>
                <a:lnTo>
                  <a:pt x="26489" y="8900"/>
                </a:lnTo>
                <a:lnTo>
                  <a:pt x="26477" y="8857"/>
                </a:lnTo>
                <a:lnTo>
                  <a:pt x="26466" y="8812"/>
                </a:lnTo>
                <a:lnTo>
                  <a:pt x="26456" y="8768"/>
                </a:lnTo>
                <a:lnTo>
                  <a:pt x="26448" y="8723"/>
                </a:lnTo>
                <a:lnTo>
                  <a:pt x="26440" y="8680"/>
                </a:lnTo>
                <a:lnTo>
                  <a:pt x="26434" y="8635"/>
                </a:lnTo>
                <a:lnTo>
                  <a:pt x="26429" y="8590"/>
                </a:lnTo>
                <a:lnTo>
                  <a:pt x="26425" y="8546"/>
                </a:lnTo>
                <a:lnTo>
                  <a:pt x="26422" y="8501"/>
                </a:lnTo>
                <a:lnTo>
                  <a:pt x="26421" y="8456"/>
                </a:lnTo>
                <a:lnTo>
                  <a:pt x="26419" y="8412"/>
                </a:lnTo>
                <a:lnTo>
                  <a:pt x="26419" y="8368"/>
                </a:lnTo>
                <a:lnTo>
                  <a:pt x="26422" y="8323"/>
                </a:lnTo>
                <a:lnTo>
                  <a:pt x="26425" y="8278"/>
                </a:lnTo>
                <a:lnTo>
                  <a:pt x="26428" y="8233"/>
                </a:lnTo>
                <a:lnTo>
                  <a:pt x="26433" y="8189"/>
                </a:lnTo>
                <a:lnTo>
                  <a:pt x="26439" y="8145"/>
                </a:lnTo>
                <a:lnTo>
                  <a:pt x="26445" y="8100"/>
                </a:lnTo>
                <a:lnTo>
                  <a:pt x="26454" y="8056"/>
                </a:lnTo>
                <a:lnTo>
                  <a:pt x="26463" y="8013"/>
                </a:lnTo>
                <a:lnTo>
                  <a:pt x="26473" y="7969"/>
                </a:lnTo>
                <a:lnTo>
                  <a:pt x="26484" y="7925"/>
                </a:lnTo>
                <a:lnTo>
                  <a:pt x="26497" y="7882"/>
                </a:lnTo>
                <a:lnTo>
                  <a:pt x="26509" y="7839"/>
                </a:lnTo>
                <a:lnTo>
                  <a:pt x="26524" y="7796"/>
                </a:lnTo>
                <a:lnTo>
                  <a:pt x="26539" y="7754"/>
                </a:lnTo>
                <a:lnTo>
                  <a:pt x="26555" y="7711"/>
                </a:lnTo>
                <a:lnTo>
                  <a:pt x="26571" y="7669"/>
                </a:lnTo>
                <a:lnTo>
                  <a:pt x="26590" y="7628"/>
                </a:lnTo>
                <a:lnTo>
                  <a:pt x="26609" y="7587"/>
                </a:lnTo>
                <a:lnTo>
                  <a:pt x="26629" y="7546"/>
                </a:lnTo>
                <a:lnTo>
                  <a:pt x="26650" y="7506"/>
                </a:lnTo>
                <a:lnTo>
                  <a:pt x="26671" y="7465"/>
                </a:lnTo>
                <a:lnTo>
                  <a:pt x="26694" y="7426"/>
                </a:lnTo>
                <a:lnTo>
                  <a:pt x="26718" y="7387"/>
                </a:lnTo>
                <a:lnTo>
                  <a:pt x="26743" y="7349"/>
                </a:lnTo>
                <a:lnTo>
                  <a:pt x="26768" y="7310"/>
                </a:lnTo>
                <a:lnTo>
                  <a:pt x="26795" y="7273"/>
                </a:lnTo>
                <a:lnTo>
                  <a:pt x="26822" y="7236"/>
                </a:lnTo>
                <a:lnTo>
                  <a:pt x="26850" y="7200"/>
                </a:lnTo>
                <a:lnTo>
                  <a:pt x="26880" y="7163"/>
                </a:lnTo>
                <a:lnTo>
                  <a:pt x="26910" y="7128"/>
                </a:lnTo>
                <a:lnTo>
                  <a:pt x="26940" y="7094"/>
                </a:lnTo>
                <a:lnTo>
                  <a:pt x="26971" y="7060"/>
                </a:lnTo>
                <a:lnTo>
                  <a:pt x="27005" y="7027"/>
                </a:lnTo>
                <a:lnTo>
                  <a:pt x="27038" y="6994"/>
                </a:lnTo>
                <a:lnTo>
                  <a:pt x="27071" y="6962"/>
                </a:lnTo>
                <a:lnTo>
                  <a:pt x="27107" y="6933"/>
                </a:lnTo>
                <a:lnTo>
                  <a:pt x="27141" y="6906"/>
                </a:lnTo>
                <a:lnTo>
                  <a:pt x="27176" y="6880"/>
                </a:lnTo>
                <a:lnTo>
                  <a:pt x="27212" y="6854"/>
                </a:lnTo>
                <a:lnTo>
                  <a:pt x="27248" y="6829"/>
                </a:lnTo>
                <a:lnTo>
                  <a:pt x="27285" y="6805"/>
                </a:lnTo>
                <a:lnTo>
                  <a:pt x="27321" y="6782"/>
                </a:lnTo>
                <a:lnTo>
                  <a:pt x="27357" y="6761"/>
                </a:lnTo>
                <a:lnTo>
                  <a:pt x="27395" y="6740"/>
                </a:lnTo>
                <a:lnTo>
                  <a:pt x="27432" y="6719"/>
                </a:lnTo>
                <a:lnTo>
                  <a:pt x="27470" y="6699"/>
                </a:lnTo>
                <a:lnTo>
                  <a:pt x="27508" y="6681"/>
                </a:lnTo>
                <a:lnTo>
                  <a:pt x="27546" y="6663"/>
                </a:lnTo>
                <a:lnTo>
                  <a:pt x="27584" y="6646"/>
                </a:lnTo>
                <a:lnTo>
                  <a:pt x="27623" y="6630"/>
                </a:lnTo>
                <a:lnTo>
                  <a:pt x="27662" y="6615"/>
                </a:lnTo>
                <a:lnTo>
                  <a:pt x="27701" y="6600"/>
                </a:lnTo>
                <a:lnTo>
                  <a:pt x="27741" y="6587"/>
                </a:lnTo>
                <a:lnTo>
                  <a:pt x="27780" y="6573"/>
                </a:lnTo>
                <a:lnTo>
                  <a:pt x="27820" y="6562"/>
                </a:lnTo>
                <a:lnTo>
                  <a:pt x="27859" y="6550"/>
                </a:lnTo>
                <a:lnTo>
                  <a:pt x="27899" y="6540"/>
                </a:lnTo>
                <a:lnTo>
                  <a:pt x="27939" y="6531"/>
                </a:lnTo>
                <a:lnTo>
                  <a:pt x="27980" y="6521"/>
                </a:lnTo>
                <a:lnTo>
                  <a:pt x="28020" y="6514"/>
                </a:lnTo>
                <a:lnTo>
                  <a:pt x="28060" y="6507"/>
                </a:lnTo>
                <a:lnTo>
                  <a:pt x="28101" y="6499"/>
                </a:lnTo>
                <a:lnTo>
                  <a:pt x="28141" y="6494"/>
                </a:lnTo>
                <a:lnTo>
                  <a:pt x="28182" y="6489"/>
                </a:lnTo>
                <a:lnTo>
                  <a:pt x="28223" y="6485"/>
                </a:lnTo>
                <a:lnTo>
                  <a:pt x="28264" y="6482"/>
                </a:lnTo>
                <a:lnTo>
                  <a:pt x="28305" y="6480"/>
                </a:lnTo>
                <a:lnTo>
                  <a:pt x="28345" y="6478"/>
                </a:lnTo>
                <a:lnTo>
                  <a:pt x="28387" y="6477"/>
                </a:lnTo>
                <a:lnTo>
                  <a:pt x="28428" y="6477"/>
                </a:lnTo>
                <a:lnTo>
                  <a:pt x="28468" y="6477"/>
                </a:lnTo>
                <a:lnTo>
                  <a:pt x="28510" y="6479"/>
                </a:lnTo>
                <a:lnTo>
                  <a:pt x="28550" y="6481"/>
                </a:lnTo>
                <a:lnTo>
                  <a:pt x="28592" y="6483"/>
                </a:lnTo>
                <a:lnTo>
                  <a:pt x="28633" y="6486"/>
                </a:lnTo>
                <a:lnTo>
                  <a:pt x="28673" y="6490"/>
                </a:lnTo>
                <a:lnTo>
                  <a:pt x="28715" y="6495"/>
                </a:lnTo>
                <a:lnTo>
                  <a:pt x="28756" y="6501"/>
                </a:lnTo>
                <a:lnTo>
                  <a:pt x="28796" y="6508"/>
                </a:lnTo>
                <a:lnTo>
                  <a:pt x="28837" y="6514"/>
                </a:lnTo>
                <a:lnTo>
                  <a:pt x="28877" y="6522"/>
                </a:lnTo>
                <a:lnTo>
                  <a:pt x="28918" y="6531"/>
                </a:lnTo>
                <a:lnTo>
                  <a:pt x="28959" y="6540"/>
                </a:lnTo>
                <a:lnTo>
                  <a:pt x="28999" y="6549"/>
                </a:lnTo>
                <a:lnTo>
                  <a:pt x="29040" y="6560"/>
                </a:lnTo>
                <a:lnTo>
                  <a:pt x="29079" y="6571"/>
                </a:lnTo>
                <a:lnTo>
                  <a:pt x="29119" y="6584"/>
                </a:lnTo>
                <a:lnTo>
                  <a:pt x="29159" y="6596"/>
                </a:lnTo>
                <a:lnTo>
                  <a:pt x="29199" y="6610"/>
                </a:lnTo>
                <a:lnTo>
                  <a:pt x="29239" y="6623"/>
                </a:lnTo>
                <a:lnTo>
                  <a:pt x="29277" y="6638"/>
                </a:lnTo>
                <a:lnTo>
                  <a:pt x="29317" y="6653"/>
                </a:lnTo>
                <a:lnTo>
                  <a:pt x="29355" y="6669"/>
                </a:lnTo>
                <a:lnTo>
                  <a:pt x="29395" y="6686"/>
                </a:lnTo>
                <a:lnTo>
                  <a:pt x="29432" y="6703"/>
                </a:lnTo>
                <a:lnTo>
                  <a:pt x="29471" y="6721"/>
                </a:lnTo>
                <a:lnTo>
                  <a:pt x="29509" y="6740"/>
                </a:lnTo>
                <a:lnTo>
                  <a:pt x="29547" y="6759"/>
                </a:lnTo>
                <a:lnTo>
                  <a:pt x="29584" y="6778"/>
                </a:lnTo>
                <a:lnTo>
                  <a:pt x="29619" y="6799"/>
                </a:lnTo>
                <a:lnTo>
                  <a:pt x="29652" y="6819"/>
                </a:lnTo>
                <a:lnTo>
                  <a:pt x="29685" y="6841"/>
                </a:lnTo>
                <a:lnTo>
                  <a:pt x="29717" y="6863"/>
                </a:lnTo>
                <a:lnTo>
                  <a:pt x="29750" y="6884"/>
                </a:lnTo>
                <a:lnTo>
                  <a:pt x="29781" y="6906"/>
                </a:lnTo>
                <a:lnTo>
                  <a:pt x="29812" y="6929"/>
                </a:lnTo>
                <a:lnTo>
                  <a:pt x="29842" y="6953"/>
                </a:lnTo>
                <a:lnTo>
                  <a:pt x="29873" y="6977"/>
                </a:lnTo>
                <a:lnTo>
                  <a:pt x="29902" y="7001"/>
                </a:lnTo>
                <a:lnTo>
                  <a:pt x="29931" y="7025"/>
                </a:lnTo>
                <a:lnTo>
                  <a:pt x="29959" y="7050"/>
                </a:lnTo>
                <a:lnTo>
                  <a:pt x="29987" y="7075"/>
                </a:lnTo>
                <a:lnTo>
                  <a:pt x="30014" y="7101"/>
                </a:lnTo>
                <a:lnTo>
                  <a:pt x="30041" y="7127"/>
                </a:lnTo>
                <a:lnTo>
                  <a:pt x="30067" y="7153"/>
                </a:lnTo>
                <a:lnTo>
                  <a:pt x="30118" y="7207"/>
                </a:lnTo>
                <a:lnTo>
                  <a:pt x="30167" y="7261"/>
                </a:lnTo>
                <a:lnTo>
                  <a:pt x="30213" y="7317"/>
                </a:lnTo>
                <a:lnTo>
                  <a:pt x="30258" y="7376"/>
                </a:lnTo>
                <a:lnTo>
                  <a:pt x="30300" y="7434"/>
                </a:lnTo>
                <a:lnTo>
                  <a:pt x="30341" y="7494"/>
                </a:lnTo>
                <a:lnTo>
                  <a:pt x="30379" y="7555"/>
                </a:lnTo>
                <a:lnTo>
                  <a:pt x="30415" y="7617"/>
                </a:lnTo>
                <a:lnTo>
                  <a:pt x="30449" y="7680"/>
                </a:lnTo>
                <a:lnTo>
                  <a:pt x="30482" y="7744"/>
                </a:lnTo>
                <a:lnTo>
                  <a:pt x="30512" y="7809"/>
                </a:lnTo>
                <a:lnTo>
                  <a:pt x="30540" y="7874"/>
                </a:lnTo>
                <a:lnTo>
                  <a:pt x="30566" y="7941"/>
                </a:lnTo>
                <a:lnTo>
                  <a:pt x="30590" y="8007"/>
                </a:lnTo>
                <a:lnTo>
                  <a:pt x="30612" y="8075"/>
                </a:lnTo>
                <a:lnTo>
                  <a:pt x="30632" y="8144"/>
                </a:lnTo>
                <a:lnTo>
                  <a:pt x="30649" y="8212"/>
                </a:lnTo>
                <a:lnTo>
                  <a:pt x="30665" y="8282"/>
                </a:lnTo>
                <a:lnTo>
                  <a:pt x="30678" y="8352"/>
                </a:lnTo>
                <a:lnTo>
                  <a:pt x="30691" y="8423"/>
                </a:lnTo>
                <a:lnTo>
                  <a:pt x="30700" y="8493"/>
                </a:lnTo>
                <a:lnTo>
                  <a:pt x="30709" y="8565"/>
                </a:lnTo>
                <a:lnTo>
                  <a:pt x="30714" y="8636"/>
                </a:lnTo>
                <a:lnTo>
                  <a:pt x="30718" y="8708"/>
                </a:lnTo>
                <a:lnTo>
                  <a:pt x="30720" y="8780"/>
                </a:lnTo>
                <a:lnTo>
                  <a:pt x="30720" y="8853"/>
                </a:lnTo>
                <a:lnTo>
                  <a:pt x="30718" y="8924"/>
                </a:lnTo>
                <a:lnTo>
                  <a:pt x="30714" y="8996"/>
                </a:lnTo>
                <a:lnTo>
                  <a:pt x="30708" y="9068"/>
                </a:lnTo>
                <a:lnTo>
                  <a:pt x="30700" y="9141"/>
                </a:lnTo>
                <a:lnTo>
                  <a:pt x="30690" y="9213"/>
                </a:lnTo>
                <a:lnTo>
                  <a:pt x="30678" y="9284"/>
                </a:lnTo>
                <a:lnTo>
                  <a:pt x="30665" y="9355"/>
                </a:lnTo>
                <a:lnTo>
                  <a:pt x="30649" y="9427"/>
                </a:lnTo>
                <a:lnTo>
                  <a:pt x="30632" y="9498"/>
                </a:lnTo>
                <a:lnTo>
                  <a:pt x="30612" y="9569"/>
                </a:lnTo>
                <a:lnTo>
                  <a:pt x="30590" y="9638"/>
                </a:lnTo>
                <a:lnTo>
                  <a:pt x="30567" y="9708"/>
                </a:lnTo>
                <a:lnTo>
                  <a:pt x="30542" y="9777"/>
                </a:lnTo>
                <a:lnTo>
                  <a:pt x="30515" y="9845"/>
                </a:lnTo>
                <a:lnTo>
                  <a:pt x="30486" y="9913"/>
                </a:lnTo>
                <a:lnTo>
                  <a:pt x="30456" y="9981"/>
                </a:lnTo>
                <a:lnTo>
                  <a:pt x="30422" y="10047"/>
                </a:lnTo>
                <a:lnTo>
                  <a:pt x="30388" y="10113"/>
                </a:lnTo>
                <a:lnTo>
                  <a:pt x="30351" y="10177"/>
                </a:lnTo>
                <a:lnTo>
                  <a:pt x="30313" y="10242"/>
                </a:lnTo>
                <a:lnTo>
                  <a:pt x="30273" y="10304"/>
                </a:lnTo>
                <a:lnTo>
                  <a:pt x="30231" y="10367"/>
                </a:lnTo>
                <a:lnTo>
                  <a:pt x="30187" y="10428"/>
                </a:lnTo>
                <a:lnTo>
                  <a:pt x="30141" y="10488"/>
                </a:lnTo>
                <a:lnTo>
                  <a:pt x="30094" y="10547"/>
                </a:lnTo>
                <a:lnTo>
                  <a:pt x="30044" y="10604"/>
                </a:lnTo>
                <a:lnTo>
                  <a:pt x="29993" y="10660"/>
                </a:lnTo>
                <a:lnTo>
                  <a:pt x="29940" y="10715"/>
                </a:lnTo>
                <a:lnTo>
                  <a:pt x="29886" y="10770"/>
                </a:lnTo>
                <a:lnTo>
                  <a:pt x="29829" y="10822"/>
                </a:lnTo>
                <a:lnTo>
                  <a:pt x="29775" y="10867"/>
                </a:lnTo>
                <a:lnTo>
                  <a:pt x="29719" y="10911"/>
                </a:lnTo>
                <a:lnTo>
                  <a:pt x="29662" y="10953"/>
                </a:lnTo>
                <a:lnTo>
                  <a:pt x="29605" y="10993"/>
                </a:lnTo>
                <a:lnTo>
                  <a:pt x="29548" y="11032"/>
                </a:lnTo>
                <a:lnTo>
                  <a:pt x="29489" y="11068"/>
                </a:lnTo>
                <a:lnTo>
                  <a:pt x="29431" y="11105"/>
                </a:lnTo>
                <a:lnTo>
                  <a:pt x="29372" y="11138"/>
                </a:lnTo>
                <a:lnTo>
                  <a:pt x="29311" y="11170"/>
                </a:lnTo>
                <a:lnTo>
                  <a:pt x="29251" y="11201"/>
                </a:lnTo>
                <a:lnTo>
                  <a:pt x="29191" y="11231"/>
                </a:lnTo>
                <a:lnTo>
                  <a:pt x="29129" y="11259"/>
                </a:lnTo>
                <a:lnTo>
                  <a:pt x="29068" y="11285"/>
                </a:lnTo>
                <a:lnTo>
                  <a:pt x="29005" y="11310"/>
                </a:lnTo>
                <a:lnTo>
                  <a:pt x="28943" y="11333"/>
                </a:lnTo>
                <a:lnTo>
                  <a:pt x="28880" y="11353"/>
                </a:lnTo>
                <a:lnTo>
                  <a:pt x="28817" y="11374"/>
                </a:lnTo>
                <a:lnTo>
                  <a:pt x="28753" y="11392"/>
                </a:lnTo>
                <a:lnTo>
                  <a:pt x="28689" y="11410"/>
                </a:lnTo>
                <a:lnTo>
                  <a:pt x="28625" y="11424"/>
                </a:lnTo>
                <a:lnTo>
                  <a:pt x="28561" y="11439"/>
                </a:lnTo>
                <a:lnTo>
                  <a:pt x="28496" y="11451"/>
                </a:lnTo>
                <a:lnTo>
                  <a:pt x="28431" y="11462"/>
                </a:lnTo>
                <a:lnTo>
                  <a:pt x="28366" y="11471"/>
                </a:lnTo>
                <a:lnTo>
                  <a:pt x="28301" y="11479"/>
                </a:lnTo>
                <a:lnTo>
                  <a:pt x="28236" y="11486"/>
                </a:lnTo>
                <a:lnTo>
                  <a:pt x="28170" y="11490"/>
                </a:lnTo>
                <a:lnTo>
                  <a:pt x="28105" y="11494"/>
                </a:lnTo>
                <a:lnTo>
                  <a:pt x="28039" y="11496"/>
                </a:lnTo>
                <a:lnTo>
                  <a:pt x="27974" y="11496"/>
                </a:lnTo>
                <a:lnTo>
                  <a:pt x="27908" y="11495"/>
                </a:lnTo>
                <a:lnTo>
                  <a:pt x="27843" y="11493"/>
                </a:lnTo>
                <a:lnTo>
                  <a:pt x="27777" y="11489"/>
                </a:lnTo>
                <a:lnTo>
                  <a:pt x="27711" y="11484"/>
                </a:lnTo>
                <a:lnTo>
                  <a:pt x="27646" y="11476"/>
                </a:lnTo>
                <a:lnTo>
                  <a:pt x="27580" y="11468"/>
                </a:lnTo>
                <a:lnTo>
                  <a:pt x="27516" y="11459"/>
                </a:lnTo>
                <a:lnTo>
                  <a:pt x="27450" y="11447"/>
                </a:lnTo>
                <a:lnTo>
                  <a:pt x="27386" y="11435"/>
                </a:lnTo>
                <a:lnTo>
                  <a:pt x="27320" y="11421"/>
                </a:lnTo>
                <a:lnTo>
                  <a:pt x="27255" y="11405"/>
                </a:lnTo>
                <a:lnTo>
                  <a:pt x="27192" y="11389"/>
                </a:lnTo>
                <a:lnTo>
                  <a:pt x="27127" y="11371"/>
                </a:lnTo>
                <a:lnTo>
                  <a:pt x="27064" y="11351"/>
                </a:lnTo>
                <a:lnTo>
                  <a:pt x="27000" y="11331"/>
                </a:lnTo>
                <a:lnTo>
                  <a:pt x="26937" y="11308"/>
                </a:lnTo>
                <a:lnTo>
                  <a:pt x="26874" y="11284"/>
                </a:lnTo>
                <a:lnTo>
                  <a:pt x="26812" y="11259"/>
                </a:lnTo>
                <a:lnTo>
                  <a:pt x="26751" y="11233"/>
                </a:lnTo>
                <a:lnTo>
                  <a:pt x="26689" y="11205"/>
                </a:lnTo>
                <a:lnTo>
                  <a:pt x="26628" y="11175"/>
                </a:lnTo>
                <a:lnTo>
                  <a:pt x="26567" y="11144"/>
                </a:lnTo>
                <a:lnTo>
                  <a:pt x="26507" y="11113"/>
                </a:lnTo>
                <a:lnTo>
                  <a:pt x="26448" y="11080"/>
                </a:lnTo>
                <a:lnTo>
                  <a:pt x="26388" y="11044"/>
                </a:lnTo>
                <a:lnTo>
                  <a:pt x="26330" y="11009"/>
                </a:lnTo>
                <a:lnTo>
                  <a:pt x="26272" y="10971"/>
                </a:lnTo>
                <a:lnTo>
                  <a:pt x="26214" y="10933"/>
                </a:lnTo>
                <a:lnTo>
                  <a:pt x="26158" y="10892"/>
                </a:lnTo>
                <a:lnTo>
                  <a:pt x="26102" y="10852"/>
                </a:lnTo>
                <a:lnTo>
                  <a:pt x="26047" y="10809"/>
                </a:lnTo>
                <a:lnTo>
                  <a:pt x="25992" y="10765"/>
                </a:lnTo>
                <a:lnTo>
                  <a:pt x="25937" y="10720"/>
                </a:lnTo>
                <a:lnTo>
                  <a:pt x="25884" y="10673"/>
                </a:lnTo>
                <a:lnTo>
                  <a:pt x="25840" y="10644"/>
                </a:lnTo>
                <a:lnTo>
                  <a:pt x="25797" y="10618"/>
                </a:lnTo>
                <a:lnTo>
                  <a:pt x="25756" y="10593"/>
                </a:lnTo>
                <a:lnTo>
                  <a:pt x="25718" y="10571"/>
                </a:lnTo>
                <a:lnTo>
                  <a:pt x="25681" y="10551"/>
                </a:lnTo>
                <a:lnTo>
                  <a:pt x="25646" y="10533"/>
                </a:lnTo>
                <a:lnTo>
                  <a:pt x="25613" y="10518"/>
                </a:lnTo>
                <a:lnTo>
                  <a:pt x="25581" y="10503"/>
                </a:lnTo>
                <a:lnTo>
                  <a:pt x="25550" y="10492"/>
                </a:lnTo>
                <a:lnTo>
                  <a:pt x="25521" y="10480"/>
                </a:lnTo>
                <a:lnTo>
                  <a:pt x="25493" y="10472"/>
                </a:lnTo>
                <a:lnTo>
                  <a:pt x="25466" y="10464"/>
                </a:lnTo>
                <a:lnTo>
                  <a:pt x="25440" y="10457"/>
                </a:lnTo>
                <a:lnTo>
                  <a:pt x="25414" y="10452"/>
                </a:lnTo>
                <a:lnTo>
                  <a:pt x="25389" y="10448"/>
                </a:lnTo>
                <a:lnTo>
                  <a:pt x="25364" y="10445"/>
                </a:lnTo>
                <a:lnTo>
                  <a:pt x="3051" y="10445"/>
                </a:lnTo>
                <a:lnTo>
                  <a:pt x="2972" y="10444"/>
                </a:lnTo>
                <a:lnTo>
                  <a:pt x="2894" y="10442"/>
                </a:lnTo>
                <a:lnTo>
                  <a:pt x="2816" y="10437"/>
                </a:lnTo>
                <a:lnTo>
                  <a:pt x="2739" y="10429"/>
                </a:lnTo>
                <a:lnTo>
                  <a:pt x="2662" y="10421"/>
                </a:lnTo>
                <a:lnTo>
                  <a:pt x="2586" y="10411"/>
                </a:lnTo>
                <a:lnTo>
                  <a:pt x="2511" y="10398"/>
                </a:lnTo>
                <a:lnTo>
                  <a:pt x="2436" y="10383"/>
                </a:lnTo>
                <a:lnTo>
                  <a:pt x="2362" y="10367"/>
                </a:lnTo>
                <a:lnTo>
                  <a:pt x="2288" y="10349"/>
                </a:lnTo>
                <a:lnTo>
                  <a:pt x="2215" y="10329"/>
                </a:lnTo>
                <a:lnTo>
                  <a:pt x="2143" y="10309"/>
                </a:lnTo>
                <a:lnTo>
                  <a:pt x="2073" y="10285"/>
                </a:lnTo>
                <a:lnTo>
                  <a:pt x="2002" y="10261"/>
                </a:lnTo>
                <a:lnTo>
                  <a:pt x="1932" y="10234"/>
                </a:lnTo>
                <a:lnTo>
                  <a:pt x="1863" y="10205"/>
                </a:lnTo>
                <a:lnTo>
                  <a:pt x="1795" y="10176"/>
                </a:lnTo>
                <a:lnTo>
                  <a:pt x="1728" y="10144"/>
                </a:lnTo>
                <a:lnTo>
                  <a:pt x="1661" y="10112"/>
                </a:lnTo>
                <a:lnTo>
                  <a:pt x="1597" y="10077"/>
                </a:lnTo>
                <a:lnTo>
                  <a:pt x="1532" y="10041"/>
                </a:lnTo>
                <a:lnTo>
                  <a:pt x="1469" y="10004"/>
                </a:lnTo>
                <a:lnTo>
                  <a:pt x="1406" y="9965"/>
                </a:lnTo>
                <a:lnTo>
                  <a:pt x="1345" y="9924"/>
                </a:lnTo>
                <a:lnTo>
                  <a:pt x="1285" y="9883"/>
                </a:lnTo>
                <a:lnTo>
                  <a:pt x="1225" y="9839"/>
                </a:lnTo>
                <a:lnTo>
                  <a:pt x="1167" y="9794"/>
                </a:lnTo>
                <a:lnTo>
                  <a:pt x="1110" y="9749"/>
                </a:lnTo>
                <a:lnTo>
                  <a:pt x="1055" y="9702"/>
                </a:lnTo>
                <a:lnTo>
                  <a:pt x="999" y="9653"/>
                </a:lnTo>
                <a:lnTo>
                  <a:pt x="945" y="9603"/>
                </a:lnTo>
                <a:lnTo>
                  <a:pt x="893" y="9552"/>
                </a:lnTo>
                <a:lnTo>
                  <a:pt x="842" y="9500"/>
                </a:lnTo>
                <a:lnTo>
                  <a:pt x="792" y="9446"/>
                </a:lnTo>
                <a:lnTo>
                  <a:pt x="743" y="9392"/>
                </a:lnTo>
                <a:lnTo>
                  <a:pt x="696" y="9335"/>
                </a:lnTo>
                <a:lnTo>
                  <a:pt x="651" y="9278"/>
                </a:lnTo>
                <a:lnTo>
                  <a:pt x="606" y="9220"/>
                </a:lnTo>
                <a:lnTo>
                  <a:pt x="562" y="9161"/>
                </a:lnTo>
                <a:lnTo>
                  <a:pt x="521" y="9100"/>
                </a:lnTo>
                <a:lnTo>
                  <a:pt x="480" y="9039"/>
                </a:lnTo>
                <a:lnTo>
                  <a:pt x="441" y="8976"/>
                </a:lnTo>
                <a:lnTo>
                  <a:pt x="404" y="8913"/>
                </a:lnTo>
                <a:lnTo>
                  <a:pt x="367" y="8849"/>
                </a:lnTo>
                <a:lnTo>
                  <a:pt x="333" y="8784"/>
                </a:lnTo>
                <a:lnTo>
                  <a:pt x="301" y="8717"/>
                </a:lnTo>
                <a:lnTo>
                  <a:pt x="270" y="8651"/>
                </a:lnTo>
                <a:lnTo>
                  <a:pt x="239" y="8582"/>
                </a:lnTo>
                <a:lnTo>
                  <a:pt x="211" y="8513"/>
                </a:lnTo>
                <a:lnTo>
                  <a:pt x="185" y="8444"/>
                </a:lnTo>
                <a:lnTo>
                  <a:pt x="160" y="8373"/>
                </a:lnTo>
                <a:lnTo>
                  <a:pt x="136" y="8302"/>
                </a:lnTo>
                <a:lnTo>
                  <a:pt x="116" y="8230"/>
                </a:lnTo>
                <a:lnTo>
                  <a:pt x="96" y="8157"/>
                </a:lnTo>
                <a:lnTo>
                  <a:pt x="78" y="8083"/>
                </a:lnTo>
                <a:lnTo>
                  <a:pt x="61" y="8010"/>
                </a:lnTo>
                <a:lnTo>
                  <a:pt x="47" y="7935"/>
                </a:lnTo>
                <a:lnTo>
                  <a:pt x="34" y="7860"/>
                </a:lnTo>
                <a:lnTo>
                  <a:pt x="24" y="7784"/>
                </a:lnTo>
                <a:lnTo>
                  <a:pt x="16" y="7707"/>
                </a:lnTo>
                <a:lnTo>
                  <a:pt x="8" y="7630"/>
                </a:lnTo>
                <a:lnTo>
                  <a:pt x="4" y="7552"/>
                </a:lnTo>
                <a:lnTo>
                  <a:pt x="1" y="7474"/>
                </a:lnTo>
                <a:lnTo>
                  <a:pt x="0" y="7394"/>
                </a:lnTo>
                <a:lnTo>
                  <a:pt x="0" y="3050"/>
                </a:lnTo>
                <a:lnTo>
                  <a:pt x="1" y="2971"/>
                </a:lnTo>
                <a:lnTo>
                  <a:pt x="4" y="2893"/>
                </a:lnTo>
                <a:lnTo>
                  <a:pt x="8" y="2815"/>
                </a:lnTo>
                <a:lnTo>
                  <a:pt x="16" y="2738"/>
                </a:lnTo>
                <a:lnTo>
                  <a:pt x="24" y="2661"/>
                </a:lnTo>
                <a:lnTo>
                  <a:pt x="34" y="2585"/>
                </a:lnTo>
                <a:lnTo>
                  <a:pt x="47" y="2510"/>
                </a:lnTo>
                <a:lnTo>
                  <a:pt x="61" y="2435"/>
                </a:lnTo>
                <a:lnTo>
                  <a:pt x="78" y="2361"/>
                </a:lnTo>
                <a:lnTo>
                  <a:pt x="96" y="2288"/>
                </a:lnTo>
                <a:lnTo>
                  <a:pt x="116" y="2215"/>
                </a:lnTo>
                <a:lnTo>
                  <a:pt x="136" y="2143"/>
                </a:lnTo>
                <a:lnTo>
                  <a:pt x="160" y="2072"/>
                </a:lnTo>
                <a:lnTo>
                  <a:pt x="185" y="2001"/>
                </a:lnTo>
                <a:lnTo>
                  <a:pt x="211" y="1932"/>
                </a:lnTo>
                <a:lnTo>
                  <a:pt x="239" y="1863"/>
                </a:lnTo>
                <a:lnTo>
                  <a:pt x="270" y="1795"/>
                </a:lnTo>
                <a:lnTo>
                  <a:pt x="301" y="1728"/>
                </a:lnTo>
                <a:lnTo>
                  <a:pt x="333" y="1661"/>
                </a:lnTo>
                <a:lnTo>
                  <a:pt x="367" y="1596"/>
                </a:lnTo>
                <a:lnTo>
                  <a:pt x="404" y="1532"/>
                </a:lnTo>
                <a:lnTo>
                  <a:pt x="441" y="1468"/>
                </a:lnTo>
                <a:lnTo>
                  <a:pt x="480" y="1406"/>
                </a:lnTo>
                <a:lnTo>
                  <a:pt x="521" y="1345"/>
                </a:lnTo>
                <a:lnTo>
                  <a:pt x="562" y="1284"/>
                </a:lnTo>
                <a:lnTo>
                  <a:pt x="606" y="1225"/>
                </a:lnTo>
                <a:lnTo>
                  <a:pt x="651" y="1167"/>
                </a:lnTo>
                <a:lnTo>
                  <a:pt x="696" y="1109"/>
                </a:lnTo>
                <a:lnTo>
                  <a:pt x="743" y="1054"/>
                </a:lnTo>
                <a:lnTo>
                  <a:pt x="792" y="999"/>
                </a:lnTo>
                <a:lnTo>
                  <a:pt x="842" y="946"/>
                </a:lnTo>
                <a:lnTo>
                  <a:pt x="893" y="893"/>
                </a:lnTo>
                <a:lnTo>
                  <a:pt x="945" y="842"/>
                </a:lnTo>
                <a:lnTo>
                  <a:pt x="999" y="792"/>
                </a:lnTo>
                <a:lnTo>
                  <a:pt x="1055" y="744"/>
                </a:lnTo>
                <a:lnTo>
                  <a:pt x="1110" y="696"/>
                </a:lnTo>
                <a:lnTo>
                  <a:pt x="1167" y="650"/>
                </a:lnTo>
                <a:lnTo>
                  <a:pt x="1225" y="606"/>
                </a:lnTo>
                <a:lnTo>
                  <a:pt x="1285" y="563"/>
                </a:lnTo>
                <a:lnTo>
                  <a:pt x="1345" y="520"/>
                </a:lnTo>
                <a:lnTo>
                  <a:pt x="1406" y="481"/>
                </a:lnTo>
                <a:lnTo>
                  <a:pt x="1469" y="441"/>
                </a:lnTo>
                <a:lnTo>
                  <a:pt x="1532" y="404"/>
                </a:lnTo>
                <a:lnTo>
                  <a:pt x="1597" y="368"/>
                </a:lnTo>
                <a:lnTo>
                  <a:pt x="1661" y="334"/>
                </a:lnTo>
                <a:lnTo>
                  <a:pt x="1728" y="301"/>
                </a:lnTo>
                <a:lnTo>
                  <a:pt x="1795" y="270"/>
                </a:lnTo>
                <a:lnTo>
                  <a:pt x="1863" y="239"/>
                </a:lnTo>
                <a:lnTo>
                  <a:pt x="1932" y="211"/>
                </a:lnTo>
                <a:lnTo>
                  <a:pt x="2002" y="185"/>
                </a:lnTo>
                <a:lnTo>
                  <a:pt x="2073" y="160"/>
                </a:lnTo>
                <a:lnTo>
                  <a:pt x="2143" y="137"/>
                </a:lnTo>
                <a:lnTo>
                  <a:pt x="2215" y="116"/>
                </a:lnTo>
                <a:lnTo>
                  <a:pt x="2288" y="96"/>
                </a:lnTo>
                <a:lnTo>
                  <a:pt x="2362" y="78"/>
                </a:lnTo>
                <a:lnTo>
                  <a:pt x="2436" y="61"/>
                </a:lnTo>
                <a:lnTo>
                  <a:pt x="2511" y="48"/>
                </a:lnTo>
                <a:lnTo>
                  <a:pt x="2586" y="35"/>
                </a:lnTo>
                <a:lnTo>
                  <a:pt x="2662" y="24"/>
                </a:lnTo>
                <a:lnTo>
                  <a:pt x="2739" y="16"/>
                </a:lnTo>
                <a:lnTo>
                  <a:pt x="2816" y="8"/>
                </a:lnTo>
                <a:lnTo>
                  <a:pt x="2894" y="4"/>
                </a:lnTo>
                <a:lnTo>
                  <a:pt x="2972" y="1"/>
                </a:lnTo>
                <a:lnTo>
                  <a:pt x="3051" y="0"/>
                </a:lnTo>
                <a:lnTo>
                  <a:pt x="25929" y="0"/>
                </a:lnTo>
                <a:lnTo>
                  <a:pt x="26007" y="1"/>
                </a:lnTo>
                <a:lnTo>
                  <a:pt x="26086" y="4"/>
                </a:lnTo>
                <a:lnTo>
                  <a:pt x="26163" y="8"/>
                </a:lnTo>
                <a:lnTo>
                  <a:pt x="26240" y="16"/>
                </a:lnTo>
                <a:lnTo>
                  <a:pt x="26317" y="24"/>
                </a:lnTo>
                <a:lnTo>
                  <a:pt x="26393" y="35"/>
                </a:lnTo>
                <a:lnTo>
                  <a:pt x="26469" y="48"/>
                </a:lnTo>
                <a:lnTo>
                  <a:pt x="26543" y="61"/>
                </a:lnTo>
                <a:lnTo>
                  <a:pt x="26618" y="78"/>
                </a:lnTo>
                <a:lnTo>
                  <a:pt x="26691" y="96"/>
                </a:lnTo>
                <a:lnTo>
                  <a:pt x="26764" y="116"/>
                </a:lnTo>
                <a:lnTo>
                  <a:pt x="26836" y="137"/>
                </a:lnTo>
                <a:lnTo>
                  <a:pt x="26908" y="160"/>
                </a:lnTo>
                <a:lnTo>
                  <a:pt x="26977" y="185"/>
                </a:lnTo>
                <a:lnTo>
                  <a:pt x="27047" y="211"/>
                </a:lnTo>
                <a:lnTo>
                  <a:pt x="27117" y="239"/>
                </a:lnTo>
                <a:lnTo>
                  <a:pt x="27185" y="270"/>
                </a:lnTo>
                <a:lnTo>
                  <a:pt x="27251" y="301"/>
                </a:lnTo>
                <a:lnTo>
                  <a:pt x="27318" y="334"/>
                </a:lnTo>
                <a:lnTo>
                  <a:pt x="27383" y="368"/>
                </a:lnTo>
                <a:lnTo>
                  <a:pt x="27448" y="404"/>
                </a:lnTo>
                <a:lnTo>
                  <a:pt x="27510" y="441"/>
                </a:lnTo>
                <a:lnTo>
                  <a:pt x="27573" y="481"/>
                </a:lnTo>
                <a:lnTo>
                  <a:pt x="27634" y="520"/>
                </a:lnTo>
                <a:lnTo>
                  <a:pt x="27695" y="563"/>
                </a:lnTo>
                <a:lnTo>
                  <a:pt x="27754" y="606"/>
                </a:lnTo>
                <a:lnTo>
                  <a:pt x="27812" y="650"/>
                </a:lnTo>
                <a:lnTo>
                  <a:pt x="27870" y="696"/>
                </a:lnTo>
                <a:lnTo>
                  <a:pt x="27926" y="744"/>
                </a:lnTo>
                <a:lnTo>
                  <a:pt x="27980" y="792"/>
                </a:lnTo>
                <a:lnTo>
                  <a:pt x="28034" y="842"/>
                </a:lnTo>
                <a:lnTo>
                  <a:pt x="28086" y="893"/>
                </a:lnTo>
                <a:lnTo>
                  <a:pt x="28137" y="946"/>
                </a:lnTo>
                <a:lnTo>
                  <a:pt x="28187" y="999"/>
                </a:lnTo>
                <a:lnTo>
                  <a:pt x="28236" y="1054"/>
                </a:lnTo>
                <a:lnTo>
                  <a:pt x="28283" y="1109"/>
                </a:lnTo>
                <a:lnTo>
                  <a:pt x="28330" y="1167"/>
                </a:lnTo>
                <a:lnTo>
                  <a:pt x="28373" y="1225"/>
                </a:lnTo>
                <a:lnTo>
                  <a:pt x="28417" y="1284"/>
                </a:lnTo>
                <a:lnTo>
                  <a:pt x="28459" y="1345"/>
                </a:lnTo>
                <a:lnTo>
                  <a:pt x="28499" y="1406"/>
                </a:lnTo>
                <a:lnTo>
                  <a:pt x="28538" y="1468"/>
                </a:lnTo>
                <a:lnTo>
                  <a:pt x="28575" y="1532"/>
                </a:lnTo>
                <a:lnTo>
                  <a:pt x="28612" y="1596"/>
                </a:lnTo>
                <a:lnTo>
                  <a:pt x="28646" y="1661"/>
                </a:lnTo>
                <a:lnTo>
                  <a:pt x="28680" y="1728"/>
                </a:lnTo>
                <a:lnTo>
                  <a:pt x="28711" y="1795"/>
                </a:lnTo>
                <a:lnTo>
                  <a:pt x="28740" y="1863"/>
                </a:lnTo>
                <a:lnTo>
                  <a:pt x="28768" y="1932"/>
                </a:lnTo>
                <a:lnTo>
                  <a:pt x="28795" y="2001"/>
                </a:lnTo>
                <a:lnTo>
                  <a:pt x="28820" y="2072"/>
                </a:lnTo>
                <a:lnTo>
                  <a:pt x="28843" y="2143"/>
                </a:lnTo>
                <a:lnTo>
                  <a:pt x="28865" y="2215"/>
                </a:lnTo>
                <a:lnTo>
                  <a:pt x="28884" y="2288"/>
                </a:lnTo>
                <a:lnTo>
                  <a:pt x="28902" y="2361"/>
                </a:lnTo>
                <a:lnTo>
                  <a:pt x="28918" y="2435"/>
                </a:lnTo>
                <a:lnTo>
                  <a:pt x="28933" y="2510"/>
                </a:lnTo>
                <a:lnTo>
                  <a:pt x="28945" y="2585"/>
                </a:lnTo>
                <a:lnTo>
                  <a:pt x="28955" y="2661"/>
                </a:lnTo>
                <a:lnTo>
                  <a:pt x="28965" y="2738"/>
                </a:lnTo>
                <a:lnTo>
                  <a:pt x="28971" y="2815"/>
                </a:lnTo>
                <a:lnTo>
                  <a:pt x="28976" y="2893"/>
                </a:lnTo>
                <a:lnTo>
                  <a:pt x="28979" y="2971"/>
                </a:lnTo>
                <a:lnTo>
                  <a:pt x="28980" y="3050"/>
                </a:lnTo>
                <a:lnTo>
                  <a:pt x="28980" y="5222"/>
                </a:lnTo>
                <a:lnTo>
                  <a:pt x="28979" y="5273"/>
                </a:lnTo>
                <a:lnTo>
                  <a:pt x="28978" y="5323"/>
                </a:lnTo>
                <a:lnTo>
                  <a:pt x="28974" y="5373"/>
                </a:lnTo>
                <a:lnTo>
                  <a:pt x="28969" y="5422"/>
                </a:lnTo>
                <a:lnTo>
                  <a:pt x="28965" y="5447"/>
                </a:lnTo>
                <a:lnTo>
                  <a:pt x="28961" y="5471"/>
                </a:lnTo>
                <a:lnTo>
                  <a:pt x="28955" y="5495"/>
                </a:lnTo>
                <a:lnTo>
                  <a:pt x="28950" y="5518"/>
                </a:lnTo>
                <a:lnTo>
                  <a:pt x="28943" y="5542"/>
                </a:lnTo>
                <a:lnTo>
                  <a:pt x="28936" y="5565"/>
                </a:lnTo>
                <a:lnTo>
                  <a:pt x="28927" y="5588"/>
                </a:lnTo>
                <a:lnTo>
                  <a:pt x="28918" y="5610"/>
                </a:lnTo>
                <a:lnTo>
                  <a:pt x="28825" y="5605"/>
                </a:lnTo>
                <a:lnTo>
                  <a:pt x="28733" y="5603"/>
                </a:lnTo>
                <a:lnTo>
                  <a:pt x="28640" y="5603"/>
                </a:lnTo>
                <a:lnTo>
                  <a:pt x="28548" y="5605"/>
                </a:lnTo>
                <a:lnTo>
                  <a:pt x="28456" y="5610"/>
                </a:lnTo>
                <a:lnTo>
                  <a:pt x="28364" y="5617"/>
                </a:lnTo>
                <a:lnTo>
                  <a:pt x="28274" y="5625"/>
                </a:lnTo>
                <a:lnTo>
                  <a:pt x="28183" y="5637"/>
                </a:lnTo>
                <a:lnTo>
                  <a:pt x="28092" y="5649"/>
                </a:lnTo>
                <a:lnTo>
                  <a:pt x="28003" y="5665"/>
                </a:lnTo>
                <a:lnTo>
                  <a:pt x="27913" y="5682"/>
                </a:lnTo>
                <a:lnTo>
                  <a:pt x="27825" y="5702"/>
                </a:lnTo>
                <a:lnTo>
                  <a:pt x="27737" y="5725"/>
                </a:lnTo>
                <a:lnTo>
                  <a:pt x="27650" y="5749"/>
                </a:lnTo>
                <a:lnTo>
                  <a:pt x="27564" y="5776"/>
                </a:lnTo>
                <a:lnTo>
                  <a:pt x="27478" y="5805"/>
                </a:lnTo>
                <a:lnTo>
                  <a:pt x="27437" y="5821"/>
                </a:lnTo>
                <a:lnTo>
                  <a:pt x="27394" y="5836"/>
                </a:lnTo>
                <a:lnTo>
                  <a:pt x="27352" y="5853"/>
                </a:lnTo>
                <a:lnTo>
                  <a:pt x="27311" y="5870"/>
                </a:lnTo>
                <a:lnTo>
                  <a:pt x="27269" y="5887"/>
                </a:lnTo>
                <a:lnTo>
                  <a:pt x="27228" y="5906"/>
                </a:lnTo>
                <a:lnTo>
                  <a:pt x="27187" y="5925"/>
                </a:lnTo>
                <a:lnTo>
                  <a:pt x="27147" y="5945"/>
                </a:lnTo>
                <a:lnTo>
                  <a:pt x="27107" y="5964"/>
                </a:lnTo>
                <a:lnTo>
                  <a:pt x="27066" y="5985"/>
                </a:lnTo>
                <a:lnTo>
                  <a:pt x="27026" y="6007"/>
                </a:lnTo>
                <a:lnTo>
                  <a:pt x="26988" y="6029"/>
                </a:lnTo>
                <a:lnTo>
                  <a:pt x="26948" y="6051"/>
                </a:lnTo>
                <a:lnTo>
                  <a:pt x="26910" y="6075"/>
                </a:lnTo>
                <a:lnTo>
                  <a:pt x="26871" y="6098"/>
                </a:lnTo>
                <a:lnTo>
                  <a:pt x="26833" y="6123"/>
                </a:lnTo>
                <a:lnTo>
                  <a:pt x="26795" y="6148"/>
                </a:lnTo>
                <a:lnTo>
                  <a:pt x="26758" y="6173"/>
                </a:lnTo>
                <a:lnTo>
                  <a:pt x="26721" y="6199"/>
                </a:lnTo>
                <a:lnTo>
                  <a:pt x="26684" y="6226"/>
                </a:lnTo>
                <a:lnTo>
                  <a:pt x="26648" y="6253"/>
                </a:lnTo>
                <a:lnTo>
                  <a:pt x="26612" y="6281"/>
                </a:lnTo>
                <a:lnTo>
                  <a:pt x="26577" y="6309"/>
                </a:lnTo>
                <a:lnTo>
                  <a:pt x="26541" y="6338"/>
                </a:lnTo>
                <a:lnTo>
                  <a:pt x="26507" y="6368"/>
                </a:lnTo>
                <a:lnTo>
                  <a:pt x="26473" y="6398"/>
                </a:lnTo>
                <a:lnTo>
                  <a:pt x="26438" y="6430"/>
                </a:lnTo>
                <a:lnTo>
                  <a:pt x="26405" y="6462"/>
                </a:lnTo>
                <a:lnTo>
                  <a:pt x="26372" y="6494"/>
                </a:lnTo>
                <a:lnTo>
                  <a:pt x="26339" y="6526"/>
                </a:lnTo>
                <a:lnTo>
                  <a:pt x="26307" y="6560"/>
                </a:lnTo>
                <a:lnTo>
                  <a:pt x="26275" y="6594"/>
                </a:lnTo>
                <a:lnTo>
                  <a:pt x="26232" y="6643"/>
                </a:lnTo>
                <a:lnTo>
                  <a:pt x="26191" y="6694"/>
                </a:lnTo>
                <a:lnTo>
                  <a:pt x="26152" y="6744"/>
                </a:lnTo>
                <a:lnTo>
                  <a:pt x="26113" y="6796"/>
                </a:lnTo>
                <a:lnTo>
                  <a:pt x="26076" y="6848"/>
                </a:lnTo>
                <a:lnTo>
                  <a:pt x="26041" y="6901"/>
                </a:lnTo>
                <a:lnTo>
                  <a:pt x="26006" y="6954"/>
                </a:lnTo>
                <a:lnTo>
                  <a:pt x="25973" y="7008"/>
                </a:lnTo>
                <a:lnTo>
                  <a:pt x="25942" y="7063"/>
                </a:lnTo>
                <a:lnTo>
                  <a:pt x="25911" y="7119"/>
                </a:lnTo>
                <a:lnTo>
                  <a:pt x="25882" y="7174"/>
                </a:lnTo>
                <a:lnTo>
                  <a:pt x="25855" y="7231"/>
                </a:lnTo>
                <a:lnTo>
                  <a:pt x="25829" y="7287"/>
                </a:lnTo>
                <a:lnTo>
                  <a:pt x="25804" y="7344"/>
                </a:lnTo>
                <a:lnTo>
                  <a:pt x="25780" y="7403"/>
                </a:lnTo>
                <a:lnTo>
                  <a:pt x="25758" y="7461"/>
                </a:lnTo>
                <a:lnTo>
                  <a:pt x="25738" y="7519"/>
                </a:lnTo>
                <a:lnTo>
                  <a:pt x="25719" y="7578"/>
                </a:lnTo>
                <a:lnTo>
                  <a:pt x="25701" y="7637"/>
                </a:lnTo>
                <a:lnTo>
                  <a:pt x="25684" y="7697"/>
                </a:lnTo>
                <a:lnTo>
                  <a:pt x="25669" y="7757"/>
                </a:lnTo>
                <a:lnTo>
                  <a:pt x="25655" y="7817"/>
                </a:lnTo>
                <a:lnTo>
                  <a:pt x="25643" y="7877"/>
                </a:lnTo>
                <a:lnTo>
                  <a:pt x="25631" y="7938"/>
                </a:lnTo>
                <a:lnTo>
                  <a:pt x="25622" y="7998"/>
                </a:lnTo>
                <a:lnTo>
                  <a:pt x="25614" y="8058"/>
                </a:lnTo>
                <a:lnTo>
                  <a:pt x="25606" y="8120"/>
                </a:lnTo>
                <a:lnTo>
                  <a:pt x="25601" y="8180"/>
                </a:lnTo>
                <a:lnTo>
                  <a:pt x="25597" y="8242"/>
                </a:lnTo>
                <a:lnTo>
                  <a:pt x="25595" y="8303"/>
                </a:lnTo>
                <a:lnTo>
                  <a:pt x="25593" y="8363"/>
                </a:lnTo>
                <a:lnTo>
                  <a:pt x="25593" y="8425"/>
                </a:lnTo>
                <a:lnTo>
                  <a:pt x="25595" y="8486"/>
                </a:lnTo>
                <a:lnTo>
                  <a:pt x="25597" y="8547"/>
                </a:lnTo>
                <a:lnTo>
                  <a:pt x="25601" y="8608"/>
                </a:lnTo>
                <a:lnTo>
                  <a:pt x="25607" y="8668"/>
                </a:lnTo>
                <a:lnTo>
                  <a:pt x="25614" y="8729"/>
                </a:lnTo>
                <a:lnTo>
                  <a:pt x="25622" y="8789"/>
                </a:lnTo>
                <a:lnTo>
                  <a:pt x="25632" y="8849"/>
                </a:lnTo>
                <a:lnTo>
                  <a:pt x="25644" y="8910"/>
                </a:lnTo>
                <a:lnTo>
                  <a:pt x="25656" y="8969"/>
                </a:lnTo>
                <a:lnTo>
                  <a:pt x="25670" y="9028"/>
                </a:lnTo>
                <a:lnTo>
                  <a:pt x="25686" y="9088"/>
                </a:lnTo>
                <a:lnTo>
                  <a:pt x="25702" y="9146"/>
                </a:lnTo>
                <a:lnTo>
                  <a:pt x="25721" y="9204"/>
                </a:lnTo>
                <a:lnTo>
                  <a:pt x="25740" y="9263"/>
                </a:lnTo>
                <a:lnTo>
                  <a:pt x="25762" y="9320"/>
                </a:lnTo>
                <a:lnTo>
                  <a:pt x="25783" y="9377"/>
                </a:lnTo>
                <a:lnTo>
                  <a:pt x="25807" y="9434"/>
                </a:lnTo>
                <a:lnTo>
                  <a:pt x="25832" y="9490"/>
                </a:lnTo>
                <a:lnTo>
                  <a:pt x="25859" y="9546"/>
                </a:lnTo>
                <a:lnTo>
                  <a:pt x="25888" y="9601"/>
                </a:lnTo>
                <a:lnTo>
                  <a:pt x="25917" y="9655"/>
                </a:lnTo>
                <a:lnTo>
                  <a:pt x="25948" y="9709"/>
                </a:lnTo>
                <a:lnTo>
                  <a:pt x="25980" y="9762"/>
                </a:lnTo>
                <a:lnTo>
                  <a:pt x="26015" y="9815"/>
                </a:lnTo>
                <a:lnTo>
                  <a:pt x="26050" y="9867"/>
                </a:lnTo>
                <a:lnTo>
                  <a:pt x="26086" y="9918"/>
                </a:lnTo>
                <a:lnTo>
                  <a:pt x="26124" y="9969"/>
                </a:lnTo>
                <a:lnTo>
                  <a:pt x="26163" y="10018"/>
                </a:lnTo>
                <a:lnTo>
                  <a:pt x="26205" y="10067"/>
                </a:lnTo>
                <a:lnTo>
                  <a:pt x="26247" y="10116"/>
                </a:lnTo>
                <a:lnTo>
                  <a:pt x="26290" y="10163"/>
                </a:lnTo>
                <a:lnTo>
                  <a:pt x="26336" y="10210"/>
                </a:lnTo>
                <a:lnTo>
                  <a:pt x="26383" y="10254"/>
                </a:lnTo>
                <a:lnTo>
                  <a:pt x="26430" y="10298"/>
                </a:lnTo>
                <a:lnTo>
                  <a:pt x="26479" y="10340"/>
                </a:lnTo>
                <a:lnTo>
                  <a:pt x="26528" y="10380"/>
                </a:lnTo>
                <a:lnTo>
                  <a:pt x="26579" y="10419"/>
                </a:lnTo>
                <a:lnTo>
                  <a:pt x="26630" y="10456"/>
                </a:lnTo>
                <a:lnTo>
                  <a:pt x="26682" y="10492"/>
                </a:lnTo>
                <a:lnTo>
                  <a:pt x="26735" y="10525"/>
                </a:lnTo>
                <a:lnTo>
                  <a:pt x="26788" y="10557"/>
                </a:lnTo>
                <a:lnTo>
                  <a:pt x="26843" y="10588"/>
                </a:lnTo>
                <a:lnTo>
                  <a:pt x="26897" y="10618"/>
                </a:lnTo>
                <a:lnTo>
                  <a:pt x="26954" y="10645"/>
                </a:lnTo>
                <a:lnTo>
                  <a:pt x="27010" y="10671"/>
                </a:lnTo>
                <a:lnTo>
                  <a:pt x="27067" y="10695"/>
                </a:lnTo>
                <a:lnTo>
                  <a:pt x="27124" y="10718"/>
                </a:lnTo>
                <a:lnTo>
                  <a:pt x="27182" y="10738"/>
                </a:lnTo>
                <a:lnTo>
                  <a:pt x="27240" y="10758"/>
                </a:lnTo>
                <a:lnTo>
                  <a:pt x="27298" y="10776"/>
                </a:lnTo>
                <a:lnTo>
                  <a:pt x="27357" y="10792"/>
                </a:lnTo>
                <a:lnTo>
                  <a:pt x="27417" y="10807"/>
                </a:lnTo>
                <a:lnTo>
                  <a:pt x="27476" y="10821"/>
                </a:lnTo>
                <a:lnTo>
                  <a:pt x="27535" y="10832"/>
                </a:lnTo>
                <a:lnTo>
                  <a:pt x="27596" y="10841"/>
                </a:lnTo>
                <a:lnTo>
                  <a:pt x="27655" y="10850"/>
                </a:lnTo>
                <a:lnTo>
                  <a:pt x="27716" y="10857"/>
                </a:lnTo>
                <a:lnTo>
                  <a:pt x="27776" y="10862"/>
                </a:lnTo>
                <a:lnTo>
                  <a:pt x="27836" y="10865"/>
                </a:lnTo>
                <a:lnTo>
                  <a:pt x="27897" y="10867"/>
                </a:lnTo>
                <a:lnTo>
                  <a:pt x="27956" y="10868"/>
                </a:lnTo>
                <a:lnTo>
                  <a:pt x="28016" y="10867"/>
                </a:lnTo>
                <a:lnTo>
                  <a:pt x="28077" y="10864"/>
                </a:lnTo>
                <a:lnTo>
                  <a:pt x="28136" y="10860"/>
                </a:lnTo>
                <a:lnTo>
                  <a:pt x="28195" y="10854"/>
                </a:lnTo>
                <a:lnTo>
                  <a:pt x="28255" y="10847"/>
                </a:lnTo>
                <a:lnTo>
                  <a:pt x="28314" y="10838"/>
                </a:lnTo>
                <a:lnTo>
                  <a:pt x="28372" y="10828"/>
                </a:lnTo>
                <a:lnTo>
                  <a:pt x="28431" y="10815"/>
                </a:lnTo>
                <a:lnTo>
                  <a:pt x="28488" y="10802"/>
                </a:lnTo>
                <a:lnTo>
                  <a:pt x="28545" y="10786"/>
                </a:lnTo>
                <a:lnTo>
                  <a:pt x="28603" y="10770"/>
                </a:lnTo>
                <a:lnTo>
                  <a:pt x="28659" y="10752"/>
                </a:lnTo>
                <a:lnTo>
                  <a:pt x="28714" y="10732"/>
                </a:lnTo>
                <a:lnTo>
                  <a:pt x="28769" y="10710"/>
                </a:lnTo>
                <a:lnTo>
                  <a:pt x="28823" y="10687"/>
                </a:lnTo>
                <a:lnTo>
                  <a:pt x="28877" y="10662"/>
                </a:lnTo>
                <a:lnTo>
                  <a:pt x="28930" y="10636"/>
                </a:lnTo>
                <a:lnTo>
                  <a:pt x="28983" y="10609"/>
                </a:lnTo>
                <a:lnTo>
                  <a:pt x="29034" y="10580"/>
                </a:lnTo>
                <a:lnTo>
                  <a:pt x="29083" y="10549"/>
                </a:lnTo>
                <a:lnTo>
                  <a:pt x="29133" y="10517"/>
                </a:lnTo>
                <a:lnTo>
                  <a:pt x="29181" y="10482"/>
                </a:lnTo>
                <a:lnTo>
                  <a:pt x="29229" y="10447"/>
                </a:lnTo>
                <a:lnTo>
                  <a:pt x="29276" y="10411"/>
                </a:lnTo>
                <a:lnTo>
                  <a:pt x="29321" y="10372"/>
                </a:lnTo>
                <a:lnTo>
                  <a:pt x="29366" y="10332"/>
                </a:lnTo>
                <a:lnTo>
                  <a:pt x="29408" y="10291"/>
                </a:lnTo>
                <a:lnTo>
                  <a:pt x="29450" y="10247"/>
                </a:lnTo>
                <a:lnTo>
                  <a:pt x="29491" y="10202"/>
                </a:lnTo>
                <a:lnTo>
                  <a:pt x="29530" y="10157"/>
                </a:lnTo>
                <a:lnTo>
                  <a:pt x="29569" y="10109"/>
                </a:lnTo>
                <a:lnTo>
                  <a:pt x="29605" y="10060"/>
                </a:lnTo>
                <a:lnTo>
                  <a:pt x="29640" y="10009"/>
                </a:lnTo>
                <a:lnTo>
                  <a:pt x="29674" y="9957"/>
                </a:lnTo>
                <a:lnTo>
                  <a:pt x="29707" y="9903"/>
                </a:lnTo>
                <a:lnTo>
                  <a:pt x="29727" y="9868"/>
                </a:lnTo>
                <a:lnTo>
                  <a:pt x="29746" y="9833"/>
                </a:lnTo>
                <a:lnTo>
                  <a:pt x="29764" y="9798"/>
                </a:lnTo>
                <a:lnTo>
                  <a:pt x="29783" y="9761"/>
                </a:lnTo>
                <a:lnTo>
                  <a:pt x="29800" y="9726"/>
                </a:lnTo>
                <a:lnTo>
                  <a:pt x="29817" y="9688"/>
                </a:lnTo>
                <a:lnTo>
                  <a:pt x="29833" y="9652"/>
                </a:lnTo>
                <a:lnTo>
                  <a:pt x="29850" y="9614"/>
                </a:lnTo>
                <a:lnTo>
                  <a:pt x="29864" y="9577"/>
                </a:lnTo>
                <a:lnTo>
                  <a:pt x="29879" y="9538"/>
                </a:lnTo>
                <a:lnTo>
                  <a:pt x="29893" y="9501"/>
                </a:lnTo>
                <a:lnTo>
                  <a:pt x="29906" y="9462"/>
                </a:lnTo>
                <a:lnTo>
                  <a:pt x="29918" y="9424"/>
                </a:lnTo>
                <a:lnTo>
                  <a:pt x="29931" y="9384"/>
                </a:lnTo>
                <a:lnTo>
                  <a:pt x="29942" y="9346"/>
                </a:lnTo>
                <a:lnTo>
                  <a:pt x="29953" y="9306"/>
                </a:lnTo>
                <a:lnTo>
                  <a:pt x="29962" y="9267"/>
                </a:lnTo>
                <a:lnTo>
                  <a:pt x="29971" y="9227"/>
                </a:lnTo>
                <a:lnTo>
                  <a:pt x="29980" y="9188"/>
                </a:lnTo>
                <a:lnTo>
                  <a:pt x="29988" y="9147"/>
                </a:lnTo>
                <a:lnTo>
                  <a:pt x="29994" y="9108"/>
                </a:lnTo>
                <a:lnTo>
                  <a:pt x="30001" y="9068"/>
                </a:lnTo>
                <a:lnTo>
                  <a:pt x="30006" y="9027"/>
                </a:lnTo>
                <a:lnTo>
                  <a:pt x="30011" y="8988"/>
                </a:lnTo>
                <a:lnTo>
                  <a:pt x="30015" y="8947"/>
                </a:lnTo>
                <a:lnTo>
                  <a:pt x="30018" y="8908"/>
                </a:lnTo>
                <a:lnTo>
                  <a:pt x="30020" y="8867"/>
                </a:lnTo>
                <a:lnTo>
                  <a:pt x="30021" y="8827"/>
                </a:lnTo>
                <a:lnTo>
                  <a:pt x="30023" y="8787"/>
                </a:lnTo>
                <a:lnTo>
                  <a:pt x="30023" y="8747"/>
                </a:lnTo>
                <a:lnTo>
                  <a:pt x="30021" y="8707"/>
                </a:lnTo>
                <a:lnTo>
                  <a:pt x="30019" y="8667"/>
                </a:lnTo>
                <a:lnTo>
                  <a:pt x="30017" y="8628"/>
                </a:lnTo>
                <a:lnTo>
                  <a:pt x="30013" y="8588"/>
                </a:lnTo>
                <a:lnTo>
                  <a:pt x="30009" y="8549"/>
                </a:lnTo>
                <a:lnTo>
                  <a:pt x="30004" y="8509"/>
                </a:lnTo>
                <a:lnTo>
                  <a:pt x="29998" y="8471"/>
                </a:lnTo>
                <a:lnTo>
                  <a:pt x="29990" y="8432"/>
                </a:lnTo>
                <a:lnTo>
                  <a:pt x="29982" y="8394"/>
                </a:lnTo>
                <a:lnTo>
                  <a:pt x="29974" y="8355"/>
                </a:lnTo>
                <a:lnTo>
                  <a:pt x="29963" y="8317"/>
                </a:lnTo>
                <a:lnTo>
                  <a:pt x="29953" y="8279"/>
                </a:lnTo>
                <a:lnTo>
                  <a:pt x="29941" y="8242"/>
                </a:lnTo>
                <a:lnTo>
                  <a:pt x="29928" y="8204"/>
                </a:lnTo>
                <a:lnTo>
                  <a:pt x="29914" y="8168"/>
                </a:lnTo>
                <a:lnTo>
                  <a:pt x="29900" y="8130"/>
                </a:lnTo>
                <a:lnTo>
                  <a:pt x="29884" y="8095"/>
                </a:lnTo>
                <a:lnTo>
                  <a:pt x="29867" y="8058"/>
                </a:lnTo>
                <a:lnTo>
                  <a:pt x="29850" y="8023"/>
                </a:lnTo>
                <a:lnTo>
                  <a:pt x="29831" y="7989"/>
                </a:lnTo>
                <a:lnTo>
                  <a:pt x="29811" y="7954"/>
                </a:lnTo>
                <a:lnTo>
                  <a:pt x="29790" y="7920"/>
                </a:lnTo>
                <a:lnTo>
                  <a:pt x="29767" y="7887"/>
                </a:lnTo>
                <a:lnTo>
                  <a:pt x="29745" y="7853"/>
                </a:lnTo>
                <a:lnTo>
                  <a:pt x="29721" y="7821"/>
                </a:lnTo>
                <a:lnTo>
                  <a:pt x="29696" y="7789"/>
                </a:lnTo>
                <a:lnTo>
                  <a:pt x="29670" y="7758"/>
                </a:lnTo>
                <a:lnTo>
                  <a:pt x="29643" y="7726"/>
                </a:lnTo>
                <a:lnTo>
                  <a:pt x="29613" y="7696"/>
                </a:lnTo>
                <a:lnTo>
                  <a:pt x="29584" y="7666"/>
                </a:lnTo>
                <a:lnTo>
                  <a:pt x="29553" y="7637"/>
                </a:lnTo>
                <a:lnTo>
                  <a:pt x="29522" y="7609"/>
                </a:lnTo>
                <a:lnTo>
                  <a:pt x="29488" y="7581"/>
                </a:lnTo>
                <a:lnTo>
                  <a:pt x="29454" y="7554"/>
                </a:lnTo>
                <a:lnTo>
                  <a:pt x="29417" y="7517"/>
                </a:lnTo>
                <a:lnTo>
                  <a:pt x="29384" y="7487"/>
                </a:lnTo>
                <a:lnTo>
                  <a:pt x="29355" y="7461"/>
                </a:lnTo>
                <a:lnTo>
                  <a:pt x="29331" y="7439"/>
                </a:lnTo>
                <a:lnTo>
                  <a:pt x="29297" y="7412"/>
                </a:lnTo>
                <a:lnTo>
                  <a:pt x="29285" y="7403"/>
                </a:lnTo>
                <a:close/>
              </a:path>
            </a:pathLst>
          </a:custGeom>
          <a:solidFill>
            <a:srgbClr val="47BAB8"/>
          </a:solidFill>
          <a:ln w="38100">
            <a:solidFill>
              <a:schemeClr val="bg1"/>
            </a:solidFill>
          </a:ln>
          <a:effectLst>
            <a:outerShdw blurRad="57150" dist="19050" dir="5400000" algn="ctr" rotWithShape="0">
              <a:srgbClr val="000000">
                <a:alpha val="63000"/>
              </a:srgbClr>
            </a:outerShdw>
          </a:effectLst>
        </p:spPr>
        <p:txBody>
          <a:bodyPr rIns="378000" anchor="ctr">
            <a:normAutofit/>
          </a:bodyPr>
          <a:lstStyle/>
          <a:p>
            <a:pPr algn="ctr" defTabSz="1371600">
              <a:defRPr/>
            </a:pPr>
            <a:r>
              <a:rPr lang="en-US" altLang="zh-CN" sz="3000" kern="0">
                <a:solidFill>
                  <a:srgbClr val="FFFFFF"/>
                </a:solidFill>
                <a:latin typeface="#9Slide03 AllRoundGothic" panose="020B0703020202020104" pitchFamily="34" charset="0"/>
                <a:ea typeface="微软雅黑"/>
                <a:cs typeface="+mn-ea"/>
                <a:sym typeface="+mn-lt"/>
              </a:rPr>
              <a:t>Câu 20</a:t>
            </a:r>
            <a:endParaRPr lang="zh-CN" altLang="en-US" sz="3000" kern="0" dirty="0">
              <a:solidFill>
                <a:srgbClr val="FFFFFF"/>
              </a:solidFill>
              <a:latin typeface="#9Slide03 AllRoundGothic" panose="020B0703020202020104" pitchFamily="34" charset="0"/>
              <a:ea typeface="微软雅黑"/>
              <a:cs typeface="+mn-ea"/>
              <a:sym typeface="+mn-lt"/>
            </a:endParaRPr>
          </a:p>
        </p:txBody>
      </p:sp>
      <p:sp>
        <p:nvSpPr>
          <p:cNvPr id="12" name="MH_Text_1" descr="n23 Fb Tran Manh Tung">
            <a:extLst>
              <a:ext uri="{FF2B5EF4-FFF2-40B4-BE49-F238E27FC236}">
                <a16:creationId xmlns:a16="http://schemas.microsoft.com/office/drawing/2014/main" id="{CED61294-3669-2692-0492-A71E56B9084C}"/>
              </a:ext>
            </a:extLst>
          </p:cNvPr>
          <p:cNvSpPr txBox="1">
            <a:spLocks noChangeArrowheads="1"/>
          </p:cNvSpPr>
          <p:nvPr>
            <p:custDataLst>
              <p:tags r:id="rId3"/>
            </p:custDataLst>
          </p:nvPr>
        </p:nvSpPr>
        <p:spPr bwMode="auto">
          <a:xfrm>
            <a:off x="3474720" y="2032149"/>
            <a:ext cx="13975080" cy="1381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just"/>
            <a:r>
              <a:rPr lang="en-US" sz="2800"/>
              <a:t>+ Năng lượng hạt nhân có mặt tích cực, và tiêu cực? </a:t>
            </a:r>
          </a:p>
          <a:p>
            <a:pPr lvl="0" algn="just"/>
            <a:r>
              <a:rPr lang="en-US" sz="2800"/>
              <a:t>+ Điều gì sẽ xảy ra nếu không kiểm soát được phản ứng hạt nhân và sử dụng năng lượng này không vì mục đích hòa bình?</a:t>
            </a:r>
          </a:p>
        </p:txBody>
      </p:sp>
      <p:sp>
        <p:nvSpPr>
          <p:cNvPr id="2" name="MH_Other_5" descr="n23 Fb Tran Manh Tung">
            <a:extLst>
              <a:ext uri="{FF2B5EF4-FFF2-40B4-BE49-F238E27FC236}">
                <a16:creationId xmlns:a16="http://schemas.microsoft.com/office/drawing/2014/main" id="{F15B6D15-C60E-5DFD-3471-B2FCD1B58267}"/>
              </a:ext>
            </a:extLst>
          </p:cNvPr>
          <p:cNvSpPr>
            <a:spLocks noChangeArrowheads="1"/>
          </p:cNvSpPr>
          <p:nvPr>
            <p:custDataLst>
              <p:tags r:id="rId4"/>
            </p:custDataLst>
          </p:nvPr>
        </p:nvSpPr>
        <p:spPr bwMode="auto">
          <a:xfrm rot="1805303" flipH="1">
            <a:off x="1405753" y="720126"/>
            <a:ext cx="1172424" cy="1010529"/>
          </a:xfrm>
          <a:prstGeom prst="triangle">
            <a:avLst>
              <a:gd name="adj" fmla="val 50000"/>
            </a:avLst>
          </a:prstGeom>
          <a:solidFill>
            <a:srgbClr val="FFC305">
              <a:lumMod val="40000"/>
              <a:lumOff val="60000"/>
            </a:srgbClr>
          </a:solidFill>
          <a:ln>
            <a:noFill/>
          </a:ln>
        </p:spPr>
        <p:txBody>
          <a:bodyPr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just" defTabSz="1371600">
              <a:lnSpc>
                <a:spcPct val="130000"/>
              </a:lnSpc>
              <a:defRPr/>
            </a:pPr>
            <a:endParaRPr lang="zh-CN" altLang="en-US" sz="2700" kern="0">
              <a:solidFill>
                <a:srgbClr val="FFFFFF"/>
              </a:solidFill>
              <a:latin typeface="微软雅黑"/>
              <a:ea typeface="微软雅黑"/>
              <a:cs typeface="+mn-ea"/>
              <a:sym typeface="+mn-lt"/>
            </a:endParaRPr>
          </a:p>
        </p:txBody>
      </p:sp>
      <p:sp>
        <p:nvSpPr>
          <p:cNvPr id="18" name="MH_Other_6" descr="n23 Fb Tran Manh Tung">
            <a:extLst>
              <a:ext uri="{FF2B5EF4-FFF2-40B4-BE49-F238E27FC236}">
                <a16:creationId xmlns:a16="http://schemas.microsoft.com/office/drawing/2014/main" id="{2A3C7E10-0D2C-00C3-11B5-7B2169E7FFE6}"/>
              </a:ext>
            </a:extLst>
          </p:cNvPr>
          <p:cNvSpPr>
            <a:spLocks/>
          </p:cNvSpPr>
          <p:nvPr>
            <p:custDataLst>
              <p:tags r:id="rId5"/>
            </p:custDataLst>
          </p:nvPr>
        </p:nvSpPr>
        <p:spPr bwMode="auto">
          <a:xfrm>
            <a:off x="484006" y="200500"/>
            <a:ext cx="1558878" cy="1796498"/>
          </a:xfrm>
          <a:custGeom>
            <a:avLst/>
            <a:gdLst>
              <a:gd name="T0" fmla="*/ 477 w 1030516"/>
              <a:gd name="T1" fmla="*/ 0 h 1186577"/>
              <a:gd name="T2" fmla="*/ 678091 w 1030516"/>
              <a:gd name="T3" fmla="*/ 389224 h 1186577"/>
              <a:gd name="T4" fmla="*/ 0 w 1030516"/>
              <a:gd name="T5" fmla="*/ 783469 h 1186577"/>
              <a:gd name="T6" fmla="*/ 0 60000 65536"/>
              <a:gd name="T7" fmla="*/ 0 60000 65536"/>
              <a:gd name="T8" fmla="*/ 0 60000 65536"/>
              <a:gd name="T9" fmla="*/ 0 w 1030516"/>
              <a:gd name="T10" fmla="*/ 0 h 1186577"/>
              <a:gd name="T11" fmla="*/ 1030516 w 1030516"/>
              <a:gd name="T12" fmla="*/ 1186577 h 1186577"/>
            </a:gdLst>
            <a:ahLst/>
            <a:cxnLst>
              <a:cxn ang="T6">
                <a:pos x="T0" y="T1"/>
              </a:cxn>
              <a:cxn ang="T7">
                <a:pos x="T2" y="T3"/>
              </a:cxn>
              <a:cxn ang="T8">
                <a:pos x="T4" y="T5"/>
              </a:cxn>
            </a:cxnLst>
            <a:rect l="T9" t="T10" r="T11" b="T12"/>
            <a:pathLst>
              <a:path w="1030516" h="1186577">
                <a:moveTo>
                  <a:pt x="724" y="0"/>
                </a:moveTo>
                <a:lnTo>
                  <a:pt x="1030516" y="589487"/>
                </a:lnTo>
                <a:lnTo>
                  <a:pt x="0" y="1186577"/>
                </a:lnTo>
                <a:lnTo>
                  <a:pt x="724" y="0"/>
                </a:lnTo>
                <a:close/>
              </a:path>
            </a:pathLst>
          </a:custGeom>
          <a:solidFill>
            <a:srgbClr val="F97F08"/>
          </a:solidFill>
          <a:ln>
            <a:noFill/>
          </a:ln>
        </p:spPr>
        <p:txBody>
          <a:bodyPr rIns="648000" anchor="ctr"/>
          <a:lstStyle>
            <a:lvl1pPr>
              <a:defRPr>
                <a:solidFill>
                  <a:schemeClr val="tx1"/>
                </a:solidFill>
                <a:latin typeface="等线" pitchFamily="2" charset="-122"/>
                <a:ea typeface="等线" pitchFamily="2" charset="-122"/>
              </a:defRPr>
            </a:lvl1pPr>
            <a:lvl2pPr marL="742950" indent="-285750">
              <a:defRPr>
                <a:solidFill>
                  <a:schemeClr val="tx1"/>
                </a:solidFill>
                <a:latin typeface="等线" pitchFamily="2" charset="-122"/>
                <a:ea typeface="等线" pitchFamily="2" charset="-122"/>
              </a:defRPr>
            </a:lvl2pPr>
            <a:lvl3pPr marL="1143000" indent="-228600">
              <a:defRPr>
                <a:solidFill>
                  <a:schemeClr val="tx1"/>
                </a:solidFill>
                <a:latin typeface="等线" pitchFamily="2" charset="-122"/>
                <a:ea typeface="等线" pitchFamily="2" charset="-122"/>
              </a:defRPr>
            </a:lvl3pPr>
            <a:lvl4pPr marL="1600200" indent="-228600">
              <a:defRPr>
                <a:solidFill>
                  <a:schemeClr val="tx1"/>
                </a:solidFill>
                <a:latin typeface="等线" pitchFamily="2" charset="-122"/>
                <a:ea typeface="等线" pitchFamily="2" charset="-122"/>
              </a:defRPr>
            </a:lvl4pPr>
            <a:lvl5pPr marL="2057400" indent="-228600">
              <a:defRPr>
                <a:solidFill>
                  <a:schemeClr val="tx1"/>
                </a:solidFill>
                <a:latin typeface="等线" pitchFamily="2" charset="-122"/>
                <a:ea typeface="等线" pitchFamily="2" charset="-122"/>
              </a:defRPr>
            </a:lvl5pPr>
            <a:lvl6pPr marL="2514600" indent="-228600" eaLnBrk="0" fontAlgn="base" hangingPunct="0">
              <a:spcBef>
                <a:spcPct val="0"/>
              </a:spcBef>
              <a:spcAft>
                <a:spcPct val="0"/>
              </a:spcAft>
              <a:defRPr>
                <a:solidFill>
                  <a:schemeClr val="tx1"/>
                </a:solidFill>
                <a:latin typeface="等线" pitchFamily="2" charset="-122"/>
                <a:ea typeface="等线" pitchFamily="2" charset="-122"/>
              </a:defRPr>
            </a:lvl6pPr>
            <a:lvl7pPr marL="2971800" indent="-228600" eaLnBrk="0" fontAlgn="base" hangingPunct="0">
              <a:spcBef>
                <a:spcPct val="0"/>
              </a:spcBef>
              <a:spcAft>
                <a:spcPct val="0"/>
              </a:spcAft>
              <a:defRPr>
                <a:solidFill>
                  <a:schemeClr val="tx1"/>
                </a:solidFill>
                <a:latin typeface="等线" pitchFamily="2" charset="-122"/>
                <a:ea typeface="等线" pitchFamily="2" charset="-122"/>
              </a:defRPr>
            </a:lvl7pPr>
            <a:lvl8pPr marL="3429000" indent="-228600" eaLnBrk="0" fontAlgn="base" hangingPunct="0">
              <a:spcBef>
                <a:spcPct val="0"/>
              </a:spcBef>
              <a:spcAft>
                <a:spcPct val="0"/>
              </a:spcAft>
              <a:defRPr>
                <a:solidFill>
                  <a:schemeClr val="tx1"/>
                </a:solidFill>
                <a:latin typeface="等线" pitchFamily="2" charset="-122"/>
                <a:ea typeface="等线" pitchFamily="2" charset="-122"/>
              </a:defRPr>
            </a:lvl8pPr>
            <a:lvl9pPr marL="3886200" indent="-228600" eaLnBrk="0" fontAlgn="base" hangingPunct="0">
              <a:spcBef>
                <a:spcPct val="0"/>
              </a:spcBef>
              <a:spcAft>
                <a:spcPct val="0"/>
              </a:spcAft>
              <a:defRPr>
                <a:solidFill>
                  <a:schemeClr val="tx1"/>
                </a:solidFill>
                <a:latin typeface="等线" pitchFamily="2" charset="-122"/>
                <a:ea typeface="等线" pitchFamily="2" charset="-122"/>
              </a:defRPr>
            </a:lvl9pPr>
          </a:lstStyle>
          <a:p>
            <a:pPr algn="ctr" defTabSz="1371600">
              <a:defRPr/>
            </a:pPr>
            <a:r>
              <a:rPr lang="en-US" altLang="zh-CN" sz="4200" kern="0">
                <a:solidFill>
                  <a:srgbClr val="FFFFFF"/>
                </a:solidFill>
                <a:latin typeface="微软雅黑"/>
                <a:ea typeface="微软雅黑"/>
                <a:cs typeface="+mn-ea"/>
                <a:sym typeface="+mn-lt"/>
              </a:rPr>
              <a:t>II</a:t>
            </a:r>
            <a:endParaRPr lang="zh-CN" altLang="en-US" sz="4200" kern="0" dirty="0">
              <a:solidFill>
                <a:srgbClr val="FFFFFF"/>
              </a:solidFill>
              <a:latin typeface="微软雅黑"/>
              <a:ea typeface="微软雅黑"/>
              <a:cs typeface="+mn-ea"/>
              <a:sym typeface="+mn-lt"/>
            </a:endParaRPr>
          </a:p>
        </p:txBody>
      </p:sp>
      <p:grpSp>
        <p:nvGrpSpPr>
          <p:cNvPr id="7" name="Group 6" descr="n23 Fb Tran Manh Tung">
            <a:extLst>
              <a:ext uri="{FF2B5EF4-FFF2-40B4-BE49-F238E27FC236}">
                <a16:creationId xmlns:a16="http://schemas.microsoft.com/office/drawing/2014/main" id="{54BC9670-6723-156F-2109-2F4B59EF7C9B}"/>
              </a:ext>
            </a:extLst>
          </p:cNvPr>
          <p:cNvGrpSpPr/>
          <p:nvPr/>
        </p:nvGrpSpPr>
        <p:grpSpPr>
          <a:xfrm>
            <a:off x="533448" y="3032718"/>
            <a:ext cx="2751964" cy="2491656"/>
            <a:chOff x="533448" y="3032718"/>
            <a:chExt cx="2751964" cy="2491656"/>
          </a:xfrm>
        </p:grpSpPr>
        <p:pic>
          <p:nvPicPr>
            <p:cNvPr id="4" name="图片 5">
              <a:extLst>
                <a:ext uri="{FF2B5EF4-FFF2-40B4-BE49-F238E27FC236}">
                  <a16:creationId xmlns:a16="http://schemas.microsoft.com/office/drawing/2014/main" id="{03466D7E-4CC8-7550-7089-B1151EDB5D60}"/>
                </a:ext>
              </a:extLst>
            </p:cNvPr>
            <p:cNvPicPr>
              <a:picLocks noChangeAspect="1"/>
            </p:cNvPicPr>
            <p:nvPr/>
          </p:nvPicPr>
          <p:blipFill>
            <a:blip r:embed="rId9"/>
            <a:stretch>
              <a:fillRect/>
            </a:stretch>
          </p:blipFill>
          <p:spPr>
            <a:xfrm>
              <a:off x="533448" y="3032718"/>
              <a:ext cx="1482630" cy="2491656"/>
            </a:xfrm>
            <a:prstGeom prst="rect">
              <a:avLst/>
            </a:prstGeom>
          </p:spPr>
        </p:pic>
        <p:sp>
          <p:nvSpPr>
            <p:cNvPr id="3" name="TextBox 2">
              <a:extLst>
                <a:ext uri="{FF2B5EF4-FFF2-40B4-BE49-F238E27FC236}">
                  <a16:creationId xmlns:a16="http://schemas.microsoft.com/office/drawing/2014/main" id="{52F15DD0-7FBF-2B2F-6ECC-CE57DD548BFE}"/>
                </a:ext>
              </a:extLst>
            </p:cNvPr>
            <p:cNvSpPr txBox="1"/>
            <p:nvPr/>
          </p:nvSpPr>
          <p:spPr>
            <a:xfrm>
              <a:off x="1802782" y="3404646"/>
              <a:ext cx="1482630" cy="1758045"/>
            </a:xfrm>
            <a:prstGeom prst="rect">
              <a:avLst/>
            </a:prstGeom>
            <a:noFill/>
          </p:spPr>
          <p:txBody>
            <a:bodyPr wrap="square">
              <a:spAutoFit/>
            </a:bodyPr>
            <a:lstStyle/>
            <a:p>
              <a:pPr algn="ctr">
                <a:lnSpc>
                  <a:spcPct val="115000"/>
                </a:lnSpc>
              </a:pPr>
              <a:r>
                <a:rPr lang="en-US" sz="3200" b="1">
                  <a:effectLst/>
                  <a:latin typeface="Calibri" panose="020F0502020204030204" pitchFamily="34" charset="0"/>
                  <a:ea typeface="Calibri" panose="020F0502020204030204" pitchFamily="34" charset="0"/>
                  <a:cs typeface="Calibri" panose="020F0502020204030204" pitchFamily="34" charset="0"/>
                </a:rPr>
                <a:t>Mặt tích cực</a:t>
              </a:r>
              <a:r>
                <a:rPr lang="en-US" sz="3200">
                  <a:effectLst/>
                  <a:latin typeface="Calibri" panose="020F0502020204030204" pitchFamily="34" charset="0"/>
                  <a:ea typeface="Calibri" panose="020F0502020204030204" pitchFamily="34" charset="0"/>
                  <a:cs typeface="Calibri" panose="020F0502020204030204" pitchFamily="34" charset="0"/>
                </a:rPr>
                <a:t> </a:t>
              </a:r>
            </a:p>
          </p:txBody>
        </p:sp>
      </p:grpSp>
      <p:grpSp>
        <p:nvGrpSpPr>
          <p:cNvPr id="10" name="Group 9" descr="n23 Fb Tran Manh Tung">
            <a:extLst>
              <a:ext uri="{FF2B5EF4-FFF2-40B4-BE49-F238E27FC236}">
                <a16:creationId xmlns:a16="http://schemas.microsoft.com/office/drawing/2014/main" id="{491CFD29-DE1D-2E00-3C09-A16B160DB973}"/>
              </a:ext>
            </a:extLst>
          </p:cNvPr>
          <p:cNvGrpSpPr/>
          <p:nvPr/>
        </p:nvGrpSpPr>
        <p:grpSpPr>
          <a:xfrm>
            <a:off x="484006" y="5791785"/>
            <a:ext cx="7135994" cy="4379835"/>
            <a:chOff x="3285412" y="3652459"/>
            <a:chExt cx="7620000" cy="4619625"/>
          </a:xfrm>
        </p:grpSpPr>
        <p:pic>
          <p:nvPicPr>
            <p:cNvPr id="23556" name="Picture 4" descr="Khí nhà kính – Wikipedia tiếng Việt">
              <a:extLst>
                <a:ext uri="{FF2B5EF4-FFF2-40B4-BE49-F238E27FC236}">
                  <a16:creationId xmlns:a16="http://schemas.microsoft.com/office/drawing/2014/main" id="{2500D9ED-DBA0-CE81-7A86-C5438CB9C4A3}"/>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285412" y="3652459"/>
              <a:ext cx="7620000" cy="4619625"/>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A9AF53A6-22A4-A713-8F5D-889484E18551}"/>
                </a:ext>
              </a:extLst>
            </p:cNvPr>
            <p:cNvSpPr txBox="1"/>
            <p:nvPr/>
          </p:nvSpPr>
          <p:spPr>
            <a:xfrm>
              <a:off x="3285412" y="7734300"/>
              <a:ext cx="7620000" cy="537784"/>
            </a:xfrm>
            <a:prstGeom prst="rect">
              <a:avLst/>
            </a:prstGeom>
            <a:solidFill>
              <a:schemeClr val="bg1">
                <a:alpha val="50000"/>
              </a:schemeClr>
            </a:solidFill>
          </p:spPr>
          <p:txBody>
            <a:bodyPr wrap="square">
              <a:spAutoFit/>
            </a:bodyPr>
            <a:lstStyle/>
            <a:p>
              <a:pPr marL="342900" lvl="0" indent="-342900" algn="ctr">
                <a:buFont typeface="Wingdings" panose="05000000000000000000" pitchFamily="2" charset="2"/>
                <a:buChar char=""/>
              </a:pPr>
              <a:r>
                <a:rPr lang="en-US" sz="2800">
                  <a:effectLst/>
                  <a:latin typeface="Calibri" panose="020F0502020204030204" pitchFamily="34" charset="0"/>
                  <a:ea typeface="Calibri" panose="020F0502020204030204" pitchFamily="34" charset="0"/>
                  <a:cs typeface="Calibri" panose="020F0502020204030204" pitchFamily="34" charset="0"/>
                </a:rPr>
                <a:t>Thải ra rất ít hoặc không có khí nhà kính. </a:t>
              </a:r>
            </a:p>
          </p:txBody>
        </p:sp>
      </p:grpSp>
      <p:grpSp>
        <p:nvGrpSpPr>
          <p:cNvPr id="14" name="Group 13" descr="n23 Fb Tran Manh Tung">
            <a:extLst>
              <a:ext uri="{FF2B5EF4-FFF2-40B4-BE49-F238E27FC236}">
                <a16:creationId xmlns:a16="http://schemas.microsoft.com/office/drawing/2014/main" id="{9CE11FB8-C4FB-73D3-3B01-A6F0E399FF22}"/>
              </a:ext>
            </a:extLst>
          </p:cNvPr>
          <p:cNvGrpSpPr/>
          <p:nvPr/>
        </p:nvGrpSpPr>
        <p:grpSpPr>
          <a:xfrm>
            <a:off x="5246506" y="4708879"/>
            <a:ext cx="7135994" cy="4388466"/>
            <a:chOff x="5246506" y="4139274"/>
            <a:chExt cx="7620000" cy="4628728"/>
          </a:xfrm>
        </p:grpSpPr>
        <p:pic>
          <p:nvPicPr>
            <p:cNvPr id="23558" name="Picture 6" descr="Uranium được làm giàu như thế nào?">
              <a:extLst>
                <a:ext uri="{FF2B5EF4-FFF2-40B4-BE49-F238E27FC236}">
                  <a16:creationId xmlns:a16="http://schemas.microsoft.com/office/drawing/2014/main" id="{5D50625F-B3AF-B11B-C03D-0566E0D1D17B}"/>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246506" y="4139274"/>
              <a:ext cx="7620000" cy="4619625"/>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F935BC5C-BFA6-517A-4C07-5B50C5930EBD}"/>
                </a:ext>
              </a:extLst>
            </p:cNvPr>
            <p:cNvSpPr txBox="1"/>
            <p:nvPr/>
          </p:nvSpPr>
          <p:spPr>
            <a:xfrm>
              <a:off x="5246506" y="7307179"/>
              <a:ext cx="7620000" cy="1460823"/>
            </a:xfrm>
            <a:prstGeom prst="rect">
              <a:avLst/>
            </a:prstGeom>
            <a:solidFill>
              <a:schemeClr val="bg1">
                <a:alpha val="50000"/>
              </a:schemeClr>
            </a:solidFill>
          </p:spPr>
          <p:txBody>
            <a:bodyPr wrap="square">
              <a:spAutoFit/>
            </a:bodyPr>
            <a:lstStyle/>
            <a:p>
              <a:pPr lvl="0" algn="just">
                <a:buFont typeface="Wingdings" panose="05000000000000000000" pitchFamily="2" charset="2"/>
                <a:buChar char=""/>
              </a:pPr>
              <a:r>
                <a:rPr lang="en-US" sz="2800">
                  <a:effectLst/>
                  <a:latin typeface="Calibri" panose="020F0502020204030204" pitchFamily="34" charset="0"/>
                  <a:ea typeface="Calibri" panose="020F0502020204030204" pitchFamily="34" charset="0"/>
                  <a:cs typeface="Calibri" panose="020F0502020204030204" pitchFamily="34" charset="0"/>
                </a:rPr>
                <a:t>Không sử dụng nguồn nguyên liệu quý giá như hidrocacbon. Lượng Uranium-235 được dùng chiếm một tỷ lệ rất nhỏ 3%/viên nhiên liệu</a:t>
              </a:r>
            </a:p>
          </p:txBody>
        </p:sp>
      </p:grpSp>
      <p:grpSp>
        <p:nvGrpSpPr>
          <p:cNvPr id="16" name="Group 15" descr="n23 Fb Tran Manh Tung">
            <a:extLst>
              <a:ext uri="{FF2B5EF4-FFF2-40B4-BE49-F238E27FC236}">
                <a16:creationId xmlns:a16="http://schemas.microsoft.com/office/drawing/2014/main" id="{DB02E5C9-372E-6165-90D3-0F519DDA2AA0}"/>
              </a:ext>
            </a:extLst>
          </p:cNvPr>
          <p:cNvGrpSpPr/>
          <p:nvPr/>
        </p:nvGrpSpPr>
        <p:grpSpPr>
          <a:xfrm>
            <a:off x="10668002" y="2949879"/>
            <a:ext cx="7138450" cy="4379836"/>
            <a:chOff x="10668002" y="2949879"/>
            <a:chExt cx="7138450" cy="4379836"/>
          </a:xfrm>
        </p:grpSpPr>
        <p:pic>
          <p:nvPicPr>
            <p:cNvPr id="23560" name="Picture 8" descr="Ô nhiễm không khí bụi mịn PM2.5 và PM10">
              <a:extLst>
                <a:ext uri="{FF2B5EF4-FFF2-40B4-BE49-F238E27FC236}">
                  <a16:creationId xmlns:a16="http://schemas.microsoft.com/office/drawing/2014/main" id="{9D6290E8-CD82-E096-9C2C-0290349D2D26}"/>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0668002" y="2949879"/>
              <a:ext cx="7138450" cy="4379836"/>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0E552A39-ACFE-E1C0-E2C5-53F8E8C80A41}"/>
                </a:ext>
              </a:extLst>
            </p:cNvPr>
            <p:cNvSpPr txBox="1"/>
            <p:nvPr/>
          </p:nvSpPr>
          <p:spPr>
            <a:xfrm>
              <a:off x="10668002" y="6362700"/>
              <a:ext cx="7135992" cy="954107"/>
            </a:xfrm>
            <a:prstGeom prst="rect">
              <a:avLst/>
            </a:prstGeom>
            <a:solidFill>
              <a:schemeClr val="bg1">
                <a:alpha val="50000"/>
              </a:schemeClr>
            </a:solidFill>
          </p:spPr>
          <p:txBody>
            <a:bodyPr wrap="square">
              <a:spAutoFit/>
            </a:bodyPr>
            <a:lstStyle/>
            <a:p>
              <a:pPr marL="342900" lvl="0" indent="-342900" algn="just">
                <a:buFont typeface="Wingdings" panose="05000000000000000000" pitchFamily="2" charset="2"/>
                <a:buChar char=""/>
              </a:pPr>
              <a:r>
                <a:rPr lang="en-US" sz="2800">
                  <a:effectLst/>
                  <a:latin typeface="Calibri" panose="020F0502020204030204" pitchFamily="34" charset="0"/>
                  <a:ea typeface="Calibri" panose="020F0502020204030204" pitchFamily="34" charset="0"/>
                  <a:cs typeface="Calibri" panose="020F0502020204030204" pitchFamily="34" charset="0"/>
                </a:rPr>
                <a:t>Không gây ô nhiễm môi trường bởi hạt bụi mịn</a:t>
              </a:r>
            </a:p>
          </p:txBody>
        </p:sp>
      </p:grpSp>
    </p:spTree>
    <p:extLst>
      <p:ext uri="{BB962C8B-B14F-4D97-AF65-F5344CB8AC3E}">
        <p14:creationId xmlns:p14="http://schemas.microsoft.com/office/powerpoint/2010/main" val="3359089259"/>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1000"/>
                                        <p:tgtEl>
                                          <p:spTgt spid="14"/>
                                        </p:tgtEl>
                                      </p:cBhvr>
                                    </p:animEffect>
                                    <p:anim calcmode="lin" valueType="num">
                                      <p:cBhvr>
                                        <p:cTn id="22" dur="1000" fill="hold"/>
                                        <p:tgtEl>
                                          <p:spTgt spid="14"/>
                                        </p:tgtEl>
                                        <p:attrNameLst>
                                          <p:attrName>ppt_x</p:attrName>
                                        </p:attrNameLst>
                                      </p:cBhvr>
                                      <p:tavLst>
                                        <p:tav tm="0">
                                          <p:val>
                                            <p:strVal val="#ppt_x"/>
                                          </p:val>
                                        </p:tav>
                                        <p:tav tm="100000">
                                          <p:val>
                                            <p:strVal val="#ppt_x"/>
                                          </p:val>
                                        </p:tav>
                                      </p:tavLst>
                                    </p:anim>
                                    <p:anim calcmode="lin" valueType="num">
                                      <p:cBhvr>
                                        <p:cTn id="23"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fade">
                                      <p:cBhvr>
                                        <p:cTn id="28" dur="1000"/>
                                        <p:tgtEl>
                                          <p:spTgt spid="16"/>
                                        </p:tgtEl>
                                      </p:cBhvr>
                                    </p:animEffect>
                                    <p:anim calcmode="lin" valueType="num">
                                      <p:cBhvr>
                                        <p:cTn id="29" dur="1000" fill="hold"/>
                                        <p:tgtEl>
                                          <p:spTgt spid="16"/>
                                        </p:tgtEl>
                                        <p:attrNameLst>
                                          <p:attrName>ppt_x</p:attrName>
                                        </p:attrNameLst>
                                      </p:cBhvr>
                                      <p:tavLst>
                                        <p:tav tm="0">
                                          <p:val>
                                            <p:strVal val="#ppt_x"/>
                                          </p:val>
                                        </p:tav>
                                        <p:tav tm="100000">
                                          <p:val>
                                            <p:strVal val="#ppt_x"/>
                                          </p:val>
                                        </p:tav>
                                      </p:tavLst>
                                    </p:anim>
                                    <p:anim calcmode="lin" valueType="num">
                                      <p:cBhvr>
                                        <p:cTn id="30"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24" descr="n23 Fb Tran Manh Tung">
            <a:extLst>
              <a:ext uri="{FF2B5EF4-FFF2-40B4-BE49-F238E27FC236}">
                <a16:creationId xmlns:a16="http://schemas.microsoft.com/office/drawing/2014/main" id="{45A4A0ED-1CE5-7EEA-18DE-AE2CD25CD643}"/>
              </a:ext>
            </a:extLst>
          </p:cNvPr>
          <p:cNvGrpSpPr/>
          <p:nvPr/>
        </p:nvGrpSpPr>
        <p:grpSpPr>
          <a:xfrm>
            <a:off x="6705599" y="2781300"/>
            <a:ext cx="4880603" cy="3474720"/>
            <a:chOff x="6705599" y="2781300"/>
            <a:chExt cx="4880603" cy="3474720"/>
          </a:xfrm>
        </p:grpSpPr>
        <p:pic>
          <p:nvPicPr>
            <p:cNvPr id="23566" name="Picture 14" descr="Than nhập khẩu Indonesia giá tốt | So sánh than nhập khẩu với than QN |">
              <a:extLst>
                <a:ext uri="{FF2B5EF4-FFF2-40B4-BE49-F238E27FC236}">
                  <a16:creationId xmlns:a16="http://schemas.microsoft.com/office/drawing/2014/main" id="{5918DA9E-C680-B0A9-739B-647C68979FAA}"/>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705599" y="2781300"/>
              <a:ext cx="4880603" cy="347472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3" name="TextBox 22">
              <a:extLst>
                <a:ext uri="{FF2B5EF4-FFF2-40B4-BE49-F238E27FC236}">
                  <a16:creationId xmlns:a16="http://schemas.microsoft.com/office/drawing/2014/main" id="{C10A7C93-6CCA-0168-FE39-EC6C0633BFD8}"/>
                </a:ext>
              </a:extLst>
            </p:cNvPr>
            <p:cNvSpPr txBox="1"/>
            <p:nvPr/>
          </p:nvSpPr>
          <p:spPr>
            <a:xfrm>
              <a:off x="8015023" y="3114881"/>
              <a:ext cx="1729797" cy="954107"/>
            </a:xfrm>
            <a:prstGeom prst="rect">
              <a:avLst/>
            </a:prstGeom>
            <a:solidFill>
              <a:schemeClr val="bg1">
                <a:alpha val="50000"/>
              </a:schemeClr>
            </a:solidFill>
          </p:spPr>
          <p:txBody>
            <a:bodyPr wrap="square">
              <a:spAutoFit/>
            </a:bodyPr>
            <a:lstStyle/>
            <a:p>
              <a:pPr lvl="0" algn="ctr"/>
              <a:r>
                <a:rPr lang="en-US" sz="2800" b="1">
                  <a:effectLst/>
                  <a:latin typeface="Calibri" panose="020F0502020204030204" pitchFamily="34" charset="0"/>
                  <a:ea typeface="Calibri" panose="020F0502020204030204" pitchFamily="34" charset="0"/>
                  <a:cs typeface="Calibri" panose="020F0502020204030204" pitchFamily="34" charset="0"/>
                </a:rPr>
                <a:t>gần bằng 1 tấn than</a:t>
              </a:r>
            </a:p>
          </p:txBody>
        </p:sp>
      </p:grpSp>
      <p:pic>
        <p:nvPicPr>
          <p:cNvPr id="35" name="图片 34" descr="n23 Fb Tran Manh Tung"/>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3715999" y="-2931"/>
            <a:ext cx="4560277" cy="2378193"/>
          </a:xfrm>
          <a:prstGeom prst="rect">
            <a:avLst/>
          </a:prstGeom>
        </p:spPr>
      </p:pic>
      <p:sp>
        <p:nvSpPr>
          <p:cNvPr id="5" name="MH_SubTitle_1" descr="n23 Fb Tran Manh Tung">
            <a:extLst>
              <a:ext uri="{FF2B5EF4-FFF2-40B4-BE49-F238E27FC236}">
                <a16:creationId xmlns:a16="http://schemas.microsoft.com/office/drawing/2014/main" id="{9D28E713-95EC-66F4-239B-A093E3023D9A}"/>
              </a:ext>
            </a:extLst>
          </p:cNvPr>
          <p:cNvSpPr/>
          <p:nvPr>
            <p:custDataLst>
              <p:tags r:id="rId1"/>
            </p:custDataLst>
          </p:nvPr>
        </p:nvSpPr>
        <p:spPr>
          <a:xfrm>
            <a:off x="2214176" y="764607"/>
            <a:ext cx="9953474" cy="1206253"/>
          </a:xfrm>
          <a:prstGeom prst="rect">
            <a:avLst/>
          </a:prstGeom>
          <a:solidFill>
            <a:srgbClr val="FFFFFF"/>
          </a:solidFill>
          <a:effectLst/>
        </p:spPr>
        <p:txBody>
          <a:bodyPr anchor="ctr"/>
          <a:lstStyle/>
          <a:p>
            <a:pPr algn="ctr" defTabSz="1828755">
              <a:lnSpc>
                <a:spcPct val="150000"/>
              </a:lnSpc>
              <a:defRPr/>
            </a:pPr>
            <a:r>
              <a:rPr lang="en-US" altLang="zh-CN" sz="2800" kern="0">
                <a:latin typeface="#9Slide03 AllRoundGothic" panose="020B0703020202020104" pitchFamily="34" charset="0"/>
                <a:ea typeface="微软雅黑"/>
                <a:cs typeface="+mn-ea"/>
                <a:sym typeface="+mn-lt"/>
              </a:rPr>
              <a:t>ỨNG DỤNG CỦA VẬT LÍ TRONG CÔNG NGHIỆP HẠT NHÂN</a:t>
            </a:r>
            <a:endParaRPr lang="zh-CN" altLang="en-US" sz="2800" kern="0" dirty="0">
              <a:latin typeface="#9Slide03 AllRoundGothic" panose="020B0703020202020104" pitchFamily="34" charset="0"/>
              <a:ea typeface="微软雅黑"/>
              <a:cs typeface="+mn-ea"/>
              <a:sym typeface="+mn-lt"/>
            </a:endParaRPr>
          </a:p>
        </p:txBody>
      </p:sp>
      <p:sp>
        <p:nvSpPr>
          <p:cNvPr id="11" name="MH_SubTitle_1" descr="n23 Fb Tran Manh Tung">
            <a:extLst>
              <a:ext uri="{FF2B5EF4-FFF2-40B4-BE49-F238E27FC236}">
                <a16:creationId xmlns:a16="http://schemas.microsoft.com/office/drawing/2014/main" id="{7F22ADDC-D372-AA7C-8A01-A1D6425EDDDB}"/>
              </a:ext>
            </a:extLst>
          </p:cNvPr>
          <p:cNvSpPr>
            <a:spLocks/>
          </p:cNvSpPr>
          <p:nvPr>
            <p:custDataLst>
              <p:tags r:id="rId2"/>
            </p:custDataLst>
          </p:nvPr>
        </p:nvSpPr>
        <p:spPr bwMode="auto">
          <a:xfrm>
            <a:off x="1554480" y="2375262"/>
            <a:ext cx="1920240" cy="640080"/>
          </a:xfrm>
          <a:custGeom>
            <a:avLst/>
            <a:gdLst>
              <a:gd name="T0" fmla="*/ 2147483646 w 30720"/>
              <a:gd name="T1" fmla="*/ 2147483646 h 11496"/>
              <a:gd name="T2" fmla="*/ 2147483646 w 30720"/>
              <a:gd name="T3" fmla="*/ 2147483646 h 11496"/>
              <a:gd name="T4" fmla="*/ 2147483646 w 30720"/>
              <a:gd name="T5" fmla="*/ 2147483646 h 11496"/>
              <a:gd name="T6" fmla="*/ 2147483646 w 30720"/>
              <a:gd name="T7" fmla="*/ 2147483646 h 11496"/>
              <a:gd name="T8" fmla="*/ 2147483646 w 30720"/>
              <a:gd name="T9" fmla="*/ 2147483646 h 11496"/>
              <a:gd name="T10" fmla="*/ 2147483646 w 30720"/>
              <a:gd name="T11" fmla="*/ 2147483646 h 11496"/>
              <a:gd name="T12" fmla="*/ 2147483646 w 30720"/>
              <a:gd name="T13" fmla="*/ 2147483646 h 11496"/>
              <a:gd name="T14" fmla="*/ 2147483646 w 30720"/>
              <a:gd name="T15" fmla="*/ 2147483646 h 11496"/>
              <a:gd name="T16" fmla="*/ 2147483646 w 30720"/>
              <a:gd name="T17" fmla="*/ 2147483646 h 11496"/>
              <a:gd name="T18" fmla="*/ 2147483646 w 30720"/>
              <a:gd name="T19" fmla="*/ 2147483646 h 11496"/>
              <a:gd name="T20" fmla="*/ 2147483646 w 30720"/>
              <a:gd name="T21" fmla="*/ 2147483646 h 11496"/>
              <a:gd name="T22" fmla="*/ 2147483646 w 30720"/>
              <a:gd name="T23" fmla="*/ 2147483646 h 11496"/>
              <a:gd name="T24" fmla="*/ 2147483646 w 30720"/>
              <a:gd name="T25" fmla="*/ 2147483646 h 11496"/>
              <a:gd name="T26" fmla="*/ 2147483646 w 30720"/>
              <a:gd name="T27" fmla="*/ 2147483646 h 11496"/>
              <a:gd name="T28" fmla="*/ 2147483646 w 30720"/>
              <a:gd name="T29" fmla="*/ 2147483646 h 11496"/>
              <a:gd name="T30" fmla="*/ 2147483646 w 30720"/>
              <a:gd name="T31" fmla="*/ 2147483646 h 11496"/>
              <a:gd name="T32" fmla="*/ 2147483646 w 30720"/>
              <a:gd name="T33" fmla="*/ 2147483646 h 11496"/>
              <a:gd name="T34" fmla="*/ 2147483646 w 30720"/>
              <a:gd name="T35" fmla="*/ 2147483646 h 11496"/>
              <a:gd name="T36" fmla="*/ 2147483646 w 30720"/>
              <a:gd name="T37" fmla="*/ 2147483646 h 11496"/>
              <a:gd name="T38" fmla="*/ 2147483646 w 30720"/>
              <a:gd name="T39" fmla="*/ 2147483646 h 11496"/>
              <a:gd name="T40" fmla="*/ 2147483646 w 30720"/>
              <a:gd name="T41" fmla="*/ 2147483646 h 11496"/>
              <a:gd name="T42" fmla="*/ 2147483646 w 30720"/>
              <a:gd name="T43" fmla="*/ 2147483646 h 11496"/>
              <a:gd name="T44" fmla="*/ 2147483646 w 30720"/>
              <a:gd name="T45" fmla="*/ 2147483646 h 11496"/>
              <a:gd name="T46" fmla="*/ 2147483646 w 30720"/>
              <a:gd name="T47" fmla="*/ 2147483646 h 11496"/>
              <a:gd name="T48" fmla="*/ 2147483646 w 30720"/>
              <a:gd name="T49" fmla="*/ 2147483646 h 11496"/>
              <a:gd name="T50" fmla="*/ 2147483646 w 30720"/>
              <a:gd name="T51" fmla="*/ 2147483646 h 11496"/>
              <a:gd name="T52" fmla="*/ 2147483646 w 30720"/>
              <a:gd name="T53" fmla="*/ 2147483646 h 11496"/>
              <a:gd name="T54" fmla="*/ 2147483646 w 30720"/>
              <a:gd name="T55" fmla="*/ 2147483646 h 11496"/>
              <a:gd name="T56" fmla="*/ 2147483646 w 30720"/>
              <a:gd name="T57" fmla="*/ 2147483646 h 11496"/>
              <a:gd name="T58" fmla="*/ 2147483646 w 30720"/>
              <a:gd name="T59" fmla="*/ 2147483646 h 11496"/>
              <a:gd name="T60" fmla="*/ 2147483646 w 30720"/>
              <a:gd name="T61" fmla="*/ 2147483646 h 11496"/>
              <a:gd name="T62" fmla="*/ 2147483646 w 30720"/>
              <a:gd name="T63" fmla="*/ 2147483646 h 11496"/>
              <a:gd name="T64" fmla="*/ 2147483646 w 30720"/>
              <a:gd name="T65" fmla="*/ 2147483646 h 11496"/>
              <a:gd name="T66" fmla="*/ 2147483646 w 30720"/>
              <a:gd name="T67" fmla="*/ 2147483646 h 11496"/>
              <a:gd name="T68" fmla="*/ 2147483646 w 30720"/>
              <a:gd name="T69" fmla="*/ 2147483646 h 11496"/>
              <a:gd name="T70" fmla="*/ 2147483646 w 30720"/>
              <a:gd name="T71" fmla="*/ 2147483646 h 11496"/>
              <a:gd name="T72" fmla="*/ 2147483646 w 30720"/>
              <a:gd name="T73" fmla="*/ 2147483646 h 11496"/>
              <a:gd name="T74" fmla="*/ 2147483646 w 30720"/>
              <a:gd name="T75" fmla="*/ 2147483646 h 11496"/>
              <a:gd name="T76" fmla="*/ 2147483646 w 30720"/>
              <a:gd name="T77" fmla="*/ 2147483646 h 11496"/>
              <a:gd name="T78" fmla="*/ 2147483646 w 30720"/>
              <a:gd name="T79" fmla="*/ 2147483646 h 11496"/>
              <a:gd name="T80" fmla="*/ 2147483646 w 30720"/>
              <a:gd name="T81" fmla="*/ 2147483646 h 11496"/>
              <a:gd name="T82" fmla="*/ 2147483646 w 30720"/>
              <a:gd name="T83" fmla="*/ 2147483646 h 11496"/>
              <a:gd name="T84" fmla="*/ 2147483646 w 30720"/>
              <a:gd name="T85" fmla="*/ 2147483646 h 11496"/>
              <a:gd name="T86" fmla="*/ 2147483646 w 30720"/>
              <a:gd name="T87" fmla="*/ 2147483646 h 11496"/>
              <a:gd name="T88" fmla="*/ 2147483646 w 30720"/>
              <a:gd name="T89" fmla="*/ 2147483646 h 11496"/>
              <a:gd name="T90" fmla="*/ 2147483646 w 30720"/>
              <a:gd name="T91" fmla="*/ 2147483646 h 11496"/>
              <a:gd name="T92" fmla="*/ 2147483646 w 30720"/>
              <a:gd name="T93" fmla="*/ 2147483646 h 11496"/>
              <a:gd name="T94" fmla="*/ 2147483646 w 30720"/>
              <a:gd name="T95" fmla="*/ 2147483646 h 11496"/>
              <a:gd name="T96" fmla="*/ 2147483646 w 30720"/>
              <a:gd name="T97" fmla="*/ 2147483646 h 11496"/>
              <a:gd name="T98" fmla="*/ 2147483646 w 30720"/>
              <a:gd name="T99" fmla="*/ 2147483646 h 11496"/>
              <a:gd name="T100" fmla="*/ 2147483646 w 30720"/>
              <a:gd name="T101" fmla="*/ 2147483646 h 11496"/>
              <a:gd name="T102" fmla="*/ 2147483646 w 30720"/>
              <a:gd name="T103" fmla="*/ 2147483646 h 11496"/>
              <a:gd name="T104" fmla="*/ 2147483646 w 30720"/>
              <a:gd name="T105" fmla="*/ 2147483646 h 11496"/>
              <a:gd name="T106" fmla="*/ 2147483646 w 30720"/>
              <a:gd name="T107" fmla="*/ 2147483646 h 11496"/>
              <a:gd name="T108" fmla="*/ 2147483646 w 30720"/>
              <a:gd name="T109" fmla="*/ 2147483646 h 11496"/>
              <a:gd name="T110" fmla="*/ 2147483646 w 30720"/>
              <a:gd name="T111" fmla="*/ 2147483646 h 11496"/>
              <a:gd name="T112" fmla="*/ 2147483646 w 30720"/>
              <a:gd name="T113" fmla="*/ 2147483646 h 11496"/>
              <a:gd name="T114" fmla="*/ 2147483646 w 30720"/>
              <a:gd name="T115" fmla="*/ 2147483646 h 11496"/>
              <a:gd name="T116" fmla="*/ 2147483646 w 30720"/>
              <a:gd name="T117" fmla="*/ 2147483646 h 11496"/>
              <a:gd name="T118" fmla="*/ 2147483646 w 30720"/>
              <a:gd name="T119" fmla="*/ 2147483646 h 11496"/>
              <a:gd name="T120" fmla="*/ 2147483646 w 30720"/>
              <a:gd name="T121" fmla="*/ 2147483646 h 11496"/>
              <a:gd name="T122" fmla="*/ 2147483646 w 30720"/>
              <a:gd name="T123" fmla="*/ 2147483646 h 11496"/>
              <a:gd name="T124" fmla="*/ 2147483646 w 30720"/>
              <a:gd name="T125" fmla="*/ 2147483646 h 1149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720" h="11496">
                <a:moveTo>
                  <a:pt x="29285" y="7403"/>
                </a:moveTo>
                <a:lnTo>
                  <a:pt x="29285" y="7403"/>
                </a:lnTo>
                <a:lnTo>
                  <a:pt x="29232" y="7379"/>
                </a:lnTo>
                <a:lnTo>
                  <a:pt x="29180" y="7357"/>
                </a:lnTo>
                <a:lnTo>
                  <a:pt x="29127" y="7336"/>
                </a:lnTo>
                <a:lnTo>
                  <a:pt x="29073" y="7316"/>
                </a:lnTo>
                <a:lnTo>
                  <a:pt x="29020" y="7298"/>
                </a:lnTo>
                <a:lnTo>
                  <a:pt x="28966" y="7280"/>
                </a:lnTo>
                <a:lnTo>
                  <a:pt x="28913" y="7264"/>
                </a:lnTo>
                <a:lnTo>
                  <a:pt x="28859" y="7251"/>
                </a:lnTo>
                <a:lnTo>
                  <a:pt x="28804" y="7237"/>
                </a:lnTo>
                <a:lnTo>
                  <a:pt x="28750" y="7226"/>
                </a:lnTo>
                <a:lnTo>
                  <a:pt x="28697" y="7216"/>
                </a:lnTo>
                <a:lnTo>
                  <a:pt x="28643" y="7208"/>
                </a:lnTo>
                <a:lnTo>
                  <a:pt x="28589" y="7202"/>
                </a:lnTo>
                <a:lnTo>
                  <a:pt x="28535" y="7198"/>
                </a:lnTo>
                <a:lnTo>
                  <a:pt x="28482" y="7195"/>
                </a:lnTo>
                <a:lnTo>
                  <a:pt x="28429" y="7194"/>
                </a:lnTo>
                <a:lnTo>
                  <a:pt x="28376" y="7194"/>
                </a:lnTo>
                <a:lnTo>
                  <a:pt x="28322" y="7197"/>
                </a:lnTo>
                <a:lnTo>
                  <a:pt x="28269" y="7201"/>
                </a:lnTo>
                <a:lnTo>
                  <a:pt x="28217" y="7207"/>
                </a:lnTo>
                <a:lnTo>
                  <a:pt x="28165" y="7215"/>
                </a:lnTo>
                <a:lnTo>
                  <a:pt x="28113" y="7226"/>
                </a:lnTo>
                <a:lnTo>
                  <a:pt x="28062" y="7238"/>
                </a:lnTo>
                <a:lnTo>
                  <a:pt x="28011" y="7253"/>
                </a:lnTo>
                <a:lnTo>
                  <a:pt x="27960" y="7270"/>
                </a:lnTo>
                <a:lnTo>
                  <a:pt x="27910" y="7289"/>
                </a:lnTo>
                <a:lnTo>
                  <a:pt x="27861" y="7310"/>
                </a:lnTo>
                <a:lnTo>
                  <a:pt x="27812" y="7334"/>
                </a:lnTo>
                <a:lnTo>
                  <a:pt x="27763" y="7360"/>
                </a:lnTo>
                <a:lnTo>
                  <a:pt x="27717" y="7388"/>
                </a:lnTo>
                <a:lnTo>
                  <a:pt x="27670" y="7418"/>
                </a:lnTo>
                <a:lnTo>
                  <a:pt x="27623" y="7452"/>
                </a:lnTo>
                <a:lnTo>
                  <a:pt x="27600" y="7473"/>
                </a:lnTo>
                <a:lnTo>
                  <a:pt x="27578" y="7494"/>
                </a:lnTo>
                <a:lnTo>
                  <a:pt x="27556" y="7516"/>
                </a:lnTo>
                <a:lnTo>
                  <a:pt x="27535" y="7539"/>
                </a:lnTo>
                <a:lnTo>
                  <a:pt x="27515" y="7562"/>
                </a:lnTo>
                <a:lnTo>
                  <a:pt x="27495" y="7586"/>
                </a:lnTo>
                <a:lnTo>
                  <a:pt x="27476" y="7611"/>
                </a:lnTo>
                <a:lnTo>
                  <a:pt x="27457" y="7636"/>
                </a:lnTo>
                <a:lnTo>
                  <a:pt x="27440" y="7662"/>
                </a:lnTo>
                <a:lnTo>
                  <a:pt x="27422" y="7689"/>
                </a:lnTo>
                <a:lnTo>
                  <a:pt x="27405" y="7716"/>
                </a:lnTo>
                <a:lnTo>
                  <a:pt x="27390" y="7743"/>
                </a:lnTo>
                <a:lnTo>
                  <a:pt x="27374" y="7771"/>
                </a:lnTo>
                <a:lnTo>
                  <a:pt x="27360" y="7799"/>
                </a:lnTo>
                <a:lnTo>
                  <a:pt x="27345" y="7827"/>
                </a:lnTo>
                <a:lnTo>
                  <a:pt x="27332" y="7857"/>
                </a:lnTo>
                <a:lnTo>
                  <a:pt x="27319" y="7887"/>
                </a:lnTo>
                <a:lnTo>
                  <a:pt x="27307" y="7916"/>
                </a:lnTo>
                <a:lnTo>
                  <a:pt x="27296" y="7946"/>
                </a:lnTo>
                <a:lnTo>
                  <a:pt x="27286" y="7976"/>
                </a:lnTo>
                <a:lnTo>
                  <a:pt x="27276" y="8006"/>
                </a:lnTo>
                <a:lnTo>
                  <a:pt x="27268" y="8038"/>
                </a:lnTo>
                <a:lnTo>
                  <a:pt x="27260" y="8069"/>
                </a:lnTo>
                <a:lnTo>
                  <a:pt x="27252" y="8099"/>
                </a:lnTo>
                <a:lnTo>
                  <a:pt x="27246" y="8130"/>
                </a:lnTo>
                <a:lnTo>
                  <a:pt x="27241" y="8161"/>
                </a:lnTo>
                <a:lnTo>
                  <a:pt x="27236" y="8193"/>
                </a:lnTo>
                <a:lnTo>
                  <a:pt x="27231" y="8224"/>
                </a:lnTo>
                <a:lnTo>
                  <a:pt x="27228" y="8255"/>
                </a:lnTo>
                <a:lnTo>
                  <a:pt x="27226" y="8286"/>
                </a:lnTo>
                <a:lnTo>
                  <a:pt x="27225" y="8318"/>
                </a:lnTo>
                <a:lnTo>
                  <a:pt x="27224" y="8348"/>
                </a:lnTo>
                <a:lnTo>
                  <a:pt x="27225" y="8379"/>
                </a:lnTo>
                <a:lnTo>
                  <a:pt x="27226" y="8409"/>
                </a:lnTo>
                <a:lnTo>
                  <a:pt x="27228" y="8440"/>
                </a:lnTo>
                <a:lnTo>
                  <a:pt x="27231" y="8471"/>
                </a:lnTo>
                <a:lnTo>
                  <a:pt x="27236" y="8500"/>
                </a:lnTo>
                <a:lnTo>
                  <a:pt x="27241" y="8530"/>
                </a:lnTo>
                <a:lnTo>
                  <a:pt x="27247" y="8559"/>
                </a:lnTo>
                <a:lnTo>
                  <a:pt x="27254" y="8588"/>
                </a:lnTo>
                <a:lnTo>
                  <a:pt x="27263" y="8617"/>
                </a:lnTo>
                <a:lnTo>
                  <a:pt x="27271" y="8645"/>
                </a:lnTo>
                <a:lnTo>
                  <a:pt x="27281" y="8674"/>
                </a:lnTo>
                <a:lnTo>
                  <a:pt x="27293" y="8701"/>
                </a:lnTo>
                <a:lnTo>
                  <a:pt x="27304" y="8728"/>
                </a:lnTo>
                <a:lnTo>
                  <a:pt x="27318" y="8754"/>
                </a:lnTo>
                <a:lnTo>
                  <a:pt x="27331" y="8780"/>
                </a:lnTo>
                <a:lnTo>
                  <a:pt x="27347" y="8805"/>
                </a:lnTo>
                <a:lnTo>
                  <a:pt x="27364" y="8830"/>
                </a:lnTo>
                <a:lnTo>
                  <a:pt x="27381" y="8854"/>
                </a:lnTo>
                <a:lnTo>
                  <a:pt x="27399" y="8876"/>
                </a:lnTo>
                <a:lnTo>
                  <a:pt x="27419" y="8899"/>
                </a:lnTo>
                <a:lnTo>
                  <a:pt x="27440" y="8921"/>
                </a:lnTo>
                <a:lnTo>
                  <a:pt x="27462" y="8943"/>
                </a:lnTo>
                <a:lnTo>
                  <a:pt x="27484" y="8963"/>
                </a:lnTo>
                <a:lnTo>
                  <a:pt x="27509" y="8983"/>
                </a:lnTo>
                <a:lnTo>
                  <a:pt x="27534" y="9001"/>
                </a:lnTo>
                <a:lnTo>
                  <a:pt x="27560" y="9019"/>
                </a:lnTo>
                <a:lnTo>
                  <a:pt x="27589" y="9036"/>
                </a:lnTo>
                <a:lnTo>
                  <a:pt x="27618" y="9052"/>
                </a:lnTo>
                <a:lnTo>
                  <a:pt x="27648" y="9067"/>
                </a:lnTo>
                <a:lnTo>
                  <a:pt x="27679" y="9081"/>
                </a:lnTo>
                <a:lnTo>
                  <a:pt x="27711" y="9094"/>
                </a:lnTo>
                <a:lnTo>
                  <a:pt x="27746" y="9106"/>
                </a:lnTo>
                <a:lnTo>
                  <a:pt x="27734" y="9013"/>
                </a:lnTo>
                <a:lnTo>
                  <a:pt x="27730" y="8964"/>
                </a:lnTo>
                <a:lnTo>
                  <a:pt x="27727" y="8916"/>
                </a:lnTo>
                <a:lnTo>
                  <a:pt x="27724" y="8866"/>
                </a:lnTo>
                <a:lnTo>
                  <a:pt x="27722" y="8816"/>
                </a:lnTo>
                <a:lnTo>
                  <a:pt x="27721" y="8767"/>
                </a:lnTo>
                <a:lnTo>
                  <a:pt x="27721" y="8717"/>
                </a:lnTo>
                <a:lnTo>
                  <a:pt x="27722" y="8667"/>
                </a:lnTo>
                <a:lnTo>
                  <a:pt x="27725" y="8617"/>
                </a:lnTo>
                <a:lnTo>
                  <a:pt x="27729" y="8568"/>
                </a:lnTo>
                <a:lnTo>
                  <a:pt x="27734" y="8519"/>
                </a:lnTo>
                <a:lnTo>
                  <a:pt x="27743" y="8472"/>
                </a:lnTo>
                <a:lnTo>
                  <a:pt x="27752" y="8425"/>
                </a:lnTo>
                <a:lnTo>
                  <a:pt x="27763" y="8378"/>
                </a:lnTo>
                <a:lnTo>
                  <a:pt x="27776" y="8333"/>
                </a:lnTo>
                <a:lnTo>
                  <a:pt x="27783" y="8311"/>
                </a:lnTo>
                <a:lnTo>
                  <a:pt x="27792" y="8289"/>
                </a:lnTo>
                <a:lnTo>
                  <a:pt x="27800" y="8268"/>
                </a:lnTo>
                <a:lnTo>
                  <a:pt x="27809" y="8247"/>
                </a:lnTo>
                <a:lnTo>
                  <a:pt x="27820" y="8226"/>
                </a:lnTo>
                <a:lnTo>
                  <a:pt x="27829" y="8206"/>
                </a:lnTo>
                <a:lnTo>
                  <a:pt x="27840" y="8185"/>
                </a:lnTo>
                <a:lnTo>
                  <a:pt x="27852" y="8167"/>
                </a:lnTo>
                <a:lnTo>
                  <a:pt x="27864" y="8148"/>
                </a:lnTo>
                <a:lnTo>
                  <a:pt x="27877" y="8129"/>
                </a:lnTo>
                <a:lnTo>
                  <a:pt x="27890" y="8112"/>
                </a:lnTo>
                <a:lnTo>
                  <a:pt x="27905" y="8094"/>
                </a:lnTo>
                <a:lnTo>
                  <a:pt x="27921" y="8077"/>
                </a:lnTo>
                <a:lnTo>
                  <a:pt x="27936" y="8061"/>
                </a:lnTo>
                <a:lnTo>
                  <a:pt x="27953" y="8045"/>
                </a:lnTo>
                <a:lnTo>
                  <a:pt x="27970" y="8029"/>
                </a:lnTo>
                <a:lnTo>
                  <a:pt x="27987" y="8015"/>
                </a:lnTo>
                <a:lnTo>
                  <a:pt x="28006" y="8001"/>
                </a:lnTo>
                <a:lnTo>
                  <a:pt x="28026" y="7988"/>
                </a:lnTo>
                <a:lnTo>
                  <a:pt x="28047" y="7975"/>
                </a:lnTo>
                <a:lnTo>
                  <a:pt x="28067" y="7963"/>
                </a:lnTo>
                <a:lnTo>
                  <a:pt x="28089" y="7951"/>
                </a:lnTo>
                <a:lnTo>
                  <a:pt x="28112" y="7941"/>
                </a:lnTo>
                <a:lnTo>
                  <a:pt x="28136" y="7931"/>
                </a:lnTo>
                <a:lnTo>
                  <a:pt x="28160" y="7922"/>
                </a:lnTo>
                <a:lnTo>
                  <a:pt x="28186" y="7914"/>
                </a:lnTo>
                <a:lnTo>
                  <a:pt x="28212" y="7906"/>
                </a:lnTo>
                <a:lnTo>
                  <a:pt x="28240" y="7899"/>
                </a:lnTo>
                <a:lnTo>
                  <a:pt x="28268" y="7893"/>
                </a:lnTo>
                <a:lnTo>
                  <a:pt x="28298" y="7889"/>
                </a:lnTo>
                <a:lnTo>
                  <a:pt x="28328" y="7885"/>
                </a:lnTo>
                <a:lnTo>
                  <a:pt x="28358" y="7880"/>
                </a:lnTo>
                <a:lnTo>
                  <a:pt x="28384" y="7882"/>
                </a:lnTo>
                <a:lnTo>
                  <a:pt x="28410" y="7883"/>
                </a:lnTo>
                <a:lnTo>
                  <a:pt x="28435" y="7884"/>
                </a:lnTo>
                <a:lnTo>
                  <a:pt x="28460" y="7887"/>
                </a:lnTo>
                <a:lnTo>
                  <a:pt x="28485" y="7890"/>
                </a:lnTo>
                <a:lnTo>
                  <a:pt x="28510" y="7893"/>
                </a:lnTo>
                <a:lnTo>
                  <a:pt x="28535" y="7898"/>
                </a:lnTo>
                <a:lnTo>
                  <a:pt x="28559" y="7903"/>
                </a:lnTo>
                <a:lnTo>
                  <a:pt x="28583" y="7909"/>
                </a:lnTo>
                <a:lnTo>
                  <a:pt x="28607" y="7915"/>
                </a:lnTo>
                <a:lnTo>
                  <a:pt x="28630" y="7922"/>
                </a:lnTo>
                <a:lnTo>
                  <a:pt x="28654" y="7929"/>
                </a:lnTo>
                <a:lnTo>
                  <a:pt x="28676" y="7938"/>
                </a:lnTo>
                <a:lnTo>
                  <a:pt x="28699" y="7947"/>
                </a:lnTo>
                <a:lnTo>
                  <a:pt x="28721" y="7956"/>
                </a:lnTo>
                <a:lnTo>
                  <a:pt x="28743" y="7966"/>
                </a:lnTo>
                <a:lnTo>
                  <a:pt x="28765" y="7976"/>
                </a:lnTo>
                <a:lnTo>
                  <a:pt x="28787" y="7988"/>
                </a:lnTo>
                <a:lnTo>
                  <a:pt x="28808" y="7999"/>
                </a:lnTo>
                <a:lnTo>
                  <a:pt x="28828" y="8012"/>
                </a:lnTo>
                <a:lnTo>
                  <a:pt x="28869" y="8038"/>
                </a:lnTo>
                <a:lnTo>
                  <a:pt x="28908" y="8065"/>
                </a:lnTo>
                <a:lnTo>
                  <a:pt x="28945" y="8095"/>
                </a:lnTo>
                <a:lnTo>
                  <a:pt x="28981" y="8126"/>
                </a:lnTo>
                <a:lnTo>
                  <a:pt x="29016" y="8159"/>
                </a:lnTo>
                <a:lnTo>
                  <a:pt x="29048" y="8195"/>
                </a:lnTo>
                <a:lnTo>
                  <a:pt x="29078" y="8231"/>
                </a:lnTo>
                <a:lnTo>
                  <a:pt x="29107" y="8270"/>
                </a:lnTo>
                <a:lnTo>
                  <a:pt x="29134" y="8309"/>
                </a:lnTo>
                <a:lnTo>
                  <a:pt x="29159" y="8351"/>
                </a:lnTo>
                <a:lnTo>
                  <a:pt x="29182" y="8394"/>
                </a:lnTo>
                <a:lnTo>
                  <a:pt x="29202" y="8436"/>
                </a:lnTo>
                <a:lnTo>
                  <a:pt x="29221" y="8481"/>
                </a:lnTo>
                <a:lnTo>
                  <a:pt x="29229" y="8504"/>
                </a:lnTo>
                <a:lnTo>
                  <a:pt x="29238" y="8527"/>
                </a:lnTo>
                <a:lnTo>
                  <a:pt x="29245" y="8551"/>
                </a:lnTo>
                <a:lnTo>
                  <a:pt x="29251" y="8574"/>
                </a:lnTo>
                <a:lnTo>
                  <a:pt x="29257" y="8598"/>
                </a:lnTo>
                <a:lnTo>
                  <a:pt x="29263" y="8621"/>
                </a:lnTo>
                <a:lnTo>
                  <a:pt x="29268" y="8645"/>
                </a:lnTo>
                <a:lnTo>
                  <a:pt x="29272" y="8670"/>
                </a:lnTo>
                <a:lnTo>
                  <a:pt x="29275" y="8694"/>
                </a:lnTo>
                <a:lnTo>
                  <a:pt x="29278" y="8719"/>
                </a:lnTo>
                <a:lnTo>
                  <a:pt x="29280" y="8744"/>
                </a:lnTo>
                <a:lnTo>
                  <a:pt x="29282" y="8769"/>
                </a:lnTo>
                <a:lnTo>
                  <a:pt x="29283" y="8794"/>
                </a:lnTo>
                <a:lnTo>
                  <a:pt x="29283" y="8820"/>
                </a:lnTo>
                <a:lnTo>
                  <a:pt x="29283" y="8845"/>
                </a:lnTo>
                <a:lnTo>
                  <a:pt x="29282" y="8871"/>
                </a:lnTo>
                <a:lnTo>
                  <a:pt x="29280" y="8897"/>
                </a:lnTo>
                <a:lnTo>
                  <a:pt x="29278" y="8922"/>
                </a:lnTo>
                <a:lnTo>
                  <a:pt x="29271" y="8974"/>
                </a:lnTo>
                <a:lnTo>
                  <a:pt x="29262" y="9024"/>
                </a:lnTo>
                <a:lnTo>
                  <a:pt x="29251" y="9074"/>
                </a:lnTo>
                <a:lnTo>
                  <a:pt x="29238" y="9123"/>
                </a:lnTo>
                <a:lnTo>
                  <a:pt x="29223" y="9171"/>
                </a:lnTo>
                <a:lnTo>
                  <a:pt x="29206" y="9219"/>
                </a:lnTo>
                <a:lnTo>
                  <a:pt x="29188" y="9265"/>
                </a:lnTo>
                <a:lnTo>
                  <a:pt x="29167" y="9310"/>
                </a:lnTo>
                <a:lnTo>
                  <a:pt x="29144" y="9355"/>
                </a:lnTo>
                <a:lnTo>
                  <a:pt x="29120" y="9398"/>
                </a:lnTo>
                <a:lnTo>
                  <a:pt x="29094" y="9441"/>
                </a:lnTo>
                <a:lnTo>
                  <a:pt x="29067" y="9481"/>
                </a:lnTo>
                <a:lnTo>
                  <a:pt x="29038" y="9522"/>
                </a:lnTo>
                <a:lnTo>
                  <a:pt x="29006" y="9560"/>
                </a:lnTo>
                <a:lnTo>
                  <a:pt x="28974" y="9599"/>
                </a:lnTo>
                <a:lnTo>
                  <a:pt x="28941" y="9635"/>
                </a:lnTo>
                <a:lnTo>
                  <a:pt x="28905" y="9671"/>
                </a:lnTo>
                <a:lnTo>
                  <a:pt x="28869" y="9704"/>
                </a:lnTo>
                <a:lnTo>
                  <a:pt x="28831" y="9737"/>
                </a:lnTo>
                <a:lnTo>
                  <a:pt x="28792" y="9768"/>
                </a:lnTo>
                <a:lnTo>
                  <a:pt x="28751" y="9798"/>
                </a:lnTo>
                <a:lnTo>
                  <a:pt x="28710" y="9827"/>
                </a:lnTo>
                <a:lnTo>
                  <a:pt x="28666" y="9854"/>
                </a:lnTo>
                <a:lnTo>
                  <a:pt x="28622" y="9879"/>
                </a:lnTo>
                <a:lnTo>
                  <a:pt x="28578" y="9903"/>
                </a:lnTo>
                <a:lnTo>
                  <a:pt x="28532" y="9926"/>
                </a:lnTo>
                <a:lnTo>
                  <a:pt x="28484" y="9946"/>
                </a:lnTo>
                <a:lnTo>
                  <a:pt x="28436" y="9965"/>
                </a:lnTo>
                <a:lnTo>
                  <a:pt x="28387" y="9983"/>
                </a:lnTo>
                <a:lnTo>
                  <a:pt x="28337" y="9999"/>
                </a:lnTo>
                <a:lnTo>
                  <a:pt x="28287" y="10013"/>
                </a:lnTo>
                <a:lnTo>
                  <a:pt x="28236" y="10025"/>
                </a:lnTo>
                <a:lnTo>
                  <a:pt x="28189" y="10031"/>
                </a:lnTo>
                <a:lnTo>
                  <a:pt x="28143" y="10035"/>
                </a:lnTo>
                <a:lnTo>
                  <a:pt x="28098" y="10038"/>
                </a:lnTo>
                <a:lnTo>
                  <a:pt x="28052" y="10040"/>
                </a:lnTo>
                <a:lnTo>
                  <a:pt x="28006" y="10041"/>
                </a:lnTo>
                <a:lnTo>
                  <a:pt x="27960" y="10040"/>
                </a:lnTo>
                <a:lnTo>
                  <a:pt x="27915" y="10039"/>
                </a:lnTo>
                <a:lnTo>
                  <a:pt x="27870" y="10036"/>
                </a:lnTo>
                <a:lnTo>
                  <a:pt x="27825" y="10033"/>
                </a:lnTo>
                <a:lnTo>
                  <a:pt x="27780" y="10028"/>
                </a:lnTo>
                <a:lnTo>
                  <a:pt x="27735" y="10021"/>
                </a:lnTo>
                <a:lnTo>
                  <a:pt x="27691" y="10014"/>
                </a:lnTo>
                <a:lnTo>
                  <a:pt x="27647" y="10005"/>
                </a:lnTo>
                <a:lnTo>
                  <a:pt x="27602" y="9995"/>
                </a:lnTo>
                <a:lnTo>
                  <a:pt x="27559" y="9984"/>
                </a:lnTo>
                <a:lnTo>
                  <a:pt x="27516" y="9972"/>
                </a:lnTo>
                <a:lnTo>
                  <a:pt x="27473" y="9958"/>
                </a:lnTo>
                <a:lnTo>
                  <a:pt x="27430" y="9943"/>
                </a:lnTo>
                <a:lnTo>
                  <a:pt x="27388" y="9928"/>
                </a:lnTo>
                <a:lnTo>
                  <a:pt x="27346" y="9910"/>
                </a:lnTo>
                <a:lnTo>
                  <a:pt x="27305" y="9891"/>
                </a:lnTo>
                <a:lnTo>
                  <a:pt x="27265" y="9871"/>
                </a:lnTo>
                <a:lnTo>
                  <a:pt x="27224" y="9850"/>
                </a:lnTo>
                <a:lnTo>
                  <a:pt x="27185" y="9828"/>
                </a:lnTo>
                <a:lnTo>
                  <a:pt x="27145" y="9803"/>
                </a:lnTo>
                <a:lnTo>
                  <a:pt x="27107" y="9778"/>
                </a:lnTo>
                <a:lnTo>
                  <a:pt x="27068" y="9751"/>
                </a:lnTo>
                <a:lnTo>
                  <a:pt x="27031" y="9723"/>
                </a:lnTo>
                <a:lnTo>
                  <a:pt x="26994" y="9693"/>
                </a:lnTo>
                <a:lnTo>
                  <a:pt x="26958" y="9662"/>
                </a:lnTo>
                <a:lnTo>
                  <a:pt x="26922" y="9630"/>
                </a:lnTo>
                <a:lnTo>
                  <a:pt x="26888" y="9597"/>
                </a:lnTo>
                <a:lnTo>
                  <a:pt x="26854" y="9559"/>
                </a:lnTo>
                <a:lnTo>
                  <a:pt x="26821" y="9521"/>
                </a:lnTo>
                <a:lnTo>
                  <a:pt x="26790" y="9482"/>
                </a:lnTo>
                <a:lnTo>
                  <a:pt x="26761" y="9443"/>
                </a:lnTo>
                <a:lnTo>
                  <a:pt x="26732" y="9403"/>
                </a:lnTo>
                <a:lnTo>
                  <a:pt x="26705" y="9364"/>
                </a:lnTo>
                <a:lnTo>
                  <a:pt x="26679" y="9323"/>
                </a:lnTo>
                <a:lnTo>
                  <a:pt x="26655" y="9282"/>
                </a:lnTo>
                <a:lnTo>
                  <a:pt x="26631" y="9241"/>
                </a:lnTo>
                <a:lnTo>
                  <a:pt x="26609" y="9199"/>
                </a:lnTo>
                <a:lnTo>
                  <a:pt x="26588" y="9157"/>
                </a:lnTo>
                <a:lnTo>
                  <a:pt x="26568" y="9115"/>
                </a:lnTo>
                <a:lnTo>
                  <a:pt x="26551" y="9073"/>
                </a:lnTo>
                <a:lnTo>
                  <a:pt x="26533" y="9029"/>
                </a:lnTo>
                <a:lnTo>
                  <a:pt x="26517" y="8987"/>
                </a:lnTo>
                <a:lnTo>
                  <a:pt x="26503" y="8943"/>
                </a:lnTo>
                <a:lnTo>
                  <a:pt x="26489" y="8900"/>
                </a:lnTo>
                <a:lnTo>
                  <a:pt x="26477" y="8857"/>
                </a:lnTo>
                <a:lnTo>
                  <a:pt x="26466" y="8812"/>
                </a:lnTo>
                <a:lnTo>
                  <a:pt x="26456" y="8768"/>
                </a:lnTo>
                <a:lnTo>
                  <a:pt x="26448" y="8723"/>
                </a:lnTo>
                <a:lnTo>
                  <a:pt x="26440" y="8680"/>
                </a:lnTo>
                <a:lnTo>
                  <a:pt x="26434" y="8635"/>
                </a:lnTo>
                <a:lnTo>
                  <a:pt x="26429" y="8590"/>
                </a:lnTo>
                <a:lnTo>
                  <a:pt x="26425" y="8546"/>
                </a:lnTo>
                <a:lnTo>
                  <a:pt x="26422" y="8501"/>
                </a:lnTo>
                <a:lnTo>
                  <a:pt x="26421" y="8456"/>
                </a:lnTo>
                <a:lnTo>
                  <a:pt x="26419" y="8412"/>
                </a:lnTo>
                <a:lnTo>
                  <a:pt x="26419" y="8368"/>
                </a:lnTo>
                <a:lnTo>
                  <a:pt x="26422" y="8323"/>
                </a:lnTo>
                <a:lnTo>
                  <a:pt x="26425" y="8278"/>
                </a:lnTo>
                <a:lnTo>
                  <a:pt x="26428" y="8233"/>
                </a:lnTo>
                <a:lnTo>
                  <a:pt x="26433" y="8189"/>
                </a:lnTo>
                <a:lnTo>
                  <a:pt x="26439" y="8145"/>
                </a:lnTo>
                <a:lnTo>
                  <a:pt x="26445" y="8100"/>
                </a:lnTo>
                <a:lnTo>
                  <a:pt x="26454" y="8056"/>
                </a:lnTo>
                <a:lnTo>
                  <a:pt x="26463" y="8013"/>
                </a:lnTo>
                <a:lnTo>
                  <a:pt x="26473" y="7969"/>
                </a:lnTo>
                <a:lnTo>
                  <a:pt x="26484" y="7925"/>
                </a:lnTo>
                <a:lnTo>
                  <a:pt x="26497" y="7882"/>
                </a:lnTo>
                <a:lnTo>
                  <a:pt x="26509" y="7839"/>
                </a:lnTo>
                <a:lnTo>
                  <a:pt x="26524" y="7796"/>
                </a:lnTo>
                <a:lnTo>
                  <a:pt x="26539" y="7754"/>
                </a:lnTo>
                <a:lnTo>
                  <a:pt x="26555" y="7711"/>
                </a:lnTo>
                <a:lnTo>
                  <a:pt x="26571" y="7669"/>
                </a:lnTo>
                <a:lnTo>
                  <a:pt x="26590" y="7628"/>
                </a:lnTo>
                <a:lnTo>
                  <a:pt x="26609" y="7587"/>
                </a:lnTo>
                <a:lnTo>
                  <a:pt x="26629" y="7546"/>
                </a:lnTo>
                <a:lnTo>
                  <a:pt x="26650" y="7506"/>
                </a:lnTo>
                <a:lnTo>
                  <a:pt x="26671" y="7465"/>
                </a:lnTo>
                <a:lnTo>
                  <a:pt x="26694" y="7426"/>
                </a:lnTo>
                <a:lnTo>
                  <a:pt x="26718" y="7387"/>
                </a:lnTo>
                <a:lnTo>
                  <a:pt x="26743" y="7349"/>
                </a:lnTo>
                <a:lnTo>
                  <a:pt x="26768" y="7310"/>
                </a:lnTo>
                <a:lnTo>
                  <a:pt x="26795" y="7273"/>
                </a:lnTo>
                <a:lnTo>
                  <a:pt x="26822" y="7236"/>
                </a:lnTo>
                <a:lnTo>
                  <a:pt x="26850" y="7200"/>
                </a:lnTo>
                <a:lnTo>
                  <a:pt x="26880" y="7163"/>
                </a:lnTo>
                <a:lnTo>
                  <a:pt x="26910" y="7128"/>
                </a:lnTo>
                <a:lnTo>
                  <a:pt x="26940" y="7094"/>
                </a:lnTo>
                <a:lnTo>
                  <a:pt x="26971" y="7060"/>
                </a:lnTo>
                <a:lnTo>
                  <a:pt x="27005" y="7027"/>
                </a:lnTo>
                <a:lnTo>
                  <a:pt x="27038" y="6994"/>
                </a:lnTo>
                <a:lnTo>
                  <a:pt x="27071" y="6962"/>
                </a:lnTo>
                <a:lnTo>
                  <a:pt x="27107" y="6933"/>
                </a:lnTo>
                <a:lnTo>
                  <a:pt x="27141" y="6906"/>
                </a:lnTo>
                <a:lnTo>
                  <a:pt x="27176" y="6880"/>
                </a:lnTo>
                <a:lnTo>
                  <a:pt x="27212" y="6854"/>
                </a:lnTo>
                <a:lnTo>
                  <a:pt x="27248" y="6829"/>
                </a:lnTo>
                <a:lnTo>
                  <a:pt x="27285" y="6805"/>
                </a:lnTo>
                <a:lnTo>
                  <a:pt x="27321" y="6782"/>
                </a:lnTo>
                <a:lnTo>
                  <a:pt x="27357" y="6761"/>
                </a:lnTo>
                <a:lnTo>
                  <a:pt x="27395" y="6740"/>
                </a:lnTo>
                <a:lnTo>
                  <a:pt x="27432" y="6719"/>
                </a:lnTo>
                <a:lnTo>
                  <a:pt x="27470" y="6699"/>
                </a:lnTo>
                <a:lnTo>
                  <a:pt x="27508" y="6681"/>
                </a:lnTo>
                <a:lnTo>
                  <a:pt x="27546" y="6663"/>
                </a:lnTo>
                <a:lnTo>
                  <a:pt x="27584" y="6646"/>
                </a:lnTo>
                <a:lnTo>
                  <a:pt x="27623" y="6630"/>
                </a:lnTo>
                <a:lnTo>
                  <a:pt x="27662" y="6615"/>
                </a:lnTo>
                <a:lnTo>
                  <a:pt x="27701" y="6600"/>
                </a:lnTo>
                <a:lnTo>
                  <a:pt x="27741" y="6587"/>
                </a:lnTo>
                <a:lnTo>
                  <a:pt x="27780" y="6573"/>
                </a:lnTo>
                <a:lnTo>
                  <a:pt x="27820" y="6562"/>
                </a:lnTo>
                <a:lnTo>
                  <a:pt x="27859" y="6550"/>
                </a:lnTo>
                <a:lnTo>
                  <a:pt x="27899" y="6540"/>
                </a:lnTo>
                <a:lnTo>
                  <a:pt x="27939" y="6531"/>
                </a:lnTo>
                <a:lnTo>
                  <a:pt x="27980" y="6521"/>
                </a:lnTo>
                <a:lnTo>
                  <a:pt x="28020" y="6514"/>
                </a:lnTo>
                <a:lnTo>
                  <a:pt x="28060" y="6507"/>
                </a:lnTo>
                <a:lnTo>
                  <a:pt x="28101" y="6499"/>
                </a:lnTo>
                <a:lnTo>
                  <a:pt x="28141" y="6494"/>
                </a:lnTo>
                <a:lnTo>
                  <a:pt x="28182" y="6489"/>
                </a:lnTo>
                <a:lnTo>
                  <a:pt x="28223" y="6485"/>
                </a:lnTo>
                <a:lnTo>
                  <a:pt x="28264" y="6482"/>
                </a:lnTo>
                <a:lnTo>
                  <a:pt x="28305" y="6480"/>
                </a:lnTo>
                <a:lnTo>
                  <a:pt x="28345" y="6478"/>
                </a:lnTo>
                <a:lnTo>
                  <a:pt x="28387" y="6477"/>
                </a:lnTo>
                <a:lnTo>
                  <a:pt x="28428" y="6477"/>
                </a:lnTo>
                <a:lnTo>
                  <a:pt x="28468" y="6477"/>
                </a:lnTo>
                <a:lnTo>
                  <a:pt x="28510" y="6479"/>
                </a:lnTo>
                <a:lnTo>
                  <a:pt x="28550" y="6481"/>
                </a:lnTo>
                <a:lnTo>
                  <a:pt x="28592" y="6483"/>
                </a:lnTo>
                <a:lnTo>
                  <a:pt x="28633" y="6486"/>
                </a:lnTo>
                <a:lnTo>
                  <a:pt x="28673" y="6490"/>
                </a:lnTo>
                <a:lnTo>
                  <a:pt x="28715" y="6495"/>
                </a:lnTo>
                <a:lnTo>
                  <a:pt x="28756" y="6501"/>
                </a:lnTo>
                <a:lnTo>
                  <a:pt x="28796" y="6508"/>
                </a:lnTo>
                <a:lnTo>
                  <a:pt x="28837" y="6514"/>
                </a:lnTo>
                <a:lnTo>
                  <a:pt x="28877" y="6522"/>
                </a:lnTo>
                <a:lnTo>
                  <a:pt x="28918" y="6531"/>
                </a:lnTo>
                <a:lnTo>
                  <a:pt x="28959" y="6540"/>
                </a:lnTo>
                <a:lnTo>
                  <a:pt x="28999" y="6549"/>
                </a:lnTo>
                <a:lnTo>
                  <a:pt x="29040" y="6560"/>
                </a:lnTo>
                <a:lnTo>
                  <a:pt x="29079" y="6571"/>
                </a:lnTo>
                <a:lnTo>
                  <a:pt x="29119" y="6584"/>
                </a:lnTo>
                <a:lnTo>
                  <a:pt x="29159" y="6596"/>
                </a:lnTo>
                <a:lnTo>
                  <a:pt x="29199" y="6610"/>
                </a:lnTo>
                <a:lnTo>
                  <a:pt x="29239" y="6623"/>
                </a:lnTo>
                <a:lnTo>
                  <a:pt x="29277" y="6638"/>
                </a:lnTo>
                <a:lnTo>
                  <a:pt x="29317" y="6653"/>
                </a:lnTo>
                <a:lnTo>
                  <a:pt x="29355" y="6669"/>
                </a:lnTo>
                <a:lnTo>
                  <a:pt x="29395" y="6686"/>
                </a:lnTo>
                <a:lnTo>
                  <a:pt x="29432" y="6703"/>
                </a:lnTo>
                <a:lnTo>
                  <a:pt x="29471" y="6721"/>
                </a:lnTo>
                <a:lnTo>
                  <a:pt x="29509" y="6740"/>
                </a:lnTo>
                <a:lnTo>
                  <a:pt x="29547" y="6759"/>
                </a:lnTo>
                <a:lnTo>
                  <a:pt x="29584" y="6778"/>
                </a:lnTo>
                <a:lnTo>
                  <a:pt x="29619" y="6799"/>
                </a:lnTo>
                <a:lnTo>
                  <a:pt x="29652" y="6819"/>
                </a:lnTo>
                <a:lnTo>
                  <a:pt x="29685" y="6841"/>
                </a:lnTo>
                <a:lnTo>
                  <a:pt x="29717" y="6863"/>
                </a:lnTo>
                <a:lnTo>
                  <a:pt x="29750" y="6884"/>
                </a:lnTo>
                <a:lnTo>
                  <a:pt x="29781" y="6906"/>
                </a:lnTo>
                <a:lnTo>
                  <a:pt x="29812" y="6929"/>
                </a:lnTo>
                <a:lnTo>
                  <a:pt x="29842" y="6953"/>
                </a:lnTo>
                <a:lnTo>
                  <a:pt x="29873" y="6977"/>
                </a:lnTo>
                <a:lnTo>
                  <a:pt x="29902" y="7001"/>
                </a:lnTo>
                <a:lnTo>
                  <a:pt x="29931" y="7025"/>
                </a:lnTo>
                <a:lnTo>
                  <a:pt x="29959" y="7050"/>
                </a:lnTo>
                <a:lnTo>
                  <a:pt x="29987" y="7075"/>
                </a:lnTo>
                <a:lnTo>
                  <a:pt x="30014" y="7101"/>
                </a:lnTo>
                <a:lnTo>
                  <a:pt x="30041" y="7127"/>
                </a:lnTo>
                <a:lnTo>
                  <a:pt x="30067" y="7153"/>
                </a:lnTo>
                <a:lnTo>
                  <a:pt x="30118" y="7207"/>
                </a:lnTo>
                <a:lnTo>
                  <a:pt x="30167" y="7261"/>
                </a:lnTo>
                <a:lnTo>
                  <a:pt x="30213" y="7317"/>
                </a:lnTo>
                <a:lnTo>
                  <a:pt x="30258" y="7376"/>
                </a:lnTo>
                <a:lnTo>
                  <a:pt x="30300" y="7434"/>
                </a:lnTo>
                <a:lnTo>
                  <a:pt x="30341" y="7494"/>
                </a:lnTo>
                <a:lnTo>
                  <a:pt x="30379" y="7555"/>
                </a:lnTo>
                <a:lnTo>
                  <a:pt x="30415" y="7617"/>
                </a:lnTo>
                <a:lnTo>
                  <a:pt x="30449" y="7680"/>
                </a:lnTo>
                <a:lnTo>
                  <a:pt x="30482" y="7744"/>
                </a:lnTo>
                <a:lnTo>
                  <a:pt x="30512" y="7809"/>
                </a:lnTo>
                <a:lnTo>
                  <a:pt x="30540" y="7874"/>
                </a:lnTo>
                <a:lnTo>
                  <a:pt x="30566" y="7941"/>
                </a:lnTo>
                <a:lnTo>
                  <a:pt x="30590" y="8007"/>
                </a:lnTo>
                <a:lnTo>
                  <a:pt x="30612" y="8075"/>
                </a:lnTo>
                <a:lnTo>
                  <a:pt x="30632" y="8144"/>
                </a:lnTo>
                <a:lnTo>
                  <a:pt x="30649" y="8212"/>
                </a:lnTo>
                <a:lnTo>
                  <a:pt x="30665" y="8282"/>
                </a:lnTo>
                <a:lnTo>
                  <a:pt x="30678" y="8352"/>
                </a:lnTo>
                <a:lnTo>
                  <a:pt x="30691" y="8423"/>
                </a:lnTo>
                <a:lnTo>
                  <a:pt x="30700" y="8493"/>
                </a:lnTo>
                <a:lnTo>
                  <a:pt x="30709" y="8565"/>
                </a:lnTo>
                <a:lnTo>
                  <a:pt x="30714" y="8636"/>
                </a:lnTo>
                <a:lnTo>
                  <a:pt x="30718" y="8708"/>
                </a:lnTo>
                <a:lnTo>
                  <a:pt x="30720" y="8780"/>
                </a:lnTo>
                <a:lnTo>
                  <a:pt x="30720" y="8853"/>
                </a:lnTo>
                <a:lnTo>
                  <a:pt x="30718" y="8924"/>
                </a:lnTo>
                <a:lnTo>
                  <a:pt x="30714" y="8996"/>
                </a:lnTo>
                <a:lnTo>
                  <a:pt x="30708" y="9068"/>
                </a:lnTo>
                <a:lnTo>
                  <a:pt x="30700" y="9141"/>
                </a:lnTo>
                <a:lnTo>
                  <a:pt x="30690" y="9213"/>
                </a:lnTo>
                <a:lnTo>
                  <a:pt x="30678" y="9284"/>
                </a:lnTo>
                <a:lnTo>
                  <a:pt x="30665" y="9355"/>
                </a:lnTo>
                <a:lnTo>
                  <a:pt x="30649" y="9427"/>
                </a:lnTo>
                <a:lnTo>
                  <a:pt x="30632" y="9498"/>
                </a:lnTo>
                <a:lnTo>
                  <a:pt x="30612" y="9569"/>
                </a:lnTo>
                <a:lnTo>
                  <a:pt x="30590" y="9638"/>
                </a:lnTo>
                <a:lnTo>
                  <a:pt x="30567" y="9708"/>
                </a:lnTo>
                <a:lnTo>
                  <a:pt x="30542" y="9777"/>
                </a:lnTo>
                <a:lnTo>
                  <a:pt x="30515" y="9845"/>
                </a:lnTo>
                <a:lnTo>
                  <a:pt x="30486" y="9913"/>
                </a:lnTo>
                <a:lnTo>
                  <a:pt x="30456" y="9981"/>
                </a:lnTo>
                <a:lnTo>
                  <a:pt x="30422" y="10047"/>
                </a:lnTo>
                <a:lnTo>
                  <a:pt x="30388" y="10113"/>
                </a:lnTo>
                <a:lnTo>
                  <a:pt x="30351" y="10177"/>
                </a:lnTo>
                <a:lnTo>
                  <a:pt x="30313" y="10242"/>
                </a:lnTo>
                <a:lnTo>
                  <a:pt x="30273" y="10304"/>
                </a:lnTo>
                <a:lnTo>
                  <a:pt x="30231" y="10367"/>
                </a:lnTo>
                <a:lnTo>
                  <a:pt x="30187" y="10428"/>
                </a:lnTo>
                <a:lnTo>
                  <a:pt x="30141" y="10488"/>
                </a:lnTo>
                <a:lnTo>
                  <a:pt x="30094" y="10547"/>
                </a:lnTo>
                <a:lnTo>
                  <a:pt x="30044" y="10604"/>
                </a:lnTo>
                <a:lnTo>
                  <a:pt x="29993" y="10660"/>
                </a:lnTo>
                <a:lnTo>
                  <a:pt x="29940" y="10715"/>
                </a:lnTo>
                <a:lnTo>
                  <a:pt x="29886" y="10770"/>
                </a:lnTo>
                <a:lnTo>
                  <a:pt x="29829" y="10822"/>
                </a:lnTo>
                <a:lnTo>
                  <a:pt x="29775" y="10867"/>
                </a:lnTo>
                <a:lnTo>
                  <a:pt x="29719" y="10911"/>
                </a:lnTo>
                <a:lnTo>
                  <a:pt x="29662" y="10953"/>
                </a:lnTo>
                <a:lnTo>
                  <a:pt x="29605" y="10993"/>
                </a:lnTo>
                <a:lnTo>
                  <a:pt x="29548" y="11032"/>
                </a:lnTo>
                <a:lnTo>
                  <a:pt x="29489" y="11068"/>
                </a:lnTo>
                <a:lnTo>
                  <a:pt x="29431" y="11105"/>
                </a:lnTo>
                <a:lnTo>
                  <a:pt x="29372" y="11138"/>
                </a:lnTo>
                <a:lnTo>
                  <a:pt x="29311" y="11170"/>
                </a:lnTo>
                <a:lnTo>
                  <a:pt x="29251" y="11201"/>
                </a:lnTo>
                <a:lnTo>
                  <a:pt x="29191" y="11231"/>
                </a:lnTo>
                <a:lnTo>
                  <a:pt x="29129" y="11259"/>
                </a:lnTo>
                <a:lnTo>
                  <a:pt x="29068" y="11285"/>
                </a:lnTo>
                <a:lnTo>
                  <a:pt x="29005" y="11310"/>
                </a:lnTo>
                <a:lnTo>
                  <a:pt x="28943" y="11333"/>
                </a:lnTo>
                <a:lnTo>
                  <a:pt x="28880" y="11353"/>
                </a:lnTo>
                <a:lnTo>
                  <a:pt x="28817" y="11374"/>
                </a:lnTo>
                <a:lnTo>
                  <a:pt x="28753" y="11392"/>
                </a:lnTo>
                <a:lnTo>
                  <a:pt x="28689" y="11410"/>
                </a:lnTo>
                <a:lnTo>
                  <a:pt x="28625" y="11424"/>
                </a:lnTo>
                <a:lnTo>
                  <a:pt x="28561" y="11439"/>
                </a:lnTo>
                <a:lnTo>
                  <a:pt x="28496" y="11451"/>
                </a:lnTo>
                <a:lnTo>
                  <a:pt x="28431" y="11462"/>
                </a:lnTo>
                <a:lnTo>
                  <a:pt x="28366" y="11471"/>
                </a:lnTo>
                <a:lnTo>
                  <a:pt x="28301" y="11479"/>
                </a:lnTo>
                <a:lnTo>
                  <a:pt x="28236" y="11486"/>
                </a:lnTo>
                <a:lnTo>
                  <a:pt x="28170" y="11490"/>
                </a:lnTo>
                <a:lnTo>
                  <a:pt x="28105" y="11494"/>
                </a:lnTo>
                <a:lnTo>
                  <a:pt x="28039" y="11496"/>
                </a:lnTo>
                <a:lnTo>
                  <a:pt x="27974" y="11496"/>
                </a:lnTo>
                <a:lnTo>
                  <a:pt x="27908" y="11495"/>
                </a:lnTo>
                <a:lnTo>
                  <a:pt x="27843" y="11493"/>
                </a:lnTo>
                <a:lnTo>
                  <a:pt x="27777" y="11489"/>
                </a:lnTo>
                <a:lnTo>
                  <a:pt x="27711" y="11484"/>
                </a:lnTo>
                <a:lnTo>
                  <a:pt x="27646" y="11476"/>
                </a:lnTo>
                <a:lnTo>
                  <a:pt x="27580" y="11468"/>
                </a:lnTo>
                <a:lnTo>
                  <a:pt x="27516" y="11459"/>
                </a:lnTo>
                <a:lnTo>
                  <a:pt x="27450" y="11447"/>
                </a:lnTo>
                <a:lnTo>
                  <a:pt x="27386" y="11435"/>
                </a:lnTo>
                <a:lnTo>
                  <a:pt x="27320" y="11421"/>
                </a:lnTo>
                <a:lnTo>
                  <a:pt x="27255" y="11405"/>
                </a:lnTo>
                <a:lnTo>
                  <a:pt x="27192" y="11389"/>
                </a:lnTo>
                <a:lnTo>
                  <a:pt x="27127" y="11371"/>
                </a:lnTo>
                <a:lnTo>
                  <a:pt x="27064" y="11351"/>
                </a:lnTo>
                <a:lnTo>
                  <a:pt x="27000" y="11331"/>
                </a:lnTo>
                <a:lnTo>
                  <a:pt x="26937" y="11308"/>
                </a:lnTo>
                <a:lnTo>
                  <a:pt x="26874" y="11284"/>
                </a:lnTo>
                <a:lnTo>
                  <a:pt x="26812" y="11259"/>
                </a:lnTo>
                <a:lnTo>
                  <a:pt x="26751" y="11233"/>
                </a:lnTo>
                <a:lnTo>
                  <a:pt x="26689" y="11205"/>
                </a:lnTo>
                <a:lnTo>
                  <a:pt x="26628" y="11175"/>
                </a:lnTo>
                <a:lnTo>
                  <a:pt x="26567" y="11144"/>
                </a:lnTo>
                <a:lnTo>
                  <a:pt x="26507" y="11113"/>
                </a:lnTo>
                <a:lnTo>
                  <a:pt x="26448" y="11080"/>
                </a:lnTo>
                <a:lnTo>
                  <a:pt x="26388" y="11044"/>
                </a:lnTo>
                <a:lnTo>
                  <a:pt x="26330" y="11009"/>
                </a:lnTo>
                <a:lnTo>
                  <a:pt x="26272" y="10971"/>
                </a:lnTo>
                <a:lnTo>
                  <a:pt x="26214" y="10933"/>
                </a:lnTo>
                <a:lnTo>
                  <a:pt x="26158" y="10892"/>
                </a:lnTo>
                <a:lnTo>
                  <a:pt x="26102" y="10852"/>
                </a:lnTo>
                <a:lnTo>
                  <a:pt x="26047" y="10809"/>
                </a:lnTo>
                <a:lnTo>
                  <a:pt x="25992" y="10765"/>
                </a:lnTo>
                <a:lnTo>
                  <a:pt x="25937" y="10720"/>
                </a:lnTo>
                <a:lnTo>
                  <a:pt x="25884" y="10673"/>
                </a:lnTo>
                <a:lnTo>
                  <a:pt x="25840" y="10644"/>
                </a:lnTo>
                <a:lnTo>
                  <a:pt x="25797" y="10618"/>
                </a:lnTo>
                <a:lnTo>
                  <a:pt x="25756" y="10593"/>
                </a:lnTo>
                <a:lnTo>
                  <a:pt x="25718" y="10571"/>
                </a:lnTo>
                <a:lnTo>
                  <a:pt x="25681" y="10551"/>
                </a:lnTo>
                <a:lnTo>
                  <a:pt x="25646" y="10533"/>
                </a:lnTo>
                <a:lnTo>
                  <a:pt x="25613" y="10518"/>
                </a:lnTo>
                <a:lnTo>
                  <a:pt x="25581" y="10503"/>
                </a:lnTo>
                <a:lnTo>
                  <a:pt x="25550" y="10492"/>
                </a:lnTo>
                <a:lnTo>
                  <a:pt x="25521" y="10480"/>
                </a:lnTo>
                <a:lnTo>
                  <a:pt x="25493" y="10472"/>
                </a:lnTo>
                <a:lnTo>
                  <a:pt x="25466" y="10464"/>
                </a:lnTo>
                <a:lnTo>
                  <a:pt x="25440" y="10457"/>
                </a:lnTo>
                <a:lnTo>
                  <a:pt x="25414" y="10452"/>
                </a:lnTo>
                <a:lnTo>
                  <a:pt x="25389" y="10448"/>
                </a:lnTo>
                <a:lnTo>
                  <a:pt x="25364" y="10445"/>
                </a:lnTo>
                <a:lnTo>
                  <a:pt x="3051" y="10445"/>
                </a:lnTo>
                <a:lnTo>
                  <a:pt x="2972" y="10444"/>
                </a:lnTo>
                <a:lnTo>
                  <a:pt x="2894" y="10442"/>
                </a:lnTo>
                <a:lnTo>
                  <a:pt x="2816" y="10437"/>
                </a:lnTo>
                <a:lnTo>
                  <a:pt x="2739" y="10429"/>
                </a:lnTo>
                <a:lnTo>
                  <a:pt x="2662" y="10421"/>
                </a:lnTo>
                <a:lnTo>
                  <a:pt x="2586" y="10411"/>
                </a:lnTo>
                <a:lnTo>
                  <a:pt x="2511" y="10398"/>
                </a:lnTo>
                <a:lnTo>
                  <a:pt x="2436" y="10383"/>
                </a:lnTo>
                <a:lnTo>
                  <a:pt x="2362" y="10367"/>
                </a:lnTo>
                <a:lnTo>
                  <a:pt x="2288" y="10349"/>
                </a:lnTo>
                <a:lnTo>
                  <a:pt x="2215" y="10329"/>
                </a:lnTo>
                <a:lnTo>
                  <a:pt x="2143" y="10309"/>
                </a:lnTo>
                <a:lnTo>
                  <a:pt x="2073" y="10285"/>
                </a:lnTo>
                <a:lnTo>
                  <a:pt x="2002" y="10261"/>
                </a:lnTo>
                <a:lnTo>
                  <a:pt x="1932" y="10234"/>
                </a:lnTo>
                <a:lnTo>
                  <a:pt x="1863" y="10205"/>
                </a:lnTo>
                <a:lnTo>
                  <a:pt x="1795" y="10176"/>
                </a:lnTo>
                <a:lnTo>
                  <a:pt x="1728" y="10144"/>
                </a:lnTo>
                <a:lnTo>
                  <a:pt x="1661" y="10112"/>
                </a:lnTo>
                <a:lnTo>
                  <a:pt x="1597" y="10077"/>
                </a:lnTo>
                <a:lnTo>
                  <a:pt x="1532" y="10041"/>
                </a:lnTo>
                <a:lnTo>
                  <a:pt x="1469" y="10004"/>
                </a:lnTo>
                <a:lnTo>
                  <a:pt x="1406" y="9965"/>
                </a:lnTo>
                <a:lnTo>
                  <a:pt x="1345" y="9924"/>
                </a:lnTo>
                <a:lnTo>
                  <a:pt x="1285" y="9883"/>
                </a:lnTo>
                <a:lnTo>
                  <a:pt x="1225" y="9839"/>
                </a:lnTo>
                <a:lnTo>
                  <a:pt x="1167" y="9794"/>
                </a:lnTo>
                <a:lnTo>
                  <a:pt x="1110" y="9749"/>
                </a:lnTo>
                <a:lnTo>
                  <a:pt x="1055" y="9702"/>
                </a:lnTo>
                <a:lnTo>
                  <a:pt x="999" y="9653"/>
                </a:lnTo>
                <a:lnTo>
                  <a:pt x="945" y="9603"/>
                </a:lnTo>
                <a:lnTo>
                  <a:pt x="893" y="9552"/>
                </a:lnTo>
                <a:lnTo>
                  <a:pt x="842" y="9500"/>
                </a:lnTo>
                <a:lnTo>
                  <a:pt x="792" y="9446"/>
                </a:lnTo>
                <a:lnTo>
                  <a:pt x="743" y="9392"/>
                </a:lnTo>
                <a:lnTo>
                  <a:pt x="696" y="9335"/>
                </a:lnTo>
                <a:lnTo>
                  <a:pt x="651" y="9278"/>
                </a:lnTo>
                <a:lnTo>
                  <a:pt x="606" y="9220"/>
                </a:lnTo>
                <a:lnTo>
                  <a:pt x="562" y="9161"/>
                </a:lnTo>
                <a:lnTo>
                  <a:pt x="521" y="9100"/>
                </a:lnTo>
                <a:lnTo>
                  <a:pt x="480" y="9039"/>
                </a:lnTo>
                <a:lnTo>
                  <a:pt x="441" y="8976"/>
                </a:lnTo>
                <a:lnTo>
                  <a:pt x="404" y="8913"/>
                </a:lnTo>
                <a:lnTo>
                  <a:pt x="367" y="8849"/>
                </a:lnTo>
                <a:lnTo>
                  <a:pt x="333" y="8784"/>
                </a:lnTo>
                <a:lnTo>
                  <a:pt x="301" y="8717"/>
                </a:lnTo>
                <a:lnTo>
                  <a:pt x="270" y="8651"/>
                </a:lnTo>
                <a:lnTo>
                  <a:pt x="239" y="8582"/>
                </a:lnTo>
                <a:lnTo>
                  <a:pt x="211" y="8513"/>
                </a:lnTo>
                <a:lnTo>
                  <a:pt x="185" y="8444"/>
                </a:lnTo>
                <a:lnTo>
                  <a:pt x="160" y="8373"/>
                </a:lnTo>
                <a:lnTo>
                  <a:pt x="136" y="8302"/>
                </a:lnTo>
                <a:lnTo>
                  <a:pt x="116" y="8230"/>
                </a:lnTo>
                <a:lnTo>
                  <a:pt x="96" y="8157"/>
                </a:lnTo>
                <a:lnTo>
                  <a:pt x="78" y="8083"/>
                </a:lnTo>
                <a:lnTo>
                  <a:pt x="61" y="8010"/>
                </a:lnTo>
                <a:lnTo>
                  <a:pt x="47" y="7935"/>
                </a:lnTo>
                <a:lnTo>
                  <a:pt x="34" y="7860"/>
                </a:lnTo>
                <a:lnTo>
                  <a:pt x="24" y="7784"/>
                </a:lnTo>
                <a:lnTo>
                  <a:pt x="16" y="7707"/>
                </a:lnTo>
                <a:lnTo>
                  <a:pt x="8" y="7630"/>
                </a:lnTo>
                <a:lnTo>
                  <a:pt x="4" y="7552"/>
                </a:lnTo>
                <a:lnTo>
                  <a:pt x="1" y="7474"/>
                </a:lnTo>
                <a:lnTo>
                  <a:pt x="0" y="7394"/>
                </a:lnTo>
                <a:lnTo>
                  <a:pt x="0" y="3050"/>
                </a:lnTo>
                <a:lnTo>
                  <a:pt x="1" y="2971"/>
                </a:lnTo>
                <a:lnTo>
                  <a:pt x="4" y="2893"/>
                </a:lnTo>
                <a:lnTo>
                  <a:pt x="8" y="2815"/>
                </a:lnTo>
                <a:lnTo>
                  <a:pt x="16" y="2738"/>
                </a:lnTo>
                <a:lnTo>
                  <a:pt x="24" y="2661"/>
                </a:lnTo>
                <a:lnTo>
                  <a:pt x="34" y="2585"/>
                </a:lnTo>
                <a:lnTo>
                  <a:pt x="47" y="2510"/>
                </a:lnTo>
                <a:lnTo>
                  <a:pt x="61" y="2435"/>
                </a:lnTo>
                <a:lnTo>
                  <a:pt x="78" y="2361"/>
                </a:lnTo>
                <a:lnTo>
                  <a:pt x="96" y="2288"/>
                </a:lnTo>
                <a:lnTo>
                  <a:pt x="116" y="2215"/>
                </a:lnTo>
                <a:lnTo>
                  <a:pt x="136" y="2143"/>
                </a:lnTo>
                <a:lnTo>
                  <a:pt x="160" y="2072"/>
                </a:lnTo>
                <a:lnTo>
                  <a:pt x="185" y="2001"/>
                </a:lnTo>
                <a:lnTo>
                  <a:pt x="211" y="1932"/>
                </a:lnTo>
                <a:lnTo>
                  <a:pt x="239" y="1863"/>
                </a:lnTo>
                <a:lnTo>
                  <a:pt x="270" y="1795"/>
                </a:lnTo>
                <a:lnTo>
                  <a:pt x="301" y="1728"/>
                </a:lnTo>
                <a:lnTo>
                  <a:pt x="333" y="1661"/>
                </a:lnTo>
                <a:lnTo>
                  <a:pt x="367" y="1596"/>
                </a:lnTo>
                <a:lnTo>
                  <a:pt x="404" y="1532"/>
                </a:lnTo>
                <a:lnTo>
                  <a:pt x="441" y="1468"/>
                </a:lnTo>
                <a:lnTo>
                  <a:pt x="480" y="1406"/>
                </a:lnTo>
                <a:lnTo>
                  <a:pt x="521" y="1345"/>
                </a:lnTo>
                <a:lnTo>
                  <a:pt x="562" y="1284"/>
                </a:lnTo>
                <a:lnTo>
                  <a:pt x="606" y="1225"/>
                </a:lnTo>
                <a:lnTo>
                  <a:pt x="651" y="1167"/>
                </a:lnTo>
                <a:lnTo>
                  <a:pt x="696" y="1109"/>
                </a:lnTo>
                <a:lnTo>
                  <a:pt x="743" y="1054"/>
                </a:lnTo>
                <a:lnTo>
                  <a:pt x="792" y="999"/>
                </a:lnTo>
                <a:lnTo>
                  <a:pt x="842" y="946"/>
                </a:lnTo>
                <a:lnTo>
                  <a:pt x="893" y="893"/>
                </a:lnTo>
                <a:lnTo>
                  <a:pt x="945" y="842"/>
                </a:lnTo>
                <a:lnTo>
                  <a:pt x="999" y="792"/>
                </a:lnTo>
                <a:lnTo>
                  <a:pt x="1055" y="744"/>
                </a:lnTo>
                <a:lnTo>
                  <a:pt x="1110" y="696"/>
                </a:lnTo>
                <a:lnTo>
                  <a:pt x="1167" y="650"/>
                </a:lnTo>
                <a:lnTo>
                  <a:pt x="1225" y="606"/>
                </a:lnTo>
                <a:lnTo>
                  <a:pt x="1285" y="563"/>
                </a:lnTo>
                <a:lnTo>
                  <a:pt x="1345" y="520"/>
                </a:lnTo>
                <a:lnTo>
                  <a:pt x="1406" y="481"/>
                </a:lnTo>
                <a:lnTo>
                  <a:pt x="1469" y="441"/>
                </a:lnTo>
                <a:lnTo>
                  <a:pt x="1532" y="404"/>
                </a:lnTo>
                <a:lnTo>
                  <a:pt x="1597" y="368"/>
                </a:lnTo>
                <a:lnTo>
                  <a:pt x="1661" y="334"/>
                </a:lnTo>
                <a:lnTo>
                  <a:pt x="1728" y="301"/>
                </a:lnTo>
                <a:lnTo>
                  <a:pt x="1795" y="270"/>
                </a:lnTo>
                <a:lnTo>
                  <a:pt x="1863" y="239"/>
                </a:lnTo>
                <a:lnTo>
                  <a:pt x="1932" y="211"/>
                </a:lnTo>
                <a:lnTo>
                  <a:pt x="2002" y="185"/>
                </a:lnTo>
                <a:lnTo>
                  <a:pt x="2073" y="160"/>
                </a:lnTo>
                <a:lnTo>
                  <a:pt x="2143" y="137"/>
                </a:lnTo>
                <a:lnTo>
                  <a:pt x="2215" y="116"/>
                </a:lnTo>
                <a:lnTo>
                  <a:pt x="2288" y="96"/>
                </a:lnTo>
                <a:lnTo>
                  <a:pt x="2362" y="78"/>
                </a:lnTo>
                <a:lnTo>
                  <a:pt x="2436" y="61"/>
                </a:lnTo>
                <a:lnTo>
                  <a:pt x="2511" y="48"/>
                </a:lnTo>
                <a:lnTo>
                  <a:pt x="2586" y="35"/>
                </a:lnTo>
                <a:lnTo>
                  <a:pt x="2662" y="24"/>
                </a:lnTo>
                <a:lnTo>
                  <a:pt x="2739" y="16"/>
                </a:lnTo>
                <a:lnTo>
                  <a:pt x="2816" y="8"/>
                </a:lnTo>
                <a:lnTo>
                  <a:pt x="2894" y="4"/>
                </a:lnTo>
                <a:lnTo>
                  <a:pt x="2972" y="1"/>
                </a:lnTo>
                <a:lnTo>
                  <a:pt x="3051" y="0"/>
                </a:lnTo>
                <a:lnTo>
                  <a:pt x="25929" y="0"/>
                </a:lnTo>
                <a:lnTo>
                  <a:pt x="26007" y="1"/>
                </a:lnTo>
                <a:lnTo>
                  <a:pt x="26086" y="4"/>
                </a:lnTo>
                <a:lnTo>
                  <a:pt x="26163" y="8"/>
                </a:lnTo>
                <a:lnTo>
                  <a:pt x="26240" y="16"/>
                </a:lnTo>
                <a:lnTo>
                  <a:pt x="26317" y="24"/>
                </a:lnTo>
                <a:lnTo>
                  <a:pt x="26393" y="35"/>
                </a:lnTo>
                <a:lnTo>
                  <a:pt x="26469" y="48"/>
                </a:lnTo>
                <a:lnTo>
                  <a:pt x="26543" y="61"/>
                </a:lnTo>
                <a:lnTo>
                  <a:pt x="26618" y="78"/>
                </a:lnTo>
                <a:lnTo>
                  <a:pt x="26691" y="96"/>
                </a:lnTo>
                <a:lnTo>
                  <a:pt x="26764" y="116"/>
                </a:lnTo>
                <a:lnTo>
                  <a:pt x="26836" y="137"/>
                </a:lnTo>
                <a:lnTo>
                  <a:pt x="26908" y="160"/>
                </a:lnTo>
                <a:lnTo>
                  <a:pt x="26977" y="185"/>
                </a:lnTo>
                <a:lnTo>
                  <a:pt x="27047" y="211"/>
                </a:lnTo>
                <a:lnTo>
                  <a:pt x="27117" y="239"/>
                </a:lnTo>
                <a:lnTo>
                  <a:pt x="27185" y="270"/>
                </a:lnTo>
                <a:lnTo>
                  <a:pt x="27251" y="301"/>
                </a:lnTo>
                <a:lnTo>
                  <a:pt x="27318" y="334"/>
                </a:lnTo>
                <a:lnTo>
                  <a:pt x="27383" y="368"/>
                </a:lnTo>
                <a:lnTo>
                  <a:pt x="27448" y="404"/>
                </a:lnTo>
                <a:lnTo>
                  <a:pt x="27510" y="441"/>
                </a:lnTo>
                <a:lnTo>
                  <a:pt x="27573" y="481"/>
                </a:lnTo>
                <a:lnTo>
                  <a:pt x="27634" y="520"/>
                </a:lnTo>
                <a:lnTo>
                  <a:pt x="27695" y="563"/>
                </a:lnTo>
                <a:lnTo>
                  <a:pt x="27754" y="606"/>
                </a:lnTo>
                <a:lnTo>
                  <a:pt x="27812" y="650"/>
                </a:lnTo>
                <a:lnTo>
                  <a:pt x="27870" y="696"/>
                </a:lnTo>
                <a:lnTo>
                  <a:pt x="27926" y="744"/>
                </a:lnTo>
                <a:lnTo>
                  <a:pt x="27980" y="792"/>
                </a:lnTo>
                <a:lnTo>
                  <a:pt x="28034" y="842"/>
                </a:lnTo>
                <a:lnTo>
                  <a:pt x="28086" y="893"/>
                </a:lnTo>
                <a:lnTo>
                  <a:pt x="28137" y="946"/>
                </a:lnTo>
                <a:lnTo>
                  <a:pt x="28187" y="999"/>
                </a:lnTo>
                <a:lnTo>
                  <a:pt x="28236" y="1054"/>
                </a:lnTo>
                <a:lnTo>
                  <a:pt x="28283" y="1109"/>
                </a:lnTo>
                <a:lnTo>
                  <a:pt x="28330" y="1167"/>
                </a:lnTo>
                <a:lnTo>
                  <a:pt x="28373" y="1225"/>
                </a:lnTo>
                <a:lnTo>
                  <a:pt x="28417" y="1284"/>
                </a:lnTo>
                <a:lnTo>
                  <a:pt x="28459" y="1345"/>
                </a:lnTo>
                <a:lnTo>
                  <a:pt x="28499" y="1406"/>
                </a:lnTo>
                <a:lnTo>
                  <a:pt x="28538" y="1468"/>
                </a:lnTo>
                <a:lnTo>
                  <a:pt x="28575" y="1532"/>
                </a:lnTo>
                <a:lnTo>
                  <a:pt x="28612" y="1596"/>
                </a:lnTo>
                <a:lnTo>
                  <a:pt x="28646" y="1661"/>
                </a:lnTo>
                <a:lnTo>
                  <a:pt x="28680" y="1728"/>
                </a:lnTo>
                <a:lnTo>
                  <a:pt x="28711" y="1795"/>
                </a:lnTo>
                <a:lnTo>
                  <a:pt x="28740" y="1863"/>
                </a:lnTo>
                <a:lnTo>
                  <a:pt x="28768" y="1932"/>
                </a:lnTo>
                <a:lnTo>
                  <a:pt x="28795" y="2001"/>
                </a:lnTo>
                <a:lnTo>
                  <a:pt x="28820" y="2072"/>
                </a:lnTo>
                <a:lnTo>
                  <a:pt x="28843" y="2143"/>
                </a:lnTo>
                <a:lnTo>
                  <a:pt x="28865" y="2215"/>
                </a:lnTo>
                <a:lnTo>
                  <a:pt x="28884" y="2288"/>
                </a:lnTo>
                <a:lnTo>
                  <a:pt x="28902" y="2361"/>
                </a:lnTo>
                <a:lnTo>
                  <a:pt x="28918" y="2435"/>
                </a:lnTo>
                <a:lnTo>
                  <a:pt x="28933" y="2510"/>
                </a:lnTo>
                <a:lnTo>
                  <a:pt x="28945" y="2585"/>
                </a:lnTo>
                <a:lnTo>
                  <a:pt x="28955" y="2661"/>
                </a:lnTo>
                <a:lnTo>
                  <a:pt x="28965" y="2738"/>
                </a:lnTo>
                <a:lnTo>
                  <a:pt x="28971" y="2815"/>
                </a:lnTo>
                <a:lnTo>
                  <a:pt x="28976" y="2893"/>
                </a:lnTo>
                <a:lnTo>
                  <a:pt x="28979" y="2971"/>
                </a:lnTo>
                <a:lnTo>
                  <a:pt x="28980" y="3050"/>
                </a:lnTo>
                <a:lnTo>
                  <a:pt x="28980" y="5222"/>
                </a:lnTo>
                <a:lnTo>
                  <a:pt x="28979" y="5273"/>
                </a:lnTo>
                <a:lnTo>
                  <a:pt x="28978" y="5323"/>
                </a:lnTo>
                <a:lnTo>
                  <a:pt x="28974" y="5373"/>
                </a:lnTo>
                <a:lnTo>
                  <a:pt x="28969" y="5422"/>
                </a:lnTo>
                <a:lnTo>
                  <a:pt x="28965" y="5447"/>
                </a:lnTo>
                <a:lnTo>
                  <a:pt x="28961" y="5471"/>
                </a:lnTo>
                <a:lnTo>
                  <a:pt x="28955" y="5495"/>
                </a:lnTo>
                <a:lnTo>
                  <a:pt x="28950" y="5518"/>
                </a:lnTo>
                <a:lnTo>
                  <a:pt x="28943" y="5542"/>
                </a:lnTo>
                <a:lnTo>
                  <a:pt x="28936" y="5565"/>
                </a:lnTo>
                <a:lnTo>
                  <a:pt x="28927" y="5588"/>
                </a:lnTo>
                <a:lnTo>
                  <a:pt x="28918" y="5610"/>
                </a:lnTo>
                <a:lnTo>
                  <a:pt x="28825" y="5605"/>
                </a:lnTo>
                <a:lnTo>
                  <a:pt x="28733" y="5603"/>
                </a:lnTo>
                <a:lnTo>
                  <a:pt x="28640" y="5603"/>
                </a:lnTo>
                <a:lnTo>
                  <a:pt x="28548" y="5605"/>
                </a:lnTo>
                <a:lnTo>
                  <a:pt x="28456" y="5610"/>
                </a:lnTo>
                <a:lnTo>
                  <a:pt x="28364" y="5617"/>
                </a:lnTo>
                <a:lnTo>
                  <a:pt x="28274" y="5625"/>
                </a:lnTo>
                <a:lnTo>
                  <a:pt x="28183" y="5637"/>
                </a:lnTo>
                <a:lnTo>
                  <a:pt x="28092" y="5649"/>
                </a:lnTo>
                <a:lnTo>
                  <a:pt x="28003" y="5665"/>
                </a:lnTo>
                <a:lnTo>
                  <a:pt x="27913" y="5682"/>
                </a:lnTo>
                <a:lnTo>
                  <a:pt x="27825" y="5702"/>
                </a:lnTo>
                <a:lnTo>
                  <a:pt x="27737" y="5725"/>
                </a:lnTo>
                <a:lnTo>
                  <a:pt x="27650" y="5749"/>
                </a:lnTo>
                <a:lnTo>
                  <a:pt x="27564" y="5776"/>
                </a:lnTo>
                <a:lnTo>
                  <a:pt x="27478" y="5805"/>
                </a:lnTo>
                <a:lnTo>
                  <a:pt x="27437" y="5821"/>
                </a:lnTo>
                <a:lnTo>
                  <a:pt x="27394" y="5836"/>
                </a:lnTo>
                <a:lnTo>
                  <a:pt x="27352" y="5853"/>
                </a:lnTo>
                <a:lnTo>
                  <a:pt x="27311" y="5870"/>
                </a:lnTo>
                <a:lnTo>
                  <a:pt x="27269" y="5887"/>
                </a:lnTo>
                <a:lnTo>
                  <a:pt x="27228" y="5906"/>
                </a:lnTo>
                <a:lnTo>
                  <a:pt x="27187" y="5925"/>
                </a:lnTo>
                <a:lnTo>
                  <a:pt x="27147" y="5945"/>
                </a:lnTo>
                <a:lnTo>
                  <a:pt x="27107" y="5964"/>
                </a:lnTo>
                <a:lnTo>
                  <a:pt x="27066" y="5985"/>
                </a:lnTo>
                <a:lnTo>
                  <a:pt x="27026" y="6007"/>
                </a:lnTo>
                <a:lnTo>
                  <a:pt x="26988" y="6029"/>
                </a:lnTo>
                <a:lnTo>
                  <a:pt x="26948" y="6051"/>
                </a:lnTo>
                <a:lnTo>
                  <a:pt x="26910" y="6075"/>
                </a:lnTo>
                <a:lnTo>
                  <a:pt x="26871" y="6098"/>
                </a:lnTo>
                <a:lnTo>
                  <a:pt x="26833" y="6123"/>
                </a:lnTo>
                <a:lnTo>
                  <a:pt x="26795" y="6148"/>
                </a:lnTo>
                <a:lnTo>
                  <a:pt x="26758" y="6173"/>
                </a:lnTo>
                <a:lnTo>
                  <a:pt x="26721" y="6199"/>
                </a:lnTo>
                <a:lnTo>
                  <a:pt x="26684" y="6226"/>
                </a:lnTo>
                <a:lnTo>
                  <a:pt x="26648" y="6253"/>
                </a:lnTo>
                <a:lnTo>
                  <a:pt x="26612" y="6281"/>
                </a:lnTo>
                <a:lnTo>
                  <a:pt x="26577" y="6309"/>
                </a:lnTo>
                <a:lnTo>
                  <a:pt x="26541" y="6338"/>
                </a:lnTo>
                <a:lnTo>
                  <a:pt x="26507" y="6368"/>
                </a:lnTo>
                <a:lnTo>
                  <a:pt x="26473" y="6398"/>
                </a:lnTo>
                <a:lnTo>
                  <a:pt x="26438" y="6430"/>
                </a:lnTo>
                <a:lnTo>
                  <a:pt x="26405" y="6462"/>
                </a:lnTo>
                <a:lnTo>
                  <a:pt x="26372" y="6494"/>
                </a:lnTo>
                <a:lnTo>
                  <a:pt x="26339" y="6526"/>
                </a:lnTo>
                <a:lnTo>
                  <a:pt x="26307" y="6560"/>
                </a:lnTo>
                <a:lnTo>
                  <a:pt x="26275" y="6594"/>
                </a:lnTo>
                <a:lnTo>
                  <a:pt x="26232" y="6643"/>
                </a:lnTo>
                <a:lnTo>
                  <a:pt x="26191" y="6694"/>
                </a:lnTo>
                <a:lnTo>
                  <a:pt x="26152" y="6744"/>
                </a:lnTo>
                <a:lnTo>
                  <a:pt x="26113" y="6796"/>
                </a:lnTo>
                <a:lnTo>
                  <a:pt x="26076" y="6848"/>
                </a:lnTo>
                <a:lnTo>
                  <a:pt x="26041" y="6901"/>
                </a:lnTo>
                <a:lnTo>
                  <a:pt x="26006" y="6954"/>
                </a:lnTo>
                <a:lnTo>
                  <a:pt x="25973" y="7008"/>
                </a:lnTo>
                <a:lnTo>
                  <a:pt x="25942" y="7063"/>
                </a:lnTo>
                <a:lnTo>
                  <a:pt x="25911" y="7119"/>
                </a:lnTo>
                <a:lnTo>
                  <a:pt x="25882" y="7174"/>
                </a:lnTo>
                <a:lnTo>
                  <a:pt x="25855" y="7231"/>
                </a:lnTo>
                <a:lnTo>
                  <a:pt x="25829" y="7287"/>
                </a:lnTo>
                <a:lnTo>
                  <a:pt x="25804" y="7344"/>
                </a:lnTo>
                <a:lnTo>
                  <a:pt x="25780" y="7403"/>
                </a:lnTo>
                <a:lnTo>
                  <a:pt x="25758" y="7461"/>
                </a:lnTo>
                <a:lnTo>
                  <a:pt x="25738" y="7519"/>
                </a:lnTo>
                <a:lnTo>
                  <a:pt x="25719" y="7578"/>
                </a:lnTo>
                <a:lnTo>
                  <a:pt x="25701" y="7637"/>
                </a:lnTo>
                <a:lnTo>
                  <a:pt x="25684" y="7697"/>
                </a:lnTo>
                <a:lnTo>
                  <a:pt x="25669" y="7757"/>
                </a:lnTo>
                <a:lnTo>
                  <a:pt x="25655" y="7817"/>
                </a:lnTo>
                <a:lnTo>
                  <a:pt x="25643" y="7877"/>
                </a:lnTo>
                <a:lnTo>
                  <a:pt x="25631" y="7938"/>
                </a:lnTo>
                <a:lnTo>
                  <a:pt x="25622" y="7998"/>
                </a:lnTo>
                <a:lnTo>
                  <a:pt x="25614" y="8058"/>
                </a:lnTo>
                <a:lnTo>
                  <a:pt x="25606" y="8120"/>
                </a:lnTo>
                <a:lnTo>
                  <a:pt x="25601" y="8180"/>
                </a:lnTo>
                <a:lnTo>
                  <a:pt x="25597" y="8242"/>
                </a:lnTo>
                <a:lnTo>
                  <a:pt x="25595" y="8303"/>
                </a:lnTo>
                <a:lnTo>
                  <a:pt x="25593" y="8363"/>
                </a:lnTo>
                <a:lnTo>
                  <a:pt x="25593" y="8425"/>
                </a:lnTo>
                <a:lnTo>
                  <a:pt x="25595" y="8486"/>
                </a:lnTo>
                <a:lnTo>
                  <a:pt x="25597" y="8547"/>
                </a:lnTo>
                <a:lnTo>
                  <a:pt x="25601" y="8608"/>
                </a:lnTo>
                <a:lnTo>
                  <a:pt x="25607" y="8668"/>
                </a:lnTo>
                <a:lnTo>
                  <a:pt x="25614" y="8729"/>
                </a:lnTo>
                <a:lnTo>
                  <a:pt x="25622" y="8789"/>
                </a:lnTo>
                <a:lnTo>
                  <a:pt x="25632" y="8849"/>
                </a:lnTo>
                <a:lnTo>
                  <a:pt x="25644" y="8910"/>
                </a:lnTo>
                <a:lnTo>
                  <a:pt x="25656" y="8969"/>
                </a:lnTo>
                <a:lnTo>
                  <a:pt x="25670" y="9028"/>
                </a:lnTo>
                <a:lnTo>
                  <a:pt x="25686" y="9088"/>
                </a:lnTo>
                <a:lnTo>
                  <a:pt x="25702" y="9146"/>
                </a:lnTo>
                <a:lnTo>
                  <a:pt x="25721" y="9204"/>
                </a:lnTo>
                <a:lnTo>
                  <a:pt x="25740" y="9263"/>
                </a:lnTo>
                <a:lnTo>
                  <a:pt x="25762" y="9320"/>
                </a:lnTo>
                <a:lnTo>
                  <a:pt x="25783" y="9377"/>
                </a:lnTo>
                <a:lnTo>
                  <a:pt x="25807" y="9434"/>
                </a:lnTo>
                <a:lnTo>
                  <a:pt x="25832" y="9490"/>
                </a:lnTo>
                <a:lnTo>
                  <a:pt x="25859" y="9546"/>
                </a:lnTo>
                <a:lnTo>
                  <a:pt x="25888" y="9601"/>
                </a:lnTo>
                <a:lnTo>
                  <a:pt x="25917" y="9655"/>
                </a:lnTo>
                <a:lnTo>
                  <a:pt x="25948" y="9709"/>
                </a:lnTo>
                <a:lnTo>
                  <a:pt x="25980" y="9762"/>
                </a:lnTo>
                <a:lnTo>
                  <a:pt x="26015" y="9815"/>
                </a:lnTo>
                <a:lnTo>
                  <a:pt x="26050" y="9867"/>
                </a:lnTo>
                <a:lnTo>
                  <a:pt x="26086" y="9918"/>
                </a:lnTo>
                <a:lnTo>
                  <a:pt x="26124" y="9969"/>
                </a:lnTo>
                <a:lnTo>
                  <a:pt x="26163" y="10018"/>
                </a:lnTo>
                <a:lnTo>
                  <a:pt x="26205" y="10067"/>
                </a:lnTo>
                <a:lnTo>
                  <a:pt x="26247" y="10116"/>
                </a:lnTo>
                <a:lnTo>
                  <a:pt x="26290" y="10163"/>
                </a:lnTo>
                <a:lnTo>
                  <a:pt x="26336" y="10210"/>
                </a:lnTo>
                <a:lnTo>
                  <a:pt x="26383" y="10254"/>
                </a:lnTo>
                <a:lnTo>
                  <a:pt x="26430" y="10298"/>
                </a:lnTo>
                <a:lnTo>
                  <a:pt x="26479" y="10340"/>
                </a:lnTo>
                <a:lnTo>
                  <a:pt x="26528" y="10380"/>
                </a:lnTo>
                <a:lnTo>
                  <a:pt x="26579" y="10419"/>
                </a:lnTo>
                <a:lnTo>
                  <a:pt x="26630" y="10456"/>
                </a:lnTo>
                <a:lnTo>
                  <a:pt x="26682" y="10492"/>
                </a:lnTo>
                <a:lnTo>
                  <a:pt x="26735" y="10525"/>
                </a:lnTo>
                <a:lnTo>
                  <a:pt x="26788" y="10557"/>
                </a:lnTo>
                <a:lnTo>
                  <a:pt x="26843" y="10588"/>
                </a:lnTo>
                <a:lnTo>
                  <a:pt x="26897" y="10618"/>
                </a:lnTo>
                <a:lnTo>
                  <a:pt x="26954" y="10645"/>
                </a:lnTo>
                <a:lnTo>
                  <a:pt x="27010" y="10671"/>
                </a:lnTo>
                <a:lnTo>
                  <a:pt x="27067" y="10695"/>
                </a:lnTo>
                <a:lnTo>
                  <a:pt x="27124" y="10718"/>
                </a:lnTo>
                <a:lnTo>
                  <a:pt x="27182" y="10738"/>
                </a:lnTo>
                <a:lnTo>
                  <a:pt x="27240" y="10758"/>
                </a:lnTo>
                <a:lnTo>
                  <a:pt x="27298" y="10776"/>
                </a:lnTo>
                <a:lnTo>
                  <a:pt x="27357" y="10792"/>
                </a:lnTo>
                <a:lnTo>
                  <a:pt x="27417" y="10807"/>
                </a:lnTo>
                <a:lnTo>
                  <a:pt x="27476" y="10821"/>
                </a:lnTo>
                <a:lnTo>
                  <a:pt x="27535" y="10832"/>
                </a:lnTo>
                <a:lnTo>
                  <a:pt x="27596" y="10841"/>
                </a:lnTo>
                <a:lnTo>
                  <a:pt x="27655" y="10850"/>
                </a:lnTo>
                <a:lnTo>
                  <a:pt x="27716" y="10857"/>
                </a:lnTo>
                <a:lnTo>
                  <a:pt x="27776" y="10862"/>
                </a:lnTo>
                <a:lnTo>
                  <a:pt x="27836" y="10865"/>
                </a:lnTo>
                <a:lnTo>
                  <a:pt x="27897" y="10867"/>
                </a:lnTo>
                <a:lnTo>
                  <a:pt x="27956" y="10868"/>
                </a:lnTo>
                <a:lnTo>
                  <a:pt x="28016" y="10867"/>
                </a:lnTo>
                <a:lnTo>
                  <a:pt x="28077" y="10864"/>
                </a:lnTo>
                <a:lnTo>
                  <a:pt x="28136" y="10860"/>
                </a:lnTo>
                <a:lnTo>
                  <a:pt x="28195" y="10854"/>
                </a:lnTo>
                <a:lnTo>
                  <a:pt x="28255" y="10847"/>
                </a:lnTo>
                <a:lnTo>
                  <a:pt x="28314" y="10838"/>
                </a:lnTo>
                <a:lnTo>
                  <a:pt x="28372" y="10828"/>
                </a:lnTo>
                <a:lnTo>
                  <a:pt x="28431" y="10815"/>
                </a:lnTo>
                <a:lnTo>
                  <a:pt x="28488" y="10802"/>
                </a:lnTo>
                <a:lnTo>
                  <a:pt x="28545" y="10786"/>
                </a:lnTo>
                <a:lnTo>
                  <a:pt x="28603" y="10770"/>
                </a:lnTo>
                <a:lnTo>
                  <a:pt x="28659" y="10752"/>
                </a:lnTo>
                <a:lnTo>
                  <a:pt x="28714" y="10732"/>
                </a:lnTo>
                <a:lnTo>
                  <a:pt x="28769" y="10710"/>
                </a:lnTo>
                <a:lnTo>
                  <a:pt x="28823" y="10687"/>
                </a:lnTo>
                <a:lnTo>
                  <a:pt x="28877" y="10662"/>
                </a:lnTo>
                <a:lnTo>
                  <a:pt x="28930" y="10636"/>
                </a:lnTo>
                <a:lnTo>
                  <a:pt x="28983" y="10609"/>
                </a:lnTo>
                <a:lnTo>
                  <a:pt x="29034" y="10580"/>
                </a:lnTo>
                <a:lnTo>
                  <a:pt x="29083" y="10549"/>
                </a:lnTo>
                <a:lnTo>
                  <a:pt x="29133" y="10517"/>
                </a:lnTo>
                <a:lnTo>
                  <a:pt x="29181" y="10482"/>
                </a:lnTo>
                <a:lnTo>
                  <a:pt x="29229" y="10447"/>
                </a:lnTo>
                <a:lnTo>
                  <a:pt x="29276" y="10411"/>
                </a:lnTo>
                <a:lnTo>
                  <a:pt x="29321" y="10372"/>
                </a:lnTo>
                <a:lnTo>
                  <a:pt x="29366" y="10332"/>
                </a:lnTo>
                <a:lnTo>
                  <a:pt x="29408" y="10291"/>
                </a:lnTo>
                <a:lnTo>
                  <a:pt x="29450" y="10247"/>
                </a:lnTo>
                <a:lnTo>
                  <a:pt x="29491" y="10202"/>
                </a:lnTo>
                <a:lnTo>
                  <a:pt x="29530" y="10157"/>
                </a:lnTo>
                <a:lnTo>
                  <a:pt x="29569" y="10109"/>
                </a:lnTo>
                <a:lnTo>
                  <a:pt x="29605" y="10060"/>
                </a:lnTo>
                <a:lnTo>
                  <a:pt x="29640" y="10009"/>
                </a:lnTo>
                <a:lnTo>
                  <a:pt x="29674" y="9957"/>
                </a:lnTo>
                <a:lnTo>
                  <a:pt x="29707" y="9903"/>
                </a:lnTo>
                <a:lnTo>
                  <a:pt x="29727" y="9868"/>
                </a:lnTo>
                <a:lnTo>
                  <a:pt x="29746" y="9833"/>
                </a:lnTo>
                <a:lnTo>
                  <a:pt x="29764" y="9798"/>
                </a:lnTo>
                <a:lnTo>
                  <a:pt x="29783" y="9761"/>
                </a:lnTo>
                <a:lnTo>
                  <a:pt x="29800" y="9726"/>
                </a:lnTo>
                <a:lnTo>
                  <a:pt x="29817" y="9688"/>
                </a:lnTo>
                <a:lnTo>
                  <a:pt x="29833" y="9652"/>
                </a:lnTo>
                <a:lnTo>
                  <a:pt x="29850" y="9614"/>
                </a:lnTo>
                <a:lnTo>
                  <a:pt x="29864" y="9577"/>
                </a:lnTo>
                <a:lnTo>
                  <a:pt x="29879" y="9538"/>
                </a:lnTo>
                <a:lnTo>
                  <a:pt x="29893" y="9501"/>
                </a:lnTo>
                <a:lnTo>
                  <a:pt x="29906" y="9462"/>
                </a:lnTo>
                <a:lnTo>
                  <a:pt x="29918" y="9424"/>
                </a:lnTo>
                <a:lnTo>
                  <a:pt x="29931" y="9384"/>
                </a:lnTo>
                <a:lnTo>
                  <a:pt x="29942" y="9346"/>
                </a:lnTo>
                <a:lnTo>
                  <a:pt x="29953" y="9306"/>
                </a:lnTo>
                <a:lnTo>
                  <a:pt x="29962" y="9267"/>
                </a:lnTo>
                <a:lnTo>
                  <a:pt x="29971" y="9227"/>
                </a:lnTo>
                <a:lnTo>
                  <a:pt x="29980" y="9188"/>
                </a:lnTo>
                <a:lnTo>
                  <a:pt x="29988" y="9147"/>
                </a:lnTo>
                <a:lnTo>
                  <a:pt x="29994" y="9108"/>
                </a:lnTo>
                <a:lnTo>
                  <a:pt x="30001" y="9068"/>
                </a:lnTo>
                <a:lnTo>
                  <a:pt x="30006" y="9027"/>
                </a:lnTo>
                <a:lnTo>
                  <a:pt x="30011" y="8988"/>
                </a:lnTo>
                <a:lnTo>
                  <a:pt x="30015" y="8947"/>
                </a:lnTo>
                <a:lnTo>
                  <a:pt x="30018" y="8908"/>
                </a:lnTo>
                <a:lnTo>
                  <a:pt x="30020" y="8867"/>
                </a:lnTo>
                <a:lnTo>
                  <a:pt x="30021" y="8827"/>
                </a:lnTo>
                <a:lnTo>
                  <a:pt x="30023" y="8787"/>
                </a:lnTo>
                <a:lnTo>
                  <a:pt x="30023" y="8747"/>
                </a:lnTo>
                <a:lnTo>
                  <a:pt x="30021" y="8707"/>
                </a:lnTo>
                <a:lnTo>
                  <a:pt x="30019" y="8667"/>
                </a:lnTo>
                <a:lnTo>
                  <a:pt x="30017" y="8628"/>
                </a:lnTo>
                <a:lnTo>
                  <a:pt x="30013" y="8588"/>
                </a:lnTo>
                <a:lnTo>
                  <a:pt x="30009" y="8549"/>
                </a:lnTo>
                <a:lnTo>
                  <a:pt x="30004" y="8509"/>
                </a:lnTo>
                <a:lnTo>
                  <a:pt x="29998" y="8471"/>
                </a:lnTo>
                <a:lnTo>
                  <a:pt x="29990" y="8432"/>
                </a:lnTo>
                <a:lnTo>
                  <a:pt x="29982" y="8394"/>
                </a:lnTo>
                <a:lnTo>
                  <a:pt x="29974" y="8355"/>
                </a:lnTo>
                <a:lnTo>
                  <a:pt x="29963" y="8317"/>
                </a:lnTo>
                <a:lnTo>
                  <a:pt x="29953" y="8279"/>
                </a:lnTo>
                <a:lnTo>
                  <a:pt x="29941" y="8242"/>
                </a:lnTo>
                <a:lnTo>
                  <a:pt x="29928" y="8204"/>
                </a:lnTo>
                <a:lnTo>
                  <a:pt x="29914" y="8168"/>
                </a:lnTo>
                <a:lnTo>
                  <a:pt x="29900" y="8130"/>
                </a:lnTo>
                <a:lnTo>
                  <a:pt x="29884" y="8095"/>
                </a:lnTo>
                <a:lnTo>
                  <a:pt x="29867" y="8058"/>
                </a:lnTo>
                <a:lnTo>
                  <a:pt x="29850" y="8023"/>
                </a:lnTo>
                <a:lnTo>
                  <a:pt x="29831" y="7989"/>
                </a:lnTo>
                <a:lnTo>
                  <a:pt x="29811" y="7954"/>
                </a:lnTo>
                <a:lnTo>
                  <a:pt x="29790" y="7920"/>
                </a:lnTo>
                <a:lnTo>
                  <a:pt x="29767" y="7887"/>
                </a:lnTo>
                <a:lnTo>
                  <a:pt x="29745" y="7853"/>
                </a:lnTo>
                <a:lnTo>
                  <a:pt x="29721" y="7821"/>
                </a:lnTo>
                <a:lnTo>
                  <a:pt x="29696" y="7789"/>
                </a:lnTo>
                <a:lnTo>
                  <a:pt x="29670" y="7758"/>
                </a:lnTo>
                <a:lnTo>
                  <a:pt x="29643" y="7726"/>
                </a:lnTo>
                <a:lnTo>
                  <a:pt x="29613" y="7696"/>
                </a:lnTo>
                <a:lnTo>
                  <a:pt x="29584" y="7666"/>
                </a:lnTo>
                <a:lnTo>
                  <a:pt x="29553" y="7637"/>
                </a:lnTo>
                <a:lnTo>
                  <a:pt x="29522" y="7609"/>
                </a:lnTo>
                <a:lnTo>
                  <a:pt x="29488" y="7581"/>
                </a:lnTo>
                <a:lnTo>
                  <a:pt x="29454" y="7554"/>
                </a:lnTo>
                <a:lnTo>
                  <a:pt x="29417" y="7517"/>
                </a:lnTo>
                <a:lnTo>
                  <a:pt x="29384" y="7487"/>
                </a:lnTo>
                <a:lnTo>
                  <a:pt x="29355" y="7461"/>
                </a:lnTo>
                <a:lnTo>
                  <a:pt x="29331" y="7439"/>
                </a:lnTo>
                <a:lnTo>
                  <a:pt x="29297" y="7412"/>
                </a:lnTo>
                <a:lnTo>
                  <a:pt x="29285" y="7403"/>
                </a:lnTo>
                <a:close/>
              </a:path>
            </a:pathLst>
          </a:custGeom>
          <a:solidFill>
            <a:srgbClr val="47BAB8"/>
          </a:solidFill>
          <a:ln w="38100">
            <a:solidFill>
              <a:schemeClr val="bg1"/>
            </a:solidFill>
          </a:ln>
          <a:effectLst>
            <a:outerShdw blurRad="57150" dist="19050" dir="5400000" algn="ctr" rotWithShape="0">
              <a:srgbClr val="000000">
                <a:alpha val="63000"/>
              </a:srgbClr>
            </a:outerShdw>
          </a:effectLst>
        </p:spPr>
        <p:txBody>
          <a:bodyPr rIns="378000" anchor="ctr">
            <a:normAutofit/>
          </a:bodyPr>
          <a:lstStyle/>
          <a:p>
            <a:pPr algn="ctr" defTabSz="1371600">
              <a:defRPr/>
            </a:pPr>
            <a:r>
              <a:rPr lang="en-US" altLang="zh-CN" sz="3000" kern="0">
                <a:solidFill>
                  <a:srgbClr val="FFFFFF"/>
                </a:solidFill>
                <a:latin typeface="#9Slide03 AllRoundGothic" panose="020B0703020202020104" pitchFamily="34" charset="0"/>
                <a:ea typeface="微软雅黑"/>
                <a:cs typeface="+mn-ea"/>
                <a:sym typeface="+mn-lt"/>
              </a:rPr>
              <a:t>Câu 20</a:t>
            </a:r>
            <a:endParaRPr lang="zh-CN" altLang="en-US" sz="3000" kern="0" dirty="0">
              <a:solidFill>
                <a:srgbClr val="FFFFFF"/>
              </a:solidFill>
              <a:latin typeface="#9Slide03 AllRoundGothic" panose="020B0703020202020104" pitchFamily="34" charset="0"/>
              <a:ea typeface="微软雅黑"/>
              <a:cs typeface="+mn-ea"/>
              <a:sym typeface="+mn-lt"/>
            </a:endParaRPr>
          </a:p>
        </p:txBody>
      </p:sp>
      <p:sp>
        <p:nvSpPr>
          <p:cNvPr id="12" name="MH_Text_1" descr="n23 Fb Tran Manh Tung">
            <a:extLst>
              <a:ext uri="{FF2B5EF4-FFF2-40B4-BE49-F238E27FC236}">
                <a16:creationId xmlns:a16="http://schemas.microsoft.com/office/drawing/2014/main" id="{CED61294-3669-2692-0492-A71E56B9084C}"/>
              </a:ext>
            </a:extLst>
          </p:cNvPr>
          <p:cNvSpPr txBox="1">
            <a:spLocks noChangeArrowheads="1"/>
          </p:cNvSpPr>
          <p:nvPr>
            <p:custDataLst>
              <p:tags r:id="rId3"/>
            </p:custDataLst>
          </p:nvPr>
        </p:nvSpPr>
        <p:spPr bwMode="auto">
          <a:xfrm>
            <a:off x="3474720" y="2032149"/>
            <a:ext cx="13975080" cy="1381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just"/>
            <a:r>
              <a:rPr lang="en-US" sz="2800"/>
              <a:t>+ Năng lượng hạt nhân có mặt tích cực, và tiêu cực? </a:t>
            </a:r>
          </a:p>
          <a:p>
            <a:pPr lvl="0" algn="just"/>
            <a:r>
              <a:rPr lang="en-US" sz="2800"/>
              <a:t>+ Điều gì sẽ xảy ra nếu không kiểm soát được phản ứng hạt nhân và sử dụng năng lượng này không vì mục đích hòa bình?</a:t>
            </a:r>
          </a:p>
        </p:txBody>
      </p:sp>
      <p:sp>
        <p:nvSpPr>
          <p:cNvPr id="2" name="MH_Other_5" descr="n23 Fb Tran Manh Tung">
            <a:extLst>
              <a:ext uri="{FF2B5EF4-FFF2-40B4-BE49-F238E27FC236}">
                <a16:creationId xmlns:a16="http://schemas.microsoft.com/office/drawing/2014/main" id="{F15B6D15-C60E-5DFD-3471-B2FCD1B58267}"/>
              </a:ext>
            </a:extLst>
          </p:cNvPr>
          <p:cNvSpPr>
            <a:spLocks noChangeArrowheads="1"/>
          </p:cNvSpPr>
          <p:nvPr>
            <p:custDataLst>
              <p:tags r:id="rId4"/>
            </p:custDataLst>
          </p:nvPr>
        </p:nvSpPr>
        <p:spPr bwMode="auto">
          <a:xfrm rot="1805303" flipH="1">
            <a:off x="1405753" y="720126"/>
            <a:ext cx="1172424" cy="1010529"/>
          </a:xfrm>
          <a:prstGeom prst="triangle">
            <a:avLst>
              <a:gd name="adj" fmla="val 50000"/>
            </a:avLst>
          </a:prstGeom>
          <a:solidFill>
            <a:srgbClr val="FFC305">
              <a:lumMod val="40000"/>
              <a:lumOff val="60000"/>
            </a:srgbClr>
          </a:solidFill>
          <a:ln>
            <a:noFill/>
          </a:ln>
        </p:spPr>
        <p:txBody>
          <a:bodyPr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just" defTabSz="1371600">
              <a:lnSpc>
                <a:spcPct val="130000"/>
              </a:lnSpc>
              <a:defRPr/>
            </a:pPr>
            <a:endParaRPr lang="zh-CN" altLang="en-US" sz="2700" kern="0">
              <a:solidFill>
                <a:srgbClr val="FFFFFF"/>
              </a:solidFill>
              <a:latin typeface="微软雅黑"/>
              <a:ea typeface="微软雅黑"/>
              <a:cs typeface="+mn-ea"/>
              <a:sym typeface="+mn-lt"/>
            </a:endParaRPr>
          </a:p>
        </p:txBody>
      </p:sp>
      <p:sp>
        <p:nvSpPr>
          <p:cNvPr id="18" name="MH_Other_6" descr="n23 Fb Tran Manh Tung">
            <a:extLst>
              <a:ext uri="{FF2B5EF4-FFF2-40B4-BE49-F238E27FC236}">
                <a16:creationId xmlns:a16="http://schemas.microsoft.com/office/drawing/2014/main" id="{2A3C7E10-0D2C-00C3-11B5-7B2169E7FFE6}"/>
              </a:ext>
            </a:extLst>
          </p:cNvPr>
          <p:cNvSpPr>
            <a:spLocks/>
          </p:cNvSpPr>
          <p:nvPr>
            <p:custDataLst>
              <p:tags r:id="rId5"/>
            </p:custDataLst>
          </p:nvPr>
        </p:nvSpPr>
        <p:spPr bwMode="auto">
          <a:xfrm>
            <a:off x="484006" y="200500"/>
            <a:ext cx="1558878" cy="1796498"/>
          </a:xfrm>
          <a:custGeom>
            <a:avLst/>
            <a:gdLst>
              <a:gd name="T0" fmla="*/ 477 w 1030516"/>
              <a:gd name="T1" fmla="*/ 0 h 1186577"/>
              <a:gd name="T2" fmla="*/ 678091 w 1030516"/>
              <a:gd name="T3" fmla="*/ 389224 h 1186577"/>
              <a:gd name="T4" fmla="*/ 0 w 1030516"/>
              <a:gd name="T5" fmla="*/ 783469 h 1186577"/>
              <a:gd name="T6" fmla="*/ 0 60000 65536"/>
              <a:gd name="T7" fmla="*/ 0 60000 65536"/>
              <a:gd name="T8" fmla="*/ 0 60000 65536"/>
              <a:gd name="T9" fmla="*/ 0 w 1030516"/>
              <a:gd name="T10" fmla="*/ 0 h 1186577"/>
              <a:gd name="T11" fmla="*/ 1030516 w 1030516"/>
              <a:gd name="T12" fmla="*/ 1186577 h 1186577"/>
            </a:gdLst>
            <a:ahLst/>
            <a:cxnLst>
              <a:cxn ang="T6">
                <a:pos x="T0" y="T1"/>
              </a:cxn>
              <a:cxn ang="T7">
                <a:pos x="T2" y="T3"/>
              </a:cxn>
              <a:cxn ang="T8">
                <a:pos x="T4" y="T5"/>
              </a:cxn>
            </a:cxnLst>
            <a:rect l="T9" t="T10" r="T11" b="T12"/>
            <a:pathLst>
              <a:path w="1030516" h="1186577">
                <a:moveTo>
                  <a:pt x="724" y="0"/>
                </a:moveTo>
                <a:lnTo>
                  <a:pt x="1030516" y="589487"/>
                </a:lnTo>
                <a:lnTo>
                  <a:pt x="0" y="1186577"/>
                </a:lnTo>
                <a:lnTo>
                  <a:pt x="724" y="0"/>
                </a:lnTo>
                <a:close/>
              </a:path>
            </a:pathLst>
          </a:custGeom>
          <a:solidFill>
            <a:srgbClr val="F97F08"/>
          </a:solidFill>
          <a:ln>
            <a:noFill/>
          </a:ln>
        </p:spPr>
        <p:txBody>
          <a:bodyPr rIns="648000" anchor="ctr"/>
          <a:lstStyle>
            <a:lvl1pPr>
              <a:defRPr>
                <a:solidFill>
                  <a:schemeClr val="tx1"/>
                </a:solidFill>
                <a:latin typeface="等线" pitchFamily="2" charset="-122"/>
                <a:ea typeface="等线" pitchFamily="2" charset="-122"/>
              </a:defRPr>
            </a:lvl1pPr>
            <a:lvl2pPr marL="742950" indent="-285750">
              <a:defRPr>
                <a:solidFill>
                  <a:schemeClr val="tx1"/>
                </a:solidFill>
                <a:latin typeface="等线" pitchFamily="2" charset="-122"/>
                <a:ea typeface="等线" pitchFamily="2" charset="-122"/>
              </a:defRPr>
            </a:lvl2pPr>
            <a:lvl3pPr marL="1143000" indent="-228600">
              <a:defRPr>
                <a:solidFill>
                  <a:schemeClr val="tx1"/>
                </a:solidFill>
                <a:latin typeface="等线" pitchFamily="2" charset="-122"/>
                <a:ea typeface="等线" pitchFamily="2" charset="-122"/>
              </a:defRPr>
            </a:lvl3pPr>
            <a:lvl4pPr marL="1600200" indent="-228600">
              <a:defRPr>
                <a:solidFill>
                  <a:schemeClr val="tx1"/>
                </a:solidFill>
                <a:latin typeface="等线" pitchFamily="2" charset="-122"/>
                <a:ea typeface="等线" pitchFamily="2" charset="-122"/>
              </a:defRPr>
            </a:lvl4pPr>
            <a:lvl5pPr marL="2057400" indent="-228600">
              <a:defRPr>
                <a:solidFill>
                  <a:schemeClr val="tx1"/>
                </a:solidFill>
                <a:latin typeface="等线" pitchFamily="2" charset="-122"/>
                <a:ea typeface="等线" pitchFamily="2" charset="-122"/>
              </a:defRPr>
            </a:lvl5pPr>
            <a:lvl6pPr marL="2514600" indent="-228600" eaLnBrk="0" fontAlgn="base" hangingPunct="0">
              <a:spcBef>
                <a:spcPct val="0"/>
              </a:spcBef>
              <a:spcAft>
                <a:spcPct val="0"/>
              </a:spcAft>
              <a:defRPr>
                <a:solidFill>
                  <a:schemeClr val="tx1"/>
                </a:solidFill>
                <a:latin typeface="等线" pitchFamily="2" charset="-122"/>
                <a:ea typeface="等线" pitchFamily="2" charset="-122"/>
              </a:defRPr>
            </a:lvl6pPr>
            <a:lvl7pPr marL="2971800" indent="-228600" eaLnBrk="0" fontAlgn="base" hangingPunct="0">
              <a:spcBef>
                <a:spcPct val="0"/>
              </a:spcBef>
              <a:spcAft>
                <a:spcPct val="0"/>
              </a:spcAft>
              <a:defRPr>
                <a:solidFill>
                  <a:schemeClr val="tx1"/>
                </a:solidFill>
                <a:latin typeface="等线" pitchFamily="2" charset="-122"/>
                <a:ea typeface="等线" pitchFamily="2" charset="-122"/>
              </a:defRPr>
            </a:lvl7pPr>
            <a:lvl8pPr marL="3429000" indent="-228600" eaLnBrk="0" fontAlgn="base" hangingPunct="0">
              <a:spcBef>
                <a:spcPct val="0"/>
              </a:spcBef>
              <a:spcAft>
                <a:spcPct val="0"/>
              </a:spcAft>
              <a:defRPr>
                <a:solidFill>
                  <a:schemeClr val="tx1"/>
                </a:solidFill>
                <a:latin typeface="等线" pitchFamily="2" charset="-122"/>
                <a:ea typeface="等线" pitchFamily="2" charset="-122"/>
              </a:defRPr>
            </a:lvl8pPr>
            <a:lvl9pPr marL="3886200" indent="-228600" eaLnBrk="0" fontAlgn="base" hangingPunct="0">
              <a:spcBef>
                <a:spcPct val="0"/>
              </a:spcBef>
              <a:spcAft>
                <a:spcPct val="0"/>
              </a:spcAft>
              <a:defRPr>
                <a:solidFill>
                  <a:schemeClr val="tx1"/>
                </a:solidFill>
                <a:latin typeface="等线" pitchFamily="2" charset="-122"/>
                <a:ea typeface="等线" pitchFamily="2" charset="-122"/>
              </a:defRPr>
            </a:lvl9pPr>
          </a:lstStyle>
          <a:p>
            <a:pPr algn="ctr" defTabSz="1371600">
              <a:defRPr/>
            </a:pPr>
            <a:r>
              <a:rPr lang="en-US" altLang="zh-CN" sz="4200" kern="0">
                <a:solidFill>
                  <a:srgbClr val="FFFFFF"/>
                </a:solidFill>
                <a:latin typeface="微软雅黑"/>
                <a:ea typeface="微软雅黑"/>
                <a:cs typeface="+mn-ea"/>
                <a:sym typeface="+mn-lt"/>
              </a:rPr>
              <a:t>II</a:t>
            </a:r>
            <a:endParaRPr lang="zh-CN" altLang="en-US" sz="4200" kern="0" dirty="0">
              <a:solidFill>
                <a:srgbClr val="FFFFFF"/>
              </a:solidFill>
              <a:latin typeface="微软雅黑"/>
              <a:ea typeface="微软雅黑"/>
              <a:cs typeface="+mn-ea"/>
              <a:sym typeface="+mn-lt"/>
            </a:endParaRPr>
          </a:p>
        </p:txBody>
      </p:sp>
      <p:grpSp>
        <p:nvGrpSpPr>
          <p:cNvPr id="7" name="Group 6" descr="n23 Fb Tran Manh Tung">
            <a:extLst>
              <a:ext uri="{FF2B5EF4-FFF2-40B4-BE49-F238E27FC236}">
                <a16:creationId xmlns:a16="http://schemas.microsoft.com/office/drawing/2014/main" id="{54BC9670-6723-156F-2109-2F4B59EF7C9B}"/>
              </a:ext>
            </a:extLst>
          </p:cNvPr>
          <p:cNvGrpSpPr/>
          <p:nvPr/>
        </p:nvGrpSpPr>
        <p:grpSpPr>
          <a:xfrm>
            <a:off x="533448" y="3032718"/>
            <a:ext cx="2751964" cy="2491656"/>
            <a:chOff x="533448" y="3032718"/>
            <a:chExt cx="2751964" cy="2491656"/>
          </a:xfrm>
        </p:grpSpPr>
        <p:pic>
          <p:nvPicPr>
            <p:cNvPr id="4" name="图片 5">
              <a:extLst>
                <a:ext uri="{FF2B5EF4-FFF2-40B4-BE49-F238E27FC236}">
                  <a16:creationId xmlns:a16="http://schemas.microsoft.com/office/drawing/2014/main" id="{03466D7E-4CC8-7550-7089-B1151EDB5D60}"/>
                </a:ext>
              </a:extLst>
            </p:cNvPr>
            <p:cNvPicPr>
              <a:picLocks noChangeAspect="1"/>
            </p:cNvPicPr>
            <p:nvPr/>
          </p:nvPicPr>
          <p:blipFill>
            <a:blip r:embed="rId10"/>
            <a:stretch>
              <a:fillRect/>
            </a:stretch>
          </p:blipFill>
          <p:spPr>
            <a:xfrm>
              <a:off x="533448" y="3032718"/>
              <a:ext cx="1482630" cy="2491656"/>
            </a:xfrm>
            <a:prstGeom prst="rect">
              <a:avLst/>
            </a:prstGeom>
          </p:spPr>
        </p:pic>
        <p:sp>
          <p:nvSpPr>
            <p:cNvPr id="3" name="TextBox 2">
              <a:extLst>
                <a:ext uri="{FF2B5EF4-FFF2-40B4-BE49-F238E27FC236}">
                  <a16:creationId xmlns:a16="http://schemas.microsoft.com/office/drawing/2014/main" id="{52F15DD0-7FBF-2B2F-6ECC-CE57DD548BFE}"/>
                </a:ext>
              </a:extLst>
            </p:cNvPr>
            <p:cNvSpPr txBox="1"/>
            <p:nvPr/>
          </p:nvSpPr>
          <p:spPr>
            <a:xfrm>
              <a:off x="1802782" y="3404646"/>
              <a:ext cx="1482630" cy="1758045"/>
            </a:xfrm>
            <a:prstGeom prst="rect">
              <a:avLst/>
            </a:prstGeom>
            <a:noFill/>
          </p:spPr>
          <p:txBody>
            <a:bodyPr wrap="square">
              <a:spAutoFit/>
            </a:bodyPr>
            <a:lstStyle/>
            <a:p>
              <a:pPr algn="ctr">
                <a:lnSpc>
                  <a:spcPct val="115000"/>
                </a:lnSpc>
              </a:pPr>
              <a:r>
                <a:rPr lang="en-US" sz="3200" b="1">
                  <a:effectLst/>
                  <a:latin typeface="Calibri" panose="020F0502020204030204" pitchFamily="34" charset="0"/>
                  <a:ea typeface="Calibri" panose="020F0502020204030204" pitchFamily="34" charset="0"/>
                  <a:cs typeface="Calibri" panose="020F0502020204030204" pitchFamily="34" charset="0"/>
                </a:rPr>
                <a:t>Mặt tích cực</a:t>
              </a:r>
              <a:r>
                <a:rPr lang="en-US" sz="3200">
                  <a:effectLst/>
                  <a:latin typeface="Calibri" panose="020F0502020204030204" pitchFamily="34" charset="0"/>
                  <a:ea typeface="Calibri" panose="020F0502020204030204" pitchFamily="34" charset="0"/>
                  <a:cs typeface="Calibri" panose="020F0502020204030204" pitchFamily="34" charset="0"/>
                </a:rPr>
                <a:t> </a:t>
              </a:r>
            </a:p>
          </p:txBody>
        </p:sp>
      </p:grpSp>
      <p:sp>
        <p:nvSpPr>
          <p:cNvPr id="6" name="TextBox 5" descr="n23 Fb Tran Manh Tung">
            <a:extLst>
              <a:ext uri="{FF2B5EF4-FFF2-40B4-BE49-F238E27FC236}">
                <a16:creationId xmlns:a16="http://schemas.microsoft.com/office/drawing/2014/main" id="{B2A582A2-FB8A-E347-3BFB-4E6368AA5A38}"/>
              </a:ext>
            </a:extLst>
          </p:cNvPr>
          <p:cNvSpPr txBox="1"/>
          <p:nvPr/>
        </p:nvSpPr>
        <p:spPr>
          <a:xfrm>
            <a:off x="3276600" y="4036993"/>
            <a:ext cx="3048033" cy="954107"/>
          </a:xfrm>
          <a:prstGeom prst="rect">
            <a:avLst/>
          </a:prstGeom>
          <a:noFill/>
        </p:spPr>
        <p:txBody>
          <a:bodyPr wrap="square">
            <a:spAutoFit/>
          </a:bodyPr>
          <a:lstStyle/>
          <a:p>
            <a:pPr marL="342900" lvl="0" indent="-342900" algn="just">
              <a:buFont typeface="Wingdings" panose="05000000000000000000" pitchFamily="2" charset="2"/>
              <a:buChar char=""/>
            </a:pPr>
            <a:r>
              <a:rPr lang="en-US" sz="2800" b="1">
                <a:effectLst/>
                <a:latin typeface="Calibri" panose="020F0502020204030204" pitchFamily="34" charset="0"/>
                <a:ea typeface="Calibri" panose="020F0502020204030204" pitchFamily="34" charset="0"/>
                <a:cs typeface="Calibri" panose="020F0502020204030204" pitchFamily="34" charset="0"/>
              </a:rPr>
              <a:t>Cung cấp năng lượng hiệu quả</a:t>
            </a:r>
          </a:p>
        </p:txBody>
      </p:sp>
      <p:grpSp>
        <p:nvGrpSpPr>
          <p:cNvPr id="27" name="Group 26" descr="n23 Fb Tran Manh Tung">
            <a:extLst>
              <a:ext uri="{FF2B5EF4-FFF2-40B4-BE49-F238E27FC236}">
                <a16:creationId xmlns:a16="http://schemas.microsoft.com/office/drawing/2014/main" id="{D74B33A4-19E4-E708-70A8-41DDF6D40477}"/>
              </a:ext>
            </a:extLst>
          </p:cNvPr>
          <p:cNvGrpSpPr/>
          <p:nvPr/>
        </p:nvGrpSpPr>
        <p:grpSpPr>
          <a:xfrm>
            <a:off x="1330565" y="6008940"/>
            <a:ext cx="4288309" cy="3997940"/>
            <a:chOff x="1330565" y="6008940"/>
            <a:chExt cx="4288309" cy="3997940"/>
          </a:xfrm>
        </p:grpSpPr>
        <p:pic>
          <p:nvPicPr>
            <p:cNvPr id="23564" name="Picture 12" descr="Giá xăng dầu hôm nay 16-7: Giá dầu Brent tăng vượt mốc 100 USD thùng">
              <a:extLst>
                <a:ext uri="{FF2B5EF4-FFF2-40B4-BE49-F238E27FC236}">
                  <a16:creationId xmlns:a16="http://schemas.microsoft.com/office/drawing/2014/main" id="{1B9655E4-89CE-3140-2D9D-859480F0FF8A}"/>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330565" y="6008940"/>
              <a:ext cx="4288309" cy="347472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B6885793-FECC-B00D-CEF0-49472F7F6F93}"/>
                </a:ext>
              </a:extLst>
            </p:cNvPr>
            <p:cNvSpPr txBox="1"/>
            <p:nvPr/>
          </p:nvSpPr>
          <p:spPr>
            <a:xfrm>
              <a:off x="1897636" y="9483660"/>
              <a:ext cx="2775551" cy="523220"/>
            </a:xfrm>
            <a:prstGeom prst="rect">
              <a:avLst/>
            </a:prstGeom>
            <a:solidFill>
              <a:schemeClr val="bg1">
                <a:alpha val="50000"/>
              </a:schemeClr>
            </a:solidFill>
          </p:spPr>
          <p:txBody>
            <a:bodyPr wrap="square">
              <a:spAutoFit/>
            </a:bodyPr>
            <a:lstStyle/>
            <a:p>
              <a:pPr lvl="0" algn="ctr"/>
              <a:r>
                <a:rPr lang="en-US" sz="2800">
                  <a:effectLst/>
                  <a:latin typeface="Calibri" panose="020F0502020204030204" pitchFamily="34" charset="0"/>
                  <a:ea typeface="Calibri" panose="020F0502020204030204" pitchFamily="34" charset="0"/>
                  <a:cs typeface="Calibri" panose="020F0502020204030204" pitchFamily="34" charset="0"/>
                </a:rPr>
                <a:t>3 thùng dầu hỏa</a:t>
              </a:r>
            </a:p>
          </p:txBody>
        </p:sp>
      </p:grpSp>
      <p:grpSp>
        <p:nvGrpSpPr>
          <p:cNvPr id="8" name="Group 7" descr="n23 Fb Tran Manh Tung">
            <a:extLst>
              <a:ext uri="{FF2B5EF4-FFF2-40B4-BE49-F238E27FC236}">
                <a16:creationId xmlns:a16="http://schemas.microsoft.com/office/drawing/2014/main" id="{955C9011-C527-3177-0C5D-27D579E99F8D}"/>
              </a:ext>
            </a:extLst>
          </p:cNvPr>
          <p:cNvGrpSpPr/>
          <p:nvPr/>
        </p:nvGrpSpPr>
        <p:grpSpPr>
          <a:xfrm>
            <a:off x="6518131" y="6667500"/>
            <a:ext cx="5251737" cy="3496448"/>
            <a:chOff x="6518131" y="6667500"/>
            <a:chExt cx="5251737" cy="3496448"/>
          </a:xfrm>
        </p:grpSpPr>
        <p:pic>
          <p:nvPicPr>
            <p:cNvPr id="23562" name="Picture 10" descr="Nhiên liệu hạt nhân - Wikiwand">
              <a:extLst>
                <a:ext uri="{FF2B5EF4-FFF2-40B4-BE49-F238E27FC236}">
                  <a16:creationId xmlns:a16="http://schemas.microsoft.com/office/drawing/2014/main" id="{F5726263-9B15-52FD-0529-25520CADE3F7}"/>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l="12675" r="12012"/>
            <a:stretch/>
          </p:blipFill>
          <p:spPr bwMode="auto">
            <a:xfrm>
              <a:off x="7348671" y="6667500"/>
              <a:ext cx="3700329" cy="2991761"/>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9" name="TextBox 18">
              <a:extLst>
                <a:ext uri="{FF2B5EF4-FFF2-40B4-BE49-F238E27FC236}">
                  <a16:creationId xmlns:a16="http://schemas.microsoft.com/office/drawing/2014/main" id="{0278206E-FA36-FAA7-DC02-96AB5E853EA2}"/>
                </a:ext>
              </a:extLst>
            </p:cNvPr>
            <p:cNvSpPr txBox="1"/>
            <p:nvPr/>
          </p:nvSpPr>
          <p:spPr>
            <a:xfrm>
              <a:off x="6518131" y="9640728"/>
              <a:ext cx="5251737" cy="523220"/>
            </a:xfrm>
            <a:prstGeom prst="rect">
              <a:avLst/>
            </a:prstGeom>
            <a:noFill/>
          </p:spPr>
          <p:txBody>
            <a:bodyPr wrap="square">
              <a:spAutoFit/>
            </a:bodyPr>
            <a:lstStyle/>
            <a:p>
              <a:pPr lvl="0" algn="just"/>
              <a:r>
                <a:rPr lang="en-US" sz="2800">
                  <a:effectLst/>
                  <a:latin typeface="Calibri" panose="020F0502020204030204" pitchFamily="34" charset="0"/>
                  <a:ea typeface="Calibri" panose="020F0502020204030204" pitchFamily="34" charset="0"/>
                  <a:cs typeface="Calibri" panose="020F0502020204030204" pitchFamily="34" charset="0"/>
                </a:rPr>
                <a:t>Một viên nhiên liệu Uranium-235</a:t>
              </a:r>
            </a:p>
          </p:txBody>
        </p:sp>
      </p:grpSp>
      <p:sp>
        <p:nvSpPr>
          <p:cNvPr id="20" name="Arrow: Left-Right 19" descr="n23 Fb Tran Manh Tung">
            <a:extLst>
              <a:ext uri="{FF2B5EF4-FFF2-40B4-BE49-F238E27FC236}">
                <a16:creationId xmlns:a16="http://schemas.microsoft.com/office/drawing/2014/main" id="{87C22DB5-B870-51CE-4A7B-E07A0EDC3225}"/>
              </a:ext>
            </a:extLst>
          </p:cNvPr>
          <p:cNvSpPr/>
          <p:nvPr/>
        </p:nvSpPr>
        <p:spPr>
          <a:xfrm>
            <a:off x="5584515" y="7569773"/>
            <a:ext cx="1729797" cy="954107"/>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Arrow: Left-Right 20" descr="n23 Fb Tran Manh Tung">
            <a:extLst>
              <a:ext uri="{FF2B5EF4-FFF2-40B4-BE49-F238E27FC236}">
                <a16:creationId xmlns:a16="http://schemas.microsoft.com/office/drawing/2014/main" id="{655F4F06-B2EE-4398-E597-096FBA39DDF1}"/>
              </a:ext>
            </a:extLst>
          </p:cNvPr>
          <p:cNvSpPr/>
          <p:nvPr/>
        </p:nvSpPr>
        <p:spPr>
          <a:xfrm rot="5400000">
            <a:off x="8259248" y="5649407"/>
            <a:ext cx="1729797" cy="954107"/>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Arrow: Left-Right 21" descr="n23 Fb Tran Manh Tung">
            <a:extLst>
              <a:ext uri="{FF2B5EF4-FFF2-40B4-BE49-F238E27FC236}">
                <a16:creationId xmlns:a16="http://schemas.microsoft.com/office/drawing/2014/main" id="{EE051CC6-43B6-EA69-6F7A-8782A2212E4F}"/>
              </a:ext>
            </a:extLst>
          </p:cNvPr>
          <p:cNvSpPr/>
          <p:nvPr/>
        </p:nvSpPr>
        <p:spPr>
          <a:xfrm>
            <a:off x="11068117" y="7569773"/>
            <a:ext cx="1729797" cy="954107"/>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6" name="Group 25" descr="n23 Fb Tran Manh Tung">
            <a:extLst>
              <a:ext uri="{FF2B5EF4-FFF2-40B4-BE49-F238E27FC236}">
                <a16:creationId xmlns:a16="http://schemas.microsoft.com/office/drawing/2014/main" id="{40CD6E2D-6A67-21A1-E97A-2CC713B63AAB}"/>
              </a:ext>
            </a:extLst>
          </p:cNvPr>
          <p:cNvGrpSpPr/>
          <p:nvPr/>
        </p:nvGrpSpPr>
        <p:grpSpPr>
          <a:xfrm>
            <a:off x="12778797" y="6008940"/>
            <a:ext cx="4512626" cy="4104766"/>
            <a:chOff x="12778797" y="6008940"/>
            <a:chExt cx="4512626" cy="4104766"/>
          </a:xfrm>
        </p:grpSpPr>
        <p:pic>
          <p:nvPicPr>
            <p:cNvPr id="23588" name="Picture 36" descr="Khí thiên nhiên là gì? Ứng dụng, thành phần chính của khí thiên nhiên">
              <a:extLst>
                <a:ext uri="{FF2B5EF4-FFF2-40B4-BE49-F238E27FC236}">
                  <a16:creationId xmlns:a16="http://schemas.microsoft.com/office/drawing/2014/main" id="{519AF503-E560-6FDD-EDE6-F2FCAC0784C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2778797" y="6008940"/>
              <a:ext cx="4512626" cy="347472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4" name="TextBox 23">
              <a:extLst>
                <a:ext uri="{FF2B5EF4-FFF2-40B4-BE49-F238E27FC236}">
                  <a16:creationId xmlns:a16="http://schemas.microsoft.com/office/drawing/2014/main" id="{3A06AA32-A24A-EB57-BDE3-7A2EE7920A60}"/>
                </a:ext>
              </a:extLst>
            </p:cNvPr>
            <p:cNvSpPr txBox="1"/>
            <p:nvPr/>
          </p:nvSpPr>
          <p:spPr>
            <a:xfrm>
              <a:off x="12980698" y="9590486"/>
              <a:ext cx="4108823" cy="523220"/>
            </a:xfrm>
            <a:prstGeom prst="rect">
              <a:avLst/>
            </a:prstGeom>
            <a:noFill/>
          </p:spPr>
          <p:txBody>
            <a:bodyPr wrap="square">
              <a:spAutoFit/>
            </a:bodyPr>
            <a:lstStyle/>
            <a:p>
              <a:pPr lvl="0" algn="just"/>
              <a:r>
                <a:rPr lang="en-US" sz="2800">
                  <a:effectLst/>
                  <a:latin typeface="Calibri" panose="020F0502020204030204" pitchFamily="34" charset="0"/>
                  <a:ea typeface="Calibri" panose="020F0502020204030204" pitchFamily="34" charset="0"/>
                  <a:cs typeface="Calibri" panose="020F0502020204030204" pitchFamily="34" charset="0"/>
                </a:rPr>
                <a:t>476.000 lít khí thiên nhiên</a:t>
              </a:r>
            </a:p>
          </p:txBody>
        </p:sp>
      </p:grpSp>
    </p:spTree>
    <p:extLst>
      <p:ext uri="{BB962C8B-B14F-4D97-AF65-F5344CB8AC3E}">
        <p14:creationId xmlns:p14="http://schemas.microsoft.com/office/powerpoint/2010/main" val="1786108799"/>
      </p:ext>
    </p:ext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 calcmode="lin" valueType="num">
                                      <p:cBhvr>
                                        <p:cTn id="12" dur="500" fill="hold"/>
                                        <p:tgtEl>
                                          <p:spTgt spid="20"/>
                                        </p:tgtEl>
                                        <p:attrNameLst>
                                          <p:attrName>ppt_w</p:attrName>
                                        </p:attrNameLst>
                                      </p:cBhvr>
                                      <p:tavLst>
                                        <p:tav tm="0">
                                          <p:val>
                                            <p:strVal val="#ppt_w*0.70"/>
                                          </p:val>
                                        </p:tav>
                                        <p:tav tm="100000">
                                          <p:val>
                                            <p:strVal val="#ppt_w"/>
                                          </p:val>
                                        </p:tav>
                                      </p:tavLst>
                                    </p:anim>
                                    <p:anim calcmode="lin" valueType="num">
                                      <p:cBhvr>
                                        <p:cTn id="13" dur="500" fill="hold"/>
                                        <p:tgtEl>
                                          <p:spTgt spid="20"/>
                                        </p:tgtEl>
                                        <p:attrNameLst>
                                          <p:attrName>ppt_h</p:attrName>
                                        </p:attrNameLst>
                                      </p:cBhvr>
                                      <p:tavLst>
                                        <p:tav tm="0">
                                          <p:val>
                                            <p:strVal val="#ppt_h"/>
                                          </p:val>
                                        </p:tav>
                                        <p:tav tm="100000">
                                          <p:val>
                                            <p:strVal val="#ppt_h"/>
                                          </p:val>
                                        </p:tav>
                                      </p:tavLst>
                                    </p:anim>
                                    <p:animEffect transition="in" filter="fade">
                                      <p:cBhvr>
                                        <p:cTn id="14" dur="500"/>
                                        <p:tgtEl>
                                          <p:spTgt spid="20"/>
                                        </p:tgtEl>
                                      </p:cBhvr>
                                    </p:animEffect>
                                  </p:childTnLst>
                                </p:cTn>
                              </p:par>
                            </p:childTnLst>
                          </p:cTn>
                        </p:par>
                        <p:par>
                          <p:cTn id="15" fill="hold">
                            <p:stCondLst>
                              <p:cond delay="500"/>
                            </p:stCondLst>
                            <p:childTnLst>
                              <p:par>
                                <p:cTn id="16" presetID="10" presetClass="entr" presetSubtype="0" fill="hold" nodeType="afterEffect">
                                  <p:stCondLst>
                                    <p:cond delay="0"/>
                                  </p:stCondLst>
                                  <p:childTnLst>
                                    <p:set>
                                      <p:cBhvr>
                                        <p:cTn id="17" dur="1" fill="hold">
                                          <p:stCondLst>
                                            <p:cond delay="0"/>
                                          </p:stCondLst>
                                        </p:cTn>
                                        <p:tgtEl>
                                          <p:spTgt spid="27"/>
                                        </p:tgtEl>
                                        <p:attrNameLst>
                                          <p:attrName>style.visibility</p:attrName>
                                        </p:attrNameLst>
                                      </p:cBhvr>
                                      <p:to>
                                        <p:strVal val="visible"/>
                                      </p:to>
                                    </p:set>
                                    <p:animEffect transition="in" filter="fade">
                                      <p:cBhvr>
                                        <p:cTn id="18" dur="500"/>
                                        <p:tgtEl>
                                          <p:spTgt spid="27"/>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42" fill="hold" grpId="0" nodeType="click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barn(outHorizontal)">
                                      <p:cBhvr>
                                        <p:cTn id="23" dur="500"/>
                                        <p:tgtEl>
                                          <p:spTgt spid="21"/>
                                        </p:tgtEl>
                                      </p:cBhvr>
                                    </p:animEffect>
                                  </p:childTnLst>
                                </p:cTn>
                              </p:par>
                            </p:childTnLst>
                          </p:cTn>
                        </p:par>
                        <p:par>
                          <p:cTn id="24" fill="hold">
                            <p:stCondLst>
                              <p:cond delay="500"/>
                            </p:stCondLst>
                            <p:childTnLst>
                              <p:par>
                                <p:cTn id="25" presetID="10" presetClass="entr" presetSubtype="0" fill="hold" nodeType="after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fade">
                                      <p:cBhvr>
                                        <p:cTn id="27" dur="500"/>
                                        <p:tgtEl>
                                          <p:spTgt spid="25"/>
                                        </p:tgtEl>
                                      </p:cBhvr>
                                    </p:animEffect>
                                  </p:childTnLst>
                                </p:cTn>
                              </p:par>
                            </p:childTnLst>
                          </p:cTn>
                        </p:par>
                      </p:childTnLst>
                    </p:cTn>
                  </p:par>
                  <p:par>
                    <p:cTn id="28" fill="hold">
                      <p:stCondLst>
                        <p:cond delay="indefinite"/>
                      </p:stCondLst>
                      <p:childTnLst>
                        <p:par>
                          <p:cTn id="29" fill="hold">
                            <p:stCondLst>
                              <p:cond delay="0"/>
                            </p:stCondLst>
                            <p:childTnLst>
                              <p:par>
                                <p:cTn id="30" presetID="55" presetClass="entr" presetSubtype="0" fill="hold" grpId="0" nodeType="clickEffect">
                                  <p:stCondLst>
                                    <p:cond delay="0"/>
                                  </p:stCondLst>
                                  <p:childTnLst>
                                    <p:set>
                                      <p:cBhvr>
                                        <p:cTn id="31" dur="1" fill="hold">
                                          <p:stCondLst>
                                            <p:cond delay="0"/>
                                          </p:stCondLst>
                                        </p:cTn>
                                        <p:tgtEl>
                                          <p:spTgt spid="22"/>
                                        </p:tgtEl>
                                        <p:attrNameLst>
                                          <p:attrName>style.visibility</p:attrName>
                                        </p:attrNameLst>
                                      </p:cBhvr>
                                      <p:to>
                                        <p:strVal val="visible"/>
                                      </p:to>
                                    </p:set>
                                    <p:anim calcmode="lin" valueType="num">
                                      <p:cBhvr>
                                        <p:cTn id="32" dur="500" fill="hold"/>
                                        <p:tgtEl>
                                          <p:spTgt spid="22"/>
                                        </p:tgtEl>
                                        <p:attrNameLst>
                                          <p:attrName>ppt_w</p:attrName>
                                        </p:attrNameLst>
                                      </p:cBhvr>
                                      <p:tavLst>
                                        <p:tav tm="0">
                                          <p:val>
                                            <p:strVal val="#ppt_w*0.70"/>
                                          </p:val>
                                        </p:tav>
                                        <p:tav tm="100000">
                                          <p:val>
                                            <p:strVal val="#ppt_w"/>
                                          </p:val>
                                        </p:tav>
                                      </p:tavLst>
                                    </p:anim>
                                    <p:anim calcmode="lin" valueType="num">
                                      <p:cBhvr>
                                        <p:cTn id="33" dur="500" fill="hold"/>
                                        <p:tgtEl>
                                          <p:spTgt spid="22"/>
                                        </p:tgtEl>
                                        <p:attrNameLst>
                                          <p:attrName>ppt_h</p:attrName>
                                        </p:attrNameLst>
                                      </p:cBhvr>
                                      <p:tavLst>
                                        <p:tav tm="0">
                                          <p:val>
                                            <p:strVal val="#ppt_h"/>
                                          </p:val>
                                        </p:tav>
                                        <p:tav tm="100000">
                                          <p:val>
                                            <p:strVal val="#ppt_h"/>
                                          </p:val>
                                        </p:tav>
                                      </p:tavLst>
                                    </p:anim>
                                    <p:animEffect transition="in" filter="fade">
                                      <p:cBhvr>
                                        <p:cTn id="34" dur="500"/>
                                        <p:tgtEl>
                                          <p:spTgt spid="22"/>
                                        </p:tgtEl>
                                      </p:cBhvr>
                                    </p:animEffect>
                                  </p:childTnLst>
                                </p:cTn>
                              </p:par>
                            </p:childTnLst>
                          </p:cTn>
                        </p:par>
                        <p:par>
                          <p:cTn id="35" fill="hold">
                            <p:stCondLst>
                              <p:cond delay="500"/>
                            </p:stCondLst>
                            <p:childTnLst>
                              <p:par>
                                <p:cTn id="36" presetID="10" presetClass="entr" presetSubtype="0" fill="hold" nodeType="afterEffect">
                                  <p:stCondLst>
                                    <p:cond delay="0"/>
                                  </p:stCondLst>
                                  <p:childTnLst>
                                    <p:set>
                                      <p:cBhvr>
                                        <p:cTn id="37" dur="1" fill="hold">
                                          <p:stCondLst>
                                            <p:cond delay="0"/>
                                          </p:stCondLst>
                                        </p:cTn>
                                        <p:tgtEl>
                                          <p:spTgt spid="26"/>
                                        </p:tgtEl>
                                        <p:attrNameLst>
                                          <p:attrName>style.visibility</p:attrName>
                                        </p:attrNameLst>
                                      </p:cBhvr>
                                      <p:to>
                                        <p:strVal val="visible"/>
                                      </p:to>
                                    </p:set>
                                    <p:animEffect transition="in" filter="fade">
                                      <p:cBhvr>
                                        <p:cTn id="38"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P spid="22"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descr="n23 Fb Tran Manh Tung">
            <a:extLst>
              <a:ext uri="{FF2B5EF4-FFF2-40B4-BE49-F238E27FC236}">
                <a16:creationId xmlns:a16="http://schemas.microsoft.com/office/drawing/2014/main" id="{A4A0021E-6446-CF42-1230-AA064793D208}"/>
              </a:ext>
            </a:extLst>
          </p:cNvPr>
          <p:cNvGrpSpPr/>
          <p:nvPr/>
        </p:nvGrpSpPr>
        <p:grpSpPr>
          <a:xfrm>
            <a:off x="479090" y="5791785"/>
            <a:ext cx="7138452" cy="4393361"/>
            <a:chOff x="479090" y="5791785"/>
            <a:chExt cx="7138452" cy="4393361"/>
          </a:xfrm>
        </p:grpSpPr>
        <p:pic>
          <p:nvPicPr>
            <p:cNvPr id="24578" name="Picture 2" descr="7 cách để doanh nghiệp thực hiện giảm chi phí nguồn lực hiệu quả">
              <a:extLst>
                <a:ext uri="{FF2B5EF4-FFF2-40B4-BE49-F238E27FC236}">
                  <a16:creationId xmlns:a16="http://schemas.microsoft.com/office/drawing/2014/main" id="{842BB066-C0AE-2CBB-957F-6306E6F6846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81548" y="5791785"/>
              <a:ext cx="7135994" cy="437983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896FF2F8-8DCD-14E2-83D2-CC5521BB617B}"/>
                </a:ext>
              </a:extLst>
            </p:cNvPr>
            <p:cNvSpPr txBox="1"/>
            <p:nvPr/>
          </p:nvSpPr>
          <p:spPr>
            <a:xfrm>
              <a:off x="479090" y="9231039"/>
              <a:ext cx="7135994" cy="954107"/>
            </a:xfrm>
            <a:prstGeom prst="rect">
              <a:avLst/>
            </a:prstGeom>
            <a:solidFill>
              <a:schemeClr val="bg1">
                <a:alpha val="50000"/>
              </a:schemeClr>
            </a:solidFill>
          </p:spPr>
          <p:txBody>
            <a:bodyPr wrap="square">
              <a:spAutoFit/>
            </a:bodyPr>
            <a:lstStyle/>
            <a:p>
              <a:pPr marL="342900" lvl="0" indent="-342900" algn="just">
                <a:buFont typeface="Wingdings" panose="05000000000000000000" pitchFamily="2" charset="2"/>
                <a:buChar char=""/>
              </a:pPr>
              <a:r>
                <a:rPr lang="en-US" sz="2800">
                  <a:effectLst/>
                  <a:latin typeface="Calibri" panose="020F0502020204030204" pitchFamily="34" charset="0"/>
                  <a:ea typeface="Calibri" panose="020F0502020204030204" pitchFamily="34" charset="0"/>
                  <a:cs typeface="Calibri" panose="020F0502020204030204" pitchFamily="34" charset="0"/>
                </a:rPr>
                <a:t>Chi phí chấp nhận được khi áp dụng quy trình sản xuất đã được tiêu chuẩn hóa.</a:t>
              </a:r>
            </a:p>
          </p:txBody>
        </p:sp>
      </p:grpSp>
      <p:grpSp>
        <p:nvGrpSpPr>
          <p:cNvPr id="19" name="Group 18" descr="n23 Fb Tran Manh Tung">
            <a:extLst>
              <a:ext uri="{FF2B5EF4-FFF2-40B4-BE49-F238E27FC236}">
                <a16:creationId xmlns:a16="http://schemas.microsoft.com/office/drawing/2014/main" id="{51A4D474-4253-8CCC-4327-83CA0816594F}"/>
              </a:ext>
            </a:extLst>
          </p:cNvPr>
          <p:cNvGrpSpPr/>
          <p:nvPr/>
        </p:nvGrpSpPr>
        <p:grpSpPr>
          <a:xfrm>
            <a:off x="5246506" y="4695352"/>
            <a:ext cx="7133536" cy="4379836"/>
            <a:chOff x="5246506" y="4695352"/>
            <a:chExt cx="7133536" cy="4379836"/>
          </a:xfrm>
        </p:grpSpPr>
        <p:pic>
          <p:nvPicPr>
            <p:cNvPr id="24580" name="Picture 4" descr="Năng lượng hạt nhân có thể tái tạo không? - KhoaHoc.tv">
              <a:extLst>
                <a:ext uri="{FF2B5EF4-FFF2-40B4-BE49-F238E27FC236}">
                  <a16:creationId xmlns:a16="http://schemas.microsoft.com/office/drawing/2014/main" id="{F6221883-177F-B5D9-0DA4-F525627A697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251075" y="4695352"/>
              <a:ext cx="7128967" cy="4379836"/>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0D41B81A-26B4-E371-F694-12B630314899}"/>
                </a:ext>
              </a:extLst>
            </p:cNvPr>
            <p:cNvSpPr txBox="1"/>
            <p:nvPr/>
          </p:nvSpPr>
          <p:spPr>
            <a:xfrm>
              <a:off x="5246506" y="7687597"/>
              <a:ext cx="7133536" cy="1384995"/>
            </a:xfrm>
            <a:prstGeom prst="rect">
              <a:avLst/>
            </a:prstGeom>
            <a:solidFill>
              <a:schemeClr val="bg1">
                <a:alpha val="50000"/>
              </a:schemeClr>
            </a:solidFill>
          </p:spPr>
          <p:txBody>
            <a:bodyPr wrap="square">
              <a:spAutoFit/>
            </a:bodyPr>
            <a:lstStyle/>
            <a:p>
              <a:pPr lvl="0" algn="just">
                <a:buFont typeface="Wingdings" panose="05000000000000000000" pitchFamily="2" charset="2"/>
                <a:buChar char=""/>
              </a:pPr>
              <a:r>
                <a:rPr lang="en-US" sz="2800">
                  <a:effectLst/>
                  <a:latin typeface="Calibri" panose="020F0502020204030204" pitchFamily="34" charset="0"/>
                  <a:ea typeface="Calibri" panose="020F0502020204030204" pitchFamily="34" charset="0"/>
                  <a:cs typeface="Calibri" panose="020F0502020204030204" pitchFamily="34" charset="0"/>
                </a:rPr>
                <a:t>Thế hệ lò phản ứng mới giúp tái tạo nguồn nguyên liệu đó là lò phản ứng tái sinh - sử dụng Urani-238 (chiếm 99,3% Uurani tự nhiên) </a:t>
              </a:r>
            </a:p>
          </p:txBody>
        </p:sp>
      </p:grpSp>
      <p:grpSp>
        <p:nvGrpSpPr>
          <p:cNvPr id="21" name="Group 20" descr="n23 Fb Tran Manh Tung">
            <a:extLst>
              <a:ext uri="{FF2B5EF4-FFF2-40B4-BE49-F238E27FC236}">
                <a16:creationId xmlns:a16="http://schemas.microsoft.com/office/drawing/2014/main" id="{D91216E3-73ED-D34A-23B1-A989FB122F8B}"/>
              </a:ext>
            </a:extLst>
          </p:cNvPr>
          <p:cNvGrpSpPr/>
          <p:nvPr/>
        </p:nvGrpSpPr>
        <p:grpSpPr>
          <a:xfrm>
            <a:off x="10665545" y="2949879"/>
            <a:ext cx="7131424" cy="4403421"/>
            <a:chOff x="10665545" y="2949879"/>
            <a:chExt cx="7131424" cy="4403421"/>
          </a:xfrm>
        </p:grpSpPr>
        <p:pic>
          <p:nvPicPr>
            <p:cNvPr id="24582" name="Picture 6" descr="Khái niệm và bộ phận cơ bản trong ngành điện hạt nhân">
              <a:extLst>
                <a:ext uri="{FF2B5EF4-FFF2-40B4-BE49-F238E27FC236}">
                  <a16:creationId xmlns:a16="http://schemas.microsoft.com/office/drawing/2014/main" id="{7EAF0832-53DA-7039-71A8-4488AD6E0892}"/>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665545" y="2949879"/>
              <a:ext cx="7131424" cy="4366928"/>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a:extLst>
                <a:ext uri="{FF2B5EF4-FFF2-40B4-BE49-F238E27FC236}">
                  <a16:creationId xmlns:a16="http://schemas.microsoft.com/office/drawing/2014/main" id="{8A5DFC21-92A9-8F3F-AA87-B1090EF40D90}"/>
                </a:ext>
              </a:extLst>
            </p:cNvPr>
            <p:cNvSpPr txBox="1"/>
            <p:nvPr/>
          </p:nvSpPr>
          <p:spPr>
            <a:xfrm>
              <a:off x="10665545" y="5968305"/>
              <a:ext cx="7128967" cy="1384995"/>
            </a:xfrm>
            <a:prstGeom prst="rect">
              <a:avLst/>
            </a:prstGeom>
            <a:solidFill>
              <a:schemeClr val="bg1">
                <a:alpha val="50000"/>
              </a:schemeClr>
            </a:solidFill>
          </p:spPr>
          <p:txBody>
            <a:bodyPr wrap="square">
              <a:spAutoFit/>
            </a:bodyPr>
            <a:lstStyle/>
            <a:p>
              <a:pPr lvl="0" algn="just">
                <a:buFont typeface="Wingdings" panose="05000000000000000000" pitchFamily="2" charset="2"/>
                <a:buChar char=""/>
              </a:pPr>
              <a:r>
                <a:rPr lang="en-US" sz="2800">
                  <a:effectLst/>
                  <a:latin typeface="Calibri" panose="020F0502020204030204" pitchFamily="34" charset="0"/>
                  <a:ea typeface="Calibri" panose="020F0502020204030204" pitchFamily="34" charset="0"/>
                  <a:cs typeface="Calibri" panose="020F0502020204030204" pitchFamily="34" charset="0"/>
                </a:rPr>
                <a:t>Cung cấp nguồn </a:t>
              </a:r>
              <a:r>
                <a:rPr lang="en-US" sz="2800">
                  <a:latin typeface="Calibri" panose="020F0502020204030204" pitchFamily="34" charset="0"/>
                  <a:ea typeface="Calibri" panose="020F0502020204030204" pitchFamily="34" charset="0"/>
                  <a:cs typeface="Calibri" panose="020F0502020204030204" pitchFamily="34" charset="0"/>
                </a:rPr>
                <a:t>NL </a:t>
              </a:r>
              <a:r>
                <a:rPr lang="en-US" sz="2800">
                  <a:effectLst/>
                  <a:latin typeface="Calibri" panose="020F0502020204030204" pitchFamily="34" charset="0"/>
                  <a:ea typeface="Calibri" panose="020F0502020204030204" pitchFamily="34" charset="0"/>
                  <a:cs typeface="Calibri" panose="020F0502020204030204" pitchFamily="34" charset="0"/>
                </a:rPr>
                <a:t>điện; NLHN được sử dụng trong nhiều ngành nghề: y học, công nghiệp, nông nghiệp, khảo cổ, môi trường..</a:t>
              </a:r>
            </a:p>
          </p:txBody>
        </p:sp>
      </p:grpSp>
      <p:pic>
        <p:nvPicPr>
          <p:cNvPr id="35" name="图片 34" descr="n23 Fb Tran Manh Tung"/>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13715999" y="-2931"/>
            <a:ext cx="4560277" cy="2378193"/>
          </a:xfrm>
          <a:prstGeom prst="rect">
            <a:avLst/>
          </a:prstGeom>
        </p:spPr>
      </p:pic>
      <p:sp>
        <p:nvSpPr>
          <p:cNvPr id="5" name="MH_SubTitle_1" descr="n23 Fb Tran Manh Tung">
            <a:extLst>
              <a:ext uri="{FF2B5EF4-FFF2-40B4-BE49-F238E27FC236}">
                <a16:creationId xmlns:a16="http://schemas.microsoft.com/office/drawing/2014/main" id="{9D28E713-95EC-66F4-239B-A093E3023D9A}"/>
              </a:ext>
            </a:extLst>
          </p:cNvPr>
          <p:cNvSpPr/>
          <p:nvPr>
            <p:custDataLst>
              <p:tags r:id="rId1"/>
            </p:custDataLst>
          </p:nvPr>
        </p:nvSpPr>
        <p:spPr>
          <a:xfrm>
            <a:off x="2214176" y="764607"/>
            <a:ext cx="9953474" cy="1206253"/>
          </a:xfrm>
          <a:prstGeom prst="rect">
            <a:avLst/>
          </a:prstGeom>
          <a:solidFill>
            <a:srgbClr val="FFFFFF"/>
          </a:solidFill>
          <a:effectLst/>
        </p:spPr>
        <p:txBody>
          <a:bodyPr anchor="ctr"/>
          <a:lstStyle/>
          <a:p>
            <a:pPr algn="ctr" defTabSz="1828755">
              <a:lnSpc>
                <a:spcPct val="150000"/>
              </a:lnSpc>
              <a:defRPr/>
            </a:pPr>
            <a:r>
              <a:rPr lang="en-US" altLang="zh-CN" sz="2800" kern="0">
                <a:latin typeface="#9Slide03 AllRoundGothic" panose="020B0703020202020104" pitchFamily="34" charset="0"/>
                <a:ea typeface="微软雅黑"/>
                <a:cs typeface="+mn-ea"/>
                <a:sym typeface="+mn-lt"/>
              </a:rPr>
              <a:t>ỨNG DỤNG CỦA VẬT LÍ TRONG CÔNG NGHIỆP HẠT NHÂN</a:t>
            </a:r>
            <a:endParaRPr lang="zh-CN" altLang="en-US" sz="2800" kern="0" dirty="0">
              <a:latin typeface="#9Slide03 AllRoundGothic" panose="020B0703020202020104" pitchFamily="34" charset="0"/>
              <a:ea typeface="微软雅黑"/>
              <a:cs typeface="+mn-ea"/>
              <a:sym typeface="+mn-lt"/>
            </a:endParaRPr>
          </a:p>
        </p:txBody>
      </p:sp>
      <p:sp>
        <p:nvSpPr>
          <p:cNvPr id="11" name="MH_SubTitle_1" descr="n23 Fb Tran Manh Tung">
            <a:extLst>
              <a:ext uri="{FF2B5EF4-FFF2-40B4-BE49-F238E27FC236}">
                <a16:creationId xmlns:a16="http://schemas.microsoft.com/office/drawing/2014/main" id="{7F22ADDC-D372-AA7C-8A01-A1D6425EDDDB}"/>
              </a:ext>
            </a:extLst>
          </p:cNvPr>
          <p:cNvSpPr>
            <a:spLocks/>
          </p:cNvSpPr>
          <p:nvPr>
            <p:custDataLst>
              <p:tags r:id="rId2"/>
            </p:custDataLst>
          </p:nvPr>
        </p:nvSpPr>
        <p:spPr bwMode="auto">
          <a:xfrm>
            <a:off x="1554480" y="2375262"/>
            <a:ext cx="1920240" cy="640080"/>
          </a:xfrm>
          <a:custGeom>
            <a:avLst/>
            <a:gdLst>
              <a:gd name="T0" fmla="*/ 2147483646 w 30720"/>
              <a:gd name="T1" fmla="*/ 2147483646 h 11496"/>
              <a:gd name="T2" fmla="*/ 2147483646 w 30720"/>
              <a:gd name="T3" fmla="*/ 2147483646 h 11496"/>
              <a:gd name="T4" fmla="*/ 2147483646 w 30720"/>
              <a:gd name="T5" fmla="*/ 2147483646 h 11496"/>
              <a:gd name="T6" fmla="*/ 2147483646 w 30720"/>
              <a:gd name="T7" fmla="*/ 2147483646 h 11496"/>
              <a:gd name="T8" fmla="*/ 2147483646 w 30720"/>
              <a:gd name="T9" fmla="*/ 2147483646 h 11496"/>
              <a:gd name="T10" fmla="*/ 2147483646 w 30720"/>
              <a:gd name="T11" fmla="*/ 2147483646 h 11496"/>
              <a:gd name="T12" fmla="*/ 2147483646 w 30720"/>
              <a:gd name="T13" fmla="*/ 2147483646 h 11496"/>
              <a:gd name="T14" fmla="*/ 2147483646 w 30720"/>
              <a:gd name="T15" fmla="*/ 2147483646 h 11496"/>
              <a:gd name="T16" fmla="*/ 2147483646 w 30720"/>
              <a:gd name="T17" fmla="*/ 2147483646 h 11496"/>
              <a:gd name="T18" fmla="*/ 2147483646 w 30720"/>
              <a:gd name="T19" fmla="*/ 2147483646 h 11496"/>
              <a:gd name="T20" fmla="*/ 2147483646 w 30720"/>
              <a:gd name="T21" fmla="*/ 2147483646 h 11496"/>
              <a:gd name="T22" fmla="*/ 2147483646 w 30720"/>
              <a:gd name="T23" fmla="*/ 2147483646 h 11496"/>
              <a:gd name="T24" fmla="*/ 2147483646 w 30720"/>
              <a:gd name="T25" fmla="*/ 2147483646 h 11496"/>
              <a:gd name="T26" fmla="*/ 2147483646 w 30720"/>
              <a:gd name="T27" fmla="*/ 2147483646 h 11496"/>
              <a:gd name="T28" fmla="*/ 2147483646 w 30720"/>
              <a:gd name="T29" fmla="*/ 2147483646 h 11496"/>
              <a:gd name="T30" fmla="*/ 2147483646 w 30720"/>
              <a:gd name="T31" fmla="*/ 2147483646 h 11496"/>
              <a:gd name="T32" fmla="*/ 2147483646 w 30720"/>
              <a:gd name="T33" fmla="*/ 2147483646 h 11496"/>
              <a:gd name="T34" fmla="*/ 2147483646 w 30720"/>
              <a:gd name="T35" fmla="*/ 2147483646 h 11496"/>
              <a:gd name="T36" fmla="*/ 2147483646 w 30720"/>
              <a:gd name="T37" fmla="*/ 2147483646 h 11496"/>
              <a:gd name="T38" fmla="*/ 2147483646 w 30720"/>
              <a:gd name="T39" fmla="*/ 2147483646 h 11496"/>
              <a:gd name="T40" fmla="*/ 2147483646 w 30720"/>
              <a:gd name="T41" fmla="*/ 2147483646 h 11496"/>
              <a:gd name="T42" fmla="*/ 2147483646 w 30720"/>
              <a:gd name="T43" fmla="*/ 2147483646 h 11496"/>
              <a:gd name="T44" fmla="*/ 2147483646 w 30720"/>
              <a:gd name="T45" fmla="*/ 2147483646 h 11496"/>
              <a:gd name="T46" fmla="*/ 2147483646 w 30720"/>
              <a:gd name="T47" fmla="*/ 2147483646 h 11496"/>
              <a:gd name="T48" fmla="*/ 2147483646 w 30720"/>
              <a:gd name="T49" fmla="*/ 2147483646 h 11496"/>
              <a:gd name="T50" fmla="*/ 2147483646 w 30720"/>
              <a:gd name="T51" fmla="*/ 2147483646 h 11496"/>
              <a:gd name="T52" fmla="*/ 2147483646 w 30720"/>
              <a:gd name="T53" fmla="*/ 2147483646 h 11496"/>
              <a:gd name="T54" fmla="*/ 2147483646 w 30720"/>
              <a:gd name="T55" fmla="*/ 2147483646 h 11496"/>
              <a:gd name="T56" fmla="*/ 2147483646 w 30720"/>
              <a:gd name="T57" fmla="*/ 2147483646 h 11496"/>
              <a:gd name="T58" fmla="*/ 2147483646 w 30720"/>
              <a:gd name="T59" fmla="*/ 2147483646 h 11496"/>
              <a:gd name="T60" fmla="*/ 2147483646 w 30720"/>
              <a:gd name="T61" fmla="*/ 2147483646 h 11496"/>
              <a:gd name="T62" fmla="*/ 2147483646 w 30720"/>
              <a:gd name="T63" fmla="*/ 2147483646 h 11496"/>
              <a:gd name="T64" fmla="*/ 2147483646 w 30720"/>
              <a:gd name="T65" fmla="*/ 2147483646 h 11496"/>
              <a:gd name="T66" fmla="*/ 2147483646 w 30720"/>
              <a:gd name="T67" fmla="*/ 2147483646 h 11496"/>
              <a:gd name="T68" fmla="*/ 2147483646 w 30720"/>
              <a:gd name="T69" fmla="*/ 2147483646 h 11496"/>
              <a:gd name="T70" fmla="*/ 2147483646 w 30720"/>
              <a:gd name="T71" fmla="*/ 2147483646 h 11496"/>
              <a:gd name="T72" fmla="*/ 2147483646 w 30720"/>
              <a:gd name="T73" fmla="*/ 2147483646 h 11496"/>
              <a:gd name="T74" fmla="*/ 2147483646 w 30720"/>
              <a:gd name="T75" fmla="*/ 2147483646 h 11496"/>
              <a:gd name="T76" fmla="*/ 2147483646 w 30720"/>
              <a:gd name="T77" fmla="*/ 2147483646 h 11496"/>
              <a:gd name="T78" fmla="*/ 2147483646 w 30720"/>
              <a:gd name="T79" fmla="*/ 2147483646 h 11496"/>
              <a:gd name="T80" fmla="*/ 2147483646 w 30720"/>
              <a:gd name="T81" fmla="*/ 2147483646 h 11496"/>
              <a:gd name="T82" fmla="*/ 2147483646 w 30720"/>
              <a:gd name="T83" fmla="*/ 2147483646 h 11496"/>
              <a:gd name="T84" fmla="*/ 2147483646 w 30720"/>
              <a:gd name="T85" fmla="*/ 2147483646 h 11496"/>
              <a:gd name="T86" fmla="*/ 2147483646 w 30720"/>
              <a:gd name="T87" fmla="*/ 2147483646 h 11496"/>
              <a:gd name="T88" fmla="*/ 2147483646 w 30720"/>
              <a:gd name="T89" fmla="*/ 2147483646 h 11496"/>
              <a:gd name="T90" fmla="*/ 2147483646 w 30720"/>
              <a:gd name="T91" fmla="*/ 2147483646 h 11496"/>
              <a:gd name="T92" fmla="*/ 2147483646 w 30720"/>
              <a:gd name="T93" fmla="*/ 2147483646 h 11496"/>
              <a:gd name="T94" fmla="*/ 2147483646 w 30720"/>
              <a:gd name="T95" fmla="*/ 2147483646 h 11496"/>
              <a:gd name="T96" fmla="*/ 2147483646 w 30720"/>
              <a:gd name="T97" fmla="*/ 2147483646 h 11496"/>
              <a:gd name="T98" fmla="*/ 2147483646 w 30720"/>
              <a:gd name="T99" fmla="*/ 2147483646 h 11496"/>
              <a:gd name="T100" fmla="*/ 2147483646 w 30720"/>
              <a:gd name="T101" fmla="*/ 2147483646 h 11496"/>
              <a:gd name="T102" fmla="*/ 2147483646 w 30720"/>
              <a:gd name="T103" fmla="*/ 2147483646 h 11496"/>
              <a:gd name="T104" fmla="*/ 2147483646 w 30720"/>
              <a:gd name="T105" fmla="*/ 2147483646 h 11496"/>
              <a:gd name="T106" fmla="*/ 2147483646 w 30720"/>
              <a:gd name="T107" fmla="*/ 2147483646 h 11496"/>
              <a:gd name="T108" fmla="*/ 2147483646 w 30720"/>
              <a:gd name="T109" fmla="*/ 2147483646 h 11496"/>
              <a:gd name="T110" fmla="*/ 2147483646 w 30720"/>
              <a:gd name="T111" fmla="*/ 2147483646 h 11496"/>
              <a:gd name="T112" fmla="*/ 2147483646 w 30720"/>
              <a:gd name="T113" fmla="*/ 2147483646 h 11496"/>
              <a:gd name="T114" fmla="*/ 2147483646 w 30720"/>
              <a:gd name="T115" fmla="*/ 2147483646 h 11496"/>
              <a:gd name="T116" fmla="*/ 2147483646 w 30720"/>
              <a:gd name="T117" fmla="*/ 2147483646 h 11496"/>
              <a:gd name="T118" fmla="*/ 2147483646 w 30720"/>
              <a:gd name="T119" fmla="*/ 2147483646 h 11496"/>
              <a:gd name="T120" fmla="*/ 2147483646 w 30720"/>
              <a:gd name="T121" fmla="*/ 2147483646 h 11496"/>
              <a:gd name="T122" fmla="*/ 2147483646 w 30720"/>
              <a:gd name="T123" fmla="*/ 2147483646 h 11496"/>
              <a:gd name="T124" fmla="*/ 2147483646 w 30720"/>
              <a:gd name="T125" fmla="*/ 2147483646 h 1149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720" h="11496">
                <a:moveTo>
                  <a:pt x="29285" y="7403"/>
                </a:moveTo>
                <a:lnTo>
                  <a:pt x="29285" y="7403"/>
                </a:lnTo>
                <a:lnTo>
                  <a:pt x="29232" y="7379"/>
                </a:lnTo>
                <a:lnTo>
                  <a:pt x="29180" y="7357"/>
                </a:lnTo>
                <a:lnTo>
                  <a:pt x="29127" y="7336"/>
                </a:lnTo>
                <a:lnTo>
                  <a:pt x="29073" y="7316"/>
                </a:lnTo>
                <a:lnTo>
                  <a:pt x="29020" y="7298"/>
                </a:lnTo>
                <a:lnTo>
                  <a:pt x="28966" y="7280"/>
                </a:lnTo>
                <a:lnTo>
                  <a:pt x="28913" y="7264"/>
                </a:lnTo>
                <a:lnTo>
                  <a:pt x="28859" y="7251"/>
                </a:lnTo>
                <a:lnTo>
                  <a:pt x="28804" y="7237"/>
                </a:lnTo>
                <a:lnTo>
                  <a:pt x="28750" y="7226"/>
                </a:lnTo>
                <a:lnTo>
                  <a:pt x="28697" y="7216"/>
                </a:lnTo>
                <a:lnTo>
                  <a:pt x="28643" y="7208"/>
                </a:lnTo>
                <a:lnTo>
                  <a:pt x="28589" y="7202"/>
                </a:lnTo>
                <a:lnTo>
                  <a:pt x="28535" y="7198"/>
                </a:lnTo>
                <a:lnTo>
                  <a:pt x="28482" y="7195"/>
                </a:lnTo>
                <a:lnTo>
                  <a:pt x="28429" y="7194"/>
                </a:lnTo>
                <a:lnTo>
                  <a:pt x="28376" y="7194"/>
                </a:lnTo>
                <a:lnTo>
                  <a:pt x="28322" y="7197"/>
                </a:lnTo>
                <a:lnTo>
                  <a:pt x="28269" y="7201"/>
                </a:lnTo>
                <a:lnTo>
                  <a:pt x="28217" y="7207"/>
                </a:lnTo>
                <a:lnTo>
                  <a:pt x="28165" y="7215"/>
                </a:lnTo>
                <a:lnTo>
                  <a:pt x="28113" y="7226"/>
                </a:lnTo>
                <a:lnTo>
                  <a:pt x="28062" y="7238"/>
                </a:lnTo>
                <a:lnTo>
                  <a:pt x="28011" y="7253"/>
                </a:lnTo>
                <a:lnTo>
                  <a:pt x="27960" y="7270"/>
                </a:lnTo>
                <a:lnTo>
                  <a:pt x="27910" y="7289"/>
                </a:lnTo>
                <a:lnTo>
                  <a:pt x="27861" y="7310"/>
                </a:lnTo>
                <a:lnTo>
                  <a:pt x="27812" y="7334"/>
                </a:lnTo>
                <a:lnTo>
                  <a:pt x="27763" y="7360"/>
                </a:lnTo>
                <a:lnTo>
                  <a:pt x="27717" y="7388"/>
                </a:lnTo>
                <a:lnTo>
                  <a:pt x="27670" y="7418"/>
                </a:lnTo>
                <a:lnTo>
                  <a:pt x="27623" y="7452"/>
                </a:lnTo>
                <a:lnTo>
                  <a:pt x="27600" y="7473"/>
                </a:lnTo>
                <a:lnTo>
                  <a:pt x="27578" y="7494"/>
                </a:lnTo>
                <a:lnTo>
                  <a:pt x="27556" y="7516"/>
                </a:lnTo>
                <a:lnTo>
                  <a:pt x="27535" y="7539"/>
                </a:lnTo>
                <a:lnTo>
                  <a:pt x="27515" y="7562"/>
                </a:lnTo>
                <a:lnTo>
                  <a:pt x="27495" y="7586"/>
                </a:lnTo>
                <a:lnTo>
                  <a:pt x="27476" y="7611"/>
                </a:lnTo>
                <a:lnTo>
                  <a:pt x="27457" y="7636"/>
                </a:lnTo>
                <a:lnTo>
                  <a:pt x="27440" y="7662"/>
                </a:lnTo>
                <a:lnTo>
                  <a:pt x="27422" y="7689"/>
                </a:lnTo>
                <a:lnTo>
                  <a:pt x="27405" y="7716"/>
                </a:lnTo>
                <a:lnTo>
                  <a:pt x="27390" y="7743"/>
                </a:lnTo>
                <a:lnTo>
                  <a:pt x="27374" y="7771"/>
                </a:lnTo>
                <a:lnTo>
                  <a:pt x="27360" y="7799"/>
                </a:lnTo>
                <a:lnTo>
                  <a:pt x="27345" y="7827"/>
                </a:lnTo>
                <a:lnTo>
                  <a:pt x="27332" y="7857"/>
                </a:lnTo>
                <a:lnTo>
                  <a:pt x="27319" y="7887"/>
                </a:lnTo>
                <a:lnTo>
                  <a:pt x="27307" y="7916"/>
                </a:lnTo>
                <a:lnTo>
                  <a:pt x="27296" y="7946"/>
                </a:lnTo>
                <a:lnTo>
                  <a:pt x="27286" y="7976"/>
                </a:lnTo>
                <a:lnTo>
                  <a:pt x="27276" y="8006"/>
                </a:lnTo>
                <a:lnTo>
                  <a:pt x="27268" y="8038"/>
                </a:lnTo>
                <a:lnTo>
                  <a:pt x="27260" y="8069"/>
                </a:lnTo>
                <a:lnTo>
                  <a:pt x="27252" y="8099"/>
                </a:lnTo>
                <a:lnTo>
                  <a:pt x="27246" y="8130"/>
                </a:lnTo>
                <a:lnTo>
                  <a:pt x="27241" y="8161"/>
                </a:lnTo>
                <a:lnTo>
                  <a:pt x="27236" y="8193"/>
                </a:lnTo>
                <a:lnTo>
                  <a:pt x="27231" y="8224"/>
                </a:lnTo>
                <a:lnTo>
                  <a:pt x="27228" y="8255"/>
                </a:lnTo>
                <a:lnTo>
                  <a:pt x="27226" y="8286"/>
                </a:lnTo>
                <a:lnTo>
                  <a:pt x="27225" y="8318"/>
                </a:lnTo>
                <a:lnTo>
                  <a:pt x="27224" y="8348"/>
                </a:lnTo>
                <a:lnTo>
                  <a:pt x="27225" y="8379"/>
                </a:lnTo>
                <a:lnTo>
                  <a:pt x="27226" y="8409"/>
                </a:lnTo>
                <a:lnTo>
                  <a:pt x="27228" y="8440"/>
                </a:lnTo>
                <a:lnTo>
                  <a:pt x="27231" y="8471"/>
                </a:lnTo>
                <a:lnTo>
                  <a:pt x="27236" y="8500"/>
                </a:lnTo>
                <a:lnTo>
                  <a:pt x="27241" y="8530"/>
                </a:lnTo>
                <a:lnTo>
                  <a:pt x="27247" y="8559"/>
                </a:lnTo>
                <a:lnTo>
                  <a:pt x="27254" y="8588"/>
                </a:lnTo>
                <a:lnTo>
                  <a:pt x="27263" y="8617"/>
                </a:lnTo>
                <a:lnTo>
                  <a:pt x="27271" y="8645"/>
                </a:lnTo>
                <a:lnTo>
                  <a:pt x="27281" y="8674"/>
                </a:lnTo>
                <a:lnTo>
                  <a:pt x="27293" y="8701"/>
                </a:lnTo>
                <a:lnTo>
                  <a:pt x="27304" y="8728"/>
                </a:lnTo>
                <a:lnTo>
                  <a:pt x="27318" y="8754"/>
                </a:lnTo>
                <a:lnTo>
                  <a:pt x="27331" y="8780"/>
                </a:lnTo>
                <a:lnTo>
                  <a:pt x="27347" y="8805"/>
                </a:lnTo>
                <a:lnTo>
                  <a:pt x="27364" y="8830"/>
                </a:lnTo>
                <a:lnTo>
                  <a:pt x="27381" y="8854"/>
                </a:lnTo>
                <a:lnTo>
                  <a:pt x="27399" y="8876"/>
                </a:lnTo>
                <a:lnTo>
                  <a:pt x="27419" y="8899"/>
                </a:lnTo>
                <a:lnTo>
                  <a:pt x="27440" y="8921"/>
                </a:lnTo>
                <a:lnTo>
                  <a:pt x="27462" y="8943"/>
                </a:lnTo>
                <a:lnTo>
                  <a:pt x="27484" y="8963"/>
                </a:lnTo>
                <a:lnTo>
                  <a:pt x="27509" y="8983"/>
                </a:lnTo>
                <a:lnTo>
                  <a:pt x="27534" y="9001"/>
                </a:lnTo>
                <a:lnTo>
                  <a:pt x="27560" y="9019"/>
                </a:lnTo>
                <a:lnTo>
                  <a:pt x="27589" y="9036"/>
                </a:lnTo>
                <a:lnTo>
                  <a:pt x="27618" y="9052"/>
                </a:lnTo>
                <a:lnTo>
                  <a:pt x="27648" y="9067"/>
                </a:lnTo>
                <a:lnTo>
                  <a:pt x="27679" y="9081"/>
                </a:lnTo>
                <a:lnTo>
                  <a:pt x="27711" y="9094"/>
                </a:lnTo>
                <a:lnTo>
                  <a:pt x="27746" y="9106"/>
                </a:lnTo>
                <a:lnTo>
                  <a:pt x="27734" y="9013"/>
                </a:lnTo>
                <a:lnTo>
                  <a:pt x="27730" y="8964"/>
                </a:lnTo>
                <a:lnTo>
                  <a:pt x="27727" y="8916"/>
                </a:lnTo>
                <a:lnTo>
                  <a:pt x="27724" y="8866"/>
                </a:lnTo>
                <a:lnTo>
                  <a:pt x="27722" y="8816"/>
                </a:lnTo>
                <a:lnTo>
                  <a:pt x="27721" y="8767"/>
                </a:lnTo>
                <a:lnTo>
                  <a:pt x="27721" y="8717"/>
                </a:lnTo>
                <a:lnTo>
                  <a:pt x="27722" y="8667"/>
                </a:lnTo>
                <a:lnTo>
                  <a:pt x="27725" y="8617"/>
                </a:lnTo>
                <a:lnTo>
                  <a:pt x="27729" y="8568"/>
                </a:lnTo>
                <a:lnTo>
                  <a:pt x="27734" y="8519"/>
                </a:lnTo>
                <a:lnTo>
                  <a:pt x="27743" y="8472"/>
                </a:lnTo>
                <a:lnTo>
                  <a:pt x="27752" y="8425"/>
                </a:lnTo>
                <a:lnTo>
                  <a:pt x="27763" y="8378"/>
                </a:lnTo>
                <a:lnTo>
                  <a:pt x="27776" y="8333"/>
                </a:lnTo>
                <a:lnTo>
                  <a:pt x="27783" y="8311"/>
                </a:lnTo>
                <a:lnTo>
                  <a:pt x="27792" y="8289"/>
                </a:lnTo>
                <a:lnTo>
                  <a:pt x="27800" y="8268"/>
                </a:lnTo>
                <a:lnTo>
                  <a:pt x="27809" y="8247"/>
                </a:lnTo>
                <a:lnTo>
                  <a:pt x="27820" y="8226"/>
                </a:lnTo>
                <a:lnTo>
                  <a:pt x="27829" y="8206"/>
                </a:lnTo>
                <a:lnTo>
                  <a:pt x="27840" y="8185"/>
                </a:lnTo>
                <a:lnTo>
                  <a:pt x="27852" y="8167"/>
                </a:lnTo>
                <a:lnTo>
                  <a:pt x="27864" y="8148"/>
                </a:lnTo>
                <a:lnTo>
                  <a:pt x="27877" y="8129"/>
                </a:lnTo>
                <a:lnTo>
                  <a:pt x="27890" y="8112"/>
                </a:lnTo>
                <a:lnTo>
                  <a:pt x="27905" y="8094"/>
                </a:lnTo>
                <a:lnTo>
                  <a:pt x="27921" y="8077"/>
                </a:lnTo>
                <a:lnTo>
                  <a:pt x="27936" y="8061"/>
                </a:lnTo>
                <a:lnTo>
                  <a:pt x="27953" y="8045"/>
                </a:lnTo>
                <a:lnTo>
                  <a:pt x="27970" y="8029"/>
                </a:lnTo>
                <a:lnTo>
                  <a:pt x="27987" y="8015"/>
                </a:lnTo>
                <a:lnTo>
                  <a:pt x="28006" y="8001"/>
                </a:lnTo>
                <a:lnTo>
                  <a:pt x="28026" y="7988"/>
                </a:lnTo>
                <a:lnTo>
                  <a:pt x="28047" y="7975"/>
                </a:lnTo>
                <a:lnTo>
                  <a:pt x="28067" y="7963"/>
                </a:lnTo>
                <a:lnTo>
                  <a:pt x="28089" y="7951"/>
                </a:lnTo>
                <a:lnTo>
                  <a:pt x="28112" y="7941"/>
                </a:lnTo>
                <a:lnTo>
                  <a:pt x="28136" y="7931"/>
                </a:lnTo>
                <a:lnTo>
                  <a:pt x="28160" y="7922"/>
                </a:lnTo>
                <a:lnTo>
                  <a:pt x="28186" y="7914"/>
                </a:lnTo>
                <a:lnTo>
                  <a:pt x="28212" y="7906"/>
                </a:lnTo>
                <a:lnTo>
                  <a:pt x="28240" y="7899"/>
                </a:lnTo>
                <a:lnTo>
                  <a:pt x="28268" y="7893"/>
                </a:lnTo>
                <a:lnTo>
                  <a:pt x="28298" y="7889"/>
                </a:lnTo>
                <a:lnTo>
                  <a:pt x="28328" y="7885"/>
                </a:lnTo>
                <a:lnTo>
                  <a:pt x="28358" y="7880"/>
                </a:lnTo>
                <a:lnTo>
                  <a:pt x="28384" y="7882"/>
                </a:lnTo>
                <a:lnTo>
                  <a:pt x="28410" y="7883"/>
                </a:lnTo>
                <a:lnTo>
                  <a:pt x="28435" y="7884"/>
                </a:lnTo>
                <a:lnTo>
                  <a:pt x="28460" y="7887"/>
                </a:lnTo>
                <a:lnTo>
                  <a:pt x="28485" y="7890"/>
                </a:lnTo>
                <a:lnTo>
                  <a:pt x="28510" y="7893"/>
                </a:lnTo>
                <a:lnTo>
                  <a:pt x="28535" y="7898"/>
                </a:lnTo>
                <a:lnTo>
                  <a:pt x="28559" y="7903"/>
                </a:lnTo>
                <a:lnTo>
                  <a:pt x="28583" y="7909"/>
                </a:lnTo>
                <a:lnTo>
                  <a:pt x="28607" y="7915"/>
                </a:lnTo>
                <a:lnTo>
                  <a:pt x="28630" y="7922"/>
                </a:lnTo>
                <a:lnTo>
                  <a:pt x="28654" y="7929"/>
                </a:lnTo>
                <a:lnTo>
                  <a:pt x="28676" y="7938"/>
                </a:lnTo>
                <a:lnTo>
                  <a:pt x="28699" y="7947"/>
                </a:lnTo>
                <a:lnTo>
                  <a:pt x="28721" y="7956"/>
                </a:lnTo>
                <a:lnTo>
                  <a:pt x="28743" y="7966"/>
                </a:lnTo>
                <a:lnTo>
                  <a:pt x="28765" y="7976"/>
                </a:lnTo>
                <a:lnTo>
                  <a:pt x="28787" y="7988"/>
                </a:lnTo>
                <a:lnTo>
                  <a:pt x="28808" y="7999"/>
                </a:lnTo>
                <a:lnTo>
                  <a:pt x="28828" y="8012"/>
                </a:lnTo>
                <a:lnTo>
                  <a:pt x="28869" y="8038"/>
                </a:lnTo>
                <a:lnTo>
                  <a:pt x="28908" y="8065"/>
                </a:lnTo>
                <a:lnTo>
                  <a:pt x="28945" y="8095"/>
                </a:lnTo>
                <a:lnTo>
                  <a:pt x="28981" y="8126"/>
                </a:lnTo>
                <a:lnTo>
                  <a:pt x="29016" y="8159"/>
                </a:lnTo>
                <a:lnTo>
                  <a:pt x="29048" y="8195"/>
                </a:lnTo>
                <a:lnTo>
                  <a:pt x="29078" y="8231"/>
                </a:lnTo>
                <a:lnTo>
                  <a:pt x="29107" y="8270"/>
                </a:lnTo>
                <a:lnTo>
                  <a:pt x="29134" y="8309"/>
                </a:lnTo>
                <a:lnTo>
                  <a:pt x="29159" y="8351"/>
                </a:lnTo>
                <a:lnTo>
                  <a:pt x="29182" y="8394"/>
                </a:lnTo>
                <a:lnTo>
                  <a:pt x="29202" y="8436"/>
                </a:lnTo>
                <a:lnTo>
                  <a:pt x="29221" y="8481"/>
                </a:lnTo>
                <a:lnTo>
                  <a:pt x="29229" y="8504"/>
                </a:lnTo>
                <a:lnTo>
                  <a:pt x="29238" y="8527"/>
                </a:lnTo>
                <a:lnTo>
                  <a:pt x="29245" y="8551"/>
                </a:lnTo>
                <a:lnTo>
                  <a:pt x="29251" y="8574"/>
                </a:lnTo>
                <a:lnTo>
                  <a:pt x="29257" y="8598"/>
                </a:lnTo>
                <a:lnTo>
                  <a:pt x="29263" y="8621"/>
                </a:lnTo>
                <a:lnTo>
                  <a:pt x="29268" y="8645"/>
                </a:lnTo>
                <a:lnTo>
                  <a:pt x="29272" y="8670"/>
                </a:lnTo>
                <a:lnTo>
                  <a:pt x="29275" y="8694"/>
                </a:lnTo>
                <a:lnTo>
                  <a:pt x="29278" y="8719"/>
                </a:lnTo>
                <a:lnTo>
                  <a:pt x="29280" y="8744"/>
                </a:lnTo>
                <a:lnTo>
                  <a:pt x="29282" y="8769"/>
                </a:lnTo>
                <a:lnTo>
                  <a:pt x="29283" y="8794"/>
                </a:lnTo>
                <a:lnTo>
                  <a:pt x="29283" y="8820"/>
                </a:lnTo>
                <a:lnTo>
                  <a:pt x="29283" y="8845"/>
                </a:lnTo>
                <a:lnTo>
                  <a:pt x="29282" y="8871"/>
                </a:lnTo>
                <a:lnTo>
                  <a:pt x="29280" y="8897"/>
                </a:lnTo>
                <a:lnTo>
                  <a:pt x="29278" y="8922"/>
                </a:lnTo>
                <a:lnTo>
                  <a:pt x="29271" y="8974"/>
                </a:lnTo>
                <a:lnTo>
                  <a:pt x="29262" y="9024"/>
                </a:lnTo>
                <a:lnTo>
                  <a:pt x="29251" y="9074"/>
                </a:lnTo>
                <a:lnTo>
                  <a:pt x="29238" y="9123"/>
                </a:lnTo>
                <a:lnTo>
                  <a:pt x="29223" y="9171"/>
                </a:lnTo>
                <a:lnTo>
                  <a:pt x="29206" y="9219"/>
                </a:lnTo>
                <a:lnTo>
                  <a:pt x="29188" y="9265"/>
                </a:lnTo>
                <a:lnTo>
                  <a:pt x="29167" y="9310"/>
                </a:lnTo>
                <a:lnTo>
                  <a:pt x="29144" y="9355"/>
                </a:lnTo>
                <a:lnTo>
                  <a:pt x="29120" y="9398"/>
                </a:lnTo>
                <a:lnTo>
                  <a:pt x="29094" y="9441"/>
                </a:lnTo>
                <a:lnTo>
                  <a:pt x="29067" y="9481"/>
                </a:lnTo>
                <a:lnTo>
                  <a:pt x="29038" y="9522"/>
                </a:lnTo>
                <a:lnTo>
                  <a:pt x="29006" y="9560"/>
                </a:lnTo>
                <a:lnTo>
                  <a:pt x="28974" y="9599"/>
                </a:lnTo>
                <a:lnTo>
                  <a:pt x="28941" y="9635"/>
                </a:lnTo>
                <a:lnTo>
                  <a:pt x="28905" y="9671"/>
                </a:lnTo>
                <a:lnTo>
                  <a:pt x="28869" y="9704"/>
                </a:lnTo>
                <a:lnTo>
                  <a:pt x="28831" y="9737"/>
                </a:lnTo>
                <a:lnTo>
                  <a:pt x="28792" y="9768"/>
                </a:lnTo>
                <a:lnTo>
                  <a:pt x="28751" y="9798"/>
                </a:lnTo>
                <a:lnTo>
                  <a:pt x="28710" y="9827"/>
                </a:lnTo>
                <a:lnTo>
                  <a:pt x="28666" y="9854"/>
                </a:lnTo>
                <a:lnTo>
                  <a:pt x="28622" y="9879"/>
                </a:lnTo>
                <a:lnTo>
                  <a:pt x="28578" y="9903"/>
                </a:lnTo>
                <a:lnTo>
                  <a:pt x="28532" y="9926"/>
                </a:lnTo>
                <a:lnTo>
                  <a:pt x="28484" y="9946"/>
                </a:lnTo>
                <a:lnTo>
                  <a:pt x="28436" y="9965"/>
                </a:lnTo>
                <a:lnTo>
                  <a:pt x="28387" y="9983"/>
                </a:lnTo>
                <a:lnTo>
                  <a:pt x="28337" y="9999"/>
                </a:lnTo>
                <a:lnTo>
                  <a:pt x="28287" y="10013"/>
                </a:lnTo>
                <a:lnTo>
                  <a:pt x="28236" y="10025"/>
                </a:lnTo>
                <a:lnTo>
                  <a:pt x="28189" y="10031"/>
                </a:lnTo>
                <a:lnTo>
                  <a:pt x="28143" y="10035"/>
                </a:lnTo>
                <a:lnTo>
                  <a:pt x="28098" y="10038"/>
                </a:lnTo>
                <a:lnTo>
                  <a:pt x="28052" y="10040"/>
                </a:lnTo>
                <a:lnTo>
                  <a:pt x="28006" y="10041"/>
                </a:lnTo>
                <a:lnTo>
                  <a:pt x="27960" y="10040"/>
                </a:lnTo>
                <a:lnTo>
                  <a:pt x="27915" y="10039"/>
                </a:lnTo>
                <a:lnTo>
                  <a:pt x="27870" y="10036"/>
                </a:lnTo>
                <a:lnTo>
                  <a:pt x="27825" y="10033"/>
                </a:lnTo>
                <a:lnTo>
                  <a:pt x="27780" y="10028"/>
                </a:lnTo>
                <a:lnTo>
                  <a:pt x="27735" y="10021"/>
                </a:lnTo>
                <a:lnTo>
                  <a:pt x="27691" y="10014"/>
                </a:lnTo>
                <a:lnTo>
                  <a:pt x="27647" y="10005"/>
                </a:lnTo>
                <a:lnTo>
                  <a:pt x="27602" y="9995"/>
                </a:lnTo>
                <a:lnTo>
                  <a:pt x="27559" y="9984"/>
                </a:lnTo>
                <a:lnTo>
                  <a:pt x="27516" y="9972"/>
                </a:lnTo>
                <a:lnTo>
                  <a:pt x="27473" y="9958"/>
                </a:lnTo>
                <a:lnTo>
                  <a:pt x="27430" y="9943"/>
                </a:lnTo>
                <a:lnTo>
                  <a:pt x="27388" y="9928"/>
                </a:lnTo>
                <a:lnTo>
                  <a:pt x="27346" y="9910"/>
                </a:lnTo>
                <a:lnTo>
                  <a:pt x="27305" y="9891"/>
                </a:lnTo>
                <a:lnTo>
                  <a:pt x="27265" y="9871"/>
                </a:lnTo>
                <a:lnTo>
                  <a:pt x="27224" y="9850"/>
                </a:lnTo>
                <a:lnTo>
                  <a:pt x="27185" y="9828"/>
                </a:lnTo>
                <a:lnTo>
                  <a:pt x="27145" y="9803"/>
                </a:lnTo>
                <a:lnTo>
                  <a:pt x="27107" y="9778"/>
                </a:lnTo>
                <a:lnTo>
                  <a:pt x="27068" y="9751"/>
                </a:lnTo>
                <a:lnTo>
                  <a:pt x="27031" y="9723"/>
                </a:lnTo>
                <a:lnTo>
                  <a:pt x="26994" y="9693"/>
                </a:lnTo>
                <a:lnTo>
                  <a:pt x="26958" y="9662"/>
                </a:lnTo>
                <a:lnTo>
                  <a:pt x="26922" y="9630"/>
                </a:lnTo>
                <a:lnTo>
                  <a:pt x="26888" y="9597"/>
                </a:lnTo>
                <a:lnTo>
                  <a:pt x="26854" y="9559"/>
                </a:lnTo>
                <a:lnTo>
                  <a:pt x="26821" y="9521"/>
                </a:lnTo>
                <a:lnTo>
                  <a:pt x="26790" y="9482"/>
                </a:lnTo>
                <a:lnTo>
                  <a:pt x="26761" y="9443"/>
                </a:lnTo>
                <a:lnTo>
                  <a:pt x="26732" y="9403"/>
                </a:lnTo>
                <a:lnTo>
                  <a:pt x="26705" y="9364"/>
                </a:lnTo>
                <a:lnTo>
                  <a:pt x="26679" y="9323"/>
                </a:lnTo>
                <a:lnTo>
                  <a:pt x="26655" y="9282"/>
                </a:lnTo>
                <a:lnTo>
                  <a:pt x="26631" y="9241"/>
                </a:lnTo>
                <a:lnTo>
                  <a:pt x="26609" y="9199"/>
                </a:lnTo>
                <a:lnTo>
                  <a:pt x="26588" y="9157"/>
                </a:lnTo>
                <a:lnTo>
                  <a:pt x="26568" y="9115"/>
                </a:lnTo>
                <a:lnTo>
                  <a:pt x="26551" y="9073"/>
                </a:lnTo>
                <a:lnTo>
                  <a:pt x="26533" y="9029"/>
                </a:lnTo>
                <a:lnTo>
                  <a:pt x="26517" y="8987"/>
                </a:lnTo>
                <a:lnTo>
                  <a:pt x="26503" y="8943"/>
                </a:lnTo>
                <a:lnTo>
                  <a:pt x="26489" y="8900"/>
                </a:lnTo>
                <a:lnTo>
                  <a:pt x="26477" y="8857"/>
                </a:lnTo>
                <a:lnTo>
                  <a:pt x="26466" y="8812"/>
                </a:lnTo>
                <a:lnTo>
                  <a:pt x="26456" y="8768"/>
                </a:lnTo>
                <a:lnTo>
                  <a:pt x="26448" y="8723"/>
                </a:lnTo>
                <a:lnTo>
                  <a:pt x="26440" y="8680"/>
                </a:lnTo>
                <a:lnTo>
                  <a:pt x="26434" y="8635"/>
                </a:lnTo>
                <a:lnTo>
                  <a:pt x="26429" y="8590"/>
                </a:lnTo>
                <a:lnTo>
                  <a:pt x="26425" y="8546"/>
                </a:lnTo>
                <a:lnTo>
                  <a:pt x="26422" y="8501"/>
                </a:lnTo>
                <a:lnTo>
                  <a:pt x="26421" y="8456"/>
                </a:lnTo>
                <a:lnTo>
                  <a:pt x="26419" y="8412"/>
                </a:lnTo>
                <a:lnTo>
                  <a:pt x="26419" y="8368"/>
                </a:lnTo>
                <a:lnTo>
                  <a:pt x="26422" y="8323"/>
                </a:lnTo>
                <a:lnTo>
                  <a:pt x="26425" y="8278"/>
                </a:lnTo>
                <a:lnTo>
                  <a:pt x="26428" y="8233"/>
                </a:lnTo>
                <a:lnTo>
                  <a:pt x="26433" y="8189"/>
                </a:lnTo>
                <a:lnTo>
                  <a:pt x="26439" y="8145"/>
                </a:lnTo>
                <a:lnTo>
                  <a:pt x="26445" y="8100"/>
                </a:lnTo>
                <a:lnTo>
                  <a:pt x="26454" y="8056"/>
                </a:lnTo>
                <a:lnTo>
                  <a:pt x="26463" y="8013"/>
                </a:lnTo>
                <a:lnTo>
                  <a:pt x="26473" y="7969"/>
                </a:lnTo>
                <a:lnTo>
                  <a:pt x="26484" y="7925"/>
                </a:lnTo>
                <a:lnTo>
                  <a:pt x="26497" y="7882"/>
                </a:lnTo>
                <a:lnTo>
                  <a:pt x="26509" y="7839"/>
                </a:lnTo>
                <a:lnTo>
                  <a:pt x="26524" y="7796"/>
                </a:lnTo>
                <a:lnTo>
                  <a:pt x="26539" y="7754"/>
                </a:lnTo>
                <a:lnTo>
                  <a:pt x="26555" y="7711"/>
                </a:lnTo>
                <a:lnTo>
                  <a:pt x="26571" y="7669"/>
                </a:lnTo>
                <a:lnTo>
                  <a:pt x="26590" y="7628"/>
                </a:lnTo>
                <a:lnTo>
                  <a:pt x="26609" y="7587"/>
                </a:lnTo>
                <a:lnTo>
                  <a:pt x="26629" y="7546"/>
                </a:lnTo>
                <a:lnTo>
                  <a:pt x="26650" y="7506"/>
                </a:lnTo>
                <a:lnTo>
                  <a:pt x="26671" y="7465"/>
                </a:lnTo>
                <a:lnTo>
                  <a:pt x="26694" y="7426"/>
                </a:lnTo>
                <a:lnTo>
                  <a:pt x="26718" y="7387"/>
                </a:lnTo>
                <a:lnTo>
                  <a:pt x="26743" y="7349"/>
                </a:lnTo>
                <a:lnTo>
                  <a:pt x="26768" y="7310"/>
                </a:lnTo>
                <a:lnTo>
                  <a:pt x="26795" y="7273"/>
                </a:lnTo>
                <a:lnTo>
                  <a:pt x="26822" y="7236"/>
                </a:lnTo>
                <a:lnTo>
                  <a:pt x="26850" y="7200"/>
                </a:lnTo>
                <a:lnTo>
                  <a:pt x="26880" y="7163"/>
                </a:lnTo>
                <a:lnTo>
                  <a:pt x="26910" y="7128"/>
                </a:lnTo>
                <a:lnTo>
                  <a:pt x="26940" y="7094"/>
                </a:lnTo>
                <a:lnTo>
                  <a:pt x="26971" y="7060"/>
                </a:lnTo>
                <a:lnTo>
                  <a:pt x="27005" y="7027"/>
                </a:lnTo>
                <a:lnTo>
                  <a:pt x="27038" y="6994"/>
                </a:lnTo>
                <a:lnTo>
                  <a:pt x="27071" y="6962"/>
                </a:lnTo>
                <a:lnTo>
                  <a:pt x="27107" y="6933"/>
                </a:lnTo>
                <a:lnTo>
                  <a:pt x="27141" y="6906"/>
                </a:lnTo>
                <a:lnTo>
                  <a:pt x="27176" y="6880"/>
                </a:lnTo>
                <a:lnTo>
                  <a:pt x="27212" y="6854"/>
                </a:lnTo>
                <a:lnTo>
                  <a:pt x="27248" y="6829"/>
                </a:lnTo>
                <a:lnTo>
                  <a:pt x="27285" y="6805"/>
                </a:lnTo>
                <a:lnTo>
                  <a:pt x="27321" y="6782"/>
                </a:lnTo>
                <a:lnTo>
                  <a:pt x="27357" y="6761"/>
                </a:lnTo>
                <a:lnTo>
                  <a:pt x="27395" y="6740"/>
                </a:lnTo>
                <a:lnTo>
                  <a:pt x="27432" y="6719"/>
                </a:lnTo>
                <a:lnTo>
                  <a:pt x="27470" y="6699"/>
                </a:lnTo>
                <a:lnTo>
                  <a:pt x="27508" y="6681"/>
                </a:lnTo>
                <a:lnTo>
                  <a:pt x="27546" y="6663"/>
                </a:lnTo>
                <a:lnTo>
                  <a:pt x="27584" y="6646"/>
                </a:lnTo>
                <a:lnTo>
                  <a:pt x="27623" y="6630"/>
                </a:lnTo>
                <a:lnTo>
                  <a:pt x="27662" y="6615"/>
                </a:lnTo>
                <a:lnTo>
                  <a:pt x="27701" y="6600"/>
                </a:lnTo>
                <a:lnTo>
                  <a:pt x="27741" y="6587"/>
                </a:lnTo>
                <a:lnTo>
                  <a:pt x="27780" y="6573"/>
                </a:lnTo>
                <a:lnTo>
                  <a:pt x="27820" y="6562"/>
                </a:lnTo>
                <a:lnTo>
                  <a:pt x="27859" y="6550"/>
                </a:lnTo>
                <a:lnTo>
                  <a:pt x="27899" y="6540"/>
                </a:lnTo>
                <a:lnTo>
                  <a:pt x="27939" y="6531"/>
                </a:lnTo>
                <a:lnTo>
                  <a:pt x="27980" y="6521"/>
                </a:lnTo>
                <a:lnTo>
                  <a:pt x="28020" y="6514"/>
                </a:lnTo>
                <a:lnTo>
                  <a:pt x="28060" y="6507"/>
                </a:lnTo>
                <a:lnTo>
                  <a:pt x="28101" y="6499"/>
                </a:lnTo>
                <a:lnTo>
                  <a:pt x="28141" y="6494"/>
                </a:lnTo>
                <a:lnTo>
                  <a:pt x="28182" y="6489"/>
                </a:lnTo>
                <a:lnTo>
                  <a:pt x="28223" y="6485"/>
                </a:lnTo>
                <a:lnTo>
                  <a:pt x="28264" y="6482"/>
                </a:lnTo>
                <a:lnTo>
                  <a:pt x="28305" y="6480"/>
                </a:lnTo>
                <a:lnTo>
                  <a:pt x="28345" y="6478"/>
                </a:lnTo>
                <a:lnTo>
                  <a:pt x="28387" y="6477"/>
                </a:lnTo>
                <a:lnTo>
                  <a:pt x="28428" y="6477"/>
                </a:lnTo>
                <a:lnTo>
                  <a:pt x="28468" y="6477"/>
                </a:lnTo>
                <a:lnTo>
                  <a:pt x="28510" y="6479"/>
                </a:lnTo>
                <a:lnTo>
                  <a:pt x="28550" y="6481"/>
                </a:lnTo>
                <a:lnTo>
                  <a:pt x="28592" y="6483"/>
                </a:lnTo>
                <a:lnTo>
                  <a:pt x="28633" y="6486"/>
                </a:lnTo>
                <a:lnTo>
                  <a:pt x="28673" y="6490"/>
                </a:lnTo>
                <a:lnTo>
                  <a:pt x="28715" y="6495"/>
                </a:lnTo>
                <a:lnTo>
                  <a:pt x="28756" y="6501"/>
                </a:lnTo>
                <a:lnTo>
                  <a:pt x="28796" y="6508"/>
                </a:lnTo>
                <a:lnTo>
                  <a:pt x="28837" y="6514"/>
                </a:lnTo>
                <a:lnTo>
                  <a:pt x="28877" y="6522"/>
                </a:lnTo>
                <a:lnTo>
                  <a:pt x="28918" y="6531"/>
                </a:lnTo>
                <a:lnTo>
                  <a:pt x="28959" y="6540"/>
                </a:lnTo>
                <a:lnTo>
                  <a:pt x="28999" y="6549"/>
                </a:lnTo>
                <a:lnTo>
                  <a:pt x="29040" y="6560"/>
                </a:lnTo>
                <a:lnTo>
                  <a:pt x="29079" y="6571"/>
                </a:lnTo>
                <a:lnTo>
                  <a:pt x="29119" y="6584"/>
                </a:lnTo>
                <a:lnTo>
                  <a:pt x="29159" y="6596"/>
                </a:lnTo>
                <a:lnTo>
                  <a:pt x="29199" y="6610"/>
                </a:lnTo>
                <a:lnTo>
                  <a:pt x="29239" y="6623"/>
                </a:lnTo>
                <a:lnTo>
                  <a:pt x="29277" y="6638"/>
                </a:lnTo>
                <a:lnTo>
                  <a:pt x="29317" y="6653"/>
                </a:lnTo>
                <a:lnTo>
                  <a:pt x="29355" y="6669"/>
                </a:lnTo>
                <a:lnTo>
                  <a:pt x="29395" y="6686"/>
                </a:lnTo>
                <a:lnTo>
                  <a:pt x="29432" y="6703"/>
                </a:lnTo>
                <a:lnTo>
                  <a:pt x="29471" y="6721"/>
                </a:lnTo>
                <a:lnTo>
                  <a:pt x="29509" y="6740"/>
                </a:lnTo>
                <a:lnTo>
                  <a:pt x="29547" y="6759"/>
                </a:lnTo>
                <a:lnTo>
                  <a:pt x="29584" y="6778"/>
                </a:lnTo>
                <a:lnTo>
                  <a:pt x="29619" y="6799"/>
                </a:lnTo>
                <a:lnTo>
                  <a:pt x="29652" y="6819"/>
                </a:lnTo>
                <a:lnTo>
                  <a:pt x="29685" y="6841"/>
                </a:lnTo>
                <a:lnTo>
                  <a:pt x="29717" y="6863"/>
                </a:lnTo>
                <a:lnTo>
                  <a:pt x="29750" y="6884"/>
                </a:lnTo>
                <a:lnTo>
                  <a:pt x="29781" y="6906"/>
                </a:lnTo>
                <a:lnTo>
                  <a:pt x="29812" y="6929"/>
                </a:lnTo>
                <a:lnTo>
                  <a:pt x="29842" y="6953"/>
                </a:lnTo>
                <a:lnTo>
                  <a:pt x="29873" y="6977"/>
                </a:lnTo>
                <a:lnTo>
                  <a:pt x="29902" y="7001"/>
                </a:lnTo>
                <a:lnTo>
                  <a:pt x="29931" y="7025"/>
                </a:lnTo>
                <a:lnTo>
                  <a:pt x="29959" y="7050"/>
                </a:lnTo>
                <a:lnTo>
                  <a:pt x="29987" y="7075"/>
                </a:lnTo>
                <a:lnTo>
                  <a:pt x="30014" y="7101"/>
                </a:lnTo>
                <a:lnTo>
                  <a:pt x="30041" y="7127"/>
                </a:lnTo>
                <a:lnTo>
                  <a:pt x="30067" y="7153"/>
                </a:lnTo>
                <a:lnTo>
                  <a:pt x="30118" y="7207"/>
                </a:lnTo>
                <a:lnTo>
                  <a:pt x="30167" y="7261"/>
                </a:lnTo>
                <a:lnTo>
                  <a:pt x="30213" y="7317"/>
                </a:lnTo>
                <a:lnTo>
                  <a:pt x="30258" y="7376"/>
                </a:lnTo>
                <a:lnTo>
                  <a:pt x="30300" y="7434"/>
                </a:lnTo>
                <a:lnTo>
                  <a:pt x="30341" y="7494"/>
                </a:lnTo>
                <a:lnTo>
                  <a:pt x="30379" y="7555"/>
                </a:lnTo>
                <a:lnTo>
                  <a:pt x="30415" y="7617"/>
                </a:lnTo>
                <a:lnTo>
                  <a:pt x="30449" y="7680"/>
                </a:lnTo>
                <a:lnTo>
                  <a:pt x="30482" y="7744"/>
                </a:lnTo>
                <a:lnTo>
                  <a:pt x="30512" y="7809"/>
                </a:lnTo>
                <a:lnTo>
                  <a:pt x="30540" y="7874"/>
                </a:lnTo>
                <a:lnTo>
                  <a:pt x="30566" y="7941"/>
                </a:lnTo>
                <a:lnTo>
                  <a:pt x="30590" y="8007"/>
                </a:lnTo>
                <a:lnTo>
                  <a:pt x="30612" y="8075"/>
                </a:lnTo>
                <a:lnTo>
                  <a:pt x="30632" y="8144"/>
                </a:lnTo>
                <a:lnTo>
                  <a:pt x="30649" y="8212"/>
                </a:lnTo>
                <a:lnTo>
                  <a:pt x="30665" y="8282"/>
                </a:lnTo>
                <a:lnTo>
                  <a:pt x="30678" y="8352"/>
                </a:lnTo>
                <a:lnTo>
                  <a:pt x="30691" y="8423"/>
                </a:lnTo>
                <a:lnTo>
                  <a:pt x="30700" y="8493"/>
                </a:lnTo>
                <a:lnTo>
                  <a:pt x="30709" y="8565"/>
                </a:lnTo>
                <a:lnTo>
                  <a:pt x="30714" y="8636"/>
                </a:lnTo>
                <a:lnTo>
                  <a:pt x="30718" y="8708"/>
                </a:lnTo>
                <a:lnTo>
                  <a:pt x="30720" y="8780"/>
                </a:lnTo>
                <a:lnTo>
                  <a:pt x="30720" y="8853"/>
                </a:lnTo>
                <a:lnTo>
                  <a:pt x="30718" y="8924"/>
                </a:lnTo>
                <a:lnTo>
                  <a:pt x="30714" y="8996"/>
                </a:lnTo>
                <a:lnTo>
                  <a:pt x="30708" y="9068"/>
                </a:lnTo>
                <a:lnTo>
                  <a:pt x="30700" y="9141"/>
                </a:lnTo>
                <a:lnTo>
                  <a:pt x="30690" y="9213"/>
                </a:lnTo>
                <a:lnTo>
                  <a:pt x="30678" y="9284"/>
                </a:lnTo>
                <a:lnTo>
                  <a:pt x="30665" y="9355"/>
                </a:lnTo>
                <a:lnTo>
                  <a:pt x="30649" y="9427"/>
                </a:lnTo>
                <a:lnTo>
                  <a:pt x="30632" y="9498"/>
                </a:lnTo>
                <a:lnTo>
                  <a:pt x="30612" y="9569"/>
                </a:lnTo>
                <a:lnTo>
                  <a:pt x="30590" y="9638"/>
                </a:lnTo>
                <a:lnTo>
                  <a:pt x="30567" y="9708"/>
                </a:lnTo>
                <a:lnTo>
                  <a:pt x="30542" y="9777"/>
                </a:lnTo>
                <a:lnTo>
                  <a:pt x="30515" y="9845"/>
                </a:lnTo>
                <a:lnTo>
                  <a:pt x="30486" y="9913"/>
                </a:lnTo>
                <a:lnTo>
                  <a:pt x="30456" y="9981"/>
                </a:lnTo>
                <a:lnTo>
                  <a:pt x="30422" y="10047"/>
                </a:lnTo>
                <a:lnTo>
                  <a:pt x="30388" y="10113"/>
                </a:lnTo>
                <a:lnTo>
                  <a:pt x="30351" y="10177"/>
                </a:lnTo>
                <a:lnTo>
                  <a:pt x="30313" y="10242"/>
                </a:lnTo>
                <a:lnTo>
                  <a:pt x="30273" y="10304"/>
                </a:lnTo>
                <a:lnTo>
                  <a:pt x="30231" y="10367"/>
                </a:lnTo>
                <a:lnTo>
                  <a:pt x="30187" y="10428"/>
                </a:lnTo>
                <a:lnTo>
                  <a:pt x="30141" y="10488"/>
                </a:lnTo>
                <a:lnTo>
                  <a:pt x="30094" y="10547"/>
                </a:lnTo>
                <a:lnTo>
                  <a:pt x="30044" y="10604"/>
                </a:lnTo>
                <a:lnTo>
                  <a:pt x="29993" y="10660"/>
                </a:lnTo>
                <a:lnTo>
                  <a:pt x="29940" y="10715"/>
                </a:lnTo>
                <a:lnTo>
                  <a:pt x="29886" y="10770"/>
                </a:lnTo>
                <a:lnTo>
                  <a:pt x="29829" y="10822"/>
                </a:lnTo>
                <a:lnTo>
                  <a:pt x="29775" y="10867"/>
                </a:lnTo>
                <a:lnTo>
                  <a:pt x="29719" y="10911"/>
                </a:lnTo>
                <a:lnTo>
                  <a:pt x="29662" y="10953"/>
                </a:lnTo>
                <a:lnTo>
                  <a:pt x="29605" y="10993"/>
                </a:lnTo>
                <a:lnTo>
                  <a:pt x="29548" y="11032"/>
                </a:lnTo>
                <a:lnTo>
                  <a:pt x="29489" y="11068"/>
                </a:lnTo>
                <a:lnTo>
                  <a:pt x="29431" y="11105"/>
                </a:lnTo>
                <a:lnTo>
                  <a:pt x="29372" y="11138"/>
                </a:lnTo>
                <a:lnTo>
                  <a:pt x="29311" y="11170"/>
                </a:lnTo>
                <a:lnTo>
                  <a:pt x="29251" y="11201"/>
                </a:lnTo>
                <a:lnTo>
                  <a:pt x="29191" y="11231"/>
                </a:lnTo>
                <a:lnTo>
                  <a:pt x="29129" y="11259"/>
                </a:lnTo>
                <a:lnTo>
                  <a:pt x="29068" y="11285"/>
                </a:lnTo>
                <a:lnTo>
                  <a:pt x="29005" y="11310"/>
                </a:lnTo>
                <a:lnTo>
                  <a:pt x="28943" y="11333"/>
                </a:lnTo>
                <a:lnTo>
                  <a:pt x="28880" y="11353"/>
                </a:lnTo>
                <a:lnTo>
                  <a:pt x="28817" y="11374"/>
                </a:lnTo>
                <a:lnTo>
                  <a:pt x="28753" y="11392"/>
                </a:lnTo>
                <a:lnTo>
                  <a:pt x="28689" y="11410"/>
                </a:lnTo>
                <a:lnTo>
                  <a:pt x="28625" y="11424"/>
                </a:lnTo>
                <a:lnTo>
                  <a:pt x="28561" y="11439"/>
                </a:lnTo>
                <a:lnTo>
                  <a:pt x="28496" y="11451"/>
                </a:lnTo>
                <a:lnTo>
                  <a:pt x="28431" y="11462"/>
                </a:lnTo>
                <a:lnTo>
                  <a:pt x="28366" y="11471"/>
                </a:lnTo>
                <a:lnTo>
                  <a:pt x="28301" y="11479"/>
                </a:lnTo>
                <a:lnTo>
                  <a:pt x="28236" y="11486"/>
                </a:lnTo>
                <a:lnTo>
                  <a:pt x="28170" y="11490"/>
                </a:lnTo>
                <a:lnTo>
                  <a:pt x="28105" y="11494"/>
                </a:lnTo>
                <a:lnTo>
                  <a:pt x="28039" y="11496"/>
                </a:lnTo>
                <a:lnTo>
                  <a:pt x="27974" y="11496"/>
                </a:lnTo>
                <a:lnTo>
                  <a:pt x="27908" y="11495"/>
                </a:lnTo>
                <a:lnTo>
                  <a:pt x="27843" y="11493"/>
                </a:lnTo>
                <a:lnTo>
                  <a:pt x="27777" y="11489"/>
                </a:lnTo>
                <a:lnTo>
                  <a:pt x="27711" y="11484"/>
                </a:lnTo>
                <a:lnTo>
                  <a:pt x="27646" y="11476"/>
                </a:lnTo>
                <a:lnTo>
                  <a:pt x="27580" y="11468"/>
                </a:lnTo>
                <a:lnTo>
                  <a:pt x="27516" y="11459"/>
                </a:lnTo>
                <a:lnTo>
                  <a:pt x="27450" y="11447"/>
                </a:lnTo>
                <a:lnTo>
                  <a:pt x="27386" y="11435"/>
                </a:lnTo>
                <a:lnTo>
                  <a:pt x="27320" y="11421"/>
                </a:lnTo>
                <a:lnTo>
                  <a:pt x="27255" y="11405"/>
                </a:lnTo>
                <a:lnTo>
                  <a:pt x="27192" y="11389"/>
                </a:lnTo>
                <a:lnTo>
                  <a:pt x="27127" y="11371"/>
                </a:lnTo>
                <a:lnTo>
                  <a:pt x="27064" y="11351"/>
                </a:lnTo>
                <a:lnTo>
                  <a:pt x="27000" y="11331"/>
                </a:lnTo>
                <a:lnTo>
                  <a:pt x="26937" y="11308"/>
                </a:lnTo>
                <a:lnTo>
                  <a:pt x="26874" y="11284"/>
                </a:lnTo>
                <a:lnTo>
                  <a:pt x="26812" y="11259"/>
                </a:lnTo>
                <a:lnTo>
                  <a:pt x="26751" y="11233"/>
                </a:lnTo>
                <a:lnTo>
                  <a:pt x="26689" y="11205"/>
                </a:lnTo>
                <a:lnTo>
                  <a:pt x="26628" y="11175"/>
                </a:lnTo>
                <a:lnTo>
                  <a:pt x="26567" y="11144"/>
                </a:lnTo>
                <a:lnTo>
                  <a:pt x="26507" y="11113"/>
                </a:lnTo>
                <a:lnTo>
                  <a:pt x="26448" y="11080"/>
                </a:lnTo>
                <a:lnTo>
                  <a:pt x="26388" y="11044"/>
                </a:lnTo>
                <a:lnTo>
                  <a:pt x="26330" y="11009"/>
                </a:lnTo>
                <a:lnTo>
                  <a:pt x="26272" y="10971"/>
                </a:lnTo>
                <a:lnTo>
                  <a:pt x="26214" y="10933"/>
                </a:lnTo>
                <a:lnTo>
                  <a:pt x="26158" y="10892"/>
                </a:lnTo>
                <a:lnTo>
                  <a:pt x="26102" y="10852"/>
                </a:lnTo>
                <a:lnTo>
                  <a:pt x="26047" y="10809"/>
                </a:lnTo>
                <a:lnTo>
                  <a:pt x="25992" y="10765"/>
                </a:lnTo>
                <a:lnTo>
                  <a:pt x="25937" y="10720"/>
                </a:lnTo>
                <a:lnTo>
                  <a:pt x="25884" y="10673"/>
                </a:lnTo>
                <a:lnTo>
                  <a:pt x="25840" y="10644"/>
                </a:lnTo>
                <a:lnTo>
                  <a:pt x="25797" y="10618"/>
                </a:lnTo>
                <a:lnTo>
                  <a:pt x="25756" y="10593"/>
                </a:lnTo>
                <a:lnTo>
                  <a:pt x="25718" y="10571"/>
                </a:lnTo>
                <a:lnTo>
                  <a:pt x="25681" y="10551"/>
                </a:lnTo>
                <a:lnTo>
                  <a:pt x="25646" y="10533"/>
                </a:lnTo>
                <a:lnTo>
                  <a:pt x="25613" y="10518"/>
                </a:lnTo>
                <a:lnTo>
                  <a:pt x="25581" y="10503"/>
                </a:lnTo>
                <a:lnTo>
                  <a:pt x="25550" y="10492"/>
                </a:lnTo>
                <a:lnTo>
                  <a:pt x="25521" y="10480"/>
                </a:lnTo>
                <a:lnTo>
                  <a:pt x="25493" y="10472"/>
                </a:lnTo>
                <a:lnTo>
                  <a:pt x="25466" y="10464"/>
                </a:lnTo>
                <a:lnTo>
                  <a:pt x="25440" y="10457"/>
                </a:lnTo>
                <a:lnTo>
                  <a:pt x="25414" y="10452"/>
                </a:lnTo>
                <a:lnTo>
                  <a:pt x="25389" y="10448"/>
                </a:lnTo>
                <a:lnTo>
                  <a:pt x="25364" y="10445"/>
                </a:lnTo>
                <a:lnTo>
                  <a:pt x="3051" y="10445"/>
                </a:lnTo>
                <a:lnTo>
                  <a:pt x="2972" y="10444"/>
                </a:lnTo>
                <a:lnTo>
                  <a:pt x="2894" y="10442"/>
                </a:lnTo>
                <a:lnTo>
                  <a:pt x="2816" y="10437"/>
                </a:lnTo>
                <a:lnTo>
                  <a:pt x="2739" y="10429"/>
                </a:lnTo>
                <a:lnTo>
                  <a:pt x="2662" y="10421"/>
                </a:lnTo>
                <a:lnTo>
                  <a:pt x="2586" y="10411"/>
                </a:lnTo>
                <a:lnTo>
                  <a:pt x="2511" y="10398"/>
                </a:lnTo>
                <a:lnTo>
                  <a:pt x="2436" y="10383"/>
                </a:lnTo>
                <a:lnTo>
                  <a:pt x="2362" y="10367"/>
                </a:lnTo>
                <a:lnTo>
                  <a:pt x="2288" y="10349"/>
                </a:lnTo>
                <a:lnTo>
                  <a:pt x="2215" y="10329"/>
                </a:lnTo>
                <a:lnTo>
                  <a:pt x="2143" y="10309"/>
                </a:lnTo>
                <a:lnTo>
                  <a:pt x="2073" y="10285"/>
                </a:lnTo>
                <a:lnTo>
                  <a:pt x="2002" y="10261"/>
                </a:lnTo>
                <a:lnTo>
                  <a:pt x="1932" y="10234"/>
                </a:lnTo>
                <a:lnTo>
                  <a:pt x="1863" y="10205"/>
                </a:lnTo>
                <a:lnTo>
                  <a:pt x="1795" y="10176"/>
                </a:lnTo>
                <a:lnTo>
                  <a:pt x="1728" y="10144"/>
                </a:lnTo>
                <a:lnTo>
                  <a:pt x="1661" y="10112"/>
                </a:lnTo>
                <a:lnTo>
                  <a:pt x="1597" y="10077"/>
                </a:lnTo>
                <a:lnTo>
                  <a:pt x="1532" y="10041"/>
                </a:lnTo>
                <a:lnTo>
                  <a:pt x="1469" y="10004"/>
                </a:lnTo>
                <a:lnTo>
                  <a:pt x="1406" y="9965"/>
                </a:lnTo>
                <a:lnTo>
                  <a:pt x="1345" y="9924"/>
                </a:lnTo>
                <a:lnTo>
                  <a:pt x="1285" y="9883"/>
                </a:lnTo>
                <a:lnTo>
                  <a:pt x="1225" y="9839"/>
                </a:lnTo>
                <a:lnTo>
                  <a:pt x="1167" y="9794"/>
                </a:lnTo>
                <a:lnTo>
                  <a:pt x="1110" y="9749"/>
                </a:lnTo>
                <a:lnTo>
                  <a:pt x="1055" y="9702"/>
                </a:lnTo>
                <a:lnTo>
                  <a:pt x="999" y="9653"/>
                </a:lnTo>
                <a:lnTo>
                  <a:pt x="945" y="9603"/>
                </a:lnTo>
                <a:lnTo>
                  <a:pt x="893" y="9552"/>
                </a:lnTo>
                <a:lnTo>
                  <a:pt x="842" y="9500"/>
                </a:lnTo>
                <a:lnTo>
                  <a:pt x="792" y="9446"/>
                </a:lnTo>
                <a:lnTo>
                  <a:pt x="743" y="9392"/>
                </a:lnTo>
                <a:lnTo>
                  <a:pt x="696" y="9335"/>
                </a:lnTo>
                <a:lnTo>
                  <a:pt x="651" y="9278"/>
                </a:lnTo>
                <a:lnTo>
                  <a:pt x="606" y="9220"/>
                </a:lnTo>
                <a:lnTo>
                  <a:pt x="562" y="9161"/>
                </a:lnTo>
                <a:lnTo>
                  <a:pt x="521" y="9100"/>
                </a:lnTo>
                <a:lnTo>
                  <a:pt x="480" y="9039"/>
                </a:lnTo>
                <a:lnTo>
                  <a:pt x="441" y="8976"/>
                </a:lnTo>
                <a:lnTo>
                  <a:pt x="404" y="8913"/>
                </a:lnTo>
                <a:lnTo>
                  <a:pt x="367" y="8849"/>
                </a:lnTo>
                <a:lnTo>
                  <a:pt x="333" y="8784"/>
                </a:lnTo>
                <a:lnTo>
                  <a:pt x="301" y="8717"/>
                </a:lnTo>
                <a:lnTo>
                  <a:pt x="270" y="8651"/>
                </a:lnTo>
                <a:lnTo>
                  <a:pt x="239" y="8582"/>
                </a:lnTo>
                <a:lnTo>
                  <a:pt x="211" y="8513"/>
                </a:lnTo>
                <a:lnTo>
                  <a:pt x="185" y="8444"/>
                </a:lnTo>
                <a:lnTo>
                  <a:pt x="160" y="8373"/>
                </a:lnTo>
                <a:lnTo>
                  <a:pt x="136" y="8302"/>
                </a:lnTo>
                <a:lnTo>
                  <a:pt x="116" y="8230"/>
                </a:lnTo>
                <a:lnTo>
                  <a:pt x="96" y="8157"/>
                </a:lnTo>
                <a:lnTo>
                  <a:pt x="78" y="8083"/>
                </a:lnTo>
                <a:lnTo>
                  <a:pt x="61" y="8010"/>
                </a:lnTo>
                <a:lnTo>
                  <a:pt x="47" y="7935"/>
                </a:lnTo>
                <a:lnTo>
                  <a:pt x="34" y="7860"/>
                </a:lnTo>
                <a:lnTo>
                  <a:pt x="24" y="7784"/>
                </a:lnTo>
                <a:lnTo>
                  <a:pt x="16" y="7707"/>
                </a:lnTo>
                <a:lnTo>
                  <a:pt x="8" y="7630"/>
                </a:lnTo>
                <a:lnTo>
                  <a:pt x="4" y="7552"/>
                </a:lnTo>
                <a:lnTo>
                  <a:pt x="1" y="7474"/>
                </a:lnTo>
                <a:lnTo>
                  <a:pt x="0" y="7394"/>
                </a:lnTo>
                <a:lnTo>
                  <a:pt x="0" y="3050"/>
                </a:lnTo>
                <a:lnTo>
                  <a:pt x="1" y="2971"/>
                </a:lnTo>
                <a:lnTo>
                  <a:pt x="4" y="2893"/>
                </a:lnTo>
                <a:lnTo>
                  <a:pt x="8" y="2815"/>
                </a:lnTo>
                <a:lnTo>
                  <a:pt x="16" y="2738"/>
                </a:lnTo>
                <a:lnTo>
                  <a:pt x="24" y="2661"/>
                </a:lnTo>
                <a:lnTo>
                  <a:pt x="34" y="2585"/>
                </a:lnTo>
                <a:lnTo>
                  <a:pt x="47" y="2510"/>
                </a:lnTo>
                <a:lnTo>
                  <a:pt x="61" y="2435"/>
                </a:lnTo>
                <a:lnTo>
                  <a:pt x="78" y="2361"/>
                </a:lnTo>
                <a:lnTo>
                  <a:pt x="96" y="2288"/>
                </a:lnTo>
                <a:lnTo>
                  <a:pt x="116" y="2215"/>
                </a:lnTo>
                <a:lnTo>
                  <a:pt x="136" y="2143"/>
                </a:lnTo>
                <a:lnTo>
                  <a:pt x="160" y="2072"/>
                </a:lnTo>
                <a:lnTo>
                  <a:pt x="185" y="2001"/>
                </a:lnTo>
                <a:lnTo>
                  <a:pt x="211" y="1932"/>
                </a:lnTo>
                <a:lnTo>
                  <a:pt x="239" y="1863"/>
                </a:lnTo>
                <a:lnTo>
                  <a:pt x="270" y="1795"/>
                </a:lnTo>
                <a:lnTo>
                  <a:pt x="301" y="1728"/>
                </a:lnTo>
                <a:lnTo>
                  <a:pt x="333" y="1661"/>
                </a:lnTo>
                <a:lnTo>
                  <a:pt x="367" y="1596"/>
                </a:lnTo>
                <a:lnTo>
                  <a:pt x="404" y="1532"/>
                </a:lnTo>
                <a:lnTo>
                  <a:pt x="441" y="1468"/>
                </a:lnTo>
                <a:lnTo>
                  <a:pt x="480" y="1406"/>
                </a:lnTo>
                <a:lnTo>
                  <a:pt x="521" y="1345"/>
                </a:lnTo>
                <a:lnTo>
                  <a:pt x="562" y="1284"/>
                </a:lnTo>
                <a:lnTo>
                  <a:pt x="606" y="1225"/>
                </a:lnTo>
                <a:lnTo>
                  <a:pt x="651" y="1167"/>
                </a:lnTo>
                <a:lnTo>
                  <a:pt x="696" y="1109"/>
                </a:lnTo>
                <a:lnTo>
                  <a:pt x="743" y="1054"/>
                </a:lnTo>
                <a:lnTo>
                  <a:pt x="792" y="999"/>
                </a:lnTo>
                <a:lnTo>
                  <a:pt x="842" y="946"/>
                </a:lnTo>
                <a:lnTo>
                  <a:pt x="893" y="893"/>
                </a:lnTo>
                <a:lnTo>
                  <a:pt x="945" y="842"/>
                </a:lnTo>
                <a:lnTo>
                  <a:pt x="999" y="792"/>
                </a:lnTo>
                <a:lnTo>
                  <a:pt x="1055" y="744"/>
                </a:lnTo>
                <a:lnTo>
                  <a:pt x="1110" y="696"/>
                </a:lnTo>
                <a:lnTo>
                  <a:pt x="1167" y="650"/>
                </a:lnTo>
                <a:lnTo>
                  <a:pt x="1225" y="606"/>
                </a:lnTo>
                <a:lnTo>
                  <a:pt x="1285" y="563"/>
                </a:lnTo>
                <a:lnTo>
                  <a:pt x="1345" y="520"/>
                </a:lnTo>
                <a:lnTo>
                  <a:pt x="1406" y="481"/>
                </a:lnTo>
                <a:lnTo>
                  <a:pt x="1469" y="441"/>
                </a:lnTo>
                <a:lnTo>
                  <a:pt x="1532" y="404"/>
                </a:lnTo>
                <a:lnTo>
                  <a:pt x="1597" y="368"/>
                </a:lnTo>
                <a:lnTo>
                  <a:pt x="1661" y="334"/>
                </a:lnTo>
                <a:lnTo>
                  <a:pt x="1728" y="301"/>
                </a:lnTo>
                <a:lnTo>
                  <a:pt x="1795" y="270"/>
                </a:lnTo>
                <a:lnTo>
                  <a:pt x="1863" y="239"/>
                </a:lnTo>
                <a:lnTo>
                  <a:pt x="1932" y="211"/>
                </a:lnTo>
                <a:lnTo>
                  <a:pt x="2002" y="185"/>
                </a:lnTo>
                <a:lnTo>
                  <a:pt x="2073" y="160"/>
                </a:lnTo>
                <a:lnTo>
                  <a:pt x="2143" y="137"/>
                </a:lnTo>
                <a:lnTo>
                  <a:pt x="2215" y="116"/>
                </a:lnTo>
                <a:lnTo>
                  <a:pt x="2288" y="96"/>
                </a:lnTo>
                <a:lnTo>
                  <a:pt x="2362" y="78"/>
                </a:lnTo>
                <a:lnTo>
                  <a:pt x="2436" y="61"/>
                </a:lnTo>
                <a:lnTo>
                  <a:pt x="2511" y="48"/>
                </a:lnTo>
                <a:lnTo>
                  <a:pt x="2586" y="35"/>
                </a:lnTo>
                <a:lnTo>
                  <a:pt x="2662" y="24"/>
                </a:lnTo>
                <a:lnTo>
                  <a:pt x="2739" y="16"/>
                </a:lnTo>
                <a:lnTo>
                  <a:pt x="2816" y="8"/>
                </a:lnTo>
                <a:lnTo>
                  <a:pt x="2894" y="4"/>
                </a:lnTo>
                <a:lnTo>
                  <a:pt x="2972" y="1"/>
                </a:lnTo>
                <a:lnTo>
                  <a:pt x="3051" y="0"/>
                </a:lnTo>
                <a:lnTo>
                  <a:pt x="25929" y="0"/>
                </a:lnTo>
                <a:lnTo>
                  <a:pt x="26007" y="1"/>
                </a:lnTo>
                <a:lnTo>
                  <a:pt x="26086" y="4"/>
                </a:lnTo>
                <a:lnTo>
                  <a:pt x="26163" y="8"/>
                </a:lnTo>
                <a:lnTo>
                  <a:pt x="26240" y="16"/>
                </a:lnTo>
                <a:lnTo>
                  <a:pt x="26317" y="24"/>
                </a:lnTo>
                <a:lnTo>
                  <a:pt x="26393" y="35"/>
                </a:lnTo>
                <a:lnTo>
                  <a:pt x="26469" y="48"/>
                </a:lnTo>
                <a:lnTo>
                  <a:pt x="26543" y="61"/>
                </a:lnTo>
                <a:lnTo>
                  <a:pt x="26618" y="78"/>
                </a:lnTo>
                <a:lnTo>
                  <a:pt x="26691" y="96"/>
                </a:lnTo>
                <a:lnTo>
                  <a:pt x="26764" y="116"/>
                </a:lnTo>
                <a:lnTo>
                  <a:pt x="26836" y="137"/>
                </a:lnTo>
                <a:lnTo>
                  <a:pt x="26908" y="160"/>
                </a:lnTo>
                <a:lnTo>
                  <a:pt x="26977" y="185"/>
                </a:lnTo>
                <a:lnTo>
                  <a:pt x="27047" y="211"/>
                </a:lnTo>
                <a:lnTo>
                  <a:pt x="27117" y="239"/>
                </a:lnTo>
                <a:lnTo>
                  <a:pt x="27185" y="270"/>
                </a:lnTo>
                <a:lnTo>
                  <a:pt x="27251" y="301"/>
                </a:lnTo>
                <a:lnTo>
                  <a:pt x="27318" y="334"/>
                </a:lnTo>
                <a:lnTo>
                  <a:pt x="27383" y="368"/>
                </a:lnTo>
                <a:lnTo>
                  <a:pt x="27448" y="404"/>
                </a:lnTo>
                <a:lnTo>
                  <a:pt x="27510" y="441"/>
                </a:lnTo>
                <a:lnTo>
                  <a:pt x="27573" y="481"/>
                </a:lnTo>
                <a:lnTo>
                  <a:pt x="27634" y="520"/>
                </a:lnTo>
                <a:lnTo>
                  <a:pt x="27695" y="563"/>
                </a:lnTo>
                <a:lnTo>
                  <a:pt x="27754" y="606"/>
                </a:lnTo>
                <a:lnTo>
                  <a:pt x="27812" y="650"/>
                </a:lnTo>
                <a:lnTo>
                  <a:pt x="27870" y="696"/>
                </a:lnTo>
                <a:lnTo>
                  <a:pt x="27926" y="744"/>
                </a:lnTo>
                <a:lnTo>
                  <a:pt x="27980" y="792"/>
                </a:lnTo>
                <a:lnTo>
                  <a:pt x="28034" y="842"/>
                </a:lnTo>
                <a:lnTo>
                  <a:pt x="28086" y="893"/>
                </a:lnTo>
                <a:lnTo>
                  <a:pt x="28137" y="946"/>
                </a:lnTo>
                <a:lnTo>
                  <a:pt x="28187" y="999"/>
                </a:lnTo>
                <a:lnTo>
                  <a:pt x="28236" y="1054"/>
                </a:lnTo>
                <a:lnTo>
                  <a:pt x="28283" y="1109"/>
                </a:lnTo>
                <a:lnTo>
                  <a:pt x="28330" y="1167"/>
                </a:lnTo>
                <a:lnTo>
                  <a:pt x="28373" y="1225"/>
                </a:lnTo>
                <a:lnTo>
                  <a:pt x="28417" y="1284"/>
                </a:lnTo>
                <a:lnTo>
                  <a:pt x="28459" y="1345"/>
                </a:lnTo>
                <a:lnTo>
                  <a:pt x="28499" y="1406"/>
                </a:lnTo>
                <a:lnTo>
                  <a:pt x="28538" y="1468"/>
                </a:lnTo>
                <a:lnTo>
                  <a:pt x="28575" y="1532"/>
                </a:lnTo>
                <a:lnTo>
                  <a:pt x="28612" y="1596"/>
                </a:lnTo>
                <a:lnTo>
                  <a:pt x="28646" y="1661"/>
                </a:lnTo>
                <a:lnTo>
                  <a:pt x="28680" y="1728"/>
                </a:lnTo>
                <a:lnTo>
                  <a:pt x="28711" y="1795"/>
                </a:lnTo>
                <a:lnTo>
                  <a:pt x="28740" y="1863"/>
                </a:lnTo>
                <a:lnTo>
                  <a:pt x="28768" y="1932"/>
                </a:lnTo>
                <a:lnTo>
                  <a:pt x="28795" y="2001"/>
                </a:lnTo>
                <a:lnTo>
                  <a:pt x="28820" y="2072"/>
                </a:lnTo>
                <a:lnTo>
                  <a:pt x="28843" y="2143"/>
                </a:lnTo>
                <a:lnTo>
                  <a:pt x="28865" y="2215"/>
                </a:lnTo>
                <a:lnTo>
                  <a:pt x="28884" y="2288"/>
                </a:lnTo>
                <a:lnTo>
                  <a:pt x="28902" y="2361"/>
                </a:lnTo>
                <a:lnTo>
                  <a:pt x="28918" y="2435"/>
                </a:lnTo>
                <a:lnTo>
                  <a:pt x="28933" y="2510"/>
                </a:lnTo>
                <a:lnTo>
                  <a:pt x="28945" y="2585"/>
                </a:lnTo>
                <a:lnTo>
                  <a:pt x="28955" y="2661"/>
                </a:lnTo>
                <a:lnTo>
                  <a:pt x="28965" y="2738"/>
                </a:lnTo>
                <a:lnTo>
                  <a:pt x="28971" y="2815"/>
                </a:lnTo>
                <a:lnTo>
                  <a:pt x="28976" y="2893"/>
                </a:lnTo>
                <a:lnTo>
                  <a:pt x="28979" y="2971"/>
                </a:lnTo>
                <a:lnTo>
                  <a:pt x="28980" y="3050"/>
                </a:lnTo>
                <a:lnTo>
                  <a:pt x="28980" y="5222"/>
                </a:lnTo>
                <a:lnTo>
                  <a:pt x="28979" y="5273"/>
                </a:lnTo>
                <a:lnTo>
                  <a:pt x="28978" y="5323"/>
                </a:lnTo>
                <a:lnTo>
                  <a:pt x="28974" y="5373"/>
                </a:lnTo>
                <a:lnTo>
                  <a:pt x="28969" y="5422"/>
                </a:lnTo>
                <a:lnTo>
                  <a:pt x="28965" y="5447"/>
                </a:lnTo>
                <a:lnTo>
                  <a:pt x="28961" y="5471"/>
                </a:lnTo>
                <a:lnTo>
                  <a:pt x="28955" y="5495"/>
                </a:lnTo>
                <a:lnTo>
                  <a:pt x="28950" y="5518"/>
                </a:lnTo>
                <a:lnTo>
                  <a:pt x="28943" y="5542"/>
                </a:lnTo>
                <a:lnTo>
                  <a:pt x="28936" y="5565"/>
                </a:lnTo>
                <a:lnTo>
                  <a:pt x="28927" y="5588"/>
                </a:lnTo>
                <a:lnTo>
                  <a:pt x="28918" y="5610"/>
                </a:lnTo>
                <a:lnTo>
                  <a:pt x="28825" y="5605"/>
                </a:lnTo>
                <a:lnTo>
                  <a:pt x="28733" y="5603"/>
                </a:lnTo>
                <a:lnTo>
                  <a:pt x="28640" y="5603"/>
                </a:lnTo>
                <a:lnTo>
                  <a:pt x="28548" y="5605"/>
                </a:lnTo>
                <a:lnTo>
                  <a:pt x="28456" y="5610"/>
                </a:lnTo>
                <a:lnTo>
                  <a:pt x="28364" y="5617"/>
                </a:lnTo>
                <a:lnTo>
                  <a:pt x="28274" y="5625"/>
                </a:lnTo>
                <a:lnTo>
                  <a:pt x="28183" y="5637"/>
                </a:lnTo>
                <a:lnTo>
                  <a:pt x="28092" y="5649"/>
                </a:lnTo>
                <a:lnTo>
                  <a:pt x="28003" y="5665"/>
                </a:lnTo>
                <a:lnTo>
                  <a:pt x="27913" y="5682"/>
                </a:lnTo>
                <a:lnTo>
                  <a:pt x="27825" y="5702"/>
                </a:lnTo>
                <a:lnTo>
                  <a:pt x="27737" y="5725"/>
                </a:lnTo>
                <a:lnTo>
                  <a:pt x="27650" y="5749"/>
                </a:lnTo>
                <a:lnTo>
                  <a:pt x="27564" y="5776"/>
                </a:lnTo>
                <a:lnTo>
                  <a:pt x="27478" y="5805"/>
                </a:lnTo>
                <a:lnTo>
                  <a:pt x="27437" y="5821"/>
                </a:lnTo>
                <a:lnTo>
                  <a:pt x="27394" y="5836"/>
                </a:lnTo>
                <a:lnTo>
                  <a:pt x="27352" y="5853"/>
                </a:lnTo>
                <a:lnTo>
                  <a:pt x="27311" y="5870"/>
                </a:lnTo>
                <a:lnTo>
                  <a:pt x="27269" y="5887"/>
                </a:lnTo>
                <a:lnTo>
                  <a:pt x="27228" y="5906"/>
                </a:lnTo>
                <a:lnTo>
                  <a:pt x="27187" y="5925"/>
                </a:lnTo>
                <a:lnTo>
                  <a:pt x="27147" y="5945"/>
                </a:lnTo>
                <a:lnTo>
                  <a:pt x="27107" y="5964"/>
                </a:lnTo>
                <a:lnTo>
                  <a:pt x="27066" y="5985"/>
                </a:lnTo>
                <a:lnTo>
                  <a:pt x="27026" y="6007"/>
                </a:lnTo>
                <a:lnTo>
                  <a:pt x="26988" y="6029"/>
                </a:lnTo>
                <a:lnTo>
                  <a:pt x="26948" y="6051"/>
                </a:lnTo>
                <a:lnTo>
                  <a:pt x="26910" y="6075"/>
                </a:lnTo>
                <a:lnTo>
                  <a:pt x="26871" y="6098"/>
                </a:lnTo>
                <a:lnTo>
                  <a:pt x="26833" y="6123"/>
                </a:lnTo>
                <a:lnTo>
                  <a:pt x="26795" y="6148"/>
                </a:lnTo>
                <a:lnTo>
                  <a:pt x="26758" y="6173"/>
                </a:lnTo>
                <a:lnTo>
                  <a:pt x="26721" y="6199"/>
                </a:lnTo>
                <a:lnTo>
                  <a:pt x="26684" y="6226"/>
                </a:lnTo>
                <a:lnTo>
                  <a:pt x="26648" y="6253"/>
                </a:lnTo>
                <a:lnTo>
                  <a:pt x="26612" y="6281"/>
                </a:lnTo>
                <a:lnTo>
                  <a:pt x="26577" y="6309"/>
                </a:lnTo>
                <a:lnTo>
                  <a:pt x="26541" y="6338"/>
                </a:lnTo>
                <a:lnTo>
                  <a:pt x="26507" y="6368"/>
                </a:lnTo>
                <a:lnTo>
                  <a:pt x="26473" y="6398"/>
                </a:lnTo>
                <a:lnTo>
                  <a:pt x="26438" y="6430"/>
                </a:lnTo>
                <a:lnTo>
                  <a:pt x="26405" y="6462"/>
                </a:lnTo>
                <a:lnTo>
                  <a:pt x="26372" y="6494"/>
                </a:lnTo>
                <a:lnTo>
                  <a:pt x="26339" y="6526"/>
                </a:lnTo>
                <a:lnTo>
                  <a:pt x="26307" y="6560"/>
                </a:lnTo>
                <a:lnTo>
                  <a:pt x="26275" y="6594"/>
                </a:lnTo>
                <a:lnTo>
                  <a:pt x="26232" y="6643"/>
                </a:lnTo>
                <a:lnTo>
                  <a:pt x="26191" y="6694"/>
                </a:lnTo>
                <a:lnTo>
                  <a:pt x="26152" y="6744"/>
                </a:lnTo>
                <a:lnTo>
                  <a:pt x="26113" y="6796"/>
                </a:lnTo>
                <a:lnTo>
                  <a:pt x="26076" y="6848"/>
                </a:lnTo>
                <a:lnTo>
                  <a:pt x="26041" y="6901"/>
                </a:lnTo>
                <a:lnTo>
                  <a:pt x="26006" y="6954"/>
                </a:lnTo>
                <a:lnTo>
                  <a:pt x="25973" y="7008"/>
                </a:lnTo>
                <a:lnTo>
                  <a:pt x="25942" y="7063"/>
                </a:lnTo>
                <a:lnTo>
                  <a:pt x="25911" y="7119"/>
                </a:lnTo>
                <a:lnTo>
                  <a:pt x="25882" y="7174"/>
                </a:lnTo>
                <a:lnTo>
                  <a:pt x="25855" y="7231"/>
                </a:lnTo>
                <a:lnTo>
                  <a:pt x="25829" y="7287"/>
                </a:lnTo>
                <a:lnTo>
                  <a:pt x="25804" y="7344"/>
                </a:lnTo>
                <a:lnTo>
                  <a:pt x="25780" y="7403"/>
                </a:lnTo>
                <a:lnTo>
                  <a:pt x="25758" y="7461"/>
                </a:lnTo>
                <a:lnTo>
                  <a:pt x="25738" y="7519"/>
                </a:lnTo>
                <a:lnTo>
                  <a:pt x="25719" y="7578"/>
                </a:lnTo>
                <a:lnTo>
                  <a:pt x="25701" y="7637"/>
                </a:lnTo>
                <a:lnTo>
                  <a:pt x="25684" y="7697"/>
                </a:lnTo>
                <a:lnTo>
                  <a:pt x="25669" y="7757"/>
                </a:lnTo>
                <a:lnTo>
                  <a:pt x="25655" y="7817"/>
                </a:lnTo>
                <a:lnTo>
                  <a:pt x="25643" y="7877"/>
                </a:lnTo>
                <a:lnTo>
                  <a:pt x="25631" y="7938"/>
                </a:lnTo>
                <a:lnTo>
                  <a:pt x="25622" y="7998"/>
                </a:lnTo>
                <a:lnTo>
                  <a:pt x="25614" y="8058"/>
                </a:lnTo>
                <a:lnTo>
                  <a:pt x="25606" y="8120"/>
                </a:lnTo>
                <a:lnTo>
                  <a:pt x="25601" y="8180"/>
                </a:lnTo>
                <a:lnTo>
                  <a:pt x="25597" y="8242"/>
                </a:lnTo>
                <a:lnTo>
                  <a:pt x="25595" y="8303"/>
                </a:lnTo>
                <a:lnTo>
                  <a:pt x="25593" y="8363"/>
                </a:lnTo>
                <a:lnTo>
                  <a:pt x="25593" y="8425"/>
                </a:lnTo>
                <a:lnTo>
                  <a:pt x="25595" y="8486"/>
                </a:lnTo>
                <a:lnTo>
                  <a:pt x="25597" y="8547"/>
                </a:lnTo>
                <a:lnTo>
                  <a:pt x="25601" y="8608"/>
                </a:lnTo>
                <a:lnTo>
                  <a:pt x="25607" y="8668"/>
                </a:lnTo>
                <a:lnTo>
                  <a:pt x="25614" y="8729"/>
                </a:lnTo>
                <a:lnTo>
                  <a:pt x="25622" y="8789"/>
                </a:lnTo>
                <a:lnTo>
                  <a:pt x="25632" y="8849"/>
                </a:lnTo>
                <a:lnTo>
                  <a:pt x="25644" y="8910"/>
                </a:lnTo>
                <a:lnTo>
                  <a:pt x="25656" y="8969"/>
                </a:lnTo>
                <a:lnTo>
                  <a:pt x="25670" y="9028"/>
                </a:lnTo>
                <a:lnTo>
                  <a:pt x="25686" y="9088"/>
                </a:lnTo>
                <a:lnTo>
                  <a:pt x="25702" y="9146"/>
                </a:lnTo>
                <a:lnTo>
                  <a:pt x="25721" y="9204"/>
                </a:lnTo>
                <a:lnTo>
                  <a:pt x="25740" y="9263"/>
                </a:lnTo>
                <a:lnTo>
                  <a:pt x="25762" y="9320"/>
                </a:lnTo>
                <a:lnTo>
                  <a:pt x="25783" y="9377"/>
                </a:lnTo>
                <a:lnTo>
                  <a:pt x="25807" y="9434"/>
                </a:lnTo>
                <a:lnTo>
                  <a:pt x="25832" y="9490"/>
                </a:lnTo>
                <a:lnTo>
                  <a:pt x="25859" y="9546"/>
                </a:lnTo>
                <a:lnTo>
                  <a:pt x="25888" y="9601"/>
                </a:lnTo>
                <a:lnTo>
                  <a:pt x="25917" y="9655"/>
                </a:lnTo>
                <a:lnTo>
                  <a:pt x="25948" y="9709"/>
                </a:lnTo>
                <a:lnTo>
                  <a:pt x="25980" y="9762"/>
                </a:lnTo>
                <a:lnTo>
                  <a:pt x="26015" y="9815"/>
                </a:lnTo>
                <a:lnTo>
                  <a:pt x="26050" y="9867"/>
                </a:lnTo>
                <a:lnTo>
                  <a:pt x="26086" y="9918"/>
                </a:lnTo>
                <a:lnTo>
                  <a:pt x="26124" y="9969"/>
                </a:lnTo>
                <a:lnTo>
                  <a:pt x="26163" y="10018"/>
                </a:lnTo>
                <a:lnTo>
                  <a:pt x="26205" y="10067"/>
                </a:lnTo>
                <a:lnTo>
                  <a:pt x="26247" y="10116"/>
                </a:lnTo>
                <a:lnTo>
                  <a:pt x="26290" y="10163"/>
                </a:lnTo>
                <a:lnTo>
                  <a:pt x="26336" y="10210"/>
                </a:lnTo>
                <a:lnTo>
                  <a:pt x="26383" y="10254"/>
                </a:lnTo>
                <a:lnTo>
                  <a:pt x="26430" y="10298"/>
                </a:lnTo>
                <a:lnTo>
                  <a:pt x="26479" y="10340"/>
                </a:lnTo>
                <a:lnTo>
                  <a:pt x="26528" y="10380"/>
                </a:lnTo>
                <a:lnTo>
                  <a:pt x="26579" y="10419"/>
                </a:lnTo>
                <a:lnTo>
                  <a:pt x="26630" y="10456"/>
                </a:lnTo>
                <a:lnTo>
                  <a:pt x="26682" y="10492"/>
                </a:lnTo>
                <a:lnTo>
                  <a:pt x="26735" y="10525"/>
                </a:lnTo>
                <a:lnTo>
                  <a:pt x="26788" y="10557"/>
                </a:lnTo>
                <a:lnTo>
                  <a:pt x="26843" y="10588"/>
                </a:lnTo>
                <a:lnTo>
                  <a:pt x="26897" y="10618"/>
                </a:lnTo>
                <a:lnTo>
                  <a:pt x="26954" y="10645"/>
                </a:lnTo>
                <a:lnTo>
                  <a:pt x="27010" y="10671"/>
                </a:lnTo>
                <a:lnTo>
                  <a:pt x="27067" y="10695"/>
                </a:lnTo>
                <a:lnTo>
                  <a:pt x="27124" y="10718"/>
                </a:lnTo>
                <a:lnTo>
                  <a:pt x="27182" y="10738"/>
                </a:lnTo>
                <a:lnTo>
                  <a:pt x="27240" y="10758"/>
                </a:lnTo>
                <a:lnTo>
                  <a:pt x="27298" y="10776"/>
                </a:lnTo>
                <a:lnTo>
                  <a:pt x="27357" y="10792"/>
                </a:lnTo>
                <a:lnTo>
                  <a:pt x="27417" y="10807"/>
                </a:lnTo>
                <a:lnTo>
                  <a:pt x="27476" y="10821"/>
                </a:lnTo>
                <a:lnTo>
                  <a:pt x="27535" y="10832"/>
                </a:lnTo>
                <a:lnTo>
                  <a:pt x="27596" y="10841"/>
                </a:lnTo>
                <a:lnTo>
                  <a:pt x="27655" y="10850"/>
                </a:lnTo>
                <a:lnTo>
                  <a:pt x="27716" y="10857"/>
                </a:lnTo>
                <a:lnTo>
                  <a:pt x="27776" y="10862"/>
                </a:lnTo>
                <a:lnTo>
                  <a:pt x="27836" y="10865"/>
                </a:lnTo>
                <a:lnTo>
                  <a:pt x="27897" y="10867"/>
                </a:lnTo>
                <a:lnTo>
                  <a:pt x="27956" y="10868"/>
                </a:lnTo>
                <a:lnTo>
                  <a:pt x="28016" y="10867"/>
                </a:lnTo>
                <a:lnTo>
                  <a:pt x="28077" y="10864"/>
                </a:lnTo>
                <a:lnTo>
                  <a:pt x="28136" y="10860"/>
                </a:lnTo>
                <a:lnTo>
                  <a:pt x="28195" y="10854"/>
                </a:lnTo>
                <a:lnTo>
                  <a:pt x="28255" y="10847"/>
                </a:lnTo>
                <a:lnTo>
                  <a:pt x="28314" y="10838"/>
                </a:lnTo>
                <a:lnTo>
                  <a:pt x="28372" y="10828"/>
                </a:lnTo>
                <a:lnTo>
                  <a:pt x="28431" y="10815"/>
                </a:lnTo>
                <a:lnTo>
                  <a:pt x="28488" y="10802"/>
                </a:lnTo>
                <a:lnTo>
                  <a:pt x="28545" y="10786"/>
                </a:lnTo>
                <a:lnTo>
                  <a:pt x="28603" y="10770"/>
                </a:lnTo>
                <a:lnTo>
                  <a:pt x="28659" y="10752"/>
                </a:lnTo>
                <a:lnTo>
                  <a:pt x="28714" y="10732"/>
                </a:lnTo>
                <a:lnTo>
                  <a:pt x="28769" y="10710"/>
                </a:lnTo>
                <a:lnTo>
                  <a:pt x="28823" y="10687"/>
                </a:lnTo>
                <a:lnTo>
                  <a:pt x="28877" y="10662"/>
                </a:lnTo>
                <a:lnTo>
                  <a:pt x="28930" y="10636"/>
                </a:lnTo>
                <a:lnTo>
                  <a:pt x="28983" y="10609"/>
                </a:lnTo>
                <a:lnTo>
                  <a:pt x="29034" y="10580"/>
                </a:lnTo>
                <a:lnTo>
                  <a:pt x="29083" y="10549"/>
                </a:lnTo>
                <a:lnTo>
                  <a:pt x="29133" y="10517"/>
                </a:lnTo>
                <a:lnTo>
                  <a:pt x="29181" y="10482"/>
                </a:lnTo>
                <a:lnTo>
                  <a:pt x="29229" y="10447"/>
                </a:lnTo>
                <a:lnTo>
                  <a:pt x="29276" y="10411"/>
                </a:lnTo>
                <a:lnTo>
                  <a:pt x="29321" y="10372"/>
                </a:lnTo>
                <a:lnTo>
                  <a:pt x="29366" y="10332"/>
                </a:lnTo>
                <a:lnTo>
                  <a:pt x="29408" y="10291"/>
                </a:lnTo>
                <a:lnTo>
                  <a:pt x="29450" y="10247"/>
                </a:lnTo>
                <a:lnTo>
                  <a:pt x="29491" y="10202"/>
                </a:lnTo>
                <a:lnTo>
                  <a:pt x="29530" y="10157"/>
                </a:lnTo>
                <a:lnTo>
                  <a:pt x="29569" y="10109"/>
                </a:lnTo>
                <a:lnTo>
                  <a:pt x="29605" y="10060"/>
                </a:lnTo>
                <a:lnTo>
                  <a:pt x="29640" y="10009"/>
                </a:lnTo>
                <a:lnTo>
                  <a:pt x="29674" y="9957"/>
                </a:lnTo>
                <a:lnTo>
                  <a:pt x="29707" y="9903"/>
                </a:lnTo>
                <a:lnTo>
                  <a:pt x="29727" y="9868"/>
                </a:lnTo>
                <a:lnTo>
                  <a:pt x="29746" y="9833"/>
                </a:lnTo>
                <a:lnTo>
                  <a:pt x="29764" y="9798"/>
                </a:lnTo>
                <a:lnTo>
                  <a:pt x="29783" y="9761"/>
                </a:lnTo>
                <a:lnTo>
                  <a:pt x="29800" y="9726"/>
                </a:lnTo>
                <a:lnTo>
                  <a:pt x="29817" y="9688"/>
                </a:lnTo>
                <a:lnTo>
                  <a:pt x="29833" y="9652"/>
                </a:lnTo>
                <a:lnTo>
                  <a:pt x="29850" y="9614"/>
                </a:lnTo>
                <a:lnTo>
                  <a:pt x="29864" y="9577"/>
                </a:lnTo>
                <a:lnTo>
                  <a:pt x="29879" y="9538"/>
                </a:lnTo>
                <a:lnTo>
                  <a:pt x="29893" y="9501"/>
                </a:lnTo>
                <a:lnTo>
                  <a:pt x="29906" y="9462"/>
                </a:lnTo>
                <a:lnTo>
                  <a:pt x="29918" y="9424"/>
                </a:lnTo>
                <a:lnTo>
                  <a:pt x="29931" y="9384"/>
                </a:lnTo>
                <a:lnTo>
                  <a:pt x="29942" y="9346"/>
                </a:lnTo>
                <a:lnTo>
                  <a:pt x="29953" y="9306"/>
                </a:lnTo>
                <a:lnTo>
                  <a:pt x="29962" y="9267"/>
                </a:lnTo>
                <a:lnTo>
                  <a:pt x="29971" y="9227"/>
                </a:lnTo>
                <a:lnTo>
                  <a:pt x="29980" y="9188"/>
                </a:lnTo>
                <a:lnTo>
                  <a:pt x="29988" y="9147"/>
                </a:lnTo>
                <a:lnTo>
                  <a:pt x="29994" y="9108"/>
                </a:lnTo>
                <a:lnTo>
                  <a:pt x="30001" y="9068"/>
                </a:lnTo>
                <a:lnTo>
                  <a:pt x="30006" y="9027"/>
                </a:lnTo>
                <a:lnTo>
                  <a:pt x="30011" y="8988"/>
                </a:lnTo>
                <a:lnTo>
                  <a:pt x="30015" y="8947"/>
                </a:lnTo>
                <a:lnTo>
                  <a:pt x="30018" y="8908"/>
                </a:lnTo>
                <a:lnTo>
                  <a:pt x="30020" y="8867"/>
                </a:lnTo>
                <a:lnTo>
                  <a:pt x="30021" y="8827"/>
                </a:lnTo>
                <a:lnTo>
                  <a:pt x="30023" y="8787"/>
                </a:lnTo>
                <a:lnTo>
                  <a:pt x="30023" y="8747"/>
                </a:lnTo>
                <a:lnTo>
                  <a:pt x="30021" y="8707"/>
                </a:lnTo>
                <a:lnTo>
                  <a:pt x="30019" y="8667"/>
                </a:lnTo>
                <a:lnTo>
                  <a:pt x="30017" y="8628"/>
                </a:lnTo>
                <a:lnTo>
                  <a:pt x="30013" y="8588"/>
                </a:lnTo>
                <a:lnTo>
                  <a:pt x="30009" y="8549"/>
                </a:lnTo>
                <a:lnTo>
                  <a:pt x="30004" y="8509"/>
                </a:lnTo>
                <a:lnTo>
                  <a:pt x="29998" y="8471"/>
                </a:lnTo>
                <a:lnTo>
                  <a:pt x="29990" y="8432"/>
                </a:lnTo>
                <a:lnTo>
                  <a:pt x="29982" y="8394"/>
                </a:lnTo>
                <a:lnTo>
                  <a:pt x="29974" y="8355"/>
                </a:lnTo>
                <a:lnTo>
                  <a:pt x="29963" y="8317"/>
                </a:lnTo>
                <a:lnTo>
                  <a:pt x="29953" y="8279"/>
                </a:lnTo>
                <a:lnTo>
                  <a:pt x="29941" y="8242"/>
                </a:lnTo>
                <a:lnTo>
                  <a:pt x="29928" y="8204"/>
                </a:lnTo>
                <a:lnTo>
                  <a:pt x="29914" y="8168"/>
                </a:lnTo>
                <a:lnTo>
                  <a:pt x="29900" y="8130"/>
                </a:lnTo>
                <a:lnTo>
                  <a:pt x="29884" y="8095"/>
                </a:lnTo>
                <a:lnTo>
                  <a:pt x="29867" y="8058"/>
                </a:lnTo>
                <a:lnTo>
                  <a:pt x="29850" y="8023"/>
                </a:lnTo>
                <a:lnTo>
                  <a:pt x="29831" y="7989"/>
                </a:lnTo>
                <a:lnTo>
                  <a:pt x="29811" y="7954"/>
                </a:lnTo>
                <a:lnTo>
                  <a:pt x="29790" y="7920"/>
                </a:lnTo>
                <a:lnTo>
                  <a:pt x="29767" y="7887"/>
                </a:lnTo>
                <a:lnTo>
                  <a:pt x="29745" y="7853"/>
                </a:lnTo>
                <a:lnTo>
                  <a:pt x="29721" y="7821"/>
                </a:lnTo>
                <a:lnTo>
                  <a:pt x="29696" y="7789"/>
                </a:lnTo>
                <a:lnTo>
                  <a:pt x="29670" y="7758"/>
                </a:lnTo>
                <a:lnTo>
                  <a:pt x="29643" y="7726"/>
                </a:lnTo>
                <a:lnTo>
                  <a:pt x="29613" y="7696"/>
                </a:lnTo>
                <a:lnTo>
                  <a:pt x="29584" y="7666"/>
                </a:lnTo>
                <a:lnTo>
                  <a:pt x="29553" y="7637"/>
                </a:lnTo>
                <a:lnTo>
                  <a:pt x="29522" y="7609"/>
                </a:lnTo>
                <a:lnTo>
                  <a:pt x="29488" y="7581"/>
                </a:lnTo>
                <a:lnTo>
                  <a:pt x="29454" y="7554"/>
                </a:lnTo>
                <a:lnTo>
                  <a:pt x="29417" y="7517"/>
                </a:lnTo>
                <a:lnTo>
                  <a:pt x="29384" y="7487"/>
                </a:lnTo>
                <a:lnTo>
                  <a:pt x="29355" y="7461"/>
                </a:lnTo>
                <a:lnTo>
                  <a:pt x="29331" y="7439"/>
                </a:lnTo>
                <a:lnTo>
                  <a:pt x="29297" y="7412"/>
                </a:lnTo>
                <a:lnTo>
                  <a:pt x="29285" y="7403"/>
                </a:lnTo>
                <a:close/>
              </a:path>
            </a:pathLst>
          </a:custGeom>
          <a:solidFill>
            <a:srgbClr val="47BAB8"/>
          </a:solidFill>
          <a:ln w="38100">
            <a:solidFill>
              <a:schemeClr val="bg1"/>
            </a:solidFill>
          </a:ln>
          <a:effectLst>
            <a:outerShdw blurRad="57150" dist="19050" dir="5400000" algn="ctr" rotWithShape="0">
              <a:srgbClr val="000000">
                <a:alpha val="63000"/>
              </a:srgbClr>
            </a:outerShdw>
          </a:effectLst>
        </p:spPr>
        <p:txBody>
          <a:bodyPr rIns="378000" anchor="ctr">
            <a:normAutofit/>
          </a:bodyPr>
          <a:lstStyle/>
          <a:p>
            <a:pPr algn="ctr" defTabSz="1371600">
              <a:defRPr/>
            </a:pPr>
            <a:r>
              <a:rPr lang="en-US" altLang="zh-CN" sz="3000" kern="0">
                <a:solidFill>
                  <a:srgbClr val="FFFFFF"/>
                </a:solidFill>
                <a:latin typeface="#9Slide03 AllRoundGothic" panose="020B0703020202020104" pitchFamily="34" charset="0"/>
                <a:ea typeface="微软雅黑"/>
                <a:cs typeface="+mn-ea"/>
                <a:sym typeface="+mn-lt"/>
              </a:rPr>
              <a:t>Câu 20</a:t>
            </a:r>
            <a:endParaRPr lang="zh-CN" altLang="en-US" sz="3000" kern="0" dirty="0">
              <a:solidFill>
                <a:srgbClr val="FFFFFF"/>
              </a:solidFill>
              <a:latin typeface="#9Slide03 AllRoundGothic" panose="020B0703020202020104" pitchFamily="34" charset="0"/>
              <a:ea typeface="微软雅黑"/>
              <a:cs typeface="+mn-ea"/>
              <a:sym typeface="+mn-lt"/>
            </a:endParaRPr>
          </a:p>
        </p:txBody>
      </p:sp>
      <p:sp>
        <p:nvSpPr>
          <p:cNvPr id="12" name="MH_Text_1" descr="n23 Fb Tran Manh Tung">
            <a:extLst>
              <a:ext uri="{FF2B5EF4-FFF2-40B4-BE49-F238E27FC236}">
                <a16:creationId xmlns:a16="http://schemas.microsoft.com/office/drawing/2014/main" id="{CED61294-3669-2692-0492-A71E56B9084C}"/>
              </a:ext>
            </a:extLst>
          </p:cNvPr>
          <p:cNvSpPr txBox="1">
            <a:spLocks noChangeArrowheads="1"/>
          </p:cNvSpPr>
          <p:nvPr>
            <p:custDataLst>
              <p:tags r:id="rId3"/>
            </p:custDataLst>
          </p:nvPr>
        </p:nvSpPr>
        <p:spPr bwMode="auto">
          <a:xfrm>
            <a:off x="3474720" y="2032149"/>
            <a:ext cx="13975080" cy="1381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just"/>
            <a:r>
              <a:rPr lang="en-US" sz="2800"/>
              <a:t>+ Năng lượng hạt nhân có mặt tích cực, và tiêu cực? </a:t>
            </a:r>
          </a:p>
          <a:p>
            <a:pPr lvl="0" algn="just"/>
            <a:r>
              <a:rPr lang="en-US" sz="2800"/>
              <a:t>+ Điều gì sẽ xảy ra nếu không kiểm soát được phản ứng hạt nhân và sử dụng năng lượng này không vì mục đích hòa bình?</a:t>
            </a:r>
          </a:p>
        </p:txBody>
      </p:sp>
      <p:sp>
        <p:nvSpPr>
          <p:cNvPr id="2" name="MH_Other_5" descr="n23 Fb Tran Manh Tung">
            <a:extLst>
              <a:ext uri="{FF2B5EF4-FFF2-40B4-BE49-F238E27FC236}">
                <a16:creationId xmlns:a16="http://schemas.microsoft.com/office/drawing/2014/main" id="{F15B6D15-C60E-5DFD-3471-B2FCD1B58267}"/>
              </a:ext>
            </a:extLst>
          </p:cNvPr>
          <p:cNvSpPr>
            <a:spLocks noChangeArrowheads="1"/>
          </p:cNvSpPr>
          <p:nvPr>
            <p:custDataLst>
              <p:tags r:id="rId4"/>
            </p:custDataLst>
          </p:nvPr>
        </p:nvSpPr>
        <p:spPr bwMode="auto">
          <a:xfrm rot="1805303" flipH="1">
            <a:off x="1405753" y="720126"/>
            <a:ext cx="1172424" cy="1010529"/>
          </a:xfrm>
          <a:prstGeom prst="triangle">
            <a:avLst>
              <a:gd name="adj" fmla="val 50000"/>
            </a:avLst>
          </a:prstGeom>
          <a:solidFill>
            <a:srgbClr val="FFC305">
              <a:lumMod val="40000"/>
              <a:lumOff val="60000"/>
            </a:srgbClr>
          </a:solidFill>
          <a:ln>
            <a:noFill/>
          </a:ln>
        </p:spPr>
        <p:txBody>
          <a:bodyPr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just" defTabSz="1371600">
              <a:lnSpc>
                <a:spcPct val="130000"/>
              </a:lnSpc>
              <a:defRPr/>
            </a:pPr>
            <a:endParaRPr lang="zh-CN" altLang="en-US" sz="2700" kern="0">
              <a:solidFill>
                <a:srgbClr val="FFFFFF"/>
              </a:solidFill>
              <a:latin typeface="微软雅黑"/>
              <a:ea typeface="微软雅黑"/>
              <a:cs typeface="+mn-ea"/>
              <a:sym typeface="+mn-lt"/>
            </a:endParaRPr>
          </a:p>
        </p:txBody>
      </p:sp>
      <p:sp>
        <p:nvSpPr>
          <p:cNvPr id="18" name="MH_Other_6" descr="n23 Fb Tran Manh Tung">
            <a:extLst>
              <a:ext uri="{FF2B5EF4-FFF2-40B4-BE49-F238E27FC236}">
                <a16:creationId xmlns:a16="http://schemas.microsoft.com/office/drawing/2014/main" id="{2A3C7E10-0D2C-00C3-11B5-7B2169E7FFE6}"/>
              </a:ext>
            </a:extLst>
          </p:cNvPr>
          <p:cNvSpPr>
            <a:spLocks/>
          </p:cNvSpPr>
          <p:nvPr>
            <p:custDataLst>
              <p:tags r:id="rId5"/>
            </p:custDataLst>
          </p:nvPr>
        </p:nvSpPr>
        <p:spPr bwMode="auto">
          <a:xfrm>
            <a:off x="484006" y="200500"/>
            <a:ext cx="1558878" cy="1796498"/>
          </a:xfrm>
          <a:custGeom>
            <a:avLst/>
            <a:gdLst>
              <a:gd name="T0" fmla="*/ 477 w 1030516"/>
              <a:gd name="T1" fmla="*/ 0 h 1186577"/>
              <a:gd name="T2" fmla="*/ 678091 w 1030516"/>
              <a:gd name="T3" fmla="*/ 389224 h 1186577"/>
              <a:gd name="T4" fmla="*/ 0 w 1030516"/>
              <a:gd name="T5" fmla="*/ 783469 h 1186577"/>
              <a:gd name="T6" fmla="*/ 0 60000 65536"/>
              <a:gd name="T7" fmla="*/ 0 60000 65536"/>
              <a:gd name="T8" fmla="*/ 0 60000 65536"/>
              <a:gd name="T9" fmla="*/ 0 w 1030516"/>
              <a:gd name="T10" fmla="*/ 0 h 1186577"/>
              <a:gd name="T11" fmla="*/ 1030516 w 1030516"/>
              <a:gd name="T12" fmla="*/ 1186577 h 1186577"/>
            </a:gdLst>
            <a:ahLst/>
            <a:cxnLst>
              <a:cxn ang="T6">
                <a:pos x="T0" y="T1"/>
              </a:cxn>
              <a:cxn ang="T7">
                <a:pos x="T2" y="T3"/>
              </a:cxn>
              <a:cxn ang="T8">
                <a:pos x="T4" y="T5"/>
              </a:cxn>
            </a:cxnLst>
            <a:rect l="T9" t="T10" r="T11" b="T12"/>
            <a:pathLst>
              <a:path w="1030516" h="1186577">
                <a:moveTo>
                  <a:pt x="724" y="0"/>
                </a:moveTo>
                <a:lnTo>
                  <a:pt x="1030516" y="589487"/>
                </a:lnTo>
                <a:lnTo>
                  <a:pt x="0" y="1186577"/>
                </a:lnTo>
                <a:lnTo>
                  <a:pt x="724" y="0"/>
                </a:lnTo>
                <a:close/>
              </a:path>
            </a:pathLst>
          </a:custGeom>
          <a:solidFill>
            <a:srgbClr val="F97F08"/>
          </a:solidFill>
          <a:ln>
            <a:noFill/>
          </a:ln>
        </p:spPr>
        <p:txBody>
          <a:bodyPr rIns="648000" anchor="ctr"/>
          <a:lstStyle>
            <a:lvl1pPr>
              <a:defRPr>
                <a:solidFill>
                  <a:schemeClr val="tx1"/>
                </a:solidFill>
                <a:latin typeface="等线" pitchFamily="2" charset="-122"/>
                <a:ea typeface="等线" pitchFamily="2" charset="-122"/>
              </a:defRPr>
            </a:lvl1pPr>
            <a:lvl2pPr marL="742950" indent="-285750">
              <a:defRPr>
                <a:solidFill>
                  <a:schemeClr val="tx1"/>
                </a:solidFill>
                <a:latin typeface="等线" pitchFamily="2" charset="-122"/>
                <a:ea typeface="等线" pitchFamily="2" charset="-122"/>
              </a:defRPr>
            </a:lvl2pPr>
            <a:lvl3pPr marL="1143000" indent="-228600">
              <a:defRPr>
                <a:solidFill>
                  <a:schemeClr val="tx1"/>
                </a:solidFill>
                <a:latin typeface="等线" pitchFamily="2" charset="-122"/>
                <a:ea typeface="等线" pitchFamily="2" charset="-122"/>
              </a:defRPr>
            </a:lvl3pPr>
            <a:lvl4pPr marL="1600200" indent="-228600">
              <a:defRPr>
                <a:solidFill>
                  <a:schemeClr val="tx1"/>
                </a:solidFill>
                <a:latin typeface="等线" pitchFamily="2" charset="-122"/>
                <a:ea typeface="等线" pitchFamily="2" charset="-122"/>
              </a:defRPr>
            </a:lvl4pPr>
            <a:lvl5pPr marL="2057400" indent="-228600">
              <a:defRPr>
                <a:solidFill>
                  <a:schemeClr val="tx1"/>
                </a:solidFill>
                <a:latin typeface="等线" pitchFamily="2" charset="-122"/>
                <a:ea typeface="等线" pitchFamily="2" charset="-122"/>
              </a:defRPr>
            </a:lvl5pPr>
            <a:lvl6pPr marL="2514600" indent="-228600" eaLnBrk="0" fontAlgn="base" hangingPunct="0">
              <a:spcBef>
                <a:spcPct val="0"/>
              </a:spcBef>
              <a:spcAft>
                <a:spcPct val="0"/>
              </a:spcAft>
              <a:defRPr>
                <a:solidFill>
                  <a:schemeClr val="tx1"/>
                </a:solidFill>
                <a:latin typeface="等线" pitchFamily="2" charset="-122"/>
                <a:ea typeface="等线" pitchFamily="2" charset="-122"/>
              </a:defRPr>
            </a:lvl6pPr>
            <a:lvl7pPr marL="2971800" indent="-228600" eaLnBrk="0" fontAlgn="base" hangingPunct="0">
              <a:spcBef>
                <a:spcPct val="0"/>
              </a:spcBef>
              <a:spcAft>
                <a:spcPct val="0"/>
              </a:spcAft>
              <a:defRPr>
                <a:solidFill>
                  <a:schemeClr val="tx1"/>
                </a:solidFill>
                <a:latin typeface="等线" pitchFamily="2" charset="-122"/>
                <a:ea typeface="等线" pitchFamily="2" charset="-122"/>
              </a:defRPr>
            </a:lvl7pPr>
            <a:lvl8pPr marL="3429000" indent="-228600" eaLnBrk="0" fontAlgn="base" hangingPunct="0">
              <a:spcBef>
                <a:spcPct val="0"/>
              </a:spcBef>
              <a:spcAft>
                <a:spcPct val="0"/>
              </a:spcAft>
              <a:defRPr>
                <a:solidFill>
                  <a:schemeClr val="tx1"/>
                </a:solidFill>
                <a:latin typeface="等线" pitchFamily="2" charset="-122"/>
                <a:ea typeface="等线" pitchFamily="2" charset="-122"/>
              </a:defRPr>
            </a:lvl8pPr>
            <a:lvl9pPr marL="3886200" indent="-228600" eaLnBrk="0" fontAlgn="base" hangingPunct="0">
              <a:spcBef>
                <a:spcPct val="0"/>
              </a:spcBef>
              <a:spcAft>
                <a:spcPct val="0"/>
              </a:spcAft>
              <a:defRPr>
                <a:solidFill>
                  <a:schemeClr val="tx1"/>
                </a:solidFill>
                <a:latin typeface="等线" pitchFamily="2" charset="-122"/>
                <a:ea typeface="等线" pitchFamily="2" charset="-122"/>
              </a:defRPr>
            </a:lvl9pPr>
          </a:lstStyle>
          <a:p>
            <a:pPr algn="ctr" defTabSz="1371600">
              <a:defRPr/>
            </a:pPr>
            <a:r>
              <a:rPr lang="en-US" altLang="zh-CN" sz="4200" kern="0">
                <a:solidFill>
                  <a:srgbClr val="FFFFFF"/>
                </a:solidFill>
                <a:latin typeface="微软雅黑"/>
                <a:ea typeface="微软雅黑"/>
                <a:cs typeface="+mn-ea"/>
                <a:sym typeface="+mn-lt"/>
              </a:rPr>
              <a:t>II</a:t>
            </a:r>
            <a:endParaRPr lang="zh-CN" altLang="en-US" sz="4200" kern="0" dirty="0">
              <a:solidFill>
                <a:srgbClr val="FFFFFF"/>
              </a:solidFill>
              <a:latin typeface="微软雅黑"/>
              <a:ea typeface="微软雅黑"/>
              <a:cs typeface="+mn-ea"/>
              <a:sym typeface="+mn-lt"/>
            </a:endParaRPr>
          </a:p>
        </p:txBody>
      </p:sp>
      <p:grpSp>
        <p:nvGrpSpPr>
          <p:cNvPr id="7" name="Group 6" descr="n23 Fb Tran Manh Tung">
            <a:extLst>
              <a:ext uri="{FF2B5EF4-FFF2-40B4-BE49-F238E27FC236}">
                <a16:creationId xmlns:a16="http://schemas.microsoft.com/office/drawing/2014/main" id="{54BC9670-6723-156F-2109-2F4B59EF7C9B}"/>
              </a:ext>
            </a:extLst>
          </p:cNvPr>
          <p:cNvGrpSpPr/>
          <p:nvPr/>
        </p:nvGrpSpPr>
        <p:grpSpPr>
          <a:xfrm>
            <a:off x="533448" y="3032718"/>
            <a:ext cx="2751964" cy="2491656"/>
            <a:chOff x="533448" y="3032718"/>
            <a:chExt cx="2751964" cy="2491656"/>
          </a:xfrm>
        </p:grpSpPr>
        <p:pic>
          <p:nvPicPr>
            <p:cNvPr id="4" name="图片 5">
              <a:extLst>
                <a:ext uri="{FF2B5EF4-FFF2-40B4-BE49-F238E27FC236}">
                  <a16:creationId xmlns:a16="http://schemas.microsoft.com/office/drawing/2014/main" id="{03466D7E-4CC8-7550-7089-B1151EDB5D60}"/>
                </a:ext>
              </a:extLst>
            </p:cNvPr>
            <p:cNvPicPr>
              <a:picLocks noChangeAspect="1"/>
            </p:cNvPicPr>
            <p:nvPr/>
          </p:nvPicPr>
          <p:blipFill>
            <a:blip r:embed="rId12"/>
            <a:stretch>
              <a:fillRect/>
            </a:stretch>
          </p:blipFill>
          <p:spPr>
            <a:xfrm>
              <a:off x="533448" y="3032718"/>
              <a:ext cx="1482630" cy="2491656"/>
            </a:xfrm>
            <a:prstGeom prst="rect">
              <a:avLst/>
            </a:prstGeom>
          </p:spPr>
        </p:pic>
        <p:sp>
          <p:nvSpPr>
            <p:cNvPr id="3" name="TextBox 2">
              <a:extLst>
                <a:ext uri="{FF2B5EF4-FFF2-40B4-BE49-F238E27FC236}">
                  <a16:creationId xmlns:a16="http://schemas.microsoft.com/office/drawing/2014/main" id="{52F15DD0-7FBF-2B2F-6ECC-CE57DD548BFE}"/>
                </a:ext>
              </a:extLst>
            </p:cNvPr>
            <p:cNvSpPr txBox="1"/>
            <p:nvPr/>
          </p:nvSpPr>
          <p:spPr>
            <a:xfrm>
              <a:off x="1802782" y="3404646"/>
              <a:ext cx="1482630" cy="1758045"/>
            </a:xfrm>
            <a:prstGeom prst="rect">
              <a:avLst/>
            </a:prstGeom>
            <a:noFill/>
          </p:spPr>
          <p:txBody>
            <a:bodyPr wrap="square">
              <a:spAutoFit/>
            </a:bodyPr>
            <a:lstStyle/>
            <a:p>
              <a:pPr algn="ctr">
                <a:lnSpc>
                  <a:spcPct val="115000"/>
                </a:lnSpc>
              </a:pPr>
              <a:r>
                <a:rPr lang="en-US" sz="3200" b="1">
                  <a:effectLst/>
                  <a:latin typeface="Calibri" panose="020F0502020204030204" pitchFamily="34" charset="0"/>
                  <a:ea typeface="Calibri" panose="020F0502020204030204" pitchFamily="34" charset="0"/>
                  <a:cs typeface="Calibri" panose="020F0502020204030204" pitchFamily="34" charset="0"/>
                </a:rPr>
                <a:t>Mặt tích cực</a:t>
              </a:r>
              <a:r>
                <a:rPr lang="en-US" sz="3200">
                  <a:effectLst/>
                  <a:latin typeface="Calibri" panose="020F0502020204030204" pitchFamily="34" charset="0"/>
                  <a:ea typeface="Calibri" panose="020F0502020204030204" pitchFamily="34" charset="0"/>
                  <a:cs typeface="Calibri" panose="020F0502020204030204" pitchFamily="34" charset="0"/>
                </a:rPr>
                <a:t> </a:t>
              </a:r>
            </a:p>
          </p:txBody>
        </p:sp>
      </p:grpSp>
    </p:spTree>
    <p:extLst>
      <p:ext uri="{BB962C8B-B14F-4D97-AF65-F5344CB8AC3E}">
        <p14:creationId xmlns:p14="http://schemas.microsoft.com/office/powerpoint/2010/main" val="1420948047"/>
      </p:ext>
    </p:ext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1"/>
                                        </p:tgtEl>
                                        <p:attrNameLst>
                                          <p:attrName>style.visibility</p:attrName>
                                        </p:attrNameLst>
                                      </p:cBhvr>
                                      <p:to>
                                        <p:strVal val="visible"/>
                                      </p:to>
                                    </p:set>
                                    <p:animEffect transition="in" filter="fade">
                                      <p:cBhvr>
                                        <p:cTn id="14" dur="1000"/>
                                        <p:tgtEl>
                                          <p:spTgt spid="21"/>
                                        </p:tgtEl>
                                      </p:cBhvr>
                                    </p:animEffect>
                                    <p:anim calcmode="lin" valueType="num">
                                      <p:cBhvr>
                                        <p:cTn id="15" dur="1000" fill="hold"/>
                                        <p:tgtEl>
                                          <p:spTgt spid="21"/>
                                        </p:tgtEl>
                                        <p:attrNameLst>
                                          <p:attrName>ppt_x</p:attrName>
                                        </p:attrNameLst>
                                      </p:cBhvr>
                                      <p:tavLst>
                                        <p:tav tm="0">
                                          <p:val>
                                            <p:strVal val="#ppt_x"/>
                                          </p:val>
                                        </p:tav>
                                        <p:tav tm="100000">
                                          <p:val>
                                            <p:strVal val="#ppt_x"/>
                                          </p:val>
                                        </p:tav>
                                      </p:tavLst>
                                    </p:anim>
                                    <p:anim calcmode="lin" valueType="num">
                                      <p:cBhvr>
                                        <p:cTn id="16"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descr="n23 Fb Tran Manh Tung">
            <a:extLst>
              <a:ext uri="{FF2B5EF4-FFF2-40B4-BE49-F238E27FC236}">
                <a16:creationId xmlns:a16="http://schemas.microsoft.com/office/drawing/2014/main" id="{BF4F7F23-B54B-C7D4-8858-4164239512A1}"/>
              </a:ext>
            </a:extLst>
          </p:cNvPr>
          <p:cNvGrpSpPr/>
          <p:nvPr/>
        </p:nvGrpSpPr>
        <p:grpSpPr>
          <a:xfrm>
            <a:off x="3108960" y="3868834"/>
            <a:ext cx="14912621" cy="5681093"/>
            <a:chOff x="3108960" y="3868834"/>
            <a:chExt cx="14912621" cy="5681093"/>
          </a:xfrm>
        </p:grpSpPr>
        <p:pic>
          <p:nvPicPr>
            <p:cNvPr id="26628" name="Picture 4" descr="Huyền Thoại Y Học: Những Lầm Tưởng Về Bệnh Ung Thư">
              <a:extLst>
                <a:ext uri="{FF2B5EF4-FFF2-40B4-BE49-F238E27FC236}">
                  <a16:creationId xmlns:a16="http://schemas.microsoft.com/office/drawing/2014/main" id="{36133492-7E65-AB80-7CF2-5CB7EBDAD6F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108960" y="3868834"/>
              <a:ext cx="9058690" cy="5681093"/>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A9AF53A6-22A4-A713-8F5D-889484E18551}"/>
                </a:ext>
              </a:extLst>
            </p:cNvPr>
            <p:cNvSpPr txBox="1"/>
            <p:nvPr/>
          </p:nvSpPr>
          <p:spPr>
            <a:xfrm>
              <a:off x="12305352" y="4002452"/>
              <a:ext cx="5716229" cy="5513945"/>
            </a:xfrm>
            <a:prstGeom prst="rect">
              <a:avLst/>
            </a:prstGeom>
            <a:noFill/>
          </p:spPr>
          <p:txBody>
            <a:bodyPr wrap="square">
              <a:spAutoFit/>
            </a:bodyPr>
            <a:lstStyle/>
            <a:p>
              <a:pPr marL="342900" lvl="0" indent="-342900" algn="just">
                <a:lnSpc>
                  <a:spcPct val="115000"/>
                </a:lnSpc>
                <a:buFont typeface="Wingdings" panose="05000000000000000000" pitchFamily="2" charset="2"/>
                <a:buChar char=""/>
              </a:pPr>
              <a:r>
                <a:rPr lang="en-US" sz="2800">
                  <a:effectLst/>
                  <a:latin typeface="Calibri" panose="020F0502020204030204" pitchFamily="34" charset="0"/>
                  <a:ea typeface="Calibri" panose="020F0502020204030204" pitchFamily="34" charset="0"/>
                  <a:cs typeface="Calibri" panose="020F0502020204030204" pitchFamily="34" charset="0"/>
                </a:rPr>
                <a:t>Bức xạ ion hóa là tác nhân gây ung thư tuyến giáp, ung thư vú, phổi và hầu hết các dạng bệnh bạch cầu ở người đã được khoa học chứng minh. Khoảng thời gian từ khi tiếp xúc với bức xạ đến khi phát triển thành bệnh ác tính có thể từ 10-40 năm</a:t>
              </a:r>
              <a:r>
                <a:rPr lang="en-US" sz="2800">
                  <a:solidFill>
                    <a:srgbClr val="000000"/>
                  </a:solidFill>
                  <a:effectLst/>
                  <a:latin typeface="Calibri" panose="020F0502020204030204" pitchFamily="34" charset="0"/>
                  <a:ea typeface="Calibri" panose="020F0502020204030204" pitchFamily="34" charset="0"/>
                  <a:cs typeface="Calibri" panose="020F0502020204030204" pitchFamily="34" charset="0"/>
                </a:rPr>
                <a:t>. Chất thải của chúng tồn tại dai dẳng, rủi ro nhiễm phóng xạ rất cao trong khu vực có đặt nhà máy hạt nhân.</a:t>
              </a:r>
              <a:endParaRPr lang="en-US" sz="2800">
                <a:effectLst/>
                <a:latin typeface="Calibri" panose="020F0502020204030204" pitchFamily="34" charset="0"/>
                <a:ea typeface="Calibri" panose="020F0502020204030204" pitchFamily="34" charset="0"/>
                <a:cs typeface="Calibri" panose="020F0502020204030204" pitchFamily="34" charset="0"/>
              </a:endParaRPr>
            </a:p>
          </p:txBody>
        </p:sp>
      </p:grpSp>
      <p:grpSp>
        <p:nvGrpSpPr>
          <p:cNvPr id="24" name="Group 23" descr="n23 Fb Tran Manh Tung">
            <a:extLst>
              <a:ext uri="{FF2B5EF4-FFF2-40B4-BE49-F238E27FC236}">
                <a16:creationId xmlns:a16="http://schemas.microsoft.com/office/drawing/2014/main" id="{15057B47-D5D2-B735-8426-0129A34E4EAE}"/>
              </a:ext>
            </a:extLst>
          </p:cNvPr>
          <p:cNvGrpSpPr/>
          <p:nvPr/>
        </p:nvGrpSpPr>
        <p:grpSpPr>
          <a:xfrm>
            <a:off x="464218" y="5784648"/>
            <a:ext cx="7128967" cy="4388052"/>
            <a:chOff x="464218" y="5784648"/>
            <a:chExt cx="7128967" cy="4388052"/>
          </a:xfrm>
        </p:grpSpPr>
        <p:pic>
          <p:nvPicPr>
            <p:cNvPr id="26630" name="Picture 6" descr="Phát hiện phóng xạ hạt nhân Fukushima ở tận bờ biển Canada">
              <a:extLst>
                <a:ext uri="{FF2B5EF4-FFF2-40B4-BE49-F238E27FC236}">
                  <a16:creationId xmlns:a16="http://schemas.microsoft.com/office/drawing/2014/main" id="{3764EA19-A5F4-7530-C1D2-9782E05FF933}"/>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64218" y="5784648"/>
              <a:ext cx="7128967" cy="4386971"/>
            </a:xfrm>
            <a:prstGeom prst="rect">
              <a:avLst/>
            </a:prstGeom>
            <a:noFill/>
            <a:extLst>
              <a:ext uri="{909E8E84-426E-40DD-AFC4-6F175D3DCCD1}">
                <a14:hiddenFill xmlns:a14="http://schemas.microsoft.com/office/drawing/2010/main">
                  <a:solidFill>
                    <a:srgbClr val="FFFFFF"/>
                  </a:solidFill>
                </a14:hiddenFill>
              </a:ext>
            </a:extLst>
          </p:spPr>
        </p:pic>
        <p:sp>
          <p:nvSpPr>
            <p:cNvPr id="23" name="TextBox 22">
              <a:extLst>
                <a:ext uri="{FF2B5EF4-FFF2-40B4-BE49-F238E27FC236}">
                  <a16:creationId xmlns:a16="http://schemas.microsoft.com/office/drawing/2014/main" id="{E16ABF2A-7948-48D8-234B-B0A28DC821A4}"/>
                </a:ext>
              </a:extLst>
            </p:cNvPr>
            <p:cNvSpPr txBox="1"/>
            <p:nvPr/>
          </p:nvSpPr>
          <p:spPr>
            <a:xfrm>
              <a:off x="464218" y="9280148"/>
              <a:ext cx="7128967" cy="892552"/>
            </a:xfrm>
            <a:prstGeom prst="rect">
              <a:avLst/>
            </a:prstGeom>
            <a:solidFill>
              <a:schemeClr val="bg1">
                <a:alpha val="50000"/>
              </a:schemeClr>
            </a:solidFill>
          </p:spPr>
          <p:txBody>
            <a:bodyPr wrap="square">
              <a:spAutoFit/>
            </a:bodyPr>
            <a:lstStyle/>
            <a:p>
              <a:pPr algn="just">
                <a:buFont typeface="Wingdings" panose="05000000000000000000" pitchFamily="2" charset="2"/>
                <a:buChar char=""/>
              </a:pPr>
              <a:r>
                <a:rPr lang="en-US" sz="2600">
                  <a:effectLst/>
                  <a:latin typeface="Calibri" panose="020F0502020204030204" pitchFamily="34" charset="0"/>
                  <a:ea typeface="Calibri" panose="020F0502020204030204" pitchFamily="34" charset="0"/>
                  <a:cs typeface="Calibri" panose="020F0502020204030204" pitchFamily="34" charset="0"/>
                </a:rPr>
                <a:t>Dễ xảy ra tai nạn trong sản xuất</a:t>
              </a:r>
              <a:r>
                <a:rPr lang="en-US" sz="2600">
                  <a:latin typeface="Calibri" panose="020F0502020204030204" pitchFamily="34" charset="0"/>
                  <a:ea typeface="Calibri" panose="020F0502020204030204" pitchFamily="34" charset="0"/>
                  <a:cs typeface="Calibri" panose="020F0502020204030204" pitchFamily="34" charset="0"/>
                </a:rPr>
                <a:t>: </a:t>
              </a:r>
              <a:r>
                <a:rPr lang="en-US" sz="2600" i="0">
                  <a:solidFill>
                    <a:srgbClr val="000000"/>
                  </a:solidFill>
                  <a:effectLst/>
                  <a:latin typeface="Calibri" panose="020F0502020204030204" pitchFamily="34" charset="0"/>
                  <a:cs typeface="Calibri" panose="020F0502020204030204" pitchFamily="34" charset="0"/>
                </a:rPr>
                <a:t>Phát hiện phóng xạ hạt nhân Fukushima ở tận bờ biển Canada</a:t>
              </a:r>
            </a:p>
          </p:txBody>
        </p:sp>
      </p:grpSp>
      <p:grpSp>
        <p:nvGrpSpPr>
          <p:cNvPr id="26" name="Group 25" descr="n23 Fb Tran Manh Tung">
            <a:extLst>
              <a:ext uri="{FF2B5EF4-FFF2-40B4-BE49-F238E27FC236}">
                <a16:creationId xmlns:a16="http://schemas.microsoft.com/office/drawing/2014/main" id="{3AE98735-4490-125F-FC41-8D416A9F343F}"/>
              </a:ext>
            </a:extLst>
          </p:cNvPr>
          <p:cNvGrpSpPr/>
          <p:nvPr/>
        </p:nvGrpSpPr>
        <p:grpSpPr>
          <a:xfrm>
            <a:off x="5246506" y="4681826"/>
            <a:ext cx="7133535" cy="4424074"/>
            <a:chOff x="5246506" y="4681826"/>
            <a:chExt cx="7133535" cy="4424074"/>
          </a:xfrm>
        </p:grpSpPr>
        <p:pic>
          <p:nvPicPr>
            <p:cNvPr id="26632" name="Picture 8" descr="Chi phí chữa dương vật bị chảy mủ có tốn kém không?">
              <a:extLst>
                <a:ext uri="{FF2B5EF4-FFF2-40B4-BE49-F238E27FC236}">
                  <a16:creationId xmlns:a16="http://schemas.microsoft.com/office/drawing/2014/main" id="{DD3E0D8F-D359-6238-77EF-4C7C9C6C5599}"/>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251075" y="4681826"/>
              <a:ext cx="7128966" cy="4379836"/>
            </a:xfrm>
            <a:prstGeom prst="rect">
              <a:avLst/>
            </a:prstGeom>
            <a:noFill/>
            <a:extLst>
              <a:ext uri="{909E8E84-426E-40DD-AFC4-6F175D3DCCD1}">
                <a14:hiddenFill xmlns:a14="http://schemas.microsoft.com/office/drawing/2010/main">
                  <a:solidFill>
                    <a:srgbClr val="FFFFFF"/>
                  </a:solidFill>
                </a14:hiddenFill>
              </a:ext>
            </a:extLst>
          </p:spPr>
        </p:pic>
        <p:sp>
          <p:nvSpPr>
            <p:cNvPr id="25" name="TextBox 24">
              <a:extLst>
                <a:ext uri="{FF2B5EF4-FFF2-40B4-BE49-F238E27FC236}">
                  <a16:creationId xmlns:a16="http://schemas.microsoft.com/office/drawing/2014/main" id="{091528C0-70D8-9846-0774-2EBD07D47709}"/>
                </a:ext>
              </a:extLst>
            </p:cNvPr>
            <p:cNvSpPr txBox="1"/>
            <p:nvPr/>
          </p:nvSpPr>
          <p:spPr>
            <a:xfrm>
              <a:off x="5246506" y="8582680"/>
              <a:ext cx="7058846" cy="523220"/>
            </a:xfrm>
            <a:prstGeom prst="rect">
              <a:avLst/>
            </a:prstGeom>
            <a:solidFill>
              <a:schemeClr val="bg1">
                <a:alpha val="50000"/>
              </a:schemeClr>
            </a:solidFill>
          </p:spPr>
          <p:txBody>
            <a:bodyPr wrap="square">
              <a:spAutoFit/>
            </a:bodyPr>
            <a:lstStyle/>
            <a:p>
              <a:pPr marL="342900" lvl="0" indent="-342900" algn="just">
                <a:buFont typeface="Wingdings" panose="05000000000000000000" pitchFamily="2" charset="2"/>
                <a:buChar char=""/>
              </a:pPr>
              <a:r>
                <a:rPr lang="en-US" sz="2800">
                  <a:effectLst/>
                  <a:latin typeface="Calibri" panose="020F0502020204030204" pitchFamily="34" charset="0"/>
                  <a:ea typeface="Calibri" panose="020F0502020204030204" pitchFamily="34" charset="0"/>
                  <a:cs typeface="Calibri" panose="020F0502020204030204" pitchFamily="34" charset="0"/>
                </a:rPr>
                <a:t>Tốn kém chi phí xây dựng nhà máy hạt nhân.</a:t>
              </a:r>
            </a:p>
          </p:txBody>
        </p:sp>
      </p:grpSp>
      <p:grpSp>
        <p:nvGrpSpPr>
          <p:cNvPr id="29" name="Group 28" descr="n23 Fb Tran Manh Tung">
            <a:extLst>
              <a:ext uri="{FF2B5EF4-FFF2-40B4-BE49-F238E27FC236}">
                <a16:creationId xmlns:a16="http://schemas.microsoft.com/office/drawing/2014/main" id="{EC2D27FD-92FA-227A-BA9D-46D8D1B038AD}"/>
              </a:ext>
            </a:extLst>
          </p:cNvPr>
          <p:cNvGrpSpPr/>
          <p:nvPr/>
        </p:nvGrpSpPr>
        <p:grpSpPr>
          <a:xfrm>
            <a:off x="10665545" y="2913386"/>
            <a:ext cx="7128965" cy="4439914"/>
            <a:chOff x="10665545" y="2913386"/>
            <a:chExt cx="7128965" cy="4439914"/>
          </a:xfrm>
        </p:grpSpPr>
        <p:pic>
          <p:nvPicPr>
            <p:cNvPr id="26636" name="Picture 12" descr="Đặt lên bàn cân những vụ nổ do con người tạo ra: Từ pháo tép đến bom nguyên  tử! | Báo Dân trí">
              <a:extLst>
                <a:ext uri="{FF2B5EF4-FFF2-40B4-BE49-F238E27FC236}">
                  <a16:creationId xmlns:a16="http://schemas.microsoft.com/office/drawing/2014/main" id="{7334031B-E69F-E20A-DAFB-C6C62CB56566}"/>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689901" y="2913386"/>
              <a:ext cx="7104609" cy="4439913"/>
            </a:xfrm>
            <a:prstGeom prst="rect">
              <a:avLst/>
            </a:prstGeom>
            <a:noFill/>
            <a:extLst>
              <a:ext uri="{909E8E84-426E-40DD-AFC4-6F175D3DCCD1}">
                <a14:hiddenFill xmlns:a14="http://schemas.microsoft.com/office/drawing/2010/main">
                  <a:solidFill>
                    <a:srgbClr val="FFFFFF"/>
                  </a:solidFill>
                </a14:hiddenFill>
              </a:ext>
            </a:extLst>
          </p:spPr>
        </p:pic>
        <p:sp>
          <p:nvSpPr>
            <p:cNvPr id="28" name="TextBox 27">
              <a:extLst>
                <a:ext uri="{FF2B5EF4-FFF2-40B4-BE49-F238E27FC236}">
                  <a16:creationId xmlns:a16="http://schemas.microsoft.com/office/drawing/2014/main" id="{D308E7AB-F888-0438-6857-8F4382554C8D}"/>
                </a:ext>
              </a:extLst>
            </p:cNvPr>
            <p:cNvSpPr txBox="1"/>
            <p:nvPr/>
          </p:nvSpPr>
          <p:spPr>
            <a:xfrm>
              <a:off x="10665545" y="5968305"/>
              <a:ext cx="7128965" cy="1384995"/>
            </a:xfrm>
            <a:prstGeom prst="rect">
              <a:avLst/>
            </a:prstGeom>
            <a:solidFill>
              <a:schemeClr val="bg1">
                <a:alpha val="50000"/>
              </a:schemeClr>
            </a:solidFill>
          </p:spPr>
          <p:txBody>
            <a:bodyPr wrap="square">
              <a:spAutoFit/>
            </a:bodyPr>
            <a:lstStyle/>
            <a:p>
              <a:pPr marL="342900" lvl="0" indent="-342900" algn="just">
                <a:buFont typeface="Wingdings" panose="05000000000000000000" pitchFamily="2" charset="2"/>
                <a:buChar char=""/>
              </a:pPr>
              <a:r>
                <a:rPr lang="en-US" sz="2800">
                  <a:effectLst/>
                  <a:latin typeface="Calibri" panose="020F0502020204030204" pitchFamily="34" charset="0"/>
                  <a:ea typeface="Calibri" panose="020F0502020204030204" pitchFamily="34" charset="0"/>
                  <a:cs typeface="Calibri" panose="020F0502020204030204" pitchFamily="34" charset="0"/>
                </a:rPr>
                <a:t>T</a:t>
              </a:r>
              <a:r>
                <a:rPr lang="en-US" sz="2800">
                  <a:solidFill>
                    <a:srgbClr val="000000"/>
                  </a:solidFill>
                  <a:effectLst/>
                  <a:latin typeface="Calibri" panose="020F0502020204030204" pitchFamily="34" charset="0"/>
                  <a:ea typeface="Calibri" panose="020F0502020204030204" pitchFamily="34" charset="0"/>
                  <a:cs typeface="Calibri" panose="020F0502020204030204" pitchFamily="34" charset="0"/>
                </a:rPr>
                <a:t>ạo ra vũ khí hạt nhân đe dọa đến hòa bình thế giới, tạo ra sức hủy diệt khủng khiếp cho cả con người và môi trường.</a:t>
              </a:r>
              <a:endParaRPr lang="en-US" sz="2800">
                <a:effectLst/>
                <a:latin typeface="Calibri" panose="020F0502020204030204" pitchFamily="34" charset="0"/>
                <a:ea typeface="Calibri" panose="020F0502020204030204" pitchFamily="34" charset="0"/>
                <a:cs typeface="Calibri" panose="020F0502020204030204" pitchFamily="34" charset="0"/>
              </a:endParaRPr>
            </a:p>
          </p:txBody>
        </p:sp>
      </p:grpSp>
      <p:pic>
        <p:nvPicPr>
          <p:cNvPr id="35" name="图片 34" descr="n23 Fb Tran Manh Tung"/>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13715999" y="-2931"/>
            <a:ext cx="4560277" cy="2378193"/>
          </a:xfrm>
          <a:prstGeom prst="rect">
            <a:avLst/>
          </a:prstGeom>
        </p:spPr>
      </p:pic>
      <p:sp>
        <p:nvSpPr>
          <p:cNvPr id="5" name="MH_SubTitle_1" descr="n23 Fb Tran Manh Tung">
            <a:extLst>
              <a:ext uri="{FF2B5EF4-FFF2-40B4-BE49-F238E27FC236}">
                <a16:creationId xmlns:a16="http://schemas.microsoft.com/office/drawing/2014/main" id="{9D28E713-95EC-66F4-239B-A093E3023D9A}"/>
              </a:ext>
            </a:extLst>
          </p:cNvPr>
          <p:cNvSpPr/>
          <p:nvPr>
            <p:custDataLst>
              <p:tags r:id="rId1"/>
            </p:custDataLst>
          </p:nvPr>
        </p:nvSpPr>
        <p:spPr>
          <a:xfrm>
            <a:off x="2214176" y="764607"/>
            <a:ext cx="9953474" cy="1206253"/>
          </a:xfrm>
          <a:prstGeom prst="rect">
            <a:avLst/>
          </a:prstGeom>
          <a:solidFill>
            <a:srgbClr val="FFFFFF"/>
          </a:solidFill>
          <a:effectLst/>
        </p:spPr>
        <p:txBody>
          <a:bodyPr anchor="ctr"/>
          <a:lstStyle/>
          <a:p>
            <a:pPr algn="ctr" defTabSz="1828755">
              <a:lnSpc>
                <a:spcPct val="150000"/>
              </a:lnSpc>
              <a:defRPr/>
            </a:pPr>
            <a:r>
              <a:rPr lang="en-US" altLang="zh-CN" sz="2800" kern="0">
                <a:latin typeface="#9Slide03 AllRoundGothic" panose="020B0703020202020104" pitchFamily="34" charset="0"/>
                <a:ea typeface="微软雅黑"/>
                <a:cs typeface="+mn-ea"/>
                <a:sym typeface="+mn-lt"/>
              </a:rPr>
              <a:t>ỨNG DỤNG CỦA VẬT LÍ TRONG CÔNG NGHIỆP HẠT NHÂN</a:t>
            </a:r>
            <a:endParaRPr lang="zh-CN" altLang="en-US" sz="2800" kern="0" dirty="0">
              <a:latin typeface="#9Slide03 AllRoundGothic" panose="020B0703020202020104" pitchFamily="34" charset="0"/>
              <a:ea typeface="微软雅黑"/>
              <a:cs typeface="+mn-ea"/>
              <a:sym typeface="+mn-lt"/>
            </a:endParaRPr>
          </a:p>
        </p:txBody>
      </p:sp>
      <p:sp>
        <p:nvSpPr>
          <p:cNvPr id="11" name="MH_SubTitle_1" descr="n23 Fb Tran Manh Tung">
            <a:extLst>
              <a:ext uri="{FF2B5EF4-FFF2-40B4-BE49-F238E27FC236}">
                <a16:creationId xmlns:a16="http://schemas.microsoft.com/office/drawing/2014/main" id="{7F22ADDC-D372-AA7C-8A01-A1D6425EDDDB}"/>
              </a:ext>
            </a:extLst>
          </p:cNvPr>
          <p:cNvSpPr>
            <a:spLocks/>
          </p:cNvSpPr>
          <p:nvPr>
            <p:custDataLst>
              <p:tags r:id="rId2"/>
            </p:custDataLst>
          </p:nvPr>
        </p:nvSpPr>
        <p:spPr bwMode="auto">
          <a:xfrm>
            <a:off x="1554480" y="2375262"/>
            <a:ext cx="1920240" cy="640080"/>
          </a:xfrm>
          <a:custGeom>
            <a:avLst/>
            <a:gdLst>
              <a:gd name="T0" fmla="*/ 2147483646 w 30720"/>
              <a:gd name="T1" fmla="*/ 2147483646 h 11496"/>
              <a:gd name="T2" fmla="*/ 2147483646 w 30720"/>
              <a:gd name="T3" fmla="*/ 2147483646 h 11496"/>
              <a:gd name="T4" fmla="*/ 2147483646 w 30720"/>
              <a:gd name="T5" fmla="*/ 2147483646 h 11496"/>
              <a:gd name="T6" fmla="*/ 2147483646 w 30720"/>
              <a:gd name="T7" fmla="*/ 2147483646 h 11496"/>
              <a:gd name="T8" fmla="*/ 2147483646 w 30720"/>
              <a:gd name="T9" fmla="*/ 2147483646 h 11496"/>
              <a:gd name="T10" fmla="*/ 2147483646 w 30720"/>
              <a:gd name="T11" fmla="*/ 2147483646 h 11496"/>
              <a:gd name="T12" fmla="*/ 2147483646 w 30720"/>
              <a:gd name="T13" fmla="*/ 2147483646 h 11496"/>
              <a:gd name="T14" fmla="*/ 2147483646 w 30720"/>
              <a:gd name="T15" fmla="*/ 2147483646 h 11496"/>
              <a:gd name="T16" fmla="*/ 2147483646 w 30720"/>
              <a:gd name="T17" fmla="*/ 2147483646 h 11496"/>
              <a:gd name="T18" fmla="*/ 2147483646 w 30720"/>
              <a:gd name="T19" fmla="*/ 2147483646 h 11496"/>
              <a:gd name="T20" fmla="*/ 2147483646 w 30720"/>
              <a:gd name="T21" fmla="*/ 2147483646 h 11496"/>
              <a:gd name="T22" fmla="*/ 2147483646 w 30720"/>
              <a:gd name="T23" fmla="*/ 2147483646 h 11496"/>
              <a:gd name="T24" fmla="*/ 2147483646 w 30720"/>
              <a:gd name="T25" fmla="*/ 2147483646 h 11496"/>
              <a:gd name="T26" fmla="*/ 2147483646 w 30720"/>
              <a:gd name="T27" fmla="*/ 2147483646 h 11496"/>
              <a:gd name="T28" fmla="*/ 2147483646 w 30720"/>
              <a:gd name="T29" fmla="*/ 2147483646 h 11496"/>
              <a:gd name="T30" fmla="*/ 2147483646 w 30720"/>
              <a:gd name="T31" fmla="*/ 2147483646 h 11496"/>
              <a:gd name="T32" fmla="*/ 2147483646 w 30720"/>
              <a:gd name="T33" fmla="*/ 2147483646 h 11496"/>
              <a:gd name="T34" fmla="*/ 2147483646 w 30720"/>
              <a:gd name="T35" fmla="*/ 2147483646 h 11496"/>
              <a:gd name="T36" fmla="*/ 2147483646 w 30720"/>
              <a:gd name="T37" fmla="*/ 2147483646 h 11496"/>
              <a:gd name="T38" fmla="*/ 2147483646 w 30720"/>
              <a:gd name="T39" fmla="*/ 2147483646 h 11496"/>
              <a:gd name="T40" fmla="*/ 2147483646 w 30720"/>
              <a:gd name="T41" fmla="*/ 2147483646 h 11496"/>
              <a:gd name="T42" fmla="*/ 2147483646 w 30720"/>
              <a:gd name="T43" fmla="*/ 2147483646 h 11496"/>
              <a:gd name="T44" fmla="*/ 2147483646 w 30720"/>
              <a:gd name="T45" fmla="*/ 2147483646 h 11496"/>
              <a:gd name="T46" fmla="*/ 2147483646 w 30720"/>
              <a:gd name="T47" fmla="*/ 2147483646 h 11496"/>
              <a:gd name="T48" fmla="*/ 2147483646 w 30720"/>
              <a:gd name="T49" fmla="*/ 2147483646 h 11496"/>
              <a:gd name="T50" fmla="*/ 2147483646 w 30720"/>
              <a:gd name="T51" fmla="*/ 2147483646 h 11496"/>
              <a:gd name="T52" fmla="*/ 2147483646 w 30720"/>
              <a:gd name="T53" fmla="*/ 2147483646 h 11496"/>
              <a:gd name="T54" fmla="*/ 2147483646 w 30720"/>
              <a:gd name="T55" fmla="*/ 2147483646 h 11496"/>
              <a:gd name="T56" fmla="*/ 2147483646 w 30720"/>
              <a:gd name="T57" fmla="*/ 2147483646 h 11496"/>
              <a:gd name="T58" fmla="*/ 2147483646 w 30720"/>
              <a:gd name="T59" fmla="*/ 2147483646 h 11496"/>
              <a:gd name="T60" fmla="*/ 2147483646 w 30720"/>
              <a:gd name="T61" fmla="*/ 2147483646 h 11496"/>
              <a:gd name="T62" fmla="*/ 2147483646 w 30720"/>
              <a:gd name="T63" fmla="*/ 2147483646 h 11496"/>
              <a:gd name="T64" fmla="*/ 2147483646 w 30720"/>
              <a:gd name="T65" fmla="*/ 2147483646 h 11496"/>
              <a:gd name="T66" fmla="*/ 2147483646 w 30720"/>
              <a:gd name="T67" fmla="*/ 2147483646 h 11496"/>
              <a:gd name="T68" fmla="*/ 2147483646 w 30720"/>
              <a:gd name="T69" fmla="*/ 2147483646 h 11496"/>
              <a:gd name="T70" fmla="*/ 2147483646 w 30720"/>
              <a:gd name="T71" fmla="*/ 2147483646 h 11496"/>
              <a:gd name="T72" fmla="*/ 2147483646 w 30720"/>
              <a:gd name="T73" fmla="*/ 2147483646 h 11496"/>
              <a:gd name="T74" fmla="*/ 2147483646 w 30720"/>
              <a:gd name="T75" fmla="*/ 2147483646 h 11496"/>
              <a:gd name="T76" fmla="*/ 2147483646 w 30720"/>
              <a:gd name="T77" fmla="*/ 2147483646 h 11496"/>
              <a:gd name="T78" fmla="*/ 2147483646 w 30720"/>
              <a:gd name="T79" fmla="*/ 2147483646 h 11496"/>
              <a:gd name="T80" fmla="*/ 2147483646 w 30720"/>
              <a:gd name="T81" fmla="*/ 2147483646 h 11496"/>
              <a:gd name="T82" fmla="*/ 2147483646 w 30720"/>
              <a:gd name="T83" fmla="*/ 2147483646 h 11496"/>
              <a:gd name="T84" fmla="*/ 2147483646 w 30720"/>
              <a:gd name="T85" fmla="*/ 2147483646 h 11496"/>
              <a:gd name="T86" fmla="*/ 2147483646 w 30720"/>
              <a:gd name="T87" fmla="*/ 2147483646 h 11496"/>
              <a:gd name="T88" fmla="*/ 2147483646 w 30720"/>
              <a:gd name="T89" fmla="*/ 2147483646 h 11496"/>
              <a:gd name="T90" fmla="*/ 2147483646 w 30720"/>
              <a:gd name="T91" fmla="*/ 2147483646 h 11496"/>
              <a:gd name="T92" fmla="*/ 2147483646 w 30720"/>
              <a:gd name="T93" fmla="*/ 2147483646 h 11496"/>
              <a:gd name="T94" fmla="*/ 2147483646 w 30720"/>
              <a:gd name="T95" fmla="*/ 2147483646 h 11496"/>
              <a:gd name="T96" fmla="*/ 2147483646 w 30720"/>
              <a:gd name="T97" fmla="*/ 2147483646 h 11496"/>
              <a:gd name="T98" fmla="*/ 2147483646 w 30720"/>
              <a:gd name="T99" fmla="*/ 2147483646 h 11496"/>
              <a:gd name="T100" fmla="*/ 2147483646 w 30720"/>
              <a:gd name="T101" fmla="*/ 2147483646 h 11496"/>
              <a:gd name="T102" fmla="*/ 2147483646 w 30720"/>
              <a:gd name="T103" fmla="*/ 2147483646 h 11496"/>
              <a:gd name="T104" fmla="*/ 2147483646 w 30720"/>
              <a:gd name="T105" fmla="*/ 2147483646 h 11496"/>
              <a:gd name="T106" fmla="*/ 2147483646 w 30720"/>
              <a:gd name="T107" fmla="*/ 2147483646 h 11496"/>
              <a:gd name="T108" fmla="*/ 2147483646 w 30720"/>
              <a:gd name="T109" fmla="*/ 2147483646 h 11496"/>
              <a:gd name="T110" fmla="*/ 2147483646 w 30720"/>
              <a:gd name="T111" fmla="*/ 2147483646 h 11496"/>
              <a:gd name="T112" fmla="*/ 2147483646 w 30720"/>
              <a:gd name="T113" fmla="*/ 2147483646 h 11496"/>
              <a:gd name="T114" fmla="*/ 2147483646 w 30720"/>
              <a:gd name="T115" fmla="*/ 2147483646 h 11496"/>
              <a:gd name="T116" fmla="*/ 2147483646 w 30720"/>
              <a:gd name="T117" fmla="*/ 2147483646 h 11496"/>
              <a:gd name="T118" fmla="*/ 2147483646 w 30720"/>
              <a:gd name="T119" fmla="*/ 2147483646 h 11496"/>
              <a:gd name="T120" fmla="*/ 2147483646 w 30720"/>
              <a:gd name="T121" fmla="*/ 2147483646 h 11496"/>
              <a:gd name="T122" fmla="*/ 2147483646 w 30720"/>
              <a:gd name="T123" fmla="*/ 2147483646 h 11496"/>
              <a:gd name="T124" fmla="*/ 2147483646 w 30720"/>
              <a:gd name="T125" fmla="*/ 2147483646 h 1149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720" h="11496">
                <a:moveTo>
                  <a:pt x="29285" y="7403"/>
                </a:moveTo>
                <a:lnTo>
                  <a:pt x="29285" y="7403"/>
                </a:lnTo>
                <a:lnTo>
                  <a:pt x="29232" y="7379"/>
                </a:lnTo>
                <a:lnTo>
                  <a:pt x="29180" y="7357"/>
                </a:lnTo>
                <a:lnTo>
                  <a:pt x="29127" y="7336"/>
                </a:lnTo>
                <a:lnTo>
                  <a:pt x="29073" y="7316"/>
                </a:lnTo>
                <a:lnTo>
                  <a:pt x="29020" y="7298"/>
                </a:lnTo>
                <a:lnTo>
                  <a:pt x="28966" y="7280"/>
                </a:lnTo>
                <a:lnTo>
                  <a:pt x="28913" y="7264"/>
                </a:lnTo>
                <a:lnTo>
                  <a:pt x="28859" y="7251"/>
                </a:lnTo>
                <a:lnTo>
                  <a:pt x="28804" y="7237"/>
                </a:lnTo>
                <a:lnTo>
                  <a:pt x="28750" y="7226"/>
                </a:lnTo>
                <a:lnTo>
                  <a:pt x="28697" y="7216"/>
                </a:lnTo>
                <a:lnTo>
                  <a:pt x="28643" y="7208"/>
                </a:lnTo>
                <a:lnTo>
                  <a:pt x="28589" y="7202"/>
                </a:lnTo>
                <a:lnTo>
                  <a:pt x="28535" y="7198"/>
                </a:lnTo>
                <a:lnTo>
                  <a:pt x="28482" y="7195"/>
                </a:lnTo>
                <a:lnTo>
                  <a:pt x="28429" y="7194"/>
                </a:lnTo>
                <a:lnTo>
                  <a:pt x="28376" y="7194"/>
                </a:lnTo>
                <a:lnTo>
                  <a:pt x="28322" y="7197"/>
                </a:lnTo>
                <a:lnTo>
                  <a:pt x="28269" y="7201"/>
                </a:lnTo>
                <a:lnTo>
                  <a:pt x="28217" y="7207"/>
                </a:lnTo>
                <a:lnTo>
                  <a:pt x="28165" y="7215"/>
                </a:lnTo>
                <a:lnTo>
                  <a:pt x="28113" y="7226"/>
                </a:lnTo>
                <a:lnTo>
                  <a:pt x="28062" y="7238"/>
                </a:lnTo>
                <a:lnTo>
                  <a:pt x="28011" y="7253"/>
                </a:lnTo>
                <a:lnTo>
                  <a:pt x="27960" y="7270"/>
                </a:lnTo>
                <a:lnTo>
                  <a:pt x="27910" y="7289"/>
                </a:lnTo>
                <a:lnTo>
                  <a:pt x="27861" y="7310"/>
                </a:lnTo>
                <a:lnTo>
                  <a:pt x="27812" y="7334"/>
                </a:lnTo>
                <a:lnTo>
                  <a:pt x="27763" y="7360"/>
                </a:lnTo>
                <a:lnTo>
                  <a:pt x="27717" y="7388"/>
                </a:lnTo>
                <a:lnTo>
                  <a:pt x="27670" y="7418"/>
                </a:lnTo>
                <a:lnTo>
                  <a:pt x="27623" y="7452"/>
                </a:lnTo>
                <a:lnTo>
                  <a:pt x="27600" y="7473"/>
                </a:lnTo>
                <a:lnTo>
                  <a:pt x="27578" y="7494"/>
                </a:lnTo>
                <a:lnTo>
                  <a:pt x="27556" y="7516"/>
                </a:lnTo>
                <a:lnTo>
                  <a:pt x="27535" y="7539"/>
                </a:lnTo>
                <a:lnTo>
                  <a:pt x="27515" y="7562"/>
                </a:lnTo>
                <a:lnTo>
                  <a:pt x="27495" y="7586"/>
                </a:lnTo>
                <a:lnTo>
                  <a:pt x="27476" y="7611"/>
                </a:lnTo>
                <a:lnTo>
                  <a:pt x="27457" y="7636"/>
                </a:lnTo>
                <a:lnTo>
                  <a:pt x="27440" y="7662"/>
                </a:lnTo>
                <a:lnTo>
                  <a:pt x="27422" y="7689"/>
                </a:lnTo>
                <a:lnTo>
                  <a:pt x="27405" y="7716"/>
                </a:lnTo>
                <a:lnTo>
                  <a:pt x="27390" y="7743"/>
                </a:lnTo>
                <a:lnTo>
                  <a:pt x="27374" y="7771"/>
                </a:lnTo>
                <a:lnTo>
                  <a:pt x="27360" y="7799"/>
                </a:lnTo>
                <a:lnTo>
                  <a:pt x="27345" y="7827"/>
                </a:lnTo>
                <a:lnTo>
                  <a:pt x="27332" y="7857"/>
                </a:lnTo>
                <a:lnTo>
                  <a:pt x="27319" y="7887"/>
                </a:lnTo>
                <a:lnTo>
                  <a:pt x="27307" y="7916"/>
                </a:lnTo>
                <a:lnTo>
                  <a:pt x="27296" y="7946"/>
                </a:lnTo>
                <a:lnTo>
                  <a:pt x="27286" y="7976"/>
                </a:lnTo>
                <a:lnTo>
                  <a:pt x="27276" y="8006"/>
                </a:lnTo>
                <a:lnTo>
                  <a:pt x="27268" y="8038"/>
                </a:lnTo>
                <a:lnTo>
                  <a:pt x="27260" y="8069"/>
                </a:lnTo>
                <a:lnTo>
                  <a:pt x="27252" y="8099"/>
                </a:lnTo>
                <a:lnTo>
                  <a:pt x="27246" y="8130"/>
                </a:lnTo>
                <a:lnTo>
                  <a:pt x="27241" y="8161"/>
                </a:lnTo>
                <a:lnTo>
                  <a:pt x="27236" y="8193"/>
                </a:lnTo>
                <a:lnTo>
                  <a:pt x="27231" y="8224"/>
                </a:lnTo>
                <a:lnTo>
                  <a:pt x="27228" y="8255"/>
                </a:lnTo>
                <a:lnTo>
                  <a:pt x="27226" y="8286"/>
                </a:lnTo>
                <a:lnTo>
                  <a:pt x="27225" y="8318"/>
                </a:lnTo>
                <a:lnTo>
                  <a:pt x="27224" y="8348"/>
                </a:lnTo>
                <a:lnTo>
                  <a:pt x="27225" y="8379"/>
                </a:lnTo>
                <a:lnTo>
                  <a:pt x="27226" y="8409"/>
                </a:lnTo>
                <a:lnTo>
                  <a:pt x="27228" y="8440"/>
                </a:lnTo>
                <a:lnTo>
                  <a:pt x="27231" y="8471"/>
                </a:lnTo>
                <a:lnTo>
                  <a:pt x="27236" y="8500"/>
                </a:lnTo>
                <a:lnTo>
                  <a:pt x="27241" y="8530"/>
                </a:lnTo>
                <a:lnTo>
                  <a:pt x="27247" y="8559"/>
                </a:lnTo>
                <a:lnTo>
                  <a:pt x="27254" y="8588"/>
                </a:lnTo>
                <a:lnTo>
                  <a:pt x="27263" y="8617"/>
                </a:lnTo>
                <a:lnTo>
                  <a:pt x="27271" y="8645"/>
                </a:lnTo>
                <a:lnTo>
                  <a:pt x="27281" y="8674"/>
                </a:lnTo>
                <a:lnTo>
                  <a:pt x="27293" y="8701"/>
                </a:lnTo>
                <a:lnTo>
                  <a:pt x="27304" y="8728"/>
                </a:lnTo>
                <a:lnTo>
                  <a:pt x="27318" y="8754"/>
                </a:lnTo>
                <a:lnTo>
                  <a:pt x="27331" y="8780"/>
                </a:lnTo>
                <a:lnTo>
                  <a:pt x="27347" y="8805"/>
                </a:lnTo>
                <a:lnTo>
                  <a:pt x="27364" y="8830"/>
                </a:lnTo>
                <a:lnTo>
                  <a:pt x="27381" y="8854"/>
                </a:lnTo>
                <a:lnTo>
                  <a:pt x="27399" y="8876"/>
                </a:lnTo>
                <a:lnTo>
                  <a:pt x="27419" y="8899"/>
                </a:lnTo>
                <a:lnTo>
                  <a:pt x="27440" y="8921"/>
                </a:lnTo>
                <a:lnTo>
                  <a:pt x="27462" y="8943"/>
                </a:lnTo>
                <a:lnTo>
                  <a:pt x="27484" y="8963"/>
                </a:lnTo>
                <a:lnTo>
                  <a:pt x="27509" y="8983"/>
                </a:lnTo>
                <a:lnTo>
                  <a:pt x="27534" y="9001"/>
                </a:lnTo>
                <a:lnTo>
                  <a:pt x="27560" y="9019"/>
                </a:lnTo>
                <a:lnTo>
                  <a:pt x="27589" y="9036"/>
                </a:lnTo>
                <a:lnTo>
                  <a:pt x="27618" y="9052"/>
                </a:lnTo>
                <a:lnTo>
                  <a:pt x="27648" y="9067"/>
                </a:lnTo>
                <a:lnTo>
                  <a:pt x="27679" y="9081"/>
                </a:lnTo>
                <a:lnTo>
                  <a:pt x="27711" y="9094"/>
                </a:lnTo>
                <a:lnTo>
                  <a:pt x="27746" y="9106"/>
                </a:lnTo>
                <a:lnTo>
                  <a:pt x="27734" y="9013"/>
                </a:lnTo>
                <a:lnTo>
                  <a:pt x="27730" y="8964"/>
                </a:lnTo>
                <a:lnTo>
                  <a:pt x="27727" y="8916"/>
                </a:lnTo>
                <a:lnTo>
                  <a:pt x="27724" y="8866"/>
                </a:lnTo>
                <a:lnTo>
                  <a:pt x="27722" y="8816"/>
                </a:lnTo>
                <a:lnTo>
                  <a:pt x="27721" y="8767"/>
                </a:lnTo>
                <a:lnTo>
                  <a:pt x="27721" y="8717"/>
                </a:lnTo>
                <a:lnTo>
                  <a:pt x="27722" y="8667"/>
                </a:lnTo>
                <a:lnTo>
                  <a:pt x="27725" y="8617"/>
                </a:lnTo>
                <a:lnTo>
                  <a:pt x="27729" y="8568"/>
                </a:lnTo>
                <a:lnTo>
                  <a:pt x="27734" y="8519"/>
                </a:lnTo>
                <a:lnTo>
                  <a:pt x="27743" y="8472"/>
                </a:lnTo>
                <a:lnTo>
                  <a:pt x="27752" y="8425"/>
                </a:lnTo>
                <a:lnTo>
                  <a:pt x="27763" y="8378"/>
                </a:lnTo>
                <a:lnTo>
                  <a:pt x="27776" y="8333"/>
                </a:lnTo>
                <a:lnTo>
                  <a:pt x="27783" y="8311"/>
                </a:lnTo>
                <a:lnTo>
                  <a:pt x="27792" y="8289"/>
                </a:lnTo>
                <a:lnTo>
                  <a:pt x="27800" y="8268"/>
                </a:lnTo>
                <a:lnTo>
                  <a:pt x="27809" y="8247"/>
                </a:lnTo>
                <a:lnTo>
                  <a:pt x="27820" y="8226"/>
                </a:lnTo>
                <a:lnTo>
                  <a:pt x="27829" y="8206"/>
                </a:lnTo>
                <a:lnTo>
                  <a:pt x="27840" y="8185"/>
                </a:lnTo>
                <a:lnTo>
                  <a:pt x="27852" y="8167"/>
                </a:lnTo>
                <a:lnTo>
                  <a:pt x="27864" y="8148"/>
                </a:lnTo>
                <a:lnTo>
                  <a:pt x="27877" y="8129"/>
                </a:lnTo>
                <a:lnTo>
                  <a:pt x="27890" y="8112"/>
                </a:lnTo>
                <a:lnTo>
                  <a:pt x="27905" y="8094"/>
                </a:lnTo>
                <a:lnTo>
                  <a:pt x="27921" y="8077"/>
                </a:lnTo>
                <a:lnTo>
                  <a:pt x="27936" y="8061"/>
                </a:lnTo>
                <a:lnTo>
                  <a:pt x="27953" y="8045"/>
                </a:lnTo>
                <a:lnTo>
                  <a:pt x="27970" y="8029"/>
                </a:lnTo>
                <a:lnTo>
                  <a:pt x="27987" y="8015"/>
                </a:lnTo>
                <a:lnTo>
                  <a:pt x="28006" y="8001"/>
                </a:lnTo>
                <a:lnTo>
                  <a:pt x="28026" y="7988"/>
                </a:lnTo>
                <a:lnTo>
                  <a:pt x="28047" y="7975"/>
                </a:lnTo>
                <a:lnTo>
                  <a:pt x="28067" y="7963"/>
                </a:lnTo>
                <a:lnTo>
                  <a:pt x="28089" y="7951"/>
                </a:lnTo>
                <a:lnTo>
                  <a:pt x="28112" y="7941"/>
                </a:lnTo>
                <a:lnTo>
                  <a:pt x="28136" y="7931"/>
                </a:lnTo>
                <a:lnTo>
                  <a:pt x="28160" y="7922"/>
                </a:lnTo>
                <a:lnTo>
                  <a:pt x="28186" y="7914"/>
                </a:lnTo>
                <a:lnTo>
                  <a:pt x="28212" y="7906"/>
                </a:lnTo>
                <a:lnTo>
                  <a:pt x="28240" y="7899"/>
                </a:lnTo>
                <a:lnTo>
                  <a:pt x="28268" y="7893"/>
                </a:lnTo>
                <a:lnTo>
                  <a:pt x="28298" y="7889"/>
                </a:lnTo>
                <a:lnTo>
                  <a:pt x="28328" y="7885"/>
                </a:lnTo>
                <a:lnTo>
                  <a:pt x="28358" y="7880"/>
                </a:lnTo>
                <a:lnTo>
                  <a:pt x="28384" y="7882"/>
                </a:lnTo>
                <a:lnTo>
                  <a:pt x="28410" y="7883"/>
                </a:lnTo>
                <a:lnTo>
                  <a:pt x="28435" y="7884"/>
                </a:lnTo>
                <a:lnTo>
                  <a:pt x="28460" y="7887"/>
                </a:lnTo>
                <a:lnTo>
                  <a:pt x="28485" y="7890"/>
                </a:lnTo>
                <a:lnTo>
                  <a:pt x="28510" y="7893"/>
                </a:lnTo>
                <a:lnTo>
                  <a:pt x="28535" y="7898"/>
                </a:lnTo>
                <a:lnTo>
                  <a:pt x="28559" y="7903"/>
                </a:lnTo>
                <a:lnTo>
                  <a:pt x="28583" y="7909"/>
                </a:lnTo>
                <a:lnTo>
                  <a:pt x="28607" y="7915"/>
                </a:lnTo>
                <a:lnTo>
                  <a:pt x="28630" y="7922"/>
                </a:lnTo>
                <a:lnTo>
                  <a:pt x="28654" y="7929"/>
                </a:lnTo>
                <a:lnTo>
                  <a:pt x="28676" y="7938"/>
                </a:lnTo>
                <a:lnTo>
                  <a:pt x="28699" y="7947"/>
                </a:lnTo>
                <a:lnTo>
                  <a:pt x="28721" y="7956"/>
                </a:lnTo>
                <a:lnTo>
                  <a:pt x="28743" y="7966"/>
                </a:lnTo>
                <a:lnTo>
                  <a:pt x="28765" y="7976"/>
                </a:lnTo>
                <a:lnTo>
                  <a:pt x="28787" y="7988"/>
                </a:lnTo>
                <a:lnTo>
                  <a:pt x="28808" y="7999"/>
                </a:lnTo>
                <a:lnTo>
                  <a:pt x="28828" y="8012"/>
                </a:lnTo>
                <a:lnTo>
                  <a:pt x="28869" y="8038"/>
                </a:lnTo>
                <a:lnTo>
                  <a:pt x="28908" y="8065"/>
                </a:lnTo>
                <a:lnTo>
                  <a:pt x="28945" y="8095"/>
                </a:lnTo>
                <a:lnTo>
                  <a:pt x="28981" y="8126"/>
                </a:lnTo>
                <a:lnTo>
                  <a:pt x="29016" y="8159"/>
                </a:lnTo>
                <a:lnTo>
                  <a:pt x="29048" y="8195"/>
                </a:lnTo>
                <a:lnTo>
                  <a:pt x="29078" y="8231"/>
                </a:lnTo>
                <a:lnTo>
                  <a:pt x="29107" y="8270"/>
                </a:lnTo>
                <a:lnTo>
                  <a:pt x="29134" y="8309"/>
                </a:lnTo>
                <a:lnTo>
                  <a:pt x="29159" y="8351"/>
                </a:lnTo>
                <a:lnTo>
                  <a:pt x="29182" y="8394"/>
                </a:lnTo>
                <a:lnTo>
                  <a:pt x="29202" y="8436"/>
                </a:lnTo>
                <a:lnTo>
                  <a:pt x="29221" y="8481"/>
                </a:lnTo>
                <a:lnTo>
                  <a:pt x="29229" y="8504"/>
                </a:lnTo>
                <a:lnTo>
                  <a:pt x="29238" y="8527"/>
                </a:lnTo>
                <a:lnTo>
                  <a:pt x="29245" y="8551"/>
                </a:lnTo>
                <a:lnTo>
                  <a:pt x="29251" y="8574"/>
                </a:lnTo>
                <a:lnTo>
                  <a:pt x="29257" y="8598"/>
                </a:lnTo>
                <a:lnTo>
                  <a:pt x="29263" y="8621"/>
                </a:lnTo>
                <a:lnTo>
                  <a:pt x="29268" y="8645"/>
                </a:lnTo>
                <a:lnTo>
                  <a:pt x="29272" y="8670"/>
                </a:lnTo>
                <a:lnTo>
                  <a:pt x="29275" y="8694"/>
                </a:lnTo>
                <a:lnTo>
                  <a:pt x="29278" y="8719"/>
                </a:lnTo>
                <a:lnTo>
                  <a:pt x="29280" y="8744"/>
                </a:lnTo>
                <a:lnTo>
                  <a:pt x="29282" y="8769"/>
                </a:lnTo>
                <a:lnTo>
                  <a:pt x="29283" y="8794"/>
                </a:lnTo>
                <a:lnTo>
                  <a:pt x="29283" y="8820"/>
                </a:lnTo>
                <a:lnTo>
                  <a:pt x="29283" y="8845"/>
                </a:lnTo>
                <a:lnTo>
                  <a:pt x="29282" y="8871"/>
                </a:lnTo>
                <a:lnTo>
                  <a:pt x="29280" y="8897"/>
                </a:lnTo>
                <a:lnTo>
                  <a:pt x="29278" y="8922"/>
                </a:lnTo>
                <a:lnTo>
                  <a:pt x="29271" y="8974"/>
                </a:lnTo>
                <a:lnTo>
                  <a:pt x="29262" y="9024"/>
                </a:lnTo>
                <a:lnTo>
                  <a:pt x="29251" y="9074"/>
                </a:lnTo>
                <a:lnTo>
                  <a:pt x="29238" y="9123"/>
                </a:lnTo>
                <a:lnTo>
                  <a:pt x="29223" y="9171"/>
                </a:lnTo>
                <a:lnTo>
                  <a:pt x="29206" y="9219"/>
                </a:lnTo>
                <a:lnTo>
                  <a:pt x="29188" y="9265"/>
                </a:lnTo>
                <a:lnTo>
                  <a:pt x="29167" y="9310"/>
                </a:lnTo>
                <a:lnTo>
                  <a:pt x="29144" y="9355"/>
                </a:lnTo>
                <a:lnTo>
                  <a:pt x="29120" y="9398"/>
                </a:lnTo>
                <a:lnTo>
                  <a:pt x="29094" y="9441"/>
                </a:lnTo>
                <a:lnTo>
                  <a:pt x="29067" y="9481"/>
                </a:lnTo>
                <a:lnTo>
                  <a:pt x="29038" y="9522"/>
                </a:lnTo>
                <a:lnTo>
                  <a:pt x="29006" y="9560"/>
                </a:lnTo>
                <a:lnTo>
                  <a:pt x="28974" y="9599"/>
                </a:lnTo>
                <a:lnTo>
                  <a:pt x="28941" y="9635"/>
                </a:lnTo>
                <a:lnTo>
                  <a:pt x="28905" y="9671"/>
                </a:lnTo>
                <a:lnTo>
                  <a:pt x="28869" y="9704"/>
                </a:lnTo>
                <a:lnTo>
                  <a:pt x="28831" y="9737"/>
                </a:lnTo>
                <a:lnTo>
                  <a:pt x="28792" y="9768"/>
                </a:lnTo>
                <a:lnTo>
                  <a:pt x="28751" y="9798"/>
                </a:lnTo>
                <a:lnTo>
                  <a:pt x="28710" y="9827"/>
                </a:lnTo>
                <a:lnTo>
                  <a:pt x="28666" y="9854"/>
                </a:lnTo>
                <a:lnTo>
                  <a:pt x="28622" y="9879"/>
                </a:lnTo>
                <a:lnTo>
                  <a:pt x="28578" y="9903"/>
                </a:lnTo>
                <a:lnTo>
                  <a:pt x="28532" y="9926"/>
                </a:lnTo>
                <a:lnTo>
                  <a:pt x="28484" y="9946"/>
                </a:lnTo>
                <a:lnTo>
                  <a:pt x="28436" y="9965"/>
                </a:lnTo>
                <a:lnTo>
                  <a:pt x="28387" y="9983"/>
                </a:lnTo>
                <a:lnTo>
                  <a:pt x="28337" y="9999"/>
                </a:lnTo>
                <a:lnTo>
                  <a:pt x="28287" y="10013"/>
                </a:lnTo>
                <a:lnTo>
                  <a:pt x="28236" y="10025"/>
                </a:lnTo>
                <a:lnTo>
                  <a:pt x="28189" y="10031"/>
                </a:lnTo>
                <a:lnTo>
                  <a:pt x="28143" y="10035"/>
                </a:lnTo>
                <a:lnTo>
                  <a:pt x="28098" y="10038"/>
                </a:lnTo>
                <a:lnTo>
                  <a:pt x="28052" y="10040"/>
                </a:lnTo>
                <a:lnTo>
                  <a:pt x="28006" y="10041"/>
                </a:lnTo>
                <a:lnTo>
                  <a:pt x="27960" y="10040"/>
                </a:lnTo>
                <a:lnTo>
                  <a:pt x="27915" y="10039"/>
                </a:lnTo>
                <a:lnTo>
                  <a:pt x="27870" y="10036"/>
                </a:lnTo>
                <a:lnTo>
                  <a:pt x="27825" y="10033"/>
                </a:lnTo>
                <a:lnTo>
                  <a:pt x="27780" y="10028"/>
                </a:lnTo>
                <a:lnTo>
                  <a:pt x="27735" y="10021"/>
                </a:lnTo>
                <a:lnTo>
                  <a:pt x="27691" y="10014"/>
                </a:lnTo>
                <a:lnTo>
                  <a:pt x="27647" y="10005"/>
                </a:lnTo>
                <a:lnTo>
                  <a:pt x="27602" y="9995"/>
                </a:lnTo>
                <a:lnTo>
                  <a:pt x="27559" y="9984"/>
                </a:lnTo>
                <a:lnTo>
                  <a:pt x="27516" y="9972"/>
                </a:lnTo>
                <a:lnTo>
                  <a:pt x="27473" y="9958"/>
                </a:lnTo>
                <a:lnTo>
                  <a:pt x="27430" y="9943"/>
                </a:lnTo>
                <a:lnTo>
                  <a:pt x="27388" y="9928"/>
                </a:lnTo>
                <a:lnTo>
                  <a:pt x="27346" y="9910"/>
                </a:lnTo>
                <a:lnTo>
                  <a:pt x="27305" y="9891"/>
                </a:lnTo>
                <a:lnTo>
                  <a:pt x="27265" y="9871"/>
                </a:lnTo>
                <a:lnTo>
                  <a:pt x="27224" y="9850"/>
                </a:lnTo>
                <a:lnTo>
                  <a:pt x="27185" y="9828"/>
                </a:lnTo>
                <a:lnTo>
                  <a:pt x="27145" y="9803"/>
                </a:lnTo>
                <a:lnTo>
                  <a:pt x="27107" y="9778"/>
                </a:lnTo>
                <a:lnTo>
                  <a:pt x="27068" y="9751"/>
                </a:lnTo>
                <a:lnTo>
                  <a:pt x="27031" y="9723"/>
                </a:lnTo>
                <a:lnTo>
                  <a:pt x="26994" y="9693"/>
                </a:lnTo>
                <a:lnTo>
                  <a:pt x="26958" y="9662"/>
                </a:lnTo>
                <a:lnTo>
                  <a:pt x="26922" y="9630"/>
                </a:lnTo>
                <a:lnTo>
                  <a:pt x="26888" y="9597"/>
                </a:lnTo>
                <a:lnTo>
                  <a:pt x="26854" y="9559"/>
                </a:lnTo>
                <a:lnTo>
                  <a:pt x="26821" y="9521"/>
                </a:lnTo>
                <a:lnTo>
                  <a:pt x="26790" y="9482"/>
                </a:lnTo>
                <a:lnTo>
                  <a:pt x="26761" y="9443"/>
                </a:lnTo>
                <a:lnTo>
                  <a:pt x="26732" y="9403"/>
                </a:lnTo>
                <a:lnTo>
                  <a:pt x="26705" y="9364"/>
                </a:lnTo>
                <a:lnTo>
                  <a:pt x="26679" y="9323"/>
                </a:lnTo>
                <a:lnTo>
                  <a:pt x="26655" y="9282"/>
                </a:lnTo>
                <a:lnTo>
                  <a:pt x="26631" y="9241"/>
                </a:lnTo>
                <a:lnTo>
                  <a:pt x="26609" y="9199"/>
                </a:lnTo>
                <a:lnTo>
                  <a:pt x="26588" y="9157"/>
                </a:lnTo>
                <a:lnTo>
                  <a:pt x="26568" y="9115"/>
                </a:lnTo>
                <a:lnTo>
                  <a:pt x="26551" y="9073"/>
                </a:lnTo>
                <a:lnTo>
                  <a:pt x="26533" y="9029"/>
                </a:lnTo>
                <a:lnTo>
                  <a:pt x="26517" y="8987"/>
                </a:lnTo>
                <a:lnTo>
                  <a:pt x="26503" y="8943"/>
                </a:lnTo>
                <a:lnTo>
                  <a:pt x="26489" y="8900"/>
                </a:lnTo>
                <a:lnTo>
                  <a:pt x="26477" y="8857"/>
                </a:lnTo>
                <a:lnTo>
                  <a:pt x="26466" y="8812"/>
                </a:lnTo>
                <a:lnTo>
                  <a:pt x="26456" y="8768"/>
                </a:lnTo>
                <a:lnTo>
                  <a:pt x="26448" y="8723"/>
                </a:lnTo>
                <a:lnTo>
                  <a:pt x="26440" y="8680"/>
                </a:lnTo>
                <a:lnTo>
                  <a:pt x="26434" y="8635"/>
                </a:lnTo>
                <a:lnTo>
                  <a:pt x="26429" y="8590"/>
                </a:lnTo>
                <a:lnTo>
                  <a:pt x="26425" y="8546"/>
                </a:lnTo>
                <a:lnTo>
                  <a:pt x="26422" y="8501"/>
                </a:lnTo>
                <a:lnTo>
                  <a:pt x="26421" y="8456"/>
                </a:lnTo>
                <a:lnTo>
                  <a:pt x="26419" y="8412"/>
                </a:lnTo>
                <a:lnTo>
                  <a:pt x="26419" y="8368"/>
                </a:lnTo>
                <a:lnTo>
                  <a:pt x="26422" y="8323"/>
                </a:lnTo>
                <a:lnTo>
                  <a:pt x="26425" y="8278"/>
                </a:lnTo>
                <a:lnTo>
                  <a:pt x="26428" y="8233"/>
                </a:lnTo>
                <a:lnTo>
                  <a:pt x="26433" y="8189"/>
                </a:lnTo>
                <a:lnTo>
                  <a:pt x="26439" y="8145"/>
                </a:lnTo>
                <a:lnTo>
                  <a:pt x="26445" y="8100"/>
                </a:lnTo>
                <a:lnTo>
                  <a:pt x="26454" y="8056"/>
                </a:lnTo>
                <a:lnTo>
                  <a:pt x="26463" y="8013"/>
                </a:lnTo>
                <a:lnTo>
                  <a:pt x="26473" y="7969"/>
                </a:lnTo>
                <a:lnTo>
                  <a:pt x="26484" y="7925"/>
                </a:lnTo>
                <a:lnTo>
                  <a:pt x="26497" y="7882"/>
                </a:lnTo>
                <a:lnTo>
                  <a:pt x="26509" y="7839"/>
                </a:lnTo>
                <a:lnTo>
                  <a:pt x="26524" y="7796"/>
                </a:lnTo>
                <a:lnTo>
                  <a:pt x="26539" y="7754"/>
                </a:lnTo>
                <a:lnTo>
                  <a:pt x="26555" y="7711"/>
                </a:lnTo>
                <a:lnTo>
                  <a:pt x="26571" y="7669"/>
                </a:lnTo>
                <a:lnTo>
                  <a:pt x="26590" y="7628"/>
                </a:lnTo>
                <a:lnTo>
                  <a:pt x="26609" y="7587"/>
                </a:lnTo>
                <a:lnTo>
                  <a:pt x="26629" y="7546"/>
                </a:lnTo>
                <a:lnTo>
                  <a:pt x="26650" y="7506"/>
                </a:lnTo>
                <a:lnTo>
                  <a:pt x="26671" y="7465"/>
                </a:lnTo>
                <a:lnTo>
                  <a:pt x="26694" y="7426"/>
                </a:lnTo>
                <a:lnTo>
                  <a:pt x="26718" y="7387"/>
                </a:lnTo>
                <a:lnTo>
                  <a:pt x="26743" y="7349"/>
                </a:lnTo>
                <a:lnTo>
                  <a:pt x="26768" y="7310"/>
                </a:lnTo>
                <a:lnTo>
                  <a:pt x="26795" y="7273"/>
                </a:lnTo>
                <a:lnTo>
                  <a:pt x="26822" y="7236"/>
                </a:lnTo>
                <a:lnTo>
                  <a:pt x="26850" y="7200"/>
                </a:lnTo>
                <a:lnTo>
                  <a:pt x="26880" y="7163"/>
                </a:lnTo>
                <a:lnTo>
                  <a:pt x="26910" y="7128"/>
                </a:lnTo>
                <a:lnTo>
                  <a:pt x="26940" y="7094"/>
                </a:lnTo>
                <a:lnTo>
                  <a:pt x="26971" y="7060"/>
                </a:lnTo>
                <a:lnTo>
                  <a:pt x="27005" y="7027"/>
                </a:lnTo>
                <a:lnTo>
                  <a:pt x="27038" y="6994"/>
                </a:lnTo>
                <a:lnTo>
                  <a:pt x="27071" y="6962"/>
                </a:lnTo>
                <a:lnTo>
                  <a:pt x="27107" y="6933"/>
                </a:lnTo>
                <a:lnTo>
                  <a:pt x="27141" y="6906"/>
                </a:lnTo>
                <a:lnTo>
                  <a:pt x="27176" y="6880"/>
                </a:lnTo>
                <a:lnTo>
                  <a:pt x="27212" y="6854"/>
                </a:lnTo>
                <a:lnTo>
                  <a:pt x="27248" y="6829"/>
                </a:lnTo>
                <a:lnTo>
                  <a:pt x="27285" y="6805"/>
                </a:lnTo>
                <a:lnTo>
                  <a:pt x="27321" y="6782"/>
                </a:lnTo>
                <a:lnTo>
                  <a:pt x="27357" y="6761"/>
                </a:lnTo>
                <a:lnTo>
                  <a:pt x="27395" y="6740"/>
                </a:lnTo>
                <a:lnTo>
                  <a:pt x="27432" y="6719"/>
                </a:lnTo>
                <a:lnTo>
                  <a:pt x="27470" y="6699"/>
                </a:lnTo>
                <a:lnTo>
                  <a:pt x="27508" y="6681"/>
                </a:lnTo>
                <a:lnTo>
                  <a:pt x="27546" y="6663"/>
                </a:lnTo>
                <a:lnTo>
                  <a:pt x="27584" y="6646"/>
                </a:lnTo>
                <a:lnTo>
                  <a:pt x="27623" y="6630"/>
                </a:lnTo>
                <a:lnTo>
                  <a:pt x="27662" y="6615"/>
                </a:lnTo>
                <a:lnTo>
                  <a:pt x="27701" y="6600"/>
                </a:lnTo>
                <a:lnTo>
                  <a:pt x="27741" y="6587"/>
                </a:lnTo>
                <a:lnTo>
                  <a:pt x="27780" y="6573"/>
                </a:lnTo>
                <a:lnTo>
                  <a:pt x="27820" y="6562"/>
                </a:lnTo>
                <a:lnTo>
                  <a:pt x="27859" y="6550"/>
                </a:lnTo>
                <a:lnTo>
                  <a:pt x="27899" y="6540"/>
                </a:lnTo>
                <a:lnTo>
                  <a:pt x="27939" y="6531"/>
                </a:lnTo>
                <a:lnTo>
                  <a:pt x="27980" y="6521"/>
                </a:lnTo>
                <a:lnTo>
                  <a:pt x="28020" y="6514"/>
                </a:lnTo>
                <a:lnTo>
                  <a:pt x="28060" y="6507"/>
                </a:lnTo>
                <a:lnTo>
                  <a:pt x="28101" y="6499"/>
                </a:lnTo>
                <a:lnTo>
                  <a:pt x="28141" y="6494"/>
                </a:lnTo>
                <a:lnTo>
                  <a:pt x="28182" y="6489"/>
                </a:lnTo>
                <a:lnTo>
                  <a:pt x="28223" y="6485"/>
                </a:lnTo>
                <a:lnTo>
                  <a:pt x="28264" y="6482"/>
                </a:lnTo>
                <a:lnTo>
                  <a:pt x="28305" y="6480"/>
                </a:lnTo>
                <a:lnTo>
                  <a:pt x="28345" y="6478"/>
                </a:lnTo>
                <a:lnTo>
                  <a:pt x="28387" y="6477"/>
                </a:lnTo>
                <a:lnTo>
                  <a:pt x="28428" y="6477"/>
                </a:lnTo>
                <a:lnTo>
                  <a:pt x="28468" y="6477"/>
                </a:lnTo>
                <a:lnTo>
                  <a:pt x="28510" y="6479"/>
                </a:lnTo>
                <a:lnTo>
                  <a:pt x="28550" y="6481"/>
                </a:lnTo>
                <a:lnTo>
                  <a:pt x="28592" y="6483"/>
                </a:lnTo>
                <a:lnTo>
                  <a:pt x="28633" y="6486"/>
                </a:lnTo>
                <a:lnTo>
                  <a:pt x="28673" y="6490"/>
                </a:lnTo>
                <a:lnTo>
                  <a:pt x="28715" y="6495"/>
                </a:lnTo>
                <a:lnTo>
                  <a:pt x="28756" y="6501"/>
                </a:lnTo>
                <a:lnTo>
                  <a:pt x="28796" y="6508"/>
                </a:lnTo>
                <a:lnTo>
                  <a:pt x="28837" y="6514"/>
                </a:lnTo>
                <a:lnTo>
                  <a:pt x="28877" y="6522"/>
                </a:lnTo>
                <a:lnTo>
                  <a:pt x="28918" y="6531"/>
                </a:lnTo>
                <a:lnTo>
                  <a:pt x="28959" y="6540"/>
                </a:lnTo>
                <a:lnTo>
                  <a:pt x="28999" y="6549"/>
                </a:lnTo>
                <a:lnTo>
                  <a:pt x="29040" y="6560"/>
                </a:lnTo>
                <a:lnTo>
                  <a:pt x="29079" y="6571"/>
                </a:lnTo>
                <a:lnTo>
                  <a:pt x="29119" y="6584"/>
                </a:lnTo>
                <a:lnTo>
                  <a:pt x="29159" y="6596"/>
                </a:lnTo>
                <a:lnTo>
                  <a:pt x="29199" y="6610"/>
                </a:lnTo>
                <a:lnTo>
                  <a:pt x="29239" y="6623"/>
                </a:lnTo>
                <a:lnTo>
                  <a:pt x="29277" y="6638"/>
                </a:lnTo>
                <a:lnTo>
                  <a:pt x="29317" y="6653"/>
                </a:lnTo>
                <a:lnTo>
                  <a:pt x="29355" y="6669"/>
                </a:lnTo>
                <a:lnTo>
                  <a:pt x="29395" y="6686"/>
                </a:lnTo>
                <a:lnTo>
                  <a:pt x="29432" y="6703"/>
                </a:lnTo>
                <a:lnTo>
                  <a:pt x="29471" y="6721"/>
                </a:lnTo>
                <a:lnTo>
                  <a:pt x="29509" y="6740"/>
                </a:lnTo>
                <a:lnTo>
                  <a:pt x="29547" y="6759"/>
                </a:lnTo>
                <a:lnTo>
                  <a:pt x="29584" y="6778"/>
                </a:lnTo>
                <a:lnTo>
                  <a:pt x="29619" y="6799"/>
                </a:lnTo>
                <a:lnTo>
                  <a:pt x="29652" y="6819"/>
                </a:lnTo>
                <a:lnTo>
                  <a:pt x="29685" y="6841"/>
                </a:lnTo>
                <a:lnTo>
                  <a:pt x="29717" y="6863"/>
                </a:lnTo>
                <a:lnTo>
                  <a:pt x="29750" y="6884"/>
                </a:lnTo>
                <a:lnTo>
                  <a:pt x="29781" y="6906"/>
                </a:lnTo>
                <a:lnTo>
                  <a:pt x="29812" y="6929"/>
                </a:lnTo>
                <a:lnTo>
                  <a:pt x="29842" y="6953"/>
                </a:lnTo>
                <a:lnTo>
                  <a:pt x="29873" y="6977"/>
                </a:lnTo>
                <a:lnTo>
                  <a:pt x="29902" y="7001"/>
                </a:lnTo>
                <a:lnTo>
                  <a:pt x="29931" y="7025"/>
                </a:lnTo>
                <a:lnTo>
                  <a:pt x="29959" y="7050"/>
                </a:lnTo>
                <a:lnTo>
                  <a:pt x="29987" y="7075"/>
                </a:lnTo>
                <a:lnTo>
                  <a:pt x="30014" y="7101"/>
                </a:lnTo>
                <a:lnTo>
                  <a:pt x="30041" y="7127"/>
                </a:lnTo>
                <a:lnTo>
                  <a:pt x="30067" y="7153"/>
                </a:lnTo>
                <a:lnTo>
                  <a:pt x="30118" y="7207"/>
                </a:lnTo>
                <a:lnTo>
                  <a:pt x="30167" y="7261"/>
                </a:lnTo>
                <a:lnTo>
                  <a:pt x="30213" y="7317"/>
                </a:lnTo>
                <a:lnTo>
                  <a:pt x="30258" y="7376"/>
                </a:lnTo>
                <a:lnTo>
                  <a:pt x="30300" y="7434"/>
                </a:lnTo>
                <a:lnTo>
                  <a:pt x="30341" y="7494"/>
                </a:lnTo>
                <a:lnTo>
                  <a:pt x="30379" y="7555"/>
                </a:lnTo>
                <a:lnTo>
                  <a:pt x="30415" y="7617"/>
                </a:lnTo>
                <a:lnTo>
                  <a:pt x="30449" y="7680"/>
                </a:lnTo>
                <a:lnTo>
                  <a:pt x="30482" y="7744"/>
                </a:lnTo>
                <a:lnTo>
                  <a:pt x="30512" y="7809"/>
                </a:lnTo>
                <a:lnTo>
                  <a:pt x="30540" y="7874"/>
                </a:lnTo>
                <a:lnTo>
                  <a:pt x="30566" y="7941"/>
                </a:lnTo>
                <a:lnTo>
                  <a:pt x="30590" y="8007"/>
                </a:lnTo>
                <a:lnTo>
                  <a:pt x="30612" y="8075"/>
                </a:lnTo>
                <a:lnTo>
                  <a:pt x="30632" y="8144"/>
                </a:lnTo>
                <a:lnTo>
                  <a:pt x="30649" y="8212"/>
                </a:lnTo>
                <a:lnTo>
                  <a:pt x="30665" y="8282"/>
                </a:lnTo>
                <a:lnTo>
                  <a:pt x="30678" y="8352"/>
                </a:lnTo>
                <a:lnTo>
                  <a:pt x="30691" y="8423"/>
                </a:lnTo>
                <a:lnTo>
                  <a:pt x="30700" y="8493"/>
                </a:lnTo>
                <a:lnTo>
                  <a:pt x="30709" y="8565"/>
                </a:lnTo>
                <a:lnTo>
                  <a:pt x="30714" y="8636"/>
                </a:lnTo>
                <a:lnTo>
                  <a:pt x="30718" y="8708"/>
                </a:lnTo>
                <a:lnTo>
                  <a:pt x="30720" y="8780"/>
                </a:lnTo>
                <a:lnTo>
                  <a:pt x="30720" y="8853"/>
                </a:lnTo>
                <a:lnTo>
                  <a:pt x="30718" y="8924"/>
                </a:lnTo>
                <a:lnTo>
                  <a:pt x="30714" y="8996"/>
                </a:lnTo>
                <a:lnTo>
                  <a:pt x="30708" y="9068"/>
                </a:lnTo>
                <a:lnTo>
                  <a:pt x="30700" y="9141"/>
                </a:lnTo>
                <a:lnTo>
                  <a:pt x="30690" y="9213"/>
                </a:lnTo>
                <a:lnTo>
                  <a:pt x="30678" y="9284"/>
                </a:lnTo>
                <a:lnTo>
                  <a:pt x="30665" y="9355"/>
                </a:lnTo>
                <a:lnTo>
                  <a:pt x="30649" y="9427"/>
                </a:lnTo>
                <a:lnTo>
                  <a:pt x="30632" y="9498"/>
                </a:lnTo>
                <a:lnTo>
                  <a:pt x="30612" y="9569"/>
                </a:lnTo>
                <a:lnTo>
                  <a:pt x="30590" y="9638"/>
                </a:lnTo>
                <a:lnTo>
                  <a:pt x="30567" y="9708"/>
                </a:lnTo>
                <a:lnTo>
                  <a:pt x="30542" y="9777"/>
                </a:lnTo>
                <a:lnTo>
                  <a:pt x="30515" y="9845"/>
                </a:lnTo>
                <a:lnTo>
                  <a:pt x="30486" y="9913"/>
                </a:lnTo>
                <a:lnTo>
                  <a:pt x="30456" y="9981"/>
                </a:lnTo>
                <a:lnTo>
                  <a:pt x="30422" y="10047"/>
                </a:lnTo>
                <a:lnTo>
                  <a:pt x="30388" y="10113"/>
                </a:lnTo>
                <a:lnTo>
                  <a:pt x="30351" y="10177"/>
                </a:lnTo>
                <a:lnTo>
                  <a:pt x="30313" y="10242"/>
                </a:lnTo>
                <a:lnTo>
                  <a:pt x="30273" y="10304"/>
                </a:lnTo>
                <a:lnTo>
                  <a:pt x="30231" y="10367"/>
                </a:lnTo>
                <a:lnTo>
                  <a:pt x="30187" y="10428"/>
                </a:lnTo>
                <a:lnTo>
                  <a:pt x="30141" y="10488"/>
                </a:lnTo>
                <a:lnTo>
                  <a:pt x="30094" y="10547"/>
                </a:lnTo>
                <a:lnTo>
                  <a:pt x="30044" y="10604"/>
                </a:lnTo>
                <a:lnTo>
                  <a:pt x="29993" y="10660"/>
                </a:lnTo>
                <a:lnTo>
                  <a:pt x="29940" y="10715"/>
                </a:lnTo>
                <a:lnTo>
                  <a:pt x="29886" y="10770"/>
                </a:lnTo>
                <a:lnTo>
                  <a:pt x="29829" y="10822"/>
                </a:lnTo>
                <a:lnTo>
                  <a:pt x="29775" y="10867"/>
                </a:lnTo>
                <a:lnTo>
                  <a:pt x="29719" y="10911"/>
                </a:lnTo>
                <a:lnTo>
                  <a:pt x="29662" y="10953"/>
                </a:lnTo>
                <a:lnTo>
                  <a:pt x="29605" y="10993"/>
                </a:lnTo>
                <a:lnTo>
                  <a:pt x="29548" y="11032"/>
                </a:lnTo>
                <a:lnTo>
                  <a:pt x="29489" y="11068"/>
                </a:lnTo>
                <a:lnTo>
                  <a:pt x="29431" y="11105"/>
                </a:lnTo>
                <a:lnTo>
                  <a:pt x="29372" y="11138"/>
                </a:lnTo>
                <a:lnTo>
                  <a:pt x="29311" y="11170"/>
                </a:lnTo>
                <a:lnTo>
                  <a:pt x="29251" y="11201"/>
                </a:lnTo>
                <a:lnTo>
                  <a:pt x="29191" y="11231"/>
                </a:lnTo>
                <a:lnTo>
                  <a:pt x="29129" y="11259"/>
                </a:lnTo>
                <a:lnTo>
                  <a:pt x="29068" y="11285"/>
                </a:lnTo>
                <a:lnTo>
                  <a:pt x="29005" y="11310"/>
                </a:lnTo>
                <a:lnTo>
                  <a:pt x="28943" y="11333"/>
                </a:lnTo>
                <a:lnTo>
                  <a:pt x="28880" y="11353"/>
                </a:lnTo>
                <a:lnTo>
                  <a:pt x="28817" y="11374"/>
                </a:lnTo>
                <a:lnTo>
                  <a:pt x="28753" y="11392"/>
                </a:lnTo>
                <a:lnTo>
                  <a:pt x="28689" y="11410"/>
                </a:lnTo>
                <a:lnTo>
                  <a:pt x="28625" y="11424"/>
                </a:lnTo>
                <a:lnTo>
                  <a:pt x="28561" y="11439"/>
                </a:lnTo>
                <a:lnTo>
                  <a:pt x="28496" y="11451"/>
                </a:lnTo>
                <a:lnTo>
                  <a:pt x="28431" y="11462"/>
                </a:lnTo>
                <a:lnTo>
                  <a:pt x="28366" y="11471"/>
                </a:lnTo>
                <a:lnTo>
                  <a:pt x="28301" y="11479"/>
                </a:lnTo>
                <a:lnTo>
                  <a:pt x="28236" y="11486"/>
                </a:lnTo>
                <a:lnTo>
                  <a:pt x="28170" y="11490"/>
                </a:lnTo>
                <a:lnTo>
                  <a:pt x="28105" y="11494"/>
                </a:lnTo>
                <a:lnTo>
                  <a:pt x="28039" y="11496"/>
                </a:lnTo>
                <a:lnTo>
                  <a:pt x="27974" y="11496"/>
                </a:lnTo>
                <a:lnTo>
                  <a:pt x="27908" y="11495"/>
                </a:lnTo>
                <a:lnTo>
                  <a:pt x="27843" y="11493"/>
                </a:lnTo>
                <a:lnTo>
                  <a:pt x="27777" y="11489"/>
                </a:lnTo>
                <a:lnTo>
                  <a:pt x="27711" y="11484"/>
                </a:lnTo>
                <a:lnTo>
                  <a:pt x="27646" y="11476"/>
                </a:lnTo>
                <a:lnTo>
                  <a:pt x="27580" y="11468"/>
                </a:lnTo>
                <a:lnTo>
                  <a:pt x="27516" y="11459"/>
                </a:lnTo>
                <a:lnTo>
                  <a:pt x="27450" y="11447"/>
                </a:lnTo>
                <a:lnTo>
                  <a:pt x="27386" y="11435"/>
                </a:lnTo>
                <a:lnTo>
                  <a:pt x="27320" y="11421"/>
                </a:lnTo>
                <a:lnTo>
                  <a:pt x="27255" y="11405"/>
                </a:lnTo>
                <a:lnTo>
                  <a:pt x="27192" y="11389"/>
                </a:lnTo>
                <a:lnTo>
                  <a:pt x="27127" y="11371"/>
                </a:lnTo>
                <a:lnTo>
                  <a:pt x="27064" y="11351"/>
                </a:lnTo>
                <a:lnTo>
                  <a:pt x="27000" y="11331"/>
                </a:lnTo>
                <a:lnTo>
                  <a:pt x="26937" y="11308"/>
                </a:lnTo>
                <a:lnTo>
                  <a:pt x="26874" y="11284"/>
                </a:lnTo>
                <a:lnTo>
                  <a:pt x="26812" y="11259"/>
                </a:lnTo>
                <a:lnTo>
                  <a:pt x="26751" y="11233"/>
                </a:lnTo>
                <a:lnTo>
                  <a:pt x="26689" y="11205"/>
                </a:lnTo>
                <a:lnTo>
                  <a:pt x="26628" y="11175"/>
                </a:lnTo>
                <a:lnTo>
                  <a:pt x="26567" y="11144"/>
                </a:lnTo>
                <a:lnTo>
                  <a:pt x="26507" y="11113"/>
                </a:lnTo>
                <a:lnTo>
                  <a:pt x="26448" y="11080"/>
                </a:lnTo>
                <a:lnTo>
                  <a:pt x="26388" y="11044"/>
                </a:lnTo>
                <a:lnTo>
                  <a:pt x="26330" y="11009"/>
                </a:lnTo>
                <a:lnTo>
                  <a:pt x="26272" y="10971"/>
                </a:lnTo>
                <a:lnTo>
                  <a:pt x="26214" y="10933"/>
                </a:lnTo>
                <a:lnTo>
                  <a:pt x="26158" y="10892"/>
                </a:lnTo>
                <a:lnTo>
                  <a:pt x="26102" y="10852"/>
                </a:lnTo>
                <a:lnTo>
                  <a:pt x="26047" y="10809"/>
                </a:lnTo>
                <a:lnTo>
                  <a:pt x="25992" y="10765"/>
                </a:lnTo>
                <a:lnTo>
                  <a:pt x="25937" y="10720"/>
                </a:lnTo>
                <a:lnTo>
                  <a:pt x="25884" y="10673"/>
                </a:lnTo>
                <a:lnTo>
                  <a:pt x="25840" y="10644"/>
                </a:lnTo>
                <a:lnTo>
                  <a:pt x="25797" y="10618"/>
                </a:lnTo>
                <a:lnTo>
                  <a:pt x="25756" y="10593"/>
                </a:lnTo>
                <a:lnTo>
                  <a:pt x="25718" y="10571"/>
                </a:lnTo>
                <a:lnTo>
                  <a:pt x="25681" y="10551"/>
                </a:lnTo>
                <a:lnTo>
                  <a:pt x="25646" y="10533"/>
                </a:lnTo>
                <a:lnTo>
                  <a:pt x="25613" y="10518"/>
                </a:lnTo>
                <a:lnTo>
                  <a:pt x="25581" y="10503"/>
                </a:lnTo>
                <a:lnTo>
                  <a:pt x="25550" y="10492"/>
                </a:lnTo>
                <a:lnTo>
                  <a:pt x="25521" y="10480"/>
                </a:lnTo>
                <a:lnTo>
                  <a:pt x="25493" y="10472"/>
                </a:lnTo>
                <a:lnTo>
                  <a:pt x="25466" y="10464"/>
                </a:lnTo>
                <a:lnTo>
                  <a:pt x="25440" y="10457"/>
                </a:lnTo>
                <a:lnTo>
                  <a:pt x="25414" y="10452"/>
                </a:lnTo>
                <a:lnTo>
                  <a:pt x="25389" y="10448"/>
                </a:lnTo>
                <a:lnTo>
                  <a:pt x="25364" y="10445"/>
                </a:lnTo>
                <a:lnTo>
                  <a:pt x="3051" y="10445"/>
                </a:lnTo>
                <a:lnTo>
                  <a:pt x="2972" y="10444"/>
                </a:lnTo>
                <a:lnTo>
                  <a:pt x="2894" y="10442"/>
                </a:lnTo>
                <a:lnTo>
                  <a:pt x="2816" y="10437"/>
                </a:lnTo>
                <a:lnTo>
                  <a:pt x="2739" y="10429"/>
                </a:lnTo>
                <a:lnTo>
                  <a:pt x="2662" y="10421"/>
                </a:lnTo>
                <a:lnTo>
                  <a:pt x="2586" y="10411"/>
                </a:lnTo>
                <a:lnTo>
                  <a:pt x="2511" y="10398"/>
                </a:lnTo>
                <a:lnTo>
                  <a:pt x="2436" y="10383"/>
                </a:lnTo>
                <a:lnTo>
                  <a:pt x="2362" y="10367"/>
                </a:lnTo>
                <a:lnTo>
                  <a:pt x="2288" y="10349"/>
                </a:lnTo>
                <a:lnTo>
                  <a:pt x="2215" y="10329"/>
                </a:lnTo>
                <a:lnTo>
                  <a:pt x="2143" y="10309"/>
                </a:lnTo>
                <a:lnTo>
                  <a:pt x="2073" y="10285"/>
                </a:lnTo>
                <a:lnTo>
                  <a:pt x="2002" y="10261"/>
                </a:lnTo>
                <a:lnTo>
                  <a:pt x="1932" y="10234"/>
                </a:lnTo>
                <a:lnTo>
                  <a:pt x="1863" y="10205"/>
                </a:lnTo>
                <a:lnTo>
                  <a:pt x="1795" y="10176"/>
                </a:lnTo>
                <a:lnTo>
                  <a:pt x="1728" y="10144"/>
                </a:lnTo>
                <a:lnTo>
                  <a:pt x="1661" y="10112"/>
                </a:lnTo>
                <a:lnTo>
                  <a:pt x="1597" y="10077"/>
                </a:lnTo>
                <a:lnTo>
                  <a:pt x="1532" y="10041"/>
                </a:lnTo>
                <a:lnTo>
                  <a:pt x="1469" y="10004"/>
                </a:lnTo>
                <a:lnTo>
                  <a:pt x="1406" y="9965"/>
                </a:lnTo>
                <a:lnTo>
                  <a:pt x="1345" y="9924"/>
                </a:lnTo>
                <a:lnTo>
                  <a:pt x="1285" y="9883"/>
                </a:lnTo>
                <a:lnTo>
                  <a:pt x="1225" y="9839"/>
                </a:lnTo>
                <a:lnTo>
                  <a:pt x="1167" y="9794"/>
                </a:lnTo>
                <a:lnTo>
                  <a:pt x="1110" y="9749"/>
                </a:lnTo>
                <a:lnTo>
                  <a:pt x="1055" y="9702"/>
                </a:lnTo>
                <a:lnTo>
                  <a:pt x="999" y="9653"/>
                </a:lnTo>
                <a:lnTo>
                  <a:pt x="945" y="9603"/>
                </a:lnTo>
                <a:lnTo>
                  <a:pt x="893" y="9552"/>
                </a:lnTo>
                <a:lnTo>
                  <a:pt x="842" y="9500"/>
                </a:lnTo>
                <a:lnTo>
                  <a:pt x="792" y="9446"/>
                </a:lnTo>
                <a:lnTo>
                  <a:pt x="743" y="9392"/>
                </a:lnTo>
                <a:lnTo>
                  <a:pt x="696" y="9335"/>
                </a:lnTo>
                <a:lnTo>
                  <a:pt x="651" y="9278"/>
                </a:lnTo>
                <a:lnTo>
                  <a:pt x="606" y="9220"/>
                </a:lnTo>
                <a:lnTo>
                  <a:pt x="562" y="9161"/>
                </a:lnTo>
                <a:lnTo>
                  <a:pt x="521" y="9100"/>
                </a:lnTo>
                <a:lnTo>
                  <a:pt x="480" y="9039"/>
                </a:lnTo>
                <a:lnTo>
                  <a:pt x="441" y="8976"/>
                </a:lnTo>
                <a:lnTo>
                  <a:pt x="404" y="8913"/>
                </a:lnTo>
                <a:lnTo>
                  <a:pt x="367" y="8849"/>
                </a:lnTo>
                <a:lnTo>
                  <a:pt x="333" y="8784"/>
                </a:lnTo>
                <a:lnTo>
                  <a:pt x="301" y="8717"/>
                </a:lnTo>
                <a:lnTo>
                  <a:pt x="270" y="8651"/>
                </a:lnTo>
                <a:lnTo>
                  <a:pt x="239" y="8582"/>
                </a:lnTo>
                <a:lnTo>
                  <a:pt x="211" y="8513"/>
                </a:lnTo>
                <a:lnTo>
                  <a:pt x="185" y="8444"/>
                </a:lnTo>
                <a:lnTo>
                  <a:pt x="160" y="8373"/>
                </a:lnTo>
                <a:lnTo>
                  <a:pt x="136" y="8302"/>
                </a:lnTo>
                <a:lnTo>
                  <a:pt x="116" y="8230"/>
                </a:lnTo>
                <a:lnTo>
                  <a:pt x="96" y="8157"/>
                </a:lnTo>
                <a:lnTo>
                  <a:pt x="78" y="8083"/>
                </a:lnTo>
                <a:lnTo>
                  <a:pt x="61" y="8010"/>
                </a:lnTo>
                <a:lnTo>
                  <a:pt x="47" y="7935"/>
                </a:lnTo>
                <a:lnTo>
                  <a:pt x="34" y="7860"/>
                </a:lnTo>
                <a:lnTo>
                  <a:pt x="24" y="7784"/>
                </a:lnTo>
                <a:lnTo>
                  <a:pt x="16" y="7707"/>
                </a:lnTo>
                <a:lnTo>
                  <a:pt x="8" y="7630"/>
                </a:lnTo>
                <a:lnTo>
                  <a:pt x="4" y="7552"/>
                </a:lnTo>
                <a:lnTo>
                  <a:pt x="1" y="7474"/>
                </a:lnTo>
                <a:lnTo>
                  <a:pt x="0" y="7394"/>
                </a:lnTo>
                <a:lnTo>
                  <a:pt x="0" y="3050"/>
                </a:lnTo>
                <a:lnTo>
                  <a:pt x="1" y="2971"/>
                </a:lnTo>
                <a:lnTo>
                  <a:pt x="4" y="2893"/>
                </a:lnTo>
                <a:lnTo>
                  <a:pt x="8" y="2815"/>
                </a:lnTo>
                <a:lnTo>
                  <a:pt x="16" y="2738"/>
                </a:lnTo>
                <a:lnTo>
                  <a:pt x="24" y="2661"/>
                </a:lnTo>
                <a:lnTo>
                  <a:pt x="34" y="2585"/>
                </a:lnTo>
                <a:lnTo>
                  <a:pt x="47" y="2510"/>
                </a:lnTo>
                <a:lnTo>
                  <a:pt x="61" y="2435"/>
                </a:lnTo>
                <a:lnTo>
                  <a:pt x="78" y="2361"/>
                </a:lnTo>
                <a:lnTo>
                  <a:pt x="96" y="2288"/>
                </a:lnTo>
                <a:lnTo>
                  <a:pt x="116" y="2215"/>
                </a:lnTo>
                <a:lnTo>
                  <a:pt x="136" y="2143"/>
                </a:lnTo>
                <a:lnTo>
                  <a:pt x="160" y="2072"/>
                </a:lnTo>
                <a:lnTo>
                  <a:pt x="185" y="2001"/>
                </a:lnTo>
                <a:lnTo>
                  <a:pt x="211" y="1932"/>
                </a:lnTo>
                <a:lnTo>
                  <a:pt x="239" y="1863"/>
                </a:lnTo>
                <a:lnTo>
                  <a:pt x="270" y="1795"/>
                </a:lnTo>
                <a:lnTo>
                  <a:pt x="301" y="1728"/>
                </a:lnTo>
                <a:lnTo>
                  <a:pt x="333" y="1661"/>
                </a:lnTo>
                <a:lnTo>
                  <a:pt x="367" y="1596"/>
                </a:lnTo>
                <a:lnTo>
                  <a:pt x="404" y="1532"/>
                </a:lnTo>
                <a:lnTo>
                  <a:pt x="441" y="1468"/>
                </a:lnTo>
                <a:lnTo>
                  <a:pt x="480" y="1406"/>
                </a:lnTo>
                <a:lnTo>
                  <a:pt x="521" y="1345"/>
                </a:lnTo>
                <a:lnTo>
                  <a:pt x="562" y="1284"/>
                </a:lnTo>
                <a:lnTo>
                  <a:pt x="606" y="1225"/>
                </a:lnTo>
                <a:lnTo>
                  <a:pt x="651" y="1167"/>
                </a:lnTo>
                <a:lnTo>
                  <a:pt x="696" y="1109"/>
                </a:lnTo>
                <a:lnTo>
                  <a:pt x="743" y="1054"/>
                </a:lnTo>
                <a:lnTo>
                  <a:pt x="792" y="999"/>
                </a:lnTo>
                <a:lnTo>
                  <a:pt x="842" y="946"/>
                </a:lnTo>
                <a:lnTo>
                  <a:pt x="893" y="893"/>
                </a:lnTo>
                <a:lnTo>
                  <a:pt x="945" y="842"/>
                </a:lnTo>
                <a:lnTo>
                  <a:pt x="999" y="792"/>
                </a:lnTo>
                <a:lnTo>
                  <a:pt x="1055" y="744"/>
                </a:lnTo>
                <a:lnTo>
                  <a:pt x="1110" y="696"/>
                </a:lnTo>
                <a:lnTo>
                  <a:pt x="1167" y="650"/>
                </a:lnTo>
                <a:lnTo>
                  <a:pt x="1225" y="606"/>
                </a:lnTo>
                <a:lnTo>
                  <a:pt x="1285" y="563"/>
                </a:lnTo>
                <a:lnTo>
                  <a:pt x="1345" y="520"/>
                </a:lnTo>
                <a:lnTo>
                  <a:pt x="1406" y="481"/>
                </a:lnTo>
                <a:lnTo>
                  <a:pt x="1469" y="441"/>
                </a:lnTo>
                <a:lnTo>
                  <a:pt x="1532" y="404"/>
                </a:lnTo>
                <a:lnTo>
                  <a:pt x="1597" y="368"/>
                </a:lnTo>
                <a:lnTo>
                  <a:pt x="1661" y="334"/>
                </a:lnTo>
                <a:lnTo>
                  <a:pt x="1728" y="301"/>
                </a:lnTo>
                <a:lnTo>
                  <a:pt x="1795" y="270"/>
                </a:lnTo>
                <a:lnTo>
                  <a:pt x="1863" y="239"/>
                </a:lnTo>
                <a:lnTo>
                  <a:pt x="1932" y="211"/>
                </a:lnTo>
                <a:lnTo>
                  <a:pt x="2002" y="185"/>
                </a:lnTo>
                <a:lnTo>
                  <a:pt x="2073" y="160"/>
                </a:lnTo>
                <a:lnTo>
                  <a:pt x="2143" y="137"/>
                </a:lnTo>
                <a:lnTo>
                  <a:pt x="2215" y="116"/>
                </a:lnTo>
                <a:lnTo>
                  <a:pt x="2288" y="96"/>
                </a:lnTo>
                <a:lnTo>
                  <a:pt x="2362" y="78"/>
                </a:lnTo>
                <a:lnTo>
                  <a:pt x="2436" y="61"/>
                </a:lnTo>
                <a:lnTo>
                  <a:pt x="2511" y="48"/>
                </a:lnTo>
                <a:lnTo>
                  <a:pt x="2586" y="35"/>
                </a:lnTo>
                <a:lnTo>
                  <a:pt x="2662" y="24"/>
                </a:lnTo>
                <a:lnTo>
                  <a:pt x="2739" y="16"/>
                </a:lnTo>
                <a:lnTo>
                  <a:pt x="2816" y="8"/>
                </a:lnTo>
                <a:lnTo>
                  <a:pt x="2894" y="4"/>
                </a:lnTo>
                <a:lnTo>
                  <a:pt x="2972" y="1"/>
                </a:lnTo>
                <a:lnTo>
                  <a:pt x="3051" y="0"/>
                </a:lnTo>
                <a:lnTo>
                  <a:pt x="25929" y="0"/>
                </a:lnTo>
                <a:lnTo>
                  <a:pt x="26007" y="1"/>
                </a:lnTo>
                <a:lnTo>
                  <a:pt x="26086" y="4"/>
                </a:lnTo>
                <a:lnTo>
                  <a:pt x="26163" y="8"/>
                </a:lnTo>
                <a:lnTo>
                  <a:pt x="26240" y="16"/>
                </a:lnTo>
                <a:lnTo>
                  <a:pt x="26317" y="24"/>
                </a:lnTo>
                <a:lnTo>
                  <a:pt x="26393" y="35"/>
                </a:lnTo>
                <a:lnTo>
                  <a:pt x="26469" y="48"/>
                </a:lnTo>
                <a:lnTo>
                  <a:pt x="26543" y="61"/>
                </a:lnTo>
                <a:lnTo>
                  <a:pt x="26618" y="78"/>
                </a:lnTo>
                <a:lnTo>
                  <a:pt x="26691" y="96"/>
                </a:lnTo>
                <a:lnTo>
                  <a:pt x="26764" y="116"/>
                </a:lnTo>
                <a:lnTo>
                  <a:pt x="26836" y="137"/>
                </a:lnTo>
                <a:lnTo>
                  <a:pt x="26908" y="160"/>
                </a:lnTo>
                <a:lnTo>
                  <a:pt x="26977" y="185"/>
                </a:lnTo>
                <a:lnTo>
                  <a:pt x="27047" y="211"/>
                </a:lnTo>
                <a:lnTo>
                  <a:pt x="27117" y="239"/>
                </a:lnTo>
                <a:lnTo>
                  <a:pt x="27185" y="270"/>
                </a:lnTo>
                <a:lnTo>
                  <a:pt x="27251" y="301"/>
                </a:lnTo>
                <a:lnTo>
                  <a:pt x="27318" y="334"/>
                </a:lnTo>
                <a:lnTo>
                  <a:pt x="27383" y="368"/>
                </a:lnTo>
                <a:lnTo>
                  <a:pt x="27448" y="404"/>
                </a:lnTo>
                <a:lnTo>
                  <a:pt x="27510" y="441"/>
                </a:lnTo>
                <a:lnTo>
                  <a:pt x="27573" y="481"/>
                </a:lnTo>
                <a:lnTo>
                  <a:pt x="27634" y="520"/>
                </a:lnTo>
                <a:lnTo>
                  <a:pt x="27695" y="563"/>
                </a:lnTo>
                <a:lnTo>
                  <a:pt x="27754" y="606"/>
                </a:lnTo>
                <a:lnTo>
                  <a:pt x="27812" y="650"/>
                </a:lnTo>
                <a:lnTo>
                  <a:pt x="27870" y="696"/>
                </a:lnTo>
                <a:lnTo>
                  <a:pt x="27926" y="744"/>
                </a:lnTo>
                <a:lnTo>
                  <a:pt x="27980" y="792"/>
                </a:lnTo>
                <a:lnTo>
                  <a:pt x="28034" y="842"/>
                </a:lnTo>
                <a:lnTo>
                  <a:pt x="28086" y="893"/>
                </a:lnTo>
                <a:lnTo>
                  <a:pt x="28137" y="946"/>
                </a:lnTo>
                <a:lnTo>
                  <a:pt x="28187" y="999"/>
                </a:lnTo>
                <a:lnTo>
                  <a:pt x="28236" y="1054"/>
                </a:lnTo>
                <a:lnTo>
                  <a:pt x="28283" y="1109"/>
                </a:lnTo>
                <a:lnTo>
                  <a:pt x="28330" y="1167"/>
                </a:lnTo>
                <a:lnTo>
                  <a:pt x="28373" y="1225"/>
                </a:lnTo>
                <a:lnTo>
                  <a:pt x="28417" y="1284"/>
                </a:lnTo>
                <a:lnTo>
                  <a:pt x="28459" y="1345"/>
                </a:lnTo>
                <a:lnTo>
                  <a:pt x="28499" y="1406"/>
                </a:lnTo>
                <a:lnTo>
                  <a:pt x="28538" y="1468"/>
                </a:lnTo>
                <a:lnTo>
                  <a:pt x="28575" y="1532"/>
                </a:lnTo>
                <a:lnTo>
                  <a:pt x="28612" y="1596"/>
                </a:lnTo>
                <a:lnTo>
                  <a:pt x="28646" y="1661"/>
                </a:lnTo>
                <a:lnTo>
                  <a:pt x="28680" y="1728"/>
                </a:lnTo>
                <a:lnTo>
                  <a:pt x="28711" y="1795"/>
                </a:lnTo>
                <a:lnTo>
                  <a:pt x="28740" y="1863"/>
                </a:lnTo>
                <a:lnTo>
                  <a:pt x="28768" y="1932"/>
                </a:lnTo>
                <a:lnTo>
                  <a:pt x="28795" y="2001"/>
                </a:lnTo>
                <a:lnTo>
                  <a:pt x="28820" y="2072"/>
                </a:lnTo>
                <a:lnTo>
                  <a:pt x="28843" y="2143"/>
                </a:lnTo>
                <a:lnTo>
                  <a:pt x="28865" y="2215"/>
                </a:lnTo>
                <a:lnTo>
                  <a:pt x="28884" y="2288"/>
                </a:lnTo>
                <a:lnTo>
                  <a:pt x="28902" y="2361"/>
                </a:lnTo>
                <a:lnTo>
                  <a:pt x="28918" y="2435"/>
                </a:lnTo>
                <a:lnTo>
                  <a:pt x="28933" y="2510"/>
                </a:lnTo>
                <a:lnTo>
                  <a:pt x="28945" y="2585"/>
                </a:lnTo>
                <a:lnTo>
                  <a:pt x="28955" y="2661"/>
                </a:lnTo>
                <a:lnTo>
                  <a:pt x="28965" y="2738"/>
                </a:lnTo>
                <a:lnTo>
                  <a:pt x="28971" y="2815"/>
                </a:lnTo>
                <a:lnTo>
                  <a:pt x="28976" y="2893"/>
                </a:lnTo>
                <a:lnTo>
                  <a:pt x="28979" y="2971"/>
                </a:lnTo>
                <a:lnTo>
                  <a:pt x="28980" y="3050"/>
                </a:lnTo>
                <a:lnTo>
                  <a:pt x="28980" y="5222"/>
                </a:lnTo>
                <a:lnTo>
                  <a:pt x="28979" y="5273"/>
                </a:lnTo>
                <a:lnTo>
                  <a:pt x="28978" y="5323"/>
                </a:lnTo>
                <a:lnTo>
                  <a:pt x="28974" y="5373"/>
                </a:lnTo>
                <a:lnTo>
                  <a:pt x="28969" y="5422"/>
                </a:lnTo>
                <a:lnTo>
                  <a:pt x="28965" y="5447"/>
                </a:lnTo>
                <a:lnTo>
                  <a:pt x="28961" y="5471"/>
                </a:lnTo>
                <a:lnTo>
                  <a:pt x="28955" y="5495"/>
                </a:lnTo>
                <a:lnTo>
                  <a:pt x="28950" y="5518"/>
                </a:lnTo>
                <a:lnTo>
                  <a:pt x="28943" y="5542"/>
                </a:lnTo>
                <a:lnTo>
                  <a:pt x="28936" y="5565"/>
                </a:lnTo>
                <a:lnTo>
                  <a:pt x="28927" y="5588"/>
                </a:lnTo>
                <a:lnTo>
                  <a:pt x="28918" y="5610"/>
                </a:lnTo>
                <a:lnTo>
                  <a:pt x="28825" y="5605"/>
                </a:lnTo>
                <a:lnTo>
                  <a:pt x="28733" y="5603"/>
                </a:lnTo>
                <a:lnTo>
                  <a:pt x="28640" y="5603"/>
                </a:lnTo>
                <a:lnTo>
                  <a:pt x="28548" y="5605"/>
                </a:lnTo>
                <a:lnTo>
                  <a:pt x="28456" y="5610"/>
                </a:lnTo>
                <a:lnTo>
                  <a:pt x="28364" y="5617"/>
                </a:lnTo>
                <a:lnTo>
                  <a:pt x="28274" y="5625"/>
                </a:lnTo>
                <a:lnTo>
                  <a:pt x="28183" y="5637"/>
                </a:lnTo>
                <a:lnTo>
                  <a:pt x="28092" y="5649"/>
                </a:lnTo>
                <a:lnTo>
                  <a:pt x="28003" y="5665"/>
                </a:lnTo>
                <a:lnTo>
                  <a:pt x="27913" y="5682"/>
                </a:lnTo>
                <a:lnTo>
                  <a:pt x="27825" y="5702"/>
                </a:lnTo>
                <a:lnTo>
                  <a:pt x="27737" y="5725"/>
                </a:lnTo>
                <a:lnTo>
                  <a:pt x="27650" y="5749"/>
                </a:lnTo>
                <a:lnTo>
                  <a:pt x="27564" y="5776"/>
                </a:lnTo>
                <a:lnTo>
                  <a:pt x="27478" y="5805"/>
                </a:lnTo>
                <a:lnTo>
                  <a:pt x="27437" y="5821"/>
                </a:lnTo>
                <a:lnTo>
                  <a:pt x="27394" y="5836"/>
                </a:lnTo>
                <a:lnTo>
                  <a:pt x="27352" y="5853"/>
                </a:lnTo>
                <a:lnTo>
                  <a:pt x="27311" y="5870"/>
                </a:lnTo>
                <a:lnTo>
                  <a:pt x="27269" y="5887"/>
                </a:lnTo>
                <a:lnTo>
                  <a:pt x="27228" y="5906"/>
                </a:lnTo>
                <a:lnTo>
                  <a:pt x="27187" y="5925"/>
                </a:lnTo>
                <a:lnTo>
                  <a:pt x="27147" y="5945"/>
                </a:lnTo>
                <a:lnTo>
                  <a:pt x="27107" y="5964"/>
                </a:lnTo>
                <a:lnTo>
                  <a:pt x="27066" y="5985"/>
                </a:lnTo>
                <a:lnTo>
                  <a:pt x="27026" y="6007"/>
                </a:lnTo>
                <a:lnTo>
                  <a:pt x="26988" y="6029"/>
                </a:lnTo>
                <a:lnTo>
                  <a:pt x="26948" y="6051"/>
                </a:lnTo>
                <a:lnTo>
                  <a:pt x="26910" y="6075"/>
                </a:lnTo>
                <a:lnTo>
                  <a:pt x="26871" y="6098"/>
                </a:lnTo>
                <a:lnTo>
                  <a:pt x="26833" y="6123"/>
                </a:lnTo>
                <a:lnTo>
                  <a:pt x="26795" y="6148"/>
                </a:lnTo>
                <a:lnTo>
                  <a:pt x="26758" y="6173"/>
                </a:lnTo>
                <a:lnTo>
                  <a:pt x="26721" y="6199"/>
                </a:lnTo>
                <a:lnTo>
                  <a:pt x="26684" y="6226"/>
                </a:lnTo>
                <a:lnTo>
                  <a:pt x="26648" y="6253"/>
                </a:lnTo>
                <a:lnTo>
                  <a:pt x="26612" y="6281"/>
                </a:lnTo>
                <a:lnTo>
                  <a:pt x="26577" y="6309"/>
                </a:lnTo>
                <a:lnTo>
                  <a:pt x="26541" y="6338"/>
                </a:lnTo>
                <a:lnTo>
                  <a:pt x="26507" y="6368"/>
                </a:lnTo>
                <a:lnTo>
                  <a:pt x="26473" y="6398"/>
                </a:lnTo>
                <a:lnTo>
                  <a:pt x="26438" y="6430"/>
                </a:lnTo>
                <a:lnTo>
                  <a:pt x="26405" y="6462"/>
                </a:lnTo>
                <a:lnTo>
                  <a:pt x="26372" y="6494"/>
                </a:lnTo>
                <a:lnTo>
                  <a:pt x="26339" y="6526"/>
                </a:lnTo>
                <a:lnTo>
                  <a:pt x="26307" y="6560"/>
                </a:lnTo>
                <a:lnTo>
                  <a:pt x="26275" y="6594"/>
                </a:lnTo>
                <a:lnTo>
                  <a:pt x="26232" y="6643"/>
                </a:lnTo>
                <a:lnTo>
                  <a:pt x="26191" y="6694"/>
                </a:lnTo>
                <a:lnTo>
                  <a:pt x="26152" y="6744"/>
                </a:lnTo>
                <a:lnTo>
                  <a:pt x="26113" y="6796"/>
                </a:lnTo>
                <a:lnTo>
                  <a:pt x="26076" y="6848"/>
                </a:lnTo>
                <a:lnTo>
                  <a:pt x="26041" y="6901"/>
                </a:lnTo>
                <a:lnTo>
                  <a:pt x="26006" y="6954"/>
                </a:lnTo>
                <a:lnTo>
                  <a:pt x="25973" y="7008"/>
                </a:lnTo>
                <a:lnTo>
                  <a:pt x="25942" y="7063"/>
                </a:lnTo>
                <a:lnTo>
                  <a:pt x="25911" y="7119"/>
                </a:lnTo>
                <a:lnTo>
                  <a:pt x="25882" y="7174"/>
                </a:lnTo>
                <a:lnTo>
                  <a:pt x="25855" y="7231"/>
                </a:lnTo>
                <a:lnTo>
                  <a:pt x="25829" y="7287"/>
                </a:lnTo>
                <a:lnTo>
                  <a:pt x="25804" y="7344"/>
                </a:lnTo>
                <a:lnTo>
                  <a:pt x="25780" y="7403"/>
                </a:lnTo>
                <a:lnTo>
                  <a:pt x="25758" y="7461"/>
                </a:lnTo>
                <a:lnTo>
                  <a:pt x="25738" y="7519"/>
                </a:lnTo>
                <a:lnTo>
                  <a:pt x="25719" y="7578"/>
                </a:lnTo>
                <a:lnTo>
                  <a:pt x="25701" y="7637"/>
                </a:lnTo>
                <a:lnTo>
                  <a:pt x="25684" y="7697"/>
                </a:lnTo>
                <a:lnTo>
                  <a:pt x="25669" y="7757"/>
                </a:lnTo>
                <a:lnTo>
                  <a:pt x="25655" y="7817"/>
                </a:lnTo>
                <a:lnTo>
                  <a:pt x="25643" y="7877"/>
                </a:lnTo>
                <a:lnTo>
                  <a:pt x="25631" y="7938"/>
                </a:lnTo>
                <a:lnTo>
                  <a:pt x="25622" y="7998"/>
                </a:lnTo>
                <a:lnTo>
                  <a:pt x="25614" y="8058"/>
                </a:lnTo>
                <a:lnTo>
                  <a:pt x="25606" y="8120"/>
                </a:lnTo>
                <a:lnTo>
                  <a:pt x="25601" y="8180"/>
                </a:lnTo>
                <a:lnTo>
                  <a:pt x="25597" y="8242"/>
                </a:lnTo>
                <a:lnTo>
                  <a:pt x="25595" y="8303"/>
                </a:lnTo>
                <a:lnTo>
                  <a:pt x="25593" y="8363"/>
                </a:lnTo>
                <a:lnTo>
                  <a:pt x="25593" y="8425"/>
                </a:lnTo>
                <a:lnTo>
                  <a:pt x="25595" y="8486"/>
                </a:lnTo>
                <a:lnTo>
                  <a:pt x="25597" y="8547"/>
                </a:lnTo>
                <a:lnTo>
                  <a:pt x="25601" y="8608"/>
                </a:lnTo>
                <a:lnTo>
                  <a:pt x="25607" y="8668"/>
                </a:lnTo>
                <a:lnTo>
                  <a:pt x="25614" y="8729"/>
                </a:lnTo>
                <a:lnTo>
                  <a:pt x="25622" y="8789"/>
                </a:lnTo>
                <a:lnTo>
                  <a:pt x="25632" y="8849"/>
                </a:lnTo>
                <a:lnTo>
                  <a:pt x="25644" y="8910"/>
                </a:lnTo>
                <a:lnTo>
                  <a:pt x="25656" y="8969"/>
                </a:lnTo>
                <a:lnTo>
                  <a:pt x="25670" y="9028"/>
                </a:lnTo>
                <a:lnTo>
                  <a:pt x="25686" y="9088"/>
                </a:lnTo>
                <a:lnTo>
                  <a:pt x="25702" y="9146"/>
                </a:lnTo>
                <a:lnTo>
                  <a:pt x="25721" y="9204"/>
                </a:lnTo>
                <a:lnTo>
                  <a:pt x="25740" y="9263"/>
                </a:lnTo>
                <a:lnTo>
                  <a:pt x="25762" y="9320"/>
                </a:lnTo>
                <a:lnTo>
                  <a:pt x="25783" y="9377"/>
                </a:lnTo>
                <a:lnTo>
                  <a:pt x="25807" y="9434"/>
                </a:lnTo>
                <a:lnTo>
                  <a:pt x="25832" y="9490"/>
                </a:lnTo>
                <a:lnTo>
                  <a:pt x="25859" y="9546"/>
                </a:lnTo>
                <a:lnTo>
                  <a:pt x="25888" y="9601"/>
                </a:lnTo>
                <a:lnTo>
                  <a:pt x="25917" y="9655"/>
                </a:lnTo>
                <a:lnTo>
                  <a:pt x="25948" y="9709"/>
                </a:lnTo>
                <a:lnTo>
                  <a:pt x="25980" y="9762"/>
                </a:lnTo>
                <a:lnTo>
                  <a:pt x="26015" y="9815"/>
                </a:lnTo>
                <a:lnTo>
                  <a:pt x="26050" y="9867"/>
                </a:lnTo>
                <a:lnTo>
                  <a:pt x="26086" y="9918"/>
                </a:lnTo>
                <a:lnTo>
                  <a:pt x="26124" y="9969"/>
                </a:lnTo>
                <a:lnTo>
                  <a:pt x="26163" y="10018"/>
                </a:lnTo>
                <a:lnTo>
                  <a:pt x="26205" y="10067"/>
                </a:lnTo>
                <a:lnTo>
                  <a:pt x="26247" y="10116"/>
                </a:lnTo>
                <a:lnTo>
                  <a:pt x="26290" y="10163"/>
                </a:lnTo>
                <a:lnTo>
                  <a:pt x="26336" y="10210"/>
                </a:lnTo>
                <a:lnTo>
                  <a:pt x="26383" y="10254"/>
                </a:lnTo>
                <a:lnTo>
                  <a:pt x="26430" y="10298"/>
                </a:lnTo>
                <a:lnTo>
                  <a:pt x="26479" y="10340"/>
                </a:lnTo>
                <a:lnTo>
                  <a:pt x="26528" y="10380"/>
                </a:lnTo>
                <a:lnTo>
                  <a:pt x="26579" y="10419"/>
                </a:lnTo>
                <a:lnTo>
                  <a:pt x="26630" y="10456"/>
                </a:lnTo>
                <a:lnTo>
                  <a:pt x="26682" y="10492"/>
                </a:lnTo>
                <a:lnTo>
                  <a:pt x="26735" y="10525"/>
                </a:lnTo>
                <a:lnTo>
                  <a:pt x="26788" y="10557"/>
                </a:lnTo>
                <a:lnTo>
                  <a:pt x="26843" y="10588"/>
                </a:lnTo>
                <a:lnTo>
                  <a:pt x="26897" y="10618"/>
                </a:lnTo>
                <a:lnTo>
                  <a:pt x="26954" y="10645"/>
                </a:lnTo>
                <a:lnTo>
                  <a:pt x="27010" y="10671"/>
                </a:lnTo>
                <a:lnTo>
                  <a:pt x="27067" y="10695"/>
                </a:lnTo>
                <a:lnTo>
                  <a:pt x="27124" y="10718"/>
                </a:lnTo>
                <a:lnTo>
                  <a:pt x="27182" y="10738"/>
                </a:lnTo>
                <a:lnTo>
                  <a:pt x="27240" y="10758"/>
                </a:lnTo>
                <a:lnTo>
                  <a:pt x="27298" y="10776"/>
                </a:lnTo>
                <a:lnTo>
                  <a:pt x="27357" y="10792"/>
                </a:lnTo>
                <a:lnTo>
                  <a:pt x="27417" y="10807"/>
                </a:lnTo>
                <a:lnTo>
                  <a:pt x="27476" y="10821"/>
                </a:lnTo>
                <a:lnTo>
                  <a:pt x="27535" y="10832"/>
                </a:lnTo>
                <a:lnTo>
                  <a:pt x="27596" y="10841"/>
                </a:lnTo>
                <a:lnTo>
                  <a:pt x="27655" y="10850"/>
                </a:lnTo>
                <a:lnTo>
                  <a:pt x="27716" y="10857"/>
                </a:lnTo>
                <a:lnTo>
                  <a:pt x="27776" y="10862"/>
                </a:lnTo>
                <a:lnTo>
                  <a:pt x="27836" y="10865"/>
                </a:lnTo>
                <a:lnTo>
                  <a:pt x="27897" y="10867"/>
                </a:lnTo>
                <a:lnTo>
                  <a:pt x="27956" y="10868"/>
                </a:lnTo>
                <a:lnTo>
                  <a:pt x="28016" y="10867"/>
                </a:lnTo>
                <a:lnTo>
                  <a:pt x="28077" y="10864"/>
                </a:lnTo>
                <a:lnTo>
                  <a:pt x="28136" y="10860"/>
                </a:lnTo>
                <a:lnTo>
                  <a:pt x="28195" y="10854"/>
                </a:lnTo>
                <a:lnTo>
                  <a:pt x="28255" y="10847"/>
                </a:lnTo>
                <a:lnTo>
                  <a:pt x="28314" y="10838"/>
                </a:lnTo>
                <a:lnTo>
                  <a:pt x="28372" y="10828"/>
                </a:lnTo>
                <a:lnTo>
                  <a:pt x="28431" y="10815"/>
                </a:lnTo>
                <a:lnTo>
                  <a:pt x="28488" y="10802"/>
                </a:lnTo>
                <a:lnTo>
                  <a:pt x="28545" y="10786"/>
                </a:lnTo>
                <a:lnTo>
                  <a:pt x="28603" y="10770"/>
                </a:lnTo>
                <a:lnTo>
                  <a:pt x="28659" y="10752"/>
                </a:lnTo>
                <a:lnTo>
                  <a:pt x="28714" y="10732"/>
                </a:lnTo>
                <a:lnTo>
                  <a:pt x="28769" y="10710"/>
                </a:lnTo>
                <a:lnTo>
                  <a:pt x="28823" y="10687"/>
                </a:lnTo>
                <a:lnTo>
                  <a:pt x="28877" y="10662"/>
                </a:lnTo>
                <a:lnTo>
                  <a:pt x="28930" y="10636"/>
                </a:lnTo>
                <a:lnTo>
                  <a:pt x="28983" y="10609"/>
                </a:lnTo>
                <a:lnTo>
                  <a:pt x="29034" y="10580"/>
                </a:lnTo>
                <a:lnTo>
                  <a:pt x="29083" y="10549"/>
                </a:lnTo>
                <a:lnTo>
                  <a:pt x="29133" y="10517"/>
                </a:lnTo>
                <a:lnTo>
                  <a:pt x="29181" y="10482"/>
                </a:lnTo>
                <a:lnTo>
                  <a:pt x="29229" y="10447"/>
                </a:lnTo>
                <a:lnTo>
                  <a:pt x="29276" y="10411"/>
                </a:lnTo>
                <a:lnTo>
                  <a:pt x="29321" y="10372"/>
                </a:lnTo>
                <a:lnTo>
                  <a:pt x="29366" y="10332"/>
                </a:lnTo>
                <a:lnTo>
                  <a:pt x="29408" y="10291"/>
                </a:lnTo>
                <a:lnTo>
                  <a:pt x="29450" y="10247"/>
                </a:lnTo>
                <a:lnTo>
                  <a:pt x="29491" y="10202"/>
                </a:lnTo>
                <a:lnTo>
                  <a:pt x="29530" y="10157"/>
                </a:lnTo>
                <a:lnTo>
                  <a:pt x="29569" y="10109"/>
                </a:lnTo>
                <a:lnTo>
                  <a:pt x="29605" y="10060"/>
                </a:lnTo>
                <a:lnTo>
                  <a:pt x="29640" y="10009"/>
                </a:lnTo>
                <a:lnTo>
                  <a:pt x="29674" y="9957"/>
                </a:lnTo>
                <a:lnTo>
                  <a:pt x="29707" y="9903"/>
                </a:lnTo>
                <a:lnTo>
                  <a:pt x="29727" y="9868"/>
                </a:lnTo>
                <a:lnTo>
                  <a:pt x="29746" y="9833"/>
                </a:lnTo>
                <a:lnTo>
                  <a:pt x="29764" y="9798"/>
                </a:lnTo>
                <a:lnTo>
                  <a:pt x="29783" y="9761"/>
                </a:lnTo>
                <a:lnTo>
                  <a:pt x="29800" y="9726"/>
                </a:lnTo>
                <a:lnTo>
                  <a:pt x="29817" y="9688"/>
                </a:lnTo>
                <a:lnTo>
                  <a:pt x="29833" y="9652"/>
                </a:lnTo>
                <a:lnTo>
                  <a:pt x="29850" y="9614"/>
                </a:lnTo>
                <a:lnTo>
                  <a:pt x="29864" y="9577"/>
                </a:lnTo>
                <a:lnTo>
                  <a:pt x="29879" y="9538"/>
                </a:lnTo>
                <a:lnTo>
                  <a:pt x="29893" y="9501"/>
                </a:lnTo>
                <a:lnTo>
                  <a:pt x="29906" y="9462"/>
                </a:lnTo>
                <a:lnTo>
                  <a:pt x="29918" y="9424"/>
                </a:lnTo>
                <a:lnTo>
                  <a:pt x="29931" y="9384"/>
                </a:lnTo>
                <a:lnTo>
                  <a:pt x="29942" y="9346"/>
                </a:lnTo>
                <a:lnTo>
                  <a:pt x="29953" y="9306"/>
                </a:lnTo>
                <a:lnTo>
                  <a:pt x="29962" y="9267"/>
                </a:lnTo>
                <a:lnTo>
                  <a:pt x="29971" y="9227"/>
                </a:lnTo>
                <a:lnTo>
                  <a:pt x="29980" y="9188"/>
                </a:lnTo>
                <a:lnTo>
                  <a:pt x="29988" y="9147"/>
                </a:lnTo>
                <a:lnTo>
                  <a:pt x="29994" y="9108"/>
                </a:lnTo>
                <a:lnTo>
                  <a:pt x="30001" y="9068"/>
                </a:lnTo>
                <a:lnTo>
                  <a:pt x="30006" y="9027"/>
                </a:lnTo>
                <a:lnTo>
                  <a:pt x="30011" y="8988"/>
                </a:lnTo>
                <a:lnTo>
                  <a:pt x="30015" y="8947"/>
                </a:lnTo>
                <a:lnTo>
                  <a:pt x="30018" y="8908"/>
                </a:lnTo>
                <a:lnTo>
                  <a:pt x="30020" y="8867"/>
                </a:lnTo>
                <a:lnTo>
                  <a:pt x="30021" y="8827"/>
                </a:lnTo>
                <a:lnTo>
                  <a:pt x="30023" y="8787"/>
                </a:lnTo>
                <a:lnTo>
                  <a:pt x="30023" y="8747"/>
                </a:lnTo>
                <a:lnTo>
                  <a:pt x="30021" y="8707"/>
                </a:lnTo>
                <a:lnTo>
                  <a:pt x="30019" y="8667"/>
                </a:lnTo>
                <a:lnTo>
                  <a:pt x="30017" y="8628"/>
                </a:lnTo>
                <a:lnTo>
                  <a:pt x="30013" y="8588"/>
                </a:lnTo>
                <a:lnTo>
                  <a:pt x="30009" y="8549"/>
                </a:lnTo>
                <a:lnTo>
                  <a:pt x="30004" y="8509"/>
                </a:lnTo>
                <a:lnTo>
                  <a:pt x="29998" y="8471"/>
                </a:lnTo>
                <a:lnTo>
                  <a:pt x="29990" y="8432"/>
                </a:lnTo>
                <a:lnTo>
                  <a:pt x="29982" y="8394"/>
                </a:lnTo>
                <a:lnTo>
                  <a:pt x="29974" y="8355"/>
                </a:lnTo>
                <a:lnTo>
                  <a:pt x="29963" y="8317"/>
                </a:lnTo>
                <a:lnTo>
                  <a:pt x="29953" y="8279"/>
                </a:lnTo>
                <a:lnTo>
                  <a:pt x="29941" y="8242"/>
                </a:lnTo>
                <a:lnTo>
                  <a:pt x="29928" y="8204"/>
                </a:lnTo>
                <a:lnTo>
                  <a:pt x="29914" y="8168"/>
                </a:lnTo>
                <a:lnTo>
                  <a:pt x="29900" y="8130"/>
                </a:lnTo>
                <a:lnTo>
                  <a:pt x="29884" y="8095"/>
                </a:lnTo>
                <a:lnTo>
                  <a:pt x="29867" y="8058"/>
                </a:lnTo>
                <a:lnTo>
                  <a:pt x="29850" y="8023"/>
                </a:lnTo>
                <a:lnTo>
                  <a:pt x="29831" y="7989"/>
                </a:lnTo>
                <a:lnTo>
                  <a:pt x="29811" y="7954"/>
                </a:lnTo>
                <a:lnTo>
                  <a:pt x="29790" y="7920"/>
                </a:lnTo>
                <a:lnTo>
                  <a:pt x="29767" y="7887"/>
                </a:lnTo>
                <a:lnTo>
                  <a:pt x="29745" y="7853"/>
                </a:lnTo>
                <a:lnTo>
                  <a:pt x="29721" y="7821"/>
                </a:lnTo>
                <a:lnTo>
                  <a:pt x="29696" y="7789"/>
                </a:lnTo>
                <a:lnTo>
                  <a:pt x="29670" y="7758"/>
                </a:lnTo>
                <a:lnTo>
                  <a:pt x="29643" y="7726"/>
                </a:lnTo>
                <a:lnTo>
                  <a:pt x="29613" y="7696"/>
                </a:lnTo>
                <a:lnTo>
                  <a:pt x="29584" y="7666"/>
                </a:lnTo>
                <a:lnTo>
                  <a:pt x="29553" y="7637"/>
                </a:lnTo>
                <a:lnTo>
                  <a:pt x="29522" y="7609"/>
                </a:lnTo>
                <a:lnTo>
                  <a:pt x="29488" y="7581"/>
                </a:lnTo>
                <a:lnTo>
                  <a:pt x="29454" y="7554"/>
                </a:lnTo>
                <a:lnTo>
                  <a:pt x="29417" y="7517"/>
                </a:lnTo>
                <a:lnTo>
                  <a:pt x="29384" y="7487"/>
                </a:lnTo>
                <a:lnTo>
                  <a:pt x="29355" y="7461"/>
                </a:lnTo>
                <a:lnTo>
                  <a:pt x="29331" y="7439"/>
                </a:lnTo>
                <a:lnTo>
                  <a:pt x="29297" y="7412"/>
                </a:lnTo>
                <a:lnTo>
                  <a:pt x="29285" y="7403"/>
                </a:lnTo>
                <a:close/>
              </a:path>
            </a:pathLst>
          </a:custGeom>
          <a:solidFill>
            <a:srgbClr val="47BAB8"/>
          </a:solidFill>
          <a:ln w="38100">
            <a:solidFill>
              <a:schemeClr val="bg1"/>
            </a:solidFill>
          </a:ln>
          <a:effectLst>
            <a:outerShdw blurRad="57150" dist="19050" dir="5400000" algn="ctr" rotWithShape="0">
              <a:srgbClr val="000000">
                <a:alpha val="63000"/>
              </a:srgbClr>
            </a:outerShdw>
          </a:effectLst>
        </p:spPr>
        <p:txBody>
          <a:bodyPr rIns="378000" anchor="ctr">
            <a:normAutofit/>
          </a:bodyPr>
          <a:lstStyle/>
          <a:p>
            <a:pPr algn="ctr" defTabSz="1371600">
              <a:defRPr/>
            </a:pPr>
            <a:r>
              <a:rPr lang="en-US" altLang="zh-CN" sz="3000" kern="0">
                <a:solidFill>
                  <a:srgbClr val="FFFFFF"/>
                </a:solidFill>
                <a:latin typeface="#9Slide03 AllRoundGothic" panose="020B0703020202020104" pitchFamily="34" charset="0"/>
                <a:ea typeface="微软雅黑"/>
                <a:cs typeface="+mn-ea"/>
                <a:sym typeface="+mn-lt"/>
              </a:rPr>
              <a:t>Câu 20</a:t>
            </a:r>
            <a:endParaRPr lang="zh-CN" altLang="en-US" sz="3000" kern="0" dirty="0">
              <a:solidFill>
                <a:srgbClr val="FFFFFF"/>
              </a:solidFill>
              <a:latin typeface="#9Slide03 AllRoundGothic" panose="020B0703020202020104" pitchFamily="34" charset="0"/>
              <a:ea typeface="微软雅黑"/>
              <a:cs typeface="+mn-ea"/>
              <a:sym typeface="+mn-lt"/>
            </a:endParaRPr>
          </a:p>
        </p:txBody>
      </p:sp>
      <p:sp>
        <p:nvSpPr>
          <p:cNvPr id="12" name="MH_Text_1" descr="n23 Fb Tran Manh Tung">
            <a:extLst>
              <a:ext uri="{FF2B5EF4-FFF2-40B4-BE49-F238E27FC236}">
                <a16:creationId xmlns:a16="http://schemas.microsoft.com/office/drawing/2014/main" id="{CED61294-3669-2692-0492-A71E56B9084C}"/>
              </a:ext>
            </a:extLst>
          </p:cNvPr>
          <p:cNvSpPr txBox="1">
            <a:spLocks noChangeArrowheads="1"/>
          </p:cNvSpPr>
          <p:nvPr>
            <p:custDataLst>
              <p:tags r:id="rId3"/>
            </p:custDataLst>
          </p:nvPr>
        </p:nvSpPr>
        <p:spPr bwMode="auto">
          <a:xfrm>
            <a:off x="3474720" y="2032149"/>
            <a:ext cx="13975080" cy="1381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just"/>
            <a:r>
              <a:rPr lang="en-US" sz="2800"/>
              <a:t>+ Năng lượng hạt nhân có mặt tích cực, và tiêu cực? </a:t>
            </a:r>
          </a:p>
          <a:p>
            <a:pPr lvl="0" algn="just"/>
            <a:r>
              <a:rPr lang="en-US" sz="2800"/>
              <a:t>+ Điều gì sẽ xảy ra nếu không kiểm soát được phản ứng hạt nhân và sử dụng năng lượng này không vì mục đích hòa bình?</a:t>
            </a:r>
          </a:p>
        </p:txBody>
      </p:sp>
      <p:sp>
        <p:nvSpPr>
          <p:cNvPr id="2" name="MH_Other_5" descr="n23 Fb Tran Manh Tung">
            <a:extLst>
              <a:ext uri="{FF2B5EF4-FFF2-40B4-BE49-F238E27FC236}">
                <a16:creationId xmlns:a16="http://schemas.microsoft.com/office/drawing/2014/main" id="{F15B6D15-C60E-5DFD-3471-B2FCD1B58267}"/>
              </a:ext>
            </a:extLst>
          </p:cNvPr>
          <p:cNvSpPr>
            <a:spLocks noChangeArrowheads="1"/>
          </p:cNvSpPr>
          <p:nvPr>
            <p:custDataLst>
              <p:tags r:id="rId4"/>
            </p:custDataLst>
          </p:nvPr>
        </p:nvSpPr>
        <p:spPr bwMode="auto">
          <a:xfrm rot="1805303" flipH="1">
            <a:off x="1405753" y="720126"/>
            <a:ext cx="1172424" cy="1010529"/>
          </a:xfrm>
          <a:prstGeom prst="triangle">
            <a:avLst>
              <a:gd name="adj" fmla="val 50000"/>
            </a:avLst>
          </a:prstGeom>
          <a:solidFill>
            <a:srgbClr val="FFC305">
              <a:lumMod val="40000"/>
              <a:lumOff val="60000"/>
            </a:srgbClr>
          </a:solidFill>
          <a:ln>
            <a:noFill/>
          </a:ln>
        </p:spPr>
        <p:txBody>
          <a:bodyPr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just" defTabSz="1371600">
              <a:lnSpc>
                <a:spcPct val="130000"/>
              </a:lnSpc>
              <a:defRPr/>
            </a:pPr>
            <a:endParaRPr lang="zh-CN" altLang="en-US" sz="2700" kern="0">
              <a:solidFill>
                <a:srgbClr val="FFFFFF"/>
              </a:solidFill>
              <a:latin typeface="微软雅黑"/>
              <a:ea typeface="微软雅黑"/>
              <a:cs typeface="+mn-ea"/>
              <a:sym typeface="+mn-lt"/>
            </a:endParaRPr>
          </a:p>
        </p:txBody>
      </p:sp>
      <p:sp>
        <p:nvSpPr>
          <p:cNvPr id="18" name="MH_Other_6" descr="n23 Fb Tran Manh Tung">
            <a:extLst>
              <a:ext uri="{FF2B5EF4-FFF2-40B4-BE49-F238E27FC236}">
                <a16:creationId xmlns:a16="http://schemas.microsoft.com/office/drawing/2014/main" id="{2A3C7E10-0D2C-00C3-11B5-7B2169E7FFE6}"/>
              </a:ext>
            </a:extLst>
          </p:cNvPr>
          <p:cNvSpPr>
            <a:spLocks/>
          </p:cNvSpPr>
          <p:nvPr>
            <p:custDataLst>
              <p:tags r:id="rId5"/>
            </p:custDataLst>
          </p:nvPr>
        </p:nvSpPr>
        <p:spPr bwMode="auto">
          <a:xfrm>
            <a:off x="484006" y="200500"/>
            <a:ext cx="1558878" cy="1796498"/>
          </a:xfrm>
          <a:custGeom>
            <a:avLst/>
            <a:gdLst>
              <a:gd name="T0" fmla="*/ 477 w 1030516"/>
              <a:gd name="T1" fmla="*/ 0 h 1186577"/>
              <a:gd name="T2" fmla="*/ 678091 w 1030516"/>
              <a:gd name="T3" fmla="*/ 389224 h 1186577"/>
              <a:gd name="T4" fmla="*/ 0 w 1030516"/>
              <a:gd name="T5" fmla="*/ 783469 h 1186577"/>
              <a:gd name="T6" fmla="*/ 0 60000 65536"/>
              <a:gd name="T7" fmla="*/ 0 60000 65536"/>
              <a:gd name="T8" fmla="*/ 0 60000 65536"/>
              <a:gd name="T9" fmla="*/ 0 w 1030516"/>
              <a:gd name="T10" fmla="*/ 0 h 1186577"/>
              <a:gd name="T11" fmla="*/ 1030516 w 1030516"/>
              <a:gd name="T12" fmla="*/ 1186577 h 1186577"/>
            </a:gdLst>
            <a:ahLst/>
            <a:cxnLst>
              <a:cxn ang="T6">
                <a:pos x="T0" y="T1"/>
              </a:cxn>
              <a:cxn ang="T7">
                <a:pos x="T2" y="T3"/>
              </a:cxn>
              <a:cxn ang="T8">
                <a:pos x="T4" y="T5"/>
              </a:cxn>
            </a:cxnLst>
            <a:rect l="T9" t="T10" r="T11" b="T12"/>
            <a:pathLst>
              <a:path w="1030516" h="1186577">
                <a:moveTo>
                  <a:pt x="724" y="0"/>
                </a:moveTo>
                <a:lnTo>
                  <a:pt x="1030516" y="589487"/>
                </a:lnTo>
                <a:lnTo>
                  <a:pt x="0" y="1186577"/>
                </a:lnTo>
                <a:lnTo>
                  <a:pt x="724" y="0"/>
                </a:lnTo>
                <a:close/>
              </a:path>
            </a:pathLst>
          </a:custGeom>
          <a:solidFill>
            <a:srgbClr val="F97F08"/>
          </a:solidFill>
          <a:ln>
            <a:noFill/>
          </a:ln>
        </p:spPr>
        <p:txBody>
          <a:bodyPr rIns="648000" anchor="ctr"/>
          <a:lstStyle>
            <a:lvl1pPr>
              <a:defRPr>
                <a:solidFill>
                  <a:schemeClr val="tx1"/>
                </a:solidFill>
                <a:latin typeface="等线" pitchFamily="2" charset="-122"/>
                <a:ea typeface="等线" pitchFamily="2" charset="-122"/>
              </a:defRPr>
            </a:lvl1pPr>
            <a:lvl2pPr marL="742950" indent="-285750">
              <a:defRPr>
                <a:solidFill>
                  <a:schemeClr val="tx1"/>
                </a:solidFill>
                <a:latin typeface="等线" pitchFamily="2" charset="-122"/>
                <a:ea typeface="等线" pitchFamily="2" charset="-122"/>
              </a:defRPr>
            </a:lvl2pPr>
            <a:lvl3pPr marL="1143000" indent="-228600">
              <a:defRPr>
                <a:solidFill>
                  <a:schemeClr val="tx1"/>
                </a:solidFill>
                <a:latin typeface="等线" pitchFamily="2" charset="-122"/>
                <a:ea typeface="等线" pitchFamily="2" charset="-122"/>
              </a:defRPr>
            </a:lvl3pPr>
            <a:lvl4pPr marL="1600200" indent="-228600">
              <a:defRPr>
                <a:solidFill>
                  <a:schemeClr val="tx1"/>
                </a:solidFill>
                <a:latin typeface="等线" pitchFamily="2" charset="-122"/>
                <a:ea typeface="等线" pitchFamily="2" charset="-122"/>
              </a:defRPr>
            </a:lvl4pPr>
            <a:lvl5pPr marL="2057400" indent="-228600">
              <a:defRPr>
                <a:solidFill>
                  <a:schemeClr val="tx1"/>
                </a:solidFill>
                <a:latin typeface="等线" pitchFamily="2" charset="-122"/>
                <a:ea typeface="等线" pitchFamily="2" charset="-122"/>
              </a:defRPr>
            </a:lvl5pPr>
            <a:lvl6pPr marL="2514600" indent="-228600" eaLnBrk="0" fontAlgn="base" hangingPunct="0">
              <a:spcBef>
                <a:spcPct val="0"/>
              </a:spcBef>
              <a:spcAft>
                <a:spcPct val="0"/>
              </a:spcAft>
              <a:defRPr>
                <a:solidFill>
                  <a:schemeClr val="tx1"/>
                </a:solidFill>
                <a:latin typeface="等线" pitchFamily="2" charset="-122"/>
                <a:ea typeface="等线" pitchFamily="2" charset="-122"/>
              </a:defRPr>
            </a:lvl6pPr>
            <a:lvl7pPr marL="2971800" indent="-228600" eaLnBrk="0" fontAlgn="base" hangingPunct="0">
              <a:spcBef>
                <a:spcPct val="0"/>
              </a:spcBef>
              <a:spcAft>
                <a:spcPct val="0"/>
              </a:spcAft>
              <a:defRPr>
                <a:solidFill>
                  <a:schemeClr val="tx1"/>
                </a:solidFill>
                <a:latin typeface="等线" pitchFamily="2" charset="-122"/>
                <a:ea typeface="等线" pitchFamily="2" charset="-122"/>
              </a:defRPr>
            </a:lvl7pPr>
            <a:lvl8pPr marL="3429000" indent="-228600" eaLnBrk="0" fontAlgn="base" hangingPunct="0">
              <a:spcBef>
                <a:spcPct val="0"/>
              </a:spcBef>
              <a:spcAft>
                <a:spcPct val="0"/>
              </a:spcAft>
              <a:defRPr>
                <a:solidFill>
                  <a:schemeClr val="tx1"/>
                </a:solidFill>
                <a:latin typeface="等线" pitchFamily="2" charset="-122"/>
                <a:ea typeface="等线" pitchFamily="2" charset="-122"/>
              </a:defRPr>
            </a:lvl8pPr>
            <a:lvl9pPr marL="3886200" indent="-228600" eaLnBrk="0" fontAlgn="base" hangingPunct="0">
              <a:spcBef>
                <a:spcPct val="0"/>
              </a:spcBef>
              <a:spcAft>
                <a:spcPct val="0"/>
              </a:spcAft>
              <a:defRPr>
                <a:solidFill>
                  <a:schemeClr val="tx1"/>
                </a:solidFill>
                <a:latin typeface="等线" pitchFamily="2" charset="-122"/>
                <a:ea typeface="等线" pitchFamily="2" charset="-122"/>
              </a:defRPr>
            </a:lvl9pPr>
          </a:lstStyle>
          <a:p>
            <a:pPr algn="ctr" defTabSz="1371600">
              <a:defRPr/>
            </a:pPr>
            <a:r>
              <a:rPr lang="en-US" altLang="zh-CN" sz="4200" kern="0">
                <a:solidFill>
                  <a:srgbClr val="FFFFFF"/>
                </a:solidFill>
                <a:latin typeface="微软雅黑"/>
                <a:ea typeface="微软雅黑"/>
                <a:cs typeface="+mn-ea"/>
                <a:sym typeface="+mn-lt"/>
              </a:rPr>
              <a:t>II</a:t>
            </a:r>
            <a:endParaRPr lang="zh-CN" altLang="en-US" sz="4200" kern="0" dirty="0">
              <a:solidFill>
                <a:srgbClr val="FFFFFF"/>
              </a:solidFill>
              <a:latin typeface="微软雅黑"/>
              <a:ea typeface="微软雅黑"/>
              <a:cs typeface="+mn-ea"/>
              <a:sym typeface="+mn-lt"/>
            </a:endParaRPr>
          </a:p>
        </p:txBody>
      </p:sp>
      <p:grpSp>
        <p:nvGrpSpPr>
          <p:cNvPr id="7" name="Group 6" descr="n23 Fb Tran Manh Tung">
            <a:extLst>
              <a:ext uri="{FF2B5EF4-FFF2-40B4-BE49-F238E27FC236}">
                <a16:creationId xmlns:a16="http://schemas.microsoft.com/office/drawing/2014/main" id="{30B47439-2745-C9DE-FC7B-E3A7CBC80EB2}"/>
              </a:ext>
            </a:extLst>
          </p:cNvPr>
          <p:cNvGrpSpPr/>
          <p:nvPr/>
        </p:nvGrpSpPr>
        <p:grpSpPr>
          <a:xfrm>
            <a:off x="29005" y="3159918"/>
            <a:ext cx="2942253" cy="2468880"/>
            <a:chOff x="29005" y="3159918"/>
            <a:chExt cx="2942253" cy="2468880"/>
          </a:xfrm>
        </p:grpSpPr>
        <p:pic>
          <p:nvPicPr>
            <p:cNvPr id="26626" name="Picture 2" descr="100+ Ảnh GIF buồn đẹp nhất | toplist - đăng tin nhà đất miễn phí ,rao vặt  bất động sản,trang nhà đất,mua bán nhà đất,rao vặt nhà đất">
              <a:extLst>
                <a:ext uri="{FF2B5EF4-FFF2-40B4-BE49-F238E27FC236}">
                  <a16:creationId xmlns:a16="http://schemas.microsoft.com/office/drawing/2014/main" id="{B0349687-B332-DCC9-C36A-73890BC74929}"/>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9005" y="3159918"/>
              <a:ext cx="2468880" cy="246888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9081ED3F-9D2C-89E9-AA49-FAF23EDA9717}"/>
                </a:ext>
              </a:extLst>
            </p:cNvPr>
            <p:cNvSpPr txBox="1"/>
            <p:nvPr/>
          </p:nvSpPr>
          <p:spPr>
            <a:xfrm>
              <a:off x="1991965" y="3461655"/>
              <a:ext cx="979293" cy="1758045"/>
            </a:xfrm>
            <a:prstGeom prst="rect">
              <a:avLst/>
            </a:prstGeom>
            <a:noFill/>
          </p:spPr>
          <p:txBody>
            <a:bodyPr wrap="square">
              <a:spAutoFit/>
            </a:bodyPr>
            <a:lstStyle/>
            <a:p>
              <a:pPr algn="ctr">
                <a:lnSpc>
                  <a:spcPct val="115000"/>
                </a:lnSpc>
              </a:pPr>
              <a:r>
                <a:rPr lang="en-US" sz="3200" b="1">
                  <a:effectLst/>
                  <a:latin typeface="Calibri" panose="020F0502020204030204" pitchFamily="34" charset="0"/>
                  <a:ea typeface="Calibri" panose="020F0502020204030204" pitchFamily="34" charset="0"/>
                  <a:cs typeface="Calibri" panose="020F0502020204030204" pitchFamily="34" charset="0"/>
                </a:rPr>
                <a:t>Mặt tiêu cực</a:t>
              </a:r>
              <a:endParaRPr lang="en-US" sz="3200">
                <a:effectLst/>
                <a:latin typeface="Calibri" panose="020F0502020204030204" pitchFamily="34" charset="0"/>
                <a:ea typeface="Calibri" panose="020F0502020204030204" pitchFamily="34" charset="0"/>
                <a:cs typeface="Calibri" panose="020F0502020204030204" pitchFamily="34" charset="0"/>
              </a:endParaRPr>
            </a:p>
          </p:txBody>
        </p:sp>
      </p:grpSp>
      <p:sp>
        <p:nvSpPr>
          <p:cNvPr id="9" name="TextBox 8" descr="n23 Fb Tran Manh Tung">
            <a:extLst>
              <a:ext uri="{FF2B5EF4-FFF2-40B4-BE49-F238E27FC236}">
                <a16:creationId xmlns:a16="http://schemas.microsoft.com/office/drawing/2014/main" id="{2D369C96-C3EF-FE89-E78F-FE97F802B709}"/>
              </a:ext>
            </a:extLst>
          </p:cNvPr>
          <p:cNvSpPr txBox="1"/>
          <p:nvPr/>
        </p:nvSpPr>
        <p:spPr>
          <a:xfrm>
            <a:off x="10689900" y="7581900"/>
            <a:ext cx="7104609" cy="2540824"/>
          </a:xfrm>
          <a:prstGeom prst="rect">
            <a:avLst/>
          </a:prstGeom>
          <a:solidFill>
            <a:schemeClr val="bg1">
              <a:alpha val="50000"/>
            </a:schemeClr>
          </a:solidFill>
        </p:spPr>
        <p:txBody>
          <a:bodyPr wrap="square">
            <a:spAutoFit/>
          </a:bodyPr>
          <a:lstStyle/>
          <a:p>
            <a:pPr marL="342900" lvl="0" indent="-342900" algn="just">
              <a:lnSpc>
                <a:spcPct val="115000"/>
              </a:lnSpc>
              <a:buFont typeface="Wingdings" panose="05000000000000000000" pitchFamily="2" charset="2"/>
              <a:buChar char=""/>
            </a:pPr>
            <a:r>
              <a:rPr lang="en-US" sz="2800">
                <a:effectLst/>
                <a:latin typeface="Calibri" panose="020F0502020204030204" pitchFamily="34" charset="0"/>
                <a:ea typeface="Times New Roman" panose="02020603050405020304" pitchFamily="18" charset="0"/>
                <a:cs typeface="Calibri" panose="020F0502020204030204" pitchFamily="34" charset="0"/>
              </a:rPr>
              <a:t>Nếu không kiểm soát được phản ứng hạt nhân và sử dụng năng lượng này không vì mục đích sẽ gây ra vụ nổ lớn trên diện rộng, tàn phá mọi thứ xung quanh. Bức xạ gây ra tồn tại rất lâu và gây ra các bệnh tật. </a:t>
            </a:r>
          </a:p>
        </p:txBody>
      </p:sp>
    </p:spTree>
    <p:extLst>
      <p:ext uri="{BB962C8B-B14F-4D97-AF65-F5344CB8AC3E}">
        <p14:creationId xmlns:p14="http://schemas.microsoft.com/office/powerpoint/2010/main" val="953945682"/>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500"/>
                                        <p:tgtEl>
                                          <p:spTgt spid="10"/>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xit" presetSubtype="0" fill="hold" nodeType="clickEffect">
                                  <p:stCondLst>
                                    <p:cond delay="0"/>
                                  </p:stCondLst>
                                  <p:childTnLst>
                                    <p:animEffect transition="out" filter="fade">
                                      <p:cBhvr>
                                        <p:cTn id="18" dur="500"/>
                                        <p:tgtEl>
                                          <p:spTgt spid="10"/>
                                        </p:tgtEl>
                                      </p:cBhvr>
                                    </p:animEffect>
                                    <p:set>
                                      <p:cBhvr>
                                        <p:cTn id="19" dur="1" fill="hold">
                                          <p:stCondLst>
                                            <p:cond delay="499"/>
                                          </p:stCondLst>
                                        </p:cTn>
                                        <p:tgtEl>
                                          <p:spTgt spid="10"/>
                                        </p:tgtEl>
                                        <p:attrNameLst>
                                          <p:attrName>style.visibility</p:attrName>
                                        </p:attrNameLst>
                                      </p:cBhvr>
                                      <p:to>
                                        <p:strVal val="hidden"/>
                                      </p:to>
                                    </p:set>
                                  </p:childTnLst>
                                </p:cTn>
                              </p:par>
                              <p:par>
                                <p:cTn id="20" presetID="10" presetClass="entr" presetSubtype="0" fill="hold" nodeType="with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fade">
                                      <p:cBhvr>
                                        <p:cTn id="22" dur="500"/>
                                        <p:tgtEl>
                                          <p:spTgt spid="2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6"/>
                                        </p:tgtEl>
                                        <p:attrNameLst>
                                          <p:attrName>style.visibility</p:attrName>
                                        </p:attrNameLst>
                                      </p:cBhvr>
                                      <p:to>
                                        <p:strVal val="visible"/>
                                      </p:to>
                                    </p:set>
                                    <p:animEffect transition="in" filter="fade">
                                      <p:cBhvr>
                                        <p:cTn id="27" dur="500"/>
                                        <p:tgtEl>
                                          <p:spTgt spid="2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9"/>
                                        </p:tgtEl>
                                        <p:attrNameLst>
                                          <p:attrName>style.visibility</p:attrName>
                                        </p:attrNameLst>
                                      </p:cBhvr>
                                      <p:to>
                                        <p:strVal val="visible"/>
                                      </p:to>
                                    </p:set>
                                    <p:animEffect transition="in" filter="fade">
                                      <p:cBhvr>
                                        <p:cTn id="32" dur="500"/>
                                        <p:tgtEl>
                                          <p:spTgt spid="29"/>
                                        </p:tgtEl>
                                      </p:cBhvr>
                                    </p:animEffect>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fade">
                                      <p:cBhvr>
                                        <p:cTn id="37" dur="1000"/>
                                        <p:tgtEl>
                                          <p:spTgt spid="9"/>
                                        </p:tgtEl>
                                      </p:cBhvr>
                                    </p:animEffect>
                                    <p:anim calcmode="lin" valueType="num">
                                      <p:cBhvr>
                                        <p:cTn id="38" dur="1000" fill="hold"/>
                                        <p:tgtEl>
                                          <p:spTgt spid="9"/>
                                        </p:tgtEl>
                                        <p:attrNameLst>
                                          <p:attrName>ppt_x</p:attrName>
                                        </p:attrNameLst>
                                      </p:cBhvr>
                                      <p:tavLst>
                                        <p:tav tm="0">
                                          <p:val>
                                            <p:strVal val="#ppt_x"/>
                                          </p:val>
                                        </p:tav>
                                        <p:tav tm="100000">
                                          <p:val>
                                            <p:strVal val="#ppt_x"/>
                                          </p:val>
                                        </p:tav>
                                      </p:tavLst>
                                    </p:anim>
                                    <p:anim calcmode="lin" valueType="num">
                                      <p:cBhvr>
                                        <p:cTn id="3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descr="n23 Fb Tran Manh Tung">
            <a:extLst>
              <a:ext uri="{FF2B5EF4-FFF2-40B4-BE49-F238E27FC236}">
                <a16:creationId xmlns:a16="http://schemas.microsoft.com/office/drawing/2014/main" id="{51C59520-745E-BA45-5845-104944A738DC}"/>
              </a:ext>
            </a:extLst>
          </p:cNvPr>
          <p:cNvSpPr txBox="1"/>
          <p:nvPr/>
        </p:nvSpPr>
        <p:spPr>
          <a:xfrm>
            <a:off x="484006" y="5638546"/>
            <a:ext cx="2990714" cy="2324354"/>
          </a:xfrm>
          <a:prstGeom prst="rect">
            <a:avLst/>
          </a:prstGeom>
          <a:noFill/>
        </p:spPr>
        <p:txBody>
          <a:bodyPr wrap="square">
            <a:spAutoFit/>
          </a:bodyPr>
          <a:lstStyle/>
          <a:p>
            <a:pPr marL="90805" algn="just">
              <a:lnSpc>
                <a:spcPct val="115000"/>
              </a:lnSpc>
            </a:pPr>
            <a:r>
              <a:rPr lang="en-US" sz="3200" b="1" i="1">
                <a:effectLst/>
                <a:latin typeface="Calibri" panose="020F0502020204030204" pitchFamily="34" charset="0"/>
                <a:ea typeface="Calibri" panose="020F0502020204030204" pitchFamily="34" charset="0"/>
                <a:cs typeface="Calibri" panose="020F0502020204030204" pitchFamily="34" charset="0"/>
              </a:rPr>
              <a:t>* Các quốc gia hiện đang sở hữu vũ khí hạt nhân:</a:t>
            </a:r>
            <a:endParaRPr lang="en-US" sz="3200">
              <a:effectLst/>
              <a:latin typeface="Calibri" panose="020F0502020204030204" pitchFamily="34" charset="0"/>
              <a:ea typeface="Calibri" panose="020F0502020204030204" pitchFamily="34" charset="0"/>
              <a:cs typeface="Calibri" panose="020F0502020204030204" pitchFamily="34" charset="0"/>
            </a:endParaRPr>
          </a:p>
        </p:txBody>
      </p:sp>
      <p:pic>
        <p:nvPicPr>
          <p:cNvPr id="35" name="图片 34" descr="n23 Fb Tran Manh Tung"/>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3715999" y="-2931"/>
            <a:ext cx="4560277" cy="2378193"/>
          </a:xfrm>
          <a:prstGeom prst="rect">
            <a:avLst/>
          </a:prstGeom>
        </p:spPr>
      </p:pic>
      <p:sp>
        <p:nvSpPr>
          <p:cNvPr id="5" name="MH_SubTitle_1" descr="n23 Fb Tran Manh Tung">
            <a:extLst>
              <a:ext uri="{FF2B5EF4-FFF2-40B4-BE49-F238E27FC236}">
                <a16:creationId xmlns:a16="http://schemas.microsoft.com/office/drawing/2014/main" id="{9D28E713-95EC-66F4-239B-A093E3023D9A}"/>
              </a:ext>
            </a:extLst>
          </p:cNvPr>
          <p:cNvSpPr/>
          <p:nvPr>
            <p:custDataLst>
              <p:tags r:id="rId1"/>
            </p:custDataLst>
          </p:nvPr>
        </p:nvSpPr>
        <p:spPr>
          <a:xfrm>
            <a:off x="2214176" y="764607"/>
            <a:ext cx="9953474" cy="1206253"/>
          </a:xfrm>
          <a:prstGeom prst="rect">
            <a:avLst/>
          </a:prstGeom>
          <a:solidFill>
            <a:srgbClr val="FFFFFF"/>
          </a:solidFill>
          <a:effectLst/>
        </p:spPr>
        <p:txBody>
          <a:bodyPr anchor="ctr"/>
          <a:lstStyle/>
          <a:p>
            <a:pPr algn="ctr" defTabSz="1828755">
              <a:lnSpc>
                <a:spcPct val="150000"/>
              </a:lnSpc>
              <a:defRPr/>
            </a:pPr>
            <a:r>
              <a:rPr lang="en-US" altLang="zh-CN" sz="2800" kern="0">
                <a:latin typeface="#9Slide03 AllRoundGothic" panose="020B0703020202020104" pitchFamily="34" charset="0"/>
                <a:ea typeface="微软雅黑"/>
                <a:cs typeface="+mn-ea"/>
                <a:sym typeface="+mn-lt"/>
              </a:rPr>
              <a:t>ỨNG DỤNG CỦA VẬT LÍ TRONG CÔNG NGHIỆP HẠT NHÂN</a:t>
            </a:r>
            <a:endParaRPr lang="zh-CN" altLang="en-US" sz="2800" kern="0" dirty="0">
              <a:latin typeface="#9Slide03 AllRoundGothic" panose="020B0703020202020104" pitchFamily="34" charset="0"/>
              <a:ea typeface="微软雅黑"/>
              <a:cs typeface="+mn-ea"/>
              <a:sym typeface="+mn-lt"/>
            </a:endParaRPr>
          </a:p>
        </p:txBody>
      </p:sp>
      <p:sp>
        <p:nvSpPr>
          <p:cNvPr id="13" name="MH_SubTitle_1" descr="n23 Fb Tran Manh Tung">
            <a:extLst>
              <a:ext uri="{FF2B5EF4-FFF2-40B4-BE49-F238E27FC236}">
                <a16:creationId xmlns:a16="http://schemas.microsoft.com/office/drawing/2014/main" id="{483DBBED-2FA8-0D6A-4809-6A8CF4B4C90F}"/>
              </a:ext>
            </a:extLst>
          </p:cNvPr>
          <p:cNvSpPr>
            <a:spLocks/>
          </p:cNvSpPr>
          <p:nvPr>
            <p:custDataLst>
              <p:tags r:id="rId2"/>
            </p:custDataLst>
          </p:nvPr>
        </p:nvSpPr>
        <p:spPr bwMode="auto">
          <a:xfrm>
            <a:off x="1586075" y="2391204"/>
            <a:ext cx="1920240" cy="640080"/>
          </a:xfrm>
          <a:custGeom>
            <a:avLst/>
            <a:gdLst>
              <a:gd name="T0" fmla="*/ 2147483646 w 30720"/>
              <a:gd name="T1" fmla="*/ 2147483646 h 11496"/>
              <a:gd name="T2" fmla="*/ 2147483646 w 30720"/>
              <a:gd name="T3" fmla="*/ 2147483646 h 11496"/>
              <a:gd name="T4" fmla="*/ 2147483646 w 30720"/>
              <a:gd name="T5" fmla="*/ 2147483646 h 11496"/>
              <a:gd name="T6" fmla="*/ 2147483646 w 30720"/>
              <a:gd name="T7" fmla="*/ 2147483646 h 11496"/>
              <a:gd name="T8" fmla="*/ 2147483646 w 30720"/>
              <a:gd name="T9" fmla="*/ 2147483646 h 11496"/>
              <a:gd name="T10" fmla="*/ 2147483646 w 30720"/>
              <a:gd name="T11" fmla="*/ 2147483646 h 11496"/>
              <a:gd name="T12" fmla="*/ 2147483646 w 30720"/>
              <a:gd name="T13" fmla="*/ 2147483646 h 11496"/>
              <a:gd name="T14" fmla="*/ 2147483646 w 30720"/>
              <a:gd name="T15" fmla="*/ 2147483646 h 11496"/>
              <a:gd name="T16" fmla="*/ 2147483646 w 30720"/>
              <a:gd name="T17" fmla="*/ 2147483646 h 11496"/>
              <a:gd name="T18" fmla="*/ 2147483646 w 30720"/>
              <a:gd name="T19" fmla="*/ 2147483646 h 11496"/>
              <a:gd name="T20" fmla="*/ 2147483646 w 30720"/>
              <a:gd name="T21" fmla="*/ 2147483646 h 11496"/>
              <a:gd name="T22" fmla="*/ 2147483646 w 30720"/>
              <a:gd name="T23" fmla="*/ 2147483646 h 11496"/>
              <a:gd name="T24" fmla="*/ 2147483646 w 30720"/>
              <a:gd name="T25" fmla="*/ 2147483646 h 11496"/>
              <a:gd name="T26" fmla="*/ 2147483646 w 30720"/>
              <a:gd name="T27" fmla="*/ 2147483646 h 11496"/>
              <a:gd name="T28" fmla="*/ 2147483646 w 30720"/>
              <a:gd name="T29" fmla="*/ 2147483646 h 11496"/>
              <a:gd name="T30" fmla="*/ 2147483646 w 30720"/>
              <a:gd name="T31" fmla="*/ 2147483646 h 11496"/>
              <a:gd name="T32" fmla="*/ 2147483646 w 30720"/>
              <a:gd name="T33" fmla="*/ 2147483646 h 11496"/>
              <a:gd name="T34" fmla="*/ 2147483646 w 30720"/>
              <a:gd name="T35" fmla="*/ 2147483646 h 11496"/>
              <a:gd name="T36" fmla="*/ 2147483646 w 30720"/>
              <a:gd name="T37" fmla="*/ 2147483646 h 11496"/>
              <a:gd name="T38" fmla="*/ 2147483646 w 30720"/>
              <a:gd name="T39" fmla="*/ 2147483646 h 11496"/>
              <a:gd name="T40" fmla="*/ 2147483646 w 30720"/>
              <a:gd name="T41" fmla="*/ 2147483646 h 11496"/>
              <a:gd name="T42" fmla="*/ 2147483646 w 30720"/>
              <a:gd name="T43" fmla="*/ 2147483646 h 11496"/>
              <a:gd name="T44" fmla="*/ 2147483646 w 30720"/>
              <a:gd name="T45" fmla="*/ 2147483646 h 11496"/>
              <a:gd name="T46" fmla="*/ 2147483646 w 30720"/>
              <a:gd name="T47" fmla="*/ 2147483646 h 11496"/>
              <a:gd name="T48" fmla="*/ 2147483646 w 30720"/>
              <a:gd name="T49" fmla="*/ 2147483646 h 11496"/>
              <a:gd name="T50" fmla="*/ 2147483646 w 30720"/>
              <a:gd name="T51" fmla="*/ 2147483646 h 11496"/>
              <a:gd name="T52" fmla="*/ 2147483646 w 30720"/>
              <a:gd name="T53" fmla="*/ 2147483646 h 11496"/>
              <a:gd name="T54" fmla="*/ 2147483646 w 30720"/>
              <a:gd name="T55" fmla="*/ 2147483646 h 11496"/>
              <a:gd name="T56" fmla="*/ 2147483646 w 30720"/>
              <a:gd name="T57" fmla="*/ 2147483646 h 11496"/>
              <a:gd name="T58" fmla="*/ 2147483646 w 30720"/>
              <a:gd name="T59" fmla="*/ 2147483646 h 11496"/>
              <a:gd name="T60" fmla="*/ 2147483646 w 30720"/>
              <a:gd name="T61" fmla="*/ 2147483646 h 11496"/>
              <a:gd name="T62" fmla="*/ 2147483646 w 30720"/>
              <a:gd name="T63" fmla="*/ 2147483646 h 11496"/>
              <a:gd name="T64" fmla="*/ 2147483646 w 30720"/>
              <a:gd name="T65" fmla="*/ 2147483646 h 11496"/>
              <a:gd name="T66" fmla="*/ 2147483646 w 30720"/>
              <a:gd name="T67" fmla="*/ 2147483646 h 11496"/>
              <a:gd name="T68" fmla="*/ 2147483646 w 30720"/>
              <a:gd name="T69" fmla="*/ 2147483646 h 11496"/>
              <a:gd name="T70" fmla="*/ 2147483646 w 30720"/>
              <a:gd name="T71" fmla="*/ 2147483646 h 11496"/>
              <a:gd name="T72" fmla="*/ 2147483646 w 30720"/>
              <a:gd name="T73" fmla="*/ 2147483646 h 11496"/>
              <a:gd name="T74" fmla="*/ 2147483646 w 30720"/>
              <a:gd name="T75" fmla="*/ 2147483646 h 11496"/>
              <a:gd name="T76" fmla="*/ 2147483646 w 30720"/>
              <a:gd name="T77" fmla="*/ 2147483646 h 11496"/>
              <a:gd name="T78" fmla="*/ 2147483646 w 30720"/>
              <a:gd name="T79" fmla="*/ 2147483646 h 11496"/>
              <a:gd name="T80" fmla="*/ 2147483646 w 30720"/>
              <a:gd name="T81" fmla="*/ 2147483646 h 11496"/>
              <a:gd name="T82" fmla="*/ 2147483646 w 30720"/>
              <a:gd name="T83" fmla="*/ 2147483646 h 11496"/>
              <a:gd name="T84" fmla="*/ 2147483646 w 30720"/>
              <a:gd name="T85" fmla="*/ 2147483646 h 11496"/>
              <a:gd name="T86" fmla="*/ 2147483646 w 30720"/>
              <a:gd name="T87" fmla="*/ 2147483646 h 11496"/>
              <a:gd name="T88" fmla="*/ 2147483646 w 30720"/>
              <a:gd name="T89" fmla="*/ 2147483646 h 11496"/>
              <a:gd name="T90" fmla="*/ 2147483646 w 30720"/>
              <a:gd name="T91" fmla="*/ 2147483646 h 11496"/>
              <a:gd name="T92" fmla="*/ 2147483646 w 30720"/>
              <a:gd name="T93" fmla="*/ 2147483646 h 11496"/>
              <a:gd name="T94" fmla="*/ 2147483646 w 30720"/>
              <a:gd name="T95" fmla="*/ 2147483646 h 11496"/>
              <a:gd name="T96" fmla="*/ 2147483646 w 30720"/>
              <a:gd name="T97" fmla="*/ 2147483646 h 11496"/>
              <a:gd name="T98" fmla="*/ 2147483646 w 30720"/>
              <a:gd name="T99" fmla="*/ 2147483646 h 11496"/>
              <a:gd name="T100" fmla="*/ 2147483646 w 30720"/>
              <a:gd name="T101" fmla="*/ 2147483646 h 11496"/>
              <a:gd name="T102" fmla="*/ 2147483646 w 30720"/>
              <a:gd name="T103" fmla="*/ 2147483646 h 11496"/>
              <a:gd name="T104" fmla="*/ 2147483646 w 30720"/>
              <a:gd name="T105" fmla="*/ 2147483646 h 11496"/>
              <a:gd name="T106" fmla="*/ 2147483646 w 30720"/>
              <a:gd name="T107" fmla="*/ 2147483646 h 11496"/>
              <a:gd name="T108" fmla="*/ 2147483646 w 30720"/>
              <a:gd name="T109" fmla="*/ 2147483646 h 11496"/>
              <a:gd name="T110" fmla="*/ 2147483646 w 30720"/>
              <a:gd name="T111" fmla="*/ 2147483646 h 11496"/>
              <a:gd name="T112" fmla="*/ 2147483646 w 30720"/>
              <a:gd name="T113" fmla="*/ 2147483646 h 11496"/>
              <a:gd name="T114" fmla="*/ 2147483646 w 30720"/>
              <a:gd name="T115" fmla="*/ 2147483646 h 11496"/>
              <a:gd name="T116" fmla="*/ 2147483646 w 30720"/>
              <a:gd name="T117" fmla="*/ 2147483646 h 11496"/>
              <a:gd name="T118" fmla="*/ 2147483646 w 30720"/>
              <a:gd name="T119" fmla="*/ 2147483646 h 11496"/>
              <a:gd name="T120" fmla="*/ 2147483646 w 30720"/>
              <a:gd name="T121" fmla="*/ 2147483646 h 11496"/>
              <a:gd name="T122" fmla="*/ 2147483646 w 30720"/>
              <a:gd name="T123" fmla="*/ 2147483646 h 11496"/>
              <a:gd name="T124" fmla="*/ 2147483646 w 30720"/>
              <a:gd name="T125" fmla="*/ 2147483646 h 1149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720" h="11496">
                <a:moveTo>
                  <a:pt x="29285" y="7403"/>
                </a:moveTo>
                <a:lnTo>
                  <a:pt x="29285" y="7403"/>
                </a:lnTo>
                <a:lnTo>
                  <a:pt x="29232" y="7379"/>
                </a:lnTo>
                <a:lnTo>
                  <a:pt x="29180" y="7357"/>
                </a:lnTo>
                <a:lnTo>
                  <a:pt x="29127" y="7336"/>
                </a:lnTo>
                <a:lnTo>
                  <a:pt x="29073" y="7316"/>
                </a:lnTo>
                <a:lnTo>
                  <a:pt x="29020" y="7298"/>
                </a:lnTo>
                <a:lnTo>
                  <a:pt x="28966" y="7280"/>
                </a:lnTo>
                <a:lnTo>
                  <a:pt x="28913" y="7264"/>
                </a:lnTo>
                <a:lnTo>
                  <a:pt x="28859" y="7251"/>
                </a:lnTo>
                <a:lnTo>
                  <a:pt x="28804" y="7237"/>
                </a:lnTo>
                <a:lnTo>
                  <a:pt x="28750" y="7226"/>
                </a:lnTo>
                <a:lnTo>
                  <a:pt x="28697" y="7216"/>
                </a:lnTo>
                <a:lnTo>
                  <a:pt x="28643" y="7208"/>
                </a:lnTo>
                <a:lnTo>
                  <a:pt x="28589" y="7202"/>
                </a:lnTo>
                <a:lnTo>
                  <a:pt x="28535" y="7198"/>
                </a:lnTo>
                <a:lnTo>
                  <a:pt x="28482" y="7195"/>
                </a:lnTo>
                <a:lnTo>
                  <a:pt x="28429" y="7194"/>
                </a:lnTo>
                <a:lnTo>
                  <a:pt x="28376" y="7194"/>
                </a:lnTo>
                <a:lnTo>
                  <a:pt x="28322" y="7197"/>
                </a:lnTo>
                <a:lnTo>
                  <a:pt x="28269" y="7201"/>
                </a:lnTo>
                <a:lnTo>
                  <a:pt x="28217" y="7207"/>
                </a:lnTo>
                <a:lnTo>
                  <a:pt x="28165" y="7215"/>
                </a:lnTo>
                <a:lnTo>
                  <a:pt x="28113" y="7226"/>
                </a:lnTo>
                <a:lnTo>
                  <a:pt x="28062" y="7238"/>
                </a:lnTo>
                <a:lnTo>
                  <a:pt x="28011" y="7253"/>
                </a:lnTo>
                <a:lnTo>
                  <a:pt x="27960" y="7270"/>
                </a:lnTo>
                <a:lnTo>
                  <a:pt x="27910" y="7289"/>
                </a:lnTo>
                <a:lnTo>
                  <a:pt x="27861" y="7310"/>
                </a:lnTo>
                <a:lnTo>
                  <a:pt x="27812" y="7334"/>
                </a:lnTo>
                <a:lnTo>
                  <a:pt x="27763" y="7360"/>
                </a:lnTo>
                <a:lnTo>
                  <a:pt x="27717" y="7388"/>
                </a:lnTo>
                <a:lnTo>
                  <a:pt x="27670" y="7418"/>
                </a:lnTo>
                <a:lnTo>
                  <a:pt x="27623" y="7452"/>
                </a:lnTo>
                <a:lnTo>
                  <a:pt x="27600" y="7473"/>
                </a:lnTo>
                <a:lnTo>
                  <a:pt x="27578" y="7494"/>
                </a:lnTo>
                <a:lnTo>
                  <a:pt x="27556" y="7516"/>
                </a:lnTo>
                <a:lnTo>
                  <a:pt x="27535" y="7539"/>
                </a:lnTo>
                <a:lnTo>
                  <a:pt x="27515" y="7562"/>
                </a:lnTo>
                <a:lnTo>
                  <a:pt x="27495" y="7586"/>
                </a:lnTo>
                <a:lnTo>
                  <a:pt x="27476" y="7611"/>
                </a:lnTo>
                <a:lnTo>
                  <a:pt x="27457" y="7636"/>
                </a:lnTo>
                <a:lnTo>
                  <a:pt x="27440" y="7662"/>
                </a:lnTo>
                <a:lnTo>
                  <a:pt x="27422" y="7689"/>
                </a:lnTo>
                <a:lnTo>
                  <a:pt x="27405" y="7716"/>
                </a:lnTo>
                <a:lnTo>
                  <a:pt x="27390" y="7743"/>
                </a:lnTo>
                <a:lnTo>
                  <a:pt x="27374" y="7771"/>
                </a:lnTo>
                <a:lnTo>
                  <a:pt x="27360" y="7799"/>
                </a:lnTo>
                <a:lnTo>
                  <a:pt x="27345" y="7827"/>
                </a:lnTo>
                <a:lnTo>
                  <a:pt x="27332" y="7857"/>
                </a:lnTo>
                <a:lnTo>
                  <a:pt x="27319" y="7887"/>
                </a:lnTo>
                <a:lnTo>
                  <a:pt x="27307" y="7916"/>
                </a:lnTo>
                <a:lnTo>
                  <a:pt x="27296" y="7946"/>
                </a:lnTo>
                <a:lnTo>
                  <a:pt x="27286" y="7976"/>
                </a:lnTo>
                <a:lnTo>
                  <a:pt x="27276" y="8006"/>
                </a:lnTo>
                <a:lnTo>
                  <a:pt x="27268" y="8038"/>
                </a:lnTo>
                <a:lnTo>
                  <a:pt x="27260" y="8069"/>
                </a:lnTo>
                <a:lnTo>
                  <a:pt x="27252" y="8099"/>
                </a:lnTo>
                <a:lnTo>
                  <a:pt x="27246" y="8130"/>
                </a:lnTo>
                <a:lnTo>
                  <a:pt x="27241" y="8161"/>
                </a:lnTo>
                <a:lnTo>
                  <a:pt x="27236" y="8193"/>
                </a:lnTo>
                <a:lnTo>
                  <a:pt x="27231" y="8224"/>
                </a:lnTo>
                <a:lnTo>
                  <a:pt x="27228" y="8255"/>
                </a:lnTo>
                <a:lnTo>
                  <a:pt x="27226" y="8286"/>
                </a:lnTo>
                <a:lnTo>
                  <a:pt x="27225" y="8318"/>
                </a:lnTo>
                <a:lnTo>
                  <a:pt x="27224" y="8348"/>
                </a:lnTo>
                <a:lnTo>
                  <a:pt x="27225" y="8379"/>
                </a:lnTo>
                <a:lnTo>
                  <a:pt x="27226" y="8409"/>
                </a:lnTo>
                <a:lnTo>
                  <a:pt x="27228" y="8440"/>
                </a:lnTo>
                <a:lnTo>
                  <a:pt x="27231" y="8471"/>
                </a:lnTo>
                <a:lnTo>
                  <a:pt x="27236" y="8500"/>
                </a:lnTo>
                <a:lnTo>
                  <a:pt x="27241" y="8530"/>
                </a:lnTo>
                <a:lnTo>
                  <a:pt x="27247" y="8559"/>
                </a:lnTo>
                <a:lnTo>
                  <a:pt x="27254" y="8588"/>
                </a:lnTo>
                <a:lnTo>
                  <a:pt x="27263" y="8617"/>
                </a:lnTo>
                <a:lnTo>
                  <a:pt x="27271" y="8645"/>
                </a:lnTo>
                <a:lnTo>
                  <a:pt x="27281" y="8674"/>
                </a:lnTo>
                <a:lnTo>
                  <a:pt x="27293" y="8701"/>
                </a:lnTo>
                <a:lnTo>
                  <a:pt x="27304" y="8728"/>
                </a:lnTo>
                <a:lnTo>
                  <a:pt x="27318" y="8754"/>
                </a:lnTo>
                <a:lnTo>
                  <a:pt x="27331" y="8780"/>
                </a:lnTo>
                <a:lnTo>
                  <a:pt x="27347" y="8805"/>
                </a:lnTo>
                <a:lnTo>
                  <a:pt x="27364" y="8830"/>
                </a:lnTo>
                <a:lnTo>
                  <a:pt x="27381" y="8854"/>
                </a:lnTo>
                <a:lnTo>
                  <a:pt x="27399" y="8876"/>
                </a:lnTo>
                <a:lnTo>
                  <a:pt x="27419" y="8899"/>
                </a:lnTo>
                <a:lnTo>
                  <a:pt x="27440" y="8921"/>
                </a:lnTo>
                <a:lnTo>
                  <a:pt x="27462" y="8943"/>
                </a:lnTo>
                <a:lnTo>
                  <a:pt x="27484" y="8963"/>
                </a:lnTo>
                <a:lnTo>
                  <a:pt x="27509" y="8983"/>
                </a:lnTo>
                <a:lnTo>
                  <a:pt x="27534" y="9001"/>
                </a:lnTo>
                <a:lnTo>
                  <a:pt x="27560" y="9019"/>
                </a:lnTo>
                <a:lnTo>
                  <a:pt x="27589" y="9036"/>
                </a:lnTo>
                <a:lnTo>
                  <a:pt x="27618" y="9052"/>
                </a:lnTo>
                <a:lnTo>
                  <a:pt x="27648" y="9067"/>
                </a:lnTo>
                <a:lnTo>
                  <a:pt x="27679" y="9081"/>
                </a:lnTo>
                <a:lnTo>
                  <a:pt x="27711" y="9094"/>
                </a:lnTo>
                <a:lnTo>
                  <a:pt x="27746" y="9106"/>
                </a:lnTo>
                <a:lnTo>
                  <a:pt x="27734" y="9013"/>
                </a:lnTo>
                <a:lnTo>
                  <a:pt x="27730" y="8964"/>
                </a:lnTo>
                <a:lnTo>
                  <a:pt x="27727" y="8916"/>
                </a:lnTo>
                <a:lnTo>
                  <a:pt x="27724" y="8866"/>
                </a:lnTo>
                <a:lnTo>
                  <a:pt x="27722" y="8816"/>
                </a:lnTo>
                <a:lnTo>
                  <a:pt x="27721" y="8767"/>
                </a:lnTo>
                <a:lnTo>
                  <a:pt x="27721" y="8717"/>
                </a:lnTo>
                <a:lnTo>
                  <a:pt x="27722" y="8667"/>
                </a:lnTo>
                <a:lnTo>
                  <a:pt x="27725" y="8617"/>
                </a:lnTo>
                <a:lnTo>
                  <a:pt x="27729" y="8568"/>
                </a:lnTo>
                <a:lnTo>
                  <a:pt x="27734" y="8519"/>
                </a:lnTo>
                <a:lnTo>
                  <a:pt x="27743" y="8472"/>
                </a:lnTo>
                <a:lnTo>
                  <a:pt x="27752" y="8425"/>
                </a:lnTo>
                <a:lnTo>
                  <a:pt x="27763" y="8378"/>
                </a:lnTo>
                <a:lnTo>
                  <a:pt x="27776" y="8333"/>
                </a:lnTo>
                <a:lnTo>
                  <a:pt x="27783" y="8311"/>
                </a:lnTo>
                <a:lnTo>
                  <a:pt x="27792" y="8289"/>
                </a:lnTo>
                <a:lnTo>
                  <a:pt x="27800" y="8268"/>
                </a:lnTo>
                <a:lnTo>
                  <a:pt x="27809" y="8247"/>
                </a:lnTo>
                <a:lnTo>
                  <a:pt x="27820" y="8226"/>
                </a:lnTo>
                <a:lnTo>
                  <a:pt x="27829" y="8206"/>
                </a:lnTo>
                <a:lnTo>
                  <a:pt x="27840" y="8185"/>
                </a:lnTo>
                <a:lnTo>
                  <a:pt x="27852" y="8167"/>
                </a:lnTo>
                <a:lnTo>
                  <a:pt x="27864" y="8148"/>
                </a:lnTo>
                <a:lnTo>
                  <a:pt x="27877" y="8129"/>
                </a:lnTo>
                <a:lnTo>
                  <a:pt x="27890" y="8112"/>
                </a:lnTo>
                <a:lnTo>
                  <a:pt x="27905" y="8094"/>
                </a:lnTo>
                <a:lnTo>
                  <a:pt x="27921" y="8077"/>
                </a:lnTo>
                <a:lnTo>
                  <a:pt x="27936" y="8061"/>
                </a:lnTo>
                <a:lnTo>
                  <a:pt x="27953" y="8045"/>
                </a:lnTo>
                <a:lnTo>
                  <a:pt x="27970" y="8029"/>
                </a:lnTo>
                <a:lnTo>
                  <a:pt x="27987" y="8015"/>
                </a:lnTo>
                <a:lnTo>
                  <a:pt x="28006" y="8001"/>
                </a:lnTo>
                <a:lnTo>
                  <a:pt x="28026" y="7988"/>
                </a:lnTo>
                <a:lnTo>
                  <a:pt x="28047" y="7975"/>
                </a:lnTo>
                <a:lnTo>
                  <a:pt x="28067" y="7963"/>
                </a:lnTo>
                <a:lnTo>
                  <a:pt x="28089" y="7951"/>
                </a:lnTo>
                <a:lnTo>
                  <a:pt x="28112" y="7941"/>
                </a:lnTo>
                <a:lnTo>
                  <a:pt x="28136" y="7931"/>
                </a:lnTo>
                <a:lnTo>
                  <a:pt x="28160" y="7922"/>
                </a:lnTo>
                <a:lnTo>
                  <a:pt x="28186" y="7914"/>
                </a:lnTo>
                <a:lnTo>
                  <a:pt x="28212" y="7906"/>
                </a:lnTo>
                <a:lnTo>
                  <a:pt x="28240" y="7899"/>
                </a:lnTo>
                <a:lnTo>
                  <a:pt x="28268" y="7893"/>
                </a:lnTo>
                <a:lnTo>
                  <a:pt x="28298" y="7889"/>
                </a:lnTo>
                <a:lnTo>
                  <a:pt x="28328" y="7885"/>
                </a:lnTo>
                <a:lnTo>
                  <a:pt x="28358" y="7880"/>
                </a:lnTo>
                <a:lnTo>
                  <a:pt x="28384" y="7882"/>
                </a:lnTo>
                <a:lnTo>
                  <a:pt x="28410" y="7883"/>
                </a:lnTo>
                <a:lnTo>
                  <a:pt x="28435" y="7884"/>
                </a:lnTo>
                <a:lnTo>
                  <a:pt x="28460" y="7887"/>
                </a:lnTo>
                <a:lnTo>
                  <a:pt x="28485" y="7890"/>
                </a:lnTo>
                <a:lnTo>
                  <a:pt x="28510" y="7893"/>
                </a:lnTo>
                <a:lnTo>
                  <a:pt x="28535" y="7898"/>
                </a:lnTo>
                <a:lnTo>
                  <a:pt x="28559" y="7903"/>
                </a:lnTo>
                <a:lnTo>
                  <a:pt x="28583" y="7909"/>
                </a:lnTo>
                <a:lnTo>
                  <a:pt x="28607" y="7915"/>
                </a:lnTo>
                <a:lnTo>
                  <a:pt x="28630" y="7922"/>
                </a:lnTo>
                <a:lnTo>
                  <a:pt x="28654" y="7929"/>
                </a:lnTo>
                <a:lnTo>
                  <a:pt x="28676" y="7938"/>
                </a:lnTo>
                <a:lnTo>
                  <a:pt x="28699" y="7947"/>
                </a:lnTo>
                <a:lnTo>
                  <a:pt x="28721" y="7956"/>
                </a:lnTo>
                <a:lnTo>
                  <a:pt x="28743" y="7966"/>
                </a:lnTo>
                <a:lnTo>
                  <a:pt x="28765" y="7976"/>
                </a:lnTo>
                <a:lnTo>
                  <a:pt x="28787" y="7988"/>
                </a:lnTo>
                <a:lnTo>
                  <a:pt x="28808" y="7999"/>
                </a:lnTo>
                <a:lnTo>
                  <a:pt x="28828" y="8012"/>
                </a:lnTo>
                <a:lnTo>
                  <a:pt x="28869" y="8038"/>
                </a:lnTo>
                <a:lnTo>
                  <a:pt x="28908" y="8065"/>
                </a:lnTo>
                <a:lnTo>
                  <a:pt x="28945" y="8095"/>
                </a:lnTo>
                <a:lnTo>
                  <a:pt x="28981" y="8126"/>
                </a:lnTo>
                <a:lnTo>
                  <a:pt x="29016" y="8159"/>
                </a:lnTo>
                <a:lnTo>
                  <a:pt x="29048" y="8195"/>
                </a:lnTo>
                <a:lnTo>
                  <a:pt x="29078" y="8231"/>
                </a:lnTo>
                <a:lnTo>
                  <a:pt x="29107" y="8270"/>
                </a:lnTo>
                <a:lnTo>
                  <a:pt x="29134" y="8309"/>
                </a:lnTo>
                <a:lnTo>
                  <a:pt x="29159" y="8351"/>
                </a:lnTo>
                <a:lnTo>
                  <a:pt x="29182" y="8394"/>
                </a:lnTo>
                <a:lnTo>
                  <a:pt x="29202" y="8436"/>
                </a:lnTo>
                <a:lnTo>
                  <a:pt x="29221" y="8481"/>
                </a:lnTo>
                <a:lnTo>
                  <a:pt x="29229" y="8504"/>
                </a:lnTo>
                <a:lnTo>
                  <a:pt x="29238" y="8527"/>
                </a:lnTo>
                <a:lnTo>
                  <a:pt x="29245" y="8551"/>
                </a:lnTo>
                <a:lnTo>
                  <a:pt x="29251" y="8574"/>
                </a:lnTo>
                <a:lnTo>
                  <a:pt x="29257" y="8598"/>
                </a:lnTo>
                <a:lnTo>
                  <a:pt x="29263" y="8621"/>
                </a:lnTo>
                <a:lnTo>
                  <a:pt x="29268" y="8645"/>
                </a:lnTo>
                <a:lnTo>
                  <a:pt x="29272" y="8670"/>
                </a:lnTo>
                <a:lnTo>
                  <a:pt x="29275" y="8694"/>
                </a:lnTo>
                <a:lnTo>
                  <a:pt x="29278" y="8719"/>
                </a:lnTo>
                <a:lnTo>
                  <a:pt x="29280" y="8744"/>
                </a:lnTo>
                <a:lnTo>
                  <a:pt x="29282" y="8769"/>
                </a:lnTo>
                <a:lnTo>
                  <a:pt x="29283" y="8794"/>
                </a:lnTo>
                <a:lnTo>
                  <a:pt x="29283" y="8820"/>
                </a:lnTo>
                <a:lnTo>
                  <a:pt x="29283" y="8845"/>
                </a:lnTo>
                <a:lnTo>
                  <a:pt x="29282" y="8871"/>
                </a:lnTo>
                <a:lnTo>
                  <a:pt x="29280" y="8897"/>
                </a:lnTo>
                <a:lnTo>
                  <a:pt x="29278" y="8922"/>
                </a:lnTo>
                <a:lnTo>
                  <a:pt x="29271" y="8974"/>
                </a:lnTo>
                <a:lnTo>
                  <a:pt x="29262" y="9024"/>
                </a:lnTo>
                <a:lnTo>
                  <a:pt x="29251" y="9074"/>
                </a:lnTo>
                <a:lnTo>
                  <a:pt x="29238" y="9123"/>
                </a:lnTo>
                <a:lnTo>
                  <a:pt x="29223" y="9171"/>
                </a:lnTo>
                <a:lnTo>
                  <a:pt x="29206" y="9219"/>
                </a:lnTo>
                <a:lnTo>
                  <a:pt x="29188" y="9265"/>
                </a:lnTo>
                <a:lnTo>
                  <a:pt x="29167" y="9310"/>
                </a:lnTo>
                <a:lnTo>
                  <a:pt x="29144" y="9355"/>
                </a:lnTo>
                <a:lnTo>
                  <a:pt x="29120" y="9398"/>
                </a:lnTo>
                <a:lnTo>
                  <a:pt x="29094" y="9441"/>
                </a:lnTo>
                <a:lnTo>
                  <a:pt x="29067" y="9481"/>
                </a:lnTo>
                <a:lnTo>
                  <a:pt x="29038" y="9522"/>
                </a:lnTo>
                <a:lnTo>
                  <a:pt x="29006" y="9560"/>
                </a:lnTo>
                <a:lnTo>
                  <a:pt x="28974" y="9599"/>
                </a:lnTo>
                <a:lnTo>
                  <a:pt x="28941" y="9635"/>
                </a:lnTo>
                <a:lnTo>
                  <a:pt x="28905" y="9671"/>
                </a:lnTo>
                <a:lnTo>
                  <a:pt x="28869" y="9704"/>
                </a:lnTo>
                <a:lnTo>
                  <a:pt x="28831" y="9737"/>
                </a:lnTo>
                <a:lnTo>
                  <a:pt x="28792" y="9768"/>
                </a:lnTo>
                <a:lnTo>
                  <a:pt x="28751" y="9798"/>
                </a:lnTo>
                <a:lnTo>
                  <a:pt x="28710" y="9827"/>
                </a:lnTo>
                <a:lnTo>
                  <a:pt x="28666" y="9854"/>
                </a:lnTo>
                <a:lnTo>
                  <a:pt x="28622" y="9879"/>
                </a:lnTo>
                <a:lnTo>
                  <a:pt x="28578" y="9903"/>
                </a:lnTo>
                <a:lnTo>
                  <a:pt x="28532" y="9926"/>
                </a:lnTo>
                <a:lnTo>
                  <a:pt x="28484" y="9946"/>
                </a:lnTo>
                <a:lnTo>
                  <a:pt x="28436" y="9965"/>
                </a:lnTo>
                <a:lnTo>
                  <a:pt x="28387" y="9983"/>
                </a:lnTo>
                <a:lnTo>
                  <a:pt x="28337" y="9999"/>
                </a:lnTo>
                <a:lnTo>
                  <a:pt x="28287" y="10013"/>
                </a:lnTo>
                <a:lnTo>
                  <a:pt x="28236" y="10025"/>
                </a:lnTo>
                <a:lnTo>
                  <a:pt x="28189" y="10031"/>
                </a:lnTo>
                <a:lnTo>
                  <a:pt x="28143" y="10035"/>
                </a:lnTo>
                <a:lnTo>
                  <a:pt x="28098" y="10038"/>
                </a:lnTo>
                <a:lnTo>
                  <a:pt x="28052" y="10040"/>
                </a:lnTo>
                <a:lnTo>
                  <a:pt x="28006" y="10041"/>
                </a:lnTo>
                <a:lnTo>
                  <a:pt x="27960" y="10040"/>
                </a:lnTo>
                <a:lnTo>
                  <a:pt x="27915" y="10039"/>
                </a:lnTo>
                <a:lnTo>
                  <a:pt x="27870" y="10036"/>
                </a:lnTo>
                <a:lnTo>
                  <a:pt x="27825" y="10033"/>
                </a:lnTo>
                <a:lnTo>
                  <a:pt x="27780" y="10028"/>
                </a:lnTo>
                <a:lnTo>
                  <a:pt x="27735" y="10021"/>
                </a:lnTo>
                <a:lnTo>
                  <a:pt x="27691" y="10014"/>
                </a:lnTo>
                <a:lnTo>
                  <a:pt x="27647" y="10005"/>
                </a:lnTo>
                <a:lnTo>
                  <a:pt x="27602" y="9995"/>
                </a:lnTo>
                <a:lnTo>
                  <a:pt x="27559" y="9984"/>
                </a:lnTo>
                <a:lnTo>
                  <a:pt x="27516" y="9972"/>
                </a:lnTo>
                <a:lnTo>
                  <a:pt x="27473" y="9958"/>
                </a:lnTo>
                <a:lnTo>
                  <a:pt x="27430" y="9943"/>
                </a:lnTo>
                <a:lnTo>
                  <a:pt x="27388" y="9928"/>
                </a:lnTo>
                <a:lnTo>
                  <a:pt x="27346" y="9910"/>
                </a:lnTo>
                <a:lnTo>
                  <a:pt x="27305" y="9891"/>
                </a:lnTo>
                <a:lnTo>
                  <a:pt x="27265" y="9871"/>
                </a:lnTo>
                <a:lnTo>
                  <a:pt x="27224" y="9850"/>
                </a:lnTo>
                <a:lnTo>
                  <a:pt x="27185" y="9828"/>
                </a:lnTo>
                <a:lnTo>
                  <a:pt x="27145" y="9803"/>
                </a:lnTo>
                <a:lnTo>
                  <a:pt x="27107" y="9778"/>
                </a:lnTo>
                <a:lnTo>
                  <a:pt x="27068" y="9751"/>
                </a:lnTo>
                <a:lnTo>
                  <a:pt x="27031" y="9723"/>
                </a:lnTo>
                <a:lnTo>
                  <a:pt x="26994" y="9693"/>
                </a:lnTo>
                <a:lnTo>
                  <a:pt x="26958" y="9662"/>
                </a:lnTo>
                <a:lnTo>
                  <a:pt x="26922" y="9630"/>
                </a:lnTo>
                <a:lnTo>
                  <a:pt x="26888" y="9597"/>
                </a:lnTo>
                <a:lnTo>
                  <a:pt x="26854" y="9559"/>
                </a:lnTo>
                <a:lnTo>
                  <a:pt x="26821" y="9521"/>
                </a:lnTo>
                <a:lnTo>
                  <a:pt x="26790" y="9482"/>
                </a:lnTo>
                <a:lnTo>
                  <a:pt x="26761" y="9443"/>
                </a:lnTo>
                <a:lnTo>
                  <a:pt x="26732" y="9403"/>
                </a:lnTo>
                <a:lnTo>
                  <a:pt x="26705" y="9364"/>
                </a:lnTo>
                <a:lnTo>
                  <a:pt x="26679" y="9323"/>
                </a:lnTo>
                <a:lnTo>
                  <a:pt x="26655" y="9282"/>
                </a:lnTo>
                <a:lnTo>
                  <a:pt x="26631" y="9241"/>
                </a:lnTo>
                <a:lnTo>
                  <a:pt x="26609" y="9199"/>
                </a:lnTo>
                <a:lnTo>
                  <a:pt x="26588" y="9157"/>
                </a:lnTo>
                <a:lnTo>
                  <a:pt x="26568" y="9115"/>
                </a:lnTo>
                <a:lnTo>
                  <a:pt x="26551" y="9073"/>
                </a:lnTo>
                <a:lnTo>
                  <a:pt x="26533" y="9029"/>
                </a:lnTo>
                <a:lnTo>
                  <a:pt x="26517" y="8987"/>
                </a:lnTo>
                <a:lnTo>
                  <a:pt x="26503" y="8943"/>
                </a:lnTo>
                <a:lnTo>
                  <a:pt x="26489" y="8900"/>
                </a:lnTo>
                <a:lnTo>
                  <a:pt x="26477" y="8857"/>
                </a:lnTo>
                <a:lnTo>
                  <a:pt x="26466" y="8812"/>
                </a:lnTo>
                <a:lnTo>
                  <a:pt x="26456" y="8768"/>
                </a:lnTo>
                <a:lnTo>
                  <a:pt x="26448" y="8723"/>
                </a:lnTo>
                <a:lnTo>
                  <a:pt x="26440" y="8680"/>
                </a:lnTo>
                <a:lnTo>
                  <a:pt x="26434" y="8635"/>
                </a:lnTo>
                <a:lnTo>
                  <a:pt x="26429" y="8590"/>
                </a:lnTo>
                <a:lnTo>
                  <a:pt x="26425" y="8546"/>
                </a:lnTo>
                <a:lnTo>
                  <a:pt x="26422" y="8501"/>
                </a:lnTo>
                <a:lnTo>
                  <a:pt x="26421" y="8456"/>
                </a:lnTo>
                <a:lnTo>
                  <a:pt x="26419" y="8412"/>
                </a:lnTo>
                <a:lnTo>
                  <a:pt x="26419" y="8368"/>
                </a:lnTo>
                <a:lnTo>
                  <a:pt x="26422" y="8323"/>
                </a:lnTo>
                <a:lnTo>
                  <a:pt x="26425" y="8278"/>
                </a:lnTo>
                <a:lnTo>
                  <a:pt x="26428" y="8233"/>
                </a:lnTo>
                <a:lnTo>
                  <a:pt x="26433" y="8189"/>
                </a:lnTo>
                <a:lnTo>
                  <a:pt x="26439" y="8145"/>
                </a:lnTo>
                <a:lnTo>
                  <a:pt x="26445" y="8100"/>
                </a:lnTo>
                <a:lnTo>
                  <a:pt x="26454" y="8056"/>
                </a:lnTo>
                <a:lnTo>
                  <a:pt x="26463" y="8013"/>
                </a:lnTo>
                <a:lnTo>
                  <a:pt x="26473" y="7969"/>
                </a:lnTo>
                <a:lnTo>
                  <a:pt x="26484" y="7925"/>
                </a:lnTo>
                <a:lnTo>
                  <a:pt x="26497" y="7882"/>
                </a:lnTo>
                <a:lnTo>
                  <a:pt x="26509" y="7839"/>
                </a:lnTo>
                <a:lnTo>
                  <a:pt x="26524" y="7796"/>
                </a:lnTo>
                <a:lnTo>
                  <a:pt x="26539" y="7754"/>
                </a:lnTo>
                <a:lnTo>
                  <a:pt x="26555" y="7711"/>
                </a:lnTo>
                <a:lnTo>
                  <a:pt x="26571" y="7669"/>
                </a:lnTo>
                <a:lnTo>
                  <a:pt x="26590" y="7628"/>
                </a:lnTo>
                <a:lnTo>
                  <a:pt x="26609" y="7587"/>
                </a:lnTo>
                <a:lnTo>
                  <a:pt x="26629" y="7546"/>
                </a:lnTo>
                <a:lnTo>
                  <a:pt x="26650" y="7506"/>
                </a:lnTo>
                <a:lnTo>
                  <a:pt x="26671" y="7465"/>
                </a:lnTo>
                <a:lnTo>
                  <a:pt x="26694" y="7426"/>
                </a:lnTo>
                <a:lnTo>
                  <a:pt x="26718" y="7387"/>
                </a:lnTo>
                <a:lnTo>
                  <a:pt x="26743" y="7349"/>
                </a:lnTo>
                <a:lnTo>
                  <a:pt x="26768" y="7310"/>
                </a:lnTo>
                <a:lnTo>
                  <a:pt x="26795" y="7273"/>
                </a:lnTo>
                <a:lnTo>
                  <a:pt x="26822" y="7236"/>
                </a:lnTo>
                <a:lnTo>
                  <a:pt x="26850" y="7200"/>
                </a:lnTo>
                <a:lnTo>
                  <a:pt x="26880" y="7163"/>
                </a:lnTo>
                <a:lnTo>
                  <a:pt x="26910" y="7128"/>
                </a:lnTo>
                <a:lnTo>
                  <a:pt x="26940" y="7094"/>
                </a:lnTo>
                <a:lnTo>
                  <a:pt x="26971" y="7060"/>
                </a:lnTo>
                <a:lnTo>
                  <a:pt x="27005" y="7027"/>
                </a:lnTo>
                <a:lnTo>
                  <a:pt x="27038" y="6994"/>
                </a:lnTo>
                <a:lnTo>
                  <a:pt x="27071" y="6962"/>
                </a:lnTo>
                <a:lnTo>
                  <a:pt x="27107" y="6933"/>
                </a:lnTo>
                <a:lnTo>
                  <a:pt x="27141" y="6906"/>
                </a:lnTo>
                <a:lnTo>
                  <a:pt x="27176" y="6880"/>
                </a:lnTo>
                <a:lnTo>
                  <a:pt x="27212" y="6854"/>
                </a:lnTo>
                <a:lnTo>
                  <a:pt x="27248" y="6829"/>
                </a:lnTo>
                <a:lnTo>
                  <a:pt x="27285" y="6805"/>
                </a:lnTo>
                <a:lnTo>
                  <a:pt x="27321" y="6782"/>
                </a:lnTo>
                <a:lnTo>
                  <a:pt x="27357" y="6761"/>
                </a:lnTo>
                <a:lnTo>
                  <a:pt x="27395" y="6740"/>
                </a:lnTo>
                <a:lnTo>
                  <a:pt x="27432" y="6719"/>
                </a:lnTo>
                <a:lnTo>
                  <a:pt x="27470" y="6699"/>
                </a:lnTo>
                <a:lnTo>
                  <a:pt x="27508" y="6681"/>
                </a:lnTo>
                <a:lnTo>
                  <a:pt x="27546" y="6663"/>
                </a:lnTo>
                <a:lnTo>
                  <a:pt x="27584" y="6646"/>
                </a:lnTo>
                <a:lnTo>
                  <a:pt x="27623" y="6630"/>
                </a:lnTo>
                <a:lnTo>
                  <a:pt x="27662" y="6615"/>
                </a:lnTo>
                <a:lnTo>
                  <a:pt x="27701" y="6600"/>
                </a:lnTo>
                <a:lnTo>
                  <a:pt x="27741" y="6587"/>
                </a:lnTo>
                <a:lnTo>
                  <a:pt x="27780" y="6573"/>
                </a:lnTo>
                <a:lnTo>
                  <a:pt x="27820" y="6562"/>
                </a:lnTo>
                <a:lnTo>
                  <a:pt x="27859" y="6550"/>
                </a:lnTo>
                <a:lnTo>
                  <a:pt x="27899" y="6540"/>
                </a:lnTo>
                <a:lnTo>
                  <a:pt x="27939" y="6531"/>
                </a:lnTo>
                <a:lnTo>
                  <a:pt x="27980" y="6521"/>
                </a:lnTo>
                <a:lnTo>
                  <a:pt x="28020" y="6514"/>
                </a:lnTo>
                <a:lnTo>
                  <a:pt x="28060" y="6507"/>
                </a:lnTo>
                <a:lnTo>
                  <a:pt x="28101" y="6499"/>
                </a:lnTo>
                <a:lnTo>
                  <a:pt x="28141" y="6494"/>
                </a:lnTo>
                <a:lnTo>
                  <a:pt x="28182" y="6489"/>
                </a:lnTo>
                <a:lnTo>
                  <a:pt x="28223" y="6485"/>
                </a:lnTo>
                <a:lnTo>
                  <a:pt x="28264" y="6482"/>
                </a:lnTo>
                <a:lnTo>
                  <a:pt x="28305" y="6480"/>
                </a:lnTo>
                <a:lnTo>
                  <a:pt x="28345" y="6478"/>
                </a:lnTo>
                <a:lnTo>
                  <a:pt x="28387" y="6477"/>
                </a:lnTo>
                <a:lnTo>
                  <a:pt x="28428" y="6477"/>
                </a:lnTo>
                <a:lnTo>
                  <a:pt x="28468" y="6477"/>
                </a:lnTo>
                <a:lnTo>
                  <a:pt x="28510" y="6479"/>
                </a:lnTo>
                <a:lnTo>
                  <a:pt x="28550" y="6481"/>
                </a:lnTo>
                <a:lnTo>
                  <a:pt x="28592" y="6483"/>
                </a:lnTo>
                <a:lnTo>
                  <a:pt x="28633" y="6486"/>
                </a:lnTo>
                <a:lnTo>
                  <a:pt x="28673" y="6490"/>
                </a:lnTo>
                <a:lnTo>
                  <a:pt x="28715" y="6495"/>
                </a:lnTo>
                <a:lnTo>
                  <a:pt x="28756" y="6501"/>
                </a:lnTo>
                <a:lnTo>
                  <a:pt x="28796" y="6508"/>
                </a:lnTo>
                <a:lnTo>
                  <a:pt x="28837" y="6514"/>
                </a:lnTo>
                <a:lnTo>
                  <a:pt x="28877" y="6522"/>
                </a:lnTo>
                <a:lnTo>
                  <a:pt x="28918" y="6531"/>
                </a:lnTo>
                <a:lnTo>
                  <a:pt x="28959" y="6540"/>
                </a:lnTo>
                <a:lnTo>
                  <a:pt x="28999" y="6549"/>
                </a:lnTo>
                <a:lnTo>
                  <a:pt x="29040" y="6560"/>
                </a:lnTo>
                <a:lnTo>
                  <a:pt x="29079" y="6571"/>
                </a:lnTo>
                <a:lnTo>
                  <a:pt x="29119" y="6584"/>
                </a:lnTo>
                <a:lnTo>
                  <a:pt x="29159" y="6596"/>
                </a:lnTo>
                <a:lnTo>
                  <a:pt x="29199" y="6610"/>
                </a:lnTo>
                <a:lnTo>
                  <a:pt x="29239" y="6623"/>
                </a:lnTo>
                <a:lnTo>
                  <a:pt x="29277" y="6638"/>
                </a:lnTo>
                <a:lnTo>
                  <a:pt x="29317" y="6653"/>
                </a:lnTo>
                <a:lnTo>
                  <a:pt x="29355" y="6669"/>
                </a:lnTo>
                <a:lnTo>
                  <a:pt x="29395" y="6686"/>
                </a:lnTo>
                <a:lnTo>
                  <a:pt x="29432" y="6703"/>
                </a:lnTo>
                <a:lnTo>
                  <a:pt x="29471" y="6721"/>
                </a:lnTo>
                <a:lnTo>
                  <a:pt x="29509" y="6740"/>
                </a:lnTo>
                <a:lnTo>
                  <a:pt x="29547" y="6759"/>
                </a:lnTo>
                <a:lnTo>
                  <a:pt x="29584" y="6778"/>
                </a:lnTo>
                <a:lnTo>
                  <a:pt x="29619" y="6799"/>
                </a:lnTo>
                <a:lnTo>
                  <a:pt x="29652" y="6819"/>
                </a:lnTo>
                <a:lnTo>
                  <a:pt x="29685" y="6841"/>
                </a:lnTo>
                <a:lnTo>
                  <a:pt x="29717" y="6863"/>
                </a:lnTo>
                <a:lnTo>
                  <a:pt x="29750" y="6884"/>
                </a:lnTo>
                <a:lnTo>
                  <a:pt x="29781" y="6906"/>
                </a:lnTo>
                <a:lnTo>
                  <a:pt x="29812" y="6929"/>
                </a:lnTo>
                <a:lnTo>
                  <a:pt x="29842" y="6953"/>
                </a:lnTo>
                <a:lnTo>
                  <a:pt x="29873" y="6977"/>
                </a:lnTo>
                <a:lnTo>
                  <a:pt x="29902" y="7001"/>
                </a:lnTo>
                <a:lnTo>
                  <a:pt x="29931" y="7025"/>
                </a:lnTo>
                <a:lnTo>
                  <a:pt x="29959" y="7050"/>
                </a:lnTo>
                <a:lnTo>
                  <a:pt x="29987" y="7075"/>
                </a:lnTo>
                <a:lnTo>
                  <a:pt x="30014" y="7101"/>
                </a:lnTo>
                <a:lnTo>
                  <a:pt x="30041" y="7127"/>
                </a:lnTo>
                <a:lnTo>
                  <a:pt x="30067" y="7153"/>
                </a:lnTo>
                <a:lnTo>
                  <a:pt x="30118" y="7207"/>
                </a:lnTo>
                <a:lnTo>
                  <a:pt x="30167" y="7261"/>
                </a:lnTo>
                <a:lnTo>
                  <a:pt x="30213" y="7317"/>
                </a:lnTo>
                <a:lnTo>
                  <a:pt x="30258" y="7376"/>
                </a:lnTo>
                <a:lnTo>
                  <a:pt x="30300" y="7434"/>
                </a:lnTo>
                <a:lnTo>
                  <a:pt x="30341" y="7494"/>
                </a:lnTo>
                <a:lnTo>
                  <a:pt x="30379" y="7555"/>
                </a:lnTo>
                <a:lnTo>
                  <a:pt x="30415" y="7617"/>
                </a:lnTo>
                <a:lnTo>
                  <a:pt x="30449" y="7680"/>
                </a:lnTo>
                <a:lnTo>
                  <a:pt x="30482" y="7744"/>
                </a:lnTo>
                <a:lnTo>
                  <a:pt x="30512" y="7809"/>
                </a:lnTo>
                <a:lnTo>
                  <a:pt x="30540" y="7874"/>
                </a:lnTo>
                <a:lnTo>
                  <a:pt x="30566" y="7941"/>
                </a:lnTo>
                <a:lnTo>
                  <a:pt x="30590" y="8007"/>
                </a:lnTo>
                <a:lnTo>
                  <a:pt x="30612" y="8075"/>
                </a:lnTo>
                <a:lnTo>
                  <a:pt x="30632" y="8144"/>
                </a:lnTo>
                <a:lnTo>
                  <a:pt x="30649" y="8212"/>
                </a:lnTo>
                <a:lnTo>
                  <a:pt x="30665" y="8282"/>
                </a:lnTo>
                <a:lnTo>
                  <a:pt x="30678" y="8352"/>
                </a:lnTo>
                <a:lnTo>
                  <a:pt x="30691" y="8423"/>
                </a:lnTo>
                <a:lnTo>
                  <a:pt x="30700" y="8493"/>
                </a:lnTo>
                <a:lnTo>
                  <a:pt x="30709" y="8565"/>
                </a:lnTo>
                <a:lnTo>
                  <a:pt x="30714" y="8636"/>
                </a:lnTo>
                <a:lnTo>
                  <a:pt x="30718" y="8708"/>
                </a:lnTo>
                <a:lnTo>
                  <a:pt x="30720" y="8780"/>
                </a:lnTo>
                <a:lnTo>
                  <a:pt x="30720" y="8853"/>
                </a:lnTo>
                <a:lnTo>
                  <a:pt x="30718" y="8924"/>
                </a:lnTo>
                <a:lnTo>
                  <a:pt x="30714" y="8996"/>
                </a:lnTo>
                <a:lnTo>
                  <a:pt x="30708" y="9068"/>
                </a:lnTo>
                <a:lnTo>
                  <a:pt x="30700" y="9141"/>
                </a:lnTo>
                <a:lnTo>
                  <a:pt x="30690" y="9213"/>
                </a:lnTo>
                <a:lnTo>
                  <a:pt x="30678" y="9284"/>
                </a:lnTo>
                <a:lnTo>
                  <a:pt x="30665" y="9355"/>
                </a:lnTo>
                <a:lnTo>
                  <a:pt x="30649" y="9427"/>
                </a:lnTo>
                <a:lnTo>
                  <a:pt x="30632" y="9498"/>
                </a:lnTo>
                <a:lnTo>
                  <a:pt x="30612" y="9569"/>
                </a:lnTo>
                <a:lnTo>
                  <a:pt x="30590" y="9638"/>
                </a:lnTo>
                <a:lnTo>
                  <a:pt x="30567" y="9708"/>
                </a:lnTo>
                <a:lnTo>
                  <a:pt x="30542" y="9777"/>
                </a:lnTo>
                <a:lnTo>
                  <a:pt x="30515" y="9845"/>
                </a:lnTo>
                <a:lnTo>
                  <a:pt x="30486" y="9913"/>
                </a:lnTo>
                <a:lnTo>
                  <a:pt x="30456" y="9981"/>
                </a:lnTo>
                <a:lnTo>
                  <a:pt x="30422" y="10047"/>
                </a:lnTo>
                <a:lnTo>
                  <a:pt x="30388" y="10113"/>
                </a:lnTo>
                <a:lnTo>
                  <a:pt x="30351" y="10177"/>
                </a:lnTo>
                <a:lnTo>
                  <a:pt x="30313" y="10242"/>
                </a:lnTo>
                <a:lnTo>
                  <a:pt x="30273" y="10304"/>
                </a:lnTo>
                <a:lnTo>
                  <a:pt x="30231" y="10367"/>
                </a:lnTo>
                <a:lnTo>
                  <a:pt x="30187" y="10428"/>
                </a:lnTo>
                <a:lnTo>
                  <a:pt x="30141" y="10488"/>
                </a:lnTo>
                <a:lnTo>
                  <a:pt x="30094" y="10547"/>
                </a:lnTo>
                <a:lnTo>
                  <a:pt x="30044" y="10604"/>
                </a:lnTo>
                <a:lnTo>
                  <a:pt x="29993" y="10660"/>
                </a:lnTo>
                <a:lnTo>
                  <a:pt x="29940" y="10715"/>
                </a:lnTo>
                <a:lnTo>
                  <a:pt x="29886" y="10770"/>
                </a:lnTo>
                <a:lnTo>
                  <a:pt x="29829" y="10822"/>
                </a:lnTo>
                <a:lnTo>
                  <a:pt x="29775" y="10867"/>
                </a:lnTo>
                <a:lnTo>
                  <a:pt x="29719" y="10911"/>
                </a:lnTo>
                <a:lnTo>
                  <a:pt x="29662" y="10953"/>
                </a:lnTo>
                <a:lnTo>
                  <a:pt x="29605" y="10993"/>
                </a:lnTo>
                <a:lnTo>
                  <a:pt x="29548" y="11032"/>
                </a:lnTo>
                <a:lnTo>
                  <a:pt x="29489" y="11068"/>
                </a:lnTo>
                <a:lnTo>
                  <a:pt x="29431" y="11105"/>
                </a:lnTo>
                <a:lnTo>
                  <a:pt x="29372" y="11138"/>
                </a:lnTo>
                <a:lnTo>
                  <a:pt x="29311" y="11170"/>
                </a:lnTo>
                <a:lnTo>
                  <a:pt x="29251" y="11201"/>
                </a:lnTo>
                <a:lnTo>
                  <a:pt x="29191" y="11231"/>
                </a:lnTo>
                <a:lnTo>
                  <a:pt x="29129" y="11259"/>
                </a:lnTo>
                <a:lnTo>
                  <a:pt x="29068" y="11285"/>
                </a:lnTo>
                <a:lnTo>
                  <a:pt x="29005" y="11310"/>
                </a:lnTo>
                <a:lnTo>
                  <a:pt x="28943" y="11333"/>
                </a:lnTo>
                <a:lnTo>
                  <a:pt x="28880" y="11353"/>
                </a:lnTo>
                <a:lnTo>
                  <a:pt x="28817" y="11374"/>
                </a:lnTo>
                <a:lnTo>
                  <a:pt x="28753" y="11392"/>
                </a:lnTo>
                <a:lnTo>
                  <a:pt x="28689" y="11410"/>
                </a:lnTo>
                <a:lnTo>
                  <a:pt x="28625" y="11424"/>
                </a:lnTo>
                <a:lnTo>
                  <a:pt x="28561" y="11439"/>
                </a:lnTo>
                <a:lnTo>
                  <a:pt x="28496" y="11451"/>
                </a:lnTo>
                <a:lnTo>
                  <a:pt x="28431" y="11462"/>
                </a:lnTo>
                <a:lnTo>
                  <a:pt x="28366" y="11471"/>
                </a:lnTo>
                <a:lnTo>
                  <a:pt x="28301" y="11479"/>
                </a:lnTo>
                <a:lnTo>
                  <a:pt x="28236" y="11486"/>
                </a:lnTo>
                <a:lnTo>
                  <a:pt x="28170" y="11490"/>
                </a:lnTo>
                <a:lnTo>
                  <a:pt x="28105" y="11494"/>
                </a:lnTo>
                <a:lnTo>
                  <a:pt x="28039" y="11496"/>
                </a:lnTo>
                <a:lnTo>
                  <a:pt x="27974" y="11496"/>
                </a:lnTo>
                <a:lnTo>
                  <a:pt x="27908" y="11495"/>
                </a:lnTo>
                <a:lnTo>
                  <a:pt x="27843" y="11493"/>
                </a:lnTo>
                <a:lnTo>
                  <a:pt x="27777" y="11489"/>
                </a:lnTo>
                <a:lnTo>
                  <a:pt x="27711" y="11484"/>
                </a:lnTo>
                <a:lnTo>
                  <a:pt x="27646" y="11476"/>
                </a:lnTo>
                <a:lnTo>
                  <a:pt x="27580" y="11468"/>
                </a:lnTo>
                <a:lnTo>
                  <a:pt x="27516" y="11459"/>
                </a:lnTo>
                <a:lnTo>
                  <a:pt x="27450" y="11447"/>
                </a:lnTo>
                <a:lnTo>
                  <a:pt x="27386" y="11435"/>
                </a:lnTo>
                <a:lnTo>
                  <a:pt x="27320" y="11421"/>
                </a:lnTo>
                <a:lnTo>
                  <a:pt x="27255" y="11405"/>
                </a:lnTo>
                <a:lnTo>
                  <a:pt x="27192" y="11389"/>
                </a:lnTo>
                <a:lnTo>
                  <a:pt x="27127" y="11371"/>
                </a:lnTo>
                <a:lnTo>
                  <a:pt x="27064" y="11351"/>
                </a:lnTo>
                <a:lnTo>
                  <a:pt x="27000" y="11331"/>
                </a:lnTo>
                <a:lnTo>
                  <a:pt x="26937" y="11308"/>
                </a:lnTo>
                <a:lnTo>
                  <a:pt x="26874" y="11284"/>
                </a:lnTo>
                <a:lnTo>
                  <a:pt x="26812" y="11259"/>
                </a:lnTo>
                <a:lnTo>
                  <a:pt x="26751" y="11233"/>
                </a:lnTo>
                <a:lnTo>
                  <a:pt x="26689" y="11205"/>
                </a:lnTo>
                <a:lnTo>
                  <a:pt x="26628" y="11175"/>
                </a:lnTo>
                <a:lnTo>
                  <a:pt x="26567" y="11144"/>
                </a:lnTo>
                <a:lnTo>
                  <a:pt x="26507" y="11113"/>
                </a:lnTo>
                <a:lnTo>
                  <a:pt x="26448" y="11080"/>
                </a:lnTo>
                <a:lnTo>
                  <a:pt x="26388" y="11044"/>
                </a:lnTo>
                <a:lnTo>
                  <a:pt x="26330" y="11009"/>
                </a:lnTo>
                <a:lnTo>
                  <a:pt x="26272" y="10971"/>
                </a:lnTo>
                <a:lnTo>
                  <a:pt x="26214" y="10933"/>
                </a:lnTo>
                <a:lnTo>
                  <a:pt x="26158" y="10892"/>
                </a:lnTo>
                <a:lnTo>
                  <a:pt x="26102" y="10852"/>
                </a:lnTo>
                <a:lnTo>
                  <a:pt x="26047" y="10809"/>
                </a:lnTo>
                <a:lnTo>
                  <a:pt x="25992" y="10765"/>
                </a:lnTo>
                <a:lnTo>
                  <a:pt x="25937" y="10720"/>
                </a:lnTo>
                <a:lnTo>
                  <a:pt x="25884" y="10673"/>
                </a:lnTo>
                <a:lnTo>
                  <a:pt x="25840" y="10644"/>
                </a:lnTo>
                <a:lnTo>
                  <a:pt x="25797" y="10618"/>
                </a:lnTo>
                <a:lnTo>
                  <a:pt x="25756" y="10593"/>
                </a:lnTo>
                <a:lnTo>
                  <a:pt x="25718" y="10571"/>
                </a:lnTo>
                <a:lnTo>
                  <a:pt x="25681" y="10551"/>
                </a:lnTo>
                <a:lnTo>
                  <a:pt x="25646" y="10533"/>
                </a:lnTo>
                <a:lnTo>
                  <a:pt x="25613" y="10518"/>
                </a:lnTo>
                <a:lnTo>
                  <a:pt x="25581" y="10503"/>
                </a:lnTo>
                <a:lnTo>
                  <a:pt x="25550" y="10492"/>
                </a:lnTo>
                <a:lnTo>
                  <a:pt x="25521" y="10480"/>
                </a:lnTo>
                <a:lnTo>
                  <a:pt x="25493" y="10472"/>
                </a:lnTo>
                <a:lnTo>
                  <a:pt x="25466" y="10464"/>
                </a:lnTo>
                <a:lnTo>
                  <a:pt x="25440" y="10457"/>
                </a:lnTo>
                <a:lnTo>
                  <a:pt x="25414" y="10452"/>
                </a:lnTo>
                <a:lnTo>
                  <a:pt x="25389" y="10448"/>
                </a:lnTo>
                <a:lnTo>
                  <a:pt x="25364" y="10445"/>
                </a:lnTo>
                <a:lnTo>
                  <a:pt x="3051" y="10445"/>
                </a:lnTo>
                <a:lnTo>
                  <a:pt x="2972" y="10444"/>
                </a:lnTo>
                <a:lnTo>
                  <a:pt x="2894" y="10442"/>
                </a:lnTo>
                <a:lnTo>
                  <a:pt x="2816" y="10437"/>
                </a:lnTo>
                <a:lnTo>
                  <a:pt x="2739" y="10429"/>
                </a:lnTo>
                <a:lnTo>
                  <a:pt x="2662" y="10421"/>
                </a:lnTo>
                <a:lnTo>
                  <a:pt x="2586" y="10411"/>
                </a:lnTo>
                <a:lnTo>
                  <a:pt x="2511" y="10398"/>
                </a:lnTo>
                <a:lnTo>
                  <a:pt x="2436" y="10383"/>
                </a:lnTo>
                <a:lnTo>
                  <a:pt x="2362" y="10367"/>
                </a:lnTo>
                <a:lnTo>
                  <a:pt x="2288" y="10349"/>
                </a:lnTo>
                <a:lnTo>
                  <a:pt x="2215" y="10329"/>
                </a:lnTo>
                <a:lnTo>
                  <a:pt x="2143" y="10309"/>
                </a:lnTo>
                <a:lnTo>
                  <a:pt x="2073" y="10285"/>
                </a:lnTo>
                <a:lnTo>
                  <a:pt x="2002" y="10261"/>
                </a:lnTo>
                <a:lnTo>
                  <a:pt x="1932" y="10234"/>
                </a:lnTo>
                <a:lnTo>
                  <a:pt x="1863" y="10205"/>
                </a:lnTo>
                <a:lnTo>
                  <a:pt x="1795" y="10176"/>
                </a:lnTo>
                <a:lnTo>
                  <a:pt x="1728" y="10144"/>
                </a:lnTo>
                <a:lnTo>
                  <a:pt x="1661" y="10112"/>
                </a:lnTo>
                <a:lnTo>
                  <a:pt x="1597" y="10077"/>
                </a:lnTo>
                <a:lnTo>
                  <a:pt x="1532" y="10041"/>
                </a:lnTo>
                <a:lnTo>
                  <a:pt x="1469" y="10004"/>
                </a:lnTo>
                <a:lnTo>
                  <a:pt x="1406" y="9965"/>
                </a:lnTo>
                <a:lnTo>
                  <a:pt x="1345" y="9924"/>
                </a:lnTo>
                <a:lnTo>
                  <a:pt x="1285" y="9883"/>
                </a:lnTo>
                <a:lnTo>
                  <a:pt x="1225" y="9839"/>
                </a:lnTo>
                <a:lnTo>
                  <a:pt x="1167" y="9794"/>
                </a:lnTo>
                <a:lnTo>
                  <a:pt x="1110" y="9749"/>
                </a:lnTo>
                <a:lnTo>
                  <a:pt x="1055" y="9702"/>
                </a:lnTo>
                <a:lnTo>
                  <a:pt x="999" y="9653"/>
                </a:lnTo>
                <a:lnTo>
                  <a:pt x="945" y="9603"/>
                </a:lnTo>
                <a:lnTo>
                  <a:pt x="893" y="9552"/>
                </a:lnTo>
                <a:lnTo>
                  <a:pt x="842" y="9500"/>
                </a:lnTo>
                <a:lnTo>
                  <a:pt x="792" y="9446"/>
                </a:lnTo>
                <a:lnTo>
                  <a:pt x="743" y="9392"/>
                </a:lnTo>
                <a:lnTo>
                  <a:pt x="696" y="9335"/>
                </a:lnTo>
                <a:lnTo>
                  <a:pt x="651" y="9278"/>
                </a:lnTo>
                <a:lnTo>
                  <a:pt x="606" y="9220"/>
                </a:lnTo>
                <a:lnTo>
                  <a:pt x="562" y="9161"/>
                </a:lnTo>
                <a:lnTo>
                  <a:pt x="521" y="9100"/>
                </a:lnTo>
                <a:lnTo>
                  <a:pt x="480" y="9039"/>
                </a:lnTo>
                <a:lnTo>
                  <a:pt x="441" y="8976"/>
                </a:lnTo>
                <a:lnTo>
                  <a:pt x="404" y="8913"/>
                </a:lnTo>
                <a:lnTo>
                  <a:pt x="367" y="8849"/>
                </a:lnTo>
                <a:lnTo>
                  <a:pt x="333" y="8784"/>
                </a:lnTo>
                <a:lnTo>
                  <a:pt x="301" y="8717"/>
                </a:lnTo>
                <a:lnTo>
                  <a:pt x="270" y="8651"/>
                </a:lnTo>
                <a:lnTo>
                  <a:pt x="239" y="8582"/>
                </a:lnTo>
                <a:lnTo>
                  <a:pt x="211" y="8513"/>
                </a:lnTo>
                <a:lnTo>
                  <a:pt x="185" y="8444"/>
                </a:lnTo>
                <a:lnTo>
                  <a:pt x="160" y="8373"/>
                </a:lnTo>
                <a:lnTo>
                  <a:pt x="136" y="8302"/>
                </a:lnTo>
                <a:lnTo>
                  <a:pt x="116" y="8230"/>
                </a:lnTo>
                <a:lnTo>
                  <a:pt x="96" y="8157"/>
                </a:lnTo>
                <a:lnTo>
                  <a:pt x="78" y="8083"/>
                </a:lnTo>
                <a:lnTo>
                  <a:pt x="61" y="8010"/>
                </a:lnTo>
                <a:lnTo>
                  <a:pt x="47" y="7935"/>
                </a:lnTo>
                <a:lnTo>
                  <a:pt x="34" y="7860"/>
                </a:lnTo>
                <a:lnTo>
                  <a:pt x="24" y="7784"/>
                </a:lnTo>
                <a:lnTo>
                  <a:pt x="16" y="7707"/>
                </a:lnTo>
                <a:lnTo>
                  <a:pt x="8" y="7630"/>
                </a:lnTo>
                <a:lnTo>
                  <a:pt x="4" y="7552"/>
                </a:lnTo>
                <a:lnTo>
                  <a:pt x="1" y="7474"/>
                </a:lnTo>
                <a:lnTo>
                  <a:pt x="0" y="7394"/>
                </a:lnTo>
                <a:lnTo>
                  <a:pt x="0" y="3050"/>
                </a:lnTo>
                <a:lnTo>
                  <a:pt x="1" y="2971"/>
                </a:lnTo>
                <a:lnTo>
                  <a:pt x="4" y="2893"/>
                </a:lnTo>
                <a:lnTo>
                  <a:pt x="8" y="2815"/>
                </a:lnTo>
                <a:lnTo>
                  <a:pt x="16" y="2738"/>
                </a:lnTo>
                <a:lnTo>
                  <a:pt x="24" y="2661"/>
                </a:lnTo>
                <a:lnTo>
                  <a:pt x="34" y="2585"/>
                </a:lnTo>
                <a:lnTo>
                  <a:pt x="47" y="2510"/>
                </a:lnTo>
                <a:lnTo>
                  <a:pt x="61" y="2435"/>
                </a:lnTo>
                <a:lnTo>
                  <a:pt x="78" y="2361"/>
                </a:lnTo>
                <a:lnTo>
                  <a:pt x="96" y="2288"/>
                </a:lnTo>
                <a:lnTo>
                  <a:pt x="116" y="2215"/>
                </a:lnTo>
                <a:lnTo>
                  <a:pt x="136" y="2143"/>
                </a:lnTo>
                <a:lnTo>
                  <a:pt x="160" y="2072"/>
                </a:lnTo>
                <a:lnTo>
                  <a:pt x="185" y="2001"/>
                </a:lnTo>
                <a:lnTo>
                  <a:pt x="211" y="1932"/>
                </a:lnTo>
                <a:lnTo>
                  <a:pt x="239" y="1863"/>
                </a:lnTo>
                <a:lnTo>
                  <a:pt x="270" y="1795"/>
                </a:lnTo>
                <a:lnTo>
                  <a:pt x="301" y="1728"/>
                </a:lnTo>
                <a:lnTo>
                  <a:pt x="333" y="1661"/>
                </a:lnTo>
                <a:lnTo>
                  <a:pt x="367" y="1596"/>
                </a:lnTo>
                <a:lnTo>
                  <a:pt x="404" y="1532"/>
                </a:lnTo>
                <a:lnTo>
                  <a:pt x="441" y="1468"/>
                </a:lnTo>
                <a:lnTo>
                  <a:pt x="480" y="1406"/>
                </a:lnTo>
                <a:lnTo>
                  <a:pt x="521" y="1345"/>
                </a:lnTo>
                <a:lnTo>
                  <a:pt x="562" y="1284"/>
                </a:lnTo>
                <a:lnTo>
                  <a:pt x="606" y="1225"/>
                </a:lnTo>
                <a:lnTo>
                  <a:pt x="651" y="1167"/>
                </a:lnTo>
                <a:lnTo>
                  <a:pt x="696" y="1109"/>
                </a:lnTo>
                <a:lnTo>
                  <a:pt x="743" y="1054"/>
                </a:lnTo>
                <a:lnTo>
                  <a:pt x="792" y="999"/>
                </a:lnTo>
                <a:lnTo>
                  <a:pt x="842" y="946"/>
                </a:lnTo>
                <a:lnTo>
                  <a:pt x="893" y="893"/>
                </a:lnTo>
                <a:lnTo>
                  <a:pt x="945" y="842"/>
                </a:lnTo>
                <a:lnTo>
                  <a:pt x="999" y="792"/>
                </a:lnTo>
                <a:lnTo>
                  <a:pt x="1055" y="744"/>
                </a:lnTo>
                <a:lnTo>
                  <a:pt x="1110" y="696"/>
                </a:lnTo>
                <a:lnTo>
                  <a:pt x="1167" y="650"/>
                </a:lnTo>
                <a:lnTo>
                  <a:pt x="1225" y="606"/>
                </a:lnTo>
                <a:lnTo>
                  <a:pt x="1285" y="563"/>
                </a:lnTo>
                <a:lnTo>
                  <a:pt x="1345" y="520"/>
                </a:lnTo>
                <a:lnTo>
                  <a:pt x="1406" y="481"/>
                </a:lnTo>
                <a:lnTo>
                  <a:pt x="1469" y="441"/>
                </a:lnTo>
                <a:lnTo>
                  <a:pt x="1532" y="404"/>
                </a:lnTo>
                <a:lnTo>
                  <a:pt x="1597" y="368"/>
                </a:lnTo>
                <a:lnTo>
                  <a:pt x="1661" y="334"/>
                </a:lnTo>
                <a:lnTo>
                  <a:pt x="1728" y="301"/>
                </a:lnTo>
                <a:lnTo>
                  <a:pt x="1795" y="270"/>
                </a:lnTo>
                <a:lnTo>
                  <a:pt x="1863" y="239"/>
                </a:lnTo>
                <a:lnTo>
                  <a:pt x="1932" y="211"/>
                </a:lnTo>
                <a:lnTo>
                  <a:pt x="2002" y="185"/>
                </a:lnTo>
                <a:lnTo>
                  <a:pt x="2073" y="160"/>
                </a:lnTo>
                <a:lnTo>
                  <a:pt x="2143" y="137"/>
                </a:lnTo>
                <a:lnTo>
                  <a:pt x="2215" y="116"/>
                </a:lnTo>
                <a:lnTo>
                  <a:pt x="2288" y="96"/>
                </a:lnTo>
                <a:lnTo>
                  <a:pt x="2362" y="78"/>
                </a:lnTo>
                <a:lnTo>
                  <a:pt x="2436" y="61"/>
                </a:lnTo>
                <a:lnTo>
                  <a:pt x="2511" y="48"/>
                </a:lnTo>
                <a:lnTo>
                  <a:pt x="2586" y="35"/>
                </a:lnTo>
                <a:lnTo>
                  <a:pt x="2662" y="24"/>
                </a:lnTo>
                <a:lnTo>
                  <a:pt x="2739" y="16"/>
                </a:lnTo>
                <a:lnTo>
                  <a:pt x="2816" y="8"/>
                </a:lnTo>
                <a:lnTo>
                  <a:pt x="2894" y="4"/>
                </a:lnTo>
                <a:lnTo>
                  <a:pt x="2972" y="1"/>
                </a:lnTo>
                <a:lnTo>
                  <a:pt x="3051" y="0"/>
                </a:lnTo>
                <a:lnTo>
                  <a:pt x="25929" y="0"/>
                </a:lnTo>
                <a:lnTo>
                  <a:pt x="26007" y="1"/>
                </a:lnTo>
                <a:lnTo>
                  <a:pt x="26086" y="4"/>
                </a:lnTo>
                <a:lnTo>
                  <a:pt x="26163" y="8"/>
                </a:lnTo>
                <a:lnTo>
                  <a:pt x="26240" y="16"/>
                </a:lnTo>
                <a:lnTo>
                  <a:pt x="26317" y="24"/>
                </a:lnTo>
                <a:lnTo>
                  <a:pt x="26393" y="35"/>
                </a:lnTo>
                <a:lnTo>
                  <a:pt x="26469" y="48"/>
                </a:lnTo>
                <a:lnTo>
                  <a:pt x="26543" y="61"/>
                </a:lnTo>
                <a:lnTo>
                  <a:pt x="26618" y="78"/>
                </a:lnTo>
                <a:lnTo>
                  <a:pt x="26691" y="96"/>
                </a:lnTo>
                <a:lnTo>
                  <a:pt x="26764" y="116"/>
                </a:lnTo>
                <a:lnTo>
                  <a:pt x="26836" y="137"/>
                </a:lnTo>
                <a:lnTo>
                  <a:pt x="26908" y="160"/>
                </a:lnTo>
                <a:lnTo>
                  <a:pt x="26977" y="185"/>
                </a:lnTo>
                <a:lnTo>
                  <a:pt x="27047" y="211"/>
                </a:lnTo>
                <a:lnTo>
                  <a:pt x="27117" y="239"/>
                </a:lnTo>
                <a:lnTo>
                  <a:pt x="27185" y="270"/>
                </a:lnTo>
                <a:lnTo>
                  <a:pt x="27251" y="301"/>
                </a:lnTo>
                <a:lnTo>
                  <a:pt x="27318" y="334"/>
                </a:lnTo>
                <a:lnTo>
                  <a:pt x="27383" y="368"/>
                </a:lnTo>
                <a:lnTo>
                  <a:pt x="27448" y="404"/>
                </a:lnTo>
                <a:lnTo>
                  <a:pt x="27510" y="441"/>
                </a:lnTo>
                <a:lnTo>
                  <a:pt x="27573" y="481"/>
                </a:lnTo>
                <a:lnTo>
                  <a:pt x="27634" y="520"/>
                </a:lnTo>
                <a:lnTo>
                  <a:pt x="27695" y="563"/>
                </a:lnTo>
                <a:lnTo>
                  <a:pt x="27754" y="606"/>
                </a:lnTo>
                <a:lnTo>
                  <a:pt x="27812" y="650"/>
                </a:lnTo>
                <a:lnTo>
                  <a:pt x="27870" y="696"/>
                </a:lnTo>
                <a:lnTo>
                  <a:pt x="27926" y="744"/>
                </a:lnTo>
                <a:lnTo>
                  <a:pt x="27980" y="792"/>
                </a:lnTo>
                <a:lnTo>
                  <a:pt x="28034" y="842"/>
                </a:lnTo>
                <a:lnTo>
                  <a:pt x="28086" y="893"/>
                </a:lnTo>
                <a:lnTo>
                  <a:pt x="28137" y="946"/>
                </a:lnTo>
                <a:lnTo>
                  <a:pt x="28187" y="999"/>
                </a:lnTo>
                <a:lnTo>
                  <a:pt x="28236" y="1054"/>
                </a:lnTo>
                <a:lnTo>
                  <a:pt x="28283" y="1109"/>
                </a:lnTo>
                <a:lnTo>
                  <a:pt x="28330" y="1167"/>
                </a:lnTo>
                <a:lnTo>
                  <a:pt x="28373" y="1225"/>
                </a:lnTo>
                <a:lnTo>
                  <a:pt x="28417" y="1284"/>
                </a:lnTo>
                <a:lnTo>
                  <a:pt x="28459" y="1345"/>
                </a:lnTo>
                <a:lnTo>
                  <a:pt x="28499" y="1406"/>
                </a:lnTo>
                <a:lnTo>
                  <a:pt x="28538" y="1468"/>
                </a:lnTo>
                <a:lnTo>
                  <a:pt x="28575" y="1532"/>
                </a:lnTo>
                <a:lnTo>
                  <a:pt x="28612" y="1596"/>
                </a:lnTo>
                <a:lnTo>
                  <a:pt x="28646" y="1661"/>
                </a:lnTo>
                <a:lnTo>
                  <a:pt x="28680" y="1728"/>
                </a:lnTo>
                <a:lnTo>
                  <a:pt x="28711" y="1795"/>
                </a:lnTo>
                <a:lnTo>
                  <a:pt x="28740" y="1863"/>
                </a:lnTo>
                <a:lnTo>
                  <a:pt x="28768" y="1932"/>
                </a:lnTo>
                <a:lnTo>
                  <a:pt x="28795" y="2001"/>
                </a:lnTo>
                <a:lnTo>
                  <a:pt x="28820" y="2072"/>
                </a:lnTo>
                <a:lnTo>
                  <a:pt x="28843" y="2143"/>
                </a:lnTo>
                <a:lnTo>
                  <a:pt x="28865" y="2215"/>
                </a:lnTo>
                <a:lnTo>
                  <a:pt x="28884" y="2288"/>
                </a:lnTo>
                <a:lnTo>
                  <a:pt x="28902" y="2361"/>
                </a:lnTo>
                <a:lnTo>
                  <a:pt x="28918" y="2435"/>
                </a:lnTo>
                <a:lnTo>
                  <a:pt x="28933" y="2510"/>
                </a:lnTo>
                <a:lnTo>
                  <a:pt x="28945" y="2585"/>
                </a:lnTo>
                <a:lnTo>
                  <a:pt x="28955" y="2661"/>
                </a:lnTo>
                <a:lnTo>
                  <a:pt x="28965" y="2738"/>
                </a:lnTo>
                <a:lnTo>
                  <a:pt x="28971" y="2815"/>
                </a:lnTo>
                <a:lnTo>
                  <a:pt x="28976" y="2893"/>
                </a:lnTo>
                <a:lnTo>
                  <a:pt x="28979" y="2971"/>
                </a:lnTo>
                <a:lnTo>
                  <a:pt x="28980" y="3050"/>
                </a:lnTo>
                <a:lnTo>
                  <a:pt x="28980" y="5222"/>
                </a:lnTo>
                <a:lnTo>
                  <a:pt x="28979" y="5273"/>
                </a:lnTo>
                <a:lnTo>
                  <a:pt x="28978" y="5323"/>
                </a:lnTo>
                <a:lnTo>
                  <a:pt x="28974" y="5373"/>
                </a:lnTo>
                <a:lnTo>
                  <a:pt x="28969" y="5422"/>
                </a:lnTo>
                <a:lnTo>
                  <a:pt x="28965" y="5447"/>
                </a:lnTo>
                <a:lnTo>
                  <a:pt x="28961" y="5471"/>
                </a:lnTo>
                <a:lnTo>
                  <a:pt x="28955" y="5495"/>
                </a:lnTo>
                <a:lnTo>
                  <a:pt x="28950" y="5518"/>
                </a:lnTo>
                <a:lnTo>
                  <a:pt x="28943" y="5542"/>
                </a:lnTo>
                <a:lnTo>
                  <a:pt x="28936" y="5565"/>
                </a:lnTo>
                <a:lnTo>
                  <a:pt x="28927" y="5588"/>
                </a:lnTo>
                <a:lnTo>
                  <a:pt x="28918" y="5610"/>
                </a:lnTo>
                <a:lnTo>
                  <a:pt x="28825" y="5605"/>
                </a:lnTo>
                <a:lnTo>
                  <a:pt x="28733" y="5603"/>
                </a:lnTo>
                <a:lnTo>
                  <a:pt x="28640" y="5603"/>
                </a:lnTo>
                <a:lnTo>
                  <a:pt x="28548" y="5605"/>
                </a:lnTo>
                <a:lnTo>
                  <a:pt x="28456" y="5610"/>
                </a:lnTo>
                <a:lnTo>
                  <a:pt x="28364" y="5617"/>
                </a:lnTo>
                <a:lnTo>
                  <a:pt x="28274" y="5625"/>
                </a:lnTo>
                <a:lnTo>
                  <a:pt x="28183" y="5637"/>
                </a:lnTo>
                <a:lnTo>
                  <a:pt x="28092" y="5649"/>
                </a:lnTo>
                <a:lnTo>
                  <a:pt x="28003" y="5665"/>
                </a:lnTo>
                <a:lnTo>
                  <a:pt x="27913" y="5682"/>
                </a:lnTo>
                <a:lnTo>
                  <a:pt x="27825" y="5702"/>
                </a:lnTo>
                <a:lnTo>
                  <a:pt x="27737" y="5725"/>
                </a:lnTo>
                <a:lnTo>
                  <a:pt x="27650" y="5749"/>
                </a:lnTo>
                <a:lnTo>
                  <a:pt x="27564" y="5776"/>
                </a:lnTo>
                <a:lnTo>
                  <a:pt x="27478" y="5805"/>
                </a:lnTo>
                <a:lnTo>
                  <a:pt x="27437" y="5821"/>
                </a:lnTo>
                <a:lnTo>
                  <a:pt x="27394" y="5836"/>
                </a:lnTo>
                <a:lnTo>
                  <a:pt x="27352" y="5853"/>
                </a:lnTo>
                <a:lnTo>
                  <a:pt x="27311" y="5870"/>
                </a:lnTo>
                <a:lnTo>
                  <a:pt x="27269" y="5887"/>
                </a:lnTo>
                <a:lnTo>
                  <a:pt x="27228" y="5906"/>
                </a:lnTo>
                <a:lnTo>
                  <a:pt x="27187" y="5925"/>
                </a:lnTo>
                <a:lnTo>
                  <a:pt x="27147" y="5945"/>
                </a:lnTo>
                <a:lnTo>
                  <a:pt x="27107" y="5964"/>
                </a:lnTo>
                <a:lnTo>
                  <a:pt x="27066" y="5985"/>
                </a:lnTo>
                <a:lnTo>
                  <a:pt x="27026" y="6007"/>
                </a:lnTo>
                <a:lnTo>
                  <a:pt x="26988" y="6029"/>
                </a:lnTo>
                <a:lnTo>
                  <a:pt x="26948" y="6051"/>
                </a:lnTo>
                <a:lnTo>
                  <a:pt x="26910" y="6075"/>
                </a:lnTo>
                <a:lnTo>
                  <a:pt x="26871" y="6098"/>
                </a:lnTo>
                <a:lnTo>
                  <a:pt x="26833" y="6123"/>
                </a:lnTo>
                <a:lnTo>
                  <a:pt x="26795" y="6148"/>
                </a:lnTo>
                <a:lnTo>
                  <a:pt x="26758" y="6173"/>
                </a:lnTo>
                <a:lnTo>
                  <a:pt x="26721" y="6199"/>
                </a:lnTo>
                <a:lnTo>
                  <a:pt x="26684" y="6226"/>
                </a:lnTo>
                <a:lnTo>
                  <a:pt x="26648" y="6253"/>
                </a:lnTo>
                <a:lnTo>
                  <a:pt x="26612" y="6281"/>
                </a:lnTo>
                <a:lnTo>
                  <a:pt x="26577" y="6309"/>
                </a:lnTo>
                <a:lnTo>
                  <a:pt x="26541" y="6338"/>
                </a:lnTo>
                <a:lnTo>
                  <a:pt x="26507" y="6368"/>
                </a:lnTo>
                <a:lnTo>
                  <a:pt x="26473" y="6398"/>
                </a:lnTo>
                <a:lnTo>
                  <a:pt x="26438" y="6430"/>
                </a:lnTo>
                <a:lnTo>
                  <a:pt x="26405" y="6462"/>
                </a:lnTo>
                <a:lnTo>
                  <a:pt x="26372" y="6494"/>
                </a:lnTo>
                <a:lnTo>
                  <a:pt x="26339" y="6526"/>
                </a:lnTo>
                <a:lnTo>
                  <a:pt x="26307" y="6560"/>
                </a:lnTo>
                <a:lnTo>
                  <a:pt x="26275" y="6594"/>
                </a:lnTo>
                <a:lnTo>
                  <a:pt x="26232" y="6643"/>
                </a:lnTo>
                <a:lnTo>
                  <a:pt x="26191" y="6694"/>
                </a:lnTo>
                <a:lnTo>
                  <a:pt x="26152" y="6744"/>
                </a:lnTo>
                <a:lnTo>
                  <a:pt x="26113" y="6796"/>
                </a:lnTo>
                <a:lnTo>
                  <a:pt x="26076" y="6848"/>
                </a:lnTo>
                <a:lnTo>
                  <a:pt x="26041" y="6901"/>
                </a:lnTo>
                <a:lnTo>
                  <a:pt x="26006" y="6954"/>
                </a:lnTo>
                <a:lnTo>
                  <a:pt x="25973" y="7008"/>
                </a:lnTo>
                <a:lnTo>
                  <a:pt x="25942" y="7063"/>
                </a:lnTo>
                <a:lnTo>
                  <a:pt x="25911" y="7119"/>
                </a:lnTo>
                <a:lnTo>
                  <a:pt x="25882" y="7174"/>
                </a:lnTo>
                <a:lnTo>
                  <a:pt x="25855" y="7231"/>
                </a:lnTo>
                <a:lnTo>
                  <a:pt x="25829" y="7287"/>
                </a:lnTo>
                <a:lnTo>
                  <a:pt x="25804" y="7344"/>
                </a:lnTo>
                <a:lnTo>
                  <a:pt x="25780" y="7403"/>
                </a:lnTo>
                <a:lnTo>
                  <a:pt x="25758" y="7461"/>
                </a:lnTo>
                <a:lnTo>
                  <a:pt x="25738" y="7519"/>
                </a:lnTo>
                <a:lnTo>
                  <a:pt x="25719" y="7578"/>
                </a:lnTo>
                <a:lnTo>
                  <a:pt x="25701" y="7637"/>
                </a:lnTo>
                <a:lnTo>
                  <a:pt x="25684" y="7697"/>
                </a:lnTo>
                <a:lnTo>
                  <a:pt x="25669" y="7757"/>
                </a:lnTo>
                <a:lnTo>
                  <a:pt x="25655" y="7817"/>
                </a:lnTo>
                <a:lnTo>
                  <a:pt x="25643" y="7877"/>
                </a:lnTo>
                <a:lnTo>
                  <a:pt x="25631" y="7938"/>
                </a:lnTo>
                <a:lnTo>
                  <a:pt x="25622" y="7998"/>
                </a:lnTo>
                <a:lnTo>
                  <a:pt x="25614" y="8058"/>
                </a:lnTo>
                <a:lnTo>
                  <a:pt x="25606" y="8120"/>
                </a:lnTo>
                <a:lnTo>
                  <a:pt x="25601" y="8180"/>
                </a:lnTo>
                <a:lnTo>
                  <a:pt x="25597" y="8242"/>
                </a:lnTo>
                <a:lnTo>
                  <a:pt x="25595" y="8303"/>
                </a:lnTo>
                <a:lnTo>
                  <a:pt x="25593" y="8363"/>
                </a:lnTo>
                <a:lnTo>
                  <a:pt x="25593" y="8425"/>
                </a:lnTo>
                <a:lnTo>
                  <a:pt x="25595" y="8486"/>
                </a:lnTo>
                <a:lnTo>
                  <a:pt x="25597" y="8547"/>
                </a:lnTo>
                <a:lnTo>
                  <a:pt x="25601" y="8608"/>
                </a:lnTo>
                <a:lnTo>
                  <a:pt x="25607" y="8668"/>
                </a:lnTo>
                <a:lnTo>
                  <a:pt x="25614" y="8729"/>
                </a:lnTo>
                <a:lnTo>
                  <a:pt x="25622" y="8789"/>
                </a:lnTo>
                <a:lnTo>
                  <a:pt x="25632" y="8849"/>
                </a:lnTo>
                <a:lnTo>
                  <a:pt x="25644" y="8910"/>
                </a:lnTo>
                <a:lnTo>
                  <a:pt x="25656" y="8969"/>
                </a:lnTo>
                <a:lnTo>
                  <a:pt x="25670" y="9028"/>
                </a:lnTo>
                <a:lnTo>
                  <a:pt x="25686" y="9088"/>
                </a:lnTo>
                <a:lnTo>
                  <a:pt x="25702" y="9146"/>
                </a:lnTo>
                <a:lnTo>
                  <a:pt x="25721" y="9204"/>
                </a:lnTo>
                <a:lnTo>
                  <a:pt x="25740" y="9263"/>
                </a:lnTo>
                <a:lnTo>
                  <a:pt x="25762" y="9320"/>
                </a:lnTo>
                <a:lnTo>
                  <a:pt x="25783" y="9377"/>
                </a:lnTo>
                <a:lnTo>
                  <a:pt x="25807" y="9434"/>
                </a:lnTo>
                <a:lnTo>
                  <a:pt x="25832" y="9490"/>
                </a:lnTo>
                <a:lnTo>
                  <a:pt x="25859" y="9546"/>
                </a:lnTo>
                <a:lnTo>
                  <a:pt x="25888" y="9601"/>
                </a:lnTo>
                <a:lnTo>
                  <a:pt x="25917" y="9655"/>
                </a:lnTo>
                <a:lnTo>
                  <a:pt x="25948" y="9709"/>
                </a:lnTo>
                <a:lnTo>
                  <a:pt x="25980" y="9762"/>
                </a:lnTo>
                <a:lnTo>
                  <a:pt x="26015" y="9815"/>
                </a:lnTo>
                <a:lnTo>
                  <a:pt x="26050" y="9867"/>
                </a:lnTo>
                <a:lnTo>
                  <a:pt x="26086" y="9918"/>
                </a:lnTo>
                <a:lnTo>
                  <a:pt x="26124" y="9969"/>
                </a:lnTo>
                <a:lnTo>
                  <a:pt x="26163" y="10018"/>
                </a:lnTo>
                <a:lnTo>
                  <a:pt x="26205" y="10067"/>
                </a:lnTo>
                <a:lnTo>
                  <a:pt x="26247" y="10116"/>
                </a:lnTo>
                <a:lnTo>
                  <a:pt x="26290" y="10163"/>
                </a:lnTo>
                <a:lnTo>
                  <a:pt x="26336" y="10210"/>
                </a:lnTo>
                <a:lnTo>
                  <a:pt x="26383" y="10254"/>
                </a:lnTo>
                <a:lnTo>
                  <a:pt x="26430" y="10298"/>
                </a:lnTo>
                <a:lnTo>
                  <a:pt x="26479" y="10340"/>
                </a:lnTo>
                <a:lnTo>
                  <a:pt x="26528" y="10380"/>
                </a:lnTo>
                <a:lnTo>
                  <a:pt x="26579" y="10419"/>
                </a:lnTo>
                <a:lnTo>
                  <a:pt x="26630" y="10456"/>
                </a:lnTo>
                <a:lnTo>
                  <a:pt x="26682" y="10492"/>
                </a:lnTo>
                <a:lnTo>
                  <a:pt x="26735" y="10525"/>
                </a:lnTo>
                <a:lnTo>
                  <a:pt x="26788" y="10557"/>
                </a:lnTo>
                <a:lnTo>
                  <a:pt x="26843" y="10588"/>
                </a:lnTo>
                <a:lnTo>
                  <a:pt x="26897" y="10618"/>
                </a:lnTo>
                <a:lnTo>
                  <a:pt x="26954" y="10645"/>
                </a:lnTo>
                <a:lnTo>
                  <a:pt x="27010" y="10671"/>
                </a:lnTo>
                <a:lnTo>
                  <a:pt x="27067" y="10695"/>
                </a:lnTo>
                <a:lnTo>
                  <a:pt x="27124" y="10718"/>
                </a:lnTo>
                <a:lnTo>
                  <a:pt x="27182" y="10738"/>
                </a:lnTo>
                <a:lnTo>
                  <a:pt x="27240" y="10758"/>
                </a:lnTo>
                <a:lnTo>
                  <a:pt x="27298" y="10776"/>
                </a:lnTo>
                <a:lnTo>
                  <a:pt x="27357" y="10792"/>
                </a:lnTo>
                <a:lnTo>
                  <a:pt x="27417" y="10807"/>
                </a:lnTo>
                <a:lnTo>
                  <a:pt x="27476" y="10821"/>
                </a:lnTo>
                <a:lnTo>
                  <a:pt x="27535" y="10832"/>
                </a:lnTo>
                <a:lnTo>
                  <a:pt x="27596" y="10841"/>
                </a:lnTo>
                <a:lnTo>
                  <a:pt x="27655" y="10850"/>
                </a:lnTo>
                <a:lnTo>
                  <a:pt x="27716" y="10857"/>
                </a:lnTo>
                <a:lnTo>
                  <a:pt x="27776" y="10862"/>
                </a:lnTo>
                <a:lnTo>
                  <a:pt x="27836" y="10865"/>
                </a:lnTo>
                <a:lnTo>
                  <a:pt x="27897" y="10867"/>
                </a:lnTo>
                <a:lnTo>
                  <a:pt x="27956" y="10868"/>
                </a:lnTo>
                <a:lnTo>
                  <a:pt x="28016" y="10867"/>
                </a:lnTo>
                <a:lnTo>
                  <a:pt x="28077" y="10864"/>
                </a:lnTo>
                <a:lnTo>
                  <a:pt x="28136" y="10860"/>
                </a:lnTo>
                <a:lnTo>
                  <a:pt x="28195" y="10854"/>
                </a:lnTo>
                <a:lnTo>
                  <a:pt x="28255" y="10847"/>
                </a:lnTo>
                <a:lnTo>
                  <a:pt x="28314" y="10838"/>
                </a:lnTo>
                <a:lnTo>
                  <a:pt x="28372" y="10828"/>
                </a:lnTo>
                <a:lnTo>
                  <a:pt x="28431" y="10815"/>
                </a:lnTo>
                <a:lnTo>
                  <a:pt x="28488" y="10802"/>
                </a:lnTo>
                <a:lnTo>
                  <a:pt x="28545" y="10786"/>
                </a:lnTo>
                <a:lnTo>
                  <a:pt x="28603" y="10770"/>
                </a:lnTo>
                <a:lnTo>
                  <a:pt x="28659" y="10752"/>
                </a:lnTo>
                <a:lnTo>
                  <a:pt x="28714" y="10732"/>
                </a:lnTo>
                <a:lnTo>
                  <a:pt x="28769" y="10710"/>
                </a:lnTo>
                <a:lnTo>
                  <a:pt x="28823" y="10687"/>
                </a:lnTo>
                <a:lnTo>
                  <a:pt x="28877" y="10662"/>
                </a:lnTo>
                <a:lnTo>
                  <a:pt x="28930" y="10636"/>
                </a:lnTo>
                <a:lnTo>
                  <a:pt x="28983" y="10609"/>
                </a:lnTo>
                <a:lnTo>
                  <a:pt x="29034" y="10580"/>
                </a:lnTo>
                <a:lnTo>
                  <a:pt x="29083" y="10549"/>
                </a:lnTo>
                <a:lnTo>
                  <a:pt x="29133" y="10517"/>
                </a:lnTo>
                <a:lnTo>
                  <a:pt x="29181" y="10482"/>
                </a:lnTo>
                <a:lnTo>
                  <a:pt x="29229" y="10447"/>
                </a:lnTo>
                <a:lnTo>
                  <a:pt x="29276" y="10411"/>
                </a:lnTo>
                <a:lnTo>
                  <a:pt x="29321" y="10372"/>
                </a:lnTo>
                <a:lnTo>
                  <a:pt x="29366" y="10332"/>
                </a:lnTo>
                <a:lnTo>
                  <a:pt x="29408" y="10291"/>
                </a:lnTo>
                <a:lnTo>
                  <a:pt x="29450" y="10247"/>
                </a:lnTo>
                <a:lnTo>
                  <a:pt x="29491" y="10202"/>
                </a:lnTo>
                <a:lnTo>
                  <a:pt x="29530" y="10157"/>
                </a:lnTo>
                <a:lnTo>
                  <a:pt x="29569" y="10109"/>
                </a:lnTo>
                <a:lnTo>
                  <a:pt x="29605" y="10060"/>
                </a:lnTo>
                <a:lnTo>
                  <a:pt x="29640" y="10009"/>
                </a:lnTo>
                <a:lnTo>
                  <a:pt x="29674" y="9957"/>
                </a:lnTo>
                <a:lnTo>
                  <a:pt x="29707" y="9903"/>
                </a:lnTo>
                <a:lnTo>
                  <a:pt x="29727" y="9868"/>
                </a:lnTo>
                <a:lnTo>
                  <a:pt x="29746" y="9833"/>
                </a:lnTo>
                <a:lnTo>
                  <a:pt x="29764" y="9798"/>
                </a:lnTo>
                <a:lnTo>
                  <a:pt x="29783" y="9761"/>
                </a:lnTo>
                <a:lnTo>
                  <a:pt x="29800" y="9726"/>
                </a:lnTo>
                <a:lnTo>
                  <a:pt x="29817" y="9688"/>
                </a:lnTo>
                <a:lnTo>
                  <a:pt x="29833" y="9652"/>
                </a:lnTo>
                <a:lnTo>
                  <a:pt x="29850" y="9614"/>
                </a:lnTo>
                <a:lnTo>
                  <a:pt x="29864" y="9577"/>
                </a:lnTo>
                <a:lnTo>
                  <a:pt x="29879" y="9538"/>
                </a:lnTo>
                <a:lnTo>
                  <a:pt x="29893" y="9501"/>
                </a:lnTo>
                <a:lnTo>
                  <a:pt x="29906" y="9462"/>
                </a:lnTo>
                <a:lnTo>
                  <a:pt x="29918" y="9424"/>
                </a:lnTo>
                <a:lnTo>
                  <a:pt x="29931" y="9384"/>
                </a:lnTo>
                <a:lnTo>
                  <a:pt x="29942" y="9346"/>
                </a:lnTo>
                <a:lnTo>
                  <a:pt x="29953" y="9306"/>
                </a:lnTo>
                <a:lnTo>
                  <a:pt x="29962" y="9267"/>
                </a:lnTo>
                <a:lnTo>
                  <a:pt x="29971" y="9227"/>
                </a:lnTo>
                <a:lnTo>
                  <a:pt x="29980" y="9188"/>
                </a:lnTo>
                <a:lnTo>
                  <a:pt x="29988" y="9147"/>
                </a:lnTo>
                <a:lnTo>
                  <a:pt x="29994" y="9108"/>
                </a:lnTo>
                <a:lnTo>
                  <a:pt x="30001" y="9068"/>
                </a:lnTo>
                <a:lnTo>
                  <a:pt x="30006" y="9027"/>
                </a:lnTo>
                <a:lnTo>
                  <a:pt x="30011" y="8988"/>
                </a:lnTo>
                <a:lnTo>
                  <a:pt x="30015" y="8947"/>
                </a:lnTo>
                <a:lnTo>
                  <a:pt x="30018" y="8908"/>
                </a:lnTo>
                <a:lnTo>
                  <a:pt x="30020" y="8867"/>
                </a:lnTo>
                <a:lnTo>
                  <a:pt x="30021" y="8827"/>
                </a:lnTo>
                <a:lnTo>
                  <a:pt x="30023" y="8787"/>
                </a:lnTo>
                <a:lnTo>
                  <a:pt x="30023" y="8747"/>
                </a:lnTo>
                <a:lnTo>
                  <a:pt x="30021" y="8707"/>
                </a:lnTo>
                <a:lnTo>
                  <a:pt x="30019" y="8667"/>
                </a:lnTo>
                <a:lnTo>
                  <a:pt x="30017" y="8628"/>
                </a:lnTo>
                <a:lnTo>
                  <a:pt x="30013" y="8588"/>
                </a:lnTo>
                <a:lnTo>
                  <a:pt x="30009" y="8549"/>
                </a:lnTo>
                <a:lnTo>
                  <a:pt x="30004" y="8509"/>
                </a:lnTo>
                <a:lnTo>
                  <a:pt x="29998" y="8471"/>
                </a:lnTo>
                <a:lnTo>
                  <a:pt x="29990" y="8432"/>
                </a:lnTo>
                <a:lnTo>
                  <a:pt x="29982" y="8394"/>
                </a:lnTo>
                <a:lnTo>
                  <a:pt x="29974" y="8355"/>
                </a:lnTo>
                <a:lnTo>
                  <a:pt x="29963" y="8317"/>
                </a:lnTo>
                <a:lnTo>
                  <a:pt x="29953" y="8279"/>
                </a:lnTo>
                <a:lnTo>
                  <a:pt x="29941" y="8242"/>
                </a:lnTo>
                <a:lnTo>
                  <a:pt x="29928" y="8204"/>
                </a:lnTo>
                <a:lnTo>
                  <a:pt x="29914" y="8168"/>
                </a:lnTo>
                <a:lnTo>
                  <a:pt x="29900" y="8130"/>
                </a:lnTo>
                <a:lnTo>
                  <a:pt x="29884" y="8095"/>
                </a:lnTo>
                <a:lnTo>
                  <a:pt x="29867" y="8058"/>
                </a:lnTo>
                <a:lnTo>
                  <a:pt x="29850" y="8023"/>
                </a:lnTo>
                <a:lnTo>
                  <a:pt x="29831" y="7989"/>
                </a:lnTo>
                <a:lnTo>
                  <a:pt x="29811" y="7954"/>
                </a:lnTo>
                <a:lnTo>
                  <a:pt x="29790" y="7920"/>
                </a:lnTo>
                <a:lnTo>
                  <a:pt x="29767" y="7887"/>
                </a:lnTo>
                <a:lnTo>
                  <a:pt x="29745" y="7853"/>
                </a:lnTo>
                <a:lnTo>
                  <a:pt x="29721" y="7821"/>
                </a:lnTo>
                <a:lnTo>
                  <a:pt x="29696" y="7789"/>
                </a:lnTo>
                <a:lnTo>
                  <a:pt x="29670" y="7758"/>
                </a:lnTo>
                <a:lnTo>
                  <a:pt x="29643" y="7726"/>
                </a:lnTo>
                <a:lnTo>
                  <a:pt x="29613" y="7696"/>
                </a:lnTo>
                <a:lnTo>
                  <a:pt x="29584" y="7666"/>
                </a:lnTo>
                <a:lnTo>
                  <a:pt x="29553" y="7637"/>
                </a:lnTo>
                <a:lnTo>
                  <a:pt x="29522" y="7609"/>
                </a:lnTo>
                <a:lnTo>
                  <a:pt x="29488" y="7581"/>
                </a:lnTo>
                <a:lnTo>
                  <a:pt x="29454" y="7554"/>
                </a:lnTo>
                <a:lnTo>
                  <a:pt x="29417" y="7517"/>
                </a:lnTo>
                <a:lnTo>
                  <a:pt x="29384" y="7487"/>
                </a:lnTo>
                <a:lnTo>
                  <a:pt x="29355" y="7461"/>
                </a:lnTo>
                <a:lnTo>
                  <a:pt x="29331" y="7439"/>
                </a:lnTo>
                <a:lnTo>
                  <a:pt x="29297" y="7412"/>
                </a:lnTo>
                <a:lnTo>
                  <a:pt x="29285" y="7403"/>
                </a:lnTo>
                <a:close/>
              </a:path>
            </a:pathLst>
          </a:custGeom>
          <a:solidFill>
            <a:srgbClr val="47BAB8"/>
          </a:solidFill>
          <a:ln w="38100">
            <a:solidFill>
              <a:schemeClr val="bg1"/>
            </a:solidFill>
          </a:ln>
          <a:effectLst>
            <a:outerShdw blurRad="57150" dist="19050" dir="5400000" algn="ctr" rotWithShape="0">
              <a:srgbClr val="000000">
                <a:alpha val="63000"/>
              </a:srgbClr>
            </a:outerShdw>
          </a:effectLst>
        </p:spPr>
        <p:txBody>
          <a:bodyPr rIns="378000" anchor="ctr">
            <a:normAutofit/>
          </a:bodyPr>
          <a:lstStyle/>
          <a:p>
            <a:pPr algn="ctr" defTabSz="1371600">
              <a:defRPr/>
            </a:pPr>
            <a:r>
              <a:rPr lang="en-US" altLang="zh-CN" sz="3000" kern="0">
                <a:solidFill>
                  <a:srgbClr val="FFFFFF"/>
                </a:solidFill>
                <a:latin typeface="#9Slide03 AllRoundGothic" panose="020B0703020202020104" pitchFamily="34" charset="0"/>
                <a:ea typeface="微软雅黑"/>
                <a:cs typeface="+mn-ea"/>
                <a:sym typeface="+mn-lt"/>
              </a:rPr>
              <a:t>Câu 21</a:t>
            </a:r>
            <a:endParaRPr lang="zh-CN" altLang="en-US" sz="3000" kern="0" dirty="0">
              <a:solidFill>
                <a:srgbClr val="FFFFFF"/>
              </a:solidFill>
              <a:latin typeface="#9Slide03 AllRoundGothic" panose="020B0703020202020104" pitchFamily="34" charset="0"/>
              <a:ea typeface="微软雅黑"/>
              <a:cs typeface="+mn-ea"/>
              <a:sym typeface="+mn-lt"/>
            </a:endParaRPr>
          </a:p>
        </p:txBody>
      </p:sp>
      <p:sp>
        <p:nvSpPr>
          <p:cNvPr id="14" name="MH_Text_1" descr="n23 Fb Tran Manh Tung">
            <a:extLst>
              <a:ext uri="{FF2B5EF4-FFF2-40B4-BE49-F238E27FC236}">
                <a16:creationId xmlns:a16="http://schemas.microsoft.com/office/drawing/2014/main" id="{069A89B7-6D99-BA19-DAC8-77EDE6A4C963}"/>
              </a:ext>
            </a:extLst>
          </p:cNvPr>
          <p:cNvSpPr txBox="1">
            <a:spLocks noChangeArrowheads="1"/>
          </p:cNvSpPr>
          <p:nvPr>
            <p:custDataLst>
              <p:tags r:id="rId3"/>
            </p:custDataLst>
          </p:nvPr>
        </p:nvSpPr>
        <p:spPr bwMode="auto">
          <a:xfrm>
            <a:off x="3474720" y="2019300"/>
            <a:ext cx="14051279" cy="1381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lvl="0" algn="just"/>
            <a:r>
              <a:rPr lang="en-US" sz="2800"/>
              <a:t>+ Các quốc gia hiện đang sở hữu vũ khí hạt nhân?</a:t>
            </a:r>
          </a:p>
          <a:p>
            <a:pPr lvl="0" algn="just"/>
            <a:r>
              <a:rPr lang="en-US" sz="2800"/>
              <a:t>+ Cho ví dụ về các thảm họa liên quan đến loại vũ khí này? </a:t>
            </a:r>
          </a:p>
          <a:p>
            <a:pPr lvl="0" algn="just"/>
            <a:r>
              <a:rPr lang="en-US" sz="2800"/>
              <a:t>+ Các biện pháp của cả thế giới để đảm bảo sử dụng năng lượng hạt nhân vì mục đích hòa bình?</a:t>
            </a:r>
          </a:p>
        </p:txBody>
      </p:sp>
      <p:sp>
        <p:nvSpPr>
          <p:cNvPr id="2" name="MH_Other_5" descr="n23 Fb Tran Manh Tung">
            <a:extLst>
              <a:ext uri="{FF2B5EF4-FFF2-40B4-BE49-F238E27FC236}">
                <a16:creationId xmlns:a16="http://schemas.microsoft.com/office/drawing/2014/main" id="{F15B6D15-C60E-5DFD-3471-B2FCD1B58267}"/>
              </a:ext>
            </a:extLst>
          </p:cNvPr>
          <p:cNvSpPr>
            <a:spLocks noChangeArrowheads="1"/>
          </p:cNvSpPr>
          <p:nvPr>
            <p:custDataLst>
              <p:tags r:id="rId4"/>
            </p:custDataLst>
          </p:nvPr>
        </p:nvSpPr>
        <p:spPr bwMode="auto">
          <a:xfrm rot="1805303" flipH="1">
            <a:off x="1405753" y="720126"/>
            <a:ext cx="1172424" cy="1010529"/>
          </a:xfrm>
          <a:prstGeom prst="triangle">
            <a:avLst>
              <a:gd name="adj" fmla="val 50000"/>
            </a:avLst>
          </a:prstGeom>
          <a:solidFill>
            <a:srgbClr val="FFC305">
              <a:lumMod val="40000"/>
              <a:lumOff val="60000"/>
            </a:srgbClr>
          </a:solidFill>
          <a:ln>
            <a:noFill/>
          </a:ln>
        </p:spPr>
        <p:txBody>
          <a:bodyPr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just" defTabSz="1371600">
              <a:lnSpc>
                <a:spcPct val="130000"/>
              </a:lnSpc>
              <a:defRPr/>
            </a:pPr>
            <a:endParaRPr lang="zh-CN" altLang="en-US" sz="2700" kern="0">
              <a:solidFill>
                <a:srgbClr val="FFFFFF"/>
              </a:solidFill>
              <a:latin typeface="微软雅黑"/>
              <a:ea typeface="微软雅黑"/>
              <a:cs typeface="+mn-ea"/>
              <a:sym typeface="+mn-lt"/>
            </a:endParaRPr>
          </a:p>
        </p:txBody>
      </p:sp>
      <p:sp>
        <p:nvSpPr>
          <p:cNvPr id="18" name="MH_Other_6" descr="n23 Fb Tran Manh Tung">
            <a:extLst>
              <a:ext uri="{FF2B5EF4-FFF2-40B4-BE49-F238E27FC236}">
                <a16:creationId xmlns:a16="http://schemas.microsoft.com/office/drawing/2014/main" id="{2A3C7E10-0D2C-00C3-11B5-7B2169E7FFE6}"/>
              </a:ext>
            </a:extLst>
          </p:cNvPr>
          <p:cNvSpPr>
            <a:spLocks/>
          </p:cNvSpPr>
          <p:nvPr>
            <p:custDataLst>
              <p:tags r:id="rId5"/>
            </p:custDataLst>
          </p:nvPr>
        </p:nvSpPr>
        <p:spPr bwMode="auto">
          <a:xfrm>
            <a:off x="484006" y="200500"/>
            <a:ext cx="1558878" cy="1796498"/>
          </a:xfrm>
          <a:custGeom>
            <a:avLst/>
            <a:gdLst>
              <a:gd name="T0" fmla="*/ 477 w 1030516"/>
              <a:gd name="T1" fmla="*/ 0 h 1186577"/>
              <a:gd name="T2" fmla="*/ 678091 w 1030516"/>
              <a:gd name="T3" fmla="*/ 389224 h 1186577"/>
              <a:gd name="T4" fmla="*/ 0 w 1030516"/>
              <a:gd name="T5" fmla="*/ 783469 h 1186577"/>
              <a:gd name="T6" fmla="*/ 0 60000 65536"/>
              <a:gd name="T7" fmla="*/ 0 60000 65536"/>
              <a:gd name="T8" fmla="*/ 0 60000 65536"/>
              <a:gd name="T9" fmla="*/ 0 w 1030516"/>
              <a:gd name="T10" fmla="*/ 0 h 1186577"/>
              <a:gd name="T11" fmla="*/ 1030516 w 1030516"/>
              <a:gd name="T12" fmla="*/ 1186577 h 1186577"/>
            </a:gdLst>
            <a:ahLst/>
            <a:cxnLst>
              <a:cxn ang="T6">
                <a:pos x="T0" y="T1"/>
              </a:cxn>
              <a:cxn ang="T7">
                <a:pos x="T2" y="T3"/>
              </a:cxn>
              <a:cxn ang="T8">
                <a:pos x="T4" y="T5"/>
              </a:cxn>
            </a:cxnLst>
            <a:rect l="T9" t="T10" r="T11" b="T12"/>
            <a:pathLst>
              <a:path w="1030516" h="1186577">
                <a:moveTo>
                  <a:pt x="724" y="0"/>
                </a:moveTo>
                <a:lnTo>
                  <a:pt x="1030516" y="589487"/>
                </a:lnTo>
                <a:lnTo>
                  <a:pt x="0" y="1186577"/>
                </a:lnTo>
                <a:lnTo>
                  <a:pt x="724" y="0"/>
                </a:lnTo>
                <a:close/>
              </a:path>
            </a:pathLst>
          </a:custGeom>
          <a:solidFill>
            <a:srgbClr val="F97F08"/>
          </a:solidFill>
          <a:ln>
            <a:noFill/>
          </a:ln>
        </p:spPr>
        <p:txBody>
          <a:bodyPr rIns="648000" anchor="ctr"/>
          <a:lstStyle>
            <a:lvl1pPr>
              <a:defRPr>
                <a:solidFill>
                  <a:schemeClr val="tx1"/>
                </a:solidFill>
                <a:latin typeface="等线" pitchFamily="2" charset="-122"/>
                <a:ea typeface="等线" pitchFamily="2" charset="-122"/>
              </a:defRPr>
            </a:lvl1pPr>
            <a:lvl2pPr marL="742950" indent="-285750">
              <a:defRPr>
                <a:solidFill>
                  <a:schemeClr val="tx1"/>
                </a:solidFill>
                <a:latin typeface="等线" pitchFamily="2" charset="-122"/>
                <a:ea typeface="等线" pitchFamily="2" charset="-122"/>
              </a:defRPr>
            </a:lvl2pPr>
            <a:lvl3pPr marL="1143000" indent="-228600">
              <a:defRPr>
                <a:solidFill>
                  <a:schemeClr val="tx1"/>
                </a:solidFill>
                <a:latin typeface="等线" pitchFamily="2" charset="-122"/>
                <a:ea typeface="等线" pitchFamily="2" charset="-122"/>
              </a:defRPr>
            </a:lvl3pPr>
            <a:lvl4pPr marL="1600200" indent="-228600">
              <a:defRPr>
                <a:solidFill>
                  <a:schemeClr val="tx1"/>
                </a:solidFill>
                <a:latin typeface="等线" pitchFamily="2" charset="-122"/>
                <a:ea typeface="等线" pitchFamily="2" charset="-122"/>
              </a:defRPr>
            </a:lvl4pPr>
            <a:lvl5pPr marL="2057400" indent="-228600">
              <a:defRPr>
                <a:solidFill>
                  <a:schemeClr val="tx1"/>
                </a:solidFill>
                <a:latin typeface="等线" pitchFamily="2" charset="-122"/>
                <a:ea typeface="等线" pitchFamily="2" charset="-122"/>
              </a:defRPr>
            </a:lvl5pPr>
            <a:lvl6pPr marL="2514600" indent="-228600" eaLnBrk="0" fontAlgn="base" hangingPunct="0">
              <a:spcBef>
                <a:spcPct val="0"/>
              </a:spcBef>
              <a:spcAft>
                <a:spcPct val="0"/>
              </a:spcAft>
              <a:defRPr>
                <a:solidFill>
                  <a:schemeClr val="tx1"/>
                </a:solidFill>
                <a:latin typeface="等线" pitchFamily="2" charset="-122"/>
                <a:ea typeface="等线" pitchFamily="2" charset="-122"/>
              </a:defRPr>
            </a:lvl6pPr>
            <a:lvl7pPr marL="2971800" indent="-228600" eaLnBrk="0" fontAlgn="base" hangingPunct="0">
              <a:spcBef>
                <a:spcPct val="0"/>
              </a:spcBef>
              <a:spcAft>
                <a:spcPct val="0"/>
              </a:spcAft>
              <a:defRPr>
                <a:solidFill>
                  <a:schemeClr val="tx1"/>
                </a:solidFill>
                <a:latin typeface="等线" pitchFamily="2" charset="-122"/>
                <a:ea typeface="等线" pitchFamily="2" charset="-122"/>
              </a:defRPr>
            </a:lvl7pPr>
            <a:lvl8pPr marL="3429000" indent="-228600" eaLnBrk="0" fontAlgn="base" hangingPunct="0">
              <a:spcBef>
                <a:spcPct val="0"/>
              </a:spcBef>
              <a:spcAft>
                <a:spcPct val="0"/>
              </a:spcAft>
              <a:defRPr>
                <a:solidFill>
                  <a:schemeClr val="tx1"/>
                </a:solidFill>
                <a:latin typeface="等线" pitchFamily="2" charset="-122"/>
                <a:ea typeface="等线" pitchFamily="2" charset="-122"/>
              </a:defRPr>
            </a:lvl8pPr>
            <a:lvl9pPr marL="3886200" indent="-228600" eaLnBrk="0" fontAlgn="base" hangingPunct="0">
              <a:spcBef>
                <a:spcPct val="0"/>
              </a:spcBef>
              <a:spcAft>
                <a:spcPct val="0"/>
              </a:spcAft>
              <a:defRPr>
                <a:solidFill>
                  <a:schemeClr val="tx1"/>
                </a:solidFill>
                <a:latin typeface="等线" pitchFamily="2" charset="-122"/>
                <a:ea typeface="等线" pitchFamily="2" charset="-122"/>
              </a:defRPr>
            </a:lvl9pPr>
          </a:lstStyle>
          <a:p>
            <a:pPr algn="ctr" defTabSz="1371600">
              <a:defRPr/>
            </a:pPr>
            <a:r>
              <a:rPr lang="en-US" altLang="zh-CN" sz="4200" kern="0">
                <a:solidFill>
                  <a:srgbClr val="FFFFFF"/>
                </a:solidFill>
                <a:latin typeface="微软雅黑"/>
                <a:ea typeface="微软雅黑"/>
                <a:cs typeface="+mn-ea"/>
                <a:sym typeface="+mn-lt"/>
              </a:rPr>
              <a:t>II</a:t>
            </a:r>
            <a:endParaRPr lang="zh-CN" altLang="en-US" sz="4200" kern="0" dirty="0">
              <a:solidFill>
                <a:srgbClr val="FFFFFF"/>
              </a:solidFill>
              <a:latin typeface="微软雅黑"/>
              <a:ea typeface="微软雅黑"/>
              <a:cs typeface="+mn-ea"/>
              <a:sym typeface="+mn-lt"/>
            </a:endParaRPr>
          </a:p>
        </p:txBody>
      </p:sp>
      <p:pic>
        <p:nvPicPr>
          <p:cNvPr id="4" name="图片 7" descr="n23 Fb Tran Manh Tung">
            <a:extLst>
              <a:ext uri="{FF2B5EF4-FFF2-40B4-BE49-F238E27FC236}">
                <a16:creationId xmlns:a16="http://schemas.microsoft.com/office/drawing/2014/main" id="{AAB82E99-837D-9849-1841-9C2ACED0FC3F}"/>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709008" y="3212649"/>
            <a:ext cx="1307070" cy="1930851"/>
          </a:xfrm>
          <a:prstGeom prst="rect">
            <a:avLst/>
          </a:prstGeom>
        </p:spPr>
      </p:pic>
      <p:pic>
        <p:nvPicPr>
          <p:cNvPr id="6" name="Picture 2" descr="n23 Fb Tran Manh Tung">
            <a:extLst>
              <a:ext uri="{FF2B5EF4-FFF2-40B4-BE49-F238E27FC236}">
                <a16:creationId xmlns:a16="http://schemas.microsoft.com/office/drawing/2014/main" id="{ACDCB46E-0AD1-E75F-1417-534DF0A4CC17}"/>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3995" t="2755" r="3731" b="12183"/>
          <a:stretch/>
        </p:blipFill>
        <p:spPr bwMode="auto">
          <a:xfrm>
            <a:off x="4080650" y="3442254"/>
            <a:ext cx="10126699" cy="66788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3958739"/>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500"/>
                                        <p:tgtEl>
                                          <p:spTgt spid="8"/>
                                        </p:tgtEl>
                                      </p:cBhvr>
                                    </p:animEffect>
                                  </p:childTnLst>
                                </p:cTn>
                              </p:par>
                              <p:par>
                                <p:cTn id="15" presetID="10"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descr="n23 Fb Tran Manh Tung">
            <a:extLst>
              <a:ext uri="{FF2B5EF4-FFF2-40B4-BE49-F238E27FC236}">
                <a16:creationId xmlns:a16="http://schemas.microsoft.com/office/drawing/2014/main" id="{51C59520-745E-BA45-5845-104944A738DC}"/>
              </a:ext>
            </a:extLst>
          </p:cNvPr>
          <p:cNvSpPr txBox="1"/>
          <p:nvPr/>
        </p:nvSpPr>
        <p:spPr>
          <a:xfrm>
            <a:off x="484006" y="5638546"/>
            <a:ext cx="2990714" cy="2324354"/>
          </a:xfrm>
          <a:prstGeom prst="rect">
            <a:avLst/>
          </a:prstGeom>
          <a:noFill/>
        </p:spPr>
        <p:txBody>
          <a:bodyPr wrap="square">
            <a:spAutoFit/>
          </a:bodyPr>
          <a:lstStyle/>
          <a:p>
            <a:pPr marL="90805" algn="just">
              <a:lnSpc>
                <a:spcPct val="115000"/>
              </a:lnSpc>
            </a:pPr>
            <a:r>
              <a:rPr lang="en-US" sz="3200" b="1" i="1">
                <a:effectLst/>
                <a:latin typeface="Calibri" panose="020F0502020204030204" pitchFamily="34" charset="0"/>
                <a:ea typeface="Calibri" panose="020F0502020204030204" pitchFamily="34" charset="0"/>
                <a:cs typeface="Calibri" panose="020F0502020204030204" pitchFamily="34" charset="0"/>
              </a:rPr>
              <a:t>* Các quốc gia hiện đang sở hữu vũ khí hạt nhân:</a:t>
            </a:r>
            <a:endParaRPr lang="en-US" sz="3200">
              <a:effectLst/>
              <a:latin typeface="Calibri" panose="020F0502020204030204" pitchFamily="34" charset="0"/>
              <a:ea typeface="Calibri" panose="020F0502020204030204" pitchFamily="34" charset="0"/>
              <a:cs typeface="Calibri" panose="020F0502020204030204" pitchFamily="34" charset="0"/>
            </a:endParaRPr>
          </a:p>
        </p:txBody>
      </p:sp>
      <p:pic>
        <p:nvPicPr>
          <p:cNvPr id="35" name="图片 34" descr="n23 Fb Tran Manh Tung"/>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3715999" y="-2931"/>
            <a:ext cx="4560277" cy="2378193"/>
          </a:xfrm>
          <a:prstGeom prst="rect">
            <a:avLst/>
          </a:prstGeom>
        </p:spPr>
      </p:pic>
      <p:sp>
        <p:nvSpPr>
          <p:cNvPr id="5" name="MH_SubTitle_1" descr="n23 Fb Tran Manh Tung">
            <a:extLst>
              <a:ext uri="{FF2B5EF4-FFF2-40B4-BE49-F238E27FC236}">
                <a16:creationId xmlns:a16="http://schemas.microsoft.com/office/drawing/2014/main" id="{9D28E713-95EC-66F4-239B-A093E3023D9A}"/>
              </a:ext>
            </a:extLst>
          </p:cNvPr>
          <p:cNvSpPr/>
          <p:nvPr>
            <p:custDataLst>
              <p:tags r:id="rId1"/>
            </p:custDataLst>
          </p:nvPr>
        </p:nvSpPr>
        <p:spPr>
          <a:xfrm>
            <a:off x="2214176" y="764607"/>
            <a:ext cx="9953474" cy="1206253"/>
          </a:xfrm>
          <a:prstGeom prst="rect">
            <a:avLst/>
          </a:prstGeom>
          <a:solidFill>
            <a:srgbClr val="FFFFFF"/>
          </a:solidFill>
          <a:effectLst/>
        </p:spPr>
        <p:txBody>
          <a:bodyPr anchor="ctr"/>
          <a:lstStyle/>
          <a:p>
            <a:pPr algn="ctr" defTabSz="1828755">
              <a:lnSpc>
                <a:spcPct val="150000"/>
              </a:lnSpc>
              <a:defRPr/>
            </a:pPr>
            <a:r>
              <a:rPr lang="en-US" altLang="zh-CN" sz="2800" kern="0">
                <a:latin typeface="#9Slide03 AllRoundGothic" panose="020B0703020202020104" pitchFamily="34" charset="0"/>
                <a:ea typeface="微软雅黑"/>
                <a:cs typeface="+mn-ea"/>
                <a:sym typeface="+mn-lt"/>
              </a:rPr>
              <a:t>ỨNG DỤNG CỦA VẬT LÍ TRONG CÔNG NGHIỆP HẠT NHÂN</a:t>
            </a:r>
            <a:endParaRPr lang="zh-CN" altLang="en-US" sz="2800" kern="0" dirty="0">
              <a:latin typeface="#9Slide03 AllRoundGothic" panose="020B0703020202020104" pitchFamily="34" charset="0"/>
              <a:ea typeface="微软雅黑"/>
              <a:cs typeface="+mn-ea"/>
              <a:sym typeface="+mn-lt"/>
            </a:endParaRPr>
          </a:p>
        </p:txBody>
      </p:sp>
      <p:sp>
        <p:nvSpPr>
          <p:cNvPr id="13" name="MH_SubTitle_1" descr="n23 Fb Tran Manh Tung">
            <a:extLst>
              <a:ext uri="{FF2B5EF4-FFF2-40B4-BE49-F238E27FC236}">
                <a16:creationId xmlns:a16="http://schemas.microsoft.com/office/drawing/2014/main" id="{483DBBED-2FA8-0D6A-4809-6A8CF4B4C90F}"/>
              </a:ext>
            </a:extLst>
          </p:cNvPr>
          <p:cNvSpPr>
            <a:spLocks/>
          </p:cNvSpPr>
          <p:nvPr>
            <p:custDataLst>
              <p:tags r:id="rId2"/>
            </p:custDataLst>
          </p:nvPr>
        </p:nvSpPr>
        <p:spPr bwMode="auto">
          <a:xfrm>
            <a:off x="1586075" y="2391204"/>
            <a:ext cx="1920240" cy="640080"/>
          </a:xfrm>
          <a:custGeom>
            <a:avLst/>
            <a:gdLst>
              <a:gd name="T0" fmla="*/ 2147483646 w 30720"/>
              <a:gd name="T1" fmla="*/ 2147483646 h 11496"/>
              <a:gd name="T2" fmla="*/ 2147483646 w 30720"/>
              <a:gd name="T3" fmla="*/ 2147483646 h 11496"/>
              <a:gd name="T4" fmla="*/ 2147483646 w 30720"/>
              <a:gd name="T5" fmla="*/ 2147483646 h 11496"/>
              <a:gd name="T6" fmla="*/ 2147483646 w 30720"/>
              <a:gd name="T7" fmla="*/ 2147483646 h 11496"/>
              <a:gd name="T8" fmla="*/ 2147483646 w 30720"/>
              <a:gd name="T9" fmla="*/ 2147483646 h 11496"/>
              <a:gd name="T10" fmla="*/ 2147483646 w 30720"/>
              <a:gd name="T11" fmla="*/ 2147483646 h 11496"/>
              <a:gd name="T12" fmla="*/ 2147483646 w 30720"/>
              <a:gd name="T13" fmla="*/ 2147483646 h 11496"/>
              <a:gd name="T14" fmla="*/ 2147483646 w 30720"/>
              <a:gd name="T15" fmla="*/ 2147483646 h 11496"/>
              <a:gd name="T16" fmla="*/ 2147483646 w 30720"/>
              <a:gd name="T17" fmla="*/ 2147483646 h 11496"/>
              <a:gd name="T18" fmla="*/ 2147483646 w 30720"/>
              <a:gd name="T19" fmla="*/ 2147483646 h 11496"/>
              <a:gd name="T20" fmla="*/ 2147483646 w 30720"/>
              <a:gd name="T21" fmla="*/ 2147483646 h 11496"/>
              <a:gd name="T22" fmla="*/ 2147483646 w 30720"/>
              <a:gd name="T23" fmla="*/ 2147483646 h 11496"/>
              <a:gd name="T24" fmla="*/ 2147483646 w 30720"/>
              <a:gd name="T25" fmla="*/ 2147483646 h 11496"/>
              <a:gd name="T26" fmla="*/ 2147483646 w 30720"/>
              <a:gd name="T27" fmla="*/ 2147483646 h 11496"/>
              <a:gd name="T28" fmla="*/ 2147483646 w 30720"/>
              <a:gd name="T29" fmla="*/ 2147483646 h 11496"/>
              <a:gd name="T30" fmla="*/ 2147483646 w 30720"/>
              <a:gd name="T31" fmla="*/ 2147483646 h 11496"/>
              <a:gd name="T32" fmla="*/ 2147483646 w 30720"/>
              <a:gd name="T33" fmla="*/ 2147483646 h 11496"/>
              <a:gd name="T34" fmla="*/ 2147483646 w 30720"/>
              <a:gd name="T35" fmla="*/ 2147483646 h 11496"/>
              <a:gd name="T36" fmla="*/ 2147483646 w 30720"/>
              <a:gd name="T37" fmla="*/ 2147483646 h 11496"/>
              <a:gd name="T38" fmla="*/ 2147483646 w 30720"/>
              <a:gd name="T39" fmla="*/ 2147483646 h 11496"/>
              <a:gd name="T40" fmla="*/ 2147483646 w 30720"/>
              <a:gd name="T41" fmla="*/ 2147483646 h 11496"/>
              <a:gd name="T42" fmla="*/ 2147483646 w 30720"/>
              <a:gd name="T43" fmla="*/ 2147483646 h 11496"/>
              <a:gd name="T44" fmla="*/ 2147483646 w 30720"/>
              <a:gd name="T45" fmla="*/ 2147483646 h 11496"/>
              <a:gd name="T46" fmla="*/ 2147483646 w 30720"/>
              <a:gd name="T47" fmla="*/ 2147483646 h 11496"/>
              <a:gd name="T48" fmla="*/ 2147483646 w 30720"/>
              <a:gd name="T49" fmla="*/ 2147483646 h 11496"/>
              <a:gd name="T50" fmla="*/ 2147483646 w 30720"/>
              <a:gd name="T51" fmla="*/ 2147483646 h 11496"/>
              <a:gd name="T52" fmla="*/ 2147483646 w 30720"/>
              <a:gd name="T53" fmla="*/ 2147483646 h 11496"/>
              <a:gd name="T54" fmla="*/ 2147483646 w 30720"/>
              <a:gd name="T55" fmla="*/ 2147483646 h 11496"/>
              <a:gd name="T56" fmla="*/ 2147483646 w 30720"/>
              <a:gd name="T57" fmla="*/ 2147483646 h 11496"/>
              <a:gd name="T58" fmla="*/ 2147483646 w 30720"/>
              <a:gd name="T59" fmla="*/ 2147483646 h 11496"/>
              <a:gd name="T60" fmla="*/ 2147483646 w 30720"/>
              <a:gd name="T61" fmla="*/ 2147483646 h 11496"/>
              <a:gd name="T62" fmla="*/ 2147483646 w 30720"/>
              <a:gd name="T63" fmla="*/ 2147483646 h 11496"/>
              <a:gd name="T64" fmla="*/ 2147483646 w 30720"/>
              <a:gd name="T65" fmla="*/ 2147483646 h 11496"/>
              <a:gd name="T66" fmla="*/ 2147483646 w 30720"/>
              <a:gd name="T67" fmla="*/ 2147483646 h 11496"/>
              <a:gd name="T68" fmla="*/ 2147483646 w 30720"/>
              <a:gd name="T69" fmla="*/ 2147483646 h 11496"/>
              <a:gd name="T70" fmla="*/ 2147483646 w 30720"/>
              <a:gd name="T71" fmla="*/ 2147483646 h 11496"/>
              <a:gd name="T72" fmla="*/ 2147483646 w 30720"/>
              <a:gd name="T73" fmla="*/ 2147483646 h 11496"/>
              <a:gd name="T74" fmla="*/ 2147483646 w 30720"/>
              <a:gd name="T75" fmla="*/ 2147483646 h 11496"/>
              <a:gd name="T76" fmla="*/ 2147483646 w 30720"/>
              <a:gd name="T77" fmla="*/ 2147483646 h 11496"/>
              <a:gd name="T78" fmla="*/ 2147483646 w 30720"/>
              <a:gd name="T79" fmla="*/ 2147483646 h 11496"/>
              <a:gd name="T80" fmla="*/ 2147483646 w 30720"/>
              <a:gd name="T81" fmla="*/ 2147483646 h 11496"/>
              <a:gd name="T82" fmla="*/ 2147483646 w 30720"/>
              <a:gd name="T83" fmla="*/ 2147483646 h 11496"/>
              <a:gd name="T84" fmla="*/ 2147483646 w 30720"/>
              <a:gd name="T85" fmla="*/ 2147483646 h 11496"/>
              <a:gd name="T86" fmla="*/ 2147483646 w 30720"/>
              <a:gd name="T87" fmla="*/ 2147483646 h 11496"/>
              <a:gd name="T88" fmla="*/ 2147483646 w 30720"/>
              <a:gd name="T89" fmla="*/ 2147483646 h 11496"/>
              <a:gd name="T90" fmla="*/ 2147483646 w 30720"/>
              <a:gd name="T91" fmla="*/ 2147483646 h 11496"/>
              <a:gd name="T92" fmla="*/ 2147483646 w 30720"/>
              <a:gd name="T93" fmla="*/ 2147483646 h 11496"/>
              <a:gd name="T94" fmla="*/ 2147483646 w 30720"/>
              <a:gd name="T95" fmla="*/ 2147483646 h 11496"/>
              <a:gd name="T96" fmla="*/ 2147483646 w 30720"/>
              <a:gd name="T97" fmla="*/ 2147483646 h 11496"/>
              <a:gd name="T98" fmla="*/ 2147483646 w 30720"/>
              <a:gd name="T99" fmla="*/ 2147483646 h 11496"/>
              <a:gd name="T100" fmla="*/ 2147483646 w 30720"/>
              <a:gd name="T101" fmla="*/ 2147483646 h 11496"/>
              <a:gd name="T102" fmla="*/ 2147483646 w 30720"/>
              <a:gd name="T103" fmla="*/ 2147483646 h 11496"/>
              <a:gd name="T104" fmla="*/ 2147483646 w 30720"/>
              <a:gd name="T105" fmla="*/ 2147483646 h 11496"/>
              <a:gd name="T106" fmla="*/ 2147483646 w 30720"/>
              <a:gd name="T107" fmla="*/ 2147483646 h 11496"/>
              <a:gd name="T108" fmla="*/ 2147483646 w 30720"/>
              <a:gd name="T109" fmla="*/ 2147483646 h 11496"/>
              <a:gd name="T110" fmla="*/ 2147483646 w 30720"/>
              <a:gd name="T111" fmla="*/ 2147483646 h 11496"/>
              <a:gd name="T112" fmla="*/ 2147483646 w 30720"/>
              <a:gd name="T113" fmla="*/ 2147483646 h 11496"/>
              <a:gd name="T114" fmla="*/ 2147483646 w 30720"/>
              <a:gd name="T115" fmla="*/ 2147483646 h 11496"/>
              <a:gd name="T116" fmla="*/ 2147483646 w 30720"/>
              <a:gd name="T117" fmla="*/ 2147483646 h 11496"/>
              <a:gd name="T118" fmla="*/ 2147483646 w 30720"/>
              <a:gd name="T119" fmla="*/ 2147483646 h 11496"/>
              <a:gd name="T120" fmla="*/ 2147483646 w 30720"/>
              <a:gd name="T121" fmla="*/ 2147483646 h 11496"/>
              <a:gd name="T122" fmla="*/ 2147483646 w 30720"/>
              <a:gd name="T123" fmla="*/ 2147483646 h 11496"/>
              <a:gd name="T124" fmla="*/ 2147483646 w 30720"/>
              <a:gd name="T125" fmla="*/ 2147483646 h 1149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720" h="11496">
                <a:moveTo>
                  <a:pt x="29285" y="7403"/>
                </a:moveTo>
                <a:lnTo>
                  <a:pt x="29285" y="7403"/>
                </a:lnTo>
                <a:lnTo>
                  <a:pt x="29232" y="7379"/>
                </a:lnTo>
                <a:lnTo>
                  <a:pt x="29180" y="7357"/>
                </a:lnTo>
                <a:lnTo>
                  <a:pt x="29127" y="7336"/>
                </a:lnTo>
                <a:lnTo>
                  <a:pt x="29073" y="7316"/>
                </a:lnTo>
                <a:lnTo>
                  <a:pt x="29020" y="7298"/>
                </a:lnTo>
                <a:lnTo>
                  <a:pt x="28966" y="7280"/>
                </a:lnTo>
                <a:lnTo>
                  <a:pt x="28913" y="7264"/>
                </a:lnTo>
                <a:lnTo>
                  <a:pt x="28859" y="7251"/>
                </a:lnTo>
                <a:lnTo>
                  <a:pt x="28804" y="7237"/>
                </a:lnTo>
                <a:lnTo>
                  <a:pt x="28750" y="7226"/>
                </a:lnTo>
                <a:lnTo>
                  <a:pt x="28697" y="7216"/>
                </a:lnTo>
                <a:lnTo>
                  <a:pt x="28643" y="7208"/>
                </a:lnTo>
                <a:lnTo>
                  <a:pt x="28589" y="7202"/>
                </a:lnTo>
                <a:lnTo>
                  <a:pt x="28535" y="7198"/>
                </a:lnTo>
                <a:lnTo>
                  <a:pt x="28482" y="7195"/>
                </a:lnTo>
                <a:lnTo>
                  <a:pt x="28429" y="7194"/>
                </a:lnTo>
                <a:lnTo>
                  <a:pt x="28376" y="7194"/>
                </a:lnTo>
                <a:lnTo>
                  <a:pt x="28322" y="7197"/>
                </a:lnTo>
                <a:lnTo>
                  <a:pt x="28269" y="7201"/>
                </a:lnTo>
                <a:lnTo>
                  <a:pt x="28217" y="7207"/>
                </a:lnTo>
                <a:lnTo>
                  <a:pt x="28165" y="7215"/>
                </a:lnTo>
                <a:lnTo>
                  <a:pt x="28113" y="7226"/>
                </a:lnTo>
                <a:lnTo>
                  <a:pt x="28062" y="7238"/>
                </a:lnTo>
                <a:lnTo>
                  <a:pt x="28011" y="7253"/>
                </a:lnTo>
                <a:lnTo>
                  <a:pt x="27960" y="7270"/>
                </a:lnTo>
                <a:lnTo>
                  <a:pt x="27910" y="7289"/>
                </a:lnTo>
                <a:lnTo>
                  <a:pt x="27861" y="7310"/>
                </a:lnTo>
                <a:lnTo>
                  <a:pt x="27812" y="7334"/>
                </a:lnTo>
                <a:lnTo>
                  <a:pt x="27763" y="7360"/>
                </a:lnTo>
                <a:lnTo>
                  <a:pt x="27717" y="7388"/>
                </a:lnTo>
                <a:lnTo>
                  <a:pt x="27670" y="7418"/>
                </a:lnTo>
                <a:lnTo>
                  <a:pt x="27623" y="7452"/>
                </a:lnTo>
                <a:lnTo>
                  <a:pt x="27600" y="7473"/>
                </a:lnTo>
                <a:lnTo>
                  <a:pt x="27578" y="7494"/>
                </a:lnTo>
                <a:lnTo>
                  <a:pt x="27556" y="7516"/>
                </a:lnTo>
                <a:lnTo>
                  <a:pt x="27535" y="7539"/>
                </a:lnTo>
                <a:lnTo>
                  <a:pt x="27515" y="7562"/>
                </a:lnTo>
                <a:lnTo>
                  <a:pt x="27495" y="7586"/>
                </a:lnTo>
                <a:lnTo>
                  <a:pt x="27476" y="7611"/>
                </a:lnTo>
                <a:lnTo>
                  <a:pt x="27457" y="7636"/>
                </a:lnTo>
                <a:lnTo>
                  <a:pt x="27440" y="7662"/>
                </a:lnTo>
                <a:lnTo>
                  <a:pt x="27422" y="7689"/>
                </a:lnTo>
                <a:lnTo>
                  <a:pt x="27405" y="7716"/>
                </a:lnTo>
                <a:lnTo>
                  <a:pt x="27390" y="7743"/>
                </a:lnTo>
                <a:lnTo>
                  <a:pt x="27374" y="7771"/>
                </a:lnTo>
                <a:lnTo>
                  <a:pt x="27360" y="7799"/>
                </a:lnTo>
                <a:lnTo>
                  <a:pt x="27345" y="7827"/>
                </a:lnTo>
                <a:lnTo>
                  <a:pt x="27332" y="7857"/>
                </a:lnTo>
                <a:lnTo>
                  <a:pt x="27319" y="7887"/>
                </a:lnTo>
                <a:lnTo>
                  <a:pt x="27307" y="7916"/>
                </a:lnTo>
                <a:lnTo>
                  <a:pt x="27296" y="7946"/>
                </a:lnTo>
                <a:lnTo>
                  <a:pt x="27286" y="7976"/>
                </a:lnTo>
                <a:lnTo>
                  <a:pt x="27276" y="8006"/>
                </a:lnTo>
                <a:lnTo>
                  <a:pt x="27268" y="8038"/>
                </a:lnTo>
                <a:lnTo>
                  <a:pt x="27260" y="8069"/>
                </a:lnTo>
                <a:lnTo>
                  <a:pt x="27252" y="8099"/>
                </a:lnTo>
                <a:lnTo>
                  <a:pt x="27246" y="8130"/>
                </a:lnTo>
                <a:lnTo>
                  <a:pt x="27241" y="8161"/>
                </a:lnTo>
                <a:lnTo>
                  <a:pt x="27236" y="8193"/>
                </a:lnTo>
                <a:lnTo>
                  <a:pt x="27231" y="8224"/>
                </a:lnTo>
                <a:lnTo>
                  <a:pt x="27228" y="8255"/>
                </a:lnTo>
                <a:lnTo>
                  <a:pt x="27226" y="8286"/>
                </a:lnTo>
                <a:lnTo>
                  <a:pt x="27225" y="8318"/>
                </a:lnTo>
                <a:lnTo>
                  <a:pt x="27224" y="8348"/>
                </a:lnTo>
                <a:lnTo>
                  <a:pt x="27225" y="8379"/>
                </a:lnTo>
                <a:lnTo>
                  <a:pt x="27226" y="8409"/>
                </a:lnTo>
                <a:lnTo>
                  <a:pt x="27228" y="8440"/>
                </a:lnTo>
                <a:lnTo>
                  <a:pt x="27231" y="8471"/>
                </a:lnTo>
                <a:lnTo>
                  <a:pt x="27236" y="8500"/>
                </a:lnTo>
                <a:lnTo>
                  <a:pt x="27241" y="8530"/>
                </a:lnTo>
                <a:lnTo>
                  <a:pt x="27247" y="8559"/>
                </a:lnTo>
                <a:lnTo>
                  <a:pt x="27254" y="8588"/>
                </a:lnTo>
                <a:lnTo>
                  <a:pt x="27263" y="8617"/>
                </a:lnTo>
                <a:lnTo>
                  <a:pt x="27271" y="8645"/>
                </a:lnTo>
                <a:lnTo>
                  <a:pt x="27281" y="8674"/>
                </a:lnTo>
                <a:lnTo>
                  <a:pt x="27293" y="8701"/>
                </a:lnTo>
                <a:lnTo>
                  <a:pt x="27304" y="8728"/>
                </a:lnTo>
                <a:lnTo>
                  <a:pt x="27318" y="8754"/>
                </a:lnTo>
                <a:lnTo>
                  <a:pt x="27331" y="8780"/>
                </a:lnTo>
                <a:lnTo>
                  <a:pt x="27347" y="8805"/>
                </a:lnTo>
                <a:lnTo>
                  <a:pt x="27364" y="8830"/>
                </a:lnTo>
                <a:lnTo>
                  <a:pt x="27381" y="8854"/>
                </a:lnTo>
                <a:lnTo>
                  <a:pt x="27399" y="8876"/>
                </a:lnTo>
                <a:lnTo>
                  <a:pt x="27419" y="8899"/>
                </a:lnTo>
                <a:lnTo>
                  <a:pt x="27440" y="8921"/>
                </a:lnTo>
                <a:lnTo>
                  <a:pt x="27462" y="8943"/>
                </a:lnTo>
                <a:lnTo>
                  <a:pt x="27484" y="8963"/>
                </a:lnTo>
                <a:lnTo>
                  <a:pt x="27509" y="8983"/>
                </a:lnTo>
                <a:lnTo>
                  <a:pt x="27534" y="9001"/>
                </a:lnTo>
                <a:lnTo>
                  <a:pt x="27560" y="9019"/>
                </a:lnTo>
                <a:lnTo>
                  <a:pt x="27589" y="9036"/>
                </a:lnTo>
                <a:lnTo>
                  <a:pt x="27618" y="9052"/>
                </a:lnTo>
                <a:lnTo>
                  <a:pt x="27648" y="9067"/>
                </a:lnTo>
                <a:lnTo>
                  <a:pt x="27679" y="9081"/>
                </a:lnTo>
                <a:lnTo>
                  <a:pt x="27711" y="9094"/>
                </a:lnTo>
                <a:lnTo>
                  <a:pt x="27746" y="9106"/>
                </a:lnTo>
                <a:lnTo>
                  <a:pt x="27734" y="9013"/>
                </a:lnTo>
                <a:lnTo>
                  <a:pt x="27730" y="8964"/>
                </a:lnTo>
                <a:lnTo>
                  <a:pt x="27727" y="8916"/>
                </a:lnTo>
                <a:lnTo>
                  <a:pt x="27724" y="8866"/>
                </a:lnTo>
                <a:lnTo>
                  <a:pt x="27722" y="8816"/>
                </a:lnTo>
                <a:lnTo>
                  <a:pt x="27721" y="8767"/>
                </a:lnTo>
                <a:lnTo>
                  <a:pt x="27721" y="8717"/>
                </a:lnTo>
                <a:lnTo>
                  <a:pt x="27722" y="8667"/>
                </a:lnTo>
                <a:lnTo>
                  <a:pt x="27725" y="8617"/>
                </a:lnTo>
                <a:lnTo>
                  <a:pt x="27729" y="8568"/>
                </a:lnTo>
                <a:lnTo>
                  <a:pt x="27734" y="8519"/>
                </a:lnTo>
                <a:lnTo>
                  <a:pt x="27743" y="8472"/>
                </a:lnTo>
                <a:lnTo>
                  <a:pt x="27752" y="8425"/>
                </a:lnTo>
                <a:lnTo>
                  <a:pt x="27763" y="8378"/>
                </a:lnTo>
                <a:lnTo>
                  <a:pt x="27776" y="8333"/>
                </a:lnTo>
                <a:lnTo>
                  <a:pt x="27783" y="8311"/>
                </a:lnTo>
                <a:lnTo>
                  <a:pt x="27792" y="8289"/>
                </a:lnTo>
                <a:lnTo>
                  <a:pt x="27800" y="8268"/>
                </a:lnTo>
                <a:lnTo>
                  <a:pt x="27809" y="8247"/>
                </a:lnTo>
                <a:lnTo>
                  <a:pt x="27820" y="8226"/>
                </a:lnTo>
                <a:lnTo>
                  <a:pt x="27829" y="8206"/>
                </a:lnTo>
                <a:lnTo>
                  <a:pt x="27840" y="8185"/>
                </a:lnTo>
                <a:lnTo>
                  <a:pt x="27852" y="8167"/>
                </a:lnTo>
                <a:lnTo>
                  <a:pt x="27864" y="8148"/>
                </a:lnTo>
                <a:lnTo>
                  <a:pt x="27877" y="8129"/>
                </a:lnTo>
                <a:lnTo>
                  <a:pt x="27890" y="8112"/>
                </a:lnTo>
                <a:lnTo>
                  <a:pt x="27905" y="8094"/>
                </a:lnTo>
                <a:lnTo>
                  <a:pt x="27921" y="8077"/>
                </a:lnTo>
                <a:lnTo>
                  <a:pt x="27936" y="8061"/>
                </a:lnTo>
                <a:lnTo>
                  <a:pt x="27953" y="8045"/>
                </a:lnTo>
                <a:lnTo>
                  <a:pt x="27970" y="8029"/>
                </a:lnTo>
                <a:lnTo>
                  <a:pt x="27987" y="8015"/>
                </a:lnTo>
                <a:lnTo>
                  <a:pt x="28006" y="8001"/>
                </a:lnTo>
                <a:lnTo>
                  <a:pt x="28026" y="7988"/>
                </a:lnTo>
                <a:lnTo>
                  <a:pt x="28047" y="7975"/>
                </a:lnTo>
                <a:lnTo>
                  <a:pt x="28067" y="7963"/>
                </a:lnTo>
                <a:lnTo>
                  <a:pt x="28089" y="7951"/>
                </a:lnTo>
                <a:lnTo>
                  <a:pt x="28112" y="7941"/>
                </a:lnTo>
                <a:lnTo>
                  <a:pt x="28136" y="7931"/>
                </a:lnTo>
                <a:lnTo>
                  <a:pt x="28160" y="7922"/>
                </a:lnTo>
                <a:lnTo>
                  <a:pt x="28186" y="7914"/>
                </a:lnTo>
                <a:lnTo>
                  <a:pt x="28212" y="7906"/>
                </a:lnTo>
                <a:lnTo>
                  <a:pt x="28240" y="7899"/>
                </a:lnTo>
                <a:lnTo>
                  <a:pt x="28268" y="7893"/>
                </a:lnTo>
                <a:lnTo>
                  <a:pt x="28298" y="7889"/>
                </a:lnTo>
                <a:lnTo>
                  <a:pt x="28328" y="7885"/>
                </a:lnTo>
                <a:lnTo>
                  <a:pt x="28358" y="7880"/>
                </a:lnTo>
                <a:lnTo>
                  <a:pt x="28384" y="7882"/>
                </a:lnTo>
                <a:lnTo>
                  <a:pt x="28410" y="7883"/>
                </a:lnTo>
                <a:lnTo>
                  <a:pt x="28435" y="7884"/>
                </a:lnTo>
                <a:lnTo>
                  <a:pt x="28460" y="7887"/>
                </a:lnTo>
                <a:lnTo>
                  <a:pt x="28485" y="7890"/>
                </a:lnTo>
                <a:lnTo>
                  <a:pt x="28510" y="7893"/>
                </a:lnTo>
                <a:lnTo>
                  <a:pt x="28535" y="7898"/>
                </a:lnTo>
                <a:lnTo>
                  <a:pt x="28559" y="7903"/>
                </a:lnTo>
                <a:lnTo>
                  <a:pt x="28583" y="7909"/>
                </a:lnTo>
                <a:lnTo>
                  <a:pt x="28607" y="7915"/>
                </a:lnTo>
                <a:lnTo>
                  <a:pt x="28630" y="7922"/>
                </a:lnTo>
                <a:lnTo>
                  <a:pt x="28654" y="7929"/>
                </a:lnTo>
                <a:lnTo>
                  <a:pt x="28676" y="7938"/>
                </a:lnTo>
                <a:lnTo>
                  <a:pt x="28699" y="7947"/>
                </a:lnTo>
                <a:lnTo>
                  <a:pt x="28721" y="7956"/>
                </a:lnTo>
                <a:lnTo>
                  <a:pt x="28743" y="7966"/>
                </a:lnTo>
                <a:lnTo>
                  <a:pt x="28765" y="7976"/>
                </a:lnTo>
                <a:lnTo>
                  <a:pt x="28787" y="7988"/>
                </a:lnTo>
                <a:lnTo>
                  <a:pt x="28808" y="7999"/>
                </a:lnTo>
                <a:lnTo>
                  <a:pt x="28828" y="8012"/>
                </a:lnTo>
                <a:lnTo>
                  <a:pt x="28869" y="8038"/>
                </a:lnTo>
                <a:lnTo>
                  <a:pt x="28908" y="8065"/>
                </a:lnTo>
                <a:lnTo>
                  <a:pt x="28945" y="8095"/>
                </a:lnTo>
                <a:lnTo>
                  <a:pt x="28981" y="8126"/>
                </a:lnTo>
                <a:lnTo>
                  <a:pt x="29016" y="8159"/>
                </a:lnTo>
                <a:lnTo>
                  <a:pt x="29048" y="8195"/>
                </a:lnTo>
                <a:lnTo>
                  <a:pt x="29078" y="8231"/>
                </a:lnTo>
                <a:lnTo>
                  <a:pt x="29107" y="8270"/>
                </a:lnTo>
                <a:lnTo>
                  <a:pt x="29134" y="8309"/>
                </a:lnTo>
                <a:lnTo>
                  <a:pt x="29159" y="8351"/>
                </a:lnTo>
                <a:lnTo>
                  <a:pt x="29182" y="8394"/>
                </a:lnTo>
                <a:lnTo>
                  <a:pt x="29202" y="8436"/>
                </a:lnTo>
                <a:lnTo>
                  <a:pt x="29221" y="8481"/>
                </a:lnTo>
                <a:lnTo>
                  <a:pt x="29229" y="8504"/>
                </a:lnTo>
                <a:lnTo>
                  <a:pt x="29238" y="8527"/>
                </a:lnTo>
                <a:lnTo>
                  <a:pt x="29245" y="8551"/>
                </a:lnTo>
                <a:lnTo>
                  <a:pt x="29251" y="8574"/>
                </a:lnTo>
                <a:lnTo>
                  <a:pt x="29257" y="8598"/>
                </a:lnTo>
                <a:lnTo>
                  <a:pt x="29263" y="8621"/>
                </a:lnTo>
                <a:lnTo>
                  <a:pt x="29268" y="8645"/>
                </a:lnTo>
                <a:lnTo>
                  <a:pt x="29272" y="8670"/>
                </a:lnTo>
                <a:lnTo>
                  <a:pt x="29275" y="8694"/>
                </a:lnTo>
                <a:lnTo>
                  <a:pt x="29278" y="8719"/>
                </a:lnTo>
                <a:lnTo>
                  <a:pt x="29280" y="8744"/>
                </a:lnTo>
                <a:lnTo>
                  <a:pt x="29282" y="8769"/>
                </a:lnTo>
                <a:lnTo>
                  <a:pt x="29283" y="8794"/>
                </a:lnTo>
                <a:lnTo>
                  <a:pt x="29283" y="8820"/>
                </a:lnTo>
                <a:lnTo>
                  <a:pt x="29283" y="8845"/>
                </a:lnTo>
                <a:lnTo>
                  <a:pt x="29282" y="8871"/>
                </a:lnTo>
                <a:lnTo>
                  <a:pt x="29280" y="8897"/>
                </a:lnTo>
                <a:lnTo>
                  <a:pt x="29278" y="8922"/>
                </a:lnTo>
                <a:lnTo>
                  <a:pt x="29271" y="8974"/>
                </a:lnTo>
                <a:lnTo>
                  <a:pt x="29262" y="9024"/>
                </a:lnTo>
                <a:lnTo>
                  <a:pt x="29251" y="9074"/>
                </a:lnTo>
                <a:lnTo>
                  <a:pt x="29238" y="9123"/>
                </a:lnTo>
                <a:lnTo>
                  <a:pt x="29223" y="9171"/>
                </a:lnTo>
                <a:lnTo>
                  <a:pt x="29206" y="9219"/>
                </a:lnTo>
                <a:lnTo>
                  <a:pt x="29188" y="9265"/>
                </a:lnTo>
                <a:lnTo>
                  <a:pt x="29167" y="9310"/>
                </a:lnTo>
                <a:lnTo>
                  <a:pt x="29144" y="9355"/>
                </a:lnTo>
                <a:lnTo>
                  <a:pt x="29120" y="9398"/>
                </a:lnTo>
                <a:lnTo>
                  <a:pt x="29094" y="9441"/>
                </a:lnTo>
                <a:lnTo>
                  <a:pt x="29067" y="9481"/>
                </a:lnTo>
                <a:lnTo>
                  <a:pt x="29038" y="9522"/>
                </a:lnTo>
                <a:lnTo>
                  <a:pt x="29006" y="9560"/>
                </a:lnTo>
                <a:lnTo>
                  <a:pt x="28974" y="9599"/>
                </a:lnTo>
                <a:lnTo>
                  <a:pt x="28941" y="9635"/>
                </a:lnTo>
                <a:lnTo>
                  <a:pt x="28905" y="9671"/>
                </a:lnTo>
                <a:lnTo>
                  <a:pt x="28869" y="9704"/>
                </a:lnTo>
                <a:lnTo>
                  <a:pt x="28831" y="9737"/>
                </a:lnTo>
                <a:lnTo>
                  <a:pt x="28792" y="9768"/>
                </a:lnTo>
                <a:lnTo>
                  <a:pt x="28751" y="9798"/>
                </a:lnTo>
                <a:lnTo>
                  <a:pt x="28710" y="9827"/>
                </a:lnTo>
                <a:lnTo>
                  <a:pt x="28666" y="9854"/>
                </a:lnTo>
                <a:lnTo>
                  <a:pt x="28622" y="9879"/>
                </a:lnTo>
                <a:lnTo>
                  <a:pt x="28578" y="9903"/>
                </a:lnTo>
                <a:lnTo>
                  <a:pt x="28532" y="9926"/>
                </a:lnTo>
                <a:lnTo>
                  <a:pt x="28484" y="9946"/>
                </a:lnTo>
                <a:lnTo>
                  <a:pt x="28436" y="9965"/>
                </a:lnTo>
                <a:lnTo>
                  <a:pt x="28387" y="9983"/>
                </a:lnTo>
                <a:lnTo>
                  <a:pt x="28337" y="9999"/>
                </a:lnTo>
                <a:lnTo>
                  <a:pt x="28287" y="10013"/>
                </a:lnTo>
                <a:lnTo>
                  <a:pt x="28236" y="10025"/>
                </a:lnTo>
                <a:lnTo>
                  <a:pt x="28189" y="10031"/>
                </a:lnTo>
                <a:lnTo>
                  <a:pt x="28143" y="10035"/>
                </a:lnTo>
                <a:lnTo>
                  <a:pt x="28098" y="10038"/>
                </a:lnTo>
                <a:lnTo>
                  <a:pt x="28052" y="10040"/>
                </a:lnTo>
                <a:lnTo>
                  <a:pt x="28006" y="10041"/>
                </a:lnTo>
                <a:lnTo>
                  <a:pt x="27960" y="10040"/>
                </a:lnTo>
                <a:lnTo>
                  <a:pt x="27915" y="10039"/>
                </a:lnTo>
                <a:lnTo>
                  <a:pt x="27870" y="10036"/>
                </a:lnTo>
                <a:lnTo>
                  <a:pt x="27825" y="10033"/>
                </a:lnTo>
                <a:lnTo>
                  <a:pt x="27780" y="10028"/>
                </a:lnTo>
                <a:lnTo>
                  <a:pt x="27735" y="10021"/>
                </a:lnTo>
                <a:lnTo>
                  <a:pt x="27691" y="10014"/>
                </a:lnTo>
                <a:lnTo>
                  <a:pt x="27647" y="10005"/>
                </a:lnTo>
                <a:lnTo>
                  <a:pt x="27602" y="9995"/>
                </a:lnTo>
                <a:lnTo>
                  <a:pt x="27559" y="9984"/>
                </a:lnTo>
                <a:lnTo>
                  <a:pt x="27516" y="9972"/>
                </a:lnTo>
                <a:lnTo>
                  <a:pt x="27473" y="9958"/>
                </a:lnTo>
                <a:lnTo>
                  <a:pt x="27430" y="9943"/>
                </a:lnTo>
                <a:lnTo>
                  <a:pt x="27388" y="9928"/>
                </a:lnTo>
                <a:lnTo>
                  <a:pt x="27346" y="9910"/>
                </a:lnTo>
                <a:lnTo>
                  <a:pt x="27305" y="9891"/>
                </a:lnTo>
                <a:lnTo>
                  <a:pt x="27265" y="9871"/>
                </a:lnTo>
                <a:lnTo>
                  <a:pt x="27224" y="9850"/>
                </a:lnTo>
                <a:lnTo>
                  <a:pt x="27185" y="9828"/>
                </a:lnTo>
                <a:lnTo>
                  <a:pt x="27145" y="9803"/>
                </a:lnTo>
                <a:lnTo>
                  <a:pt x="27107" y="9778"/>
                </a:lnTo>
                <a:lnTo>
                  <a:pt x="27068" y="9751"/>
                </a:lnTo>
                <a:lnTo>
                  <a:pt x="27031" y="9723"/>
                </a:lnTo>
                <a:lnTo>
                  <a:pt x="26994" y="9693"/>
                </a:lnTo>
                <a:lnTo>
                  <a:pt x="26958" y="9662"/>
                </a:lnTo>
                <a:lnTo>
                  <a:pt x="26922" y="9630"/>
                </a:lnTo>
                <a:lnTo>
                  <a:pt x="26888" y="9597"/>
                </a:lnTo>
                <a:lnTo>
                  <a:pt x="26854" y="9559"/>
                </a:lnTo>
                <a:lnTo>
                  <a:pt x="26821" y="9521"/>
                </a:lnTo>
                <a:lnTo>
                  <a:pt x="26790" y="9482"/>
                </a:lnTo>
                <a:lnTo>
                  <a:pt x="26761" y="9443"/>
                </a:lnTo>
                <a:lnTo>
                  <a:pt x="26732" y="9403"/>
                </a:lnTo>
                <a:lnTo>
                  <a:pt x="26705" y="9364"/>
                </a:lnTo>
                <a:lnTo>
                  <a:pt x="26679" y="9323"/>
                </a:lnTo>
                <a:lnTo>
                  <a:pt x="26655" y="9282"/>
                </a:lnTo>
                <a:lnTo>
                  <a:pt x="26631" y="9241"/>
                </a:lnTo>
                <a:lnTo>
                  <a:pt x="26609" y="9199"/>
                </a:lnTo>
                <a:lnTo>
                  <a:pt x="26588" y="9157"/>
                </a:lnTo>
                <a:lnTo>
                  <a:pt x="26568" y="9115"/>
                </a:lnTo>
                <a:lnTo>
                  <a:pt x="26551" y="9073"/>
                </a:lnTo>
                <a:lnTo>
                  <a:pt x="26533" y="9029"/>
                </a:lnTo>
                <a:lnTo>
                  <a:pt x="26517" y="8987"/>
                </a:lnTo>
                <a:lnTo>
                  <a:pt x="26503" y="8943"/>
                </a:lnTo>
                <a:lnTo>
                  <a:pt x="26489" y="8900"/>
                </a:lnTo>
                <a:lnTo>
                  <a:pt x="26477" y="8857"/>
                </a:lnTo>
                <a:lnTo>
                  <a:pt x="26466" y="8812"/>
                </a:lnTo>
                <a:lnTo>
                  <a:pt x="26456" y="8768"/>
                </a:lnTo>
                <a:lnTo>
                  <a:pt x="26448" y="8723"/>
                </a:lnTo>
                <a:lnTo>
                  <a:pt x="26440" y="8680"/>
                </a:lnTo>
                <a:lnTo>
                  <a:pt x="26434" y="8635"/>
                </a:lnTo>
                <a:lnTo>
                  <a:pt x="26429" y="8590"/>
                </a:lnTo>
                <a:lnTo>
                  <a:pt x="26425" y="8546"/>
                </a:lnTo>
                <a:lnTo>
                  <a:pt x="26422" y="8501"/>
                </a:lnTo>
                <a:lnTo>
                  <a:pt x="26421" y="8456"/>
                </a:lnTo>
                <a:lnTo>
                  <a:pt x="26419" y="8412"/>
                </a:lnTo>
                <a:lnTo>
                  <a:pt x="26419" y="8368"/>
                </a:lnTo>
                <a:lnTo>
                  <a:pt x="26422" y="8323"/>
                </a:lnTo>
                <a:lnTo>
                  <a:pt x="26425" y="8278"/>
                </a:lnTo>
                <a:lnTo>
                  <a:pt x="26428" y="8233"/>
                </a:lnTo>
                <a:lnTo>
                  <a:pt x="26433" y="8189"/>
                </a:lnTo>
                <a:lnTo>
                  <a:pt x="26439" y="8145"/>
                </a:lnTo>
                <a:lnTo>
                  <a:pt x="26445" y="8100"/>
                </a:lnTo>
                <a:lnTo>
                  <a:pt x="26454" y="8056"/>
                </a:lnTo>
                <a:lnTo>
                  <a:pt x="26463" y="8013"/>
                </a:lnTo>
                <a:lnTo>
                  <a:pt x="26473" y="7969"/>
                </a:lnTo>
                <a:lnTo>
                  <a:pt x="26484" y="7925"/>
                </a:lnTo>
                <a:lnTo>
                  <a:pt x="26497" y="7882"/>
                </a:lnTo>
                <a:lnTo>
                  <a:pt x="26509" y="7839"/>
                </a:lnTo>
                <a:lnTo>
                  <a:pt x="26524" y="7796"/>
                </a:lnTo>
                <a:lnTo>
                  <a:pt x="26539" y="7754"/>
                </a:lnTo>
                <a:lnTo>
                  <a:pt x="26555" y="7711"/>
                </a:lnTo>
                <a:lnTo>
                  <a:pt x="26571" y="7669"/>
                </a:lnTo>
                <a:lnTo>
                  <a:pt x="26590" y="7628"/>
                </a:lnTo>
                <a:lnTo>
                  <a:pt x="26609" y="7587"/>
                </a:lnTo>
                <a:lnTo>
                  <a:pt x="26629" y="7546"/>
                </a:lnTo>
                <a:lnTo>
                  <a:pt x="26650" y="7506"/>
                </a:lnTo>
                <a:lnTo>
                  <a:pt x="26671" y="7465"/>
                </a:lnTo>
                <a:lnTo>
                  <a:pt x="26694" y="7426"/>
                </a:lnTo>
                <a:lnTo>
                  <a:pt x="26718" y="7387"/>
                </a:lnTo>
                <a:lnTo>
                  <a:pt x="26743" y="7349"/>
                </a:lnTo>
                <a:lnTo>
                  <a:pt x="26768" y="7310"/>
                </a:lnTo>
                <a:lnTo>
                  <a:pt x="26795" y="7273"/>
                </a:lnTo>
                <a:lnTo>
                  <a:pt x="26822" y="7236"/>
                </a:lnTo>
                <a:lnTo>
                  <a:pt x="26850" y="7200"/>
                </a:lnTo>
                <a:lnTo>
                  <a:pt x="26880" y="7163"/>
                </a:lnTo>
                <a:lnTo>
                  <a:pt x="26910" y="7128"/>
                </a:lnTo>
                <a:lnTo>
                  <a:pt x="26940" y="7094"/>
                </a:lnTo>
                <a:lnTo>
                  <a:pt x="26971" y="7060"/>
                </a:lnTo>
                <a:lnTo>
                  <a:pt x="27005" y="7027"/>
                </a:lnTo>
                <a:lnTo>
                  <a:pt x="27038" y="6994"/>
                </a:lnTo>
                <a:lnTo>
                  <a:pt x="27071" y="6962"/>
                </a:lnTo>
                <a:lnTo>
                  <a:pt x="27107" y="6933"/>
                </a:lnTo>
                <a:lnTo>
                  <a:pt x="27141" y="6906"/>
                </a:lnTo>
                <a:lnTo>
                  <a:pt x="27176" y="6880"/>
                </a:lnTo>
                <a:lnTo>
                  <a:pt x="27212" y="6854"/>
                </a:lnTo>
                <a:lnTo>
                  <a:pt x="27248" y="6829"/>
                </a:lnTo>
                <a:lnTo>
                  <a:pt x="27285" y="6805"/>
                </a:lnTo>
                <a:lnTo>
                  <a:pt x="27321" y="6782"/>
                </a:lnTo>
                <a:lnTo>
                  <a:pt x="27357" y="6761"/>
                </a:lnTo>
                <a:lnTo>
                  <a:pt x="27395" y="6740"/>
                </a:lnTo>
                <a:lnTo>
                  <a:pt x="27432" y="6719"/>
                </a:lnTo>
                <a:lnTo>
                  <a:pt x="27470" y="6699"/>
                </a:lnTo>
                <a:lnTo>
                  <a:pt x="27508" y="6681"/>
                </a:lnTo>
                <a:lnTo>
                  <a:pt x="27546" y="6663"/>
                </a:lnTo>
                <a:lnTo>
                  <a:pt x="27584" y="6646"/>
                </a:lnTo>
                <a:lnTo>
                  <a:pt x="27623" y="6630"/>
                </a:lnTo>
                <a:lnTo>
                  <a:pt x="27662" y="6615"/>
                </a:lnTo>
                <a:lnTo>
                  <a:pt x="27701" y="6600"/>
                </a:lnTo>
                <a:lnTo>
                  <a:pt x="27741" y="6587"/>
                </a:lnTo>
                <a:lnTo>
                  <a:pt x="27780" y="6573"/>
                </a:lnTo>
                <a:lnTo>
                  <a:pt x="27820" y="6562"/>
                </a:lnTo>
                <a:lnTo>
                  <a:pt x="27859" y="6550"/>
                </a:lnTo>
                <a:lnTo>
                  <a:pt x="27899" y="6540"/>
                </a:lnTo>
                <a:lnTo>
                  <a:pt x="27939" y="6531"/>
                </a:lnTo>
                <a:lnTo>
                  <a:pt x="27980" y="6521"/>
                </a:lnTo>
                <a:lnTo>
                  <a:pt x="28020" y="6514"/>
                </a:lnTo>
                <a:lnTo>
                  <a:pt x="28060" y="6507"/>
                </a:lnTo>
                <a:lnTo>
                  <a:pt x="28101" y="6499"/>
                </a:lnTo>
                <a:lnTo>
                  <a:pt x="28141" y="6494"/>
                </a:lnTo>
                <a:lnTo>
                  <a:pt x="28182" y="6489"/>
                </a:lnTo>
                <a:lnTo>
                  <a:pt x="28223" y="6485"/>
                </a:lnTo>
                <a:lnTo>
                  <a:pt x="28264" y="6482"/>
                </a:lnTo>
                <a:lnTo>
                  <a:pt x="28305" y="6480"/>
                </a:lnTo>
                <a:lnTo>
                  <a:pt x="28345" y="6478"/>
                </a:lnTo>
                <a:lnTo>
                  <a:pt x="28387" y="6477"/>
                </a:lnTo>
                <a:lnTo>
                  <a:pt x="28428" y="6477"/>
                </a:lnTo>
                <a:lnTo>
                  <a:pt x="28468" y="6477"/>
                </a:lnTo>
                <a:lnTo>
                  <a:pt x="28510" y="6479"/>
                </a:lnTo>
                <a:lnTo>
                  <a:pt x="28550" y="6481"/>
                </a:lnTo>
                <a:lnTo>
                  <a:pt x="28592" y="6483"/>
                </a:lnTo>
                <a:lnTo>
                  <a:pt x="28633" y="6486"/>
                </a:lnTo>
                <a:lnTo>
                  <a:pt x="28673" y="6490"/>
                </a:lnTo>
                <a:lnTo>
                  <a:pt x="28715" y="6495"/>
                </a:lnTo>
                <a:lnTo>
                  <a:pt x="28756" y="6501"/>
                </a:lnTo>
                <a:lnTo>
                  <a:pt x="28796" y="6508"/>
                </a:lnTo>
                <a:lnTo>
                  <a:pt x="28837" y="6514"/>
                </a:lnTo>
                <a:lnTo>
                  <a:pt x="28877" y="6522"/>
                </a:lnTo>
                <a:lnTo>
                  <a:pt x="28918" y="6531"/>
                </a:lnTo>
                <a:lnTo>
                  <a:pt x="28959" y="6540"/>
                </a:lnTo>
                <a:lnTo>
                  <a:pt x="28999" y="6549"/>
                </a:lnTo>
                <a:lnTo>
                  <a:pt x="29040" y="6560"/>
                </a:lnTo>
                <a:lnTo>
                  <a:pt x="29079" y="6571"/>
                </a:lnTo>
                <a:lnTo>
                  <a:pt x="29119" y="6584"/>
                </a:lnTo>
                <a:lnTo>
                  <a:pt x="29159" y="6596"/>
                </a:lnTo>
                <a:lnTo>
                  <a:pt x="29199" y="6610"/>
                </a:lnTo>
                <a:lnTo>
                  <a:pt x="29239" y="6623"/>
                </a:lnTo>
                <a:lnTo>
                  <a:pt x="29277" y="6638"/>
                </a:lnTo>
                <a:lnTo>
                  <a:pt x="29317" y="6653"/>
                </a:lnTo>
                <a:lnTo>
                  <a:pt x="29355" y="6669"/>
                </a:lnTo>
                <a:lnTo>
                  <a:pt x="29395" y="6686"/>
                </a:lnTo>
                <a:lnTo>
                  <a:pt x="29432" y="6703"/>
                </a:lnTo>
                <a:lnTo>
                  <a:pt x="29471" y="6721"/>
                </a:lnTo>
                <a:lnTo>
                  <a:pt x="29509" y="6740"/>
                </a:lnTo>
                <a:lnTo>
                  <a:pt x="29547" y="6759"/>
                </a:lnTo>
                <a:lnTo>
                  <a:pt x="29584" y="6778"/>
                </a:lnTo>
                <a:lnTo>
                  <a:pt x="29619" y="6799"/>
                </a:lnTo>
                <a:lnTo>
                  <a:pt x="29652" y="6819"/>
                </a:lnTo>
                <a:lnTo>
                  <a:pt x="29685" y="6841"/>
                </a:lnTo>
                <a:lnTo>
                  <a:pt x="29717" y="6863"/>
                </a:lnTo>
                <a:lnTo>
                  <a:pt x="29750" y="6884"/>
                </a:lnTo>
                <a:lnTo>
                  <a:pt x="29781" y="6906"/>
                </a:lnTo>
                <a:lnTo>
                  <a:pt x="29812" y="6929"/>
                </a:lnTo>
                <a:lnTo>
                  <a:pt x="29842" y="6953"/>
                </a:lnTo>
                <a:lnTo>
                  <a:pt x="29873" y="6977"/>
                </a:lnTo>
                <a:lnTo>
                  <a:pt x="29902" y="7001"/>
                </a:lnTo>
                <a:lnTo>
                  <a:pt x="29931" y="7025"/>
                </a:lnTo>
                <a:lnTo>
                  <a:pt x="29959" y="7050"/>
                </a:lnTo>
                <a:lnTo>
                  <a:pt x="29987" y="7075"/>
                </a:lnTo>
                <a:lnTo>
                  <a:pt x="30014" y="7101"/>
                </a:lnTo>
                <a:lnTo>
                  <a:pt x="30041" y="7127"/>
                </a:lnTo>
                <a:lnTo>
                  <a:pt x="30067" y="7153"/>
                </a:lnTo>
                <a:lnTo>
                  <a:pt x="30118" y="7207"/>
                </a:lnTo>
                <a:lnTo>
                  <a:pt x="30167" y="7261"/>
                </a:lnTo>
                <a:lnTo>
                  <a:pt x="30213" y="7317"/>
                </a:lnTo>
                <a:lnTo>
                  <a:pt x="30258" y="7376"/>
                </a:lnTo>
                <a:lnTo>
                  <a:pt x="30300" y="7434"/>
                </a:lnTo>
                <a:lnTo>
                  <a:pt x="30341" y="7494"/>
                </a:lnTo>
                <a:lnTo>
                  <a:pt x="30379" y="7555"/>
                </a:lnTo>
                <a:lnTo>
                  <a:pt x="30415" y="7617"/>
                </a:lnTo>
                <a:lnTo>
                  <a:pt x="30449" y="7680"/>
                </a:lnTo>
                <a:lnTo>
                  <a:pt x="30482" y="7744"/>
                </a:lnTo>
                <a:lnTo>
                  <a:pt x="30512" y="7809"/>
                </a:lnTo>
                <a:lnTo>
                  <a:pt x="30540" y="7874"/>
                </a:lnTo>
                <a:lnTo>
                  <a:pt x="30566" y="7941"/>
                </a:lnTo>
                <a:lnTo>
                  <a:pt x="30590" y="8007"/>
                </a:lnTo>
                <a:lnTo>
                  <a:pt x="30612" y="8075"/>
                </a:lnTo>
                <a:lnTo>
                  <a:pt x="30632" y="8144"/>
                </a:lnTo>
                <a:lnTo>
                  <a:pt x="30649" y="8212"/>
                </a:lnTo>
                <a:lnTo>
                  <a:pt x="30665" y="8282"/>
                </a:lnTo>
                <a:lnTo>
                  <a:pt x="30678" y="8352"/>
                </a:lnTo>
                <a:lnTo>
                  <a:pt x="30691" y="8423"/>
                </a:lnTo>
                <a:lnTo>
                  <a:pt x="30700" y="8493"/>
                </a:lnTo>
                <a:lnTo>
                  <a:pt x="30709" y="8565"/>
                </a:lnTo>
                <a:lnTo>
                  <a:pt x="30714" y="8636"/>
                </a:lnTo>
                <a:lnTo>
                  <a:pt x="30718" y="8708"/>
                </a:lnTo>
                <a:lnTo>
                  <a:pt x="30720" y="8780"/>
                </a:lnTo>
                <a:lnTo>
                  <a:pt x="30720" y="8853"/>
                </a:lnTo>
                <a:lnTo>
                  <a:pt x="30718" y="8924"/>
                </a:lnTo>
                <a:lnTo>
                  <a:pt x="30714" y="8996"/>
                </a:lnTo>
                <a:lnTo>
                  <a:pt x="30708" y="9068"/>
                </a:lnTo>
                <a:lnTo>
                  <a:pt x="30700" y="9141"/>
                </a:lnTo>
                <a:lnTo>
                  <a:pt x="30690" y="9213"/>
                </a:lnTo>
                <a:lnTo>
                  <a:pt x="30678" y="9284"/>
                </a:lnTo>
                <a:lnTo>
                  <a:pt x="30665" y="9355"/>
                </a:lnTo>
                <a:lnTo>
                  <a:pt x="30649" y="9427"/>
                </a:lnTo>
                <a:lnTo>
                  <a:pt x="30632" y="9498"/>
                </a:lnTo>
                <a:lnTo>
                  <a:pt x="30612" y="9569"/>
                </a:lnTo>
                <a:lnTo>
                  <a:pt x="30590" y="9638"/>
                </a:lnTo>
                <a:lnTo>
                  <a:pt x="30567" y="9708"/>
                </a:lnTo>
                <a:lnTo>
                  <a:pt x="30542" y="9777"/>
                </a:lnTo>
                <a:lnTo>
                  <a:pt x="30515" y="9845"/>
                </a:lnTo>
                <a:lnTo>
                  <a:pt x="30486" y="9913"/>
                </a:lnTo>
                <a:lnTo>
                  <a:pt x="30456" y="9981"/>
                </a:lnTo>
                <a:lnTo>
                  <a:pt x="30422" y="10047"/>
                </a:lnTo>
                <a:lnTo>
                  <a:pt x="30388" y="10113"/>
                </a:lnTo>
                <a:lnTo>
                  <a:pt x="30351" y="10177"/>
                </a:lnTo>
                <a:lnTo>
                  <a:pt x="30313" y="10242"/>
                </a:lnTo>
                <a:lnTo>
                  <a:pt x="30273" y="10304"/>
                </a:lnTo>
                <a:lnTo>
                  <a:pt x="30231" y="10367"/>
                </a:lnTo>
                <a:lnTo>
                  <a:pt x="30187" y="10428"/>
                </a:lnTo>
                <a:lnTo>
                  <a:pt x="30141" y="10488"/>
                </a:lnTo>
                <a:lnTo>
                  <a:pt x="30094" y="10547"/>
                </a:lnTo>
                <a:lnTo>
                  <a:pt x="30044" y="10604"/>
                </a:lnTo>
                <a:lnTo>
                  <a:pt x="29993" y="10660"/>
                </a:lnTo>
                <a:lnTo>
                  <a:pt x="29940" y="10715"/>
                </a:lnTo>
                <a:lnTo>
                  <a:pt x="29886" y="10770"/>
                </a:lnTo>
                <a:lnTo>
                  <a:pt x="29829" y="10822"/>
                </a:lnTo>
                <a:lnTo>
                  <a:pt x="29775" y="10867"/>
                </a:lnTo>
                <a:lnTo>
                  <a:pt x="29719" y="10911"/>
                </a:lnTo>
                <a:lnTo>
                  <a:pt x="29662" y="10953"/>
                </a:lnTo>
                <a:lnTo>
                  <a:pt x="29605" y="10993"/>
                </a:lnTo>
                <a:lnTo>
                  <a:pt x="29548" y="11032"/>
                </a:lnTo>
                <a:lnTo>
                  <a:pt x="29489" y="11068"/>
                </a:lnTo>
                <a:lnTo>
                  <a:pt x="29431" y="11105"/>
                </a:lnTo>
                <a:lnTo>
                  <a:pt x="29372" y="11138"/>
                </a:lnTo>
                <a:lnTo>
                  <a:pt x="29311" y="11170"/>
                </a:lnTo>
                <a:lnTo>
                  <a:pt x="29251" y="11201"/>
                </a:lnTo>
                <a:lnTo>
                  <a:pt x="29191" y="11231"/>
                </a:lnTo>
                <a:lnTo>
                  <a:pt x="29129" y="11259"/>
                </a:lnTo>
                <a:lnTo>
                  <a:pt x="29068" y="11285"/>
                </a:lnTo>
                <a:lnTo>
                  <a:pt x="29005" y="11310"/>
                </a:lnTo>
                <a:lnTo>
                  <a:pt x="28943" y="11333"/>
                </a:lnTo>
                <a:lnTo>
                  <a:pt x="28880" y="11353"/>
                </a:lnTo>
                <a:lnTo>
                  <a:pt x="28817" y="11374"/>
                </a:lnTo>
                <a:lnTo>
                  <a:pt x="28753" y="11392"/>
                </a:lnTo>
                <a:lnTo>
                  <a:pt x="28689" y="11410"/>
                </a:lnTo>
                <a:lnTo>
                  <a:pt x="28625" y="11424"/>
                </a:lnTo>
                <a:lnTo>
                  <a:pt x="28561" y="11439"/>
                </a:lnTo>
                <a:lnTo>
                  <a:pt x="28496" y="11451"/>
                </a:lnTo>
                <a:lnTo>
                  <a:pt x="28431" y="11462"/>
                </a:lnTo>
                <a:lnTo>
                  <a:pt x="28366" y="11471"/>
                </a:lnTo>
                <a:lnTo>
                  <a:pt x="28301" y="11479"/>
                </a:lnTo>
                <a:lnTo>
                  <a:pt x="28236" y="11486"/>
                </a:lnTo>
                <a:lnTo>
                  <a:pt x="28170" y="11490"/>
                </a:lnTo>
                <a:lnTo>
                  <a:pt x="28105" y="11494"/>
                </a:lnTo>
                <a:lnTo>
                  <a:pt x="28039" y="11496"/>
                </a:lnTo>
                <a:lnTo>
                  <a:pt x="27974" y="11496"/>
                </a:lnTo>
                <a:lnTo>
                  <a:pt x="27908" y="11495"/>
                </a:lnTo>
                <a:lnTo>
                  <a:pt x="27843" y="11493"/>
                </a:lnTo>
                <a:lnTo>
                  <a:pt x="27777" y="11489"/>
                </a:lnTo>
                <a:lnTo>
                  <a:pt x="27711" y="11484"/>
                </a:lnTo>
                <a:lnTo>
                  <a:pt x="27646" y="11476"/>
                </a:lnTo>
                <a:lnTo>
                  <a:pt x="27580" y="11468"/>
                </a:lnTo>
                <a:lnTo>
                  <a:pt x="27516" y="11459"/>
                </a:lnTo>
                <a:lnTo>
                  <a:pt x="27450" y="11447"/>
                </a:lnTo>
                <a:lnTo>
                  <a:pt x="27386" y="11435"/>
                </a:lnTo>
                <a:lnTo>
                  <a:pt x="27320" y="11421"/>
                </a:lnTo>
                <a:lnTo>
                  <a:pt x="27255" y="11405"/>
                </a:lnTo>
                <a:lnTo>
                  <a:pt x="27192" y="11389"/>
                </a:lnTo>
                <a:lnTo>
                  <a:pt x="27127" y="11371"/>
                </a:lnTo>
                <a:lnTo>
                  <a:pt x="27064" y="11351"/>
                </a:lnTo>
                <a:lnTo>
                  <a:pt x="27000" y="11331"/>
                </a:lnTo>
                <a:lnTo>
                  <a:pt x="26937" y="11308"/>
                </a:lnTo>
                <a:lnTo>
                  <a:pt x="26874" y="11284"/>
                </a:lnTo>
                <a:lnTo>
                  <a:pt x="26812" y="11259"/>
                </a:lnTo>
                <a:lnTo>
                  <a:pt x="26751" y="11233"/>
                </a:lnTo>
                <a:lnTo>
                  <a:pt x="26689" y="11205"/>
                </a:lnTo>
                <a:lnTo>
                  <a:pt x="26628" y="11175"/>
                </a:lnTo>
                <a:lnTo>
                  <a:pt x="26567" y="11144"/>
                </a:lnTo>
                <a:lnTo>
                  <a:pt x="26507" y="11113"/>
                </a:lnTo>
                <a:lnTo>
                  <a:pt x="26448" y="11080"/>
                </a:lnTo>
                <a:lnTo>
                  <a:pt x="26388" y="11044"/>
                </a:lnTo>
                <a:lnTo>
                  <a:pt x="26330" y="11009"/>
                </a:lnTo>
                <a:lnTo>
                  <a:pt x="26272" y="10971"/>
                </a:lnTo>
                <a:lnTo>
                  <a:pt x="26214" y="10933"/>
                </a:lnTo>
                <a:lnTo>
                  <a:pt x="26158" y="10892"/>
                </a:lnTo>
                <a:lnTo>
                  <a:pt x="26102" y="10852"/>
                </a:lnTo>
                <a:lnTo>
                  <a:pt x="26047" y="10809"/>
                </a:lnTo>
                <a:lnTo>
                  <a:pt x="25992" y="10765"/>
                </a:lnTo>
                <a:lnTo>
                  <a:pt x="25937" y="10720"/>
                </a:lnTo>
                <a:lnTo>
                  <a:pt x="25884" y="10673"/>
                </a:lnTo>
                <a:lnTo>
                  <a:pt x="25840" y="10644"/>
                </a:lnTo>
                <a:lnTo>
                  <a:pt x="25797" y="10618"/>
                </a:lnTo>
                <a:lnTo>
                  <a:pt x="25756" y="10593"/>
                </a:lnTo>
                <a:lnTo>
                  <a:pt x="25718" y="10571"/>
                </a:lnTo>
                <a:lnTo>
                  <a:pt x="25681" y="10551"/>
                </a:lnTo>
                <a:lnTo>
                  <a:pt x="25646" y="10533"/>
                </a:lnTo>
                <a:lnTo>
                  <a:pt x="25613" y="10518"/>
                </a:lnTo>
                <a:lnTo>
                  <a:pt x="25581" y="10503"/>
                </a:lnTo>
                <a:lnTo>
                  <a:pt x="25550" y="10492"/>
                </a:lnTo>
                <a:lnTo>
                  <a:pt x="25521" y="10480"/>
                </a:lnTo>
                <a:lnTo>
                  <a:pt x="25493" y="10472"/>
                </a:lnTo>
                <a:lnTo>
                  <a:pt x="25466" y="10464"/>
                </a:lnTo>
                <a:lnTo>
                  <a:pt x="25440" y="10457"/>
                </a:lnTo>
                <a:lnTo>
                  <a:pt x="25414" y="10452"/>
                </a:lnTo>
                <a:lnTo>
                  <a:pt x="25389" y="10448"/>
                </a:lnTo>
                <a:lnTo>
                  <a:pt x="25364" y="10445"/>
                </a:lnTo>
                <a:lnTo>
                  <a:pt x="3051" y="10445"/>
                </a:lnTo>
                <a:lnTo>
                  <a:pt x="2972" y="10444"/>
                </a:lnTo>
                <a:lnTo>
                  <a:pt x="2894" y="10442"/>
                </a:lnTo>
                <a:lnTo>
                  <a:pt x="2816" y="10437"/>
                </a:lnTo>
                <a:lnTo>
                  <a:pt x="2739" y="10429"/>
                </a:lnTo>
                <a:lnTo>
                  <a:pt x="2662" y="10421"/>
                </a:lnTo>
                <a:lnTo>
                  <a:pt x="2586" y="10411"/>
                </a:lnTo>
                <a:lnTo>
                  <a:pt x="2511" y="10398"/>
                </a:lnTo>
                <a:lnTo>
                  <a:pt x="2436" y="10383"/>
                </a:lnTo>
                <a:lnTo>
                  <a:pt x="2362" y="10367"/>
                </a:lnTo>
                <a:lnTo>
                  <a:pt x="2288" y="10349"/>
                </a:lnTo>
                <a:lnTo>
                  <a:pt x="2215" y="10329"/>
                </a:lnTo>
                <a:lnTo>
                  <a:pt x="2143" y="10309"/>
                </a:lnTo>
                <a:lnTo>
                  <a:pt x="2073" y="10285"/>
                </a:lnTo>
                <a:lnTo>
                  <a:pt x="2002" y="10261"/>
                </a:lnTo>
                <a:lnTo>
                  <a:pt x="1932" y="10234"/>
                </a:lnTo>
                <a:lnTo>
                  <a:pt x="1863" y="10205"/>
                </a:lnTo>
                <a:lnTo>
                  <a:pt x="1795" y="10176"/>
                </a:lnTo>
                <a:lnTo>
                  <a:pt x="1728" y="10144"/>
                </a:lnTo>
                <a:lnTo>
                  <a:pt x="1661" y="10112"/>
                </a:lnTo>
                <a:lnTo>
                  <a:pt x="1597" y="10077"/>
                </a:lnTo>
                <a:lnTo>
                  <a:pt x="1532" y="10041"/>
                </a:lnTo>
                <a:lnTo>
                  <a:pt x="1469" y="10004"/>
                </a:lnTo>
                <a:lnTo>
                  <a:pt x="1406" y="9965"/>
                </a:lnTo>
                <a:lnTo>
                  <a:pt x="1345" y="9924"/>
                </a:lnTo>
                <a:lnTo>
                  <a:pt x="1285" y="9883"/>
                </a:lnTo>
                <a:lnTo>
                  <a:pt x="1225" y="9839"/>
                </a:lnTo>
                <a:lnTo>
                  <a:pt x="1167" y="9794"/>
                </a:lnTo>
                <a:lnTo>
                  <a:pt x="1110" y="9749"/>
                </a:lnTo>
                <a:lnTo>
                  <a:pt x="1055" y="9702"/>
                </a:lnTo>
                <a:lnTo>
                  <a:pt x="999" y="9653"/>
                </a:lnTo>
                <a:lnTo>
                  <a:pt x="945" y="9603"/>
                </a:lnTo>
                <a:lnTo>
                  <a:pt x="893" y="9552"/>
                </a:lnTo>
                <a:lnTo>
                  <a:pt x="842" y="9500"/>
                </a:lnTo>
                <a:lnTo>
                  <a:pt x="792" y="9446"/>
                </a:lnTo>
                <a:lnTo>
                  <a:pt x="743" y="9392"/>
                </a:lnTo>
                <a:lnTo>
                  <a:pt x="696" y="9335"/>
                </a:lnTo>
                <a:lnTo>
                  <a:pt x="651" y="9278"/>
                </a:lnTo>
                <a:lnTo>
                  <a:pt x="606" y="9220"/>
                </a:lnTo>
                <a:lnTo>
                  <a:pt x="562" y="9161"/>
                </a:lnTo>
                <a:lnTo>
                  <a:pt x="521" y="9100"/>
                </a:lnTo>
                <a:lnTo>
                  <a:pt x="480" y="9039"/>
                </a:lnTo>
                <a:lnTo>
                  <a:pt x="441" y="8976"/>
                </a:lnTo>
                <a:lnTo>
                  <a:pt x="404" y="8913"/>
                </a:lnTo>
                <a:lnTo>
                  <a:pt x="367" y="8849"/>
                </a:lnTo>
                <a:lnTo>
                  <a:pt x="333" y="8784"/>
                </a:lnTo>
                <a:lnTo>
                  <a:pt x="301" y="8717"/>
                </a:lnTo>
                <a:lnTo>
                  <a:pt x="270" y="8651"/>
                </a:lnTo>
                <a:lnTo>
                  <a:pt x="239" y="8582"/>
                </a:lnTo>
                <a:lnTo>
                  <a:pt x="211" y="8513"/>
                </a:lnTo>
                <a:lnTo>
                  <a:pt x="185" y="8444"/>
                </a:lnTo>
                <a:lnTo>
                  <a:pt x="160" y="8373"/>
                </a:lnTo>
                <a:lnTo>
                  <a:pt x="136" y="8302"/>
                </a:lnTo>
                <a:lnTo>
                  <a:pt x="116" y="8230"/>
                </a:lnTo>
                <a:lnTo>
                  <a:pt x="96" y="8157"/>
                </a:lnTo>
                <a:lnTo>
                  <a:pt x="78" y="8083"/>
                </a:lnTo>
                <a:lnTo>
                  <a:pt x="61" y="8010"/>
                </a:lnTo>
                <a:lnTo>
                  <a:pt x="47" y="7935"/>
                </a:lnTo>
                <a:lnTo>
                  <a:pt x="34" y="7860"/>
                </a:lnTo>
                <a:lnTo>
                  <a:pt x="24" y="7784"/>
                </a:lnTo>
                <a:lnTo>
                  <a:pt x="16" y="7707"/>
                </a:lnTo>
                <a:lnTo>
                  <a:pt x="8" y="7630"/>
                </a:lnTo>
                <a:lnTo>
                  <a:pt x="4" y="7552"/>
                </a:lnTo>
                <a:lnTo>
                  <a:pt x="1" y="7474"/>
                </a:lnTo>
                <a:lnTo>
                  <a:pt x="0" y="7394"/>
                </a:lnTo>
                <a:lnTo>
                  <a:pt x="0" y="3050"/>
                </a:lnTo>
                <a:lnTo>
                  <a:pt x="1" y="2971"/>
                </a:lnTo>
                <a:lnTo>
                  <a:pt x="4" y="2893"/>
                </a:lnTo>
                <a:lnTo>
                  <a:pt x="8" y="2815"/>
                </a:lnTo>
                <a:lnTo>
                  <a:pt x="16" y="2738"/>
                </a:lnTo>
                <a:lnTo>
                  <a:pt x="24" y="2661"/>
                </a:lnTo>
                <a:lnTo>
                  <a:pt x="34" y="2585"/>
                </a:lnTo>
                <a:lnTo>
                  <a:pt x="47" y="2510"/>
                </a:lnTo>
                <a:lnTo>
                  <a:pt x="61" y="2435"/>
                </a:lnTo>
                <a:lnTo>
                  <a:pt x="78" y="2361"/>
                </a:lnTo>
                <a:lnTo>
                  <a:pt x="96" y="2288"/>
                </a:lnTo>
                <a:lnTo>
                  <a:pt x="116" y="2215"/>
                </a:lnTo>
                <a:lnTo>
                  <a:pt x="136" y="2143"/>
                </a:lnTo>
                <a:lnTo>
                  <a:pt x="160" y="2072"/>
                </a:lnTo>
                <a:lnTo>
                  <a:pt x="185" y="2001"/>
                </a:lnTo>
                <a:lnTo>
                  <a:pt x="211" y="1932"/>
                </a:lnTo>
                <a:lnTo>
                  <a:pt x="239" y="1863"/>
                </a:lnTo>
                <a:lnTo>
                  <a:pt x="270" y="1795"/>
                </a:lnTo>
                <a:lnTo>
                  <a:pt x="301" y="1728"/>
                </a:lnTo>
                <a:lnTo>
                  <a:pt x="333" y="1661"/>
                </a:lnTo>
                <a:lnTo>
                  <a:pt x="367" y="1596"/>
                </a:lnTo>
                <a:lnTo>
                  <a:pt x="404" y="1532"/>
                </a:lnTo>
                <a:lnTo>
                  <a:pt x="441" y="1468"/>
                </a:lnTo>
                <a:lnTo>
                  <a:pt x="480" y="1406"/>
                </a:lnTo>
                <a:lnTo>
                  <a:pt x="521" y="1345"/>
                </a:lnTo>
                <a:lnTo>
                  <a:pt x="562" y="1284"/>
                </a:lnTo>
                <a:lnTo>
                  <a:pt x="606" y="1225"/>
                </a:lnTo>
                <a:lnTo>
                  <a:pt x="651" y="1167"/>
                </a:lnTo>
                <a:lnTo>
                  <a:pt x="696" y="1109"/>
                </a:lnTo>
                <a:lnTo>
                  <a:pt x="743" y="1054"/>
                </a:lnTo>
                <a:lnTo>
                  <a:pt x="792" y="999"/>
                </a:lnTo>
                <a:lnTo>
                  <a:pt x="842" y="946"/>
                </a:lnTo>
                <a:lnTo>
                  <a:pt x="893" y="893"/>
                </a:lnTo>
                <a:lnTo>
                  <a:pt x="945" y="842"/>
                </a:lnTo>
                <a:lnTo>
                  <a:pt x="999" y="792"/>
                </a:lnTo>
                <a:lnTo>
                  <a:pt x="1055" y="744"/>
                </a:lnTo>
                <a:lnTo>
                  <a:pt x="1110" y="696"/>
                </a:lnTo>
                <a:lnTo>
                  <a:pt x="1167" y="650"/>
                </a:lnTo>
                <a:lnTo>
                  <a:pt x="1225" y="606"/>
                </a:lnTo>
                <a:lnTo>
                  <a:pt x="1285" y="563"/>
                </a:lnTo>
                <a:lnTo>
                  <a:pt x="1345" y="520"/>
                </a:lnTo>
                <a:lnTo>
                  <a:pt x="1406" y="481"/>
                </a:lnTo>
                <a:lnTo>
                  <a:pt x="1469" y="441"/>
                </a:lnTo>
                <a:lnTo>
                  <a:pt x="1532" y="404"/>
                </a:lnTo>
                <a:lnTo>
                  <a:pt x="1597" y="368"/>
                </a:lnTo>
                <a:lnTo>
                  <a:pt x="1661" y="334"/>
                </a:lnTo>
                <a:lnTo>
                  <a:pt x="1728" y="301"/>
                </a:lnTo>
                <a:lnTo>
                  <a:pt x="1795" y="270"/>
                </a:lnTo>
                <a:lnTo>
                  <a:pt x="1863" y="239"/>
                </a:lnTo>
                <a:lnTo>
                  <a:pt x="1932" y="211"/>
                </a:lnTo>
                <a:lnTo>
                  <a:pt x="2002" y="185"/>
                </a:lnTo>
                <a:lnTo>
                  <a:pt x="2073" y="160"/>
                </a:lnTo>
                <a:lnTo>
                  <a:pt x="2143" y="137"/>
                </a:lnTo>
                <a:lnTo>
                  <a:pt x="2215" y="116"/>
                </a:lnTo>
                <a:lnTo>
                  <a:pt x="2288" y="96"/>
                </a:lnTo>
                <a:lnTo>
                  <a:pt x="2362" y="78"/>
                </a:lnTo>
                <a:lnTo>
                  <a:pt x="2436" y="61"/>
                </a:lnTo>
                <a:lnTo>
                  <a:pt x="2511" y="48"/>
                </a:lnTo>
                <a:lnTo>
                  <a:pt x="2586" y="35"/>
                </a:lnTo>
                <a:lnTo>
                  <a:pt x="2662" y="24"/>
                </a:lnTo>
                <a:lnTo>
                  <a:pt x="2739" y="16"/>
                </a:lnTo>
                <a:lnTo>
                  <a:pt x="2816" y="8"/>
                </a:lnTo>
                <a:lnTo>
                  <a:pt x="2894" y="4"/>
                </a:lnTo>
                <a:lnTo>
                  <a:pt x="2972" y="1"/>
                </a:lnTo>
                <a:lnTo>
                  <a:pt x="3051" y="0"/>
                </a:lnTo>
                <a:lnTo>
                  <a:pt x="25929" y="0"/>
                </a:lnTo>
                <a:lnTo>
                  <a:pt x="26007" y="1"/>
                </a:lnTo>
                <a:lnTo>
                  <a:pt x="26086" y="4"/>
                </a:lnTo>
                <a:lnTo>
                  <a:pt x="26163" y="8"/>
                </a:lnTo>
                <a:lnTo>
                  <a:pt x="26240" y="16"/>
                </a:lnTo>
                <a:lnTo>
                  <a:pt x="26317" y="24"/>
                </a:lnTo>
                <a:lnTo>
                  <a:pt x="26393" y="35"/>
                </a:lnTo>
                <a:lnTo>
                  <a:pt x="26469" y="48"/>
                </a:lnTo>
                <a:lnTo>
                  <a:pt x="26543" y="61"/>
                </a:lnTo>
                <a:lnTo>
                  <a:pt x="26618" y="78"/>
                </a:lnTo>
                <a:lnTo>
                  <a:pt x="26691" y="96"/>
                </a:lnTo>
                <a:lnTo>
                  <a:pt x="26764" y="116"/>
                </a:lnTo>
                <a:lnTo>
                  <a:pt x="26836" y="137"/>
                </a:lnTo>
                <a:lnTo>
                  <a:pt x="26908" y="160"/>
                </a:lnTo>
                <a:lnTo>
                  <a:pt x="26977" y="185"/>
                </a:lnTo>
                <a:lnTo>
                  <a:pt x="27047" y="211"/>
                </a:lnTo>
                <a:lnTo>
                  <a:pt x="27117" y="239"/>
                </a:lnTo>
                <a:lnTo>
                  <a:pt x="27185" y="270"/>
                </a:lnTo>
                <a:lnTo>
                  <a:pt x="27251" y="301"/>
                </a:lnTo>
                <a:lnTo>
                  <a:pt x="27318" y="334"/>
                </a:lnTo>
                <a:lnTo>
                  <a:pt x="27383" y="368"/>
                </a:lnTo>
                <a:lnTo>
                  <a:pt x="27448" y="404"/>
                </a:lnTo>
                <a:lnTo>
                  <a:pt x="27510" y="441"/>
                </a:lnTo>
                <a:lnTo>
                  <a:pt x="27573" y="481"/>
                </a:lnTo>
                <a:lnTo>
                  <a:pt x="27634" y="520"/>
                </a:lnTo>
                <a:lnTo>
                  <a:pt x="27695" y="563"/>
                </a:lnTo>
                <a:lnTo>
                  <a:pt x="27754" y="606"/>
                </a:lnTo>
                <a:lnTo>
                  <a:pt x="27812" y="650"/>
                </a:lnTo>
                <a:lnTo>
                  <a:pt x="27870" y="696"/>
                </a:lnTo>
                <a:lnTo>
                  <a:pt x="27926" y="744"/>
                </a:lnTo>
                <a:lnTo>
                  <a:pt x="27980" y="792"/>
                </a:lnTo>
                <a:lnTo>
                  <a:pt x="28034" y="842"/>
                </a:lnTo>
                <a:lnTo>
                  <a:pt x="28086" y="893"/>
                </a:lnTo>
                <a:lnTo>
                  <a:pt x="28137" y="946"/>
                </a:lnTo>
                <a:lnTo>
                  <a:pt x="28187" y="999"/>
                </a:lnTo>
                <a:lnTo>
                  <a:pt x="28236" y="1054"/>
                </a:lnTo>
                <a:lnTo>
                  <a:pt x="28283" y="1109"/>
                </a:lnTo>
                <a:lnTo>
                  <a:pt x="28330" y="1167"/>
                </a:lnTo>
                <a:lnTo>
                  <a:pt x="28373" y="1225"/>
                </a:lnTo>
                <a:lnTo>
                  <a:pt x="28417" y="1284"/>
                </a:lnTo>
                <a:lnTo>
                  <a:pt x="28459" y="1345"/>
                </a:lnTo>
                <a:lnTo>
                  <a:pt x="28499" y="1406"/>
                </a:lnTo>
                <a:lnTo>
                  <a:pt x="28538" y="1468"/>
                </a:lnTo>
                <a:lnTo>
                  <a:pt x="28575" y="1532"/>
                </a:lnTo>
                <a:lnTo>
                  <a:pt x="28612" y="1596"/>
                </a:lnTo>
                <a:lnTo>
                  <a:pt x="28646" y="1661"/>
                </a:lnTo>
                <a:lnTo>
                  <a:pt x="28680" y="1728"/>
                </a:lnTo>
                <a:lnTo>
                  <a:pt x="28711" y="1795"/>
                </a:lnTo>
                <a:lnTo>
                  <a:pt x="28740" y="1863"/>
                </a:lnTo>
                <a:lnTo>
                  <a:pt x="28768" y="1932"/>
                </a:lnTo>
                <a:lnTo>
                  <a:pt x="28795" y="2001"/>
                </a:lnTo>
                <a:lnTo>
                  <a:pt x="28820" y="2072"/>
                </a:lnTo>
                <a:lnTo>
                  <a:pt x="28843" y="2143"/>
                </a:lnTo>
                <a:lnTo>
                  <a:pt x="28865" y="2215"/>
                </a:lnTo>
                <a:lnTo>
                  <a:pt x="28884" y="2288"/>
                </a:lnTo>
                <a:lnTo>
                  <a:pt x="28902" y="2361"/>
                </a:lnTo>
                <a:lnTo>
                  <a:pt x="28918" y="2435"/>
                </a:lnTo>
                <a:lnTo>
                  <a:pt x="28933" y="2510"/>
                </a:lnTo>
                <a:lnTo>
                  <a:pt x="28945" y="2585"/>
                </a:lnTo>
                <a:lnTo>
                  <a:pt x="28955" y="2661"/>
                </a:lnTo>
                <a:lnTo>
                  <a:pt x="28965" y="2738"/>
                </a:lnTo>
                <a:lnTo>
                  <a:pt x="28971" y="2815"/>
                </a:lnTo>
                <a:lnTo>
                  <a:pt x="28976" y="2893"/>
                </a:lnTo>
                <a:lnTo>
                  <a:pt x="28979" y="2971"/>
                </a:lnTo>
                <a:lnTo>
                  <a:pt x="28980" y="3050"/>
                </a:lnTo>
                <a:lnTo>
                  <a:pt x="28980" y="5222"/>
                </a:lnTo>
                <a:lnTo>
                  <a:pt x="28979" y="5273"/>
                </a:lnTo>
                <a:lnTo>
                  <a:pt x="28978" y="5323"/>
                </a:lnTo>
                <a:lnTo>
                  <a:pt x="28974" y="5373"/>
                </a:lnTo>
                <a:lnTo>
                  <a:pt x="28969" y="5422"/>
                </a:lnTo>
                <a:lnTo>
                  <a:pt x="28965" y="5447"/>
                </a:lnTo>
                <a:lnTo>
                  <a:pt x="28961" y="5471"/>
                </a:lnTo>
                <a:lnTo>
                  <a:pt x="28955" y="5495"/>
                </a:lnTo>
                <a:lnTo>
                  <a:pt x="28950" y="5518"/>
                </a:lnTo>
                <a:lnTo>
                  <a:pt x="28943" y="5542"/>
                </a:lnTo>
                <a:lnTo>
                  <a:pt x="28936" y="5565"/>
                </a:lnTo>
                <a:lnTo>
                  <a:pt x="28927" y="5588"/>
                </a:lnTo>
                <a:lnTo>
                  <a:pt x="28918" y="5610"/>
                </a:lnTo>
                <a:lnTo>
                  <a:pt x="28825" y="5605"/>
                </a:lnTo>
                <a:lnTo>
                  <a:pt x="28733" y="5603"/>
                </a:lnTo>
                <a:lnTo>
                  <a:pt x="28640" y="5603"/>
                </a:lnTo>
                <a:lnTo>
                  <a:pt x="28548" y="5605"/>
                </a:lnTo>
                <a:lnTo>
                  <a:pt x="28456" y="5610"/>
                </a:lnTo>
                <a:lnTo>
                  <a:pt x="28364" y="5617"/>
                </a:lnTo>
                <a:lnTo>
                  <a:pt x="28274" y="5625"/>
                </a:lnTo>
                <a:lnTo>
                  <a:pt x="28183" y="5637"/>
                </a:lnTo>
                <a:lnTo>
                  <a:pt x="28092" y="5649"/>
                </a:lnTo>
                <a:lnTo>
                  <a:pt x="28003" y="5665"/>
                </a:lnTo>
                <a:lnTo>
                  <a:pt x="27913" y="5682"/>
                </a:lnTo>
                <a:lnTo>
                  <a:pt x="27825" y="5702"/>
                </a:lnTo>
                <a:lnTo>
                  <a:pt x="27737" y="5725"/>
                </a:lnTo>
                <a:lnTo>
                  <a:pt x="27650" y="5749"/>
                </a:lnTo>
                <a:lnTo>
                  <a:pt x="27564" y="5776"/>
                </a:lnTo>
                <a:lnTo>
                  <a:pt x="27478" y="5805"/>
                </a:lnTo>
                <a:lnTo>
                  <a:pt x="27437" y="5821"/>
                </a:lnTo>
                <a:lnTo>
                  <a:pt x="27394" y="5836"/>
                </a:lnTo>
                <a:lnTo>
                  <a:pt x="27352" y="5853"/>
                </a:lnTo>
                <a:lnTo>
                  <a:pt x="27311" y="5870"/>
                </a:lnTo>
                <a:lnTo>
                  <a:pt x="27269" y="5887"/>
                </a:lnTo>
                <a:lnTo>
                  <a:pt x="27228" y="5906"/>
                </a:lnTo>
                <a:lnTo>
                  <a:pt x="27187" y="5925"/>
                </a:lnTo>
                <a:lnTo>
                  <a:pt x="27147" y="5945"/>
                </a:lnTo>
                <a:lnTo>
                  <a:pt x="27107" y="5964"/>
                </a:lnTo>
                <a:lnTo>
                  <a:pt x="27066" y="5985"/>
                </a:lnTo>
                <a:lnTo>
                  <a:pt x="27026" y="6007"/>
                </a:lnTo>
                <a:lnTo>
                  <a:pt x="26988" y="6029"/>
                </a:lnTo>
                <a:lnTo>
                  <a:pt x="26948" y="6051"/>
                </a:lnTo>
                <a:lnTo>
                  <a:pt x="26910" y="6075"/>
                </a:lnTo>
                <a:lnTo>
                  <a:pt x="26871" y="6098"/>
                </a:lnTo>
                <a:lnTo>
                  <a:pt x="26833" y="6123"/>
                </a:lnTo>
                <a:lnTo>
                  <a:pt x="26795" y="6148"/>
                </a:lnTo>
                <a:lnTo>
                  <a:pt x="26758" y="6173"/>
                </a:lnTo>
                <a:lnTo>
                  <a:pt x="26721" y="6199"/>
                </a:lnTo>
                <a:lnTo>
                  <a:pt x="26684" y="6226"/>
                </a:lnTo>
                <a:lnTo>
                  <a:pt x="26648" y="6253"/>
                </a:lnTo>
                <a:lnTo>
                  <a:pt x="26612" y="6281"/>
                </a:lnTo>
                <a:lnTo>
                  <a:pt x="26577" y="6309"/>
                </a:lnTo>
                <a:lnTo>
                  <a:pt x="26541" y="6338"/>
                </a:lnTo>
                <a:lnTo>
                  <a:pt x="26507" y="6368"/>
                </a:lnTo>
                <a:lnTo>
                  <a:pt x="26473" y="6398"/>
                </a:lnTo>
                <a:lnTo>
                  <a:pt x="26438" y="6430"/>
                </a:lnTo>
                <a:lnTo>
                  <a:pt x="26405" y="6462"/>
                </a:lnTo>
                <a:lnTo>
                  <a:pt x="26372" y="6494"/>
                </a:lnTo>
                <a:lnTo>
                  <a:pt x="26339" y="6526"/>
                </a:lnTo>
                <a:lnTo>
                  <a:pt x="26307" y="6560"/>
                </a:lnTo>
                <a:lnTo>
                  <a:pt x="26275" y="6594"/>
                </a:lnTo>
                <a:lnTo>
                  <a:pt x="26232" y="6643"/>
                </a:lnTo>
                <a:lnTo>
                  <a:pt x="26191" y="6694"/>
                </a:lnTo>
                <a:lnTo>
                  <a:pt x="26152" y="6744"/>
                </a:lnTo>
                <a:lnTo>
                  <a:pt x="26113" y="6796"/>
                </a:lnTo>
                <a:lnTo>
                  <a:pt x="26076" y="6848"/>
                </a:lnTo>
                <a:lnTo>
                  <a:pt x="26041" y="6901"/>
                </a:lnTo>
                <a:lnTo>
                  <a:pt x="26006" y="6954"/>
                </a:lnTo>
                <a:lnTo>
                  <a:pt x="25973" y="7008"/>
                </a:lnTo>
                <a:lnTo>
                  <a:pt x="25942" y="7063"/>
                </a:lnTo>
                <a:lnTo>
                  <a:pt x="25911" y="7119"/>
                </a:lnTo>
                <a:lnTo>
                  <a:pt x="25882" y="7174"/>
                </a:lnTo>
                <a:lnTo>
                  <a:pt x="25855" y="7231"/>
                </a:lnTo>
                <a:lnTo>
                  <a:pt x="25829" y="7287"/>
                </a:lnTo>
                <a:lnTo>
                  <a:pt x="25804" y="7344"/>
                </a:lnTo>
                <a:lnTo>
                  <a:pt x="25780" y="7403"/>
                </a:lnTo>
                <a:lnTo>
                  <a:pt x="25758" y="7461"/>
                </a:lnTo>
                <a:lnTo>
                  <a:pt x="25738" y="7519"/>
                </a:lnTo>
                <a:lnTo>
                  <a:pt x="25719" y="7578"/>
                </a:lnTo>
                <a:lnTo>
                  <a:pt x="25701" y="7637"/>
                </a:lnTo>
                <a:lnTo>
                  <a:pt x="25684" y="7697"/>
                </a:lnTo>
                <a:lnTo>
                  <a:pt x="25669" y="7757"/>
                </a:lnTo>
                <a:lnTo>
                  <a:pt x="25655" y="7817"/>
                </a:lnTo>
                <a:lnTo>
                  <a:pt x="25643" y="7877"/>
                </a:lnTo>
                <a:lnTo>
                  <a:pt x="25631" y="7938"/>
                </a:lnTo>
                <a:lnTo>
                  <a:pt x="25622" y="7998"/>
                </a:lnTo>
                <a:lnTo>
                  <a:pt x="25614" y="8058"/>
                </a:lnTo>
                <a:lnTo>
                  <a:pt x="25606" y="8120"/>
                </a:lnTo>
                <a:lnTo>
                  <a:pt x="25601" y="8180"/>
                </a:lnTo>
                <a:lnTo>
                  <a:pt x="25597" y="8242"/>
                </a:lnTo>
                <a:lnTo>
                  <a:pt x="25595" y="8303"/>
                </a:lnTo>
                <a:lnTo>
                  <a:pt x="25593" y="8363"/>
                </a:lnTo>
                <a:lnTo>
                  <a:pt x="25593" y="8425"/>
                </a:lnTo>
                <a:lnTo>
                  <a:pt x="25595" y="8486"/>
                </a:lnTo>
                <a:lnTo>
                  <a:pt x="25597" y="8547"/>
                </a:lnTo>
                <a:lnTo>
                  <a:pt x="25601" y="8608"/>
                </a:lnTo>
                <a:lnTo>
                  <a:pt x="25607" y="8668"/>
                </a:lnTo>
                <a:lnTo>
                  <a:pt x="25614" y="8729"/>
                </a:lnTo>
                <a:lnTo>
                  <a:pt x="25622" y="8789"/>
                </a:lnTo>
                <a:lnTo>
                  <a:pt x="25632" y="8849"/>
                </a:lnTo>
                <a:lnTo>
                  <a:pt x="25644" y="8910"/>
                </a:lnTo>
                <a:lnTo>
                  <a:pt x="25656" y="8969"/>
                </a:lnTo>
                <a:lnTo>
                  <a:pt x="25670" y="9028"/>
                </a:lnTo>
                <a:lnTo>
                  <a:pt x="25686" y="9088"/>
                </a:lnTo>
                <a:lnTo>
                  <a:pt x="25702" y="9146"/>
                </a:lnTo>
                <a:lnTo>
                  <a:pt x="25721" y="9204"/>
                </a:lnTo>
                <a:lnTo>
                  <a:pt x="25740" y="9263"/>
                </a:lnTo>
                <a:lnTo>
                  <a:pt x="25762" y="9320"/>
                </a:lnTo>
                <a:lnTo>
                  <a:pt x="25783" y="9377"/>
                </a:lnTo>
                <a:lnTo>
                  <a:pt x="25807" y="9434"/>
                </a:lnTo>
                <a:lnTo>
                  <a:pt x="25832" y="9490"/>
                </a:lnTo>
                <a:lnTo>
                  <a:pt x="25859" y="9546"/>
                </a:lnTo>
                <a:lnTo>
                  <a:pt x="25888" y="9601"/>
                </a:lnTo>
                <a:lnTo>
                  <a:pt x="25917" y="9655"/>
                </a:lnTo>
                <a:lnTo>
                  <a:pt x="25948" y="9709"/>
                </a:lnTo>
                <a:lnTo>
                  <a:pt x="25980" y="9762"/>
                </a:lnTo>
                <a:lnTo>
                  <a:pt x="26015" y="9815"/>
                </a:lnTo>
                <a:lnTo>
                  <a:pt x="26050" y="9867"/>
                </a:lnTo>
                <a:lnTo>
                  <a:pt x="26086" y="9918"/>
                </a:lnTo>
                <a:lnTo>
                  <a:pt x="26124" y="9969"/>
                </a:lnTo>
                <a:lnTo>
                  <a:pt x="26163" y="10018"/>
                </a:lnTo>
                <a:lnTo>
                  <a:pt x="26205" y="10067"/>
                </a:lnTo>
                <a:lnTo>
                  <a:pt x="26247" y="10116"/>
                </a:lnTo>
                <a:lnTo>
                  <a:pt x="26290" y="10163"/>
                </a:lnTo>
                <a:lnTo>
                  <a:pt x="26336" y="10210"/>
                </a:lnTo>
                <a:lnTo>
                  <a:pt x="26383" y="10254"/>
                </a:lnTo>
                <a:lnTo>
                  <a:pt x="26430" y="10298"/>
                </a:lnTo>
                <a:lnTo>
                  <a:pt x="26479" y="10340"/>
                </a:lnTo>
                <a:lnTo>
                  <a:pt x="26528" y="10380"/>
                </a:lnTo>
                <a:lnTo>
                  <a:pt x="26579" y="10419"/>
                </a:lnTo>
                <a:lnTo>
                  <a:pt x="26630" y="10456"/>
                </a:lnTo>
                <a:lnTo>
                  <a:pt x="26682" y="10492"/>
                </a:lnTo>
                <a:lnTo>
                  <a:pt x="26735" y="10525"/>
                </a:lnTo>
                <a:lnTo>
                  <a:pt x="26788" y="10557"/>
                </a:lnTo>
                <a:lnTo>
                  <a:pt x="26843" y="10588"/>
                </a:lnTo>
                <a:lnTo>
                  <a:pt x="26897" y="10618"/>
                </a:lnTo>
                <a:lnTo>
                  <a:pt x="26954" y="10645"/>
                </a:lnTo>
                <a:lnTo>
                  <a:pt x="27010" y="10671"/>
                </a:lnTo>
                <a:lnTo>
                  <a:pt x="27067" y="10695"/>
                </a:lnTo>
                <a:lnTo>
                  <a:pt x="27124" y="10718"/>
                </a:lnTo>
                <a:lnTo>
                  <a:pt x="27182" y="10738"/>
                </a:lnTo>
                <a:lnTo>
                  <a:pt x="27240" y="10758"/>
                </a:lnTo>
                <a:lnTo>
                  <a:pt x="27298" y="10776"/>
                </a:lnTo>
                <a:lnTo>
                  <a:pt x="27357" y="10792"/>
                </a:lnTo>
                <a:lnTo>
                  <a:pt x="27417" y="10807"/>
                </a:lnTo>
                <a:lnTo>
                  <a:pt x="27476" y="10821"/>
                </a:lnTo>
                <a:lnTo>
                  <a:pt x="27535" y="10832"/>
                </a:lnTo>
                <a:lnTo>
                  <a:pt x="27596" y="10841"/>
                </a:lnTo>
                <a:lnTo>
                  <a:pt x="27655" y="10850"/>
                </a:lnTo>
                <a:lnTo>
                  <a:pt x="27716" y="10857"/>
                </a:lnTo>
                <a:lnTo>
                  <a:pt x="27776" y="10862"/>
                </a:lnTo>
                <a:lnTo>
                  <a:pt x="27836" y="10865"/>
                </a:lnTo>
                <a:lnTo>
                  <a:pt x="27897" y="10867"/>
                </a:lnTo>
                <a:lnTo>
                  <a:pt x="27956" y="10868"/>
                </a:lnTo>
                <a:lnTo>
                  <a:pt x="28016" y="10867"/>
                </a:lnTo>
                <a:lnTo>
                  <a:pt x="28077" y="10864"/>
                </a:lnTo>
                <a:lnTo>
                  <a:pt x="28136" y="10860"/>
                </a:lnTo>
                <a:lnTo>
                  <a:pt x="28195" y="10854"/>
                </a:lnTo>
                <a:lnTo>
                  <a:pt x="28255" y="10847"/>
                </a:lnTo>
                <a:lnTo>
                  <a:pt x="28314" y="10838"/>
                </a:lnTo>
                <a:lnTo>
                  <a:pt x="28372" y="10828"/>
                </a:lnTo>
                <a:lnTo>
                  <a:pt x="28431" y="10815"/>
                </a:lnTo>
                <a:lnTo>
                  <a:pt x="28488" y="10802"/>
                </a:lnTo>
                <a:lnTo>
                  <a:pt x="28545" y="10786"/>
                </a:lnTo>
                <a:lnTo>
                  <a:pt x="28603" y="10770"/>
                </a:lnTo>
                <a:lnTo>
                  <a:pt x="28659" y="10752"/>
                </a:lnTo>
                <a:lnTo>
                  <a:pt x="28714" y="10732"/>
                </a:lnTo>
                <a:lnTo>
                  <a:pt x="28769" y="10710"/>
                </a:lnTo>
                <a:lnTo>
                  <a:pt x="28823" y="10687"/>
                </a:lnTo>
                <a:lnTo>
                  <a:pt x="28877" y="10662"/>
                </a:lnTo>
                <a:lnTo>
                  <a:pt x="28930" y="10636"/>
                </a:lnTo>
                <a:lnTo>
                  <a:pt x="28983" y="10609"/>
                </a:lnTo>
                <a:lnTo>
                  <a:pt x="29034" y="10580"/>
                </a:lnTo>
                <a:lnTo>
                  <a:pt x="29083" y="10549"/>
                </a:lnTo>
                <a:lnTo>
                  <a:pt x="29133" y="10517"/>
                </a:lnTo>
                <a:lnTo>
                  <a:pt x="29181" y="10482"/>
                </a:lnTo>
                <a:lnTo>
                  <a:pt x="29229" y="10447"/>
                </a:lnTo>
                <a:lnTo>
                  <a:pt x="29276" y="10411"/>
                </a:lnTo>
                <a:lnTo>
                  <a:pt x="29321" y="10372"/>
                </a:lnTo>
                <a:lnTo>
                  <a:pt x="29366" y="10332"/>
                </a:lnTo>
                <a:lnTo>
                  <a:pt x="29408" y="10291"/>
                </a:lnTo>
                <a:lnTo>
                  <a:pt x="29450" y="10247"/>
                </a:lnTo>
                <a:lnTo>
                  <a:pt x="29491" y="10202"/>
                </a:lnTo>
                <a:lnTo>
                  <a:pt x="29530" y="10157"/>
                </a:lnTo>
                <a:lnTo>
                  <a:pt x="29569" y="10109"/>
                </a:lnTo>
                <a:lnTo>
                  <a:pt x="29605" y="10060"/>
                </a:lnTo>
                <a:lnTo>
                  <a:pt x="29640" y="10009"/>
                </a:lnTo>
                <a:lnTo>
                  <a:pt x="29674" y="9957"/>
                </a:lnTo>
                <a:lnTo>
                  <a:pt x="29707" y="9903"/>
                </a:lnTo>
                <a:lnTo>
                  <a:pt x="29727" y="9868"/>
                </a:lnTo>
                <a:lnTo>
                  <a:pt x="29746" y="9833"/>
                </a:lnTo>
                <a:lnTo>
                  <a:pt x="29764" y="9798"/>
                </a:lnTo>
                <a:lnTo>
                  <a:pt x="29783" y="9761"/>
                </a:lnTo>
                <a:lnTo>
                  <a:pt x="29800" y="9726"/>
                </a:lnTo>
                <a:lnTo>
                  <a:pt x="29817" y="9688"/>
                </a:lnTo>
                <a:lnTo>
                  <a:pt x="29833" y="9652"/>
                </a:lnTo>
                <a:lnTo>
                  <a:pt x="29850" y="9614"/>
                </a:lnTo>
                <a:lnTo>
                  <a:pt x="29864" y="9577"/>
                </a:lnTo>
                <a:lnTo>
                  <a:pt x="29879" y="9538"/>
                </a:lnTo>
                <a:lnTo>
                  <a:pt x="29893" y="9501"/>
                </a:lnTo>
                <a:lnTo>
                  <a:pt x="29906" y="9462"/>
                </a:lnTo>
                <a:lnTo>
                  <a:pt x="29918" y="9424"/>
                </a:lnTo>
                <a:lnTo>
                  <a:pt x="29931" y="9384"/>
                </a:lnTo>
                <a:lnTo>
                  <a:pt x="29942" y="9346"/>
                </a:lnTo>
                <a:lnTo>
                  <a:pt x="29953" y="9306"/>
                </a:lnTo>
                <a:lnTo>
                  <a:pt x="29962" y="9267"/>
                </a:lnTo>
                <a:lnTo>
                  <a:pt x="29971" y="9227"/>
                </a:lnTo>
                <a:lnTo>
                  <a:pt x="29980" y="9188"/>
                </a:lnTo>
                <a:lnTo>
                  <a:pt x="29988" y="9147"/>
                </a:lnTo>
                <a:lnTo>
                  <a:pt x="29994" y="9108"/>
                </a:lnTo>
                <a:lnTo>
                  <a:pt x="30001" y="9068"/>
                </a:lnTo>
                <a:lnTo>
                  <a:pt x="30006" y="9027"/>
                </a:lnTo>
                <a:lnTo>
                  <a:pt x="30011" y="8988"/>
                </a:lnTo>
                <a:lnTo>
                  <a:pt x="30015" y="8947"/>
                </a:lnTo>
                <a:lnTo>
                  <a:pt x="30018" y="8908"/>
                </a:lnTo>
                <a:lnTo>
                  <a:pt x="30020" y="8867"/>
                </a:lnTo>
                <a:lnTo>
                  <a:pt x="30021" y="8827"/>
                </a:lnTo>
                <a:lnTo>
                  <a:pt x="30023" y="8787"/>
                </a:lnTo>
                <a:lnTo>
                  <a:pt x="30023" y="8747"/>
                </a:lnTo>
                <a:lnTo>
                  <a:pt x="30021" y="8707"/>
                </a:lnTo>
                <a:lnTo>
                  <a:pt x="30019" y="8667"/>
                </a:lnTo>
                <a:lnTo>
                  <a:pt x="30017" y="8628"/>
                </a:lnTo>
                <a:lnTo>
                  <a:pt x="30013" y="8588"/>
                </a:lnTo>
                <a:lnTo>
                  <a:pt x="30009" y="8549"/>
                </a:lnTo>
                <a:lnTo>
                  <a:pt x="30004" y="8509"/>
                </a:lnTo>
                <a:lnTo>
                  <a:pt x="29998" y="8471"/>
                </a:lnTo>
                <a:lnTo>
                  <a:pt x="29990" y="8432"/>
                </a:lnTo>
                <a:lnTo>
                  <a:pt x="29982" y="8394"/>
                </a:lnTo>
                <a:lnTo>
                  <a:pt x="29974" y="8355"/>
                </a:lnTo>
                <a:lnTo>
                  <a:pt x="29963" y="8317"/>
                </a:lnTo>
                <a:lnTo>
                  <a:pt x="29953" y="8279"/>
                </a:lnTo>
                <a:lnTo>
                  <a:pt x="29941" y="8242"/>
                </a:lnTo>
                <a:lnTo>
                  <a:pt x="29928" y="8204"/>
                </a:lnTo>
                <a:lnTo>
                  <a:pt x="29914" y="8168"/>
                </a:lnTo>
                <a:lnTo>
                  <a:pt x="29900" y="8130"/>
                </a:lnTo>
                <a:lnTo>
                  <a:pt x="29884" y="8095"/>
                </a:lnTo>
                <a:lnTo>
                  <a:pt x="29867" y="8058"/>
                </a:lnTo>
                <a:lnTo>
                  <a:pt x="29850" y="8023"/>
                </a:lnTo>
                <a:lnTo>
                  <a:pt x="29831" y="7989"/>
                </a:lnTo>
                <a:lnTo>
                  <a:pt x="29811" y="7954"/>
                </a:lnTo>
                <a:lnTo>
                  <a:pt x="29790" y="7920"/>
                </a:lnTo>
                <a:lnTo>
                  <a:pt x="29767" y="7887"/>
                </a:lnTo>
                <a:lnTo>
                  <a:pt x="29745" y="7853"/>
                </a:lnTo>
                <a:lnTo>
                  <a:pt x="29721" y="7821"/>
                </a:lnTo>
                <a:lnTo>
                  <a:pt x="29696" y="7789"/>
                </a:lnTo>
                <a:lnTo>
                  <a:pt x="29670" y="7758"/>
                </a:lnTo>
                <a:lnTo>
                  <a:pt x="29643" y="7726"/>
                </a:lnTo>
                <a:lnTo>
                  <a:pt x="29613" y="7696"/>
                </a:lnTo>
                <a:lnTo>
                  <a:pt x="29584" y="7666"/>
                </a:lnTo>
                <a:lnTo>
                  <a:pt x="29553" y="7637"/>
                </a:lnTo>
                <a:lnTo>
                  <a:pt x="29522" y="7609"/>
                </a:lnTo>
                <a:lnTo>
                  <a:pt x="29488" y="7581"/>
                </a:lnTo>
                <a:lnTo>
                  <a:pt x="29454" y="7554"/>
                </a:lnTo>
                <a:lnTo>
                  <a:pt x="29417" y="7517"/>
                </a:lnTo>
                <a:lnTo>
                  <a:pt x="29384" y="7487"/>
                </a:lnTo>
                <a:lnTo>
                  <a:pt x="29355" y="7461"/>
                </a:lnTo>
                <a:lnTo>
                  <a:pt x="29331" y="7439"/>
                </a:lnTo>
                <a:lnTo>
                  <a:pt x="29297" y="7412"/>
                </a:lnTo>
                <a:lnTo>
                  <a:pt x="29285" y="7403"/>
                </a:lnTo>
                <a:close/>
              </a:path>
            </a:pathLst>
          </a:custGeom>
          <a:solidFill>
            <a:srgbClr val="47BAB8"/>
          </a:solidFill>
          <a:ln w="38100">
            <a:solidFill>
              <a:schemeClr val="bg1"/>
            </a:solidFill>
          </a:ln>
          <a:effectLst>
            <a:outerShdw blurRad="57150" dist="19050" dir="5400000" algn="ctr" rotWithShape="0">
              <a:srgbClr val="000000">
                <a:alpha val="63000"/>
              </a:srgbClr>
            </a:outerShdw>
          </a:effectLst>
        </p:spPr>
        <p:txBody>
          <a:bodyPr rIns="378000" anchor="ctr">
            <a:normAutofit/>
          </a:bodyPr>
          <a:lstStyle/>
          <a:p>
            <a:pPr algn="ctr" defTabSz="1371600">
              <a:defRPr/>
            </a:pPr>
            <a:r>
              <a:rPr lang="en-US" altLang="zh-CN" sz="3000" kern="0">
                <a:solidFill>
                  <a:srgbClr val="FFFFFF"/>
                </a:solidFill>
                <a:latin typeface="#9Slide03 AllRoundGothic" panose="020B0703020202020104" pitchFamily="34" charset="0"/>
                <a:ea typeface="微软雅黑"/>
                <a:cs typeface="+mn-ea"/>
                <a:sym typeface="+mn-lt"/>
              </a:rPr>
              <a:t>Câu 21</a:t>
            </a:r>
            <a:endParaRPr lang="zh-CN" altLang="en-US" sz="3000" kern="0" dirty="0">
              <a:solidFill>
                <a:srgbClr val="FFFFFF"/>
              </a:solidFill>
              <a:latin typeface="#9Slide03 AllRoundGothic" panose="020B0703020202020104" pitchFamily="34" charset="0"/>
              <a:ea typeface="微软雅黑"/>
              <a:cs typeface="+mn-ea"/>
              <a:sym typeface="+mn-lt"/>
            </a:endParaRPr>
          </a:p>
        </p:txBody>
      </p:sp>
      <p:sp>
        <p:nvSpPr>
          <p:cNvPr id="14" name="MH_Text_1" descr="n23 Fb Tran Manh Tung">
            <a:extLst>
              <a:ext uri="{FF2B5EF4-FFF2-40B4-BE49-F238E27FC236}">
                <a16:creationId xmlns:a16="http://schemas.microsoft.com/office/drawing/2014/main" id="{069A89B7-6D99-BA19-DAC8-77EDE6A4C963}"/>
              </a:ext>
            </a:extLst>
          </p:cNvPr>
          <p:cNvSpPr txBox="1">
            <a:spLocks noChangeArrowheads="1"/>
          </p:cNvSpPr>
          <p:nvPr>
            <p:custDataLst>
              <p:tags r:id="rId3"/>
            </p:custDataLst>
          </p:nvPr>
        </p:nvSpPr>
        <p:spPr bwMode="auto">
          <a:xfrm>
            <a:off x="3474720" y="2019300"/>
            <a:ext cx="14051279" cy="1381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lvl="0" algn="just"/>
            <a:r>
              <a:rPr lang="en-US" sz="2800"/>
              <a:t>+ Các quốc gia hiện đang sở hữu vũ khí hạt nhân?</a:t>
            </a:r>
          </a:p>
          <a:p>
            <a:pPr lvl="0" algn="just"/>
            <a:r>
              <a:rPr lang="en-US" sz="2800"/>
              <a:t>+ Cho ví dụ về các thảm họa liên quan đến loại vũ khí này? </a:t>
            </a:r>
          </a:p>
          <a:p>
            <a:pPr lvl="0" algn="just"/>
            <a:r>
              <a:rPr lang="en-US" sz="2800"/>
              <a:t>+ Các biện pháp của cả thế giới để đảm bảo sử dụng năng lượng hạt nhân vì mục đích hòa bình?</a:t>
            </a:r>
          </a:p>
        </p:txBody>
      </p:sp>
      <p:sp>
        <p:nvSpPr>
          <p:cNvPr id="2" name="MH_Other_5" descr="n23 Fb Tran Manh Tung">
            <a:extLst>
              <a:ext uri="{FF2B5EF4-FFF2-40B4-BE49-F238E27FC236}">
                <a16:creationId xmlns:a16="http://schemas.microsoft.com/office/drawing/2014/main" id="{F15B6D15-C60E-5DFD-3471-B2FCD1B58267}"/>
              </a:ext>
            </a:extLst>
          </p:cNvPr>
          <p:cNvSpPr>
            <a:spLocks noChangeArrowheads="1"/>
          </p:cNvSpPr>
          <p:nvPr>
            <p:custDataLst>
              <p:tags r:id="rId4"/>
            </p:custDataLst>
          </p:nvPr>
        </p:nvSpPr>
        <p:spPr bwMode="auto">
          <a:xfrm rot="1805303" flipH="1">
            <a:off x="1405753" y="720126"/>
            <a:ext cx="1172424" cy="1010529"/>
          </a:xfrm>
          <a:prstGeom prst="triangle">
            <a:avLst>
              <a:gd name="adj" fmla="val 50000"/>
            </a:avLst>
          </a:prstGeom>
          <a:solidFill>
            <a:srgbClr val="FFC305">
              <a:lumMod val="40000"/>
              <a:lumOff val="60000"/>
            </a:srgbClr>
          </a:solidFill>
          <a:ln>
            <a:noFill/>
          </a:ln>
        </p:spPr>
        <p:txBody>
          <a:bodyPr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just" defTabSz="1371600">
              <a:lnSpc>
                <a:spcPct val="130000"/>
              </a:lnSpc>
              <a:defRPr/>
            </a:pPr>
            <a:endParaRPr lang="zh-CN" altLang="en-US" sz="2700" kern="0">
              <a:solidFill>
                <a:srgbClr val="FFFFFF"/>
              </a:solidFill>
              <a:latin typeface="微软雅黑"/>
              <a:ea typeface="微软雅黑"/>
              <a:cs typeface="+mn-ea"/>
              <a:sym typeface="+mn-lt"/>
            </a:endParaRPr>
          </a:p>
        </p:txBody>
      </p:sp>
      <p:sp>
        <p:nvSpPr>
          <p:cNvPr id="18" name="MH_Other_6" descr="n23 Fb Tran Manh Tung">
            <a:extLst>
              <a:ext uri="{FF2B5EF4-FFF2-40B4-BE49-F238E27FC236}">
                <a16:creationId xmlns:a16="http://schemas.microsoft.com/office/drawing/2014/main" id="{2A3C7E10-0D2C-00C3-11B5-7B2169E7FFE6}"/>
              </a:ext>
            </a:extLst>
          </p:cNvPr>
          <p:cNvSpPr>
            <a:spLocks/>
          </p:cNvSpPr>
          <p:nvPr>
            <p:custDataLst>
              <p:tags r:id="rId5"/>
            </p:custDataLst>
          </p:nvPr>
        </p:nvSpPr>
        <p:spPr bwMode="auto">
          <a:xfrm>
            <a:off x="484006" y="200500"/>
            <a:ext cx="1558878" cy="1796498"/>
          </a:xfrm>
          <a:custGeom>
            <a:avLst/>
            <a:gdLst>
              <a:gd name="T0" fmla="*/ 477 w 1030516"/>
              <a:gd name="T1" fmla="*/ 0 h 1186577"/>
              <a:gd name="T2" fmla="*/ 678091 w 1030516"/>
              <a:gd name="T3" fmla="*/ 389224 h 1186577"/>
              <a:gd name="T4" fmla="*/ 0 w 1030516"/>
              <a:gd name="T5" fmla="*/ 783469 h 1186577"/>
              <a:gd name="T6" fmla="*/ 0 60000 65536"/>
              <a:gd name="T7" fmla="*/ 0 60000 65536"/>
              <a:gd name="T8" fmla="*/ 0 60000 65536"/>
              <a:gd name="T9" fmla="*/ 0 w 1030516"/>
              <a:gd name="T10" fmla="*/ 0 h 1186577"/>
              <a:gd name="T11" fmla="*/ 1030516 w 1030516"/>
              <a:gd name="T12" fmla="*/ 1186577 h 1186577"/>
            </a:gdLst>
            <a:ahLst/>
            <a:cxnLst>
              <a:cxn ang="T6">
                <a:pos x="T0" y="T1"/>
              </a:cxn>
              <a:cxn ang="T7">
                <a:pos x="T2" y="T3"/>
              </a:cxn>
              <a:cxn ang="T8">
                <a:pos x="T4" y="T5"/>
              </a:cxn>
            </a:cxnLst>
            <a:rect l="T9" t="T10" r="T11" b="T12"/>
            <a:pathLst>
              <a:path w="1030516" h="1186577">
                <a:moveTo>
                  <a:pt x="724" y="0"/>
                </a:moveTo>
                <a:lnTo>
                  <a:pt x="1030516" y="589487"/>
                </a:lnTo>
                <a:lnTo>
                  <a:pt x="0" y="1186577"/>
                </a:lnTo>
                <a:lnTo>
                  <a:pt x="724" y="0"/>
                </a:lnTo>
                <a:close/>
              </a:path>
            </a:pathLst>
          </a:custGeom>
          <a:solidFill>
            <a:srgbClr val="F97F08"/>
          </a:solidFill>
          <a:ln>
            <a:noFill/>
          </a:ln>
        </p:spPr>
        <p:txBody>
          <a:bodyPr rIns="648000" anchor="ctr"/>
          <a:lstStyle>
            <a:lvl1pPr>
              <a:defRPr>
                <a:solidFill>
                  <a:schemeClr val="tx1"/>
                </a:solidFill>
                <a:latin typeface="等线" pitchFamily="2" charset="-122"/>
                <a:ea typeface="等线" pitchFamily="2" charset="-122"/>
              </a:defRPr>
            </a:lvl1pPr>
            <a:lvl2pPr marL="742950" indent="-285750">
              <a:defRPr>
                <a:solidFill>
                  <a:schemeClr val="tx1"/>
                </a:solidFill>
                <a:latin typeface="等线" pitchFamily="2" charset="-122"/>
                <a:ea typeface="等线" pitchFamily="2" charset="-122"/>
              </a:defRPr>
            </a:lvl2pPr>
            <a:lvl3pPr marL="1143000" indent="-228600">
              <a:defRPr>
                <a:solidFill>
                  <a:schemeClr val="tx1"/>
                </a:solidFill>
                <a:latin typeface="等线" pitchFamily="2" charset="-122"/>
                <a:ea typeface="等线" pitchFamily="2" charset="-122"/>
              </a:defRPr>
            </a:lvl3pPr>
            <a:lvl4pPr marL="1600200" indent="-228600">
              <a:defRPr>
                <a:solidFill>
                  <a:schemeClr val="tx1"/>
                </a:solidFill>
                <a:latin typeface="等线" pitchFamily="2" charset="-122"/>
                <a:ea typeface="等线" pitchFamily="2" charset="-122"/>
              </a:defRPr>
            </a:lvl4pPr>
            <a:lvl5pPr marL="2057400" indent="-228600">
              <a:defRPr>
                <a:solidFill>
                  <a:schemeClr val="tx1"/>
                </a:solidFill>
                <a:latin typeface="等线" pitchFamily="2" charset="-122"/>
                <a:ea typeface="等线" pitchFamily="2" charset="-122"/>
              </a:defRPr>
            </a:lvl5pPr>
            <a:lvl6pPr marL="2514600" indent="-228600" eaLnBrk="0" fontAlgn="base" hangingPunct="0">
              <a:spcBef>
                <a:spcPct val="0"/>
              </a:spcBef>
              <a:spcAft>
                <a:spcPct val="0"/>
              </a:spcAft>
              <a:defRPr>
                <a:solidFill>
                  <a:schemeClr val="tx1"/>
                </a:solidFill>
                <a:latin typeface="等线" pitchFamily="2" charset="-122"/>
                <a:ea typeface="等线" pitchFamily="2" charset="-122"/>
              </a:defRPr>
            </a:lvl6pPr>
            <a:lvl7pPr marL="2971800" indent="-228600" eaLnBrk="0" fontAlgn="base" hangingPunct="0">
              <a:spcBef>
                <a:spcPct val="0"/>
              </a:spcBef>
              <a:spcAft>
                <a:spcPct val="0"/>
              </a:spcAft>
              <a:defRPr>
                <a:solidFill>
                  <a:schemeClr val="tx1"/>
                </a:solidFill>
                <a:latin typeface="等线" pitchFamily="2" charset="-122"/>
                <a:ea typeface="等线" pitchFamily="2" charset="-122"/>
              </a:defRPr>
            </a:lvl7pPr>
            <a:lvl8pPr marL="3429000" indent="-228600" eaLnBrk="0" fontAlgn="base" hangingPunct="0">
              <a:spcBef>
                <a:spcPct val="0"/>
              </a:spcBef>
              <a:spcAft>
                <a:spcPct val="0"/>
              </a:spcAft>
              <a:defRPr>
                <a:solidFill>
                  <a:schemeClr val="tx1"/>
                </a:solidFill>
                <a:latin typeface="等线" pitchFamily="2" charset="-122"/>
                <a:ea typeface="等线" pitchFamily="2" charset="-122"/>
              </a:defRPr>
            </a:lvl8pPr>
            <a:lvl9pPr marL="3886200" indent="-228600" eaLnBrk="0" fontAlgn="base" hangingPunct="0">
              <a:spcBef>
                <a:spcPct val="0"/>
              </a:spcBef>
              <a:spcAft>
                <a:spcPct val="0"/>
              </a:spcAft>
              <a:defRPr>
                <a:solidFill>
                  <a:schemeClr val="tx1"/>
                </a:solidFill>
                <a:latin typeface="等线" pitchFamily="2" charset="-122"/>
                <a:ea typeface="等线" pitchFamily="2" charset="-122"/>
              </a:defRPr>
            </a:lvl9pPr>
          </a:lstStyle>
          <a:p>
            <a:pPr algn="ctr" defTabSz="1371600">
              <a:defRPr/>
            </a:pPr>
            <a:r>
              <a:rPr lang="en-US" altLang="zh-CN" sz="4200" kern="0">
                <a:solidFill>
                  <a:srgbClr val="FFFFFF"/>
                </a:solidFill>
                <a:latin typeface="微软雅黑"/>
                <a:ea typeface="微软雅黑"/>
                <a:cs typeface="+mn-ea"/>
                <a:sym typeface="+mn-lt"/>
              </a:rPr>
              <a:t>II</a:t>
            </a:r>
            <a:endParaRPr lang="zh-CN" altLang="en-US" sz="4200" kern="0" dirty="0">
              <a:solidFill>
                <a:srgbClr val="FFFFFF"/>
              </a:solidFill>
              <a:latin typeface="微软雅黑"/>
              <a:ea typeface="微软雅黑"/>
              <a:cs typeface="+mn-ea"/>
              <a:sym typeface="+mn-lt"/>
            </a:endParaRPr>
          </a:p>
        </p:txBody>
      </p:sp>
      <p:pic>
        <p:nvPicPr>
          <p:cNvPr id="4" name="图片 7" descr="n23 Fb Tran Manh Tung">
            <a:extLst>
              <a:ext uri="{FF2B5EF4-FFF2-40B4-BE49-F238E27FC236}">
                <a16:creationId xmlns:a16="http://schemas.microsoft.com/office/drawing/2014/main" id="{AAB82E99-837D-9849-1841-9C2ACED0FC3F}"/>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709008" y="3212649"/>
            <a:ext cx="1307070" cy="1930851"/>
          </a:xfrm>
          <a:prstGeom prst="rect">
            <a:avLst/>
          </a:prstGeom>
        </p:spPr>
      </p:pic>
      <p:pic>
        <p:nvPicPr>
          <p:cNvPr id="7" name="Picture 2" descr="n23 Fb Tran Manh Tung">
            <a:extLst>
              <a:ext uri="{FF2B5EF4-FFF2-40B4-BE49-F238E27FC236}">
                <a16:creationId xmlns:a16="http://schemas.microsoft.com/office/drawing/2014/main" id="{55BD0287-9DC1-CA27-8898-0F378EA95C21}"/>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0720" t="19316" r="63774" b="63220"/>
          <a:stretch/>
        </p:blipFill>
        <p:spPr bwMode="auto">
          <a:xfrm>
            <a:off x="5029200" y="3465026"/>
            <a:ext cx="8229600" cy="6631474"/>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descr="n23 Fb Tran Manh Tung">
            <a:extLst>
              <a:ext uri="{FF2B5EF4-FFF2-40B4-BE49-F238E27FC236}">
                <a16:creationId xmlns:a16="http://schemas.microsoft.com/office/drawing/2014/main" id="{509AB24C-CCE5-CF57-DF6B-60EBFF9A6A4C}"/>
              </a:ext>
            </a:extLst>
          </p:cNvPr>
          <p:cNvSpPr txBox="1"/>
          <p:nvPr/>
        </p:nvSpPr>
        <p:spPr>
          <a:xfrm>
            <a:off x="14791157" y="5688926"/>
            <a:ext cx="1329124" cy="1091837"/>
          </a:xfrm>
          <a:prstGeom prst="rect">
            <a:avLst/>
          </a:prstGeom>
          <a:noFill/>
        </p:spPr>
        <p:txBody>
          <a:bodyPr wrap="square">
            <a:spAutoFit/>
          </a:bodyPr>
          <a:lstStyle/>
          <a:p>
            <a:pPr lvl="0" algn="just">
              <a:lnSpc>
                <a:spcPct val="115000"/>
              </a:lnSpc>
            </a:pPr>
            <a:r>
              <a:rPr lang="en-US" sz="6000">
                <a:effectLst/>
                <a:latin typeface="Calibri" panose="020F0502020204030204" pitchFamily="34" charset="0"/>
                <a:ea typeface="Times New Roman" panose="02020603050405020304" pitchFamily="18" charset="0"/>
                <a:cs typeface="Calibri" panose="020F0502020204030204" pitchFamily="34" charset="0"/>
              </a:rPr>
              <a:t>Mĩ</a:t>
            </a:r>
          </a:p>
        </p:txBody>
      </p:sp>
    </p:spTree>
    <p:extLst>
      <p:ext uri="{BB962C8B-B14F-4D97-AF65-F5344CB8AC3E}">
        <p14:creationId xmlns:p14="http://schemas.microsoft.com/office/powerpoint/2010/main" val="234868573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descr="n23 Fb Tran Manh Tung">
            <a:extLst>
              <a:ext uri="{FF2B5EF4-FFF2-40B4-BE49-F238E27FC236}">
                <a16:creationId xmlns:a16="http://schemas.microsoft.com/office/drawing/2014/main" id="{51C59520-745E-BA45-5845-104944A738DC}"/>
              </a:ext>
            </a:extLst>
          </p:cNvPr>
          <p:cNvSpPr txBox="1"/>
          <p:nvPr/>
        </p:nvSpPr>
        <p:spPr>
          <a:xfrm>
            <a:off x="484006" y="5638546"/>
            <a:ext cx="2990714" cy="2324354"/>
          </a:xfrm>
          <a:prstGeom prst="rect">
            <a:avLst/>
          </a:prstGeom>
          <a:noFill/>
        </p:spPr>
        <p:txBody>
          <a:bodyPr wrap="square">
            <a:spAutoFit/>
          </a:bodyPr>
          <a:lstStyle/>
          <a:p>
            <a:pPr marL="90805" algn="just">
              <a:lnSpc>
                <a:spcPct val="115000"/>
              </a:lnSpc>
            </a:pPr>
            <a:r>
              <a:rPr lang="en-US" sz="3200" b="1" i="1">
                <a:effectLst/>
                <a:latin typeface="Calibri" panose="020F0502020204030204" pitchFamily="34" charset="0"/>
                <a:ea typeface="Calibri" panose="020F0502020204030204" pitchFamily="34" charset="0"/>
                <a:cs typeface="Calibri" panose="020F0502020204030204" pitchFamily="34" charset="0"/>
              </a:rPr>
              <a:t>* Các quốc gia hiện đang sở hữu vũ khí hạt nhân:</a:t>
            </a:r>
            <a:endParaRPr lang="en-US" sz="3200">
              <a:effectLst/>
              <a:latin typeface="Calibri" panose="020F0502020204030204" pitchFamily="34" charset="0"/>
              <a:ea typeface="Calibri" panose="020F0502020204030204" pitchFamily="34" charset="0"/>
              <a:cs typeface="Calibri" panose="020F0502020204030204" pitchFamily="34" charset="0"/>
            </a:endParaRPr>
          </a:p>
        </p:txBody>
      </p:sp>
      <p:pic>
        <p:nvPicPr>
          <p:cNvPr id="35" name="图片 34" descr="n23 Fb Tran Manh Tung"/>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3715999" y="-2931"/>
            <a:ext cx="4560277" cy="2378193"/>
          </a:xfrm>
          <a:prstGeom prst="rect">
            <a:avLst/>
          </a:prstGeom>
        </p:spPr>
      </p:pic>
      <p:sp>
        <p:nvSpPr>
          <p:cNvPr id="5" name="MH_SubTitle_1" descr="n23 Fb Tran Manh Tung">
            <a:extLst>
              <a:ext uri="{FF2B5EF4-FFF2-40B4-BE49-F238E27FC236}">
                <a16:creationId xmlns:a16="http://schemas.microsoft.com/office/drawing/2014/main" id="{9D28E713-95EC-66F4-239B-A093E3023D9A}"/>
              </a:ext>
            </a:extLst>
          </p:cNvPr>
          <p:cNvSpPr/>
          <p:nvPr>
            <p:custDataLst>
              <p:tags r:id="rId1"/>
            </p:custDataLst>
          </p:nvPr>
        </p:nvSpPr>
        <p:spPr>
          <a:xfrm>
            <a:off x="2214176" y="764607"/>
            <a:ext cx="9953474" cy="1206253"/>
          </a:xfrm>
          <a:prstGeom prst="rect">
            <a:avLst/>
          </a:prstGeom>
          <a:solidFill>
            <a:srgbClr val="FFFFFF"/>
          </a:solidFill>
          <a:effectLst/>
        </p:spPr>
        <p:txBody>
          <a:bodyPr anchor="ctr"/>
          <a:lstStyle/>
          <a:p>
            <a:pPr algn="ctr" defTabSz="1828755">
              <a:lnSpc>
                <a:spcPct val="150000"/>
              </a:lnSpc>
              <a:defRPr/>
            </a:pPr>
            <a:r>
              <a:rPr lang="en-US" altLang="zh-CN" sz="2800" kern="0">
                <a:latin typeface="#9Slide03 AllRoundGothic" panose="020B0703020202020104" pitchFamily="34" charset="0"/>
                <a:ea typeface="微软雅黑"/>
                <a:cs typeface="+mn-ea"/>
                <a:sym typeface="+mn-lt"/>
              </a:rPr>
              <a:t>ỨNG DỤNG CỦA VẬT LÍ TRONG CÔNG NGHIỆP HẠT NHÂN</a:t>
            </a:r>
            <a:endParaRPr lang="zh-CN" altLang="en-US" sz="2800" kern="0" dirty="0">
              <a:latin typeface="#9Slide03 AllRoundGothic" panose="020B0703020202020104" pitchFamily="34" charset="0"/>
              <a:ea typeface="微软雅黑"/>
              <a:cs typeface="+mn-ea"/>
              <a:sym typeface="+mn-lt"/>
            </a:endParaRPr>
          </a:p>
        </p:txBody>
      </p:sp>
      <p:sp>
        <p:nvSpPr>
          <p:cNvPr id="13" name="MH_SubTitle_1" descr="n23 Fb Tran Manh Tung">
            <a:extLst>
              <a:ext uri="{FF2B5EF4-FFF2-40B4-BE49-F238E27FC236}">
                <a16:creationId xmlns:a16="http://schemas.microsoft.com/office/drawing/2014/main" id="{483DBBED-2FA8-0D6A-4809-6A8CF4B4C90F}"/>
              </a:ext>
            </a:extLst>
          </p:cNvPr>
          <p:cNvSpPr>
            <a:spLocks/>
          </p:cNvSpPr>
          <p:nvPr>
            <p:custDataLst>
              <p:tags r:id="rId2"/>
            </p:custDataLst>
          </p:nvPr>
        </p:nvSpPr>
        <p:spPr bwMode="auto">
          <a:xfrm>
            <a:off x="1586075" y="2391204"/>
            <a:ext cx="1920240" cy="640080"/>
          </a:xfrm>
          <a:custGeom>
            <a:avLst/>
            <a:gdLst>
              <a:gd name="T0" fmla="*/ 2147483646 w 30720"/>
              <a:gd name="T1" fmla="*/ 2147483646 h 11496"/>
              <a:gd name="T2" fmla="*/ 2147483646 w 30720"/>
              <a:gd name="T3" fmla="*/ 2147483646 h 11496"/>
              <a:gd name="T4" fmla="*/ 2147483646 w 30720"/>
              <a:gd name="T5" fmla="*/ 2147483646 h 11496"/>
              <a:gd name="T6" fmla="*/ 2147483646 w 30720"/>
              <a:gd name="T7" fmla="*/ 2147483646 h 11496"/>
              <a:gd name="T8" fmla="*/ 2147483646 w 30720"/>
              <a:gd name="T9" fmla="*/ 2147483646 h 11496"/>
              <a:gd name="T10" fmla="*/ 2147483646 w 30720"/>
              <a:gd name="T11" fmla="*/ 2147483646 h 11496"/>
              <a:gd name="T12" fmla="*/ 2147483646 w 30720"/>
              <a:gd name="T13" fmla="*/ 2147483646 h 11496"/>
              <a:gd name="T14" fmla="*/ 2147483646 w 30720"/>
              <a:gd name="T15" fmla="*/ 2147483646 h 11496"/>
              <a:gd name="T16" fmla="*/ 2147483646 w 30720"/>
              <a:gd name="T17" fmla="*/ 2147483646 h 11496"/>
              <a:gd name="T18" fmla="*/ 2147483646 w 30720"/>
              <a:gd name="T19" fmla="*/ 2147483646 h 11496"/>
              <a:gd name="T20" fmla="*/ 2147483646 w 30720"/>
              <a:gd name="T21" fmla="*/ 2147483646 h 11496"/>
              <a:gd name="T22" fmla="*/ 2147483646 w 30720"/>
              <a:gd name="T23" fmla="*/ 2147483646 h 11496"/>
              <a:gd name="T24" fmla="*/ 2147483646 w 30720"/>
              <a:gd name="T25" fmla="*/ 2147483646 h 11496"/>
              <a:gd name="T26" fmla="*/ 2147483646 w 30720"/>
              <a:gd name="T27" fmla="*/ 2147483646 h 11496"/>
              <a:gd name="T28" fmla="*/ 2147483646 w 30720"/>
              <a:gd name="T29" fmla="*/ 2147483646 h 11496"/>
              <a:gd name="T30" fmla="*/ 2147483646 w 30720"/>
              <a:gd name="T31" fmla="*/ 2147483646 h 11496"/>
              <a:gd name="T32" fmla="*/ 2147483646 w 30720"/>
              <a:gd name="T33" fmla="*/ 2147483646 h 11496"/>
              <a:gd name="T34" fmla="*/ 2147483646 w 30720"/>
              <a:gd name="T35" fmla="*/ 2147483646 h 11496"/>
              <a:gd name="T36" fmla="*/ 2147483646 w 30720"/>
              <a:gd name="T37" fmla="*/ 2147483646 h 11496"/>
              <a:gd name="T38" fmla="*/ 2147483646 w 30720"/>
              <a:gd name="T39" fmla="*/ 2147483646 h 11496"/>
              <a:gd name="T40" fmla="*/ 2147483646 w 30720"/>
              <a:gd name="T41" fmla="*/ 2147483646 h 11496"/>
              <a:gd name="T42" fmla="*/ 2147483646 w 30720"/>
              <a:gd name="T43" fmla="*/ 2147483646 h 11496"/>
              <a:gd name="T44" fmla="*/ 2147483646 w 30720"/>
              <a:gd name="T45" fmla="*/ 2147483646 h 11496"/>
              <a:gd name="T46" fmla="*/ 2147483646 w 30720"/>
              <a:gd name="T47" fmla="*/ 2147483646 h 11496"/>
              <a:gd name="T48" fmla="*/ 2147483646 w 30720"/>
              <a:gd name="T49" fmla="*/ 2147483646 h 11496"/>
              <a:gd name="T50" fmla="*/ 2147483646 w 30720"/>
              <a:gd name="T51" fmla="*/ 2147483646 h 11496"/>
              <a:gd name="T52" fmla="*/ 2147483646 w 30720"/>
              <a:gd name="T53" fmla="*/ 2147483646 h 11496"/>
              <a:gd name="T54" fmla="*/ 2147483646 w 30720"/>
              <a:gd name="T55" fmla="*/ 2147483646 h 11496"/>
              <a:gd name="T56" fmla="*/ 2147483646 w 30720"/>
              <a:gd name="T57" fmla="*/ 2147483646 h 11496"/>
              <a:gd name="T58" fmla="*/ 2147483646 w 30720"/>
              <a:gd name="T59" fmla="*/ 2147483646 h 11496"/>
              <a:gd name="T60" fmla="*/ 2147483646 w 30720"/>
              <a:gd name="T61" fmla="*/ 2147483646 h 11496"/>
              <a:gd name="T62" fmla="*/ 2147483646 w 30720"/>
              <a:gd name="T63" fmla="*/ 2147483646 h 11496"/>
              <a:gd name="T64" fmla="*/ 2147483646 w 30720"/>
              <a:gd name="T65" fmla="*/ 2147483646 h 11496"/>
              <a:gd name="T66" fmla="*/ 2147483646 w 30720"/>
              <a:gd name="T67" fmla="*/ 2147483646 h 11496"/>
              <a:gd name="T68" fmla="*/ 2147483646 w 30720"/>
              <a:gd name="T69" fmla="*/ 2147483646 h 11496"/>
              <a:gd name="T70" fmla="*/ 2147483646 w 30720"/>
              <a:gd name="T71" fmla="*/ 2147483646 h 11496"/>
              <a:gd name="T72" fmla="*/ 2147483646 w 30720"/>
              <a:gd name="T73" fmla="*/ 2147483646 h 11496"/>
              <a:gd name="T74" fmla="*/ 2147483646 w 30720"/>
              <a:gd name="T75" fmla="*/ 2147483646 h 11496"/>
              <a:gd name="T76" fmla="*/ 2147483646 w 30720"/>
              <a:gd name="T77" fmla="*/ 2147483646 h 11496"/>
              <a:gd name="T78" fmla="*/ 2147483646 w 30720"/>
              <a:gd name="T79" fmla="*/ 2147483646 h 11496"/>
              <a:gd name="T80" fmla="*/ 2147483646 w 30720"/>
              <a:gd name="T81" fmla="*/ 2147483646 h 11496"/>
              <a:gd name="T82" fmla="*/ 2147483646 w 30720"/>
              <a:gd name="T83" fmla="*/ 2147483646 h 11496"/>
              <a:gd name="T84" fmla="*/ 2147483646 w 30720"/>
              <a:gd name="T85" fmla="*/ 2147483646 h 11496"/>
              <a:gd name="T86" fmla="*/ 2147483646 w 30720"/>
              <a:gd name="T87" fmla="*/ 2147483646 h 11496"/>
              <a:gd name="T88" fmla="*/ 2147483646 w 30720"/>
              <a:gd name="T89" fmla="*/ 2147483646 h 11496"/>
              <a:gd name="T90" fmla="*/ 2147483646 w 30720"/>
              <a:gd name="T91" fmla="*/ 2147483646 h 11496"/>
              <a:gd name="T92" fmla="*/ 2147483646 w 30720"/>
              <a:gd name="T93" fmla="*/ 2147483646 h 11496"/>
              <a:gd name="T94" fmla="*/ 2147483646 w 30720"/>
              <a:gd name="T95" fmla="*/ 2147483646 h 11496"/>
              <a:gd name="T96" fmla="*/ 2147483646 w 30720"/>
              <a:gd name="T97" fmla="*/ 2147483646 h 11496"/>
              <a:gd name="T98" fmla="*/ 2147483646 w 30720"/>
              <a:gd name="T99" fmla="*/ 2147483646 h 11496"/>
              <a:gd name="T100" fmla="*/ 2147483646 w 30720"/>
              <a:gd name="T101" fmla="*/ 2147483646 h 11496"/>
              <a:gd name="T102" fmla="*/ 2147483646 w 30720"/>
              <a:gd name="T103" fmla="*/ 2147483646 h 11496"/>
              <a:gd name="T104" fmla="*/ 2147483646 w 30720"/>
              <a:gd name="T105" fmla="*/ 2147483646 h 11496"/>
              <a:gd name="T106" fmla="*/ 2147483646 w 30720"/>
              <a:gd name="T107" fmla="*/ 2147483646 h 11496"/>
              <a:gd name="T108" fmla="*/ 2147483646 w 30720"/>
              <a:gd name="T109" fmla="*/ 2147483646 h 11496"/>
              <a:gd name="T110" fmla="*/ 2147483646 w 30720"/>
              <a:gd name="T111" fmla="*/ 2147483646 h 11496"/>
              <a:gd name="T112" fmla="*/ 2147483646 w 30720"/>
              <a:gd name="T113" fmla="*/ 2147483646 h 11496"/>
              <a:gd name="T114" fmla="*/ 2147483646 w 30720"/>
              <a:gd name="T115" fmla="*/ 2147483646 h 11496"/>
              <a:gd name="T116" fmla="*/ 2147483646 w 30720"/>
              <a:gd name="T117" fmla="*/ 2147483646 h 11496"/>
              <a:gd name="T118" fmla="*/ 2147483646 w 30720"/>
              <a:gd name="T119" fmla="*/ 2147483646 h 11496"/>
              <a:gd name="T120" fmla="*/ 2147483646 w 30720"/>
              <a:gd name="T121" fmla="*/ 2147483646 h 11496"/>
              <a:gd name="T122" fmla="*/ 2147483646 w 30720"/>
              <a:gd name="T123" fmla="*/ 2147483646 h 11496"/>
              <a:gd name="T124" fmla="*/ 2147483646 w 30720"/>
              <a:gd name="T125" fmla="*/ 2147483646 h 1149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720" h="11496">
                <a:moveTo>
                  <a:pt x="29285" y="7403"/>
                </a:moveTo>
                <a:lnTo>
                  <a:pt x="29285" y="7403"/>
                </a:lnTo>
                <a:lnTo>
                  <a:pt x="29232" y="7379"/>
                </a:lnTo>
                <a:lnTo>
                  <a:pt x="29180" y="7357"/>
                </a:lnTo>
                <a:lnTo>
                  <a:pt x="29127" y="7336"/>
                </a:lnTo>
                <a:lnTo>
                  <a:pt x="29073" y="7316"/>
                </a:lnTo>
                <a:lnTo>
                  <a:pt x="29020" y="7298"/>
                </a:lnTo>
                <a:lnTo>
                  <a:pt x="28966" y="7280"/>
                </a:lnTo>
                <a:lnTo>
                  <a:pt x="28913" y="7264"/>
                </a:lnTo>
                <a:lnTo>
                  <a:pt x="28859" y="7251"/>
                </a:lnTo>
                <a:lnTo>
                  <a:pt x="28804" y="7237"/>
                </a:lnTo>
                <a:lnTo>
                  <a:pt x="28750" y="7226"/>
                </a:lnTo>
                <a:lnTo>
                  <a:pt x="28697" y="7216"/>
                </a:lnTo>
                <a:lnTo>
                  <a:pt x="28643" y="7208"/>
                </a:lnTo>
                <a:lnTo>
                  <a:pt x="28589" y="7202"/>
                </a:lnTo>
                <a:lnTo>
                  <a:pt x="28535" y="7198"/>
                </a:lnTo>
                <a:lnTo>
                  <a:pt x="28482" y="7195"/>
                </a:lnTo>
                <a:lnTo>
                  <a:pt x="28429" y="7194"/>
                </a:lnTo>
                <a:lnTo>
                  <a:pt x="28376" y="7194"/>
                </a:lnTo>
                <a:lnTo>
                  <a:pt x="28322" y="7197"/>
                </a:lnTo>
                <a:lnTo>
                  <a:pt x="28269" y="7201"/>
                </a:lnTo>
                <a:lnTo>
                  <a:pt x="28217" y="7207"/>
                </a:lnTo>
                <a:lnTo>
                  <a:pt x="28165" y="7215"/>
                </a:lnTo>
                <a:lnTo>
                  <a:pt x="28113" y="7226"/>
                </a:lnTo>
                <a:lnTo>
                  <a:pt x="28062" y="7238"/>
                </a:lnTo>
                <a:lnTo>
                  <a:pt x="28011" y="7253"/>
                </a:lnTo>
                <a:lnTo>
                  <a:pt x="27960" y="7270"/>
                </a:lnTo>
                <a:lnTo>
                  <a:pt x="27910" y="7289"/>
                </a:lnTo>
                <a:lnTo>
                  <a:pt x="27861" y="7310"/>
                </a:lnTo>
                <a:lnTo>
                  <a:pt x="27812" y="7334"/>
                </a:lnTo>
                <a:lnTo>
                  <a:pt x="27763" y="7360"/>
                </a:lnTo>
                <a:lnTo>
                  <a:pt x="27717" y="7388"/>
                </a:lnTo>
                <a:lnTo>
                  <a:pt x="27670" y="7418"/>
                </a:lnTo>
                <a:lnTo>
                  <a:pt x="27623" y="7452"/>
                </a:lnTo>
                <a:lnTo>
                  <a:pt x="27600" y="7473"/>
                </a:lnTo>
                <a:lnTo>
                  <a:pt x="27578" y="7494"/>
                </a:lnTo>
                <a:lnTo>
                  <a:pt x="27556" y="7516"/>
                </a:lnTo>
                <a:lnTo>
                  <a:pt x="27535" y="7539"/>
                </a:lnTo>
                <a:lnTo>
                  <a:pt x="27515" y="7562"/>
                </a:lnTo>
                <a:lnTo>
                  <a:pt x="27495" y="7586"/>
                </a:lnTo>
                <a:lnTo>
                  <a:pt x="27476" y="7611"/>
                </a:lnTo>
                <a:lnTo>
                  <a:pt x="27457" y="7636"/>
                </a:lnTo>
                <a:lnTo>
                  <a:pt x="27440" y="7662"/>
                </a:lnTo>
                <a:lnTo>
                  <a:pt x="27422" y="7689"/>
                </a:lnTo>
                <a:lnTo>
                  <a:pt x="27405" y="7716"/>
                </a:lnTo>
                <a:lnTo>
                  <a:pt x="27390" y="7743"/>
                </a:lnTo>
                <a:lnTo>
                  <a:pt x="27374" y="7771"/>
                </a:lnTo>
                <a:lnTo>
                  <a:pt x="27360" y="7799"/>
                </a:lnTo>
                <a:lnTo>
                  <a:pt x="27345" y="7827"/>
                </a:lnTo>
                <a:lnTo>
                  <a:pt x="27332" y="7857"/>
                </a:lnTo>
                <a:lnTo>
                  <a:pt x="27319" y="7887"/>
                </a:lnTo>
                <a:lnTo>
                  <a:pt x="27307" y="7916"/>
                </a:lnTo>
                <a:lnTo>
                  <a:pt x="27296" y="7946"/>
                </a:lnTo>
                <a:lnTo>
                  <a:pt x="27286" y="7976"/>
                </a:lnTo>
                <a:lnTo>
                  <a:pt x="27276" y="8006"/>
                </a:lnTo>
                <a:lnTo>
                  <a:pt x="27268" y="8038"/>
                </a:lnTo>
                <a:lnTo>
                  <a:pt x="27260" y="8069"/>
                </a:lnTo>
                <a:lnTo>
                  <a:pt x="27252" y="8099"/>
                </a:lnTo>
                <a:lnTo>
                  <a:pt x="27246" y="8130"/>
                </a:lnTo>
                <a:lnTo>
                  <a:pt x="27241" y="8161"/>
                </a:lnTo>
                <a:lnTo>
                  <a:pt x="27236" y="8193"/>
                </a:lnTo>
                <a:lnTo>
                  <a:pt x="27231" y="8224"/>
                </a:lnTo>
                <a:lnTo>
                  <a:pt x="27228" y="8255"/>
                </a:lnTo>
                <a:lnTo>
                  <a:pt x="27226" y="8286"/>
                </a:lnTo>
                <a:lnTo>
                  <a:pt x="27225" y="8318"/>
                </a:lnTo>
                <a:lnTo>
                  <a:pt x="27224" y="8348"/>
                </a:lnTo>
                <a:lnTo>
                  <a:pt x="27225" y="8379"/>
                </a:lnTo>
                <a:lnTo>
                  <a:pt x="27226" y="8409"/>
                </a:lnTo>
                <a:lnTo>
                  <a:pt x="27228" y="8440"/>
                </a:lnTo>
                <a:lnTo>
                  <a:pt x="27231" y="8471"/>
                </a:lnTo>
                <a:lnTo>
                  <a:pt x="27236" y="8500"/>
                </a:lnTo>
                <a:lnTo>
                  <a:pt x="27241" y="8530"/>
                </a:lnTo>
                <a:lnTo>
                  <a:pt x="27247" y="8559"/>
                </a:lnTo>
                <a:lnTo>
                  <a:pt x="27254" y="8588"/>
                </a:lnTo>
                <a:lnTo>
                  <a:pt x="27263" y="8617"/>
                </a:lnTo>
                <a:lnTo>
                  <a:pt x="27271" y="8645"/>
                </a:lnTo>
                <a:lnTo>
                  <a:pt x="27281" y="8674"/>
                </a:lnTo>
                <a:lnTo>
                  <a:pt x="27293" y="8701"/>
                </a:lnTo>
                <a:lnTo>
                  <a:pt x="27304" y="8728"/>
                </a:lnTo>
                <a:lnTo>
                  <a:pt x="27318" y="8754"/>
                </a:lnTo>
                <a:lnTo>
                  <a:pt x="27331" y="8780"/>
                </a:lnTo>
                <a:lnTo>
                  <a:pt x="27347" y="8805"/>
                </a:lnTo>
                <a:lnTo>
                  <a:pt x="27364" y="8830"/>
                </a:lnTo>
                <a:lnTo>
                  <a:pt x="27381" y="8854"/>
                </a:lnTo>
                <a:lnTo>
                  <a:pt x="27399" y="8876"/>
                </a:lnTo>
                <a:lnTo>
                  <a:pt x="27419" y="8899"/>
                </a:lnTo>
                <a:lnTo>
                  <a:pt x="27440" y="8921"/>
                </a:lnTo>
                <a:lnTo>
                  <a:pt x="27462" y="8943"/>
                </a:lnTo>
                <a:lnTo>
                  <a:pt x="27484" y="8963"/>
                </a:lnTo>
                <a:lnTo>
                  <a:pt x="27509" y="8983"/>
                </a:lnTo>
                <a:lnTo>
                  <a:pt x="27534" y="9001"/>
                </a:lnTo>
                <a:lnTo>
                  <a:pt x="27560" y="9019"/>
                </a:lnTo>
                <a:lnTo>
                  <a:pt x="27589" y="9036"/>
                </a:lnTo>
                <a:lnTo>
                  <a:pt x="27618" y="9052"/>
                </a:lnTo>
                <a:lnTo>
                  <a:pt x="27648" y="9067"/>
                </a:lnTo>
                <a:lnTo>
                  <a:pt x="27679" y="9081"/>
                </a:lnTo>
                <a:lnTo>
                  <a:pt x="27711" y="9094"/>
                </a:lnTo>
                <a:lnTo>
                  <a:pt x="27746" y="9106"/>
                </a:lnTo>
                <a:lnTo>
                  <a:pt x="27734" y="9013"/>
                </a:lnTo>
                <a:lnTo>
                  <a:pt x="27730" y="8964"/>
                </a:lnTo>
                <a:lnTo>
                  <a:pt x="27727" y="8916"/>
                </a:lnTo>
                <a:lnTo>
                  <a:pt x="27724" y="8866"/>
                </a:lnTo>
                <a:lnTo>
                  <a:pt x="27722" y="8816"/>
                </a:lnTo>
                <a:lnTo>
                  <a:pt x="27721" y="8767"/>
                </a:lnTo>
                <a:lnTo>
                  <a:pt x="27721" y="8717"/>
                </a:lnTo>
                <a:lnTo>
                  <a:pt x="27722" y="8667"/>
                </a:lnTo>
                <a:lnTo>
                  <a:pt x="27725" y="8617"/>
                </a:lnTo>
                <a:lnTo>
                  <a:pt x="27729" y="8568"/>
                </a:lnTo>
                <a:lnTo>
                  <a:pt x="27734" y="8519"/>
                </a:lnTo>
                <a:lnTo>
                  <a:pt x="27743" y="8472"/>
                </a:lnTo>
                <a:lnTo>
                  <a:pt x="27752" y="8425"/>
                </a:lnTo>
                <a:lnTo>
                  <a:pt x="27763" y="8378"/>
                </a:lnTo>
                <a:lnTo>
                  <a:pt x="27776" y="8333"/>
                </a:lnTo>
                <a:lnTo>
                  <a:pt x="27783" y="8311"/>
                </a:lnTo>
                <a:lnTo>
                  <a:pt x="27792" y="8289"/>
                </a:lnTo>
                <a:lnTo>
                  <a:pt x="27800" y="8268"/>
                </a:lnTo>
                <a:lnTo>
                  <a:pt x="27809" y="8247"/>
                </a:lnTo>
                <a:lnTo>
                  <a:pt x="27820" y="8226"/>
                </a:lnTo>
                <a:lnTo>
                  <a:pt x="27829" y="8206"/>
                </a:lnTo>
                <a:lnTo>
                  <a:pt x="27840" y="8185"/>
                </a:lnTo>
                <a:lnTo>
                  <a:pt x="27852" y="8167"/>
                </a:lnTo>
                <a:lnTo>
                  <a:pt x="27864" y="8148"/>
                </a:lnTo>
                <a:lnTo>
                  <a:pt x="27877" y="8129"/>
                </a:lnTo>
                <a:lnTo>
                  <a:pt x="27890" y="8112"/>
                </a:lnTo>
                <a:lnTo>
                  <a:pt x="27905" y="8094"/>
                </a:lnTo>
                <a:lnTo>
                  <a:pt x="27921" y="8077"/>
                </a:lnTo>
                <a:lnTo>
                  <a:pt x="27936" y="8061"/>
                </a:lnTo>
                <a:lnTo>
                  <a:pt x="27953" y="8045"/>
                </a:lnTo>
                <a:lnTo>
                  <a:pt x="27970" y="8029"/>
                </a:lnTo>
                <a:lnTo>
                  <a:pt x="27987" y="8015"/>
                </a:lnTo>
                <a:lnTo>
                  <a:pt x="28006" y="8001"/>
                </a:lnTo>
                <a:lnTo>
                  <a:pt x="28026" y="7988"/>
                </a:lnTo>
                <a:lnTo>
                  <a:pt x="28047" y="7975"/>
                </a:lnTo>
                <a:lnTo>
                  <a:pt x="28067" y="7963"/>
                </a:lnTo>
                <a:lnTo>
                  <a:pt x="28089" y="7951"/>
                </a:lnTo>
                <a:lnTo>
                  <a:pt x="28112" y="7941"/>
                </a:lnTo>
                <a:lnTo>
                  <a:pt x="28136" y="7931"/>
                </a:lnTo>
                <a:lnTo>
                  <a:pt x="28160" y="7922"/>
                </a:lnTo>
                <a:lnTo>
                  <a:pt x="28186" y="7914"/>
                </a:lnTo>
                <a:lnTo>
                  <a:pt x="28212" y="7906"/>
                </a:lnTo>
                <a:lnTo>
                  <a:pt x="28240" y="7899"/>
                </a:lnTo>
                <a:lnTo>
                  <a:pt x="28268" y="7893"/>
                </a:lnTo>
                <a:lnTo>
                  <a:pt x="28298" y="7889"/>
                </a:lnTo>
                <a:lnTo>
                  <a:pt x="28328" y="7885"/>
                </a:lnTo>
                <a:lnTo>
                  <a:pt x="28358" y="7880"/>
                </a:lnTo>
                <a:lnTo>
                  <a:pt x="28384" y="7882"/>
                </a:lnTo>
                <a:lnTo>
                  <a:pt x="28410" y="7883"/>
                </a:lnTo>
                <a:lnTo>
                  <a:pt x="28435" y="7884"/>
                </a:lnTo>
                <a:lnTo>
                  <a:pt x="28460" y="7887"/>
                </a:lnTo>
                <a:lnTo>
                  <a:pt x="28485" y="7890"/>
                </a:lnTo>
                <a:lnTo>
                  <a:pt x="28510" y="7893"/>
                </a:lnTo>
                <a:lnTo>
                  <a:pt x="28535" y="7898"/>
                </a:lnTo>
                <a:lnTo>
                  <a:pt x="28559" y="7903"/>
                </a:lnTo>
                <a:lnTo>
                  <a:pt x="28583" y="7909"/>
                </a:lnTo>
                <a:lnTo>
                  <a:pt x="28607" y="7915"/>
                </a:lnTo>
                <a:lnTo>
                  <a:pt x="28630" y="7922"/>
                </a:lnTo>
                <a:lnTo>
                  <a:pt x="28654" y="7929"/>
                </a:lnTo>
                <a:lnTo>
                  <a:pt x="28676" y="7938"/>
                </a:lnTo>
                <a:lnTo>
                  <a:pt x="28699" y="7947"/>
                </a:lnTo>
                <a:lnTo>
                  <a:pt x="28721" y="7956"/>
                </a:lnTo>
                <a:lnTo>
                  <a:pt x="28743" y="7966"/>
                </a:lnTo>
                <a:lnTo>
                  <a:pt x="28765" y="7976"/>
                </a:lnTo>
                <a:lnTo>
                  <a:pt x="28787" y="7988"/>
                </a:lnTo>
                <a:lnTo>
                  <a:pt x="28808" y="7999"/>
                </a:lnTo>
                <a:lnTo>
                  <a:pt x="28828" y="8012"/>
                </a:lnTo>
                <a:lnTo>
                  <a:pt x="28869" y="8038"/>
                </a:lnTo>
                <a:lnTo>
                  <a:pt x="28908" y="8065"/>
                </a:lnTo>
                <a:lnTo>
                  <a:pt x="28945" y="8095"/>
                </a:lnTo>
                <a:lnTo>
                  <a:pt x="28981" y="8126"/>
                </a:lnTo>
                <a:lnTo>
                  <a:pt x="29016" y="8159"/>
                </a:lnTo>
                <a:lnTo>
                  <a:pt x="29048" y="8195"/>
                </a:lnTo>
                <a:lnTo>
                  <a:pt x="29078" y="8231"/>
                </a:lnTo>
                <a:lnTo>
                  <a:pt x="29107" y="8270"/>
                </a:lnTo>
                <a:lnTo>
                  <a:pt x="29134" y="8309"/>
                </a:lnTo>
                <a:lnTo>
                  <a:pt x="29159" y="8351"/>
                </a:lnTo>
                <a:lnTo>
                  <a:pt x="29182" y="8394"/>
                </a:lnTo>
                <a:lnTo>
                  <a:pt x="29202" y="8436"/>
                </a:lnTo>
                <a:lnTo>
                  <a:pt x="29221" y="8481"/>
                </a:lnTo>
                <a:lnTo>
                  <a:pt x="29229" y="8504"/>
                </a:lnTo>
                <a:lnTo>
                  <a:pt x="29238" y="8527"/>
                </a:lnTo>
                <a:lnTo>
                  <a:pt x="29245" y="8551"/>
                </a:lnTo>
                <a:lnTo>
                  <a:pt x="29251" y="8574"/>
                </a:lnTo>
                <a:lnTo>
                  <a:pt x="29257" y="8598"/>
                </a:lnTo>
                <a:lnTo>
                  <a:pt x="29263" y="8621"/>
                </a:lnTo>
                <a:lnTo>
                  <a:pt x="29268" y="8645"/>
                </a:lnTo>
                <a:lnTo>
                  <a:pt x="29272" y="8670"/>
                </a:lnTo>
                <a:lnTo>
                  <a:pt x="29275" y="8694"/>
                </a:lnTo>
                <a:lnTo>
                  <a:pt x="29278" y="8719"/>
                </a:lnTo>
                <a:lnTo>
                  <a:pt x="29280" y="8744"/>
                </a:lnTo>
                <a:lnTo>
                  <a:pt x="29282" y="8769"/>
                </a:lnTo>
                <a:lnTo>
                  <a:pt x="29283" y="8794"/>
                </a:lnTo>
                <a:lnTo>
                  <a:pt x="29283" y="8820"/>
                </a:lnTo>
                <a:lnTo>
                  <a:pt x="29283" y="8845"/>
                </a:lnTo>
                <a:lnTo>
                  <a:pt x="29282" y="8871"/>
                </a:lnTo>
                <a:lnTo>
                  <a:pt x="29280" y="8897"/>
                </a:lnTo>
                <a:lnTo>
                  <a:pt x="29278" y="8922"/>
                </a:lnTo>
                <a:lnTo>
                  <a:pt x="29271" y="8974"/>
                </a:lnTo>
                <a:lnTo>
                  <a:pt x="29262" y="9024"/>
                </a:lnTo>
                <a:lnTo>
                  <a:pt x="29251" y="9074"/>
                </a:lnTo>
                <a:lnTo>
                  <a:pt x="29238" y="9123"/>
                </a:lnTo>
                <a:lnTo>
                  <a:pt x="29223" y="9171"/>
                </a:lnTo>
                <a:lnTo>
                  <a:pt x="29206" y="9219"/>
                </a:lnTo>
                <a:lnTo>
                  <a:pt x="29188" y="9265"/>
                </a:lnTo>
                <a:lnTo>
                  <a:pt x="29167" y="9310"/>
                </a:lnTo>
                <a:lnTo>
                  <a:pt x="29144" y="9355"/>
                </a:lnTo>
                <a:lnTo>
                  <a:pt x="29120" y="9398"/>
                </a:lnTo>
                <a:lnTo>
                  <a:pt x="29094" y="9441"/>
                </a:lnTo>
                <a:lnTo>
                  <a:pt x="29067" y="9481"/>
                </a:lnTo>
                <a:lnTo>
                  <a:pt x="29038" y="9522"/>
                </a:lnTo>
                <a:lnTo>
                  <a:pt x="29006" y="9560"/>
                </a:lnTo>
                <a:lnTo>
                  <a:pt x="28974" y="9599"/>
                </a:lnTo>
                <a:lnTo>
                  <a:pt x="28941" y="9635"/>
                </a:lnTo>
                <a:lnTo>
                  <a:pt x="28905" y="9671"/>
                </a:lnTo>
                <a:lnTo>
                  <a:pt x="28869" y="9704"/>
                </a:lnTo>
                <a:lnTo>
                  <a:pt x="28831" y="9737"/>
                </a:lnTo>
                <a:lnTo>
                  <a:pt x="28792" y="9768"/>
                </a:lnTo>
                <a:lnTo>
                  <a:pt x="28751" y="9798"/>
                </a:lnTo>
                <a:lnTo>
                  <a:pt x="28710" y="9827"/>
                </a:lnTo>
                <a:lnTo>
                  <a:pt x="28666" y="9854"/>
                </a:lnTo>
                <a:lnTo>
                  <a:pt x="28622" y="9879"/>
                </a:lnTo>
                <a:lnTo>
                  <a:pt x="28578" y="9903"/>
                </a:lnTo>
                <a:lnTo>
                  <a:pt x="28532" y="9926"/>
                </a:lnTo>
                <a:lnTo>
                  <a:pt x="28484" y="9946"/>
                </a:lnTo>
                <a:lnTo>
                  <a:pt x="28436" y="9965"/>
                </a:lnTo>
                <a:lnTo>
                  <a:pt x="28387" y="9983"/>
                </a:lnTo>
                <a:lnTo>
                  <a:pt x="28337" y="9999"/>
                </a:lnTo>
                <a:lnTo>
                  <a:pt x="28287" y="10013"/>
                </a:lnTo>
                <a:lnTo>
                  <a:pt x="28236" y="10025"/>
                </a:lnTo>
                <a:lnTo>
                  <a:pt x="28189" y="10031"/>
                </a:lnTo>
                <a:lnTo>
                  <a:pt x="28143" y="10035"/>
                </a:lnTo>
                <a:lnTo>
                  <a:pt x="28098" y="10038"/>
                </a:lnTo>
                <a:lnTo>
                  <a:pt x="28052" y="10040"/>
                </a:lnTo>
                <a:lnTo>
                  <a:pt x="28006" y="10041"/>
                </a:lnTo>
                <a:lnTo>
                  <a:pt x="27960" y="10040"/>
                </a:lnTo>
                <a:lnTo>
                  <a:pt x="27915" y="10039"/>
                </a:lnTo>
                <a:lnTo>
                  <a:pt x="27870" y="10036"/>
                </a:lnTo>
                <a:lnTo>
                  <a:pt x="27825" y="10033"/>
                </a:lnTo>
                <a:lnTo>
                  <a:pt x="27780" y="10028"/>
                </a:lnTo>
                <a:lnTo>
                  <a:pt x="27735" y="10021"/>
                </a:lnTo>
                <a:lnTo>
                  <a:pt x="27691" y="10014"/>
                </a:lnTo>
                <a:lnTo>
                  <a:pt x="27647" y="10005"/>
                </a:lnTo>
                <a:lnTo>
                  <a:pt x="27602" y="9995"/>
                </a:lnTo>
                <a:lnTo>
                  <a:pt x="27559" y="9984"/>
                </a:lnTo>
                <a:lnTo>
                  <a:pt x="27516" y="9972"/>
                </a:lnTo>
                <a:lnTo>
                  <a:pt x="27473" y="9958"/>
                </a:lnTo>
                <a:lnTo>
                  <a:pt x="27430" y="9943"/>
                </a:lnTo>
                <a:lnTo>
                  <a:pt x="27388" y="9928"/>
                </a:lnTo>
                <a:lnTo>
                  <a:pt x="27346" y="9910"/>
                </a:lnTo>
                <a:lnTo>
                  <a:pt x="27305" y="9891"/>
                </a:lnTo>
                <a:lnTo>
                  <a:pt x="27265" y="9871"/>
                </a:lnTo>
                <a:lnTo>
                  <a:pt x="27224" y="9850"/>
                </a:lnTo>
                <a:lnTo>
                  <a:pt x="27185" y="9828"/>
                </a:lnTo>
                <a:lnTo>
                  <a:pt x="27145" y="9803"/>
                </a:lnTo>
                <a:lnTo>
                  <a:pt x="27107" y="9778"/>
                </a:lnTo>
                <a:lnTo>
                  <a:pt x="27068" y="9751"/>
                </a:lnTo>
                <a:lnTo>
                  <a:pt x="27031" y="9723"/>
                </a:lnTo>
                <a:lnTo>
                  <a:pt x="26994" y="9693"/>
                </a:lnTo>
                <a:lnTo>
                  <a:pt x="26958" y="9662"/>
                </a:lnTo>
                <a:lnTo>
                  <a:pt x="26922" y="9630"/>
                </a:lnTo>
                <a:lnTo>
                  <a:pt x="26888" y="9597"/>
                </a:lnTo>
                <a:lnTo>
                  <a:pt x="26854" y="9559"/>
                </a:lnTo>
                <a:lnTo>
                  <a:pt x="26821" y="9521"/>
                </a:lnTo>
                <a:lnTo>
                  <a:pt x="26790" y="9482"/>
                </a:lnTo>
                <a:lnTo>
                  <a:pt x="26761" y="9443"/>
                </a:lnTo>
                <a:lnTo>
                  <a:pt x="26732" y="9403"/>
                </a:lnTo>
                <a:lnTo>
                  <a:pt x="26705" y="9364"/>
                </a:lnTo>
                <a:lnTo>
                  <a:pt x="26679" y="9323"/>
                </a:lnTo>
                <a:lnTo>
                  <a:pt x="26655" y="9282"/>
                </a:lnTo>
                <a:lnTo>
                  <a:pt x="26631" y="9241"/>
                </a:lnTo>
                <a:lnTo>
                  <a:pt x="26609" y="9199"/>
                </a:lnTo>
                <a:lnTo>
                  <a:pt x="26588" y="9157"/>
                </a:lnTo>
                <a:lnTo>
                  <a:pt x="26568" y="9115"/>
                </a:lnTo>
                <a:lnTo>
                  <a:pt x="26551" y="9073"/>
                </a:lnTo>
                <a:lnTo>
                  <a:pt x="26533" y="9029"/>
                </a:lnTo>
                <a:lnTo>
                  <a:pt x="26517" y="8987"/>
                </a:lnTo>
                <a:lnTo>
                  <a:pt x="26503" y="8943"/>
                </a:lnTo>
                <a:lnTo>
                  <a:pt x="26489" y="8900"/>
                </a:lnTo>
                <a:lnTo>
                  <a:pt x="26477" y="8857"/>
                </a:lnTo>
                <a:lnTo>
                  <a:pt x="26466" y="8812"/>
                </a:lnTo>
                <a:lnTo>
                  <a:pt x="26456" y="8768"/>
                </a:lnTo>
                <a:lnTo>
                  <a:pt x="26448" y="8723"/>
                </a:lnTo>
                <a:lnTo>
                  <a:pt x="26440" y="8680"/>
                </a:lnTo>
                <a:lnTo>
                  <a:pt x="26434" y="8635"/>
                </a:lnTo>
                <a:lnTo>
                  <a:pt x="26429" y="8590"/>
                </a:lnTo>
                <a:lnTo>
                  <a:pt x="26425" y="8546"/>
                </a:lnTo>
                <a:lnTo>
                  <a:pt x="26422" y="8501"/>
                </a:lnTo>
                <a:lnTo>
                  <a:pt x="26421" y="8456"/>
                </a:lnTo>
                <a:lnTo>
                  <a:pt x="26419" y="8412"/>
                </a:lnTo>
                <a:lnTo>
                  <a:pt x="26419" y="8368"/>
                </a:lnTo>
                <a:lnTo>
                  <a:pt x="26422" y="8323"/>
                </a:lnTo>
                <a:lnTo>
                  <a:pt x="26425" y="8278"/>
                </a:lnTo>
                <a:lnTo>
                  <a:pt x="26428" y="8233"/>
                </a:lnTo>
                <a:lnTo>
                  <a:pt x="26433" y="8189"/>
                </a:lnTo>
                <a:lnTo>
                  <a:pt x="26439" y="8145"/>
                </a:lnTo>
                <a:lnTo>
                  <a:pt x="26445" y="8100"/>
                </a:lnTo>
                <a:lnTo>
                  <a:pt x="26454" y="8056"/>
                </a:lnTo>
                <a:lnTo>
                  <a:pt x="26463" y="8013"/>
                </a:lnTo>
                <a:lnTo>
                  <a:pt x="26473" y="7969"/>
                </a:lnTo>
                <a:lnTo>
                  <a:pt x="26484" y="7925"/>
                </a:lnTo>
                <a:lnTo>
                  <a:pt x="26497" y="7882"/>
                </a:lnTo>
                <a:lnTo>
                  <a:pt x="26509" y="7839"/>
                </a:lnTo>
                <a:lnTo>
                  <a:pt x="26524" y="7796"/>
                </a:lnTo>
                <a:lnTo>
                  <a:pt x="26539" y="7754"/>
                </a:lnTo>
                <a:lnTo>
                  <a:pt x="26555" y="7711"/>
                </a:lnTo>
                <a:lnTo>
                  <a:pt x="26571" y="7669"/>
                </a:lnTo>
                <a:lnTo>
                  <a:pt x="26590" y="7628"/>
                </a:lnTo>
                <a:lnTo>
                  <a:pt x="26609" y="7587"/>
                </a:lnTo>
                <a:lnTo>
                  <a:pt x="26629" y="7546"/>
                </a:lnTo>
                <a:lnTo>
                  <a:pt x="26650" y="7506"/>
                </a:lnTo>
                <a:lnTo>
                  <a:pt x="26671" y="7465"/>
                </a:lnTo>
                <a:lnTo>
                  <a:pt x="26694" y="7426"/>
                </a:lnTo>
                <a:lnTo>
                  <a:pt x="26718" y="7387"/>
                </a:lnTo>
                <a:lnTo>
                  <a:pt x="26743" y="7349"/>
                </a:lnTo>
                <a:lnTo>
                  <a:pt x="26768" y="7310"/>
                </a:lnTo>
                <a:lnTo>
                  <a:pt x="26795" y="7273"/>
                </a:lnTo>
                <a:lnTo>
                  <a:pt x="26822" y="7236"/>
                </a:lnTo>
                <a:lnTo>
                  <a:pt x="26850" y="7200"/>
                </a:lnTo>
                <a:lnTo>
                  <a:pt x="26880" y="7163"/>
                </a:lnTo>
                <a:lnTo>
                  <a:pt x="26910" y="7128"/>
                </a:lnTo>
                <a:lnTo>
                  <a:pt x="26940" y="7094"/>
                </a:lnTo>
                <a:lnTo>
                  <a:pt x="26971" y="7060"/>
                </a:lnTo>
                <a:lnTo>
                  <a:pt x="27005" y="7027"/>
                </a:lnTo>
                <a:lnTo>
                  <a:pt x="27038" y="6994"/>
                </a:lnTo>
                <a:lnTo>
                  <a:pt x="27071" y="6962"/>
                </a:lnTo>
                <a:lnTo>
                  <a:pt x="27107" y="6933"/>
                </a:lnTo>
                <a:lnTo>
                  <a:pt x="27141" y="6906"/>
                </a:lnTo>
                <a:lnTo>
                  <a:pt x="27176" y="6880"/>
                </a:lnTo>
                <a:lnTo>
                  <a:pt x="27212" y="6854"/>
                </a:lnTo>
                <a:lnTo>
                  <a:pt x="27248" y="6829"/>
                </a:lnTo>
                <a:lnTo>
                  <a:pt x="27285" y="6805"/>
                </a:lnTo>
                <a:lnTo>
                  <a:pt x="27321" y="6782"/>
                </a:lnTo>
                <a:lnTo>
                  <a:pt x="27357" y="6761"/>
                </a:lnTo>
                <a:lnTo>
                  <a:pt x="27395" y="6740"/>
                </a:lnTo>
                <a:lnTo>
                  <a:pt x="27432" y="6719"/>
                </a:lnTo>
                <a:lnTo>
                  <a:pt x="27470" y="6699"/>
                </a:lnTo>
                <a:lnTo>
                  <a:pt x="27508" y="6681"/>
                </a:lnTo>
                <a:lnTo>
                  <a:pt x="27546" y="6663"/>
                </a:lnTo>
                <a:lnTo>
                  <a:pt x="27584" y="6646"/>
                </a:lnTo>
                <a:lnTo>
                  <a:pt x="27623" y="6630"/>
                </a:lnTo>
                <a:lnTo>
                  <a:pt x="27662" y="6615"/>
                </a:lnTo>
                <a:lnTo>
                  <a:pt x="27701" y="6600"/>
                </a:lnTo>
                <a:lnTo>
                  <a:pt x="27741" y="6587"/>
                </a:lnTo>
                <a:lnTo>
                  <a:pt x="27780" y="6573"/>
                </a:lnTo>
                <a:lnTo>
                  <a:pt x="27820" y="6562"/>
                </a:lnTo>
                <a:lnTo>
                  <a:pt x="27859" y="6550"/>
                </a:lnTo>
                <a:lnTo>
                  <a:pt x="27899" y="6540"/>
                </a:lnTo>
                <a:lnTo>
                  <a:pt x="27939" y="6531"/>
                </a:lnTo>
                <a:lnTo>
                  <a:pt x="27980" y="6521"/>
                </a:lnTo>
                <a:lnTo>
                  <a:pt x="28020" y="6514"/>
                </a:lnTo>
                <a:lnTo>
                  <a:pt x="28060" y="6507"/>
                </a:lnTo>
                <a:lnTo>
                  <a:pt x="28101" y="6499"/>
                </a:lnTo>
                <a:lnTo>
                  <a:pt x="28141" y="6494"/>
                </a:lnTo>
                <a:lnTo>
                  <a:pt x="28182" y="6489"/>
                </a:lnTo>
                <a:lnTo>
                  <a:pt x="28223" y="6485"/>
                </a:lnTo>
                <a:lnTo>
                  <a:pt x="28264" y="6482"/>
                </a:lnTo>
                <a:lnTo>
                  <a:pt x="28305" y="6480"/>
                </a:lnTo>
                <a:lnTo>
                  <a:pt x="28345" y="6478"/>
                </a:lnTo>
                <a:lnTo>
                  <a:pt x="28387" y="6477"/>
                </a:lnTo>
                <a:lnTo>
                  <a:pt x="28428" y="6477"/>
                </a:lnTo>
                <a:lnTo>
                  <a:pt x="28468" y="6477"/>
                </a:lnTo>
                <a:lnTo>
                  <a:pt x="28510" y="6479"/>
                </a:lnTo>
                <a:lnTo>
                  <a:pt x="28550" y="6481"/>
                </a:lnTo>
                <a:lnTo>
                  <a:pt x="28592" y="6483"/>
                </a:lnTo>
                <a:lnTo>
                  <a:pt x="28633" y="6486"/>
                </a:lnTo>
                <a:lnTo>
                  <a:pt x="28673" y="6490"/>
                </a:lnTo>
                <a:lnTo>
                  <a:pt x="28715" y="6495"/>
                </a:lnTo>
                <a:lnTo>
                  <a:pt x="28756" y="6501"/>
                </a:lnTo>
                <a:lnTo>
                  <a:pt x="28796" y="6508"/>
                </a:lnTo>
                <a:lnTo>
                  <a:pt x="28837" y="6514"/>
                </a:lnTo>
                <a:lnTo>
                  <a:pt x="28877" y="6522"/>
                </a:lnTo>
                <a:lnTo>
                  <a:pt x="28918" y="6531"/>
                </a:lnTo>
                <a:lnTo>
                  <a:pt x="28959" y="6540"/>
                </a:lnTo>
                <a:lnTo>
                  <a:pt x="28999" y="6549"/>
                </a:lnTo>
                <a:lnTo>
                  <a:pt x="29040" y="6560"/>
                </a:lnTo>
                <a:lnTo>
                  <a:pt x="29079" y="6571"/>
                </a:lnTo>
                <a:lnTo>
                  <a:pt x="29119" y="6584"/>
                </a:lnTo>
                <a:lnTo>
                  <a:pt x="29159" y="6596"/>
                </a:lnTo>
                <a:lnTo>
                  <a:pt x="29199" y="6610"/>
                </a:lnTo>
                <a:lnTo>
                  <a:pt x="29239" y="6623"/>
                </a:lnTo>
                <a:lnTo>
                  <a:pt x="29277" y="6638"/>
                </a:lnTo>
                <a:lnTo>
                  <a:pt x="29317" y="6653"/>
                </a:lnTo>
                <a:lnTo>
                  <a:pt x="29355" y="6669"/>
                </a:lnTo>
                <a:lnTo>
                  <a:pt x="29395" y="6686"/>
                </a:lnTo>
                <a:lnTo>
                  <a:pt x="29432" y="6703"/>
                </a:lnTo>
                <a:lnTo>
                  <a:pt x="29471" y="6721"/>
                </a:lnTo>
                <a:lnTo>
                  <a:pt x="29509" y="6740"/>
                </a:lnTo>
                <a:lnTo>
                  <a:pt x="29547" y="6759"/>
                </a:lnTo>
                <a:lnTo>
                  <a:pt x="29584" y="6778"/>
                </a:lnTo>
                <a:lnTo>
                  <a:pt x="29619" y="6799"/>
                </a:lnTo>
                <a:lnTo>
                  <a:pt x="29652" y="6819"/>
                </a:lnTo>
                <a:lnTo>
                  <a:pt x="29685" y="6841"/>
                </a:lnTo>
                <a:lnTo>
                  <a:pt x="29717" y="6863"/>
                </a:lnTo>
                <a:lnTo>
                  <a:pt x="29750" y="6884"/>
                </a:lnTo>
                <a:lnTo>
                  <a:pt x="29781" y="6906"/>
                </a:lnTo>
                <a:lnTo>
                  <a:pt x="29812" y="6929"/>
                </a:lnTo>
                <a:lnTo>
                  <a:pt x="29842" y="6953"/>
                </a:lnTo>
                <a:lnTo>
                  <a:pt x="29873" y="6977"/>
                </a:lnTo>
                <a:lnTo>
                  <a:pt x="29902" y="7001"/>
                </a:lnTo>
                <a:lnTo>
                  <a:pt x="29931" y="7025"/>
                </a:lnTo>
                <a:lnTo>
                  <a:pt x="29959" y="7050"/>
                </a:lnTo>
                <a:lnTo>
                  <a:pt x="29987" y="7075"/>
                </a:lnTo>
                <a:lnTo>
                  <a:pt x="30014" y="7101"/>
                </a:lnTo>
                <a:lnTo>
                  <a:pt x="30041" y="7127"/>
                </a:lnTo>
                <a:lnTo>
                  <a:pt x="30067" y="7153"/>
                </a:lnTo>
                <a:lnTo>
                  <a:pt x="30118" y="7207"/>
                </a:lnTo>
                <a:lnTo>
                  <a:pt x="30167" y="7261"/>
                </a:lnTo>
                <a:lnTo>
                  <a:pt x="30213" y="7317"/>
                </a:lnTo>
                <a:lnTo>
                  <a:pt x="30258" y="7376"/>
                </a:lnTo>
                <a:lnTo>
                  <a:pt x="30300" y="7434"/>
                </a:lnTo>
                <a:lnTo>
                  <a:pt x="30341" y="7494"/>
                </a:lnTo>
                <a:lnTo>
                  <a:pt x="30379" y="7555"/>
                </a:lnTo>
                <a:lnTo>
                  <a:pt x="30415" y="7617"/>
                </a:lnTo>
                <a:lnTo>
                  <a:pt x="30449" y="7680"/>
                </a:lnTo>
                <a:lnTo>
                  <a:pt x="30482" y="7744"/>
                </a:lnTo>
                <a:lnTo>
                  <a:pt x="30512" y="7809"/>
                </a:lnTo>
                <a:lnTo>
                  <a:pt x="30540" y="7874"/>
                </a:lnTo>
                <a:lnTo>
                  <a:pt x="30566" y="7941"/>
                </a:lnTo>
                <a:lnTo>
                  <a:pt x="30590" y="8007"/>
                </a:lnTo>
                <a:lnTo>
                  <a:pt x="30612" y="8075"/>
                </a:lnTo>
                <a:lnTo>
                  <a:pt x="30632" y="8144"/>
                </a:lnTo>
                <a:lnTo>
                  <a:pt x="30649" y="8212"/>
                </a:lnTo>
                <a:lnTo>
                  <a:pt x="30665" y="8282"/>
                </a:lnTo>
                <a:lnTo>
                  <a:pt x="30678" y="8352"/>
                </a:lnTo>
                <a:lnTo>
                  <a:pt x="30691" y="8423"/>
                </a:lnTo>
                <a:lnTo>
                  <a:pt x="30700" y="8493"/>
                </a:lnTo>
                <a:lnTo>
                  <a:pt x="30709" y="8565"/>
                </a:lnTo>
                <a:lnTo>
                  <a:pt x="30714" y="8636"/>
                </a:lnTo>
                <a:lnTo>
                  <a:pt x="30718" y="8708"/>
                </a:lnTo>
                <a:lnTo>
                  <a:pt x="30720" y="8780"/>
                </a:lnTo>
                <a:lnTo>
                  <a:pt x="30720" y="8853"/>
                </a:lnTo>
                <a:lnTo>
                  <a:pt x="30718" y="8924"/>
                </a:lnTo>
                <a:lnTo>
                  <a:pt x="30714" y="8996"/>
                </a:lnTo>
                <a:lnTo>
                  <a:pt x="30708" y="9068"/>
                </a:lnTo>
                <a:lnTo>
                  <a:pt x="30700" y="9141"/>
                </a:lnTo>
                <a:lnTo>
                  <a:pt x="30690" y="9213"/>
                </a:lnTo>
                <a:lnTo>
                  <a:pt x="30678" y="9284"/>
                </a:lnTo>
                <a:lnTo>
                  <a:pt x="30665" y="9355"/>
                </a:lnTo>
                <a:lnTo>
                  <a:pt x="30649" y="9427"/>
                </a:lnTo>
                <a:lnTo>
                  <a:pt x="30632" y="9498"/>
                </a:lnTo>
                <a:lnTo>
                  <a:pt x="30612" y="9569"/>
                </a:lnTo>
                <a:lnTo>
                  <a:pt x="30590" y="9638"/>
                </a:lnTo>
                <a:lnTo>
                  <a:pt x="30567" y="9708"/>
                </a:lnTo>
                <a:lnTo>
                  <a:pt x="30542" y="9777"/>
                </a:lnTo>
                <a:lnTo>
                  <a:pt x="30515" y="9845"/>
                </a:lnTo>
                <a:lnTo>
                  <a:pt x="30486" y="9913"/>
                </a:lnTo>
                <a:lnTo>
                  <a:pt x="30456" y="9981"/>
                </a:lnTo>
                <a:lnTo>
                  <a:pt x="30422" y="10047"/>
                </a:lnTo>
                <a:lnTo>
                  <a:pt x="30388" y="10113"/>
                </a:lnTo>
                <a:lnTo>
                  <a:pt x="30351" y="10177"/>
                </a:lnTo>
                <a:lnTo>
                  <a:pt x="30313" y="10242"/>
                </a:lnTo>
                <a:lnTo>
                  <a:pt x="30273" y="10304"/>
                </a:lnTo>
                <a:lnTo>
                  <a:pt x="30231" y="10367"/>
                </a:lnTo>
                <a:lnTo>
                  <a:pt x="30187" y="10428"/>
                </a:lnTo>
                <a:lnTo>
                  <a:pt x="30141" y="10488"/>
                </a:lnTo>
                <a:lnTo>
                  <a:pt x="30094" y="10547"/>
                </a:lnTo>
                <a:lnTo>
                  <a:pt x="30044" y="10604"/>
                </a:lnTo>
                <a:lnTo>
                  <a:pt x="29993" y="10660"/>
                </a:lnTo>
                <a:lnTo>
                  <a:pt x="29940" y="10715"/>
                </a:lnTo>
                <a:lnTo>
                  <a:pt x="29886" y="10770"/>
                </a:lnTo>
                <a:lnTo>
                  <a:pt x="29829" y="10822"/>
                </a:lnTo>
                <a:lnTo>
                  <a:pt x="29775" y="10867"/>
                </a:lnTo>
                <a:lnTo>
                  <a:pt x="29719" y="10911"/>
                </a:lnTo>
                <a:lnTo>
                  <a:pt x="29662" y="10953"/>
                </a:lnTo>
                <a:lnTo>
                  <a:pt x="29605" y="10993"/>
                </a:lnTo>
                <a:lnTo>
                  <a:pt x="29548" y="11032"/>
                </a:lnTo>
                <a:lnTo>
                  <a:pt x="29489" y="11068"/>
                </a:lnTo>
                <a:lnTo>
                  <a:pt x="29431" y="11105"/>
                </a:lnTo>
                <a:lnTo>
                  <a:pt x="29372" y="11138"/>
                </a:lnTo>
                <a:lnTo>
                  <a:pt x="29311" y="11170"/>
                </a:lnTo>
                <a:lnTo>
                  <a:pt x="29251" y="11201"/>
                </a:lnTo>
                <a:lnTo>
                  <a:pt x="29191" y="11231"/>
                </a:lnTo>
                <a:lnTo>
                  <a:pt x="29129" y="11259"/>
                </a:lnTo>
                <a:lnTo>
                  <a:pt x="29068" y="11285"/>
                </a:lnTo>
                <a:lnTo>
                  <a:pt x="29005" y="11310"/>
                </a:lnTo>
                <a:lnTo>
                  <a:pt x="28943" y="11333"/>
                </a:lnTo>
                <a:lnTo>
                  <a:pt x="28880" y="11353"/>
                </a:lnTo>
                <a:lnTo>
                  <a:pt x="28817" y="11374"/>
                </a:lnTo>
                <a:lnTo>
                  <a:pt x="28753" y="11392"/>
                </a:lnTo>
                <a:lnTo>
                  <a:pt x="28689" y="11410"/>
                </a:lnTo>
                <a:lnTo>
                  <a:pt x="28625" y="11424"/>
                </a:lnTo>
                <a:lnTo>
                  <a:pt x="28561" y="11439"/>
                </a:lnTo>
                <a:lnTo>
                  <a:pt x="28496" y="11451"/>
                </a:lnTo>
                <a:lnTo>
                  <a:pt x="28431" y="11462"/>
                </a:lnTo>
                <a:lnTo>
                  <a:pt x="28366" y="11471"/>
                </a:lnTo>
                <a:lnTo>
                  <a:pt x="28301" y="11479"/>
                </a:lnTo>
                <a:lnTo>
                  <a:pt x="28236" y="11486"/>
                </a:lnTo>
                <a:lnTo>
                  <a:pt x="28170" y="11490"/>
                </a:lnTo>
                <a:lnTo>
                  <a:pt x="28105" y="11494"/>
                </a:lnTo>
                <a:lnTo>
                  <a:pt x="28039" y="11496"/>
                </a:lnTo>
                <a:lnTo>
                  <a:pt x="27974" y="11496"/>
                </a:lnTo>
                <a:lnTo>
                  <a:pt x="27908" y="11495"/>
                </a:lnTo>
                <a:lnTo>
                  <a:pt x="27843" y="11493"/>
                </a:lnTo>
                <a:lnTo>
                  <a:pt x="27777" y="11489"/>
                </a:lnTo>
                <a:lnTo>
                  <a:pt x="27711" y="11484"/>
                </a:lnTo>
                <a:lnTo>
                  <a:pt x="27646" y="11476"/>
                </a:lnTo>
                <a:lnTo>
                  <a:pt x="27580" y="11468"/>
                </a:lnTo>
                <a:lnTo>
                  <a:pt x="27516" y="11459"/>
                </a:lnTo>
                <a:lnTo>
                  <a:pt x="27450" y="11447"/>
                </a:lnTo>
                <a:lnTo>
                  <a:pt x="27386" y="11435"/>
                </a:lnTo>
                <a:lnTo>
                  <a:pt x="27320" y="11421"/>
                </a:lnTo>
                <a:lnTo>
                  <a:pt x="27255" y="11405"/>
                </a:lnTo>
                <a:lnTo>
                  <a:pt x="27192" y="11389"/>
                </a:lnTo>
                <a:lnTo>
                  <a:pt x="27127" y="11371"/>
                </a:lnTo>
                <a:lnTo>
                  <a:pt x="27064" y="11351"/>
                </a:lnTo>
                <a:lnTo>
                  <a:pt x="27000" y="11331"/>
                </a:lnTo>
                <a:lnTo>
                  <a:pt x="26937" y="11308"/>
                </a:lnTo>
                <a:lnTo>
                  <a:pt x="26874" y="11284"/>
                </a:lnTo>
                <a:lnTo>
                  <a:pt x="26812" y="11259"/>
                </a:lnTo>
                <a:lnTo>
                  <a:pt x="26751" y="11233"/>
                </a:lnTo>
                <a:lnTo>
                  <a:pt x="26689" y="11205"/>
                </a:lnTo>
                <a:lnTo>
                  <a:pt x="26628" y="11175"/>
                </a:lnTo>
                <a:lnTo>
                  <a:pt x="26567" y="11144"/>
                </a:lnTo>
                <a:lnTo>
                  <a:pt x="26507" y="11113"/>
                </a:lnTo>
                <a:lnTo>
                  <a:pt x="26448" y="11080"/>
                </a:lnTo>
                <a:lnTo>
                  <a:pt x="26388" y="11044"/>
                </a:lnTo>
                <a:lnTo>
                  <a:pt x="26330" y="11009"/>
                </a:lnTo>
                <a:lnTo>
                  <a:pt x="26272" y="10971"/>
                </a:lnTo>
                <a:lnTo>
                  <a:pt x="26214" y="10933"/>
                </a:lnTo>
                <a:lnTo>
                  <a:pt x="26158" y="10892"/>
                </a:lnTo>
                <a:lnTo>
                  <a:pt x="26102" y="10852"/>
                </a:lnTo>
                <a:lnTo>
                  <a:pt x="26047" y="10809"/>
                </a:lnTo>
                <a:lnTo>
                  <a:pt x="25992" y="10765"/>
                </a:lnTo>
                <a:lnTo>
                  <a:pt x="25937" y="10720"/>
                </a:lnTo>
                <a:lnTo>
                  <a:pt x="25884" y="10673"/>
                </a:lnTo>
                <a:lnTo>
                  <a:pt x="25840" y="10644"/>
                </a:lnTo>
                <a:lnTo>
                  <a:pt x="25797" y="10618"/>
                </a:lnTo>
                <a:lnTo>
                  <a:pt x="25756" y="10593"/>
                </a:lnTo>
                <a:lnTo>
                  <a:pt x="25718" y="10571"/>
                </a:lnTo>
                <a:lnTo>
                  <a:pt x="25681" y="10551"/>
                </a:lnTo>
                <a:lnTo>
                  <a:pt x="25646" y="10533"/>
                </a:lnTo>
                <a:lnTo>
                  <a:pt x="25613" y="10518"/>
                </a:lnTo>
                <a:lnTo>
                  <a:pt x="25581" y="10503"/>
                </a:lnTo>
                <a:lnTo>
                  <a:pt x="25550" y="10492"/>
                </a:lnTo>
                <a:lnTo>
                  <a:pt x="25521" y="10480"/>
                </a:lnTo>
                <a:lnTo>
                  <a:pt x="25493" y="10472"/>
                </a:lnTo>
                <a:lnTo>
                  <a:pt x="25466" y="10464"/>
                </a:lnTo>
                <a:lnTo>
                  <a:pt x="25440" y="10457"/>
                </a:lnTo>
                <a:lnTo>
                  <a:pt x="25414" y="10452"/>
                </a:lnTo>
                <a:lnTo>
                  <a:pt x="25389" y="10448"/>
                </a:lnTo>
                <a:lnTo>
                  <a:pt x="25364" y="10445"/>
                </a:lnTo>
                <a:lnTo>
                  <a:pt x="3051" y="10445"/>
                </a:lnTo>
                <a:lnTo>
                  <a:pt x="2972" y="10444"/>
                </a:lnTo>
                <a:lnTo>
                  <a:pt x="2894" y="10442"/>
                </a:lnTo>
                <a:lnTo>
                  <a:pt x="2816" y="10437"/>
                </a:lnTo>
                <a:lnTo>
                  <a:pt x="2739" y="10429"/>
                </a:lnTo>
                <a:lnTo>
                  <a:pt x="2662" y="10421"/>
                </a:lnTo>
                <a:lnTo>
                  <a:pt x="2586" y="10411"/>
                </a:lnTo>
                <a:lnTo>
                  <a:pt x="2511" y="10398"/>
                </a:lnTo>
                <a:lnTo>
                  <a:pt x="2436" y="10383"/>
                </a:lnTo>
                <a:lnTo>
                  <a:pt x="2362" y="10367"/>
                </a:lnTo>
                <a:lnTo>
                  <a:pt x="2288" y="10349"/>
                </a:lnTo>
                <a:lnTo>
                  <a:pt x="2215" y="10329"/>
                </a:lnTo>
                <a:lnTo>
                  <a:pt x="2143" y="10309"/>
                </a:lnTo>
                <a:lnTo>
                  <a:pt x="2073" y="10285"/>
                </a:lnTo>
                <a:lnTo>
                  <a:pt x="2002" y="10261"/>
                </a:lnTo>
                <a:lnTo>
                  <a:pt x="1932" y="10234"/>
                </a:lnTo>
                <a:lnTo>
                  <a:pt x="1863" y="10205"/>
                </a:lnTo>
                <a:lnTo>
                  <a:pt x="1795" y="10176"/>
                </a:lnTo>
                <a:lnTo>
                  <a:pt x="1728" y="10144"/>
                </a:lnTo>
                <a:lnTo>
                  <a:pt x="1661" y="10112"/>
                </a:lnTo>
                <a:lnTo>
                  <a:pt x="1597" y="10077"/>
                </a:lnTo>
                <a:lnTo>
                  <a:pt x="1532" y="10041"/>
                </a:lnTo>
                <a:lnTo>
                  <a:pt x="1469" y="10004"/>
                </a:lnTo>
                <a:lnTo>
                  <a:pt x="1406" y="9965"/>
                </a:lnTo>
                <a:lnTo>
                  <a:pt x="1345" y="9924"/>
                </a:lnTo>
                <a:lnTo>
                  <a:pt x="1285" y="9883"/>
                </a:lnTo>
                <a:lnTo>
                  <a:pt x="1225" y="9839"/>
                </a:lnTo>
                <a:lnTo>
                  <a:pt x="1167" y="9794"/>
                </a:lnTo>
                <a:lnTo>
                  <a:pt x="1110" y="9749"/>
                </a:lnTo>
                <a:lnTo>
                  <a:pt x="1055" y="9702"/>
                </a:lnTo>
                <a:lnTo>
                  <a:pt x="999" y="9653"/>
                </a:lnTo>
                <a:lnTo>
                  <a:pt x="945" y="9603"/>
                </a:lnTo>
                <a:lnTo>
                  <a:pt x="893" y="9552"/>
                </a:lnTo>
                <a:lnTo>
                  <a:pt x="842" y="9500"/>
                </a:lnTo>
                <a:lnTo>
                  <a:pt x="792" y="9446"/>
                </a:lnTo>
                <a:lnTo>
                  <a:pt x="743" y="9392"/>
                </a:lnTo>
                <a:lnTo>
                  <a:pt x="696" y="9335"/>
                </a:lnTo>
                <a:lnTo>
                  <a:pt x="651" y="9278"/>
                </a:lnTo>
                <a:lnTo>
                  <a:pt x="606" y="9220"/>
                </a:lnTo>
                <a:lnTo>
                  <a:pt x="562" y="9161"/>
                </a:lnTo>
                <a:lnTo>
                  <a:pt x="521" y="9100"/>
                </a:lnTo>
                <a:lnTo>
                  <a:pt x="480" y="9039"/>
                </a:lnTo>
                <a:lnTo>
                  <a:pt x="441" y="8976"/>
                </a:lnTo>
                <a:lnTo>
                  <a:pt x="404" y="8913"/>
                </a:lnTo>
                <a:lnTo>
                  <a:pt x="367" y="8849"/>
                </a:lnTo>
                <a:lnTo>
                  <a:pt x="333" y="8784"/>
                </a:lnTo>
                <a:lnTo>
                  <a:pt x="301" y="8717"/>
                </a:lnTo>
                <a:lnTo>
                  <a:pt x="270" y="8651"/>
                </a:lnTo>
                <a:lnTo>
                  <a:pt x="239" y="8582"/>
                </a:lnTo>
                <a:lnTo>
                  <a:pt x="211" y="8513"/>
                </a:lnTo>
                <a:lnTo>
                  <a:pt x="185" y="8444"/>
                </a:lnTo>
                <a:lnTo>
                  <a:pt x="160" y="8373"/>
                </a:lnTo>
                <a:lnTo>
                  <a:pt x="136" y="8302"/>
                </a:lnTo>
                <a:lnTo>
                  <a:pt x="116" y="8230"/>
                </a:lnTo>
                <a:lnTo>
                  <a:pt x="96" y="8157"/>
                </a:lnTo>
                <a:lnTo>
                  <a:pt x="78" y="8083"/>
                </a:lnTo>
                <a:lnTo>
                  <a:pt x="61" y="8010"/>
                </a:lnTo>
                <a:lnTo>
                  <a:pt x="47" y="7935"/>
                </a:lnTo>
                <a:lnTo>
                  <a:pt x="34" y="7860"/>
                </a:lnTo>
                <a:lnTo>
                  <a:pt x="24" y="7784"/>
                </a:lnTo>
                <a:lnTo>
                  <a:pt x="16" y="7707"/>
                </a:lnTo>
                <a:lnTo>
                  <a:pt x="8" y="7630"/>
                </a:lnTo>
                <a:lnTo>
                  <a:pt x="4" y="7552"/>
                </a:lnTo>
                <a:lnTo>
                  <a:pt x="1" y="7474"/>
                </a:lnTo>
                <a:lnTo>
                  <a:pt x="0" y="7394"/>
                </a:lnTo>
                <a:lnTo>
                  <a:pt x="0" y="3050"/>
                </a:lnTo>
                <a:lnTo>
                  <a:pt x="1" y="2971"/>
                </a:lnTo>
                <a:lnTo>
                  <a:pt x="4" y="2893"/>
                </a:lnTo>
                <a:lnTo>
                  <a:pt x="8" y="2815"/>
                </a:lnTo>
                <a:lnTo>
                  <a:pt x="16" y="2738"/>
                </a:lnTo>
                <a:lnTo>
                  <a:pt x="24" y="2661"/>
                </a:lnTo>
                <a:lnTo>
                  <a:pt x="34" y="2585"/>
                </a:lnTo>
                <a:lnTo>
                  <a:pt x="47" y="2510"/>
                </a:lnTo>
                <a:lnTo>
                  <a:pt x="61" y="2435"/>
                </a:lnTo>
                <a:lnTo>
                  <a:pt x="78" y="2361"/>
                </a:lnTo>
                <a:lnTo>
                  <a:pt x="96" y="2288"/>
                </a:lnTo>
                <a:lnTo>
                  <a:pt x="116" y="2215"/>
                </a:lnTo>
                <a:lnTo>
                  <a:pt x="136" y="2143"/>
                </a:lnTo>
                <a:lnTo>
                  <a:pt x="160" y="2072"/>
                </a:lnTo>
                <a:lnTo>
                  <a:pt x="185" y="2001"/>
                </a:lnTo>
                <a:lnTo>
                  <a:pt x="211" y="1932"/>
                </a:lnTo>
                <a:lnTo>
                  <a:pt x="239" y="1863"/>
                </a:lnTo>
                <a:lnTo>
                  <a:pt x="270" y="1795"/>
                </a:lnTo>
                <a:lnTo>
                  <a:pt x="301" y="1728"/>
                </a:lnTo>
                <a:lnTo>
                  <a:pt x="333" y="1661"/>
                </a:lnTo>
                <a:lnTo>
                  <a:pt x="367" y="1596"/>
                </a:lnTo>
                <a:lnTo>
                  <a:pt x="404" y="1532"/>
                </a:lnTo>
                <a:lnTo>
                  <a:pt x="441" y="1468"/>
                </a:lnTo>
                <a:lnTo>
                  <a:pt x="480" y="1406"/>
                </a:lnTo>
                <a:lnTo>
                  <a:pt x="521" y="1345"/>
                </a:lnTo>
                <a:lnTo>
                  <a:pt x="562" y="1284"/>
                </a:lnTo>
                <a:lnTo>
                  <a:pt x="606" y="1225"/>
                </a:lnTo>
                <a:lnTo>
                  <a:pt x="651" y="1167"/>
                </a:lnTo>
                <a:lnTo>
                  <a:pt x="696" y="1109"/>
                </a:lnTo>
                <a:lnTo>
                  <a:pt x="743" y="1054"/>
                </a:lnTo>
                <a:lnTo>
                  <a:pt x="792" y="999"/>
                </a:lnTo>
                <a:lnTo>
                  <a:pt x="842" y="946"/>
                </a:lnTo>
                <a:lnTo>
                  <a:pt x="893" y="893"/>
                </a:lnTo>
                <a:lnTo>
                  <a:pt x="945" y="842"/>
                </a:lnTo>
                <a:lnTo>
                  <a:pt x="999" y="792"/>
                </a:lnTo>
                <a:lnTo>
                  <a:pt x="1055" y="744"/>
                </a:lnTo>
                <a:lnTo>
                  <a:pt x="1110" y="696"/>
                </a:lnTo>
                <a:lnTo>
                  <a:pt x="1167" y="650"/>
                </a:lnTo>
                <a:lnTo>
                  <a:pt x="1225" y="606"/>
                </a:lnTo>
                <a:lnTo>
                  <a:pt x="1285" y="563"/>
                </a:lnTo>
                <a:lnTo>
                  <a:pt x="1345" y="520"/>
                </a:lnTo>
                <a:lnTo>
                  <a:pt x="1406" y="481"/>
                </a:lnTo>
                <a:lnTo>
                  <a:pt x="1469" y="441"/>
                </a:lnTo>
                <a:lnTo>
                  <a:pt x="1532" y="404"/>
                </a:lnTo>
                <a:lnTo>
                  <a:pt x="1597" y="368"/>
                </a:lnTo>
                <a:lnTo>
                  <a:pt x="1661" y="334"/>
                </a:lnTo>
                <a:lnTo>
                  <a:pt x="1728" y="301"/>
                </a:lnTo>
                <a:lnTo>
                  <a:pt x="1795" y="270"/>
                </a:lnTo>
                <a:lnTo>
                  <a:pt x="1863" y="239"/>
                </a:lnTo>
                <a:lnTo>
                  <a:pt x="1932" y="211"/>
                </a:lnTo>
                <a:lnTo>
                  <a:pt x="2002" y="185"/>
                </a:lnTo>
                <a:lnTo>
                  <a:pt x="2073" y="160"/>
                </a:lnTo>
                <a:lnTo>
                  <a:pt x="2143" y="137"/>
                </a:lnTo>
                <a:lnTo>
                  <a:pt x="2215" y="116"/>
                </a:lnTo>
                <a:lnTo>
                  <a:pt x="2288" y="96"/>
                </a:lnTo>
                <a:lnTo>
                  <a:pt x="2362" y="78"/>
                </a:lnTo>
                <a:lnTo>
                  <a:pt x="2436" y="61"/>
                </a:lnTo>
                <a:lnTo>
                  <a:pt x="2511" y="48"/>
                </a:lnTo>
                <a:lnTo>
                  <a:pt x="2586" y="35"/>
                </a:lnTo>
                <a:lnTo>
                  <a:pt x="2662" y="24"/>
                </a:lnTo>
                <a:lnTo>
                  <a:pt x="2739" y="16"/>
                </a:lnTo>
                <a:lnTo>
                  <a:pt x="2816" y="8"/>
                </a:lnTo>
                <a:lnTo>
                  <a:pt x="2894" y="4"/>
                </a:lnTo>
                <a:lnTo>
                  <a:pt x="2972" y="1"/>
                </a:lnTo>
                <a:lnTo>
                  <a:pt x="3051" y="0"/>
                </a:lnTo>
                <a:lnTo>
                  <a:pt x="25929" y="0"/>
                </a:lnTo>
                <a:lnTo>
                  <a:pt x="26007" y="1"/>
                </a:lnTo>
                <a:lnTo>
                  <a:pt x="26086" y="4"/>
                </a:lnTo>
                <a:lnTo>
                  <a:pt x="26163" y="8"/>
                </a:lnTo>
                <a:lnTo>
                  <a:pt x="26240" y="16"/>
                </a:lnTo>
                <a:lnTo>
                  <a:pt x="26317" y="24"/>
                </a:lnTo>
                <a:lnTo>
                  <a:pt x="26393" y="35"/>
                </a:lnTo>
                <a:lnTo>
                  <a:pt x="26469" y="48"/>
                </a:lnTo>
                <a:lnTo>
                  <a:pt x="26543" y="61"/>
                </a:lnTo>
                <a:lnTo>
                  <a:pt x="26618" y="78"/>
                </a:lnTo>
                <a:lnTo>
                  <a:pt x="26691" y="96"/>
                </a:lnTo>
                <a:lnTo>
                  <a:pt x="26764" y="116"/>
                </a:lnTo>
                <a:lnTo>
                  <a:pt x="26836" y="137"/>
                </a:lnTo>
                <a:lnTo>
                  <a:pt x="26908" y="160"/>
                </a:lnTo>
                <a:lnTo>
                  <a:pt x="26977" y="185"/>
                </a:lnTo>
                <a:lnTo>
                  <a:pt x="27047" y="211"/>
                </a:lnTo>
                <a:lnTo>
                  <a:pt x="27117" y="239"/>
                </a:lnTo>
                <a:lnTo>
                  <a:pt x="27185" y="270"/>
                </a:lnTo>
                <a:lnTo>
                  <a:pt x="27251" y="301"/>
                </a:lnTo>
                <a:lnTo>
                  <a:pt x="27318" y="334"/>
                </a:lnTo>
                <a:lnTo>
                  <a:pt x="27383" y="368"/>
                </a:lnTo>
                <a:lnTo>
                  <a:pt x="27448" y="404"/>
                </a:lnTo>
                <a:lnTo>
                  <a:pt x="27510" y="441"/>
                </a:lnTo>
                <a:lnTo>
                  <a:pt x="27573" y="481"/>
                </a:lnTo>
                <a:lnTo>
                  <a:pt x="27634" y="520"/>
                </a:lnTo>
                <a:lnTo>
                  <a:pt x="27695" y="563"/>
                </a:lnTo>
                <a:lnTo>
                  <a:pt x="27754" y="606"/>
                </a:lnTo>
                <a:lnTo>
                  <a:pt x="27812" y="650"/>
                </a:lnTo>
                <a:lnTo>
                  <a:pt x="27870" y="696"/>
                </a:lnTo>
                <a:lnTo>
                  <a:pt x="27926" y="744"/>
                </a:lnTo>
                <a:lnTo>
                  <a:pt x="27980" y="792"/>
                </a:lnTo>
                <a:lnTo>
                  <a:pt x="28034" y="842"/>
                </a:lnTo>
                <a:lnTo>
                  <a:pt x="28086" y="893"/>
                </a:lnTo>
                <a:lnTo>
                  <a:pt x="28137" y="946"/>
                </a:lnTo>
                <a:lnTo>
                  <a:pt x="28187" y="999"/>
                </a:lnTo>
                <a:lnTo>
                  <a:pt x="28236" y="1054"/>
                </a:lnTo>
                <a:lnTo>
                  <a:pt x="28283" y="1109"/>
                </a:lnTo>
                <a:lnTo>
                  <a:pt x="28330" y="1167"/>
                </a:lnTo>
                <a:lnTo>
                  <a:pt x="28373" y="1225"/>
                </a:lnTo>
                <a:lnTo>
                  <a:pt x="28417" y="1284"/>
                </a:lnTo>
                <a:lnTo>
                  <a:pt x="28459" y="1345"/>
                </a:lnTo>
                <a:lnTo>
                  <a:pt x="28499" y="1406"/>
                </a:lnTo>
                <a:lnTo>
                  <a:pt x="28538" y="1468"/>
                </a:lnTo>
                <a:lnTo>
                  <a:pt x="28575" y="1532"/>
                </a:lnTo>
                <a:lnTo>
                  <a:pt x="28612" y="1596"/>
                </a:lnTo>
                <a:lnTo>
                  <a:pt x="28646" y="1661"/>
                </a:lnTo>
                <a:lnTo>
                  <a:pt x="28680" y="1728"/>
                </a:lnTo>
                <a:lnTo>
                  <a:pt x="28711" y="1795"/>
                </a:lnTo>
                <a:lnTo>
                  <a:pt x="28740" y="1863"/>
                </a:lnTo>
                <a:lnTo>
                  <a:pt x="28768" y="1932"/>
                </a:lnTo>
                <a:lnTo>
                  <a:pt x="28795" y="2001"/>
                </a:lnTo>
                <a:lnTo>
                  <a:pt x="28820" y="2072"/>
                </a:lnTo>
                <a:lnTo>
                  <a:pt x="28843" y="2143"/>
                </a:lnTo>
                <a:lnTo>
                  <a:pt x="28865" y="2215"/>
                </a:lnTo>
                <a:lnTo>
                  <a:pt x="28884" y="2288"/>
                </a:lnTo>
                <a:lnTo>
                  <a:pt x="28902" y="2361"/>
                </a:lnTo>
                <a:lnTo>
                  <a:pt x="28918" y="2435"/>
                </a:lnTo>
                <a:lnTo>
                  <a:pt x="28933" y="2510"/>
                </a:lnTo>
                <a:lnTo>
                  <a:pt x="28945" y="2585"/>
                </a:lnTo>
                <a:lnTo>
                  <a:pt x="28955" y="2661"/>
                </a:lnTo>
                <a:lnTo>
                  <a:pt x="28965" y="2738"/>
                </a:lnTo>
                <a:lnTo>
                  <a:pt x="28971" y="2815"/>
                </a:lnTo>
                <a:lnTo>
                  <a:pt x="28976" y="2893"/>
                </a:lnTo>
                <a:lnTo>
                  <a:pt x="28979" y="2971"/>
                </a:lnTo>
                <a:lnTo>
                  <a:pt x="28980" y="3050"/>
                </a:lnTo>
                <a:lnTo>
                  <a:pt x="28980" y="5222"/>
                </a:lnTo>
                <a:lnTo>
                  <a:pt x="28979" y="5273"/>
                </a:lnTo>
                <a:lnTo>
                  <a:pt x="28978" y="5323"/>
                </a:lnTo>
                <a:lnTo>
                  <a:pt x="28974" y="5373"/>
                </a:lnTo>
                <a:lnTo>
                  <a:pt x="28969" y="5422"/>
                </a:lnTo>
                <a:lnTo>
                  <a:pt x="28965" y="5447"/>
                </a:lnTo>
                <a:lnTo>
                  <a:pt x="28961" y="5471"/>
                </a:lnTo>
                <a:lnTo>
                  <a:pt x="28955" y="5495"/>
                </a:lnTo>
                <a:lnTo>
                  <a:pt x="28950" y="5518"/>
                </a:lnTo>
                <a:lnTo>
                  <a:pt x="28943" y="5542"/>
                </a:lnTo>
                <a:lnTo>
                  <a:pt x="28936" y="5565"/>
                </a:lnTo>
                <a:lnTo>
                  <a:pt x="28927" y="5588"/>
                </a:lnTo>
                <a:lnTo>
                  <a:pt x="28918" y="5610"/>
                </a:lnTo>
                <a:lnTo>
                  <a:pt x="28825" y="5605"/>
                </a:lnTo>
                <a:lnTo>
                  <a:pt x="28733" y="5603"/>
                </a:lnTo>
                <a:lnTo>
                  <a:pt x="28640" y="5603"/>
                </a:lnTo>
                <a:lnTo>
                  <a:pt x="28548" y="5605"/>
                </a:lnTo>
                <a:lnTo>
                  <a:pt x="28456" y="5610"/>
                </a:lnTo>
                <a:lnTo>
                  <a:pt x="28364" y="5617"/>
                </a:lnTo>
                <a:lnTo>
                  <a:pt x="28274" y="5625"/>
                </a:lnTo>
                <a:lnTo>
                  <a:pt x="28183" y="5637"/>
                </a:lnTo>
                <a:lnTo>
                  <a:pt x="28092" y="5649"/>
                </a:lnTo>
                <a:lnTo>
                  <a:pt x="28003" y="5665"/>
                </a:lnTo>
                <a:lnTo>
                  <a:pt x="27913" y="5682"/>
                </a:lnTo>
                <a:lnTo>
                  <a:pt x="27825" y="5702"/>
                </a:lnTo>
                <a:lnTo>
                  <a:pt x="27737" y="5725"/>
                </a:lnTo>
                <a:lnTo>
                  <a:pt x="27650" y="5749"/>
                </a:lnTo>
                <a:lnTo>
                  <a:pt x="27564" y="5776"/>
                </a:lnTo>
                <a:lnTo>
                  <a:pt x="27478" y="5805"/>
                </a:lnTo>
                <a:lnTo>
                  <a:pt x="27437" y="5821"/>
                </a:lnTo>
                <a:lnTo>
                  <a:pt x="27394" y="5836"/>
                </a:lnTo>
                <a:lnTo>
                  <a:pt x="27352" y="5853"/>
                </a:lnTo>
                <a:lnTo>
                  <a:pt x="27311" y="5870"/>
                </a:lnTo>
                <a:lnTo>
                  <a:pt x="27269" y="5887"/>
                </a:lnTo>
                <a:lnTo>
                  <a:pt x="27228" y="5906"/>
                </a:lnTo>
                <a:lnTo>
                  <a:pt x="27187" y="5925"/>
                </a:lnTo>
                <a:lnTo>
                  <a:pt x="27147" y="5945"/>
                </a:lnTo>
                <a:lnTo>
                  <a:pt x="27107" y="5964"/>
                </a:lnTo>
                <a:lnTo>
                  <a:pt x="27066" y="5985"/>
                </a:lnTo>
                <a:lnTo>
                  <a:pt x="27026" y="6007"/>
                </a:lnTo>
                <a:lnTo>
                  <a:pt x="26988" y="6029"/>
                </a:lnTo>
                <a:lnTo>
                  <a:pt x="26948" y="6051"/>
                </a:lnTo>
                <a:lnTo>
                  <a:pt x="26910" y="6075"/>
                </a:lnTo>
                <a:lnTo>
                  <a:pt x="26871" y="6098"/>
                </a:lnTo>
                <a:lnTo>
                  <a:pt x="26833" y="6123"/>
                </a:lnTo>
                <a:lnTo>
                  <a:pt x="26795" y="6148"/>
                </a:lnTo>
                <a:lnTo>
                  <a:pt x="26758" y="6173"/>
                </a:lnTo>
                <a:lnTo>
                  <a:pt x="26721" y="6199"/>
                </a:lnTo>
                <a:lnTo>
                  <a:pt x="26684" y="6226"/>
                </a:lnTo>
                <a:lnTo>
                  <a:pt x="26648" y="6253"/>
                </a:lnTo>
                <a:lnTo>
                  <a:pt x="26612" y="6281"/>
                </a:lnTo>
                <a:lnTo>
                  <a:pt x="26577" y="6309"/>
                </a:lnTo>
                <a:lnTo>
                  <a:pt x="26541" y="6338"/>
                </a:lnTo>
                <a:lnTo>
                  <a:pt x="26507" y="6368"/>
                </a:lnTo>
                <a:lnTo>
                  <a:pt x="26473" y="6398"/>
                </a:lnTo>
                <a:lnTo>
                  <a:pt x="26438" y="6430"/>
                </a:lnTo>
                <a:lnTo>
                  <a:pt x="26405" y="6462"/>
                </a:lnTo>
                <a:lnTo>
                  <a:pt x="26372" y="6494"/>
                </a:lnTo>
                <a:lnTo>
                  <a:pt x="26339" y="6526"/>
                </a:lnTo>
                <a:lnTo>
                  <a:pt x="26307" y="6560"/>
                </a:lnTo>
                <a:lnTo>
                  <a:pt x="26275" y="6594"/>
                </a:lnTo>
                <a:lnTo>
                  <a:pt x="26232" y="6643"/>
                </a:lnTo>
                <a:lnTo>
                  <a:pt x="26191" y="6694"/>
                </a:lnTo>
                <a:lnTo>
                  <a:pt x="26152" y="6744"/>
                </a:lnTo>
                <a:lnTo>
                  <a:pt x="26113" y="6796"/>
                </a:lnTo>
                <a:lnTo>
                  <a:pt x="26076" y="6848"/>
                </a:lnTo>
                <a:lnTo>
                  <a:pt x="26041" y="6901"/>
                </a:lnTo>
                <a:lnTo>
                  <a:pt x="26006" y="6954"/>
                </a:lnTo>
                <a:lnTo>
                  <a:pt x="25973" y="7008"/>
                </a:lnTo>
                <a:lnTo>
                  <a:pt x="25942" y="7063"/>
                </a:lnTo>
                <a:lnTo>
                  <a:pt x="25911" y="7119"/>
                </a:lnTo>
                <a:lnTo>
                  <a:pt x="25882" y="7174"/>
                </a:lnTo>
                <a:lnTo>
                  <a:pt x="25855" y="7231"/>
                </a:lnTo>
                <a:lnTo>
                  <a:pt x="25829" y="7287"/>
                </a:lnTo>
                <a:lnTo>
                  <a:pt x="25804" y="7344"/>
                </a:lnTo>
                <a:lnTo>
                  <a:pt x="25780" y="7403"/>
                </a:lnTo>
                <a:lnTo>
                  <a:pt x="25758" y="7461"/>
                </a:lnTo>
                <a:lnTo>
                  <a:pt x="25738" y="7519"/>
                </a:lnTo>
                <a:lnTo>
                  <a:pt x="25719" y="7578"/>
                </a:lnTo>
                <a:lnTo>
                  <a:pt x="25701" y="7637"/>
                </a:lnTo>
                <a:lnTo>
                  <a:pt x="25684" y="7697"/>
                </a:lnTo>
                <a:lnTo>
                  <a:pt x="25669" y="7757"/>
                </a:lnTo>
                <a:lnTo>
                  <a:pt x="25655" y="7817"/>
                </a:lnTo>
                <a:lnTo>
                  <a:pt x="25643" y="7877"/>
                </a:lnTo>
                <a:lnTo>
                  <a:pt x="25631" y="7938"/>
                </a:lnTo>
                <a:lnTo>
                  <a:pt x="25622" y="7998"/>
                </a:lnTo>
                <a:lnTo>
                  <a:pt x="25614" y="8058"/>
                </a:lnTo>
                <a:lnTo>
                  <a:pt x="25606" y="8120"/>
                </a:lnTo>
                <a:lnTo>
                  <a:pt x="25601" y="8180"/>
                </a:lnTo>
                <a:lnTo>
                  <a:pt x="25597" y="8242"/>
                </a:lnTo>
                <a:lnTo>
                  <a:pt x="25595" y="8303"/>
                </a:lnTo>
                <a:lnTo>
                  <a:pt x="25593" y="8363"/>
                </a:lnTo>
                <a:lnTo>
                  <a:pt x="25593" y="8425"/>
                </a:lnTo>
                <a:lnTo>
                  <a:pt x="25595" y="8486"/>
                </a:lnTo>
                <a:lnTo>
                  <a:pt x="25597" y="8547"/>
                </a:lnTo>
                <a:lnTo>
                  <a:pt x="25601" y="8608"/>
                </a:lnTo>
                <a:lnTo>
                  <a:pt x="25607" y="8668"/>
                </a:lnTo>
                <a:lnTo>
                  <a:pt x="25614" y="8729"/>
                </a:lnTo>
                <a:lnTo>
                  <a:pt x="25622" y="8789"/>
                </a:lnTo>
                <a:lnTo>
                  <a:pt x="25632" y="8849"/>
                </a:lnTo>
                <a:lnTo>
                  <a:pt x="25644" y="8910"/>
                </a:lnTo>
                <a:lnTo>
                  <a:pt x="25656" y="8969"/>
                </a:lnTo>
                <a:lnTo>
                  <a:pt x="25670" y="9028"/>
                </a:lnTo>
                <a:lnTo>
                  <a:pt x="25686" y="9088"/>
                </a:lnTo>
                <a:lnTo>
                  <a:pt x="25702" y="9146"/>
                </a:lnTo>
                <a:lnTo>
                  <a:pt x="25721" y="9204"/>
                </a:lnTo>
                <a:lnTo>
                  <a:pt x="25740" y="9263"/>
                </a:lnTo>
                <a:lnTo>
                  <a:pt x="25762" y="9320"/>
                </a:lnTo>
                <a:lnTo>
                  <a:pt x="25783" y="9377"/>
                </a:lnTo>
                <a:lnTo>
                  <a:pt x="25807" y="9434"/>
                </a:lnTo>
                <a:lnTo>
                  <a:pt x="25832" y="9490"/>
                </a:lnTo>
                <a:lnTo>
                  <a:pt x="25859" y="9546"/>
                </a:lnTo>
                <a:lnTo>
                  <a:pt x="25888" y="9601"/>
                </a:lnTo>
                <a:lnTo>
                  <a:pt x="25917" y="9655"/>
                </a:lnTo>
                <a:lnTo>
                  <a:pt x="25948" y="9709"/>
                </a:lnTo>
                <a:lnTo>
                  <a:pt x="25980" y="9762"/>
                </a:lnTo>
                <a:lnTo>
                  <a:pt x="26015" y="9815"/>
                </a:lnTo>
                <a:lnTo>
                  <a:pt x="26050" y="9867"/>
                </a:lnTo>
                <a:lnTo>
                  <a:pt x="26086" y="9918"/>
                </a:lnTo>
                <a:lnTo>
                  <a:pt x="26124" y="9969"/>
                </a:lnTo>
                <a:lnTo>
                  <a:pt x="26163" y="10018"/>
                </a:lnTo>
                <a:lnTo>
                  <a:pt x="26205" y="10067"/>
                </a:lnTo>
                <a:lnTo>
                  <a:pt x="26247" y="10116"/>
                </a:lnTo>
                <a:lnTo>
                  <a:pt x="26290" y="10163"/>
                </a:lnTo>
                <a:lnTo>
                  <a:pt x="26336" y="10210"/>
                </a:lnTo>
                <a:lnTo>
                  <a:pt x="26383" y="10254"/>
                </a:lnTo>
                <a:lnTo>
                  <a:pt x="26430" y="10298"/>
                </a:lnTo>
                <a:lnTo>
                  <a:pt x="26479" y="10340"/>
                </a:lnTo>
                <a:lnTo>
                  <a:pt x="26528" y="10380"/>
                </a:lnTo>
                <a:lnTo>
                  <a:pt x="26579" y="10419"/>
                </a:lnTo>
                <a:lnTo>
                  <a:pt x="26630" y="10456"/>
                </a:lnTo>
                <a:lnTo>
                  <a:pt x="26682" y="10492"/>
                </a:lnTo>
                <a:lnTo>
                  <a:pt x="26735" y="10525"/>
                </a:lnTo>
                <a:lnTo>
                  <a:pt x="26788" y="10557"/>
                </a:lnTo>
                <a:lnTo>
                  <a:pt x="26843" y="10588"/>
                </a:lnTo>
                <a:lnTo>
                  <a:pt x="26897" y="10618"/>
                </a:lnTo>
                <a:lnTo>
                  <a:pt x="26954" y="10645"/>
                </a:lnTo>
                <a:lnTo>
                  <a:pt x="27010" y="10671"/>
                </a:lnTo>
                <a:lnTo>
                  <a:pt x="27067" y="10695"/>
                </a:lnTo>
                <a:lnTo>
                  <a:pt x="27124" y="10718"/>
                </a:lnTo>
                <a:lnTo>
                  <a:pt x="27182" y="10738"/>
                </a:lnTo>
                <a:lnTo>
                  <a:pt x="27240" y="10758"/>
                </a:lnTo>
                <a:lnTo>
                  <a:pt x="27298" y="10776"/>
                </a:lnTo>
                <a:lnTo>
                  <a:pt x="27357" y="10792"/>
                </a:lnTo>
                <a:lnTo>
                  <a:pt x="27417" y="10807"/>
                </a:lnTo>
                <a:lnTo>
                  <a:pt x="27476" y="10821"/>
                </a:lnTo>
                <a:lnTo>
                  <a:pt x="27535" y="10832"/>
                </a:lnTo>
                <a:lnTo>
                  <a:pt x="27596" y="10841"/>
                </a:lnTo>
                <a:lnTo>
                  <a:pt x="27655" y="10850"/>
                </a:lnTo>
                <a:lnTo>
                  <a:pt x="27716" y="10857"/>
                </a:lnTo>
                <a:lnTo>
                  <a:pt x="27776" y="10862"/>
                </a:lnTo>
                <a:lnTo>
                  <a:pt x="27836" y="10865"/>
                </a:lnTo>
                <a:lnTo>
                  <a:pt x="27897" y="10867"/>
                </a:lnTo>
                <a:lnTo>
                  <a:pt x="27956" y="10868"/>
                </a:lnTo>
                <a:lnTo>
                  <a:pt x="28016" y="10867"/>
                </a:lnTo>
                <a:lnTo>
                  <a:pt x="28077" y="10864"/>
                </a:lnTo>
                <a:lnTo>
                  <a:pt x="28136" y="10860"/>
                </a:lnTo>
                <a:lnTo>
                  <a:pt x="28195" y="10854"/>
                </a:lnTo>
                <a:lnTo>
                  <a:pt x="28255" y="10847"/>
                </a:lnTo>
                <a:lnTo>
                  <a:pt x="28314" y="10838"/>
                </a:lnTo>
                <a:lnTo>
                  <a:pt x="28372" y="10828"/>
                </a:lnTo>
                <a:lnTo>
                  <a:pt x="28431" y="10815"/>
                </a:lnTo>
                <a:lnTo>
                  <a:pt x="28488" y="10802"/>
                </a:lnTo>
                <a:lnTo>
                  <a:pt x="28545" y="10786"/>
                </a:lnTo>
                <a:lnTo>
                  <a:pt x="28603" y="10770"/>
                </a:lnTo>
                <a:lnTo>
                  <a:pt x="28659" y="10752"/>
                </a:lnTo>
                <a:lnTo>
                  <a:pt x="28714" y="10732"/>
                </a:lnTo>
                <a:lnTo>
                  <a:pt x="28769" y="10710"/>
                </a:lnTo>
                <a:lnTo>
                  <a:pt x="28823" y="10687"/>
                </a:lnTo>
                <a:lnTo>
                  <a:pt x="28877" y="10662"/>
                </a:lnTo>
                <a:lnTo>
                  <a:pt x="28930" y="10636"/>
                </a:lnTo>
                <a:lnTo>
                  <a:pt x="28983" y="10609"/>
                </a:lnTo>
                <a:lnTo>
                  <a:pt x="29034" y="10580"/>
                </a:lnTo>
                <a:lnTo>
                  <a:pt x="29083" y="10549"/>
                </a:lnTo>
                <a:lnTo>
                  <a:pt x="29133" y="10517"/>
                </a:lnTo>
                <a:lnTo>
                  <a:pt x="29181" y="10482"/>
                </a:lnTo>
                <a:lnTo>
                  <a:pt x="29229" y="10447"/>
                </a:lnTo>
                <a:lnTo>
                  <a:pt x="29276" y="10411"/>
                </a:lnTo>
                <a:lnTo>
                  <a:pt x="29321" y="10372"/>
                </a:lnTo>
                <a:lnTo>
                  <a:pt x="29366" y="10332"/>
                </a:lnTo>
                <a:lnTo>
                  <a:pt x="29408" y="10291"/>
                </a:lnTo>
                <a:lnTo>
                  <a:pt x="29450" y="10247"/>
                </a:lnTo>
                <a:lnTo>
                  <a:pt x="29491" y="10202"/>
                </a:lnTo>
                <a:lnTo>
                  <a:pt x="29530" y="10157"/>
                </a:lnTo>
                <a:lnTo>
                  <a:pt x="29569" y="10109"/>
                </a:lnTo>
                <a:lnTo>
                  <a:pt x="29605" y="10060"/>
                </a:lnTo>
                <a:lnTo>
                  <a:pt x="29640" y="10009"/>
                </a:lnTo>
                <a:lnTo>
                  <a:pt x="29674" y="9957"/>
                </a:lnTo>
                <a:lnTo>
                  <a:pt x="29707" y="9903"/>
                </a:lnTo>
                <a:lnTo>
                  <a:pt x="29727" y="9868"/>
                </a:lnTo>
                <a:lnTo>
                  <a:pt x="29746" y="9833"/>
                </a:lnTo>
                <a:lnTo>
                  <a:pt x="29764" y="9798"/>
                </a:lnTo>
                <a:lnTo>
                  <a:pt x="29783" y="9761"/>
                </a:lnTo>
                <a:lnTo>
                  <a:pt x="29800" y="9726"/>
                </a:lnTo>
                <a:lnTo>
                  <a:pt x="29817" y="9688"/>
                </a:lnTo>
                <a:lnTo>
                  <a:pt x="29833" y="9652"/>
                </a:lnTo>
                <a:lnTo>
                  <a:pt x="29850" y="9614"/>
                </a:lnTo>
                <a:lnTo>
                  <a:pt x="29864" y="9577"/>
                </a:lnTo>
                <a:lnTo>
                  <a:pt x="29879" y="9538"/>
                </a:lnTo>
                <a:lnTo>
                  <a:pt x="29893" y="9501"/>
                </a:lnTo>
                <a:lnTo>
                  <a:pt x="29906" y="9462"/>
                </a:lnTo>
                <a:lnTo>
                  <a:pt x="29918" y="9424"/>
                </a:lnTo>
                <a:lnTo>
                  <a:pt x="29931" y="9384"/>
                </a:lnTo>
                <a:lnTo>
                  <a:pt x="29942" y="9346"/>
                </a:lnTo>
                <a:lnTo>
                  <a:pt x="29953" y="9306"/>
                </a:lnTo>
                <a:lnTo>
                  <a:pt x="29962" y="9267"/>
                </a:lnTo>
                <a:lnTo>
                  <a:pt x="29971" y="9227"/>
                </a:lnTo>
                <a:lnTo>
                  <a:pt x="29980" y="9188"/>
                </a:lnTo>
                <a:lnTo>
                  <a:pt x="29988" y="9147"/>
                </a:lnTo>
                <a:lnTo>
                  <a:pt x="29994" y="9108"/>
                </a:lnTo>
                <a:lnTo>
                  <a:pt x="30001" y="9068"/>
                </a:lnTo>
                <a:lnTo>
                  <a:pt x="30006" y="9027"/>
                </a:lnTo>
                <a:lnTo>
                  <a:pt x="30011" y="8988"/>
                </a:lnTo>
                <a:lnTo>
                  <a:pt x="30015" y="8947"/>
                </a:lnTo>
                <a:lnTo>
                  <a:pt x="30018" y="8908"/>
                </a:lnTo>
                <a:lnTo>
                  <a:pt x="30020" y="8867"/>
                </a:lnTo>
                <a:lnTo>
                  <a:pt x="30021" y="8827"/>
                </a:lnTo>
                <a:lnTo>
                  <a:pt x="30023" y="8787"/>
                </a:lnTo>
                <a:lnTo>
                  <a:pt x="30023" y="8747"/>
                </a:lnTo>
                <a:lnTo>
                  <a:pt x="30021" y="8707"/>
                </a:lnTo>
                <a:lnTo>
                  <a:pt x="30019" y="8667"/>
                </a:lnTo>
                <a:lnTo>
                  <a:pt x="30017" y="8628"/>
                </a:lnTo>
                <a:lnTo>
                  <a:pt x="30013" y="8588"/>
                </a:lnTo>
                <a:lnTo>
                  <a:pt x="30009" y="8549"/>
                </a:lnTo>
                <a:lnTo>
                  <a:pt x="30004" y="8509"/>
                </a:lnTo>
                <a:lnTo>
                  <a:pt x="29998" y="8471"/>
                </a:lnTo>
                <a:lnTo>
                  <a:pt x="29990" y="8432"/>
                </a:lnTo>
                <a:lnTo>
                  <a:pt x="29982" y="8394"/>
                </a:lnTo>
                <a:lnTo>
                  <a:pt x="29974" y="8355"/>
                </a:lnTo>
                <a:lnTo>
                  <a:pt x="29963" y="8317"/>
                </a:lnTo>
                <a:lnTo>
                  <a:pt x="29953" y="8279"/>
                </a:lnTo>
                <a:lnTo>
                  <a:pt x="29941" y="8242"/>
                </a:lnTo>
                <a:lnTo>
                  <a:pt x="29928" y="8204"/>
                </a:lnTo>
                <a:lnTo>
                  <a:pt x="29914" y="8168"/>
                </a:lnTo>
                <a:lnTo>
                  <a:pt x="29900" y="8130"/>
                </a:lnTo>
                <a:lnTo>
                  <a:pt x="29884" y="8095"/>
                </a:lnTo>
                <a:lnTo>
                  <a:pt x="29867" y="8058"/>
                </a:lnTo>
                <a:lnTo>
                  <a:pt x="29850" y="8023"/>
                </a:lnTo>
                <a:lnTo>
                  <a:pt x="29831" y="7989"/>
                </a:lnTo>
                <a:lnTo>
                  <a:pt x="29811" y="7954"/>
                </a:lnTo>
                <a:lnTo>
                  <a:pt x="29790" y="7920"/>
                </a:lnTo>
                <a:lnTo>
                  <a:pt x="29767" y="7887"/>
                </a:lnTo>
                <a:lnTo>
                  <a:pt x="29745" y="7853"/>
                </a:lnTo>
                <a:lnTo>
                  <a:pt x="29721" y="7821"/>
                </a:lnTo>
                <a:lnTo>
                  <a:pt x="29696" y="7789"/>
                </a:lnTo>
                <a:lnTo>
                  <a:pt x="29670" y="7758"/>
                </a:lnTo>
                <a:lnTo>
                  <a:pt x="29643" y="7726"/>
                </a:lnTo>
                <a:lnTo>
                  <a:pt x="29613" y="7696"/>
                </a:lnTo>
                <a:lnTo>
                  <a:pt x="29584" y="7666"/>
                </a:lnTo>
                <a:lnTo>
                  <a:pt x="29553" y="7637"/>
                </a:lnTo>
                <a:lnTo>
                  <a:pt x="29522" y="7609"/>
                </a:lnTo>
                <a:lnTo>
                  <a:pt x="29488" y="7581"/>
                </a:lnTo>
                <a:lnTo>
                  <a:pt x="29454" y="7554"/>
                </a:lnTo>
                <a:lnTo>
                  <a:pt x="29417" y="7517"/>
                </a:lnTo>
                <a:lnTo>
                  <a:pt x="29384" y="7487"/>
                </a:lnTo>
                <a:lnTo>
                  <a:pt x="29355" y="7461"/>
                </a:lnTo>
                <a:lnTo>
                  <a:pt x="29331" y="7439"/>
                </a:lnTo>
                <a:lnTo>
                  <a:pt x="29297" y="7412"/>
                </a:lnTo>
                <a:lnTo>
                  <a:pt x="29285" y="7403"/>
                </a:lnTo>
                <a:close/>
              </a:path>
            </a:pathLst>
          </a:custGeom>
          <a:solidFill>
            <a:srgbClr val="47BAB8"/>
          </a:solidFill>
          <a:ln w="38100">
            <a:solidFill>
              <a:schemeClr val="bg1"/>
            </a:solidFill>
          </a:ln>
          <a:effectLst>
            <a:outerShdw blurRad="57150" dist="19050" dir="5400000" algn="ctr" rotWithShape="0">
              <a:srgbClr val="000000">
                <a:alpha val="63000"/>
              </a:srgbClr>
            </a:outerShdw>
          </a:effectLst>
        </p:spPr>
        <p:txBody>
          <a:bodyPr rIns="378000" anchor="ctr">
            <a:normAutofit/>
          </a:bodyPr>
          <a:lstStyle/>
          <a:p>
            <a:pPr algn="ctr" defTabSz="1371600">
              <a:defRPr/>
            </a:pPr>
            <a:r>
              <a:rPr lang="en-US" altLang="zh-CN" sz="3000" kern="0">
                <a:solidFill>
                  <a:srgbClr val="FFFFFF"/>
                </a:solidFill>
                <a:latin typeface="#9Slide03 AllRoundGothic" panose="020B0703020202020104" pitchFamily="34" charset="0"/>
                <a:ea typeface="微软雅黑"/>
                <a:cs typeface="+mn-ea"/>
                <a:sym typeface="+mn-lt"/>
              </a:rPr>
              <a:t>Câu 21</a:t>
            </a:r>
            <a:endParaRPr lang="zh-CN" altLang="en-US" sz="3000" kern="0" dirty="0">
              <a:solidFill>
                <a:srgbClr val="FFFFFF"/>
              </a:solidFill>
              <a:latin typeface="#9Slide03 AllRoundGothic" panose="020B0703020202020104" pitchFamily="34" charset="0"/>
              <a:ea typeface="微软雅黑"/>
              <a:cs typeface="+mn-ea"/>
              <a:sym typeface="+mn-lt"/>
            </a:endParaRPr>
          </a:p>
        </p:txBody>
      </p:sp>
      <p:sp>
        <p:nvSpPr>
          <p:cNvPr id="14" name="MH_Text_1" descr="n23 Fb Tran Manh Tung">
            <a:extLst>
              <a:ext uri="{FF2B5EF4-FFF2-40B4-BE49-F238E27FC236}">
                <a16:creationId xmlns:a16="http://schemas.microsoft.com/office/drawing/2014/main" id="{069A89B7-6D99-BA19-DAC8-77EDE6A4C963}"/>
              </a:ext>
            </a:extLst>
          </p:cNvPr>
          <p:cNvSpPr txBox="1">
            <a:spLocks noChangeArrowheads="1"/>
          </p:cNvSpPr>
          <p:nvPr>
            <p:custDataLst>
              <p:tags r:id="rId3"/>
            </p:custDataLst>
          </p:nvPr>
        </p:nvSpPr>
        <p:spPr bwMode="auto">
          <a:xfrm>
            <a:off x="3474720" y="2019300"/>
            <a:ext cx="14051279" cy="1381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lvl="0" algn="just"/>
            <a:r>
              <a:rPr lang="en-US" sz="2800"/>
              <a:t>+ Các quốc gia hiện đang sở hữu vũ khí hạt nhân?</a:t>
            </a:r>
          </a:p>
          <a:p>
            <a:pPr lvl="0" algn="just"/>
            <a:r>
              <a:rPr lang="en-US" sz="2800"/>
              <a:t>+ Cho ví dụ về các thảm họa liên quan đến loại vũ khí này? </a:t>
            </a:r>
          </a:p>
          <a:p>
            <a:pPr lvl="0" algn="just"/>
            <a:r>
              <a:rPr lang="en-US" sz="2800"/>
              <a:t>+ Các biện pháp của cả thế giới để đảm bảo sử dụng năng lượng hạt nhân vì mục đích hòa bình?</a:t>
            </a:r>
          </a:p>
        </p:txBody>
      </p:sp>
      <p:sp>
        <p:nvSpPr>
          <p:cNvPr id="2" name="MH_Other_5" descr="n23 Fb Tran Manh Tung">
            <a:extLst>
              <a:ext uri="{FF2B5EF4-FFF2-40B4-BE49-F238E27FC236}">
                <a16:creationId xmlns:a16="http://schemas.microsoft.com/office/drawing/2014/main" id="{F15B6D15-C60E-5DFD-3471-B2FCD1B58267}"/>
              </a:ext>
            </a:extLst>
          </p:cNvPr>
          <p:cNvSpPr>
            <a:spLocks noChangeArrowheads="1"/>
          </p:cNvSpPr>
          <p:nvPr>
            <p:custDataLst>
              <p:tags r:id="rId4"/>
            </p:custDataLst>
          </p:nvPr>
        </p:nvSpPr>
        <p:spPr bwMode="auto">
          <a:xfrm rot="1805303" flipH="1">
            <a:off x="1405753" y="720126"/>
            <a:ext cx="1172424" cy="1010529"/>
          </a:xfrm>
          <a:prstGeom prst="triangle">
            <a:avLst>
              <a:gd name="adj" fmla="val 50000"/>
            </a:avLst>
          </a:prstGeom>
          <a:solidFill>
            <a:srgbClr val="FFC305">
              <a:lumMod val="40000"/>
              <a:lumOff val="60000"/>
            </a:srgbClr>
          </a:solidFill>
          <a:ln>
            <a:noFill/>
          </a:ln>
        </p:spPr>
        <p:txBody>
          <a:bodyPr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just" defTabSz="1371600">
              <a:lnSpc>
                <a:spcPct val="130000"/>
              </a:lnSpc>
              <a:defRPr/>
            </a:pPr>
            <a:endParaRPr lang="zh-CN" altLang="en-US" sz="2700" kern="0">
              <a:solidFill>
                <a:srgbClr val="FFFFFF"/>
              </a:solidFill>
              <a:latin typeface="微软雅黑"/>
              <a:ea typeface="微软雅黑"/>
              <a:cs typeface="+mn-ea"/>
              <a:sym typeface="+mn-lt"/>
            </a:endParaRPr>
          </a:p>
        </p:txBody>
      </p:sp>
      <p:sp>
        <p:nvSpPr>
          <p:cNvPr id="18" name="MH_Other_6" descr="n23 Fb Tran Manh Tung">
            <a:extLst>
              <a:ext uri="{FF2B5EF4-FFF2-40B4-BE49-F238E27FC236}">
                <a16:creationId xmlns:a16="http://schemas.microsoft.com/office/drawing/2014/main" id="{2A3C7E10-0D2C-00C3-11B5-7B2169E7FFE6}"/>
              </a:ext>
            </a:extLst>
          </p:cNvPr>
          <p:cNvSpPr>
            <a:spLocks/>
          </p:cNvSpPr>
          <p:nvPr>
            <p:custDataLst>
              <p:tags r:id="rId5"/>
            </p:custDataLst>
          </p:nvPr>
        </p:nvSpPr>
        <p:spPr bwMode="auto">
          <a:xfrm>
            <a:off x="484006" y="200500"/>
            <a:ext cx="1558878" cy="1796498"/>
          </a:xfrm>
          <a:custGeom>
            <a:avLst/>
            <a:gdLst>
              <a:gd name="T0" fmla="*/ 477 w 1030516"/>
              <a:gd name="T1" fmla="*/ 0 h 1186577"/>
              <a:gd name="T2" fmla="*/ 678091 w 1030516"/>
              <a:gd name="T3" fmla="*/ 389224 h 1186577"/>
              <a:gd name="T4" fmla="*/ 0 w 1030516"/>
              <a:gd name="T5" fmla="*/ 783469 h 1186577"/>
              <a:gd name="T6" fmla="*/ 0 60000 65536"/>
              <a:gd name="T7" fmla="*/ 0 60000 65536"/>
              <a:gd name="T8" fmla="*/ 0 60000 65536"/>
              <a:gd name="T9" fmla="*/ 0 w 1030516"/>
              <a:gd name="T10" fmla="*/ 0 h 1186577"/>
              <a:gd name="T11" fmla="*/ 1030516 w 1030516"/>
              <a:gd name="T12" fmla="*/ 1186577 h 1186577"/>
            </a:gdLst>
            <a:ahLst/>
            <a:cxnLst>
              <a:cxn ang="T6">
                <a:pos x="T0" y="T1"/>
              </a:cxn>
              <a:cxn ang="T7">
                <a:pos x="T2" y="T3"/>
              </a:cxn>
              <a:cxn ang="T8">
                <a:pos x="T4" y="T5"/>
              </a:cxn>
            </a:cxnLst>
            <a:rect l="T9" t="T10" r="T11" b="T12"/>
            <a:pathLst>
              <a:path w="1030516" h="1186577">
                <a:moveTo>
                  <a:pt x="724" y="0"/>
                </a:moveTo>
                <a:lnTo>
                  <a:pt x="1030516" y="589487"/>
                </a:lnTo>
                <a:lnTo>
                  <a:pt x="0" y="1186577"/>
                </a:lnTo>
                <a:lnTo>
                  <a:pt x="724" y="0"/>
                </a:lnTo>
                <a:close/>
              </a:path>
            </a:pathLst>
          </a:custGeom>
          <a:solidFill>
            <a:srgbClr val="F97F08"/>
          </a:solidFill>
          <a:ln>
            <a:noFill/>
          </a:ln>
        </p:spPr>
        <p:txBody>
          <a:bodyPr rIns="648000" anchor="ctr"/>
          <a:lstStyle>
            <a:lvl1pPr>
              <a:defRPr>
                <a:solidFill>
                  <a:schemeClr val="tx1"/>
                </a:solidFill>
                <a:latin typeface="等线" pitchFamily="2" charset="-122"/>
                <a:ea typeface="等线" pitchFamily="2" charset="-122"/>
              </a:defRPr>
            </a:lvl1pPr>
            <a:lvl2pPr marL="742950" indent="-285750">
              <a:defRPr>
                <a:solidFill>
                  <a:schemeClr val="tx1"/>
                </a:solidFill>
                <a:latin typeface="等线" pitchFamily="2" charset="-122"/>
                <a:ea typeface="等线" pitchFamily="2" charset="-122"/>
              </a:defRPr>
            </a:lvl2pPr>
            <a:lvl3pPr marL="1143000" indent="-228600">
              <a:defRPr>
                <a:solidFill>
                  <a:schemeClr val="tx1"/>
                </a:solidFill>
                <a:latin typeface="等线" pitchFamily="2" charset="-122"/>
                <a:ea typeface="等线" pitchFamily="2" charset="-122"/>
              </a:defRPr>
            </a:lvl3pPr>
            <a:lvl4pPr marL="1600200" indent="-228600">
              <a:defRPr>
                <a:solidFill>
                  <a:schemeClr val="tx1"/>
                </a:solidFill>
                <a:latin typeface="等线" pitchFamily="2" charset="-122"/>
                <a:ea typeface="等线" pitchFamily="2" charset="-122"/>
              </a:defRPr>
            </a:lvl4pPr>
            <a:lvl5pPr marL="2057400" indent="-228600">
              <a:defRPr>
                <a:solidFill>
                  <a:schemeClr val="tx1"/>
                </a:solidFill>
                <a:latin typeface="等线" pitchFamily="2" charset="-122"/>
                <a:ea typeface="等线" pitchFamily="2" charset="-122"/>
              </a:defRPr>
            </a:lvl5pPr>
            <a:lvl6pPr marL="2514600" indent="-228600" eaLnBrk="0" fontAlgn="base" hangingPunct="0">
              <a:spcBef>
                <a:spcPct val="0"/>
              </a:spcBef>
              <a:spcAft>
                <a:spcPct val="0"/>
              </a:spcAft>
              <a:defRPr>
                <a:solidFill>
                  <a:schemeClr val="tx1"/>
                </a:solidFill>
                <a:latin typeface="等线" pitchFamily="2" charset="-122"/>
                <a:ea typeface="等线" pitchFamily="2" charset="-122"/>
              </a:defRPr>
            </a:lvl6pPr>
            <a:lvl7pPr marL="2971800" indent="-228600" eaLnBrk="0" fontAlgn="base" hangingPunct="0">
              <a:spcBef>
                <a:spcPct val="0"/>
              </a:spcBef>
              <a:spcAft>
                <a:spcPct val="0"/>
              </a:spcAft>
              <a:defRPr>
                <a:solidFill>
                  <a:schemeClr val="tx1"/>
                </a:solidFill>
                <a:latin typeface="等线" pitchFamily="2" charset="-122"/>
                <a:ea typeface="等线" pitchFamily="2" charset="-122"/>
              </a:defRPr>
            </a:lvl7pPr>
            <a:lvl8pPr marL="3429000" indent="-228600" eaLnBrk="0" fontAlgn="base" hangingPunct="0">
              <a:spcBef>
                <a:spcPct val="0"/>
              </a:spcBef>
              <a:spcAft>
                <a:spcPct val="0"/>
              </a:spcAft>
              <a:defRPr>
                <a:solidFill>
                  <a:schemeClr val="tx1"/>
                </a:solidFill>
                <a:latin typeface="等线" pitchFamily="2" charset="-122"/>
                <a:ea typeface="等线" pitchFamily="2" charset="-122"/>
              </a:defRPr>
            </a:lvl8pPr>
            <a:lvl9pPr marL="3886200" indent="-228600" eaLnBrk="0" fontAlgn="base" hangingPunct="0">
              <a:spcBef>
                <a:spcPct val="0"/>
              </a:spcBef>
              <a:spcAft>
                <a:spcPct val="0"/>
              </a:spcAft>
              <a:defRPr>
                <a:solidFill>
                  <a:schemeClr val="tx1"/>
                </a:solidFill>
                <a:latin typeface="等线" pitchFamily="2" charset="-122"/>
                <a:ea typeface="等线" pitchFamily="2" charset="-122"/>
              </a:defRPr>
            </a:lvl9pPr>
          </a:lstStyle>
          <a:p>
            <a:pPr algn="ctr" defTabSz="1371600">
              <a:defRPr/>
            </a:pPr>
            <a:r>
              <a:rPr lang="en-US" altLang="zh-CN" sz="4200" kern="0">
                <a:solidFill>
                  <a:srgbClr val="FFFFFF"/>
                </a:solidFill>
                <a:latin typeface="微软雅黑"/>
                <a:ea typeface="微软雅黑"/>
                <a:cs typeface="+mn-ea"/>
                <a:sym typeface="+mn-lt"/>
              </a:rPr>
              <a:t>II</a:t>
            </a:r>
            <a:endParaRPr lang="zh-CN" altLang="en-US" sz="4200" kern="0" dirty="0">
              <a:solidFill>
                <a:srgbClr val="FFFFFF"/>
              </a:solidFill>
              <a:latin typeface="微软雅黑"/>
              <a:ea typeface="微软雅黑"/>
              <a:cs typeface="+mn-ea"/>
              <a:sym typeface="+mn-lt"/>
            </a:endParaRPr>
          </a:p>
        </p:txBody>
      </p:sp>
      <p:pic>
        <p:nvPicPr>
          <p:cNvPr id="4" name="图片 7" descr="n23 Fb Tran Manh Tung">
            <a:extLst>
              <a:ext uri="{FF2B5EF4-FFF2-40B4-BE49-F238E27FC236}">
                <a16:creationId xmlns:a16="http://schemas.microsoft.com/office/drawing/2014/main" id="{AAB82E99-837D-9849-1841-9C2ACED0FC3F}"/>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709008" y="3212649"/>
            <a:ext cx="1307070" cy="1930851"/>
          </a:xfrm>
          <a:prstGeom prst="rect">
            <a:avLst/>
          </a:prstGeom>
        </p:spPr>
      </p:pic>
      <p:pic>
        <p:nvPicPr>
          <p:cNvPr id="3" name="Picture 2" descr="n23 Fb Tran Manh Tung">
            <a:extLst>
              <a:ext uri="{FF2B5EF4-FFF2-40B4-BE49-F238E27FC236}">
                <a16:creationId xmlns:a16="http://schemas.microsoft.com/office/drawing/2014/main" id="{55A3EE93-0032-7A93-1521-DBDDE17FF212}"/>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54048" t="2755" r="13068" b="69184"/>
          <a:stretch/>
        </p:blipFill>
        <p:spPr bwMode="auto">
          <a:xfrm>
            <a:off x="3819208" y="3328219"/>
            <a:ext cx="10649583" cy="650184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descr="n23 Fb Tran Manh Tung">
            <a:extLst>
              <a:ext uri="{FF2B5EF4-FFF2-40B4-BE49-F238E27FC236}">
                <a16:creationId xmlns:a16="http://schemas.microsoft.com/office/drawing/2014/main" id="{AD16AB86-C61A-647B-BF2C-03090F553468}"/>
              </a:ext>
            </a:extLst>
          </p:cNvPr>
          <p:cNvSpPr txBox="1"/>
          <p:nvPr/>
        </p:nvSpPr>
        <p:spPr>
          <a:xfrm>
            <a:off x="14791157" y="5536526"/>
            <a:ext cx="1480764" cy="1091837"/>
          </a:xfrm>
          <a:prstGeom prst="rect">
            <a:avLst/>
          </a:prstGeom>
          <a:noFill/>
        </p:spPr>
        <p:txBody>
          <a:bodyPr wrap="square">
            <a:spAutoFit/>
          </a:bodyPr>
          <a:lstStyle/>
          <a:p>
            <a:pPr lvl="0" algn="just">
              <a:lnSpc>
                <a:spcPct val="115000"/>
              </a:lnSpc>
            </a:pPr>
            <a:r>
              <a:rPr lang="en-US" sz="6000">
                <a:effectLst/>
                <a:latin typeface="Calibri" panose="020F0502020204030204" pitchFamily="34" charset="0"/>
                <a:ea typeface="Times New Roman" panose="02020603050405020304" pitchFamily="18" charset="0"/>
                <a:cs typeface="Calibri" panose="020F0502020204030204" pitchFamily="34" charset="0"/>
              </a:rPr>
              <a:t>Nga</a:t>
            </a:r>
          </a:p>
        </p:txBody>
      </p:sp>
    </p:spTree>
    <p:extLst>
      <p:ext uri="{BB962C8B-B14F-4D97-AF65-F5344CB8AC3E}">
        <p14:creationId xmlns:p14="http://schemas.microsoft.com/office/powerpoint/2010/main" val="261206329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descr="n23 Fb Tran Manh Tung">
            <a:extLst>
              <a:ext uri="{FF2B5EF4-FFF2-40B4-BE49-F238E27FC236}">
                <a16:creationId xmlns:a16="http://schemas.microsoft.com/office/drawing/2014/main" id="{51C59520-745E-BA45-5845-104944A738DC}"/>
              </a:ext>
            </a:extLst>
          </p:cNvPr>
          <p:cNvSpPr txBox="1"/>
          <p:nvPr/>
        </p:nvSpPr>
        <p:spPr>
          <a:xfrm>
            <a:off x="484006" y="5638546"/>
            <a:ext cx="2990714" cy="2324354"/>
          </a:xfrm>
          <a:prstGeom prst="rect">
            <a:avLst/>
          </a:prstGeom>
          <a:noFill/>
        </p:spPr>
        <p:txBody>
          <a:bodyPr wrap="square">
            <a:spAutoFit/>
          </a:bodyPr>
          <a:lstStyle/>
          <a:p>
            <a:pPr marL="90805" algn="just">
              <a:lnSpc>
                <a:spcPct val="115000"/>
              </a:lnSpc>
            </a:pPr>
            <a:r>
              <a:rPr lang="en-US" sz="3200" b="1" i="1">
                <a:effectLst/>
                <a:latin typeface="Calibri" panose="020F0502020204030204" pitchFamily="34" charset="0"/>
                <a:ea typeface="Calibri" panose="020F0502020204030204" pitchFamily="34" charset="0"/>
                <a:cs typeface="Calibri" panose="020F0502020204030204" pitchFamily="34" charset="0"/>
              </a:rPr>
              <a:t>* Các quốc gia hiện đang sở hữu vũ khí hạt nhân:</a:t>
            </a:r>
            <a:endParaRPr lang="en-US" sz="3200">
              <a:effectLst/>
              <a:latin typeface="Calibri" panose="020F0502020204030204" pitchFamily="34" charset="0"/>
              <a:ea typeface="Calibri" panose="020F0502020204030204" pitchFamily="34" charset="0"/>
              <a:cs typeface="Calibri" panose="020F0502020204030204" pitchFamily="34" charset="0"/>
            </a:endParaRPr>
          </a:p>
        </p:txBody>
      </p:sp>
      <p:pic>
        <p:nvPicPr>
          <p:cNvPr id="35" name="图片 34" descr="n23 Fb Tran Manh Tung"/>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3715999" y="-2931"/>
            <a:ext cx="4560277" cy="2378193"/>
          </a:xfrm>
          <a:prstGeom prst="rect">
            <a:avLst/>
          </a:prstGeom>
        </p:spPr>
      </p:pic>
      <p:sp>
        <p:nvSpPr>
          <p:cNvPr id="5" name="MH_SubTitle_1" descr="n23 Fb Tran Manh Tung">
            <a:extLst>
              <a:ext uri="{FF2B5EF4-FFF2-40B4-BE49-F238E27FC236}">
                <a16:creationId xmlns:a16="http://schemas.microsoft.com/office/drawing/2014/main" id="{9D28E713-95EC-66F4-239B-A093E3023D9A}"/>
              </a:ext>
            </a:extLst>
          </p:cNvPr>
          <p:cNvSpPr/>
          <p:nvPr>
            <p:custDataLst>
              <p:tags r:id="rId1"/>
            </p:custDataLst>
          </p:nvPr>
        </p:nvSpPr>
        <p:spPr>
          <a:xfrm>
            <a:off x="2214176" y="764607"/>
            <a:ext cx="9953474" cy="1206253"/>
          </a:xfrm>
          <a:prstGeom prst="rect">
            <a:avLst/>
          </a:prstGeom>
          <a:solidFill>
            <a:srgbClr val="FFFFFF"/>
          </a:solidFill>
          <a:effectLst/>
        </p:spPr>
        <p:txBody>
          <a:bodyPr anchor="ctr"/>
          <a:lstStyle/>
          <a:p>
            <a:pPr algn="ctr" defTabSz="1828755">
              <a:lnSpc>
                <a:spcPct val="150000"/>
              </a:lnSpc>
              <a:defRPr/>
            </a:pPr>
            <a:r>
              <a:rPr lang="en-US" altLang="zh-CN" sz="2800" kern="0">
                <a:latin typeface="#9Slide03 AllRoundGothic" panose="020B0703020202020104" pitchFamily="34" charset="0"/>
                <a:ea typeface="微软雅黑"/>
                <a:cs typeface="+mn-ea"/>
                <a:sym typeface="+mn-lt"/>
              </a:rPr>
              <a:t>ỨNG DỤNG CỦA VẬT LÍ TRONG CÔNG NGHIỆP HẠT NHÂN</a:t>
            </a:r>
            <a:endParaRPr lang="zh-CN" altLang="en-US" sz="2800" kern="0" dirty="0">
              <a:latin typeface="#9Slide03 AllRoundGothic" panose="020B0703020202020104" pitchFamily="34" charset="0"/>
              <a:ea typeface="微软雅黑"/>
              <a:cs typeface="+mn-ea"/>
              <a:sym typeface="+mn-lt"/>
            </a:endParaRPr>
          </a:p>
        </p:txBody>
      </p:sp>
      <p:sp>
        <p:nvSpPr>
          <p:cNvPr id="13" name="MH_SubTitle_1" descr="n23 Fb Tran Manh Tung">
            <a:extLst>
              <a:ext uri="{FF2B5EF4-FFF2-40B4-BE49-F238E27FC236}">
                <a16:creationId xmlns:a16="http://schemas.microsoft.com/office/drawing/2014/main" id="{483DBBED-2FA8-0D6A-4809-6A8CF4B4C90F}"/>
              </a:ext>
            </a:extLst>
          </p:cNvPr>
          <p:cNvSpPr>
            <a:spLocks/>
          </p:cNvSpPr>
          <p:nvPr>
            <p:custDataLst>
              <p:tags r:id="rId2"/>
            </p:custDataLst>
          </p:nvPr>
        </p:nvSpPr>
        <p:spPr bwMode="auto">
          <a:xfrm>
            <a:off x="1586075" y="2391204"/>
            <a:ext cx="1920240" cy="640080"/>
          </a:xfrm>
          <a:custGeom>
            <a:avLst/>
            <a:gdLst>
              <a:gd name="T0" fmla="*/ 2147483646 w 30720"/>
              <a:gd name="T1" fmla="*/ 2147483646 h 11496"/>
              <a:gd name="T2" fmla="*/ 2147483646 w 30720"/>
              <a:gd name="T3" fmla="*/ 2147483646 h 11496"/>
              <a:gd name="T4" fmla="*/ 2147483646 w 30720"/>
              <a:gd name="T5" fmla="*/ 2147483646 h 11496"/>
              <a:gd name="T6" fmla="*/ 2147483646 w 30720"/>
              <a:gd name="T7" fmla="*/ 2147483646 h 11496"/>
              <a:gd name="T8" fmla="*/ 2147483646 w 30720"/>
              <a:gd name="T9" fmla="*/ 2147483646 h 11496"/>
              <a:gd name="T10" fmla="*/ 2147483646 w 30720"/>
              <a:gd name="T11" fmla="*/ 2147483646 h 11496"/>
              <a:gd name="T12" fmla="*/ 2147483646 w 30720"/>
              <a:gd name="T13" fmla="*/ 2147483646 h 11496"/>
              <a:gd name="T14" fmla="*/ 2147483646 w 30720"/>
              <a:gd name="T15" fmla="*/ 2147483646 h 11496"/>
              <a:gd name="T16" fmla="*/ 2147483646 w 30720"/>
              <a:gd name="T17" fmla="*/ 2147483646 h 11496"/>
              <a:gd name="T18" fmla="*/ 2147483646 w 30720"/>
              <a:gd name="T19" fmla="*/ 2147483646 h 11496"/>
              <a:gd name="T20" fmla="*/ 2147483646 w 30720"/>
              <a:gd name="T21" fmla="*/ 2147483646 h 11496"/>
              <a:gd name="T22" fmla="*/ 2147483646 w 30720"/>
              <a:gd name="T23" fmla="*/ 2147483646 h 11496"/>
              <a:gd name="T24" fmla="*/ 2147483646 w 30720"/>
              <a:gd name="T25" fmla="*/ 2147483646 h 11496"/>
              <a:gd name="T26" fmla="*/ 2147483646 w 30720"/>
              <a:gd name="T27" fmla="*/ 2147483646 h 11496"/>
              <a:gd name="T28" fmla="*/ 2147483646 w 30720"/>
              <a:gd name="T29" fmla="*/ 2147483646 h 11496"/>
              <a:gd name="T30" fmla="*/ 2147483646 w 30720"/>
              <a:gd name="T31" fmla="*/ 2147483646 h 11496"/>
              <a:gd name="T32" fmla="*/ 2147483646 w 30720"/>
              <a:gd name="T33" fmla="*/ 2147483646 h 11496"/>
              <a:gd name="T34" fmla="*/ 2147483646 w 30720"/>
              <a:gd name="T35" fmla="*/ 2147483646 h 11496"/>
              <a:gd name="T36" fmla="*/ 2147483646 w 30720"/>
              <a:gd name="T37" fmla="*/ 2147483646 h 11496"/>
              <a:gd name="T38" fmla="*/ 2147483646 w 30720"/>
              <a:gd name="T39" fmla="*/ 2147483646 h 11496"/>
              <a:gd name="T40" fmla="*/ 2147483646 w 30720"/>
              <a:gd name="T41" fmla="*/ 2147483646 h 11496"/>
              <a:gd name="T42" fmla="*/ 2147483646 w 30720"/>
              <a:gd name="T43" fmla="*/ 2147483646 h 11496"/>
              <a:gd name="T44" fmla="*/ 2147483646 w 30720"/>
              <a:gd name="T45" fmla="*/ 2147483646 h 11496"/>
              <a:gd name="T46" fmla="*/ 2147483646 w 30720"/>
              <a:gd name="T47" fmla="*/ 2147483646 h 11496"/>
              <a:gd name="T48" fmla="*/ 2147483646 w 30720"/>
              <a:gd name="T49" fmla="*/ 2147483646 h 11496"/>
              <a:gd name="T50" fmla="*/ 2147483646 w 30720"/>
              <a:gd name="T51" fmla="*/ 2147483646 h 11496"/>
              <a:gd name="T52" fmla="*/ 2147483646 w 30720"/>
              <a:gd name="T53" fmla="*/ 2147483646 h 11496"/>
              <a:gd name="T54" fmla="*/ 2147483646 w 30720"/>
              <a:gd name="T55" fmla="*/ 2147483646 h 11496"/>
              <a:gd name="T56" fmla="*/ 2147483646 w 30720"/>
              <a:gd name="T57" fmla="*/ 2147483646 h 11496"/>
              <a:gd name="T58" fmla="*/ 2147483646 w 30720"/>
              <a:gd name="T59" fmla="*/ 2147483646 h 11496"/>
              <a:gd name="T60" fmla="*/ 2147483646 w 30720"/>
              <a:gd name="T61" fmla="*/ 2147483646 h 11496"/>
              <a:gd name="T62" fmla="*/ 2147483646 w 30720"/>
              <a:gd name="T63" fmla="*/ 2147483646 h 11496"/>
              <a:gd name="T64" fmla="*/ 2147483646 w 30720"/>
              <a:gd name="T65" fmla="*/ 2147483646 h 11496"/>
              <a:gd name="T66" fmla="*/ 2147483646 w 30720"/>
              <a:gd name="T67" fmla="*/ 2147483646 h 11496"/>
              <a:gd name="T68" fmla="*/ 2147483646 w 30720"/>
              <a:gd name="T69" fmla="*/ 2147483646 h 11496"/>
              <a:gd name="T70" fmla="*/ 2147483646 w 30720"/>
              <a:gd name="T71" fmla="*/ 2147483646 h 11496"/>
              <a:gd name="T72" fmla="*/ 2147483646 w 30720"/>
              <a:gd name="T73" fmla="*/ 2147483646 h 11496"/>
              <a:gd name="T74" fmla="*/ 2147483646 w 30720"/>
              <a:gd name="T75" fmla="*/ 2147483646 h 11496"/>
              <a:gd name="T76" fmla="*/ 2147483646 w 30720"/>
              <a:gd name="T77" fmla="*/ 2147483646 h 11496"/>
              <a:gd name="T78" fmla="*/ 2147483646 w 30720"/>
              <a:gd name="T79" fmla="*/ 2147483646 h 11496"/>
              <a:gd name="T80" fmla="*/ 2147483646 w 30720"/>
              <a:gd name="T81" fmla="*/ 2147483646 h 11496"/>
              <a:gd name="T82" fmla="*/ 2147483646 w 30720"/>
              <a:gd name="T83" fmla="*/ 2147483646 h 11496"/>
              <a:gd name="T84" fmla="*/ 2147483646 w 30720"/>
              <a:gd name="T85" fmla="*/ 2147483646 h 11496"/>
              <a:gd name="T86" fmla="*/ 2147483646 w 30720"/>
              <a:gd name="T87" fmla="*/ 2147483646 h 11496"/>
              <a:gd name="T88" fmla="*/ 2147483646 w 30720"/>
              <a:gd name="T89" fmla="*/ 2147483646 h 11496"/>
              <a:gd name="T90" fmla="*/ 2147483646 w 30720"/>
              <a:gd name="T91" fmla="*/ 2147483646 h 11496"/>
              <a:gd name="T92" fmla="*/ 2147483646 w 30720"/>
              <a:gd name="T93" fmla="*/ 2147483646 h 11496"/>
              <a:gd name="T94" fmla="*/ 2147483646 w 30720"/>
              <a:gd name="T95" fmla="*/ 2147483646 h 11496"/>
              <a:gd name="T96" fmla="*/ 2147483646 w 30720"/>
              <a:gd name="T97" fmla="*/ 2147483646 h 11496"/>
              <a:gd name="T98" fmla="*/ 2147483646 w 30720"/>
              <a:gd name="T99" fmla="*/ 2147483646 h 11496"/>
              <a:gd name="T100" fmla="*/ 2147483646 w 30720"/>
              <a:gd name="T101" fmla="*/ 2147483646 h 11496"/>
              <a:gd name="T102" fmla="*/ 2147483646 w 30720"/>
              <a:gd name="T103" fmla="*/ 2147483646 h 11496"/>
              <a:gd name="T104" fmla="*/ 2147483646 w 30720"/>
              <a:gd name="T105" fmla="*/ 2147483646 h 11496"/>
              <a:gd name="T106" fmla="*/ 2147483646 w 30720"/>
              <a:gd name="T107" fmla="*/ 2147483646 h 11496"/>
              <a:gd name="T108" fmla="*/ 2147483646 w 30720"/>
              <a:gd name="T109" fmla="*/ 2147483646 h 11496"/>
              <a:gd name="T110" fmla="*/ 2147483646 w 30720"/>
              <a:gd name="T111" fmla="*/ 2147483646 h 11496"/>
              <a:gd name="T112" fmla="*/ 2147483646 w 30720"/>
              <a:gd name="T113" fmla="*/ 2147483646 h 11496"/>
              <a:gd name="T114" fmla="*/ 2147483646 w 30720"/>
              <a:gd name="T115" fmla="*/ 2147483646 h 11496"/>
              <a:gd name="T116" fmla="*/ 2147483646 w 30720"/>
              <a:gd name="T117" fmla="*/ 2147483646 h 11496"/>
              <a:gd name="T118" fmla="*/ 2147483646 w 30720"/>
              <a:gd name="T119" fmla="*/ 2147483646 h 11496"/>
              <a:gd name="T120" fmla="*/ 2147483646 w 30720"/>
              <a:gd name="T121" fmla="*/ 2147483646 h 11496"/>
              <a:gd name="T122" fmla="*/ 2147483646 w 30720"/>
              <a:gd name="T123" fmla="*/ 2147483646 h 11496"/>
              <a:gd name="T124" fmla="*/ 2147483646 w 30720"/>
              <a:gd name="T125" fmla="*/ 2147483646 h 1149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720" h="11496">
                <a:moveTo>
                  <a:pt x="29285" y="7403"/>
                </a:moveTo>
                <a:lnTo>
                  <a:pt x="29285" y="7403"/>
                </a:lnTo>
                <a:lnTo>
                  <a:pt x="29232" y="7379"/>
                </a:lnTo>
                <a:lnTo>
                  <a:pt x="29180" y="7357"/>
                </a:lnTo>
                <a:lnTo>
                  <a:pt x="29127" y="7336"/>
                </a:lnTo>
                <a:lnTo>
                  <a:pt x="29073" y="7316"/>
                </a:lnTo>
                <a:lnTo>
                  <a:pt x="29020" y="7298"/>
                </a:lnTo>
                <a:lnTo>
                  <a:pt x="28966" y="7280"/>
                </a:lnTo>
                <a:lnTo>
                  <a:pt x="28913" y="7264"/>
                </a:lnTo>
                <a:lnTo>
                  <a:pt x="28859" y="7251"/>
                </a:lnTo>
                <a:lnTo>
                  <a:pt x="28804" y="7237"/>
                </a:lnTo>
                <a:lnTo>
                  <a:pt x="28750" y="7226"/>
                </a:lnTo>
                <a:lnTo>
                  <a:pt x="28697" y="7216"/>
                </a:lnTo>
                <a:lnTo>
                  <a:pt x="28643" y="7208"/>
                </a:lnTo>
                <a:lnTo>
                  <a:pt x="28589" y="7202"/>
                </a:lnTo>
                <a:lnTo>
                  <a:pt x="28535" y="7198"/>
                </a:lnTo>
                <a:lnTo>
                  <a:pt x="28482" y="7195"/>
                </a:lnTo>
                <a:lnTo>
                  <a:pt x="28429" y="7194"/>
                </a:lnTo>
                <a:lnTo>
                  <a:pt x="28376" y="7194"/>
                </a:lnTo>
                <a:lnTo>
                  <a:pt x="28322" y="7197"/>
                </a:lnTo>
                <a:lnTo>
                  <a:pt x="28269" y="7201"/>
                </a:lnTo>
                <a:lnTo>
                  <a:pt x="28217" y="7207"/>
                </a:lnTo>
                <a:lnTo>
                  <a:pt x="28165" y="7215"/>
                </a:lnTo>
                <a:lnTo>
                  <a:pt x="28113" y="7226"/>
                </a:lnTo>
                <a:lnTo>
                  <a:pt x="28062" y="7238"/>
                </a:lnTo>
                <a:lnTo>
                  <a:pt x="28011" y="7253"/>
                </a:lnTo>
                <a:lnTo>
                  <a:pt x="27960" y="7270"/>
                </a:lnTo>
                <a:lnTo>
                  <a:pt x="27910" y="7289"/>
                </a:lnTo>
                <a:lnTo>
                  <a:pt x="27861" y="7310"/>
                </a:lnTo>
                <a:lnTo>
                  <a:pt x="27812" y="7334"/>
                </a:lnTo>
                <a:lnTo>
                  <a:pt x="27763" y="7360"/>
                </a:lnTo>
                <a:lnTo>
                  <a:pt x="27717" y="7388"/>
                </a:lnTo>
                <a:lnTo>
                  <a:pt x="27670" y="7418"/>
                </a:lnTo>
                <a:lnTo>
                  <a:pt x="27623" y="7452"/>
                </a:lnTo>
                <a:lnTo>
                  <a:pt x="27600" y="7473"/>
                </a:lnTo>
                <a:lnTo>
                  <a:pt x="27578" y="7494"/>
                </a:lnTo>
                <a:lnTo>
                  <a:pt x="27556" y="7516"/>
                </a:lnTo>
                <a:lnTo>
                  <a:pt x="27535" y="7539"/>
                </a:lnTo>
                <a:lnTo>
                  <a:pt x="27515" y="7562"/>
                </a:lnTo>
                <a:lnTo>
                  <a:pt x="27495" y="7586"/>
                </a:lnTo>
                <a:lnTo>
                  <a:pt x="27476" y="7611"/>
                </a:lnTo>
                <a:lnTo>
                  <a:pt x="27457" y="7636"/>
                </a:lnTo>
                <a:lnTo>
                  <a:pt x="27440" y="7662"/>
                </a:lnTo>
                <a:lnTo>
                  <a:pt x="27422" y="7689"/>
                </a:lnTo>
                <a:lnTo>
                  <a:pt x="27405" y="7716"/>
                </a:lnTo>
                <a:lnTo>
                  <a:pt x="27390" y="7743"/>
                </a:lnTo>
                <a:lnTo>
                  <a:pt x="27374" y="7771"/>
                </a:lnTo>
                <a:lnTo>
                  <a:pt x="27360" y="7799"/>
                </a:lnTo>
                <a:lnTo>
                  <a:pt x="27345" y="7827"/>
                </a:lnTo>
                <a:lnTo>
                  <a:pt x="27332" y="7857"/>
                </a:lnTo>
                <a:lnTo>
                  <a:pt x="27319" y="7887"/>
                </a:lnTo>
                <a:lnTo>
                  <a:pt x="27307" y="7916"/>
                </a:lnTo>
                <a:lnTo>
                  <a:pt x="27296" y="7946"/>
                </a:lnTo>
                <a:lnTo>
                  <a:pt x="27286" y="7976"/>
                </a:lnTo>
                <a:lnTo>
                  <a:pt x="27276" y="8006"/>
                </a:lnTo>
                <a:lnTo>
                  <a:pt x="27268" y="8038"/>
                </a:lnTo>
                <a:lnTo>
                  <a:pt x="27260" y="8069"/>
                </a:lnTo>
                <a:lnTo>
                  <a:pt x="27252" y="8099"/>
                </a:lnTo>
                <a:lnTo>
                  <a:pt x="27246" y="8130"/>
                </a:lnTo>
                <a:lnTo>
                  <a:pt x="27241" y="8161"/>
                </a:lnTo>
                <a:lnTo>
                  <a:pt x="27236" y="8193"/>
                </a:lnTo>
                <a:lnTo>
                  <a:pt x="27231" y="8224"/>
                </a:lnTo>
                <a:lnTo>
                  <a:pt x="27228" y="8255"/>
                </a:lnTo>
                <a:lnTo>
                  <a:pt x="27226" y="8286"/>
                </a:lnTo>
                <a:lnTo>
                  <a:pt x="27225" y="8318"/>
                </a:lnTo>
                <a:lnTo>
                  <a:pt x="27224" y="8348"/>
                </a:lnTo>
                <a:lnTo>
                  <a:pt x="27225" y="8379"/>
                </a:lnTo>
                <a:lnTo>
                  <a:pt x="27226" y="8409"/>
                </a:lnTo>
                <a:lnTo>
                  <a:pt x="27228" y="8440"/>
                </a:lnTo>
                <a:lnTo>
                  <a:pt x="27231" y="8471"/>
                </a:lnTo>
                <a:lnTo>
                  <a:pt x="27236" y="8500"/>
                </a:lnTo>
                <a:lnTo>
                  <a:pt x="27241" y="8530"/>
                </a:lnTo>
                <a:lnTo>
                  <a:pt x="27247" y="8559"/>
                </a:lnTo>
                <a:lnTo>
                  <a:pt x="27254" y="8588"/>
                </a:lnTo>
                <a:lnTo>
                  <a:pt x="27263" y="8617"/>
                </a:lnTo>
                <a:lnTo>
                  <a:pt x="27271" y="8645"/>
                </a:lnTo>
                <a:lnTo>
                  <a:pt x="27281" y="8674"/>
                </a:lnTo>
                <a:lnTo>
                  <a:pt x="27293" y="8701"/>
                </a:lnTo>
                <a:lnTo>
                  <a:pt x="27304" y="8728"/>
                </a:lnTo>
                <a:lnTo>
                  <a:pt x="27318" y="8754"/>
                </a:lnTo>
                <a:lnTo>
                  <a:pt x="27331" y="8780"/>
                </a:lnTo>
                <a:lnTo>
                  <a:pt x="27347" y="8805"/>
                </a:lnTo>
                <a:lnTo>
                  <a:pt x="27364" y="8830"/>
                </a:lnTo>
                <a:lnTo>
                  <a:pt x="27381" y="8854"/>
                </a:lnTo>
                <a:lnTo>
                  <a:pt x="27399" y="8876"/>
                </a:lnTo>
                <a:lnTo>
                  <a:pt x="27419" y="8899"/>
                </a:lnTo>
                <a:lnTo>
                  <a:pt x="27440" y="8921"/>
                </a:lnTo>
                <a:lnTo>
                  <a:pt x="27462" y="8943"/>
                </a:lnTo>
                <a:lnTo>
                  <a:pt x="27484" y="8963"/>
                </a:lnTo>
                <a:lnTo>
                  <a:pt x="27509" y="8983"/>
                </a:lnTo>
                <a:lnTo>
                  <a:pt x="27534" y="9001"/>
                </a:lnTo>
                <a:lnTo>
                  <a:pt x="27560" y="9019"/>
                </a:lnTo>
                <a:lnTo>
                  <a:pt x="27589" y="9036"/>
                </a:lnTo>
                <a:lnTo>
                  <a:pt x="27618" y="9052"/>
                </a:lnTo>
                <a:lnTo>
                  <a:pt x="27648" y="9067"/>
                </a:lnTo>
                <a:lnTo>
                  <a:pt x="27679" y="9081"/>
                </a:lnTo>
                <a:lnTo>
                  <a:pt x="27711" y="9094"/>
                </a:lnTo>
                <a:lnTo>
                  <a:pt x="27746" y="9106"/>
                </a:lnTo>
                <a:lnTo>
                  <a:pt x="27734" y="9013"/>
                </a:lnTo>
                <a:lnTo>
                  <a:pt x="27730" y="8964"/>
                </a:lnTo>
                <a:lnTo>
                  <a:pt x="27727" y="8916"/>
                </a:lnTo>
                <a:lnTo>
                  <a:pt x="27724" y="8866"/>
                </a:lnTo>
                <a:lnTo>
                  <a:pt x="27722" y="8816"/>
                </a:lnTo>
                <a:lnTo>
                  <a:pt x="27721" y="8767"/>
                </a:lnTo>
                <a:lnTo>
                  <a:pt x="27721" y="8717"/>
                </a:lnTo>
                <a:lnTo>
                  <a:pt x="27722" y="8667"/>
                </a:lnTo>
                <a:lnTo>
                  <a:pt x="27725" y="8617"/>
                </a:lnTo>
                <a:lnTo>
                  <a:pt x="27729" y="8568"/>
                </a:lnTo>
                <a:lnTo>
                  <a:pt x="27734" y="8519"/>
                </a:lnTo>
                <a:lnTo>
                  <a:pt x="27743" y="8472"/>
                </a:lnTo>
                <a:lnTo>
                  <a:pt x="27752" y="8425"/>
                </a:lnTo>
                <a:lnTo>
                  <a:pt x="27763" y="8378"/>
                </a:lnTo>
                <a:lnTo>
                  <a:pt x="27776" y="8333"/>
                </a:lnTo>
                <a:lnTo>
                  <a:pt x="27783" y="8311"/>
                </a:lnTo>
                <a:lnTo>
                  <a:pt x="27792" y="8289"/>
                </a:lnTo>
                <a:lnTo>
                  <a:pt x="27800" y="8268"/>
                </a:lnTo>
                <a:lnTo>
                  <a:pt x="27809" y="8247"/>
                </a:lnTo>
                <a:lnTo>
                  <a:pt x="27820" y="8226"/>
                </a:lnTo>
                <a:lnTo>
                  <a:pt x="27829" y="8206"/>
                </a:lnTo>
                <a:lnTo>
                  <a:pt x="27840" y="8185"/>
                </a:lnTo>
                <a:lnTo>
                  <a:pt x="27852" y="8167"/>
                </a:lnTo>
                <a:lnTo>
                  <a:pt x="27864" y="8148"/>
                </a:lnTo>
                <a:lnTo>
                  <a:pt x="27877" y="8129"/>
                </a:lnTo>
                <a:lnTo>
                  <a:pt x="27890" y="8112"/>
                </a:lnTo>
                <a:lnTo>
                  <a:pt x="27905" y="8094"/>
                </a:lnTo>
                <a:lnTo>
                  <a:pt x="27921" y="8077"/>
                </a:lnTo>
                <a:lnTo>
                  <a:pt x="27936" y="8061"/>
                </a:lnTo>
                <a:lnTo>
                  <a:pt x="27953" y="8045"/>
                </a:lnTo>
                <a:lnTo>
                  <a:pt x="27970" y="8029"/>
                </a:lnTo>
                <a:lnTo>
                  <a:pt x="27987" y="8015"/>
                </a:lnTo>
                <a:lnTo>
                  <a:pt x="28006" y="8001"/>
                </a:lnTo>
                <a:lnTo>
                  <a:pt x="28026" y="7988"/>
                </a:lnTo>
                <a:lnTo>
                  <a:pt x="28047" y="7975"/>
                </a:lnTo>
                <a:lnTo>
                  <a:pt x="28067" y="7963"/>
                </a:lnTo>
                <a:lnTo>
                  <a:pt x="28089" y="7951"/>
                </a:lnTo>
                <a:lnTo>
                  <a:pt x="28112" y="7941"/>
                </a:lnTo>
                <a:lnTo>
                  <a:pt x="28136" y="7931"/>
                </a:lnTo>
                <a:lnTo>
                  <a:pt x="28160" y="7922"/>
                </a:lnTo>
                <a:lnTo>
                  <a:pt x="28186" y="7914"/>
                </a:lnTo>
                <a:lnTo>
                  <a:pt x="28212" y="7906"/>
                </a:lnTo>
                <a:lnTo>
                  <a:pt x="28240" y="7899"/>
                </a:lnTo>
                <a:lnTo>
                  <a:pt x="28268" y="7893"/>
                </a:lnTo>
                <a:lnTo>
                  <a:pt x="28298" y="7889"/>
                </a:lnTo>
                <a:lnTo>
                  <a:pt x="28328" y="7885"/>
                </a:lnTo>
                <a:lnTo>
                  <a:pt x="28358" y="7880"/>
                </a:lnTo>
                <a:lnTo>
                  <a:pt x="28384" y="7882"/>
                </a:lnTo>
                <a:lnTo>
                  <a:pt x="28410" y="7883"/>
                </a:lnTo>
                <a:lnTo>
                  <a:pt x="28435" y="7884"/>
                </a:lnTo>
                <a:lnTo>
                  <a:pt x="28460" y="7887"/>
                </a:lnTo>
                <a:lnTo>
                  <a:pt x="28485" y="7890"/>
                </a:lnTo>
                <a:lnTo>
                  <a:pt x="28510" y="7893"/>
                </a:lnTo>
                <a:lnTo>
                  <a:pt x="28535" y="7898"/>
                </a:lnTo>
                <a:lnTo>
                  <a:pt x="28559" y="7903"/>
                </a:lnTo>
                <a:lnTo>
                  <a:pt x="28583" y="7909"/>
                </a:lnTo>
                <a:lnTo>
                  <a:pt x="28607" y="7915"/>
                </a:lnTo>
                <a:lnTo>
                  <a:pt x="28630" y="7922"/>
                </a:lnTo>
                <a:lnTo>
                  <a:pt x="28654" y="7929"/>
                </a:lnTo>
                <a:lnTo>
                  <a:pt x="28676" y="7938"/>
                </a:lnTo>
                <a:lnTo>
                  <a:pt x="28699" y="7947"/>
                </a:lnTo>
                <a:lnTo>
                  <a:pt x="28721" y="7956"/>
                </a:lnTo>
                <a:lnTo>
                  <a:pt x="28743" y="7966"/>
                </a:lnTo>
                <a:lnTo>
                  <a:pt x="28765" y="7976"/>
                </a:lnTo>
                <a:lnTo>
                  <a:pt x="28787" y="7988"/>
                </a:lnTo>
                <a:lnTo>
                  <a:pt x="28808" y="7999"/>
                </a:lnTo>
                <a:lnTo>
                  <a:pt x="28828" y="8012"/>
                </a:lnTo>
                <a:lnTo>
                  <a:pt x="28869" y="8038"/>
                </a:lnTo>
                <a:lnTo>
                  <a:pt x="28908" y="8065"/>
                </a:lnTo>
                <a:lnTo>
                  <a:pt x="28945" y="8095"/>
                </a:lnTo>
                <a:lnTo>
                  <a:pt x="28981" y="8126"/>
                </a:lnTo>
                <a:lnTo>
                  <a:pt x="29016" y="8159"/>
                </a:lnTo>
                <a:lnTo>
                  <a:pt x="29048" y="8195"/>
                </a:lnTo>
                <a:lnTo>
                  <a:pt x="29078" y="8231"/>
                </a:lnTo>
                <a:lnTo>
                  <a:pt x="29107" y="8270"/>
                </a:lnTo>
                <a:lnTo>
                  <a:pt x="29134" y="8309"/>
                </a:lnTo>
                <a:lnTo>
                  <a:pt x="29159" y="8351"/>
                </a:lnTo>
                <a:lnTo>
                  <a:pt x="29182" y="8394"/>
                </a:lnTo>
                <a:lnTo>
                  <a:pt x="29202" y="8436"/>
                </a:lnTo>
                <a:lnTo>
                  <a:pt x="29221" y="8481"/>
                </a:lnTo>
                <a:lnTo>
                  <a:pt x="29229" y="8504"/>
                </a:lnTo>
                <a:lnTo>
                  <a:pt x="29238" y="8527"/>
                </a:lnTo>
                <a:lnTo>
                  <a:pt x="29245" y="8551"/>
                </a:lnTo>
                <a:lnTo>
                  <a:pt x="29251" y="8574"/>
                </a:lnTo>
                <a:lnTo>
                  <a:pt x="29257" y="8598"/>
                </a:lnTo>
                <a:lnTo>
                  <a:pt x="29263" y="8621"/>
                </a:lnTo>
                <a:lnTo>
                  <a:pt x="29268" y="8645"/>
                </a:lnTo>
                <a:lnTo>
                  <a:pt x="29272" y="8670"/>
                </a:lnTo>
                <a:lnTo>
                  <a:pt x="29275" y="8694"/>
                </a:lnTo>
                <a:lnTo>
                  <a:pt x="29278" y="8719"/>
                </a:lnTo>
                <a:lnTo>
                  <a:pt x="29280" y="8744"/>
                </a:lnTo>
                <a:lnTo>
                  <a:pt x="29282" y="8769"/>
                </a:lnTo>
                <a:lnTo>
                  <a:pt x="29283" y="8794"/>
                </a:lnTo>
                <a:lnTo>
                  <a:pt x="29283" y="8820"/>
                </a:lnTo>
                <a:lnTo>
                  <a:pt x="29283" y="8845"/>
                </a:lnTo>
                <a:lnTo>
                  <a:pt x="29282" y="8871"/>
                </a:lnTo>
                <a:lnTo>
                  <a:pt x="29280" y="8897"/>
                </a:lnTo>
                <a:lnTo>
                  <a:pt x="29278" y="8922"/>
                </a:lnTo>
                <a:lnTo>
                  <a:pt x="29271" y="8974"/>
                </a:lnTo>
                <a:lnTo>
                  <a:pt x="29262" y="9024"/>
                </a:lnTo>
                <a:lnTo>
                  <a:pt x="29251" y="9074"/>
                </a:lnTo>
                <a:lnTo>
                  <a:pt x="29238" y="9123"/>
                </a:lnTo>
                <a:lnTo>
                  <a:pt x="29223" y="9171"/>
                </a:lnTo>
                <a:lnTo>
                  <a:pt x="29206" y="9219"/>
                </a:lnTo>
                <a:lnTo>
                  <a:pt x="29188" y="9265"/>
                </a:lnTo>
                <a:lnTo>
                  <a:pt x="29167" y="9310"/>
                </a:lnTo>
                <a:lnTo>
                  <a:pt x="29144" y="9355"/>
                </a:lnTo>
                <a:lnTo>
                  <a:pt x="29120" y="9398"/>
                </a:lnTo>
                <a:lnTo>
                  <a:pt x="29094" y="9441"/>
                </a:lnTo>
                <a:lnTo>
                  <a:pt x="29067" y="9481"/>
                </a:lnTo>
                <a:lnTo>
                  <a:pt x="29038" y="9522"/>
                </a:lnTo>
                <a:lnTo>
                  <a:pt x="29006" y="9560"/>
                </a:lnTo>
                <a:lnTo>
                  <a:pt x="28974" y="9599"/>
                </a:lnTo>
                <a:lnTo>
                  <a:pt x="28941" y="9635"/>
                </a:lnTo>
                <a:lnTo>
                  <a:pt x="28905" y="9671"/>
                </a:lnTo>
                <a:lnTo>
                  <a:pt x="28869" y="9704"/>
                </a:lnTo>
                <a:lnTo>
                  <a:pt x="28831" y="9737"/>
                </a:lnTo>
                <a:lnTo>
                  <a:pt x="28792" y="9768"/>
                </a:lnTo>
                <a:lnTo>
                  <a:pt x="28751" y="9798"/>
                </a:lnTo>
                <a:lnTo>
                  <a:pt x="28710" y="9827"/>
                </a:lnTo>
                <a:lnTo>
                  <a:pt x="28666" y="9854"/>
                </a:lnTo>
                <a:lnTo>
                  <a:pt x="28622" y="9879"/>
                </a:lnTo>
                <a:lnTo>
                  <a:pt x="28578" y="9903"/>
                </a:lnTo>
                <a:lnTo>
                  <a:pt x="28532" y="9926"/>
                </a:lnTo>
                <a:lnTo>
                  <a:pt x="28484" y="9946"/>
                </a:lnTo>
                <a:lnTo>
                  <a:pt x="28436" y="9965"/>
                </a:lnTo>
                <a:lnTo>
                  <a:pt x="28387" y="9983"/>
                </a:lnTo>
                <a:lnTo>
                  <a:pt x="28337" y="9999"/>
                </a:lnTo>
                <a:lnTo>
                  <a:pt x="28287" y="10013"/>
                </a:lnTo>
                <a:lnTo>
                  <a:pt x="28236" y="10025"/>
                </a:lnTo>
                <a:lnTo>
                  <a:pt x="28189" y="10031"/>
                </a:lnTo>
                <a:lnTo>
                  <a:pt x="28143" y="10035"/>
                </a:lnTo>
                <a:lnTo>
                  <a:pt x="28098" y="10038"/>
                </a:lnTo>
                <a:lnTo>
                  <a:pt x="28052" y="10040"/>
                </a:lnTo>
                <a:lnTo>
                  <a:pt x="28006" y="10041"/>
                </a:lnTo>
                <a:lnTo>
                  <a:pt x="27960" y="10040"/>
                </a:lnTo>
                <a:lnTo>
                  <a:pt x="27915" y="10039"/>
                </a:lnTo>
                <a:lnTo>
                  <a:pt x="27870" y="10036"/>
                </a:lnTo>
                <a:lnTo>
                  <a:pt x="27825" y="10033"/>
                </a:lnTo>
                <a:lnTo>
                  <a:pt x="27780" y="10028"/>
                </a:lnTo>
                <a:lnTo>
                  <a:pt x="27735" y="10021"/>
                </a:lnTo>
                <a:lnTo>
                  <a:pt x="27691" y="10014"/>
                </a:lnTo>
                <a:lnTo>
                  <a:pt x="27647" y="10005"/>
                </a:lnTo>
                <a:lnTo>
                  <a:pt x="27602" y="9995"/>
                </a:lnTo>
                <a:lnTo>
                  <a:pt x="27559" y="9984"/>
                </a:lnTo>
                <a:lnTo>
                  <a:pt x="27516" y="9972"/>
                </a:lnTo>
                <a:lnTo>
                  <a:pt x="27473" y="9958"/>
                </a:lnTo>
                <a:lnTo>
                  <a:pt x="27430" y="9943"/>
                </a:lnTo>
                <a:lnTo>
                  <a:pt x="27388" y="9928"/>
                </a:lnTo>
                <a:lnTo>
                  <a:pt x="27346" y="9910"/>
                </a:lnTo>
                <a:lnTo>
                  <a:pt x="27305" y="9891"/>
                </a:lnTo>
                <a:lnTo>
                  <a:pt x="27265" y="9871"/>
                </a:lnTo>
                <a:lnTo>
                  <a:pt x="27224" y="9850"/>
                </a:lnTo>
                <a:lnTo>
                  <a:pt x="27185" y="9828"/>
                </a:lnTo>
                <a:lnTo>
                  <a:pt x="27145" y="9803"/>
                </a:lnTo>
                <a:lnTo>
                  <a:pt x="27107" y="9778"/>
                </a:lnTo>
                <a:lnTo>
                  <a:pt x="27068" y="9751"/>
                </a:lnTo>
                <a:lnTo>
                  <a:pt x="27031" y="9723"/>
                </a:lnTo>
                <a:lnTo>
                  <a:pt x="26994" y="9693"/>
                </a:lnTo>
                <a:lnTo>
                  <a:pt x="26958" y="9662"/>
                </a:lnTo>
                <a:lnTo>
                  <a:pt x="26922" y="9630"/>
                </a:lnTo>
                <a:lnTo>
                  <a:pt x="26888" y="9597"/>
                </a:lnTo>
                <a:lnTo>
                  <a:pt x="26854" y="9559"/>
                </a:lnTo>
                <a:lnTo>
                  <a:pt x="26821" y="9521"/>
                </a:lnTo>
                <a:lnTo>
                  <a:pt x="26790" y="9482"/>
                </a:lnTo>
                <a:lnTo>
                  <a:pt x="26761" y="9443"/>
                </a:lnTo>
                <a:lnTo>
                  <a:pt x="26732" y="9403"/>
                </a:lnTo>
                <a:lnTo>
                  <a:pt x="26705" y="9364"/>
                </a:lnTo>
                <a:lnTo>
                  <a:pt x="26679" y="9323"/>
                </a:lnTo>
                <a:lnTo>
                  <a:pt x="26655" y="9282"/>
                </a:lnTo>
                <a:lnTo>
                  <a:pt x="26631" y="9241"/>
                </a:lnTo>
                <a:lnTo>
                  <a:pt x="26609" y="9199"/>
                </a:lnTo>
                <a:lnTo>
                  <a:pt x="26588" y="9157"/>
                </a:lnTo>
                <a:lnTo>
                  <a:pt x="26568" y="9115"/>
                </a:lnTo>
                <a:lnTo>
                  <a:pt x="26551" y="9073"/>
                </a:lnTo>
                <a:lnTo>
                  <a:pt x="26533" y="9029"/>
                </a:lnTo>
                <a:lnTo>
                  <a:pt x="26517" y="8987"/>
                </a:lnTo>
                <a:lnTo>
                  <a:pt x="26503" y="8943"/>
                </a:lnTo>
                <a:lnTo>
                  <a:pt x="26489" y="8900"/>
                </a:lnTo>
                <a:lnTo>
                  <a:pt x="26477" y="8857"/>
                </a:lnTo>
                <a:lnTo>
                  <a:pt x="26466" y="8812"/>
                </a:lnTo>
                <a:lnTo>
                  <a:pt x="26456" y="8768"/>
                </a:lnTo>
                <a:lnTo>
                  <a:pt x="26448" y="8723"/>
                </a:lnTo>
                <a:lnTo>
                  <a:pt x="26440" y="8680"/>
                </a:lnTo>
                <a:lnTo>
                  <a:pt x="26434" y="8635"/>
                </a:lnTo>
                <a:lnTo>
                  <a:pt x="26429" y="8590"/>
                </a:lnTo>
                <a:lnTo>
                  <a:pt x="26425" y="8546"/>
                </a:lnTo>
                <a:lnTo>
                  <a:pt x="26422" y="8501"/>
                </a:lnTo>
                <a:lnTo>
                  <a:pt x="26421" y="8456"/>
                </a:lnTo>
                <a:lnTo>
                  <a:pt x="26419" y="8412"/>
                </a:lnTo>
                <a:lnTo>
                  <a:pt x="26419" y="8368"/>
                </a:lnTo>
                <a:lnTo>
                  <a:pt x="26422" y="8323"/>
                </a:lnTo>
                <a:lnTo>
                  <a:pt x="26425" y="8278"/>
                </a:lnTo>
                <a:lnTo>
                  <a:pt x="26428" y="8233"/>
                </a:lnTo>
                <a:lnTo>
                  <a:pt x="26433" y="8189"/>
                </a:lnTo>
                <a:lnTo>
                  <a:pt x="26439" y="8145"/>
                </a:lnTo>
                <a:lnTo>
                  <a:pt x="26445" y="8100"/>
                </a:lnTo>
                <a:lnTo>
                  <a:pt x="26454" y="8056"/>
                </a:lnTo>
                <a:lnTo>
                  <a:pt x="26463" y="8013"/>
                </a:lnTo>
                <a:lnTo>
                  <a:pt x="26473" y="7969"/>
                </a:lnTo>
                <a:lnTo>
                  <a:pt x="26484" y="7925"/>
                </a:lnTo>
                <a:lnTo>
                  <a:pt x="26497" y="7882"/>
                </a:lnTo>
                <a:lnTo>
                  <a:pt x="26509" y="7839"/>
                </a:lnTo>
                <a:lnTo>
                  <a:pt x="26524" y="7796"/>
                </a:lnTo>
                <a:lnTo>
                  <a:pt x="26539" y="7754"/>
                </a:lnTo>
                <a:lnTo>
                  <a:pt x="26555" y="7711"/>
                </a:lnTo>
                <a:lnTo>
                  <a:pt x="26571" y="7669"/>
                </a:lnTo>
                <a:lnTo>
                  <a:pt x="26590" y="7628"/>
                </a:lnTo>
                <a:lnTo>
                  <a:pt x="26609" y="7587"/>
                </a:lnTo>
                <a:lnTo>
                  <a:pt x="26629" y="7546"/>
                </a:lnTo>
                <a:lnTo>
                  <a:pt x="26650" y="7506"/>
                </a:lnTo>
                <a:lnTo>
                  <a:pt x="26671" y="7465"/>
                </a:lnTo>
                <a:lnTo>
                  <a:pt x="26694" y="7426"/>
                </a:lnTo>
                <a:lnTo>
                  <a:pt x="26718" y="7387"/>
                </a:lnTo>
                <a:lnTo>
                  <a:pt x="26743" y="7349"/>
                </a:lnTo>
                <a:lnTo>
                  <a:pt x="26768" y="7310"/>
                </a:lnTo>
                <a:lnTo>
                  <a:pt x="26795" y="7273"/>
                </a:lnTo>
                <a:lnTo>
                  <a:pt x="26822" y="7236"/>
                </a:lnTo>
                <a:lnTo>
                  <a:pt x="26850" y="7200"/>
                </a:lnTo>
                <a:lnTo>
                  <a:pt x="26880" y="7163"/>
                </a:lnTo>
                <a:lnTo>
                  <a:pt x="26910" y="7128"/>
                </a:lnTo>
                <a:lnTo>
                  <a:pt x="26940" y="7094"/>
                </a:lnTo>
                <a:lnTo>
                  <a:pt x="26971" y="7060"/>
                </a:lnTo>
                <a:lnTo>
                  <a:pt x="27005" y="7027"/>
                </a:lnTo>
                <a:lnTo>
                  <a:pt x="27038" y="6994"/>
                </a:lnTo>
                <a:lnTo>
                  <a:pt x="27071" y="6962"/>
                </a:lnTo>
                <a:lnTo>
                  <a:pt x="27107" y="6933"/>
                </a:lnTo>
                <a:lnTo>
                  <a:pt x="27141" y="6906"/>
                </a:lnTo>
                <a:lnTo>
                  <a:pt x="27176" y="6880"/>
                </a:lnTo>
                <a:lnTo>
                  <a:pt x="27212" y="6854"/>
                </a:lnTo>
                <a:lnTo>
                  <a:pt x="27248" y="6829"/>
                </a:lnTo>
                <a:lnTo>
                  <a:pt x="27285" y="6805"/>
                </a:lnTo>
                <a:lnTo>
                  <a:pt x="27321" y="6782"/>
                </a:lnTo>
                <a:lnTo>
                  <a:pt x="27357" y="6761"/>
                </a:lnTo>
                <a:lnTo>
                  <a:pt x="27395" y="6740"/>
                </a:lnTo>
                <a:lnTo>
                  <a:pt x="27432" y="6719"/>
                </a:lnTo>
                <a:lnTo>
                  <a:pt x="27470" y="6699"/>
                </a:lnTo>
                <a:lnTo>
                  <a:pt x="27508" y="6681"/>
                </a:lnTo>
                <a:lnTo>
                  <a:pt x="27546" y="6663"/>
                </a:lnTo>
                <a:lnTo>
                  <a:pt x="27584" y="6646"/>
                </a:lnTo>
                <a:lnTo>
                  <a:pt x="27623" y="6630"/>
                </a:lnTo>
                <a:lnTo>
                  <a:pt x="27662" y="6615"/>
                </a:lnTo>
                <a:lnTo>
                  <a:pt x="27701" y="6600"/>
                </a:lnTo>
                <a:lnTo>
                  <a:pt x="27741" y="6587"/>
                </a:lnTo>
                <a:lnTo>
                  <a:pt x="27780" y="6573"/>
                </a:lnTo>
                <a:lnTo>
                  <a:pt x="27820" y="6562"/>
                </a:lnTo>
                <a:lnTo>
                  <a:pt x="27859" y="6550"/>
                </a:lnTo>
                <a:lnTo>
                  <a:pt x="27899" y="6540"/>
                </a:lnTo>
                <a:lnTo>
                  <a:pt x="27939" y="6531"/>
                </a:lnTo>
                <a:lnTo>
                  <a:pt x="27980" y="6521"/>
                </a:lnTo>
                <a:lnTo>
                  <a:pt x="28020" y="6514"/>
                </a:lnTo>
                <a:lnTo>
                  <a:pt x="28060" y="6507"/>
                </a:lnTo>
                <a:lnTo>
                  <a:pt x="28101" y="6499"/>
                </a:lnTo>
                <a:lnTo>
                  <a:pt x="28141" y="6494"/>
                </a:lnTo>
                <a:lnTo>
                  <a:pt x="28182" y="6489"/>
                </a:lnTo>
                <a:lnTo>
                  <a:pt x="28223" y="6485"/>
                </a:lnTo>
                <a:lnTo>
                  <a:pt x="28264" y="6482"/>
                </a:lnTo>
                <a:lnTo>
                  <a:pt x="28305" y="6480"/>
                </a:lnTo>
                <a:lnTo>
                  <a:pt x="28345" y="6478"/>
                </a:lnTo>
                <a:lnTo>
                  <a:pt x="28387" y="6477"/>
                </a:lnTo>
                <a:lnTo>
                  <a:pt x="28428" y="6477"/>
                </a:lnTo>
                <a:lnTo>
                  <a:pt x="28468" y="6477"/>
                </a:lnTo>
                <a:lnTo>
                  <a:pt x="28510" y="6479"/>
                </a:lnTo>
                <a:lnTo>
                  <a:pt x="28550" y="6481"/>
                </a:lnTo>
                <a:lnTo>
                  <a:pt x="28592" y="6483"/>
                </a:lnTo>
                <a:lnTo>
                  <a:pt x="28633" y="6486"/>
                </a:lnTo>
                <a:lnTo>
                  <a:pt x="28673" y="6490"/>
                </a:lnTo>
                <a:lnTo>
                  <a:pt x="28715" y="6495"/>
                </a:lnTo>
                <a:lnTo>
                  <a:pt x="28756" y="6501"/>
                </a:lnTo>
                <a:lnTo>
                  <a:pt x="28796" y="6508"/>
                </a:lnTo>
                <a:lnTo>
                  <a:pt x="28837" y="6514"/>
                </a:lnTo>
                <a:lnTo>
                  <a:pt x="28877" y="6522"/>
                </a:lnTo>
                <a:lnTo>
                  <a:pt x="28918" y="6531"/>
                </a:lnTo>
                <a:lnTo>
                  <a:pt x="28959" y="6540"/>
                </a:lnTo>
                <a:lnTo>
                  <a:pt x="28999" y="6549"/>
                </a:lnTo>
                <a:lnTo>
                  <a:pt x="29040" y="6560"/>
                </a:lnTo>
                <a:lnTo>
                  <a:pt x="29079" y="6571"/>
                </a:lnTo>
                <a:lnTo>
                  <a:pt x="29119" y="6584"/>
                </a:lnTo>
                <a:lnTo>
                  <a:pt x="29159" y="6596"/>
                </a:lnTo>
                <a:lnTo>
                  <a:pt x="29199" y="6610"/>
                </a:lnTo>
                <a:lnTo>
                  <a:pt x="29239" y="6623"/>
                </a:lnTo>
                <a:lnTo>
                  <a:pt x="29277" y="6638"/>
                </a:lnTo>
                <a:lnTo>
                  <a:pt x="29317" y="6653"/>
                </a:lnTo>
                <a:lnTo>
                  <a:pt x="29355" y="6669"/>
                </a:lnTo>
                <a:lnTo>
                  <a:pt x="29395" y="6686"/>
                </a:lnTo>
                <a:lnTo>
                  <a:pt x="29432" y="6703"/>
                </a:lnTo>
                <a:lnTo>
                  <a:pt x="29471" y="6721"/>
                </a:lnTo>
                <a:lnTo>
                  <a:pt x="29509" y="6740"/>
                </a:lnTo>
                <a:lnTo>
                  <a:pt x="29547" y="6759"/>
                </a:lnTo>
                <a:lnTo>
                  <a:pt x="29584" y="6778"/>
                </a:lnTo>
                <a:lnTo>
                  <a:pt x="29619" y="6799"/>
                </a:lnTo>
                <a:lnTo>
                  <a:pt x="29652" y="6819"/>
                </a:lnTo>
                <a:lnTo>
                  <a:pt x="29685" y="6841"/>
                </a:lnTo>
                <a:lnTo>
                  <a:pt x="29717" y="6863"/>
                </a:lnTo>
                <a:lnTo>
                  <a:pt x="29750" y="6884"/>
                </a:lnTo>
                <a:lnTo>
                  <a:pt x="29781" y="6906"/>
                </a:lnTo>
                <a:lnTo>
                  <a:pt x="29812" y="6929"/>
                </a:lnTo>
                <a:lnTo>
                  <a:pt x="29842" y="6953"/>
                </a:lnTo>
                <a:lnTo>
                  <a:pt x="29873" y="6977"/>
                </a:lnTo>
                <a:lnTo>
                  <a:pt x="29902" y="7001"/>
                </a:lnTo>
                <a:lnTo>
                  <a:pt x="29931" y="7025"/>
                </a:lnTo>
                <a:lnTo>
                  <a:pt x="29959" y="7050"/>
                </a:lnTo>
                <a:lnTo>
                  <a:pt x="29987" y="7075"/>
                </a:lnTo>
                <a:lnTo>
                  <a:pt x="30014" y="7101"/>
                </a:lnTo>
                <a:lnTo>
                  <a:pt x="30041" y="7127"/>
                </a:lnTo>
                <a:lnTo>
                  <a:pt x="30067" y="7153"/>
                </a:lnTo>
                <a:lnTo>
                  <a:pt x="30118" y="7207"/>
                </a:lnTo>
                <a:lnTo>
                  <a:pt x="30167" y="7261"/>
                </a:lnTo>
                <a:lnTo>
                  <a:pt x="30213" y="7317"/>
                </a:lnTo>
                <a:lnTo>
                  <a:pt x="30258" y="7376"/>
                </a:lnTo>
                <a:lnTo>
                  <a:pt x="30300" y="7434"/>
                </a:lnTo>
                <a:lnTo>
                  <a:pt x="30341" y="7494"/>
                </a:lnTo>
                <a:lnTo>
                  <a:pt x="30379" y="7555"/>
                </a:lnTo>
                <a:lnTo>
                  <a:pt x="30415" y="7617"/>
                </a:lnTo>
                <a:lnTo>
                  <a:pt x="30449" y="7680"/>
                </a:lnTo>
                <a:lnTo>
                  <a:pt x="30482" y="7744"/>
                </a:lnTo>
                <a:lnTo>
                  <a:pt x="30512" y="7809"/>
                </a:lnTo>
                <a:lnTo>
                  <a:pt x="30540" y="7874"/>
                </a:lnTo>
                <a:lnTo>
                  <a:pt x="30566" y="7941"/>
                </a:lnTo>
                <a:lnTo>
                  <a:pt x="30590" y="8007"/>
                </a:lnTo>
                <a:lnTo>
                  <a:pt x="30612" y="8075"/>
                </a:lnTo>
                <a:lnTo>
                  <a:pt x="30632" y="8144"/>
                </a:lnTo>
                <a:lnTo>
                  <a:pt x="30649" y="8212"/>
                </a:lnTo>
                <a:lnTo>
                  <a:pt x="30665" y="8282"/>
                </a:lnTo>
                <a:lnTo>
                  <a:pt x="30678" y="8352"/>
                </a:lnTo>
                <a:lnTo>
                  <a:pt x="30691" y="8423"/>
                </a:lnTo>
                <a:lnTo>
                  <a:pt x="30700" y="8493"/>
                </a:lnTo>
                <a:lnTo>
                  <a:pt x="30709" y="8565"/>
                </a:lnTo>
                <a:lnTo>
                  <a:pt x="30714" y="8636"/>
                </a:lnTo>
                <a:lnTo>
                  <a:pt x="30718" y="8708"/>
                </a:lnTo>
                <a:lnTo>
                  <a:pt x="30720" y="8780"/>
                </a:lnTo>
                <a:lnTo>
                  <a:pt x="30720" y="8853"/>
                </a:lnTo>
                <a:lnTo>
                  <a:pt x="30718" y="8924"/>
                </a:lnTo>
                <a:lnTo>
                  <a:pt x="30714" y="8996"/>
                </a:lnTo>
                <a:lnTo>
                  <a:pt x="30708" y="9068"/>
                </a:lnTo>
                <a:lnTo>
                  <a:pt x="30700" y="9141"/>
                </a:lnTo>
                <a:lnTo>
                  <a:pt x="30690" y="9213"/>
                </a:lnTo>
                <a:lnTo>
                  <a:pt x="30678" y="9284"/>
                </a:lnTo>
                <a:lnTo>
                  <a:pt x="30665" y="9355"/>
                </a:lnTo>
                <a:lnTo>
                  <a:pt x="30649" y="9427"/>
                </a:lnTo>
                <a:lnTo>
                  <a:pt x="30632" y="9498"/>
                </a:lnTo>
                <a:lnTo>
                  <a:pt x="30612" y="9569"/>
                </a:lnTo>
                <a:lnTo>
                  <a:pt x="30590" y="9638"/>
                </a:lnTo>
                <a:lnTo>
                  <a:pt x="30567" y="9708"/>
                </a:lnTo>
                <a:lnTo>
                  <a:pt x="30542" y="9777"/>
                </a:lnTo>
                <a:lnTo>
                  <a:pt x="30515" y="9845"/>
                </a:lnTo>
                <a:lnTo>
                  <a:pt x="30486" y="9913"/>
                </a:lnTo>
                <a:lnTo>
                  <a:pt x="30456" y="9981"/>
                </a:lnTo>
                <a:lnTo>
                  <a:pt x="30422" y="10047"/>
                </a:lnTo>
                <a:lnTo>
                  <a:pt x="30388" y="10113"/>
                </a:lnTo>
                <a:lnTo>
                  <a:pt x="30351" y="10177"/>
                </a:lnTo>
                <a:lnTo>
                  <a:pt x="30313" y="10242"/>
                </a:lnTo>
                <a:lnTo>
                  <a:pt x="30273" y="10304"/>
                </a:lnTo>
                <a:lnTo>
                  <a:pt x="30231" y="10367"/>
                </a:lnTo>
                <a:lnTo>
                  <a:pt x="30187" y="10428"/>
                </a:lnTo>
                <a:lnTo>
                  <a:pt x="30141" y="10488"/>
                </a:lnTo>
                <a:lnTo>
                  <a:pt x="30094" y="10547"/>
                </a:lnTo>
                <a:lnTo>
                  <a:pt x="30044" y="10604"/>
                </a:lnTo>
                <a:lnTo>
                  <a:pt x="29993" y="10660"/>
                </a:lnTo>
                <a:lnTo>
                  <a:pt x="29940" y="10715"/>
                </a:lnTo>
                <a:lnTo>
                  <a:pt x="29886" y="10770"/>
                </a:lnTo>
                <a:lnTo>
                  <a:pt x="29829" y="10822"/>
                </a:lnTo>
                <a:lnTo>
                  <a:pt x="29775" y="10867"/>
                </a:lnTo>
                <a:lnTo>
                  <a:pt x="29719" y="10911"/>
                </a:lnTo>
                <a:lnTo>
                  <a:pt x="29662" y="10953"/>
                </a:lnTo>
                <a:lnTo>
                  <a:pt x="29605" y="10993"/>
                </a:lnTo>
                <a:lnTo>
                  <a:pt x="29548" y="11032"/>
                </a:lnTo>
                <a:lnTo>
                  <a:pt x="29489" y="11068"/>
                </a:lnTo>
                <a:lnTo>
                  <a:pt x="29431" y="11105"/>
                </a:lnTo>
                <a:lnTo>
                  <a:pt x="29372" y="11138"/>
                </a:lnTo>
                <a:lnTo>
                  <a:pt x="29311" y="11170"/>
                </a:lnTo>
                <a:lnTo>
                  <a:pt x="29251" y="11201"/>
                </a:lnTo>
                <a:lnTo>
                  <a:pt x="29191" y="11231"/>
                </a:lnTo>
                <a:lnTo>
                  <a:pt x="29129" y="11259"/>
                </a:lnTo>
                <a:lnTo>
                  <a:pt x="29068" y="11285"/>
                </a:lnTo>
                <a:lnTo>
                  <a:pt x="29005" y="11310"/>
                </a:lnTo>
                <a:lnTo>
                  <a:pt x="28943" y="11333"/>
                </a:lnTo>
                <a:lnTo>
                  <a:pt x="28880" y="11353"/>
                </a:lnTo>
                <a:lnTo>
                  <a:pt x="28817" y="11374"/>
                </a:lnTo>
                <a:lnTo>
                  <a:pt x="28753" y="11392"/>
                </a:lnTo>
                <a:lnTo>
                  <a:pt x="28689" y="11410"/>
                </a:lnTo>
                <a:lnTo>
                  <a:pt x="28625" y="11424"/>
                </a:lnTo>
                <a:lnTo>
                  <a:pt x="28561" y="11439"/>
                </a:lnTo>
                <a:lnTo>
                  <a:pt x="28496" y="11451"/>
                </a:lnTo>
                <a:lnTo>
                  <a:pt x="28431" y="11462"/>
                </a:lnTo>
                <a:lnTo>
                  <a:pt x="28366" y="11471"/>
                </a:lnTo>
                <a:lnTo>
                  <a:pt x="28301" y="11479"/>
                </a:lnTo>
                <a:lnTo>
                  <a:pt x="28236" y="11486"/>
                </a:lnTo>
                <a:lnTo>
                  <a:pt x="28170" y="11490"/>
                </a:lnTo>
                <a:lnTo>
                  <a:pt x="28105" y="11494"/>
                </a:lnTo>
                <a:lnTo>
                  <a:pt x="28039" y="11496"/>
                </a:lnTo>
                <a:lnTo>
                  <a:pt x="27974" y="11496"/>
                </a:lnTo>
                <a:lnTo>
                  <a:pt x="27908" y="11495"/>
                </a:lnTo>
                <a:lnTo>
                  <a:pt x="27843" y="11493"/>
                </a:lnTo>
                <a:lnTo>
                  <a:pt x="27777" y="11489"/>
                </a:lnTo>
                <a:lnTo>
                  <a:pt x="27711" y="11484"/>
                </a:lnTo>
                <a:lnTo>
                  <a:pt x="27646" y="11476"/>
                </a:lnTo>
                <a:lnTo>
                  <a:pt x="27580" y="11468"/>
                </a:lnTo>
                <a:lnTo>
                  <a:pt x="27516" y="11459"/>
                </a:lnTo>
                <a:lnTo>
                  <a:pt x="27450" y="11447"/>
                </a:lnTo>
                <a:lnTo>
                  <a:pt x="27386" y="11435"/>
                </a:lnTo>
                <a:lnTo>
                  <a:pt x="27320" y="11421"/>
                </a:lnTo>
                <a:lnTo>
                  <a:pt x="27255" y="11405"/>
                </a:lnTo>
                <a:lnTo>
                  <a:pt x="27192" y="11389"/>
                </a:lnTo>
                <a:lnTo>
                  <a:pt x="27127" y="11371"/>
                </a:lnTo>
                <a:lnTo>
                  <a:pt x="27064" y="11351"/>
                </a:lnTo>
                <a:lnTo>
                  <a:pt x="27000" y="11331"/>
                </a:lnTo>
                <a:lnTo>
                  <a:pt x="26937" y="11308"/>
                </a:lnTo>
                <a:lnTo>
                  <a:pt x="26874" y="11284"/>
                </a:lnTo>
                <a:lnTo>
                  <a:pt x="26812" y="11259"/>
                </a:lnTo>
                <a:lnTo>
                  <a:pt x="26751" y="11233"/>
                </a:lnTo>
                <a:lnTo>
                  <a:pt x="26689" y="11205"/>
                </a:lnTo>
                <a:lnTo>
                  <a:pt x="26628" y="11175"/>
                </a:lnTo>
                <a:lnTo>
                  <a:pt x="26567" y="11144"/>
                </a:lnTo>
                <a:lnTo>
                  <a:pt x="26507" y="11113"/>
                </a:lnTo>
                <a:lnTo>
                  <a:pt x="26448" y="11080"/>
                </a:lnTo>
                <a:lnTo>
                  <a:pt x="26388" y="11044"/>
                </a:lnTo>
                <a:lnTo>
                  <a:pt x="26330" y="11009"/>
                </a:lnTo>
                <a:lnTo>
                  <a:pt x="26272" y="10971"/>
                </a:lnTo>
                <a:lnTo>
                  <a:pt x="26214" y="10933"/>
                </a:lnTo>
                <a:lnTo>
                  <a:pt x="26158" y="10892"/>
                </a:lnTo>
                <a:lnTo>
                  <a:pt x="26102" y="10852"/>
                </a:lnTo>
                <a:lnTo>
                  <a:pt x="26047" y="10809"/>
                </a:lnTo>
                <a:lnTo>
                  <a:pt x="25992" y="10765"/>
                </a:lnTo>
                <a:lnTo>
                  <a:pt x="25937" y="10720"/>
                </a:lnTo>
                <a:lnTo>
                  <a:pt x="25884" y="10673"/>
                </a:lnTo>
                <a:lnTo>
                  <a:pt x="25840" y="10644"/>
                </a:lnTo>
                <a:lnTo>
                  <a:pt x="25797" y="10618"/>
                </a:lnTo>
                <a:lnTo>
                  <a:pt x="25756" y="10593"/>
                </a:lnTo>
                <a:lnTo>
                  <a:pt x="25718" y="10571"/>
                </a:lnTo>
                <a:lnTo>
                  <a:pt x="25681" y="10551"/>
                </a:lnTo>
                <a:lnTo>
                  <a:pt x="25646" y="10533"/>
                </a:lnTo>
                <a:lnTo>
                  <a:pt x="25613" y="10518"/>
                </a:lnTo>
                <a:lnTo>
                  <a:pt x="25581" y="10503"/>
                </a:lnTo>
                <a:lnTo>
                  <a:pt x="25550" y="10492"/>
                </a:lnTo>
                <a:lnTo>
                  <a:pt x="25521" y="10480"/>
                </a:lnTo>
                <a:lnTo>
                  <a:pt x="25493" y="10472"/>
                </a:lnTo>
                <a:lnTo>
                  <a:pt x="25466" y="10464"/>
                </a:lnTo>
                <a:lnTo>
                  <a:pt x="25440" y="10457"/>
                </a:lnTo>
                <a:lnTo>
                  <a:pt x="25414" y="10452"/>
                </a:lnTo>
                <a:lnTo>
                  <a:pt x="25389" y="10448"/>
                </a:lnTo>
                <a:lnTo>
                  <a:pt x="25364" y="10445"/>
                </a:lnTo>
                <a:lnTo>
                  <a:pt x="3051" y="10445"/>
                </a:lnTo>
                <a:lnTo>
                  <a:pt x="2972" y="10444"/>
                </a:lnTo>
                <a:lnTo>
                  <a:pt x="2894" y="10442"/>
                </a:lnTo>
                <a:lnTo>
                  <a:pt x="2816" y="10437"/>
                </a:lnTo>
                <a:lnTo>
                  <a:pt x="2739" y="10429"/>
                </a:lnTo>
                <a:lnTo>
                  <a:pt x="2662" y="10421"/>
                </a:lnTo>
                <a:lnTo>
                  <a:pt x="2586" y="10411"/>
                </a:lnTo>
                <a:lnTo>
                  <a:pt x="2511" y="10398"/>
                </a:lnTo>
                <a:lnTo>
                  <a:pt x="2436" y="10383"/>
                </a:lnTo>
                <a:lnTo>
                  <a:pt x="2362" y="10367"/>
                </a:lnTo>
                <a:lnTo>
                  <a:pt x="2288" y="10349"/>
                </a:lnTo>
                <a:lnTo>
                  <a:pt x="2215" y="10329"/>
                </a:lnTo>
                <a:lnTo>
                  <a:pt x="2143" y="10309"/>
                </a:lnTo>
                <a:lnTo>
                  <a:pt x="2073" y="10285"/>
                </a:lnTo>
                <a:lnTo>
                  <a:pt x="2002" y="10261"/>
                </a:lnTo>
                <a:lnTo>
                  <a:pt x="1932" y="10234"/>
                </a:lnTo>
                <a:lnTo>
                  <a:pt x="1863" y="10205"/>
                </a:lnTo>
                <a:lnTo>
                  <a:pt x="1795" y="10176"/>
                </a:lnTo>
                <a:lnTo>
                  <a:pt x="1728" y="10144"/>
                </a:lnTo>
                <a:lnTo>
                  <a:pt x="1661" y="10112"/>
                </a:lnTo>
                <a:lnTo>
                  <a:pt x="1597" y="10077"/>
                </a:lnTo>
                <a:lnTo>
                  <a:pt x="1532" y="10041"/>
                </a:lnTo>
                <a:lnTo>
                  <a:pt x="1469" y="10004"/>
                </a:lnTo>
                <a:lnTo>
                  <a:pt x="1406" y="9965"/>
                </a:lnTo>
                <a:lnTo>
                  <a:pt x="1345" y="9924"/>
                </a:lnTo>
                <a:lnTo>
                  <a:pt x="1285" y="9883"/>
                </a:lnTo>
                <a:lnTo>
                  <a:pt x="1225" y="9839"/>
                </a:lnTo>
                <a:lnTo>
                  <a:pt x="1167" y="9794"/>
                </a:lnTo>
                <a:lnTo>
                  <a:pt x="1110" y="9749"/>
                </a:lnTo>
                <a:lnTo>
                  <a:pt x="1055" y="9702"/>
                </a:lnTo>
                <a:lnTo>
                  <a:pt x="999" y="9653"/>
                </a:lnTo>
                <a:lnTo>
                  <a:pt x="945" y="9603"/>
                </a:lnTo>
                <a:lnTo>
                  <a:pt x="893" y="9552"/>
                </a:lnTo>
                <a:lnTo>
                  <a:pt x="842" y="9500"/>
                </a:lnTo>
                <a:lnTo>
                  <a:pt x="792" y="9446"/>
                </a:lnTo>
                <a:lnTo>
                  <a:pt x="743" y="9392"/>
                </a:lnTo>
                <a:lnTo>
                  <a:pt x="696" y="9335"/>
                </a:lnTo>
                <a:lnTo>
                  <a:pt x="651" y="9278"/>
                </a:lnTo>
                <a:lnTo>
                  <a:pt x="606" y="9220"/>
                </a:lnTo>
                <a:lnTo>
                  <a:pt x="562" y="9161"/>
                </a:lnTo>
                <a:lnTo>
                  <a:pt x="521" y="9100"/>
                </a:lnTo>
                <a:lnTo>
                  <a:pt x="480" y="9039"/>
                </a:lnTo>
                <a:lnTo>
                  <a:pt x="441" y="8976"/>
                </a:lnTo>
                <a:lnTo>
                  <a:pt x="404" y="8913"/>
                </a:lnTo>
                <a:lnTo>
                  <a:pt x="367" y="8849"/>
                </a:lnTo>
                <a:lnTo>
                  <a:pt x="333" y="8784"/>
                </a:lnTo>
                <a:lnTo>
                  <a:pt x="301" y="8717"/>
                </a:lnTo>
                <a:lnTo>
                  <a:pt x="270" y="8651"/>
                </a:lnTo>
                <a:lnTo>
                  <a:pt x="239" y="8582"/>
                </a:lnTo>
                <a:lnTo>
                  <a:pt x="211" y="8513"/>
                </a:lnTo>
                <a:lnTo>
                  <a:pt x="185" y="8444"/>
                </a:lnTo>
                <a:lnTo>
                  <a:pt x="160" y="8373"/>
                </a:lnTo>
                <a:lnTo>
                  <a:pt x="136" y="8302"/>
                </a:lnTo>
                <a:lnTo>
                  <a:pt x="116" y="8230"/>
                </a:lnTo>
                <a:lnTo>
                  <a:pt x="96" y="8157"/>
                </a:lnTo>
                <a:lnTo>
                  <a:pt x="78" y="8083"/>
                </a:lnTo>
                <a:lnTo>
                  <a:pt x="61" y="8010"/>
                </a:lnTo>
                <a:lnTo>
                  <a:pt x="47" y="7935"/>
                </a:lnTo>
                <a:lnTo>
                  <a:pt x="34" y="7860"/>
                </a:lnTo>
                <a:lnTo>
                  <a:pt x="24" y="7784"/>
                </a:lnTo>
                <a:lnTo>
                  <a:pt x="16" y="7707"/>
                </a:lnTo>
                <a:lnTo>
                  <a:pt x="8" y="7630"/>
                </a:lnTo>
                <a:lnTo>
                  <a:pt x="4" y="7552"/>
                </a:lnTo>
                <a:lnTo>
                  <a:pt x="1" y="7474"/>
                </a:lnTo>
                <a:lnTo>
                  <a:pt x="0" y="7394"/>
                </a:lnTo>
                <a:lnTo>
                  <a:pt x="0" y="3050"/>
                </a:lnTo>
                <a:lnTo>
                  <a:pt x="1" y="2971"/>
                </a:lnTo>
                <a:lnTo>
                  <a:pt x="4" y="2893"/>
                </a:lnTo>
                <a:lnTo>
                  <a:pt x="8" y="2815"/>
                </a:lnTo>
                <a:lnTo>
                  <a:pt x="16" y="2738"/>
                </a:lnTo>
                <a:lnTo>
                  <a:pt x="24" y="2661"/>
                </a:lnTo>
                <a:lnTo>
                  <a:pt x="34" y="2585"/>
                </a:lnTo>
                <a:lnTo>
                  <a:pt x="47" y="2510"/>
                </a:lnTo>
                <a:lnTo>
                  <a:pt x="61" y="2435"/>
                </a:lnTo>
                <a:lnTo>
                  <a:pt x="78" y="2361"/>
                </a:lnTo>
                <a:lnTo>
                  <a:pt x="96" y="2288"/>
                </a:lnTo>
                <a:lnTo>
                  <a:pt x="116" y="2215"/>
                </a:lnTo>
                <a:lnTo>
                  <a:pt x="136" y="2143"/>
                </a:lnTo>
                <a:lnTo>
                  <a:pt x="160" y="2072"/>
                </a:lnTo>
                <a:lnTo>
                  <a:pt x="185" y="2001"/>
                </a:lnTo>
                <a:lnTo>
                  <a:pt x="211" y="1932"/>
                </a:lnTo>
                <a:lnTo>
                  <a:pt x="239" y="1863"/>
                </a:lnTo>
                <a:lnTo>
                  <a:pt x="270" y="1795"/>
                </a:lnTo>
                <a:lnTo>
                  <a:pt x="301" y="1728"/>
                </a:lnTo>
                <a:lnTo>
                  <a:pt x="333" y="1661"/>
                </a:lnTo>
                <a:lnTo>
                  <a:pt x="367" y="1596"/>
                </a:lnTo>
                <a:lnTo>
                  <a:pt x="404" y="1532"/>
                </a:lnTo>
                <a:lnTo>
                  <a:pt x="441" y="1468"/>
                </a:lnTo>
                <a:lnTo>
                  <a:pt x="480" y="1406"/>
                </a:lnTo>
                <a:lnTo>
                  <a:pt x="521" y="1345"/>
                </a:lnTo>
                <a:lnTo>
                  <a:pt x="562" y="1284"/>
                </a:lnTo>
                <a:lnTo>
                  <a:pt x="606" y="1225"/>
                </a:lnTo>
                <a:lnTo>
                  <a:pt x="651" y="1167"/>
                </a:lnTo>
                <a:lnTo>
                  <a:pt x="696" y="1109"/>
                </a:lnTo>
                <a:lnTo>
                  <a:pt x="743" y="1054"/>
                </a:lnTo>
                <a:lnTo>
                  <a:pt x="792" y="999"/>
                </a:lnTo>
                <a:lnTo>
                  <a:pt x="842" y="946"/>
                </a:lnTo>
                <a:lnTo>
                  <a:pt x="893" y="893"/>
                </a:lnTo>
                <a:lnTo>
                  <a:pt x="945" y="842"/>
                </a:lnTo>
                <a:lnTo>
                  <a:pt x="999" y="792"/>
                </a:lnTo>
                <a:lnTo>
                  <a:pt x="1055" y="744"/>
                </a:lnTo>
                <a:lnTo>
                  <a:pt x="1110" y="696"/>
                </a:lnTo>
                <a:lnTo>
                  <a:pt x="1167" y="650"/>
                </a:lnTo>
                <a:lnTo>
                  <a:pt x="1225" y="606"/>
                </a:lnTo>
                <a:lnTo>
                  <a:pt x="1285" y="563"/>
                </a:lnTo>
                <a:lnTo>
                  <a:pt x="1345" y="520"/>
                </a:lnTo>
                <a:lnTo>
                  <a:pt x="1406" y="481"/>
                </a:lnTo>
                <a:lnTo>
                  <a:pt x="1469" y="441"/>
                </a:lnTo>
                <a:lnTo>
                  <a:pt x="1532" y="404"/>
                </a:lnTo>
                <a:lnTo>
                  <a:pt x="1597" y="368"/>
                </a:lnTo>
                <a:lnTo>
                  <a:pt x="1661" y="334"/>
                </a:lnTo>
                <a:lnTo>
                  <a:pt x="1728" y="301"/>
                </a:lnTo>
                <a:lnTo>
                  <a:pt x="1795" y="270"/>
                </a:lnTo>
                <a:lnTo>
                  <a:pt x="1863" y="239"/>
                </a:lnTo>
                <a:lnTo>
                  <a:pt x="1932" y="211"/>
                </a:lnTo>
                <a:lnTo>
                  <a:pt x="2002" y="185"/>
                </a:lnTo>
                <a:lnTo>
                  <a:pt x="2073" y="160"/>
                </a:lnTo>
                <a:lnTo>
                  <a:pt x="2143" y="137"/>
                </a:lnTo>
                <a:lnTo>
                  <a:pt x="2215" y="116"/>
                </a:lnTo>
                <a:lnTo>
                  <a:pt x="2288" y="96"/>
                </a:lnTo>
                <a:lnTo>
                  <a:pt x="2362" y="78"/>
                </a:lnTo>
                <a:lnTo>
                  <a:pt x="2436" y="61"/>
                </a:lnTo>
                <a:lnTo>
                  <a:pt x="2511" y="48"/>
                </a:lnTo>
                <a:lnTo>
                  <a:pt x="2586" y="35"/>
                </a:lnTo>
                <a:lnTo>
                  <a:pt x="2662" y="24"/>
                </a:lnTo>
                <a:lnTo>
                  <a:pt x="2739" y="16"/>
                </a:lnTo>
                <a:lnTo>
                  <a:pt x="2816" y="8"/>
                </a:lnTo>
                <a:lnTo>
                  <a:pt x="2894" y="4"/>
                </a:lnTo>
                <a:lnTo>
                  <a:pt x="2972" y="1"/>
                </a:lnTo>
                <a:lnTo>
                  <a:pt x="3051" y="0"/>
                </a:lnTo>
                <a:lnTo>
                  <a:pt x="25929" y="0"/>
                </a:lnTo>
                <a:lnTo>
                  <a:pt x="26007" y="1"/>
                </a:lnTo>
                <a:lnTo>
                  <a:pt x="26086" y="4"/>
                </a:lnTo>
                <a:lnTo>
                  <a:pt x="26163" y="8"/>
                </a:lnTo>
                <a:lnTo>
                  <a:pt x="26240" y="16"/>
                </a:lnTo>
                <a:lnTo>
                  <a:pt x="26317" y="24"/>
                </a:lnTo>
                <a:lnTo>
                  <a:pt x="26393" y="35"/>
                </a:lnTo>
                <a:lnTo>
                  <a:pt x="26469" y="48"/>
                </a:lnTo>
                <a:lnTo>
                  <a:pt x="26543" y="61"/>
                </a:lnTo>
                <a:lnTo>
                  <a:pt x="26618" y="78"/>
                </a:lnTo>
                <a:lnTo>
                  <a:pt x="26691" y="96"/>
                </a:lnTo>
                <a:lnTo>
                  <a:pt x="26764" y="116"/>
                </a:lnTo>
                <a:lnTo>
                  <a:pt x="26836" y="137"/>
                </a:lnTo>
                <a:lnTo>
                  <a:pt x="26908" y="160"/>
                </a:lnTo>
                <a:lnTo>
                  <a:pt x="26977" y="185"/>
                </a:lnTo>
                <a:lnTo>
                  <a:pt x="27047" y="211"/>
                </a:lnTo>
                <a:lnTo>
                  <a:pt x="27117" y="239"/>
                </a:lnTo>
                <a:lnTo>
                  <a:pt x="27185" y="270"/>
                </a:lnTo>
                <a:lnTo>
                  <a:pt x="27251" y="301"/>
                </a:lnTo>
                <a:lnTo>
                  <a:pt x="27318" y="334"/>
                </a:lnTo>
                <a:lnTo>
                  <a:pt x="27383" y="368"/>
                </a:lnTo>
                <a:lnTo>
                  <a:pt x="27448" y="404"/>
                </a:lnTo>
                <a:lnTo>
                  <a:pt x="27510" y="441"/>
                </a:lnTo>
                <a:lnTo>
                  <a:pt x="27573" y="481"/>
                </a:lnTo>
                <a:lnTo>
                  <a:pt x="27634" y="520"/>
                </a:lnTo>
                <a:lnTo>
                  <a:pt x="27695" y="563"/>
                </a:lnTo>
                <a:lnTo>
                  <a:pt x="27754" y="606"/>
                </a:lnTo>
                <a:lnTo>
                  <a:pt x="27812" y="650"/>
                </a:lnTo>
                <a:lnTo>
                  <a:pt x="27870" y="696"/>
                </a:lnTo>
                <a:lnTo>
                  <a:pt x="27926" y="744"/>
                </a:lnTo>
                <a:lnTo>
                  <a:pt x="27980" y="792"/>
                </a:lnTo>
                <a:lnTo>
                  <a:pt x="28034" y="842"/>
                </a:lnTo>
                <a:lnTo>
                  <a:pt x="28086" y="893"/>
                </a:lnTo>
                <a:lnTo>
                  <a:pt x="28137" y="946"/>
                </a:lnTo>
                <a:lnTo>
                  <a:pt x="28187" y="999"/>
                </a:lnTo>
                <a:lnTo>
                  <a:pt x="28236" y="1054"/>
                </a:lnTo>
                <a:lnTo>
                  <a:pt x="28283" y="1109"/>
                </a:lnTo>
                <a:lnTo>
                  <a:pt x="28330" y="1167"/>
                </a:lnTo>
                <a:lnTo>
                  <a:pt x="28373" y="1225"/>
                </a:lnTo>
                <a:lnTo>
                  <a:pt x="28417" y="1284"/>
                </a:lnTo>
                <a:lnTo>
                  <a:pt x="28459" y="1345"/>
                </a:lnTo>
                <a:lnTo>
                  <a:pt x="28499" y="1406"/>
                </a:lnTo>
                <a:lnTo>
                  <a:pt x="28538" y="1468"/>
                </a:lnTo>
                <a:lnTo>
                  <a:pt x="28575" y="1532"/>
                </a:lnTo>
                <a:lnTo>
                  <a:pt x="28612" y="1596"/>
                </a:lnTo>
                <a:lnTo>
                  <a:pt x="28646" y="1661"/>
                </a:lnTo>
                <a:lnTo>
                  <a:pt x="28680" y="1728"/>
                </a:lnTo>
                <a:lnTo>
                  <a:pt x="28711" y="1795"/>
                </a:lnTo>
                <a:lnTo>
                  <a:pt x="28740" y="1863"/>
                </a:lnTo>
                <a:lnTo>
                  <a:pt x="28768" y="1932"/>
                </a:lnTo>
                <a:lnTo>
                  <a:pt x="28795" y="2001"/>
                </a:lnTo>
                <a:lnTo>
                  <a:pt x="28820" y="2072"/>
                </a:lnTo>
                <a:lnTo>
                  <a:pt x="28843" y="2143"/>
                </a:lnTo>
                <a:lnTo>
                  <a:pt x="28865" y="2215"/>
                </a:lnTo>
                <a:lnTo>
                  <a:pt x="28884" y="2288"/>
                </a:lnTo>
                <a:lnTo>
                  <a:pt x="28902" y="2361"/>
                </a:lnTo>
                <a:lnTo>
                  <a:pt x="28918" y="2435"/>
                </a:lnTo>
                <a:lnTo>
                  <a:pt x="28933" y="2510"/>
                </a:lnTo>
                <a:lnTo>
                  <a:pt x="28945" y="2585"/>
                </a:lnTo>
                <a:lnTo>
                  <a:pt x="28955" y="2661"/>
                </a:lnTo>
                <a:lnTo>
                  <a:pt x="28965" y="2738"/>
                </a:lnTo>
                <a:lnTo>
                  <a:pt x="28971" y="2815"/>
                </a:lnTo>
                <a:lnTo>
                  <a:pt x="28976" y="2893"/>
                </a:lnTo>
                <a:lnTo>
                  <a:pt x="28979" y="2971"/>
                </a:lnTo>
                <a:lnTo>
                  <a:pt x="28980" y="3050"/>
                </a:lnTo>
                <a:lnTo>
                  <a:pt x="28980" y="5222"/>
                </a:lnTo>
                <a:lnTo>
                  <a:pt x="28979" y="5273"/>
                </a:lnTo>
                <a:lnTo>
                  <a:pt x="28978" y="5323"/>
                </a:lnTo>
                <a:lnTo>
                  <a:pt x="28974" y="5373"/>
                </a:lnTo>
                <a:lnTo>
                  <a:pt x="28969" y="5422"/>
                </a:lnTo>
                <a:lnTo>
                  <a:pt x="28965" y="5447"/>
                </a:lnTo>
                <a:lnTo>
                  <a:pt x="28961" y="5471"/>
                </a:lnTo>
                <a:lnTo>
                  <a:pt x="28955" y="5495"/>
                </a:lnTo>
                <a:lnTo>
                  <a:pt x="28950" y="5518"/>
                </a:lnTo>
                <a:lnTo>
                  <a:pt x="28943" y="5542"/>
                </a:lnTo>
                <a:lnTo>
                  <a:pt x="28936" y="5565"/>
                </a:lnTo>
                <a:lnTo>
                  <a:pt x="28927" y="5588"/>
                </a:lnTo>
                <a:lnTo>
                  <a:pt x="28918" y="5610"/>
                </a:lnTo>
                <a:lnTo>
                  <a:pt x="28825" y="5605"/>
                </a:lnTo>
                <a:lnTo>
                  <a:pt x="28733" y="5603"/>
                </a:lnTo>
                <a:lnTo>
                  <a:pt x="28640" y="5603"/>
                </a:lnTo>
                <a:lnTo>
                  <a:pt x="28548" y="5605"/>
                </a:lnTo>
                <a:lnTo>
                  <a:pt x="28456" y="5610"/>
                </a:lnTo>
                <a:lnTo>
                  <a:pt x="28364" y="5617"/>
                </a:lnTo>
                <a:lnTo>
                  <a:pt x="28274" y="5625"/>
                </a:lnTo>
                <a:lnTo>
                  <a:pt x="28183" y="5637"/>
                </a:lnTo>
                <a:lnTo>
                  <a:pt x="28092" y="5649"/>
                </a:lnTo>
                <a:lnTo>
                  <a:pt x="28003" y="5665"/>
                </a:lnTo>
                <a:lnTo>
                  <a:pt x="27913" y="5682"/>
                </a:lnTo>
                <a:lnTo>
                  <a:pt x="27825" y="5702"/>
                </a:lnTo>
                <a:lnTo>
                  <a:pt x="27737" y="5725"/>
                </a:lnTo>
                <a:lnTo>
                  <a:pt x="27650" y="5749"/>
                </a:lnTo>
                <a:lnTo>
                  <a:pt x="27564" y="5776"/>
                </a:lnTo>
                <a:lnTo>
                  <a:pt x="27478" y="5805"/>
                </a:lnTo>
                <a:lnTo>
                  <a:pt x="27437" y="5821"/>
                </a:lnTo>
                <a:lnTo>
                  <a:pt x="27394" y="5836"/>
                </a:lnTo>
                <a:lnTo>
                  <a:pt x="27352" y="5853"/>
                </a:lnTo>
                <a:lnTo>
                  <a:pt x="27311" y="5870"/>
                </a:lnTo>
                <a:lnTo>
                  <a:pt x="27269" y="5887"/>
                </a:lnTo>
                <a:lnTo>
                  <a:pt x="27228" y="5906"/>
                </a:lnTo>
                <a:lnTo>
                  <a:pt x="27187" y="5925"/>
                </a:lnTo>
                <a:lnTo>
                  <a:pt x="27147" y="5945"/>
                </a:lnTo>
                <a:lnTo>
                  <a:pt x="27107" y="5964"/>
                </a:lnTo>
                <a:lnTo>
                  <a:pt x="27066" y="5985"/>
                </a:lnTo>
                <a:lnTo>
                  <a:pt x="27026" y="6007"/>
                </a:lnTo>
                <a:lnTo>
                  <a:pt x="26988" y="6029"/>
                </a:lnTo>
                <a:lnTo>
                  <a:pt x="26948" y="6051"/>
                </a:lnTo>
                <a:lnTo>
                  <a:pt x="26910" y="6075"/>
                </a:lnTo>
                <a:lnTo>
                  <a:pt x="26871" y="6098"/>
                </a:lnTo>
                <a:lnTo>
                  <a:pt x="26833" y="6123"/>
                </a:lnTo>
                <a:lnTo>
                  <a:pt x="26795" y="6148"/>
                </a:lnTo>
                <a:lnTo>
                  <a:pt x="26758" y="6173"/>
                </a:lnTo>
                <a:lnTo>
                  <a:pt x="26721" y="6199"/>
                </a:lnTo>
                <a:lnTo>
                  <a:pt x="26684" y="6226"/>
                </a:lnTo>
                <a:lnTo>
                  <a:pt x="26648" y="6253"/>
                </a:lnTo>
                <a:lnTo>
                  <a:pt x="26612" y="6281"/>
                </a:lnTo>
                <a:lnTo>
                  <a:pt x="26577" y="6309"/>
                </a:lnTo>
                <a:lnTo>
                  <a:pt x="26541" y="6338"/>
                </a:lnTo>
                <a:lnTo>
                  <a:pt x="26507" y="6368"/>
                </a:lnTo>
                <a:lnTo>
                  <a:pt x="26473" y="6398"/>
                </a:lnTo>
                <a:lnTo>
                  <a:pt x="26438" y="6430"/>
                </a:lnTo>
                <a:lnTo>
                  <a:pt x="26405" y="6462"/>
                </a:lnTo>
                <a:lnTo>
                  <a:pt x="26372" y="6494"/>
                </a:lnTo>
                <a:lnTo>
                  <a:pt x="26339" y="6526"/>
                </a:lnTo>
                <a:lnTo>
                  <a:pt x="26307" y="6560"/>
                </a:lnTo>
                <a:lnTo>
                  <a:pt x="26275" y="6594"/>
                </a:lnTo>
                <a:lnTo>
                  <a:pt x="26232" y="6643"/>
                </a:lnTo>
                <a:lnTo>
                  <a:pt x="26191" y="6694"/>
                </a:lnTo>
                <a:lnTo>
                  <a:pt x="26152" y="6744"/>
                </a:lnTo>
                <a:lnTo>
                  <a:pt x="26113" y="6796"/>
                </a:lnTo>
                <a:lnTo>
                  <a:pt x="26076" y="6848"/>
                </a:lnTo>
                <a:lnTo>
                  <a:pt x="26041" y="6901"/>
                </a:lnTo>
                <a:lnTo>
                  <a:pt x="26006" y="6954"/>
                </a:lnTo>
                <a:lnTo>
                  <a:pt x="25973" y="7008"/>
                </a:lnTo>
                <a:lnTo>
                  <a:pt x="25942" y="7063"/>
                </a:lnTo>
                <a:lnTo>
                  <a:pt x="25911" y="7119"/>
                </a:lnTo>
                <a:lnTo>
                  <a:pt x="25882" y="7174"/>
                </a:lnTo>
                <a:lnTo>
                  <a:pt x="25855" y="7231"/>
                </a:lnTo>
                <a:lnTo>
                  <a:pt x="25829" y="7287"/>
                </a:lnTo>
                <a:lnTo>
                  <a:pt x="25804" y="7344"/>
                </a:lnTo>
                <a:lnTo>
                  <a:pt x="25780" y="7403"/>
                </a:lnTo>
                <a:lnTo>
                  <a:pt x="25758" y="7461"/>
                </a:lnTo>
                <a:lnTo>
                  <a:pt x="25738" y="7519"/>
                </a:lnTo>
                <a:lnTo>
                  <a:pt x="25719" y="7578"/>
                </a:lnTo>
                <a:lnTo>
                  <a:pt x="25701" y="7637"/>
                </a:lnTo>
                <a:lnTo>
                  <a:pt x="25684" y="7697"/>
                </a:lnTo>
                <a:lnTo>
                  <a:pt x="25669" y="7757"/>
                </a:lnTo>
                <a:lnTo>
                  <a:pt x="25655" y="7817"/>
                </a:lnTo>
                <a:lnTo>
                  <a:pt x="25643" y="7877"/>
                </a:lnTo>
                <a:lnTo>
                  <a:pt x="25631" y="7938"/>
                </a:lnTo>
                <a:lnTo>
                  <a:pt x="25622" y="7998"/>
                </a:lnTo>
                <a:lnTo>
                  <a:pt x="25614" y="8058"/>
                </a:lnTo>
                <a:lnTo>
                  <a:pt x="25606" y="8120"/>
                </a:lnTo>
                <a:lnTo>
                  <a:pt x="25601" y="8180"/>
                </a:lnTo>
                <a:lnTo>
                  <a:pt x="25597" y="8242"/>
                </a:lnTo>
                <a:lnTo>
                  <a:pt x="25595" y="8303"/>
                </a:lnTo>
                <a:lnTo>
                  <a:pt x="25593" y="8363"/>
                </a:lnTo>
                <a:lnTo>
                  <a:pt x="25593" y="8425"/>
                </a:lnTo>
                <a:lnTo>
                  <a:pt x="25595" y="8486"/>
                </a:lnTo>
                <a:lnTo>
                  <a:pt x="25597" y="8547"/>
                </a:lnTo>
                <a:lnTo>
                  <a:pt x="25601" y="8608"/>
                </a:lnTo>
                <a:lnTo>
                  <a:pt x="25607" y="8668"/>
                </a:lnTo>
                <a:lnTo>
                  <a:pt x="25614" y="8729"/>
                </a:lnTo>
                <a:lnTo>
                  <a:pt x="25622" y="8789"/>
                </a:lnTo>
                <a:lnTo>
                  <a:pt x="25632" y="8849"/>
                </a:lnTo>
                <a:lnTo>
                  <a:pt x="25644" y="8910"/>
                </a:lnTo>
                <a:lnTo>
                  <a:pt x="25656" y="8969"/>
                </a:lnTo>
                <a:lnTo>
                  <a:pt x="25670" y="9028"/>
                </a:lnTo>
                <a:lnTo>
                  <a:pt x="25686" y="9088"/>
                </a:lnTo>
                <a:lnTo>
                  <a:pt x="25702" y="9146"/>
                </a:lnTo>
                <a:lnTo>
                  <a:pt x="25721" y="9204"/>
                </a:lnTo>
                <a:lnTo>
                  <a:pt x="25740" y="9263"/>
                </a:lnTo>
                <a:lnTo>
                  <a:pt x="25762" y="9320"/>
                </a:lnTo>
                <a:lnTo>
                  <a:pt x="25783" y="9377"/>
                </a:lnTo>
                <a:lnTo>
                  <a:pt x="25807" y="9434"/>
                </a:lnTo>
                <a:lnTo>
                  <a:pt x="25832" y="9490"/>
                </a:lnTo>
                <a:lnTo>
                  <a:pt x="25859" y="9546"/>
                </a:lnTo>
                <a:lnTo>
                  <a:pt x="25888" y="9601"/>
                </a:lnTo>
                <a:lnTo>
                  <a:pt x="25917" y="9655"/>
                </a:lnTo>
                <a:lnTo>
                  <a:pt x="25948" y="9709"/>
                </a:lnTo>
                <a:lnTo>
                  <a:pt x="25980" y="9762"/>
                </a:lnTo>
                <a:lnTo>
                  <a:pt x="26015" y="9815"/>
                </a:lnTo>
                <a:lnTo>
                  <a:pt x="26050" y="9867"/>
                </a:lnTo>
                <a:lnTo>
                  <a:pt x="26086" y="9918"/>
                </a:lnTo>
                <a:lnTo>
                  <a:pt x="26124" y="9969"/>
                </a:lnTo>
                <a:lnTo>
                  <a:pt x="26163" y="10018"/>
                </a:lnTo>
                <a:lnTo>
                  <a:pt x="26205" y="10067"/>
                </a:lnTo>
                <a:lnTo>
                  <a:pt x="26247" y="10116"/>
                </a:lnTo>
                <a:lnTo>
                  <a:pt x="26290" y="10163"/>
                </a:lnTo>
                <a:lnTo>
                  <a:pt x="26336" y="10210"/>
                </a:lnTo>
                <a:lnTo>
                  <a:pt x="26383" y="10254"/>
                </a:lnTo>
                <a:lnTo>
                  <a:pt x="26430" y="10298"/>
                </a:lnTo>
                <a:lnTo>
                  <a:pt x="26479" y="10340"/>
                </a:lnTo>
                <a:lnTo>
                  <a:pt x="26528" y="10380"/>
                </a:lnTo>
                <a:lnTo>
                  <a:pt x="26579" y="10419"/>
                </a:lnTo>
                <a:lnTo>
                  <a:pt x="26630" y="10456"/>
                </a:lnTo>
                <a:lnTo>
                  <a:pt x="26682" y="10492"/>
                </a:lnTo>
                <a:lnTo>
                  <a:pt x="26735" y="10525"/>
                </a:lnTo>
                <a:lnTo>
                  <a:pt x="26788" y="10557"/>
                </a:lnTo>
                <a:lnTo>
                  <a:pt x="26843" y="10588"/>
                </a:lnTo>
                <a:lnTo>
                  <a:pt x="26897" y="10618"/>
                </a:lnTo>
                <a:lnTo>
                  <a:pt x="26954" y="10645"/>
                </a:lnTo>
                <a:lnTo>
                  <a:pt x="27010" y="10671"/>
                </a:lnTo>
                <a:lnTo>
                  <a:pt x="27067" y="10695"/>
                </a:lnTo>
                <a:lnTo>
                  <a:pt x="27124" y="10718"/>
                </a:lnTo>
                <a:lnTo>
                  <a:pt x="27182" y="10738"/>
                </a:lnTo>
                <a:lnTo>
                  <a:pt x="27240" y="10758"/>
                </a:lnTo>
                <a:lnTo>
                  <a:pt x="27298" y="10776"/>
                </a:lnTo>
                <a:lnTo>
                  <a:pt x="27357" y="10792"/>
                </a:lnTo>
                <a:lnTo>
                  <a:pt x="27417" y="10807"/>
                </a:lnTo>
                <a:lnTo>
                  <a:pt x="27476" y="10821"/>
                </a:lnTo>
                <a:lnTo>
                  <a:pt x="27535" y="10832"/>
                </a:lnTo>
                <a:lnTo>
                  <a:pt x="27596" y="10841"/>
                </a:lnTo>
                <a:lnTo>
                  <a:pt x="27655" y="10850"/>
                </a:lnTo>
                <a:lnTo>
                  <a:pt x="27716" y="10857"/>
                </a:lnTo>
                <a:lnTo>
                  <a:pt x="27776" y="10862"/>
                </a:lnTo>
                <a:lnTo>
                  <a:pt x="27836" y="10865"/>
                </a:lnTo>
                <a:lnTo>
                  <a:pt x="27897" y="10867"/>
                </a:lnTo>
                <a:lnTo>
                  <a:pt x="27956" y="10868"/>
                </a:lnTo>
                <a:lnTo>
                  <a:pt x="28016" y="10867"/>
                </a:lnTo>
                <a:lnTo>
                  <a:pt x="28077" y="10864"/>
                </a:lnTo>
                <a:lnTo>
                  <a:pt x="28136" y="10860"/>
                </a:lnTo>
                <a:lnTo>
                  <a:pt x="28195" y="10854"/>
                </a:lnTo>
                <a:lnTo>
                  <a:pt x="28255" y="10847"/>
                </a:lnTo>
                <a:lnTo>
                  <a:pt x="28314" y="10838"/>
                </a:lnTo>
                <a:lnTo>
                  <a:pt x="28372" y="10828"/>
                </a:lnTo>
                <a:lnTo>
                  <a:pt x="28431" y="10815"/>
                </a:lnTo>
                <a:lnTo>
                  <a:pt x="28488" y="10802"/>
                </a:lnTo>
                <a:lnTo>
                  <a:pt x="28545" y="10786"/>
                </a:lnTo>
                <a:lnTo>
                  <a:pt x="28603" y="10770"/>
                </a:lnTo>
                <a:lnTo>
                  <a:pt x="28659" y="10752"/>
                </a:lnTo>
                <a:lnTo>
                  <a:pt x="28714" y="10732"/>
                </a:lnTo>
                <a:lnTo>
                  <a:pt x="28769" y="10710"/>
                </a:lnTo>
                <a:lnTo>
                  <a:pt x="28823" y="10687"/>
                </a:lnTo>
                <a:lnTo>
                  <a:pt x="28877" y="10662"/>
                </a:lnTo>
                <a:lnTo>
                  <a:pt x="28930" y="10636"/>
                </a:lnTo>
                <a:lnTo>
                  <a:pt x="28983" y="10609"/>
                </a:lnTo>
                <a:lnTo>
                  <a:pt x="29034" y="10580"/>
                </a:lnTo>
                <a:lnTo>
                  <a:pt x="29083" y="10549"/>
                </a:lnTo>
                <a:lnTo>
                  <a:pt x="29133" y="10517"/>
                </a:lnTo>
                <a:lnTo>
                  <a:pt x="29181" y="10482"/>
                </a:lnTo>
                <a:lnTo>
                  <a:pt x="29229" y="10447"/>
                </a:lnTo>
                <a:lnTo>
                  <a:pt x="29276" y="10411"/>
                </a:lnTo>
                <a:lnTo>
                  <a:pt x="29321" y="10372"/>
                </a:lnTo>
                <a:lnTo>
                  <a:pt x="29366" y="10332"/>
                </a:lnTo>
                <a:lnTo>
                  <a:pt x="29408" y="10291"/>
                </a:lnTo>
                <a:lnTo>
                  <a:pt x="29450" y="10247"/>
                </a:lnTo>
                <a:lnTo>
                  <a:pt x="29491" y="10202"/>
                </a:lnTo>
                <a:lnTo>
                  <a:pt x="29530" y="10157"/>
                </a:lnTo>
                <a:lnTo>
                  <a:pt x="29569" y="10109"/>
                </a:lnTo>
                <a:lnTo>
                  <a:pt x="29605" y="10060"/>
                </a:lnTo>
                <a:lnTo>
                  <a:pt x="29640" y="10009"/>
                </a:lnTo>
                <a:lnTo>
                  <a:pt x="29674" y="9957"/>
                </a:lnTo>
                <a:lnTo>
                  <a:pt x="29707" y="9903"/>
                </a:lnTo>
                <a:lnTo>
                  <a:pt x="29727" y="9868"/>
                </a:lnTo>
                <a:lnTo>
                  <a:pt x="29746" y="9833"/>
                </a:lnTo>
                <a:lnTo>
                  <a:pt x="29764" y="9798"/>
                </a:lnTo>
                <a:lnTo>
                  <a:pt x="29783" y="9761"/>
                </a:lnTo>
                <a:lnTo>
                  <a:pt x="29800" y="9726"/>
                </a:lnTo>
                <a:lnTo>
                  <a:pt x="29817" y="9688"/>
                </a:lnTo>
                <a:lnTo>
                  <a:pt x="29833" y="9652"/>
                </a:lnTo>
                <a:lnTo>
                  <a:pt x="29850" y="9614"/>
                </a:lnTo>
                <a:lnTo>
                  <a:pt x="29864" y="9577"/>
                </a:lnTo>
                <a:lnTo>
                  <a:pt x="29879" y="9538"/>
                </a:lnTo>
                <a:lnTo>
                  <a:pt x="29893" y="9501"/>
                </a:lnTo>
                <a:lnTo>
                  <a:pt x="29906" y="9462"/>
                </a:lnTo>
                <a:lnTo>
                  <a:pt x="29918" y="9424"/>
                </a:lnTo>
                <a:lnTo>
                  <a:pt x="29931" y="9384"/>
                </a:lnTo>
                <a:lnTo>
                  <a:pt x="29942" y="9346"/>
                </a:lnTo>
                <a:lnTo>
                  <a:pt x="29953" y="9306"/>
                </a:lnTo>
                <a:lnTo>
                  <a:pt x="29962" y="9267"/>
                </a:lnTo>
                <a:lnTo>
                  <a:pt x="29971" y="9227"/>
                </a:lnTo>
                <a:lnTo>
                  <a:pt x="29980" y="9188"/>
                </a:lnTo>
                <a:lnTo>
                  <a:pt x="29988" y="9147"/>
                </a:lnTo>
                <a:lnTo>
                  <a:pt x="29994" y="9108"/>
                </a:lnTo>
                <a:lnTo>
                  <a:pt x="30001" y="9068"/>
                </a:lnTo>
                <a:lnTo>
                  <a:pt x="30006" y="9027"/>
                </a:lnTo>
                <a:lnTo>
                  <a:pt x="30011" y="8988"/>
                </a:lnTo>
                <a:lnTo>
                  <a:pt x="30015" y="8947"/>
                </a:lnTo>
                <a:lnTo>
                  <a:pt x="30018" y="8908"/>
                </a:lnTo>
                <a:lnTo>
                  <a:pt x="30020" y="8867"/>
                </a:lnTo>
                <a:lnTo>
                  <a:pt x="30021" y="8827"/>
                </a:lnTo>
                <a:lnTo>
                  <a:pt x="30023" y="8787"/>
                </a:lnTo>
                <a:lnTo>
                  <a:pt x="30023" y="8747"/>
                </a:lnTo>
                <a:lnTo>
                  <a:pt x="30021" y="8707"/>
                </a:lnTo>
                <a:lnTo>
                  <a:pt x="30019" y="8667"/>
                </a:lnTo>
                <a:lnTo>
                  <a:pt x="30017" y="8628"/>
                </a:lnTo>
                <a:lnTo>
                  <a:pt x="30013" y="8588"/>
                </a:lnTo>
                <a:lnTo>
                  <a:pt x="30009" y="8549"/>
                </a:lnTo>
                <a:lnTo>
                  <a:pt x="30004" y="8509"/>
                </a:lnTo>
                <a:lnTo>
                  <a:pt x="29998" y="8471"/>
                </a:lnTo>
                <a:lnTo>
                  <a:pt x="29990" y="8432"/>
                </a:lnTo>
                <a:lnTo>
                  <a:pt x="29982" y="8394"/>
                </a:lnTo>
                <a:lnTo>
                  <a:pt x="29974" y="8355"/>
                </a:lnTo>
                <a:lnTo>
                  <a:pt x="29963" y="8317"/>
                </a:lnTo>
                <a:lnTo>
                  <a:pt x="29953" y="8279"/>
                </a:lnTo>
                <a:lnTo>
                  <a:pt x="29941" y="8242"/>
                </a:lnTo>
                <a:lnTo>
                  <a:pt x="29928" y="8204"/>
                </a:lnTo>
                <a:lnTo>
                  <a:pt x="29914" y="8168"/>
                </a:lnTo>
                <a:lnTo>
                  <a:pt x="29900" y="8130"/>
                </a:lnTo>
                <a:lnTo>
                  <a:pt x="29884" y="8095"/>
                </a:lnTo>
                <a:lnTo>
                  <a:pt x="29867" y="8058"/>
                </a:lnTo>
                <a:lnTo>
                  <a:pt x="29850" y="8023"/>
                </a:lnTo>
                <a:lnTo>
                  <a:pt x="29831" y="7989"/>
                </a:lnTo>
                <a:lnTo>
                  <a:pt x="29811" y="7954"/>
                </a:lnTo>
                <a:lnTo>
                  <a:pt x="29790" y="7920"/>
                </a:lnTo>
                <a:lnTo>
                  <a:pt x="29767" y="7887"/>
                </a:lnTo>
                <a:lnTo>
                  <a:pt x="29745" y="7853"/>
                </a:lnTo>
                <a:lnTo>
                  <a:pt x="29721" y="7821"/>
                </a:lnTo>
                <a:lnTo>
                  <a:pt x="29696" y="7789"/>
                </a:lnTo>
                <a:lnTo>
                  <a:pt x="29670" y="7758"/>
                </a:lnTo>
                <a:lnTo>
                  <a:pt x="29643" y="7726"/>
                </a:lnTo>
                <a:lnTo>
                  <a:pt x="29613" y="7696"/>
                </a:lnTo>
                <a:lnTo>
                  <a:pt x="29584" y="7666"/>
                </a:lnTo>
                <a:lnTo>
                  <a:pt x="29553" y="7637"/>
                </a:lnTo>
                <a:lnTo>
                  <a:pt x="29522" y="7609"/>
                </a:lnTo>
                <a:lnTo>
                  <a:pt x="29488" y="7581"/>
                </a:lnTo>
                <a:lnTo>
                  <a:pt x="29454" y="7554"/>
                </a:lnTo>
                <a:lnTo>
                  <a:pt x="29417" y="7517"/>
                </a:lnTo>
                <a:lnTo>
                  <a:pt x="29384" y="7487"/>
                </a:lnTo>
                <a:lnTo>
                  <a:pt x="29355" y="7461"/>
                </a:lnTo>
                <a:lnTo>
                  <a:pt x="29331" y="7439"/>
                </a:lnTo>
                <a:lnTo>
                  <a:pt x="29297" y="7412"/>
                </a:lnTo>
                <a:lnTo>
                  <a:pt x="29285" y="7403"/>
                </a:lnTo>
                <a:close/>
              </a:path>
            </a:pathLst>
          </a:custGeom>
          <a:solidFill>
            <a:srgbClr val="47BAB8"/>
          </a:solidFill>
          <a:ln w="38100">
            <a:solidFill>
              <a:schemeClr val="bg1"/>
            </a:solidFill>
          </a:ln>
          <a:effectLst>
            <a:outerShdw blurRad="57150" dist="19050" dir="5400000" algn="ctr" rotWithShape="0">
              <a:srgbClr val="000000">
                <a:alpha val="63000"/>
              </a:srgbClr>
            </a:outerShdw>
          </a:effectLst>
        </p:spPr>
        <p:txBody>
          <a:bodyPr rIns="378000" anchor="ctr">
            <a:normAutofit/>
          </a:bodyPr>
          <a:lstStyle/>
          <a:p>
            <a:pPr algn="ctr" defTabSz="1371600">
              <a:defRPr/>
            </a:pPr>
            <a:r>
              <a:rPr lang="en-US" altLang="zh-CN" sz="3000" kern="0">
                <a:solidFill>
                  <a:srgbClr val="FFFFFF"/>
                </a:solidFill>
                <a:latin typeface="#9Slide03 AllRoundGothic" panose="020B0703020202020104" pitchFamily="34" charset="0"/>
                <a:ea typeface="微软雅黑"/>
                <a:cs typeface="+mn-ea"/>
                <a:sym typeface="+mn-lt"/>
              </a:rPr>
              <a:t>Câu 21</a:t>
            </a:r>
            <a:endParaRPr lang="zh-CN" altLang="en-US" sz="3000" kern="0" dirty="0">
              <a:solidFill>
                <a:srgbClr val="FFFFFF"/>
              </a:solidFill>
              <a:latin typeface="#9Slide03 AllRoundGothic" panose="020B0703020202020104" pitchFamily="34" charset="0"/>
              <a:ea typeface="微软雅黑"/>
              <a:cs typeface="+mn-ea"/>
              <a:sym typeface="+mn-lt"/>
            </a:endParaRPr>
          </a:p>
        </p:txBody>
      </p:sp>
      <p:sp>
        <p:nvSpPr>
          <p:cNvPr id="14" name="MH_Text_1" descr="n23 Fb Tran Manh Tung">
            <a:extLst>
              <a:ext uri="{FF2B5EF4-FFF2-40B4-BE49-F238E27FC236}">
                <a16:creationId xmlns:a16="http://schemas.microsoft.com/office/drawing/2014/main" id="{069A89B7-6D99-BA19-DAC8-77EDE6A4C963}"/>
              </a:ext>
            </a:extLst>
          </p:cNvPr>
          <p:cNvSpPr txBox="1">
            <a:spLocks noChangeArrowheads="1"/>
          </p:cNvSpPr>
          <p:nvPr>
            <p:custDataLst>
              <p:tags r:id="rId3"/>
            </p:custDataLst>
          </p:nvPr>
        </p:nvSpPr>
        <p:spPr bwMode="auto">
          <a:xfrm>
            <a:off x="3474720" y="2019300"/>
            <a:ext cx="14051279" cy="1381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lvl="0" algn="just"/>
            <a:r>
              <a:rPr lang="en-US" sz="2800"/>
              <a:t>+ Các quốc gia hiện đang sở hữu vũ khí hạt nhân?</a:t>
            </a:r>
          </a:p>
          <a:p>
            <a:pPr lvl="0" algn="just"/>
            <a:r>
              <a:rPr lang="en-US" sz="2800"/>
              <a:t>+ Cho ví dụ về các thảm họa liên quan đến loại vũ khí này? </a:t>
            </a:r>
          </a:p>
          <a:p>
            <a:pPr lvl="0" algn="just"/>
            <a:r>
              <a:rPr lang="en-US" sz="2800"/>
              <a:t>+ Các biện pháp của cả thế giới để đảm bảo sử dụng năng lượng hạt nhân vì mục đích hòa bình?</a:t>
            </a:r>
          </a:p>
        </p:txBody>
      </p:sp>
      <p:sp>
        <p:nvSpPr>
          <p:cNvPr id="2" name="MH_Other_5" descr="n23 Fb Tran Manh Tung">
            <a:extLst>
              <a:ext uri="{FF2B5EF4-FFF2-40B4-BE49-F238E27FC236}">
                <a16:creationId xmlns:a16="http://schemas.microsoft.com/office/drawing/2014/main" id="{F15B6D15-C60E-5DFD-3471-B2FCD1B58267}"/>
              </a:ext>
            </a:extLst>
          </p:cNvPr>
          <p:cNvSpPr>
            <a:spLocks noChangeArrowheads="1"/>
          </p:cNvSpPr>
          <p:nvPr>
            <p:custDataLst>
              <p:tags r:id="rId4"/>
            </p:custDataLst>
          </p:nvPr>
        </p:nvSpPr>
        <p:spPr bwMode="auto">
          <a:xfrm rot="1805303" flipH="1">
            <a:off x="1405753" y="720126"/>
            <a:ext cx="1172424" cy="1010529"/>
          </a:xfrm>
          <a:prstGeom prst="triangle">
            <a:avLst>
              <a:gd name="adj" fmla="val 50000"/>
            </a:avLst>
          </a:prstGeom>
          <a:solidFill>
            <a:srgbClr val="FFC305">
              <a:lumMod val="40000"/>
              <a:lumOff val="60000"/>
            </a:srgbClr>
          </a:solidFill>
          <a:ln>
            <a:noFill/>
          </a:ln>
        </p:spPr>
        <p:txBody>
          <a:bodyPr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just" defTabSz="1371600">
              <a:lnSpc>
                <a:spcPct val="130000"/>
              </a:lnSpc>
              <a:defRPr/>
            </a:pPr>
            <a:endParaRPr lang="zh-CN" altLang="en-US" sz="2700" kern="0">
              <a:solidFill>
                <a:srgbClr val="FFFFFF"/>
              </a:solidFill>
              <a:latin typeface="微软雅黑"/>
              <a:ea typeface="微软雅黑"/>
              <a:cs typeface="+mn-ea"/>
              <a:sym typeface="+mn-lt"/>
            </a:endParaRPr>
          </a:p>
        </p:txBody>
      </p:sp>
      <p:sp>
        <p:nvSpPr>
          <p:cNvPr id="18" name="MH_Other_6" descr="n23 Fb Tran Manh Tung">
            <a:extLst>
              <a:ext uri="{FF2B5EF4-FFF2-40B4-BE49-F238E27FC236}">
                <a16:creationId xmlns:a16="http://schemas.microsoft.com/office/drawing/2014/main" id="{2A3C7E10-0D2C-00C3-11B5-7B2169E7FFE6}"/>
              </a:ext>
            </a:extLst>
          </p:cNvPr>
          <p:cNvSpPr>
            <a:spLocks/>
          </p:cNvSpPr>
          <p:nvPr>
            <p:custDataLst>
              <p:tags r:id="rId5"/>
            </p:custDataLst>
          </p:nvPr>
        </p:nvSpPr>
        <p:spPr bwMode="auto">
          <a:xfrm>
            <a:off x="484006" y="200500"/>
            <a:ext cx="1558878" cy="1796498"/>
          </a:xfrm>
          <a:custGeom>
            <a:avLst/>
            <a:gdLst>
              <a:gd name="T0" fmla="*/ 477 w 1030516"/>
              <a:gd name="T1" fmla="*/ 0 h 1186577"/>
              <a:gd name="T2" fmla="*/ 678091 w 1030516"/>
              <a:gd name="T3" fmla="*/ 389224 h 1186577"/>
              <a:gd name="T4" fmla="*/ 0 w 1030516"/>
              <a:gd name="T5" fmla="*/ 783469 h 1186577"/>
              <a:gd name="T6" fmla="*/ 0 60000 65536"/>
              <a:gd name="T7" fmla="*/ 0 60000 65536"/>
              <a:gd name="T8" fmla="*/ 0 60000 65536"/>
              <a:gd name="T9" fmla="*/ 0 w 1030516"/>
              <a:gd name="T10" fmla="*/ 0 h 1186577"/>
              <a:gd name="T11" fmla="*/ 1030516 w 1030516"/>
              <a:gd name="T12" fmla="*/ 1186577 h 1186577"/>
            </a:gdLst>
            <a:ahLst/>
            <a:cxnLst>
              <a:cxn ang="T6">
                <a:pos x="T0" y="T1"/>
              </a:cxn>
              <a:cxn ang="T7">
                <a:pos x="T2" y="T3"/>
              </a:cxn>
              <a:cxn ang="T8">
                <a:pos x="T4" y="T5"/>
              </a:cxn>
            </a:cxnLst>
            <a:rect l="T9" t="T10" r="T11" b="T12"/>
            <a:pathLst>
              <a:path w="1030516" h="1186577">
                <a:moveTo>
                  <a:pt x="724" y="0"/>
                </a:moveTo>
                <a:lnTo>
                  <a:pt x="1030516" y="589487"/>
                </a:lnTo>
                <a:lnTo>
                  <a:pt x="0" y="1186577"/>
                </a:lnTo>
                <a:lnTo>
                  <a:pt x="724" y="0"/>
                </a:lnTo>
                <a:close/>
              </a:path>
            </a:pathLst>
          </a:custGeom>
          <a:solidFill>
            <a:srgbClr val="F97F08"/>
          </a:solidFill>
          <a:ln>
            <a:noFill/>
          </a:ln>
        </p:spPr>
        <p:txBody>
          <a:bodyPr rIns="648000" anchor="ctr"/>
          <a:lstStyle>
            <a:lvl1pPr>
              <a:defRPr>
                <a:solidFill>
                  <a:schemeClr val="tx1"/>
                </a:solidFill>
                <a:latin typeface="等线" pitchFamily="2" charset="-122"/>
                <a:ea typeface="等线" pitchFamily="2" charset="-122"/>
              </a:defRPr>
            </a:lvl1pPr>
            <a:lvl2pPr marL="742950" indent="-285750">
              <a:defRPr>
                <a:solidFill>
                  <a:schemeClr val="tx1"/>
                </a:solidFill>
                <a:latin typeface="等线" pitchFamily="2" charset="-122"/>
                <a:ea typeface="等线" pitchFamily="2" charset="-122"/>
              </a:defRPr>
            </a:lvl2pPr>
            <a:lvl3pPr marL="1143000" indent="-228600">
              <a:defRPr>
                <a:solidFill>
                  <a:schemeClr val="tx1"/>
                </a:solidFill>
                <a:latin typeface="等线" pitchFamily="2" charset="-122"/>
                <a:ea typeface="等线" pitchFamily="2" charset="-122"/>
              </a:defRPr>
            </a:lvl3pPr>
            <a:lvl4pPr marL="1600200" indent="-228600">
              <a:defRPr>
                <a:solidFill>
                  <a:schemeClr val="tx1"/>
                </a:solidFill>
                <a:latin typeface="等线" pitchFamily="2" charset="-122"/>
                <a:ea typeface="等线" pitchFamily="2" charset="-122"/>
              </a:defRPr>
            </a:lvl4pPr>
            <a:lvl5pPr marL="2057400" indent="-228600">
              <a:defRPr>
                <a:solidFill>
                  <a:schemeClr val="tx1"/>
                </a:solidFill>
                <a:latin typeface="等线" pitchFamily="2" charset="-122"/>
                <a:ea typeface="等线" pitchFamily="2" charset="-122"/>
              </a:defRPr>
            </a:lvl5pPr>
            <a:lvl6pPr marL="2514600" indent="-228600" eaLnBrk="0" fontAlgn="base" hangingPunct="0">
              <a:spcBef>
                <a:spcPct val="0"/>
              </a:spcBef>
              <a:spcAft>
                <a:spcPct val="0"/>
              </a:spcAft>
              <a:defRPr>
                <a:solidFill>
                  <a:schemeClr val="tx1"/>
                </a:solidFill>
                <a:latin typeface="等线" pitchFamily="2" charset="-122"/>
                <a:ea typeface="等线" pitchFamily="2" charset="-122"/>
              </a:defRPr>
            </a:lvl6pPr>
            <a:lvl7pPr marL="2971800" indent="-228600" eaLnBrk="0" fontAlgn="base" hangingPunct="0">
              <a:spcBef>
                <a:spcPct val="0"/>
              </a:spcBef>
              <a:spcAft>
                <a:spcPct val="0"/>
              </a:spcAft>
              <a:defRPr>
                <a:solidFill>
                  <a:schemeClr val="tx1"/>
                </a:solidFill>
                <a:latin typeface="等线" pitchFamily="2" charset="-122"/>
                <a:ea typeface="等线" pitchFamily="2" charset="-122"/>
              </a:defRPr>
            </a:lvl7pPr>
            <a:lvl8pPr marL="3429000" indent="-228600" eaLnBrk="0" fontAlgn="base" hangingPunct="0">
              <a:spcBef>
                <a:spcPct val="0"/>
              </a:spcBef>
              <a:spcAft>
                <a:spcPct val="0"/>
              </a:spcAft>
              <a:defRPr>
                <a:solidFill>
                  <a:schemeClr val="tx1"/>
                </a:solidFill>
                <a:latin typeface="等线" pitchFamily="2" charset="-122"/>
                <a:ea typeface="等线" pitchFamily="2" charset="-122"/>
              </a:defRPr>
            </a:lvl8pPr>
            <a:lvl9pPr marL="3886200" indent="-228600" eaLnBrk="0" fontAlgn="base" hangingPunct="0">
              <a:spcBef>
                <a:spcPct val="0"/>
              </a:spcBef>
              <a:spcAft>
                <a:spcPct val="0"/>
              </a:spcAft>
              <a:defRPr>
                <a:solidFill>
                  <a:schemeClr val="tx1"/>
                </a:solidFill>
                <a:latin typeface="等线" pitchFamily="2" charset="-122"/>
                <a:ea typeface="等线" pitchFamily="2" charset="-122"/>
              </a:defRPr>
            </a:lvl9pPr>
          </a:lstStyle>
          <a:p>
            <a:pPr algn="ctr" defTabSz="1371600">
              <a:defRPr/>
            </a:pPr>
            <a:r>
              <a:rPr lang="en-US" altLang="zh-CN" sz="4200" kern="0">
                <a:solidFill>
                  <a:srgbClr val="FFFFFF"/>
                </a:solidFill>
                <a:latin typeface="微软雅黑"/>
                <a:ea typeface="微软雅黑"/>
                <a:cs typeface="+mn-ea"/>
                <a:sym typeface="+mn-lt"/>
              </a:rPr>
              <a:t>II</a:t>
            </a:r>
            <a:endParaRPr lang="zh-CN" altLang="en-US" sz="4200" kern="0" dirty="0">
              <a:solidFill>
                <a:srgbClr val="FFFFFF"/>
              </a:solidFill>
              <a:latin typeface="微软雅黑"/>
              <a:ea typeface="微软雅黑"/>
              <a:cs typeface="+mn-ea"/>
              <a:sym typeface="+mn-lt"/>
            </a:endParaRPr>
          </a:p>
        </p:txBody>
      </p:sp>
      <p:pic>
        <p:nvPicPr>
          <p:cNvPr id="4" name="图片 7" descr="n23 Fb Tran Manh Tung">
            <a:extLst>
              <a:ext uri="{FF2B5EF4-FFF2-40B4-BE49-F238E27FC236}">
                <a16:creationId xmlns:a16="http://schemas.microsoft.com/office/drawing/2014/main" id="{AAB82E99-837D-9849-1841-9C2ACED0FC3F}"/>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709008" y="3212649"/>
            <a:ext cx="1307070" cy="1930851"/>
          </a:xfrm>
          <a:prstGeom prst="rect">
            <a:avLst/>
          </a:prstGeom>
        </p:spPr>
      </p:pic>
      <p:pic>
        <p:nvPicPr>
          <p:cNvPr id="3" name="Picture 2" descr="n23 Fb Tran Manh Tung">
            <a:extLst>
              <a:ext uri="{FF2B5EF4-FFF2-40B4-BE49-F238E27FC236}">
                <a16:creationId xmlns:a16="http://schemas.microsoft.com/office/drawing/2014/main" id="{A91032AA-9055-70B7-FC2C-601A9FE933C0}"/>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66269" t="18110" r="16656" b="63499"/>
          <a:stretch/>
        </p:blipFill>
        <p:spPr bwMode="auto">
          <a:xfrm>
            <a:off x="5010151" y="3448793"/>
            <a:ext cx="8401049" cy="647379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descr="n23 Fb Tran Manh Tung">
            <a:extLst>
              <a:ext uri="{FF2B5EF4-FFF2-40B4-BE49-F238E27FC236}">
                <a16:creationId xmlns:a16="http://schemas.microsoft.com/office/drawing/2014/main" id="{63D53F38-2388-6479-6C09-52BF684479A9}"/>
              </a:ext>
            </a:extLst>
          </p:cNvPr>
          <p:cNvSpPr txBox="1"/>
          <p:nvPr/>
        </p:nvSpPr>
        <p:spPr>
          <a:xfrm>
            <a:off x="13636202" y="5029744"/>
            <a:ext cx="4167792" cy="1091837"/>
          </a:xfrm>
          <a:prstGeom prst="rect">
            <a:avLst/>
          </a:prstGeom>
          <a:noFill/>
        </p:spPr>
        <p:txBody>
          <a:bodyPr wrap="square">
            <a:spAutoFit/>
          </a:bodyPr>
          <a:lstStyle/>
          <a:p>
            <a:pPr lvl="0" algn="ctr">
              <a:lnSpc>
                <a:spcPct val="115000"/>
              </a:lnSpc>
            </a:pPr>
            <a:r>
              <a:rPr lang="en-US" sz="6000">
                <a:effectLst/>
                <a:latin typeface="Calibri" panose="020F0502020204030204" pitchFamily="34" charset="0"/>
                <a:ea typeface="Times New Roman" panose="02020603050405020304" pitchFamily="18" charset="0"/>
                <a:cs typeface="Calibri" panose="020F0502020204030204" pitchFamily="34" charset="0"/>
              </a:rPr>
              <a:t>Trung quốc</a:t>
            </a:r>
          </a:p>
        </p:txBody>
      </p:sp>
      <p:sp>
        <p:nvSpPr>
          <p:cNvPr id="9" name="TextBox 8" descr="n23 Fb Tran Manh Tung">
            <a:extLst>
              <a:ext uri="{FF2B5EF4-FFF2-40B4-BE49-F238E27FC236}">
                <a16:creationId xmlns:a16="http://schemas.microsoft.com/office/drawing/2014/main" id="{FED04AE9-DE1D-9CFB-9DBD-1DA5271F683D}"/>
              </a:ext>
            </a:extLst>
          </p:cNvPr>
          <p:cNvSpPr txBox="1"/>
          <p:nvPr/>
        </p:nvSpPr>
        <p:spPr>
          <a:xfrm>
            <a:off x="13626370" y="6490063"/>
            <a:ext cx="4167792" cy="1091837"/>
          </a:xfrm>
          <a:prstGeom prst="rect">
            <a:avLst/>
          </a:prstGeom>
          <a:noFill/>
        </p:spPr>
        <p:txBody>
          <a:bodyPr wrap="square">
            <a:spAutoFit/>
          </a:bodyPr>
          <a:lstStyle/>
          <a:p>
            <a:pPr lvl="0" algn="ctr">
              <a:lnSpc>
                <a:spcPct val="115000"/>
              </a:lnSpc>
            </a:pPr>
            <a:r>
              <a:rPr lang="en-US" sz="6000">
                <a:effectLst/>
                <a:latin typeface="Calibri" panose="020F0502020204030204" pitchFamily="34" charset="0"/>
                <a:ea typeface="Times New Roman" panose="02020603050405020304" pitchFamily="18" charset="0"/>
                <a:cs typeface="Calibri" panose="020F0502020204030204" pitchFamily="34" charset="0"/>
              </a:rPr>
              <a:t>Triều Tiên</a:t>
            </a:r>
          </a:p>
        </p:txBody>
      </p:sp>
    </p:spTree>
    <p:extLst>
      <p:ext uri="{BB962C8B-B14F-4D97-AF65-F5344CB8AC3E}">
        <p14:creationId xmlns:p14="http://schemas.microsoft.com/office/powerpoint/2010/main" val="193813692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descr="n23 Fb Tran Manh Tung">
            <a:extLst>
              <a:ext uri="{FF2B5EF4-FFF2-40B4-BE49-F238E27FC236}">
                <a16:creationId xmlns:a16="http://schemas.microsoft.com/office/drawing/2014/main" id="{51C59520-745E-BA45-5845-104944A738DC}"/>
              </a:ext>
            </a:extLst>
          </p:cNvPr>
          <p:cNvSpPr txBox="1"/>
          <p:nvPr/>
        </p:nvSpPr>
        <p:spPr>
          <a:xfrm>
            <a:off x="484006" y="5638546"/>
            <a:ext cx="2990714" cy="2324354"/>
          </a:xfrm>
          <a:prstGeom prst="rect">
            <a:avLst/>
          </a:prstGeom>
          <a:noFill/>
        </p:spPr>
        <p:txBody>
          <a:bodyPr wrap="square">
            <a:spAutoFit/>
          </a:bodyPr>
          <a:lstStyle/>
          <a:p>
            <a:pPr marL="90805" algn="just">
              <a:lnSpc>
                <a:spcPct val="115000"/>
              </a:lnSpc>
            </a:pPr>
            <a:r>
              <a:rPr lang="en-US" sz="3200" b="1" i="1">
                <a:effectLst/>
                <a:latin typeface="Calibri" panose="020F0502020204030204" pitchFamily="34" charset="0"/>
                <a:ea typeface="Calibri" panose="020F0502020204030204" pitchFamily="34" charset="0"/>
                <a:cs typeface="Calibri" panose="020F0502020204030204" pitchFamily="34" charset="0"/>
              </a:rPr>
              <a:t>* Các quốc gia hiện đang sở hữu vũ khí hạt nhân:</a:t>
            </a:r>
            <a:endParaRPr lang="en-US" sz="3200">
              <a:effectLst/>
              <a:latin typeface="Calibri" panose="020F0502020204030204" pitchFamily="34" charset="0"/>
              <a:ea typeface="Calibri" panose="020F0502020204030204" pitchFamily="34" charset="0"/>
              <a:cs typeface="Calibri" panose="020F0502020204030204" pitchFamily="34" charset="0"/>
            </a:endParaRPr>
          </a:p>
        </p:txBody>
      </p:sp>
      <p:pic>
        <p:nvPicPr>
          <p:cNvPr id="35" name="图片 34" descr="n23 Fb Tran Manh Tung"/>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3715999" y="-2931"/>
            <a:ext cx="4560277" cy="2378193"/>
          </a:xfrm>
          <a:prstGeom prst="rect">
            <a:avLst/>
          </a:prstGeom>
        </p:spPr>
      </p:pic>
      <p:sp>
        <p:nvSpPr>
          <p:cNvPr id="5" name="MH_SubTitle_1" descr="n23 Fb Tran Manh Tung">
            <a:extLst>
              <a:ext uri="{FF2B5EF4-FFF2-40B4-BE49-F238E27FC236}">
                <a16:creationId xmlns:a16="http://schemas.microsoft.com/office/drawing/2014/main" id="{9D28E713-95EC-66F4-239B-A093E3023D9A}"/>
              </a:ext>
            </a:extLst>
          </p:cNvPr>
          <p:cNvSpPr/>
          <p:nvPr>
            <p:custDataLst>
              <p:tags r:id="rId1"/>
            </p:custDataLst>
          </p:nvPr>
        </p:nvSpPr>
        <p:spPr>
          <a:xfrm>
            <a:off x="2214176" y="764607"/>
            <a:ext cx="9953474" cy="1206253"/>
          </a:xfrm>
          <a:prstGeom prst="rect">
            <a:avLst/>
          </a:prstGeom>
          <a:solidFill>
            <a:srgbClr val="FFFFFF"/>
          </a:solidFill>
          <a:effectLst/>
        </p:spPr>
        <p:txBody>
          <a:bodyPr anchor="ctr"/>
          <a:lstStyle/>
          <a:p>
            <a:pPr algn="ctr" defTabSz="1828755">
              <a:lnSpc>
                <a:spcPct val="150000"/>
              </a:lnSpc>
              <a:defRPr/>
            </a:pPr>
            <a:r>
              <a:rPr lang="en-US" altLang="zh-CN" sz="2800" kern="0">
                <a:latin typeface="#9Slide03 AllRoundGothic" panose="020B0703020202020104" pitchFamily="34" charset="0"/>
                <a:ea typeface="微软雅黑"/>
                <a:cs typeface="+mn-ea"/>
                <a:sym typeface="+mn-lt"/>
              </a:rPr>
              <a:t>ỨNG DỤNG CỦA VẬT LÍ TRONG CÔNG NGHIỆP HẠT NHÂN</a:t>
            </a:r>
            <a:endParaRPr lang="zh-CN" altLang="en-US" sz="2800" kern="0" dirty="0">
              <a:latin typeface="#9Slide03 AllRoundGothic" panose="020B0703020202020104" pitchFamily="34" charset="0"/>
              <a:ea typeface="微软雅黑"/>
              <a:cs typeface="+mn-ea"/>
              <a:sym typeface="+mn-lt"/>
            </a:endParaRPr>
          </a:p>
        </p:txBody>
      </p:sp>
      <p:sp>
        <p:nvSpPr>
          <p:cNvPr id="13" name="MH_SubTitle_1" descr="n23 Fb Tran Manh Tung">
            <a:extLst>
              <a:ext uri="{FF2B5EF4-FFF2-40B4-BE49-F238E27FC236}">
                <a16:creationId xmlns:a16="http://schemas.microsoft.com/office/drawing/2014/main" id="{483DBBED-2FA8-0D6A-4809-6A8CF4B4C90F}"/>
              </a:ext>
            </a:extLst>
          </p:cNvPr>
          <p:cNvSpPr>
            <a:spLocks/>
          </p:cNvSpPr>
          <p:nvPr>
            <p:custDataLst>
              <p:tags r:id="rId2"/>
            </p:custDataLst>
          </p:nvPr>
        </p:nvSpPr>
        <p:spPr bwMode="auto">
          <a:xfrm>
            <a:off x="1586075" y="2391204"/>
            <a:ext cx="1920240" cy="640080"/>
          </a:xfrm>
          <a:custGeom>
            <a:avLst/>
            <a:gdLst>
              <a:gd name="T0" fmla="*/ 2147483646 w 30720"/>
              <a:gd name="T1" fmla="*/ 2147483646 h 11496"/>
              <a:gd name="T2" fmla="*/ 2147483646 w 30720"/>
              <a:gd name="T3" fmla="*/ 2147483646 h 11496"/>
              <a:gd name="T4" fmla="*/ 2147483646 w 30720"/>
              <a:gd name="T5" fmla="*/ 2147483646 h 11496"/>
              <a:gd name="T6" fmla="*/ 2147483646 w 30720"/>
              <a:gd name="T7" fmla="*/ 2147483646 h 11496"/>
              <a:gd name="T8" fmla="*/ 2147483646 w 30720"/>
              <a:gd name="T9" fmla="*/ 2147483646 h 11496"/>
              <a:gd name="T10" fmla="*/ 2147483646 w 30720"/>
              <a:gd name="T11" fmla="*/ 2147483646 h 11496"/>
              <a:gd name="T12" fmla="*/ 2147483646 w 30720"/>
              <a:gd name="T13" fmla="*/ 2147483646 h 11496"/>
              <a:gd name="T14" fmla="*/ 2147483646 w 30720"/>
              <a:gd name="T15" fmla="*/ 2147483646 h 11496"/>
              <a:gd name="T16" fmla="*/ 2147483646 w 30720"/>
              <a:gd name="T17" fmla="*/ 2147483646 h 11496"/>
              <a:gd name="T18" fmla="*/ 2147483646 w 30720"/>
              <a:gd name="T19" fmla="*/ 2147483646 h 11496"/>
              <a:gd name="T20" fmla="*/ 2147483646 w 30720"/>
              <a:gd name="T21" fmla="*/ 2147483646 h 11496"/>
              <a:gd name="T22" fmla="*/ 2147483646 w 30720"/>
              <a:gd name="T23" fmla="*/ 2147483646 h 11496"/>
              <a:gd name="T24" fmla="*/ 2147483646 w 30720"/>
              <a:gd name="T25" fmla="*/ 2147483646 h 11496"/>
              <a:gd name="T26" fmla="*/ 2147483646 w 30720"/>
              <a:gd name="T27" fmla="*/ 2147483646 h 11496"/>
              <a:gd name="T28" fmla="*/ 2147483646 w 30720"/>
              <a:gd name="T29" fmla="*/ 2147483646 h 11496"/>
              <a:gd name="T30" fmla="*/ 2147483646 w 30720"/>
              <a:gd name="T31" fmla="*/ 2147483646 h 11496"/>
              <a:gd name="T32" fmla="*/ 2147483646 w 30720"/>
              <a:gd name="T33" fmla="*/ 2147483646 h 11496"/>
              <a:gd name="T34" fmla="*/ 2147483646 w 30720"/>
              <a:gd name="T35" fmla="*/ 2147483646 h 11496"/>
              <a:gd name="T36" fmla="*/ 2147483646 w 30720"/>
              <a:gd name="T37" fmla="*/ 2147483646 h 11496"/>
              <a:gd name="T38" fmla="*/ 2147483646 w 30720"/>
              <a:gd name="T39" fmla="*/ 2147483646 h 11496"/>
              <a:gd name="T40" fmla="*/ 2147483646 w 30720"/>
              <a:gd name="T41" fmla="*/ 2147483646 h 11496"/>
              <a:gd name="T42" fmla="*/ 2147483646 w 30720"/>
              <a:gd name="T43" fmla="*/ 2147483646 h 11496"/>
              <a:gd name="T44" fmla="*/ 2147483646 w 30720"/>
              <a:gd name="T45" fmla="*/ 2147483646 h 11496"/>
              <a:gd name="T46" fmla="*/ 2147483646 w 30720"/>
              <a:gd name="T47" fmla="*/ 2147483646 h 11496"/>
              <a:gd name="T48" fmla="*/ 2147483646 w 30720"/>
              <a:gd name="T49" fmla="*/ 2147483646 h 11496"/>
              <a:gd name="T50" fmla="*/ 2147483646 w 30720"/>
              <a:gd name="T51" fmla="*/ 2147483646 h 11496"/>
              <a:gd name="T52" fmla="*/ 2147483646 w 30720"/>
              <a:gd name="T53" fmla="*/ 2147483646 h 11496"/>
              <a:gd name="T54" fmla="*/ 2147483646 w 30720"/>
              <a:gd name="T55" fmla="*/ 2147483646 h 11496"/>
              <a:gd name="T56" fmla="*/ 2147483646 w 30720"/>
              <a:gd name="T57" fmla="*/ 2147483646 h 11496"/>
              <a:gd name="T58" fmla="*/ 2147483646 w 30720"/>
              <a:gd name="T59" fmla="*/ 2147483646 h 11496"/>
              <a:gd name="T60" fmla="*/ 2147483646 w 30720"/>
              <a:gd name="T61" fmla="*/ 2147483646 h 11496"/>
              <a:gd name="T62" fmla="*/ 2147483646 w 30720"/>
              <a:gd name="T63" fmla="*/ 2147483646 h 11496"/>
              <a:gd name="T64" fmla="*/ 2147483646 w 30720"/>
              <a:gd name="T65" fmla="*/ 2147483646 h 11496"/>
              <a:gd name="T66" fmla="*/ 2147483646 w 30720"/>
              <a:gd name="T67" fmla="*/ 2147483646 h 11496"/>
              <a:gd name="T68" fmla="*/ 2147483646 w 30720"/>
              <a:gd name="T69" fmla="*/ 2147483646 h 11496"/>
              <a:gd name="T70" fmla="*/ 2147483646 w 30720"/>
              <a:gd name="T71" fmla="*/ 2147483646 h 11496"/>
              <a:gd name="T72" fmla="*/ 2147483646 w 30720"/>
              <a:gd name="T73" fmla="*/ 2147483646 h 11496"/>
              <a:gd name="T74" fmla="*/ 2147483646 w 30720"/>
              <a:gd name="T75" fmla="*/ 2147483646 h 11496"/>
              <a:gd name="T76" fmla="*/ 2147483646 w 30720"/>
              <a:gd name="T77" fmla="*/ 2147483646 h 11496"/>
              <a:gd name="T78" fmla="*/ 2147483646 w 30720"/>
              <a:gd name="T79" fmla="*/ 2147483646 h 11496"/>
              <a:gd name="T80" fmla="*/ 2147483646 w 30720"/>
              <a:gd name="T81" fmla="*/ 2147483646 h 11496"/>
              <a:gd name="T82" fmla="*/ 2147483646 w 30720"/>
              <a:gd name="T83" fmla="*/ 2147483646 h 11496"/>
              <a:gd name="T84" fmla="*/ 2147483646 w 30720"/>
              <a:gd name="T85" fmla="*/ 2147483646 h 11496"/>
              <a:gd name="T86" fmla="*/ 2147483646 w 30720"/>
              <a:gd name="T87" fmla="*/ 2147483646 h 11496"/>
              <a:gd name="T88" fmla="*/ 2147483646 w 30720"/>
              <a:gd name="T89" fmla="*/ 2147483646 h 11496"/>
              <a:gd name="T90" fmla="*/ 2147483646 w 30720"/>
              <a:gd name="T91" fmla="*/ 2147483646 h 11496"/>
              <a:gd name="T92" fmla="*/ 2147483646 w 30720"/>
              <a:gd name="T93" fmla="*/ 2147483646 h 11496"/>
              <a:gd name="T94" fmla="*/ 2147483646 w 30720"/>
              <a:gd name="T95" fmla="*/ 2147483646 h 11496"/>
              <a:gd name="T96" fmla="*/ 2147483646 w 30720"/>
              <a:gd name="T97" fmla="*/ 2147483646 h 11496"/>
              <a:gd name="T98" fmla="*/ 2147483646 w 30720"/>
              <a:gd name="T99" fmla="*/ 2147483646 h 11496"/>
              <a:gd name="T100" fmla="*/ 2147483646 w 30720"/>
              <a:gd name="T101" fmla="*/ 2147483646 h 11496"/>
              <a:gd name="T102" fmla="*/ 2147483646 w 30720"/>
              <a:gd name="T103" fmla="*/ 2147483646 h 11496"/>
              <a:gd name="T104" fmla="*/ 2147483646 w 30720"/>
              <a:gd name="T105" fmla="*/ 2147483646 h 11496"/>
              <a:gd name="T106" fmla="*/ 2147483646 w 30720"/>
              <a:gd name="T107" fmla="*/ 2147483646 h 11496"/>
              <a:gd name="T108" fmla="*/ 2147483646 w 30720"/>
              <a:gd name="T109" fmla="*/ 2147483646 h 11496"/>
              <a:gd name="T110" fmla="*/ 2147483646 w 30720"/>
              <a:gd name="T111" fmla="*/ 2147483646 h 11496"/>
              <a:gd name="T112" fmla="*/ 2147483646 w 30720"/>
              <a:gd name="T113" fmla="*/ 2147483646 h 11496"/>
              <a:gd name="T114" fmla="*/ 2147483646 w 30720"/>
              <a:gd name="T115" fmla="*/ 2147483646 h 11496"/>
              <a:gd name="T116" fmla="*/ 2147483646 w 30720"/>
              <a:gd name="T117" fmla="*/ 2147483646 h 11496"/>
              <a:gd name="T118" fmla="*/ 2147483646 w 30720"/>
              <a:gd name="T119" fmla="*/ 2147483646 h 11496"/>
              <a:gd name="T120" fmla="*/ 2147483646 w 30720"/>
              <a:gd name="T121" fmla="*/ 2147483646 h 11496"/>
              <a:gd name="T122" fmla="*/ 2147483646 w 30720"/>
              <a:gd name="T123" fmla="*/ 2147483646 h 11496"/>
              <a:gd name="T124" fmla="*/ 2147483646 w 30720"/>
              <a:gd name="T125" fmla="*/ 2147483646 h 1149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720" h="11496">
                <a:moveTo>
                  <a:pt x="29285" y="7403"/>
                </a:moveTo>
                <a:lnTo>
                  <a:pt x="29285" y="7403"/>
                </a:lnTo>
                <a:lnTo>
                  <a:pt x="29232" y="7379"/>
                </a:lnTo>
                <a:lnTo>
                  <a:pt x="29180" y="7357"/>
                </a:lnTo>
                <a:lnTo>
                  <a:pt x="29127" y="7336"/>
                </a:lnTo>
                <a:lnTo>
                  <a:pt x="29073" y="7316"/>
                </a:lnTo>
                <a:lnTo>
                  <a:pt x="29020" y="7298"/>
                </a:lnTo>
                <a:lnTo>
                  <a:pt x="28966" y="7280"/>
                </a:lnTo>
                <a:lnTo>
                  <a:pt x="28913" y="7264"/>
                </a:lnTo>
                <a:lnTo>
                  <a:pt x="28859" y="7251"/>
                </a:lnTo>
                <a:lnTo>
                  <a:pt x="28804" y="7237"/>
                </a:lnTo>
                <a:lnTo>
                  <a:pt x="28750" y="7226"/>
                </a:lnTo>
                <a:lnTo>
                  <a:pt x="28697" y="7216"/>
                </a:lnTo>
                <a:lnTo>
                  <a:pt x="28643" y="7208"/>
                </a:lnTo>
                <a:lnTo>
                  <a:pt x="28589" y="7202"/>
                </a:lnTo>
                <a:lnTo>
                  <a:pt x="28535" y="7198"/>
                </a:lnTo>
                <a:lnTo>
                  <a:pt x="28482" y="7195"/>
                </a:lnTo>
                <a:lnTo>
                  <a:pt x="28429" y="7194"/>
                </a:lnTo>
                <a:lnTo>
                  <a:pt x="28376" y="7194"/>
                </a:lnTo>
                <a:lnTo>
                  <a:pt x="28322" y="7197"/>
                </a:lnTo>
                <a:lnTo>
                  <a:pt x="28269" y="7201"/>
                </a:lnTo>
                <a:lnTo>
                  <a:pt x="28217" y="7207"/>
                </a:lnTo>
                <a:lnTo>
                  <a:pt x="28165" y="7215"/>
                </a:lnTo>
                <a:lnTo>
                  <a:pt x="28113" y="7226"/>
                </a:lnTo>
                <a:lnTo>
                  <a:pt x="28062" y="7238"/>
                </a:lnTo>
                <a:lnTo>
                  <a:pt x="28011" y="7253"/>
                </a:lnTo>
                <a:lnTo>
                  <a:pt x="27960" y="7270"/>
                </a:lnTo>
                <a:lnTo>
                  <a:pt x="27910" y="7289"/>
                </a:lnTo>
                <a:lnTo>
                  <a:pt x="27861" y="7310"/>
                </a:lnTo>
                <a:lnTo>
                  <a:pt x="27812" y="7334"/>
                </a:lnTo>
                <a:lnTo>
                  <a:pt x="27763" y="7360"/>
                </a:lnTo>
                <a:lnTo>
                  <a:pt x="27717" y="7388"/>
                </a:lnTo>
                <a:lnTo>
                  <a:pt x="27670" y="7418"/>
                </a:lnTo>
                <a:lnTo>
                  <a:pt x="27623" y="7452"/>
                </a:lnTo>
                <a:lnTo>
                  <a:pt x="27600" y="7473"/>
                </a:lnTo>
                <a:lnTo>
                  <a:pt x="27578" y="7494"/>
                </a:lnTo>
                <a:lnTo>
                  <a:pt x="27556" y="7516"/>
                </a:lnTo>
                <a:lnTo>
                  <a:pt x="27535" y="7539"/>
                </a:lnTo>
                <a:lnTo>
                  <a:pt x="27515" y="7562"/>
                </a:lnTo>
                <a:lnTo>
                  <a:pt x="27495" y="7586"/>
                </a:lnTo>
                <a:lnTo>
                  <a:pt x="27476" y="7611"/>
                </a:lnTo>
                <a:lnTo>
                  <a:pt x="27457" y="7636"/>
                </a:lnTo>
                <a:lnTo>
                  <a:pt x="27440" y="7662"/>
                </a:lnTo>
                <a:lnTo>
                  <a:pt x="27422" y="7689"/>
                </a:lnTo>
                <a:lnTo>
                  <a:pt x="27405" y="7716"/>
                </a:lnTo>
                <a:lnTo>
                  <a:pt x="27390" y="7743"/>
                </a:lnTo>
                <a:lnTo>
                  <a:pt x="27374" y="7771"/>
                </a:lnTo>
                <a:lnTo>
                  <a:pt x="27360" y="7799"/>
                </a:lnTo>
                <a:lnTo>
                  <a:pt x="27345" y="7827"/>
                </a:lnTo>
                <a:lnTo>
                  <a:pt x="27332" y="7857"/>
                </a:lnTo>
                <a:lnTo>
                  <a:pt x="27319" y="7887"/>
                </a:lnTo>
                <a:lnTo>
                  <a:pt x="27307" y="7916"/>
                </a:lnTo>
                <a:lnTo>
                  <a:pt x="27296" y="7946"/>
                </a:lnTo>
                <a:lnTo>
                  <a:pt x="27286" y="7976"/>
                </a:lnTo>
                <a:lnTo>
                  <a:pt x="27276" y="8006"/>
                </a:lnTo>
                <a:lnTo>
                  <a:pt x="27268" y="8038"/>
                </a:lnTo>
                <a:lnTo>
                  <a:pt x="27260" y="8069"/>
                </a:lnTo>
                <a:lnTo>
                  <a:pt x="27252" y="8099"/>
                </a:lnTo>
                <a:lnTo>
                  <a:pt x="27246" y="8130"/>
                </a:lnTo>
                <a:lnTo>
                  <a:pt x="27241" y="8161"/>
                </a:lnTo>
                <a:lnTo>
                  <a:pt x="27236" y="8193"/>
                </a:lnTo>
                <a:lnTo>
                  <a:pt x="27231" y="8224"/>
                </a:lnTo>
                <a:lnTo>
                  <a:pt x="27228" y="8255"/>
                </a:lnTo>
                <a:lnTo>
                  <a:pt x="27226" y="8286"/>
                </a:lnTo>
                <a:lnTo>
                  <a:pt x="27225" y="8318"/>
                </a:lnTo>
                <a:lnTo>
                  <a:pt x="27224" y="8348"/>
                </a:lnTo>
                <a:lnTo>
                  <a:pt x="27225" y="8379"/>
                </a:lnTo>
                <a:lnTo>
                  <a:pt x="27226" y="8409"/>
                </a:lnTo>
                <a:lnTo>
                  <a:pt x="27228" y="8440"/>
                </a:lnTo>
                <a:lnTo>
                  <a:pt x="27231" y="8471"/>
                </a:lnTo>
                <a:lnTo>
                  <a:pt x="27236" y="8500"/>
                </a:lnTo>
                <a:lnTo>
                  <a:pt x="27241" y="8530"/>
                </a:lnTo>
                <a:lnTo>
                  <a:pt x="27247" y="8559"/>
                </a:lnTo>
                <a:lnTo>
                  <a:pt x="27254" y="8588"/>
                </a:lnTo>
                <a:lnTo>
                  <a:pt x="27263" y="8617"/>
                </a:lnTo>
                <a:lnTo>
                  <a:pt x="27271" y="8645"/>
                </a:lnTo>
                <a:lnTo>
                  <a:pt x="27281" y="8674"/>
                </a:lnTo>
                <a:lnTo>
                  <a:pt x="27293" y="8701"/>
                </a:lnTo>
                <a:lnTo>
                  <a:pt x="27304" y="8728"/>
                </a:lnTo>
                <a:lnTo>
                  <a:pt x="27318" y="8754"/>
                </a:lnTo>
                <a:lnTo>
                  <a:pt x="27331" y="8780"/>
                </a:lnTo>
                <a:lnTo>
                  <a:pt x="27347" y="8805"/>
                </a:lnTo>
                <a:lnTo>
                  <a:pt x="27364" y="8830"/>
                </a:lnTo>
                <a:lnTo>
                  <a:pt x="27381" y="8854"/>
                </a:lnTo>
                <a:lnTo>
                  <a:pt x="27399" y="8876"/>
                </a:lnTo>
                <a:lnTo>
                  <a:pt x="27419" y="8899"/>
                </a:lnTo>
                <a:lnTo>
                  <a:pt x="27440" y="8921"/>
                </a:lnTo>
                <a:lnTo>
                  <a:pt x="27462" y="8943"/>
                </a:lnTo>
                <a:lnTo>
                  <a:pt x="27484" y="8963"/>
                </a:lnTo>
                <a:lnTo>
                  <a:pt x="27509" y="8983"/>
                </a:lnTo>
                <a:lnTo>
                  <a:pt x="27534" y="9001"/>
                </a:lnTo>
                <a:lnTo>
                  <a:pt x="27560" y="9019"/>
                </a:lnTo>
                <a:lnTo>
                  <a:pt x="27589" y="9036"/>
                </a:lnTo>
                <a:lnTo>
                  <a:pt x="27618" y="9052"/>
                </a:lnTo>
                <a:lnTo>
                  <a:pt x="27648" y="9067"/>
                </a:lnTo>
                <a:lnTo>
                  <a:pt x="27679" y="9081"/>
                </a:lnTo>
                <a:lnTo>
                  <a:pt x="27711" y="9094"/>
                </a:lnTo>
                <a:lnTo>
                  <a:pt x="27746" y="9106"/>
                </a:lnTo>
                <a:lnTo>
                  <a:pt x="27734" y="9013"/>
                </a:lnTo>
                <a:lnTo>
                  <a:pt x="27730" y="8964"/>
                </a:lnTo>
                <a:lnTo>
                  <a:pt x="27727" y="8916"/>
                </a:lnTo>
                <a:lnTo>
                  <a:pt x="27724" y="8866"/>
                </a:lnTo>
                <a:lnTo>
                  <a:pt x="27722" y="8816"/>
                </a:lnTo>
                <a:lnTo>
                  <a:pt x="27721" y="8767"/>
                </a:lnTo>
                <a:lnTo>
                  <a:pt x="27721" y="8717"/>
                </a:lnTo>
                <a:lnTo>
                  <a:pt x="27722" y="8667"/>
                </a:lnTo>
                <a:lnTo>
                  <a:pt x="27725" y="8617"/>
                </a:lnTo>
                <a:lnTo>
                  <a:pt x="27729" y="8568"/>
                </a:lnTo>
                <a:lnTo>
                  <a:pt x="27734" y="8519"/>
                </a:lnTo>
                <a:lnTo>
                  <a:pt x="27743" y="8472"/>
                </a:lnTo>
                <a:lnTo>
                  <a:pt x="27752" y="8425"/>
                </a:lnTo>
                <a:lnTo>
                  <a:pt x="27763" y="8378"/>
                </a:lnTo>
                <a:lnTo>
                  <a:pt x="27776" y="8333"/>
                </a:lnTo>
                <a:lnTo>
                  <a:pt x="27783" y="8311"/>
                </a:lnTo>
                <a:lnTo>
                  <a:pt x="27792" y="8289"/>
                </a:lnTo>
                <a:lnTo>
                  <a:pt x="27800" y="8268"/>
                </a:lnTo>
                <a:lnTo>
                  <a:pt x="27809" y="8247"/>
                </a:lnTo>
                <a:lnTo>
                  <a:pt x="27820" y="8226"/>
                </a:lnTo>
                <a:lnTo>
                  <a:pt x="27829" y="8206"/>
                </a:lnTo>
                <a:lnTo>
                  <a:pt x="27840" y="8185"/>
                </a:lnTo>
                <a:lnTo>
                  <a:pt x="27852" y="8167"/>
                </a:lnTo>
                <a:lnTo>
                  <a:pt x="27864" y="8148"/>
                </a:lnTo>
                <a:lnTo>
                  <a:pt x="27877" y="8129"/>
                </a:lnTo>
                <a:lnTo>
                  <a:pt x="27890" y="8112"/>
                </a:lnTo>
                <a:lnTo>
                  <a:pt x="27905" y="8094"/>
                </a:lnTo>
                <a:lnTo>
                  <a:pt x="27921" y="8077"/>
                </a:lnTo>
                <a:lnTo>
                  <a:pt x="27936" y="8061"/>
                </a:lnTo>
                <a:lnTo>
                  <a:pt x="27953" y="8045"/>
                </a:lnTo>
                <a:lnTo>
                  <a:pt x="27970" y="8029"/>
                </a:lnTo>
                <a:lnTo>
                  <a:pt x="27987" y="8015"/>
                </a:lnTo>
                <a:lnTo>
                  <a:pt x="28006" y="8001"/>
                </a:lnTo>
                <a:lnTo>
                  <a:pt x="28026" y="7988"/>
                </a:lnTo>
                <a:lnTo>
                  <a:pt x="28047" y="7975"/>
                </a:lnTo>
                <a:lnTo>
                  <a:pt x="28067" y="7963"/>
                </a:lnTo>
                <a:lnTo>
                  <a:pt x="28089" y="7951"/>
                </a:lnTo>
                <a:lnTo>
                  <a:pt x="28112" y="7941"/>
                </a:lnTo>
                <a:lnTo>
                  <a:pt x="28136" y="7931"/>
                </a:lnTo>
                <a:lnTo>
                  <a:pt x="28160" y="7922"/>
                </a:lnTo>
                <a:lnTo>
                  <a:pt x="28186" y="7914"/>
                </a:lnTo>
                <a:lnTo>
                  <a:pt x="28212" y="7906"/>
                </a:lnTo>
                <a:lnTo>
                  <a:pt x="28240" y="7899"/>
                </a:lnTo>
                <a:lnTo>
                  <a:pt x="28268" y="7893"/>
                </a:lnTo>
                <a:lnTo>
                  <a:pt x="28298" y="7889"/>
                </a:lnTo>
                <a:lnTo>
                  <a:pt x="28328" y="7885"/>
                </a:lnTo>
                <a:lnTo>
                  <a:pt x="28358" y="7880"/>
                </a:lnTo>
                <a:lnTo>
                  <a:pt x="28384" y="7882"/>
                </a:lnTo>
                <a:lnTo>
                  <a:pt x="28410" y="7883"/>
                </a:lnTo>
                <a:lnTo>
                  <a:pt x="28435" y="7884"/>
                </a:lnTo>
                <a:lnTo>
                  <a:pt x="28460" y="7887"/>
                </a:lnTo>
                <a:lnTo>
                  <a:pt x="28485" y="7890"/>
                </a:lnTo>
                <a:lnTo>
                  <a:pt x="28510" y="7893"/>
                </a:lnTo>
                <a:lnTo>
                  <a:pt x="28535" y="7898"/>
                </a:lnTo>
                <a:lnTo>
                  <a:pt x="28559" y="7903"/>
                </a:lnTo>
                <a:lnTo>
                  <a:pt x="28583" y="7909"/>
                </a:lnTo>
                <a:lnTo>
                  <a:pt x="28607" y="7915"/>
                </a:lnTo>
                <a:lnTo>
                  <a:pt x="28630" y="7922"/>
                </a:lnTo>
                <a:lnTo>
                  <a:pt x="28654" y="7929"/>
                </a:lnTo>
                <a:lnTo>
                  <a:pt x="28676" y="7938"/>
                </a:lnTo>
                <a:lnTo>
                  <a:pt x="28699" y="7947"/>
                </a:lnTo>
                <a:lnTo>
                  <a:pt x="28721" y="7956"/>
                </a:lnTo>
                <a:lnTo>
                  <a:pt x="28743" y="7966"/>
                </a:lnTo>
                <a:lnTo>
                  <a:pt x="28765" y="7976"/>
                </a:lnTo>
                <a:lnTo>
                  <a:pt x="28787" y="7988"/>
                </a:lnTo>
                <a:lnTo>
                  <a:pt x="28808" y="7999"/>
                </a:lnTo>
                <a:lnTo>
                  <a:pt x="28828" y="8012"/>
                </a:lnTo>
                <a:lnTo>
                  <a:pt x="28869" y="8038"/>
                </a:lnTo>
                <a:lnTo>
                  <a:pt x="28908" y="8065"/>
                </a:lnTo>
                <a:lnTo>
                  <a:pt x="28945" y="8095"/>
                </a:lnTo>
                <a:lnTo>
                  <a:pt x="28981" y="8126"/>
                </a:lnTo>
                <a:lnTo>
                  <a:pt x="29016" y="8159"/>
                </a:lnTo>
                <a:lnTo>
                  <a:pt x="29048" y="8195"/>
                </a:lnTo>
                <a:lnTo>
                  <a:pt x="29078" y="8231"/>
                </a:lnTo>
                <a:lnTo>
                  <a:pt x="29107" y="8270"/>
                </a:lnTo>
                <a:lnTo>
                  <a:pt x="29134" y="8309"/>
                </a:lnTo>
                <a:lnTo>
                  <a:pt x="29159" y="8351"/>
                </a:lnTo>
                <a:lnTo>
                  <a:pt x="29182" y="8394"/>
                </a:lnTo>
                <a:lnTo>
                  <a:pt x="29202" y="8436"/>
                </a:lnTo>
                <a:lnTo>
                  <a:pt x="29221" y="8481"/>
                </a:lnTo>
                <a:lnTo>
                  <a:pt x="29229" y="8504"/>
                </a:lnTo>
                <a:lnTo>
                  <a:pt x="29238" y="8527"/>
                </a:lnTo>
                <a:lnTo>
                  <a:pt x="29245" y="8551"/>
                </a:lnTo>
                <a:lnTo>
                  <a:pt x="29251" y="8574"/>
                </a:lnTo>
                <a:lnTo>
                  <a:pt x="29257" y="8598"/>
                </a:lnTo>
                <a:lnTo>
                  <a:pt x="29263" y="8621"/>
                </a:lnTo>
                <a:lnTo>
                  <a:pt x="29268" y="8645"/>
                </a:lnTo>
                <a:lnTo>
                  <a:pt x="29272" y="8670"/>
                </a:lnTo>
                <a:lnTo>
                  <a:pt x="29275" y="8694"/>
                </a:lnTo>
                <a:lnTo>
                  <a:pt x="29278" y="8719"/>
                </a:lnTo>
                <a:lnTo>
                  <a:pt x="29280" y="8744"/>
                </a:lnTo>
                <a:lnTo>
                  <a:pt x="29282" y="8769"/>
                </a:lnTo>
                <a:lnTo>
                  <a:pt x="29283" y="8794"/>
                </a:lnTo>
                <a:lnTo>
                  <a:pt x="29283" y="8820"/>
                </a:lnTo>
                <a:lnTo>
                  <a:pt x="29283" y="8845"/>
                </a:lnTo>
                <a:lnTo>
                  <a:pt x="29282" y="8871"/>
                </a:lnTo>
                <a:lnTo>
                  <a:pt x="29280" y="8897"/>
                </a:lnTo>
                <a:lnTo>
                  <a:pt x="29278" y="8922"/>
                </a:lnTo>
                <a:lnTo>
                  <a:pt x="29271" y="8974"/>
                </a:lnTo>
                <a:lnTo>
                  <a:pt x="29262" y="9024"/>
                </a:lnTo>
                <a:lnTo>
                  <a:pt x="29251" y="9074"/>
                </a:lnTo>
                <a:lnTo>
                  <a:pt x="29238" y="9123"/>
                </a:lnTo>
                <a:lnTo>
                  <a:pt x="29223" y="9171"/>
                </a:lnTo>
                <a:lnTo>
                  <a:pt x="29206" y="9219"/>
                </a:lnTo>
                <a:lnTo>
                  <a:pt x="29188" y="9265"/>
                </a:lnTo>
                <a:lnTo>
                  <a:pt x="29167" y="9310"/>
                </a:lnTo>
                <a:lnTo>
                  <a:pt x="29144" y="9355"/>
                </a:lnTo>
                <a:lnTo>
                  <a:pt x="29120" y="9398"/>
                </a:lnTo>
                <a:lnTo>
                  <a:pt x="29094" y="9441"/>
                </a:lnTo>
                <a:lnTo>
                  <a:pt x="29067" y="9481"/>
                </a:lnTo>
                <a:lnTo>
                  <a:pt x="29038" y="9522"/>
                </a:lnTo>
                <a:lnTo>
                  <a:pt x="29006" y="9560"/>
                </a:lnTo>
                <a:lnTo>
                  <a:pt x="28974" y="9599"/>
                </a:lnTo>
                <a:lnTo>
                  <a:pt x="28941" y="9635"/>
                </a:lnTo>
                <a:lnTo>
                  <a:pt x="28905" y="9671"/>
                </a:lnTo>
                <a:lnTo>
                  <a:pt x="28869" y="9704"/>
                </a:lnTo>
                <a:lnTo>
                  <a:pt x="28831" y="9737"/>
                </a:lnTo>
                <a:lnTo>
                  <a:pt x="28792" y="9768"/>
                </a:lnTo>
                <a:lnTo>
                  <a:pt x="28751" y="9798"/>
                </a:lnTo>
                <a:lnTo>
                  <a:pt x="28710" y="9827"/>
                </a:lnTo>
                <a:lnTo>
                  <a:pt x="28666" y="9854"/>
                </a:lnTo>
                <a:lnTo>
                  <a:pt x="28622" y="9879"/>
                </a:lnTo>
                <a:lnTo>
                  <a:pt x="28578" y="9903"/>
                </a:lnTo>
                <a:lnTo>
                  <a:pt x="28532" y="9926"/>
                </a:lnTo>
                <a:lnTo>
                  <a:pt x="28484" y="9946"/>
                </a:lnTo>
                <a:lnTo>
                  <a:pt x="28436" y="9965"/>
                </a:lnTo>
                <a:lnTo>
                  <a:pt x="28387" y="9983"/>
                </a:lnTo>
                <a:lnTo>
                  <a:pt x="28337" y="9999"/>
                </a:lnTo>
                <a:lnTo>
                  <a:pt x="28287" y="10013"/>
                </a:lnTo>
                <a:lnTo>
                  <a:pt x="28236" y="10025"/>
                </a:lnTo>
                <a:lnTo>
                  <a:pt x="28189" y="10031"/>
                </a:lnTo>
                <a:lnTo>
                  <a:pt x="28143" y="10035"/>
                </a:lnTo>
                <a:lnTo>
                  <a:pt x="28098" y="10038"/>
                </a:lnTo>
                <a:lnTo>
                  <a:pt x="28052" y="10040"/>
                </a:lnTo>
                <a:lnTo>
                  <a:pt x="28006" y="10041"/>
                </a:lnTo>
                <a:lnTo>
                  <a:pt x="27960" y="10040"/>
                </a:lnTo>
                <a:lnTo>
                  <a:pt x="27915" y="10039"/>
                </a:lnTo>
                <a:lnTo>
                  <a:pt x="27870" y="10036"/>
                </a:lnTo>
                <a:lnTo>
                  <a:pt x="27825" y="10033"/>
                </a:lnTo>
                <a:lnTo>
                  <a:pt x="27780" y="10028"/>
                </a:lnTo>
                <a:lnTo>
                  <a:pt x="27735" y="10021"/>
                </a:lnTo>
                <a:lnTo>
                  <a:pt x="27691" y="10014"/>
                </a:lnTo>
                <a:lnTo>
                  <a:pt x="27647" y="10005"/>
                </a:lnTo>
                <a:lnTo>
                  <a:pt x="27602" y="9995"/>
                </a:lnTo>
                <a:lnTo>
                  <a:pt x="27559" y="9984"/>
                </a:lnTo>
                <a:lnTo>
                  <a:pt x="27516" y="9972"/>
                </a:lnTo>
                <a:lnTo>
                  <a:pt x="27473" y="9958"/>
                </a:lnTo>
                <a:lnTo>
                  <a:pt x="27430" y="9943"/>
                </a:lnTo>
                <a:lnTo>
                  <a:pt x="27388" y="9928"/>
                </a:lnTo>
                <a:lnTo>
                  <a:pt x="27346" y="9910"/>
                </a:lnTo>
                <a:lnTo>
                  <a:pt x="27305" y="9891"/>
                </a:lnTo>
                <a:lnTo>
                  <a:pt x="27265" y="9871"/>
                </a:lnTo>
                <a:lnTo>
                  <a:pt x="27224" y="9850"/>
                </a:lnTo>
                <a:lnTo>
                  <a:pt x="27185" y="9828"/>
                </a:lnTo>
                <a:lnTo>
                  <a:pt x="27145" y="9803"/>
                </a:lnTo>
                <a:lnTo>
                  <a:pt x="27107" y="9778"/>
                </a:lnTo>
                <a:lnTo>
                  <a:pt x="27068" y="9751"/>
                </a:lnTo>
                <a:lnTo>
                  <a:pt x="27031" y="9723"/>
                </a:lnTo>
                <a:lnTo>
                  <a:pt x="26994" y="9693"/>
                </a:lnTo>
                <a:lnTo>
                  <a:pt x="26958" y="9662"/>
                </a:lnTo>
                <a:lnTo>
                  <a:pt x="26922" y="9630"/>
                </a:lnTo>
                <a:lnTo>
                  <a:pt x="26888" y="9597"/>
                </a:lnTo>
                <a:lnTo>
                  <a:pt x="26854" y="9559"/>
                </a:lnTo>
                <a:lnTo>
                  <a:pt x="26821" y="9521"/>
                </a:lnTo>
                <a:lnTo>
                  <a:pt x="26790" y="9482"/>
                </a:lnTo>
                <a:lnTo>
                  <a:pt x="26761" y="9443"/>
                </a:lnTo>
                <a:lnTo>
                  <a:pt x="26732" y="9403"/>
                </a:lnTo>
                <a:lnTo>
                  <a:pt x="26705" y="9364"/>
                </a:lnTo>
                <a:lnTo>
                  <a:pt x="26679" y="9323"/>
                </a:lnTo>
                <a:lnTo>
                  <a:pt x="26655" y="9282"/>
                </a:lnTo>
                <a:lnTo>
                  <a:pt x="26631" y="9241"/>
                </a:lnTo>
                <a:lnTo>
                  <a:pt x="26609" y="9199"/>
                </a:lnTo>
                <a:lnTo>
                  <a:pt x="26588" y="9157"/>
                </a:lnTo>
                <a:lnTo>
                  <a:pt x="26568" y="9115"/>
                </a:lnTo>
                <a:lnTo>
                  <a:pt x="26551" y="9073"/>
                </a:lnTo>
                <a:lnTo>
                  <a:pt x="26533" y="9029"/>
                </a:lnTo>
                <a:lnTo>
                  <a:pt x="26517" y="8987"/>
                </a:lnTo>
                <a:lnTo>
                  <a:pt x="26503" y="8943"/>
                </a:lnTo>
                <a:lnTo>
                  <a:pt x="26489" y="8900"/>
                </a:lnTo>
                <a:lnTo>
                  <a:pt x="26477" y="8857"/>
                </a:lnTo>
                <a:lnTo>
                  <a:pt x="26466" y="8812"/>
                </a:lnTo>
                <a:lnTo>
                  <a:pt x="26456" y="8768"/>
                </a:lnTo>
                <a:lnTo>
                  <a:pt x="26448" y="8723"/>
                </a:lnTo>
                <a:lnTo>
                  <a:pt x="26440" y="8680"/>
                </a:lnTo>
                <a:lnTo>
                  <a:pt x="26434" y="8635"/>
                </a:lnTo>
                <a:lnTo>
                  <a:pt x="26429" y="8590"/>
                </a:lnTo>
                <a:lnTo>
                  <a:pt x="26425" y="8546"/>
                </a:lnTo>
                <a:lnTo>
                  <a:pt x="26422" y="8501"/>
                </a:lnTo>
                <a:lnTo>
                  <a:pt x="26421" y="8456"/>
                </a:lnTo>
                <a:lnTo>
                  <a:pt x="26419" y="8412"/>
                </a:lnTo>
                <a:lnTo>
                  <a:pt x="26419" y="8368"/>
                </a:lnTo>
                <a:lnTo>
                  <a:pt x="26422" y="8323"/>
                </a:lnTo>
                <a:lnTo>
                  <a:pt x="26425" y="8278"/>
                </a:lnTo>
                <a:lnTo>
                  <a:pt x="26428" y="8233"/>
                </a:lnTo>
                <a:lnTo>
                  <a:pt x="26433" y="8189"/>
                </a:lnTo>
                <a:lnTo>
                  <a:pt x="26439" y="8145"/>
                </a:lnTo>
                <a:lnTo>
                  <a:pt x="26445" y="8100"/>
                </a:lnTo>
                <a:lnTo>
                  <a:pt x="26454" y="8056"/>
                </a:lnTo>
                <a:lnTo>
                  <a:pt x="26463" y="8013"/>
                </a:lnTo>
                <a:lnTo>
                  <a:pt x="26473" y="7969"/>
                </a:lnTo>
                <a:lnTo>
                  <a:pt x="26484" y="7925"/>
                </a:lnTo>
                <a:lnTo>
                  <a:pt x="26497" y="7882"/>
                </a:lnTo>
                <a:lnTo>
                  <a:pt x="26509" y="7839"/>
                </a:lnTo>
                <a:lnTo>
                  <a:pt x="26524" y="7796"/>
                </a:lnTo>
                <a:lnTo>
                  <a:pt x="26539" y="7754"/>
                </a:lnTo>
                <a:lnTo>
                  <a:pt x="26555" y="7711"/>
                </a:lnTo>
                <a:lnTo>
                  <a:pt x="26571" y="7669"/>
                </a:lnTo>
                <a:lnTo>
                  <a:pt x="26590" y="7628"/>
                </a:lnTo>
                <a:lnTo>
                  <a:pt x="26609" y="7587"/>
                </a:lnTo>
                <a:lnTo>
                  <a:pt x="26629" y="7546"/>
                </a:lnTo>
                <a:lnTo>
                  <a:pt x="26650" y="7506"/>
                </a:lnTo>
                <a:lnTo>
                  <a:pt x="26671" y="7465"/>
                </a:lnTo>
                <a:lnTo>
                  <a:pt x="26694" y="7426"/>
                </a:lnTo>
                <a:lnTo>
                  <a:pt x="26718" y="7387"/>
                </a:lnTo>
                <a:lnTo>
                  <a:pt x="26743" y="7349"/>
                </a:lnTo>
                <a:lnTo>
                  <a:pt x="26768" y="7310"/>
                </a:lnTo>
                <a:lnTo>
                  <a:pt x="26795" y="7273"/>
                </a:lnTo>
                <a:lnTo>
                  <a:pt x="26822" y="7236"/>
                </a:lnTo>
                <a:lnTo>
                  <a:pt x="26850" y="7200"/>
                </a:lnTo>
                <a:lnTo>
                  <a:pt x="26880" y="7163"/>
                </a:lnTo>
                <a:lnTo>
                  <a:pt x="26910" y="7128"/>
                </a:lnTo>
                <a:lnTo>
                  <a:pt x="26940" y="7094"/>
                </a:lnTo>
                <a:lnTo>
                  <a:pt x="26971" y="7060"/>
                </a:lnTo>
                <a:lnTo>
                  <a:pt x="27005" y="7027"/>
                </a:lnTo>
                <a:lnTo>
                  <a:pt x="27038" y="6994"/>
                </a:lnTo>
                <a:lnTo>
                  <a:pt x="27071" y="6962"/>
                </a:lnTo>
                <a:lnTo>
                  <a:pt x="27107" y="6933"/>
                </a:lnTo>
                <a:lnTo>
                  <a:pt x="27141" y="6906"/>
                </a:lnTo>
                <a:lnTo>
                  <a:pt x="27176" y="6880"/>
                </a:lnTo>
                <a:lnTo>
                  <a:pt x="27212" y="6854"/>
                </a:lnTo>
                <a:lnTo>
                  <a:pt x="27248" y="6829"/>
                </a:lnTo>
                <a:lnTo>
                  <a:pt x="27285" y="6805"/>
                </a:lnTo>
                <a:lnTo>
                  <a:pt x="27321" y="6782"/>
                </a:lnTo>
                <a:lnTo>
                  <a:pt x="27357" y="6761"/>
                </a:lnTo>
                <a:lnTo>
                  <a:pt x="27395" y="6740"/>
                </a:lnTo>
                <a:lnTo>
                  <a:pt x="27432" y="6719"/>
                </a:lnTo>
                <a:lnTo>
                  <a:pt x="27470" y="6699"/>
                </a:lnTo>
                <a:lnTo>
                  <a:pt x="27508" y="6681"/>
                </a:lnTo>
                <a:lnTo>
                  <a:pt x="27546" y="6663"/>
                </a:lnTo>
                <a:lnTo>
                  <a:pt x="27584" y="6646"/>
                </a:lnTo>
                <a:lnTo>
                  <a:pt x="27623" y="6630"/>
                </a:lnTo>
                <a:lnTo>
                  <a:pt x="27662" y="6615"/>
                </a:lnTo>
                <a:lnTo>
                  <a:pt x="27701" y="6600"/>
                </a:lnTo>
                <a:lnTo>
                  <a:pt x="27741" y="6587"/>
                </a:lnTo>
                <a:lnTo>
                  <a:pt x="27780" y="6573"/>
                </a:lnTo>
                <a:lnTo>
                  <a:pt x="27820" y="6562"/>
                </a:lnTo>
                <a:lnTo>
                  <a:pt x="27859" y="6550"/>
                </a:lnTo>
                <a:lnTo>
                  <a:pt x="27899" y="6540"/>
                </a:lnTo>
                <a:lnTo>
                  <a:pt x="27939" y="6531"/>
                </a:lnTo>
                <a:lnTo>
                  <a:pt x="27980" y="6521"/>
                </a:lnTo>
                <a:lnTo>
                  <a:pt x="28020" y="6514"/>
                </a:lnTo>
                <a:lnTo>
                  <a:pt x="28060" y="6507"/>
                </a:lnTo>
                <a:lnTo>
                  <a:pt x="28101" y="6499"/>
                </a:lnTo>
                <a:lnTo>
                  <a:pt x="28141" y="6494"/>
                </a:lnTo>
                <a:lnTo>
                  <a:pt x="28182" y="6489"/>
                </a:lnTo>
                <a:lnTo>
                  <a:pt x="28223" y="6485"/>
                </a:lnTo>
                <a:lnTo>
                  <a:pt x="28264" y="6482"/>
                </a:lnTo>
                <a:lnTo>
                  <a:pt x="28305" y="6480"/>
                </a:lnTo>
                <a:lnTo>
                  <a:pt x="28345" y="6478"/>
                </a:lnTo>
                <a:lnTo>
                  <a:pt x="28387" y="6477"/>
                </a:lnTo>
                <a:lnTo>
                  <a:pt x="28428" y="6477"/>
                </a:lnTo>
                <a:lnTo>
                  <a:pt x="28468" y="6477"/>
                </a:lnTo>
                <a:lnTo>
                  <a:pt x="28510" y="6479"/>
                </a:lnTo>
                <a:lnTo>
                  <a:pt x="28550" y="6481"/>
                </a:lnTo>
                <a:lnTo>
                  <a:pt x="28592" y="6483"/>
                </a:lnTo>
                <a:lnTo>
                  <a:pt x="28633" y="6486"/>
                </a:lnTo>
                <a:lnTo>
                  <a:pt x="28673" y="6490"/>
                </a:lnTo>
                <a:lnTo>
                  <a:pt x="28715" y="6495"/>
                </a:lnTo>
                <a:lnTo>
                  <a:pt x="28756" y="6501"/>
                </a:lnTo>
                <a:lnTo>
                  <a:pt x="28796" y="6508"/>
                </a:lnTo>
                <a:lnTo>
                  <a:pt x="28837" y="6514"/>
                </a:lnTo>
                <a:lnTo>
                  <a:pt x="28877" y="6522"/>
                </a:lnTo>
                <a:lnTo>
                  <a:pt x="28918" y="6531"/>
                </a:lnTo>
                <a:lnTo>
                  <a:pt x="28959" y="6540"/>
                </a:lnTo>
                <a:lnTo>
                  <a:pt x="28999" y="6549"/>
                </a:lnTo>
                <a:lnTo>
                  <a:pt x="29040" y="6560"/>
                </a:lnTo>
                <a:lnTo>
                  <a:pt x="29079" y="6571"/>
                </a:lnTo>
                <a:lnTo>
                  <a:pt x="29119" y="6584"/>
                </a:lnTo>
                <a:lnTo>
                  <a:pt x="29159" y="6596"/>
                </a:lnTo>
                <a:lnTo>
                  <a:pt x="29199" y="6610"/>
                </a:lnTo>
                <a:lnTo>
                  <a:pt x="29239" y="6623"/>
                </a:lnTo>
                <a:lnTo>
                  <a:pt x="29277" y="6638"/>
                </a:lnTo>
                <a:lnTo>
                  <a:pt x="29317" y="6653"/>
                </a:lnTo>
                <a:lnTo>
                  <a:pt x="29355" y="6669"/>
                </a:lnTo>
                <a:lnTo>
                  <a:pt x="29395" y="6686"/>
                </a:lnTo>
                <a:lnTo>
                  <a:pt x="29432" y="6703"/>
                </a:lnTo>
                <a:lnTo>
                  <a:pt x="29471" y="6721"/>
                </a:lnTo>
                <a:lnTo>
                  <a:pt x="29509" y="6740"/>
                </a:lnTo>
                <a:lnTo>
                  <a:pt x="29547" y="6759"/>
                </a:lnTo>
                <a:lnTo>
                  <a:pt x="29584" y="6778"/>
                </a:lnTo>
                <a:lnTo>
                  <a:pt x="29619" y="6799"/>
                </a:lnTo>
                <a:lnTo>
                  <a:pt x="29652" y="6819"/>
                </a:lnTo>
                <a:lnTo>
                  <a:pt x="29685" y="6841"/>
                </a:lnTo>
                <a:lnTo>
                  <a:pt x="29717" y="6863"/>
                </a:lnTo>
                <a:lnTo>
                  <a:pt x="29750" y="6884"/>
                </a:lnTo>
                <a:lnTo>
                  <a:pt x="29781" y="6906"/>
                </a:lnTo>
                <a:lnTo>
                  <a:pt x="29812" y="6929"/>
                </a:lnTo>
                <a:lnTo>
                  <a:pt x="29842" y="6953"/>
                </a:lnTo>
                <a:lnTo>
                  <a:pt x="29873" y="6977"/>
                </a:lnTo>
                <a:lnTo>
                  <a:pt x="29902" y="7001"/>
                </a:lnTo>
                <a:lnTo>
                  <a:pt x="29931" y="7025"/>
                </a:lnTo>
                <a:lnTo>
                  <a:pt x="29959" y="7050"/>
                </a:lnTo>
                <a:lnTo>
                  <a:pt x="29987" y="7075"/>
                </a:lnTo>
                <a:lnTo>
                  <a:pt x="30014" y="7101"/>
                </a:lnTo>
                <a:lnTo>
                  <a:pt x="30041" y="7127"/>
                </a:lnTo>
                <a:lnTo>
                  <a:pt x="30067" y="7153"/>
                </a:lnTo>
                <a:lnTo>
                  <a:pt x="30118" y="7207"/>
                </a:lnTo>
                <a:lnTo>
                  <a:pt x="30167" y="7261"/>
                </a:lnTo>
                <a:lnTo>
                  <a:pt x="30213" y="7317"/>
                </a:lnTo>
                <a:lnTo>
                  <a:pt x="30258" y="7376"/>
                </a:lnTo>
                <a:lnTo>
                  <a:pt x="30300" y="7434"/>
                </a:lnTo>
                <a:lnTo>
                  <a:pt x="30341" y="7494"/>
                </a:lnTo>
                <a:lnTo>
                  <a:pt x="30379" y="7555"/>
                </a:lnTo>
                <a:lnTo>
                  <a:pt x="30415" y="7617"/>
                </a:lnTo>
                <a:lnTo>
                  <a:pt x="30449" y="7680"/>
                </a:lnTo>
                <a:lnTo>
                  <a:pt x="30482" y="7744"/>
                </a:lnTo>
                <a:lnTo>
                  <a:pt x="30512" y="7809"/>
                </a:lnTo>
                <a:lnTo>
                  <a:pt x="30540" y="7874"/>
                </a:lnTo>
                <a:lnTo>
                  <a:pt x="30566" y="7941"/>
                </a:lnTo>
                <a:lnTo>
                  <a:pt x="30590" y="8007"/>
                </a:lnTo>
                <a:lnTo>
                  <a:pt x="30612" y="8075"/>
                </a:lnTo>
                <a:lnTo>
                  <a:pt x="30632" y="8144"/>
                </a:lnTo>
                <a:lnTo>
                  <a:pt x="30649" y="8212"/>
                </a:lnTo>
                <a:lnTo>
                  <a:pt x="30665" y="8282"/>
                </a:lnTo>
                <a:lnTo>
                  <a:pt x="30678" y="8352"/>
                </a:lnTo>
                <a:lnTo>
                  <a:pt x="30691" y="8423"/>
                </a:lnTo>
                <a:lnTo>
                  <a:pt x="30700" y="8493"/>
                </a:lnTo>
                <a:lnTo>
                  <a:pt x="30709" y="8565"/>
                </a:lnTo>
                <a:lnTo>
                  <a:pt x="30714" y="8636"/>
                </a:lnTo>
                <a:lnTo>
                  <a:pt x="30718" y="8708"/>
                </a:lnTo>
                <a:lnTo>
                  <a:pt x="30720" y="8780"/>
                </a:lnTo>
                <a:lnTo>
                  <a:pt x="30720" y="8853"/>
                </a:lnTo>
                <a:lnTo>
                  <a:pt x="30718" y="8924"/>
                </a:lnTo>
                <a:lnTo>
                  <a:pt x="30714" y="8996"/>
                </a:lnTo>
                <a:lnTo>
                  <a:pt x="30708" y="9068"/>
                </a:lnTo>
                <a:lnTo>
                  <a:pt x="30700" y="9141"/>
                </a:lnTo>
                <a:lnTo>
                  <a:pt x="30690" y="9213"/>
                </a:lnTo>
                <a:lnTo>
                  <a:pt x="30678" y="9284"/>
                </a:lnTo>
                <a:lnTo>
                  <a:pt x="30665" y="9355"/>
                </a:lnTo>
                <a:lnTo>
                  <a:pt x="30649" y="9427"/>
                </a:lnTo>
                <a:lnTo>
                  <a:pt x="30632" y="9498"/>
                </a:lnTo>
                <a:lnTo>
                  <a:pt x="30612" y="9569"/>
                </a:lnTo>
                <a:lnTo>
                  <a:pt x="30590" y="9638"/>
                </a:lnTo>
                <a:lnTo>
                  <a:pt x="30567" y="9708"/>
                </a:lnTo>
                <a:lnTo>
                  <a:pt x="30542" y="9777"/>
                </a:lnTo>
                <a:lnTo>
                  <a:pt x="30515" y="9845"/>
                </a:lnTo>
                <a:lnTo>
                  <a:pt x="30486" y="9913"/>
                </a:lnTo>
                <a:lnTo>
                  <a:pt x="30456" y="9981"/>
                </a:lnTo>
                <a:lnTo>
                  <a:pt x="30422" y="10047"/>
                </a:lnTo>
                <a:lnTo>
                  <a:pt x="30388" y="10113"/>
                </a:lnTo>
                <a:lnTo>
                  <a:pt x="30351" y="10177"/>
                </a:lnTo>
                <a:lnTo>
                  <a:pt x="30313" y="10242"/>
                </a:lnTo>
                <a:lnTo>
                  <a:pt x="30273" y="10304"/>
                </a:lnTo>
                <a:lnTo>
                  <a:pt x="30231" y="10367"/>
                </a:lnTo>
                <a:lnTo>
                  <a:pt x="30187" y="10428"/>
                </a:lnTo>
                <a:lnTo>
                  <a:pt x="30141" y="10488"/>
                </a:lnTo>
                <a:lnTo>
                  <a:pt x="30094" y="10547"/>
                </a:lnTo>
                <a:lnTo>
                  <a:pt x="30044" y="10604"/>
                </a:lnTo>
                <a:lnTo>
                  <a:pt x="29993" y="10660"/>
                </a:lnTo>
                <a:lnTo>
                  <a:pt x="29940" y="10715"/>
                </a:lnTo>
                <a:lnTo>
                  <a:pt x="29886" y="10770"/>
                </a:lnTo>
                <a:lnTo>
                  <a:pt x="29829" y="10822"/>
                </a:lnTo>
                <a:lnTo>
                  <a:pt x="29775" y="10867"/>
                </a:lnTo>
                <a:lnTo>
                  <a:pt x="29719" y="10911"/>
                </a:lnTo>
                <a:lnTo>
                  <a:pt x="29662" y="10953"/>
                </a:lnTo>
                <a:lnTo>
                  <a:pt x="29605" y="10993"/>
                </a:lnTo>
                <a:lnTo>
                  <a:pt x="29548" y="11032"/>
                </a:lnTo>
                <a:lnTo>
                  <a:pt x="29489" y="11068"/>
                </a:lnTo>
                <a:lnTo>
                  <a:pt x="29431" y="11105"/>
                </a:lnTo>
                <a:lnTo>
                  <a:pt x="29372" y="11138"/>
                </a:lnTo>
                <a:lnTo>
                  <a:pt x="29311" y="11170"/>
                </a:lnTo>
                <a:lnTo>
                  <a:pt x="29251" y="11201"/>
                </a:lnTo>
                <a:lnTo>
                  <a:pt x="29191" y="11231"/>
                </a:lnTo>
                <a:lnTo>
                  <a:pt x="29129" y="11259"/>
                </a:lnTo>
                <a:lnTo>
                  <a:pt x="29068" y="11285"/>
                </a:lnTo>
                <a:lnTo>
                  <a:pt x="29005" y="11310"/>
                </a:lnTo>
                <a:lnTo>
                  <a:pt x="28943" y="11333"/>
                </a:lnTo>
                <a:lnTo>
                  <a:pt x="28880" y="11353"/>
                </a:lnTo>
                <a:lnTo>
                  <a:pt x="28817" y="11374"/>
                </a:lnTo>
                <a:lnTo>
                  <a:pt x="28753" y="11392"/>
                </a:lnTo>
                <a:lnTo>
                  <a:pt x="28689" y="11410"/>
                </a:lnTo>
                <a:lnTo>
                  <a:pt x="28625" y="11424"/>
                </a:lnTo>
                <a:lnTo>
                  <a:pt x="28561" y="11439"/>
                </a:lnTo>
                <a:lnTo>
                  <a:pt x="28496" y="11451"/>
                </a:lnTo>
                <a:lnTo>
                  <a:pt x="28431" y="11462"/>
                </a:lnTo>
                <a:lnTo>
                  <a:pt x="28366" y="11471"/>
                </a:lnTo>
                <a:lnTo>
                  <a:pt x="28301" y="11479"/>
                </a:lnTo>
                <a:lnTo>
                  <a:pt x="28236" y="11486"/>
                </a:lnTo>
                <a:lnTo>
                  <a:pt x="28170" y="11490"/>
                </a:lnTo>
                <a:lnTo>
                  <a:pt x="28105" y="11494"/>
                </a:lnTo>
                <a:lnTo>
                  <a:pt x="28039" y="11496"/>
                </a:lnTo>
                <a:lnTo>
                  <a:pt x="27974" y="11496"/>
                </a:lnTo>
                <a:lnTo>
                  <a:pt x="27908" y="11495"/>
                </a:lnTo>
                <a:lnTo>
                  <a:pt x="27843" y="11493"/>
                </a:lnTo>
                <a:lnTo>
                  <a:pt x="27777" y="11489"/>
                </a:lnTo>
                <a:lnTo>
                  <a:pt x="27711" y="11484"/>
                </a:lnTo>
                <a:lnTo>
                  <a:pt x="27646" y="11476"/>
                </a:lnTo>
                <a:lnTo>
                  <a:pt x="27580" y="11468"/>
                </a:lnTo>
                <a:lnTo>
                  <a:pt x="27516" y="11459"/>
                </a:lnTo>
                <a:lnTo>
                  <a:pt x="27450" y="11447"/>
                </a:lnTo>
                <a:lnTo>
                  <a:pt x="27386" y="11435"/>
                </a:lnTo>
                <a:lnTo>
                  <a:pt x="27320" y="11421"/>
                </a:lnTo>
                <a:lnTo>
                  <a:pt x="27255" y="11405"/>
                </a:lnTo>
                <a:lnTo>
                  <a:pt x="27192" y="11389"/>
                </a:lnTo>
                <a:lnTo>
                  <a:pt x="27127" y="11371"/>
                </a:lnTo>
                <a:lnTo>
                  <a:pt x="27064" y="11351"/>
                </a:lnTo>
                <a:lnTo>
                  <a:pt x="27000" y="11331"/>
                </a:lnTo>
                <a:lnTo>
                  <a:pt x="26937" y="11308"/>
                </a:lnTo>
                <a:lnTo>
                  <a:pt x="26874" y="11284"/>
                </a:lnTo>
                <a:lnTo>
                  <a:pt x="26812" y="11259"/>
                </a:lnTo>
                <a:lnTo>
                  <a:pt x="26751" y="11233"/>
                </a:lnTo>
                <a:lnTo>
                  <a:pt x="26689" y="11205"/>
                </a:lnTo>
                <a:lnTo>
                  <a:pt x="26628" y="11175"/>
                </a:lnTo>
                <a:lnTo>
                  <a:pt x="26567" y="11144"/>
                </a:lnTo>
                <a:lnTo>
                  <a:pt x="26507" y="11113"/>
                </a:lnTo>
                <a:lnTo>
                  <a:pt x="26448" y="11080"/>
                </a:lnTo>
                <a:lnTo>
                  <a:pt x="26388" y="11044"/>
                </a:lnTo>
                <a:lnTo>
                  <a:pt x="26330" y="11009"/>
                </a:lnTo>
                <a:lnTo>
                  <a:pt x="26272" y="10971"/>
                </a:lnTo>
                <a:lnTo>
                  <a:pt x="26214" y="10933"/>
                </a:lnTo>
                <a:lnTo>
                  <a:pt x="26158" y="10892"/>
                </a:lnTo>
                <a:lnTo>
                  <a:pt x="26102" y="10852"/>
                </a:lnTo>
                <a:lnTo>
                  <a:pt x="26047" y="10809"/>
                </a:lnTo>
                <a:lnTo>
                  <a:pt x="25992" y="10765"/>
                </a:lnTo>
                <a:lnTo>
                  <a:pt x="25937" y="10720"/>
                </a:lnTo>
                <a:lnTo>
                  <a:pt x="25884" y="10673"/>
                </a:lnTo>
                <a:lnTo>
                  <a:pt x="25840" y="10644"/>
                </a:lnTo>
                <a:lnTo>
                  <a:pt x="25797" y="10618"/>
                </a:lnTo>
                <a:lnTo>
                  <a:pt x="25756" y="10593"/>
                </a:lnTo>
                <a:lnTo>
                  <a:pt x="25718" y="10571"/>
                </a:lnTo>
                <a:lnTo>
                  <a:pt x="25681" y="10551"/>
                </a:lnTo>
                <a:lnTo>
                  <a:pt x="25646" y="10533"/>
                </a:lnTo>
                <a:lnTo>
                  <a:pt x="25613" y="10518"/>
                </a:lnTo>
                <a:lnTo>
                  <a:pt x="25581" y="10503"/>
                </a:lnTo>
                <a:lnTo>
                  <a:pt x="25550" y="10492"/>
                </a:lnTo>
                <a:lnTo>
                  <a:pt x="25521" y="10480"/>
                </a:lnTo>
                <a:lnTo>
                  <a:pt x="25493" y="10472"/>
                </a:lnTo>
                <a:lnTo>
                  <a:pt x="25466" y="10464"/>
                </a:lnTo>
                <a:lnTo>
                  <a:pt x="25440" y="10457"/>
                </a:lnTo>
                <a:lnTo>
                  <a:pt x="25414" y="10452"/>
                </a:lnTo>
                <a:lnTo>
                  <a:pt x="25389" y="10448"/>
                </a:lnTo>
                <a:lnTo>
                  <a:pt x="25364" y="10445"/>
                </a:lnTo>
                <a:lnTo>
                  <a:pt x="3051" y="10445"/>
                </a:lnTo>
                <a:lnTo>
                  <a:pt x="2972" y="10444"/>
                </a:lnTo>
                <a:lnTo>
                  <a:pt x="2894" y="10442"/>
                </a:lnTo>
                <a:lnTo>
                  <a:pt x="2816" y="10437"/>
                </a:lnTo>
                <a:lnTo>
                  <a:pt x="2739" y="10429"/>
                </a:lnTo>
                <a:lnTo>
                  <a:pt x="2662" y="10421"/>
                </a:lnTo>
                <a:lnTo>
                  <a:pt x="2586" y="10411"/>
                </a:lnTo>
                <a:lnTo>
                  <a:pt x="2511" y="10398"/>
                </a:lnTo>
                <a:lnTo>
                  <a:pt x="2436" y="10383"/>
                </a:lnTo>
                <a:lnTo>
                  <a:pt x="2362" y="10367"/>
                </a:lnTo>
                <a:lnTo>
                  <a:pt x="2288" y="10349"/>
                </a:lnTo>
                <a:lnTo>
                  <a:pt x="2215" y="10329"/>
                </a:lnTo>
                <a:lnTo>
                  <a:pt x="2143" y="10309"/>
                </a:lnTo>
                <a:lnTo>
                  <a:pt x="2073" y="10285"/>
                </a:lnTo>
                <a:lnTo>
                  <a:pt x="2002" y="10261"/>
                </a:lnTo>
                <a:lnTo>
                  <a:pt x="1932" y="10234"/>
                </a:lnTo>
                <a:lnTo>
                  <a:pt x="1863" y="10205"/>
                </a:lnTo>
                <a:lnTo>
                  <a:pt x="1795" y="10176"/>
                </a:lnTo>
                <a:lnTo>
                  <a:pt x="1728" y="10144"/>
                </a:lnTo>
                <a:lnTo>
                  <a:pt x="1661" y="10112"/>
                </a:lnTo>
                <a:lnTo>
                  <a:pt x="1597" y="10077"/>
                </a:lnTo>
                <a:lnTo>
                  <a:pt x="1532" y="10041"/>
                </a:lnTo>
                <a:lnTo>
                  <a:pt x="1469" y="10004"/>
                </a:lnTo>
                <a:lnTo>
                  <a:pt x="1406" y="9965"/>
                </a:lnTo>
                <a:lnTo>
                  <a:pt x="1345" y="9924"/>
                </a:lnTo>
                <a:lnTo>
                  <a:pt x="1285" y="9883"/>
                </a:lnTo>
                <a:lnTo>
                  <a:pt x="1225" y="9839"/>
                </a:lnTo>
                <a:lnTo>
                  <a:pt x="1167" y="9794"/>
                </a:lnTo>
                <a:lnTo>
                  <a:pt x="1110" y="9749"/>
                </a:lnTo>
                <a:lnTo>
                  <a:pt x="1055" y="9702"/>
                </a:lnTo>
                <a:lnTo>
                  <a:pt x="999" y="9653"/>
                </a:lnTo>
                <a:lnTo>
                  <a:pt x="945" y="9603"/>
                </a:lnTo>
                <a:lnTo>
                  <a:pt x="893" y="9552"/>
                </a:lnTo>
                <a:lnTo>
                  <a:pt x="842" y="9500"/>
                </a:lnTo>
                <a:lnTo>
                  <a:pt x="792" y="9446"/>
                </a:lnTo>
                <a:lnTo>
                  <a:pt x="743" y="9392"/>
                </a:lnTo>
                <a:lnTo>
                  <a:pt x="696" y="9335"/>
                </a:lnTo>
                <a:lnTo>
                  <a:pt x="651" y="9278"/>
                </a:lnTo>
                <a:lnTo>
                  <a:pt x="606" y="9220"/>
                </a:lnTo>
                <a:lnTo>
                  <a:pt x="562" y="9161"/>
                </a:lnTo>
                <a:lnTo>
                  <a:pt x="521" y="9100"/>
                </a:lnTo>
                <a:lnTo>
                  <a:pt x="480" y="9039"/>
                </a:lnTo>
                <a:lnTo>
                  <a:pt x="441" y="8976"/>
                </a:lnTo>
                <a:lnTo>
                  <a:pt x="404" y="8913"/>
                </a:lnTo>
                <a:lnTo>
                  <a:pt x="367" y="8849"/>
                </a:lnTo>
                <a:lnTo>
                  <a:pt x="333" y="8784"/>
                </a:lnTo>
                <a:lnTo>
                  <a:pt x="301" y="8717"/>
                </a:lnTo>
                <a:lnTo>
                  <a:pt x="270" y="8651"/>
                </a:lnTo>
                <a:lnTo>
                  <a:pt x="239" y="8582"/>
                </a:lnTo>
                <a:lnTo>
                  <a:pt x="211" y="8513"/>
                </a:lnTo>
                <a:lnTo>
                  <a:pt x="185" y="8444"/>
                </a:lnTo>
                <a:lnTo>
                  <a:pt x="160" y="8373"/>
                </a:lnTo>
                <a:lnTo>
                  <a:pt x="136" y="8302"/>
                </a:lnTo>
                <a:lnTo>
                  <a:pt x="116" y="8230"/>
                </a:lnTo>
                <a:lnTo>
                  <a:pt x="96" y="8157"/>
                </a:lnTo>
                <a:lnTo>
                  <a:pt x="78" y="8083"/>
                </a:lnTo>
                <a:lnTo>
                  <a:pt x="61" y="8010"/>
                </a:lnTo>
                <a:lnTo>
                  <a:pt x="47" y="7935"/>
                </a:lnTo>
                <a:lnTo>
                  <a:pt x="34" y="7860"/>
                </a:lnTo>
                <a:lnTo>
                  <a:pt x="24" y="7784"/>
                </a:lnTo>
                <a:lnTo>
                  <a:pt x="16" y="7707"/>
                </a:lnTo>
                <a:lnTo>
                  <a:pt x="8" y="7630"/>
                </a:lnTo>
                <a:lnTo>
                  <a:pt x="4" y="7552"/>
                </a:lnTo>
                <a:lnTo>
                  <a:pt x="1" y="7474"/>
                </a:lnTo>
                <a:lnTo>
                  <a:pt x="0" y="7394"/>
                </a:lnTo>
                <a:lnTo>
                  <a:pt x="0" y="3050"/>
                </a:lnTo>
                <a:lnTo>
                  <a:pt x="1" y="2971"/>
                </a:lnTo>
                <a:lnTo>
                  <a:pt x="4" y="2893"/>
                </a:lnTo>
                <a:lnTo>
                  <a:pt x="8" y="2815"/>
                </a:lnTo>
                <a:lnTo>
                  <a:pt x="16" y="2738"/>
                </a:lnTo>
                <a:lnTo>
                  <a:pt x="24" y="2661"/>
                </a:lnTo>
                <a:lnTo>
                  <a:pt x="34" y="2585"/>
                </a:lnTo>
                <a:lnTo>
                  <a:pt x="47" y="2510"/>
                </a:lnTo>
                <a:lnTo>
                  <a:pt x="61" y="2435"/>
                </a:lnTo>
                <a:lnTo>
                  <a:pt x="78" y="2361"/>
                </a:lnTo>
                <a:lnTo>
                  <a:pt x="96" y="2288"/>
                </a:lnTo>
                <a:lnTo>
                  <a:pt x="116" y="2215"/>
                </a:lnTo>
                <a:lnTo>
                  <a:pt x="136" y="2143"/>
                </a:lnTo>
                <a:lnTo>
                  <a:pt x="160" y="2072"/>
                </a:lnTo>
                <a:lnTo>
                  <a:pt x="185" y="2001"/>
                </a:lnTo>
                <a:lnTo>
                  <a:pt x="211" y="1932"/>
                </a:lnTo>
                <a:lnTo>
                  <a:pt x="239" y="1863"/>
                </a:lnTo>
                <a:lnTo>
                  <a:pt x="270" y="1795"/>
                </a:lnTo>
                <a:lnTo>
                  <a:pt x="301" y="1728"/>
                </a:lnTo>
                <a:lnTo>
                  <a:pt x="333" y="1661"/>
                </a:lnTo>
                <a:lnTo>
                  <a:pt x="367" y="1596"/>
                </a:lnTo>
                <a:lnTo>
                  <a:pt x="404" y="1532"/>
                </a:lnTo>
                <a:lnTo>
                  <a:pt x="441" y="1468"/>
                </a:lnTo>
                <a:lnTo>
                  <a:pt x="480" y="1406"/>
                </a:lnTo>
                <a:lnTo>
                  <a:pt x="521" y="1345"/>
                </a:lnTo>
                <a:lnTo>
                  <a:pt x="562" y="1284"/>
                </a:lnTo>
                <a:lnTo>
                  <a:pt x="606" y="1225"/>
                </a:lnTo>
                <a:lnTo>
                  <a:pt x="651" y="1167"/>
                </a:lnTo>
                <a:lnTo>
                  <a:pt x="696" y="1109"/>
                </a:lnTo>
                <a:lnTo>
                  <a:pt x="743" y="1054"/>
                </a:lnTo>
                <a:lnTo>
                  <a:pt x="792" y="999"/>
                </a:lnTo>
                <a:lnTo>
                  <a:pt x="842" y="946"/>
                </a:lnTo>
                <a:lnTo>
                  <a:pt x="893" y="893"/>
                </a:lnTo>
                <a:lnTo>
                  <a:pt x="945" y="842"/>
                </a:lnTo>
                <a:lnTo>
                  <a:pt x="999" y="792"/>
                </a:lnTo>
                <a:lnTo>
                  <a:pt x="1055" y="744"/>
                </a:lnTo>
                <a:lnTo>
                  <a:pt x="1110" y="696"/>
                </a:lnTo>
                <a:lnTo>
                  <a:pt x="1167" y="650"/>
                </a:lnTo>
                <a:lnTo>
                  <a:pt x="1225" y="606"/>
                </a:lnTo>
                <a:lnTo>
                  <a:pt x="1285" y="563"/>
                </a:lnTo>
                <a:lnTo>
                  <a:pt x="1345" y="520"/>
                </a:lnTo>
                <a:lnTo>
                  <a:pt x="1406" y="481"/>
                </a:lnTo>
                <a:lnTo>
                  <a:pt x="1469" y="441"/>
                </a:lnTo>
                <a:lnTo>
                  <a:pt x="1532" y="404"/>
                </a:lnTo>
                <a:lnTo>
                  <a:pt x="1597" y="368"/>
                </a:lnTo>
                <a:lnTo>
                  <a:pt x="1661" y="334"/>
                </a:lnTo>
                <a:lnTo>
                  <a:pt x="1728" y="301"/>
                </a:lnTo>
                <a:lnTo>
                  <a:pt x="1795" y="270"/>
                </a:lnTo>
                <a:lnTo>
                  <a:pt x="1863" y="239"/>
                </a:lnTo>
                <a:lnTo>
                  <a:pt x="1932" y="211"/>
                </a:lnTo>
                <a:lnTo>
                  <a:pt x="2002" y="185"/>
                </a:lnTo>
                <a:lnTo>
                  <a:pt x="2073" y="160"/>
                </a:lnTo>
                <a:lnTo>
                  <a:pt x="2143" y="137"/>
                </a:lnTo>
                <a:lnTo>
                  <a:pt x="2215" y="116"/>
                </a:lnTo>
                <a:lnTo>
                  <a:pt x="2288" y="96"/>
                </a:lnTo>
                <a:lnTo>
                  <a:pt x="2362" y="78"/>
                </a:lnTo>
                <a:lnTo>
                  <a:pt x="2436" y="61"/>
                </a:lnTo>
                <a:lnTo>
                  <a:pt x="2511" y="48"/>
                </a:lnTo>
                <a:lnTo>
                  <a:pt x="2586" y="35"/>
                </a:lnTo>
                <a:lnTo>
                  <a:pt x="2662" y="24"/>
                </a:lnTo>
                <a:lnTo>
                  <a:pt x="2739" y="16"/>
                </a:lnTo>
                <a:lnTo>
                  <a:pt x="2816" y="8"/>
                </a:lnTo>
                <a:lnTo>
                  <a:pt x="2894" y="4"/>
                </a:lnTo>
                <a:lnTo>
                  <a:pt x="2972" y="1"/>
                </a:lnTo>
                <a:lnTo>
                  <a:pt x="3051" y="0"/>
                </a:lnTo>
                <a:lnTo>
                  <a:pt x="25929" y="0"/>
                </a:lnTo>
                <a:lnTo>
                  <a:pt x="26007" y="1"/>
                </a:lnTo>
                <a:lnTo>
                  <a:pt x="26086" y="4"/>
                </a:lnTo>
                <a:lnTo>
                  <a:pt x="26163" y="8"/>
                </a:lnTo>
                <a:lnTo>
                  <a:pt x="26240" y="16"/>
                </a:lnTo>
                <a:lnTo>
                  <a:pt x="26317" y="24"/>
                </a:lnTo>
                <a:lnTo>
                  <a:pt x="26393" y="35"/>
                </a:lnTo>
                <a:lnTo>
                  <a:pt x="26469" y="48"/>
                </a:lnTo>
                <a:lnTo>
                  <a:pt x="26543" y="61"/>
                </a:lnTo>
                <a:lnTo>
                  <a:pt x="26618" y="78"/>
                </a:lnTo>
                <a:lnTo>
                  <a:pt x="26691" y="96"/>
                </a:lnTo>
                <a:lnTo>
                  <a:pt x="26764" y="116"/>
                </a:lnTo>
                <a:lnTo>
                  <a:pt x="26836" y="137"/>
                </a:lnTo>
                <a:lnTo>
                  <a:pt x="26908" y="160"/>
                </a:lnTo>
                <a:lnTo>
                  <a:pt x="26977" y="185"/>
                </a:lnTo>
                <a:lnTo>
                  <a:pt x="27047" y="211"/>
                </a:lnTo>
                <a:lnTo>
                  <a:pt x="27117" y="239"/>
                </a:lnTo>
                <a:lnTo>
                  <a:pt x="27185" y="270"/>
                </a:lnTo>
                <a:lnTo>
                  <a:pt x="27251" y="301"/>
                </a:lnTo>
                <a:lnTo>
                  <a:pt x="27318" y="334"/>
                </a:lnTo>
                <a:lnTo>
                  <a:pt x="27383" y="368"/>
                </a:lnTo>
                <a:lnTo>
                  <a:pt x="27448" y="404"/>
                </a:lnTo>
                <a:lnTo>
                  <a:pt x="27510" y="441"/>
                </a:lnTo>
                <a:lnTo>
                  <a:pt x="27573" y="481"/>
                </a:lnTo>
                <a:lnTo>
                  <a:pt x="27634" y="520"/>
                </a:lnTo>
                <a:lnTo>
                  <a:pt x="27695" y="563"/>
                </a:lnTo>
                <a:lnTo>
                  <a:pt x="27754" y="606"/>
                </a:lnTo>
                <a:lnTo>
                  <a:pt x="27812" y="650"/>
                </a:lnTo>
                <a:lnTo>
                  <a:pt x="27870" y="696"/>
                </a:lnTo>
                <a:lnTo>
                  <a:pt x="27926" y="744"/>
                </a:lnTo>
                <a:lnTo>
                  <a:pt x="27980" y="792"/>
                </a:lnTo>
                <a:lnTo>
                  <a:pt x="28034" y="842"/>
                </a:lnTo>
                <a:lnTo>
                  <a:pt x="28086" y="893"/>
                </a:lnTo>
                <a:lnTo>
                  <a:pt x="28137" y="946"/>
                </a:lnTo>
                <a:lnTo>
                  <a:pt x="28187" y="999"/>
                </a:lnTo>
                <a:lnTo>
                  <a:pt x="28236" y="1054"/>
                </a:lnTo>
                <a:lnTo>
                  <a:pt x="28283" y="1109"/>
                </a:lnTo>
                <a:lnTo>
                  <a:pt x="28330" y="1167"/>
                </a:lnTo>
                <a:lnTo>
                  <a:pt x="28373" y="1225"/>
                </a:lnTo>
                <a:lnTo>
                  <a:pt x="28417" y="1284"/>
                </a:lnTo>
                <a:lnTo>
                  <a:pt x="28459" y="1345"/>
                </a:lnTo>
                <a:lnTo>
                  <a:pt x="28499" y="1406"/>
                </a:lnTo>
                <a:lnTo>
                  <a:pt x="28538" y="1468"/>
                </a:lnTo>
                <a:lnTo>
                  <a:pt x="28575" y="1532"/>
                </a:lnTo>
                <a:lnTo>
                  <a:pt x="28612" y="1596"/>
                </a:lnTo>
                <a:lnTo>
                  <a:pt x="28646" y="1661"/>
                </a:lnTo>
                <a:lnTo>
                  <a:pt x="28680" y="1728"/>
                </a:lnTo>
                <a:lnTo>
                  <a:pt x="28711" y="1795"/>
                </a:lnTo>
                <a:lnTo>
                  <a:pt x="28740" y="1863"/>
                </a:lnTo>
                <a:lnTo>
                  <a:pt x="28768" y="1932"/>
                </a:lnTo>
                <a:lnTo>
                  <a:pt x="28795" y="2001"/>
                </a:lnTo>
                <a:lnTo>
                  <a:pt x="28820" y="2072"/>
                </a:lnTo>
                <a:lnTo>
                  <a:pt x="28843" y="2143"/>
                </a:lnTo>
                <a:lnTo>
                  <a:pt x="28865" y="2215"/>
                </a:lnTo>
                <a:lnTo>
                  <a:pt x="28884" y="2288"/>
                </a:lnTo>
                <a:lnTo>
                  <a:pt x="28902" y="2361"/>
                </a:lnTo>
                <a:lnTo>
                  <a:pt x="28918" y="2435"/>
                </a:lnTo>
                <a:lnTo>
                  <a:pt x="28933" y="2510"/>
                </a:lnTo>
                <a:lnTo>
                  <a:pt x="28945" y="2585"/>
                </a:lnTo>
                <a:lnTo>
                  <a:pt x="28955" y="2661"/>
                </a:lnTo>
                <a:lnTo>
                  <a:pt x="28965" y="2738"/>
                </a:lnTo>
                <a:lnTo>
                  <a:pt x="28971" y="2815"/>
                </a:lnTo>
                <a:lnTo>
                  <a:pt x="28976" y="2893"/>
                </a:lnTo>
                <a:lnTo>
                  <a:pt x="28979" y="2971"/>
                </a:lnTo>
                <a:lnTo>
                  <a:pt x="28980" y="3050"/>
                </a:lnTo>
                <a:lnTo>
                  <a:pt x="28980" y="5222"/>
                </a:lnTo>
                <a:lnTo>
                  <a:pt x="28979" y="5273"/>
                </a:lnTo>
                <a:lnTo>
                  <a:pt x="28978" y="5323"/>
                </a:lnTo>
                <a:lnTo>
                  <a:pt x="28974" y="5373"/>
                </a:lnTo>
                <a:lnTo>
                  <a:pt x="28969" y="5422"/>
                </a:lnTo>
                <a:lnTo>
                  <a:pt x="28965" y="5447"/>
                </a:lnTo>
                <a:lnTo>
                  <a:pt x="28961" y="5471"/>
                </a:lnTo>
                <a:lnTo>
                  <a:pt x="28955" y="5495"/>
                </a:lnTo>
                <a:lnTo>
                  <a:pt x="28950" y="5518"/>
                </a:lnTo>
                <a:lnTo>
                  <a:pt x="28943" y="5542"/>
                </a:lnTo>
                <a:lnTo>
                  <a:pt x="28936" y="5565"/>
                </a:lnTo>
                <a:lnTo>
                  <a:pt x="28927" y="5588"/>
                </a:lnTo>
                <a:lnTo>
                  <a:pt x="28918" y="5610"/>
                </a:lnTo>
                <a:lnTo>
                  <a:pt x="28825" y="5605"/>
                </a:lnTo>
                <a:lnTo>
                  <a:pt x="28733" y="5603"/>
                </a:lnTo>
                <a:lnTo>
                  <a:pt x="28640" y="5603"/>
                </a:lnTo>
                <a:lnTo>
                  <a:pt x="28548" y="5605"/>
                </a:lnTo>
                <a:lnTo>
                  <a:pt x="28456" y="5610"/>
                </a:lnTo>
                <a:lnTo>
                  <a:pt x="28364" y="5617"/>
                </a:lnTo>
                <a:lnTo>
                  <a:pt x="28274" y="5625"/>
                </a:lnTo>
                <a:lnTo>
                  <a:pt x="28183" y="5637"/>
                </a:lnTo>
                <a:lnTo>
                  <a:pt x="28092" y="5649"/>
                </a:lnTo>
                <a:lnTo>
                  <a:pt x="28003" y="5665"/>
                </a:lnTo>
                <a:lnTo>
                  <a:pt x="27913" y="5682"/>
                </a:lnTo>
                <a:lnTo>
                  <a:pt x="27825" y="5702"/>
                </a:lnTo>
                <a:lnTo>
                  <a:pt x="27737" y="5725"/>
                </a:lnTo>
                <a:lnTo>
                  <a:pt x="27650" y="5749"/>
                </a:lnTo>
                <a:lnTo>
                  <a:pt x="27564" y="5776"/>
                </a:lnTo>
                <a:lnTo>
                  <a:pt x="27478" y="5805"/>
                </a:lnTo>
                <a:lnTo>
                  <a:pt x="27437" y="5821"/>
                </a:lnTo>
                <a:lnTo>
                  <a:pt x="27394" y="5836"/>
                </a:lnTo>
                <a:lnTo>
                  <a:pt x="27352" y="5853"/>
                </a:lnTo>
                <a:lnTo>
                  <a:pt x="27311" y="5870"/>
                </a:lnTo>
                <a:lnTo>
                  <a:pt x="27269" y="5887"/>
                </a:lnTo>
                <a:lnTo>
                  <a:pt x="27228" y="5906"/>
                </a:lnTo>
                <a:lnTo>
                  <a:pt x="27187" y="5925"/>
                </a:lnTo>
                <a:lnTo>
                  <a:pt x="27147" y="5945"/>
                </a:lnTo>
                <a:lnTo>
                  <a:pt x="27107" y="5964"/>
                </a:lnTo>
                <a:lnTo>
                  <a:pt x="27066" y="5985"/>
                </a:lnTo>
                <a:lnTo>
                  <a:pt x="27026" y="6007"/>
                </a:lnTo>
                <a:lnTo>
                  <a:pt x="26988" y="6029"/>
                </a:lnTo>
                <a:lnTo>
                  <a:pt x="26948" y="6051"/>
                </a:lnTo>
                <a:lnTo>
                  <a:pt x="26910" y="6075"/>
                </a:lnTo>
                <a:lnTo>
                  <a:pt x="26871" y="6098"/>
                </a:lnTo>
                <a:lnTo>
                  <a:pt x="26833" y="6123"/>
                </a:lnTo>
                <a:lnTo>
                  <a:pt x="26795" y="6148"/>
                </a:lnTo>
                <a:lnTo>
                  <a:pt x="26758" y="6173"/>
                </a:lnTo>
                <a:lnTo>
                  <a:pt x="26721" y="6199"/>
                </a:lnTo>
                <a:lnTo>
                  <a:pt x="26684" y="6226"/>
                </a:lnTo>
                <a:lnTo>
                  <a:pt x="26648" y="6253"/>
                </a:lnTo>
                <a:lnTo>
                  <a:pt x="26612" y="6281"/>
                </a:lnTo>
                <a:lnTo>
                  <a:pt x="26577" y="6309"/>
                </a:lnTo>
                <a:lnTo>
                  <a:pt x="26541" y="6338"/>
                </a:lnTo>
                <a:lnTo>
                  <a:pt x="26507" y="6368"/>
                </a:lnTo>
                <a:lnTo>
                  <a:pt x="26473" y="6398"/>
                </a:lnTo>
                <a:lnTo>
                  <a:pt x="26438" y="6430"/>
                </a:lnTo>
                <a:lnTo>
                  <a:pt x="26405" y="6462"/>
                </a:lnTo>
                <a:lnTo>
                  <a:pt x="26372" y="6494"/>
                </a:lnTo>
                <a:lnTo>
                  <a:pt x="26339" y="6526"/>
                </a:lnTo>
                <a:lnTo>
                  <a:pt x="26307" y="6560"/>
                </a:lnTo>
                <a:lnTo>
                  <a:pt x="26275" y="6594"/>
                </a:lnTo>
                <a:lnTo>
                  <a:pt x="26232" y="6643"/>
                </a:lnTo>
                <a:lnTo>
                  <a:pt x="26191" y="6694"/>
                </a:lnTo>
                <a:lnTo>
                  <a:pt x="26152" y="6744"/>
                </a:lnTo>
                <a:lnTo>
                  <a:pt x="26113" y="6796"/>
                </a:lnTo>
                <a:lnTo>
                  <a:pt x="26076" y="6848"/>
                </a:lnTo>
                <a:lnTo>
                  <a:pt x="26041" y="6901"/>
                </a:lnTo>
                <a:lnTo>
                  <a:pt x="26006" y="6954"/>
                </a:lnTo>
                <a:lnTo>
                  <a:pt x="25973" y="7008"/>
                </a:lnTo>
                <a:lnTo>
                  <a:pt x="25942" y="7063"/>
                </a:lnTo>
                <a:lnTo>
                  <a:pt x="25911" y="7119"/>
                </a:lnTo>
                <a:lnTo>
                  <a:pt x="25882" y="7174"/>
                </a:lnTo>
                <a:lnTo>
                  <a:pt x="25855" y="7231"/>
                </a:lnTo>
                <a:lnTo>
                  <a:pt x="25829" y="7287"/>
                </a:lnTo>
                <a:lnTo>
                  <a:pt x="25804" y="7344"/>
                </a:lnTo>
                <a:lnTo>
                  <a:pt x="25780" y="7403"/>
                </a:lnTo>
                <a:lnTo>
                  <a:pt x="25758" y="7461"/>
                </a:lnTo>
                <a:lnTo>
                  <a:pt x="25738" y="7519"/>
                </a:lnTo>
                <a:lnTo>
                  <a:pt x="25719" y="7578"/>
                </a:lnTo>
                <a:lnTo>
                  <a:pt x="25701" y="7637"/>
                </a:lnTo>
                <a:lnTo>
                  <a:pt x="25684" y="7697"/>
                </a:lnTo>
                <a:lnTo>
                  <a:pt x="25669" y="7757"/>
                </a:lnTo>
                <a:lnTo>
                  <a:pt x="25655" y="7817"/>
                </a:lnTo>
                <a:lnTo>
                  <a:pt x="25643" y="7877"/>
                </a:lnTo>
                <a:lnTo>
                  <a:pt x="25631" y="7938"/>
                </a:lnTo>
                <a:lnTo>
                  <a:pt x="25622" y="7998"/>
                </a:lnTo>
                <a:lnTo>
                  <a:pt x="25614" y="8058"/>
                </a:lnTo>
                <a:lnTo>
                  <a:pt x="25606" y="8120"/>
                </a:lnTo>
                <a:lnTo>
                  <a:pt x="25601" y="8180"/>
                </a:lnTo>
                <a:lnTo>
                  <a:pt x="25597" y="8242"/>
                </a:lnTo>
                <a:lnTo>
                  <a:pt x="25595" y="8303"/>
                </a:lnTo>
                <a:lnTo>
                  <a:pt x="25593" y="8363"/>
                </a:lnTo>
                <a:lnTo>
                  <a:pt x="25593" y="8425"/>
                </a:lnTo>
                <a:lnTo>
                  <a:pt x="25595" y="8486"/>
                </a:lnTo>
                <a:lnTo>
                  <a:pt x="25597" y="8547"/>
                </a:lnTo>
                <a:lnTo>
                  <a:pt x="25601" y="8608"/>
                </a:lnTo>
                <a:lnTo>
                  <a:pt x="25607" y="8668"/>
                </a:lnTo>
                <a:lnTo>
                  <a:pt x="25614" y="8729"/>
                </a:lnTo>
                <a:lnTo>
                  <a:pt x="25622" y="8789"/>
                </a:lnTo>
                <a:lnTo>
                  <a:pt x="25632" y="8849"/>
                </a:lnTo>
                <a:lnTo>
                  <a:pt x="25644" y="8910"/>
                </a:lnTo>
                <a:lnTo>
                  <a:pt x="25656" y="8969"/>
                </a:lnTo>
                <a:lnTo>
                  <a:pt x="25670" y="9028"/>
                </a:lnTo>
                <a:lnTo>
                  <a:pt x="25686" y="9088"/>
                </a:lnTo>
                <a:lnTo>
                  <a:pt x="25702" y="9146"/>
                </a:lnTo>
                <a:lnTo>
                  <a:pt x="25721" y="9204"/>
                </a:lnTo>
                <a:lnTo>
                  <a:pt x="25740" y="9263"/>
                </a:lnTo>
                <a:lnTo>
                  <a:pt x="25762" y="9320"/>
                </a:lnTo>
                <a:lnTo>
                  <a:pt x="25783" y="9377"/>
                </a:lnTo>
                <a:lnTo>
                  <a:pt x="25807" y="9434"/>
                </a:lnTo>
                <a:lnTo>
                  <a:pt x="25832" y="9490"/>
                </a:lnTo>
                <a:lnTo>
                  <a:pt x="25859" y="9546"/>
                </a:lnTo>
                <a:lnTo>
                  <a:pt x="25888" y="9601"/>
                </a:lnTo>
                <a:lnTo>
                  <a:pt x="25917" y="9655"/>
                </a:lnTo>
                <a:lnTo>
                  <a:pt x="25948" y="9709"/>
                </a:lnTo>
                <a:lnTo>
                  <a:pt x="25980" y="9762"/>
                </a:lnTo>
                <a:lnTo>
                  <a:pt x="26015" y="9815"/>
                </a:lnTo>
                <a:lnTo>
                  <a:pt x="26050" y="9867"/>
                </a:lnTo>
                <a:lnTo>
                  <a:pt x="26086" y="9918"/>
                </a:lnTo>
                <a:lnTo>
                  <a:pt x="26124" y="9969"/>
                </a:lnTo>
                <a:lnTo>
                  <a:pt x="26163" y="10018"/>
                </a:lnTo>
                <a:lnTo>
                  <a:pt x="26205" y="10067"/>
                </a:lnTo>
                <a:lnTo>
                  <a:pt x="26247" y="10116"/>
                </a:lnTo>
                <a:lnTo>
                  <a:pt x="26290" y="10163"/>
                </a:lnTo>
                <a:lnTo>
                  <a:pt x="26336" y="10210"/>
                </a:lnTo>
                <a:lnTo>
                  <a:pt x="26383" y="10254"/>
                </a:lnTo>
                <a:lnTo>
                  <a:pt x="26430" y="10298"/>
                </a:lnTo>
                <a:lnTo>
                  <a:pt x="26479" y="10340"/>
                </a:lnTo>
                <a:lnTo>
                  <a:pt x="26528" y="10380"/>
                </a:lnTo>
                <a:lnTo>
                  <a:pt x="26579" y="10419"/>
                </a:lnTo>
                <a:lnTo>
                  <a:pt x="26630" y="10456"/>
                </a:lnTo>
                <a:lnTo>
                  <a:pt x="26682" y="10492"/>
                </a:lnTo>
                <a:lnTo>
                  <a:pt x="26735" y="10525"/>
                </a:lnTo>
                <a:lnTo>
                  <a:pt x="26788" y="10557"/>
                </a:lnTo>
                <a:lnTo>
                  <a:pt x="26843" y="10588"/>
                </a:lnTo>
                <a:lnTo>
                  <a:pt x="26897" y="10618"/>
                </a:lnTo>
                <a:lnTo>
                  <a:pt x="26954" y="10645"/>
                </a:lnTo>
                <a:lnTo>
                  <a:pt x="27010" y="10671"/>
                </a:lnTo>
                <a:lnTo>
                  <a:pt x="27067" y="10695"/>
                </a:lnTo>
                <a:lnTo>
                  <a:pt x="27124" y="10718"/>
                </a:lnTo>
                <a:lnTo>
                  <a:pt x="27182" y="10738"/>
                </a:lnTo>
                <a:lnTo>
                  <a:pt x="27240" y="10758"/>
                </a:lnTo>
                <a:lnTo>
                  <a:pt x="27298" y="10776"/>
                </a:lnTo>
                <a:lnTo>
                  <a:pt x="27357" y="10792"/>
                </a:lnTo>
                <a:lnTo>
                  <a:pt x="27417" y="10807"/>
                </a:lnTo>
                <a:lnTo>
                  <a:pt x="27476" y="10821"/>
                </a:lnTo>
                <a:lnTo>
                  <a:pt x="27535" y="10832"/>
                </a:lnTo>
                <a:lnTo>
                  <a:pt x="27596" y="10841"/>
                </a:lnTo>
                <a:lnTo>
                  <a:pt x="27655" y="10850"/>
                </a:lnTo>
                <a:lnTo>
                  <a:pt x="27716" y="10857"/>
                </a:lnTo>
                <a:lnTo>
                  <a:pt x="27776" y="10862"/>
                </a:lnTo>
                <a:lnTo>
                  <a:pt x="27836" y="10865"/>
                </a:lnTo>
                <a:lnTo>
                  <a:pt x="27897" y="10867"/>
                </a:lnTo>
                <a:lnTo>
                  <a:pt x="27956" y="10868"/>
                </a:lnTo>
                <a:lnTo>
                  <a:pt x="28016" y="10867"/>
                </a:lnTo>
                <a:lnTo>
                  <a:pt x="28077" y="10864"/>
                </a:lnTo>
                <a:lnTo>
                  <a:pt x="28136" y="10860"/>
                </a:lnTo>
                <a:lnTo>
                  <a:pt x="28195" y="10854"/>
                </a:lnTo>
                <a:lnTo>
                  <a:pt x="28255" y="10847"/>
                </a:lnTo>
                <a:lnTo>
                  <a:pt x="28314" y="10838"/>
                </a:lnTo>
                <a:lnTo>
                  <a:pt x="28372" y="10828"/>
                </a:lnTo>
                <a:lnTo>
                  <a:pt x="28431" y="10815"/>
                </a:lnTo>
                <a:lnTo>
                  <a:pt x="28488" y="10802"/>
                </a:lnTo>
                <a:lnTo>
                  <a:pt x="28545" y="10786"/>
                </a:lnTo>
                <a:lnTo>
                  <a:pt x="28603" y="10770"/>
                </a:lnTo>
                <a:lnTo>
                  <a:pt x="28659" y="10752"/>
                </a:lnTo>
                <a:lnTo>
                  <a:pt x="28714" y="10732"/>
                </a:lnTo>
                <a:lnTo>
                  <a:pt x="28769" y="10710"/>
                </a:lnTo>
                <a:lnTo>
                  <a:pt x="28823" y="10687"/>
                </a:lnTo>
                <a:lnTo>
                  <a:pt x="28877" y="10662"/>
                </a:lnTo>
                <a:lnTo>
                  <a:pt x="28930" y="10636"/>
                </a:lnTo>
                <a:lnTo>
                  <a:pt x="28983" y="10609"/>
                </a:lnTo>
                <a:lnTo>
                  <a:pt x="29034" y="10580"/>
                </a:lnTo>
                <a:lnTo>
                  <a:pt x="29083" y="10549"/>
                </a:lnTo>
                <a:lnTo>
                  <a:pt x="29133" y="10517"/>
                </a:lnTo>
                <a:lnTo>
                  <a:pt x="29181" y="10482"/>
                </a:lnTo>
                <a:lnTo>
                  <a:pt x="29229" y="10447"/>
                </a:lnTo>
                <a:lnTo>
                  <a:pt x="29276" y="10411"/>
                </a:lnTo>
                <a:lnTo>
                  <a:pt x="29321" y="10372"/>
                </a:lnTo>
                <a:lnTo>
                  <a:pt x="29366" y="10332"/>
                </a:lnTo>
                <a:lnTo>
                  <a:pt x="29408" y="10291"/>
                </a:lnTo>
                <a:lnTo>
                  <a:pt x="29450" y="10247"/>
                </a:lnTo>
                <a:lnTo>
                  <a:pt x="29491" y="10202"/>
                </a:lnTo>
                <a:lnTo>
                  <a:pt x="29530" y="10157"/>
                </a:lnTo>
                <a:lnTo>
                  <a:pt x="29569" y="10109"/>
                </a:lnTo>
                <a:lnTo>
                  <a:pt x="29605" y="10060"/>
                </a:lnTo>
                <a:lnTo>
                  <a:pt x="29640" y="10009"/>
                </a:lnTo>
                <a:lnTo>
                  <a:pt x="29674" y="9957"/>
                </a:lnTo>
                <a:lnTo>
                  <a:pt x="29707" y="9903"/>
                </a:lnTo>
                <a:lnTo>
                  <a:pt x="29727" y="9868"/>
                </a:lnTo>
                <a:lnTo>
                  <a:pt x="29746" y="9833"/>
                </a:lnTo>
                <a:lnTo>
                  <a:pt x="29764" y="9798"/>
                </a:lnTo>
                <a:lnTo>
                  <a:pt x="29783" y="9761"/>
                </a:lnTo>
                <a:lnTo>
                  <a:pt x="29800" y="9726"/>
                </a:lnTo>
                <a:lnTo>
                  <a:pt x="29817" y="9688"/>
                </a:lnTo>
                <a:lnTo>
                  <a:pt x="29833" y="9652"/>
                </a:lnTo>
                <a:lnTo>
                  <a:pt x="29850" y="9614"/>
                </a:lnTo>
                <a:lnTo>
                  <a:pt x="29864" y="9577"/>
                </a:lnTo>
                <a:lnTo>
                  <a:pt x="29879" y="9538"/>
                </a:lnTo>
                <a:lnTo>
                  <a:pt x="29893" y="9501"/>
                </a:lnTo>
                <a:lnTo>
                  <a:pt x="29906" y="9462"/>
                </a:lnTo>
                <a:lnTo>
                  <a:pt x="29918" y="9424"/>
                </a:lnTo>
                <a:lnTo>
                  <a:pt x="29931" y="9384"/>
                </a:lnTo>
                <a:lnTo>
                  <a:pt x="29942" y="9346"/>
                </a:lnTo>
                <a:lnTo>
                  <a:pt x="29953" y="9306"/>
                </a:lnTo>
                <a:lnTo>
                  <a:pt x="29962" y="9267"/>
                </a:lnTo>
                <a:lnTo>
                  <a:pt x="29971" y="9227"/>
                </a:lnTo>
                <a:lnTo>
                  <a:pt x="29980" y="9188"/>
                </a:lnTo>
                <a:lnTo>
                  <a:pt x="29988" y="9147"/>
                </a:lnTo>
                <a:lnTo>
                  <a:pt x="29994" y="9108"/>
                </a:lnTo>
                <a:lnTo>
                  <a:pt x="30001" y="9068"/>
                </a:lnTo>
                <a:lnTo>
                  <a:pt x="30006" y="9027"/>
                </a:lnTo>
                <a:lnTo>
                  <a:pt x="30011" y="8988"/>
                </a:lnTo>
                <a:lnTo>
                  <a:pt x="30015" y="8947"/>
                </a:lnTo>
                <a:lnTo>
                  <a:pt x="30018" y="8908"/>
                </a:lnTo>
                <a:lnTo>
                  <a:pt x="30020" y="8867"/>
                </a:lnTo>
                <a:lnTo>
                  <a:pt x="30021" y="8827"/>
                </a:lnTo>
                <a:lnTo>
                  <a:pt x="30023" y="8787"/>
                </a:lnTo>
                <a:lnTo>
                  <a:pt x="30023" y="8747"/>
                </a:lnTo>
                <a:lnTo>
                  <a:pt x="30021" y="8707"/>
                </a:lnTo>
                <a:lnTo>
                  <a:pt x="30019" y="8667"/>
                </a:lnTo>
                <a:lnTo>
                  <a:pt x="30017" y="8628"/>
                </a:lnTo>
                <a:lnTo>
                  <a:pt x="30013" y="8588"/>
                </a:lnTo>
                <a:lnTo>
                  <a:pt x="30009" y="8549"/>
                </a:lnTo>
                <a:lnTo>
                  <a:pt x="30004" y="8509"/>
                </a:lnTo>
                <a:lnTo>
                  <a:pt x="29998" y="8471"/>
                </a:lnTo>
                <a:lnTo>
                  <a:pt x="29990" y="8432"/>
                </a:lnTo>
                <a:lnTo>
                  <a:pt x="29982" y="8394"/>
                </a:lnTo>
                <a:lnTo>
                  <a:pt x="29974" y="8355"/>
                </a:lnTo>
                <a:lnTo>
                  <a:pt x="29963" y="8317"/>
                </a:lnTo>
                <a:lnTo>
                  <a:pt x="29953" y="8279"/>
                </a:lnTo>
                <a:lnTo>
                  <a:pt x="29941" y="8242"/>
                </a:lnTo>
                <a:lnTo>
                  <a:pt x="29928" y="8204"/>
                </a:lnTo>
                <a:lnTo>
                  <a:pt x="29914" y="8168"/>
                </a:lnTo>
                <a:lnTo>
                  <a:pt x="29900" y="8130"/>
                </a:lnTo>
                <a:lnTo>
                  <a:pt x="29884" y="8095"/>
                </a:lnTo>
                <a:lnTo>
                  <a:pt x="29867" y="8058"/>
                </a:lnTo>
                <a:lnTo>
                  <a:pt x="29850" y="8023"/>
                </a:lnTo>
                <a:lnTo>
                  <a:pt x="29831" y="7989"/>
                </a:lnTo>
                <a:lnTo>
                  <a:pt x="29811" y="7954"/>
                </a:lnTo>
                <a:lnTo>
                  <a:pt x="29790" y="7920"/>
                </a:lnTo>
                <a:lnTo>
                  <a:pt x="29767" y="7887"/>
                </a:lnTo>
                <a:lnTo>
                  <a:pt x="29745" y="7853"/>
                </a:lnTo>
                <a:lnTo>
                  <a:pt x="29721" y="7821"/>
                </a:lnTo>
                <a:lnTo>
                  <a:pt x="29696" y="7789"/>
                </a:lnTo>
                <a:lnTo>
                  <a:pt x="29670" y="7758"/>
                </a:lnTo>
                <a:lnTo>
                  <a:pt x="29643" y="7726"/>
                </a:lnTo>
                <a:lnTo>
                  <a:pt x="29613" y="7696"/>
                </a:lnTo>
                <a:lnTo>
                  <a:pt x="29584" y="7666"/>
                </a:lnTo>
                <a:lnTo>
                  <a:pt x="29553" y="7637"/>
                </a:lnTo>
                <a:lnTo>
                  <a:pt x="29522" y="7609"/>
                </a:lnTo>
                <a:lnTo>
                  <a:pt x="29488" y="7581"/>
                </a:lnTo>
                <a:lnTo>
                  <a:pt x="29454" y="7554"/>
                </a:lnTo>
                <a:lnTo>
                  <a:pt x="29417" y="7517"/>
                </a:lnTo>
                <a:lnTo>
                  <a:pt x="29384" y="7487"/>
                </a:lnTo>
                <a:lnTo>
                  <a:pt x="29355" y="7461"/>
                </a:lnTo>
                <a:lnTo>
                  <a:pt x="29331" y="7439"/>
                </a:lnTo>
                <a:lnTo>
                  <a:pt x="29297" y="7412"/>
                </a:lnTo>
                <a:lnTo>
                  <a:pt x="29285" y="7403"/>
                </a:lnTo>
                <a:close/>
              </a:path>
            </a:pathLst>
          </a:custGeom>
          <a:solidFill>
            <a:srgbClr val="47BAB8"/>
          </a:solidFill>
          <a:ln w="38100">
            <a:solidFill>
              <a:schemeClr val="bg1"/>
            </a:solidFill>
          </a:ln>
          <a:effectLst>
            <a:outerShdw blurRad="57150" dist="19050" dir="5400000" algn="ctr" rotWithShape="0">
              <a:srgbClr val="000000">
                <a:alpha val="63000"/>
              </a:srgbClr>
            </a:outerShdw>
          </a:effectLst>
        </p:spPr>
        <p:txBody>
          <a:bodyPr rIns="378000" anchor="ctr">
            <a:normAutofit/>
          </a:bodyPr>
          <a:lstStyle/>
          <a:p>
            <a:pPr algn="ctr" defTabSz="1371600">
              <a:defRPr/>
            </a:pPr>
            <a:r>
              <a:rPr lang="en-US" altLang="zh-CN" sz="3000" kern="0">
                <a:solidFill>
                  <a:srgbClr val="FFFFFF"/>
                </a:solidFill>
                <a:latin typeface="#9Slide03 AllRoundGothic" panose="020B0703020202020104" pitchFamily="34" charset="0"/>
                <a:ea typeface="微软雅黑"/>
                <a:cs typeface="+mn-ea"/>
                <a:sym typeface="+mn-lt"/>
              </a:rPr>
              <a:t>Câu 21</a:t>
            </a:r>
            <a:endParaRPr lang="zh-CN" altLang="en-US" sz="3000" kern="0" dirty="0">
              <a:solidFill>
                <a:srgbClr val="FFFFFF"/>
              </a:solidFill>
              <a:latin typeface="#9Slide03 AllRoundGothic" panose="020B0703020202020104" pitchFamily="34" charset="0"/>
              <a:ea typeface="微软雅黑"/>
              <a:cs typeface="+mn-ea"/>
              <a:sym typeface="+mn-lt"/>
            </a:endParaRPr>
          </a:p>
        </p:txBody>
      </p:sp>
      <p:sp>
        <p:nvSpPr>
          <p:cNvPr id="14" name="MH_Text_1" descr="n23 Fb Tran Manh Tung">
            <a:extLst>
              <a:ext uri="{FF2B5EF4-FFF2-40B4-BE49-F238E27FC236}">
                <a16:creationId xmlns:a16="http://schemas.microsoft.com/office/drawing/2014/main" id="{069A89B7-6D99-BA19-DAC8-77EDE6A4C963}"/>
              </a:ext>
            </a:extLst>
          </p:cNvPr>
          <p:cNvSpPr txBox="1">
            <a:spLocks noChangeArrowheads="1"/>
          </p:cNvSpPr>
          <p:nvPr>
            <p:custDataLst>
              <p:tags r:id="rId3"/>
            </p:custDataLst>
          </p:nvPr>
        </p:nvSpPr>
        <p:spPr bwMode="auto">
          <a:xfrm>
            <a:off x="3474720" y="2019300"/>
            <a:ext cx="14051279" cy="1381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lvl="0" algn="just"/>
            <a:r>
              <a:rPr lang="en-US" sz="2800"/>
              <a:t>+ Các quốc gia hiện đang sở hữu vũ khí hạt nhân?</a:t>
            </a:r>
          </a:p>
          <a:p>
            <a:pPr lvl="0" algn="just"/>
            <a:r>
              <a:rPr lang="en-US" sz="2800"/>
              <a:t>+ Cho ví dụ về các thảm họa liên quan đến loại vũ khí này? </a:t>
            </a:r>
          </a:p>
          <a:p>
            <a:pPr lvl="0" algn="just"/>
            <a:r>
              <a:rPr lang="en-US" sz="2800"/>
              <a:t>+ Các biện pháp của cả thế giới để đảm bảo sử dụng năng lượng hạt nhân vì mục đích hòa bình?</a:t>
            </a:r>
          </a:p>
        </p:txBody>
      </p:sp>
      <p:sp>
        <p:nvSpPr>
          <p:cNvPr id="2" name="MH_Other_5" descr="n23 Fb Tran Manh Tung">
            <a:extLst>
              <a:ext uri="{FF2B5EF4-FFF2-40B4-BE49-F238E27FC236}">
                <a16:creationId xmlns:a16="http://schemas.microsoft.com/office/drawing/2014/main" id="{F15B6D15-C60E-5DFD-3471-B2FCD1B58267}"/>
              </a:ext>
            </a:extLst>
          </p:cNvPr>
          <p:cNvSpPr>
            <a:spLocks noChangeArrowheads="1"/>
          </p:cNvSpPr>
          <p:nvPr>
            <p:custDataLst>
              <p:tags r:id="rId4"/>
            </p:custDataLst>
          </p:nvPr>
        </p:nvSpPr>
        <p:spPr bwMode="auto">
          <a:xfrm rot="1805303" flipH="1">
            <a:off x="1405753" y="720126"/>
            <a:ext cx="1172424" cy="1010529"/>
          </a:xfrm>
          <a:prstGeom prst="triangle">
            <a:avLst>
              <a:gd name="adj" fmla="val 50000"/>
            </a:avLst>
          </a:prstGeom>
          <a:solidFill>
            <a:srgbClr val="FFC305">
              <a:lumMod val="40000"/>
              <a:lumOff val="60000"/>
            </a:srgbClr>
          </a:solidFill>
          <a:ln>
            <a:noFill/>
          </a:ln>
        </p:spPr>
        <p:txBody>
          <a:bodyPr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just" defTabSz="1371600">
              <a:lnSpc>
                <a:spcPct val="130000"/>
              </a:lnSpc>
              <a:defRPr/>
            </a:pPr>
            <a:endParaRPr lang="zh-CN" altLang="en-US" sz="2700" kern="0">
              <a:solidFill>
                <a:srgbClr val="FFFFFF"/>
              </a:solidFill>
              <a:latin typeface="微软雅黑"/>
              <a:ea typeface="微软雅黑"/>
              <a:cs typeface="+mn-ea"/>
              <a:sym typeface="+mn-lt"/>
            </a:endParaRPr>
          </a:p>
        </p:txBody>
      </p:sp>
      <p:sp>
        <p:nvSpPr>
          <p:cNvPr id="18" name="MH_Other_6" descr="n23 Fb Tran Manh Tung">
            <a:extLst>
              <a:ext uri="{FF2B5EF4-FFF2-40B4-BE49-F238E27FC236}">
                <a16:creationId xmlns:a16="http://schemas.microsoft.com/office/drawing/2014/main" id="{2A3C7E10-0D2C-00C3-11B5-7B2169E7FFE6}"/>
              </a:ext>
            </a:extLst>
          </p:cNvPr>
          <p:cNvSpPr>
            <a:spLocks/>
          </p:cNvSpPr>
          <p:nvPr>
            <p:custDataLst>
              <p:tags r:id="rId5"/>
            </p:custDataLst>
          </p:nvPr>
        </p:nvSpPr>
        <p:spPr bwMode="auto">
          <a:xfrm>
            <a:off x="484006" y="200500"/>
            <a:ext cx="1558878" cy="1796498"/>
          </a:xfrm>
          <a:custGeom>
            <a:avLst/>
            <a:gdLst>
              <a:gd name="T0" fmla="*/ 477 w 1030516"/>
              <a:gd name="T1" fmla="*/ 0 h 1186577"/>
              <a:gd name="T2" fmla="*/ 678091 w 1030516"/>
              <a:gd name="T3" fmla="*/ 389224 h 1186577"/>
              <a:gd name="T4" fmla="*/ 0 w 1030516"/>
              <a:gd name="T5" fmla="*/ 783469 h 1186577"/>
              <a:gd name="T6" fmla="*/ 0 60000 65536"/>
              <a:gd name="T7" fmla="*/ 0 60000 65536"/>
              <a:gd name="T8" fmla="*/ 0 60000 65536"/>
              <a:gd name="T9" fmla="*/ 0 w 1030516"/>
              <a:gd name="T10" fmla="*/ 0 h 1186577"/>
              <a:gd name="T11" fmla="*/ 1030516 w 1030516"/>
              <a:gd name="T12" fmla="*/ 1186577 h 1186577"/>
            </a:gdLst>
            <a:ahLst/>
            <a:cxnLst>
              <a:cxn ang="T6">
                <a:pos x="T0" y="T1"/>
              </a:cxn>
              <a:cxn ang="T7">
                <a:pos x="T2" y="T3"/>
              </a:cxn>
              <a:cxn ang="T8">
                <a:pos x="T4" y="T5"/>
              </a:cxn>
            </a:cxnLst>
            <a:rect l="T9" t="T10" r="T11" b="T12"/>
            <a:pathLst>
              <a:path w="1030516" h="1186577">
                <a:moveTo>
                  <a:pt x="724" y="0"/>
                </a:moveTo>
                <a:lnTo>
                  <a:pt x="1030516" y="589487"/>
                </a:lnTo>
                <a:lnTo>
                  <a:pt x="0" y="1186577"/>
                </a:lnTo>
                <a:lnTo>
                  <a:pt x="724" y="0"/>
                </a:lnTo>
                <a:close/>
              </a:path>
            </a:pathLst>
          </a:custGeom>
          <a:solidFill>
            <a:srgbClr val="F97F08"/>
          </a:solidFill>
          <a:ln>
            <a:noFill/>
          </a:ln>
        </p:spPr>
        <p:txBody>
          <a:bodyPr rIns="648000" anchor="ctr"/>
          <a:lstStyle>
            <a:lvl1pPr>
              <a:defRPr>
                <a:solidFill>
                  <a:schemeClr val="tx1"/>
                </a:solidFill>
                <a:latin typeface="等线" pitchFamily="2" charset="-122"/>
                <a:ea typeface="等线" pitchFamily="2" charset="-122"/>
              </a:defRPr>
            </a:lvl1pPr>
            <a:lvl2pPr marL="742950" indent="-285750">
              <a:defRPr>
                <a:solidFill>
                  <a:schemeClr val="tx1"/>
                </a:solidFill>
                <a:latin typeface="等线" pitchFamily="2" charset="-122"/>
                <a:ea typeface="等线" pitchFamily="2" charset="-122"/>
              </a:defRPr>
            </a:lvl2pPr>
            <a:lvl3pPr marL="1143000" indent="-228600">
              <a:defRPr>
                <a:solidFill>
                  <a:schemeClr val="tx1"/>
                </a:solidFill>
                <a:latin typeface="等线" pitchFamily="2" charset="-122"/>
                <a:ea typeface="等线" pitchFamily="2" charset="-122"/>
              </a:defRPr>
            </a:lvl3pPr>
            <a:lvl4pPr marL="1600200" indent="-228600">
              <a:defRPr>
                <a:solidFill>
                  <a:schemeClr val="tx1"/>
                </a:solidFill>
                <a:latin typeface="等线" pitchFamily="2" charset="-122"/>
                <a:ea typeface="等线" pitchFamily="2" charset="-122"/>
              </a:defRPr>
            </a:lvl4pPr>
            <a:lvl5pPr marL="2057400" indent="-228600">
              <a:defRPr>
                <a:solidFill>
                  <a:schemeClr val="tx1"/>
                </a:solidFill>
                <a:latin typeface="等线" pitchFamily="2" charset="-122"/>
                <a:ea typeface="等线" pitchFamily="2" charset="-122"/>
              </a:defRPr>
            </a:lvl5pPr>
            <a:lvl6pPr marL="2514600" indent="-228600" eaLnBrk="0" fontAlgn="base" hangingPunct="0">
              <a:spcBef>
                <a:spcPct val="0"/>
              </a:spcBef>
              <a:spcAft>
                <a:spcPct val="0"/>
              </a:spcAft>
              <a:defRPr>
                <a:solidFill>
                  <a:schemeClr val="tx1"/>
                </a:solidFill>
                <a:latin typeface="等线" pitchFamily="2" charset="-122"/>
                <a:ea typeface="等线" pitchFamily="2" charset="-122"/>
              </a:defRPr>
            </a:lvl6pPr>
            <a:lvl7pPr marL="2971800" indent="-228600" eaLnBrk="0" fontAlgn="base" hangingPunct="0">
              <a:spcBef>
                <a:spcPct val="0"/>
              </a:spcBef>
              <a:spcAft>
                <a:spcPct val="0"/>
              </a:spcAft>
              <a:defRPr>
                <a:solidFill>
                  <a:schemeClr val="tx1"/>
                </a:solidFill>
                <a:latin typeface="等线" pitchFamily="2" charset="-122"/>
                <a:ea typeface="等线" pitchFamily="2" charset="-122"/>
              </a:defRPr>
            </a:lvl7pPr>
            <a:lvl8pPr marL="3429000" indent="-228600" eaLnBrk="0" fontAlgn="base" hangingPunct="0">
              <a:spcBef>
                <a:spcPct val="0"/>
              </a:spcBef>
              <a:spcAft>
                <a:spcPct val="0"/>
              </a:spcAft>
              <a:defRPr>
                <a:solidFill>
                  <a:schemeClr val="tx1"/>
                </a:solidFill>
                <a:latin typeface="等线" pitchFamily="2" charset="-122"/>
                <a:ea typeface="等线" pitchFamily="2" charset="-122"/>
              </a:defRPr>
            </a:lvl8pPr>
            <a:lvl9pPr marL="3886200" indent="-228600" eaLnBrk="0" fontAlgn="base" hangingPunct="0">
              <a:spcBef>
                <a:spcPct val="0"/>
              </a:spcBef>
              <a:spcAft>
                <a:spcPct val="0"/>
              </a:spcAft>
              <a:defRPr>
                <a:solidFill>
                  <a:schemeClr val="tx1"/>
                </a:solidFill>
                <a:latin typeface="等线" pitchFamily="2" charset="-122"/>
                <a:ea typeface="等线" pitchFamily="2" charset="-122"/>
              </a:defRPr>
            </a:lvl9pPr>
          </a:lstStyle>
          <a:p>
            <a:pPr algn="ctr" defTabSz="1371600">
              <a:defRPr/>
            </a:pPr>
            <a:r>
              <a:rPr lang="en-US" altLang="zh-CN" sz="4200" kern="0">
                <a:solidFill>
                  <a:srgbClr val="FFFFFF"/>
                </a:solidFill>
                <a:latin typeface="微软雅黑"/>
                <a:ea typeface="微软雅黑"/>
                <a:cs typeface="+mn-ea"/>
                <a:sym typeface="+mn-lt"/>
              </a:rPr>
              <a:t>II</a:t>
            </a:r>
            <a:endParaRPr lang="zh-CN" altLang="en-US" sz="4200" kern="0" dirty="0">
              <a:solidFill>
                <a:srgbClr val="FFFFFF"/>
              </a:solidFill>
              <a:latin typeface="微软雅黑"/>
              <a:ea typeface="微软雅黑"/>
              <a:cs typeface="+mn-ea"/>
              <a:sym typeface="+mn-lt"/>
            </a:endParaRPr>
          </a:p>
        </p:txBody>
      </p:sp>
      <p:pic>
        <p:nvPicPr>
          <p:cNvPr id="4" name="图片 7" descr="n23 Fb Tran Manh Tung">
            <a:extLst>
              <a:ext uri="{FF2B5EF4-FFF2-40B4-BE49-F238E27FC236}">
                <a16:creationId xmlns:a16="http://schemas.microsoft.com/office/drawing/2014/main" id="{AAB82E99-837D-9849-1841-9C2ACED0FC3F}"/>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709008" y="3212649"/>
            <a:ext cx="1307070" cy="1930851"/>
          </a:xfrm>
          <a:prstGeom prst="rect">
            <a:avLst/>
          </a:prstGeom>
        </p:spPr>
      </p:pic>
      <p:pic>
        <p:nvPicPr>
          <p:cNvPr id="9" name="Picture 2" descr="n23 Fb Tran Manh Tung">
            <a:extLst>
              <a:ext uri="{FF2B5EF4-FFF2-40B4-BE49-F238E27FC236}">
                <a16:creationId xmlns:a16="http://schemas.microsoft.com/office/drawing/2014/main" id="{E6686ED0-3308-7B97-1427-569F1166C680}"/>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59903" t="23540" r="25903" b="58128"/>
          <a:stretch/>
        </p:blipFill>
        <p:spPr bwMode="auto">
          <a:xfrm>
            <a:off x="4495800" y="3503738"/>
            <a:ext cx="9351486" cy="6668962"/>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descr="n23 Fb Tran Manh Tung">
            <a:extLst>
              <a:ext uri="{FF2B5EF4-FFF2-40B4-BE49-F238E27FC236}">
                <a16:creationId xmlns:a16="http://schemas.microsoft.com/office/drawing/2014/main" id="{5F3D4273-589C-28B8-AFF0-2E4CB048BA9C}"/>
              </a:ext>
            </a:extLst>
          </p:cNvPr>
          <p:cNvSpPr txBox="1"/>
          <p:nvPr/>
        </p:nvSpPr>
        <p:spPr>
          <a:xfrm>
            <a:off x="15124973" y="5024893"/>
            <a:ext cx="2242625" cy="1091837"/>
          </a:xfrm>
          <a:prstGeom prst="rect">
            <a:avLst/>
          </a:prstGeom>
          <a:noFill/>
        </p:spPr>
        <p:txBody>
          <a:bodyPr wrap="square">
            <a:spAutoFit/>
          </a:bodyPr>
          <a:lstStyle/>
          <a:p>
            <a:pPr lvl="0" algn="just">
              <a:lnSpc>
                <a:spcPct val="115000"/>
              </a:lnSpc>
            </a:pPr>
            <a:r>
              <a:rPr lang="en-US" sz="6000">
                <a:effectLst/>
                <a:latin typeface="Calibri" panose="020F0502020204030204" pitchFamily="34" charset="0"/>
                <a:ea typeface="Times New Roman" panose="02020603050405020304" pitchFamily="18" charset="0"/>
                <a:cs typeface="Calibri" panose="020F0502020204030204" pitchFamily="34" charset="0"/>
              </a:rPr>
              <a:t>Ấn Độ</a:t>
            </a:r>
          </a:p>
        </p:txBody>
      </p:sp>
      <p:sp>
        <p:nvSpPr>
          <p:cNvPr id="11" name="TextBox 10" descr="n23 Fb Tran Manh Tung">
            <a:extLst>
              <a:ext uri="{FF2B5EF4-FFF2-40B4-BE49-F238E27FC236}">
                <a16:creationId xmlns:a16="http://schemas.microsoft.com/office/drawing/2014/main" id="{26221ABC-72E3-1FA0-3CA8-1CF46FF0577D}"/>
              </a:ext>
            </a:extLst>
          </p:cNvPr>
          <p:cNvSpPr txBox="1"/>
          <p:nvPr/>
        </p:nvSpPr>
        <p:spPr>
          <a:xfrm>
            <a:off x="14694812" y="6078759"/>
            <a:ext cx="2864515" cy="1091837"/>
          </a:xfrm>
          <a:prstGeom prst="rect">
            <a:avLst/>
          </a:prstGeom>
          <a:noFill/>
        </p:spPr>
        <p:txBody>
          <a:bodyPr wrap="square">
            <a:spAutoFit/>
          </a:bodyPr>
          <a:lstStyle/>
          <a:p>
            <a:pPr lvl="0" algn="just">
              <a:lnSpc>
                <a:spcPct val="115000"/>
              </a:lnSpc>
            </a:pPr>
            <a:r>
              <a:rPr lang="en-US" sz="6000">
                <a:effectLst/>
                <a:latin typeface="Calibri" panose="020F0502020204030204" pitchFamily="34" charset="0"/>
                <a:ea typeface="Times New Roman" panose="02020603050405020304" pitchFamily="18" charset="0"/>
                <a:cs typeface="Calibri" panose="020F0502020204030204" pitchFamily="34" charset="0"/>
              </a:rPr>
              <a:t>Pakistan</a:t>
            </a:r>
          </a:p>
        </p:txBody>
      </p:sp>
      <p:sp>
        <p:nvSpPr>
          <p:cNvPr id="16" name="TextBox 15" descr="n23 Fb Tran Manh Tung">
            <a:extLst>
              <a:ext uri="{FF2B5EF4-FFF2-40B4-BE49-F238E27FC236}">
                <a16:creationId xmlns:a16="http://schemas.microsoft.com/office/drawing/2014/main" id="{BAFC52EC-32B2-AB37-635C-227262E852D5}"/>
              </a:ext>
            </a:extLst>
          </p:cNvPr>
          <p:cNvSpPr txBox="1"/>
          <p:nvPr/>
        </p:nvSpPr>
        <p:spPr>
          <a:xfrm>
            <a:off x="15157798" y="7099663"/>
            <a:ext cx="1924384" cy="1091837"/>
          </a:xfrm>
          <a:prstGeom prst="rect">
            <a:avLst/>
          </a:prstGeom>
          <a:noFill/>
        </p:spPr>
        <p:txBody>
          <a:bodyPr wrap="square">
            <a:spAutoFit/>
          </a:bodyPr>
          <a:lstStyle/>
          <a:p>
            <a:pPr lvl="0" algn="just">
              <a:lnSpc>
                <a:spcPct val="115000"/>
              </a:lnSpc>
            </a:pPr>
            <a:r>
              <a:rPr lang="en-US" sz="6000">
                <a:effectLst/>
                <a:latin typeface="Calibri" panose="020F0502020204030204" pitchFamily="34" charset="0"/>
                <a:ea typeface="Times New Roman" panose="02020603050405020304" pitchFamily="18" charset="0"/>
                <a:cs typeface="Calibri" panose="020F0502020204030204" pitchFamily="34" charset="0"/>
              </a:rPr>
              <a:t>Israel</a:t>
            </a:r>
          </a:p>
        </p:txBody>
      </p:sp>
    </p:spTree>
    <p:extLst>
      <p:ext uri="{BB962C8B-B14F-4D97-AF65-F5344CB8AC3E}">
        <p14:creationId xmlns:p14="http://schemas.microsoft.com/office/powerpoint/2010/main" val="64279918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descr="n23 Fb Tran Manh Tung">
            <a:extLst>
              <a:ext uri="{FF2B5EF4-FFF2-40B4-BE49-F238E27FC236}">
                <a16:creationId xmlns:a16="http://schemas.microsoft.com/office/drawing/2014/main" id="{51C59520-745E-BA45-5845-104944A738DC}"/>
              </a:ext>
            </a:extLst>
          </p:cNvPr>
          <p:cNvSpPr txBox="1"/>
          <p:nvPr/>
        </p:nvSpPr>
        <p:spPr>
          <a:xfrm>
            <a:off x="484006" y="5638546"/>
            <a:ext cx="2990714" cy="2324354"/>
          </a:xfrm>
          <a:prstGeom prst="rect">
            <a:avLst/>
          </a:prstGeom>
          <a:noFill/>
        </p:spPr>
        <p:txBody>
          <a:bodyPr wrap="square">
            <a:spAutoFit/>
          </a:bodyPr>
          <a:lstStyle/>
          <a:p>
            <a:pPr marL="90805" algn="just">
              <a:lnSpc>
                <a:spcPct val="115000"/>
              </a:lnSpc>
            </a:pPr>
            <a:r>
              <a:rPr lang="en-US" sz="3200" b="1" i="1">
                <a:effectLst/>
                <a:latin typeface="Calibri" panose="020F0502020204030204" pitchFamily="34" charset="0"/>
                <a:ea typeface="Calibri" panose="020F0502020204030204" pitchFamily="34" charset="0"/>
                <a:cs typeface="Calibri" panose="020F0502020204030204" pitchFamily="34" charset="0"/>
              </a:rPr>
              <a:t>* Các quốc gia hiện đang sở hữu vũ khí hạt nhân:</a:t>
            </a:r>
            <a:endParaRPr lang="en-US" sz="3200">
              <a:effectLst/>
              <a:latin typeface="Calibri" panose="020F0502020204030204" pitchFamily="34" charset="0"/>
              <a:ea typeface="Calibri" panose="020F0502020204030204" pitchFamily="34" charset="0"/>
              <a:cs typeface="Calibri" panose="020F0502020204030204" pitchFamily="34" charset="0"/>
            </a:endParaRPr>
          </a:p>
        </p:txBody>
      </p:sp>
      <p:pic>
        <p:nvPicPr>
          <p:cNvPr id="35" name="图片 34" descr="n23 Fb Tran Manh Tung"/>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3715999" y="-2931"/>
            <a:ext cx="4560277" cy="2378193"/>
          </a:xfrm>
          <a:prstGeom prst="rect">
            <a:avLst/>
          </a:prstGeom>
        </p:spPr>
      </p:pic>
      <p:sp>
        <p:nvSpPr>
          <p:cNvPr id="5" name="MH_SubTitle_1" descr="n23 Fb Tran Manh Tung">
            <a:extLst>
              <a:ext uri="{FF2B5EF4-FFF2-40B4-BE49-F238E27FC236}">
                <a16:creationId xmlns:a16="http://schemas.microsoft.com/office/drawing/2014/main" id="{9D28E713-95EC-66F4-239B-A093E3023D9A}"/>
              </a:ext>
            </a:extLst>
          </p:cNvPr>
          <p:cNvSpPr/>
          <p:nvPr>
            <p:custDataLst>
              <p:tags r:id="rId1"/>
            </p:custDataLst>
          </p:nvPr>
        </p:nvSpPr>
        <p:spPr>
          <a:xfrm>
            <a:off x="2214176" y="764607"/>
            <a:ext cx="9953474" cy="1206253"/>
          </a:xfrm>
          <a:prstGeom prst="rect">
            <a:avLst/>
          </a:prstGeom>
          <a:solidFill>
            <a:srgbClr val="FFFFFF"/>
          </a:solidFill>
          <a:effectLst/>
        </p:spPr>
        <p:txBody>
          <a:bodyPr anchor="ctr"/>
          <a:lstStyle/>
          <a:p>
            <a:pPr algn="ctr" defTabSz="1828755">
              <a:lnSpc>
                <a:spcPct val="150000"/>
              </a:lnSpc>
              <a:defRPr/>
            </a:pPr>
            <a:r>
              <a:rPr lang="en-US" altLang="zh-CN" sz="2800" kern="0">
                <a:latin typeface="#9Slide03 AllRoundGothic" panose="020B0703020202020104" pitchFamily="34" charset="0"/>
                <a:ea typeface="微软雅黑"/>
                <a:cs typeface="+mn-ea"/>
                <a:sym typeface="+mn-lt"/>
              </a:rPr>
              <a:t>ỨNG DỤNG CỦA VẬT LÍ TRONG CÔNG NGHIỆP HẠT NHÂN</a:t>
            </a:r>
            <a:endParaRPr lang="zh-CN" altLang="en-US" sz="2800" kern="0" dirty="0">
              <a:latin typeface="#9Slide03 AllRoundGothic" panose="020B0703020202020104" pitchFamily="34" charset="0"/>
              <a:ea typeface="微软雅黑"/>
              <a:cs typeface="+mn-ea"/>
              <a:sym typeface="+mn-lt"/>
            </a:endParaRPr>
          </a:p>
        </p:txBody>
      </p:sp>
      <p:sp>
        <p:nvSpPr>
          <p:cNvPr id="13" name="MH_SubTitle_1" descr="n23 Fb Tran Manh Tung">
            <a:extLst>
              <a:ext uri="{FF2B5EF4-FFF2-40B4-BE49-F238E27FC236}">
                <a16:creationId xmlns:a16="http://schemas.microsoft.com/office/drawing/2014/main" id="{483DBBED-2FA8-0D6A-4809-6A8CF4B4C90F}"/>
              </a:ext>
            </a:extLst>
          </p:cNvPr>
          <p:cNvSpPr>
            <a:spLocks/>
          </p:cNvSpPr>
          <p:nvPr>
            <p:custDataLst>
              <p:tags r:id="rId2"/>
            </p:custDataLst>
          </p:nvPr>
        </p:nvSpPr>
        <p:spPr bwMode="auto">
          <a:xfrm>
            <a:off x="1586075" y="2391204"/>
            <a:ext cx="1920240" cy="640080"/>
          </a:xfrm>
          <a:custGeom>
            <a:avLst/>
            <a:gdLst>
              <a:gd name="T0" fmla="*/ 2147483646 w 30720"/>
              <a:gd name="T1" fmla="*/ 2147483646 h 11496"/>
              <a:gd name="T2" fmla="*/ 2147483646 w 30720"/>
              <a:gd name="T3" fmla="*/ 2147483646 h 11496"/>
              <a:gd name="T4" fmla="*/ 2147483646 w 30720"/>
              <a:gd name="T5" fmla="*/ 2147483646 h 11496"/>
              <a:gd name="T6" fmla="*/ 2147483646 w 30720"/>
              <a:gd name="T7" fmla="*/ 2147483646 h 11496"/>
              <a:gd name="T8" fmla="*/ 2147483646 w 30720"/>
              <a:gd name="T9" fmla="*/ 2147483646 h 11496"/>
              <a:gd name="T10" fmla="*/ 2147483646 w 30720"/>
              <a:gd name="T11" fmla="*/ 2147483646 h 11496"/>
              <a:gd name="T12" fmla="*/ 2147483646 w 30720"/>
              <a:gd name="T13" fmla="*/ 2147483646 h 11496"/>
              <a:gd name="T14" fmla="*/ 2147483646 w 30720"/>
              <a:gd name="T15" fmla="*/ 2147483646 h 11496"/>
              <a:gd name="T16" fmla="*/ 2147483646 w 30720"/>
              <a:gd name="T17" fmla="*/ 2147483646 h 11496"/>
              <a:gd name="T18" fmla="*/ 2147483646 w 30720"/>
              <a:gd name="T19" fmla="*/ 2147483646 h 11496"/>
              <a:gd name="T20" fmla="*/ 2147483646 w 30720"/>
              <a:gd name="T21" fmla="*/ 2147483646 h 11496"/>
              <a:gd name="T22" fmla="*/ 2147483646 w 30720"/>
              <a:gd name="T23" fmla="*/ 2147483646 h 11496"/>
              <a:gd name="T24" fmla="*/ 2147483646 w 30720"/>
              <a:gd name="T25" fmla="*/ 2147483646 h 11496"/>
              <a:gd name="T26" fmla="*/ 2147483646 w 30720"/>
              <a:gd name="T27" fmla="*/ 2147483646 h 11496"/>
              <a:gd name="T28" fmla="*/ 2147483646 w 30720"/>
              <a:gd name="T29" fmla="*/ 2147483646 h 11496"/>
              <a:gd name="T30" fmla="*/ 2147483646 w 30720"/>
              <a:gd name="T31" fmla="*/ 2147483646 h 11496"/>
              <a:gd name="T32" fmla="*/ 2147483646 w 30720"/>
              <a:gd name="T33" fmla="*/ 2147483646 h 11496"/>
              <a:gd name="T34" fmla="*/ 2147483646 w 30720"/>
              <a:gd name="T35" fmla="*/ 2147483646 h 11496"/>
              <a:gd name="T36" fmla="*/ 2147483646 w 30720"/>
              <a:gd name="T37" fmla="*/ 2147483646 h 11496"/>
              <a:gd name="T38" fmla="*/ 2147483646 w 30720"/>
              <a:gd name="T39" fmla="*/ 2147483646 h 11496"/>
              <a:gd name="T40" fmla="*/ 2147483646 w 30720"/>
              <a:gd name="T41" fmla="*/ 2147483646 h 11496"/>
              <a:gd name="T42" fmla="*/ 2147483646 w 30720"/>
              <a:gd name="T43" fmla="*/ 2147483646 h 11496"/>
              <a:gd name="T44" fmla="*/ 2147483646 w 30720"/>
              <a:gd name="T45" fmla="*/ 2147483646 h 11496"/>
              <a:gd name="T46" fmla="*/ 2147483646 w 30720"/>
              <a:gd name="T47" fmla="*/ 2147483646 h 11496"/>
              <a:gd name="T48" fmla="*/ 2147483646 w 30720"/>
              <a:gd name="T49" fmla="*/ 2147483646 h 11496"/>
              <a:gd name="T50" fmla="*/ 2147483646 w 30720"/>
              <a:gd name="T51" fmla="*/ 2147483646 h 11496"/>
              <a:gd name="T52" fmla="*/ 2147483646 w 30720"/>
              <a:gd name="T53" fmla="*/ 2147483646 h 11496"/>
              <a:gd name="T54" fmla="*/ 2147483646 w 30720"/>
              <a:gd name="T55" fmla="*/ 2147483646 h 11496"/>
              <a:gd name="T56" fmla="*/ 2147483646 w 30720"/>
              <a:gd name="T57" fmla="*/ 2147483646 h 11496"/>
              <a:gd name="T58" fmla="*/ 2147483646 w 30720"/>
              <a:gd name="T59" fmla="*/ 2147483646 h 11496"/>
              <a:gd name="T60" fmla="*/ 2147483646 w 30720"/>
              <a:gd name="T61" fmla="*/ 2147483646 h 11496"/>
              <a:gd name="T62" fmla="*/ 2147483646 w 30720"/>
              <a:gd name="T63" fmla="*/ 2147483646 h 11496"/>
              <a:gd name="T64" fmla="*/ 2147483646 w 30720"/>
              <a:gd name="T65" fmla="*/ 2147483646 h 11496"/>
              <a:gd name="T66" fmla="*/ 2147483646 w 30720"/>
              <a:gd name="T67" fmla="*/ 2147483646 h 11496"/>
              <a:gd name="T68" fmla="*/ 2147483646 w 30720"/>
              <a:gd name="T69" fmla="*/ 2147483646 h 11496"/>
              <a:gd name="T70" fmla="*/ 2147483646 w 30720"/>
              <a:gd name="T71" fmla="*/ 2147483646 h 11496"/>
              <a:gd name="T72" fmla="*/ 2147483646 w 30720"/>
              <a:gd name="T73" fmla="*/ 2147483646 h 11496"/>
              <a:gd name="T74" fmla="*/ 2147483646 w 30720"/>
              <a:gd name="T75" fmla="*/ 2147483646 h 11496"/>
              <a:gd name="T76" fmla="*/ 2147483646 w 30720"/>
              <a:gd name="T77" fmla="*/ 2147483646 h 11496"/>
              <a:gd name="T78" fmla="*/ 2147483646 w 30720"/>
              <a:gd name="T79" fmla="*/ 2147483646 h 11496"/>
              <a:gd name="T80" fmla="*/ 2147483646 w 30720"/>
              <a:gd name="T81" fmla="*/ 2147483646 h 11496"/>
              <a:gd name="T82" fmla="*/ 2147483646 w 30720"/>
              <a:gd name="T83" fmla="*/ 2147483646 h 11496"/>
              <a:gd name="T84" fmla="*/ 2147483646 w 30720"/>
              <a:gd name="T85" fmla="*/ 2147483646 h 11496"/>
              <a:gd name="T86" fmla="*/ 2147483646 w 30720"/>
              <a:gd name="T87" fmla="*/ 2147483646 h 11496"/>
              <a:gd name="T88" fmla="*/ 2147483646 w 30720"/>
              <a:gd name="T89" fmla="*/ 2147483646 h 11496"/>
              <a:gd name="T90" fmla="*/ 2147483646 w 30720"/>
              <a:gd name="T91" fmla="*/ 2147483646 h 11496"/>
              <a:gd name="T92" fmla="*/ 2147483646 w 30720"/>
              <a:gd name="T93" fmla="*/ 2147483646 h 11496"/>
              <a:gd name="T94" fmla="*/ 2147483646 w 30720"/>
              <a:gd name="T95" fmla="*/ 2147483646 h 11496"/>
              <a:gd name="T96" fmla="*/ 2147483646 w 30720"/>
              <a:gd name="T97" fmla="*/ 2147483646 h 11496"/>
              <a:gd name="T98" fmla="*/ 2147483646 w 30720"/>
              <a:gd name="T99" fmla="*/ 2147483646 h 11496"/>
              <a:gd name="T100" fmla="*/ 2147483646 w 30720"/>
              <a:gd name="T101" fmla="*/ 2147483646 h 11496"/>
              <a:gd name="T102" fmla="*/ 2147483646 w 30720"/>
              <a:gd name="T103" fmla="*/ 2147483646 h 11496"/>
              <a:gd name="T104" fmla="*/ 2147483646 w 30720"/>
              <a:gd name="T105" fmla="*/ 2147483646 h 11496"/>
              <a:gd name="T106" fmla="*/ 2147483646 w 30720"/>
              <a:gd name="T107" fmla="*/ 2147483646 h 11496"/>
              <a:gd name="T108" fmla="*/ 2147483646 w 30720"/>
              <a:gd name="T109" fmla="*/ 2147483646 h 11496"/>
              <a:gd name="T110" fmla="*/ 2147483646 w 30720"/>
              <a:gd name="T111" fmla="*/ 2147483646 h 11496"/>
              <a:gd name="T112" fmla="*/ 2147483646 w 30720"/>
              <a:gd name="T113" fmla="*/ 2147483646 h 11496"/>
              <a:gd name="T114" fmla="*/ 2147483646 w 30720"/>
              <a:gd name="T115" fmla="*/ 2147483646 h 11496"/>
              <a:gd name="T116" fmla="*/ 2147483646 w 30720"/>
              <a:gd name="T117" fmla="*/ 2147483646 h 11496"/>
              <a:gd name="T118" fmla="*/ 2147483646 w 30720"/>
              <a:gd name="T119" fmla="*/ 2147483646 h 11496"/>
              <a:gd name="T120" fmla="*/ 2147483646 w 30720"/>
              <a:gd name="T121" fmla="*/ 2147483646 h 11496"/>
              <a:gd name="T122" fmla="*/ 2147483646 w 30720"/>
              <a:gd name="T123" fmla="*/ 2147483646 h 11496"/>
              <a:gd name="T124" fmla="*/ 2147483646 w 30720"/>
              <a:gd name="T125" fmla="*/ 2147483646 h 1149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720" h="11496">
                <a:moveTo>
                  <a:pt x="29285" y="7403"/>
                </a:moveTo>
                <a:lnTo>
                  <a:pt x="29285" y="7403"/>
                </a:lnTo>
                <a:lnTo>
                  <a:pt x="29232" y="7379"/>
                </a:lnTo>
                <a:lnTo>
                  <a:pt x="29180" y="7357"/>
                </a:lnTo>
                <a:lnTo>
                  <a:pt x="29127" y="7336"/>
                </a:lnTo>
                <a:lnTo>
                  <a:pt x="29073" y="7316"/>
                </a:lnTo>
                <a:lnTo>
                  <a:pt x="29020" y="7298"/>
                </a:lnTo>
                <a:lnTo>
                  <a:pt x="28966" y="7280"/>
                </a:lnTo>
                <a:lnTo>
                  <a:pt x="28913" y="7264"/>
                </a:lnTo>
                <a:lnTo>
                  <a:pt x="28859" y="7251"/>
                </a:lnTo>
                <a:lnTo>
                  <a:pt x="28804" y="7237"/>
                </a:lnTo>
                <a:lnTo>
                  <a:pt x="28750" y="7226"/>
                </a:lnTo>
                <a:lnTo>
                  <a:pt x="28697" y="7216"/>
                </a:lnTo>
                <a:lnTo>
                  <a:pt x="28643" y="7208"/>
                </a:lnTo>
                <a:lnTo>
                  <a:pt x="28589" y="7202"/>
                </a:lnTo>
                <a:lnTo>
                  <a:pt x="28535" y="7198"/>
                </a:lnTo>
                <a:lnTo>
                  <a:pt x="28482" y="7195"/>
                </a:lnTo>
                <a:lnTo>
                  <a:pt x="28429" y="7194"/>
                </a:lnTo>
                <a:lnTo>
                  <a:pt x="28376" y="7194"/>
                </a:lnTo>
                <a:lnTo>
                  <a:pt x="28322" y="7197"/>
                </a:lnTo>
                <a:lnTo>
                  <a:pt x="28269" y="7201"/>
                </a:lnTo>
                <a:lnTo>
                  <a:pt x="28217" y="7207"/>
                </a:lnTo>
                <a:lnTo>
                  <a:pt x="28165" y="7215"/>
                </a:lnTo>
                <a:lnTo>
                  <a:pt x="28113" y="7226"/>
                </a:lnTo>
                <a:lnTo>
                  <a:pt x="28062" y="7238"/>
                </a:lnTo>
                <a:lnTo>
                  <a:pt x="28011" y="7253"/>
                </a:lnTo>
                <a:lnTo>
                  <a:pt x="27960" y="7270"/>
                </a:lnTo>
                <a:lnTo>
                  <a:pt x="27910" y="7289"/>
                </a:lnTo>
                <a:lnTo>
                  <a:pt x="27861" y="7310"/>
                </a:lnTo>
                <a:lnTo>
                  <a:pt x="27812" y="7334"/>
                </a:lnTo>
                <a:lnTo>
                  <a:pt x="27763" y="7360"/>
                </a:lnTo>
                <a:lnTo>
                  <a:pt x="27717" y="7388"/>
                </a:lnTo>
                <a:lnTo>
                  <a:pt x="27670" y="7418"/>
                </a:lnTo>
                <a:lnTo>
                  <a:pt x="27623" y="7452"/>
                </a:lnTo>
                <a:lnTo>
                  <a:pt x="27600" y="7473"/>
                </a:lnTo>
                <a:lnTo>
                  <a:pt x="27578" y="7494"/>
                </a:lnTo>
                <a:lnTo>
                  <a:pt x="27556" y="7516"/>
                </a:lnTo>
                <a:lnTo>
                  <a:pt x="27535" y="7539"/>
                </a:lnTo>
                <a:lnTo>
                  <a:pt x="27515" y="7562"/>
                </a:lnTo>
                <a:lnTo>
                  <a:pt x="27495" y="7586"/>
                </a:lnTo>
                <a:lnTo>
                  <a:pt x="27476" y="7611"/>
                </a:lnTo>
                <a:lnTo>
                  <a:pt x="27457" y="7636"/>
                </a:lnTo>
                <a:lnTo>
                  <a:pt x="27440" y="7662"/>
                </a:lnTo>
                <a:lnTo>
                  <a:pt x="27422" y="7689"/>
                </a:lnTo>
                <a:lnTo>
                  <a:pt x="27405" y="7716"/>
                </a:lnTo>
                <a:lnTo>
                  <a:pt x="27390" y="7743"/>
                </a:lnTo>
                <a:lnTo>
                  <a:pt x="27374" y="7771"/>
                </a:lnTo>
                <a:lnTo>
                  <a:pt x="27360" y="7799"/>
                </a:lnTo>
                <a:lnTo>
                  <a:pt x="27345" y="7827"/>
                </a:lnTo>
                <a:lnTo>
                  <a:pt x="27332" y="7857"/>
                </a:lnTo>
                <a:lnTo>
                  <a:pt x="27319" y="7887"/>
                </a:lnTo>
                <a:lnTo>
                  <a:pt x="27307" y="7916"/>
                </a:lnTo>
                <a:lnTo>
                  <a:pt x="27296" y="7946"/>
                </a:lnTo>
                <a:lnTo>
                  <a:pt x="27286" y="7976"/>
                </a:lnTo>
                <a:lnTo>
                  <a:pt x="27276" y="8006"/>
                </a:lnTo>
                <a:lnTo>
                  <a:pt x="27268" y="8038"/>
                </a:lnTo>
                <a:lnTo>
                  <a:pt x="27260" y="8069"/>
                </a:lnTo>
                <a:lnTo>
                  <a:pt x="27252" y="8099"/>
                </a:lnTo>
                <a:lnTo>
                  <a:pt x="27246" y="8130"/>
                </a:lnTo>
                <a:lnTo>
                  <a:pt x="27241" y="8161"/>
                </a:lnTo>
                <a:lnTo>
                  <a:pt x="27236" y="8193"/>
                </a:lnTo>
                <a:lnTo>
                  <a:pt x="27231" y="8224"/>
                </a:lnTo>
                <a:lnTo>
                  <a:pt x="27228" y="8255"/>
                </a:lnTo>
                <a:lnTo>
                  <a:pt x="27226" y="8286"/>
                </a:lnTo>
                <a:lnTo>
                  <a:pt x="27225" y="8318"/>
                </a:lnTo>
                <a:lnTo>
                  <a:pt x="27224" y="8348"/>
                </a:lnTo>
                <a:lnTo>
                  <a:pt x="27225" y="8379"/>
                </a:lnTo>
                <a:lnTo>
                  <a:pt x="27226" y="8409"/>
                </a:lnTo>
                <a:lnTo>
                  <a:pt x="27228" y="8440"/>
                </a:lnTo>
                <a:lnTo>
                  <a:pt x="27231" y="8471"/>
                </a:lnTo>
                <a:lnTo>
                  <a:pt x="27236" y="8500"/>
                </a:lnTo>
                <a:lnTo>
                  <a:pt x="27241" y="8530"/>
                </a:lnTo>
                <a:lnTo>
                  <a:pt x="27247" y="8559"/>
                </a:lnTo>
                <a:lnTo>
                  <a:pt x="27254" y="8588"/>
                </a:lnTo>
                <a:lnTo>
                  <a:pt x="27263" y="8617"/>
                </a:lnTo>
                <a:lnTo>
                  <a:pt x="27271" y="8645"/>
                </a:lnTo>
                <a:lnTo>
                  <a:pt x="27281" y="8674"/>
                </a:lnTo>
                <a:lnTo>
                  <a:pt x="27293" y="8701"/>
                </a:lnTo>
                <a:lnTo>
                  <a:pt x="27304" y="8728"/>
                </a:lnTo>
                <a:lnTo>
                  <a:pt x="27318" y="8754"/>
                </a:lnTo>
                <a:lnTo>
                  <a:pt x="27331" y="8780"/>
                </a:lnTo>
                <a:lnTo>
                  <a:pt x="27347" y="8805"/>
                </a:lnTo>
                <a:lnTo>
                  <a:pt x="27364" y="8830"/>
                </a:lnTo>
                <a:lnTo>
                  <a:pt x="27381" y="8854"/>
                </a:lnTo>
                <a:lnTo>
                  <a:pt x="27399" y="8876"/>
                </a:lnTo>
                <a:lnTo>
                  <a:pt x="27419" y="8899"/>
                </a:lnTo>
                <a:lnTo>
                  <a:pt x="27440" y="8921"/>
                </a:lnTo>
                <a:lnTo>
                  <a:pt x="27462" y="8943"/>
                </a:lnTo>
                <a:lnTo>
                  <a:pt x="27484" y="8963"/>
                </a:lnTo>
                <a:lnTo>
                  <a:pt x="27509" y="8983"/>
                </a:lnTo>
                <a:lnTo>
                  <a:pt x="27534" y="9001"/>
                </a:lnTo>
                <a:lnTo>
                  <a:pt x="27560" y="9019"/>
                </a:lnTo>
                <a:lnTo>
                  <a:pt x="27589" y="9036"/>
                </a:lnTo>
                <a:lnTo>
                  <a:pt x="27618" y="9052"/>
                </a:lnTo>
                <a:lnTo>
                  <a:pt x="27648" y="9067"/>
                </a:lnTo>
                <a:lnTo>
                  <a:pt x="27679" y="9081"/>
                </a:lnTo>
                <a:lnTo>
                  <a:pt x="27711" y="9094"/>
                </a:lnTo>
                <a:lnTo>
                  <a:pt x="27746" y="9106"/>
                </a:lnTo>
                <a:lnTo>
                  <a:pt x="27734" y="9013"/>
                </a:lnTo>
                <a:lnTo>
                  <a:pt x="27730" y="8964"/>
                </a:lnTo>
                <a:lnTo>
                  <a:pt x="27727" y="8916"/>
                </a:lnTo>
                <a:lnTo>
                  <a:pt x="27724" y="8866"/>
                </a:lnTo>
                <a:lnTo>
                  <a:pt x="27722" y="8816"/>
                </a:lnTo>
                <a:lnTo>
                  <a:pt x="27721" y="8767"/>
                </a:lnTo>
                <a:lnTo>
                  <a:pt x="27721" y="8717"/>
                </a:lnTo>
                <a:lnTo>
                  <a:pt x="27722" y="8667"/>
                </a:lnTo>
                <a:lnTo>
                  <a:pt x="27725" y="8617"/>
                </a:lnTo>
                <a:lnTo>
                  <a:pt x="27729" y="8568"/>
                </a:lnTo>
                <a:lnTo>
                  <a:pt x="27734" y="8519"/>
                </a:lnTo>
                <a:lnTo>
                  <a:pt x="27743" y="8472"/>
                </a:lnTo>
                <a:lnTo>
                  <a:pt x="27752" y="8425"/>
                </a:lnTo>
                <a:lnTo>
                  <a:pt x="27763" y="8378"/>
                </a:lnTo>
                <a:lnTo>
                  <a:pt x="27776" y="8333"/>
                </a:lnTo>
                <a:lnTo>
                  <a:pt x="27783" y="8311"/>
                </a:lnTo>
                <a:lnTo>
                  <a:pt x="27792" y="8289"/>
                </a:lnTo>
                <a:lnTo>
                  <a:pt x="27800" y="8268"/>
                </a:lnTo>
                <a:lnTo>
                  <a:pt x="27809" y="8247"/>
                </a:lnTo>
                <a:lnTo>
                  <a:pt x="27820" y="8226"/>
                </a:lnTo>
                <a:lnTo>
                  <a:pt x="27829" y="8206"/>
                </a:lnTo>
                <a:lnTo>
                  <a:pt x="27840" y="8185"/>
                </a:lnTo>
                <a:lnTo>
                  <a:pt x="27852" y="8167"/>
                </a:lnTo>
                <a:lnTo>
                  <a:pt x="27864" y="8148"/>
                </a:lnTo>
                <a:lnTo>
                  <a:pt x="27877" y="8129"/>
                </a:lnTo>
                <a:lnTo>
                  <a:pt x="27890" y="8112"/>
                </a:lnTo>
                <a:lnTo>
                  <a:pt x="27905" y="8094"/>
                </a:lnTo>
                <a:lnTo>
                  <a:pt x="27921" y="8077"/>
                </a:lnTo>
                <a:lnTo>
                  <a:pt x="27936" y="8061"/>
                </a:lnTo>
                <a:lnTo>
                  <a:pt x="27953" y="8045"/>
                </a:lnTo>
                <a:lnTo>
                  <a:pt x="27970" y="8029"/>
                </a:lnTo>
                <a:lnTo>
                  <a:pt x="27987" y="8015"/>
                </a:lnTo>
                <a:lnTo>
                  <a:pt x="28006" y="8001"/>
                </a:lnTo>
                <a:lnTo>
                  <a:pt x="28026" y="7988"/>
                </a:lnTo>
                <a:lnTo>
                  <a:pt x="28047" y="7975"/>
                </a:lnTo>
                <a:lnTo>
                  <a:pt x="28067" y="7963"/>
                </a:lnTo>
                <a:lnTo>
                  <a:pt x="28089" y="7951"/>
                </a:lnTo>
                <a:lnTo>
                  <a:pt x="28112" y="7941"/>
                </a:lnTo>
                <a:lnTo>
                  <a:pt x="28136" y="7931"/>
                </a:lnTo>
                <a:lnTo>
                  <a:pt x="28160" y="7922"/>
                </a:lnTo>
                <a:lnTo>
                  <a:pt x="28186" y="7914"/>
                </a:lnTo>
                <a:lnTo>
                  <a:pt x="28212" y="7906"/>
                </a:lnTo>
                <a:lnTo>
                  <a:pt x="28240" y="7899"/>
                </a:lnTo>
                <a:lnTo>
                  <a:pt x="28268" y="7893"/>
                </a:lnTo>
                <a:lnTo>
                  <a:pt x="28298" y="7889"/>
                </a:lnTo>
                <a:lnTo>
                  <a:pt x="28328" y="7885"/>
                </a:lnTo>
                <a:lnTo>
                  <a:pt x="28358" y="7880"/>
                </a:lnTo>
                <a:lnTo>
                  <a:pt x="28384" y="7882"/>
                </a:lnTo>
                <a:lnTo>
                  <a:pt x="28410" y="7883"/>
                </a:lnTo>
                <a:lnTo>
                  <a:pt x="28435" y="7884"/>
                </a:lnTo>
                <a:lnTo>
                  <a:pt x="28460" y="7887"/>
                </a:lnTo>
                <a:lnTo>
                  <a:pt x="28485" y="7890"/>
                </a:lnTo>
                <a:lnTo>
                  <a:pt x="28510" y="7893"/>
                </a:lnTo>
                <a:lnTo>
                  <a:pt x="28535" y="7898"/>
                </a:lnTo>
                <a:lnTo>
                  <a:pt x="28559" y="7903"/>
                </a:lnTo>
                <a:lnTo>
                  <a:pt x="28583" y="7909"/>
                </a:lnTo>
                <a:lnTo>
                  <a:pt x="28607" y="7915"/>
                </a:lnTo>
                <a:lnTo>
                  <a:pt x="28630" y="7922"/>
                </a:lnTo>
                <a:lnTo>
                  <a:pt x="28654" y="7929"/>
                </a:lnTo>
                <a:lnTo>
                  <a:pt x="28676" y="7938"/>
                </a:lnTo>
                <a:lnTo>
                  <a:pt x="28699" y="7947"/>
                </a:lnTo>
                <a:lnTo>
                  <a:pt x="28721" y="7956"/>
                </a:lnTo>
                <a:lnTo>
                  <a:pt x="28743" y="7966"/>
                </a:lnTo>
                <a:lnTo>
                  <a:pt x="28765" y="7976"/>
                </a:lnTo>
                <a:lnTo>
                  <a:pt x="28787" y="7988"/>
                </a:lnTo>
                <a:lnTo>
                  <a:pt x="28808" y="7999"/>
                </a:lnTo>
                <a:lnTo>
                  <a:pt x="28828" y="8012"/>
                </a:lnTo>
                <a:lnTo>
                  <a:pt x="28869" y="8038"/>
                </a:lnTo>
                <a:lnTo>
                  <a:pt x="28908" y="8065"/>
                </a:lnTo>
                <a:lnTo>
                  <a:pt x="28945" y="8095"/>
                </a:lnTo>
                <a:lnTo>
                  <a:pt x="28981" y="8126"/>
                </a:lnTo>
                <a:lnTo>
                  <a:pt x="29016" y="8159"/>
                </a:lnTo>
                <a:lnTo>
                  <a:pt x="29048" y="8195"/>
                </a:lnTo>
                <a:lnTo>
                  <a:pt x="29078" y="8231"/>
                </a:lnTo>
                <a:lnTo>
                  <a:pt x="29107" y="8270"/>
                </a:lnTo>
                <a:lnTo>
                  <a:pt x="29134" y="8309"/>
                </a:lnTo>
                <a:lnTo>
                  <a:pt x="29159" y="8351"/>
                </a:lnTo>
                <a:lnTo>
                  <a:pt x="29182" y="8394"/>
                </a:lnTo>
                <a:lnTo>
                  <a:pt x="29202" y="8436"/>
                </a:lnTo>
                <a:lnTo>
                  <a:pt x="29221" y="8481"/>
                </a:lnTo>
                <a:lnTo>
                  <a:pt x="29229" y="8504"/>
                </a:lnTo>
                <a:lnTo>
                  <a:pt x="29238" y="8527"/>
                </a:lnTo>
                <a:lnTo>
                  <a:pt x="29245" y="8551"/>
                </a:lnTo>
                <a:lnTo>
                  <a:pt x="29251" y="8574"/>
                </a:lnTo>
                <a:lnTo>
                  <a:pt x="29257" y="8598"/>
                </a:lnTo>
                <a:lnTo>
                  <a:pt x="29263" y="8621"/>
                </a:lnTo>
                <a:lnTo>
                  <a:pt x="29268" y="8645"/>
                </a:lnTo>
                <a:lnTo>
                  <a:pt x="29272" y="8670"/>
                </a:lnTo>
                <a:lnTo>
                  <a:pt x="29275" y="8694"/>
                </a:lnTo>
                <a:lnTo>
                  <a:pt x="29278" y="8719"/>
                </a:lnTo>
                <a:lnTo>
                  <a:pt x="29280" y="8744"/>
                </a:lnTo>
                <a:lnTo>
                  <a:pt x="29282" y="8769"/>
                </a:lnTo>
                <a:lnTo>
                  <a:pt x="29283" y="8794"/>
                </a:lnTo>
                <a:lnTo>
                  <a:pt x="29283" y="8820"/>
                </a:lnTo>
                <a:lnTo>
                  <a:pt x="29283" y="8845"/>
                </a:lnTo>
                <a:lnTo>
                  <a:pt x="29282" y="8871"/>
                </a:lnTo>
                <a:lnTo>
                  <a:pt x="29280" y="8897"/>
                </a:lnTo>
                <a:lnTo>
                  <a:pt x="29278" y="8922"/>
                </a:lnTo>
                <a:lnTo>
                  <a:pt x="29271" y="8974"/>
                </a:lnTo>
                <a:lnTo>
                  <a:pt x="29262" y="9024"/>
                </a:lnTo>
                <a:lnTo>
                  <a:pt x="29251" y="9074"/>
                </a:lnTo>
                <a:lnTo>
                  <a:pt x="29238" y="9123"/>
                </a:lnTo>
                <a:lnTo>
                  <a:pt x="29223" y="9171"/>
                </a:lnTo>
                <a:lnTo>
                  <a:pt x="29206" y="9219"/>
                </a:lnTo>
                <a:lnTo>
                  <a:pt x="29188" y="9265"/>
                </a:lnTo>
                <a:lnTo>
                  <a:pt x="29167" y="9310"/>
                </a:lnTo>
                <a:lnTo>
                  <a:pt x="29144" y="9355"/>
                </a:lnTo>
                <a:lnTo>
                  <a:pt x="29120" y="9398"/>
                </a:lnTo>
                <a:lnTo>
                  <a:pt x="29094" y="9441"/>
                </a:lnTo>
                <a:lnTo>
                  <a:pt x="29067" y="9481"/>
                </a:lnTo>
                <a:lnTo>
                  <a:pt x="29038" y="9522"/>
                </a:lnTo>
                <a:lnTo>
                  <a:pt x="29006" y="9560"/>
                </a:lnTo>
                <a:lnTo>
                  <a:pt x="28974" y="9599"/>
                </a:lnTo>
                <a:lnTo>
                  <a:pt x="28941" y="9635"/>
                </a:lnTo>
                <a:lnTo>
                  <a:pt x="28905" y="9671"/>
                </a:lnTo>
                <a:lnTo>
                  <a:pt x="28869" y="9704"/>
                </a:lnTo>
                <a:lnTo>
                  <a:pt x="28831" y="9737"/>
                </a:lnTo>
                <a:lnTo>
                  <a:pt x="28792" y="9768"/>
                </a:lnTo>
                <a:lnTo>
                  <a:pt x="28751" y="9798"/>
                </a:lnTo>
                <a:lnTo>
                  <a:pt x="28710" y="9827"/>
                </a:lnTo>
                <a:lnTo>
                  <a:pt x="28666" y="9854"/>
                </a:lnTo>
                <a:lnTo>
                  <a:pt x="28622" y="9879"/>
                </a:lnTo>
                <a:lnTo>
                  <a:pt x="28578" y="9903"/>
                </a:lnTo>
                <a:lnTo>
                  <a:pt x="28532" y="9926"/>
                </a:lnTo>
                <a:lnTo>
                  <a:pt x="28484" y="9946"/>
                </a:lnTo>
                <a:lnTo>
                  <a:pt x="28436" y="9965"/>
                </a:lnTo>
                <a:lnTo>
                  <a:pt x="28387" y="9983"/>
                </a:lnTo>
                <a:lnTo>
                  <a:pt x="28337" y="9999"/>
                </a:lnTo>
                <a:lnTo>
                  <a:pt x="28287" y="10013"/>
                </a:lnTo>
                <a:lnTo>
                  <a:pt x="28236" y="10025"/>
                </a:lnTo>
                <a:lnTo>
                  <a:pt x="28189" y="10031"/>
                </a:lnTo>
                <a:lnTo>
                  <a:pt x="28143" y="10035"/>
                </a:lnTo>
                <a:lnTo>
                  <a:pt x="28098" y="10038"/>
                </a:lnTo>
                <a:lnTo>
                  <a:pt x="28052" y="10040"/>
                </a:lnTo>
                <a:lnTo>
                  <a:pt x="28006" y="10041"/>
                </a:lnTo>
                <a:lnTo>
                  <a:pt x="27960" y="10040"/>
                </a:lnTo>
                <a:lnTo>
                  <a:pt x="27915" y="10039"/>
                </a:lnTo>
                <a:lnTo>
                  <a:pt x="27870" y="10036"/>
                </a:lnTo>
                <a:lnTo>
                  <a:pt x="27825" y="10033"/>
                </a:lnTo>
                <a:lnTo>
                  <a:pt x="27780" y="10028"/>
                </a:lnTo>
                <a:lnTo>
                  <a:pt x="27735" y="10021"/>
                </a:lnTo>
                <a:lnTo>
                  <a:pt x="27691" y="10014"/>
                </a:lnTo>
                <a:lnTo>
                  <a:pt x="27647" y="10005"/>
                </a:lnTo>
                <a:lnTo>
                  <a:pt x="27602" y="9995"/>
                </a:lnTo>
                <a:lnTo>
                  <a:pt x="27559" y="9984"/>
                </a:lnTo>
                <a:lnTo>
                  <a:pt x="27516" y="9972"/>
                </a:lnTo>
                <a:lnTo>
                  <a:pt x="27473" y="9958"/>
                </a:lnTo>
                <a:lnTo>
                  <a:pt x="27430" y="9943"/>
                </a:lnTo>
                <a:lnTo>
                  <a:pt x="27388" y="9928"/>
                </a:lnTo>
                <a:lnTo>
                  <a:pt x="27346" y="9910"/>
                </a:lnTo>
                <a:lnTo>
                  <a:pt x="27305" y="9891"/>
                </a:lnTo>
                <a:lnTo>
                  <a:pt x="27265" y="9871"/>
                </a:lnTo>
                <a:lnTo>
                  <a:pt x="27224" y="9850"/>
                </a:lnTo>
                <a:lnTo>
                  <a:pt x="27185" y="9828"/>
                </a:lnTo>
                <a:lnTo>
                  <a:pt x="27145" y="9803"/>
                </a:lnTo>
                <a:lnTo>
                  <a:pt x="27107" y="9778"/>
                </a:lnTo>
                <a:lnTo>
                  <a:pt x="27068" y="9751"/>
                </a:lnTo>
                <a:lnTo>
                  <a:pt x="27031" y="9723"/>
                </a:lnTo>
                <a:lnTo>
                  <a:pt x="26994" y="9693"/>
                </a:lnTo>
                <a:lnTo>
                  <a:pt x="26958" y="9662"/>
                </a:lnTo>
                <a:lnTo>
                  <a:pt x="26922" y="9630"/>
                </a:lnTo>
                <a:lnTo>
                  <a:pt x="26888" y="9597"/>
                </a:lnTo>
                <a:lnTo>
                  <a:pt x="26854" y="9559"/>
                </a:lnTo>
                <a:lnTo>
                  <a:pt x="26821" y="9521"/>
                </a:lnTo>
                <a:lnTo>
                  <a:pt x="26790" y="9482"/>
                </a:lnTo>
                <a:lnTo>
                  <a:pt x="26761" y="9443"/>
                </a:lnTo>
                <a:lnTo>
                  <a:pt x="26732" y="9403"/>
                </a:lnTo>
                <a:lnTo>
                  <a:pt x="26705" y="9364"/>
                </a:lnTo>
                <a:lnTo>
                  <a:pt x="26679" y="9323"/>
                </a:lnTo>
                <a:lnTo>
                  <a:pt x="26655" y="9282"/>
                </a:lnTo>
                <a:lnTo>
                  <a:pt x="26631" y="9241"/>
                </a:lnTo>
                <a:lnTo>
                  <a:pt x="26609" y="9199"/>
                </a:lnTo>
                <a:lnTo>
                  <a:pt x="26588" y="9157"/>
                </a:lnTo>
                <a:lnTo>
                  <a:pt x="26568" y="9115"/>
                </a:lnTo>
                <a:lnTo>
                  <a:pt x="26551" y="9073"/>
                </a:lnTo>
                <a:lnTo>
                  <a:pt x="26533" y="9029"/>
                </a:lnTo>
                <a:lnTo>
                  <a:pt x="26517" y="8987"/>
                </a:lnTo>
                <a:lnTo>
                  <a:pt x="26503" y="8943"/>
                </a:lnTo>
                <a:lnTo>
                  <a:pt x="26489" y="8900"/>
                </a:lnTo>
                <a:lnTo>
                  <a:pt x="26477" y="8857"/>
                </a:lnTo>
                <a:lnTo>
                  <a:pt x="26466" y="8812"/>
                </a:lnTo>
                <a:lnTo>
                  <a:pt x="26456" y="8768"/>
                </a:lnTo>
                <a:lnTo>
                  <a:pt x="26448" y="8723"/>
                </a:lnTo>
                <a:lnTo>
                  <a:pt x="26440" y="8680"/>
                </a:lnTo>
                <a:lnTo>
                  <a:pt x="26434" y="8635"/>
                </a:lnTo>
                <a:lnTo>
                  <a:pt x="26429" y="8590"/>
                </a:lnTo>
                <a:lnTo>
                  <a:pt x="26425" y="8546"/>
                </a:lnTo>
                <a:lnTo>
                  <a:pt x="26422" y="8501"/>
                </a:lnTo>
                <a:lnTo>
                  <a:pt x="26421" y="8456"/>
                </a:lnTo>
                <a:lnTo>
                  <a:pt x="26419" y="8412"/>
                </a:lnTo>
                <a:lnTo>
                  <a:pt x="26419" y="8368"/>
                </a:lnTo>
                <a:lnTo>
                  <a:pt x="26422" y="8323"/>
                </a:lnTo>
                <a:lnTo>
                  <a:pt x="26425" y="8278"/>
                </a:lnTo>
                <a:lnTo>
                  <a:pt x="26428" y="8233"/>
                </a:lnTo>
                <a:lnTo>
                  <a:pt x="26433" y="8189"/>
                </a:lnTo>
                <a:lnTo>
                  <a:pt x="26439" y="8145"/>
                </a:lnTo>
                <a:lnTo>
                  <a:pt x="26445" y="8100"/>
                </a:lnTo>
                <a:lnTo>
                  <a:pt x="26454" y="8056"/>
                </a:lnTo>
                <a:lnTo>
                  <a:pt x="26463" y="8013"/>
                </a:lnTo>
                <a:lnTo>
                  <a:pt x="26473" y="7969"/>
                </a:lnTo>
                <a:lnTo>
                  <a:pt x="26484" y="7925"/>
                </a:lnTo>
                <a:lnTo>
                  <a:pt x="26497" y="7882"/>
                </a:lnTo>
                <a:lnTo>
                  <a:pt x="26509" y="7839"/>
                </a:lnTo>
                <a:lnTo>
                  <a:pt x="26524" y="7796"/>
                </a:lnTo>
                <a:lnTo>
                  <a:pt x="26539" y="7754"/>
                </a:lnTo>
                <a:lnTo>
                  <a:pt x="26555" y="7711"/>
                </a:lnTo>
                <a:lnTo>
                  <a:pt x="26571" y="7669"/>
                </a:lnTo>
                <a:lnTo>
                  <a:pt x="26590" y="7628"/>
                </a:lnTo>
                <a:lnTo>
                  <a:pt x="26609" y="7587"/>
                </a:lnTo>
                <a:lnTo>
                  <a:pt x="26629" y="7546"/>
                </a:lnTo>
                <a:lnTo>
                  <a:pt x="26650" y="7506"/>
                </a:lnTo>
                <a:lnTo>
                  <a:pt x="26671" y="7465"/>
                </a:lnTo>
                <a:lnTo>
                  <a:pt x="26694" y="7426"/>
                </a:lnTo>
                <a:lnTo>
                  <a:pt x="26718" y="7387"/>
                </a:lnTo>
                <a:lnTo>
                  <a:pt x="26743" y="7349"/>
                </a:lnTo>
                <a:lnTo>
                  <a:pt x="26768" y="7310"/>
                </a:lnTo>
                <a:lnTo>
                  <a:pt x="26795" y="7273"/>
                </a:lnTo>
                <a:lnTo>
                  <a:pt x="26822" y="7236"/>
                </a:lnTo>
                <a:lnTo>
                  <a:pt x="26850" y="7200"/>
                </a:lnTo>
                <a:lnTo>
                  <a:pt x="26880" y="7163"/>
                </a:lnTo>
                <a:lnTo>
                  <a:pt x="26910" y="7128"/>
                </a:lnTo>
                <a:lnTo>
                  <a:pt x="26940" y="7094"/>
                </a:lnTo>
                <a:lnTo>
                  <a:pt x="26971" y="7060"/>
                </a:lnTo>
                <a:lnTo>
                  <a:pt x="27005" y="7027"/>
                </a:lnTo>
                <a:lnTo>
                  <a:pt x="27038" y="6994"/>
                </a:lnTo>
                <a:lnTo>
                  <a:pt x="27071" y="6962"/>
                </a:lnTo>
                <a:lnTo>
                  <a:pt x="27107" y="6933"/>
                </a:lnTo>
                <a:lnTo>
                  <a:pt x="27141" y="6906"/>
                </a:lnTo>
                <a:lnTo>
                  <a:pt x="27176" y="6880"/>
                </a:lnTo>
                <a:lnTo>
                  <a:pt x="27212" y="6854"/>
                </a:lnTo>
                <a:lnTo>
                  <a:pt x="27248" y="6829"/>
                </a:lnTo>
                <a:lnTo>
                  <a:pt x="27285" y="6805"/>
                </a:lnTo>
                <a:lnTo>
                  <a:pt x="27321" y="6782"/>
                </a:lnTo>
                <a:lnTo>
                  <a:pt x="27357" y="6761"/>
                </a:lnTo>
                <a:lnTo>
                  <a:pt x="27395" y="6740"/>
                </a:lnTo>
                <a:lnTo>
                  <a:pt x="27432" y="6719"/>
                </a:lnTo>
                <a:lnTo>
                  <a:pt x="27470" y="6699"/>
                </a:lnTo>
                <a:lnTo>
                  <a:pt x="27508" y="6681"/>
                </a:lnTo>
                <a:lnTo>
                  <a:pt x="27546" y="6663"/>
                </a:lnTo>
                <a:lnTo>
                  <a:pt x="27584" y="6646"/>
                </a:lnTo>
                <a:lnTo>
                  <a:pt x="27623" y="6630"/>
                </a:lnTo>
                <a:lnTo>
                  <a:pt x="27662" y="6615"/>
                </a:lnTo>
                <a:lnTo>
                  <a:pt x="27701" y="6600"/>
                </a:lnTo>
                <a:lnTo>
                  <a:pt x="27741" y="6587"/>
                </a:lnTo>
                <a:lnTo>
                  <a:pt x="27780" y="6573"/>
                </a:lnTo>
                <a:lnTo>
                  <a:pt x="27820" y="6562"/>
                </a:lnTo>
                <a:lnTo>
                  <a:pt x="27859" y="6550"/>
                </a:lnTo>
                <a:lnTo>
                  <a:pt x="27899" y="6540"/>
                </a:lnTo>
                <a:lnTo>
                  <a:pt x="27939" y="6531"/>
                </a:lnTo>
                <a:lnTo>
                  <a:pt x="27980" y="6521"/>
                </a:lnTo>
                <a:lnTo>
                  <a:pt x="28020" y="6514"/>
                </a:lnTo>
                <a:lnTo>
                  <a:pt x="28060" y="6507"/>
                </a:lnTo>
                <a:lnTo>
                  <a:pt x="28101" y="6499"/>
                </a:lnTo>
                <a:lnTo>
                  <a:pt x="28141" y="6494"/>
                </a:lnTo>
                <a:lnTo>
                  <a:pt x="28182" y="6489"/>
                </a:lnTo>
                <a:lnTo>
                  <a:pt x="28223" y="6485"/>
                </a:lnTo>
                <a:lnTo>
                  <a:pt x="28264" y="6482"/>
                </a:lnTo>
                <a:lnTo>
                  <a:pt x="28305" y="6480"/>
                </a:lnTo>
                <a:lnTo>
                  <a:pt x="28345" y="6478"/>
                </a:lnTo>
                <a:lnTo>
                  <a:pt x="28387" y="6477"/>
                </a:lnTo>
                <a:lnTo>
                  <a:pt x="28428" y="6477"/>
                </a:lnTo>
                <a:lnTo>
                  <a:pt x="28468" y="6477"/>
                </a:lnTo>
                <a:lnTo>
                  <a:pt x="28510" y="6479"/>
                </a:lnTo>
                <a:lnTo>
                  <a:pt x="28550" y="6481"/>
                </a:lnTo>
                <a:lnTo>
                  <a:pt x="28592" y="6483"/>
                </a:lnTo>
                <a:lnTo>
                  <a:pt x="28633" y="6486"/>
                </a:lnTo>
                <a:lnTo>
                  <a:pt x="28673" y="6490"/>
                </a:lnTo>
                <a:lnTo>
                  <a:pt x="28715" y="6495"/>
                </a:lnTo>
                <a:lnTo>
                  <a:pt x="28756" y="6501"/>
                </a:lnTo>
                <a:lnTo>
                  <a:pt x="28796" y="6508"/>
                </a:lnTo>
                <a:lnTo>
                  <a:pt x="28837" y="6514"/>
                </a:lnTo>
                <a:lnTo>
                  <a:pt x="28877" y="6522"/>
                </a:lnTo>
                <a:lnTo>
                  <a:pt x="28918" y="6531"/>
                </a:lnTo>
                <a:lnTo>
                  <a:pt x="28959" y="6540"/>
                </a:lnTo>
                <a:lnTo>
                  <a:pt x="28999" y="6549"/>
                </a:lnTo>
                <a:lnTo>
                  <a:pt x="29040" y="6560"/>
                </a:lnTo>
                <a:lnTo>
                  <a:pt x="29079" y="6571"/>
                </a:lnTo>
                <a:lnTo>
                  <a:pt x="29119" y="6584"/>
                </a:lnTo>
                <a:lnTo>
                  <a:pt x="29159" y="6596"/>
                </a:lnTo>
                <a:lnTo>
                  <a:pt x="29199" y="6610"/>
                </a:lnTo>
                <a:lnTo>
                  <a:pt x="29239" y="6623"/>
                </a:lnTo>
                <a:lnTo>
                  <a:pt x="29277" y="6638"/>
                </a:lnTo>
                <a:lnTo>
                  <a:pt x="29317" y="6653"/>
                </a:lnTo>
                <a:lnTo>
                  <a:pt x="29355" y="6669"/>
                </a:lnTo>
                <a:lnTo>
                  <a:pt x="29395" y="6686"/>
                </a:lnTo>
                <a:lnTo>
                  <a:pt x="29432" y="6703"/>
                </a:lnTo>
                <a:lnTo>
                  <a:pt x="29471" y="6721"/>
                </a:lnTo>
                <a:lnTo>
                  <a:pt x="29509" y="6740"/>
                </a:lnTo>
                <a:lnTo>
                  <a:pt x="29547" y="6759"/>
                </a:lnTo>
                <a:lnTo>
                  <a:pt x="29584" y="6778"/>
                </a:lnTo>
                <a:lnTo>
                  <a:pt x="29619" y="6799"/>
                </a:lnTo>
                <a:lnTo>
                  <a:pt x="29652" y="6819"/>
                </a:lnTo>
                <a:lnTo>
                  <a:pt x="29685" y="6841"/>
                </a:lnTo>
                <a:lnTo>
                  <a:pt x="29717" y="6863"/>
                </a:lnTo>
                <a:lnTo>
                  <a:pt x="29750" y="6884"/>
                </a:lnTo>
                <a:lnTo>
                  <a:pt x="29781" y="6906"/>
                </a:lnTo>
                <a:lnTo>
                  <a:pt x="29812" y="6929"/>
                </a:lnTo>
                <a:lnTo>
                  <a:pt x="29842" y="6953"/>
                </a:lnTo>
                <a:lnTo>
                  <a:pt x="29873" y="6977"/>
                </a:lnTo>
                <a:lnTo>
                  <a:pt x="29902" y="7001"/>
                </a:lnTo>
                <a:lnTo>
                  <a:pt x="29931" y="7025"/>
                </a:lnTo>
                <a:lnTo>
                  <a:pt x="29959" y="7050"/>
                </a:lnTo>
                <a:lnTo>
                  <a:pt x="29987" y="7075"/>
                </a:lnTo>
                <a:lnTo>
                  <a:pt x="30014" y="7101"/>
                </a:lnTo>
                <a:lnTo>
                  <a:pt x="30041" y="7127"/>
                </a:lnTo>
                <a:lnTo>
                  <a:pt x="30067" y="7153"/>
                </a:lnTo>
                <a:lnTo>
                  <a:pt x="30118" y="7207"/>
                </a:lnTo>
                <a:lnTo>
                  <a:pt x="30167" y="7261"/>
                </a:lnTo>
                <a:lnTo>
                  <a:pt x="30213" y="7317"/>
                </a:lnTo>
                <a:lnTo>
                  <a:pt x="30258" y="7376"/>
                </a:lnTo>
                <a:lnTo>
                  <a:pt x="30300" y="7434"/>
                </a:lnTo>
                <a:lnTo>
                  <a:pt x="30341" y="7494"/>
                </a:lnTo>
                <a:lnTo>
                  <a:pt x="30379" y="7555"/>
                </a:lnTo>
                <a:lnTo>
                  <a:pt x="30415" y="7617"/>
                </a:lnTo>
                <a:lnTo>
                  <a:pt x="30449" y="7680"/>
                </a:lnTo>
                <a:lnTo>
                  <a:pt x="30482" y="7744"/>
                </a:lnTo>
                <a:lnTo>
                  <a:pt x="30512" y="7809"/>
                </a:lnTo>
                <a:lnTo>
                  <a:pt x="30540" y="7874"/>
                </a:lnTo>
                <a:lnTo>
                  <a:pt x="30566" y="7941"/>
                </a:lnTo>
                <a:lnTo>
                  <a:pt x="30590" y="8007"/>
                </a:lnTo>
                <a:lnTo>
                  <a:pt x="30612" y="8075"/>
                </a:lnTo>
                <a:lnTo>
                  <a:pt x="30632" y="8144"/>
                </a:lnTo>
                <a:lnTo>
                  <a:pt x="30649" y="8212"/>
                </a:lnTo>
                <a:lnTo>
                  <a:pt x="30665" y="8282"/>
                </a:lnTo>
                <a:lnTo>
                  <a:pt x="30678" y="8352"/>
                </a:lnTo>
                <a:lnTo>
                  <a:pt x="30691" y="8423"/>
                </a:lnTo>
                <a:lnTo>
                  <a:pt x="30700" y="8493"/>
                </a:lnTo>
                <a:lnTo>
                  <a:pt x="30709" y="8565"/>
                </a:lnTo>
                <a:lnTo>
                  <a:pt x="30714" y="8636"/>
                </a:lnTo>
                <a:lnTo>
                  <a:pt x="30718" y="8708"/>
                </a:lnTo>
                <a:lnTo>
                  <a:pt x="30720" y="8780"/>
                </a:lnTo>
                <a:lnTo>
                  <a:pt x="30720" y="8853"/>
                </a:lnTo>
                <a:lnTo>
                  <a:pt x="30718" y="8924"/>
                </a:lnTo>
                <a:lnTo>
                  <a:pt x="30714" y="8996"/>
                </a:lnTo>
                <a:lnTo>
                  <a:pt x="30708" y="9068"/>
                </a:lnTo>
                <a:lnTo>
                  <a:pt x="30700" y="9141"/>
                </a:lnTo>
                <a:lnTo>
                  <a:pt x="30690" y="9213"/>
                </a:lnTo>
                <a:lnTo>
                  <a:pt x="30678" y="9284"/>
                </a:lnTo>
                <a:lnTo>
                  <a:pt x="30665" y="9355"/>
                </a:lnTo>
                <a:lnTo>
                  <a:pt x="30649" y="9427"/>
                </a:lnTo>
                <a:lnTo>
                  <a:pt x="30632" y="9498"/>
                </a:lnTo>
                <a:lnTo>
                  <a:pt x="30612" y="9569"/>
                </a:lnTo>
                <a:lnTo>
                  <a:pt x="30590" y="9638"/>
                </a:lnTo>
                <a:lnTo>
                  <a:pt x="30567" y="9708"/>
                </a:lnTo>
                <a:lnTo>
                  <a:pt x="30542" y="9777"/>
                </a:lnTo>
                <a:lnTo>
                  <a:pt x="30515" y="9845"/>
                </a:lnTo>
                <a:lnTo>
                  <a:pt x="30486" y="9913"/>
                </a:lnTo>
                <a:lnTo>
                  <a:pt x="30456" y="9981"/>
                </a:lnTo>
                <a:lnTo>
                  <a:pt x="30422" y="10047"/>
                </a:lnTo>
                <a:lnTo>
                  <a:pt x="30388" y="10113"/>
                </a:lnTo>
                <a:lnTo>
                  <a:pt x="30351" y="10177"/>
                </a:lnTo>
                <a:lnTo>
                  <a:pt x="30313" y="10242"/>
                </a:lnTo>
                <a:lnTo>
                  <a:pt x="30273" y="10304"/>
                </a:lnTo>
                <a:lnTo>
                  <a:pt x="30231" y="10367"/>
                </a:lnTo>
                <a:lnTo>
                  <a:pt x="30187" y="10428"/>
                </a:lnTo>
                <a:lnTo>
                  <a:pt x="30141" y="10488"/>
                </a:lnTo>
                <a:lnTo>
                  <a:pt x="30094" y="10547"/>
                </a:lnTo>
                <a:lnTo>
                  <a:pt x="30044" y="10604"/>
                </a:lnTo>
                <a:lnTo>
                  <a:pt x="29993" y="10660"/>
                </a:lnTo>
                <a:lnTo>
                  <a:pt x="29940" y="10715"/>
                </a:lnTo>
                <a:lnTo>
                  <a:pt x="29886" y="10770"/>
                </a:lnTo>
                <a:lnTo>
                  <a:pt x="29829" y="10822"/>
                </a:lnTo>
                <a:lnTo>
                  <a:pt x="29775" y="10867"/>
                </a:lnTo>
                <a:lnTo>
                  <a:pt x="29719" y="10911"/>
                </a:lnTo>
                <a:lnTo>
                  <a:pt x="29662" y="10953"/>
                </a:lnTo>
                <a:lnTo>
                  <a:pt x="29605" y="10993"/>
                </a:lnTo>
                <a:lnTo>
                  <a:pt x="29548" y="11032"/>
                </a:lnTo>
                <a:lnTo>
                  <a:pt x="29489" y="11068"/>
                </a:lnTo>
                <a:lnTo>
                  <a:pt x="29431" y="11105"/>
                </a:lnTo>
                <a:lnTo>
                  <a:pt x="29372" y="11138"/>
                </a:lnTo>
                <a:lnTo>
                  <a:pt x="29311" y="11170"/>
                </a:lnTo>
                <a:lnTo>
                  <a:pt x="29251" y="11201"/>
                </a:lnTo>
                <a:lnTo>
                  <a:pt x="29191" y="11231"/>
                </a:lnTo>
                <a:lnTo>
                  <a:pt x="29129" y="11259"/>
                </a:lnTo>
                <a:lnTo>
                  <a:pt x="29068" y="11285"/>
                </a:lnTo>
                <a:lnTo>
                  <a:pt x="29005" y="11310"/>
                </a:lnTo>
                <a:lnTo>
                  <a:pt x="28943" y="11333"/>
                </a:lnTo>
                <a:lnTo>
                  <a:pt x="28880" y="11353"/>
                </a:lnTo>
                <a:lnTo>
                  <a:pt x="28817" y="11374"/>
                </a:lnTo>
                <a:lnTo>
                  <a:pt x="28753" y="11392"/>
                </a:lnTo>
                <a:lnTo>
                  <a:pt x="28689" y="11410"/>
                </a:lnTo>
                <a:lnTo>
                  <a:pt x="28625" y="11424"/>
                </a:lnTo>
                <a:lnTo>
                  <a:pt x="28561" y="11439"/>
                </a:lnTo>
                <a:lnTo>
                  <a:pt x="28496" y="11451"/>
                </a:lnTo>
                <a:lnTo>
                  <a:pt x="28431" y="11462"/>
                </a:lnTo>
                <a:lnTo>
                  <a:pt x="28366" y="11471"/>
                </a:lnTo>
                <a:lnTo>
                  <a:pt x="28301" y="11479"/>
                </a:lnTo>
                <a:lnTo>
                  <a:pt x="28236" y="11486"/>
                </a:lnTo>
                <a:lnTo>
                  <a:pt x="28170" y="11490"/>
                </a:lnTo>
                <a:lnTo>
                  <a:pt x="28105" y="11494"/>
                </a:lnTo>
                <a:lnTo>
                  <a:pt x="28039" y="11496"/>
                </a:lnTo>
                <a:lnTo>
                  <a:pt x="27974" y="11496"/>
                </a:lnTo>
                <a:lnTo>
                  <a:pt x="27908" y="11495"/>
                </a:lnTo>
                <a:lnTo>
                  <a:pt x="27843" y="11493"/>
                </a:lnTo>
                <a:lnTo>
                  <a:pt x="27777" y="11489"/>
                </a:lnTo>
                <a:lnTo>
                  <a:pt x="27711" y="11484"/>
                </a:lnTo>
                <a:lnTo>
                  <a:pt x="27646" y="11476"/>
                </a:lnTo>
                <a:lnTo>
                  <a:pt x="27580" y="11468"/>
                </a:lnTo>
                <a:lnTo>
                  <a:pt x="27516" y="11459"/>
                </a:lnTo>
                <a:lnTo>
                  <a:pt x="27450" y="11447"/>
                </a:lnTo>
                <a:lnTo>
                  <a:pt x="27386" y="11435"/>
                </a:lnTo>
                <a:lnTo>
                  <a:pt x="27320" y="11421"/>
                </a:lnTo>
                <a:lnTo>
                  <a:pt x="27255" y="11405"/>
                </a:lnTo>
                <a:lnTo>
                  <a:pt x="27192" y="11389"/>
                </a:lnTo>
                <a:lnTo>
                  <a:pt x="27127" y="11371"/>
                </a:lnTo>
                <a:lnTo>
                  <a:pt x="27064" y="11351"/>
                </a:lnTo>
                <a:lnTo>
                  <a:pt x="27000" y="11331"/>
                </a:lnTo>
                <a:lnTo>
                  <a:pt x="26937" y="11308"/>
                </a:lnTo>
                <a:lnTo>
                  <a:pt x="26874" y="11284"/>
                </a:lnTo>
                <a:lnTo>
                  <a:pt x="26812" y="11259"/>
                </a:lnTo>
                <a:lnTo>
                  <a:pt x="26751" y="11233"/>
                </a:lnTo>
                <a:lnTo>
                  <a:pt x="26689" y="11205"/>
                </a:lnTo>
                <a:lnTo>
                  <a:pt x="26628" y="11175"/>
                </a:lnTo>
                <a:lnTo>
                  <a:pt x="26567" y="11144"/>
                </a:lnTo>
                <a:lnTo>
                  <a:pt x="26507" y="11113"/>
                </a:lnTo>
                <a:lnTo>
                  <a:pt x="26448" y="11080"/>
                </a:lnTo>
                <a:lnTo>
                  <a:pt x="26388" y="11044"/>
                </a:lnTo>
                <a:lnTo>
                  <a:pt x="26330" y="11009"/>
                </a:lnTo>
                <a:lnTo>
                  <a:pt x="26272" y="10971"/>
                </a:lnTo>
                <a:lnTo>
                  <a:pt x="26214" y="10933"/>
                </a:lnTo>
                <a:lnTo>
                  <a:pt x="26158" y="10892"/>
                </a:lnTo>
                <a:lnTo>
                  <a:pt x="26102" y="10852"/>
                </a:lnTo>
                <a:lnTo>
                  <a:pt x="26047" y="10809"/>
                </a:lnTo>
                <a:lnTo>
                  <a:pt x="25992" y="10765"/>
                </a:lnTo>
                <a:lnTo>
                  <a:pt x="25937" y="10720"/>
                </a:lnTo>
                <a:lnTo>
                  <a:pt x="25884" y="10673"/>
                </a:lnTo>
                <a:lnTo>
                  <a:pt x="25840" y="10644"/>
                </a:lnTo>
                <a:lnTo>
                  <a:pt x="25797" y="10618"/>
                </a:lnTo>
                <a:lnTo>
                  <a:pt x="25756" y="10593"/>
                </a:lnTo>
                <a:lnTo>
                  <a:pt x="25718" y="10571"/>
                </a:lnTo>
                <a:lnTo>
                  <a:pt x="25681" y="10551"/>
                </a:lnTo>
                <a:lnTo>
                  <a:pt x="25646" y="10533"/>
                </a:lnTo>
                <a:lnTo>
                  <a:pt x="25613" y="10518"/>
                </a:lnTo>
                <a:lnTo>
                  <a:pt x="25581" y="10503"/>
                </a:lnTo>
                <a:lnTo>
                  <a:pt x="25550" y="10492"/>
                </a:lnTo>
                <a:lnTo>
                  <a:pt x="25521" y="10480"/>
                </a:lnTo>
                <a:lnTo>
                  <a:pt x="25493" y="10472"/>
                </a:lnTo>
                <a:lnTo>
                  <a:pt x="25466" y="10464"/>
                </a:lnTo>
                <a:lnTo>
                  <a:pt x="25440" y="10457"/>
                </a:lnTo>
                <a:lnTo>
                  <a:pt x="25414" y="10452"/>
                </a:lnTo>
                <a:lnTo>
                  <a:pt x="25389" y="10448"/>
                </a:lnTo>
                <a:lnTo>
                  <a:pt x="25364" y="10445"/>
                </a:lnTo>
                <a:lnTo>
                  <a:pt x="3051" y="10445"/>
                </a:lnTo>
                <a:lnTo>
                  <a:pt x="2972" y="10444"/>
                </a:lnTo>
                <a:lnTo>
                  <a:pt x="2894" y="10442"/>
                </a:lnTo>
                <a:lnTo>
                  <a:pt x="2816" y="10437"/>
                </a:lnTo>
                <a:lnTo>
                  <a:pt x="2739" y="10429"/>
                </a:lnTo>
                <a:lnTo>
                  <a:pt x="2662" y="10421"/>
                </a:lnTo>
                <a:lnTo>
                  <a:pt x="2586" y="10411"/>
                </a:lnTo>
                <a:lnTo>
                  <a:pt x="2511" y="10398"/>
                </a:lnTo>
                <a:lnTo>
                  <a:pt x="2436" y="10383"/>
                </a:lnTo>
                <a:lnTo>
                  <a:pt x="2362" y="10367"/>
                </a:lnTo>
                <a:lnTo>
                  <a:pt x="2288" y="10349"/>
                </a:lnTo>
                <a:lnTo>
                  <a:pt x="2215" y="10329"/>
                </a:lnTo>
                <a:lnTo>
                  <a:pt x="2143" y="10309"/>
                </a:lnTo>
                <a:lnTo>
                  <a:pt x="2073" y="10285"/>
                </a:lnTo>
                <a:lnTo>
                  <a:pt x="2002" y="10261"/>
                </a:lnTo>
                <a:lnTo>
                  <a:pt x="1932" y="10234"/>
                </a:lnTo>
                <a:lnTo>
                  <a:pt x="1863" y="10205"/>
                </a:lnTo>
                <a:lnTo>
                  <a:pt x="1795" y="10176"/>
                </a:lnTo>
                <a:lnTo>
                  <a:pt x="1728" y="10144"/>
                </a:lnTo>
                <a:lnTo>
                  <a:pt x="1661" y="10112"/>
                </a:lnTo>
                <a:lnTo>
                  <a:pt x="1597" y="10077"/>
                </a:lnTo>
                <a:lnTo>
                  <a:pt x="1532" y="10041"/>
                </a:lnTo>
                <a:lnTo>
                  <a:pt x="1469" y="10004"/>
                </a:lnTo>
                <a:lnTo>
                  <a:pt x="1406" y="9965"/>
                </a:lnTo>
                <a:lnTo>
                  <a:pt x="1345" y="9924"/>
                </a:lnTo>
                <a:lnTo>
                  <a:pt x="1285" y="9883"/>
                </a:lnTo>
                <a:lnTo>
                  <a:pt x="1225" y="9839"/>
                </a:lnTo>
                <a:lnTo>
                  <a:pt x="1167" y="9794"/>
                </a:lnTo>
                <a:lnTo>
                  <a:pt x="1110" y="9749"/>
                </a:lnTo>
                <a:lnTo>
                  <a:pt x="1055" y="9702"/>
                </a:lnTo>
                <a:lnTo>
                  <a:pt x="999" y="9653"/>
                </a:lnTo>
                <a:lnTo>
                  <a:pt x="945" y="9603"/>
                </a:lnTo>
                <a:lnTo>
                  <a:pt x="893" y="9552"/>
                </a:lnTo>
                <a:lnTo>
                  <a:pt x="842" y="9500"/>
                </a:lnTo>
                <a:lnTo>
                  <a:pt x="792" y="9446"/>
                </a:lnTo>
                <a:lnTo>
                  <a:pt x="743" y="9392"/>
                </a:lnTo>
                <a:lnTo>
                  <a:pt x="696" y="9335"/>
                </a:lnTo>
                <a:lnTo>
                  <a:pt x="651" y="9278"/>
                </a:lnTo>
                <a:lnTo>
                  <a:pt x="606" y="9220"/>
                </a:lnTo>
                <a:lnTo>
                  <a:pt x="562" y="9161"/>
                </a:lnTo>
                <a:lnTo>
                  <a:pt x="521" y="9100"/>
                </a:lnTo>
                <a:lnTo>
                  <a:pt x="480" y="9039"/>
                </a:lnTo>
                <a:lnTo>
                  <a:pt x="441" y="8976"/>
                </a:lnTo>
                <a:lnTo>
                  <a:pt x="404" y="8913"/>
                </a:lnTo>
                <a:lnTo>
                  <a:pt x="367" y="8849"/>
                </a:lnTo>
                <a:lnTo>
                  <a:pt x="333" y="8784"/>
                </a:lnTo>
                <a:lnTo>
                  <a:pt x="301" y="8717"/>
                </a:lnTo>
                <a:lnTo>
                  <a:pt x="270" y="8651"/>
                </a:lnTo>
                <a:lnTo>
                  <a:pt x="239" y="8582"/>
                </a:lnTo>
                <a:lnTo>
                  <a:pt x="211" y="8513"/>
                </a:lnTo>
                <a:lnTo>
                  <a:pt x="185" y="8444"/>
                </a:lnTo>
                <a:lnTo>
                  <a:pt x="160" y="8373"/>
                </a:lnTo>
                <a:lnTo>
                  <a:pt x="136" y="8302"/>
                </a:lnTo>
                <a:lnTo>
                  <a:pt x="116" y="8230"/>
                </a:lnTo>
                <a:lnTo>
                  <a:pt x="96" y="8157"/>
                </a:lnTo>
                <a:lnTo>
                  <a:pt x="78" y="8083"/>
                </a:lnTo>
                <a:lnTo>
                  <a:pt x="61" y="8010"/>
                </a:lnTo>
                <a:lnTo>
                  <a:pt x="47" y="7935"/>
                </a:lnTo>
                <a:lnTo>
                  <a:pt x="34" y="7860"/>
                </a:lnTo>
                <a:lnTo>
                  <a:pt x="24" y="7784"/>
                </a:lnTo>
                <a:lnTo>
                  <a:pt x="16" y="7707"/>
                </a:lnTo>
                <a:lnTo>
                  <a:pt x="8" y="7630"/>
                </a:lnTo>
                <a:lnTo>
                  <a:pt x="4" y="7552"/>
                </a:lnTo>
                <a:lnTo>
                  <a:pt x="1" y="7474"/>
                </a:lnTo>
                <a:lnTo>
                  <a:pt x="0" y="7394"/>
                </a:lnTo>
                <a:lnTo>
                  <a:pt x="0" y="3050"/>
                </a:lnTo>
                <a:lnTo>
                  <a:pt x="1" y="2971"/>
                </a:lnTo>
                <a:lnTo>
                  <a:pt x="4" y="2893"/>
                </a:lnTo>
                <a:lnTo>
                  <a:pt x="8" y="2815"/>
                </a:lnTo>
                <a:lnTo>
                  <a:pt x="16" y="2738"/>
                </a:lnTo>
                <a:lnTo>
                  <a:pt x="24" y="2661"/>
                </a:lnTo>
                <a:lnTo>
                  <a:pt x="34" y="2585"/>
                </a:lnTo>
                <a:lnTo>
                  <a:pt x="47" y="2510"/>
                </a:lnTo>
                <a:lnTo>
                  <a:pt x="61" y="2435"/>
                </a:lnTo>
                <a:lnTo>
                  <a:pt x="78" y="2361"/>
                </a:lnTo>
                <a:lnTo>
                  <a:pt x="96" y="2288"/>
                </a:lnTo>
                <a:lnTo>
                  <a:pt x="116" y="2215"/>
                </a:lnTo>
                <a:lnTo>
                  <a:pt x="136" y="2143"/>
                </a:lnTo>
                <a:lnTo>
                  <a:pt x="160" y="2072"/>
                </a:lnTo>
                <a:lnTo>
                  <a:pt x="185" y="2001"/>
                </a:lnTo>
                <a:lnTo>
                  <a:pt x="211" y="1932"/>
                </a:lnTo>
                <a:lnTo>
                  <a:pt x="239" y="1863"/>
                </a:lnTo>
                <a:lnTo>
                  <a:pt x="270" y="1795"/>
                </a:lnTo>
                <a:lnTo>
                  <a:pt x="301" y="1728"/>
                </a:lnTo>
                <a:lnTo>
                  <a:pt x="333" y="1661"/>
                </a:lnTo>
                <a:lnTo>
                  <a:pt x="367" y="1596"/>
                </a:lnTo>
                <a:lnTo>
                  <a:pt x="404" y="1532"/>
                </a:lnTo>
                <a:lnTo>
                  <a:pt x="441" y="1468"/>
                </a:lnTo>
                <a:lnTo>
                  <a:pt x="480" y="1406"/>
                </a:lnTo>
                <a:lnTo>
                  <a:pt x="521" y="1345"/>
                </a:lnTo>
                <a:lnTo>
                  <a:pt x="562" y="1284"/>
                </a:lnTo>
                <a:lnTo>
                  <a:pt x="606" y="1225"/>
                </a:lnTo>
                <a:lnTo>
                  <a:pt x="651" y="1167"/>
                </a:lnTo>
                <a:lnTo>
                  <a:pt x="696" y="1109"/>
                </a:lnTo>
                <a:lnTo>
                  <a:pt x="743" y="1054"/>
                </a:lnTo>
                <a:lnTo>
                  <a:pt x="792" y="999"/>
                </a:lnTo>
                <a:lnTo>
                  <a:pt x="842" y="946"/>
                </a:lnTo>
                <a:lnTo>
                  <a:pt x="893" y="893"/>
                </a:lnTo>
                <a:lnTo>
                  <a:pt x="945" y="842"/>
                </a:lnTo>
                <a:lnTo>
                  <a:pt x="999" y="792"/>
                </a:lnTo>
                <a:lnTo>
                  <a:pt x="1055" y="744"/>
                </a:lnTo>
                <a:lnTo>
                  <a:pt x="1110" y="696"/>
                </a:lnTo>
                <a:lnTo>
                  <a:pt x="1167" y="650"/>
                </a:lnTo>
                <a:lnTo>
                  <a:pt x="1225" y="606"/>
                </a:lnTo>
                <a:lnTo>
                  <a:pt x="1285" y="563"/>
                </a:lnTo>
                <a:lnTo>
                  <a:pt x="1345" y="520"/>
                </a:lnTo>
                <a:lnTo>
                  <a:pt x="1406" y="481"/>
                </a:lnTo>
                <a:lnTo>
                  <a:pt x="1469" y="441"/>
                </a:lnTo>
                <a:lnTo>
                  <a:pt x="1532" y="404"/>
                </a:lnTo>
                <a:lnTo>
                  <a:pt x="1597" y="368"/>
                </a:lnTo>
                <a:lnTo>
                  <a:pt x="1661" y="334"/>
                </a:lnTo>
                <a:lnTo>
                  <a:pt x="1728" y="301"/>
                </a:lnTo>
                <a:lnTo>
                  <a:pt x="1795" y="270"/>
                </a:lnTo>
                <a:lnTo>
                  <a:pt x="1863" y="239"/>
                </a:lnTo>
                <a:lnTo>
                  <a:pt x="1932" y="211"/>
                </a:lnTo>
                <a:lnTo>
                  <a:pt x="2002" y="185"/>
                </a:lnTo>
                <a:lnTo>
                  <a:pt x="2073" y="160"/>
                </a:lnTo>
                <a:lnTo>
                  <a:pt x="2143" y="137"/>
                </a:lnTo>
                <a:lnTo>
                  <a:pt x="2215" y="116"/>
                </a:lnTo>
                <a:lnTo>
                  <a:pt x="2288" y="96"/>
                </a:lnTo>
                <a:lnTo>
                  <a:pt x="2362" y="78"/>
                </a:lnTo>
                <a:lnTo>
                  <a:pt x="2436" y="61"/>
                </a:lnTo>
                <a:lnTo>
                  <a:pt x="2511" y="48"/>
                </a:lnTo>
                <a:lnTo>
                  <a:pt x="2586" y="35"/>
                </a:lnTo>
                <a:lnTo>
                  <a:pt x="2662" y="24"/>
                </a:lnTo>
                <a:lnTo>
                  <a:pt x="2739" y="16"/>
                </a:lnTo>
                <a:lnTo>
                  <a:pt x="2816" y="8"/>
                </a:lnTo>
                <a:lnTo>
                  <a:pt x="2894" y="4"/>
                </a:lnTo>
                <a:lnTo>
                  <a:pt x="2972" y="1"/>
                </a:lnTo>
                <a:lnTo>
                  <a:pt x="3051" y="0"/>
                </a:lnTo>
                <a:lnTo>
                  <a:pt x="25929" y="0"/>
                </a:lnTo>
                <a:lnTo>
                  <a:pt x="26007" y="1"/>
                </a:lnTo>
                <a:lnTo>
                  <a:pt x="26086" y="4"/>
                </a:lnTo>
                <a:lnTo>
                  <a:pt x="26163" y="8"/>
                </a:lnTo>
                <a:lnTo>
                  <a:pt x="26240" y="16"/>
                </a:lnTo>
                <a:lnTo>
                  <a:pt x="26317" y="24"/>
                </a:lnTo>
                <a:lnTo>
                  <a:pt x="26393" y="35"/>
                </a:lnTo>
                <a:lnTo>
                  <a:pt x="26469" y="48"/>
                </a:lnTo>
                <a:lnTo>
                  <a:pt x="26543" y="61"/>
                </a:lnTo>
                <a:lnTo>
                  <a:pt x="26618" y="78"/>
                </a:lnTo>
                <a:lnTo>
                  <a:pt x="26691" y="96"/>
                </a:lnTo>
                <a:lnTo>
                  <a:pt x="26764" y="116"/>
                </a:lnTo>
                <a:lnTo>
                  <a:pt x="26836" y="137"/>
                </a:lnTo>
                <a:lnTo>
                  <a:pt x="26908" y="160"/>
                </a:lnTo>
                <a:lnTo>
                  <a:pt x="26977" y="185"/>
                </a:lnTo>
                <a:lnTo>
                  <a:pt x="27047" y="211"/>
                </a:lnTo>
                <a:lnTo>
                  <a:pt x="27117" y="239"/>
                </a:lnTo>
                <a:lnTo>
                  <a:pt x="27185" y="270"/>
                </a:lnTo>
                <a:lnTo>
                  <a:pt x="27251" y="301"/>
                </a:lnTo>
                <a:lnTo>
                  <a:pt x="27318" y="334"/>
                </a:lnTo>
                <a:lnTo>
                  <a:pt x="27383" y="368"/>
                </a:lnTo>
                <a:lnTo>
                  <a:pt x="27448" y="404"/>
                </a:lnTo>
                <a:lnTo>
                  <a:pt x="27510" y="441"/>
                </a:lnTo>
                <a:lnTo>
                  <a:pt x="27573" y="481"/>
                </a:lnTo>
                <a:lnTo>
                  <a:pt x="27634" y="520"/>
                </a:lnTo>
                <a:lnTo>
                  <a:pt x="27695" y="563"/>
                </a:lnTo>
                <a:lnTo>
                  <a:pt x="27754" y="606"/>
                </a:lnTo>
                <a:lnTo>
                  <a:pt x="27812" y="650"/>
                </a:lnTo>
                <a:lnTo>
                  <a:pt x="27870" y="696"/>
                </a:lnTo>
                <a:lnTo>
                  <a:pt x="27926" y="744"/>
                </a:lnTo>
                <a:lnTo>
                  <a:pt x="27980" y="792"/>
                </a:lnTo>
                <a:lnTo>
                  <a:pt x="28034" y="842"/>
                </a:lnTo>
                <a:lnTo>
                  <a:pt x="28086" y="893"/>
                </a:lnTo>
                <a:lnTo>
                  <a:pt x="28137" y="946"/>
                </a:lnTo>
                <a:lnTo>
                  <a:pt x="28187" y="999"/>
                </a:lnTo>
                <a:lnTo>
                  <a:pt x="28236" y="1054"/>
                </a:lnTo>
                <a:lnTo>
                  <a:pt x="28283" y="1109"/>
                </a:lnTo>
                <a:lnTo>
                  <a:pt x="28330" y="1167"/>
                </a:lnTo>
                <a:lnTo>
                  <a:pt x="28373" y="1225"/>
                </a:lnTo>
                <a:lnTo>
                  <a:pt x="28417" y="1284"/>
                </a:lnTo>
                <a:lnTo>
                  <a:pt x="28459" y="1345"/>
                </a:lnTo>
                <a:lnTo>
                  <a:pt x="28499" y="1406"/>
                </a:lnTo>
                <a:lnTo>
                  <a:pt x="28538" y="1468"/>
                </a:lnTo>
                <a:lnTo>
                  <a:pt x="28575" y="1532"/>
                </a:lnTo>
                <a:lnTo>
                  <a:pt x="28612" y="1596"/>
                </a:lnTo>
                <a:lnTo>
                  <a:pt x="28646" y="1661"/>
                </a:lnTo>
                <a:lnTo>
                  <a:pt x="28680" y="1728"/>
                </a:lnTo>
                <a:lnTo>
                  <a:pt x="28711" y="1795"/>
                </a:lnTo>
                <a:lnTo>
                  <a:pt x="28740" y="1863"/>
                </a:lnTo>
                <a:lnTo>
                  <a:pt x="28768" y="1932"/>
                </a:lnTo>
                <a:lnTo>
                  <a:pt x="28795" y="2001"/>
                </a:lnTo>
                <a:lnTo>
                  <a:pt x="28820" y="2072"/>
                </a:lnTo>
                <a:lnTo>
                  <a:pt x="28843" y="2143"/>
                </a:lnTo>
                <a:lnTo>
                  <a:pt x="28865" y="2215"/>
                </a:lnTo>
                <a:lnTo>
                  <a:pt x="28884" y="2288"/>
                </a:lnTo>
                <a:lnTo>
                  <a:pt x="28902" y="2361"/>
                </a:lnTo>
                <a:lnTo>
                  <a:pt x="28918" y="2435"/>
                </a:lnTo>
                <a:lnTo>
                  <a:pt x="28933" y="2510"/>
                </a:lnTo>
                <a:lnTo>
                  <a:pt x="28945" y="2585"/>
                </a:lnTo>
                <a:lnTo>
                  <a:pt x="28955" y="2661"/>
                </a:lnTo>
                <a:lnTo>
                  <a:pt x="28965" y="2738"/>
                </a:lnTo>
                <a:lnTo>
                  <a:pt x="28971" y="2815"/>
                </a:lnTo>
                <a:lnTo>
                  <a:pt x="28976" y="2893"/>
                </a:lnTo>
                <a:lnTo>
                  <a:pt x="28979" y="2971"/>
                </a:lnTo>
                <a:lnTo>
                  <a:pt x="28980" y="3050"/>
                </a:lnTo>
                <a:lnTo>
                  <a:pt x="28980" y="5222"/>
                </a:lnTo>
                <a:lnTo>
                  <a:pt x="28979" y="5273"/>
                </a:lnTo>
                <a:lnTo>
                  <a:pt x="28978" y="5323"/>
                </a:lnTo>
                <a:lnTo>
                  <a:pt x="28974" y="5373"/>
                </a:lnTo>
                <a:lnTo>
                  <a:pt x="28969" y="5422"/>
                </a:lnTo>
                <a:lnTo>
                  <a:pt x="28965" y="5447"/>
                </a:lnTo>
                <a:lnTo>
                  <a:pt x="28961" y="5471"/>
                </a:lnTo>
                <a:lnTo>
                  <a:pt x="28955" y="5495"/>
                </a:lnTo>
                <a:lnTo>
                  <a:pt x="28950" y="5518"/>
                </a:lnTo>
                <a:lnTo>
                  <a:pt x="28943" y="5542"/>
                </a:lnTo>
                <a:lnTo>
                  <a:pt x="28936" y="5565"/>
                </a:lnTo>
                <a:lnTo>
                  <a:pt x="28927" y="5588"/>
                </a:lnTo>
                <a:lnTo>
                  <a:pt x="28918" y="5610"/>
                </a:lnTo>
                <a:lnTo>
                  <a:pt x="28825" y="5605"/>
                </a:lnTo>
                <a:lnTo>
                  <a:pt x="28733" y="5603"/>
                </a:lnTo>
                <a:lnTo>
                  <a:pt x="28640" y="5603"/>
                </a:lnTo>
                <a:lnTo>
                  <a:pt x="28548" y="5605"/>
                </a:lnTo>
                <a:lnTo>
                  <a:pt x="28456" y="5610"/>
                </a:lnTo>
                <a:lnTo>
                  <a:pt x="28364" y="5617"/>
                </a:lnTo>
                <a:lnTo>
                  <a:pt x="28274" y="5625"/>
                </a:lnTo>
                <a:lnTo>
                  <a:pt x="28183" y="5637"/>
                </a:lnTo>
                <a:lnTo>
                  <a:pt x="28092" y="5649"/>
                </a:lnTo>
                <a:lnTo>
                  <a:pt x="28003" y="5665"/>
                </a:lnTo>
                <a:lnTo>
                  <a:pt x="27913" y="5682"/>
                </a:lnTo>
                <a:lnTo>
                  <a:pt x="27825" y="5702"/>
                </a:lnTo>
                <a:lnTo>
                  <a:pt x="27737" y="5725"/>
                </a:lnTo>
                <a:lnTo>
                  <a:pt x="27650" y="5749"/>
                </a:lnTo>
                <a:lnTo>
                  <a:pt x="27564" y="5776"/>
                </a:lnTo>
                <a:lnTo>
                  <a:pt x="27478" y="5805"/>
                </a:lnTo>
                <a:lnTo>
                  <a:pt x="27437" y="5821"/>
                </a:lnTo>
                <a:lnTo>
                  <a:pt x="27394" y="5836"/>
                </a:lnTo>
                <a:lnTo>
                  <a:pt x="27352" y="5853"/>
                </a:lnTo>
                <a:lnTo>
                  <a:pt x="27311" y="5870"/>
                </a:lnTo>
                <a:lnTo>
                  <a:pt x="27269" y="5887"/>
                </a:lnTo>
                <a:lnTo>
                  <a:pt x="27228" y="5906"/>
                </a:lnTo>
                <a:lnTo>
                  <a:pt x="27187" y="5925"/>
                </a:lnTo>
                <a:lnTo>
                  <a:pt x="27147" y="5945"/>
                </a:lnTo>
                <a:lnTo>
                  <a:pt x="27107" y="5964"/>
                </a:lnTo>
                <a:lnTo>
                  <a:pt x="27066" y="5985"/>
                </a:lnTo>
                <a:lnTo>
                  <a:pt x="27026" y="6007"/>
                </a:lnTo>
                <a:lnTo>
                  <a:pt x="26988" y="6029"/>
                </a:lnTo>
                <a:lnTo>
                  <a:pt x="26948" y="6051"/>
                </a:lnTo>
                <a:lnTo>
                  <a:pt x="26910" y="6075"/>
                </a:lnTo>
                <a:lnTo>
                  <a:pt x="26871" y="6098"/>
                </a:lnTo>
                <a:lnTo>
                  <a:pt x="26833" y="6123"/>
                </a:lnTo>
                <a:lnTo>
                  <a:pt x="26795" y="6148"/>
                </a:lnTo>
                <a:lnTo>
                  <a:pt x="26758" y="6173"/>
                </a:lnTo>
                <a:lnTo>
                  <a:pt x="26721" y="6199"/>
                </a:lnTo>
                <a:lnTo>
                  <a:pt x="26684" y="6226"/>
                </a:lnTo>
                <a:lnTo>
                  <a:pt x="26648" y="6253"/>
                </a:lnTo>
                <a:lnTo>
                  <a:pt x="26612" y="6281"/>
                </a:lnTo>
                <a:lnTo>
                  <a:pt x="26577" y="6309"/>
                </a:lnTo>
                <a:lnTo>
                  <a:pt x="26541" y="6338"/>
                </a:lnTo>
                <a:lnTo>
                  <a:pt x="26507" y="6368"/>
                </a:lnTo>
                <a:lnTo>
                  <a:pt x="26473" y="6398"/>
                </a:lnTo>
                <a:lnTo>
                  <a:pt x="26438" y="6430"/>
                </a:lnTo>
                <a:lnTo>
                  <a:pt x="26405" y="6462"/>
                </a:lnTo>
                <a:lnTo>
                  <a:pt x="26372" y="6494"/>
                </a:lnTo>
                <a:lnTo>
                  <a:pt x="26339" y="6526"/>
                </a:lnTo>
                <a:lnTo>
                  <a:pt x="26307" y="6560"/>
                </a:lnTo>
                <a:lnTo>
                  <a:pt x="26275" y="6594"/>
                </a:lnTo>
                <a:lnTo>
                  <a:pt x="26232" y="6643"/>
                </a:lnTo>
                <a:lnTo>
                  <a:pt x="26191" y="6694"/>
                </a:lnTo>
                <a:lnTo>
                  <a:pt x="26152" y="6744"/>
                </a:lnTo>
                <a:lnTo>
                  <a:pt x="26113" y="6796"/>
                </a:lnTo>
                <a:lnTo>
                  <a:pt x="26076" y="6848"/>
                </a:lnTo>
                <a:lnTo>
                  <a:pt x="26041" y="6901"/>
                </a:lnTo>
                <a:lnTo>
                  <a:pt x="26006" y="6954"/>
                </a:lnTo>
                <a:lnTo>
                  <a:pt x="25973" y="7008"/>
                </a:lnTo>
                <a:lnTo>
                  <a:pt x="25942" y="7063"/>
                </a:lnTo>
                <a:lnTo>
                  <a:pt x="25911" y="7119"/>
                </a:lnTo>
                <a:lnTo>
                  <a:pt x="25882" y="7174"/>
                </a:lnTo>
                <a:lnTo>
                  <a:pt x="25855" y="7231"/>
                </a:lnTo>
                <a:lnTo>
                  <a:pt x="25829" y="7287"/>
                </a:lnTo>
                <a:lnTo>
                  <a:pt x="25804" y="7344"/>
                </a:lnTo>
                <a:lnTo>
                  <a:pt x="25780" y="7403"/>
                </a:lnTo>
                <a:lnTo>
                  <a:pt x="25758" y="7461"/>
                </a:lnTo>
                <a:lnTo>
                  <a:pt x="25738" y="7519"/>
                </a:lnTo>
                <a:lnTo>
                  <a:pt x="25719" y="7578"/>
                </a:lnTo>
                <a:lnTo>
                  <a:pt x="25701" y="7637"/>
                </a:lnTo>
                <a:lnTo>
                  <a:pt x="25684" y="7697"/>
                </a:lnTo>
                <a:lnTo>
                  <a:pt x="25669" y="7757"/>
                </a:lnTo>
                <a:lnTo>
                  <a:pt x="25655" y="7817"/>
                </a:lnTo>
                <a:lnTo>
                  <a:pt x="25643" y="7877"/>
                </a:lnTo>
                <a:lnTo>
                  <a:pt x="25631" y="7938"/>
                </a:lnTo>
                <a:lnTo>
                  <a:pt x="25622" y="7998"/>
                </a:lnTo>
                <a:lnTo>
                  <a:pt x="25614" y="8058"/>
                </a:lnTo>
                <a:lnTo>
                  <a:pt x="25606" y="8120"/>
                </a:lnTo>
                <a:lnTo>
                  <a:pt x="25601" y="8180"/>
                </a:lnTo>
                <a:lnTo>
                  <a:pt x="25597" y="8242"/>
                </a:lnTo>
                <a:lnTo>
                  <a:pt x="25595" y="8303"/>
                </a:lnTo>
                <a:lnTo>
                  <a:pt x="25593" y="8363"/>
                </a:lnTo>
                <a:lnTo>
                  <a:pt x="25593" y="8425"/>
                </a:lnTo>
                <a:lnTo>
                  <a:pt x="25595" y="8486"/>
                </a:lnTo>
                <a:lnTo>
                  <a:pt x="25597" y="8547"/>
                </a:lnTo>
                <a:lnTo>
                  <a:pt x="25601" y="8608"/>
                </a:lnTo>
                <a:lnTo>
                  <a:pt x="25607" y="8668"/>
                </a:lnTo>
                <a:lnTo>
                  <a:pt x="25614" y="8729"/>
                </a:lnTo>
                <a:lnTo>
                  <a:pt x="25622" y="8789"/>
                </a:lnTo>
                <a:lnTo>
                  <a:pt x="25632" y="8849"/>
                </a:lnTo>
                <a:lnTo>
                  <a:pt x="25644" y="8910"/>
                </a:lnTo>
                <a:lnTo>
                  <a:pt x="25656" y="8969"/>
                </a:lnTo>
                <a:lnTo>
                  <a:pt x="25670" y="9028"/>
                </a:lnTo>
                <a:lnTo>
                  <a:pt x="25686" y="9088"/>
                </a:lnTo>
                <a:lnTo>
                  <a:pt x="25702" y="9146"/>
                </a:lnTo>
                <a:lnTo>
                  <a:pt x="25721" y="9204"/>
                </a:lnTo>
                <a:lnTo>
                  <a:pt x="25740" y="9263"/>
                </a:lnTo>
                <a:lnTo>
                  <a:pt x="25762" y="9320"/>
                </a:lnTo>
                <a:lnTo>
                  <a:pt x="25783" y="9377"/>
                </a:lnTo>
                <a:lnTo>
                  <a:pt x="25807" y="9434"/>
                </a:lnTo>
                <a:lnTo>
                  <a:pt x="25832" y="9490"/>
                </a:lnTo>
                <a:lnTo>
                  <a:pt x="25859" y="9546"/>
                </a:lnTo>
                <a:lnTo>
                  <a:pt x="25888" y="9601"/>
                </a:lnTo>
                <a:lnTo>
                  <a:pt x="25917" y="9655"/>
                </a:lnTo>
                <a:lnTo>
                  <a:pt x="25948" y="9709"/>
                </a:lnTo>
                <a:lnTo>
                  <a:pt x="25980" y="9762"/>
                </a:lnTo>
                <a:lnTo>
                  <a:pt x="26015" y="9815"/>
                </a:lnTo>
                <a:lnTo>
                  <a:pt x="26050" y="9867"/>
                </a:lnTo>
                <a:lnTo>
                  <a:pt x="26086" y="9918"/>
                </a:lnTo>
                <a:lnTo>
                  <a:pt x="26124" y="9969"/>
                </a:lnTo>
                <a:lnTo>
                  <a:pt x="26163" y="10018"/>
                </a:lnTo>
                <a:lnTo>
                  <a:pt x="26205" y="10067"/>
                </a:lnTo>
                <a:lnTo>
                  <a:pt x="26247" y="10116"/>
                </a:lnTo>
                <a:lnTo>
                  <a:pt x="26290" y="10163"/>
                </a:lnTo>
                <a:lnTo>
                  <a:pt x="26336" y="10210"/>
                </a:lnTo>
                <a:lnTo>
                  <a:pt x="26383" y="10254"/>
                </a:lnTo>
                <a:lnTo>
                  <a:pt x="26430" y="10298"/>
                </a:lnTo>
                <a:lnTo>
                  <a:pt x="26479" y="10340"/>
                </a:lnTo>
                <a:lnTo>
                  <a:pt x="26528" y="10380"/>
                </a:lnTo>
                <a:lnTo>
                  <a:pt x="26579" y="10419"/>
                </a:lnTo>
                <a:lnTo>
                  <a:pt x="26630" y="10456"/>
                </a:lnTo>
                <a:lnTo>
                  <a:pt x="26682" y="10492"/>
                </a:lnTo>
                <a:lnTo>
                  <a:pt x="26735" y="10525"/>
                </a:lnTo>
                <a:lnTo>
                  <a:pt x="26788" y="10557"/>
                </a:lnTo>
                <a:lnTo>
                  <a:pt x="26843" y="10588"/>
                </a:lnTo>
                <a:lnTo>
                  <a:pt x="26897" y="10618"/>
                </a:lnTo>
                <a:lnTo>
                  <a:pt x="26954" y="10645"/>
                </a:lnTo>
                <a:lnTo>
                  <a:pt x="27010" y="10671"/>
                </a:lnTo>
                <a:lnTo>
                  <a:pt x="27067" y="10695"/>
                </a:lnTo>
                <a:lnTo>
                  <a:pt x="27124" y="10718"/>
                </a:lnTo>
                <a:lnTo>
                  <a:pt x="27182" y="10738"/>
                </a:lnTo>
                <a:lnTo>
                  <a:pt x="27240" y="10758"/>
                </a:lnTo>
                <a:lnTo>
                  <a:pt x="27298" y="10776"/>
                </a:lnTo>
                <a:lnTo>
                  <a:pt x="27357" y="10792"/>
                </a:lnTo>
                <a:lnTo>
                  <a:pt x="27417" y="10807"/>
                </a:lnTo>
                <a:lnTo>
                  <a:pt x="27476" y="10821"/>
                </a:lnTo>
                <a:lnTo>
                  <a:pt x="27535" y="10832"/>
                </a:lnTo>
                <a:lnTo>
                  <a:pt x="27596" y="10841"/>
                </a:lnTo>
                <a:lnTo>
                  <a:pt x="27655" y="10850"/>
                </a:lnTo>
                <a:lnTo>
                  <a:pt x="27716" y="10857"/>
                </a:lnTo>
                <a:lnTo>
                  <a:pt x="27776" y="10862"/>
                </a:lnTo>
                <a:lnTo>
                  <a:pt x="27836" y="10865"/>
                </a:lnTo>
                <a:lnTo>
                  <a:pt x="27897" y="10867"/>
                </a:lnTo>
                <a:lnTo>
                  <a:pt x="27956" y="10868"/>
                </a:lnTo>
                <a:lnTo>
                  <a:pt x="28016" y="10867"/>
                </a:lnTo>
                <a:lnTo>
                  <a:pt x="28077" y="10864"/>
                </a:lnTo>
                <a:lnTo>
                  <a:pt x="28136" y="10860"/>
                </a:lnTo>
                <a:lnTo>
                  <a:pt x="28195" y="10854"/>
                </a:lnTo>
                <a:lnTo>
                  <a:pt x="28255" y="10847"/>
                </a:lnTo>
                <a:lnTo>
                  <a:pt x="28314" y="10838"/>
                </a:lnTo>
                <a:lnTo>
                  <a:pt x="28372" y="10828"/>
                </a:lnTo>
                <a:lnTo>
                  <a:pt x="28431" y="10815"/>
                </a:lnTo>
                <a:lnTo>
                  <a:pt x="28488" y="10802"/>
                </a:lnTo>
                <a:lnTo>
                  <a:pt x="28545" y="10786"/>
                </a:lnTo>
                <a:lnTo>
                  <a:pt x="28603" y="10770"/>
                </a:lnTo>
                <a:lnTo>
                  <a:pt x="28659" y="10752"/>
                </a:lnTo>
                <a:lnTo>
                  <a:pt x="28714" y="10732"/>
                </a:lnTo>
                <a:lnTo>
                  <a:pt x="28769" y="10710"/>
                </a:lnTo>
                <a:lnTo>
                  <a:pt x="28823" y="10687"/>
                </a:lnTo>
                <a:lnTo>
                  <a:pt x="28877" y="10662"/>
                </a:lnTo>
                <a:lnTo>
                  <a:pt x="28930" y="10636"/>
                </a:lnTo>
                <a:lnTo>
                  <a:pt x="28983" y="10609"/>
                </a:lnTo>
                <a:lnTo>
                  <a:pt x="29034" y="10580"/>
                </a:lnTo>
                <a:lnTo>
                  <a:pt x="29083" y="10549"/>
                </a:lnTo>
                <a:lnTo>
                  <a:pt x="29133" y="10517"/>
                </a:lnTo>
                <a:lnTo>
                  <a:pt x="29181" y="10482"/>
                </a:lnTo>
                <a:lnTo>
                  <a:pt x="29229" y="10447"/>
                </a:lnTo>
                <a:lnTo>
                  <a:pt x="29276" y="10411"/>
                </a:lnTo>
                <a:lnTo>
                  <a:pt x="29321" y="10372"/>
                </a:lnTo>
                <a:lnTo>
                  <a:pt x="29366" y="10332"/>
                </a:lnTo>
                <a:lnTo>
                  <a:pt x="29408" y="10291"/>
                </a:lnTo>
                <a:lnTo>
                  <a:pt x="29450" y="10247"/>
                </a:lnTo>
                <a:lnTo>
                  <a:pt x="29491" y="10202"/>
                </a:lnTo>
                <a:lnTo>
                  <a:pt x="29530" y="10157"/>
                </a:lnTo>
                <a:lnTo>
                  <a:pt x="29569" y="10109"/>
                </a:lnTo>
                <a:lnTo>
                  <a:pt x="29605" y="10060"/>
                </a:lnTo>
                <a:lnTo>
                  <a:pt x="29640" y="10009"/>
                </a:lnTo>
                <a:lnTo>
                  <a:pt x="29674" y="9957"/>
                </a:lnTo>
                <a:lnTo>
                  <a:pt x="29707" y="9903"/>
                </a:lnTo>
                <a:lnTo>
                  <a:pt x="29727" y="9868"/>
                </a:lnTo>
                <a:lnTo>
                  <a:pt x="29746" y="9833"/>
                </a:lnTo>
                <a:lnTo>
                  <a:pt x="29764" y="9798"/>
                </a:lnTo>
                <a:lnTo>
                  <a:pt x="29783" y="9761"/>
                </a:lnTo>
                <a:lnTo>
                  <a:pt x="29800" y="9726"/>
                </a:lnTo>
                <a:lnTo>
                  <a:pt x="29817" y="9688"/>
                </a:lnTo>
                <a:lnTo>
                  <a:pt x="29833" y="9652"/>
                </a:lnTo>
                <a:lnTo>
                  <a:pt x="29850" y="9614"/>
                </a:lnTo>
                <a:lnTo>
                  <a:pt x="29864" y="9577"/>
                </a:lnTo>
                <a:lnTo>
                  <a:pt x="29879" y="9538"/>
                </a:lnTo>
                <a:lnTo>
                  <a:pt x="29893" y="9501"/>
                </a:lnTo>
                <a:lnTo>
                  <a:pt x="29906" y="9462"/>
                </a:lnTo>
                <a:lnTo>
                  <a:pt x="29918" y="9424"/>
                </a:lnTo>
                <a:lnTo>
                  <a:pt x="29931" y="9384"/>
                </a:lnTo>
                <a:lnTo>
                  <a:pt x="29942" y="9346"/>
                </a:lnTo>
                <a:lnTo>
                  <a:pt x="29953" y="9306"/>
                </a:lnTo>
                <a:lnTo>
                  <a:pt x="29962" y="9267"/>
                </a:lnTo>
                <a:lnTo>
                  <a:pt x="29971" y="9227"/>
                </a:lnTo>
                <a:lnTo>
                  <a:pt x="29980" y="9188"/>
                </a:lnTo>
                <a:lnTo>
                  <a:pt x="29988" y="9147"/>
                </a:lnTo>
                <a:lnTo>
                  <a:pt x="29994" y="9108"/>
                </a:lnTo>
                <a:lnTo>
                  <a:pt x="30001" y="9068"/>
                </a:lnTo>
                <a:lnTo>
                  <a:pt x="30006" y="9027"/>
                </a:lnTo>
                <a:lnTo>
                  <a:pt x="30011" y="8988"/>
                </a:lnTo>
                <a:lnTo>
                  <a:pt x="30015" y="8947"/>
                </a:lnTo>
                <a:lnTo>
                  <a:pt x="30018" y="8908"/>
                </a:lnTo>
                <a:lnTo>
                  <a:pt x="30020" y="8867"/>
                </a:lnTo>
                <a:lnTo>
                  <a:pt x="30021" y="8827"/>
                </a:lnTo>
                <a:lnTo>
                  <a:pt x="30023" y="8787"/>
                </a:lnTo>
                <a:lnTo>
                  <a:pt x="30023" y="8747"/>
                </a:lnTo>
                <a:lnTo>
                  <a:pt x="30021" y="8707"/>
                </a:lnTo>
                <a:lnTo>
                  <a:pt x="30019" y="8667"/>
                </a:lnTo>
                <a:lnTo>
                  <a:pt x="30017" y="8628"/>
                </a:lnTo>
                <a:lnTo>
                  <a:pt x="30013" y="8588"/>
                </a:lnTo>
                <a:lnTo>
                  <a:pt x="30009" y="8549"/>
                </a:lnTo>
                <a:lnTo>
                  <a:pt x="30004" y="8509"/>
                </a:lnTo>
                <a:lnTo>
                  <a:pt x="29998" y="8471"/>
                </a:lnTo>
                <a:lnTo>
                  <a:pt x="29990" y="8432"/>
                </a:lnTo>
                <a:lnTo>
                  <a:pt x="29982" y="8394"/>
                </a:lnTo>
                <a:lnTo>
                  <a:pt x="29974" y="8355"/>
                </a:lnTo>
                <a:lnTo>
                  <a:pt x="29963" y="8317"/>
                </a:lnTo>
                <a:lnTo>
                  <a:pt x="29953" y="8279"/>
                </a:lnTo>
                <a:lnTo>
                  <a:pt x="29941" y="8242"/>
                </a:lnTo>
                <a:lnTo>
                  <a:pt x="29928" y="8204"/>
                </a:lnTo>
                <a:lnTo>
                  <a:pt x="29914" y="8168"/>
                </a:lnTo>
                <a:lnTo>
                  <a:pt x="29900" y="8130"/>
                </a:lnTo>
                <a:lnTo>
                  <a:pt x="29884" y="8095"/>
                </a:lnTo>
                <a:lnTo>
                  <a:pt x="29867" y="8058"/>
                </a:lnTo>
                <a:lnTo>
                  <a:pt x="29850" y="8023"/>
                </a:lnTo>
                <a:lnTo>
                  <a:pt x="29831" y="7989"/>
                </a:lnTo>
                <a:lnTo>
                  <a:pt x="29811" y="7954"/>
                </a:lnTo>
                <a:lnTo>
                  <a:pt x="29790" y="7920"/>
                </a:lnTo>
                <a:lnTo>
                  <a:pt x="29767" y="7887"/>
                </a:lnTo>
                <a:lnTo>
                  <a:pt x="29745" y="7853"/>
                </a:lnTo>
                <a:lnTo>
                  <a:pt x="29721" y="7821"/>
                </a:lnTo>
                <a:lnTo>
                  <a:pt x="29696" y="7789"/>
                </a:lnTo>
                <a:lnTo>
                  <a:pt x="29670" y="7758"/>
                </a:lnTo>
                <a:lnTo>
                  <a:pt x="29643" y="7726"/>
                </a:lnTo>
                <a:lnTo>
                  <a:pt x="29613" y="7696"/>
                </a:lnTo>
                <a:lnTo>
                  <a:pt x="29584" y="7666"/>
                </a:lnTo>
                <a:lnTo>
                  <a:pt x="29553" y="7637"/>
                </a:lnTo>
                <a:lnTo>
                  <a:pt x="29522" y="7609"/>
                </a:lnTo>
                <a:lnTo>
                  <a:pt x="29488" y="7581"/>
                </a:lnTo>
                <a:lnTo>
                  <a:pt x="29454" y="7554"/>
                </a:lnTo>
                <a:lnTo>
                  <a:pt x="29417" y="7517"/>
                </a:lnTo>
                <a:lnTo>
                  <a:pt x="29384" y="7487"/>
                </a:lnTo>
                <a:lnTo>
                  <a:pt x="29355" y="7461"/>
                </a:lnTo>
                <a:lnTo>
                  <a:pt x="29331" y="7439"/>
                </a:lnTo>
                <a:lnTo>
                  <a:pt x="29297" y="7412"/>
                </a:lnTo>
                <a:lnTo>
                  <a:pt x="29285" y="7403"/>
                </a:lnTo>
                <a:close/>
              </a:path>
            </a:pathLst>
          </a:custGeom>
          <a:solidFill>
            <a:srgbClr val="47BAB8"/>
          </a:solidFill>
          <a:ln w="38100">
            <a:solidFill>
              <a:schemeClr val="bg1"/>
            </a:solidFill>
          </a:ln>
          <a:effectLst>
            <a:outerShdw blurRad="57150" dist="19050" dir="5400000" algn="ctr" rotWithShape="0">
              <a:srgbClr val="000000">
                <a:alpha val="63000"/>
              </a:srgbClr>
            </a:outerShdw>
          </a:effectLst>
        </p:spPr>
        <p:txBody>
          <a:bodyPr rIns="378000" anchor="ctr">
            <a:normAutofit/>
          </a:bodyPr>
          <a:lstStyle/>
          <a:p>
            <a:pPr algn="ctr" defTabSz="1371600">
              <a:defRPr/>
            </a:pPr>
            <a:r>
              <a:rPr lang="en-US" altLang="zh-CN" sz="3000" kern="0">
                <a:solidFill>
                  <a:srgbClr val="FFFFFF"/>
                </a:solidFill>
                <a:latin typeface="#9Slide03 AllRoundGothic" panose="020B0703020202020104" pitchFamily="34" charset="0"/>
                <a:ea typeface="微软雅黑"/>
                <a:cs typeface="+mn-ea"/>
                <a:sym typeface="+mn-lt"/>
              </a:rPr>
              <a:t>Câu 21</a:t>
            </a:r>
            <a:endParaRPr lang="zh-CN" altLang="en-US" sz="3000" kern="0" dirty="0">
              <a:solidFill>
                <a:srgbClr val="FFFFFF"/>
              </a:solidFill>
              <a:latin typeface="#9Slide03 AllRoundGothic" panose="020B0703020202020104" pitchFamily="34" charset="0"/>
              <a:ea typeface="微软雅黑"/>
              <a:cs typeface="+mn-ea"/>
              <a:sym typeface="+mn-lt"/>
            </a:endParaRPr>
          </a:p>
        </p:txBody>
      </p:sp>
      <p:sp>
        <p:nvSpPr>
          <p:cNvPr id="14" name="MH_Text_1" descr="n23 Fb Tran Manh Tung">
            <a:extLst>
              <a:ext uri="{FF2B5EF4-FFF2-40B4-BE49-F238E27FC236}">
                <a16:creationId xmlns:a16="http://schemas.microsoft.com/office/drawing/2014/main" id="{069A89B7-6D99-BA19-DAC8-77EDE6A4C963}"/>
              </a:ext>
            </a:extLst>
          </p:cNvPr>
          <p:cNvSpPr txBox="1">
            <a:spLocks noChangeArrowheads="1"/>
          </p:cNvSpPr>
          <p:nvPr>
            <p:custDataLst>
              <p:tags r:id="rId3"/>
            </p:custDataLst>
          </p:nvPr>
        </p:nvSpPr>
        <p:spPr bwMode="auto">
          <a:xfrm>
            <a:off x="3474720" y="2019300"/>
            <a:ext cx="14051279" cy="1381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lvl="0" algn="just"/>
            <a:r>
              <a:rPr lang="en-US" sz="2800"/>
              <a:t>+ Các quốc gia hiện đang sở hữu vũ khí hạt nhân?</a:t>
            </a:r>
          </a:p>
          <a:p>
            <a:pPr lvl="0" algn="just"/>
            <a:r>
              <a:rPr lang="en-US" sz="2800"/>
              <a:t>+ Cho ví dụ về các thảm họa liên quan đến loại vũ khí này? </a:t>
            </a:r>
          </a:p>
          <a:p>
            <a:pPr lvl="0" algn="just"/>
            <a:r>
              <a:rPr lang="en-US" sz="2800"/>
              <a:t>+ Các biện pháp của cả thế giới để đảm bảo sử dụng năng lượng hạt nhân vì mục đích hòa bình?</a:t>
            </a:r>
          </a:p>
        </p:txBody>
      </p:sp>
      <p:sp>
        <p:nvSpPr>
          <p:cNvPr id="2" name="MH_Other_5" descr="n23 Fb Tran Manh Tung">
            <a:extLst>
              <a:ext uri="{FF2B5EF4-FFF2-40B4-BE49-F238E27FC236}">
                <a16:creationId xmlns:a16="http://schemas.microsoft.com/office/drawing/2014/main" id="{F15B6D15-C60E-5DFD-3471-B2FCD1B58267}"/>
              </a:ext>
            </a:extLst>
          </p:cNvPr>
          <p:cNvSpPr>
            <a:spLocks noChangeArrowheads="1"/>
          </p:cNvSpPr>
          <p:nvPr>
            <p:custDataLst>
              <p:tags r:id="rId4"/>
            </p:custDataLst>
          </p:nvPr>
        </p:nvSpPr>
        <p:spPr bwMode="auto">
          <a:xfrm rot="1805303" flipH="1">
            <a:off x="1405753" y="720126"/>
            <a:ext cx="1172424" cy="1010529"/>
          </a:xfrm>
          <a:prstGeom prst="triangle">
            <a:avLst>
              <a:gd name="adj" fmla="val 50000"/>
            </a:avLst>
          </a:prstGeom>
          <a:solidFill>
            <a:srgbClr val="FFC305">
              <a:lumMod val="40000"/>
              <a:lumOff val="60000"/>
            </a:srgbClr>
          </a:solidFill>
          <a:ln>
            <a:noFill/>
          </a:ln>
        </p:spPr>
        <p:txBody>
          <a:bodyPr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just" defTabSz="1371600">
              <a:lnSpc>
                <a:spcPct val="130000"/>
              </a:lnSpc>
              <a:defRPr/>
            </a:pPr>
            <a:endParaRPr lang="zh-CN" altLang="en-US" sz="2700" kern="0">
              <a:solidFill>
                <a:srgbClr val="FFFFFF"/>
              </a:solidFill>
              <a:latin typeface="微软雅黑"/>
              <a:ea typeface="微软雅黑"/>
              <a:cs typeface="+mn-ea"/>
              <a:sym typeface="+mn-lt"/>
            </a:endParaRPr>
          </a:p>
        </p:txBody>
      </p:sp>
      <p:sp>
        <p:nvSpPr>
          <p:cNvPr id="18" name="MH_Other_6" descr="n23 Fb Tran Manh Tung">
            <a:extLst>
              <a:ext uri="{FF2B5EF4-FFF2-40B4-BE49-F238E27FC236}">
                <a16:creationId xmlns:a16="http://schemas.microsoft.com/office/drawing/2014/main" id="{2A3C7E10-0D2C-00C3-11B5-7B2169E7FFE6}"/>
              </a:ext>
            </a:extLst>
          </p:cNvPr>
          <p:cNvSpPr>
            <a:spLocks/>
          </p:cNvSpPr>
          <p:nvPr>
            <p:custDataLst>
              <p:tags r:id="rId5"/>
            </p:custDataLst>
          </p:nvPr>
        </p:nvSpPr>
        <p:spPr bwMode="auto">
          <a:xfrm>
            <a:off x="484006" y="200500"/>
            <a:ext cx="1558878" cy="1796498"/>
          </a:xfrm>
          <a:custGeom>
            <a:avLst/>
            <a:gdLst>
              <a:gd name="T0" fmla="*/ 477 w 1030516"/>
              <a:gd name="T1" fmla="*/ 0 h 1186577"/>
              <a:gd name="T2" fmla="*/ 678091 w 1030516"/>
              <a:gd name="T3" fmla="*/ 389224 h 1186577"/>
              <a:gd name="T4" fmla="*/ 0 w 1030516"/>
              <a:gd name="T5" fmla="*/ 783469 h 1186577"/>
              <a:gd name="T6" fmla="*/ 0 60000 65536"/>
              <a:gd name="T7" fmla="*/ 0 60000 65536"/>
              <a:gd name="T8" fmla="*/ 0 60000 65536"/>
              <a:gd name="T9" fmla="*/ 0 w 1030516"/>
              <a:gd name="T10" fmla="*/ 0 h 1186577"/>
              <a:gd name="T11" fmla="*/ 1030516 w 1030516"/>
              <a:gd name="T12" fmla="*/ 1186577 h 1186577"/>
            </a:gdLst>
            <a:ahLst/>
            <a:cxnLst>
              <a:cxn ang="T6">
                <a:pos x="T0" y="T1"/>
              </a:cxn>
              <a:cxn ang="T7">
                <a:pos x="T2" y="T3"/>
              </a:cxn>
              <a:cxn ang="T8">
                <a:pos x="T4" y="T5"/>
              </a:cxn>
            </a:cxnLst>
            <a:rect l="T9" t="T10" r="T11" b="T12"/>
            <a:pathLst>
              <a:path w="1030516" h="1186577">
                <a:moveTo>
                  <a:pt x="724" y="0"/>
                </a:moveTo>
                <a:lnTo>
                  <a:pt x="1030516" y="589487"/>
                </a:lnTo>
                <a:lnTo>
                  <a:pt x="0" y="1186577"/>
                </a:lnTo>
                <a:lnTo>
                  <a:pt x="724" y="0"/>
                </a:lnTo>
                <a:close/>
              </a:path>
            </a:pathLst>
          </a:custGeom>
          <a:solidFill>
            <a:srgbClr val="F97F08"/>
          </a:solidFill>
          <a:ln>
            <a:noFill/>
          </a:ln>
        </p:spPr>
        <p:txBody>
          <a:bodyPr rIns="648000" anchor="ctr"/>
          <a:lstStyle>
            <a:lvl1pPr>
              <a:defRPr>
                <a:solidFill>
                  <a:schemeClr val="tx1"/>
                </a:solidFill>
                <a:latin typeface="等线" pitchFamily="2" charset="-122"/>
                <a:ea typeface="等线" pitchFamily="2" charset="-122"/>
              </a:defRPr>
            </a:lvl1pPr>
            <a:lvl2pPr marL="742950" indent="-285750">
              <a:defRPr>
                <a:solidFill>
                  <a:schemeClr val="tx1"/>
                </a:solidFill>
                <a:latin typeface="等线" pitchFamily="2" charset="-122"/>
                <a:ea typeface="等线" pitchFamily="2" charset="-122"/>
              </a:defRPr>
            </a:lvl2pPr>
            <a:lvl3pPr marL="1143000" indent="-228600">
              <a:defRPr>
                <a:solidFill>
                  <a:schemeClr val="tx1"/>
                </a:solidFill>
                <a:latin typeface="等线" pitchFamily="2" charset="-122"/>
                <a:ea typeface="等线" pitchFamily="2" charset="-122"/>
              </a:defRPr>
            </a:lvl3pPr>
            <a:lvl4pPr marL="1600200" indent="-228600">
              <a:defRPr>
                <a:solidFill>
                  <a:schemeClr val="tx1"/>
                </a:solidFill>
                <a:latin typeface="等线" pitchFamily="2" charset="-122"/>
                <a:ea typeface="等线" pitchFamily="2" charset="-122"/>
              </a:defRPr>
            </a:lvl4pPr>
            <a:lvl5pPr marL="2057400" indent="-228600">
              <a:defRPr>
                <a:solidFill>
                  <a:schemeClr val="tx1"/>
                </a:solidFill>
                <a:latin typeface="等线" pitchFamily="2" charset="-122"/>
                <a:ea typeface="等线" pitchFamily="2" charset="-122"/>
              </a:defRPr>
            </a:lvl5pPr>
            <a:lvl6pPr marL="2514600" indent="-228600" eaLnBrk="0" fontAlgn="base" hangingPunct="0">
              <a:spcBef>
                <a:spcPct val="0"/>
              </a:spcBef>
              <a:spcAft>
                <a:spcPct val="0"/>
              </a:spcAft>
              <a:defRPr>
                <a:solidFill>
                  <a:schemeClr val="tx1"/>
                </a:solidFill>
                <a:latin typeface="等线" pitchFamily="2" charset="-122"/>
                <a:ea typeface="等线" pitchFamily="2" charset="-122"/>
              </a:defRPr>
            </a:lvl6pPr>
            <a:lvl7pPr marL="2971800" indent="-228600" eaLnBrk="0" fontAlgn="base" hangingPunct="0">
              <a:spcBef>
                <a:spcPct val="0"/>
              </a:spcBef>
              <a:spcAft>
                <a:spcPct val="0"/>
              </a:spcAft>
              <a:defRPr>
                <a:solidFill>
                  <a:schemeClr val="tx1"/>
                </a:solidFill>
                <a:latin typeface="等线" pitchFamily="2" charset="-122"/>
                <a:ea typeface="等线" pitchFamily="2" charset="-122"/>
              </a:defRPr>
            </a:lvl7pPr>
            <a:lvl8pPr marL="3429000" indent="-228600" eaLnBrk="0" fontAlgn="base" hangingPunct="0">
              <a:spcBef>
                <a:spcPct val="0"/>
              </a:spcBef>
              <a:spcAft>
                <a:spcPct val="0"/>
              </a:spcAft>
              <a:defRPr>
                <a:solidFill>
                  <a:schemeClr val="tx1"/>
                </a:solidFill>
                <a:latin typeface="等线" pitchFamily="2" charset="-122"/>
                <a:ea typeface="等线" pitchFamily="2" charset="-122"/>
              </a:defRPr>
            </a:lvl8pPr>
            <a:lvl9pPr marL="3886200" indent="-228600" eaLnBrk="0" fontAlgn="base" hangingPunct="0">
              <a:spcBef>
                <a:spcPct val="0"/>
              </a:spcBef>
              <a:spcAft>
                <a:spcPct val="0"/>
              </a:spcAft>
              <a:defRPr>
                <a:solidFill>
                  <a:schemeClr val="tx1"/>
                </a:solidFill>
                <a:latin typeface="等线" pitchFamily="2" charset="-122"/>
                <a:ea typeface="等线" pitchFamily="2" charset="-122"/>
              </a:defRPr>
            </a:lvl9pPr>
          </a:lstStyle>
          <a:p>
            <a:pPr algn="ctr" defTabSz="1371600">
              <a:defRPr/>
            </a:pPr>
            <a:r>
              <a:rPr lang="en-US" altLang="zh-CN" sz="4200" kern="0">
                <a:solidFill>
                  <a:srgbClr val="FFFFFF"/>
                </a:solidFill>
                <a:latin typeface="微软雅黑"/>
                <a:ea typeface="微软雅黑"/>
                <a:cs typeface="+mn-ea"/>
                <a:sym typeface="+mn-lt"/>
              </a:rPr>
              <a:t>II</a:t>
            </a:r>
            <a:endParaRPr lang="zh-CN" altLang="en-US" sz="4200" kern="0" dirty="0">
              <a:solidFill>
                <a:srgbClr val="FFFFFF"/>
              </a:solidFill>
              <a:latin typeface="微软雅黑"/>
              <a:ea typeface="微软雅黑"/>
              <a:cs typeface="+mn-ea"/>
              <a:sym typeface="+mn-lt"/>
            </a:endParaRPr>
          </a:p>
        </p:txBody>
      </p:sp>
      <p:pic>
        <p:nvPicPr>
          <p:cNvPr id="4" name="图片 7" descr="n23 Fb Tran Manh Tung">
            <a:extLst>
              <a:ext uri="{FF2B5EF4-FFF2-40B4-BE49-F238E27FC236}">
                <a16:creationId xmlns:a16="http://schemas.microsoft.com/office/drawing/2014/main" id="{AAB82E99-837D-9849-1841-9C2ACED0FC3F}"/>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709008" y="3212649"/>
            <a:ext cx="1307070" cy="1930851"/>
          </a:xfrm>
          <a:prstGeom prst="rect">
            <a:avLst/>
          </a:prstGeom>
        </p:spPr>
      </p:pic>
      <p:pic>
        <p:nvPicPr>
          <p:cNvPr id="3" name="Picture 2" descr="n23 Fb Tran Manh Tung">
            <a:extLst>
              <a:ext uri="{FF2B5EF4-FFF2-40B4-BE49-F238E27FC236}">
                <a16:creationId xmlns:a16="http://schemas.microsoft.com/office/drawing/2014/main" id="{69745920-54B1-FEF3-D43A-49825E122E73}"/>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45173" t="15875" r="47964" b="72126"/>
          <a:stretch/>
        </p:blipFill>
        <p:spPr bwMode="auto">
          <a:xfrm>
            <a:off x="5030109" y="3400352"/>
            <a:ext cx="7935613" cy="6676303"/>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descr="n23 Fb Tran Manh Tung">
            <a:extLst>
              <a:ext uri="{FF2B5EF4-FFF2-40B4-BE49-F238E27FC236}">
                <a16:creationId xmlns:a16="http://schemas.microsoft.com/office/drawing/2014/main" id="{1ABA32D2-6D98-7FDE-BA0A-5044D51B1B43}"/>
              </a:ext>
            </a:extLst>
          </p:cNvPr>
          <p:cNvSpPr txBox="1"/>
          <p:nvPr/>
        </p:nvSpPr>
        <p:spPr>
          <a:xfrm>
            <a:off x="14905703" y="4533900"/>
            <a:ext cx="1752600" cy="1091837"/>
          </a:xfrm>
          <a:prstGeom prst="rect">
            <a:avLst/>
          </a:prstGeom>
          <a:noFill/>
        </p:spPr>
        <p:txBody>
          <a:bodyPr wrap="square">
            <a:spAutoFit/>
          </a:bodyPr>
          <a:lstStyle/>
          <a:p>
            <a:pPr lvl="0" algn="just">
              <a:lnSpc>
                <a:spcPct val="115000"/>
              </a:lnSpc>
            </a:pPr>
            <a:r>
              <a:rPr lang="en-US" sz="6000">
                <a:effectLst/>
                <a:latin typeface="Calibri" panose="020F0502020204030204" pitchFamily="34" charset="0"/>
                <a:ea typeface="Times New Roman" panose="02020603050405020304" pitchFamily="18" charset="0"/>
                <a:cs typeface="Calibri" panose="020F0502020204030204" pitchFamily="34" charset="0"/>
              </a:rPr>
              <a:t>Pháp</a:t>
            </a:r>
          </a:p>
        </p:txBody>
      </p:sp>
      <p:sp>
        <p:nvSpPr>
          <p:cNvPr id="15" name="TextBox 14" descr="n23 Fb Tran Manh Tung">
            <a:extLst>
              <a:ext uri="{FF2B5EF4-FFF2-40B4-BE49-F238E27FC236}">
                <a16:creationId xmlns:a16="http://schemas.microsoft.com/office/drawing/2014/main" id="{F4788E9D-6086-158E-894E-D22221CE129E}"/>
              </a:ext>
            </a:extLst>
          </p:cNvPr>
          <p:cNvSpPr txBox="1"/>
          <p:nvPr/>
        </p:nvSpPr>
        <p:spPr>
          <a:xfrm>
            <a:off x="13715999" y="6173168"/>
            <a:ext cx="4021017" cy="1938992"/>
          </a:xfrm>
          <a:prstGeom prst="rect">
            <a:avLst/>
          </a:prstGeom>
          <a:noFill/>
        </p:spPr>
        <p:txBody>
          <a:bodyPr wrap="square">
            <a:spAutoFit/>
          </a:bodyPr>
          <a:lstStyle/>
          <a:p>
            <a:pPr lvl="0" algn="ctr"/>
            <a:r>
              <a:rPr lang="en-US" sz="6000">
                <a:effectLst/>
                <a:latin typeface="Calibri" panose="020F0502020204030204" pitchFamily="34" charset="0"/>
                <a:ea typeface="Times New Roman" panose="02020603050405020304" pitchFamily="18" charset="0"/>
                <a:cs typeface="Calibri" panose="020F0502020204030204" pitchFamily="34" charset="0"/>
              </a:rPr>
              <a:t>Vương quốc</a:t>
            </a:r>
          </a:p>
          <a:p>
            <a:pPr lvl="0" algn="ctr"/>
            <a:r>
              <a:rPr lang="en-US" sz="6000">
                <a:effectLst/>
                <a:latin typeface="Calibri" panose="020F0502020204030204" pitchFamily="34" charset="0"/>
                <a:ea typeface="Times New Roman" panose="02020603050405020304" pitchFamily="18" charset="0"/>
                <a:cs typeface="Calibri" panose="020F0502020204030204" pitchFamily="34" charset="0"/>
              </a:rPr>
              <a:t>Anh</a:t>
            </a:r>
          </a:p>
        </p:txBody>
      </p:sp>
    </p:spTree>
    <p:extLst>
      <p:ext uri="{BB962C8B-B14F-4D97-AF65-F5344CB8AC3E}">
        <p14:creationId xmlns:p14="http://schemas.microsoft.com/office/powerpoint/2010/main" val="337454822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4" descr="n23 Fb Tran Manh Tung">
            <a:extLst>
              <a:ext uri="{FF2B5EF4-FFF2-40B4-BE49-F238E27FC236}">
                <a16:creationId xmlns:a16="http://schemas.microsoft.com/office/drawing/2014/main" id="{20028D47-0D80-CCF3-C3CE-CB11D59CEFEE}"/>
              </a:ext>
            </a:extLst>
          </p:cNvPr>
          <p:cNvSpPr txBox="1"/>
          <p:nvPr/>
        </p:nvSpPr>
        <p:spPr>
          <a:xfrm>
            <a:off x="470848" y="419100"/>
            <a:ext cx="17442992" cy="1569660"/>
          </a:xfrm>
          <a:prstGeom prst="rect">
            <a:avLst/>
          </a:prstGeom>
          <a:noFill/>
        </p:spPr>
        <p:txBody>
          <a:bodyPr wrap="square" rtlCol="0">
            <a:spAutoFit/>
          </a:bodyPr>
          <a:lstStyle/>
          <a:p>
            <a:pPr algn="just" defTabSz="685800" fontAlgn="base"/>
            <a:r>
              <a:rPr lang="en-US" sz="4800" b="1">
                <a:latin typeface="UVN Ai Cap" panose="02040603050506020204" pitchFamily="18" charset="0"/>
              </a:rPr>
              <a:t>Câu hỏi 3: </a:t>
            </a:r>
            <a:r>
              <a:rPr lang="en-US" sz="4800">
                <a:latin typeface="UVN Ai Cap" panose="02040603050506020204" pitchFamily="18" charset="0"/>
              </a:rPr>
              <a:t>Kể tên các thiết bị điện tử mà em thường sử dụng trong đời sống hàng ngày?</a:t>
            </a:r>
            <a:endParaRPr lang="zh-CN" altLang="en-US" sz="4800" dirty="0">
              <a:solidFill>
                <a:prstClr val="black">
                  <a:lumMod val="65000"/>
                  <a:lumOff val="35000"/>
                </a:prstClr>
              </a:solidFill>
              <a:latin typeface="UVN Ai Cap" panose="02040603050506020204" pitchFamily="18" charset="0"/>
              <a:ea typeface="微软雅黑"/>
              <a:cs typeface="+mn-ea"/>
              <a:sym typeface="+mn-lt"/>
            </a:endParaRPr>
          </a:p>
        </p:txBody>
      </p:sp>
      <p:pic>
        <p:nvPicPr>
          <p:cNvPr id="2050" name="Picture 2" descr="n23 Fb Tran Manh Tung">
            <a:extLst>
              <a:ext uri="{FF2B5EF4-FFF2-40B4-BE49-F238E27FC236}">
                <a16:creationId xmlns:a16="http://schemas.microsoft.com/office/drawing/2014/main" id="{BCA8C464-EE1E-A267-66A9-01ABE74AE4F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1058" y="2247900"/>
            <a:ext cx="4447739" cy="3199163"/>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n23 Fb Tran Manh Tung">
            <a:extLst>
              <a:ext uri="{FF2B5EF4-FFF2-40B4-BE49-F238E27FC236}">
                <a16:creationId xmlns:a16="http://schemas.microsoft.com/office/drawing/2014/main" id="{4AE4F6B6-C1F7-4286-A135-F95EC56C6F7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31487" y="1988760"/>
            <a:ext cx="3458304" cy="3458304"/>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n23 Fb Tran Manh Tung">
            <a:extLst>
              <a:ext uri="{FF2B5EF4-FFF2-40B4-BE49-F238E27FC236}">
                <a16:creationId xmlns:a16="http://schemas.microsoft.com/office/drawing/2014/main" id="{852FC06C-1B16-FB04-94D4-86EBE37EBE2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656447" y="2247900"/>
            <a:ext cx="2895600" cy="2895600"/>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n23 Fb Tran Manh Tung">
            <a:extLst>
              <a:ext uri="{FF2B5EF4-FFF2-40B4-BE49-F238E27FC236}">
                <a16:creationId xmlns:a16="http://schemas.microsoft.com/office/drawing/2014/main" id="{A5B12439-FBD7-5234-EA20-F41D889A0CD8}"/>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5398726" y="2247900"/>
            <a:ext cx="1898674" cy="2895600"/>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n23 Fb Tran Manh Tung">
            <a:extLst>
              <a:ext uri="{FF2B5EF4-FFF2-40B4-BE49-F238E27FC236}">
                <a16:creationId xmlns:a16="http://schemas.microsoft.com/office/drawing/2014/main" id="{263D2604-FA0F-F72F-3315-271010C178A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879850" y="5789974"/>
            <a:ext cx="3892550" cy="3193025"/>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n23 Fb Tran Manh Tung">
            <a:extLst>
              <a:ext uri="{FF2B5EF4-FFF2-40B4-BE49-F238E27FC236}">
                <a16:creationId xmlns:a16="http://schemas.microsoft.com/office/drawing/2014/main" id="{F1D542C7-9390-26E8-1CE2-F5CD9BAECF3E}"/>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2934818" y="2247900"/>
            <a:ext cx="1898673" cy="2895600"/>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descr="n23 Fb Tran Manh Tung">
            <a:extLst>
              <a:ext uri="{FF2B5EF4-FFF2-40B4-BE49-F238E27FC236}">
                <a16:creationId xmlns:a16="http://schemas.microsoft.com/office/drawing/2014/main" id="{5399CBCD-3328-3BA9-2F43-F94594B5A80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70848" y="5789975"/>
            <a:ext cx="3152339" cy="3193026"/>
          </a:xfrm>
          <a:prstGeom prst="rect">
            <a:avLst/>
          </a:prstGeom>
          <a:noFill/>
          <a:extLst>
            <a:ext uri="{909E8E84-426E-40DD-AFC4-6F175D3DCCD1}">
              <a14:hiddenFill xmlns:a14="http://schemas.microsoft.com/office/drawing/2010/main">
                <a:solidFill>
                  <a:srgbClr val="FFFFFF"/>
                </a:solidFill>
              </a14:hiddenFill>
            </a:ext>
          </a:extLst>
        </p:spPr>
      </p:pic>
      <p:pic>
        <p:nvPicPr>
          <p:cNvPr id="2064" name="Picture 16" descr="n23 Fb Tran Manh Tung">
            <a:extLst>
              <a:ext uri="{FF2B5EF4-FFF2-40B4-BE49-F238E27FC236}">
                <a16:creationId xmlns:a16="http://schemas.microsoft.com/office/drawing/2014/main" id="{1431AEA4-1C07-7BDA-324D-24CA100B620A}"/>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195855" y="5789973"/>
            <a:ext cx="4834345" cy="3193026"/>
          </a:xfrm>
          <a:prstGeom prst="rect">
            <a:avLst/>
          </a:prstGeom>
          <a:noFill/>
          <a:extLst>
            <a:ext uri="{909E8E84-426E-40DD-AFC4-6F175D3DCCD1}">
              <a14:hiddenFill xmlns:a14="http://schemas.microsoft.com/office/drawing/2010/main">
                <a:solidFill>
                  <a:srgbClr val="FFFFFF"/>
                </a:solidFill>
              </a14:hiddenFill>
            </a:ext>
          </a:extLst>
        </p:spPr>
      </p:pic>
      <p:pic>
        <p:nvPicPr>
          <p:cNvPr id="2066" name="Picture 18" descr="n23 Fb Tran Manh Tung">
            <a:extLst>
              <a:ext uri="{FF2B5EF4-FFF2-40B4-BE49-F238E27FC236}">
                <a16:creationId xmlns:a16="http://schemas.microsoft.com/office/drawing/2014/main" id="{9C8ED4FD-8CC5-4406-7D2D-85F50B345055}"/>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3435731" y="5789973"/>
            <a:ext cx="4257368" cy="319302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n23 Fb Tran Manh Tung">
            <a:hlinkClick r:id="rId12" action="ppaction://hlinksldjump"/>
            <a:extLst>
              <a:ext uri="{FF2B5EF4-FFF2-40B4-BE49-F238E27FC236}">
                <a16:creationId xmlns:a16="http://schemas.microsoft.com/office/drawing/2014/main" id="{63525F4B-692F-B0EF-C767-FFDAB7BBA6D5}"/>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5906434" y="8862826"/>
            <a:ext cx="2324416" cy="1421787"/>
          </a:xfrm>
          <a:prstGeom prst="rect">
            <a:avLst/>
          </a:prstGeom>
        </p:spPr>
      </p:pic>
    </p:spTree>
    <p:extLst>
      <p:ext uri="{BB962C8B-B14F-4D97-AF65-F5344CB8AC3E}">
        <p14:creationId xmlns:p14="http://schemas.microsoft.com/office/powerpoint/2010/main" val="1313135255"/>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500"/>
                                        <p:tgtEl>
                                          <p:spTgt spid="2050"/>
                                        </p:tgtEl>
                                      </p:cBhvr>
                                    </p:animEffect>
                                  </p:childTnLst>
                                </p:cTn>
                              </p:par>
                              <p:par>
                                <p:cTn id="8" presetID="10" presetClass="entr" presetSubtype="0" fill="hold" nodeType="withEffect">
                                  <p:stCondLst>
                                    <p:cond delay="0"/>
                                  </p:stCondLst>
                                  <p:childTnLst>
                                    <p:set>
                                      <p:cBhvr>
                                        <p:cTn id="9" dur="1" fill="hold">
                                          <p:stCondLst>
                                            <p:cond delay="0"/>
                                          </p:stCondLst>
                                        </p:cTn>
                                        <p:tgtEl>
                                          <p:spTgt spid="2054"/>
                                        </p:tgtEl>
                                        <p:attrNameLst>
                                          <p:attrName>style.visibility</p:attrName>
                                        </p:attrNameLst>
                                      </p:cBhvr>
                                      <p:to>
                                        <p:strVal val="visible"/>
                                      </p:to>
                                    </p:set>
                                    <p:animEffect transition="in" filter="fade">
                                      <p:cBhvr>
                                        <p:cTn id="10" dur="500"/>
                                        <p:tgtEl>
                                          <p:spTgt spid="2054"/>
                                        </p:tgtEl>
                                      </p:cBhvr>
                                    </p:animEffect>
                                  </p:childTnLst>
                                </p:cTn>
                              </p:par>
                              <p:par>
                                <p:cTn id="11" presetID="10" presetClass="entr" presetSubtype="0" fill="hold" nodeType="withEffect">
                                  <p:stCondLst>
                                    <p:cond delay="0"/>
                                  </p:stCondLst>
                                  <p:childTnLst>
                                    <p:set>
                                      <p:cBhvr>
                                        <p:cTn id="12" dur="1" fill="hold">
                                          <p:stCondLst>
                                            <p:cond delay="0"/>
                                          </p:stCondLst>
                                        </p:cTn>
                                        <p:tgtEl>
                                          <p:spTgt spid="2052"/>
                                        </p:tgtEl>
                                        <p:attrNameLst>
                                          <p:attrName>style.visibility</p:attrName>
                                        </p:attrNameLst>
                                      </p:cBhvr>
                                      <p:to>
                                        <p:strVal val="visible"/>
                                      </p:to>
                                    </p:set>
                                    <p:animEffect transition="in" filter="fade">
                                      <p:cBhvr>
                                        <p:cTn id="13" dur="500"/>
                                        <p:tgtEl>
                                          <p:spTgt spid="2052"/>
                                        </p:tgtEl>
                                      </p:cBhvr>
                                    </p:animEffect>
                                  </p:childTnLst>
                                </p:cTn>
                              </p:par>
                              <p:par>
                                <p:cTn id="14" presetID="10" presetClass="entr" presetSubtype="0" fill="hold" nodeType="withEffect">
                                  <p:stCondLst>
                                    <p:cond delay="0"/>
                                  </p:stCondLst>
                                  <p:childTnLst>
                                    <p:set>
                                      <p:cBhvr>
                                        <p:cTn id="15" dur="1" fill="hold">
                                          <p:stCondLst>
                                            <p:cond delay="0"/>
                                          </p:stCondLst>
                                        </p:cTn>
                                        <p:tgtEl>
                                          <p:spTgt spid="2060"/>
                                        </p:tgtEl>
                                        <p:attrNameLst>
                                          <p:attrName>style.visibility</p:attrName>
                                        </p:attrNameLst>
                                      </p:cBhvr>
                                      <p:to>
                                        <p:strVal val="visible"/>
                                      </p:to>
                                    </p:set>
                                    <p:animEffect transition="in" filter="fade">
                                      <p:cBhvr>
                                        <p:cTn id="16" dur="500"/>
                                        <p:tgtEl>
                                          <p:spTgt spid="2060"/>
                                        </p:tgtEl>
                                      </p:cBhvr>
                                    </p:animEffect>
                                  </p:childTnLst>
                                </p:cTn>
                              </p:par>
                              <p:par>
                                <p:cTn id="17" presetID="10" presetClass="entr" presetSubtype="0" fill="hold" nodeType="withEffect">
                                  <p:stCondLst>
                                    <p:cond delay="0"/>
                                  </p:stCondLst>
                                  <p:childTnLst>
                                    <p:set>
                                      <p:cBhvr>
                                        <p:cTn id="18" dur="1" fill="hold">
                                          <p:stCondLst>
                                            <p:cond delay="0"/>
                                          </p:stCondLst>
                                        </p:cTn>
                                        <p:tgtEl>
                                          <p:spTgt spid="2056"/>
                                        </p:tgtEl>
                                        <p:attrNameLst>
                                          <p:attrName>style.visibility</p:attrName>
                                        </p:attrNameLst>
                                      </p:cBhvr>
                                      <p:to>
                                        <p:strVal val="visible"/>
                                      </p:to>
                                    </p:set>
                                    <p:animEffect transition="in" filter="fade">
                                      <p:cBhvr>
                                        <p:cTn id="19" dur="500"/>
                                        <p:tgtEl>
                                          <p:spTgt spid="2056"/>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2062"/>
                                        </p:tgtEl>
                                        <p:attrNameLst>
                                          <p:attrName>style.visibility</p:attrName>
                                        </p:attrNameLst>
                                      </p:cBhvr>
                                      <p:to>
                                        <p:strVal val="visible"/>
                                      </p:to>
                                    </p:set>
                                    <p:animEffect transition="in" filter="fade">
                                      <p:cBhvr>
                                        <p:cTn id="24" dur="500"/>
                                        <p:tgtEl>
                                          <p:spTgt spid="2062"/>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2058"/>
                                        </p:tgtEl>
                                        <p:attrNameLst>
                                          <p:attrName>style.visibility</p:attrName>
                                        </p:attrNameLst>
                                      </p:cBhvr>
                                      <p:to>
                                        <p:strVal val="visible"/>
                                      </p:to>
                                    </p:set>
                                    <p:animEffect transition="in" filter="fade">
                                      <p:cBhvr>
                                        <p:cTn id="29" dur="500"/>
                                        <p:tgtEl>
                                          <p:spTgt spid="2058"/>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2064"/>
                                        </p:tgtEl>
                                        <p:attrNameLst>
                                          <p:attrName>style.visibility</p:attrName>
                                        </p:attrNameLst>
                                      </p:cBhvr>
                                      <p:to>
                                        <p:strVal val="visible"/>
                                      </p:to>
                                    </p:set>
                                    <p:animEffect transition="in" filter="fade">
                                      <p:cBhvr>
                                        <p:cTn id="34" dur="500"/>
                                        <p:tgtEl>
                                          <p:spTgt spid="2064"/>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2066"/>
                                        </p:tgtEl>
                                        <p:attrNameLst>
                                          <p:attrName>style.visibility</p:attrName>
                                        </p:attrNameLst>
                                      </p:cBhvr>
                                      <p:to>
                                        <p:strVal val="visible"/>
                                      </p:to>
                                    </p:set>
                                    <p:animEffect transition="in" filter="fade">
                                      <p:cBhvr>
                                        <p:cTn id="39" dur="500"/>
                                        <p:tgtEl>
                                          <p:spTgt spid="20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descr="n23 Fb Tran Manh Tung">
            <a:extLst>
              <a:ext uri="{FF2B5EF4-FFF2-40B4-BE49-F238E27FC236}">
                <a16:creationId xmlns:a16="http://schemas.microsoft.com/office/drawing/2014/main" id="{51C59520-745E-BA45-5845-104944A738DC}"/>
              </a:ext>
            </a:extLst>
          </p:cNvPr>
          <p:cNvSpPr txBox="1"/>
          <p:nvPr/>
        </p:nvSpPr>
        <p:spPr>
          <a:xfrm>
            <a:off x="2227186" y="3443725"/>
            <a:ext cx="7374014" cy="558743"/>
          </a:xfrm>
          <a:prstGeom prst="rect">
            <a:avLst/>
          </a:prstGeom>
          <a:noFill/>
        </p:spPr>
        <p:txBody>
          <a:bodyPr wrap="square">
            <a:spAutoFit/>
          </a:bodyPr>
          <a:lstStyle/>
          <a:p>
            <a:pPr marL="90805" algn="just">
              <a:lnSpc>
                <a:spcPct val="115000"/>
              </a:lnSpc>
            </a:pPr>
            <a:r>
              <a:rPr lang="en-US" sz="2800" b="1" i="1">
                <a:effectLst/>
                <a:latin typeface="Calibri" panose="020F0502020204030204" pitchFamily="34" charset="0"/>
                <a:ea typeface="Times New Roman" panose="02020603050405020304" pitchFamily="18" charset="0"/>
                <a:cs typeface="Calibri" panose="020F0502020204030204" pitchFamily="34" charset="0"/>
              </a:rPr>
              <a:t>* Các thảm họa liên quan đến vũ khí hạt nhân:</a:t>
            </a:r>
            <a:endParaRPr lang="en-US" sz="2800">
              <a:effectLst/>
              <a:latin typeface="Calibri" panose="020F0502020204030204" pitchFamily="34" charset="0"/>
              <a:ea typeface="Times New Roman" panose="02020603050405020304" pitchFamily="18" charset="0"/>
              <a:cs typeface="Calibri" panose="020F0502020204030204" pitchFamily="34" charset="0"/>
            </a:endParaRPr>
          </a:p>
        </p:txBody>
      </p:sp>
      <p:pic>
        <p:nvPicPr>
          <p:cNvPr id="35" name="图片 34" descr="n23 Fb Tran Manh Tung"/>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13715999" y="-2931"/>
            <a:ext cx="4560277" cy="2378193"/>
          </a:xfrm>
          <a:prstGeom prst="rect">
            <a:avLst/>
          </a:prstGeom>
        </p:spPr>
      </p:pic>
      <p:sp>
        <p:nvSpPr>
          <p:cNvPr id="5" name="MH_SubTitle_1" descr="n23 Fb Tran Manh Tung">
            <a:extLst>
              <a:ext uri="{FF2B5EF4-FFF2-40B4-BE49-F238E27FC236}">
                <a16:creationId xmlns:a16="http://schemas.microsoft.com/office/drawing/2014/main" id="{9D28E713-95EC-66F4-239B-A093E3023D9A}"/>
              </a:ext>
            </a:extLst>
          </p:cNvPr>
          <p:cNvSpPr/>
          <p:nvPr>
            <p:custDataLst>
              <p:tags r:id="rId1"/>
            </p:custDataLst>
          </p:nvPr>
        </p:nvSpPr>
        <p:spPr>
          <a:xfrm>
            <a:off x="2214176" y="764607"/>
            <a:ext cx="9953474" cy="1206253"/>
          </a:xfrm>
          <a:prstGeom prst="rect">
            <a:avLst/>
          </a:prstGeom>
          <a:solidFill>
            <a:srgbClr val="FFFFFF"/>
          </a:solidFill>
          <a:effectLst/>
        </p:spPr>
        <p:txBody>
          <a:bodyPr anchor="ctr"/>
          <a:lstStyle/>
          <a:p>
            <a:pPr algn="ctr" defTabSz="1828755">
              <a:lnSpc>
                <a:spcPct val="150000"/>
              </a:lnSpc>
              <a:defRPr/>
            </a:pPr>
            <a:r>
              <a:rPr lang="en-US" altLang="zh-CN" sz="2800" kern="0">
                <a:latin typeface="#9Slide03 AllRoundGothic" panose="020B0703020202020104" pitchFamily="34" charset="0"/>
                <a:ea typeface="微软雅黑"/>
                <a:cs typeface="+mn-ea"/>
                <a:sym typeface="+mn-lt"/>
              </a:rPr>
              <a:t>ỨNG DỤNG CỦA VẬT LÍ TRONG CÔNG NGHIỆP HẠT NHÂN</a:t>
            </a:r>
            <a:endParaRPr lang="zh-CN" altLang="en-US" sz="2800" kern="0" dirty="0">
              <a:latin typeface="#9Slide03 AllRoundGothic" panose="020B0703020202020104" pitchFamily="34" charset="0"/>
              <a:ea typeface="微软雅黑"/>
              <a:cs typeface="+mn-ea"/>
              <a:sym typeface="+mn-lt"/>
            </a:endParaRPr>
          </a:p>
        </p:txBody>
      </p:sp>
      <p:sp>
        <p:nvSpPr>
          <p:cNvPr id="13" name="MH_SubTitle_1" descr="n23 Fb Tran Manh Tung">
            <a:extLst>
              <a:ext uri="{FF2B5EF4-FFF2-40B4-BE49-F238E27FC236}">
                <a16:creationId xmlns:a16="http://schemas.microsoft.com/office/drawing/2014/main" id="{483DBBED-2FA8-0D6A-4809-6A8CF4B4C90F}"/>
              </a:ext>
            </a:extLst>
          </p:cNvPr>
          <p:cNvSpPr>
            <a:spLocks/>
          </p:cNvSpPr>
          <p:nvPr>
            <p:custDataLst>
              <p:tags r:id="rId2"/>
            </p:custDataLst>
          </p:nvPr>
        </p:nvSpPr>
        <p:spPr bwMode="auto">
          <a:xfrm>
            <a:off x="1586075" y="2391204"/>
            <a:ext cx="1920240" cy="640080"/>
          </a:xfrm>
          <a:custGeom>
            <a:avLst/>
            <a:gdLst>
              <a:gd name="T0" fmla="*/ 2147483646 w 30720"/>
              <a:gd name="T1" fmla="*/ 2147483646 h 11496"/>
              <a:gd name="T2" fmla="*/ 2147483646 w 30720"/>
              <a:gd name="T3" fmla="*/ 2147483646 h 11496"/>
              <a:gd name="T4" fmla="*/ 2147483646 w 30720"/>
              <a:gd name="T5" fmla="*/ 2147483646 h 11496"/>
              <a:gd name="T6" fmla="*/ 2147483646 w 30720"/>
              <a:gd name="T7" fmla="*/ 2147483646 h 11496"/>
              <a:gd name="T8" fmla="*/ 2147483646 w 30720"/>
              <a:gd name="T9" fmla="*/ 2147483646 h 11496"/>
              <a:gd name="T10" fmla="*/ 2147483646 w 30720"/>
              <a:gd name="T11" fmla="*/ 2147483646 h 11496"/>
              <a:gd name="T12" fmla="*/ 2147483646 w 30720"/>
              <a:gd name="T13" fmla="*/ 2147483646 h 11496"/>
              <a:gd name="T14" fmla="*/ 2147483646 w 30720"/>
              <a:gd name="T15" fmla="*/ 2147483646 h 11496"/>
              <a:gd name="T16" fmla="*/ 2147483646 w 30720"/>
              <a:gd name="T17" fmla="*/ 2147483646 h 11496"/>
              <a:gd name="T18" fmla="*/ 2147483646 w 30720"/>
              <a:gd name="T19" fmla="*/ 2147483646 h 11496"/>
              <a:gd name="T20" fmla="*/ 2147483646 w 30720"/>
              <a:gd name="T21" fmla="*/ 2147483646 h 11496"/>
              <a:gd name="T22" fmla="*/ 2147483646 w 30720"/>
              <a:gd name="T23" fmla="*/ 2147483646 h 11496"/>
              <a:gd name="T24" fmla="*/ 2147483646 w 30720"/>
              <a:gd name="T25" fmla="*/ 2147483646 h 11496"/>
              <a:gd name="T26" fmla="*/ 2147483646 w 30720"/>
              <a:gd name="T27" fmla="*/ 2147483646 h 11496"/>
              <a:gd name="T28" fmla="*/ 2147483646 w 30720"/>
              <a:gd name="T29" fmla="*/ 2147483646 h 11496"/>
              <a:gd name="T30" fmla="*/ 2147483646 w 30720"/>
              <a:gd name="T31" fmla="*/ 2147483646 h 11496"/>
              <a:gd name="T32" fmla="*/ 2147483646 w 30720"/>
              <a:gd name="T33" fmla="*/ 2147483646 h 11496"/>
              <a:gd name="T34" fmla="*/ 2147483646 w 30720"/>
              <a:gd name="T35" fmla="*/ 2147483646 h 11496"/>
              <a:gd name="T36" fmla="*/ 2147483646 w 30720"/>
              <a:gd name="T37" fmla="*/ 2147483646 h 11496"/>
              <a:gd name="T38" fmla="*/ 2147483646 w 30720"/>
              <a:gd name="T39" fmla="*/ 2147483646 h 11496"/>
              <a:gd name="T40" fmla="*/ 2147483646 w 30720"/>
              <a:gd name="T41" fmla="*/ 2147483646 h 11496"/>
              <a:gd name="T42" fmla="*/ 2147483646 w 30720"/>
              <a:gd name="T43" fmla="*/ 2147483646 h 11496"/>
              <a:gd name="T44" fmla="*/ 2147483646 w 30720"/>
              <a:gd name="T45" fmla="*/ 2147483646 h 11496"/>
              <a:gd name="T46" fmla="*/ 2147483646 w 30720"/>
              <a:gd name="T47" fmla="*/ 2147483646 h 11496"/>
              <a:gd name="T48" fmla="*/ 2147483646 w 30720"/>
              <a:gd name="T49" fmla="*/ 2147483646 h 11496"/>
              <a:gd name="T50" fmla="*/ 2147483646 w 30720"/>
              <a:gd name="T51" fmla="*/ 2147483646 h 11496"/>
              <a:gd name="T52" fmla="*/ 2147483646 w 30720"/>
              <a:gd name="T53" fmla="*/ 2147483646 h 11496"/>
              <a:gd name="T54" fmla="*/ 2147483646 w 30720"/>
              <a:gd name="T55" fmla="*/ 2147483646 h 11496"/>
              <a:gd name="T56" fmla="*/ 2147483646 w 30720"/>
              <a:gd name="T57" fmla="*/ 2147483646 h 11496"/>
              <a:gd name="T58" fmla="*/ 2147483646 w 30720"/>
              <a:gd name="T59" fmla="*/ 2147483646 h 11496"/>
              <a:gd name="T60" fmla="*/ 2147483646 w 30720"/>
              <a:gd name="T61" fmla="*/ 2147483646 h 11496"/>
              <a:gd name="T62" fmla="*/ 2147483646 w 30720"/>
              <a:gd name="T63" fmla="*/ 2147483646 h 11496"/>
              <a:gd name="T64" fmla="*/ 2147483646 w 30720"/>
              <a:gd name="T65" fmla="*/ 2147483646 h 11496"/>
              <a:gd name="T66" fmla="*/ 2147483646 w 30720"/>
              <a:gd name="T67" fmla="*/ 2147483646 h 11496"/>
              <a:gd name="T68" fmla="*/ 2147483646 w 30720"/>
              <a:gd name="T69" fmla="*/ 2147483646 h 11496"/>
              <a:gd name="T70" fmla="*/ 2147483646 w 30720"/>
              <a:gd name="T71" fmla="*/ 2147483646 h 11496"/>
              <a:gd name="T72" fmla="*/ 2147483646 w 30720"/>
              <a:gd name="T73" fmla="*/ 2147483646 h 11496"/>
              <a:gd name="T74" fmla="*/ 2147483646 w 30720"/>
              <a:gd name="T75" fmla="*/ 2147483646 h 11496"/>
              <a:gd name="T76" fmla="*/ 2147483646 w 30720"/>
              <a:gd name="T77" fmla="*/ 2147483646 h 11496"/>
              <a:gd name="T78" fmla="*/ 2147483646 w 30720"/>
              <a:gd name="T79" fmla="*/ 2147483646 h 11496"/>
              <a:gd name="T80" fmla="*/ 2147483646 w 30720"/>
              <a:gd name="T81" fmla="*/ 2147483646 h 11496"/>
              <a:gd name="T82" fmla="*/ 2147483646 w 30720"/>
              <a:gd name="T83" fmla="*/ 2147483646 h 11496"/>
              <a:gd name="T84" fmla="*/ 2147483646 w 30720"/>
              <a:gd name="T85" fmla="*/ 2147483646 h 11496"/>
              <a:gd name="T86" fmla="*/ 2147483646 w 30720"/>
              <a:gd name="T87" fmla="*/ 2147483646 h 11496"/>
              <a:gd name="T88" fmla="*/ 2147483646 w 30720"/>
              <a:gd name="T89" fmla="*/ 2147483646 h 11496"/>
              <a:gd name="T90" fmla="*/ 2147483646 w 30720"/>
              <a:gd name="T91" fmla="*/ 2147483646 h 11496"/>
              <a:gd name="T92" fmla="*/ 2147483646 w 30720"/>
              <a:gd name="T93" fmla="*/ 2147483646 h 11496"/>
              <a:gd name="T94" fmla="*/ 2147483646 w 30720"/>
              <a:gd name="T95" fmla="*/ 2147483646 h 11496"/>
              <a:gd name="T96" fmla="*/ 2147483646 w 30720"/>
              <a:gd name="T97" fmla="*/ 2147483646 h 11496"/>
              <a:gd name="T98" fmla="*/ 2147483646 w 30720"/>
              <a:gd name="T99" fmla="*/ 2147483646 h 11496"/>
              <a:gd name="T100" fmla="*/ 2147483646 w 30720"/>
              <a:gd name="T101" fmla="*/ 2147483646 h 11496"/>
              <a:gd name="T102" fmla="*/ 2147483646 w 30720"/>
              <a:gd name="T103" fmla="*/ 2147483646 h 11496"/>
              <a:gd name="T104" fmla="*/ 2147483646 w 30720"/>
              <a:gd name="T105" fmla="*/ 2147483646 h 11496"/>
              <a:gd name="T106" fmla="*/ 2147483646 w 30720"/>
              <a:gd name="T107" fmla="*/ 2147483646 h 11496"/>
              <a:gd name="T108" fmla="*/ 2147483646 w 30720"/>
              <a:gd name="T109" fmla="*/ 2147483646 h 11496"/>
              <a:gd name="T110" fmla="*/ 2147483646 w 30720"/>
              <a:gd name="T111" fmla="*/ 2147483646 h 11496"/>
              <a:gd name="T112" fmla="*/ 2147483646 w 30720"/>
              <a:gd name="T113" fmla="*/ 2147483646 h 11496"/>
              <a:gd name="T114" fmla="*/ 2147483646 w 30720"/>
              <a:gd name="T115" fmla="*/ 2147483646 h 11496"/>
              <a:gd name="T116" fmla="*/ 2147483646 w 30720"/>
              <a:gd name="T117" fmla="*/ 2147483646 h 11496"/>
              <a:gd name="T118" fmla="*/ 2147483646 w 30720"/>
              <a:gd name="T119" fmla="*/ 2147483646 h 11496"/>
              <a:gd name="T120" fmla="*/ 2147483646 w 30720"/>
              <a:gd name="T121" fmla="*/ 2147483646 h 11496"/>
              <a:gd name="T122" fmla="*/ 2147483646 w 30720"/>
              <a:gd name="T123" fmla="*/ 2147483646 h 11496"/>
              <a:gd name="T124" fmla="*/ 2147483646 w 30720"/>
              <a:gd name="T125" fmla="*/ 2147483646 h 1149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720" h="11496">
                <a:moveTo>
                  <a:pt x="29285" y="7403"/>
                </a:moveTo>
                <a:lnTo>
                  <a:pt x="29285" y="7403"/>
                </a:lnTo>
                <a:lnTo>
                  <a:pt x="29232" y="7379"/>
                </a:lnTo>
                <a:lnTo>
                  <a:pt x="29180" y="7357"/>
                </a:lnTo>
                <a:lnTo>
                  <a:pt x="29127" y="7336"/>
                </a:lnTo>
                <a:lnTo>
                  <a:pt x="29073" y="7316"/>
                </a:lnTo>
                <a:lnTo>
                  <a:pt x="29020" y="7298"/>
                </a:lnTo>
                <a:lnTo>
                  <a:pt x="28966" y="7280"/>
                </a:lnTo>
                <a:lnTo>
                  <a:pt x="28913" y="7264"/>
                </a:lnTo>
                <a:lnTo>
                  <a:pt x="28859" y="7251"/>
                </a:lnTo>
                <a:lnTo>
                  <a:pt x="28804" y="7237"/>
                </a:lnTo>
                <a:lnTo>
                  <a:pt x="28750" y="7226"/>
                </a:lnTo>
                <a:lnTo>
                  <a:pt x="28697" y="7216"/>
                </a:lnTo>
                <a:lnTo>
                  <a:pt x="28643" y="7208"/>
                </a:lnTo>
                <a:lnTo>
                  <a:pt x="28589" y="7202"/>
                </a:lnTo>
                <a:lnTo>
                  <a:pt x="28535" y="7198"/>
                </a:lnTo>
                <a:lnTo>
                  <a:pt x="28482" y="7195"/>
                </a:lnTo>
                <a:lnTo>
                  <a:pt x="28429" y="7194"/>
                </a:lnTo>
                <a:lnTo>
                  <a:pt x="28376" y="7194"/>
                </a:lnTo>
                <a:lnTo>
                  <a:pt x="28322" y="7197"/>
                </a:lnTo>
                <a:lnTo>
                  <a:pt x="28269" y="7201"/>
                </a:lnTo>
                <a:lnTo>
                  <a:pt x="28217" y="7207"/>
                </a:lnTo>
                <a:lnTo>
                  <a:pt x="28165" y="7215"/>
                </a:lnTo>
                <a:lnTo>
                  <a:pt x="28113" y="7226"/>
                </a:lnTo>
                <a:lnTo>
                  <a:pt x="28062" y="7238"/>
                </a:lnTo>
                <a:lnTo>
                  <a:pt x="28011" y="7253"/>
                </a:lnTo>
                <a:lnTo>
                  <a:pt x="27960" y="7270"/>
                </a:lnTo>
                <a:lnTo>
                  <a:pt x="27910" y="7289"/>
                </a:lnTo>
                <a:lnTo>
                  <a:pt x="27861" y="7310"/>
                </a:lnTo>
                <a:lnTo>
                  <a:pt x="27812" y="7334"/>
                </a:lnTo>
                <a:lnTo>
                  <a:pt x="27763" y="7360"/>
                </a:lnTo>
                <a:lnTo>
                  <a:pt x="27717" y="7388"/>
                </a:lnTo>
                <a:lnTo>
                  <a:pt x="27670" y="7418"/>
                </a:lnTo>
                <a:lnTo>
                  <a:pt x="27623" y="7452"/>
                </a:lnTo>
                <a:lnTo>
                  <a:pt x="27600" y="7473"/>
                </a:lnTo>
                <a:lnTo>
                  <a:pt x="27578" y="7494"/>
                </a:lnTo>
                <a:lnTo>
                  <a:pt x="27556" y="7516"/>
                </a:lnTo>
                <a:lnTo>
                  <a:pt x="27535" y="7539"/>
                </a:lnTo>
                <a:lnTo>
                  <a:pt x="27515" y="7562"/>
                </a:lnTo>
                <a:lnTo>
                  <a:pt x="27495" y="7586"/>
                </a:lnTo>
                <a:lnTo>
                  <a:pt x="27476" y="7611"/>
                </a:lnTo>
                <a:lnTo>
                  <a:pt x="27457" y="7636"/>
                </a:lnTo>
                <a:lnTo>
                  <a:pt x="27440" y="7662"/>
                </a:lnTo>
                <a:lnTo>
                  <a:pt x="27422" y="7689"/>
                </a:lnTo>
                <a:lnTo>
                  <a:pt x="27405" y="7716"/>
                </a:lnTo>
                <a:lnTo>
                  <a:pt x="27390" y="7743"/>
                </a:lnTo>
                <a:lnTo>
                  <a:pt x="27374" y="7771"/>
                </a:lnTo>
                <a:lnTo>
                  <a:pt x="27360" y="7799"/>
                </a:lnTo>
                <a:lnTo>
                  <a:pt x="27345" y="7827"/>
                </a:lnTo>
                <a:lnTo>
                  <a:pt x="27332" y="7857"/>
                </a:lnTo>
                <a:lnTo>
                  <a:pt x="27319" y="7887"/>
                </a:lnTo>
                <a:lnTo>
                  <a:pt x="27307" y="7916"/>
                </a:lnTo>
                <a:lnTo>
                  <a:pt x="27296" y="7946"/>
                </a:lnTo>
                <a:lnTo>
                  <a:pt x="27286" y="7976"/>
                </a:lnTo>
                <a:lnTo>
                  <a:pt x="27276" y="8006"/>
                </a:lnTo>
                <a:lnTo>
                  <a:pt x="27268" y="8038"/>
                </a:lnTo>
                <a:lnTo>
                  <a:pt x="27260" y="8069"/>
                </a:lnTo>
                <a:lnTo>
                  <a:pt x="27252" y="8099"/>
                </a:lnTo>
                <a:lnTo>
                  <a:pt x="27246" y="8130"/>
                </a:lnTo>
                <a:lnTo>
                  <a:pt x="27241" y="8161"/>
                </a:lnTo>
                <a:lnTo>
                  <a:pt x="27236" y="8193"/>
                </a:lnTo>
                <a:lnTo>
                  <a:pt x="27231" y="8224"/>
                </a:lnTo>
                <a:lnTo>
                  <a:pt x="27228" y="8255"/>
                </a:lnTo>
                <a:lnTo>
                  <a:pt x="27226" y="8286"/>
                </a:lnTo>
                <a:lnTo>
                  <a:pt x="27225" y="8318"/>
                </a:lnTo>
                <a:lnTo>
                  <a:pt x="27224" y="8348"/>
                </a:lnTo>
                <a:lnTo>
                  <a:pt x="27225" y="8379"/>
                </a:lnTo>
                <a:lnTo>
                  <a:pt x="27226" y="8409"/>
                </a:lnTo>
                <a:lnTo>
                  <a:pt x="27228" y="8440"/>
                </a:lnTo>
                <a:lnTo>
                  <a:pt x="27231" y="8471"/>
                </a:lnTo>
                <a:lnTo>
                  <a:pt x="27236" y="8500"/>
                </a:lnTo>
                <a:lnTo>
                  <a:pt x="27241" y="8530"/>
                </a:lnTo>
                <a:lnTo>
                  <a:pt x="27247" y="8559"/>
                </a:lnTo>
                <a:lnTo>
                  <a:pt x="27254" y="8588"/>
                </a:lnTo>
                <a:lnTo>
                  <a:pt x="27263" y="8617"/>
                </a:lnTo>
                <a:lnTo>
                  <a:pt x="27271" y="8645"/>
                </a:lnTo>
                <a:lnTo>
                  <a:pt x="27281" y="8674"/>
                </a:lnTo>
                <a:lnTo>
                  <a:pt x="27293" y="8701"/>
                </a:lnTo>
                <a:lnTo>
                  <a:pt x="27304" y="8728"/>
                </a:lnTo>
                <a:lnTo>
                  <a:pt x="27318" y="8754"/>
                </a:lnTo>
                <a:lnTo>
                  <a:pt x="27331" y="8780"/>
                </a:lnTo>
                <a:lnTo>
                  <a:pt x="27347" y="8805"/>
                </a:lnTo>
                <a:lnTo>
                  <a:pt x="27364" y="8830"/>
                </a:lnTo>
                <a:lnTo>
                  <a:pt x="27381" y="8854"/>
                </a:lnTo>
                <a:lnTo>
                  <a:pt x="27399" y="8876"/>
                </a:lnTo>
                <a:lnTo>
                  <a:pt x="27419" y="8899"/>
                </a:lnTo>
                <a:lnTo>
                  <a:pt x="27440" y="8921"/>
                </a:lnTo>
                <a:lnTo>
                  <a:pt x="27462" y="8943"/>
                </a:lnTo>
                <a:lnTo>
                  <a:pt x="27484" y="8963"/>
                </a:lnTo>
                <a:lnTo>
                  <a:pt x="27509" y="8983"/>
                </a:lnTo>
                <a:lnTo>
                  <a:pt x="27534" y="9001"/>
                </a:lnTo>
                <a:lnTo>
                  <a:pt x="27560" y="9019"/>
                </a:lnTo>
                <a:lnTo>
                  <a:pt x="27589" y="9036"/>
                </a:lnTo>
                <a:lnTo>
                  <a:pt x="27618" y="9052"/>
                </a:lnTo>
                <a:lnTo>
                  <a:pt x="27648" y="9067"/>
                </a:lnTo>
                <a:lnTo>
                  <a:pt x="27679" y="9081"/>
                </a:lnTo>
                <a:lnTo>
                  <a:pt x="27711" y="9094"/>
                </a:lnTo>
                <a:lnTo>
                  <a:pt x="27746" y="9106"/>
                </a:lnTo>
                <a:lnTo>
                  <a:pt x="27734" y="9013"/>
                </a:lnTo>
                <a:lnTo>
                  <a:pt x="27730" y="8964"/>
                </a:lnTo>
                <a:lnTo>
                  <a:pt x="27727" y="8916"/>
                </a:lnTo>
                <a:lnTo>
                  <a:pt x="27724" y="8866"/>
                </a:lnTo>
                <a:lnTo>
                  <a:pt x="27722" y="8816"/>
                </a:lnTo>
                <a:lnTo>
                  <a:pt x="27721" y="8767"/>
                </a:lnTo>
                <a:lnTo>
                  <a:pt x="27721" y="8717"/>
                </a:lnTo>
                <a:lnTo>
                  <a:pt x="27722" y="8667"/>
                </a:lnTo>
                <a:lnTo>
                  <a:pt x="27725" y="8617"/>
                </a:lnTo>
                <a:lnTo>
                  <a:pt x="27729" y="8568"/>
                </a:lnTo>
                <a:lnTo>
                  <a:pt x="27734" y="8519"/>
                </a:lnTo>
                <a:lnTo>
                  <a:pt x="27743" y="8472"/>
                </a:lnTo>
                <a:lnTo>
                  <a:pt x="27752" y="8425"/>
                </a:lnTo>
                <a:lnTo>
                  <a:pt x="27763" y="8378"/>
                </a:lnTo>
                <a:lnTo>
                  <a:pt x="27776" y="8333"/>
                </a:lnTo>
                <a:lnTo>
                  <a:pt x="27783" y="8311"/>
                </a:lnTo>
                <a:lnTo>
                  <a:pt x="27792" y="8289"/>
                </a:lnTo>
                <a:lnTo>
                  <a:pt x="27800" y="8268"/>
                </a:lnTo>
                <a:lnTo>
                  <a:pt x="27809" y="8247"/>
                </a:lnTo>
                <a:lnTo>
                  <a:pt x="27820" y="8226"/>
                </a:lnTo>
                <a:lnTo>
                  <a:pt x="27829" y="8206"/>
                </a:lnTo>
                <a:lnTo>
                  <a:pt x="27840" y="8185"/>
                </a:lnTo>
                <a:lnTo>
                  <a:pt x="27852" y="8167"/>
                </a:lnTo>
                <a:lnTo>
                  <a:pt x="27864" y="8148"/>
                </a:lnTo>
                <a:lnTo>
                  <a:pt x="27877" y="8129"/>
                </a:lnTo>
                <a:lnTo>
                  <a:pt x="27890" y="8112"/>
                </a:lnTo>
                <a:lnTo>
                  <a:pt x="27905" y="8094"/>
                </a:lnTo>
                <a:lnTo>
                  <a:pt x="27921" y="8077"/>
                </a:lnTo>
                <a:lnTo>
                  <a:pt x="27936" y="8061"/>
                </a:lnTo>
                <a:lnTo>
                  <a:pt x="27953" y="8045"/>
                </a:lnTo>
                <a:lnTo>
                  <a:pt x="27970" y="8029"/>
                </a:lnTo>
                <a:lnTo>
                  <a:pt x="27987" y="8015"/>
                </a:lnTo>
                <a:lnTo>
                  <a:pt x="28006" y="8001"/>
                </a:lnTo>
                <a:lnTo>
                  <a:pt x="28026" y="7988"/>
                </a:lnTo>
                <a:lnTo>
                  <a:pt x="28047" y="7975"/>
                </a:lnTo>
                <a:lnTo>
                  <a:pt x="28067" y="7963"/>
                </a:lnTo>
                <a:lnTo>
                  <a:pt x="28089" y="7951"/>
                </a:lnTo>
                <a:lnTo>
                  <a:pt x="28112" y="7941"/>
                </a:lnTo>
                <a:lnTo>
                  <a:pt x="28136" y="7931"/>
                </a:lnTo>
                <a:lnTo>
                  <a:pt x="28160" y="7922"/>
                </a:lnTo>
                <a:lnTo>
                  <a:pt x="28186" y="7914"/>
                </a:lnTo>
                <a:lnTo>
                  <a:pt x="28212" y="7906"/>
                </a:lnTo>
                <a:lnTo>
                  <a:pt x="28240" y="7899"/>
                </a:lnTo>
                <a:lnTo>
                  <a:pt x="28268" y="7893"/>
                </a:lnTo>
                <a:lnTo>
                  <a:pt x="28298" y="7889"/>
                </a:lnTo>
                <a:lnTo>
                  <a:pt x="28328" y="7885"/>
                </a:lnTo>
                <a:lnTo>
                  <a:pt x="28358" y="7880"/>
                </a:lnTo>
                <a:lnTo>
                  <a:pt x="28384" y="7882"/>
                </a:lnTo>
                <a:lnTo>
                  <a:pt x="28410" y="7883"/>
                </a:lnTo>
                <a:lnTo>
                  <a:pt x="28435" y="7884"/>
                </a:lnTo>
                <a:lnTo>
                  <a:pt x="28460" y="7887"/>
                </a:lnTo>
                <a:lnTo>
                  <a:pt x="28485" y="7890"/>
                </a:lnTo>
                <a:lnTo>
                  <a:pt x="28510" y="7893"/>
                </a:lnTo>
                <a:lnTo>
                  <a:pt x="28535" y="7898"/>
                </a:lnTo>
                <a:lnTo>
                  <a:pt x="28559" y="7903"/>
                </a:lnTo>
                <a:lnTo>
                  <a:pt x="28583" y="7909"/>
                </a:lnTo>
                <a:lnTo>
                  <a:pt x="28607" y="7915"/>
                </a:lnTo>
                <a:lnTo>
                  <a:pt x="28630" y="7922"/>
                </a:lnTo>
                <a:lnTo>
                  <a:pt x="28654" y="7929"/>
                </a:lnTo>
                <a:lnTo>
                  <a:pt x="28676" y="7938"/>
                </a:lnTo>
                <a:lnTo>
                  <a:pt x="28699" y="7947"/>
                </a:lnTo>
                <a:lnTo>
                  <a:pt x="28721" y="7956"/>
                </a:lnTo>
                <a:lnTo>
                  <a:pt x="28743" y="7966"/>
                </a:lnTo>
                <a:lnTo>
                  <a:pt x="28765" y="7976"/>
                </a:lnTo>
                <a:lnTo>
                  <a:pt x="28787" y="7988"/>
                </a:lnTo>
                <a:lnTo>
                  <a:pt x="28808" y="7999"/>
                </a:lnTo>
                <a:lnTo>
                  <a:pt x="28828" y="8012"/>
                </a:lnTo>
                <a:lnTo>
                  <a:pt x="28869" y="8038"/>
                </a:lnTo>
                <a:lnTo>
                  <a:pt x="28908" y="8065"/>
                </a:lnTo>
                <a:lnTo>
                  <a:pt x="28945" y="8095"/>
                </a:lnTo>
                <a:lnTo>
                  <a:pt x="28981" y="8126"/>
                </a:lnTo>
                <a:lnTo>
                  <a:pt x="29016" y="8159"/>
                </a:lnTo>
                <a:lnTo>
                  <a:pt x="29048" y="8195"/>
                </a:lnTo>
                <a:lnTo>
                  <a:pt x="29078" y="8231"/>
                </a:lnTo>
                <a:lnTo>
                  <a:pt x="29107" y="8270"/>
                </a:lnTo>
                <a:lnTo>
                  <a:pt x="29134" y="8309"/>
                </a:lnTo>
                <a:lnTo>
                  <a:pt x="29159" y="8351"/>
                </a:lnTo>
                <a:lnTo>
                  <a:pt x="29182" y="8394"/>
                </a:lnTo>
                <a:lnTo>
                  <a:pt x="29202" y="8436"/>
                </a:lnTo>
                <a:lnTo>
                  <a:pt x="29221" y="8481"/>
                </a:lnTo>
                <a:lnTo>
                  <a:pt x="29229" y="8504"/>
                </a:lnTo>
                <a:lnTo>
                  <a:pt x="29238" y="8527"/>
                </a:lnTo>
                <a:lnTo>
                  <a:pt x="29245" y="8551"/>
                </a:lnTo>
                <a:lnTo>
                  <a:pt x="29251" y="8574"/>
                </a:lnTo>
                <a:lnTo>
                  <a:pt x="29257" y="8598"/>
                </a:lnTo>
                <a:lnTo>
                  <a:pt x="29263" y="8621"/>
                </a:lnTo>
                <a:lnTo>
                  <a:pt x="29268" y="8645"/>
                </a:lnTo>
                <a:lnTo>
                  <a:pt x="29272" y="8670"/>
                </a:lnTo>
                <a:lnTo>
                  <a:pt x="29275" y="8694"/>
                </a:lnTo>
                <a:lnTo>
                  <a:pt x="29278" y="8719"/>
                </a:lnTo>
                <a:lnTo>
                  <a:pt x="29280" y="8744"/>
                </a:lnTo>
                <a:lnTo>
                  <a:pt x="29282" y="8769"/>
                </a:lnTo>
                <a:lnTo>
                  <a:pt x="29283" y="8794"/>
                </a:lnTo>
                <a:lnTo>
                  <a:pt x="29283" y="8820"/>
                </a:lnTo>
                <a:lnTo>
                  <a:pt x="29283" y="8845"/>
                </a:lnTo>
                <a:lnTo>
                  <a:pt x="29282" y="8871"/>
                </a:lnTo>
                <a:lnTo>
                  <a:pt x="29280" y="8897"/>
                </a:lnTo>
                <a:lnTo>
                  <a:pt x="29278" y="8922"/>
                </a:lnTo>
                <a:lnTo>
                  <a:pt x="29271" y="8974"/>
                </a:lnTo>
                <a:lnTo>
                  <a:pt x="29262" y="9024"/>
                </a:lnTo>
                <a:lnTo>
                  <a:pt x="29251" y="9074"/>
                </a:lnTo>
                <a:lnTo>
                  <a:pt x="29238" y="9123"/>
                </a:lnTo>
                <a:lnTo>
                  <a:pt x="29223" y="9171"/>
                </a:lnTo>
                <a:lnTo>
                  <a:pt x="29206" y="9219"/>
                </a:lnTo>
                <a:lnTo>
                  <a:pt x="29188" y="9265"/>
                </a:lnTo>
                <a:lnTo>
                  <a:pt x="29167" y="9310"/>
                </a:lnTo>
                <a:lnTo>
                  <a:pt x="29144" y="9355"/>
                </a:lnTo>
                <a:lnTo>
                  <a:pt x="29120" y="9398"/>
                </a:lnTo>
                <a:lnTo>
                  <a:pt x="29094" y="9441"/>
                </a:lnTo>
                <a:lnTo>
                  <a:pt x="29067" y="9481"/>
                </a:lnTo>
                <a:lnTo>
                  <a:pt x="29038" y="9522"/>
                </a:lnTo>
                <a:lnTo>
                  <a:pt x="29006" y="9560"/>
                </a:lnTo>
                <a:lnTo>
                  <a:pt x="28974" y="9599"/>
                </a:lnTo>
                <a:lnTo>
                  <a:pt x="28941" y="9635"/>
                </a:lnTo>
                <a:lnTo>
                  <a:pt x="28905" y="9671"/>
                </a:lnTo>
                <a:lnTo>
                  <a:pt x="28869" y="9704"/>
                </a:lnTo>
                <a:lnTo>
                  <a:pt x="28831" y="9737"/>
                </a:lnTo>
                <a:lnTo>
                  <a:pt x="28792" y="9768"/>
                </a:lnTo>
                <a:lnTo>
                  <a:pt x="28751" y="9798"/>
                </a:lnTo>
                <a:lnTo>
                  <a:pt x="28710" y="9827"/>
                </a:lnTo>
                <a:lnTo>
                  <a:pt x="28666" y="9854"/>
                </a:lnTo>
                <a:lnTo>
                  <a:pt x="28622" y="9879"/>
                </a:lnTo>
                <a:lnTo>
                  <a:pt x="28578" y="9903"/>
                </a:lnTo>
                <a:lnTo>
                  <a:pt x="28532" y="9926"/>
                </a:lnTo>
                <a:lnTo>
                  <a:pt x="28484" y="9946"/>
                </a:lnTo>
                <a:lnTo>
                  <a:pt x="28436" y="9965"/>
                </a:lnTo>
                <a:lnTo>
                  <a:pt x="28387" y="9983"/>
                </a:lnTo>
                <a:lnTo>
                  <a:pt x="28337" y="9999"/>
                </a:lnTo>
                <a:lnTo>
                  <a:pt x="28287" y="10013"/>
                </a:lnTo>
                <a:lnTo>
                  <a:pt x="28236" y="10025"/>
                </a:lnTo>
                <a:lnTo>
                  <a:pt x="28189" y="10031"/>
                </a:lnTo>
                <a:lnTo>
                  <a:pt x="28143" y="10035"/>
                </a:lnTo>
                <a:lnTo>
                  <a:pt x="28098" y="10038"/>
                </a:lnTo>
                <a:lnTo>
                  <a:pt x="28052" y="10040"/>
                </a:lnTo>
                <a:lnTo>
                  <a:pt x="28006" y="10041"/>
                </a:lnTo>
                <a:lnTo>
                  <a:pt x="27960" y="10040"/>
                </a:lnTo>
                <a:lnTo>
                  <a:pt x="27915" y="10039"/>
                </a:lnTo>
                <a:lnTo>
                  <a:pt x="27870" y="10036"/>
                </a:lnTo>
                <a:lnTo>
                  <a:pt x="27825" y="10033"/>
                </a:lnTo>
                <a:lnTo>
                  <a:pt x="27780" y="10028"/>
                </a:lnTo>
                <a:lnTo>
                  <a:pt x="27735" y="10021"/>
                </a:lnTo>
                <a:lnTo>
                  <a:pt x="27691" y="10014"/>
                </a:lnTo>
                <a:lnTo>
                  <a:pt x="27647" y="10005"/>
                </a:lnTo>
                <a:lnTo>
                  <a:pt x="27602" y="9995"/>
                </a:lnTo>
                <a:lnTo>
                  <a:pt x="27559" y="9984"/>
                </a:lnTo>
                <a:lnTo>
                  <a:pt x="27516" y="9972"/>
                </a:lnTo>
                <a:lnTo>
                  <a:pt x="27473" y="9958"/>
                </a:lnTo>
                <a:lnTo>
                  <a:pt x="27430" y="9943"/>
                </a:lnTo>
                <a:lnTo>
                  <a:pt x="27388" y="9928"/>
                </a:lnTo>
                <a:lnTo>
                  <a:pt x="27346" y="9910"/>
                </a:lnTo>
                <a:lnTo>
                  <a:pt x="27305" y="9891"/>
                </a:lnTo>
                <a:lnTo>
                  <a:pt x="27265" y="9871"/>
                </a:lnTo>
                <a:lnTo>
                  <a:pt x="27224" y="9850"/>
                </a:lnTo>
                <a:lnTo>
                  <a:pt x="27185" y="9828"/>
                </a:lnTo>
                <a:lnTo>
                  <a:pt x="27145" y="9803"/>
                </a:lnTo>
                <a:lnTo>
                  <a:pt x="27107" y="9778"/>
                </a:lnTo>
                <a:lnTo>
                  <a:pt x="27068" y="9751"/>
                </a:lnTo>
                <a:lnTo>
                  <a:pt x="27031" y="9723"/>
                </a:lnTo>
                <a:lnTo>
                  <a:pt x="26994" y="9693"/>
                </a:lnTo>
                <a:lnTo>
                  <a:pt x="26958" y="9662"/>
                </a:lnTo>
                <a:lnTo>
                  <a:pt x="26922" y="9630"/>
                </a:lnTo>
                <a:lnTo>
                  <a:pt x="26888" y="9597"/>
                </a:lnTo>
                <a:lnTo>
                  <a:pt x="26854" y="9559"/>
                </a:lnTo>
                <a:lnTo>
                  <a:pt x="26821" y="9521"/>
                </a:lnTo>
                <a:lnTo>
                  <a:pt x="26790" y="9482"/>
                </a:lnTo>
                <a:lnTo>
                  <a:pt x="26761" y="9443"/>
                </a:lnTo>
                <a:lnTo>
                  <a:pt x="26732" y="9403"/>
                </a:lnTo>
                <a:lnTo>
                  <a:pt x="26705" y="9364"/>
                </a:lnTo>
                <a:lnTo>
                  <a:pt x="26679" y="9323"/>
                </a:lnTo>
                <a:lnTo>
                  <a:pt x="26655" y="9282"/>
                </a:lnTo>
                <a:lnTo>
                  <a:pt x="26631" y="9241"/>
                </a:lnTo>
                <a:lnTo>
                  <a:pt x="26609" y="9199"/>
                </a:lnTo>
                <a:lnTo>
                  <a:pt x="26588" y="9157"/>
                </a:lnTo>
                <a:lnTo>
                  <a:pt x="26568" y="9115"/>
                </a:lnTo>
                <a:lnTo>
                  <a:pt x="26551" y="9073"/>
                </a:lnTo>
                <a:lnTo>
                  <a:pt x="26533" y="9029"/>
                </a:lnTo>
                <a:lnTo>
                  <a:pt x="26517" y="8987"/>
                </a:lnTo>
                <a:lnTo>
                  <a:pt x="26503" y="8943"/>
                </a:lnTo>
                <a:lnTo>
                  <a:pt x="26489" y="8900"/>
                </a:lnTo>
                <a:lnTo>
                  <a:pt x="26477" y="8857"/>
                </a:lnTo>
                <a:lnTo>
                  <a:pt x="26466" y="8812"/>
                </a:lnTo>
                <a:lnTo>
                  <a:pt x="26456" y="8768"/>
                </a:lnTo>
                <a:lnTo>
                  <a:pt x="26448" y="8723"/>
                </a:lnTo>
                <a:lnTo>
                  <a:pt x="26440" y="8680"/>
                </a:lnTo>
                <a:lnTo>
                  <a:pt x="26434" y="8635"/>
                </a:lnTo>
                <a:lnTo>
                  <a:pt x="26429" y="8590"/>
                </a:lnTo>
                <a:lnTo>
                  <a:pt x="26425" y="8546"/>
                </a:lnTo>
                <a:lnTo>
                  <a:pt x="26422" y="8501"/>
                </a:lnTo>
                <a:lnTo>
                  <a:pt x="26421" y="8456"/>
                </a:lnTo>
                <a:lnTo>
                  <a:pt x="26419" y="8412"/>
                </a:lnTo>
                <a:lnTo>
                  <a:pt x="26419" y="8368"/>
                </a:lnTo>
                <a:lnTo>
                  <a:pt x="26422" y="8323"/>
                </a:lnTo>
                <a:lnTo>
                  <a:pt x="26425" y="8278"/>
                </a:lnTo>
                <a:lnTo>
                  <a:pt x="26428" y="8233"/>
                </a:lnTo>
                <a:lnTo>
                  <a:pt x="26433" y="8189"/>
                </a:lnTo>
                <a:lnTo>
                  <a:pt x="26439" y="8145"/>
                </a:lnTo>
                <a:lnTo>
                  <a:pt x="26445" y="8100"/>
                </a:lnTo>
                <a:lnTo>
                  <a:pt x="26454" y="8056"/>
                </a:lnTo>
                <a:lnTo>
                  <a:pt x="26463" y="8013"/>
                </a:lnTo>
                <a:lnTo>
                  <a:pt x="26473" y="7969"/>
                </a:lnTo>
                <a:lnTo>
                  <a:pt x="26484" y="7925"/>
                </a:lnTo>
                <a:lnTo>
                  <a:pt x="26497" y="7882"/>
                </a:lnTo>
                <a:lnTo>
                  <a:pt x="26509" y="7839"/>
                </a:lnTo>
                <a:lnTo>
                  <a:pt x="26524" y="7796"/>
                </a:lnTo>
                <a:lnTo>
                  <a:pt x="26539" y="7754"/>
                </a:lnTo>
                <a:lnTo>
                  <a:pt x="26555" y="7711"/>
                </a:lnTo>
                <a:lnTo>
                  <a:pt x="26571" y="7669"/>
                </a:lnTo>
                <a:lnTo>
                  <a:pt x="26590" y="7628"/>
                </a:lnTo>
                <a:lnTo>
                  <a:pt x="26609" y="7587"/>
                </a:lnTo>
                <a:lnTo>
                  <a:pt x="26629" y="7546"/>
                </a:lnTo>
                <a:lnTo>
                  <a:pt x="26650" y="7506"/>
                </a:lnTo>
                <a:lnTo>
                  <a:pt x="26671" y="7465"/>
                </a:lnTo>
                <a:lnTo>
                  <a:pt x="26694" y="7426"/>
                </a:lnTo>
                <a:lnTo>
                  <a:pt x="26718" y="7387"/>
                </a:lnTo>
                <a:lnTo>
                  <a:pt x="26743" y="7349"/>
                </a:lnTo>
                <a:lnTo>
                  <a:pt x="26768" y="7310"/>
                </a:lnTo>
                <a:lnTo>
                  <a:pt x="26795" y="7273"/>
                </a:lnTo>
                <a:lnTo>
                  <a:pt x="26822" y="7236"/>
                </a:lnTo>
                <a:lnTo>
                  <a:pt x="26850" y="7200"/>
                </a:lnTo>
                <a:lnTo>
                  <a:pt x="26880" y="7163"/>
                </a:lnTo>
                <a:lnTo>
                  <a:pt x="26910" y="7128"/>
                </a:lnTo>
                <a:lnTo>
                  <a:pt x="26940" y="7094"/>
                </a:lnTo>
                <a:lnTo>
                  <a:pt x="26971" y="7060"/>
                </a:lnTo>
                <a:lnTo>
                  <a:pt x="27005" y="7027"/>
                </a:lnTo>
                <a:lnTo>
                  <a:pt x="27038" y="6994"/>
                </a:lnTo>
                <a:lnTo>
                  <a:pt x="27071" y="6962"/>
                </a:lnTo>
                <a:lnTo>
                  <a:pt x="27107" y="6933"/>
                </a:lnTo>
                <a:lnTo>
                  <a:pt x="27141" y="6906"/>
                </a:lnTo>
                <a:lnTo>
                  <a:pt x="27176" y="6880"/>
                </a:lnTo>
                <a:lnTo>
                  <a:pt x="27212" y="6854"/>
                </a:lnTo>
                <a:lnTo>
                  <a:pt x="27248" y="6829"/>
                </a:lnTo>
                <a:lnTo>
                  <a:pt x="27285" y="6805"/>
                </a:lnTo>
                <a:lnTo>
                  <a:pt x="27321" y="6782"/>
                </a:lnTo>
                <a:lnTo>
                  <a:pt x="27357" y="6761"/>
                </a:lnTo>
                <a:lnTo>
                  <a:pt x="27395" y="6740"/>
                </a:lnTo>
                <a:lnTo>
                  <a:pt x="27432" y="6719"/>
                </a:lnTo>
                <a:lnTo>
                  <a:pt x="27470" y="6699"/>
                </a:lnTo>
                <a:lnTo>
                  <a:pt x="27508" y="6681"/>
                </a:lnTo>
                <a:lnTo>
                  <a:pt x="27546" y="6663"/>
                </a:lnTo>
                <a:lnTo>
                  <a:pt x="27584" y="6646"/>
                </a:lnTo>
                <a:lnTo>
                  <a:pt x="27623" y="6630"/>
                </a:lnTo>
                <a:lnTo>
                  <a:pt x="27662" y="6615"/>
                </a:lnTo>
                <a:lnTo>
                  <a:pt x="27701" y="6600"/>
                </a:lnTo>
                <a:lnTo>
                  <a:pt x="27741" y="6587"/>
                </a:lnTo>
                <a:lnTo>
                  <a:pt x="27780" y="6573"/>
                </a:lnTo>
                <a:lnTo>
                  <a:pt x="27820" y="6562"/>
                </a:lnTo>
                <a:lnTo>
                  <a:pt x="27859" y="6550"/>
                </a:lnTo>
                <a:lnTo>
                  <a:pt x="27899" y="6540"/>
                </a:lnTo>
                <a:lnTo>
                  <a:pt x="27939" y="6531"/>
                </a:lnTo>
                <a:lnTo>
                  <a:pt x="27980" y="6521"/>
                </a:lnTo>
                <a:lnTo>
                  <a:pt x="28020" y="6514"/>
                </a:lnTo>
                <a:lnTo>
                  <a:pt x="28060" y="6507"/>
                </a:lnTo>
                <a:lnTo>
                  <a:pt x="28101" y="6499"/>
                </a:lnTo>
                <a:lnTo>
                  <a:pt x="28141" y="6494"/>
                </a:lnTo>
                <a:lnTo>
                  <a:pt x="28182" y="6489"/>
                </a:lnTo>
                <a:lnTo>
                  <a:pt x="28223" y="6485"/>
                </a:lnTo>
                <a:lnTo>
                  <a:pt x="28264" y="6482"/>
                </a:lnTo>
                <a:lnTo>
                  <a:pt x="28305" y="6480"/>
                </a:lnTo>
                <a:lnTo>
                  <a:pt x="28345" y="6478"/>
                </a:lnTo>
                <a:lnTo>
                  <a:pt x="28387" y="6477"/>
                </a:lnTo>
                <a:lnTo>
                  <a:pt x="28428" y="6477"/>
                </a:lnTo>
                <a:lnTo>
                  <a:pt x="28468" y="6477"/>
                </a:lnTo>
                <a:lnTo>
                  <a:pt x="28510" y="6479"/>
                </a:lnTo>
                <a:lnTo>
                  <a:pt x="28550" y="6481"/>
                </a:lnTo>
                <a:lnTo>
                  <a:pt x="28592" y="6483"/>
                </a:lnTo>
                <a:lnTo>
                  <a:pt x="28633" y="6486"/>
                </a:lnTo>
                <a:lnTo>
                  <a:pt x="28673" y="6490"/>
                </a:lnTo>
                <a:lnTo>
                  <a:pt x="28715" y="6495"/>
                </a:lnTo>
                <a:lnTo>
                  <a:pt x="28756" y="6501"/>
                </a:lnTo>
                <a:lnTo>
                  <a:pt x="28796" y="6508"/>
                </a:lnTo>
                <a:lnTo>
                  <a:pt x="28837" y="6514"/>
                </a:lnTo>
                <a:lnTo>
                  <a:pt x="28877" y="6522"/>
                </a:lnTo>
                <a:lnTo>
                  <a:pt x="28918" y="6531"/>
                </a:lnTo>
                <a:lnTo>
                  <a:pt x="28959" y="6540"/>
                </a:lnTo>
                <a:lnTo>
                  <a:pt x="28999" y="6549"/>
                </a:lnTo>
                <a:lnTo>
                  <a:pt x="29040" y="6560"/>
                </a:lnTo>
                <a:lnTo>
                  <a:pt x="29079" y="6571"/>
                </a:lnTo>
                <a:lnTo>
                  <a:pt x="29119" y="6584"/>
                </a:lnTo>
                <a:lnTo>
                  <a:pt x="29159" y="6596"/>
                </a:lnTo>
                <a:lnTo>
                  <a:pt x="29199" y="6610"/>
                </a:lnTo>
                <a:lnTo>
                  <a:pt x="29239" y="6623"/>
                </a:lnTo>
                <a:lnTo>
                  <a:pt x="29277" y="6638"/>
                </a:lnTo>
                <a:lnTo>
                  <a:pt x="29317" y="6653"/>
                </a:lnTo>
                <a:lnTo>
                  <a:pt x="29355" y="6669"/>
                </a:lnTo>
                <a:lnTo>
                  <a:pt x="29395" y="6686"/>
                </a:lnTo>
                <a:lnTo>
                  <a:pt x="29432" y="6703"/>
                </a:lnTo>
                <a:lnTo>
                  <a:pt x="29471" y="6721"/>
                </a:lnTo>
                <a:lnTo>
                  <a:pt x="29509" y="6740"/>
                </a:lnTo>
                <a:lnTo>
                  <a:pt x="29547" y="6759"/>
                </a:lnTo>
                <a:lnTo>
                  <a:pt x="29584" y="6778"/>
                </a:lnTo>
                <a:lnTo>
                  <a:pt x="29619" y="6799"/>
                </a:lnTo>
                <a:lnTo>
                  <a:pt x="29652" y="6819"/>
                </a:lnTo>
                <a:lnTo>
                  <a:pt x="29685" y="6841"/>
                </a:lnTo>
                <a:lnTo>
                  <a:pt x="29717" y="6863"/>
                </a:lnTo>
                <a:lnTo>
                  <a:pt x="29750" y="6884"/>
                </a:lnTo>
                <a:lnTo>
                  <a:pt x="29781" y="6906"/>
                </a:lnTo>
                <a:lnTo>
                  <a:pt x="29812" y="6929"/>
                </a:lnTo>
                <a:lnTo>
                  <a:pt x="29842" y="6953"/>
                </a:lnTo>
                <a:lnTo>
                  <a:pt x="29873" y="6977"/>
                </a:lnTo>
                <a:lnTo>
                  <a:pt x="29902" y="7001"/>
                </a:lnTo>
                <a:lnTo>
                  <a:pt x="29931" y="7025"/>
                </a:lnTo>
                <a:lnTo>
                  <a:pt x="29959" y="7050"/>
                </a:lnTo>
                <a:lnTo>
                  <a:pt x="29987" y="7075"/>
                </a:lnTo>
                <a:lnTo>
                  <a:pt x="30014" y="7101"/>
                </a:lnTo>
                <a:lnTo>
                  <a:pt x="30041" y="7127"/>
                </a:lnTo>
                <a:lnTo>
                  <a:pt x="30067" y="7153"/>
                </a:lnTo>
                <a:lnTo>
                  <a:pt x="30118" y="7207"/>
                </a:lnTo>
                <a:lnTo>
                  <a:pt x="30167" y="7261"/>
                </a:lnTo>
                <a:lnTo>
                  <a:pt x="30213" y="7317"/>
                </a:lnTo>
                <a:lnTo>
                  <a:pt x="30258" y="7376"/>
                </a:lnTo>
                <a:lnTo>
                  <a:pt x="30300" y="7434"/>
                </a:lnTo>
                <a:lnTo>
                  <a:pt x="30341" y="7494"/>
                </a:lnTo>
                <a:lnTo>
                  <a:pt x="30379" y="7555"/>
                </a:lnTo>
                <a:lnTo>
                  <a:pt x="30415" y="7617"/>
                </a:lnTo>
                <a:lnTo>
                  <a:pt x="30449" y="7680"/>
                </a:lnTo>
                <a:lnTo>
                  <a:pt x="30482" y="7744"/>
                </a:lnTo>
                <a:lnTo>
                  <a:pt x="30512" y="7809"/>
                </a:lnTo>
                <a:lnTo>
                  <a:pt x="30540" y="7874"/>
                </a:lnTo>
                <a:lnTo>
                  <a:pt x="30566" y="7941"/>
                </a:lnTo>
                <a:lnTo>
                  <a:pt x="30590" y="8007"/>
                </a:lnTo>
                <a:lnTo>
                  <a:pt x="30612" y="8075"/>
                </a:lnTo>
                <a:lnTo>
                  <a:pt x="30632" y="8144"/>
                </a:lnTo>
                <a:lnTo>
                  <a:pt x="30649" y="8212"/>
                </a:lnTo>
                <a:lnTo>
                  <a:pt x="30665" y="8282"/>
                </a:lnTo>
                <a:lnTo>
                  <a:pt x="30678" y="8352"/>
                </a:lnTo>
                <a:lnTo>
                  <a:pt x="30691" y="8423"/>
                </a:lnTo>
                <a:lnTo>
                  <a:pt x="30700" y="8493"/>
                </a:lnTo>
                <a:lnTo>
                  <a:pt x="30709" y="8565"/>
                </a:lnTo>
                <a:lnTo>
                  <a:pt x="30714" y="8636"/>
                </a:lnTo>
                <a:lnTo>
                  <a:pt x="30718" y="8708"/>
                </a:lnTo>
                <a:lnTo>
                  <a:pt x="30720" y="8780"/>
                </a:lnTo>
                <a:lnTo>
                  <a:pt x="30720" y="8853"/>
                </a:lnTo>
                <a:lnTo>
                  <a:pt x="30718" y="8924"/>
                </a:lnTo>
                <a:lnTo>
                  <a:pt x="30714" y="8996"/>
                </a:lnTo>
                <a:lnTo>
                  <a:pt x="30708" y="9068"/>
                </a:lnTo>
                <a:lnTo>
                  <a:pt x="30700" y="9141"/>
                </a:lnTo>
                <a:lnTo>
                  <a:pt x="30690" y="9213"/>
                </a:lnTo>
                <a:lnTo>
                  <a:pt x="30678" y="9284"/>
                </a:lnTo>
                <a:lnTo>
                  <a:pt x="30665" y="9355"/>
                </a:lnTo>
                <a:lnTo>
                  <a:pt x="30649" y="9427"/>
                </a:lnTo>
                <a:lnTo>
                  <a:pt x="30632" y="9498"/>
                </a:lnTo>
                <a:lnTo>
                  <a:pt x="30612" y="9569"/>
                </a:lnTo>
                <a:lnTo>
                  <a:pt x="30590" y="9638"/>
                </a:lnTo>
                <a:lnTo>
                  <a:pt x="30567" y="9708"/>
                </a:lnTo>
                <a:lnTo>
                  <a:pt x="30542" y="9777"/>
                </a:lnTo>
                <a:lnTo>
                  <a:pt x="30515" y="9845"/>
                </a:lnTo>
                <a:lnTo>
                  <a:pt x="30486" y="9913"/>
                </a:lnTo>
                <a:lnTo>
                  <a:pt x="30456" y="9981"/>
                </a:lnTo>
                <a:lnTo>
                  <a:pt x="30422" y="10047"/>
                </a:lnTo>
                <a:lnTo>
                  <a:pt x="30388" y="10113"/>
                </a:lnTo>
                <a:lnTo>
                  <a:pt x="30351" y="10177"/>
                </a:lnTo>
                <a:lnTo>
                  <a:pt x="30313" y="10242"/>
                </a:lnTo>
                <a:lnTo>
                  <a:pt x="30273" y="10304"/>
                </a:lnTo>
                <a:lnTo>
                  <a:pt x="30231" y="10367"/>
                </a:lnTo>
                <a:lnTo>
                  <a:pt x="30187" y="10428"/>
                </a:lnTo>
                <a:lnTo>
                  <a:pt x="30141" y="10488"/>
                </a:lnTo>
                <a:lnTo>
                  <a:pt x="30094" y="10547"/>
                </a:lnTo>
                <a:lnTo>
                  <a:pt x="30044" y="10604"/>
                </a:lnTo>
                <a:lnTo>
                  <a:pt x="29993" y="10660"/>
                </a:lnTo>
                <a:lnTo>
                  <a:pt x="29940" y="10715"/>
                </a:lnTo>
                <a:lnTo>
                  <a:pt x="29886" y="10770"/>
                </a:lnTo>
                <a:lnTo>
                  <a:pt x="29829" y="10822"/>
                </a:lnTo>
                <a:lnTo>
                  <a:pt x="29775" y="10867"/>
                </a:lnTo>
                <a:lnTo>
                  <a:pt x="29719" y="10911"/>
                </a:lnTo>
                <a:lnTo>
                  <a:pt x="29662" y="10953"/>
                </a:lnTo>
                <a:lnTo>
                  <a:pt x="29605" y="10993"/>
                </a:lnTo>
                <a:lnTo>
                  <a:pt x="29548" y="11032"/>
                </a:lnTo>
                <a:lnTo>
                  <a:pt x="29489" y="11068"/>
                </a:lnTo>
                <a:lnTo>
                  <a:pt x="29431" y="11105"/>
                </a:lnTo>
                <a:lnTo>
                  <a:pt x="29372" y="11138"/>
                </a:lnTo>
                <a:lnTo>
                  <a:pt x="29311" y="11170"/>
                </a:lnTo>
                <a:lnTo>
                  <a:pt x="29251" y="11201"/>
                </a:lnTo>
                <a:lnTo>
                  <a:pt x="29191" y="11231"/>
                </a:lnTo>
                <a:lnTo>
                  <a:pt x="29129" y="11259"/>
                </a:lnTo>
                <a:lnTo>
                  <a:pt x="29068" y="11285"/>
                </a:lnTo>
                <a:lnTo>
                  <a:pt x="29005" y="11310"/>
                </a:lnTo>
                <a:lnTo>
                  <a:pt x="28943" y="11333"/>
                </a:lnTo>
                <a:lnTo>
                  <a:pt x="28880" y="11353"/>
                </a:lnTo>
                <a:lnTo>
                  <a:pt x="28817" y="11374"/>
                </a:lnTo>
                <a:lnTo>
                  <a:pt x="28753" y="11392"/>
                </a:lnTo>
                <a:lnTo>
                  <a:pt x="28689" y="11410"/>
                </a:lnTo>
                <a:lnTo>
                  <a:pt x="28625" y="11424"/>
                </a:lnTo>
                <a:lnTo>
                  <a:pt x="28561" y="11439"/>
                </a:lnTo>
                <a:lnTo>
                  <a:pt x="28496" y="11451"/>
                </a:lnTo>
                <a:lnTo>
                  <a:pt x="28431" y="11462"/>
                </a:lnTo>
                <a:lnTo>
                  <a:pt x="28366" y="11471"/>
                </a:lnTo>
                <a:lnTo>
                  <a:pt x="28301" y="11479"/>
                </a:lnTo>
                <a:lnTo>
                  <a:pt x="28236" y="11486"/>
                </a:lnTo>
                <a:lnTo>
                  <a:pt x="28170" y="11490"/>
                </a:lnTo>
                <a:lnTo>
                  <a:pt x="28105" y="11494"/>
                </a:lnTo>
                <a:lnTo>
                  <a:pt x="28039" y="11496"/>
                </a:lnTo>
                <a:lnTo>
                  <a:pt x="27974" y="11496"/>
                </a:lnTo>
                <a:lnTo>
                  <a:pt x="27908" y="11495"/>
                </a:lnTo>
                <a:lnTo>
                  <a:pt x="27843" y="11493"/>
                </a:lnTo>
                <a:lnTo>
                  <a:pt x="27777" y="11489"/>
                </a:lnTo>
                <a:lnTo>
                  <a:pt x="27711" y="11484"/>
                </a:lnTo>
                <a:lnTo>
                  <a:pt x="27646" y="11476"/>
                </a:lnTo>
                <a:lnTo>
                  <a:pt x="27580" y="11468"/>
                </a:lnTo>
                <a:lnTo>
                  <a:pt x="27516" y="11459"/>
                </a:lnTo>
                <a:lnTo>
                  <a:pt x="27450" y="11447"/>
                </a:lnTo>
                <a:lnTo>
                  <a:pt x="27386" y="11435"/>
                </a:lnTo>
                <a:lnTo>
                  <a:pt x="27320" y="11421"/>
                </a:lnTo>
                <a:lnTo>
                  <a:pt x="27255" y="11405"/>
                </a:lnTo>
                <a:lnTo>
                  <a:pt x="27192" y="11389"/>
                </a:lnTo>
                <a:lnTo>
                  <a:pt x="27127" y="11371"/>
                </a:lnTo>
                <a:lnTo>
                  <a:pt x="27064" y="11351"/>
                </a:lnTo>
                <a:lnTo>
                  <a:pt x="27000" y="11331"/>
                </a:lnTo>
                <a:lnTo>
                  <a:pt x="26937" y="11308"/>
                </a:lnTo>
                <a:lnTo>
                  <a:pt x="26874" y="11284"/>
                </a:lnTo>
                <a:lnTo>
                  <a:pt x="26812" y="11259"/>
                </a:lnTo>
                <a:lnTo>
                  <a:pt x="26751" y="11233"/>
                </a:lnTo>
                <a:lnTo>
                  <a:pt x="26689" y="11205"/>
                </a:lnTo>
                <a:lnTo>
                  <a:pt x="26628" y="11175"/>
                </a:lnTo>
                <a:lnTo>
                  <a:pt x="26567" y="11144"/>
                </a:lnTo>
                <a:lnTo>
                  <a:pt x="26507" y="11113"/>
                </a:lnTo>
                <a:lnTo>
                  <a:pt x="26448" y="11080"/>
                </a:lnTo>
                <a:lnTo>
                  <a:pt x="26388" y="11044"/>
                </a:lnTo>
                <a:lnTo>
                  <a:pt x="26330" y="11009"/>
                </a:lnTo>
                <a:lnTo>
                  <a:pt x="26272" y="10971"/>
                </a:lnTo>
                <a:lnTo>
                  <a:pt x="26214" y="10933"/>
                </a:lnTo>
                <a:lnTo>
                  <a:pt x="26158" y="10892"/>
                </a:lnTo>
                <a:lnTo>
                  <a:pt x="26102" y="10852"/>
                </a:lnTo>
                <a:lnTo>
                  <a:pt x="26047" y="10809"/>
                </a:lnTo>
                <a:lnTo>
                  <a:pt x="25992" y="10765"/>
                </a:lnTo>
                <a:lnTo>
                  <a:pt x="25937" y="10720"/>
                </a:lnTo>
                <a:lnTo>
                  <a:pt x="25884" y="10673"/>
                </a:lnTo>
                <a:lnTo>
                  <a:pt x="25840" y="10644"/>
                </a:lnTo>
                <a:lnTo>
                  <a:pt x="25797" y="10618"/>
                </a:lnTo>
                <a:lnTo>
                  <a:pt x="25756" y="10593"/>
                </a:lnTo>
                <a:lnTo>
                  <a:pt x="25718" y="10571"/>
                </a:lnTo>
                <a:lnTo>
                  <a:pt x="25681" y="10551"/>
                </a:lnTo>
                <a:lnTo>
                  <a:pt x="25646" y="10533"/>
                </a:lnTo>
                <a:lnTo>
                  <a:pt x="25613" y="10518"/>
                </a:lnTo>
                <a:lnTo>
                  <a:pt x="25581" y="10503"/>
                </a:lnTo>
                <a:lnTo>
                  <a:pt x="25550" y="10492"/>
                </a:lnTo>
                <a:lnTo>
                  <a:pt x="25521" y="10480"/>
                </a:lnTo>
                <a:lnTo>
                  <a:pt x="25493" y="10472"/>
                </a:lnTo>
                <a:lnTo>
                  <a:pt x="25466" y="10464"/>
                </a:lnTo>
                <a:lnTo>
                  <a:pt x="25440" y="10457"/>
                </a:lnTo>
                <a:lnTo>
                  <a:pt x="25414" y="10452"/>
                </a:lnTo>
                <a:lnTo>
                  <a:pt x="25389" y="10448"/>
                </a:lnTo>
                <a:lnTo>
                  <a:pt x="25364" y="10445"/>
                </a:lnTo>
                <a:lnTo>
                  <a:pt x="3051" y="10445"/>
                </a:lnTo>
                <a:lnTo>
                  <a:pt x="2972" y="10444"/>
                </a:lnTo>
                <a:lnTo>
                  <a:pt x="2894" y="10442"/>
                </a:lnTo>
                <a:lnTo>
                  <a:pt x="2816" y="10437"/>
                </a:lnTo>
                <a:lnTo>
                  <a:pt x="2739" y="10429"/>
                </a:lnTo>
                <a:lnTo>
                  <a:pt x="2662" y="10421"/>
                </a:lnTo>
                <a:lnTo>
                  <a:pt x="2586" y="10411"/>
                </a:lnTo>
                <a:lnTo>
                  <a:pt x="2511" y="10398"/>
                </a:lnTo>
                <a:lnTo>
                  <a:pt x="2436" y="10383"/>
                </a:lnTo>
                <a:lnTo>
                  <a:pt x="2362" y="10367"/>
                </a:lnTo>
                <a:lnTo>
                  <a:pt x="2288" y="10349"/>
                </a:lnTo>
                <a:lnTo>
                  <a:pt x="2215" y="10329"/>
                </a:lnTo>
                <a:lnTo>
                  <a:pt x="2143" y="10309"/>
                </a:lnTo>
                <a:lnTo>
                  <a:pt x="2073" y="10285"/>
                </a:lnTo>
                <a:lnTo>
                  <a:pt x="2002" y="10261"/>
                </a:lnTo>
                <a:lnTo>
                  <a:pt x="1932" y="10234"/>
                </a:lnTo>
                <a:lnTo>
                  <a:pt x="1863" y="10205"/>
                </a:lnTo>
                <a:lnTo>
                  <a:pt x="1795" y="10176"/>
                </a:lnTo>
                <a:lnTo>
                  <a:pt x="1728" y="10144"/>
                </a:lnTo>
                <a:lnTo>
                  <a:pt x="1661" y="10112"/>
                </a:lnTo>
                <a:lnTo>
                  <a:pt x="1597" y="10077"/>
                </a:lnTo>
                <a:lnTo>
                  <a:pt x="1532" y="10041"/>
                </a:lnTo>
                <a:lnTo>
                  <a:pt x="1469" y="10004"/>
                </a:lnTo>
                <a:lnTo>
                  <a:pt x="1406" y="9965"/>
                </a:lnTo>
                <a:lnTo>
                  <a:pt x="1345" y="9924"/>
                </a:lnTo>
                <a:lnTo>
                  <a:pt x="1285" y="9883"/>
                </a:lnTo>
                <a:lnTo>
                  <a:pt x="1225" y="9839"/>
                </a:lnTo>
                <a:lnTo>
                  <a:pt x="1167" y="9794"/>
                </a:lnTo>
                <a:lnTo>
                  <a:pt x="1110" y="9749"/>
                </a:lnTo>
                <a:lnTo>
                  <a:pt x="1055" y="9702"/>
                </a:lnTo>
                <a:lnTo>
                  <a:pt x="999" y="9653"/>
                </a:lnTo>
                <a:lnTo>
                  <a:pt x="945" y="9603"/>
                </a:lnTo>
                <a:lnTo>
                  <a:pt x="893" y="9552"/>
                </a:lnTo>
                <a:lnTo>
                  <a:pt x="842" y="9500"/>
                </a:lnTo>
                <a:lnTo>
                  <a:pt x="792" y="9446"/>
                </a:lnTo>
                <a:lnTo>
                  <a:pt x="743" y="9392"/>
                </a:lnTo>
                <a:lnTo>
                  <a:pt x="696" y="9335"/>
                </a:lnTo>
                <a:lnTo>
                  <a:pt x="651" y="9278"/>
                </a:lnTo>
                <a:lnTo>
                  <a:pt x="606" y="9220"/>
                </a:lnTo>
                <a:lnTo>
                  <a:pt x="562" y="9161"/>
                </a:lnTo>
                <a:lnTo>
                  <a:pt x="521" y="9100"/>
                </a:lnTo>
                <a:lnTo>
                  <a:pt x="480" y="9039"/>
                </a:lnTo>
                <a:lnTo>
                  <a:pt x="441" y="8976"/>
                </a:lnTo>
                <a:lnTo>
                  <a:pt x="404" y="8913"/>
                </a:lnTo>
                <a:lnTo>
                  <a:pt x="367" y="8849"/>
                </a:lnTo>
                <a:lnTo>
                  <a:pt x="333" y="8784"/>
                </a:lnTo>
                <a:lnTo>
                  <a:pt x="301" y="8717"/>
                </a:lnTo>
                <a:lnTo>
                  <a:pt x="270" y="8651"/>
                </a:lnTo>
                <a:lnTo>
                  <a:pt x="239" y="8582"/>
                </a:lnTo>
                <a:lnTo>
                  <a:pt x="211" y="8513"/>
                </a:lnTo>
                <a:lnTo>
                  <a:pt x="185" y="8444"/>
                </a:lnTo>
                <a:lnTo>
                  <a:pt x="160" y="8373"/>
                </a:lnTo>
                <a:lnTo>
                  <a:pt x="136" y="8302"/>
                </a:lnTo>
                <a:lnTo>
                  <a:pt x="116" y="8230"/>
                </a:lnTo>
                <a:lnTo>
                  <a:pt x="96" y="8157"/>
                </a:lnTo>
                <a:lnTo>
                  <a:pt x="78" y="8083"/>
                </a:lnTo>
                <a:lnTo>
                  <a:pt x="61" y="8010"/>
                </a:lnTo>
                <a:lnTo>
                  <a:pt x="47" y="7935"/>
                </a:lnTo>
                <a:lnTo>
                  <a:pt x="34" y="7860"/>
                </a:lnTo>
                <a:lnTo>
                  <a:pt x="24" y="7784"/>
                </a:lnTo>
                <a:lnTo>
                  <a:pt x="16" y="7707"/>
                </a:lnTo>
                <a:lnTo>
                  <a:pt x="8" y="7630"/>
                </a:lnTo>
                <a:lnTo>
                  <a:pt x="4" y="7552"/>
                </a:lnTo>
                <a:lnTo>
                  <a:pt x="1" y="7474"/>
                </a:lnTo>
                <a:lnTo>
                  <a:pt x="0" y="7394"/>
                </a:lnTo>
                <a:lnTo>
                  <a:pt x="0" y="3050"/>
                </a:lnTo>
                <a:lnTo>
                  <a:pt x="1" y="2971"/>
                </a:lnTo>
                <a:lnTo>
                  <a:pt x="4" y="2893"/>
                </a:lnTo>
                <a:lnTo>
                  <a:pt x="8" y="2815"/>
                </a:lnTo>
                <a:lnTo>
                  <a:pt x="16" y="2738"/>
                </a:lnTo>
                <a:lnTo>
                  <a:pt x="24" y="2661"/>
                </a:lnTo>
                <a:lnTo>
                  <a:pt x="34" y="2585"/>
                </a:lnTo>
                <a:lnTo>
                  <a:pt x="47" y="2510"/>
                </a:lnTo>
                <a:lnTo>
                  <a:pt x="61" y="2435"/>
                </a:lnTo>
                <a:lnTo>
                  <a:pt x="78" y="2361"/>
                </a:lnTo>
                <a:lnTo>
                  <a:pt x="96" y="2288"/>
                </a:lnTo>
                <a:lnTo>
                  <a:pt x="116" y="2215"/>
                </a:lnTo>
                <a:lnTo>
                  <a:pt x="136" y="2143"/>
                </a:lnTo>
                <a:lnTo>
                  <a:pt x="160" y="2072"/>
                </a:lnTo>
                <a:lnTo>
                  <a:pt x="185" y="2001"/>
                </a:lnTo>
                <a:lnTo>
                  <a:pt x="211" y="1932"/>
                </a:lnTo>
                <a:lnTo>
                  <a:pt x="239" y="1863"/>
                </a:lnTo>
                <a:lnTo>
                  <a:pt x="270" y="1795"/>
                </a:lnTo>
                <a:lnTo>
                  <a:pt x="301" y="1728"/>
                </a:lnTo>
                <a:lnTo>
                  <a:pt x="333" y="1661"/>
                </a:lnTo>
                <a:lnTo>
                  <a:pt x="367" y="1596"/>
                </a:lnTo>
                <a:lnTo>
                  <a:pt x="404" y="1532"/>
                </a:lnTo>
                <a:lnTo>
                  <a:pt x="441" y="1468"/>
                </a:lnTo>
                <a:lnTo>
                  <a:pt x="480" y="1406"/>
                </a:lnTo>
                <a:lnTo>
                  <a:pt x="521" y="1345"/>
                </a:lnTo>
                <a:lnTo>
                  <a:pt x="562" y="1284"/>
                </a:lnTo>
                <a:lnTo>
                  <a:pt x="606" y="1225"/>
                </a:lnTo>
                <a:lnTo>
                  <a:pt x="651" y="1167"/>
                </a:lnTo>
                <a:lnTo>
                  <a:pt x="696" y="1109"/>
                </a:lnTo>
                <a:lnTo>
                  <a:pt x="743" y="1054"/>
                </a:lnTo>
                <a:lnTo>
                  <a:pt x="792" y="999"/>
                </a:lnTo>
                <a:lnTo>
                  <a:pt x="842" y="946"/>
                </a:lnTo>
                <a:lnTo>
                  <a:pt x="893" y="893"/>
                </a:lnTo>
                <a:lnTo>
                  <a:pt x="945" y="842"/>
                </a:lnTo>
                <a:lnTo>
                  <a:pt x="999" y="792"/>
                </a:lnTo>
                <a:lnTo>
                  <a:pt x="1055" y="744"/>
                </a:lnTo>
                <a:lnTo>
                  <a:pt x="1110" y="696"/>
                </a:lnTo>
                <a:lnTo>
                  <a:pt x="1167" y="650"/>
                </a:lnTo>
                <a:lnTo>
                  <a:pt x="1225" y="606"/>
                </a:lnTo>
                <a:lnTo>
                  <a:pt x="1285" y="563"/>
                </a:lnTo>
                <a:lnTo>
                  <a:pt x="1345" y="520"/>
                </a:lnTo>
                <a:lnTo>
                  <a:pt x="1406" y="481"/>
                </a:lnTo>
                <a:lnTo>
                  <a:pt x="1469" y="441"/>
                </a:lnTo>
                <a:lnTo>
                  <a:pt x="1532" y="404"/>
                </a:lnTo>
                <a:lnTo>
                  <a:pt x="1597" y="368"/>
                </a:lnTo>
                <a:lnTo>
                  <a:pt x="1661" y="334"/>
                </a:lnTo>
                <a:lnTo>
                  <a:pt x="1728" y="301"/>
                </a:lnTo>
                <a:lnTo>
                  <a:pt x="1795" y="270"/>
                </a:lnTo>
                <a:lnTo>
                  <a:pt x="1863" y="239"/>
                </a:lnTo>
                <a:lnTo>
                  <a:pt x="1932" y="211"/>
                </a:lnTo>
                <a:lnTo>
                  <a:pt x="2002" y="185"/>
                </a:lnTo>
                <a:lnTo>
                  <a:pt x="2073" y="160"/>
                </a:lnTo>
                <a:lnTo>
                  <a:pt x="2143" y="137"/>
                </a:lnTo>
                <a:lnTo>
                  <a:pt x="2215" y="116"/>
                </a:lnTo>
                <a:lnTo>
                  <a:pt x="2288" y="96"/>
                </a:lnTo>
                <a:lnTo>
                  <a:pt x="2362" y="78"/>
                </a:lnTo>
                <a:lnTo>
                  <a:pt x="2436" y="61"/>
                </a:lnTo>
                <a:lnTo>
                  <a:pt x="2511" y="48"/>
                </a:lnTo>
                <a:lnTo>
                  <a:pt x="2586" y="35"/>
                </a:lnTo>
                <a:lnTo>
                  <a:pt x="2662" y="24"/>
                </a:lnTo>
                <a:lnTo>
                  <a:pt x="2739" y="16"/>
                </a:lnTo>
                <a:lnTo>
                  <a:pt x="2816" y="8"/>
                </a:lnTo>
                <a:lnTo>
                  <a:pt x="2894" y="4"/>
                </a:lnTo>
                <a:lnTo>
                  <a:pt x="2972" y="1"/>
                </a:lnTo>
                <a:lnTo>
                  <a:pt x="3051" y="0"/>
                </a:lnTo>
                <a:lnTo>
                  <a:pt x="25929" y="0"/>
                </a:lnTo>
                <a:lnTo>
                  <a:pt x="26007" y="1"/>
                </a:lnTo>
                <a:lnTo>
                  <a:pt x="26086" y="4"/>
                </a:lnTo>
                <a:lnTo>
                  <a:pt x="26163" y="8"/>
                </a:lnTo>
                <a:lnTo>
                  <a:pt x="26240" y="16"/>
                </a:lnTo>
                <a:lnTo>
                  <a:pt x="26317" y="24"/>
                </a:lnTo>
                <a:lnTo>
                  <a:pt x="26393" y="35"/>
                </a:lnTo>
                <a:lnTo>
                  <a:pt x="26469" y="48"/>
                </a:lnTo>
                <a:lnTo>
                  <a:pt x="26543" y="61"/>
                </a:lnTo>
                <a:lnTo>
                  <a:pt x="26618" y="78"/>
                </a:lnTo>
                <a:lnTo>
                  <a:pt x="26691" y="96"/>
                </a:lnTo>
                <a:lnTo>
                  <a:pt x="26764" y="116"/>
                </a:lnTo>
                <a:lnTo>
                  <a:pt x="26836" y="137"/>
                </a:lnTo>
                <a:lnTo>
                  <a:pt x="26908" y="160"/>
                </a:lnTo>
                <a:lnTo>
                  <a:pt x="26977" y="185"/>
                </a:lnTo>
                <a:lnTo>
                  <a:pt x="27047" y="211"/>
                </a:lnTo>
                <a:lnTo>
                  <a:pt x="27117" y="239"/>
                </a:lnTo>
                <a:lnTo>
                  <a:pt x="27185" y="270"/>
                </a:lnTo>
                <a:lnTo>
                  <a:pt x="27251" y="301"/>
                </a:lnTo>
                <a:lnTo>
                  <a:pt x="27318" y="334"/>
                </a:lnTo>
                <a:lnTo>
                  <a:pt x="27383" y="368"/>
                </a:lnTo>
                <a:lnTo>
                  <a:pt x="27448" y="404"/>
                </a:lnTo>
                <a:lnTo>
                  <a:pt x="27510" y="441"/>
                </a:lnTo>
                <a:lnTo>
                  <a:pt x="27573" y="481"/>
                </a:lnTo>
                <a:lnTo>
                  <a:pt x="27634" y="520"/>
                </a:lnTo>
                <a:lnTo>
                  <a:pt x="27695" y="563"/>
                </a:lnTo>
                <a:lnTo>
                  <a:pt x="27754" y="606"/>
                </a:lnTo>
                <a:lnTo>
                  <a:pt x="27812" y="650"/>
                </a:lnTo>
                <a:lnTo>
                  <a:pt x="27870" y="696"/>
                </a:lnTo>
                <a:lnTo>
                  <a:pt x="27926" y="744"/>
                </a:lnTo>
                <a:lnTo>
                  <a:pt x="27980" y="792"/>
                </a:lnTo>
                <a:lnTo>
                  <a:pt x="28034" y="842"/>
                </a:lnTo>
                <a:lnTo>
                  <a:pt x="28086" y="893"/>
                </a:lnTo>
                <a:lnTo>
                  <a:pt x="28137" y="946"/>
                </a:lnTo>
                <a:lnTo>
                  <a:pt x="28187" y="999"/>
                </a:lnTo>
                <a:lnTo>
                  <a:pt x="28236" y="1054"/>
                </a:lnTo>
                <a:lnTo>
                  <a:pt x="28283" y="1109"/>
                </a:lnTo>
                <a:lnTo>
                  <a:pt x="28330" y="1167"/>
                </a:lnTo>
                <a:lnTo>
                  <a:pt x="28373" y="1225"/>
                </a:lnTo>
                <a:lnTo>
                  <a:pt x="28417" y="1284"/>
                </a:lnTo>
                <a:lnTo>
                  <a:pt x="28459" y="1345"/>
                </a:lnTo>
                <a:lnTo>
                  <a:pt x="28499" y="1406"/>
                </a:lnTo>
                <a:lnTo>
                  <a:pt x="28538" y="1468"/>
                </a:lnTo>
                <a:lnTo>
                  <a:pt x="28575" y="1532"/>
                </a:lnTo>
                <a:lnTo>
                  <a:pt x="28612" y="1596"/>
                </a:lnTo>
                <a:lnTo>
                  <a:pt x="28646" y="1661"/>
                </a:lnTo>
                <a:lnTo>
                  <a:pt x="28680" y="1728"/>
                </a:lnTo>
                <a:lnTo>
                  <a:pt x="28711" y="1795"/>
                </a:lnTo>
                <a:lnTo>
                  <a:pt x="28740" y="1863"/>
                </a:lnTo>
                <a:lnTo>
                  <a:pt x="28768" y="1932"/>
                </a:lnTo>
                <a:lnTo>
                  <a:pt x="28795" y="2001"/>
                </a:lnTo>
                <a:lnTo>
                  <a:pt x="28820" y="2072"/>
                </a:lnTo>
                <a:lnTo>
                  <a:pt x="28843" y="2143"/>
                </a:lnTo>
                <a:lnTo>
                  <a:pt x="28865" y="2215"/>
                </a:lnTo>
                <a:lnTo>
                  <a:pt x="28884" y="2288"/>
                </a:lnTo>
                <a:lnTo>
                  <a:pt x="28902" y="2361"/>
                </a:lnTo>
                <a:lnTo>
                  <a:pt x="28918" y="2435"/>
                </a:lnTo>
                <a:lnTo>
                  <a:pt x="28933" y="2510"/>
                </a:lnTo>
                <a:lnTo>
                  <a:pt x="28945" y="2585"/>
                </a:lnTo>
                <a:lnTo>
                  <a:pt x="28955" y="2661"/>
                </a:lnTo>
                <a:lnTo>
                  <a:pt x="28965" y="2738"/>
                </a:lnTo>
                <a:lnTo>
                  <a:pt x="28971" y="2815"/>
                </a:lnTo>
                <a:lnTo>
                  <a:pt x="28976" y="2893"/>
                </a:lnTo>
                <a:lnTo>
                  <a:pt x="28979" y="2971"/>
                </a:lnTo>
                <a:lnTo>
                  <a:pt x="28980" y="3050"/>
                </a:lnTo>
                <a:lnTo>
                  <a:pt x="28980" y="5222"/>
                </a:lnTo>
                <a:lnTo>
                  <a:pt x="28979" y="5273"/>
                </a:lnTo>
                <a:lnTo>
                  <a:pt x="28978" y="5323"/>
                </a:lnTo>
                <a:lnTo>
                  <a:pt x="28974" y="5373"/>
                </a:lnTo>
                <a:lnTo>
                  <a:pt x="28969" y="5422"/>
                </a:lnTo>
                <a:lnTo>
                  <a:pt x="28965" y="5447"/>
                </a:lnTo>
                <a:lnTo>
                  <a:pt x="28961" y="5471"/>
                </a:lnTo>
                <a:lnTo>
                  <a:pt x="28955" y="5495"/>
                </a:lnTo>
                <a:lnTo>
                  <a:pt x="28950" y="5518"/>
                </a:lnTo>
                <a:lnTo>
                  <a:pt x="28943" y="5542"/>
                </a:lnTo>
                <a:lnTo>
                  <a:pt x="28936" y="5565"/>
                </a:lnTo>
                <a:lnTo>
                  <a:pt x="28927" y="5588"/>
                </a:lnTo>
                <a:lnTo>
                  <a:pt x="28918" y="5610"/>
                </a:lnTo>
                <a:lnTo>
                  <a:pt x="28825" y="5605"/>
                </a:lnTo>
                <a:lnTo>
                  <a:pt x="28733" y="5603"/>
                </a:lnTo>
                <a:lnTo>
                  <a:pt x="28640" y="5603"/>
                </a:lnTo>
                <a:lnTo>
                  <a:pt x="28548" y="5605"/>
                </a:lnTo>
                <a:lnTo>
                  <a:pt x="28456" y="5610"/>
                </a:lnTo>
                <a:lnTo>
                  <a:pt x="28364" y="5617"/>
                </a:lnTo>
                <a:lnTo>
                  <a:pt x="28274" y="5625"/>
                </a:lnTo>
                <a:lnTo>
                  <a:pt x="28183" y="5637"/>
                </a:lnTo>
                <a:lnTo>
                  <a:pt x="28092" y="5649"/>
                </a:lnTo>
                <a:lnTo>
                  <a:pt x="28003" y="5665"/>
                </a:lnTo>
                <a:lnTo>
                  <a:pt x="27913" y="5682"/>
                </a:lnTo>
                <a:lnTo>
                  <a:pt x="27825" y="5702"/>
                </a:lnTo>
                <a:lnTo>
                  <a:pt x="27737" y="5725"/>
                </a:lnTo>
                <a:lnTo>
                  <a:pt x="27650" y="5749"/>
                </a:lnTo>
                <a:lnTo>
                  <a:pt x="27564" y="5776"/>
                </a:lnTo>
                <a:lnTo>
                  <a:pt x="27478" y="5805"/>
                </a:lnTo>
                <a:lnTo>
                  <a:pt x="27437" y="5821"/>
                </a:lnTo>
                <a:lnTo>
                  <a:pt x="27394" y="5836"/>
                </a:lnTo>
                <a:lnTo>
                  <a:pt x="27352" y="5853"/>
                </a:lnTo>
                <a:lnTo>
                  <a:pt x="27311" y="5870"/>
                </a:lnTo>
                <a:lnTo>
                  <a:pt x="27269" y="5887"/>
                </a:lnTo>
                <a:lnTo>
                  <a:pt x="27228" y="5906"/>
                </a:lnTo>
                <a:lnTo>
                  <a:pt x="27187" y="5925"/>
                </a:lnTo>
                <a:lnTo>
                  <a:pt x="27147" y="5945"/>
                </a:lnTo>
                <a:lnTo>
                  <a:pt x="27107" y="5964"/>
                </a:lnTo>
                <a:lnTo>
                  <a:pt x="27066" y="5985"/>
                </a:lnTo>
                <a:lnTo>
                  <a:pt x="27026" y="6007"/>
                </a:lnTo>
                <a:lnTo>
                  <a:pt x="26988" y="6029"/>
                </a:lnTo>
                <a:lnTo>
                  <a:pt x="26948" y="6051"/>
                </a:lnTo>
                <a:lnTo>
                  <a:pt x="26910" y="6075"/>
                </a:lnTo>
                <a:lnTo>
                  <a:pt x="26871" y="6098"/>
                </a:lnTo>
                <a:lnTo>
                  <a:pt x="26833" y="6123"/>
                </a:lnTo>
                <a:lnTo>
                  <a:pt x="26795" y="6148"/>
                </a:lnTo>
                <a:lnTo>
                  <a:pt x="26758" y="6173"/>
                </a:lnTo>
                <a:lnTo>
                  <a:pt x="26721" y="6199"/>
                </a:lnTo>
                <a:lnTo>
                  <a:pt x="26684" y="6226"/>
                </a:lnTo>
                <a:lnTo>
                  <a:pt x="26648" y="6253"/>
                </a:lnTo>
                <a:lnTo>
                  <a:pt x="26612" y="6281"/>
                </a:lnTo>
                <a:lnTo>
                  <a:pt x="26577" y="6309"/>
                </a:lnTo>
                <a:lnTo>
                  <a:pt x="26541" y="6338"/>
                </a:lnTo>
                <a:lnTo>
                  <a:pt x="26507" y="6368"/>
                </a:lnTo>
                <a:lnTo>
                  <a:pt x="26473" y="6398"/>
                </a:lnTo>
                <a:lnTo>
                  <a:pt x="26438" y="6430"/>
                </a:lnTo>
                <a:lnTo>
                  <a:pt x="26405" y="6462"/>
                </a:lnTo>
                <a:lnTo>
                  <a:pt x="26372" y="6494"/>
                </a:lnTo>
                <a:lnTo>
                  <a:pt x="26339" y="6526"/>
                </a:lnTo>
                <a:lnTo>
                  <a:pt x="26307" y="6560"/>
                </a:lnTo>
                <a:lnTo>
                  <a:pt x="26275" y="6594"/>
                </a:lnTo>
                <a:lnTo>
                  <a:pt x="26232" y="6643"/>
                </a:lnTo>
                <a:lnTo>
                  <a:pt x="26191" y="6694"/>
                </a:lnTo>
                <a:lnTo>
                  <a:pt x="26152" y="6744"/>
                </a:lnTo>
                <a:lnTo>
                  <a:pt x="26113" y="6796"/>
                </a:lnTo>
                <a:lnTo>
                  <a:pt x="26076" y="6848"/>
                </a:lnTo>
                <a:lnTo>
                  <a:pt x="26041" y="6901"/>
                </a:lnTo>
                <a:lnTo>
                  <a:pt x="26006" y="6954"/>
                </a:lnTo>
                <a:lnTo>
                  <a:pt x="25973" y="7008"/>
                </a:lnTo>
                <a:lnTo>
                  <a:pt x="25942" y="7063"/>
                </a:lnTo>
                <a:lnTo>
                  <a:pt x="25911" y="7119"/>
                </a:lnTo>
                <a:lnTo>
                  <a:pt x="25882" y="7174"/>
                </a:lnTo>
                <a:lnTo>
                  <a:pt x="25855" y="7231"/>
                </a:lnTo>
                <a:lnTo>
                  <a:pt x="25829" y="7287"/>
                </a:lnTo>
                <a:lnTo>
                  <a:pt x="25804" y="7344"/>
                </a:lnTo>
                <a:lnTo>
                  <a:pt x="25780" y="7403"/>
                </a:lnTo>
                <a:lnTo>
                  <a:pt x="25758" y="7461"/>
                </a:lnTo>
                <a:lnTo>
                  <a:pt x="25738" y="7519"/>
                </a:lnTo>
                <a:lnTo>
                  <a:pt x="25719" y="7578"/>
                </a:lnTo>
                <a:lnTo>
                  <a:pt x="25701" y="7637"/>
                </a:lnTo>
                <a:lnTo>
                  <a:pt x="25684" y="7697"/>
                </a:lnTo>
                <a:lnTo>
                  <a:pt x="25669" y="7757"/>
                </a:lnTo>
                <a:lnTo>
                  <a:pt x="25655" y="7817"/>
                </a:lnTo>
                <a:lnTo>
                  <a:pt x="25643" y="7877"/>
                </a:lnTo>
                <a:lnTo>
                  <a:pt x="25631" y="7938"/>
                </a:lnTo>
                <a:lnTo>
                  <a:pt x="25622" y="7998"/>
                </a:lnTo>
                <a:lnTo>
                  <a:pt x="25614" y="8058"/>
                </a:lnTo>
                <a:lnTo>
                  <a:pt x="25606" y="8120"/>
                </a:lnTo>
                <a:lnTo>
                  <a:pt x="25601" y="8180"/>
                </a:lnTo>
                <a:lnTo>
                  <a:pt x="25597" y="8242"/>
                </a:lnTo>
                <a:lnTo>
                  <a:pt x="25595" y="8303"/>
                </a:lnTo>
                <a:lnTo>
                  <a:pt x="25593" y="8363"/>
                </a:lnTo>
                <a:lnTo>
                  <a:pt x="25593" y="8425"/>
                </a:lnTo>
                <a:lnTo>
                  <a:pt x="25595" y="8486"/>
                </a:lnTo>
                <a:lnTo>
                  <a:pt x="25597" y="8547"/>
                </a:lnTo>
                <a:lnTo>
                  <a:pt x="25601" y="8608"/>
                </a:lnTo>
                <a:lnTo>
                  <a:pt x="25607" y="8668"/>
                </a:lnTo>
                <a:lnTo>
                  <a:pt x="25614" y="8729"/>
                </a:lnTo>
                <a:lnTo>
                  <a:pt x="25622" y="8789"/>
                </a:lnTo>
                <a:lnTo>
                  <a:pt x="25632" y="8849"/>
                </a:lnTo>
                <a:lnTo>
                  <a:pt x="25644" y="8910"/>
                </a:lnTo>
                <a:lnTo>
                  <a:pt x="25656" y="8969"/>
                </a:lnTo>
                <a:lnTo>
                  <a:pt x="25670" y="9028"/>
                </a:lnTo>
                <a:lnTo>
                  <a:pt x="25686" y="9088"/>
                </a:lnTo>
                <a:lnTo>
                  <a:pt x="25702" y="9146"/>
                </a:lnTo>
                <a:lnTo>
                  <a:pt x="25721" y="9204"/>
                </a:lnTo>
                <a:lnTo>
                  <a:pt x="25740" y="9263"/>
                </a:lnTo>
                <a:lnTo>
                  <a:pt x="25762" y="9320"/>
                </a:lnTo>
                <a:lnTo>
                  <a:pt x="25783" y="9377"/>
                </a:lnTo>
                <a:lnTo>
                  <a:pt x="25807" y="9434"/>
                </a:lnTo>
                <a:lnTo>
                  <a:pt x="25832" y="9490"/>
                </a:lnTo>
                <a:lnTo>
                  <a:pt x="25859" y="9546"/>
                </a:lnTo>
                <a:lnTo>
                  <a:pt x="25888" y="9601"/>
                </a:lnTo>
                <a:lnTo>
                  <a:pt x="25917" y="9655"/>
                </a:lnTo>
                <a:lnTo>
                  <a:pt x="25948" y="9709"/>
                </a:lnTo>
                <a:lnTo>
                  <a:pt x="25980" y="9762"/>
                </a:lnTo>
                <a:lnTo>
                  <a:pt x="26015" y="9815"/>
                </a:lnTo>
                <a:lnTo>
                  <a:pt x="26050" y="9867"/>
                </a:lnTo>
                <a:lnTo>
                  <a:pt x="26086" y="9918"/>
                </a:lnTo>
                <a:lnTo>
                  <a:pt x="26124" y="9969"/>
                </a:lnTo>
                <a:lnTo>
                  <a:pt x="26163" y="10018"/>
                </a:lnTo>
                <a:lnTo>
                  <a:pt x="26205" y="10067"/>
                </a:lnTo>
                <a:lnTo>
                  <a:pt x="26247" y="10116"/>
                </a:lnTo>
                <a:lnTo>
                  <a:pt x="26290" y="10163"/>
                </a:lnTo>
                <a:lnTo>
                  <a:pt x="26336" y="10210"/>
                </a:lnTo>
                <a:lnTo>
                  <a:pt x="26383" y="10254"/>
                </a:lnTo>
                <a:lnTo>
                  <a:pt x="26430" y="10298"/>
                </a:lnTo>
                <a:lnTo>
                  <a:pt x="26479" y="10340"/>
                </a:lnTo>
                <a:lnTo>
                  <a:pt x="26528" y="10380"/>
                </a:lnTo>
                <a:lnTo>
                  <a:pt x="26579" y="10419"/>
                </a:lnTo>
                <a:lnTo>
                  <a:pt x="26630" y="10456"/>
                </a:lnTo>
                <a:lnTo>
                  <a:pt x="26682" y="10492"/>
                </a:lnTo>
                <a:lnTo>
                  <a:pt x="26735" y="10525"/>
                </a:lnTo>
                <a:lnTo>
                  <a:pt x="26788" y="10557"/>
                </a:lnTo>
                <a:lnTo>
                  <a:pt x="26843" y="10588"/>
                </a:lnTo>
                <a:lnTo>
                  <a:pt x="26897" y="10618"/>
                </a:lnTo>
                <a:lnTo>
                  <a:pt x="26954" y="10645"/>
                </a:lnTo>
                <a:lnTo>
                  <a:pt x="27010" y="10671"/>
                </a:lnTo>
                <a:lnTo>
                  <a:pt x="27067" y="10695"/>
                </a:lnTo>
                <a:lnTo>
                  <a:pt x="27124" y="10718"/>
                </a:lnTo>
                <a:lnTo>
                  <a:pt x="27182" y="10738"/>
                </a:lnTo>
                <a:lnTo>
                  <a:pt x="27240" y="10758"/>
                </a:lnTo>
                <a:lnTo>
                  <a:pt x="27298" y="10776"/>
                </a:lnTo>
                <a:lnTo>
                  <a:pt x="27357" y="10792"/>
                </a:lnTo>
                <a:lnTo>
                  <a:pt x="27417" y="10807"/>
                </a:lnTo>
                <a:lnTo>
                  <a:pt x="27476" y="10821"/>
                </a:lnTo>
                <a:lnTo>
                  <a:pt x="27535" y="10832"/>
                </a:lnTo>
                <a:lnTo>
                  <a:pt x="27596" y="10841"/>
                </a:lnTo>
                <a:lnTo>
                  <a:pt x="27655" y="10850"/>
                </a:lnTo>
                <a:lnTo>
                  <a:pt x="27716" y="10857"/>
                </a:lnTo>
                <a:lnTo>
                  <a:pt x="27776" y="10862"/>
                </a:lnTo>
                <a:lnTo>
                  <a:pt x="27836" y="10865"/>
                </a:lnTo>
                <a:lnTo>
                  <a:pt x="27897" y="10867"/>
                </a:lnTo>
                <a:lnTo>
                  <a:pt x="27956" y="10868"/>
                </a:lnTo>
                <a:lnTo>
                  <a:pt x="28016" y="10867"/>
                </a:lnTo>
                <a:lnTo>
                  <a:pt x="28077" y="10864"/>
                </a:lnTo>
                <a:lnTo>
                  <a:pt x="28136" y="10860"/>
                </a:lnTo>
                <a:lnTo>
                  <a:pt x="28195" y="10854"/>
                </a:lnTo>
                <a:lnTo>
                  <a:pt x="28255" y="10847"/>
                </a:lnTo>
                <a:lnTo>
                  <a:pt x="28314" y="10838"/>
                </a:lnTo>
                <a:lnTo>
                  <a:pt x="28372" y="10828"/>
                </a:lnTo>
                <a:lnTo>
                  <a:pt x="28431" y="10815"/>
                </a:lnTo>
                <a:lnTo>
                  <a:pt x="28488" y="10802"/>
                </a:lnTo>
                <a:lnTo>
                  <a:pt x="28545" y="10786"/>
                </a:lnTo>
                <a:lnTo>
                  <a:pt x="28603" y="10770"/>
                </a:lnTo>
                <a:lnTo>
                  <a:pt x="28659" y="10752"/>
                </a:lnTo>
                <a:lnTo>
                  <a:pt x="28714" y="10732"/>
                </a:lnTo>
                <a:lnTo>
                  <a:pt x="28769" y="10710"/>
                </a:lnTo>
                <a:lnTo>
                  <a:pt x="28823" y="10687"/>
                </a:lnTo>
                <a:lnTo>
                  <a:pt x="28877" y="10662"/>
                </a:lnTo>
                <a:lnTo>
                  <a:pt x="28930" y="10636"/>
                </a:lnTo>
                <a:lnTo>
                  <a:pt x="28983" y="10609"/>
                </a:lnTo>
                <a:lnTo>
                  <a:pt x="29034" y="10580"/>
                </a:lnTo>
                <a:lnTo>
                  <a:pt x="29083" y="10549"/>
                </a:lnTo>
                <a:lnTo>
                  <a:pt x="29133" y="10517"/>
                </a:lnTo>
                <a:lnTo>
                  <a:pt x="29181" y="10482"/>
                </a:lnTo>
                <a:lnTo>
                  <a:pt x="29229" y="10447"/>
                </a:lnTo>
                <a:lnTo>
                  <a:pt x="29276" y="10411"/>
                </a:lnTo>
                <a:lnTo>
                  <a:pt x="29321" y="10372"/>
                </a:lnTo>
                <a:lnTo>
                  <a:pt x="29366" y="10332"/>
                </a:lnTo>
                <a:lnTo>
                  <a:pt x="29408" y="10291"/>
                </a:lnTo>
                <a:lnTo>
                  <a:pt x="29450" y="10247"/>
                </a:lnTo>
                <a:lnTo>
                  <a:pt x="29491" y="10202"/>
                </a:lnTo>
                <a:lnTo>
                  <a:pt x="29530" y="10157"/>
                </a:lnTo>
                <a:lnTo>
                  <a:pt x="29569" y="10109"/>
                </a:lnTo>
                <a:lnTo>
                  <a:pt x="29605" y="10060"/>
                </a:lnTo>
                <a:lnTo>
                  <a:pt x="29640" y="10009"/>
                </a:lnTo>
                <a:lnTo>
                  <a:pt x="29674" y="9957"/>
                </a:lnTo>
                <a:lnTo>
                  <a:pt x="29707" y="9903"/>
                </a:lnTo>
                <a:lnTo>
                  <a:pt x="29727" y="9868"/>
                </a:lnTo>
                <a:lnTo>
                  <a:pt x="29746" y="9833"/>
                </a:lnTo>
                <a:lnTo>
                  <a:pt x="29764" y="9798"/>
                </a:lnTo>
                <a:lnTo>
                  <a:pt x="29783" y="9761"/>
                </a:lnTo>
                <a:lnTo>
                  <a:pt x="29800" y="9726"/>
                </a:lnTo>
                <a:lnTo>
                  <a:pt x="29817" y="9688"/>
                </a:lnTo>
                <a:lnTo>
                  <a:pt x="29833" y="9652"/>
                </a:lnTo>
                <a:lnTo>
                  <a:pt x="29850" y="9614"/>
                </a:lnTo>
                <a:lnTo>
                  <a:pt x="29864" y="9577"/>
                </a:lnTo>
                <a:lnTo>
                  <a:pt x="29879" y="9538"/>
                </a:lnTo>
                <a:lnTo>
                  <a:pt x="29893" y="9501"/>
                </a:lnTo>
                <a:lnTo>
                  <a:pt x="29906" y="9462"/>
                </a:lnTo>
                <a:lnTo>
                  <a:pt x="29918" y="9424"/>
                </a:lnTo>
                <a:lnTo>
                  <a:pt x="29931" y="9384"/>
                </a:lnTo>
                <a:lnTo>
                  <a:pt x="29942" y="9346"/>
                </a:lnTo>
                <a:lnTo>
                  <a:pt x="29953" y="9306"/>
                </a:lnTo>
                <a:lnTo>
                  <a:pt x="29962" y="9267"/>
                </a:lnTo>
                <a:lnTo>
                  <a:pt x="29971" y="9227"/>
                </a:lnTo>
                <a:lnTo>
                  <a:pt x="29980" y="9188"/>
                </a:lnTo>
                <a:lnTo>
                  <a:pt x="29988" y="9147"/>
                </a:lnTo>
                <a:lnTo>
                  <a:pt x="29994" y="9108"/>
                </a:lnTo>
                <a:lnTo>
                  <a:pt x="30001" y="9068"/>
                </a:lnTo>
                <a:lnTo>
                  <a:pt x="30006" y="9027"/>
                </a:lnTo>
                <a:lnTo>
                  <a:pt x="30011" y="8988"/>
                </a:lnTo>
                <a:lnTo>
                  <a:pt x="30015" y="8947"/>
                </a:lnTo>
                <a:lnTo>
                  <a:pt x="30018" y="8908"/>
                </a:lnTo>
                <a:lnTo>
                  <a:pt x="30020" y="8867"/>
                </a:lnTo>
                <a:lnTo>
                  <a:pt x="30021" y="8827"/>
                </a:lnTo>
                <a:lnTo>
                  <a:pt x="30023" y="8787"/>
                </a:lnTo>
                <a:lnTo>
                  <a:pt x="30023" y="8747"/>
                </a:lnTo>
                <a:lnTo>
                  <a:pt x="30021" y="8707"/>
                </a:lnTo>
                <a:lnTo>
                  <a:pt x="30019" y="8667"/>
                </a:lnTo>
                <a:lnTo>
                  <a:pt x="30017" y="8628"/>
                </a:lnTo>
                <a:lnTo>
                  <a:pt x="30013" y="8588"/>
                </a:lnTo>
                <a:lnTo>
                  <a:pt x="30009" y="8549"/>
                </a:lnTo>
                <a:lnTo>
                  <a:pt x="30004" y="8509"/>
                </a:lnTo>
                <a:lnTo>
                  <a:pt x="29998" y="8471"/>
                </a:lnTo>
                <a:lnTo>
                  <a:pt x="29990" y="8432"/>
                </a:lnTo>
                <a:lnTo>
                  <a:pt x="29982" y="8394"/>
                </a:lnTo>
                <a:lnTo>
                  <a:pt x="29974" y="8355"/>
                </a:lnTo>
                <a:lnTo>
                  <a:pt x="29963" y="8317"/>
                </a:lnTo>
                <a:lnTo>
                  <a:pt x="29953" y="8279"/>
                </a:lnTo>
                <a:lnTo>
                  <a:pt x="29941" y="8242"/>
                </a:lnTo>
                <a:lnTo>
                  <a:pt x="29928" y="8204"/>
                </a:lnTo>
                <a:lnTo>
                  <a:pt x="29914" y="8168"/>
                </a:lnTo>
                <a:lnTo>
                  <a:pt x="29900" y="8130"/>
                </a:lnTo>
                <a:lnTo>
                  <a:pt x="29884" y="8095"/>
                </a:lnTo>
                <a:lnTo>
                  <a:pt x="29867" y="8058"/>
                </a:lnTo>
                <a:lnTo>
                  <a:pt x="29850" y="8023"/>
                </a:lnTo>
                <a:lnTo>
                  <a:pt x="29831" y="7989"/>
                </a:lnTo>
                <a:lnTo>
                  <a:pt x="29811" y="7954"/>
                </a:lnTo>
                <a:lnTo>
                  <a:pt x="29790" y="7920"/>
                </a:lnTo>
                <a:lnTo>
                  <a:pt x="29767" y="7887"/>
                </a:lnTo>
                <a:lnTo>
                  <a:pt x="29745" y="7853"/>
                </a:lnTo>
                <a:lnTo>
                  <a:pt x="29721" y="7821"/>
                </a:lnTo>
                <a:lnTo>
                  <a:pt x="29696" y="7789"/>
                </a:lnTo>
                <a:lnTo>
                  <a:pt x="29670" y="7758"/>
                </a:lnTo>
                <a:lnTo>
                  <a:pt x="29643" y="7726"/>
                </a:lnTo>
                <a:lnTo>
                  <a:pt x="29613" y="7696"/>
                </a:lnTo>
                <a:lnTo>
                  <a:pt x="29584" y="7666"/>
                </a:lnTo>
                <a:lnTo>
                  <a:pt x="29553" y="7637"/>
                </a:lnTo>
                <a:lnTo>
                  <a:pt x="29522" y="7609"/>
                </a:lnTo>
                <a:lnTo>
                  <a:pt x="29488" y="7581"/>
                </a:lnTo>
                <a:lnTo>
                  <a:pt x="29454" y="7554"/>
                </a:lnTo>
                <a:lnTo>
                  <a:pt x="29417" y="7517"/>
                </a:lnTo>
                <a:lnTo>
                  <a:pt x="29384" y="7487"/>
                </a:lnTo>
                <a:lnTo>
                  <a:pt x="29355" y="7461"/>
                </a:lnTo>
                <a:lnTo>
                  <a:pt x="29331" y="7439"/>
                </a:lnTo>
                <a:lnTo>
                  <a:pt x="29297" y="7412"/>
                </a:lnTo>
                <a:lnTo>
                  <a:pt x="29285" y="7403"/>
                </a:lnTo>
                <a:close/>
              </a:path>
            </a:pathLst>
          </a:custGeom>
          <a:solidFill>
            <a:srgbClr val="47BAB8"/>
          </a:solidFill>
          <a:ln w="38100">
            <a:solidFill>
              <a:schemeClr val="bg1"/>
            </a:solidFill>
          </a:ln>
          <a:effectLst>
            <a:outerShdw blurRad="57150" dist="19050" dir="5400000" algn="ctr" rotWithShape="0">
              <a:srgbClr val="000000">
                <a:alpha val="63000"/>
              </a:srgbClr>
            </a:outerShdw>
          </a:effectLst>
        </p:spPr>
        <p:txBody>
          <a:bodyPr rIns="378000" anchor="ctr">
            <a:normAutofit/>
          </a:bodyPr>
          <a:lstStyle/>
          <a:p>
            <a:pPr algn="ctr" defTabSz="1371600">
              <a:defRPr/>
            </a:pPr>
            <a:r>
              <a:rPr lang="en-US" altLang="zh-CN" sz="3000" kern="0">
                <a:solidFill>
                  <a:srgbClr val="FFFFFF"/>
                </a:solidFill>
                <a:latin typeface="#9Slide03 AllRoundGothic" panose="020B0703020202020104" pitchFamily="34" charset="0"/>
                <a:ea typeface="微软雅黑"/>
                <a:cs typeface="+mn-ea"/>
                <a:sym typeface="+mn-lt"/>
              </a:rPr>
              <a:t>Câu 21</a:t>
            </a:r>
            <a:endParaRPr lang="zh-CN" altLang="en-US" sz="3000" kern="0" dirty="0">
              <a:solidFill>
                <a:srgbClr val="FFFFFF"/>
              </a:solidFill>
              <a:latin typeface="#9Slide03 AllRoundGothic" panose="020B0703020202020104" pitchFamily="34" charset="0"/>
              <a:ea typeface="微软雅黑"/>
              <a:cs typeface="+mn-ea"/>
              <a:sym typeface="+mn-lt"/>
            </a:endParaRPr>
          </a:p>
        </p:txBody>
      </p:sp>
      <p:sp>
        <p:nvSpPr>
          <p:cNvPr id="14" name="MH_Text_1" descr="n23 Fb Tran Manh Tung">
            <a:extLst>
              <a:ext uri="{FF2B5EF4-FFF2-40B4-BE49-F238E27FC236}">
                <a16:creationId xmlns:a16="http://schemas.microsoft.com/office/drawing/2014/main" id="{069A89B7-6D99-BA19-DAC8-77EDE6A4C963}"/>
              </a:ext>
            </a:extLst>
          </p:cNvPr>
          <p:cNvSpPr txBox="1">
            <a:spLocks noChangeArrowheads="1"/>
          </p:cNvSpPr>
          <p:nvPr>
            <p:custDataLst>
              <p:tags r:id="rId3"/>
            </p:custDataLst>
          </p:nvPr>
        </p:nvSpPr>
        <p:spPr bwMode="auto">
          <a:xfrm>
            <a:off x="3474720" y="2019300"/>
            <a:ext cx="14051279" cy="1381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lvl="0" algn="just"/>
            <a:r>
              <a:rPr lang="en-US" sz="2800"/>
              <a:t>+ Các quốc gia hiện đang sở hữu vũ khí hạt nhân?</a:t>
            </a:r>
          </a:p>
          <a:p>
            <a:pPr lvl="0" algn="just"/>
            <a:r>
              <a:rPr lang="en-US" sz="2800"/>
              <a:t>+ Cho ví dụ về các thảm họa liên quan đến loại vũ khí này? </a:t>
            </a:r>
          </a:p>
          <a:p>
            <a:pPr lvl="0" algn="just"/>
            <a:r>
              <a:rPr lang="en-US" sz="2800"/>
              <a:t>+ Các biện pháp của cả thế giới để đảm bảo sử dụng năng lượng hạt nhân vì mục đích hòa bình?</a:t>
            </a:r>
          </a:p>
        </p:txBody>
      </p:sp>
      <p:sp>
        <p:nvSpPr>
          <p:cNvPr id="2" name="MH_Other_5" descr="n23 Fb Tran Manh Tung">
            <a:extLst>
              <a:ext uri="{FF2B5EF4-FFF2-40B4-BE49-F238E27FC236}">
                <a16:creationId xmlns:a16="http://schemas.microsoft.com/office/drawing/2014/main" id="{F15B6D15-C60E-5DFD-3471-B2FCD1B58267}"/>
              </a:ext>
            </a:extLst>
          </p:cNvPr>
          <p:cNvSpPr>
            <a:spLocks noChangeArrowheads="1"/>
          </p:cNvSpPr>
          <p:nvPr>
            <p:custDataLst>
              <p:tags r:id="rId4"/>
            </p:custDataLst>
          </p:nvPr>
        </p:nvSpPr>
        <p:spPr bwMode="auto">
          <a:xfrm rot="1805303" flipH="1">
            <a:off x="1405753" y="720126"/>
            <a:ext cx="1172424" cy="1010529"/>
          </a:xfrm>
          <a:prstGeom prst="triangle">
            <a:avLst>
              <a:gd name="adj" fmla="val 50000"/>
            </a:avLst>
          </a:prstGeom>
          <a:solidFill>
            <a:srgbClr val="FFC305">
              <a:lumMod val="40000"/>
              <a:lumOff val="60000"/>
            </a:srgbClr>
          </a:solidFill>
          <a:ln>
            <a:noFill/>
          </a:ln>
        </p:spPr>
        <p:txBody>
          <a:bodyPr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just" defTabSz="1371600">
              <a:lnSpc>
                <a:spcPct val="130000"/>
              </a:lnSpc>
              <a:defRPr/>
            </a:pPr>
            <a:endParaRPr lang="zh-CN" altLang="en-US" sz="2700" kern="0">
              <a:solidFill>
                <a:srgbClr val="FFFFFF"/>
              </a:solidFill>
              <a:latin typeface="微软雅黑"/>
              <a:ea typeface="微软雅黑"/>
              <a:cs typeface="+mn-ea"/>
              <a:sym typeface="+mn-lt"/>
            </a:endParaRPr>
          </a:p>
        </p:txBody>
      </p:sp>
      <p:sp>
        <p:nvSpPr>
          <p:cNvPr id="18" name="MH_Other_6" descr="n23 Fb Tran Manh Tung">
            <a:extLst>
              <a:ext uri="{FF2B5EF4-FFF2-40B4-BE49-F238E27FC236}">
                <a16:creationId xmlns:a16="http://schemas.microsoft.com/office/drawing/2014/main" id="{2A3C7E10-0D2C-00C3-11B5-7B2169E7FFE6}"/>
              </a:ext>
            </a:extLst>
          </p:cNvPr>
          <p:cNvSpPr>
            <a:spLocks/>
          </p:cNvSpPr>
          <p:nvPr>
            <p:custDataLst>
              <p:tags r:id="rId5"/>
            </p:custDataLst>
          </p:nvPr>
        </p:nvSpPr>
        <p:spPr bwMode="auto">
          <a:xfrm>
            <a:off x="484006" y="200500"/>
            <a:ext cx="1558878" cy="1796498"/>
          </a:xfrm>
          <a:custGeom>
            <a:avLst/>
            <a:gdLst>
              <a:gd name="T0" fmla="*/ 477 w 1030516"/>
              <a:gd name="T1" fmla="*/ 0 h 1186577"/>
              <a:gd name="T2" fmla="*/ 678091 w 1030516"/>
              <a:gd name="T3" fmla="*/ 389224 h 1186577"/>
              <a:gd name="T4" fmla="*/ 0 w 1030516"/>
              <a:gd name="T5" fmla="*/ 783469 h 1186577"/>
              <a:gd name="T6" fmla="*/ 0 60000 65536"/>
              <a:gd name="T7" fmla="*/ 0 60000 65536"/>
              <a:gd name="T8" fmla="*/ 0 60000 65536"/>
              <a:gd name="T9" fmla="*/ 0 w 1030516"/>
              <a:gd name="T10" fmla="*/ 0 h 1186577"/>
              <a:gd name="T11" fmla="*/ 1030516 w 1030516"/>
              <a:gd name="T12" fmla="*/ 1186577 h 1186577"/>
            </a:gdLst>
            <a:ahLst/>
            <a:cxnLst>
              <a:cxn ang="T6">
                <a:pos x="T0" y="T1"/>
              </a:cxn>
              <a:cxn ang="T7">
                <a:pos x="T2" y="T3"/>
              </a:cxn>
              <a:cxn ang="T8">
                <a:pos x="T4" y="T5"/>
              </a:cxn>
            </a:cxnLst>
            <a:rect l="T9" t="T10" r="T11" b="T12"/>
            <a:pathLst>
              <a:path w="1030516" h="1186577">
                <a:moveTo>
                  <a:pt x="724" y="0"/>
                </a:moveTo>
                <a:lnTo>
                  <a:pt x="1030516" y="589487"/>
                </a:lnTo>
                <a:lnTo>
                  <a:pt x="0" y="1186577"/>
                </a:lnTo>
                <a:lnTo>
                  <a:pt x="724" y="0"/>
                </a:lnTo>
                <a:close/>
              </a:path>
            </a:pathLst>
          </a:custGeom>
          <a:solidFill>
            <a:srgbClr val="F97F08"/>
          </a:solidFill>
          <a:ln>
            <a:noFill/>
          </a:ln>
        </p:spPr>
        <p:txBody>
          <a:bodyPr rIns="648000" anchor="ctr"/>
          <a:lstStyle>
            <a:lvl1pPr>
              <a:defRPr>
                <a:solidFill>
                  <a:schemeClr val="tx1"/>
                </a:solidFill>
                <a:latin typeface="等线" pitchFamily="2" charset="-122"/>
                <a:ea typeface="等线" pitchFamily="2" charset="-122"/>
              </a:defRPr>
            </a:lvl1pPr>
            <a:lvl2pPr marL="742950" indent="-285750">
              <a:defRPr>
                <a:solidFill>
                  <a:schemeClr val="tx1"/>
                </a:solidFill>
                <a:latin typeface="等线" pitchFamily="2" charset="-122"/>
                <a:ea typeface="等线" pitchFamily="2" charset="-122"/>
              </a:defRPr>
            </a:lvl2pPr>
            <a:lvl3pPr marL="1143000" indent="-228600">
              <a:defRPr>
                <a:solidFill>
                  <a:schemeClr val="tx1"/>
                </a:solidFill>
                <a:latin typeface="等线" pitchFamily="2" charset="-122"/>
                <a:ea typeface="等线" pitchFamily="2" charset="-122"/>
              </a:defRPr>
            </a:lvl3pPr>
            <a:lvl4pPr marL="1600200" indent="-228600">
              <a:defRPr>
                <a:solidFill>
                  <a:schemeClr val="tx1"/>
                </a:solidFill>
                <a:latin typeface="等线" pitchFamily="2" charset="-122"/>
                <a:ea typeface="等线" pitchFamily="2" charset="-122"/>
              </a:defRPr>
            </a:lvl4pPr>
            <a:lvl5pPr marL="2057400" indent="-228600">
              <a:defRPr>
                <a:solidFill>
                  <a:schemeClr val="tx1"/>
                </a:solidFill>
                <a:latin typeface="等线" pitchFamily="2" charset="-122"/>
                <a:ea typeface="等线" pitchFamily="2" charset="-122"/>
              </a:defRPr>
            </a:lvl5pPr>
            <a:lvl6pPr marL="2514600" indent="-228600" eaLnBrk="0" fontAlgn="base" hangingPunct="0">
              <a:spcBef>
                <a:spcPct val="0"/>
              </a:spcBef>
              <a:spcAft>
                <a:spcPct val="0"/>
              </a:spcAft>
              <a:defRPr>
                <a:solidFill>
                  <a:schemeClr val="tx1"/>
                </a:solidFill>
                <a:latin typeface="等线" pitchFamily="2" charset="-122"/>
                <a:ea typeface="等线" pitchFamily="2" charset="-122"/>
              </a:defRPr>
            </a:lvl6pPr>
            <a:lvl7pPr marL="2971800" indent="-228600" eaLnBrk="0" fontAlgn="base" hangingPunct="0">
              <a:spcBef>
                <a:spcPct val="0"/>
              </a:spcBef>
              <a:spcAft>
                <a:spcPct val="0"/>
              </a:spcAft>
              <a:defRPr>
                <a:solidFill>
                  <a:schemeClr val="tx1"/>
                </a:solidFill>
                <a:latin typeface="等线" pitchFamily="2" charset="-122"/>
                <a:ea typeface="等线" pitchFamily="2" charset="-122"/>
              </a:defRPr>
            </a:lvl7pPr>
            <a:lvl8pPr marL="3429000" indent="-228600" eaLnBrk="0" fontAlgn="base" hangingPunct="0">
              <a:spcBef>
                <a:spcPct val="0"/>
              </a:spcBef>
              <a:spcAft>
                <a:spcPct val="0"/>
              </a:spcAft>
              <a:defRPr>
                <a:solidFill>
                  <a:schemeClr val="tx1"/>
                </a:solidFill>
                <a:latin typeface="等线" pitchFamily="2" charset="-122"/>
                <a:ea typeface="等线" pitchFamily="2" charset="-122"/>
              </a:defRPr>
            </a:lvl8pPr>
            <a:lvl9pPr marL="3886200" indent="-228600" eaLnBrk="0" fontAlgn="base" hangingPunct="0">
              <a:spcBef>
                <a:spcPct val="0"/>
              </a:spcBef>
              <a:spcAft>
                <a:spcPct val="0"/>
              </a:spcAft>
              <a:defRPr>
                <a:solidFill>
                  <a:schemeClr val="tx1"/>
                </a:solidFill>
                <a:latin typeface="等线" pitchFamily="2" charset="-122"/>
                <a:ea typeface="等线" pitchFamily="2" charset="-122"/>
              </a:defRPr>
            </a:lvl9pPr>
          </a:lstStyle>
          <a:p>
            <a:pPr algn="ctr" defTabSz="1371600">
              <a:defRPr/>
            </a:pPr>
            <a:r>
              <a:rPr lang="en-US" altLang="zh-CN" sz="4200" kern="0">
                <a:solidFill>
                  <a:srgbClr val="FFFFFF"/>
                </a:solidFill>
                <a:latin typeface="微软雅黑"/>
                <a:ea typeface="微软雅黑"/>
                <a:cs typeface="+mn-ea"/>
                <a:sym typeface="+mn-lt"/>
              </a:rPr>
              <a:t>II</a:t>
            </a:r>
            <a:endParaRPr lang="zh-CN" altLang="en-US" sz="4200" kern="0" dirty="0">
              <a:solidFill>
                <a:srgbClr val="FFFFFF"/>
              </a:solidFill>
              <a:latin typeface="微软雅黑"/>
              <a:ea typeface="微软雅黑"/>
              <a:cs typeface="+mn-ea"/>
              <a:sym typeface="+mn-lt"/>
            </a:endParaRPr>
          </a:p>
        </p:txBody>
      </p:sp>
      <p:pic>
        <p:nvPicPr>
          <p:cNvPr id="4" name="图片 7" descr="n23 Fb Tran Manh Tung">
            <a:extLst>
              <a:ext uri="{FF2B5EF4-FFF2-40B4-BE49-F238E27FC236}">
                <a16:creationId xmlns:a16="http://schemas.microsoft.com/office/drawing/2014/main" id="{AAB82E99-837D-9849-1841-9C2ACED0FC3F}"/>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709008" y="3212649"/>
            <a:ext cx="1307070" cy="1930851"/>
          </a:xfrm>
          <a:prstGeom prst="rect">
            <a:avLst/>
          </a:prstGeom>
        </p:spPr>
      </p:pic>
      <p:grpSp>
        <p:nvGrpSpPr>
          <p:cNvPr id="9" name="Group 8" descr="n23 Fb Tran Manh Tung">
            <a:extLst>
              <a:ext uri="{FF2B5EF4-FFF2-40B4-BE49-F238E27FC236}">
                <a16:creationId xmlns:a16="http://schemas.microsoft.com/office/drawing/2014/main" id="{0B971C9B-F967-8DA1-40E6-FD2173289B35}"/>
              </a:ext>
            </a:extLst>
          </p:cNvPr>
          <p:cNvGrpSpPr/>
          <p:nvPr/>
        </p:nvGrpSpPr>
        <p:grpSpPr>
          <a:xfrm>
            <a:off x="484007" y="4045840"/>
            <a:ext cx="17570973" cy="5844006"/>
            <a:chOff x="484007" y="4045840"/>
            <a:chExt cx="17570973" cy="5844006"/>
          </a:xfrm>
        </p:grpSpPr>
        <p:sp>
          <p:nvSpPr>
            <p:cNvPr id="3" name="TextBox 2">
              <a:extLst>
                <a:ext uri="{FF2B5EF4-FFF2-40B4-BE49-F238E27FC236}">
                  <a16:creationId xmlns:a16="http://schemas.microsoft.com/office/drawing/2014/main" id="{7EBE75B2-7EA0-06EF-74F8-4A35ABDD2E30}"/>
                </a:ext>
              </a:extLst>
            </p:cNvPr>
            <p:cNvSpPr txBox="1"/>
            <p:nvPr/>
          </p:nvSpPr>
          <p:spPr>
            <a:xfrm>
              <a:off x="484007" y="5244357"/>
              <a:ext cx="6907394" cy="4522905"/>
            </a:xfrm>
            <a:prstGeom prst="rect">
              <a:avLst/>
            </a:prstGeom>
            <a:noFill/>
          </p:spPr>
          <p:txBody>
            <a:bodyPr wrap="square">
              <a:spAutoFit/>
            </a:bodyPr>
            <a:lstStyle/>
            <a:p>
              <a:pPr marL="342900" lvl="0" indent="-342900" algn="just">
                <a:lnSpc>
                  <a:spcPct val="115000"/>
                </a:lnSpc>
                <a:buFont typeface="Wingdings" panose="05000000000000000000" pitchFamily="2" charset="2"/>
                <a:buChar char=""/>
              </a:pPr>
              <a:r>
                <a:rPr lang="en-US" sz="2800">
                  <a:solidFill>
                    <a:srgbClr val="000000"/>
                  </a:solidFill>
                  <a:effectLst/>
                  <a:latin typeface="Calibri" panose="020F0502020204030204" pitchFamily="34" charset="0"/>
                  <a:ea typeface="Calibri" panose="020F0502020204030204" pitchFamily="34" charset="0"/>
                  <a:cs typeface="Calibri" panose="020F0502020204030204" pitchFamily="34" charset="0"/>
                </a:rPr>
                <a:t>Vũ khí hạt nhân lần đầu tiên được sử dụng vào giai đoạn cuối </a:t>
              </a:r>
              <a:r>
                <a:rPr lang="en-US" sz="2800">
                  <a:solidFill>
                    <a:srgbClr val="000000"/>
                  </a:solidFill>
                  <a:latin typeface="Calibri" panose="020F0502020204030204" pitchFamily="34" charset="0"/>
                  <a:ea typeface="Calibri" panose="020F0502020204030204" pitchFamily="34" charset="0"/>
                  <a:cs typeface="Calibri" panose="020F0502020204030204" pitchFamily="34" charset="0"/>
                </a:rPr>
                <a:t>Thế chiến II</a:t>
              </a:r>
              <a:r>
                <a:rPr lang="en-US" sz="2800">
                  <a:solidFill>
                    <a:srgbClr val="000000"/>
                  </a:solidFill>
                  <a:effectLst/>
                  <a:latin typeface="Calibri" panose="020F0502020204030204" pitchFamily="34" charset="0"/>
                  <a:ea typeface="Calibri" panose="020F0502020204030204" pitchFamily="34" charset="0"/>
                  <a:cs typeface="Calibri" panose="020F0502020204030204" pitchFamily="34" charset="0"/>
                </a:rPr>
                <a:t> khi </a:t>
              </a:r>
              <a:r>
                <a:rPr lang="en-US" sz="2800">
                  <a:solidFill>
                    <a:srgbClr val="000000"/>
                  </a:solidFill>
                  <a:latin typeface="Calibri" panose="020F0502020204030204" pitchFamily="34" charset="0"/>
                  <a:ea typeface="Calibri" panose="020F0502020204030204" pitchFamily="34" charset="0"/>
                  <a:cs typeface="Calibri" panose="020F0502020204030204" pitchFamily="34" charset="0"/>
                </a:rPr>
                <a:t>Không quân Hoa Kỳ</a:t>
              </a:r>
              <a:r>
                <a:rPr lang="en-US" sz="2800">
                  <a:solidFill>
                    <a:srgbClr val="000000"/>
                  </a:solidFill>
                  <a:effectLst/>
                  <a:latin typeface="Calibri" panose="020F0502020204030204" pitchFamily="34" charset="0"/>
                  <a:ea typeface="Calibri" panose="020F0502020204030204" pitchFamily="34" charset="0"/>
                  <a:cs typeface="Calibri" panose="020F0502020204030204" pitchFamily="34" charset="0"/>
                </a:rPr>
                <a:t> thả một quả bom phân hạch có biệt danh là "</a:t>
              </a:r>
              <a:r>
                <a:rPr lang="en-US" sz="2800">
                  <a:solidFill>
                    <a:srgbClr val="000000"/>
                  </a:solidFill>
                  <a:latin typeface="Calibri" panose="020F0502020204030204" pitchFamily="34" charset="0"/>
                  <a:ea typeface="Calibri" panose="020F0502020204030204" pitchFamily="34" charset="0"/>
                  <a:cs typeface="Calibri" panose="020F0502020204030204" pitchFamily="34" charset="0"/>
                </a:rPr>
                <a:t>Little Boy</a:t>
              </a:r>
              <a:r>
                <a:rPr lang="en-US" sz="2800">
                  <a:solidFill>
                    <a:srgbClr val="000000"/>
                  </a:solidFill>
                  <a:effectLst/>
                  <a:latin typeface="Calibri" panose="020F0502020204030204" pitchFamily="34" charset="0"/>
                  <a:ea typeface="Calibri" panose="020F0502020204030204" pitchFamily="34" charset="0"/>
                  <a:cs typeface="Calibri" panose="020F0502020204030204" pitchFamily="34" charset="0"/>
                </a:rPr>
                <a:t>" xuống thành phố </a:t>
              </a:r>
              <a:r>
                <a:rPr lang="en-US" sz="2800">
                  <a:solidFill>
                    <a:srgbClr val="000000"/>
                  </a:solidFill>
                  <a:latin typeface="Calibri" panose="020F0502020204030204" pitchFamily="34" charset="0"/>
                  <a:ea typeface="Calibri" panose="020F0502020204030204" pitchFamily="34" charset="0"/>
                  <a:cs typeface="Calibri" panose="020F0502020204030204" pitchFamily="34" charset="0"/>
                </a:rPr>
                <a:t>Hiroshima</a:t>
              </a:r>
              <a:r>
                <a:rPr lang="en-US" sz="2800">
                  <a:solidFill>
                    <a:srgbClr val="000000"/>
                  </a:solidFill>
                  <a:effectLst/>
                  <a:latin typeface="Calibri" panose="020F0502020204030204" pitchFamily="34" charset="0"/>
                  <a:ea typeface="Calibri" panose="020F0502020204030204" pitchFamily="34" charset="0"/>
                  <a:cs typeface="Calibri" panose="020F0502020204030204" pitchFamily="34" charset="0"/>
                </a:rPr>
                <a:t>, tạo thành một cột khói hình nấm cao 6000m đồng thời giải phóng bức xạ ra không khí. Quả bom đã ngay lập tức làm thiệt mạng 80000 thường dân sống ở thành phố này.</a:t>
              </a:r>
              <a:endParaRPr lang="en-US" sz="2800">
                <a:effectLst/>
                <a:latin typeface="Calibri" panose="020F0502020204030204" pitchFamily="34" charset="0"/>
                <a:ea typeface="Calibri" panose="020F0502020204030204" pitchFamily="34" charset="0"/>
                <a:cs typeface="Calibri" panose="020F0502020204030204" pitchFamily="34" charset="0"/>
              </a:endParaRPr>
            </a:p>
          </p:txBody>
        </p:sp>
        <p:pic>
          <p:nvPicPr>
            <p:cNvPr id="7" name="videoplayback (1)">
              <a:hlinkClick r:id="" action="ppaction://media"/>
              <a:extLst>
                <a:ext uri="{FF2B5EF4-FFF2-40B4-BE49-F238E27FC236}">
                  <a16:creationId xmlns:a16="http://schemas.microsoft.com/office/drawing/2014/main" id="{C2E8BB3D-EA5A-F12E-1CB1-9AC6F578F0CE}"/>
                </a:ext>
              </a:extLst>
            </p:cNvPr>
            <p:cNvPicPr>
              <a:picLocks noChangeAspect="1"/>
            </p:cNvPicPr>
            <p:nvPr>
              <a:videoFile r:link="rId7"/>
              <p:extLst>
                <p:ext uri="{DAA4B4D4-6D71-4841-9C94-3DE7FCFB9230}">
                  <p14:media xmlns:p14="http://schemas.microsoft.com/office/powerpoint/2010/main" r:embed="rId6"/>
                </p:ext>
              </p:extLst>
            </p:nvPr>
          </p:nvPicPr>
          <p:blipFill>
            <a:blip r:embed="rId12"/>
            <a:stretch>
              <a:fillRect/>
            </a:stretch>
          </p:blipFill>
          <p:spPr>
            <a:xfrm>
              <a:off x="7665636" y="4045840"/>
              <a:ext cx="10389344" cy="584400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grpSp>
      <p:grpSp>
        <p:nvGrpSpPr>
          <p:cNvPr id="10" name="Group 9" descr="n23 Fb Tran Manh Tung">
            <a:extLst>
              <a:ext uri="{FF2B5EF4-FFF2-40B4-BE49-F238E27FC236}">
                <a16:creationId xmlns:a16="http://schemas.microsoft.com/office/drawing/2014/main" id="{FA2B5450-F59B-2BAF-D897-D6D84BE67DD8}"/>
              </a:ext>
            </a:extLst>
          </p:cNvPr>
          <p:cNvGrpSpPr/>
          <p:nvPr/>
        </p:nvGrpSpPr>
        <p:grpSpPr>
          <a:xfrm>
            <a:off x="488427" y="4076700"/>
            <a:ext cx="17570973" cy="5844006"/>
            <a:chOff x="484005" y="4045840"/>
            <a:chExt cx="17570973" cy="5844006"/>
          </a:xfrm>
        </p:grpSpPr>
        <p:pic>
          <p:nvPicPr>
            <p:cNvPr id="1026" name="Picture 2" descr="Đặt lên bàn cân những vụ nổ do con người tạo ra: Từ pháo tép đến bom nguyên tử! - 1">
              <a:extLst>
                <a:ext uri="{FF2B5EF4-FFF2-40B4-BE49-F238E27FC236}">
                  <a16:creationId xmlns:a16="http://schemas.microsoft.com/office/drawing/2014/main" id="{A5B73EB1-6FFB-A725-6785-14FF9CEDDA92}"/>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665635" y="4045840"/>
              <a:ext cx="10389343" cy="584400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0E7B6EEF-F1F7-3F75-C5BF-7AF1538ABCF3}"/>
                </a:ext>
              </a:extLst>
            </p:cNvPr>
            <p:cNvSpPr txBox="1"/>
            <p:nvPr/>
          </p:nvSpPr>
          <p:spPr>
            <a:xfrm>
              <a:off x="484005" y="5270117"/>
              <a:ext cx="6907395" cy="3036344"/>
            </a:xfrm>
            <a:prstGeom prst="rect">
              <a:avLst/>
            </a:prstGeom>
            <a:noFill/>
          </p:spPr>
          <p:txBody>
            <a:bodyPr wrap="square">
              <a:spAutoFit/>
            </a:bodyPr>
            <a:lstStyle/>
            <a:p>
              <a:pPr marL="342900" lvl="0" indent="-342900" algn="just">
                <a:lnSpc>
                  <a:spcPct val="115000"/>
                </a:lnSpc>
                <a:buFont typeface="Wingdings" panose="05000000000000000000" pitchFamily="2" charset="2"/>
                <a:buChar char=""/>
              </a:pPr>
              <a:r>
                <a:rPr lang="en-US" sz="28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Ba ngày sau, Không quân Hoa Kỳ tiếp tục thả một quả bom phân hạch có biệt danh là "</a:t>
              </a:r>
              <a:r>
                <a:rPr lang="en-US" sz="2800">
                  <a:solidFill>
                    <a:srgbClr val="000000"/>
                  </a:solidFill>
                  <a:latin typeface="Calibri" panose="020F0502020204030204" pitchFamily="34" charset="0"/>
                  <a:ea typeface="Times New Roman" panose="02020603050405020304" pitchFamily="18" charset="0"/>
                  <a:cs typeface="Calibri" panose="020F0502020204030204" pitchFamily="34" charset="0"/>
                </a:rPr>
                <a:t>Fat Man</a:t>
              </a:r>
              <a:r>
                <a:rPr lang="en-US" sz="28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xuống thành phố </a:t>
              </a:r>
              <a:r>
                <a:rPr lang="en-US" sz="2800">
                  <a:solidFill>
                    <a:srgbClr val="000000"/>
                  </a:solidFill>
                  <a:latin typeface="Calibri" panose="020F0502020204030204" pitchFamily="34" charset="0"/>
                  <a:ea typeface="Times New Roman" panose="02020603050405020304" pitchFamily="18" charset="0"/>
                  <a:cs typeface="Calibri" panose="020F0502020204030204" pitchFamily="34" charset="0"/>
                </a:rPr>
                <a:t>Nagasaki </a:t>
              </a:r>
              <a:r>
                <a:rPr lang="en-US" sz="28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của </a:t>
              </a:r>
              <a:r>
                <a:rPr lang="en-US" sz="2800">
                  <a:solidFill>
                    <a:srgbClr val="000000"/>
                  </a:solidFill>
                  <a:latin typeface="Calibri" panose="020F0502020204030204" pitchFamily="34" charset="0"/>
                  <a:ea typeface="Times New Roman" panose="02020603050405020304" pitchFamily="18" charset="0"/>
                  <a:cs typeface="Calibri" panose="020F0502020204030204" pitchFamily="34" charset="0"/>
                </a:rPr>
                <a:t>Nhật Bản</a:t>
              </a:r>
              <a:r>
                <a:rPr lang="en-US" sz="28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hình thành một cột khói hình nấm cao hơn 8km và khiến 40000 người thương vong.</a:t>
              </a:r>
              <a:endParaRPr lang="en-US" sz="2800">
                <a:solidFill>
                  <a:srgbClr val="003300"/>
                </a:solidFill>
                <a:effectLst/>
                <a:latin typeface="Calibri" panose="020F0502020204030204" pitchFamily="34" charset="0"/>
                <a:ea typeface="Times New Roman" panose="02020603050405020304" pitchFamily="18" charset="0"/>
                <a:cs typeface="Calibri" panose="020F0502020204030204" pitchFamily="34" charset="0"/>
              </a:endParaRPr>
            </a:p>
          </p:txBody>
        </p:sp>
      </p:grpSp>
    </p:spTree>
    <p:extLst>
      <p:ext uri="{BB962C8B-B14F-4D97-AF65-F5344CB8AC3E}">
        <p14:creationId xmlns:p14="http://schemas.microsoft.com/office/powerpoint/2010/main" val="1457470895"/>
      </p:ext>
    </p:ext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9"/>
                                        </p:tgtEl>
                                      </p:cBhvr>
                                    </p:animEffect>
                                    <p:set>
                                      <p:cBhvr>
                                        <p:cTn id="12" dur="1" fill="hold">
                                          <p:stCondLst>
                                            <p:cond delay="499"/>
                                          </p:stCondLst>
                                        </p:cTn>
                                        <p:tgtEl>
                                          <p:spTgt spid="9"/>
                                        </p:tgtEl>
                                        <p:attrNameLst>
                                          <p:attrName>style.visibility</p:attrName>
                                        </p:attrNameLst>
                                      </p:cBhvr>
                                      <p:to>
                                        <p:strVal val="hidden"/>
                                      </p:to>
                                    </p:set>
                                  </p:childTnLst>
                                </p:cTn>
                              </p:par>
                              <p:par>
                                <p:cTn id="13" presetID="10"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6" fill="hold" display="0">
                  <p:stCondLst>
                    <p:cond delay="indefinite"/>
                  </p:stCondLst>
                </p:cTn>
                <p:tgtEl>
                  <p:spTgt spid="7"/>
                </p:tgtEl>
              </p:cMediaNode>
            </p:video>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descr="n23 Fb Tran Manh Tung">
            <a:extLst>
              <a:ext uri="{FF2B5EF4-FFF2-40B4-BE49-F238E27FC236}">
                <a16:creationId xmlns:a16="http://schemas.microsoft.com/office/drawing/2014/main" id="{51C59520-745E-BA45-5845-104944A738DC}"/>
              </a:ext>
            </a:extLst>
          </p:cNvPr>
          <p:cNvSpPr txBox="1"/>
          <p:nvPr/>
        </p:nvSpPr>
        <p:spPr>
          <a:xfrm>
            <a:off x="1981200" y="3969008"/>
            <a:ext cx="7315200" cy="954107"/>
          </a:xfrm>
          <a:prstGeom prst="rect">
            <a:avLst/>
          </a:prstGeom>
          <a:noFill/>
        </p:spPr>
        <p:txBody>
          <a:bodyPr wrap="square">
            <a:spAutoFit/>
          </a:bodyPr>
          <a:lstStyle/>
          <a:p>
            <a:pPr algn="just"/>
            <a:r>
              <a:rPr lang="en-US" sz="2800" b="1" i="1">
                <a:effectLst/>
                <a:latin typeface="Calibri" panose="020F0502020204030204" pitchFamily="34" charset="0"/>
                <a:ea typeface="Times New Roman" panose="02020603050405020304" pitchFamily="18" charset="0"/>
                <a:cs typeface="Calibri" panose="020F0502020204030204" pitchFamily="34" charset="0"/>
              </a:rPr>
              <a:t>* Biện pháp của cả thế giới để đảm bảo sử dụng năng lượng hạt nhân vì mục đích hòa bình:</a:t>
            </a:r>
            <a:endParaRPr lang="en-US" sz="2800">
              <a:latin typeface="Calibri" panose="020F0502020204030204" pitchFamily="34" charset="0"/>
              <a:cs typeface="Calibri" panose="020F0502020204030204" pitchFamily="34" charset="0"/>
            </a:endParaRPr>
          </a:p>
        </p:txBody>
      </p:sp>
      <p:pic>
        <p:nvPicPr>
          <p:cNvPr id="35" name="图片 34" descr="n23 Fb Tran Manh Tung"/>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3715999" y="-2931"/>
            <a:ext cx="4560277" cy="2378193"/>
          </a:xfrm>
          <a:prstGeom prst="rect">
            <a:avLst/>
          </a:prstGeom>
        </p:spPr>
      </p:pic>
      <p:sp>
        <p:nvSpPr>
          <p:cNvPr id="5" name="MH_SubTitle_1" descr="n23 Fb Tran Manh Tung">
            <a:extLst>
              <a:ext uri="{FF2B5EF4-FFF2-40B4-BE49-F238E27FC236}">
                <a16:creationId xmlns:a16="http://schemas.microsoft.com/office/drawing/2014/main" id="{9D28E713-95EC-66F4-239B-A093E3023D9A}"/>
              </a:ext>
            </a:extLst>
          </p:cNvPr>
          <p:cNvSpPr/>
          <p:nvPr>
            <p:custDataLst>
              <p:tags r:id="rId1"/>
            </p:custDataLst>
          </p:nvPr>
        </p:nvSpPr>
        <p:spPr>
          <a:xfrm>
            <a:off x="2214176" y="764607"/>
            <a:ext cx="9953474" cy="1206253"/>
          </a:xfrm>
          <a:prstGeom prst="rect">
            <a:avLst/>
          </a:prstGeom>
          <a:solidFill>
            <a:srgbClr val="FFFFFF"/>
          </a:solidFill>
          <a:effectLst/>
        </p:spPr>
        <p:txBody>
          <a:bodyPr anchor="ctr"/>
          <a:lstStyle/>
          <a:p>
            <a:pPr algn="ctr" defTabSz="1828755">
              <a:lnSpc>
                <a:spcPct val="150000"/>
              </a:lnSpc>
              <a:defRPr/>
            </a:pPr>
            <a:r>
              <a:rPr lang="en-US" altLang="zh-CN" sz="2800" kern="0">
                <a:latin typeface="#9Slide03 AllRoundGothic" panose="020B0703020202020104" pitchFamily="34" charset="0"/>
                <a:ea typeface="微软雅黑"/>
                <a:cs typeface="+mn-ea"/>
                <a:sym typeface="+mn-lt"/>
              </a:rPr>
              <a:t>ỨNG DỤNG CỦA VẬT LÍ TRONG CÔNG NGHIỆP HẠT NHÂN</a:t>
            </a:r>
            <a:endParaRPr lang="zh-CN" altLang="en-US" sz="2800" kern="0" dirty="0">
              <a:latin typeface="#9Slide03 AllRoundGothic" panose="020B0703020202020104" pitchFamily="34" charset="0"/>
              <a:ea typeface="微软雅黑"/>
              <a:cs typeface="+mn-ea"/>
              <a:sym typeface="+mn-lt"/>
            </a:endParaRPr>
          </a:p>
        </p:txBody>
      </p:sp>
      <p:sp>
        <p:nvSpPr>
          <p:cNvPr id="13" name="MH_SubTitle_1" descr="n23 Fb Tran Manh Tung">
            <a:extLst>
              <a:ext uri="{FF2B5EF4-FFF2-40B4-BE49-F238E27FC236}">
                <a16:creationId xmlns:a16="http://schemas.microsoft.com/office/drawing/2014/main" id="{483DBBED-2FA8-0D6A-4809-6A8CF4B4C90F}"/>
              </a:ext>
            </a:extLst>
          </p:cNvPr>
          <p:cNvSpPr>
            <a:spLocks/>
          </p:cNvSpPr>
          <p:nvPr>
            <p:custDataLst>
              <p:tags r:id="rId2"/>
            </p:custDataLst>
          </p:nvPr>
        </p:nvSpPr>
        <p:spPr bwMode="auto">
          <a:xfrm>
            <a:off x="1586075" y="2391204"/>
            <a:ext cx="1920240" cy="640080"/>
          </a:xfrm>
          <a:custGeom>
            <a:avLst/>
            <a:gdLst>
              <a:gd name="T0" fmla="*/ 2147483646 w 30720"/>
              <a:gd name="T1" fmla="*/ 2147483646 h 11496"/>
              <a:gd name="T2" fmla="*/ 2147483646 w 30720"/>
              <a:gd name="T3" fmla="*/ 2147483646 h 11496"/>
              <a:gd name="T4" fmla="*/ 2147483646 w 30720"/>
              <a:gd name="T5" fmla="*/ 2147483646 h 11496"/>
              <a:gd name="T6" fmla="*/ 2147483646 w 30720"/>
              <a:gd name="T7" fmla="*/ 2147483646 h 11496"/>
              <a:gd name="T8" fmla="*/ 2147483646 w 30720"/>
              <a:gd name="T9" fmla="*/ 2147483646 h 11496"/>
              <a:gd name="T10" fmla="*/ 2147483646 w 30720"/>
              <a:gd name="T11" fmla="*/ 2147483646 h 11496"/>
              <a:gd name="T12" fmla="*/ 2147483646 w 30720"/>
              <a:gd name="T13" fmla="*/ 2147483646 h 11496"/>
              <a:gd name="T14" fmla="*/ 2147483646 w 30720"/>
              <a:gd name="T15" fmla="*/ 2147483646 h 11496"/>
              <a:gd name="T16" fmla="*/ 2147483646 w 30720"/>
              <a:gd name="T17" fmla="*/ 2147483646 h 11496"/>
              <a:gd name="T18" fmla="*/ 2147483646 w 30720"/>
              <a:gd name="T19" fmla="*/ 2147483646 h 11496"/>
              <a:gd name="T20" fmla="*/ 2147483646 w 30720"/>
              <a:gd name="T21" fmla="*/ 2147483646 h 11496"/>
              <a:gd name="T22" fmla="*/ 2147483646 w 30720"/>
              <a:gd name="T23" fmla="*/ 2147483646 h 11496"/>
              <a:gd name="T24" fmla="*/ 2147483646 w 30720"/>
              <a:gd name="T25" fmla="*/ 2147483646 h 11496"/>
              <a:gd name="T26" fmla="*/ 2147483646 w 30720"/>
              <a:gd name="T27" fmla="*/ 2147483646 h 11496"/>
              <a:gd name="T28" fmla="*/ 2147483646 w 30720"/>
              <a:gd name="T29" fmla="*/ 2147483646 h 11496"/>
              <a:gd name="T30" fmla="*/ 2147483646 w 30720"/>
              <a:gd name="T31" fmla="*/ 2147483646 h 11496"/>
              <a:gd name="T32" fmla="*/ 2147483646 w 30720"/>
              <a:gd name="T33" fmla="*/ 2147483646 h 11496"/>
              <a:gd name="T34" fmla="*/ 2147483646 w 30720"/>
              <a:gd name="T35" fmla="*/ 2147483646 h 11496"/>
              <a:gd name="T36" fmla="*/ 2147483646 w 30720"/>
              <a:gd name="T37" fmla="*/ 2147483646 h 11496"/>
              <a:gd name="T38" fmla="*/ 2147483646 w 30720"/>
              <a:gd name="T39" fmla="*/ 2147483646 h 11496"/>
              <a:gd name="T40" fmla="*/ 2147483646 w 30720"/>
              <a:gd name="T41" fmla="*/ 2147483646 h 11496"/>
              <a:gd name="T42" fmla="*/ 2147483646 w 30720"/>
              <a:gd name="T43" fmla="*/ 2147483646 h 11496"/>
              <a:gd name="T44" fmla="*/ 2147483646 w 30720"/>
              <a:gd name="T45" fmla="*/ 2147483646 h 11496"/>
              <a:gd name="T46" fmla="*/ 2147483646 w 30720"/>
              <a:gd name="T47" fmla="*/ 2147483646 h 11496"/>
              <a:gd name="T48" fmla="*/ 2147483646 w 30720"/>
              <a:gd name="T49" fmla="*/ 2147483646 h 11496"/>
              <a:gd name="T50" fmla="*/ 2147483646 w 30720"/>
              <a:gd name="T51" fmla="*/ 2147483646 h 11496"/>
              <a:gd name="T52" fmla="*/ 2147483646 w 30720"/>
              <a:gd name="T53" fmla="*/ 2147483646 h 11496"/>
              <a:gd name="T54" fmla="*/ 2147483646 w 30720"/>
              <a:gd name="T55" fmla="*/ 2147483646 h 11496"/>
              <a:gd name="T56" fmla="*/ 2147483646 w 30720"/>
              <a:gd name="T57" fmla="*/ 2147483646 h 11496"/>
              <a:gd name="T58" fmla="*/ 2147483646 w 30720"/>
              <a:gd name="T59" fmla="*/ 2147483646 h 11496"/>
              <a:gd name="T60" fmla="*/ 2147483646 w 30720"/>
              <a:gd name="T61" fmla="*/ 2147483646 h 11496"/>
              <a:gd name="T62" fmla="*/ 2147483646 w 30720"/>
              <a:gd name="T63" fmla="*/ 2147483646 h 11496"/>
              <a:gd name="T64" fmla="*/ 2147483646 w 30720"/>
              <a:gd name="T65" fmla="*/ 2147483646 h 11496"/>
              <a:gd name="T66" fmla="*/ 2147483646 w 30720"/>
              <a:gd name="T67" fmla="*/ 2147483646 h 11496"/>
              <a:gd name="T68" fmla="*/ 2147483646 w 30720"/>
              <a:gd name="T69" fmla="*/ 2147483646 h 11496"/>
              <a:gd name="T70" fmla="*/ 2147483646 w 30720"/>
              <a:gd name="T71" fmla="*/ 2147483646 h 11496"/>
              <a:gd name="T72" fmla="*/ 2147483646 w 30720"/>
              <a:gd name="T73" fmla="*/ 2147483646 h 11496"/>
              <a:gd name="T74" fmla="*/ 2147483646 w 30720"/>
              <a:gd name="T75" fmla="*/ 2147483646 h 11496"/>
              <a:gd name="T76" fmla="*/ 2147483646 w 30720"/>
              <a:gd name="T77" fmla="*/ 2147483646 h 11496"/>
              <a:gd name="T78" fmla="*/ 2147483646 w 30720"/>
              <a:gd name="T79" fmla="*/ 2147483646 h 11496"/>
              <a:gd name="T80" fmla="*/ 2147483646 w 30720"/>
              <a:gd name="T81" fmla="*/ 2147483646 h 11496"/>
              <a:gd name="T82" fmla="*/ 2147483646 w 30720"/>
              <a:gd name="T83" fmla="*/ 2147483646 h 11496"/>
              <a:gd name="T84" fmla="*/ 2147483646 w 30720"/>
              <a:gd name="T85" fmla="*/ 2147483646 h 11496"/>
              <a:gd name="T86" fmla="*/ 2147483646 w 30720"/>
              <a:gd name="T87" fmla="*/ 2147483646 h 11496"/>
              <a:gd name="T88" fmla="*/ 2147483646 w 30720"/>
              <a:gd name="T89" fmla="*/ 2147483646 h 11496"/>
              <a:gd name="T90" fmla="*/ 2147483646 w 30720"/>
              <a:gd name="T91" fmla="*/ 2147483646 h 11496"/>
              <a:gd name="T92" fmla="*/ 2147483646 w 30720"/>
              <a:gd name="T93" fmla="*/ 2147483646 h 11496"/>
              <a:gd name="T94" fmla="*/ 2147483646 w 30720"/>
              <a:gd name="T95" fmla="*/ 2147483646 h 11496"/>
              <a:gd name="T96" fmla="*/ 2147483646 w 30720"/>
              <a:gd name="T97" fmla="*/ 2147483646 h 11496"/>
              <a:gd name="T98" fmla="*/ 2147483646 w 30720"/>
              <a:gd name="T99" fmla="*/ 2147483646 h 11496"/>
              <a:gd name="T100" fmla="*/ 2147483646 w 30720"/>
              <a:gd name="T101" fmla="*/ 2147483646 h 11496"/>
              <a:gd name="T102" fmla="*/ 2147483646 w 30720"/>
              <a:gd name="T103" fmla="*/ 2147483646 h 11496"/>
              <a:gd name="T104" fmla="*/ 2147483646 w 30720"/>
              <a:gd name="T105" fmla="*/ 2147483646 h 11496"/>
              <a:gd name="T106" fmla="*/ 2147483646 w 30720"/>
              <a:gd name="T107" fmla="*/ 2147483646 h 11496"/>
              <a:gd name="T108" fmla="*/ 2147483646 w 30720"/>
              <a:gd name="T109" fmla="*/ 2147483646 h 11496"/>
              <a:gd name="T110" fmla="*/ 2147483646 w 30720"/>
              <a:gd name="T111" fmla="*/ 2147483646 h 11496"/>
              <a:gd name="T112" fmla="*/ 2147483646 w 30720"/>
              <a:gd name="T113" fmla="*/ 2147483646 h 11496"/>
              <a:gd name="T114" fmla="*/ 2147483646 w 30720"/>
              <a:gd name="T115" fmla="*/ 2147483646 h 11496"/>
              <a:gd name="T116" fmla="*/ 2147483646 w 30720"/>
              <a:gd name="T117" fmla="*/ 2147483646 h 11496"/>
              <a:gd name="T118" fmla="*/ 2147483646 w 30720"/>
              <a:gd name="T119" fmla="*/ 2147483646 h 11496"/>
              <a:gd name="T120" fmla="*/ 2147483646 w 30720"/>
              <a:gd name="T121" fmla="*/ 2147483646 h 11496"/>
              <a:gd name="T122" fmla="*/ 2147483646 w 30720"/>
              <a:gd name="T123" fmla="*/ 2147483646 h 11496"/>
              <a:gd name="T124" fmla="*/ 2147483646 w 30720"/>
              <a:gd name="T125" fmla="*/ 2147483646 h 1149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720" h="11496">
                <a:moveTo>
                  <a:pt x="29285" y="7403"/>
                </a:moveTo>
                <a:lnTo>
                  <a:pt x="29285" y="7403"/>
                </a:lnTo>
                <a:lnTo>
                  <a:pt x="29232" y="7379"/>
                </a:lnTo>
                <a:lnTo>
                  <a:pt x="29180" y="7357"/>
                </a:lnTo>
                <a:lnTo>
                  <a:pt x="29127" y="7336"/>
                </a:lnTo>
                <a:lnTo>
                  <a:pt x="29073" y="7316"/>
                </a:lnTo>
                <a:lnTo>
                  <a:pt x="29020" y="7298"/>
                </a:lnTo>
                <a:lnTo>
                  <a:pt x="28966" y="7280"/>
                </a:lnTo>
                <a:lnTo>
                  <a:pt x="28913" y="7264"/>
                </a:lnTo>
                <a:lnTo>
                  <a:pt x="28859" y="7251"/>
                </a:lnTo>
                <a:lnTo>
                  <a:pt x="28804" y="7237"/>
                </a:lnTo>
                <a:lnTo>
                  <a:pt x="28750" y="7226"/>
                </a:lnTo>
                <a:lnTo>
                  <a:pt x="28697" y="7216"/>
                </a:lnTo>
                <a:lnTo>
                  <a:pt x="28643" y="7208"/>
                </a:lnTo>
                <a:lnTo>
                  <a:pt x="28589" y="7202"/>
                </a:lnTo>
                <a:lnTo>
                  <a:pt x="28535" y="7198"/>
                </a:lnTo>
                <a:lnTo>
                  <a:pt x="28482" y="7195"/>
                </a:lnTo>
                <a:lnTo>
                  <a:pt x="28429" y="7194"/>
                </a:lnTo>
                <a:lnTo>
                  <a:pt x="28376" y="7194"/>
                </a:lnTo>
                <a:lnTo>
                  <a:pt x="28322" y="7197"/>
                </a:lnTo>
                <a:lnTo>
                  <a:pt x="28269" y="7201"/>
                </a:lnTo>
                <a:lnTo>
                  <a:pt x="28217" y="7207"/>
                </a:lnTo>
                <a:lnTo>
                  <a:pt x="28165" y="7215"/>
                </a:lnTo>
                <a:lnTo>
                  <a:pt x="28113" y="7226"/>
                </a:lnTo>
                <a:lnTo>
                  <a:pt x="28062" y="7238"/>
                </a:lnTo>
                <a:lnTo>
                  <a:pt x="28011" y="7253"/>
                </a:lnTo>
                <a:lnTo>
                  <a:pt x="27960" y="7270"/>
                </a:lnTo>
                <a:lnTo>
                  <a:pt x="27910" y="7289"/>
                </a:lnTo>
                <a:lnTo>
                  <a:pt x="27861" y="7310"/>
                </a:lnTo>
                <a:lnTo>
                  <a:pt x="27812" y="7334"/>
                </a:lnTo>
                <a:lnTo>
                  <a:pt x="27763" y="7360"/>
                </a:lnTo>
                <a:lnTo>
                  <a:pt x="27717" y="7388"/>
                </a:lnTo>
                <a:lnTo>
                  <a:pt x="27670" y="7418"/>
                </a:lnTo>
                <a:lnTo>
                  <a:pt x="27623" y="7452"/>
                </a:lnTo>
                <a:lnTo>
                  <a:pt x="27600" y="7473"/>
                </a:lnTo>
                <a:lnTo>
                  <a:pt x="27578" y="7494"/>
                </a:lnTo>
                <a:lnTo>
                  <a:pt x="27556" y="7516"/>
                </a:lnTo>
                <a:lnTo>
                  <a:pt x="27535" y="7539"/>
                </a:lnTo>
                <a:lnTo>
                  <a:pt x="27515" y="7562"/>
                </a:lnTo>
                <a:lnTo>
                  <a:pt x="27495" y="7586"/>
                </a:lnTo>
                <a:lnTo>
                  <a:pt x="27476" y="7611"/>
                </a:lnTo>
                <a:lnTo>
                  <a:pt x="27457" y="7636"/>
                </a:lnTo>
                <a:lnTo>
                  <a:pt x="27440" y="7662"/>
                </a:lnTo>
                <a:lnTo>
                  <a:pt x="27422" y="7689"/>
                </a:lnTo>
                <a:lnTo>
                  <a:pt x="27405" y="7716"/>
                </a:lnTo>
                <a:lnTo>
                  <a:pt x="27390" y="7743"/>
                </a:lnTo>
                <a:lnTo>
                  <a:pt x="27374" y="7771"/>
                </a:lnTo>
                <a:lnTo>
                  <a:pt x="27360" y="7799"/>
                </a:lnTo>
                <a:lnTo>
                  <a:pt x="27345" y="7827"/>
                </a:lnTo>
                <a:lnTo>
                  <a:pt x="27332" y="7857"/>
                </a:lnTo>
                <a:lnTo>
                  <a:pt x="27319" y="7887"/>
                </a:lnTo>
                <a:lnTo>
                  <a:pt x="27307" y="7916"/>
                </a:lnTo>
                <a:lnTo>
                  <a:pt x="27296" y="7946"/>
                </a:lnTo>
                <a:lnTo>
                  <a:pt x="27286" y="7976"/>
                </a:lnTo>
                <a:lnTo>
                  <a:pt x="27276" y="8006"/>
                </a:lnTo>
                <a:lnTo>
                  <a:pt x="27268" y="8038"/>
                </a:lnTo>
                <a:lnTo>
                  <a:pt x="27260" y="8069"/>
                </a:lnTo>
                <a:lnTo>
                  <a:pt x="27252" y="8099"/>
                </a:lnTo>
                <a:lnTo>
                  <a:pt x="27246" y="8130"/>
                </a:lnTo>
                <a:lnTo>
                  <a:pt x="27241" y="8161"/>
                </a:lnTo>
                <a:lnTo>
                  <a:pt x="27236" y="8193"/>
                </a:lnTo>
                <a:lnTo>
                  <a:pt x="27231" y="8224"/>
                </a:lnTo>
                <a:lnTo>
                  <a:pt x="27228" y="8255"/>
                </a:lnTo>
                <a:lnTo>
                  <a:pt x="27226" y="8286"/>
                </a:lnTo>
                <a:lnTo>
                  <a:pt x="27225" y="8318"/>
                </a:lnTo>
                <a:lnTo>
                  <a:pt x="27224" y="8348"/>
                </a:lnTo>
                <a:lnTo>
                  <a:pt x="27225" y="8379"/>
                </a:lnTo>
                <a:lnTo>
                  <a:pt x="27226" y="8409"/>
                </a:lnTo>
                <a:lnTo>
                  <a:pt x="27228" y="8440"/>
                </a:lnTo>
                <a:lnTo>
                  <a:pt x="27231" y="8471"/>
                </a:lnTo>
                <a:lnTo>
                  <a:pt x="27236" y="8500"/>
                </a:lnTo>
                <a:lnTo>
                  <a:pt x="27241" y="8530"/>
                </a:lnTo>
                <a:lnTo>
                  <a:pt x="27247" y="8559"/>
                </a:lnTo>
                <a:lnTo>
                  <a:pt x="27254" y="8588"/>
                </a:lnTo>
                <a:lnTo>
                  <a:pt x="27263" y="8617"/>
                </a:lnTo>
                <a:lnTo>
                  <a:pt x="27271" y="8645"/>
                </a:lnTo>
                <a:lnTo>
                  <a:pt x="27281" y="8674"/>
                </a:lnTo>
                <a:lnTo>
                  <a:pt x="27293" y="8701"/>
                </a:lnTo>
                <a:lnTo>
                  <a:pt x="27304" y="8728"/>
                </a:lnTo>
                <a:lnTo>
                  <a:pt x="27318" y="8754"/>
                </a:lnTo>
                <a:lnTo>
                  <a:pt x="27331" y="8780"/>
                </a:lnTo>
                <a:lnTo>
                  <a:pt x="27347" y="8805"/>
                </a:lnTo>
                <a:lnTo>
                  <a:pt x="27364" y="8830"/>
                </a:lnTo>
                <a:lnTo>
                  <a:pt x="27381" y="8854"/>
                </a:lnTo>
                <a:lnTo>
                  <a:pt x="27399" y="8876"/>
                </a:lnTo>
                <a:lnTo>
                  <a:pt x="27419" y="8899"/>
                </a:lnTo>
                <a:lnTo>
                  <a:pt x="27440" y="8921"/>
                </a:lnTo>
                <a:lnTo>
                  <a:pt x="27462" y="8943"/>
                </a:lnTo>
                <a:lnTo>
                  <a:pt x="27484" y="8963"/>
                </a:lnTo>
                <a:lnTo>
                  <a:pt x="27509" y="8983"/>
                </a:lnTo>
                <a:lnTo>
                  <a:pt x="27534" y="9001"/>
                </a:lnTo>
                <a:lnTo>
                  <a:pt x="27560" y="9019"/>
                </a:lnTo>
                <a:lnTo>
                  <a:pt x="27589" y="9036"/>
                </a:lnTo>
                <a:lnTo>
                  <a:pt x="27618" y="9052"/>
                </a:lnTo>
                <a:lnTo>
                  <a:pt x="27648" y="9067"/>
                </a:lnTo>
                <a:lnTo>
                  <a:pt x="27679" y="9081"/>
                </a:lnTo>
                <a:lnTo>
                  <a:pt x="27711" y="9094"/>
                </a:lnTo>
                <a:lnTo>
                  <a:pt x="27746" y="9106"/>
                </a:lnTo>
                <a:lnTo>
                  <a:pt x="27734" y="9013"/>
                </a:lnTo>
                <a:lnTo>
                  <a:pt x="27730" y="8964"/>
                </a:lnTo>
                <a:lnTo>
                  <a:pt x="27727" y="8916"/>
                </a:lnTo>
                <a:lnTo>
                  <a:pt x="27724" y="8866"/>
                </a:lnTo>
                <a:lnTo>
                  <a:pt x="27722" y="8816"/>
                </a:lnTo>
                <a:lnTo>
                  <a:pt x="27721" y="8767"/>
                </a:lnTo>
                <a:lnTo>
                  <a:pt x="27721" y="8717"/>
                </a:lnTo>
                <a:lnTo>
                  <a:pt x="27722" y="8667"/>
                </a:lnTo>
                <a:lnTo>
                  <a:pt x="27725" y="8617"/>
                </a:lnTo>
                <a:lnTo>
                  <a:pt x="27729" y="8568"/>
                </a:lnTo>
                <a:lnTo>
                  <a:pt x="27734" y="8519"/>
                </a:lnTo>
                <a:lnTo>
                  <a:pt x="27743" y="8472"/>
                </a:lnTo>
                <a:lnTo>
                  <a:pt x="27752" y="8425"/>
                </a:lnTo>
                <a:lnTo>
                  <a:pt x="27763" y="8378"/>
                </a:lnTo>
                <a:lnTo>
                  <a:pt x="27776" y="8333"/>
                </a:lnTo>
                <a:lnTo>
                  <a:pt x="27783" y="8311"/>
                </a:lnTo>
                <a:lnTo>
                  <a:pt x="27792" y="8289"/>
                </a:lnTo>
                <a:lnTo>
                  <a:pt x="27800" y="8268"/>
                </a:lnTo>
                <a:lnTo>
                  <a:pt x="27809" y="8247"/>
                </a:lnTo>
                <a:lnTo>
                  <a:pt x="27820" y="8226"/>
                </a:lnTo>
                <a:lnTo>
                  <a:pt x="27829" y="8206"/>
                </a:lnTo>
                <a:lnTo>
                  <a:pt x="27840" y="8185"/>
                </a:lnTo>
                <a:lnTo>
                  <a:pt x="27852" y="8167"/>
                </a:lnTo>
                <a:lnTo>
                  <a:pt x="27864" y="8148"/>
                </a:lnTo>
                <a:lnTo>
                  <a:pt x="27877" y="8129"/>
                </a:lnTo>
                <a:lnTo>
                  <a:pt x="27890" y="8112"/>
                </a:lnTo>
                <a:lnTo>
                  <a:pt x="27905" y="8094"/>
                </a:lnTo>
                <a:lnTo>
                  <a:pt x="27921" y="8077"/>
                </a:lnTo>
                <a:lnTo>
                  <a:pt x="27936" y="8061"/>
                </a:lnTo>
                <a:lnTo>
                  <a:pt x="27953" y="8045"/>
                </a:lnTo>
                <a:lnTo>
                  <a:pt x="27970" y="8029"/>
                </a:lnTo>
                <a:lnTo>
                  <a:pt x="27987" y="8015"/>
                </a:lnTo>
                <a:lnTo>
                  <a:pt x="28006" y="8001"/>
                </a:lnTo>
                <a:lnTo>
                  <a:pt x="28026" y="7988"/>
                </a:lnTo>
                <a:lnTo>
                  <a:pt x="28047" y="7975"/>
                </a:lnTo>
                <a:lnTo>
                  <a:pt x="28067" y="7963"/>
                </a:lnTo>
                <a:lnTo>
                  <a:pt x="28089" y="7951"/>
                </a:lnTo>
                <a:lnTo>
                  <a:pt x="28112" y="7941"/>
                </a:lnTo>
                <a:lnTo>
                  <a:pt x="28136" y="7931"/>
                </a:lnTo>
                <a:lnTo>
                  <a:pt x="28160" y="7922"/>
                </a:lnTo>
                <a:lnTo>
                  <a:pt x="28186" y="7914"/>
                </a:lnTo>
                <a:lnTo>
                  <a:pt x="28212" y="7906"/>
                </a:lnTo>
                <a:lnTo>
                  <a:pt x="28240" y="7899"/>
                </a:lnTo>
                <a:lnTo>
                  <a:pt x="28268" y="7893"/>
                </a:lnTo>
                <a:lnTo>
                  <a:pt x="28298" y="7889"/>
                </a:lnTo>
                <a:lnTo>
                  <a:pt x="28328" y="7885"/>
                </a:lnTo>
                <a:lnTo>
                  <a:pt x="28358" y="7880"/>
                </a:lnTo>
                <a:lnTo>
                  <a:pt x="28384" y="7882"/>
                </a:lnTo>
                <a:lnTo>
                  <a:pt x="28410" y="7883"/>
                </a:lnTo>
                <a:lnTo>
                  <a:pt x="28435" y="7884"/>
                </a:lnTo>
                <a:lnTo>
                  <a:pt x="28460" y="7887"/>
                </a:lnTo>
                <a:lnTo>
                  <a:pt x="28485" y="7890"/>
                </a:lnTo>
                <a:lnTo>
                  <a:pt x="28510" y="7893"/>
                </a:lnTo>
                <a:lnTo>
                  <a:pt x="28535" y="7898"/>
                </a:lnTo>
                <a:lnTo>
                  <a:pt x="28559" y="7903"/>
                </a:lnTo>
                <a:lnTo>
                  <a:pt x="28583" y="7909"/>
                </a:lnTo>
                <a:lnTo>
                  <a:pt x="28607" y="7915"/>
                </a:lnTo>
                <a:lnTo>
                  <a:pt x="28630" y="7922"/>
                </a:lnTo>
                <a:lnTo>
                  <a:pt x="28654" y="7929"/>
                </a:lnTo>
                <a:lnTo>
                  <a:pt x="28676" y="7938"/>
                </a:lnTo>
                <a:lnTo>
                  <a:pt x="28699" y="7947"/>
                </a:lnTo>
                <a:lnTo>
                  <a:pt x="28721" y="7956"/>
                </a:lnTo>
                <a:lnTo>
                  <a:pt x="28743" y="7966"/>
                </a:lnTo>
                <a:lnTo>
                  <a:pt x="28765" y="7976"/>
                </a:lnTo>
                <a:lnTo>
                  <a:pt x="28787" y="7988"/>
                </a:lnTo>
                <a:lnTo>
                  <a:pt x="28808" y="7999"/>
                </a:lnTo>
                <a:lnTo>
                  <a:pt x="28828" y="8012"/>
                </a:lnTo>
                <a:lnTo>
                  <a:pt x="28869" y="8038"/>
                </a:lnTo>
                <a:lnTo>
                  <a:pt x="28908" y="8065"/>
                </a:lnTo>
                <a:lnTo>
                  <a:pt x="28945" y="8095"/>
                </a:lnTo>
                <a:lnTo>
                  <a:pt x="28981" y="8126"/>
                </a:lnTo>
                <a:lnTo>
                  <a:pt x="29016" y="8159"/>
                </a:lnTo>
                <a:lnTo>
                  <a:pt x="29048" y="8195"/>
                </a:lnTo>
                <a:lnTo>
                  <a:pt x="29078" y="8231"/>
                </a:lnTo>
                <a:lnTo>
                  <a:pt x="29107" y="8270"/>
                </a:lnTo>
                <a:lnTo>
                  <a:pt x="29134" y="8309"/>
                </a:lnTo>
                <a:lnTo>
                  <a:pt x="29159" y="8351"/>
                </a:lnTo>
                <a:lnTo>
                  <a:pt x="29182" y="8394"/>
                </a:lnTo>
                <a:lnTo>
                  <a:pt x="29202" y="8436"/>
                </a:lnTo>
                <a:lnTo>
                  <a:pt x="29221" y="8481"/>
                </a:lnTo>
                <a:lnTo>
                  <a:pt x="29229" y="8504"/>
                </a:lnTo>
                <a:lnTo>
                  <a:pt x="29238" y="8527"/>
                </a:lnTo>
                <a:lnTo>
                  <a:pt x="29245" y="8551"/>
                </a:lnTo>
                <a:lnTo>
                  <a:pt x="29251" y="8574"/>
                </a:lnTo>
                <a:lnTo>
                  <a:pt x="29257" y="8598"/>
                </a:lnTo>
                <a:lnTo>
                  <a:pt x="29263" y="8621"/>
                </a:lnTo>
                <a:lnTo>
                  <a:pt x="29268" y="8645"/>
                </a:lnTo>
                <a:lnTo>
                  <a:pt x="29272" y="8670"/>
                </a:lnTo>
                <a:lnTo>
                  <a:pt x="29275" y="8694"/>
                </a:lnTo>
                <a:lnTo>
                  <a:pt x="29278" y="8719"/>
                </a:lnTo>
                <a:lnTo>
                  <a:pt x="29280" y="8744"/>
                </a:lnTo>
                <a:lnTo>
                  <a:pt x="29282" y="8769"/>
                </a:lnTo>
                <a:lnTo>
                  <a:pt x="29283" y="8794"/>
                </a:lnTo>
                <a:lnTo>
                  <a:pt x="29283" y="8820"/>
                </a:lnTo>
                <a:lnTo>
                  <a:pt x="29283" y="8845"/>
                </a:lnTo>
                <a:lnTo>
                  <a:pt x="29282" y="8871"/>
                </a:lnTo>
                <a:lnTo>
                  <a:pt x="29280" y="8897"/>
                </a:lnTo>
                <a:lnTo>
                  <a:pt x="29278" y="8922"/>
                </a:lnTo>
                <a:lnTo>
                  <a:pt x="29271" y="8974"/>
                </a:lnTo>
                <a:lnTo>
                  <a:pt x="29262" y="9024"/>
                </a:lnTo>
                <a:lnTo>
                  <a:pt x="29251" y="9074"/>
                </a:lnTo>
                <a:lnTo>
                  <a:pt x="29238" y="9123"/>
                </a:lnTo>
                <a:lnTo>
                  <a:pt x="29223" y="9171"/>
                </a:lnTo>
                <a:lnTo>
                  <a:pt x="29206" y="9219"/>
                </a:lnTo>
                <a:lnTo>
                  <a:pt x="29188" y="9265"/>
                </a:lnTo>
                <a:lnTo>
                  <a:pt x="29167" y="9310"/>
                </a:lnTo>
                <a:lnTo>
                  <a:pt x="29144" y="9355"/>
                </a:lnTo>
                <a:lnTo>
                  <a:pt x="29120" y="9398"/>
                </a:lnTo>
                <a:lnTo>
                  <a:pt x="29094" y="9441"/>
                </a:lnTo>
                <a:lnTo>
                  <a:pt x="29067" y="9481"/>
                </a:lnTo>
                <a:lnTo>
                  <a:pt x="29038" y="9522"/>
                </a:lnTo>
                <a:lnTo>
                  <a:pt x="29006" y="9560"/>
                </a:lnTo>
                <a:lnTo>
                  <a:pt x="28974" y="9599"/>
                </a:lnTo>
                <a:lnTo>
                  <a:pt x="28941" y="9635"/>
                </a:lnTo>
                <a:lnTo>
                  <a:pt x="28905" y="9671"/>
                </a:lnTo>
                <a:lnTo>
                  <a:pt x="28869" y="9704"/>
                </a:lnTo>
                <a:lnTo>
                  <a:pt x="28831" y="9737"/>
                </a:lnTo>
                <a:lnTo>
                  <a:pt x="28792" y="9768"/>
                </a:lnTo>
                <a:lnTo>
                  <a:pt x="28751" y="9798"/>
                </a:lnTo>
                <a:lnTo>
                  <a:pt x="28710" y="9827"/>
                </a:lnTo>
                <a:lnTo>
                  <a:pt x="28666" y="9854"/>
                </a:lnTo>
                <a:lnTo>
                  <a:pt x="28622" y="9879"/>
                </a:lnTo>
                <a:lnTo>
                  <a:pt x="28578" y="9903"/>
                </a:lnTo>
                <a:lnTo>
                  <a:pt x="28532" y="9926"/>
                </a:lnTo>
                <a:lnTo>
                  <a:pt x="28484" y="9946"/>
                </a:lnTo>
                <a:lnTo>
                  <a:pt x="28436" y="9965"/>
                </a:lnTo>
                <a:lnTo>
                  <a:pt x="28387" y="9983"/>
                </a:lnTo>
                <a:lnTo>
                  <a:pt x="28337" y="9999"/>
                </a:lnTo>
                <a:lnTo>
                  <a:pt x="28287" y="10013"/>
                </a:lnTo>
                <a:lnTo>
                  <a:pt x="28236" y="10025"/>
                </a:lnTo>
                <a:lnTo>
                  <a:pt x="28189" y="10031"/>
                </a:lnTo>
                <a:lnTo>
                  <a:pt x="28143" y="10035"/>
                </a:lnTo>
                <a:lnTo>
                  <a:pt x="28098" y="10038"/>
                </a:lnTo>
                <a:lnTo>
                  <a:pt x="28052" y="10040"/>
                </a:lnTo>
                <a:lnTo>
                  <a:pt x="28006" y="10041"/>
                </a:lnTo>
                <a:lnTo>
                  <a:pt x="27960" y="10040"/>
                </a:lnTo>
                <a:lnTo>
                  <a:pt x="27915" y="10039"/>
                </a:lnTo>
                <a:lnTo>
                  <a:pt x="27870" y="10036"/>
                </a:lnTo>
                <a:lnTo>
                  <a:pt x="27825" y="10033"/>
                </a:lnTo>
                <a:lnTo>
                  <a:pt x="27780" y="10028"/>
                </a:lnTo>
                <a:lnTo>
                  <a:pt x="27735" y="10021"/>
                </a:lnTo>
                <a:lnTo>
                  <a:pt x="27691" y="10014"/>
                </a:lnTo>
                <a:lnTo>
                  <a:pt x="27647" y="10005"/>
                </a:lnTo>
                <a:lnTo>
                  <a:pt x="27602" y="9995"/>
                </a:lnTo>
                <a:lnTo>
                  <a:pt x="27559" y="9984"/>
                </a:lnTo>
                <a:lnTo>
                  <a:pt x="27516" y="9972"/>
                </a:lnTo>
                <a:lnTo>
                  <a:pt x="27473" y="9958"/>
                </a:lnTo>
                <a:lnTo>
                  <a:pt x="27430" y="9943"/>
                </a:lnTo>
                <a:lnTo>
                  <a:pt x="27388" y="9928"/>
                </a:lnTo>
                <a:lnTo>
                  <a:pt x="27346" y="9910"/>
                </a:lnTo>
                <a:lnTo>
                  <a:pt x="27305" y="9891"/>
                </a:lnTo>
                <a:lnTo>
                  <a:pt x="27265" y="9871"/>
                </a:lnTo>
                <a:lnTo>
                  <a:pt x="27224" y="9850"/>
                </a:lnTo>
                <a:lnTo>
                  <a:pt x="27185" y="9828"/>
                </a:lnTo>
                <a:lnTo>
                  <a:pt x="27145" y="9803"/>
                </a:lnTo>
                <a:lnTo>
                  <a:pt x="27107" y="9778"/>
                </a:lnTo>
                <a:lnTo>
                  <a:pt x="27068" y="9751"/>
                </a:lnTo>
                <a:lnTo>
                  <a:pt x="27031" y="9723"/>
                </a:lnTo>
                <a:lnTo>
                  <a:pt x="26994" y="9693"/>
                </a:lnTo>
                <a:lnTo>
                  <a:pt x="26958" y="9662"/>
                </a:lnTo>
                <a:lnTo>
                  <a:pt x="26922" y="9630"/>
                </a:lnTo>
                <a:lnTo>
                  <a:pt x="26888" y="9597"/>
                </a:lnTo>
                <a:lnTo>
                  <a:pt x="26854" y="9559"/>
                </a:lnTo>
                <a:lnTo>
                  <a:pt x="26821" y="9521"/>
                </a:lnTo>
                <a:lnTo>
                  <a:pt x="26790" y="9482"/>
                </a:lnTo>
                <a:lnTo>
                  <a:pt x="26761" y="9443"/>
                </a:lnTo>
                <a:lnTo>
                  <a:pt x="26732" y="9403"/>
                </a:lnTo>
                <a:lnTo>
                  <a:pt x="26705" y="9364"/>
                </a:lnTo>
                <a:lnTo>
                  <a:pt x="26679" y="9323"/>
                </a:lnTo>
                <a:lnTo>
                  <a:pt x="26655" y="9282"/>
                </a:lnTo>
                <a:lnTo>
                  <a:pt x="26631" y="9241"/>
                </a:lnTo>
                <a:lnTo>
                  <a:pt x="26609" y="9199"/>
                </a:lnTo>
                <a:lnTo>
                  <a:pt x="26588" y="9157"/>
                </a:lnTo>
                <a:lnTo>
                  <a:pt x="26568" y="9115"/>
                </a:lnTo>
                <a:lnTo>
                  <a:pt x="26551" y="9073"/>
                </a:lnTo>
                <a:lnTo>
                  <a:pt x="26533" y="9029"/>
                </a:lnTo>
                <a:lnTo>
                  <a:pt x="26517" y="8987"/>
                </a:lnTo>
                <a:lnTo>
                  <a:pt x="26503" y="8943"/>
                </a:lnTo>
                <a:lnTo>
                  <a:pt x="26489" y="8900"/>
                </a:lnTo>
                <a:lnTo>
                  <a:pt x="26477" y="8857"/>
                </a:lnTo>
                <a:lnTo>
                  <a:pt x="26466" y="8812"/>
                </a:lnTo>
                <a:lnTo>
                  <a:pt x="26456" y="8768"/>
                </a:lnTo>
                <a:lnTo>
                  <a:pt x="26448" y="8723"/>
                </a:lnTo>
                <a:lnTo>
                  <a:pt x="26440" y="8680"/>
                </a:lnTo>
                <a:lnTo>
                  <a:pt x="26434" y="8635"/>
                </a:lnTo>
                <a:lnTo>
                  <a:pt x="26429" y="8590"/>
                </a:lnTo>
                <a:lnTo>
                  <a:pt x="26425" y="8546"/>
                </a:lnTo>
                <a:lnTo>
                  <a:pt x="26422" y="8501"/>
                </a:lnTo>
                <a:lnTo>
                  <a:pt x="26421" y="8456"/>
                </a:lnTo>
                <a:lnTo>
                  <a:pt x="26419" y="8412"/>
                </a:lnTo>
                <a:lnTo>
                  <a:pt x="26419" y="8368"/>
                </a:lnTo>
                <a:lnTo>
                  <a:pt x="26422" y="8323"/>
                </a:lnTo>
                <a:lnTo>
                  <a:pt x="26425" y="8278"/>
                </a:lnTo>
                <a:lnTo>
                  <a:pt x="26428" y="8233"/>
                </a:lnTo>
                <a:lnTo>
                  <a:pt x="26433" y="8189"/>
                </a:lnTo>
                <a:lnTo>
                  <a:pt x="26439" y="8145"/>
                </a:lnTo>
                <a:lnTo>
                  <a:pt x="26445" y="8100"/>
                </a:lnTo>
                <a:lnTo>
                  <a:pt x="26454" y="8056"/>
                </a:lnTo>
                <a:lnTo>
                  <a:pt x="26463" y="8013"/>
                </a:lnTo>
                <a:lnTo>
                  <a:pt x="26473" y="7969"/>
                </a:lnTo>
                <a:lnTo>
                  <a:pt x="26484" y="7925"/>
                </a:lnTo>
                <a:lnTo>
                  <a:pt x="26497" y="7882"/>
                </a:lnTo>
                <a:lnTo>
                  <a:pt x="26509" y="7839"/>
                </a:lnTo>
                <a:lnTo>
                  <a:pt x="26524" y="7796"/>
                </a:lnTo>
                <a:lnTo>
                  <a:pt x="26539" y="7754"/>
                </a:lnTo>
                <a:lnTo>
                  <a:pt x="26555" y="7711"/>
                </a:lnTo>
                <a:lnTo>
                  <a:pt x="26571" y="7669"/>
                </a:lnTo>
                <a:lnTo>
                  <a:pt x="26590" y="7628"/>
                </a:lnTo>
                <a:lnTo>
                  <a:pt x="26609" y="7587"/>
                </a:lnTo>
                <a:lnTo>
                  <a:pt x="26629" y="7546"/>
                </a:lnTo>
                <a:lnTo>
                  <a:pt x="26650" y="7506"/>
                </a:lnTo>
                <a:lnTo>
                  <a:pt x="26671" y="7465"/>
                </a:lnTo>
                <a:lnTo>
                  <a:pt x="26694" y="7426"/>
                </a:lnTo>
                <a:lnTo>
                  <a:pt x="26718" y="7387"/>
                </a:lnTo>
                <a:lnTo>
                  <a:pt x="26743" y="7349"/>
                </a:lnTo>
                <a:lnTo>
                  <a:pt x="26768" y="7310"/>
                </a:lnTo>
                <a:lnTo>
                  <a:pt x="26795" y="7273"/>
                </a:lnTo>
                <a:lnTo>
                  <a:pt x="26822" y="7236"/>
                </a:lnTo>
                <a:lnTo>
                  <a:pt x="26850" y="7200"/>
                </a:lnTo>
                <a:lnTo>
                  <a:pt x="26880" y="7163"/>
                </a:lnTo>
                <a:lnTo>
                  <a:pt x="26910" y="7128"/>
                </a:lnTo>
                <a:lnTo>
                  <a:pt x="26940" y="7094"/>
                </a:lnTo>
                <a:lnTo>
                  <a:pt x="26971" y="7060"/>
                </a:lnTo>
                <a:lnTo>
                  <a:pt x="27005" y="7027"/>
                </a:lnTo>
                <a:lnTo>
                  <a:pt x="27038" y="6994"/>
                </a:lnTo>
                <a:lnTo>
                  <a:pt x="27071" y="6962"/>
                </a:lnTo>
                <a:lnTo>
                  <a:pt x="27107" y="6933"/>
                </a:lnTo>
                <a:lnTo>
                  <a:pt x="27141" y="6906"/>
                </a:lnTo>
                <a:lnTo>
                  <a:pt x="27176" y="6880"/>
                </a:lnTo>
                <a:lnTo>
                  <a:pt x="27212" y="6854"/>
                </a:lnTo>
                <a:lnTo>
                  <a:pt x="27248" y="6829"/>
                </a:lnTo>
                <a:lnTo>
                  <a:pt x="27285" y="6805"/>
                </a:lnTo>
                <a:lnTo>
                  <a:pt x="27321" y="6782"/>
                </a:lnTo>
                <a:lnTo>
                  <a:pt x="27357" y="6761"/>
                </a:lnTo>
                <a:lnTo>
                  <a:pt x="27395" y="6740"/>
                </a:lnTo>
                <a:lnTo>
                  <a:pt x="27432" y="6719"/>
                </a:lnTo>
                <a:lnTo>
                  <a:pt x="27470" y="6699"/>
                </a:lnTo>
                <a:lnTo>
                  <a:pt x="27508" y="6681"/>
                </a:lnTo>
                <a:lnTo>
                  <a:pt x="27546" y="6663"/>
                </a:lnTo>
                <a:lnTo>
                  <a:pt x="27584" y="6646"/>
                </a:lnTo>
                <a:lnTo>
                  <a:pt x="27623" y="6630"/>
                </a:lnTo>
                <a:lnTo>
                  <a:pt x="27662" y="6615"/>
                </a:lnTo>
                <a:lnTo>
                  <a:pt x="27701" y="6600"/>
                </a:lnTo>
                <a:lnTo>
                  <a:pt x="27741" y="6587"/>
                </a:lnTo>
                <a:lnTo>
                  <a:pt x="27780" y="6573"/>
                </a:lnTo>
                <a:lnTo>
                  <a:pt x="27820" y="6562"/>
                </a:lnTo>
                <a:lnTo>
                  <a:pt x="27859" y="6550"/>
                </a:lnTo>
                <a:lnTo>
                  <a:pt x="27899" y="6540"/>
                </a:lnTo>
                <a:lnTo>
                  <a:pt x="27939" y="6531"/>
                </a:lnTo>
                <a:lnTo>
                  <a:pt x="27980" y="6521"/>
                </a:lnTo>
                <a:lnTo>
                  <a:pt x="28020" y="6514"/>
                </a:lnTo>
                <a:lnTo>
                  <a:pt x="28060" y="6507"/>
                </a:lnTo>
                <a:lnTo>
                  <a:pt x="28101" y="6499"/>
                </a:lnTo>
                <a:lnTo>
                  <a:pt x="28141" y="6494"/>
                </a:lnTo>
                <a:lnTo>
                  <a:pt x="28182" y="6489"/>
                </a:lnTo>
                <a:lnTo>
                  <a:pt x="28223" y="6485"/>
                </a:lnTo>
                <a:lnTo>
                  <a:pt x="28264" y="6482"/>
                </a:lnTo>
                <a:lnTo>
                  <a:pt x="28305" y="6480"/>
                </a:lnTo>
                <a:lnTo>
                  <a:pt x="28345" y="6478"/>
                </a:lnTo>
                <a:lnTo>
                  <a:pt x="28387" y="6477"/>
                </a:lnTo>
                <a:lnTo>
                  <a:pt x="28428" y="6477"/>
                </a:lnTo>
                <a:lnTo>
                  <a:pt x="28468" y="6477"/>
                </a:lnTo>
                <a:lnTo>
                  <a:pt x="28510" y="6479"/>
                </a:lnTo>
                <a:lnTo>
                  <a:pt x="28550" y="6481"/>
                </a:lnTo>
                <a:lnTo>
                  <a:pt x="28592" y="6483"/>
                </a:lnTo>
                <a:lnTo>
                  <a:pt x="28633" y="6486"/>
                </a:lnTo>
                <a:lnTo>
                  <a:pt x="28673" y="6490"/>
                </a:lnTo>
                <a:lnTo>
                  <a:pt x="28715" y="6495"/>
                </a:lnTo>
                <a:lnTo>
                  <a:pt x="28756" y="6501"/>
                </a:lnTo>
                <a:lnTo>
                  <a:pt x="28796" y="6508"/>
                </a:lnTo>
                <a:lnTo>
                  <a:pt x="28837" y="6514"/>
                </a:lnTo>
                <a:lnTo>
                  <a:pt x="28877" y="6522"/>
                </a:lnTo>
                <a:lnTo>
                  <a:pt x="28918" y="6531"/>
                </a:lnTo>
                <a:lnTo>
                  <a:pt x="28959" y="6540"/>
                </a:lnTo>
                <a:lnTo>
                  <a:pt x="28999" y="6549"/>
                </a:lnTo>
                <a:lnTo>
                  <a:pt x="29040" y="6560"/>
                </a:lnTo>
                <a:lnTo>
                  <a:pt x="29079" y="6571"/>
                </a:lnTo>
                <a:lnTo>
                  <a:pt x="29119" y="6584"/>
                </a:lnTo>
                <a:lnTo>
                  <a:pt x="29159" y="6596"/>
                </a:lnTo>
                <a:lnTo>
                  <a:pt x="29199" y="6610"/>
                </a:lnTo>
                <a:lnTo>
                  <a:pt x="29239" y="6623"/>
                </a:lnTo>
                <a:lnTo>
                  <a:pt x="29277" y="6638"/>
                </a:lnTo>
                <a:lnTo>
                  <a:pt x="29317" y="6653"/>
                </a:lnTo>
                <a:lnTo>
                  <a:pt x="29355" y="6669"/>
                </a:lnTo>
                <a:lnTo>
                  <a:pt x="29395" y="6686"/>
                </a:lnTo>
                <a:lnTo>
                  <a:pt x="29432" y="6703"/>
                </a:lnTo>
                <a:lnTo>
                  <a:pt x="29471" y="6721"/>
                </a:lnTo>
                <a:lnTo>
                  <a:pt x="29509" y="6740"/>
                </a:lnTo>
                <a:lnTo>
                  <a:pt x="29547" y="6759"/>
                </a:lnTo>
                <a:lnTo>
                  <a:pt x="29584" y="6778"/>
                </a:lnTo>
                <a:lnTo>
                  <a:pt x="29619" y="6799"/>
                </a:lnTo>
                <a:lnTo>
                  <a:pt x="29652" y="6819"/>
                </a:lnTo>
                <a:lnTo>
                  <a:pt x="29685" y="6841"/>
                </a:lnTo>
                <a:lnTo>
                  <a:pt x="29717" y="6863"/>
                </a:lnTo>
                <a:lnTo>
                  <a:pt x="29750" y="6884"/>
                </a:lnTo>
                <a:lnTo>
                  <a:pt x="29781" y="6906"/>
                </a:lnTo>
                <a:lnTo>
                  <a:pt x="29812" y="6929"/>
                </a:lnTo>
                <a:lnTo>
                  <a:pt x="29842" y="6953"/>
                </a:lnTo>
                <a:lnTo>
                  <a:pt x="29873" y="6977"/>
                </a:lnTo>
                <a:lnTo>
                  <a:pt x="29902" y="7001"/>
                </a:lnTo>
                <a:lnTo>
                  <a:pt x="29931" y="7025"/>
                </a:lnTo>
                <a:lnTo>
                  <a:pt x="29959" y="7050"/>
                </a:lnTo>
                <a:lnTo>
                  <a:pt x="29987" y="7075"/>
                </a:lnTo>
                <a:lnTo>
                  <a:pt x="30014" y="7101"/>
                </a:lnTo>
                <a:lnTo>
                  <a:pt x="30041" y="7127"/>
                </a:lnTo>
                <a:lnTo>
                  <a:pt x="30067" y="7153"/>
                </a:lnTo>
                <a:lnTo>
                  <a:pt x="30118" y="7207"/>
                </a:lnTo>
                <a:lnTo>
                  <a:pt x="30167" y="7261"/>
                </a:lnTo>
                <a:lnTo>
                  <a:pt x="30213" y="7317"/>
                </a:lnTo>
                <a:lnTo>
                  <a:pt x="30258" y="7376"/>
                </a:lnTo>
                <a:lnTo>
                  <a:pt x="30300" y="7434"/>
                </a:lnTo>
                <a:lnTo>
                  <a:pt x="30341" y="7494"/>
                </a:lnTo>
                <a:lnTo>
                  <a:pt x="30379" y="7555"/>
                </a:lnTo>
                <a:lnTo>
                  <a:pt x="30415" y="7617"/>
                </a:lnTo>
                <a:lnTo>
                  <a:pt x="30449" y="7680"/>
                </a:lnTo>
                <a:lnTo>
                  <a:pt x="30482" y="7744"/>
                </a:lnTo>
                <a:lnTo>
                  <a:pt x="30512" y="7809"/>
                </a:lnTo>
                <a:lnTo>
                  <a:pt x="30540" y="7874"/>
                </a:lnTo>
                <a:lnTo>
                  <a:pt x="30566" y="7941"/>
                </a:lnTo>
                <a:lnTo>
                  <a:pt x="30590" y="8007"/>
                </a:lnTo>
                <a:lnTo>
                  <a:pt x="30612" y="8075"/>
                </a:lnTo>
                <a:lnTo>
                  <a:pt x="30632" y="8144"/>
                </a:lnTo>
                <a:lnTo>
                  <a:pt x="30649" y="8212"/>
                </a:lnTo>
                <a:lnTo>
                  <a:pt x="30665" y="8282"/>
                </a:lnTo>
                <a:lnTo>
                  <a:pt x="30678" y="8352"/>
                </a:lnTo>
                <a:lnTo>
                  <a:pt x="30691" y="8423"/>
                </a:lnTo>
                <a:lnTo>
                  <a:pt x="30700" y="8493"/>
                </a:lnTo>
                <a:lnTo>
                  <a:pt x="30709" y="8565"/>
                </a:lnTo>
                <a:lnTo>
                  <a:pt x="30714" y="8636"/>
                </a:lnTo>
                <a:lnTo>
                  <a:pt x="30718" y="8708"/>
                </a:lnTo>
                <a:lnTo>
                  <a:pt x="30720" y="8780"/>
                </a:lnTo>
                <a:lnTo>
                  <a:pt x="30720" y="8853"/>
                </a:lnTo>
                <a:lnTo>
                  <a:pt x="30718" y="8924"/>
                </a:lnTo>
                <a:lnTo>
                  <a:pt x="30714" y="8996"/>
                </a:lnTo>
                <a:lnTo>
                  <a:pt x="30708" y="9068"/>
                </a:lnTo>
                <a:lnTo>
                  <a:pt x="30700" y="9141"/>
                </a:lnTo>
                <a:lnTo>
                  <a:pt x="30690" y="9213"/>
                </a:lnTo>
                <a:lnTo>
                  <a:pt x="30678" y="9284"/>
                </a:lnTo>
                <a:lnTo>
                  <a:pt x="30665" y="9355"/>
                </a:lnTo>
                <a:lnTo>
                  <a:pt x="30649" y="9427"/>
                </a:lnTo>
                <a:lnTo>
                  <a:pt x="30632" y="9498"/>
                </a:lnTo>
                <a:lnTo>
                  <a:pt x="30612" y="9569"/>
                </a:lnTo>
                <a:lnTo>
                  <a:pt x="30590" y="9638"/>
                </a:lnTo>
                <a:lnTo>
                  <a:pt x="30567" y="9708"/>
                </a:lnTo>
                <a:lnTo>
                  <a:pt x="30542" y="9777"/>
                </a:lnTo>
                <a:lnTo>
                  <a:pt x="30515" y="9845"/>
                </a:lnTo>
                <a:lnTo>
                  <a:pt x="30486" y="9913"/>
                </a:lnTo>
                <a:lnTo>
                  <a:pt x="30456" y="9981"/>
                </a:lnTo>
                <a:lnTo>
                  <a:pt x="30422" y="10047"/>
                </a:lnTo>
                <a:lnTo>
                  <a:pt x="30388" y="10113"/>
                </a:lnTo>
                <a:lnTo>
                  <a:pt x="30351" y="10177"/>
                </a:lnTo>
                <a:lnTo>
                  <a:pt x="30313" y="10242"/>
                </a:lnTo>
                <a:lnTo>
                  <a:pt x="30273" y="10304"/>
                </a:lnTo>
                <a:lnTo>
                  <a:pt x="30231" y="10367"/>
                </a:lnTo>
                <a:lnTo>
                  <a:pt x="30187" y="10428"/>
                </a:lnTo>
                <a:lnTo>
                  <a:pt x="30141" y="10488"/>
                </a:lnTo>
                <a:lnTo>
                  <a:pt x="30094" y="10547"/>
                </a:lnTo>
                <a:lnTo>
                  <a:pt x="30044" y="10604"/>
                </a:lnTo>
                <a:lnTo>
                  <a:pt x="29993" y="10660"/>
                </a:lnTo>
                <a:lnTo>
                  <a:pt x="29940" y="10715"/>
                </a:lnTo>
                <a:lnTo>
                  <a:pt x="29886" y="10770"/>
                </a:lnTo>
                <a:lnTo>
                  <a:pt x="29829" y="10822"/>
                </a:lnTo>
                <a:lnTo>
                  <a:pt x="29775" y="10867"/>
                </a:lnTo>
                <a:lnTo>
                  <a:pt x="29719" y="10911"/>
                </a:lnTo>
                <a:lnTo>
                  <a:pt x="29662" y="10953"/>
                </a:lnTo>
                <a:lnTo>
                  <a:pt x="29605" y="10993"/>
                </a:lnTo>
                <a:lnTo>
                  <a:pt x="29548" y="11032"/>
                </a:lnTo>
                <a:lnTo>
                  <a:pt x="29489" y="11068"/>
                </a:lnTo>
                <a:lnTo>
                  <a:pt x="29431" y="11105"/>
                </a:lnTo>
                <a:lnTo>
                  <a:pt x="29372" y="11138"/>
                </a:lnTo>
                <a:lnTo>
                  <a:pt x="29311" y="11170"/>
                </a:lnTo>
                <a:lnTo>
                  <a:pt x="29251" y="11201"/>
                </a:lnTo>
                <a:lnTo>
                  <a:pt x="29191" y="11231"/>
                </a:lnTo>
                <a:lnTo>
                  <a:pt x="29129" y="11259"/>
                </a:lnTo>
                <a:lnTo>
                  <a:pt x="29068" y="11285"/>
                </a:lnTo>
                <a:lnTo>
                  <a:pt x="29005" y="11310"/>
                </a:lnTo>
                <a:lnTo>
                  <a:pt x="28943" y="11333"/>
                </a:lnTo>
                <a:lnTo>
                  <a:pt x="28880" y="11353"/>
                </a:lnTo>
                <a:lnTo>
                  <a:pt x="28817" y="11374"/>
                </a:lnTo>
                <a:lnTo>
                  <a:pt x="28753" y="11392"/>
                </a:lnTo>
                <a:lnTo>
                  <a:pt x="28689" y="11410"/>
                </a:lnTo>
                <a:lnTo>
                  <a:pt x="28625" y="11424"/>
                </a:lnTo>
                <a:lnTo>
                  <a:pt x="28561" y="11439"/>
                </a:lnTo>
                <a:lnTo>
                  <a:pt x="28496" y="11451"/>
                </a:lnTo>
                <a:lnTo>
                  <a:pt x="28431" y="11462"/>
                </a:lnTo>
                <a:lnTo>
                  <a:pt x="28366" y="11471"/>
                </a:lnTo>
                <a:lnTo>
                  <a:pt x="28301" y="11479"/>
                </a:lnTo>
                <a:lnTo>
                  <a:pt x="28236" y="11486"/>
                </a:lnTo>
                <a:lnTo>
                  <a:pt x="28170" y="11490"/>
                </a:lnTo>
                <a:lnTo>
                  <a:pt x="28105" y="11494"/>
                </a:lnTo>
                <a:lnTo>
                  <a:pt x="28039" y="11496"/>
                </a:lnTo>
                <a:lnTo>
                  <a:pt x="27974" y="11496"/>
                </a:lnTo>
                <a:lnTo>
                  <a:pt x="27908" y="11495"/>
                </a:lnTo>
                <a:lnTo>
                  <a:pt x="27843" y="11493"/>
                </a:lnTo>
                <a:lnTo>
                  <a:pt x="27777" y="11489"/>
                </a:lnTo>
                <a:lnTo>
                  <a:pt x="27711" y="11484"/>
                </a:lnTo>
                <a:lnTo>
                  <a:pt x="27646" y="11476"/>
                </a:lnTo>
                <a:lnTo>
                  <a:pt x="27580" y="11468"/>
                </a:lnTo>
                <a:lnTo>
                  <a:pt x="27516" y="11459"/>
                </a:lnTo>
                <a:lnTo>
                  <a:pt x="27450" y="11447"/>
                </a:lnTo>
                <a:lnTo>
                  <a:pt x="27386" y="11435"/>
                </a:lnTo>
                <a:lnTo>
                  <a:pt x="27320" y="11421"/>
                </a:lnTo>
                <a:lnTo>
                  <a:pt x="27255" y="11405"/>
                </a:lnTo>
                <a:lnTo>
                  <a:pt x="27192" y="11389"/>
                </a:lnTo>
                <a:lnTo>
                  <a:pt x="27127" y="11371"/>
                </a:lnTo>
                <a:lnTo>
                  <a:pt x="27064" y="11351"/>
                </a:lnTo>
                <a:lnTo>
                  <a:pt x="27000" y="11331"/>
                </a:lnTo>
                <a:lnTo>
                  <a:pt x="26937" y="11308"/>
                </a:lnTo>
                <a:lnTo>
                  <a:pt x="26874" y="11284"/>
                </a:lnTo>
                <a:lnTo>
                  <a:pt x="26812" y="11259"/>
                </a:lnTo>
                <a:lnTo>
                  <a:pt x="26751" y="11233"/>
                </a:lnTo>
                <a:lnTo>
                  <a:pt x="26689" y="11205"/>
                </a:lnTo>
                <a:lnTo>
                  <a:pt x="26628" y="11175"/>
                </a:lnTo>
                <a:lnTo>
                  <a:pt x="26567" y="11144"/>
                </a:lnTo>
                <a:lnTo>
                  <a:pt x="26507" y="11113"/>
                </a:lnTo>
                <a:lnTo>
                  <a:pt x="26448" y="11080"/>
                </a:lnTo>
                <a:lnTo>
                  <a:pt x="26388" y="11044"/>
                </a:lnTo>
                <a:lnTo>
                  <a:pt x="26330" y="11009"/>
                </a:lnTo>
                <a:lnTo>
                  <a:pt x="26272" y="10971"/>
                </a:lnTo>
                <a:lnTo>
                  <a:pt x="26214" y="10933"/>
                </a:lnTo>
                <a:lnTo>
                  <a:pt x="26158" y="10892"/>
                </a:lnTo>
                <a:lnTo>
                  <a:pt x="26102" y="10852"/>
                </a:lnTo>
                <a:lnTo>
                  <a:pt x="26047" y="10809"/>
                </a:lnTo>
                <a:lnTo>
                  <a:pt x="25992" y="10765"/>
                </a:lnTo>
                <a:lnTo>
                  <a:pt x="25937" y="10720"/>
                </a:lnTo>
                <a:lnTo>
                  <a:pt x="25884" y="10673"/>
                </a:lnTo>
                <a:lnTo>
                  <a:pt x="25840" y="10644"/>
                </a:lnTo>
                <a:lnTo>
                  <a:pt x="25797" y="10618"/>
                </a:lnTo>
                <a:lnTo>
                  <a:pt x="25756" y="10593"/>
                </a:lnTo>
                <a:lnTo>
                  <a:pt x="25718" y="10571"/>
                </a:lnTo>
                <a:lnTo>
                  <a:pt x="25681" y="10551"/>
                </a:lnTo>
                <a:lnTo>
                  <a:pt x="25646" y="10533"/>
                </a:lnTo>
                <a:lnTo>
                  <a:pt x="25613" y="10518"/>
                </a:lnTo>
                <a:lnTo>
                  <a:pt x="25581" y="10503"/>
                </a:lnTo>
                <a:lnTo>
                  <a:pt x="25550" y="10492"/>
                </a:lnTo>
                <a:lnTo>
                  <a:pt x="25521" y="10480"/>
                </a:lnTo>
                <a:lnTo>
                  <a:pt x="25493" y="10472"/>
                </a:lnTo>
                <a:lnTo>
                  <a:pt x="25466" y="10464"/>
                </a:lnTo>
                <a:lnTo>
                  <a:pt x="25440" y="10457"/>
                </a:lnTo>
                <a:lnTo>
                  <a:pt x="25414" y="10452"/>
                </a:lnTo>
                <a:lnTo>
                  <a:pt x="25389" y="10448"/>
                </a:lnTo>
                <a:lnTo>
                  <a:pt x="25364" y="10445"/>
                </a:lnTo>
                <a:lnTo>
                  <a:pt x="3051" y="10445"/>
                </a:lnTo>
                <a:lnTo>
                  <a:pt x="2972" y="10444"/>
                </a:lnTo>
                <a:lnTo>
                  <a:pt x="2894" y="10442"/>
                </a:lnTo>
                <a:lnTo>
                  <a:pt x="2816" y="10437"/>
                </a:lnTo>
                <a:lnTo>
                  <a:pt x="2739" y="10429"/>
                </a:lnTo>
                <a:lnTo>
                  <a:pt x="2662" y="10421"/>
                </a:lnTo>
                <a:lnTo>
                  <a:pt x="2586" y="10411"/>
                </a:lnTo>
                <a:lnTo>
                  <a:pt x="2511" y="10398"/>
                </a:lnTo>
                <a:lnTo>
                  <a:pt x="2436" y="10383"/>
                </a:lnTo>
                <a:lnTo>
                  <a:pt x="2362" y="10367"/>
                </a:lnTo>
                <a:lnTo>
                  <a:pt x="2288" y="10349"/>
                </a:lnTo>
                <a:lnTo>
                  <a:pt x="2215" y="10329"/>
                </a:lnTo>
                <a:lnTo>
                  <a:pt x="2143" y="10309"/>
                </a:lnTo>
                <a:lnTo>
                  <a:pt x="2073" y="10285"/>
                </a:lnTo>
                <a:lnTo>
                  <a:pt x="2002" y="10261"/>
                </a:lnTo>
                <a:lnTo>
                  <a:pt x="1932" y="10234"/>
                </a:lnTo>
                <a:lnTo>
                  <a:pt x="1863" y="10205"/>
                </a:lnTo>
                <a:lnTo>
                  <a:pt x="1795" y="10176"/>
                </a:lnTo>
                <a:lnTo>
                  <a:pt x="1728" y="10144"/>
                </a:lnTo>
                <a:lnTo>
                  <a:pt x="1661" y="10112"/>
                </a:lnTo>
                <a:lnTo>
                  <a:pt x="1597" y="10077"/>
                </a:lnTo>
                <a:lnTo>
                  <a:pt x="1532" y="10041"/>
                </a:lnTo>
                <a:lnTo>
                  <a:pt x="1469" y="10004"/>
                </a:lnTo>
                <a:lnTo>
                  <a:pt x="1406" y="9965"/>
                </a:lnTo>
                <a:lnTo>
                  <a:pt x="1345" y="9924"/>
                </a:lnTo>
                <a:lnTo>
                  <a:pt x="1285" y="9883"/>
                </a:lnTo>
                <a:lnTo>
                  <a:pt x="1225" y="9839"/>
                </a:lnTo>
                <a:lnTo>
                  <a:pt x="1167" y="9794"/>
                </a:lnTo>
                <a:lnTo>
                  <a:pt x="1110" y="9749"/>
                </a:lnTo>
                <a:lnTo>
                  <a:pt x="1055" y="9702"/>
                </a:lnTo>
                <a:lnTo>
                  <a:pt x="999" y="9653"/>
                </a:lnTo>
                <a:lnTo>
                  <a:pt x="945" y="9603"/>
                </a:lnTo>
                <a:lnTo>
                  <a:pt x="893" y="9552"/>
                </a:lnTo>
                <a:lnTo>
                  <a:pt x="842" y="9500"/>
                </a:lnTo>
                <a:lnTo>
                  <a:pt x="792" y="9446"/>
                </a:lnTo>
                <a:lnTo>
                  <a:pt x="743" y="9392"/>
                </a:lnTo>
                <a:lnTo>
                  <a:pt x="696" y="9335"/>
                </a:lnTo>
                <a:lnTo>
                  <a:pt x="651" y="9278"/>
                </a:lnTo>
                <a:lnTo>
                  <a:pt x="606" y="9220"/>
                </a:lnTo>
                <a:lnTo>
                  <a:pt x="562" y="9161"/>
                </a:lnTo>
                <a:lnTo>
                  <a:pt x="521" y="9100"/>
                </a:lnTo>
                <a:lnTo>
                  <a:pt x="480" y="9039"/>
                </a:lnTo>
                <a:lnTo>
                  <a:pt x="441" y="8976"/>
                </a:lnTo>
                <a:lnTo>
                  <a:pt x="404" y="8913"/>
                </a:lnTo>
                <a:lnTo>
                  <a:pt x="367" y="8849"/>
                </a:lnTo>
                <a:lnTo>
                  <a:pt x="333" y="8784"/>
                </a:lnTo>
                <a:lnTo>
                  <a:pt x="301" y="8717"/>
                </a:lnTo>
                <a:lnTo>
                  <a:pt x="270" y="8651"/>
                </a:lnTo>
                <a:lnTo>
                  <a:pt x="239" y="8582"/>
                </a:lnTo>
                <a:lnTo>
                  <a:pt x="211" y="8513"/>
                </a:lnTo>
                <a:lnTo>
                  <a:pt x="185" y="8444"/>
                </a:lnTo>
                <a:lnTo>
                  <a:pt x="160" y="8373"/>
                </a:lnTo>
                <a:lnTo>
                  <a:pt x="136" y="8302"/>
                </a:lnTo>
                <a:lnTo>
                  <a:pt x="116" y="8230"/>
                </a:lnTo>
                <a:lnTo>
                  <a:pt x="96" y="8157"/>
                </a:lnTo>
                <a:lnTo>
                  <a:pt x="78" y="8083"/>
                </a:lnTo>
                <a:lnTo>
                  <a:pt x="61" y="8010"/>
                </a:lnTo>
                <a:lnTo>
                  <a:pt x="47" y="7935"/>
                </a:lnTo>
                <a:lnTo>
                  <a:pt x="34" y="7860"/>
                </a:lnTo>
                <a:lnTo>
                  <a:pt x="24" y="7784"/>
                </a:lnTo>
                <a:lnTo>
                  <a:pt x="16" y="7707"/>
                </a:lnTo>
                <a:lnTo>
                  <a:pt x="8" y="7630"/>
                </a:lnTo>
                <a:lnTo>
                  <a:pt x="4" y="7552"/>
                </a:lnTo>
                <a:lnTo>
                  <a:pt x="1" y="7474"/>
                </a:lnTo>
                <a:lnTo>
                  <a:pt x="0" y="7394"/>
                </a:lnTo>
                <a:lnTo>
                  <a:pt x="0" y="3050"/>
                </a:lnTo>
                <a:lnTo>
                  <a:pt x="1" y="2971"/>
                </a:lnTo>
                <a:lnTo>
                  <a:pt x="4" y="2893"/>
                </a:lnTo>
                <a:lnTo>
                  <a:pt x="8" y="2815"/>
                </a:lnTo>
                <a:lnTo>
                  <a:pt x="16" y="2738"/>
                </a:lnTo>
                <a:lnTo>
                  <a:pt x="24" y="2661"/>
                </a:lnTo>
                <a:lnTo>
                  <a:pt x="34" y="2585"/>
                </a:lnTo>
                <a:lnTo>
                  <a:pt x="47" y="2510"/>
                </a:lnTo>
                <a:lnTo>
                  <a:pt x="61" y="2435"/>
                </a:lnTo>
                <a:lnTo>
                  <a:pt x="78" y="2361"/>
                </a:lnTo>
                <a:lnTo>
                  <a:pt x="96" y="2288"/>
                </a:lnTo>
                <a:lnTo>
                  <a:pt x="116" y="2215"/>
                </a:lnTo>
                <a:lnTo>
                  <a:pt x="136" y="2143"/>
                </a:lnTo>
                <a:lnTo>
                  <a:pt x="160" y="2072"/>
                </a:lnTo>
                <a:lnTo>
                  <a:pt x="185" y="2001"/>
                </a:lnTo>
                <a:lnTo>
                  <a:pt x="211" y="1932"/>
                </a:lnTo>
                <a:lnTo>
                  <a:pt x="239" y="1863"/>
                </a:lnTo>
                <a:lnTo>
                  <a:pt x="270" y="1795"/>
                </a:lnTo>
                <a:lnTo>
                  <a:pt x="301" y="1728"/>
                </a:lnTo>
                <a:lnTo>
                  <a:pt x="333" y="1661"/>
                </a:lnTo>
                <a:lnTo>
                  <a:pt x="367" y="1596"/>
                </a:lnTo>
                <a:lnTo>
                  <a:pt x="404" y="1532"/>
                </a:lnTo>
                <a:lnTo>
                  <a:pt x="441" y="1468"/>
                </a:lnTo>
                <a:lnTo>
                  <a:pt x="480" y="1406"/>
                </a:lnTo>
                <a:lnTo>
                  <a:pt x="521" y="1345"/>
                </a:lnTo>
                <a:lnTo>
                  <a:pt x="562" y="1284"/>
                </a:lnTo>
                <a:lnTo>
                  <a:pt x="606" y="1225"/>
                </a:lnTo>
                <a:lnTo>
                  <a:pt x="651" y="1167"/>
                </a:lnTo>
                <a:lnTo>
                  <a:pt x="696" y="1109"/>
                </a:lnTo>
                <a:lnTo>
                  <a:pt x="743" y="1054"/>
                </a:lnTo>
                <a:lnTo>
                  <a:pt x="792" y="999"/>
                </a:lnTo>
                <a:lnTo>
                  <a:pt x="842" y="946"/>
                </a:lnTo>
                <a:lnTo>
                  <a:pt x="893" y="893"/>
                </a:lnTo>
                <a:lnTo>
                  <a:pt x="945" y="842"/>
                </a:lnTo>
                <a:lnTo>
                  <a:pt x="999" y="792"/>
                </a:lnTo>
                <a:lnTo>
                  <a:pt x="1055" y="744"/>
                </a:lnTo>
                <a:lnTo>
                  <a:pt x="1110" y="696"/>
                </a:lnTo>
                <a:lnTo>
                  <a:pt x="1167" y="650"/>
                </a:lnTo>
                <a:lnTo>
                  <a:pt x="1225" y="606"/>
                </a:lnTo>
                <a:lnTo>
                  <a:pt x="1285" y="563"/>
                </a:lnTo>
                <a:lnTo>
                  <a:pt x="1345" y="520"/>
                </a:lnTo>
                <a:lnTo>
                  <a:pt x="1406" y="481"/>
                </a:lnTo>
                <a:lnTo>
                  <a:pt x="1469" y="441"/>
                </a:lnTo>
                <a:lnTo>
                  <a:pt x="1532" y="404"/>
                </a:lnTo>
                <a:lnTo>
                  <a:pt x="1597" y="368"/>
                </a:lnTo>
                <a:lnTo>
                  <a:pt x="1661" y="334"/>
                </a:lnTo>
                <a:lnTo>
                  <a:pt x="1728" y="301"/>
                </a:lnTo>
                <a:lnTo>
                  <a:pt x="1795" y="270"/>
                </a:lnTo>
                <a:lnTo>
                  <a:pt x="1863" y="239"/>
                </a:lnTo>
                <a:lnTo>
                  <a:pt x="1932" y="211"/>
                </a:lnTo>
                <a:lnTo>
                  <a:pt x="2002" y="185"/>
                </a:lnTo>
                <a:lnTo>
                  <a:pt x="2073" y="160"/>
                </a:lnTo>
                <a:lnTo>
                  <a:pt x="2143" y="137"/>
                </a:lnTo>
                <a:lnTo>
                  <a:pt x="2215" y="116"/>
                </a:lnTo>
                <a:lnTo>
                  <a:pt x="2288" y="96"/>
                </a:lnTo>
                <a:lnTo>
                  <a:pt x="2362" y="78"/>
                </a:lnTo>
                <a:lnTo>
                  <a:pt x="2436" y="61"/>
                </a:lnTo>
                <a:lnTo>
                  <a:pt x="2511" y="48"/>
                </a:lnTo>
                <a:lnTo>
                  <a:pt x="2586" y="35"/>
                </a:lnTo>
                <a:lnTo>
                  <a:pt x="2662" y="24"/>
                </a:lnTo>
                <a:lnTo>
                  <a:pt x="2739" y="16"/>
                </a:lnTo>
                <a:lnTo>
                  <a:pt x="2816" y="8"/>
                </a:lnTo>
                <a:lnTo>
                  <a:pt x="2894" y="4"/>
                </a:lnTo>
                <a:lnTo>
                  <a:pt x="2972" y="1"/>
                </a:lnTo>
                <a:lnTo>
                  <a:pt x="3051" y="0"/>
                </a:lnTo>
                <a:lnTo>
                  <a:pt x="25929" y="0"/>
                </a:lnTo>
                <a:lnTo>
                  <a:pt x="26007" y="1"/>
                </a:lnTo>
                <a:lnTo>
                  <a:pt x="26086" y="4"/>
                </a:lnTo>
                <a:lnTo>
                  <a:pt x="26163" y="8"/>
                </a:lnTo>
                <a:lnTo>
                  <a:pt x="26240" y="16"/>
                </a:lnTo>
                <a:lnTo>
                  <a:pt x="26317" y="24"/>
                </a:lnTo>
                <a:lnTo>
                  <a:pt x="26393" y="35"/>
                </a:lnTo>
                <a:lnTo>
                  <a:pt x="26469" y="48"/>
                </a:lnTo>
                <a:lnTo>
                  <a:pt x="26543" y="61"/>
                </a:lnTo>
                <a:lnTo>
                  <a:pt x="26618" y="78"/>
                </a:lnTo>
                <a:lnTo>
                  <a:pt x="26691" y="96"/>
                </a:lnTo>
                <a:lnTo>
                  <a:pt x="26764" y="116"/>
                </a:lnTo>
                <a:lnTo>
                  <a:pt x="26836" y="137"/>
                </a:lnTo>
                <a:lnTo>
                  <a:pt x="26908" y="160"/>
                </a:lnTo>
                <a:lnTo>
                  <a:pt x="26977" y="185"/>
                </a:lnTo>
                <a:lnTo>
                  <a:pt x="27047" y="211"/>
                </a:lnTo>
                <a:lnTo>
                  <a:pt x="27117" y="239"/>
                </a:lnTo>
                <a:lnTo>
                  <a:pt x="27185" y="270"/>
                </a:lnTo>
                <a:lnTo>
                  <a:pt x="27251" y="301"/>
                </a:lnTo>
                <a:lnTo>
                  <a:pt x="27318" y="334"/>
                </a:lnTo>
                <a:lnTo>
                  <a:pt x="27383" y="368"/>
                </a:lnTo>
                <a:lnTo>
                  <a:pt x="27448" y="404"/>
                </a:lnTo>
                <a:lnTo>
                  <a:pt x="27510" y="441"/>
                </a:lnTo>
                <a:lnTo>
                  <a:pt x="27573" y="481"/>
                </a:lnTo>
                <a:lnTo>
                  <a:pt x="27634" y="520"/>
                </a:lnTo>
                <a:lnTo>
                  <a:pt x="27695" y="563"/>
                </a:lnTo>
                <a:lnTo>
                  <a:pt x="27754" y="606"/>
                </a:lnTo>
                <a:lnTo>
                  <a:pt x="27812" y="650"/>
                </a:lnTo>
                <a:lnTo>
                  <a:pt x="27870" y="696"/>
                </a:lnTo>
                <a:lnTo>
                  <a:pt x="27926" y="744"/>
                </a:lnTo>
                <a:lnTo>
                  <a:pt x="27980" y="792"/>
                </a:lnTo>
                <a:lnTo>
                  <a:pt x="28034" y="842"/>
                </a:lnTo>
                <a:lnTo>
                  <a:pt x="28086" y="893"/>
                </a:lnTo>
                <a:lnTo>
                  <a:pt x="28137" y="946"/>
                </a:lnTo>
                <a:lnTo>
                  <a:pt x="28187" y="999"/>
                </a:lnTo>
                <a:lnTo>
                  <a:pt x="28236" y="1054"/>
                </a:lnTo>
                <a:lnTo>
                  <a:pt x="28283" y="1109"/>
                </a:lnTo>
                <a:lnTo>
                  <a:pt x="28330" y="1167"/>
                </a:lnTo>
                <a:lnTo>
                  <a:pt x="28373" y="1225"/>
                </a:lnTo>
                <a:lnTo>
                  <a:pt x="28417" y="1284"/>
                </a:lnTo>
                <a:lnTo>
                  <a:pt x="28459" y="1345"/>
                </a:lnTo>
                <a:lnTo>
                  <a:pt x="28499" y="1406"/>
                </a:lnTo>
                <a:lnTo>
                  <a:pt x="28538" y="1468"/>
                </a:lnTo>
                <a:lnTo>
                  <a:pt x="28575" y="1532"/>
                </a:lnTo>
                <a:lnTo>
                  <a:pt x="28612" y="1596"/>
                </a:lnTo>
                <a:lnTo>
                  <a:pt x="28646" y="1661"/>
                </a:lnTo>
                <a:lnTo>
                  <a:pt x="28680" y="1728"/>
                </a:lnTo>
                <a:lnTo>
                  <a:pt x="28711" y="1795"/>
                </a:lnTo>
                <a:lnTo>
                  <a:pt x="28740" y="1863"/>
                </a:lnTo>
                <a:lnTo>
                  <a:pt x="28768" y="1932"/>
                </a:lnTo>
                <a:lnTo>
                  <a:pt x="28795" y="2001"/>
                </a:lnTo>
                <a:lnTo>
                  <a:pt x="28820" y="2072"/>
                </a:lnTo>
                <a:lnTo>
                  <a:pt x="28843" y="2143"/>
                </a:lnTo>
                <a:lnTo>
                  <a:pt x="28865" y="2215"/>
                </a:lnTo>
                <a:lnTo>
                  <a:pt x="28884" y="2288"/>
                </a:lnTo>
                <a:lnTo>
                  <a:pt x="28902" y="2361"/>
                </a:lnTo>
                <a:lnTo>
                  <a:pt x="28918" y="2435"/>
                </a:lnTo>
                <a:lnTo>
                  <a:pt x="28933" y="2510"/>
                </a:lnTo>
                <a:lnTo>
                  <a:pt x="28945" y="2585"/>
                </a:lnTo>
                <a:lnTo>
                  <a:pt x="28955" y="2661"/>
                </a:lnTo>
                <a:lnTo>
                  <a:pt x="28965" y="2738"/>
                </a:lnTo>
                <a:lnTo>
                  <a:pt x="28971" y="2815"/>
                </a:lnTo>
                <a:lnTo>
                  <a:pt x="28976" y="2893"/>
                </a:lnTo>
                <a:lnTo>
                  <a:pt x="28979" y="2971"/>
                </a:lnTo>
                <a:lnTo>
                  <a:pt x="28980" y="3050"/>
                </a:lnTo>
                <a:lnTo>
                  <a:pt x="28980" y="5222"/>
                </a:lnTo>
                <a:lnTo>
                  <a:pt x="28979" y="5273"/>
                </a:lnTo>
                <a:lnTo>
                  <a:pt x="28978" y="5323"/>
                </a:lnTo>
                <a:lnTo>
                  <a:pt x="28974" y="5373"/>
                </a:lnTo>
                <a:lnTo>
                  <a:pt x="28969" y="5422"/>
                </a:lnTo>
                <a:lnTo>
                  <a:pt x="28965" y="5447"/>
                </a:lnTo>
                <a:lnTo>
                  <a:pt x="28961" y="5471"/>
                </a:lnTo>
                <a:lnTo>
                  <a:pt x="28955" y="5495"/>
                </a:lnTo>
                <a:lnTo>
                  <a:pt x="28950" y="5518"/>
                </a:lnTo>
                <a:lnTo>
                  <a:pt x="28943" y="5542"/>
                </a:lnTo>
                <a:lnTo>
                  <a:pt x="28936" y="5565"/>
                </a:lnTo>
                <a:lnTo>
                  <a:pt x="28927" y="5588"/>
                </a:lnTo>
                <a:lnTo>
                  <a:pt x="28918" y="5610"/>
                </a:lnTo>
                <a:lnTo>
                  <a:pt x="28825" y="5605"/>
                </a:lnTo>
                <a:lnTo>
                  <a:pt x="28733" y="5603"/>
                </a:lnTo>
                <a:lnTo>
                  <a:pt x="28640" y="5603"/>
                </a:lnTo>
                <a:lnTo>
                  <a:pt x="28548" y="5605"/>
                </a:lnTo>
                <a:lnTo>
                  <a:pt x="28456" y="5610"/>
                </a:lnTo>
                <a:lnTo>
                  <a:pt x="28364" y="5617"/>
                </a:lnTo>
                <a:lnTo>
                  <a:pt x="28274" y="5625"/>
                </a:lnTo>
                <a:lnTo>
                  <a:pt x="28183" y="5637"/>
                </a:lnTo>
                <a:lnTo>
                  <a:pt x="28092" y="5649"/>
                </a:lnTo>
                <a:lnTo>
                  <a:pt x="28003" y="5665"/>
                </a:lnTo>
                <a:lnTo>
                  <a:pt x="27913" y="5682"/>
                </a:lnTo>
                <a:lnTo>
                  <a:pt x="27825" y="5702"/>
                </a:lnTo>
                <a:lnTo>
                  <a:pt x="27737" y="5725"/>
                </a:lnTo>
                <a:lnTo>
                  <a:pt x="27650" y="5749"/>
                </a:lnTo>
                <a:lnTo>
                  <a:pt x="27564" y="5776"/>
                </a:lnTo>
                <a:lnTo>
                  <a:pt x="27478" y="5805"/>
                </a:lnTo>
                <a:lnTo>
                  <a:pt x="27437" y="5821"/>
                </a:lnTo>
                <a:lnTo>
                  <a:pt x="27394" y="5836"/>
                </a:lnTo>
                <a:lnTo>
                  <a:pt x="27352" y="5853"/>
                </a:lnTo>
                <a:lnTo>
                  <a:pt x="27311" y="5870"/>
                </a:lnTo>
                <a:lnTo>
                  <a:pt x="27269" y="5887"/>
                </a:lnTo>
                <a:lnTo>
                  <a:pt x="27228" y="5906"/>
                </a:lnTo>
                <a:lnTo>
                  <a:pt x="27187" y="5925"/>
                </a:lnTo>
                <a:lnTo>
                  <a:pt x="27147" y="5945"/>
                </a:lnTo>
                <a:lnTo>
                  <a:pt x="27107" y="5964"/>
                </a:lnTo>
                <a:lnTo>
                  <a:pt x="27066" y="5985"/>
                </a:lnTo>
                <a:lnTo>
                  <a:pt x="27026" y="6007"/>
                </a:lnTo>
                <a:lnTo>
                  <a:pt x="26988" y="6029"/>
                </a:lnTo>
                <a:lnTo>
                  <a:pt x="26948" y="6051"/>
                </a:lnTo>
                <a:lnTo>
                  <a:pt x="26910" y="6075"/>
                </a:lnTo>
                <a:lnTo>
                  <a:pt x="26871" y="6098"/>
                </a:lnTo>
                <a:lnTo>
                  <a:pt x="26833" y="6123"/>
                </a:lnTo>
                <a:lnTo>
                  <a:pt x="26795" y="6148"/>
                </a:lnTo>
                <a:lnTo>
                  <a:pt x="26758" y="6173"/>
                </a:lnTo>
                <a:lnTo>
                  <a:pt x="26721" y="6199"/>
                </a:lnTo>
                <a:lnTo>
                  <a:pt x="26684" y="6226"/>
                </a:lnTo>
                <a:lnTo>
                  <a:pt x="26648" y="6253"/>
                </a:lnTo>
                <a:lnTo>
                  <a:pt x="26612" y="6281"/>
                </a:lnTo>
                <a:lnTo>
                  <a:pt x="26577" y="6309"/>
                </a:lnTo>
                <a:lnTo>
                  <a:pt x="26541" y="6338"/>
                </a:lnTo>
                <a:lnTo>
                  <a:pt x="26507" y="6368"/>
                </a:lnTo>
                <a:lnTo>
                  <a:pt x="26473" y="6398"/>
                </a:lnTo>
                <a:lnTo>
                  <a:pt x="26438" y="6430"/>
                </a:lnTo>
                <a:lnTo>
                  <a:pt x="26405" y="6462"/>
                </a:lnTo>
                <a:lnTo>
                  <a:pt x="26372" y="6494"/>
                </a:lnTo>
                <a:lnTo>
                  <a:pt x="26339" y="6526"/>
                </a:lnTo>
                <a:lnTo>
                  <a:pt x="26307" y="6560"/>
                </a:lnTo>
                <a:lnTo>
                  <a:pt x="26275" y="6594"/>
                </a:lnTo>
                <a:lnTo>
                  <a:pt x="26232" y="6643"/>
                </a:lnTo>
                <a:lnTo>
                  <a:pt x="26191" y="6694"/>
                </a:lnTo>
                <a:lnTo>
                  <a:pt x="26152" y="6744"/>
                </a:lnTo>
                <a:lnTo>
                  <a:pt x="26113" y="6796"/>
                </a:lnTo>
                <a:lnTo>
                  <a:pt x="26076" y="6848"/>
                </a:lnTo>
                <a:lnTo>
                  <a:pt x="26041" y="6901"/>
                </a:lnTo>
                <a:lnTo>
                  <a:pt x="26006" y="6954"/>
                </a:lnTo>
                <a:lnTo>
                  <a:pt x="25973" y="7008"/>
                </a:lnTo>
                <a:lnTo>
                  <a:pt x="25942" y="7063"/>
                </a:lnTo>
                <a:lnTo>
                  <a:pt x="25911" y="7119"/>
                </a:lnTo>
                <a:lnTo>
                  <a:pt x="25882" y="7174"/>
                </a:lnTo>
                <a:lnTo>
                  <a:pt x="25855" y="7231"/>
                </a:lnTo>
                <a:lnTo>
                  <a:pt x="25829" y="7287"/>
                </a:lnTo>
                <a:lnTo>
                  <a:pt x="25804" y="7344"/>
                </a:lnTo>
                <a:lnTo>
                  <a:pt x="25780" y="7403"/>
                </a:lnTo>
                <a:lnTo>
                  <a:pt x="25758" y="7461"/>
                </a:lnTo>
                <a:lnTo>
                  <a:pt x="25738" y="7519"/>
                </a:lnTo>
                <a:lnTo>
                  <a:pt x="25719" y="7578"/>
                </a:lnTo>
                <a:lnTo>
                  <a:pt x="25701" y="7637"/>
                </a:lnTo>
                <a:lnTo>
                  <a:pt x="25684" y="7697"/>
                </a:lnTo>
                <a:lnTo>
                  <a:pt x="25669" y="7757"/>
                </a:lnTo>
                <a:lnTo>
                  <a:pt x="25655" y="7817"/>
                </a:lnTo>
                <a:lnTo>
                  <a:pt x="25643" y="7877"/>
                </a:lnTo>
                <a:lnTo>
                  <a:pt x="25631" y="7938"/>
                </a:lnTo>
                <a:lnTo>
                  <a:pt x="25622" y="7998"/>
                </a:lnTo>
                <a:lnTo>
                  <a:pt x="25614" y="8058"/>
                </a:lnTo>
                <a:lnTo>
                  <a:pt x="25606" y="8120"/>
                </a:lnTo>
                <a:lnTo>
                  <a:pt x="25601" y="8180"/>
                </a:lnTo>
                <a:lnTo>
                  <a:pt x="25597" y="8242"/>
                </a:lnTo>
                <a:lnTo>
                  <a:pt x="25595" y="8303"/>
                </a:lnTo>
                <a:lnTo>
                  <a:pt x="25593" y="8363"/>
                </a:lnTo>
                <a:lnTo>
                  <a:pt x="25593" y="8425"/>
                </a:lnTo>
                <a:lnTo>
                  <a:pt x="25595" y="8486"/>
                </a:lnTo>
                <a:lnTo>
                  <a:pt x="25597" y="8547"/>
                </a:lnTo>
                <a:lnTo>
                  <a:pt x="25601" y="8608"/>
                </a:lnTo>
                <a:lnTo>
                  <a:pt x="25607" y="8668"/>
                </a:lnTo>
                <a:lnTo>
                  <a:pt x="25614" y="8729"/>
                </a:lnTo>
                <a:lnTo>
                  <a:pt x="25622" y="8789"/>
                </a:lnTo>
                <a:lnTo>
                  <a:pt x="25632" y="8849"/>
                </a:lnTo>
                <a:lnTo>
                  <a:pt x="25644" y="8910"/>
                </a:lnTo>
                <a:lnTo>
                  <a:pt x="25656" y="8969"/>
                </a:lnTo>
                <a:lnTo>
                  <a:pt x="25670" y="9028"/>
                </a:lnTo>
                <a:lnTo>
                  <a:pt x="25686" y="9088"/>
                </a:lnTo>
                <a:lnTo>
                  <a:pt x="25702" y="9146"/>
                </a:lnTo>
                <a:lnTo>
                  <a:pt x="25721" y="9204"/>
                </a:lnTo>
                <a:lnTo>
                  <a:pt x="25740" y="9263"/>
                </a:lnTo>
                <a:lnTo>
                  <a:pt x="25762" y="9320"/>
                </a:lnTo>
                <a:lnTo>
                  <a:pt x="25783" y="9377"/>
                </a:lnTo>
                <a:lnTo>
                  <a:pt x="25807" y="9434"/>
                </a:lnTo>
                <a:lnTo>
                  <a:pt x="25832" y="9490"/>
                </a:lnTo>
                <a:lnTo>
                  <a:pt x="25859" y="9546"/>
                </a:lnTo>
                <a:lnTo>
                  <a:pt x="25888" y="9601"/>
                </a:lnTo>
                <a:lnTo>
                  <a:pt x="25917" y="9655"/>
                </a:lnTo>
                <a:lnTo>
                  <a:pt x="25948" y="9709"/>
                </a:lnTo>
                <a:lnTo>
                  <a:pt x="25980" y="9762"/>
                </a:lnTo>
                <a:lnTo>
                  <a:pt x="26015" y="9815"/>
                </a:lnTo>
                <a:lnTo>
                  <a:pt x="26050" y="9867"/>
                </a:lnTo>
                <a:lnTo>
                  <a:pt x="26086" y="9918"/>
                </a:lnTo>
                <a:lnTo>
                  <a:pt x="26124" y="9969"/>
                </a:lnTo>
                <a:lnTo>
                  <a:pt x="26163" y="10018"/>
                </a:lnTo>
                <a:lnTo>
                  <a:pt x="26205" y="10067"/>
                </a:lnTo>
                <a:lnTo>
                  <a:pt x="26247" y="10116"/>
                </a:lnTo>
                <a:lnTo>
                  <a:pt x="26290" y="10163"/>
                </a:lnTo>
                <a:lnTo>
                  <a:pt x="26336" y="10210"/>
                </a:lnTo>
                <a:lnTo>
                  <a:pt x="26383" y="10254"/>
                </a:lnTo>
                <a:lnTo>
                  <a:pt x="26430" y="10298"/>
                </a:lnTo>
                <a:lnTo>
                  <a:pt x="26479" y="10340"/>
                </a:lnTo>
                <a:lnTo>
                  <a:pt x="26528" y="10380"/>
                </a:lnTo>
                <a:lnTo>
                  <a:pt x="26579" y="10419"/>
                </a:lnTo>
                <a:lnTo>
                  <a:pt x="26630" y="10456"/>
                </a:lnTo>
                <a:lnTo>
                  <a:pt x="26682" y="10492"/>
                </a:lnTo>
                <a:lnTo>
                  <a:pt x="26735" y="10525"/>
                </a:lnTo>
                <a:lnTo>
                  <a:pt x="26788" y="10557"/>
                </a:lnTo>
                <a:lnTo>
                  <a:pt x="26843" y="10588"/>
                </a:lnTo>
                <a:lnTo>
                  <a:pt x="26897" y="10618"/>
                </a:lnTo>
                <a:lnTo>
                  <a:pt x="26954" y="10645"/>
                </a:lnTo>
                <a:lnTo>
                  <a:pt x="27010" y="10671"/>
                </a:lnTo>
                <a:lnTo>
                  <a:pt x="27067" y="10695"/>
                </a:lnTo>
                <a:lnTo>
                  <a:pt x="27124" y="10718"/>
                </a:lnTo>
                <a:lnTo>
                  <a:pt x="27182" y="10738"/>
                </a:lnTo>
                <a:lnTo>
                  <a:pt x="27240" y="10758"/>
                </a:lnTo>
                <a:lnTo>
                  <a:pt x="27298" y="10776"/>
                </a:lnTo>
                <a:lnTo>
                  <a:pt x="27357" y="10792"/>
                </a:lnTo>
                <a:lnTo>
                  <a:pt x="27417" y="10807"/>
                </a:lnTo>
                <a:lnTo>
                  <a:pt x="27476" y="10821"/>
                </a:lnTo>
                <a:lnTo>
                  <a:pt x="27535" y="10832"/>
                </a:lnTo>
                <a:lnTo>
                  <a:pt x="27596" y="10841"/>
                </a:lnTo>
                <a:lnTo>
                  <a:pt x="27655" y="10850"/>
                </a:lnTo>
                <a:lnTo>
                  <a:pt x="27716" y="10857"/>
                </a:lnTo>
                <a:lnTo>
                  <a:pt x="27776" y="10862"/>
                </a:lnTo>
                <a:lnTo>
                  <a:pt x="27836" y="10865"/>
                </a:lnTo>
                <a:lnTo>
                  <a:pt x="27897" y="10867"/>
                </a:lnTo>
                <a:lnTo>
                  <a:pt x="27956" y="10868"/>
                </a:lnTo>
                <a:lnTo>
                  <a:pt x="28016" y="10867"/>
                </a:lnTo>
                <a:lnTo>
                  <a:pt x="28077" y="10864"/>
                </a:lnTo>
                <a:lnTo>
                  <a:pt x="28136" y="10860"/>
                </a:lnTo>
                <a:lnTo>
                  <a:pt x="28195" y="10854"/>
                </a:lnTo>
                <a:lnTo>
                  <a:pt x="28255" y="10847"/>
                </a:lnTo>
                <a:lnTo>
                  <a:pt x="28314" y="10838"/>
                </a:lnTo>
                <a:lnTo>
                  <a:pt x="28372" y="10828"/>
                </a:lnTo>
                <a:lnTo>
                  <a:pt x="28431" y="10815"/>
                </a:lnTo>
                <a:lnTo>
                  <a:pt x="28488" y="10802"/>
                </a:lnTo>
                <a:lnTo>
                  <a:pt x="28545" y="10786"/>
                </a:lnTo>
                <a:lnTo>
                  <a:pt x="28603" y="10770"/>
                </a:lnTo>
                <a:lnTo>
                  <a:pt x="28659" y="10752"/>
                </a:lnTo>
                <a:lnTo>
                  <a:pt x="28714" y="10732"/>
                </a:lnTo>
                <a:lnTo>
                  <a:pt x="28769" y="10710"/>
                </a:lnTo>
                <a:lnTo>
                  <a:pt x="28823" y="10687"/>
                </a:lnTo>
                <a:lnTo>
                  <a:pt x="28877" y="10662"/>
                </a:lnTo>
                <a:lnTo>
                  <a:pt x="28930" y="10636"/>
                </a:lnTo>
                <a:lnTo>
                  <a:pt x="28983" y="10609"/>
                </a:lnTo>
                <a:lnTo>
                  <a:pt x="29034" y="10580"/>
                </a:lnTo>
                <a:lnTo>
                  <a:pt x="29083" y="10549"/>
                </a:lnTo>
                <a:lnTo>
                  <a:pt x="29133" y="10517"/>
                </a:lnTo>
                <a:lnTo>
                  <a:pt x="29181" y="10482"/>
                </a:lnTo>
                <a:lnTo>
                  <a:pt x="29229" y="10447"/>
                </a:lnTo>
                <a:lnTo>
                  <a:pt x="29276" y="10411"/>
                </a:lnTo>
                <a:lnTo>
                  <a:pt x="29321" y="10372"/>
                </a:lnTo>
                <a:lnTo>
                  <a:pt x="29366" y="10332"/>
                </a:lnTo>
                <a:lnTo>
                  <a:pt x="29408" y="10291"/>
                </a:lnTo>
                <a:lnTo>
                  <a:pt x="29450" y="10247"/>
                </a:lnTo>
                <a:lnTo>
                  <a:pt x="29491" y="10202"/>
                </a:lnTo>
                <a:lnTo>
                  <a:pt x="29530" y="10157"/>
                </a:lnTo>
                <a:lnTo>
                  <a:pt x="29569" y="10109"/>
                </a:lnTo>
                <a:lnTo>
                  <a:pt x="29605" y="10060"/>
                </a:lnTo>
                <a:lnTo>
                  <a:pt x="29640" y="10009"/>
                </a:lnTo>
                <a:lnTo>
                  <a:pt x="29674" y="9957"/>
                </a:lnTo>
                <a:lnTo>
                  <a:pt x="29707" y="9903"/>
                </a:lnTo>
                <a:lnTo>
                  <a:pt x="29727" y="9868"/>
                </a:lnTo>
                <a:lnTo>
                  <a:pt x="29746" y="9833"/>
                </a:lnTo>
                <a:lnTo>
                  <a:pt x="29764" y="9798"/>
                </a:lnTo>
                <a:lnTo>
                  <a:pt x="29783" y="9761"/>
                </a:lnTo>
                <a:lnTo>
                  <a:pt x="29800" y="9726"/>
                </a:lnTo>
                <a:lnTo>
                  <a:pt x="29817" y="9688"/>
                </a:lnTo>
                <a:lnTo>
                  <a:pt x="29833" y="9652"/>
                </a:lnTo>
                <a:lnTo>
                  <a:pt x="29850" y="9614"/>
                </a:lnTo>
                <a:lnTo>
                  <a:pt x="29864" y="9577"/>
                </a:lnTo>
                <a:lnTo>
                  <a:pt x="29879" y="9538"/>
                </a:lnTo>
                <a:lnTo>
                  <a:pt x="29893" y="9501"/>
                </a:lnTo>
                <a:lnTo>
                  <a:pt x="29906" y="9462"/>
                </a:lnTo>
                <a:lnTo>
                  <a:pt x="29918" y="9424"/>
                </a:lnTo>
                <a:lnTo>
                  <a:pt x="29931" y="9384"/>
                </a:lnTo>
                <a:lnTo>
                  <a:pt x="29942" y="9346"/>
                </a:lnTo>
                <a:lnTo>
                  <a:pt x="29953" y="9306"/>
                </a:lnTo>
                <a:lnTo>
                  <a:pt x="29962" y="9267"/>
                </a:lnTo>
                <a:lnTo>
                  <a:pt x="29971" y="9227"/>
                </a:lnTo>
                <a:lnTo>
                  <a:pt x="29980" y="9188"/>
                </a:lnTo>
                <a:lnTo>
                  <a:pt x="29988" y="9147"/>
                </a:lnTo>
                <a:lnTo>
                  <a:pt x="29994" y="9108"/>
                </a:lnTo>
                <a:lnTo>
                  <a:pt x="30001" y="9068"/>
                </a:lnTo>
                <a:lnTo>
                  <a:pt x="30006" y="9027"/>
                </a:lnTo>
                <a:lnTo>
                  <a:pt x="30011" y="8988"/>
                </a:lnTo>
                <a:lnTo>
                  <a:pt x="30015" y="8947"/>
                </a:lnTo>
                <a:lnTo>
                  <a:pt x="30018" y="8908"/>
                </a:lnTo>
                <a:lnTo>
                  <a:pt x="30020" y="8867"/>
                </a:lnTo>
                <a:lnTo>
                  <a:pt x="30021" y="8827"/>
                </a:lnTo>
                <a:lnTo>
                  <a:pt x="30023" y="8787"/>
                </a:lnTo>
                <a:lnTo>
                  <a:pt x="30023" y="8747"/>
                </a:lnTo>
                <a:lnTo>
                  <a:pt x="30021" y="8707"/>
                </a:lnTo>
                <a:lnTo>
                  <a:pt x="30019" y="8667"/>
                </a:lnTo>
                <a:lnTo>
                  <a:pt x="30017" y="8628"/>
                </a:lnTo>
                <a:lnTo>
                  <a:pt x="30013" y="8588"/>
                </a:lnTo>
                <a:lnTo>
                  <a:pt x="30009" y="8549"/>
                </a:lnTo>
                <a:lnTo>
                  <a:pt x="30004" y="8509"/>
                </a:lnTo>
                <a:lnTo>
                  <a:pt x="29998" y="8471"/>
                </a:lnTo>
                <a:lnTo>
                  <a:pt x="29990" y="8432"/>
                </a:lnTo>
                <a:lnTo>
                  <a:pt x="29982" y="8394"/>
                </a:lnTo>
                <a:lnTo>
                  <a:pt x="29974" y="8355"/>
                </a:lnTo>
                <a:lnTo>
                  <a:pt x="29963" y="8317"/>
                </a:lnTo>
                <a:lnTo>
                  <a:pt x="29953" y="8279"/>
                </a:lnTo>
                <a:lnTo>
                  <a:pt x="29941" y="8242"/>
                </a:lnTo>
                <a:lnTo>
                  <a:pt x="29928" y="8204"/>
                </a:lnTo>
                <a:lnTo>
                  <a:pt x="29914" y="8168"/>
                </a:lnTo>
                <a:lnTo>
                  <a:pt x="29900" y="8130"/>
                </a:lnTo>
                <a:lnTo>
                  <a:pt x="29884" y="8095"/>
                </a:lnTo>
                <a:lnTo>
                  <a:pt x="29867" y="8058"/>
                </a:lnTo>
                <a:lnTo>
                  <a:pt x="29850" y="8023"/>
                </a:lnTo>
                <a:lnTo>
                  <a:pt x="29831" y="7989"/>
                </a:lnTo>
                <a:lnTo>
                  <a:pt x="29811" y="7954"/>
                </a:lnTo>
                <a:lnTo>
                  <a:pt x="29790" y="7920"/>
                </a:lnTo>
                <a:lnTo>
                  <a:pt x="29767" y="7887"/>
                </a:lnTo>
                <a:lnTo>
                  <a:pt x="29745" y="7853"/>
                </a:lnTo>
                <a:lnTo>
                  <a:pt x="29721" y="7821"/>
                </a:lnTo>
                <a:lnTo>
                  <a:pt x="29696" y="7789"/>
                </a:lnTo>
                <a:lnTo>
                  <a:pt x="29670" y="7758"/>
                </a:lnTo>
                <a:lnTo>
                  <a:pt x="29643" y="7726"/>
                </a:lnTo>
                <a:lnTo>
                  <a:pt x="29613" y="7696"/>
                </a:lnTo>
                <a:lnTo>
                  <a:pt x="29584" y="7666"/>
                </a:lnTo>
                <a:lnTo>
                  <a:pt x="29553" y="7637"/>
                </a:lnTo>
                <a:lnTo>
                  <a:pt x="29522" y="7609"/>
                </a:lnTo>
                <a:lnTo>
                  <a:pt x="29488" y="7581"/>
                </a:lnTo>
                <a:lnTo>
                  <a:pt x="29454" y="7554"/>
                </a:lnTo>
                <a:lnTo>
                  <a:pt x="29417" y="7517"/>
                </a:lnTo>
                <a:lnTo>
                  <a:pt x="29384" y="7487"/>
                </a:lnTo>
                <a:lnTo>
                  <a:pt x="29355" y="7461"/>
                </a:lnTo>
                <a:lnTo>
                  <a:pt x="29331" y="7439"/>
                </a:lnTo>
                <a:lnTo>
                  <a:pt x="29297" y="7412"/>
                </a:lnTo>
                <a:lnTo>
                  <a:pt x="29285" y="7403"/>
                </a:lnTo>
                <a:close/>
              </a:path>
            </a:pathLst>
          </a:custGeom>
          <a:solidFill>
            <a:srgbClr val="47BAB8"/>
          </a:solidFill>
          <a:ln w="38100">
            <a:solidFill>
              <a:schemeClr val="bg1"/>
            </a:solidFill>
          </a:ln>
          <a:effectLst>
            <a:outerShdw blurRad="57150" dist="19050" dir="5400000" algn="ctr" rotWithShape="0">
              <a:srgbClr val="000000">
                <a:alpha val="63000"/>
              </a:srgbClr>
            </a:outerShdw>
          </a:effectLst>
        </p:spPr>
        <p:txBody>
          <a:bodyPr rIns="378000" anchor="ctr">
            <a:normAutofit/>
          </a:bodyPr>
          <a:lstStyle/>
          <a:p>
            <a:pPr algn="ctr" defTabSz="1371600">
              <a:defRPr/>
            </a:pPr>
            <a:r>
              <a:rPr lang="en-US" altLang="zh-CN" sz="3000" kern="0">
                <a:solidFill>
                  <a:srgbClr val="FFFFFF"/>
                </a:solidFill>
                <a:latin typeface="#9Slide03 AllRoundGothic" panose="020B0703020202020104" pitchFamily="34" charset="0"/>
                <a:ea typeface="微软雅黑"/>
                <a:cs typeface="+mn-ea"/>
                <a:sym typeface="+mn-lt"/>
              </a:rPr>
              <a:t>Câu 21</a:t>
            </a:r>
            <a:endParaRPr lang="zh-CN" altLang="en-US" sz="3000" kern="0" dirty="0">
              <a:solidFill>
                <a:srgbClr val="FFFFFF"/>
              </a:solidFill>
              <a:latin typeface="#9Slide03 AllRoundGothic" panose="020B0703020202020104" pitchFamily="34" charset="0"/>
              <a:ea typeface="微软雅黑"/>
              <a:cs typeface="+mn-ea"/>
              <a:sym typeface="+mn-lt"/>
            </a:endParaRPr>
          </a:p>
        </p:txBody>
      </p:sp>
      <p:sp>
        <p:nvSpPr>
          <p:cNvPr id="14" name="MH_Text_1" descr="n23 Fb Tran Manh Tung">
            <a:extLst>
              <a:ext uri="{FF2B5EF4-FFF2-40B4-BE49-F238E27FC236}">
                <a16:creationId xmlns:a16="http://schemas.microsoft.com/office/drawing/2014/main" id="{069A89B7-6D99-BA19-DAC8-77EDE6A4C963}"/>
              </a:ext>
            </a:extLst>
          </p:cNvPr>
          <p:cNvSpPr txBox="1">
            <a:spLocks noChangeArrowheads="1"/>
          </p:cNvSpPr>
          <p:nvPr>
            <p:custDataLst>
              <p:tags r:id="rId3"/>
            </p:custDataLst>
          </p:nvPr>
        </p:nvSpPr>
        <p:spPr bwMode="auto">
          <a:xfrm>
            <a:off x="3474720" y="2019300"/>
            <a:ext cx="14051279" cy="1381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lvl="0" algn="just"/>
            <a:r>
              <a:rPr lang="en-US" sz="2800"/>
              <a:t>+ Các quốc gia hiện đang sở hữu vũ khí hạt nhân?</a:t>
            </a:r>
          </a:p>
          <a:p>
            <a:pPr lvl="0" algn="just"/>
            <a:r>
              <a:rPr lang="en-US" sz="2800"/>
              <a:t>+ Cho ví dụ về các thảm họa liên quan đến loại vũ khí này? </a:t>
            </a:r>
          </a:p>
          <a:p>
            <a:pPr lvl="0" algn="just"/>
            <a:r>
              <a:rPr lang="en-US" sz="2800"/>
              <a:t>+ Các biện pháp của cả thế giới để đảm bảo sử dụng năng lượng hạt nhân vì mục đích hòa bình?</a:t>
            </a:r>
          </a:p>
        </p:txBody>
      </p:sp>
      <p:sp>
        <p:nvSpPr>
          <p:cNvPr id="2" name="MH_Other_5" descr="n23 Fb Tran Manh Tung">
            <a:extLst>
              <a:ext uri="{FF2B5EF4-FFF2-40B4-BE49-F238E27FC236}">
                <a16:creationId xmlns:a16="http://schemas.microsoft.com/office/drawing/2014/main" id="{F15B6D15-C60E-5DFD-3471-B2FCD1B58267}"/>
              </a:ext>
            </a:extLst>
          </p:cNvPr>
          <p:cNvSpPr>
            <a:spLocks noChangeArrowheads="1"/>
          </p:cNvSpPr>
          <p:nvPr>
            <p:custDataLst>
              <p:tags r:id="rId4"/>
            </p:custDataLst>
          </p:nvPr>
        </p:nvSpPr>
        <p:spPr bwMode="auto">
          <a:xfrm rot="1805303" flipH="1">
            <a:off x="1405753" y="720126"/>
            <a:ext cx="1172424" cy="1010529"/>
          </a:xfrm>
          <a:prstGeom prst="triangle">
            <a:avLst>
              <a:gd name="adj" fmla="val 50000"/>
            </a:avLst>
          </a:prstGeom>
          <a:solidFill>
            <a:srgbClr val="FFC305">
              <a:lumMod val="40000"/>
              <a:lumOff val="60000"/>
            </a:srgbClr>
          </a:solidFill>
          <a:ln>
            <a:noFill/>
          </a:ln>
        </p:spPr>
        <p:txBody>
          <a:bodyPr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just" defTabSz="1371600">
              <a:lnSpc>
                <a:spcPct val="130000"/>
              </a:lnSpc>
              <a:defRPr/>
            </a:pPr>
            <a:endParaRPr lang="zh-CN" altLang="en-US" sz="2700" kern="0">
              <a:solidFill>
                <a:srgbClr val="FFFFFF"/>
              </a:solidFill>
              <a:latin typeface="微软雅黑"/>
              <a:ea typeface="微软雅黑"/>
              <a:cs typeface="+mn-ea"/>
              <a:sym typeface="+mn-lt"/>
            </a:endParaRPr>
          </a:p>
        </p:txBody>
      </p:sp>
      <p:sp>
        <p:nvSpPr>
          <p:cNvPr id="18" name="MH_Other_6" descr="n23 Fb Tran Manh Tung">
            <a:extLst>
              <a:ext uri="{FF2B5EF4-FFF2-40B4-BE49-F238E27FC236}">
                <a16:creationId xmlns:a16="http://schemas.microsoft.com/office/drawing/2014/main" id="{2A3C7E10-0D2C-00C3-11B5-7B2169E7FFE6}"/>
              </a:ext>
            </a:extLst>
          </p:cNvPr>
          <p:cNvSpPr>
            <a:spLocks/>
          </p:cNvSpPr>
          <p:nvPr>
            <p:custDataLst>
              <p:tags r:id="rId5"/>
            </p:custDataLst>
          </p:nvPr>
        </p:nvSpPr>
        <p:spPr bwMode="auto">
          <a:xfrm>
            <a:off x="484006" y="200500"/>
            <a:ext cx="1558878" cy="1796498"/>
          </a:xfrm>
          <a:custGeom>
            <a:avLst/>
            <a:gdLst>
              <a:gd name="T0" fmla="*/ 477 w 1030516"/>
              <a:gd name="T1" fmla="*/ 0 h 1186577"/>
              <a:gd name="T2" fmla="*/ 678091 w 1030516"/>
              <a:gd name="T3" fmla="*/ 389224 h 1186577"/>
              <a:gd name="T4" fmla="*/ 0 w 1030516"/>
              <a:gd name="T5" fmla="*/ 783469 h 1186577"/>
              <a:gd name="T6" fmla="*/ 0 60000 65536"/>
              <a:gd name="T7" fmla="*/ 0 60000 65536"/>
              <a:gd name="T8" fmla="*/ 0 60000 65536"/>
              <a:gd name="T9" fmla="*/ 0 w 1030516"/>
              <a:gd name="T10" fmla="*/ 0 h 1186577"/>
              <a:gd name="T11" fmla="*/ 1030516 w 1030516"/>
              <a:gd name="T12" fmla="*/ 1186577 h 1186577"/>
            </a:gdLst>
            <a:ahLst/>
            <a:cxnLst>
              <a:cxn ang="T6">
                <a:pos x="T0" y="T1"/>
              </a:cxn>
              <a:cxn ang="T7">
                <a:pos x="T2" y="T3"/>
              </a:cxn>
              <a:cxn ang="T8">
                <a:pos x="T4" y="T5"/>
              </a:cxn>
            </a:cxnLst>
            <a:rect l="T9" t="T10" r="T11" b="T12"/>
            <a:pathLst>
              <a:path w="1030516" h="1186577">
                <a:moveTo>
                  <a:pt x="724" y="0"/>
                </a:moveTo>
                <a:lnTo>
                  <a:pt x="1030516" y="589487"/>
                </a:lnTo>
                <a:lnTo>
                  <a:pt x="0" y="1186577"/>
                </a:lnTo>
                <a:lnTo>
                  <a:pt x="724" y="0"/>
                </a:lnTo>
                <a:close/>
              </a:path>
            </a:pathLst>
          </a:custGeom>
          <a:solidFill>
            <a:srgbClr val="F97F08"/>
          </a:solidFill>
          <a:ln>
            <a:noFill/>
          </a:ln>
        </p:spPr>
        <p:txBody>
          <a:bodyPr rIns="648000" anchor="ctr"/>
          <a:lstStyle>
            <a:lvl1pPr>
              <a:defRPr>
                <a:solidFill>
                  <a:schemeClr val="tx1"/>
                </a:solidFill>
                <a:latin typeface="等线" pitchFamily="2" charset="-122"/>
                <a:ea typeface="等线" pitchFamily="2" charset="-122"/>
              </a:defRPr>
            </a:lvl1pPr>
            <a:lvl2pPr marL="742950" indent="-285750">
              <a:defRPr>
                <a:solidFill>
                  <a:schemeClr val="tx1"/>
                </a:solidFill>
                <a:latin typeface="等线" pitchFamily="2" charset="-122"/>
                <a:ea typeface="等线" pitchFamily="2" charset="-122"/>
              </a:defRPr>
            </a:lvl2pPr>
            <a:lvl3pPr marL="1143000" indent="-228600">
              <a:defRPr>
                <a:solidFill>
                  <a:schemeClr val="tx1"/>
                </a:solidFill>
                <a:latin typeface="等线" pitchFamily="2" charset="-122"/>
                <a:ea typeface="等线" pitchFamily="2" charset="-122"/>
              </a:defRPr>
            </a:lvl3pPr>
            <a:lvl4pPr marL="1600200" indent="-228600">
              <a:defRPr>
                <a:solidFill>
                  <a:schemeClr val="tx1"/>
                </a:solidFill>
                <a:latin typeface="等线" pitchFamily="2" charset="-122"/>
                <a:ea typeface="等线" pitchFamily="2" charset="-122"/>
              </a:defRPr>
            </a:lvl4pPr>
            <a:lvl5pPr marL="2057400" indent="-228600">
              <a:defRPr>
                <a:solidFill>
                  <a:schemeClr val="tx1"/>
                </a:solidFill>
                <a:latin typeface="等线" pitchFamily="2" charset="-122"/>
                <a:ea typeface="等线" pitchFamily="2" charset="-122"/>
              </a:defRPr>
            </a:lvl5pPr>
            <a:lvl6pPr marL="2514600" indent="-228600" eaLnBrk="0" fontAlgn="base" hangingPunct="0">
              <a:spcBef>
                <a:spcPct val="0"/>
              </a:spcBef>
              <a:spcAft>
                <a:spcPct val="0"/>
              </a:spcAft>
              <a:defRPr>
                <a:solidFill>
                  <a:schemeClr val="tx1"/>
                </a:solidFill>
                <a:latin typeface="等线" pitchFamily="2" charset="-122"/>
                <a:ea typeface="等线" pitchFamily="2" charset="-122"/>
              </a:defRPr>
            </a:lvl6pPr>
            <a:lvl7pPr marL="2971800" indent="-228600" eaLnBrk="0" fontAlgn="base" hangingPunct="0">
              <a:spcBef>
                <a:spcPct val="0"/>
              </a:spcBef>
              <a:spcAft>
                <a:spcPct val="0"/>
              </a:spcAft>
              <a:defRPr>
                <a:solidFill>
                  <a:schemeClr val="tx1"/>
                </a:solidFill>
                <a:latin typeface="等线" pitchFamily="2" charset="-122"/>
                <a:ea typeface="等线" pitchFamily="2" charset="-122"/>
              </a:defRPr>
            </a:lvl7pPr>
            <a:lvl8pPr marL="3429000" indent="-228600" eaLnBrk="0" fontAlgn="base" hangingPunct="0">
              <a:spcBef>
                <a:spcPct val="0"/>
              </a:spcBef>
              <a:spcAft>
                <a:spcPct val="0"/>
              </a:spcAft>
              <a:defRPr>
                <a:solidFill>
                  <a:schemeClr val="tx1"/>
                </a:solidFill>
                <a:latin typeface="等线" pitchFamily="2" charset="-122"/>
                <a:ea typeface="等线" pitchFamily="2" charset="-122"/>
              </a:defRPr>
            </a:lvl8pPr>
            <a:lvl9pPr marL="3886200" indent="-228600" eaLnBrk="0" fontAlgn="base" hangingPunct="0">
              <a:spcBef>
                <a:spcPct val="0"/>
              </a:spcBef>
              <a:spcAft>
                <a:spcPct val="0"/>
              </a:spcAft>
              <a:defRPr>
                <a:solidFill>
                  <a:schemeClr val="tx1"/>
                </a:solidFill>
                <a:latin typeface="等线" pitchFamily="2" charset="-122"/>
                <a:ea typeface="等线" pitchFamily="2" charset="-122"/>
              </a:defRPr>
            </a:lvl9pPr>
          </a:lstStyle>
          <a:p>
            <a:pPr algn="ctr" defTabSz="1371600">
              <a:defRPr/>
            </a:pPr>
            <a:r>
              <a:rPr lang="en-US" altLang="zh-CN" sz="4200" kern="0">
                <a:solidFill>
                  <a:srgbClr val="FFFFFF"/>
                </a:solidFill>
                <a:latin typeface="微软雅黑"/>
                <a:ea typeface="微软雅黑"/>
                <a:cs typeface="+mn-ea"/>
                <a:sym typeface="+mn-lt"/>
              </a:rPr>
              <a:t>II</a:t>
            </a:r>
            <a:endParaRPr lang="zh-CN" altLang="en-US" sz="4200" kern="0" dirty="0">
              <a:solidFill>
                <a:srgbClr val="FFFFFF"/>
              </a:solidFill>
              <a:latin typeface="微软雅黑"/>
              <a:ea typeface="微软雅黑"/>
              <a:cs typeface="+mn-ea"/>
              <a:sym typeface="+mn-lt"/>
            </a:endParaRPr>
          </a:p>
        </p:txBody>
      </p:sp>
      <p:pic>
        <p:nvPicPr>
          <p:cNvPr id="4" name="图片 7" descr="n23 Fb Tran Manh Tung">
            <a:extLst>
              <a:ext uri="{FF2B5EF4-FFF2-40B4-BE49-F238E27FC236}">
                <a16:creationId xmlns:a16="http://schemas.microsoft.com/office/drawing/2014/main" id="{AAB82E99-837D-9849-1841-9C2ACED0FC3F}"/>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709008" y="3212649"/>
            <a:ext cx="1307070" cy="1930851"/>
          </a:xfrm>
          <a:prstGeom prst="rect">
            <a:avLst/>
          </a:prstGeom>
        </p:spPr>
      </p:pic>
      <p:pic>
        <p:nvPicPr>
          <p:cNvPr id="17" name="Picture 16" descr="n23 Fb Tran Manh Tung">
            <a:extLst>
              <a:ext uri="{FF2B5EF4-FFF2-40B4-BE49-F238E27FC236}">
                <a16:creationId xmlns:a16="http://schemas.microsoft.com/office/drawing/2014/main" id="{6F350071-FD0C-4412-4D12-98F2AA37D9B3}"/>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364980" y="3924300"/>
            <a:ext cx="8694420" cy="512499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 name="TextBox 2" descr="n23 Fb Tran Manh Tung">
            <a:extLst>
              <a:ext uri="{FF2B5EF4-FFF2-40B4-BE49-F238E27FC236}">
                <a16:creationId xmlns:a16="http://schemas.microsoft.com/office/drawing/2014/main" id="{C678225A-F0FF-8D89-A8AE-080C92BFEDF3}"/>
              </a:ext>
            </a:extLst>
          </p:cNvPr>
          <p:cNvSpPr txBox="1"/>
          <p:nvPr/>
        </p:nvSpPr>
        <p:spPr>
          <a:xfrm>
            <a:off x="1231436" y="5161658"/>
            <a:ext cx="7315200" cy="3970318"/>
          </a:xfrm>
          <a:prstGeom prst="rect">
            <a:avLst/>
          </a:prstGeom>
          <a:noFill/>
        </p:spPr>
        <p:txBody>
          <a:bodyPr wrap="square">
            <a:spAutoFit/>
          </a:bodyPr>
          <a:lstStyle/>
          <a:p>
            <a:pPr algn="just"/>
            <a:r>
              <a:rPr lang="en-US" sz="2800">
                <a:effectLst/>
                <a:latin typeface="Calibri" panose="020F0502020204030204" pitchFamily="34" charset="0"/>
                <a:ea typeface="Times New Roman" panose="02020603050405020304" pitchFamily="18" charset="0"/>
                <a:cs typeface="Calibri" panose="020F0502020204030204" pitchFamily="34" charset="0"/>
              </a:rPr>
              <a:t>Các Hội Nghị Thượng đỉnh an ninh hạt nhân diễn ra lần đầu tiên vào năm 2010 với 37 nước tham gia (có cả Việt Nam), diễn ra 2 năm một lần.</a:t>
            </a:r>
            <a:r>
              <a:rPr lang="en-US" sz="28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2800">
                <a:effectLst/>
                <a:latin typeface="Calibri" panose="020F0502020204030204" pitchFamily="34" charset="0"/>
                <a:ea typeface="Calibri" panose="020F0502020204030204" pitchFamily="34" charset="0"/>
                <a:cs typeface="Calibri" panose="020F0502020204030204" pitchFamily="34" charset="0"/>
              </a:rPr>
              <a:t>Hội nghị nhằm mục đích kéo cộng đồng quốc tế xích lại gần nhau để cùng đối phó với mối đe dọa từ nguy cơ khủng bố hạt nhân trên toàn cầu, tái khẳng định các cam kết ở mức cao nhất về tăng cường an ninh hạt nhân, vật liệu phóng xạ và chống lại chủ nghĩa khủng bố hạt nhân</a:t>
            </a:r>
            <a:endParaRPr lang="en-US" sz="280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36779956"/>
      </p:ext>
    </p:ext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par>
                                <p:cTn id="8" presetID="22" presetClass="entr" presetSubtype="1"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wipe(up)">
                                      <p:cBhvr>
                                        <p:cTn id="10"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图片 34" descr="n23 Fb Tran Manh Tung"/>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3715999" y="-2931"/>
            <a:ext cx="4560277" cy="2378193"/>
          </a:xfrm>
          <a:prstGeom prst="rect">
            <a:avLst/>
          </a:prstGeom>
        </p:spPr>
      </p:pic>
      <p:sp>
        <p:nvSpPr>
          <p:cNvPr id="5" name="MH_SubTitle_1" descr="n23 Fb Tran Manh Tung">
            <a:extLst>
              <a:ext uri="{FF2B5EF4-FFF2-40B4-BE49-F238E27FC236}">
                <a16:creationId xmlns:a16="http://schemas.microsoft.com/office/drawing/2014/main" id="{9D28E713-95EC-66F4-239B-A093E3023D9A}"/>
              </a:ext>
            </a:extLst>
          </p:cNvPr>
          <p:cNvSpPr/>
          <p:nvPr>
            <p:custDataLst>
              <p:tags r:id="rId1"/>
            </p:custDataLst>
          </p:nvPr>
        </p:nvSpPr>
        <p:spPr>
          <a:xfrm>
            <a:off x="2214176" y="764607"/>
            <a:ext cx="9953474" cy="1206253"/>
          </a:xfrm>
          <a:prstGeom prst="rect">
            <a:avLst/>
          </a:prstGeom>
          <a:solidFill>
            <a:srgbClr val="FFFFFF"/>
          </a:solidFill>
          <a:effectLst/>
        </p:spPr>
        <p:txBody>
          <a:bodyPr anchor="ctr"/>
          <a:lstStyle/>
          <a:p>
            <a:pPr algn="ctr" defTabSz="1828755">
              <a:lnSpc>
                <a:spcPct val="150000"/>
              </a:lnSpc>
              <a:defRPr/>
            </a:pPr>
            <a:r>
              <a:rPr lang="en-US" altLang="zh-CN" sz="2800" kern="0">
                <a:latin typeface="#9Slide03 AllRoundGothic" panose="020B0703020202020104" pitchFamily="34" charset="0"/>
                <a:ea typeface="微软雅黑"/>
                <a:cs typeface="+mn-ea"/>
                <a:sym typeface="+mn-lt"/>
              </a:rPr>
              <a:t>ỨNG DỤNG CỦA VẬT LÍ TRONG CÔNG NGHIỆP HẠT NHÂN</a:t>
            </a:r>
            <a:endParaRPr lang="zh-CN" altLang="en-US" sz="2800" kern="0" dirty="0">
              <a:latin typeface="#9Slide03 AllRoundGothic" panose="020B0703020202020104" pitchFamily="34" charset="0"/>
              <a:ea typeface="微软雅黑"/>
              <a:cs typeface="+mn-ea"/>
              <a:sym typeface="+mn-lt"/>
            </a:endParaRPr>
          </a:p>
        </p:txBody>
      </p:sp>
      <p:sp>
        <p:nvSpPr>
          <p:cNvPr id="15" name="MH_SubTitle_1" descr="n23 Fb Tran Manh Tung">
            <a:extLst>
              <a:ext uri="{FF2B5EF4-FFF2-40B4-BE49-F238E27FC236}">
                <a16:creationId xmlns:a16="http://schemas.microsoft.com/office/drawing/2014/main" id="{85D3E496-8A88-F199-9EEE-264F612FE3F6}"/>
              </a:ext>
            </a:extLst>
          </p:cNvPr>
          <p:cNvSpPr>
            <a:spLocks/>
          </p:cNvSpPr>
          <p:nvPr>
            <p:custDataLst>
              <p:tags r:id="rId2"/>
            </p:custDataLst>
          </p:nvPr>
        </p:nvSpPr>
        <p:spPr bwMode="auto">
          <a:xfrm>
            <a:off x="1526602" y="2362246"/>
            <a:ext cx="1920240" cy="640080"/>
          </a:xfrm>
          <a:custGeom>
            <a:avLst/>
            <a:gdLst>
              <a:gd name="T0" fmla="*/ 2147483646 w 30720"/>
              <a:gd name="T1" fmla="*/ 2147483646 h 11496"/>
              <a:gd name="T2" fmla="*/ 2147483646 w 30720"/>
              <a:gd name="T3" fmla="*/ 2147483646 h 11496"/>
              <a:gd name="T4" fmla="*/ 2147483646 w 30720"/>
              <a:gd name="T5" fmla="*/ 2147483646 h 11496"/>
              <a:gd name="T6" fmla="*/ 2147483646 w 30720"/>
              <a:gd name="T7" fmla="*/ 2147483646 h 11496"/>
              <a:gd name="T8" fmla="*/ 2147483646 w 30720"/>
              <a:gd name="T9" fmla="*/ 2147483646 h 11496"/>
              <a:gd name="T10" fmla="*/ 2147483646 w 30720"/>
              <a:gd name="T11" fmla="*/ 2147483646 h 11496"/>
              <a:gd name="T12" fmla="*/ 2147483646 w 30720"/>
              <a:gd name="T13" fmla="*/ 2147483646 h 11496"/>
              <a:gd name="T14" fmla="*/ 2147483646 w 30720"/>
              <a:gd name="T15" fmla="*/ 2147483646 h 11496"/>
              <a:gd name="T16" fmla="*/ 2147483646 w 30720"/>
              <a:gd name="T17" fmla="*/ 2147483646 h 11496"/>
              <a:gd name="T18" fmla="*/ 2147483646 w 30720"/>
              <a:gd name="T19" fmla="*/ 2147483646 h 11496"/>
              <a:gd name="T20" fmla="*/ 2147483646 w 30720"/>
              <a:gd name="T21" fmla="*/ 2147483646 h 11496"/>
              <a:gd name="T22" fmla="*/ 2147483646 w 30720"/>
              <a:gd name="T23" fmla="*/ 2147483646 h 11496"/>
              <a:gd name="T24" fmla="*/ 2147483646 w 30720"/>
              <a:gd name="T25" fmla="*/ 2147483646 h 11496"/>
              <a:gd name="T26" fmla="*/ 2147483646 w 30720"/>
              <a:gd name="T27" fmla="*/ 2147483646 h 11496"/>
              <a:gd name="T28" fmla="*/ 2147483646 w 30720"/>
              <a:gd name="T29" fmla="*/ 2147483646 h 11496"/>
              <a:gd name="T30" fmla="*/ 2147483646 w 30720"/>
              <a:gd name="T31" fmla="*/ 2147483646 h 11496"/>
              <a:gd name="T32" fmla="*/ 2147483646 w 30720"/>
              <a:gd name="T33" fmla="*/ 2147483646 h 11496"/>
              <a:gd name="T34" fmla="*/ 2147483646 w 30720"/>
              <a:gd name="T35" fmla="*/ 2147483646 h 11496"/>
              <a:gd name="T36" fmla="*/ 2147483646 w 30720"/>
              <a:gd name="T37" fmla="*/ 2147483646 h 11496"/>
              <a:gd name="T38" fmla="*/ 2147483646 w 30720"/>
              <a:gd name="T39" fmla="*/ 2147483646 h 11496"/>
              <a:gd name="T40" fmla="*/ 2147483646 w 30720"/>
              <a:gd name="T41" fmla="*/ 2147483646 h 11496"/>
              <a:gd name="T42" fmla="*/ 2147483646 w 30720"/>
              <a:gd name="T43" fmla="*/ 2147483646 h 11496"/>
              <a:gd name="T44" fmla="*/ 2147483646 w 30720"/>
              <a:gd name="T45" fmla="*/ 2147483646 h 11496"/>
              <a:gd name="T46" fmla="*/ 2147483646 w 30720"/>
              <a:gd name="T47" fmla="*/ 2147483646 h 11496"/>
              <a:gd name="T48" fmla="*/ 2147483646 w 30720"/>
              <a:gd name="T49" fmla="*/ 2147483646 h 11496"/>
              <a:gd name="T50" fmla="*/ 2147483646 w 30720"/>
              <a:gd name="T51" fmla="*/ 2147483646 h 11496"/>
              <a:gd name="T52" fmla="*/ 2147483646 w 30720"/>
              <a:gd name="T53" fmla="*/ 2147483646 h 11496"/>
              <a:gd name="T54" fmla="*/ 2147483646 w 30720"/>
              <a:gd name="T55" fmla="*/ 2147483646 h 11496"/>
              <a:gd name="T56" fmla="*/ 2147483646 w 30720"/>
              <a:gd name="T57" fmla="*/ 2147483646 h 11496"/>
              <a:gd name="T58" fmla="*/ 2147483646 w 30720"/>
              <a:gd name="T59" fmla="*/ 2147483646 h 11496"/>
              <a:gd name="T60" fmla="*/ 2147483646 w 30720"/>
              <a:gd name="T61" fmla="*/ 2147483646 h 11496"/>
              <a:gd name="T62" fmla="*/ 2147483646 w 30720"/>
              <a:gd name="T63" fmla="*/ 2147483646 h 11496"/>
              <a:gd name="T64" fmla="*/ 2147483646 w 30720"/>
              <a:gd name="T65" fmla="*/ 2147483646 h 11496"/>
              <a:gd name="T66" fmla="*/ 2147483646 w 30720"/>
              <a:gd name="T67" fmla="*/ 2147483646 h 11496"/>
              <a:gd name="T68" fmla="*/ 2147483646 w 30720"/>
              <a:gd name="T69" fmla="*/ 2147483646 h 11496"/>
              <a:gd name="T70" fmla="*/ 2147483646 w 30720"/>
              <a:gd name="T71" fmla="*/ 2147483646 h 11496"/>
              <a:gd name="T72" fmla="*/ 2147483646 w 30720"/>
              <a:gd name="T73" fmla="*/ 2147483646 h 11496"/>
              <a:gd name="T74" fmla="*/ 2147483646 w 30720"/>
              <a:gd name="T75" fmla="*/ 2147483646 h 11496"/>
              <a:gd name="T76" fmla="*/ 2147483646 w 30720"/>
              <a:gd name="T77" fmla="*/ 2147483646 h 11496"/>
              <a:gd name="T78" fmla="*/ 2147483646 w 30720"/>
              <a:gd name="T79" fmla="*/ 2147483646 h 11496"/>
              <a:gd name="T80" fmla="*/ 2147483646 w 30720"/>
              <a:gd name="T81" fmla="*/ 2147483646 h 11496"/>
              <a:gd name="T82" fmla="*/ 2147483646 w 30720"/>
              <a:gd name="T83" fmla="*/ 2147483646 h 11496"/>
              <a:gd name="T84" fmla="*/ 2147483646 w 30720"/>
              <a:gd name="T85" fmla="*/ 2147483646 h 11496"/>
              <a:gd name="T86" fmla="*/ 2147483646 w 30720"/>
              <a:gd name="T87" fmla="*/ 2147483646 h 11496"/>
              <a:gd name="T88" fmla="*/ 2147483646 w 30720"/>
              <a:gd name="T89" fmla="*/ 2147483646 h 11496"/>
              <a:gd name="T90" fmla="*/ 2147483646 w 30720"/>
              <a:gd name="T91" fmla="*/ 2147483646 h 11496"/>
              <a:gd name="T92" fmla="*/ 2147483646 w 30720"/>
              <a:gd name="T93" fmla="*/ 2147483646 h 11496"/>
              <a:gd name="T94" fmla="*/ 2147483646 w 30720"/>
              <a:gd name="T95" fmla="*/ 2147483646 h 11496"/>
              <a:gd name="T96" fmla="*/ 2147483646 w 30720"/>
              <a:gd name="T97" fmla="*/ 2147483646 h 11496"/>
              <a:gd name="T98" fmla="*/ 2147483646 w 30720"/>
              <a:gd name="T99" fmla="*/ 2147483646 h 11496"/>
              <a:gd name="T100" fmla="*/ 2147483646 w 30720"/>
              <a:gd name="T101" fmla="*/ 2147483646 h 11496"/>
              <a:gd name="T102" fmla="*/ 2147483646 w 30720"/>
              <a:gd name="T103" fmla="*/ 2147483646 h 11496"/>
              <a:gd name="T104" fmla="*/ 2147483646 w 30720"/>
              <a:gd name="T105" fmla="*/ 2147483646 h 11496"/>
              <a:gd name="T106" fmla="*/ 2147483646 w 30720"/>
              <a:gd name="T107" fmla="*/ 2147483646 h 11496"/>
              <a:gd name="T108" fmla="*/ 2147483646 w 30720"/>
              <a:gd name="T109" fmla="*/ 2147483646 h 11496"/>
              <a:gd name="T110" fmla="*/ 2147483646 w 30720"/>
              <a:gd name="T111" fmla="*/ 2147483646 h 11496"/>
              <a:gd name="T112" fmla="*/ 2147483646 w 30720"/>
              <a:gd name="T113" fmla="*/ 2147483646 h 11496"/>
              <a:gd name="T114" fmla="*/ 2147483646 w 30720"/>
              <a:gd name="T115" fmla="*/ 2147483646 h 11496"/>
              <a:gd name="T116" fmla="*/ 2147483646 w 30720"/>
              <a:gd name="T117" fmla="*/ 2147483646 h 11496"/>
              <a:gd name="T118" fmla="*/ 2147483646 w 30720"/>
              <a:gd name="T119" fmla="*/ 2147483646 h 11496"/>
              <a:gd name="T120" fmla="*/ 2147483646 w 30720"/>
              <a:gd name="T121" fmla="*/ 2147483646 h 11496"/>
              <a:gd name="T122" fmla="*/ 2147483646 w 30720"/>
              <a:gd name="T123" fmla="*/ 2147483646 h 11496"/>
              <a:gd name="T124" fmla="*/ 2147483646 w 30720"/>
              <a:gd name="T125" fmla="*/ 2147483646 h 1149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720" h="11496">
                <a:moveTo>
                  <a:pt x="29285" y="7403"/>
                </a:moveTo>
                <a:lnTo>
                  <a:pt x="29285" y="7403"/>
                </a:lnTo>
                <a:lnTo>
                  <a:pt x="29232" y="7379"/>
                </a:lnTo>
                <a:lnTo>
                  <a:pt x="29180" y="7357"/>
                </a:lnTo>
                <a:lnTo>
                  <a:pt x="29127" y="7336"/>
                </a:lnTo>
                <a:lnTo>
                  <a:pt x="29073" y="7316"/>
                </a:lnTo>
                <a:lnTo>
                  <a:pt x="29020" y="7298"/>
                </a:lnTo>
                <a:lnTo>
                  <a:pt x="28966" y="7280"/>
                </a:lnTo>
                <a:lnTo>
                  <a:pt x="28913" y="7264"/>
                </a:lnTo>
                <a:lnTo>
                  <a:pt x="28859" y="7251"/>
                </a:lnTo>
                <a:lnTo>
                  <a:pt x="28804" y="7237"/>
                </a:lnTo>
                <a:lnTo>
                  <a:pt x="28750" y="7226"/>
                </a:lnTo>
                <a:lnTo>
                  <a:pt x="28697" y="7216"/>
                </a:lnTo>
                <a:lnTo>
                  <a:pt x="28643" y="7208"/>
                </a:lnTo>
                <a:lnTo>
                  <a:pt x="28589" y="7202"/>
                </a:lnTo>
                <a:lnTo>
                  <a:pt x="28535" y="7198"/>
                </a:lnTo>
                <a:lnTo>
                  <a:pt x="28482" y="7195"/>
                </a:lnTo>
                <a:lnTo>
                  <a:pt x="28429" y="7194"/>
                </a:lnTo>
                <a:lnTo>
                  <a:pt x="28376" y="7194"/>
                </a:lnTo>
                <a:lnTo>
                  <a:pt x="28322" y="7197"/>
                </a:lnTo>
                <a:lnTo>
                  <a:pt x="28269" y="7201"/>
                </a:lnTo>
                <a:lnTo>
                  <a:pt x="28217" y="7207"/>
                </a:lnTo>
                <a:lnTo>
                  <a:pt x="28165" y="7215"/>
                </a:lnTo>
                <a:lnTo>
                  <a:pt x="28113" y="7226"/>
                </a:lnTo>
                <a:lnTo>
                  <a:pt x="28062" y="7238"/>
                </a:lnTo>
                <a:lnTo>
                  <a:pt x="28011" y="7253"/>
                </a:lnTo>
                <a:lnTo>
                  <a:pt x="27960" y="7270"/>
                </a:lnTo>
                <a:lnTo>
                  <a:pt x="27910" y="7289"/>
                </a:lnTo>
                <a:lnTo>
                  <a:pt x="27861" y="7310"/>
                </a:lnTo>
                <a:lnTo>
                  <a:pt x="27812" y="7334"/>
                </a:lnTo>
                <a:lnTo>
                  <a:pt x="27763" y="7360"/>
                </a:lnTo>
                <a:lnTo>
                  <a:pt x="27717" y="7388"/>
                </a:lnTo>
                <a:lnTo>
                  <a:pt x="27670" y="7418"/>
                </a:lnTo>
                <a:lnTo>
                  <a:pt x="27623" y="7452"/>
                </a:lnTo>
                <a:lnTo>
                  <a:pt x="27600" y="7473"/>
                </a:lnTo>
                <a:lnTo>
                  <a:pt x="27578" y="7494"/>
                </a:lnTo>
                <a:lnTo>
                  <a:pt x="27556" y="7516"/>
                </a:lnTo>
                <a:lnTo>
                  <a:pt x="27535" y="7539"/>
                </a:lnTo>
                <a:lnTo>
                  <a:pt x="27515" y="7562"/>
                </a:lnTo>
                <a:lnTo>
                  <a:pt x="27495" y="7586"/>
                </a:lnTo>
                <a:lnTo>
                  <a:pt x="27476" y="7611"/>
                </a:lnTo>
                <a:lnTo>
                  <a:pt x="27457" y="7636"/>
                </a:lnTo>
                <a:lnTo>
                  <a:pt x="27440" y="7662"/>
                </a:lnTo>
                <a:lnTo>
                  <a:pt x="27422" y="7689"/>
                </a:lnTo>
                <a:lnTo>
                  <a:pt x="27405" y="7716"/>
                </a:lnTo>
                <a:lnTo>
                  <a:pt x="27390" y="7743"/>
                </a:lnTo>
                <a:lnTo>
                  <a:pt x="27374" y="7771"/>
                </a:lnTo>
                <a:lnTo>
                  <a:pt x="27360" y="7799"/>
                </a:lnTo>
                <a:lnTo>
                  <a:pt x="27345" y="7827"/>
                </a:lnTo>
                <a:lnTo>
                  <a:pt x="27332" y="7857"/>
                </a:lnTo>
                <a:lnTo>
                  <a:pt x="27319" y="7887"/>
                </a:lnTo>
                <a:lnTo>
                  <a:pt x="27307" y="7916"/>
                </a:lnTo>
                <a:lnTo>
                  <a:pt x="27296" y="7946"/>
                </a:lnTo>
                <a:lnTo>
                  <a:pt x="27286" y="7976"/>
                </a:lnTo>
                <a:lnTo>
                  <a:pt x="27276" y="8006"/>
                </a:lnTo>
                <a:lnTo>
                  <a:pt x="27268" y="8038"/>
                </a:lnTo>
                <a:lnTo>
                  <a:pt x="27260" y="8069"/>
                </a:lnTo>
                <a:lnTo>
                  <a:pt x="27252" y="8099"/>
                </a:lnTo>
                <a:lnTo>
                  <a:pt x="27246" y="8130"/>
                </a:lnTo>
                <a:lnTo>
                  <a:pt x="27241" y="8161"/>
                </a:lnTo>
                <a:lnTo>
                  <a:pt x="27236" y="8193"/>
                </a:lnTo>
                <a:lnTo>
                  <a:pt x="27231" y="8224"/>
                </a:lnTo>
                <a:lnTo>
                  <a:pt x="27228" y="8255"/>
                </a:lnTo>
                <a:lnTo>
                  <a:pt x="27226" y="8286"/>
                </a:lnTo>
                <a:lnTo>
                  <a:pt x="27225" y="8318"/>
                </a:lnTo>
                <a:lnTo>
                  <a:pt x="27224" y="8348"/>
                </a:lnTo>
                <a:lnTo>
                  <a:pt x="27225" y="8379"/>
                </a:lnTo>
                <a:lnTo>
                  <a:pt x="27226" y="8409"/>
                </a:lnTo>
                <a:lnTo>
                  <a:pt x="27228" y="8440"/>
                </a:lnTo>
                <a:lnTo>
                  <a:pt x="27231" y="8471"/>
                </a:lnTo>
                <a:lnTo>
                  <a:pt x="27236" y="8500"/>
                </a:lnTo>
                <a:lnTo>
                  <a:pt x="27241" y="8530"/>
                </a:lnTo>
                <a:lnTo>
                  <a:pt x="27247" y="8559"/>
                </a:lnTo>
                <a:lnTo>
                  <a:pt x="27254" y="8588"/>
                </a:lnTo>
                <a:lnTo>
                  <a:pt x="27263" y="8617"/>
                </a:lnTo>
                <a:lnTo>
                  <a:pt x="27271" y="8645"/>
                </a:lnTo>
                <a:lnTo>
                  <a:pt x="27281" y="8674"/>
                </a:lnTo>
                <a:lnTo>
                  <a:pt x="27293" y="8701"/>
                </a:lnTo>
                <a:lnTo>
                  <a:pt x="27304" y="8728"/>
                </a:lnTo>
                <a:lnTo>
                  <a:pt x="27318" y="8754"/>
                </a:lnTo>
                <a:lnTo>
                  <a:pt x="27331" y="8780"/>
                </a:lnTo>
                <a:lnTo>
                  <a:pt x="27347" y="8805"/>
                </a:lnTo>
                <a:lnTo>
                  <a:pt x="27364" y="8830"/>
                </a:lnTo>
                <a:lnTo>
                  <a:pt x="27381" y="8854"/>
                </a:lnTo>
                <a:lnTo>
                  <a:pt x="27399" y="8876"/>
                </a:lnTo>
                <a:lnTo>
                  <a:pt x="27419" y="8899"/>
                </a:lnTo>
                <a:lnTo>
                  <a:pt x="27440" y="8921"/>
                </a:lnTo>
                <a:lnTo>
                  <a:pt x="27462" y="8943"/>
                </a:lnTo>
                <a:lnTo>
                  <a:pt x="27484" y="8963"/>
                </a:lnTo>
                <a:lnTo>
                  <a:pt x="27509" y="8983"/>
                </a:lnTo>
                <a:lnTo>
                  <a:pt x="27534" y="9001"/>
                </a:lnTo>
                <a:lnTo>
                  <a:pt x="27560" y="9019"/>
                </a:lnTo>
                <a:lnTo>
                  <a:pt x="27589" y="9036"/>
                </a:lnTo>
                <a:lnTo>
                  <a:pt x="27618" y="9052"/>
                </a:lnTo>
                <a:lnTo>
                  <a:pt x="27648" y="9067"/>
                </a:lnTo>
                <a:lnTo>
                  <a:pt x="27679" y="9081"/>
                </a:lnTo>
                <a:lnTo>
                  <a:pt x="27711" y="9094"/>
                </a:lnTo>
                <a:lnTo>
                  <a:pt x="27746" y="9106"/>
                </a:lnTo>
                <a:lnTo>
                  <a:pt x="27734" y="9013"/>
                </a:lnTo>
                <a:lnTo>
                  <a:pt x="27730" y="8964"/>
                </a:lnTo>
                <a:lnTo>
                  <a:pt x="27727" y="8916"/>
                </a:lnTo>
                <a:lnTo>
                  <a:pt x="27724" y="8866"/>
                </a:lnTo>
                <a:lnTo>
                  <a:pt x="27722" y="8816"/>
                </a:lnTo>
                <a:lnTo>
                  <a:pt x="27721" y="8767"/>
                </a:lnTo>
                <a:lnTo>
                  <a:pt x="27721" y="8717"/>
                </a:lnTo>
                <a:lnTo>
                  <a:pt x="27722" y="8667"/>
                </a:lnTo>
                <a:lnTo>
                  <a:pt x="27725" y="8617"/>
                </a:lnTo>
                <a:lnTo>
                  <a:pt x="27729" y="8568"/>
                </a:lnTo>
                <a:lnTo>
                  <a:pt x="27734" y="8519"/>
                </a:lnTo>
                <a:lnTo>
                  <a:pt x="27743" y="8472"/>
                </a:lnTo>
                <a:lnTo>
                  <a:pt x="27752" y="8425"/>
                </a:lnTo>
                <a:lnTo>
                  <a:pt x="27763" y="8378"/>
                </a:lnTo>
                <a:lnTo>
                  <a:pt x="27776" y="8333"/>
                </a:lnTo>
                <a:lnTo>
                  <a:pt x="27783" y="8311"/>
                </a:lnTo>
                <a:lnTo>
                  <a:pt x="27792" y="8289"/>
                </a:lnTo>
                <a:lnTo>
                  <a:pt x="27800" y="8268"/>
                </a:lnTo>
                <a:lnTo>
                  <a:pt x="27809" y="8247"/>
                </a:lnTo>
                <a:lnTo>
                  <a:pt x="27820" y="8226"/>
                </a:lnTo>
                <a:lnTo>
                  <a:pt x="27829" y="8206"/>
                </a:lnTo>
                <a:lnTo>
                  <a:pt x="27840" y="8185"/>
                </a:lnTo>
                <a:lnTo>
                  <a:pt x="27852" y="8167"/>
                </a:lnTo>
                <a:lnTo>
                  <a:pt x="27864" y="8148"/>
                </a:lnTo>
                <a:lnTo>
                  <a:pt x="27877" y="8129"/>
                </a:lnTo>
                <a:lnTo>
                  <a:pt x="27890" y="8112"/>
                </a:lnTo>
                <a:lnTo>
                  <a:pt x="27905" y="8094"/>
                </a:lnTo>
                <a:lnTo>
                  <a:pt x="27921" y="8077"/>
                </a:lnTo>
                <a:lnTo>
                  <a:pt x="27936" y="8061"/>
                </a:lnTo>
                <a:lnTo>
                  <a:pt x="27953" y="8045"/>
                </a:lnTo>
                <a:lnTo>
                  <a:pt x="27970" y="8029"/>
                </a:lnTo>
                <a:lnTo>
                  <a:pt x="27987" y="8015"/>
                </a:lnTo>
                <a:lnTo>
                  <a:pt x="28006" y="8001"/>
                </a:lnTo>
                <a:lnTo>
                  <a:pt x="28026" y="7988"/>
                </a:lnTo>
                <a:lnTo>
                  <a:pt x="28047" y="7975"/>
                </a:lnTo>
                <a:lnTo>
                  <a:pt x="28067" y="7963"/>
                </a:lnTo>
                <a:lnTo>
                  <a:pt x="28089" y="7951"/>
                </a:lnTo>
                <a:lnTo>
                  <a:pt x="28112" y="7941"/>
                </a:lnTo>
                <a:lnTo>
                  <a:pt x="28136" y="7931"/>
                </a:lnTo>
                <a:lnTo>
                  <a:pt x="28160" y="7922"/>
                </a:lnTo>
                <a:lnTo>
                  <a:pt x="28186" y="7914"/>
                </a:lnTo>
                <a:lnTo>
                  <a:pt x="28212" y="7906"/>
                </a:lnTo>
                <a:lnTo>
                  <a:pt x="28240" y="7899"/>
                </a:lnTo>
                <a:lnTo>
                  <a:pt x="28268" y="7893"/>
                </a:lnTo>
                <a:lnTo>
                  <a:pt x="28298" y="7889"/>
                </a:lnTo>
                <a:lnTo>
                  <a:pt x="28328" y="7885"/>
                </a:lnTo>
                <a:lnTo>
                  <a:pt x="28358" y="7880"/>
                </a:lnTo>
                <a:lnTo>
                  <a:pt x="28384" y="7882"/>
                </a:lnTo>
                <a:lnTo>
                  <a:pt x="28410" y="7883"/>
                </a:lnTo>
                <a:lnTo>
                  <a:pt x="28435" y="7884"/>
                </a:lnTo>
                <a:lnTo>
                  <a:pt x="28460" y="7887"/>
                </a:lnTo>
                <a:lnTo>
                  <a:pt x="28485" y="7890"/>
                </a:lnTo>
                <a:lnTo>
                  <a:pt x="28510" y="7893"/>
                </a:lnTo>
                <a:lnTo>
                  <a:pt x="28535" y="7898"/>
                </a:lnTo>
                <a:lnTo>
                  <a:pt x="28559" y="7903"/>
                </a:lnTo>
                <a:lnTo>
                  <a:pt x="28583" y="7909"/>
                </a:lnTo>
                <a:lnTo>
                  <a:pt x="28607" y="7915"/>
                </a:lnTo>
                <a:lnTo>
                  <a:pt x="28630" y="7922"/>
                </a:lnTo>
                <a:lnTo>
                  <a:pt x="28654" y="7929"/>
                </a:lnTo>
                <a:lnTo>
                  <a:pt x="28676" y="7938"/>
                </a:lnTo>
                <a:lnTo>
                  <a:pt x="28699" y="7947"/>
                </a:lnTo>
                <a:lnTo>
                  <a:pt x="28721" y="7956"/>
                </a:lnTo>
                <a:lnTo>
                  <a:pt x="28743" y="7966"/>
                </a:lnTo>
                <a:lnTo>
                  <a:pt x="28765" y="7976"/>
                </a:lnTo>
                <a:lnTo>
                  <a:pt x="28787" y="7988"/>
                </a:lnTo>
                <a:lnTo>
                  <a:pt x="28808" y="7999"/>
                </a:lnTo>
                <a:lnTo>
                  <a:pt x="28828" y="8012"/>
                </a:lnTo>
                <a:lnTo>
                  <a:pt x="28869" y="8038"/>
                </a:lnTo>
                <a:lnTo>
                  <a:pt x="28908" y="8065"/>
                </a:lnTo>
                <a:lnTo>
                  <a:pt x="28945" y="8095"/>
                </a:lnTo>
                <a:lnTo>
                  <a:pt x="28981" y="8126"/>
                </a:lnTo>
                <a:lnTo>
                  <a:pt x="29016" y="8159"/>
                </a:lnTo>
                <a:lnTo>
                  <a:pt x="29048" y="8195"/>
                </a:lnTo>
                <a:lnTo>
                  <a:pt x="29078" y="8231"/>
                </a:lnTo>
                <a:lnTo>
                  <a:pt x="29107" y="8270"/>
                </a:lnTo>
                <a:lnTo>
                  <a:pt x="29134" y="8309"/>
                </a:lnTo>
                <a:lnTo>
                  <a:pt x="29159" y="8351"/>
                </a:lnTo>
                <a:lnTo>
                  <a:pt x="29182" y="8394"/>
                </a:lnTo>
                <a:lnTo>
                  <a:pt x="29202" y="8436"/>
                </a:lnTo>
                <a:lnTo>
                  <a:pt x="29221" y="8481"/>
                </a:lnTo>
                <a:lnTo>
                  <a:pt x="29229" y="8504"/>
                </a:lnTo>
                <a:lnTo>
                  <a:pt x="29238" y="8527"/>
                </a:lnTo>
                <a:lnTo>
                  <a:pt x="29245" y="8551"/>
                </a:lnTo>
                <a:lnTo>
                  <a:pt x="29251" y="8574"/>
                </a:lnTo>
                <a:lnTo>
                  <a:pt x="29257" y="8598"/>
                </a:lnTo>
                <a:lnTo>
                  <a:pt x="29263" y="8621"/>
                </a:lnTo>
                <a:lnTo>
                  <a:pt x="29268" y="8645"/>
                </a:lnTo>
                <a:lnTo>
                  <a:pt x="29272" y="8670"/>
                </a:lnTo>
                <a:lnTo>
                  <a:pt x="29275" y="8694"/>
                </a:lnTo>
                <a:lnTo>
                  <a:pt x="29278" y="8719"/>
                </a:lnTo>
                <a:lnTo>
                  <a:pt x="29280" y="8744"/>
                </a:lnTo>
                <a:lnTo>
                  <a:pt x="29282" y="8769"/>
                </a:lnTo>
                <a:lnTo>
                  <a:pt x="29283" y="8794"/>
                </a:lnTo>
                <a:lnTo>
                  <a:pt x="29283" y="8820"/>
                </a:lnTo>
                <a:lnTo>
                  <a:pt x="29283" y="8845"/>
                </a:lnTo>
                <a:lnTo>
                  <a:pt x="29282" y="8871"/>
                </a:lnTo>
                <a:lnTo>
                  <a:pt x="29280" y="8897"/>
                </a:lnTo>
                <a:lnTo>
                  <a:pt x="29278" y="8922"/>
                </a:lnTo>
                <a:lnTo>
                  <a:pt x="29271" y="8974"/>
                </a:lnTo>
                <a:lnTo>
                  <a:pt x="29262" y="9024"/>
                </a:lnTo>
                <a:lnTo>
                  <a:pt x="29251" y="9074"/>
                </a:lnTo>
                <a:lnTo>
                  <a:pt x="29238" y="9123"/>
                </a:lnTo>
                <a:lnTo>
                  <a:pt x="29223" y="9171"/>
                </a:lnTo>
                <a:lnTo>
                  <a:pt x="29206" y="9219"/>
                </a:lnTo>
                <a:lnTo>
                  <a:pt x="29188" y="9265"/>
                </a:lnTo>
                <a:lnTo>
                  <a:pt x="29167" y="9310"/>
                </a:lnTo>
                <a:lnTo>
                  <a:pt x="29144" y="9355"/>
                </a:lnTo>
                <a:lnTo>
                  <a:pt x="29120" y="9398"/>
                </a:lnTo>
                <a:lnTo>
                  <a:pt x="29094" y="9441"/>
                </a:lnTo>
                <a:lnTo>
                  <a:pt x="29067" y="9481"/>
                </a:lnTo>
                <a:lnTo>
                  <a:pt x="29038" y="9522"/>
                </a:lnTo>
                <a:lnTo>
                  <a:pt x="29006" y="9560"/>
                </a:lnTo>
                <a:lnTo>
                  <a:pt x="28974" y="9599"/>
                </a:lnTo>
                <a:lnTo>
                  <a:pt x="28941" y="9635"/>
                </a:lnTo>
                <a:lnTo>
                  <a:pt x="28905" y="9671"/>
                </a:lnTo>
                <a:lnTo>
                  <a:pt x="28869" y="9704"/>
                </a:lnTo>
                <a:lnTo>
                  <a:pt x="28831" y="9737"/>
                </a:lnTo>
                <a:lnTo>
                  <a:pt x="28792" y="9768"/>
                </a:lnTo>
                <a:lnTo>
                  <a:pt x="28751" y="9798"/>
                </a:lnTo>
                <a:lnTo>
                  <a:pt x="28710" y="9827"/>
                </a:lnTo>
                <a:lnTo>
                  <a:pt x="28666" y="9854"/>
                </a:lnTo>
                <a:lnTo>
                  <a:pt x="28622" y="9879"/>
                </a:lnTo>
                <a:lnTo>
                  <a:pt x="28578" y="9903"/>
                </a:lnTo>
                <a:lnTo>
                  <a:pt x="28532" y="9926"/>
                </a:lnTo>
                <a:lnTo>
                  <a:pt x="28484" y="9946"/>
                </a:lnTo>
                <a:lnTo>
                  <a:pt x="28436" y="9965"/>
                </a:lnTo>
                <a:lnTo>
                  <a:pt x="28387" y="9983"/>
                </a:lnTo>
                <a:lnTo>
                  <a:pt x="28337" y="9999"/>
                </a:lnTo>
                <a:lnTo>
                  <a:pt x="28287" y="10013"/>
                </a:lnTo>
                <a:lnTo>
                  <a:pt x="28236" y="10025"/>
                </a:lnTo>
                <a:lnTo>
                  <a:pt x="28189" y="10031"/>
                </a:lnTo>
                <a:lnTo>
                  <a:pt x="28143" y="10035"/>
                </a:lnTo>
                <a:lnTo>
                  <a:pt x="28098" y="10038"/>
                </a:lnTo>
                <a:lnTo>
                  <a:pt x="28052" y="10040"/>
                </a:lnTo>
                <a:lnTo>
                  <a:pt x="28006" y="10041"/>
                </a:lnTo>
                <a:lnTo>
                  <a:pt x="27960" y="10040"/>
                </a:lnTo>
                <a:lnTo>
                  <a:pt x="27915" y="10039"/>
                </a:lnTo>
                <a:lnTo>
                  <a:pt x="27870" y="10036"/>
                </a:lnTo>
                <a:lnTo>
                  <a:pt x="27825" y="10033"/>
                </a:lnTo>
                <a:lnTo>
                  <a:pt x="27780" y="10028"/>
                </a:lnTo>
                <a:lnTo>
                  <a:pt x="27735" y="10021"/>
                </a:lnTo>
                <a:lnTo>
                  <a:pt x="27691" y="10014"/>
                </a:lnTo>
                <a:lnTo>
                  <a:pt x="27647" y="10005"/>
                </a:lnTo>
                <a:lnTo>
                  <a:pt x="27602" y="9995"/>
                </a:lnTo>
                <a:lnTo>
                  <a:pt x="27559" y="9984"/>
                </a:lnTo>
                <a:lnTo>
                  <a:pt x="27516" y="9972"/>
                </a:lnTo>
                <a:lnTo>
                  <a:pt x="27473" y="9958"/>
                </a:lnTo>
                <a:lnTo>
                  <a:pt x="27430" y="9943"/>
                </a:lnTo>
                <a:lnTo>
                  <a:pt x="27388" y="9928"/>
                </a:lnTo>
                <a:lnTo>
                  <a:pt x="27346" y="9910"/>
                </a:lnTo>
                <a:lnTo>
                  <a:pt x="27305" y="9891"/>
                </a:lnTo>
                <a:lnTo>
                  <a:pt x="27265" y="9871"/>
                </a:lnTo>
                <a:lnTo>
                  <a:pt x="27224" y="9850"/>
                </a:lnTo>
                <a:lnTo>
                  <a:pt x="27185" y="9828"/>
                </a:lnTo>
                <a:lnTo>
                  <a:pt x="27145" y="9803"/>
                </a:lnTo>
                <a:lnTo>
                  <a:pt x="27107" y="9778"/>
                </a:lnTo>
                <a:lnTo>
                  <a:pt x="27068" y="9751"/>
                </a:lnTo>
                <a:lnTo>
                  <a:pt x="27031" y="9723"/>
                </a:lnTo>
                <a:lnTo>
                  <a:pt x="26994" y="9693"/>
                </a:lnTo>
                <a:lnTo>
                  <a:pt x="26958" y="9662"/>
                </a:lnTo>
                <a:lnTo>
                  <a:pt x="26922" y="9630"/>
                </a:lnTo>
                <a:lnTo>
                  <a:pt x="26888" y="9597"/>
                </a:lnTo>
                <a:lnTo>
                  <a:pt x="26854" y="9559"/>
                </a:lnTo>
                <a:lnTo>
                  <a:pt x="26821" y="9521"/>
                </a:lnTo>
                <a:lnTo>
                  <a:pt x="26790" y="9482"/>
                </a:lnTo>
                <a:lnTo>
                  <a:pt x="26761" y="9443"/>
                </a:lnTo>
                <a:lnTo>
                  <a:pt x="26732" y="9403"/>
                </a:lnTo>
                <a:lnTo>
                  <a:pt x="26705" y="9364"/>
                </a:lnTo>
                <a:lnTo>
                  <a:pt x="26679" y="9323"/>
                </a:lnTo>
                <a:lnTo>
                  <a:pt x="26655" y="9282"/>
                </a:lnTo>
                <a:lnTo>
                  <a:pt x="26631" y="9241"/>
                </a:lnTo>
                <a:lnTo>
                  <a:pt x="26609" y="9199"/>
                </a:lnTo>
                <a:lnTo>
                  <a:pt x="26588" y="9157"/>
                </a:lnTo>
                <a:lnTo>
                  <a:pt x="26568" y="9115"/>
                </a:lnTo>
                <a:lnTo>
                  <a:pt x="26551" y="9073"/>
                </a:lnTo>
                <a:lnTo>
                  <a:pt x="26533" y="9029"/>
                </a:lnTo>
                <a:lnTo>
                  <a:pt x="26517" y="8987"/>
                </a:lnTo>
                <a:lnTo>
                  <a:pt x="26503" y="8943"/>
                </a:lnTo>
                <a:lnTo>
                  <a:pt x="26489" y="8900"/>
                </a:lnTo>
                <a:lnTo>
                  <a:pt x="26477" y="8857"/>
                </a:lnTo>
                <a:lnTo>
                  <a:pt x="26466" y="8812"/>
                </a:lnTo>
                <a:lnTo>
                  <a:pt x="26456" y="8768"/>
                </a:lnTo>
                <a:lnTo>
                  <a:pt x="26448" y="8723"/>
                </a:lnTo>
                <a:lnTo>
                  <a:pt x="26440" y="8680"/>
                </a:lnTo>
                <a:lnTo>
                  <a:pt x="26434" y="8635"/>
                </a:lnTo>
                <a:lnTo>
                  <a:pt x="26429" y="8590"/>
                </a:lnTo>
                <a:lnTo>
                  <a:pt x="26425" y="8546"/>
                </a:lnTo>
                <a:lnTo>
                  <a:pt x="26422" y="8501"/>
                </a:lnTo>
                <a:lnTo>
                  <a:pt x="26421" y="8456"/>
                </a:lnTo>
                <a:lnTo>
                  <a:pt x="26419" y="8412"/>
                </a:lnTo>
                <a:lnTo>
                  <a:pt x="26419" y="8368"/>
                </a:lnTo>
                <a:lnTo>
                  <a:pt x="26422" y="8323"/>
                </a:lnTo>
                <a:lnTo>
                  <a:pt x="26425" y="8278"/>
                </a:lnTo>
                <a:lnTo>
                  <a:pt x="26428" y="8233"/>
                </a:lnTo>
                <a:lnTo>
                  <a:pt x="26433" y="8189"/>
                </a:lnTo>
                <a:lnTo>
                  <a:pt x="26439" y="8145"/>
                </a:lnTo>
                <a:lnTo>
                  <a:pt x="26445" y="8100"/>
                </a:lnTo>
                <a:lnTo>
                  <a:pt x="26454" y="8056"/>
                </a:lnTo>
                <a:lnTo>
                  <a:pt x="26463" y="8013"/>
                </a:lnTo>
                <a:lnTo>
                  <a:pt x="26473" y="7969"/>
                </a:lnTo>
                <a:lnTo>
                  <a:pt x="26484" y="7925"/>
                </a:lnTo>
                <a:lnTo>
                  <a:pt x="26497" y="7882"/>
                </a:lnTo>
                <a:lnTo>
                  <a:pt x="26509" y="7839"/>
                </a:lnTo>
                <a:lnTo>
                  <a:pt x="26524" y="7796"/>
                </a:lnTo>
                <a:lnTo>
                  <a:pt x="26539" y="7754"/>
                </a:lnTo>
                <a:lnTo>
                  <a:pt x="26555" y="7711"/>
                </a:lnTo>
                <a:lnTo>
                  <a:pt x="26571" y="7669"/>
                </a:lnTo>
                <a:lnTo>
                  <a:pt x="26590" y="7628"/>
                </a:lnTo>
                <a:lnTo>
                  <a:pt x="26609" y="7587"/>
                </a:lnTo>
                <a:lnTo>
                  <a:pt x="26629" y="7546"/>
                </a:lnTo>
                <a:lnTo>
                  <a:pt x="26650" y="7506"/>
                </a:lnTo>
                <a:lnTo>
                  <a:pt x="26671" y="7465"/>
                </a:lnTo>
                <a:lnTo>
                  <a:pt x="26694" y="7426"/>
                </a:lnTo>
                <a:lnTo>
                  <a:pt x="26718" y="7387"/>
                </a:lnTo>
                <a:lnTo>
                  <a:pt x="26743" y="7349"/>
                </a:lnTo>
                <a:lnTo>
                  <a:pt x="26768" y="7310"/>
                </a:lnTo>
                <a:lnTo>
                  <a:pt x="26795" y="7273"/>
                </a:lnTo>
                <a:lnTo>
                  <a:pt x="26822" y="7236"/>
                </a:lnTo>
                <a:lnTo>
                  <a:pt x="26850" y="7200"/>
                </a:lnTo>
                <a:lnTo>
                  <a:pt x="26880" y="7163"/>
                </a:lnTo>
                <a:lnTo>
                  <a:pt x="26910" y="7128"/>
                </a:lnTo>
                <a:lnTo>
                  <a:pt x="26940" y="7094"/>
                </a:lnTo>
                <a:lnTo>
                  <a:pt x="26971" y="7060"/>
                </a:lnTo>
                <a:lnTo>
                  <a:pt x="27005" y="7027"/>
                </a:lnTo>
                <a:lnTo>
                  <a:pt x="27038" y="6994"/>
                </a:lnTo>
                <a:lnTo>
                  <a:pt x="27071" y="6962"/>
                </a:lnTo>
                <a:lnTo>
                  <a:pt x="27107" y="6933"/>
                </a:lnTo>
                <a:lnTo>
                  <a:pt x="27141" y="6906"/>
                </a:lnTo>
                <a:lnTo>
                  <a:pt x="27176" y="6880"/>
                </a:lnTo>
                <a:lnTo>
                  <a:pt x="27212" y="6854"/>
                </a:lnTo>
                <a:lnTo>
                  <a:pt x="27248" y="6829"/>
                </a:lnTo>
                <a:lnTo>
                  <a:pt x="27285" y="6805"/>
                </a:lnTo>
                <a:lnTo>
                  <a:pt x="27321" y="6782"/>
                </a:lnTo>
                <a:lnTo>
                  <a:pt x="27357" y="6761"/>
                </a:lnTo>
                <a:lnTo>
                  <a:pt x="27395" y="6740"/>
                </a:lnTo>
                <a:lnTo>
                  <a:pt x="27432" y="6719"/>
                </a:lnTo>
                <a:lnTo>
                  <a:pt x="27470" y="6699"/>
                </a:lnTo>
                <a:lnTo>
                  <a:pt x="27508" y="6681"/>
                </a:lnTo>
                <a:lnTo>
                  <a:pt x="27546" y="6663"/>
                </a:lnTo>
                <a:lnTo>
                  <a:pt x="27584" y="6646"/>
                </a:lnTo>
                <a:lnTo>
                  <a:pt x="27623" y="6630"/>
                </a:lnTo>
                <a:lnTo>
                  <a:pt x="27662" y="6615"/>
                </a:lnTo>
                <a:lnTo>
                  <a:pt x="27701" y="6600"/>
                </a:lnTo>
                <a:lnTo>
                  <a:pt x="27741" y="6587"/>
                </a:lnTo>
                <a:lnTo>
                  <a:pt x="27780" y="6573"/>
                </a:lnTo>
                <a:lnTo>
                  <a:pt x="27820" y="6562"/>
                </a:lnTo>
                <a:lnTo>
                  <a:pt x="27859" y="6550"/>
                </a:lnTo>
                <a:lnTo>
                  <a:pt x="27899" y="6540"/>
                </a:lnTo>
                <a:lnTo>
                  <a:pt x="27939" y="6531"/>
                </a:lnTo>
                <a:lnTo>
                  <a:pt x="27980" y="6521"/>
                </a:lnTo>
                <a:lnTo>
                  <a:pt x="28020" y="6514"/>
                </a:lnTo>
                <a:lnTo>
                  <a:pt x="28060" y="6507"/>
                </a:lnTo>
                <a:lnTo>
                  <a:pt x="28101" y="6499"/>
                </a:lnTo>
                <a:lnTo>
                  <a:pt x="28141" y="6494"/>
                </a:lnTo>
                <a:lnTo>
                  <a:pt x="28182" y="6489"/>
                </a:lnTo>
                <a:lnTo>
                  <a:pt x="28223" y="6485"/>
                </a:lnTo>
                <a:lnTo>
                  <a:pt x="28264" y="6482"/>
                </a:lnTo>
                <a:lnTo>
                  <a:pt x="28305" y="6480"/>
                </a:lnTo>
                <a:lnTo>
                  <a:pt x="28345" y="6478"/>
                </a:lnTo>
                <a:lnTo>
                  <a:pt x="28387" y="6477"/>
                </a:lnTo>
                <a:lnTo>
                  <a:pt x="28428" y="6477"/>
                </a:lnTo>
                <a:lnTo>
                  <a:pt x="28468" y="6477"/>
                </a:lnTo>
                <a:lnTo>
                  <a:pt x="28510" y="6479"/>
                </a:lnTo>
                <a:lnTo>
                  <a:pt x="28550" y="6481"/>
                </a:lnTo>
                <a:lnTo>
                  <a:pt x="28592" y="6483"/>
                </a:lnTo>
                <a:lnTo>
                  <a:pt x="28633" y="6486"/>
                </a:lnTo>
                <a:lnTo>
                  <a:pt x="28673" y="6490"/>
                </a:lnTo>
                <a:lnTo>
                  <a:pt x="28715" y="6495"/>
                </a:lnTo>
                <a:lnTo>
                  <a:pt x="28756" y="6501"/>
                </a:lnTo>
                <a:lnTo>
                  <a:pt x="28796" y="6508"/>
                </a:lnTo>
                <a:lnTo>
                  <a:pt x="28837" y="6514"/>
                </a:lnTo>
                <a:lnTo>
                  <a:pt x="28877" y="6522"/>
                </a:lnTo>
                <a:lnTo>
                  <a:pt x="28918" y="6531"/>
                </a:lnTo>
                <a:lnTo>
                  <a:pt x="28959" y="6540"/>
                </a:lnTo>
                <a:lnTo>
                  <a:pt x="28999" y="6549"/>
                </a:lnTo>
                <a:lnTo>
                  <a:pt x="29040" y="6560"/>
                </a:lnTo>
                <a:lnTo>
                  <a:pt x="29079" y="6571"/>
                </a:lnTo>
                <a:lnTo>
                  <a:pt x="29119" y="6584"/>
                </a:lnTo>
                <a:lnTo>
                  <a:pt x="29159" y="6596"/>
                </a:lnTo>
                <a:lnTo>
                  <a:pt x="29199" y="6610"/>
                </a:lnTo>
                <a:lnTo>
                  <a:pt x="29239" y="6623"/>
                </a:lnTo>
                <a:lnTo>
                  <a:pt x="29277" y="6638"/>
                </a:lnTo>
                <a:lnTo>
                  <a:pt x="29317" y="6653"/>
                </a:lnTo>
                <a:lnTo>
                  <a:pt x="29355" y="6669"/>
                </a:lnTo>
                <a:lnTo>
                  <a:pt x="29395" y="6686"/>
                </a:lnTo>
                <a:lnTo>
                  <a:pt x="29432" y="6703"/>
                </a:lnTo>
                <a:lnTo>
                  <a:pt x="29471" y="6721"/>
                </a:lnTo>
                <a:lnTo>
                  <a:pt x="29509" y="6740"/>
                </a:lnTo>
                <a:lnTo>
                  <a:pt x="29547" y="6759"/>
                </a:lnTo>
                <a:lnTo>
                  <a:pt x="29584" y="6778"/>
                </a:lnTo>
                <a:lnTo>
                  <a:pt x="29619" y="6799"/>
                </a:lnTo>
                <a:lnTo>
                  <a:pt x="29652" y="6819"/>
                </a:lnTo>
                <a:lnTo>
                  <a:pt x="29685" y="6841"/>
                </a:lnTo>
                <a:lnTo>
                  <a:pt x="29717" y="6863"/>
                </a:lnTo>
                <a:lnTo>
                  <a:pt x="29750" y="6884"/>
                </a:lnTo>
                <a:lnTo>
                  <a:pt x="29781" y="6906"/>
                </a:lnTo>
                <a:lnTo>
                  <a:pt x="29812" y="6929"/>
                </a:lnTo>
                <a:lnTo>
                  <a:pt x="29842" y="6953"/>
                </a:lnTo>
                <a:lnTo>
                  <a:pt x="29873" y="6977"/>
                </a:lnTo>
                <a:lnTo>
                  <a:pt x="29902" y="7001"/>
                </a:lnTo>
                <a:lnTo>
                  <a:pt x="29931" y="7025"/>
                </a:lnTo>
                <a:lnTo>
                  <a:pt x="29959" y="7050"/>
                </a:lnTo>
                <a:lnTo>
                  <a:pt x="29987" y="7075"/>
                </a:lnTo>
                <a:lnTo>
                  <a:pt x="30014" y="7101"/>
                </a:lnTo>
                <a:lnTo>
                  <a:pt x="30041" y="7127"/>
                </a:lnTo>
                <a:lnTo>
                  <a:pt x="30067" y="7153"/>
                </a:lnTo>
                <a:lnTo>
                  <a:pt x="30118" y="7207"/>
                </a:lnTo>
                <a:lnTo>
                  <a:pt x="30167" y="7261"/>
                </a:lnTo>
                <a:lnTo>
                  <a:pt x="30213" y="7317"/>
                </a:lnTo>
                <a:lnTo>
                  <a:pt x="30258" y="7376"/>
                </a:lnTo>
                <a:lnTo>
                  <a:pt x="30300" y="7434"/>
                </a:lnTo>
                <a:lnTo>
                  <a:pt x="30341" y="7494"/>
                </a:lnTo>
                <a:lnTo>
                  <a:pt x="30379" y="7555"/>
                </a:lnTo>
                <a:lnTo>
                  <a:pt x="30415" y="7617"/>
                </a:lnTo>
                <a:lnTo>
                  <a:pt x="30449" y="7680"/>
                </a:lnTo>
                <a:lnTo>
                  <a:pt x="30482" y="7744"/>
                </a:lnTo>
                <a:lnTo>
                  <a:pt x="30512" y="7809"/>
                </a:lnTo>
                <a:lnTo>
                  <a:pt x="30540" y="7874"/>
                </a:lnTo>
                <a:lnTo>
                  <a:pt x="30566" y="7941"/>
                </a:lnTo>
                <a:lnTo>
                  <a:pt x="30590" y="8007"/>
                </a:lnTo>
                <a:lnTo>
                  <a:pt x="30612" y="8075"/>
                </a:lnTo>
                <a:lnTo>
                  <a:pt x="30632" y="8144"/>
                </a:lnTo>
                <a:lnTo>
                  <a:pt x="30649" y="8212"/>
                </a:lnTo>
                <a:lnTo>
                  <a:pt x="30665" y="8282"/>
                </a:lnTo>
                <a:lnTo>
                  <a:pt x="30678" y="8352"/>
                </a:lnTo>
                <a:lnTo>
                  <a:pt x="30691" y="8423"/>
                </a:lnTo>
                <a:lnTo>
                  <a:pt x="30700" y="8493"/>
                </a:lnTo>
                <a:lnTo>
                  <a:pt x="30709" y="8565"/>
                </a:lnTo>
                <a:lnTo>
                  <a:pt x="30714" y="8636"/>
                </a:lnTo>
                <a:lnTo>
                  <a:pt x="30718" y="8708"/>
                </a:lnTo>
                <a:lnTo>
                  <a:pt x="30720" y="8780"/>
                </a:lnTo>
                <a:lnTo>
                  <a:pt x="30720" y="8853"/>
                </a:lnTo>
                <a:lnTo>
                  <a:pt x="30718" y="8924"/>
                </a:lnTo>
                <a:lnTo>
                  <a:pt x="30714" y="8996"/>
                </a:lnTo>
                <a:lnTo>
                  <a:pt x="30708" y="9068"/>
                </a:lnTo>
                <a:lnTo>
                  <a:pt x="30700" y="9141"/>
                </a:lnTo>
                <a:lnTo>
                  <a:pt x="30690" y="9213"/>
                </a:lnTo>
                <a:lnTo>
                  <a:pt x="30678" y="9284"/>
                </a:lnTo>
                <a:lnTo>
                  <a:pt x="30665" y="9355"/>
                </a:lnTo>
                <a:lnTo>
                  <a:pt x="30649" y="9427"/>
                </a:lnTo>
                <a:lnTo>
                  <a:pt x="30632" y="9498"/>
                </a:lnTo>
                <a:lnTo>
                  <a:pt x="30612" y="9569"/>
                </a:lnTo>
                <a:lnTo>
                  <a:pt x="30590" y="9638"/>
                </a:lnTo>
                <a:lnTo>
                  <a:pt x="30567" y="9708"/>
                </a:lnTo>
                <a:lnTo>
                  <a:pt x="30542" y="9777"/>
                </a:lnTo>
                <a:lnTo>
                  <a:pt x="30515" y="9845"/>
                </a:lnTo>
                <a:lnTo>
                  <a:pt x="30486" y="9913"/>
                </a:lnTo>
                <a:lnTo>
                  <a:pt x="30456" y="9981"/>
                </a:lnTo>
                <a:lnTo>
                  <a:pt x="30422" y="10047"/>
                </a:lnTo>
                <a:lnTo>
                  <a:pt x="30388" y="10113"/>
                </a:lnTo>
                <a:lnTo>
                  <a:pt x="30351" y="10177"/>
                </a:lnTo>
                <a:lnTo>
                  <a:pt x="30313" y="10242"/>
                </a:lnTo>
                <a:lnTo>
                  <a:pt x="30273" y="10304"/>
                </a:lnTo>
                <a:lnTo>
                  <a:pt x="30231" y="10367"/>
                </a:lnTo>
                <a:lnTo>
                  <a:pt x="30187" y="10428"/>
                </a:lnTo>
                <a:lnTo>
                  <a:pt x="30141" y="10488"/>
                </a:lnTo>
                <a:lnTo>
                  <a:pt x="30094" y="10547"/>
                </a:lnTo>
                <a:lnTo>
                  <a:pt x="30044" y="10604"/>
                </a:lnTo>
                <a:lnTo>
                  <a:pt x="29993" y="10660"/>
                </a:lnTo>
                <a:lnTo>
                  <a:pt x="29940" y="10715"/>
                </a:lnTo>
                <a:lnTo>
                  <a:pt x="29886" y="10770"/>
                </a:lnTo>
                <a:lnTo>
                  <a:pt x="29829" y="10822"/>
                </a:lnTo>
                <a:lnTo>
                  <a:pt x="29775" y="10867"/>
                </a:lnTo>
                <a:lnTo>
                  <a:pt x="29719" y="10911"/>
                </a:lnTo>
                <a:lnTo>
                  <a:pt x="29662" y="10953"/>
                </a:lnTo>
                <a:lnTo>
                  <a:pt x="29605" y="10993"/>
                </a:lnTo>
                <a:lnTo>
                  <a:pt x="29548" y="11032"/>
                </a:lnTo>
                <a:lnTo>
                  <a:pt x="29489" y="11068"/>
                </a:lnTo>
                <a:lnTo>
                  <a:pt x="29431" y="11105"/>
                </a:lnTo>
                <a:lnTo>
                  <a:pt x="29372" y="11138"/>
                </a:lnTo>
                <a:lnTo>
                  <a:pt x="29311" y="11170"/>
                </a:lnTo>
                <a:lnTo>
                  <a:pt x="29251" y="11201"/>
                </a:lnTo>
                <a:lnTo>
                  <a:pt x="29191" y="11231"/>
                </a:lnTo>
                <a:lnTo>
                  <a:pt x="29129" y="11259"/>
                </a:lnTo>
                <a:lnTo>
                  <a:pt x="29068" y="11285"/>
                </a:lnTo>
                <a:lnTo>
                  <a:pt x="29005" y="11310"/>
                </a:lnTo>
                <a:lnTo>
                  <a:pt x="28943" y="11333"/>
                </a:lnTo>
                <a:lnTo>
                  <a:pt x="28880" y="11353"/>
                </a:lnTo>
                <a:lnTo>
                  <a:pt x="28817" y="11374"/>
                </a:lnTo>
                <a:lnTo>
                  <a:pt x="28753" y="11392"/>
                </a:lnTo>
                <a:lnTo>
                  <a:pt x="28689" y="11410"/>
                </a:lnTo>
                <a:lnTo>
                  <a:pt x="28625" y="11424"/>
                </a:lnTo>
                <a:lnTo>
                  <a:pt x="28561" y="11439"/>
                </a:lnTo>
                <a:lnTo>
                  <a:pt x="28496" y="11451"/>
                </a:lnTo>
                <a:lnTo>
                  <a:pt x="28431" y="11462"/>
                </a:lnTo>
                <a:lnTo>
                  <a:pt x="28366" y="11471"/>
                </a:lnTo>
                <a:lnTo>
                  <a:pt x="28301" y="11479"/>
                </a:lnTo>
                <a:lnTo>
                  <a:pt x="28236" y="11486"/>
                </a:lnTo>
                <a:lnTo>
                  <a:pt x="28170" y="11490"/>
                </a:lnTo>
                <a:lnTo>
                  <a:pt x="28105" y="11494"/>
                </a:lnTo>
                <a:lnTo>
                  <a:pt x="28039" y="11496"/>
                </a:lnTo>
                <a:lnTo>
                  <a:pt x="27974" y="11496"/>
                </a:lnTo>
                <a:lnTo>
                  <a:pt x="27908" y="11495"/>
                </a:lnTo>
                <a:lnTo>
                  <a:pt x="27843" y="11493"/>
                </a:lnTo>
                <a:lnTo>
                  <a:pt x="27777" y="11489"/>
                </a:lnTo>
                <a:lnTo>
                  <a:pt x="27711" y="11484"/>
                </a:lnTo>
                <a:lnTo>
                  <a:pt x="27646" y="11476"/>
                </a:lnTo>
                <a:lnTo>
                  <a:pt x="27580" y="11468"/>
                </a:lnTo>
                <a:lnTo>
                  <a:pt x="27516" y="11459"/>
                </a:lnTo>
                <a:lnTo>
                  <a:pt x="27450" y="11447"/>
                </a:lnTo>
                <a:lnTo>
                  <a:pt x="27386" y="11435"/>
                </a:lnTo>
                <a:lnTo>
                  <a:pt x="27320" y="11421"/>
                </a:lnTo>
                <a:lnTo>
                  <a:pt x="27255" y="11405"/>
                </a:lnTo>
                <a:lnTo>
                  <a:pt x="27192" y="11389"/>
                </a:lnTo>
                <a:lnTo>
                  <a:pt x="27127" y="11371"/>
                </a:lnTo>
                <a:lnTo>
                  <a:pt x="27064" y="11351"/>
                </a:lnTo>
                <a:lnTo>
                  <a:pt x="27000" y="11331"/>
                </a:lnTo>
                <a:lnTo>
                  <a:pt x="26937" y="11308"/>
                </a:lnTo>
                <a:lnTo>
                  <a:pt x="26874" y="11284"/>
                </a:lnTo>
                <a:lnTo>
                  <a:pt x="26812" y="11259"/>
                </a:lnTo>
                <a:lnTo>
                  <a:pt x="26751" y="11233"/>
                </a:lnTo>
                <a:lnTo>
                  <a:pt x="26689" y="11205"/>
                </a:lnTo>
                <a:lnTo>
                  <a:pt x="26628" y="11175"/>
                </a:lnTo>
                <a:lnTo>
                  <a:pt x="26567" y="11144"/>
                </a:lnTo>
                <a:lnTo>
                  <a:pt x="26507" y="11113"/>
                </a:lnTo>
                <a:lnTo>
                  <a:pt x="26448" y="11080"/>
                </a:lnTo>
                <a:lnTo>
                  <a:pt x="26388" y="11044"/>
                </a:lnTo>
                <a:lnTo>
                  <a:pt x="26330" y="11009"/>
                </a:lnTo>
                <a:lnTo>
                  <a:pt x="26272" y="10971"/>
                </a:lnTo>
                <a:lnTo>
                  <a:pt x="26214" y="10933"/>
                </a:lnTo>
                <a:lnTo>
                  <a:pt x="26158" y="10892"/>
                </a:lnTo>
                <a:lnTo>
                  <a:pt x="26102" y="10852"/>
                </a:lnTo>
                <a:lnTo>
                  <a:pt x="26047" y="10809"/>
                </a:lnTo>
                <a:lnTo>
                  <a:pt x="25992" y="10765"/>
                </a:lnTo>
                <a:lnTo>
                  <a:pt x="25937" y="10720"/>
                </a:lnTo>
                <a:lnTo>
                  <a:pt x="25884" y="10673"/>
                </a:lnTo>
                <a:lnTo>
                  <a:pt x="25840" y="10644"/>
                </a:lnTo>
                <a:lnTo>
                  <a:pt x="25797" y="10618"/>
                </a:lnTo>
                <a:lnTo>
                  <a:pt x="25756" y="10593"/>
                </a:lnTo>
                <a:lnTo>
                  <a:pt x="25718" y="10571"/>
                </a:lnTo>
                <a:lnTo>
                  <a:pt x="25681" y="10551"/>
                </a:lnTo>
                <a:lnTo>
                  <a:pt x="25646" y="10533"/>
                </a:lnTo>
                <a:lnTo>
                  <a:pt x="25613" y="10518"/>
                </a:lnTo>
                <a:lnTo>
                  <a:pt x="25581" y="10503"/>
                </a:lnTo>
                <a:lnTo>
                  <a:pt x="25550" y="10492"/>
                </a:lnTo>
                <a:lnTo>
                  <a:pt x="25521" y="10480"/>
                </a:lnTo>
                <a:lnTo>
                  <a:pt x="25493" y="10472"/>
                </a:lnTo>
                <a:lnTo>
                  <a:pt x="25466" y="10464"/>
                </a:lnTo>
                <a:lnTo>
                  <a:pt x="25440" y="10457"/>
                </a:lnTo>
                <a:lnTo>
                  <a:pt x="25414" y="10452"/>
                </a:lnTo>
                <a:lnTo>
                  <a:pt x="25389" y="10448"/>
                </a:lnTo>
                <a:lnTo>
                  <a:pt x="25364" y="10445"/>
                </a:lnTo>
                <a:lnTo>
                  <a:pt x="3051" y="10445"/>
                </a:lnTo>
                <a:lnTo>
                  <a:pt x="2972" y="10444"/>
                </a:lnTo>
                <a:lnTo>
                  <a:pt x="2894" y="10442"/>
                </a:lnTo>
                <a:lnTo>
                  <a:pt x="2816" y="10437"/>
                </a:lnTo>
                <a:lnTo>
                  <a:pt x="2739" y="10429"/>
                </a:lnTo>
                <a:lnTo>
                  <a:pt x="2662" y="10421"/>
                </a:lnTo>
                <a:lnTo>
                  <a:pt x="2586" y="10411"/>
                </a:lnTo>
                <a:lnTo>
                  <a:pt x="2511" y="10398"/>
                </a:lnTo>
                <a:lnTo>
                  <a:pt x="2436" y="10383"/>
                </a:lnTo>
                <a:lnTo>
                  <a:pt x="2362" y="10367"/>
                </a:lnTo>
                <a:lnTo>
                  <a:pt x="2288" y="10349"/>
                </a:lnTo>
                <a:lnTo>
                  <a:pt x="2215" y="10329"/>
                </a:lnTo>
                <a:lnTo>
                  <a:pt x="2143" y="10309"/>
                </a:lnTo>
                <a:lnTo>
                  <a:pt x="2073" y="10285"/>
                </a:lnTo>
                <a:lnTo>
                  <a:pt x="2002" y="10261"/>
                </a:lnTo>
                <a:lnTo>
                  <a:pt x="1932" y="10234"/>
                </a:lnTo>
                <a:lnTo>
                  <a:pt x="1863" y="10205"/>
                </a:lnTo>
                <a:lnTo>
                  <a:pt x="1795" y="10176"/>
                </a:lnTo>
                <a:lnTo>
                  <a:pt x="1728" y="10144"/>
                </a:lnTo>
                <a:lnTo>
                  <a:pt x="1661" y="10112"/>
                </a:lnTo>
                <a:lnTo>
                  <a:pt x="1597" y="10077"/>
                </a:lnTo>
                <a:lnTo>
                  <a:pt x="1532" y="10041"/>
                </a:lnTo>
                <a:lnTo>
                  <a:pt x="1469" y="10004"/>
                </a:lnTo>
                <a:lnTo>
                  <a:pt x="1406" y="9965"/>
                </a:lnTo>
                <a:lnTo>
                  <a:pt x="1345" y="9924"/>
                </a:lnTo>
                <a:lnTo>
                  <a:pt x="1285" y="9883"/>
                </a:lnTo>
                <a:lnTo>
                  <a:pt x="1225" y="9839"/>
                </a:lnTo>
                <a:lnTo>
                  <a:pt x="1167" y="9794"/>
                </a:lnTo>
                <a:lnTo>
                  <a:pt x="1110" y="9749"/>
                </a:lnTo>
                <a:lnTo>
                  <a:pt x="1055" y="9702"/>
                </a:lnTo>
                <a:lnTo>
                  <a:pt x="999" y="9653"/>
                </a:lnTo>
                <a:lnTo>
                  <a:pt x="945" y="9603"/>
                </a:lnTo>
                <a:lnTo>
                  <a:pt x="893" y="9552"/>
                </a:lnTo>
                <a:lnTo>
                  <a:pt x="842" y="9500"/>
                </a:lnTo>
                <a:lnTo>
                  <a:pt x="792" y="9446"/>
                </a:lnTo>
                <a:lnTo>
                  <a:pt x="743" y="9392"/>
                </a:lnTo>
                <a:lnTo>
                  <a:pt x="696" y="9335"/>
                </a:lnTo>
                <a:lnTo>
                  <a:pt x="651" y="9278"/>
                </a:lnTo>
                <a:lnTo>
                  <a:pt x="606" y="9220"/>
                </a:lnTo>
                <a:lnTo>
                  <a:pt x="562" y="9161"/>
                </a:lnTo>
                <a:lnTo>
                  <a:pt x="521" y="9100"/>
                </a:lnTo>
                <a:lnTo>
                  <a:pt x="480" y="9039"/>
                </a:lnTo>
                <a:lnTo>
                  <a:pt x="441" y="8976"/>
                </a:lnTo>
                <a:lnTo>
                  <a:pt x="404" y="8913"/>
                </a:lnTo>
                <a:lnTo>
                  <a:pt x="367" y="8849"/>
                </a:lnTo>
                <a:lnTo>
                  <a:pt x="333" y="8784"/>
                </a:lnTo>
                <a:lnTo>
                  <a:pt x="301" y="8717"/>
                </a:lnTo>
                <a:lnTo>
                  <a:pt x="270" y="8651"/>
                </a:lnTo>
                <a:lnTo>
                  <a:pt x="239" y="8582"/>
                </a:lnTo>
                <a:lnTo>
                  <a:pt x="211" y="8513"/>
                </a:lnTo>
                <a:lnTo>
                  <a:pt x="185" y="8444"/>
                </a:lnTo>
                <a:lnTo>
                  <a:pt x="160" y="8373"/>
                </a:lnTo>
                <a:lnTo>
                  <a:pt x="136" y="8302"/>
                </a:lnTo>
                <a:lnTo>
                  <a:pt x="116" y="8230"/>
                </a:lnTo>
                <a:lnTo>
                  <a:pt x="96" y="8157"/>
                </a:lnTo>
                <a:lnTo>
                  <a:pt x="78" y="8083"/>
                </a:lnTo>
                <a:lnTo>
                  <a:pt x="61" y="8010"/>
                </a:lnTo>
                <a:lnTo>
                  <a:pt x="47" y="7935"/>
                </a:lnTo>
                <a:lnTo>
                  <a:pt x="34" y="7860"/>
                </a:lnTo>
                <a:lnTo>
                  <a:pt x="24" y="7784"/>
                </a:lnTo>
                <a:lnTo>
                  <a:pt x="16" y="7707"/>
                </a:lnTo>
                <a:lnTo>
                  <a:pt x="8" y="7630"/>
                </a:lnTo>
                <a:lnTo>
                  <a:pt x="4" y="7552"/>
                </a:lnTo>
                <a:lnTo>
                  <a:pt x="1" y="7474"/>
                </a:lnTo>
                <a:lnTo>
                  <a:pt x="0" y="7394"/>
                </a:lnTo>
                <a:lnTo>
                  <a:pt x="0" y="3050"/>
                </a:lnTo>
                <a:lnTo>
                  <a:pt x="1" y="2971"/>
                </a:lnTo>
                <a:lnTo>
                  <a:pt x="4" y="2893"/>
                </a:lnTo>
                <a:lnTo>
                  <a:pt x="8" y="2815"/>
                </a:lnTo>
                <a:lnTo>
                  <a:pt x="16" y="2738"/>
                </a:lnTo>
                <a:lnTo>
                  <a:pt x="24" y="2661"/>
                </a:lnTo>
                <a:lnTo>
                  <a:pt x="34" y="2585"/>
                </a:lnTo>
                <a:lnTo>
                  <a:pt x="47" y="2510"/>
                </a:lnTo>
                <a:lnTo>
                  <a:pt x="61" y="2435"/>
                </a:lnTo>
                <a:lnTo>
                  <a:pt x="78" y="2361"/>
                </a:lnTo>
                <a:lnTo>
                  <a:pt x="96" y="2288"/>
                </a:lnTo>
                <a:lnTo>
                  <a:pt x="116" y="2215"/>
                </a:lnTo>
                <a:lnTo>
                  <a:pt x="136" y="2143"/>
                </a:lnTo>
                <a:lnTo>
                  <a:pt x="160" y="2072"/>
                </a:lnTo>
                <a:lnTo>
                  <a:pt x="185" y="2001"/>
                </a:lnTo>
                <a:lnTo>
                  <a:pt x="211" y="1932"/>
                </a:lnTo>
                <a:lnTo>
                  <a:pt x="239" y="1863"/>
                </a:lnTo>
                <a:lnTo>
                  <a:pt x="270" y="1795"/>
                </a:lnTo>
                <a:lnTo>
                  <a:pt x="301" y="1728"/>
                </a:lnTo>
                <a:lnTo>
                  <a:pt x="333" y="1661"/>
                </a:lnTo>
                <a:lnTo>
                  <a:pt x="367" y="1596"/>
                </a:lnTo>
                <a:lnTo>
                  <a:pt x="404" y="1532"/>
                </a:lnTo>
                <a:lnTo>
                  <a:pt x="441" y="1468"/>
                </a:lnTo>
                <a:lnTo>
                  <a:pt x="480" y="1406"/>
                </a:lnTo>
                <a:lnTo>
                  <a:pt x="521" y="1345"/>
                </a:lnTo>
                <a:lnTo>
                  <a:pt x="562" y="1284"/>
                </a:lnTo>
                <a:lnTo>
                  <a:pt x="606" y="1225"/>
                </a:lnTo>
                <a:lnTo>
                  <a:pt x="651" y="1167"/>
                </a:lnTo>
                <a:lnTo>
                  <a:pt x="696" y="1109"/>
                </a:lnTo>
                <a:lnTo>
                  <a:pt x="743" y="1054"/>
                </a:lnTo>
                <a:lnTo>
                  <a:pt x="792" y="999"/>
                </a:lnTo>
                <a:lnTo>
                  <a:pt x="842" y="946"/>
                </a:lnTo>
                <a:lnTo>
                  <a:pt x="893" y="893"/>
                </a:lnTo>
                <a:lnTo>
                  <a:pt x="945" y="842"/>
                </a:lnTo>
                <a:lnTo>
                  <a:pt x="999" y="792"/>
                </a:lnTo>
                <a:lnTo>
                  <a:pt x="1055" y="744"/>
                </a:lnTo>
                <a:lnTo>
                  <a:pt x="1110" y="696"/>
                </a:lnTo>
                <a:lnTo>
                  <a:pt x="1167" y="650"/>
                </a:lnTo>
                <a:lnTo>
                  <a:pt x="1225" y="606"/>
                </a:lnTo>
                <a:lnTo>
                  <a:pt x="1285" y="563"/>
                </a:lnTo>
                <a:lnTo>
                  <a:pt x="1345" y="520"/>
                </a:lnTo>
                <a:lnTo>
                  <a:pt x="1406" y="481"/>
                </a:lnTo>
                <a:lnTo>
                  <a:pt x="1469" y="441"/>
                </a:lnTo>
                <a:lnTo>
                  <a:pt x="1532" y="404"/>
                </a:lnTo>
                <a:lnTo>
                  <a:pt x="1597" y="368"/>
                </a:lnTo>
                <a:lnTo>
                  <a:pt x="1661" y="334"/>
                </a:lnTo>
                <a:lnTo>
                  <a:pt x="1728" y="301"/>
                </a:lnTo>
                <a:lnTo>
                  <a:pt x="1795" y="270"/>
                </a:lnTo>
                <a:lnTo>
                  <a:pt x="1863" y="239"/>
                </a:lnTo>
                <a:lnTo>
                  <a:pt x="1932" y="211"/>
                </a:lnTo>
                <a:lnTo>
                  <a:pt x="2002" y="185"/>
                </a:lnTo>
                <a:lnTo>
                  <a:pt x="2073" y="160"/>
                </a:lnTo>
                <a:lnTo>
                  <a:pt x="2143" y="137"/>
                </a:lnTo>
                <a:lnTo>
                  <a:pt x="2215" y="116"/>
                </a:lnTo>
                <a:lnTo>
                  <a:pt x="2288" y="96"/>
                </a:lnTo>
                <a:lnTo>
                  <a:pt x="2362" y="78"/>
                </a:lnTo>
                <a:lnTo>
                  <a:pt x="2436" y="61"/>
                </a:lnTo>
                <a:lnTo>
                  <a:pt x="2511" y="48"/>
                </a:lnTo>
                <a:lnTo>
                  <a:pt x="2586" y="35"/>
                </a:lnTo>
                <a:lnTo>
                  <a:pt x="2662" y="24"/>
                </a:lnTo>
                <a:lnTo>
                  <a:pt x="2739" y="16"/>
                </a:lnTo>
                <a:lnTo>
                  <a:pt x="2816" y="8"/>
                </a:lnTo>
                <a:lnTo>
                  <a:pt x="2894" y="4"/>
                </a:lnTo>
                <a:lnTo>
                  <a:pt x="2972" y="1"/>
                </a:lnTo>
                <a:lnTo>
                  <a:pt x="3051" y="0"/>
                </a:lnTo>
                <a:lnTo>
                  <a:pt x="25929" y="0"/>
                </a:lnTo>
                <a:lnTo>
                  <a:pt x="26007" y="1"/>
                </a:lnTo>
                <a:lnTo>
                  <a:pt x="26086" y="4"/>
                </a:lnTo>
                <a:lnTo>
                  <a:pt x="26163" y="8"/>
                </a:lnTo>
                <a:lnTo>
                  <a:pt x="26240" y="16"/>
                </a:lnTo>
                <a:lnTo>
                  <a:pt x="26317" y="24"/>
                </a:lnTo>
                <a:lnTo>
                  <a:pt x="26393" y="35"/>
                </a:lnTo>
                <a:lnTo>
                  <a:pt x="26469" y="48"/>
                </a:lnTo>
                <a:lnTo>
                  <a:pt x="26543" y="61"/>
                </a:lnTo>
                <a:lnTo>
                  <a:pt x="26618" y="78"/>
                </a:lnTo>
                <a:lnTo>
                  <a:pt x="26691" y="96"/>
                </a:lnTo>
                <a:lnTo>
                  <a:pt x="26764" y="116"/>
                </a:lnTo>
                <a:lnTo>
                  <a:pt x="26836" y="137"/>
                </a:lnTo>
                <a:lnTo>
                  <a:pt x="26908" y="160"/>
                </a:lnTo>
                <a:lnTo>
                  <a:pt x="26977" y="185"/>
                </a:lnTo>
                <a:lnTo>
                  <a:pt x="27047" y="211"/>
                </a:lnTo>
                <a:lnTo>
                  <a:pt x="27117" y="239"/>
                </a:lnTo>
                <a:lnTo>
                  <a:pt x="27185" y="270"/>
                </a:lnTo>
                <a:lnTo>
                  <a:pt x="27251" y="301"/>
                </a:lnTo>
                <a:lnTo>
                  <a:pt x="27318" y="334"/>
                </a:lnTo>
                <a:lnTo>
                  <a:pt x="27383" y="368"/>
                </a:lnTo>
                <a:lnTo>
                  <a:pt x="27448" y="404"/>
                </a:lnTo>
                <a:lnTo>
                  <a:pt x="27510" y="441"/>
                </a:lnTo>
                <a:lnTo>
                  <a:pt x="27573" y="481"/>
                </a:lnTo>
                <a:lnTo>
                  <a:pt x="27634" y="520"/>
                </a:lnTo>
                <a:lnTo>
                  <a:pt x="27695" y="563"/>
                </a:lnTo>
                <a:lnTo>
                  <a:pt x="27754" y="606"/>
                </a:lnTo>
                <a:lnTo>
                  <a:pt x="27812" y="650"/>
                </a:lnTo>
                <a:lnTo>
                  <a:pt x="27870" y="696"/>
                </a:lnTo>
                <a:lnTo>
                  <a:pt x="27926" y="744"/>
                </a:lnTo>
                <a:lnTo>
                  <a:pt x="27980" y="792"/>
                </a:lnTo>
                <a:lnTo>
                  <a:pt x="28034" y="842"/>
                </a:lnTo>
                <a:lnTo>
                  <a:pt x="28086" y="893"/>
                </a:lnTo>
                <a:lnTo>
                  <a:pt x="28137" y="946"/>
                </a:lnTo>
                <a:lnTo>
                  <a:pt x="28187" y="999"/>
                </a:lnTo>
                <a:lnTo>
                  <a:pt x="28236" y="1054"/>
                </a:lnTo>
                <a:lnTo>
                  <a:pt x="28283" y="1109"/>
                </a:lnTo>
                <a:lnTo>
                  <a:pt x="28330" y="1167"/>
                </a:lnTo>
                <a:lnTo>
                  <a:pt x="28373" y="1225"/>
                </a:lnTo>
                <a:lnTo>
                  <a:pt x="28417" y="1284"/>
                </a:lnTo>
                <a:lnTo>
                  <a:pt x="28459" y="1345"/>
                </a:lnTo>
                <a:lnTo>
                  <a:pt x="28499" y="1406"/>
                </a:lnTo>
                <a:lnTo>
                  <a:pt x="28538" y="1468"/>
                </a:lnTo>
                <a:lnTo>
                  <a:pt x="28575" y="1532"/>
                </a:lnTo>
                <a:lnTo>
                  <a:pt x="28612" y="1596"/>
                </a:lnTo>
                <a:lnTo>
                  <a:pt x="28646" y="1661"/>
                </a:lnTo>
                <a:lnTo>
                  <a:pt x="28680" y="1728"/>
                </a:lnTo>
                <a:lnTo>
                  <a:pt x="28711" y="1795"/>
                </a:lnTo>
                <a:lnTo>
                  <a:pt x="28740" y="1863"/>
                </a:lnTo>
                <a:lnTo>
                  <a:pt x="28768" y="1932"/>
                </a:lnTo>
                <a:lnTo>
                  <a:pt x="28795" y="2001"/>
                </a:lnTo>
                <a:lnTo>
                  <a:pt x="28820" y="2072"/>
                </a:lnTo>
                <a:lnTo>
                  <a:pt x="28843" y="2143"/>
                </a:lnTo>
                <a:lnTo>
                  <a:pt x="28865" y="2215"/>
                </a:lnTo>
                <a:lnTo>
                  <a:pt x="28884" y="2288"/>
                </a:lnTo>
                <a:lnTo>
                  <a:pt x="28902" y="2361"/>
                </a:lnTo>
                <a:lnTo>
                  <a:pt x="28918" y="2435"/>
                </a:lnTo>
                <a:lnTo>
                  <a:pt x="28933" y="2510"/>
                </a:lnTo>
                <a:lnTo>
                  <a:pt x="28945" y="2585"/>
                </a:lnTo>
                <a:lnTo>
                  <a:pt x="28955" y="2661"/>
                </a:lnTo>
                <a:lnTo>
                  <a:pt x="28965" y="2738"/>
                </a:lnTo>
                <a:lnTo>
                  <a:pt x="28971" y="2815"/>
                </a:lnTo>
                <a:lnTo>
                  <a:pt x="28976" y="2893"/>
                </a:lnTo>
                <a:lnTo>
                  <a:pt x="28979" y="2971"/>
                </a:lnTo>
                <a:lnTo>
                  <a:pt x="28980" y="3050"/>
                </a:lnTo>
                <a:lnTo>
                  <a:pt x="28980" y="5222"/>
                </a:lnTo>
                <a:lnTo>
                  <a:pt x="28979" y="5273"/>
                </a:lnTo>
                <a:lnTo>
                  <a:pt x="28978" y="5323"/>
                </a:lnTo>
                <a:lnTo>
                  <a:pt x="28974" y="5373"/>
                </a:lnTo>
                <a:lnTo>
                  <a:pt x="28969" y="5422"/>
                </a:lnTo>
                <a:lnTo>
                  <a:pt x="28965" y="5447"/>
                </a:lnTo>
                <a:lnTo>
                  <a:pt x="28961" y="5471"/>
                </a:lnTo>
                <a:lnTo>
                  <a:pt x="28955" y="5495"/>
                </a:lnTo>
                <a:lnTo>
                  <a:pt x="28950" y="5518"/>
                </a:lnTo>
                <a:lnTo>
                  <a:pt x="28943" y="5542"/>
                </a:lnTo>
                <a:lnTo>
                  <a:pt x="28936" y="5565"/>
                </a:lnTo>
                <a:lnTo>
                  <a:pt x="28927" y="5588"/>
                </a:lnTo>
                <a:lnTo>
                  <a:pt x="28918" y="5610"/>
                </a:lnTo>
                <a:lnTo>
                  <a:pt x="28825" y="5605"/>
                </a:lnTo>
                <a:lnTo>
                  <a:pt x="28733" y="5603"/>
                </a:lnTo>
                <a:lnTo>
                  <a:pt x="28640" y="5603"/>
                </a:lnTo>
                <a:lnTo>
                  <a:pt x="28548" y="5605"/>
                </a:lnTo>
                <a:lnTo>
                  <a:pt x="28456" y="5610"/>
                </a:lnTo>
                <a:lnTo>
                  <a:pt x="28364" y="5617"/>
                </a:lnTo>
                <a:lnTo>
                  <a:pt x="28274" y="5625"/>
                </a:lnTo>
                <a:lnTo>
                  <a:pt x="28183" y="5637"/>
                </a:lnTo>
                <a:lnTo>
                  <a:pt x="28092" y="5649"/>
                </a:lnTo>
                <a:lnTo>
                  <a:pt x="28003" y="5665"/>
                </a:lnTo>
                <a:lnTo>
                  <a:pt x="27913" y="5682"/>
                </a:lnTo>
                <a:lnTo>
                  <a:pt x="27825" y="5702"/>
                </a:lnTo>
                <a:lnTo>
                  <a:pt x="27737" y="5725"/>
                </a:lnTo>
                <a:lnTo>
                  <a:pt x="27650" y="5749"/>
                </a:lnTo>
                <a:lnTo>
                  <a:pt x="27564" y="5776"/>
                </a:lnTo>
                <a:lnTo>
                  <a:pt x="27478" y="5805"/>
                </a:lnTo>
                <a:lnTo>
                  <a:pt x="27437" y="5821"/>
                </a:lnTo>
                <a:lnTo>
                  <a:pt x="27394" y="5836"/>
                </a:lnTo>
                <a:lnTo>
                  <a:pt x="27352" y="5853"/>
                </a:lnTo>
                <a:lnTo>
                  <a:pt x="27311" y="5870"/>
                </a:lnTo>
                <a:lnTo>
                  <a:pt x="27269" y="5887"/>
                </a:lnTo>
                <a:lnTo>
                  <a:pt x="27228" y="5906"/>
                </a:lnTo>
                <a:lnTo>
                  <a:pt x="27187" y="5925"/>
                </a:lnTo>
                <a:lnTo>
                  <a:pt x="27147" y="5945"/>
                </a:lnTo>
                <a:lnTo>
                  <a:pt x="27107" y="5964"/>
                </a:lnTo>
                <a:lnTo>
                  <a:pt x="27066" y="5985"/>
                </a:lnTo>
                <a:lnTo>
                  <a:pt x="27026" y="6007"/>
                </a:lnTo>
                <a:lnTo>
                  <a:pt x="26988" y="6029"/>
                </a:lnTo>
                <a:lnTo>
                  <a:pt x="26948" y="6051"/>
                </a:lnTo>
                <a:lnTo>
                  <a:pt x="26910" y="6075"/>
                </a:lnTo>
                <a:lnTo>
                  <a:pt x="26871" y="6098"/>
                </a:lnTo>
                <a:lnTo>
                  <a:pt x="26833" y="6123"/>
                </a:lnTo>
                <a:lnTo>
                  <a:pt x="26795" y="6148"/>
                </a:lnTo>
                <a:lnTo>
                  <a:pt x="26758" y="6173"/>
                </a:lnTo>
                <a:lnTo>
                  <a:pt x="26721" y="6199"/>
                </a:lnTo>
                <a:lnTo>
                  <a:pt x="26684" y="6226"/>
                </a:lnTo>
                <a:lnTo>
                  <a:pt x="26648" y="6253"/>
                </a:lnTo>
                <a:lnTo>
                  <a:pt x="26612" y="6281"/>
                </a:lnTo>
                <a:lnTo>
                  <a:pt x="26577" y="6309"/>
                </a:lnTo>
                <a:lnTo>
                  <a:pt x="26541" y="6338"/>
                </a:lnTo>
                <a:lnTo>
                  <a:pt x="26507" y="6368"/>
                </a:lnTo>
                <a:lnTo>
                  <a:pt x="26473" y="6398"/>
                </a:lnTo>
                <a:lnTo>
                  <a:pt x="26438" y="6430"/>
                </a:lnTo>
                <a:lnTo>
                  <a:pt x="26405" y="6462"/>
                </a:lnTo>
                <a:lnTo>
                  <a:pt x="26372" y="6494"/>
                </a:lnTo>
                <a:lnTo>
                  <a:pt x="26339" y="6526"/>
                </a:lnTo>
                <a:lnTo>
                  <a:pt x="26307" y="6560"/>
                </a:lnTo>
                <a:lnTo>
                  <a:pt x="26275" y="6594"/>
                </a:lnTo>
                <a:lnTo>
                  <a:pt x="26232" y="6643"/>
                </a:lnTo>
                <a:lnTo>
                  <a:pt x="26191" y="6694"/>
                </a:lnTo>
                <a:lnTo>
                  <a:pt x="26152" y="6744"/>
                </a:lnTo>
                <a:lnTo>
                  <a:pt x="26113" y="6796"/>
                </a:lnTo>
                <a:lnTo>
                  <a:pt x="26076" y="6848"/>
                </a:lnTo>
                <a:lnTo>
                  <a:pt x="26041" y="6901"/>
                </a:lnTo>
                <a:lnTo>
                  <a:pt x="26006" y="6954"/>
                </a:lnTo>
                <a:lnTo>
                  <a:pt x="25973" y="7008"/>
                </a:lnTo>
                <a:lnTo>
                  <a:pt x="25942" y="7063"/>
                </a:lnTo>
                <a:lnTo>
                  <a:pt x="25911" y="7119"/>
                </a:lnTo>
                <a:lnTo>
                  <a:pt x="25882" y="7174"/>
                </a:lnTo>
                <a:lnTo>
                  <a:pt x="25855" y="7231"/>
                </a:lnTo>
                <a:lnTo>
                  <a:pt x="25829" y="7287"/>
                </a:lnTo>
                <a:lnTo>
                  <a:pt x="25804" y="7344"/>
                </a:lnTo>
                <a:lnTo>
                  <a:pt x="25780" y="7403"/>
                </a:lnTo>
                <a:lnTo>
                  <a:pt x="25758" y="7461"/>
                </a:lnTo>
                <a:lnTo>
                  <a:pt x="25738" y="7519"/>
                </a:lnTo>
                <a:lnTo>
                  <a:pt x="25719" y="7578"/>
                </a:lnTo>
                <a:lnTo>
                  <a:pt x="25701" y="7637"/>
                </a:lnTo>
                <a:lnTo>
                  <a:pt x="25684" y="7697"/>
                </a:lnTo>
                <a:lnTo>
                  <a:pt x="25669" y="7757"/>
                </a:lnTo>
                <a:lnTo>
                  <a:pt x="25655" y="7817"/>
                </a:lnTo>
                <a:lnTo>
                  <a:pt x="25643" y="7877"/>
                </a:lnTo>
                <a:lnTo>
                  <a:pt x="25631" y="7938"/>
                </a:lnTo>
                <a:lnTo>
                  <a:pt x="25622" y="7998"/>
                </a:lnTo>
                <a:lnTo>
                  <a:pt x="25614" y="8058"/>
                </a:lnTo>
                <a:lnTo>
                  <a:pt x="25606" y="8120"/>
                </a:lnTo>
                <a:lnTo>
                  <a:pt x="25601" y="8180"/>
                </a:lnTo>
                <a:lnTo>
                  <a:pt x="25597" y="8242"/>
                </a:lnTo>
                <a:lnTo>
                  <a:pt x="25595" y="8303"/>
                </a:lnTo>
                <a:lnTo>
                  <a:pt x="25593" y="8363"/>
                </a:lnTo>
                <a:lnTo>
                  <a:pt x="25593" y="8425"/>
                </a:lnTo>
                <a:lnTo>
                  <a:pt x="25595" y="8486"/>
                </a:lnTo>
                <a:lnTo>
                  <a:pt x="25597" y="8547"/>
                </a:lnTo>
                <a:lnTo>
                  <a:pt x="25601" y="8608"/>
                </a:lnTo>
                <a:lnTo>
                  <a:pt x="25607" y="8668"/>
                </a:lnTo>
                <a:lnTo>
                  <a:pt x="25614" y="8729"/>
                </a:lnTo>
                <a:lnTo>
                  <a:pt x="25622" y="8789"/>
                </a:lnTo>
                <a:lnTo>
                  <a:pt x="25632" y="8849"/>
                </a:lnTo>
                <a:lnTo>
                  <a:pt x="25644" y="8910"/>
                </a:lnTo>
                <a:lnTo>
                  <a:pt x="25656" y="8969"/>
                </a:lnTo>
                <a:lnTo>
                  <a:pt x="25670" y="9028"/>
                </a:lnTo>
                <a:lnTo>
                  <a:pt x="25686" y="9088"/>
                </a:lnTo>
                <a:lnTo>
                  <a:pt x="25702" y="9146"/>
                </a:lnTo>
                <a:lnTo>
                  <a:pt x="25721" y="9204"/>
                </a:lnTo>
                <a:lnTo>
                  <a:pt x="25740" y="9263"/>
                </a:lnTo>
                <a:lnTo>
                  <a:pt x="25762" y="9320"/>
                </a:lnTo>
                <a:lnTo>
                  <a:pt x="25783" y="9377"/>
                </a:lnTo>
                <a:lnTo>
                  <a:pt x="25807" y="9434"/>
                </a:lnTo>
                <a:lnTo>
                  <a:pt x="25832" y="9490"/>
                </a:lnTo>
                <a:lnTo>
                  <a:pt x="25859" y="9546"/>
                </a:lnTo>
                <a:lnTo>
                  <a:pt x="25888" y="9601"/>
                </a:lnTo>
                <a:lnTo>
                  <a:pt x="25917" y="9655"/>
                </a:lnTo>
                <a:lnTo>
                  <a:pt x="25948" y="9709"/>
                </a:lnTo>
                <a:lnTo>
                  <a:pt x="25980" y="9762"/>
                </a:lnTo>
                <a:lnTo>
                  <a:pt x="26015" y="9815"/>
                </a:lnTo>
                <a:lnTo>
                  <a:pt x="26050" y="9867"/>
                </a:lnTo>
                <a:lnTo>
                  <a:pt x="26086" y="9918"/>
                </a:lnTo>
                <a:lnTo>
                  <a:pt x="26124" y="9969"/>
                </a:lnTo>
                <a:lnTo>
                  <a:pt x="26163" y="10018"/>
                </a:lnTo>
                <a:lnTo>
                  <a:pt x="26205" y="10067"/>
                </a:lnTo>
                <a:lnTo>
                  <a:pt x="26247" y="10116"/>
                </a:lnTo>
                <a:lnTo>
                  <a:pt x="26290" y="10163"/>
                </a:lnTo>
                <a:lnTo>
                  <a:pt x="26336" y="10210"/>
                </a:lnTo>
                <a:lnTo>
                  <a:pt x="26383" y="10254"/>
                </a:lnTo>
                <a:lnTo>
                  <a:pt x="26430" y="10298"/>
                </a:lnTo>
                <a:lnTo>
                  <a:pt x="26479" y="10340"/>
                </a:lnTo>
                <a:lnTo>
                  <a:pt x="26528" y="10380"/>
                </a:lnTo>
                <a:lnTo>
                  <a:pt x="26579" y="10419"/>
                </a:lnTo>
                <a:lnTo>
                  <a:pt x="26630" y="10456"/>
                </a:lnTo>
                <a:lnTo>
                  <a:pt x="26682" y="10492"/>
                </a:lnTo>
                <a:lnTo>
                  <a:pt x="26735" y="10525"/>
                </a:lnTo>
                <a:lnTo>
                  <a:pt x="26788" y="10557"/>
                </a:lnTo>
                <a:lnTo>
                  <a:pt x="26843" y="10588"/>
                </a:lnTo>
                <a:lnTo>
                  <a:pt x="26897" y="10618"/>
                </a:lnTo>
                <a:lnTo>
                  <a:pt x="26954" y="10645"/>
                </a:lnTo>
                <a:lnTo>
                  <a:pt x="27010" y="10671"/>
                </a:lnTo>
                <a:lnTo>
                  <a:pt x="27067" y="10695"/>
                </a:lnTo>
                <a:lnTo>
                  <a:pt x="27124" y="10718"/>
                </a:lnTo>
                <a:lnTo>
                  <a:pt x="27182" y="10738"/>
                </a:lnTo>
                <a:lnTo>
                  <a:pt x="27240" y="10758"/>
                </a:lnTo>
                <a:lnTo>
                  <a:pt x="27298" y="10776"/>
                </a:lnTo>
                <a:lnTo>
                  <a:pt x="27357" y="10792"/>
                </a:lnTo>
                <a:lnTo>
                  <a:pt x="27417" y="10807"/>
                </a:lnTo>
                <a:lnTo>
                  <a:pt x="27476" y="10821"/>
                </a:lnTo>
                <a:lnTo>
                  <a:pt x="27535" y="10832"/>
                </a:lnTo>
                <a:lnTo>
                  <a:pt x="27596" y="10841"/>
                </a:lnTo>
                <a:lnTo>
                  <a:pt x="27655" y="10850"/>
                </a:lnTo>
                <a:lnTo>
                  <a:pt x="27716" y="10857"/>
                </a:lnTo>
                <a:lnTo>
                  <a:pt x="27776" y="10862"/>
                </a:lnTo>
                <a:lnTo>
                  <a:pt x="27836" y="10865"/>
                </a:lnTo>
                <a:lnTo>
                  <a:pt x="27897" y="10867"/>
                </a:lnTo>
                <a:lnTo>
                  <a:pt x="27956" y="10868"/>
                </a:lnTo>
                <a:lnTo>
                  <a:pt x="28016" y="10867"/>
                </a:lnTo>
                <a:lnTo>
                  <a:pt x="28077" y="10864"/>
                </a:lnTo>
                <a:lnTo>
                  <a:pt x="28136" y="10860"/>
                </a:lnTo>
                <a:lnTo>
                  <a:pt x="28195" y="10854"/>
                </a:lnTo>
                <a:lnTo>
                  <a:pt x="28255" y="10847"/>
                </a:lnTo>
                <a:lnTo>
                  <a:pt x="28314" y="10838"/>
                </a:lnTo>
                <a:lnTo>
                  <a:pt x="28372" y="10828"/>
                </a:lnTo>
                <a:lnTo>
                  <a:pt x="28431" y="10815"/>
                </a:lnTo>
                <a:lnTo>
                  <a:pt x="28488" y="10802"/>
                </a:lnTo>
                <a:lnTo>
                  <a:pt x="28545" y="10786"/>
                </a:lnTo>
                <a:lnTo>
                  <a:pt x="28603" y="10770"/>
                </a:lnTo>
                <a:lnTo>
                  <a:pt x="28659" y="10752"/>
                </a:lnTo>
                <a:lnTo>
                  <a:pt x="28714" y="10732"/>
                </a:lnTo>
                <a:lnTo>
                  <a:pt x="28769" y="10710"/>
                </a:lnTo>
                <a:lnTo>
                  <a:pt x="28823" y="10687"/>
                </a:lnTo>
                <a:lnTo>
                  <a:pt x="28877" y="10662"/>
                </a:lnTo>
                <a:lnTo>
                  <a:pt x="28930" y="10636"/>
                </a:lnTo>
                <a:lnTo>
                  <a:pt x="28983" y="10609"/>
                </a:lnTo>
                <a:lnTo>
                  <a:pt x="29034" y="10580"/>
                </a:lnTo>
                <a:lnTo>
                  <a:pt x="29083" y="10549"/>
                </a:lnTo>
                <a:lnTo>
                  <a:pt x="29133" y="10517"/>
                </a:lnTo>
                <a:lnTo>
                  <a:pt x="29181" y="10482"/>
                </a:lnTo>
                <a:lnTo>
                  <a:pt x="29229" y="10447"/>
                </a:lnTo>
                <a:lnTo>
                  <a:pt x="29276" y="10411"/>
                </a:lnTo>
                <a:lnTo>
                  <a:pt x="29321" y="10372"/>
                </a:lnTo>
                <a:lnTo>
                  <a:pt x="29366" y="10332"/>
                </a:lnTo>
                <a:lnTo>
                  <a:pt x="29408" y="10291"/>
                </a:lnTo>
                <a:lnTo>
                  <a:pt x="29450" y="10247"/>
                </a:lnTo>
                <a:lnTo>
                  <a:pt x="29491" y="10202"/>
                </a:lnTo>
                <a:lnTo>
                  <a:pt x="29530" y="10157"/>
                </a:lnTo>
                <a:lnTo>
                  <a:pt x="29569" y="10109"/>
                </a:lnTo>
                <a:lnTo>
                  <a:pt x="29605" y="10060"/>
                </a:lnTo>
                <a:lnTo>
                  <a:pt x="29640" y="10009"/>
                </a:lnTo>
                <a:lnTo>
                  <a:pt x="29674" y="9957"/>
                </a:lnTo>
                <a:lnTo>
                  <a:pt x="29707" y="9903"/>
                </a:lnTo>
                <a:lnTo>
                  <a:pt x="29727" y="9868"/>
                </a:lnTo>
                <a:lnTo>
                  <a:pt x="29746" y="9833"/>
                </a:lnTo>
                <a:lnTo>
                  <a:pt x="29764" y="9798"/>
                </a:lnTo>
                <a:lnTo>
                  <a:pt x="29783" y="9761"/>
                </a:lnTo>
                <a:lnTo>
                  <a:pt x="29800" y="9726"/>
                </a:lnTo>
                <a:lnTo>
                  <a:pt x="29817" y="9688"/>
                </a:lnTo>
                <a:lnTo>
                  <a:pt x="29833" y="9652"/>
                </a:lnTo>
                <a:lnTo>
                  <a:pt x="29850" y="9614"/>
                </a:lnTo>
                <a:lnTo>
                  <a:pt x="29864" y="9577"/>
                </a:lnTo>
                <a:lnTo>
                  <a:pt x="29879" y="9538"/>
                </a:lnTo>
                <a:lnTo>
                  <a:pt x="29893" y="9501"/>
                </a:lnTo>
                <a:lnTo>
                  <a:pt x="29906" y="9462"/>
                </a:lnTo>
                <a:lnTo>
                  <a:pt x="29918" y="9424"/>
                </a:lnTo>
                <a:lnTo>
                  <a:pt x="29931" y="9384"/>
                </a:lnTo>
                <a:lnTo>
                  <a:pt x="29942" y="9346"/>
                </a:lnTo>
                <a:lnTo>
                  <a:pt x="29953" y="9306"/>
                </a:lnTo>
                <a:lnTo>
                  <a:pt x="29962" y="9267"/>
                </a:lnTo>
                <a:lnTo>
                  <a:pt x="29971" y="9227"/>
                </a:lnTo>
                <a:lnTo>
                  <a:pt x="29980" y="9188"/>
                </a:lnTo>
                <a:lnTo>
                  <a:pt x="29988" y="9147"/>
                </a:lnTo>
                <a:lnTo>
                  <a:pt x="29994" y="9108"/>
                </a:lnTo>
                <a:lnTo>
                  <a:pt x="30001" y="9068"/>
                </a:lnTo>
                <a:lnTo>
                  <a:pt x="30006" y="9027"/>
                </a:lnTo>
                <a:lnTo>
                  <a:pt x="30011" y="8988"/>
                </a:lnTo>
                <a:lnTo>
                  <a:pt x="30015" y="8947"/>
                </a:lnTo>
                <a:lnTo>
                  <a:pt x="30018" y="8908"/>
                </a:lnTo>
                <a:lnTo>
                  <a:pt x="30020" y="8867"/>
                </a:lnTo>
                <a:lnTo>
                  <a:pt x="30021" y="8827"/>
                </a:lnTo>
                <a:lnTo>
                  <a:pt x="30023" y="8787"/>
                </a:lnTo>
                <a:lnTo>
                  <a:pt x="30023" y="8747"/>
                </a:lnTo>
                <a:lnTo>
                  <a:pt x="30021" y="8707"/>
                </a:lnTo>
                <a:lnTo>
                  <a:pt x="30019" y="8667"/>
                </a:lnTo>
                <a:lnTo>
                  <a:pt x="30017" y="8628"/>
                </a:lnTo>
                <a:lnTo>
                  <a:pt x="30013" y="8588"/>
                </a:lnTo>
                <a:lnTo>
                  <a:pt x="30009" y="8549"/>
                </a:lnTo>
                <a:lnTo>
                  <a:pt x="30004" y="8509"/>
                </a:lnTo>
                <a:lnTo>
                  <a:pt x="29998" y="8471"/>
                </a:lnTo>
                <a:lnTo>
                  <a:pt x="29990" y="8432"/>
                </a:lnTo>
                <a:lnTo>
                  <a:pt x="29982" y="8394"/>
                </a:lnTo>
                <a:lnTo>
                  <a:pt x="29974" y="8355"/>
                </a:lnTo>
                <a:lnTo>
                  <a:pt x="29963" y="8317"/>
                </a:lnTo>
                <a:lnTo>
                  <a:pt x="29953" y="8279"/>
                </a:lnTo>
                <a:lnTo>
                  <a:pt x="29941" y="8242"/>
                </a:lnTo>
                <a:lnTo>
                  <a:pt x="29928" y="8204"/>
                </a:lnTo>
                <a:lnTo>
                  <a:pt x="29914" y="8168"/>
                </a:lnTo>
                <a:lnTo>
                  <a:pt x="29900" y="8130"/>
                </a:lnTo>
                <a:lnTo>
                  <a:pt x="29884" y="8095"/>
                </a:lnTo>
                <a:lnTo>
                  <a:pt x="29867" y="8058"/>
                </a:lnTo>
                <a:lnTo>
                  <a:pt x="29850" y="8023"/>
                </a:lnTo>
                <a:lnTo>
                  <a:pt x="29831" y="7989"/>
                </a:lnTo>
                <a:lnTo>
                  <a:pt x="29811" y="7954"/>
                </a:lnTo>
                <a:lnTo>
                  <a:pt x="29790" y="7920"/>
                </a:lnTo>
                <a:lnTo>
                  <a:pt x="29767" y="7887"/>
                </a:lnTo>
                <a:lnTo>
                  <a:pt x="29745" y="7853"/>
                </a:lnTo>
                <a:lnTo>
                  <a:pt x="29721" y="7821"/>
                </a:lnTo>
                <a:lnTo>
                  <a:pt x="29696" y="7789"/>
                </a:lnTo>
                <a:lnTo>
                  <a:pt x="29670" y="7758"/>
                </a:lnTo>
                <a:lnTo>
                  <a:pt x="29643" y="7726"/>
                </a:lnTo>
                <a:lnTo>
                  <a:pt x="29613" y="7696"/>
                </a:lnTo>
                <a:lnTo>
                  <a:pt x="29584" y="7666"/>
                </a:lnTo>
                <a:lnTo>
                  <a:pt x="29553" y="7637"/>
                </a:lnTo>
                <a:lnTo>
                  <a:pt x="29522" y="7609"/>
                </a:lnTo>
                <a:lnTo>
                  <a:pt x="29488" y="7581"/>
                </a:lnTo>
                <a:lnTo>
                  <a:pt x="29454" y="7554"/>
                </a:lnTo>
                <a:lnTo>
                  <a:pt x="29417" y="7517"/>
                </a:lnTo>
                <a:lnTo>
                  <a:pt x="29384" y="7487"/>
                </a:lnTo>
                <a:lnTo>
                  <a:pt x="29355" y="7461"/>
                </a:lnTo>
                <a:lnTo>
                  <a:pt x="29331" y="7439"/>
                </a:lnTo>
                <a:lnTo>
                  <a:pt x="29297" y="7412"/>
                </a:lnTo>
                <a:lnTo>
                  <a:pt x="29285" y="7403"/>
                </a:lnTo>
                <a:close/>
              </a:path>
            </a:pathLst>
          </a:custGeom>
          <a:solidFill>
            <a:srgbClr val="47BAB8"/>
          </a:solidFill>
          <a:ln w="38100">
            <a:solidFill>
              <a:schemeClr val="bg1"/>
            </a:solidFill>
          </a:ln>
          <a:effectLst>
            <a:outerShdw blurRad="57150" dist="19050" dir="5400000" algn="ctr" rotWithShape="0">
              <a:srgbClr val="000000">
                <a:alpha val="63000"/>
              </a:srgbClr>
            </a:outerShdw>
          </a:effectLst>
        </p:spPr>
        <p:txBody>
          <a:bodyPr rIns="378000" anchor="ctr">
            <a:normAutofit/>
          </a:bodyPr>
          <a:lstStyle/>
          <a:p>
            <a:pPr algn="ctr" defTabSz="1371600">
              <a:defRPr/>
            </a:pPr>
            <a:r>
              <a:rPr lang="en-US" altLang="zh-CN" sz="3000" kern="0">
                <a:solidFill>
                  <a:srgbClr val="FFFFFF"/>
                </a:solidFill>
                <a:latin typeface="#9Slide03 AllRoundGothic" panose="020B0703020202020104" pitchFamily="34" charset="0"/>
                <a:ea typeface="微软雅黑"/>
                <a:cs typeface="+mn-ea"/>
                <a:sym typeface="+mn-lt"/>
              </a:rPr>
              <a:t>Câu 22</a:t>
            </a:r>
            <a:endParaRPr lang="zh-CN" altLang="en-US" sz="3000" kern="0" dirty="0">
              <a:solidFill>
                <a:srgbClr val="FFFFFF"/>
              </a:solidFill>
              <a:latin typeface="#9Slide03 AllRoundGothic" panose="020B0703020202020104" pitchFamily="34" charset="0"/>
              <a:ea typeface="微软雅黑"/>
              <a:cs typeface="+mn-ea"/>
              <a:sym typeface="+mn-lt"/>
            </a:endParaRPr>
          </a:p>
        </p:txBody>
      </p:sp>
      <p:sp>
        <p:nvSpPr>
          <p:cNvPr id="16" name="MH_Text_1" descr="n23 Fb Tran Manh Tung">
            <a:extLst>
              <a:ext uri="{FF2B5EF4-FFF2-40B4-BE49-F238E27FC236}">
                <a16:creationId xmlns:a16="http://schemas.microsoft.com/office/drawing/2014/main" id="{38AEE490-35B7-BC2C-1114-ACA9A8441A2C}"/>
              </a:ext>
            </a:extLst>
          </p:cNvPr>
          <p:cNvSpPr txBox="1">
            <a:spLocks noChangeArrowheads="1"/>
          </p:cNvSpPr>
          <p:nvPr>
            <p:custDataLst>
              <p:tags r:id="rId3"/>
            </p:custDataLst>
          </p:nvPr>
        </p:nvSpPr>
        <p:spPr bwMode="auto">
          <a:xfrm>
            <a:off x="3446842" y="2297012"/>
            <a:ext cx="12555158" cy="101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just" defTabSz="1828755"/>
            <a:r>
              <a:rPr lang="en-US" sz="2800"/>
              <a:t>Các em hãy làm rõ: sử dụng các nguồn phóng xạ và các thiết bị hạt nhân trong </a:t>
            </a:r>
            <a:r>
              <a:rPr lang="en-US" sz="2800" b="1"/>
              <a:t>công nghiệp</a:t>
            </a:r>
            <a:r>
              <a:rPr lang="en-US" sz="2800"/>
              <a:t> và </a:t>
            </a:r>
            <a:r>
              <a:rPr lang="en-US" sz="2800" b="1"/>
              <a:t>nghiên cứu ô nhiễm môi trường</a:t>
            </a:r>
            <a:r>
              <a:rPr lang="en-US" sz="2800"/>
              <a:t> như thế nào?</a:t>
            </a:r>
            <a:endParaRPr lang="zh-CN" altLang="en-US" sz="2800" kern="0" dirty="0">
              <a:solidFill>
                <a:prstClr val="black">
                  <a:lumMod val="75000"/>
                  <a:lumOff val="25000"/>
                </a:prstClr>
              </a:solidFill>
              <a:ea typeface="微软雅黑"/>
              <a:cs typeface="Calibri" panose="020F0502020204030204" pitchFamily="34" charset="0"/>
              <a:sym typeface="+mn-lt"/>
            </a:endParaRPr>
          </a:p>
        </p:txBody>
      </p:sp>
      <p:sp>
        <p:nvSpPr>
          <p:cNvPr id="2" name="MH_Other_5" descr="n23 Fb Tran Manh Tung">
            <a:extLst>
              <a:ext uri="{FF2B5EF4-FFF2-40B4-BE49-F238E27FC236}">
                <a16:creationId xmlns:a16="http://schemas.microsoft.com/office/drawing/2014/main" id="{F15B6D15-C60E-5DFD-3471-B2FCD1B58267}"/>
              </a:ext>
            </a:extLst>
          </p:cNvPr>
          <p:cNvSpPr>
            <a:spLocks noChangeArrowheads="1"/>
          </p:cNvSpPr>
          <p:nvPr>
            <p:custDataLst>
              <p:tags r:id="rId4"/>
            </p:custDataLst>
          </p:nvPr>
        </p:nvSpPr>
        <p:spPr bwMode="auto">
          <a:xfrm rot="1805303" flipH="1">
            <a:off x="1405753" y="720126"/>
            <a:ext cx="1172424" cy="1010529"/>
          </a:xfrm>
          <a:prstGeom prst="triangle">
            <a:avLst>
              <a:gd name="adj" fmla="val 50000"/>
            </a:avLst>
          </a:prstGeom>
          <a:solidFill>
            <a:srgbClr val="FFC305">
              <a:lumMod val="40000"/>
              <a:lumOff val="60000"/>
            </a:srgbClr>
          </a:solidFill>
          <a:ln>
            <a:noFill/>
          </a:ln>
        </p:spPr>
        <p:txBody>
          <a:bodyPr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just" defTabSz="1371600">
              <a:lnSpc>
                <a:spcPct val="130000"/>
              </a:lnSpc>
              <a:defRPr/>
            </a:pPr>
            <a:endParaRPr lang="zh-CN" altLang="en-US" sz="2700" kern="0">
              <a:solidFill>
                <a:srgbClr val="FFFFFF"/>
              </a:solidFill>
              <a:latin typeface="微软雅黑"/>
              <a:ea typeface="微软雅黑"/>
              <a:cs typeface="+mn-ea"/>
              <a:sym typeface="+mn-lt"/>
            </a:endParaRPr>
          </a:p>
        </p:txBody>
      </p:sp>
      <p:sp>
        <p:nvSpPr>
          <p:cNvPr id="18" name="MH_Other_6" descr="n23 Fb Tran Manh Tung">
            <a:extLst>
              <a:ext uri="{FF2B5EF4-FFF2-40B4-BE49-F238E27FC236}">
                <a16:creationId xmlns:a16="http://schemas.microsoft.com/office/drawing/2014/main" id="{2A3C7E10-0D2C-00C3-11B5-7B2169E7FFE6}"/>
              </a:ext>
            </a:extLst>
          </p:cNvPr>
          <p:cNvSpPr>
            <a:spLocks/>
          </p:cNvSpPr>
          <p:nvPr>
            <p:custDataLst>
              <p:tags r:id="rId5"/>
            </p:custDataLst>
          </p:nvPr>
        </p:nvSpPr>
        <p:spPr bwMode="auto">
          <a:xfrm>
            <a:off x="484006" y="200500"/>
            <a:ext cx="1558878" cy="1796498"/>
          </a:xfrm>
          <a:custGeom>
            <a:avLst/>
            <a:gdLst>
              <a:gd name="T0" fmla="*/ 477 w 1030516"/>
              <a:gd name="T1" fmla="*/ 0 h 1186577"/>
              <a:gd name="T2" fmla="*/ 678091 w 1030516"/>
              <a:gd name="T3" fmla="*/ 389224 h 1186577"/>
              <a:gd name="T4" fmla="*/ 0 w 1030516"/>
              <a:gd name="T5" fmla="*/ 783469 h 1186577"/>
              <a:gd name="T6" fmla="*/ 0 60000 65536"/>
              <a:gd name="T7" fmla="*/ 0 60000 65536"/>
              <a:gd name="T8" fmla="*/ 0 60000 65536"/>
              <a:gd name="T9" fmla="*/ 0 w 1030516"/>
              <a:gd name="T10" fmla="*/ 0 h 1186577"/>
              <a:gd name="T11" fmla="*/ 1030516 w 1030516"/>
              <a:gd name="T12" fmla="*/ 1186577 h 1186577"/>
            </a:gdLst>
            <a:ahLst/>
            <a:cxnLst>
              <a:cxn ang="T6">
                <a:pos x="T0" y="T1"/>
              </a:cxn>
              <a:cxn ang="T7">
                <a:pos x="T2" y="T3"/>
              </a:cxn>
              <a:cxn ang="T8">
                <a:pos x="T4" y="T5"/>
              </a:cxn>
            </a:cxnLst>
            <a:rect l="T9" t="T10" r="T11" b="T12"/>
            <a:pathLst>
              <a:path w="1030516" h="1186577">
                <a:moveTo>
                  <a:pt x="724" y="0"/>
                </a:moveTo>
                <a:lnTo>
                  <a:pt x="1030516" y="589487"/>
                </a:lnTo>
                <a:lnTo>
                  <a:pt x="0" y="1186577"/>
                </a:lnTo>
                <a:lnTo>
                  <a:pt x="724" y="0"/>
                </a:lnTo>
                <a:close/>
              </a:path>
            </a:pathLst>
          </a:custGeom>
          <a:solidFill>
            <a:srgbClr val="F97F08"/>
          </a:solidFill>
          <a:ln>
            <a:noFill/>
          </a:ln>
        </p:spPr>
        <p:txBody>
          <a:bodyPr rIns="648000" anchor="ctr"/>
          <a:lstStyle>
            <a:lvl1pPr>
              <a:defRPr>
                <a:solidFill>
                  <a:schemeClr val="tx1"/>
                </a:solidFill>
                <a:latin typeface="等线" pitchFamily="2" charset="-122"/>
                <a:ea typeface="等线" pitchFamily="2" charset="-122"/>
              </a:defRPr>
            </a:lvl1pPr>
            <a:lvl2pPr marL="742950" indent="-285750">
              <a:defRPr>
                <a:solidFill>
                  <a:schemeClr val="tx1"/>
                </a:solidFill>
                <a:latin typeface="等线" pitchFamily="2" charset="-122"/>
                <a:ea typeface="等线" pitchFamily="2" charset="-122"/>
              </a:defRPr>
            </a:lvl2pPr>
            <a:lvl3pPr marL="1143000" indent="-228600">
              <a:defRPr>
                <a:solidFill>
                  <a:schemeClr val="tx1"/>
                </a:solidFill>
                <a:latin typeface="等线" pitchFamily="2" charset="-122"/>
                <a:ea typeface="等线" pitchFamily="2" charset="-122"/>
              </a:defRPr>
            </a:lvl3pPr>
            <a:lvl4pPr marL="1600200" indent="-228600">
              <a:defRPr>
                <a:solidFill>
                  <a:schemeClr val="tx1"/>
                </a:solidFill>
                <a:latin typeface="等线" pitchFamily="2" charset="-122"/>
                <a:ea typeface="等线" pitchFamily="2" charset="-122"/>
              </a:defRPr>
            </a:lvl4pPr>
            <a:lvl5pPr marL="2057400" indent="-228600">
              <a:defRPr>
                <a:solidFill>
                  <a:schemeClr val="tx1"/>
                </a:solidFill>
                <a:latin typeface="等线" pitchFamily="2" charset="-122"/>
                <a:ea typeface="等线" pitchFamily="2" charset="-122"/>
              </a:defRPr>
            </a:lvl5pPr>
            <a:lvl6pPr marL="2514600" indent="-228600" eaLnBrk="0" fontAlgn="base" hangingPunct="0">
              <a:spcBef>
                <a:spcPct val="0"/>
              </a:spcBef>
              <a:spcAft>
                <a:spcPct val="0"/>
              </a:spcAft>
              <a:defRPr>
                <a:solidFill>
                  <a:schemeClr val="tx1"/>
                </a:solidFill>
                <a:latin typeface="等线" pitchFamily="2" charset="-122"/>
                <a:ea typeface="等线" pitchFamily="2" charset="-122"/>
              </a:defRPr>
            </a:lvl6pPr>
            <a:lvl7pPr marL="2971800" indent="-228600" eaLnBrk="0" fontAlgn="base" hangingPunct="0">
              <a:spcBef>
                <a:spcPct val="0"/>
              </a:spcBef>
              <a:spcAft>
                <a:spcPct val="0"/>
              </a:spcAft>
              <a:defRPr>
                <a:solidFill>
                  <a:schemeClr val="tx1"/>
                </a:solidFill>
                <a:latin typeface="等线" pitchFamily="2" charset="-122"/>
                <a:ea typeface="等线" pitchFamily="2" charset="-122"/>
              </a:defRPr>
            </a:lvl7pPr>
            <a:lvl8pPr marL="3429000" indent="-228600" eaLnBrk="0" fontAlgn="base" hangingPunct="0">
              <a:spcBef>
                <a:spcPct val="0"/>
              </a:spcBef>
              <a:spcAft>
                <a:spcPct val="0"/>
              </a:spcAft>
              <a:defRPr>
                <a:solidFill>
                  <a:schemeClr val="tx1"/>
                </a:solidFill>
                <a:latin typeface="等线" pitchFamily="2" charset="-122"/>
                <a:ea typeface="等线" pitchFamily="2" charset="-122"/>
              </a:defRPr>
            </a:lvl8pPr>
            <a:lvl9pPr marL="3886200" indent="-228600" eaLnBrk="0" fontAlgn="base" hangingPunct="0">
              <a:spcBef>
                <a:spcPct val="0"/>
              </a:spcBef>
              <a:spcAft>
                <a:spcPct val="0"/>
              </a:spcAft>
              <a:defRPr>
                <a:solidFill>
                  <a:schemeClr val="tx1"/>
                </a:solidFill>
                <a:latin typeface="等线" pitchFamily="2" charset="-122"/>
                <a:ea typeface="等线" pitchFamily="2" charset="-122"/>
              </a:defRPr>
            </a:lvl9pPr>
          </a:lstStyle>
          <a:p>
            <a:pPr algn="ctr" defTabSz="1371600">
              <a:defRPr/>
            </a:pPr>
            <a:r>
              <a:rPr lang="en-US" altLang="zh-CN" sz="4200" kern="0">
                <a:solidFill>
                  <a:srgbClr val="FFFFFF"/>
                </a:solidFill>
                <a:latin typeface="微软雅黑"/>
                <a:ea typeface="微软雅黑"/>
                <a:cs typeface="+mn-ea"/>
                <a:sym typeface="+mn-lt"/>
              </a:rPr>
              <a:t>II</a:t>
            </a:r>
            <a:endParaRPr lang="zh-CN" altLang="en-US" sz="4200" kern="0" dirty="0">
              <a:solidFill>
                <a:srgbClr val="FFFFFF"/>
              </a:solidFill>
              <a:latin typeface="微软雅黑"/>
              <a:ea typeface="微软雅黑"/>
              <a:cs typeface="+mn-ea"/>
              <a:sym typeface="+mn-lt"/>
            </a:endParaRPr>
          </a:p>
        </p:txBody>
      </p:sp>
      <p:pic>
        <p:nvPicPr>
          <p:cNvPr id="4" name="图片 8" descr="n23 Fb Tran Manh Tung">
            <a:extLst>
              <a:ext uri="{FF2B5EF4-FFF2-40B4-BE49-F238E27FC236}">
                <a16:creationId xmlns:a16="http://schemas.microsoft.com/office/drawing/2014/main" id="{2F45DAE6-9C82-D316-6D39-9BDFD9B45B88}"/>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286486" y="3415496"/>
            <a:ext cx="927690" cy="1653669"/>
          </a:xfrm>
          <a:prstGeom prst="rect">
            <a:avLst/>
          </a:prstGeom>
        </p:spPr>
      </p:pic>
      <p:grpSp>
        <p:nvGrpSpPr>
          <p:cNvPr id="6" name="Group 5" descr="n23 Fb Tran Manh Tung">
            <a:extLst>
              <a:ext uri="{FF2B5EF4-FFF2-40B4-BE49-F238E27FC236}">
                <a16:creationId xmlns:a16="http://schemas.microsoft.com/office/drawing/2014/main" id="{961183D0-C238-8156-CF81-79396472F961}"/>
              </a:ext>
            </a:extLst>
          </p:cNvPr>
          <p:cNvGrpSpPr/>
          <p:nvPr/>
        </p:nvGrpSpPr>
        <p:grpSpPr>
          <a:xfrm>
            <a:off x="2968926" y="3238500"/>
            <a:ext cx="12350147" cy="6968302"/>
            <a:chOff x="2968926" y="3238500"/>
            <a:chExt cx="12350147" cy="6968302"/>
          </a:xfrm>
        </p:grpSpPr>
        <p:pic>
          <p:nvPicPr>
            <p:cNvPr id="2050" name="Picture 2">
              <a:extLst>
                <a:ext uri="{FF2B5EF4-FFF2-40B4-BE49-F238E27FC236}">
                  <a16:creationId xmlns:a16="http://schemas.microsoft.com/office/drawing/2014/main" id="{A2AF0EF4-BF97-16CF-0011-CC6664DF1231}"/>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968927" y="3238500"/>
              <a:ext cx="12350146" cy="6951368"/>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a:extLst>
                <a:ext uri="{FF2B5EF4-FFF2-40B4-BE49-F238E27FC236}">
                  <a16:creationId xmlns:a16="http://schemas.microsoft.com/office/drawing/2014/main" id="{70C05872-7EE4-6F06-B5DE-472DA03159A6}"/>
                </a:ext>
              </a:extLst>
            </p:cNvPr>
            <p:cNvSpPr txBox="1"/>
            <p:nvPr/>
          </p:nvSpPr>
          <p:spPr>
            <a:xfrm>
              <a:off x="2968926" y="7529146"/>
              <a:ext cx="12350145" cy="2677656"/>
            </a:xfrm>
            <a:prstGeom prst="rect">
              <a:avLst/>
            </a:prstGeom>
            <a:solidFill>
              <a:schemeClr val="bg1">
                <a:alpha val="50000"/>
              </a:schemeClr>
            </a:solidFill>
          </p:spPr>
          <p:txBody>
            <a:bodyPr wrap="square">
              <a:spAutoFit/>
            </a:bodyPr>
            <a:lstStyle/>
            <a:p>
              <a:pPr algn="just"/>
              <a:r>
                <a:rPr lang="en-US" sz="280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a:t>
              </a:r>
              <a:r>
                <a:rPr lang="en-US" sz="2800">
                  <a:solidFill>
                    <a:srgbClr val="000000"/>
                  </a:solidFill>
                  <a:effectLst/>
                  <a:latin typeface="Calibri" panose="020F0502020204030204" pitchFamily="34" charset="0"/>
                  <a:ea typeface="Calibri" panose="020F0502020204030204" pitchFamily="34" charset="0"/>
                  <a:cs typeface="Calibri" panose="020F0502020204030204" pitchFamily="34" charset="0"/>
                </a:rPr>
                <a:t> Nhằm thúc đẩy và mở rộng đóng góp của khoa học và công nghệ hạt nhân cho phát triển bền vững, Cơ quan Năng lượng nguyên tử quốc tế (IAEA) đã hợp tác với các nhà khoa học nhằm phát triển ứng dụng các kỹ thuật hạt nhân, kỹ thuật đồng vị mới để bảo vệ môi trường, chẳng hạn như nghiên cứu về lõi băng để hiểu về sự thay đổi của mức độ ô nhiễm theo thời gian và dự đoán sự di chuyển của các chất ô nhiễm trên toàn thế giới.</a:t>
              </a:r>
              <a:endParaRPr lang="en-US" sz="2800">
                <a:effectLst/>
                <a:latin typeface="Calibri" panose="020F0502020204030204" pitchFamily="34" charset="0"/>
                <a:ea typeface="Calibri" panose="020F0502020204030204" pitchFamily="34" charset="0"/>
                <a:cs typeface="Calibri" panose="020F0502020204030204" pitchFamily="34" charset="0"/>
              </a:endParaRPr>
            </a:p>
          </p:txBody>
        </p:sp>
      </p:grpSp>
      <p:sp>
        <p:nvSpPr>
          <p:cNvPr id="7" name="TextBox 6" descr="n23 Fb Tran Manh Tung">
            <a:extLst>
              <a:ext uri="{FF2B5EF4-FFF2-40B4-BE49-F238E27FC236}">
                <a16:creationId xmlns:a16="http://schemas.microsoft.com/office/drawing/2014/main" id="{0813F722-F82A-9466-CB72-1B3877A1B951}"/>
              </a:ext>
            </a:extLst>
          </p:cNvPr>
          <p:cNvSpPr txBox="1"/>
          <p:nvPr/>
        </p:nvSpPr>
        <p:spPr>
          <a:xfrm>
            <a:off x="133225" y="5034005"/>
            <a:ext cx="2838575" cy="4832092"/>
          </a:xfrm>
          <a:prstGeom prst="rect">
            <a:avLst/>
          </a:prstGeom>
          <a:noFill/>
        </p:spPr>
        <p:txBody>
          <a:bodyPr wrap="square">
            <a:spAutoFit/>
          </a:bodyPr>
          <a:lstStyle/>
          <a:p>
            <a:pPr algn="just"/>
            <a:r>
              <a:rPr lang="en-US" sz="2800">
                <a:effectLst/>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a:t>
            </a:r>
            <a:r>
              <a:rPr lang="en-US" sz="2800">
                <a:effectLst/>
                <a:latin typeface="Calibri" panose="020F0502020204030204" pitchFamily="34" charset="0"/>
                <a:ea typeface="Calibri" panose="020F0502020204030204" pitchFamily="34" charset="0"/>
                <a:cs typeface="Calibri" panose="020F0502020204030204" pitchFamily="34" charset="0"/>
              </a:rPr>
              <a:t> Các hoạt động thông qua các chương trình hợp tác kĩ thuật của IAEA, với sự hỗ trợ của các Phòng thí nghiệm về môi trường đã đạt được một số kết quả đáng ghi nhận:</a:t>
            </a:r>
          </a:p>
        </p:txBody>
      </p:sp>
      <p:grpSp>
        <p:nvGrpSpPr>
          <p:cNvPr id="11" name="Group 10" descr="n23 Fb Tran Manh Tung">
            <a:extLst>
              <a:ext uri="{FF2B5EF4-FFF2-40B4-BE49-F238E27FC236}">
                <a16:creationId xmlns:a16="http://schemas.microsoft.com/office/drawing/2014/main" id="{CEBF4D58-FC0A-2A35-5D4D-9FA165DFA8C5}"/>
              </a:ext>
            </a:extLst>
          </p:cNvPr>
          <p:cNvGrpSpPr/>
          <p:nvPr/>
        </p:nvGrpSpPr>
        <p:grpSpPr>
          <a:xfrm>
            <a:off x="3000201" y="3220275"/>
            <a:ext cx="12318869" cy="6962953"/>
            <a:chOff x="3000201" y="3220275"/>
            <a:chExt cx="12318869" cy="6962953"/>
          </a:xfrm>
        </p:grpSpPr>
        <p:pic>
          <p:nvPicPr>
            <p:cNvPr id="17" name="Picture 16">
              <a:extLst>
                <a:ext uri="{FF2B5EF4-FFF2-40B4-BE49-F238E27FC236}">
                  <a16:creationId xmlns:a16="http://schemas.microsoft.com/office/drawing/2014/main" id="{F9120170-F341-C8A1-0804-365657CC5202}"/>
                </a:ext>
              </a:extLst>
            </p:cNvPr>
            <p:cNvPicPr>
              <a:picLocks noChangeAspect="1"/>
            </p:cNvPicPr>
            <p:nvPr/>
          </p:nvPicPr>
          <p:blipFill rotWithShape="1">
            <a:blip r:embed="rId11">
              <a:extLst>
                <a:ext uri="{28A0092B-C50C-407E-A947-70E740481C1C}">
                  <a14:useLocalDpi xmlns:a14="http://schemas.microsoft.com/office/drawing/2010/main" val="0"/>
                </a:ext>
              </a:extLst>
            </a:blip>
            <a:srcRect l="3401" t="1277" r="3750"/>
            <a:stretch/>
          </p:blipFill>
          <p:spPr bwMode="auto">
            <a:xfrm>
              <a:off x="5273435" y="3220275"/>
              <a:ext cx="7832965" cy="5146144"/>
            </a:xfrm>
            <a:prstGeom prst="rect">
              <a:avLst/>
            </a:prstGeom>
            <a:ln>
              <a:noFill/>
            </a:ln>
            <a:extLst>
              <a:ext uri="{53640926-AAD7-44D8-BBD7-CCE9431645EC}">
                <a14:shadowObscured xmlns:a14="http://schemas.microsoft.com/office/drawing/2010/main"/>
              </a:ext>
            </a:extLst>
          </p:spPr>
        </p:pic>
        <p:sp>
          <p:nvSpPr>
            <p:cNvPr id="10" name="TextBox 9">
              <a:extLst>
                <a:ext uri="{FF2B5EF4-FFF2-40B4-BE49-F238E27FC236}">
                  <a16:creationId xmlns:a16="http://schemas.microsoft.com/office/drawing/2014/main" id="{52638DCC-BFF6-6CF5-6BBB-FA85F54DF692}"/>
                </a:ext>
              </a:extLst>
            </p:cNvPr>
            <p:cNvSpPr txBox="1"/>
            <p:nvPr/>
          </p:nvSpPr>
          <p:spPr>
            <a:xfrm>
              <a:off x="3000201" y="8367346"/>
              <a:ext cx="12318869" cy="1815882"/>
            </a:xfrm>
            <a:prstGeom prst="rect">
              <a:avLst/>
            </a:prstGeom>
            <a:solidFill>
              <a:schemeClr val="bg1">
                <a:alpha val="50000"/>
              </a:schemeClr>
            </a:solidFill>
          </p:spPr>
          <p:txBody>
            <a:bodyPr wrap="square">
              <a:spAutoFit/>
            </a:bodyPr>
            <a:lstStyle/>
            <a:p>
              <a:pPr algn="just"/>
              <a:r>
                <a:rPr lang="en-US" sz="2800">
                  <a:effectLst/>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a:t>
              </a:r>
              <a:r>
                <a:rPr lang="en-US" sz="2800">
                  <a:effectLst/>
                  <a:latin typeface="Calibri" panose="020F0502020204030204" pitchFamily="34" charset="0"/>
                  <a:ea typeface="Calibri" panose="020F0502020204030204" pitchFamily="34" charset="0"/>
                  <a:cs typeface="Calibri" panose="020F0502020204030204" pitchFamily="34" charset="0"/>
                </a:rPr>
                <a:t> Vào năm 2018, một khóa đào tạo từ xa đã được tổ chức nhằm hỗ trợ việc ứng dụng phân tích kích hoạt neutron cho các nhà khoa học ở 40 quốc gia đo chất lượng không khí trong nhà bằng cách xác định những chất gây ô nhiễm và nguồn gốc của chúng;</a:t>
              </a:r>
            </a:p>
          </p:txBody>
        </p:sp>
      </p:grpSp>
      <p:grpSp>
        <p:nvGrpSpPr>
          <p:cNvPr id="13" name="Group 12" descr="n23 Fb Tran Manh Tung">
            <a:extLst>
              <a:ext uri="{FF2B5EF4-FFF2-40B4-BE49-F238E27FC236}">
                <a16:creationId xmlns:a16="http://schemas.microsoft.com/office/drawing/2014/main" id="{015BDAEE-9C20-30F9-9C76-349D88ADCC16}"/>
              </a:ext>
            </a:extLst>
          </p:cNvPr>
          <p:cNvGrpSpPr/>
          <p:nvPr/>
        </p:nvGrpSpPr>
        <p:grpSpPr>
          <a:xfrm>
            <a:off x="2968923" y="3257346"/>
            <a:ext cx="12350146" cy="6928749"/>
            <a:chOff x="2968923" y="3257346"/>
            <a:chExt cx="12350146" cy="6928749"/>
          </a:xfrm>
        </p:grpSpPr>
        <p:pic>
          <p:nvPicPr>
            <p:cNvPr id="2052" name="Picture 4" descr="Báo động đỏ mức độ ô nhiễm không khí ở châu Phi">
              <a:extLst>
                <a:ext uri="{FF2B5EF4-FFF2-40B4-BE49-F238E27FC236}">
                  <a16:creationId xmlns:a16="http://schemas.microsoft.com/office/drawing/2014/main" id="{605A3534-BAF5-9B2A-5B6F-2B82451C8A08}"/>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999158" y="3257346"/>
              <a:ext cx="12319911" cy="6925882"/>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252E46C3-1B6D-BE95-B4F9-3886E345F3AB}"/>
                </a:ext>
              </a:extLst>
            </p:cNvPr>
            <p:cNvSpPr txBox="1"/>
            <p:nvPr/>
          </p:nvSpPr>
          <p:spPr>
            <a:xfrm>
              <a:off x="2968923" y="8801100"/>
              <a:ext cx="12350145" cy="1384995"/>
            </a:xfrm>
            <a:prstGeom prst="rect">
              <a:avLst/>
            </a:prstGeom>
            <a:solidFill>
              <a:schemeClr val="bg1">
                <a:alpha val="50000"/>
              </a:schemeClr>
            </a:solidFill>
          </p:spPr>
          <p:txBody>
            <a:bodyPr wrap="square">
              <a:spAutoFit/>
            </a:bodyPr>
            <a:lstStyle/>
            <a:p>
              <a:pPr algn="just"/>
              <a:r>
                <a:rPr lang="en-US" sz="2800">
                  <a:effectLst/>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a:t>
              </a:r>
              <a:r>
                <a:rPr lang="en-US" sz="2800">
                  <a:effectLst/>
                  <a:latin typeface="Calibri" panose="020F0502020204030204" pitchFamily="34" charset="0"/>
                  <a:ea typeface="Calibri" panose="020F0502020204030204" pitchFamily="34" charset="0"/>
                  <a:cs typeface="Calibri" panose="020F0502020204030204" pitchFamily="34" charset="0"/>
                </a:rPr>
                <a:t> Từ năm 2017 – 2019, 4 khóa tập huấn về tăng cường năng lực của hệ thống quan trắc ô nhiễm không khí đã được tổ chức trong khuôn khổ một dự án vùng ở Châu Phi.</a:t>
              </a:r>
            </a:p>
          </p:txBody>
        </p:sp>
      </p:grpSp>
      <p:grpSp>
        <p:nvGrpSpPr>
          <p:cNvPr id="19" name="Group 18" descr="n23 Fb Tran Manh Tung">
            <a:extLst>
              <a:ext uri="{FF2B5EF4-FFF2-40B4-BE49-F238E27FC236}">
                <a16:creationId xmlns:a16="http://schemas.microsoft.com/office/drawing/2014/main" id="{3CFABC25-45B2-D2E5-5465-807D6D4997AB}"/>
              </a:ext>
            </a:extLst>
          </p:cNvPr>
          <p:cNvGrpSpPr/>
          <p:nvPr/>
        </p:nvGrpSpPr>
        <p:grpSpPr>
          <a:xfrm>
            <a:off x="2968917" y="3257346"/>
            <a:ext cx="12349112" cy="6952195"/>
            <a:chOff x="2968917" y="3257346"/>
            <a:chExt cx="12349112" cy="6952195"/>
          </a:xfrm>
        </p:grpSpPr>
        <p:pic>
          <p:nvPicPr>
            <p:cNvPr id="2054" name="Picture 6">
              <a:extLst>
                <a:ext uri="{FF2B5EF4-FFF2-40B4-BE49-F238E27FC236}">
                  <a16:creationId xmlns:a16="http://schemas.microsoft.com/office/drawing/2014/main" id="{D98D39B7-6C4E-87FA-944F-E1E68BCB2FD4}"/>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968921" y="3257346"/>
              <a:ext cx="12318877" cy="6950747"/>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7213C675-CF50-3FC2-9094-E09F5171D33D}"/>
                </a:ext>
              </a:extLst>
            </p:cNvPr>
            <p:cNvSpPr txBox="1"/>
            <p:nvPr/>
          </p:nvSpPr>
          <p:spPr>
            <a:xfrm>
              <a:off x="2968917" y="8824546"/>
              <a:ext cx="12349112" cy="1384995"/>
            </a:xfrm>
            <a:prstGeom prst="rect">
              <a:avLst/>
            </a:prstGeom>
            <a:solidFill>
              <a:schemeClr val="bg1">
                <a:alpha val="50000"/>
              </a:schemeClr>
            </a:solidFill>
          </p:spPr>
          <p:txBody>
            <a:bodyPr wrap="square">
              <a:spAutoFit/>
            </a:bodyPr>
            <a:lstStyle/>
            <a:p>
              <a:pPr algn="just"/>
              <a:r>
                <a:rPr lang="en-US" sz="2800">
                  <a:effectLst/>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a:t>
              </a:r>
              <a:r>
                <a:rPr lang="en-US" sz="2800">
                  <a:effectLst/>
                  <a:latin typeface="Calibri" panose="020F0502020204030204" pitchFamily="34" charset="0"/>
                  <a:ea typeface="Calibri" panose="020F0502020204030204" pitchFamily="34" charset="0"/>
                  <a:cs typeface="Calibri" panose="020F0502020204030204" pitchFamily="34" charset="0"/>
                </a:rPr>
                <a:t> Vào tháng 10/2017, nhờ đóng góp của ứng dụng công nghệ phát xạ tia X và huỳnh quang tia X, Bandung - thành phố lớn thứ 3 Indonesia - đã đạt được danh hiệu Thành phố môi trường bền vững của ASEAN.</a:t>
              </a:r>
            </a:p>
          </p:txBody>
        </p:sp>
      </p:grpSp>
      <p:grpSp>
        <p:nvGrpSpPr>
          <p:cNvPr id="25" name="Group 24" descr="n23 Fb Tran Manh Tung">
            <a:extLst>
              <a:ext uri="{FF2B5EF4-FFF2-40B4-BE49-F238E27FC236}">
                <a16:creationId xmlns:a16="http://schemas.microsoft.com/office/drawing/2014/main" id="{D0256299-EB7F-8841-AA90-85A6D22C0C23}"/>
              </a:ext>
            </a:extLst>
          </p:cNvPr>
          <p:cNvGrpSpPr/>
          <p:nvPr/>
        </p:nvGrpSpPr>
        <p:grpSpPr>
          <a:xfrm>
            <a:off x="2967872" y="3220275"/>
            <a:ext cx="15063276" cy="6956313"/>
            <a:chOff x="2967872" y="3220275"/>
            <a:chExt cx="15063276" cy="6956313"/>
          </a:xfrm>
        </p:grpSpPr>
        <p:grpSp>
          <p:nvGrpSpPr>
            <p:cNvPr id="22" name="Group 21">
              <a:extLst>
                <a:ext uri="{FF2B5EF4-FFF2-40B4-BE49-F238E27FC236}">
                  <a16:creationId xmlns:a16="http://schemas.microsoft.com/office/drawing/2014/main" id="{1067EDF5-8666-D8A9-8582-2B1D2BFA9000}"/>
                </a:ext>
              </a:extLst>
            </p:cNvPr>
            <p:cNvGrpSpPr/>
            <p:nvPr/>
          </p:nvGrpSpPr>
          <p:grpSpPr>
            <a:xfrm>
              <a:off x="2967872" y="3250706"/>
              <a:ext cx="12350156" cy="6925882"/>
              <a:chOff x="2967872" y="3250706"/>
              <a:chExt cx="12350156" cy="6925882"/>
            </a:xfrm>
          </p:grpSpPr>
          <p:pic>
            <p:nvPicPr>
              <p:cNvPr id="2056" name="Picture 8">
                <a:extLst>
                  <a:ext uri="{FF2B5EF4-FFF2-40B4-BE49-F238E27FC236}">
                    <a16:creationId xmlns:a16="http://schemas.microsoft.com/office/drawing/2014/main" id="{275DD842-6E62-195F-5C04-16EBA2DC3428}"/>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999153" y="3250706"/>
                <a:ext cx="12318875" cy="6925882"/>
              </a:xfrm>
              <a:prstGeom prst="rect">
                <a:avLst/>
              </a:prstGeom>
              <a:noFill/>
              <a:extLst>
                <a:ext uri="{909E8E84-426E-40DD-AFC4-6F175D3DCCD1}">
                  <a14:hiddenFill xmlns:a14="http://schemas.microsoft.com/office/drawing/2010/main">
                    <a:solidFill>
                      <a:srgbClr val="FFFFFF"/>
                    </a:solidFill>
                  </a14:hiddenFill>
                </a:ext>
              </a:extLst>
            </p:spPr>
          </p:pic>
          <p:sp>
            <p:nvSpPr>
              <p:cNvPr id="21" name="TextBox 20">
                <a:extLst>
                  <a:ext uri="{FF2B5EF4-FFF2-40B4-BE49-F238E27FC236}">
                    <a16:creationId xmlns:a16="http://schemas.microsoft.com/office/drawing/2014/main" id="{CAF35668-26D2-7F98-68C3-5E2FDB63A7DD}"/>
                  </a:ext>
                </a:extLst>
              </p:cNvPr>
              <p:cNvSpPr txBox="1"/>
              <p:nvPr/>
            </p:nvSpPr>
            <p:spPr>
              <a:xfrm>
                <a:off x="2967872" y="8356818"/>
                <a:ext cx="12349112" cy="1815882"/>
              </a:xfrm>
              <a:prstGeom prst="rect">
                <a:avLst/>
              </a:prstGeom>
              <a:solidFill>
                <a:schemeClr val="bg1">
                  <a:alpha val="50000"/>
                </a:schemeClr>
              </a:solidFill>
            </p:spPr>
            <p:txBody>
              <a:bodyPr wrap="square">
                <a:spAutoFit/>
              </a:bodyPr>
              <a:lstStyle/>
              <a:p>
                <a:pPr algn="just"/>
                <a:r>
                  <a:rPr lang="en-US" sz="2800">
                    <a:effectLst/>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a:t>
                </a:r>
                <a:r>
                  <a:rPr lang="en-US" sz="2800">
                    <a:effectLst/>
                    <a:latin typeface="Calibri" panose="020F0502020204030204" pitchFamily="34" charset="0"/>
                    <a:ea typeface="Calibri" panose="020F0502020204030204" pitchFamily="34" charset="0"/>
                    <a:cs typeface="Calibri" panose="020F0502020204030204" pitchFamily="34" charset="0"/>
                  </a:rPr>
                  <a:t> Vào tháng 11/2018, Viện Năng lượng nguyên tử Việt Nam (VINATOM) đã ký thỏa thuận thiết lập Trung tâm hợp tác với IAEA. Theo nội dung thỏa thuận, IAEA và VINATOM sẽ hợp tác chặt chẽ trong việc triển khai, ứng dụng và khai thác nghiên cứu về quan trắc và đánh giá chất lượng không khí.</a:t>
                </a:r>
              </a:p>
            </p:txBody>
          </p:sp>
        </p:grpSp>
        <p:sp>
          <p:nvSpPr>
            <p:cNvPr id="24" name="TextBox 23">
              <a:extLst>
                <a:ext uri="{FF2B5EF4-FFF2-40B4-BE49-F238E27FC236}">
                  <a16:creationId xmlns:a16="http://schemas.microsoft.com/office/drawing/2014/main" id="{01CECA26-39CC-B536-5C4A-F08F866648E1}"/>
                </a:ext>
              </a:extLst>
            </p:cNvPr>
            <p:cNvSpPr txBox="1"/>
            <p:nvPr/>
          </p:nvSpPr>
          <p:spPr>
            <a:xfrm>
              <a:off x="15428625" y="3220275"/>
              <a:ext cx="2602523" cy="6555641"/>
            </a:xfrm>
            <a:prstGeom prst="rect">
              <a:avLst/>
            </a:prstGeom>
            <a:noFill/>
          </p:spPr>
          <p:txBody>
            <a:bodyPr wrap="square">
              <a:spAutoFit/>
            </a:bodyPr>
            <a:lstStyle/>
            <a:p>
              <a:pPr algn="ctr"/>
              <a:r>
                <a:rPr lang="vi-VN" sz="2800" b="0">
                  <a:solidFill>
                    <a:srgbClr val="000000"/>
                  </a:solidFill>
                  <a:effectLst/>
                  <a:latin typeface="Calibri" panose="020F0502020204030204" pitchFamily="34" charset="0"/>
                  <a:cs typeface="Calibri" panose="020F0502020204030204" pitchFamily="34" charset="0"/>
                </a:rPr>
                <a:t>Tiến sĩ Trần Chí Thành, Viện trưởng VINATOM (ngồi giữa) và Phó Tổng Giám đốc IAEA, ông Aldo Malavasi (ngồi bên phải) và ông David Osborn, Giám đốc NAEL (đứng bên phải), ký kết thỏa thuận hợp tác với VINATOM.</a:t>
              </a:r>
              <a:endParaRPr lang="en-US" sz="2800">
                <a:latin typeface="Calibri" panose="020F0502020204030204" pitchFamily="34" charset="0"/>
                <a:cs typeface="Calibri" panose="020F0502020204030204" pitchFamily="34" charset="0"/>
              </a:endParaRPr>
            </a:p>
          </p:txBody>
        </p:sp>
      </p:grpSp>
      <p:grpSp>
        <p:nvGrpSpPr>
          <p:cNvPr id="26" name="Group 25" descr="n23 Fb Tran Manh Tung">
            <a:extLst>
              <a:ext uri="{FF2B5EF4-FFF2-40B4-BE49-F238E27FC236}">
                <a16:creationId xmlns:a16="http://schemas.microsoft.com/office/drawing/2014/main" id="{FE55EE52-EAEF-C1D4-B064-C6DF736E4BF8}"/>
              </a:ext>
            </a:extLst>
          </p:cNvPr>
          <p:cNvGrpSpPr/>
          <p:nvPr/>
        </p:nvGrpSpPr>
        <p:grpSpPr>
          <a:xfrm>
            <a:off x="2938689" y="3237672"/>
            <a:ext cx="12489935" cy="6969001"/>
            <a:chOff x="2938689" y="3237672"/>
            <a:chExt cx="12489935" cy="6969001"/>
          </a:xfrm>
        </p:grpSpPr>
        <p:pic>
          <p:nvPicPr>
            <p:cNvPr id="2058" name="Picture 10">
              <a:extLst>
                <a:ext uri="{FF2B5EF4-FFF2-40B4-BE49-F238E27FC236}">
                  <a16:creationId xmlns:a16="http://schemas.microsoft.com/office/drawing/2014/main" id="{047BEF5B-2D0A-4647-3F71-FCDE4347D43B}"/>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2938689" y="3237672"/>
              <a:ext cx="12489935" cy="696900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A451441D-AA4F-C8F8-8E12-F514648A77D4}"/>
                </a:ext>
              </a:extLst>
            </p:cNvPr>
            <p:cNvSpPr txBox="1"/>
            <p:nvPr/>
          </p:nvSpPr>
          <p:spPr>
            <a:xfrm>
              <a:off x="3124609" y="8787705"/>
              <a:ext cx="12192371" cy="1384995"/>
            </a:xfrm>
            <a:prstGeom prst="rect">
              <a:avLst/>
            </a:prstGeom>
            <a:solidFill>
              <a:schemeClr val="bg1">
                <a:alpha val="50000"/>
              </a:schemeClr>
            </a:solidFill>
          </p:spPr>
          <p:txBody>
            <a:bodyPr wrap="square">
              <a:spAutoFit/>
            </a:bodyPr>
            <a:lstStyle/>
            <a:p>
              <a:pPr algn="just"/>
              <a:r>
                <a:rPr lang="en-US" sz="2800">
                  <a:effectLst/>
                  <a:latin typeface="Calibri" panose="020F0502020204030204" pitchFamily="34" charset="0"/>
                  <a:ea typeface="Calibri" panose="020F0502020204030204" pitchFamily="34" charset="0"/>
                  <a:cs typeface="Calibri" panose="020F0502020204030204" pitchFamily="34" charset="0"/>
                </a:rPr>
                <a:t>Gần đây, IAEA đã tổ chức một hội thảo trực tuyến (thời lượng khoảng 90 phút) với nội dung phổ biến các chính sách phòng chống và giảm thiểu phơi nhiễm phóng xạ gây bởi khí radon và nâng cao nhận thức về vấn đề này.</a:t>
              </a:r>
            </a:p>
          </p:txBody>
        </p:sp>
      </p:grpSp>
    </p:spTree>
    <p:extLst>
      <p:ext uri="{BB962C8B-B14F-4D97-AF65-F5344CB8AC3E}">
        <p14:creationId xmlns:p14="http://schemas.microsoft.com/office/powerpoint/2010/main" val="2261251468"/>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500"/>
                                        <p:tgtEl>
                                          <p:spTgt spid="11"/>
                                        </p:tgtEl>
                                      </p:cBhvr>
                                    </p:animEffect>
                                  </p:childTnLst>
                                </p:cTn>
                              </p:par>
                              <p:par>
                                <p:cTn id="27" presetID="10" presetClass="exit" presetSubtype="0" fill="hold" nodeType="withEffect">
                                  <p:stCondLst>
                                    <p:cond delay="0"/>
                                  </p:stCondLst>
                                  <p:childTnLst>
                                    <p:animEffect transition="out" filter="fade">
                                      <p:cBhvr>
                                        <p:cTn id="28" dur="500"/>
                                        <p:tgtEl>
                                          <p:spTgt spid="6"/>
                                        </p:tgtEl>
                                      </p:cBhvr>
                                    </p:animEffect>
                                    <p:set>
                                      <p:cBhvr>
                                        <p:cTn id="29" dur="1" fill="hold">
                                          <p:stCondLst>
                                            <p:cond delay="499"/>
                                          </p:stCondLst>
                                        </p:cTn>
                                        <p:tgtEl>
                                          <p:spTgt spid="6"/>
                                        </p:tgtEl>
                                        <p:attrNameLst>
                                          <p:attrName>style.visibility</p:attrName>
                                        </p:attrNameLst>
                                      </p:cBhvr>
                                      <p:to>
                                        <p:strVal val="hidden"/>
                                      </p:to>
                                    </p:se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fade">
                                      <p:cBhvr>
                                        <p:cTn id="34" dur="500"/>
                                        <p:tgtEl>
                                          <p:spTgt spid="13"/>
                                        </p:tgtEl>
                                      </p:cBhvr>
                                    </p:animEffect>
                                  </p:childTnLst>
                                </p:cTn>
                              </p:par>
                              <p:par>
                                <p:cTn id="35" presetID="10" presetClass="exit" presetSubtype="0" fill="hold" nodeType="withEffect">
                                  <p:stCondLst>
                                    <p:cond delay="0"/>
                                  </p:stCondLst>
                                  <p:childTnLst>
                                    <p:animEffect transition="out" filter="fade">
                                      <p:cBhvr>
                                        <p:cTn id="36" dur="500"/>
                                        <p:tgtEl>
                                          <p:spTgt spid="11"/>
                                        </p:tgtEl>
                                      </p:cBhvr>
                                    </p:animEffect>
                                    <p:set>
                                      <p:cBhvr>
                                        <p:cTn id="37" dur="1" fill="hold">
                                          <p:stCondLst>
                                            <p:cond delay="499"/>
                                          </p:stCondLst>
                                        </p:cTn>
                                        <p:tgtEl>
                                          <p:spTgt spid="11"/>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fade">
                                      <p:cBhvr>
                                        <p:cTn id="42" dur="500"/>
                                        <p:tgtEl>
                                          <p:spTgt spid="19"/>
                                        </p:tgtEl>
                                      </p:cBhvr>
                                    </p:animEffect>
                                  </p:childTnLst>
                                </p:cTn>
                              </p:par>
                              <p:par>
                                <p:cTn id="43" presetID="10" presetClass="exit" presetSubtype="0" fill="hold" nodeType="withEffect">
                                  <p:stCondLst>
                                    <p:cond delay="0"/>
                                  </p:stCondLst>
                                  <p:childTnLst>
                                    <p:animEffect transition="out" filter="fade">
                                      <p:cBhvr>
                                        <p:cTn id="44" dur="500"/>
                                        <p:tgtEl>
                                          <p:spTgt spid="13"/>
                                        </p:tgtEl>
                                      </p:cBhvr>
                                    </p:animEffect>
                                    <p:set>
                                      <p:cBhvr>
                                        <p:cTn id="45" dur="1" fill="hold">
                                          <p:stCondLst>
                                            <p:cond delay="499"/>
                                          </p:stCondLst>
                                        </p:cTn>
                                        <p:tgtEl>
                                          <p:spTgt spid="13"/>
                                        </p:tgtEl>
                                        <p:attrNameLst>
                                          <p:attrName>style.visibility</p:attrName>
                                        </p:attrNameLst>
                                      </p:cBhvr>
                                      <p:to>
                                        <p:strVal val="hidden"/>
                                      </p:to>
                                    </p:se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25"/>
                                        </p:tgtEl>
                                        <p:attrNameLst>
                                          <p:attrName>style.visibility</p:attrName>
                                        </p:attrNameLst>
                                      </p:cBhvr>
                                      <p:to>
                                        <p:strVal val="visible"/>
                                      </p:to>
                                    </p:set>
                                    <p:animEffect transition="in" filter="fade">
                                      <p:cBhvr>
                                        <p:cTn id="50" dur="500"/>
                                        <p:tgtEl>
                                          <p:spTgt spid="25"/>
                                        </p:tgtEl>
                                      </p:cBhvr>
                                    </p:animEffect>
                                  </p:childTnLst>
                                </p:cTn>
                              </p:par>
                              <p:par>
                                <p:cTn id="51" presetID="10" presetClass="exit" presetSubtype="0" fill="hold" nodeType="withEffect">
                                  <p:stCondLst>
                                    <p:cond delay="0"/>
                                  </p:stCondLst>
                                  <p:childTnLst>
                                    <p:animEffect transition="out" filter="fade">
                                      <p:cBhvr>
                                        <p:cTn id="52" dur="500"/>
                                        <p:tgtEl>
                                          <p:spTgt spid="19"/>
                                        </p:tgtEl>
                                      </p:cBhvr>
                                    </p:animEffect>
                                    <p:set>
                                      <p:cBhvr>
                                        <p:cTn id="53" dur="1" fill="hold">
                                          <p:stCondLst>
                                            <p:cond delay="499"/>
                                          </p:stCondLst>
                                        </p:cTn>
                                        <p:tgtEl>
                                          <p:spTgt spid="19"/>
                                        </p:tgtEl>
                                        <p:attrNameLst>
                                          <p:attrName>style.visibility</p:attrName>
                                        </p:attrNameLst>
                                      </p:cBhvr>
                                      <p:to>
                                        <p:strVal val="hidden"/>
                                      </p:to>
                                    </p:se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nodeType="clickEffect">
                                  <p:stCondLst>
                                    <p:cond delay="0"/>
                                  </p:stCondLst>
                                  <p:childTnLst>
                                    <p:set>
                                      <p:cBhvr>
                                        <p:cTn id="57" dur="1" fill="hold">
                                          <p:stCondLst>
                                            <p:cond delay="0"/>
                                          </p:stCondLst>
                                        </p:cTn>
                                        <p:tgtEl>
                                          <p:spTgt spid="26"/>
                                        </p:tgtEl>
                                        <p:attrNameLst>
                                          <p:attrName>style.visibility</p:attrName>
                                        </p:attrNameLst>
                                      </p:cBhvr>
                                      <p:to>
                                        <p:strVal val="visible"/>
                                      </p:to>
                                    </p:set>
                                    <p:animEffect transition="in" filter="fade">
                                      <p:cBhvr>
                                        <p:cTn id="58" dur="500"/>
                                        <p:tgtEl>
                                          <p:spTgt spid="26"/>
                                        </p:tgtEl>
                                      </p:cBhvr>
                                    </p:animEffect>
                                  </p:childTnLst>
                                </p:cTn>
                              </p:par>
                              <p:par>
                                <p:cTn id="59" presetID="10" presetClass="exit" presetSubtype="0" fill="hold" nodeType="withEffect">
                                  <p:stCondLst>
                                    <p:cond delay="0"/>
                                  </p:stCondLst>
                                  <p:childTnLst>
                                    <p:animEffect transition="out" filter="fade">
                                      <p:cBhvr>
                                        <p:cTn id="60" dur="500"/>
                                        <p:tgtEl>
                                          <p:spTgt spid="25"/>
                                        </p:tgtEl>
                                      </p:cBhvr>
                                    </p:animEffect>
                                    <p:set>
                                      <p:cBhvr>
                                        <p:cTn id="61" dur="1" fill="hold">
                                          <p:stCondLst>
                                            <p:cond delay="499"/>
                                          </p:stCondLst>
                                        </p:cTn>
                                        <p:tgtEl>
                                          <p:spTgt spid="2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图片 34" descr="n23 Fb Tran Manh Tung"/>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13715999" y="-2931"/>
            <a:ext cx="4560277" cy="2378193"/>
          </a:xfrm>
          <a:prstGeom prst="rect">
            <a:avLst/>
          </a:prstGeom>
        </p:spPr>
      </p:pic>
      <p:sp>
        <p:nvSpPr>
          <p:cNvPr id="5" name="MH_SubTitle_1" descr="n23 Fb Tran Manh Tung">
            <a:extLst>
              <a:ext uri="{FF2B5EF4-FFF2-40B4-BE49-F238E27FC236}">
                <a16:creationId xmlns:a16="http://schemas.microsoft.com/office/drawing/2014/main" id="{9D28E713-95EC-66F4-239B-A093E3023D9A}"/>
              </a:ext>
            </a:extLst>
          </p:cNvPr>
          <p:cNvSpPr/>
          <p:nvPr>
            <p:custDataLst>
              <p:tags r:id="rId1"/>
            </p:custDataLst>
          </p:nvPr>
        </p:nvSpPr>
        <p:spPr>
          <a:xfrm>
            <a:off x="2214176" y="764607"/>
            <a:ext cx="8503920" cy="1206253"/>
          </a:xfrm>
          <a:prstGeom prst="rect">
            <a:avLst/>
          </a:prstGeom>
          <a:solidFill>
            <a:srgbClr val="FFFFFF"/>
          </a:solidFill>
          <a:effectLst/>
        </p:spPr>
        <p:txBody>
          <a:bodyPr anchor="ctr"/>
          <a:lstStyle/>
          <a:p>
            <a:pPr algn="ctr" defTabSz="1828755">
              <a:lnSpc>
                <a:spcPct val="150000"/>
              </a:lnSpc>
              <a:defRPr/>
            </a:pPr>
            <a:r>
              <a:rPr lang="en-US" altLang="zh-CN" sz="2800" kern="0">
                <a:latin typeface="#9Slide03 AllRoundGothic" panose="020B0703020202020104" pitchFamily="34" charset="0"/>
                <a:ea typeface="微软雅黑"/>
                <a:cs typeface="+mn-ea"/>
                <a:sym typeface="+mn-lt"/>
              </a:rPr>
              <a:t>ỨNG DỤNG CỦA VẬT LÍ TRONG KĨ THUẬT ĐIỆN TỬ</a:t>
            </a:r>
            <a:endParaRPr lang="zh-CN" altLang="en-US" sz="2800" kern="0" dirty="0">
              <a:latin typeface="#9Slide03 AllRoundGothic" panose="020B0703020202020104" pitchFamily="34" charset="0"/>
              <a:ea typeface="微软雅黑"/>
              <a:cs typeface="+mn-ea"/>
              <a:sym typeface="+mn-lt"/>
            </a:endParaRPr>
          </a:p>
        </p:txBody>
      </p:sp>
      <p:sp>
        <p:nvSpPr>
          <p:cNvPr id="7" name="MH_SubTitle_1" descr="n23 Fb Tran Manh Tung">
            <a:extLst>
              <a:ext uri="{FF2B5EF4-FFF2-40B4-BE49-F238E27FC236}">
                <a16:creationId xmlns:a16="http://schemas.microsoft.com/office/drawing/2014/main" id="{36D1FC4F-3156-C737-AA24-97AB0CB1C4B5}"/>
              </a:ext>
            </a:extLst>
          </p:cNvPr>
          <p:cNvSpPr>
            <a:spLocks/>
          </p:cNvSpPr>
          <p:nvPr>
            <p:custDataLst>
              <p:tags r:id="rId2"/>
            </p:custDataLst>
          </p:nvPr>
        </p:nvSpPr>
        <p:spPr bwMode="auto">
          <a:xfrm>
            <a:off x="2087880" y="2328364"/>
            <a:ext cx="1920240" cy="640080"/>
          </a:xfrm>
          <a:custGeom>
            <a:avLst/>
            <a:gdLst>
              <a:gd name="T0" fmla="*/ 2147483646 w 30720"/>
              <a:gd name="T1" fmla="*/ 2147483646 h 11496"/>
              <a:gd name="T2" fmla="*/ 2147483646 w 30720"/>
              <a:gd name="T3" fmla="*/ 2147483646 h 11496"/>
              <a:gd name="T4" fmla="*/ 2147483646 w 30720"/>
              <a:gd name="T5" fmla="*/ 2147483646 h 11496"/>
              <a:gd name="T6" fmla="*/ 2147483646 w 30720"/>
              <a:gd name="T7" fmla="*/ 2147483646 h 11496"/>
              <a:gd name="T8" fmla="*/ 2147483646 w 30720"/>
              <a:gd name="T9" fmla="*/ 2147483646 h 11496"/>
              <a:gd name="T10" fmla="*/ 2147483646 w 30720"/>
              <a:gd name="T11" fmla="*/ 2147483646 h 11496"/>
              <a:gd name="T12" fmla="*/ 2147483646 w 30720"/>
              <a:gd name="T13" fmla="*/ 2147483646 h 11496"/>
              <a:gd name="T14" fmla="*/ 2147483646 w 30720"/>
              <a:gd name="T15" fmla="*/ 2147483646 h 11496"/>
              <a:gd name="T16" fmla="*/ 2147483646 w 30720"/>
              <a:gd name="T17" fmla="*/ 2147483646 h 11496"/>
              <a:gd name="T18" fmla="*/ 2147483646 w 30720"/>
              <a:gd name="T19" fmla="*/ 2147483646 h 11496"/>
              <a:gd name="T20" fmla="*/ 2147483646 w 30720"/>
              <a:gd name="T21" fmla="*/ 2147483646 h 11496"/>
              <a:gd name="T22" fmla="*/ 2147483646 w 30720"/>
              <a:gd name="T23" fmla="*/ 2147483646 h 11496"/>
              <a:gd name="T24" fmla="*/ 2147483646 w 30720"/>
              <a:gd name="T25" fmla="*/ 2147483646 h 11496"/>
              <a:gd name="T26" fmla="*/ 2147483646 w 30720"/>
              <a:gd name="T27" fmla="*/ 2147483646 h 11496"/>
              <a:gd name="T28" fmla="*/ 2147483646 w 30720"/>
              <a:gd name="T29" fmla="*/ 2147483646 h 11496"/>
              <a:gd name="T30" fmla="*/ 2147483646 w 30720"/>
              <a:gd name="T31" fmla="*/ 2147483646 h 11496"/>
              <a:gd name="T32" fmla="*/ 2147483646 w 30720"/>
              <a:gd name="T33" fmla="*/ 2147483646 h 11496"/>
              <a:gd name="T34" fmla="*/ 2147483646 w 30720"/>
              <a:gd name="T35" fmla="*/ 2147483646 h 11496"/>
              <a:gd name="T36" fmla="*/ 2147483646 w 30720"/>
              <a:gd name="T37" fmla="*/ 2147483646 h 11496"/>
              <a:gd name="T38" fmla="*/ 2147483646 w 30720"/>
              <a:gd name="T39" fmla="*/ 2147483646 h 11496"/>
              <a:gd name="T40" fmla="*/ 2147483646 w 30720"/>
              <a:gd name="T41" fmla="*/ 2147483646 h 11496"/>
              <a:gd name="T42" fmla="*/ 2147483646 w 30720"/>
              <a:gd name="T43" fmla="*/ 2147483646 h 11496"/>
              <a:gd name="T44" fmla="*/ 2147483646 w 30720"/>
              <a:gd name="T45" fmla="*/ 2147483646 h 11496"/>
              <a:gd name="T46" fmla="*/ 2147483646 w 30720"/>
              <a:gd name="T47" fmla="*/ 2147483646 h 11496"/>
              <a:gd name="T48" fmla="*/ 2147483646 w 30720"/>
              <a:gd name="T49" fmla="*/ 2147483646 h 11496"/>
              <a:gd name="T50" fmla="*/ 2147483646 w 30720"/>
              <a:gd name="T51" fmla="*/ 2147483646 h 11496"/>
              <a:gd name="T52" fmla="*/ 2147483646 w 30720"/>
              <a:gd name="T53" fmla="*/ 2147483646 h 11496"/>
              <a:gd name="T54" fmla="*/ 2147483646 w 30720"/>
              <a:gd name="T55" fmla="*/ 2147483646 h 11496"/>
              <a:gd name="T56" fmla="*/ 2147483646 w 30720"/>
              <a:gd name="T57" fmla="*/ 2147483646 h 11496"/>
              <a:gd name="T58" fmla="*/ 2147483646 w 30720"/>
              <a:gd name="T59" fmla="*/ 2147483646 h 11496"/>
              <a:gd name="T60" fmla="*/ 2147483646 w 30720"/>
              <a:gd name="T61" fmla="*/ 2147483646 h 11496"/>
              <a:gd name="T62" fmla="*/ 2147483646 w 30720"/>
              <a:gd name="T63" fmla="*/ 2147483646 h 11496"/>
              <a:gd name="T64" fmla="*/ 2147483646 w 30720"/>
              <a:gd name="T65" fmla="*/ 2147483646 h 11496"/>
              <a:gd name="T66" fmla="*/ 2147483646 w 30720"/>
              <a:gd name="T67" fmla="*/ 2147483646 h 11496"/>
              <a:gd name="T68" fmla="*/ 2147483646 w 30720"/>
              <a:gd name="T69" fmla="*/ 2147483646 h 11496"/>
              <a:gd name="T70" fmla="*/ 2147483646 w 30720"/>
              <a:gd name="T71" fmla="*/ 2147483646 h 11496"/>
              <a:gd name="T72" fmla="*/ 2147483646 w 30720"/>
              <a:gd name="T73" fmla="*/ 2147483646 h 11496"/>
              <a:gd name="T74" fmla="*/ 2147483646 w 30720"/>
              <a:gd name="T75" fmla="*/ 2147483646 h 11496"/>
              <a:gd name="T76" fmla="*/ 2147483646 w 30720"/>
              <a:gd name="T77" fmla="*/ 2147483646 h 11496"/>
              <a:gd name="T78" fmla="*/ 2147483646 w 30720"/>
              <a:gd name="T79" fmla="*/ 2147483646 h 11496"/>
              <a:gd name="T80" fmla="*/ 2147483646 w 30720"/>
              <a:gd name="T81" fmla="*/ 2147483646 h 11496"/>
              <a:gd name="T82" fmla="*/ 2147483646 w 30720"/>
              <a:gd name="T83" fmla="*/ 2147483646 h 11496"/>
              <a:gd name="T84" fmla="*/ 2147483646 w 30720"/>
              <a:gd name="T85" fmla="*/ 2147483646 h 11496"/>
              <a:gd name="T86" fmla="*/ 2147483646 w 30720"/>
              <a:gd name="T87" fmla="*/ 2147483646 h 11496"/>
              <a:gd name="T88" fmla="*/ 2147483646 w 30720"/>
              <a:gd name="T89" fmla="*/ 2147483646 h 11496"/>
              <a:gd name="T90" fmla="*/ 2147483646 w 30720"/>
              <a:gd name="T91" fmla="*/ 2147483646 h 11496"/>
              <a:gd name="T92" fmla="*/ 2147483646 w 30720"/>
              <a:gd name="T93" fmla="*/ 2147483646 h 11496"/>
              <a:gd name="T94" fmla="*/ 2147483646 w 30720"/>
              <a:gd name="T95" fmla="*/ 2147483646 h 11496"/>
              <a:gd name="T96" fmla="*/ 2147483646 w 30720"/>
              <a:gd name="T97" fmla="*/ 2147483646 h 11496"/>
              <a:gd name="T98" fmla="*/ 2147483646 w 30720"/>
              <a:gd name="T99" fmla="*/ 2147483646 h 11496"/>
              <a:gd name="T100" fmla="*/ 2147483646 w 30720"/>
              <a:gd name="T101" fmla="*/ 2147483646 h 11496"/>
              <a:gd name="T102" fmla="*/ 2147483646 w 30720"/>
              <a:gd name="T103" fmla="*/ 2147483646 h 11496"/>
              <a:gd name="T104" fmla="*/ 2147483646 w 30720"/>
              <a:gd name="T105" fmla="*/ 2147483646 h 11496"/>
              <a:gd name="T106" fmla="*/ 2147483646 w 30720"/>
              <a:gd name="T107" fmla="*/ 2147483646 h 11496"/>
              <a:gd name="T108" fmla="*/ 2147483646 w 30720"/>
              <a:gd name="T109" fmla="*/ 2147483646 h 11496"/>
              <a:gd name="T110" fmla="*/ 2147483646 w 30720"/>
              <a:gd name="T111" fmla="*/ 2147483646 h 11496"/>
              <a:gd name="T112" fmla="*/ 2147483646 w 30720"/>
              <a:gd name="T113" fmla="*/ 2147483646 h 11496"/>
              <a:gd name="T114" fmla="*/ 2147483646 w 30720"/>
              <a:gd name="T115" fmla="*/ 2147483646 h 11496"/>
              <a:gd name="T116" fmla="*/ 2147483646 w 30720"/>
              <a:gd name="T117" fmla="*/ 2147483646 h 11496"/>
              <a:gd name="T118" fmla="*/ 2147483646 w 30720"/>
              <a:gd name="T119" fmla="*/ 2147483646 h 11496"/>
              <a:gd name="T120" fmla="*/ 2147483646 w 30720"/>
              <a:gd name="T121" fmla="*/ 2147483646 h 11496"/>
              <a:gd name="T122" fmla="*/ 2147483646 w 30720"/>
              <a:gd name="T123" fmla="*/ 2147483646 h 11496"/>
              <a:gd name="T124" fmla="*/ 2147483646 w 30720"/>
              <a:gd name="T125" fmla="*/ 2147483646 h 1149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720" h="11496">
                <a:moveTo>
                  <a:pt x="29285" y="7403"/>
                </a:moveTo>
                <a:lnTo>
                  <a:pt x="29285" y="7403"/>
                </a:lnTo>
                <a:lnTo>
                  <a:pt x="29232" y="7379"/>
                </a:lnTo>
                <a:lnTo>
                  <a:pt x="29180" y="7357"/>
                </a:lnTo>
                <a:lnTo>
                  <a:pt x="29127" y="7336"/>
                </a:lnTo>
                <a:lnTo>
                  <a:pt x="29073" y="7316"/>
                </a:lnTo>
                <a:lnTo>
                  <a:pt x="29020" y="7298"/>
                </a:lnTo>
                <a:lnTo>
                  <a:pt x="28966" y="7280"/>
                </a:lnTo>
                <a:lnTo>
                  <a:pt x="28913" y="7264"/>
                </a:lnTo>
                <a:lnTo>
                  <a:pt x="28859" y="7251"/>
                </a:lnTo>
                <a:lnTo>
                  <a:pt x="28804" y="7237"/>
                </a:lnTo>
                <a:lnTo>
                  <a:pt x="28750" y="7226"/>
                </a:lnTo>
                <a:lnTo>
                  <a:pt x="28697" y="7216"/>
                </a:lnTo>
                <a:lnTo>
                  <a:pt x="28643" y="7208"/>
                </a:lnTo>
                <a:lnTo>
                  <a:pt x="28589" y="7202"/>
                </a:lnTo>
                <a:lnTo>
                  <a:pt x="28535" y="7198"/>
                </a:lnTo>
                <a:lnTo>
                  <a:pt x="28482" y="7195"/>
                </a:lnTo>
                <a:lnTo>
                  <a:pt x="28429" y="7194"/>
                </a:lnTo>
                <a:lnTo>
                  <a:pt x="28376" y="7194"/>
                </a:lnTo>
                <a:lnTo>
                  <a:pt x="28322" y="7197"/>
                </a:lnTo>
                <a:lnTo>
                  <a:pt x="28269" y="7201"/>
                </a:lnTo>
                <a:lnTo>
                  <a:pt x="28217" y="7207"/>
                </a:lnTo>
                <a:lnTo>
                  <a:pt x="28165" y="7215"/>
                </a:lnTo>
                <a:lnTo>
                  <a:pt x="28113" y="7226"/>
                </a:lnTo>
                <a:lnTo>
                  <a:pt x="28062" y="7238"/>
                </a:lnTo>
                <a:lnTo>
                  <a:pt x="28011" y="7253"/>
                </a:lnTo>
                <a:lnTo>
                  <a:pt x="27960" y="7270"/>
                </a:lnTo>
                <a:lnTo>
                  <a:pt x="27910" y="7289"/>
                </a:lnTo>
                <a:lnTo>
                  <a:pt x="27861" y="7310"/>
                </a:lnTo>
                <a:lnTo>
                  <a:pt x="27812" y="7334"/>
                </a:lnTo>
                <a:lnTo>
                  <a:pt x="27763" y="7360"/>
                </a:lnTo>
                <a:lnTo>
                  <a:pt x="27717" y="7388"/>
                </a:lnTo>
                <a:lnTo>
                  <a:pt x="27670" y="7418"/>
                </a:lnTo>
                <a:lnTo>
                  <a:pt x="27623" y="7452"/>
                </a:lnTo>
                <a:lnTo>
                  <a:pt x="27600" y="7473"/>
                </a:lnTo>
                <a:lnTo>
                  <a:pt x="27578" y="7494"/>
                </a:lnTo>
                <a:lnTo>
                  <a:pt x="27556" y="7516"/>
                </a:lnTo>
                <a:lnTo>
                  <a:pt x="27535" y="7539"/>
                </a:lnTo>
                <a:lnTo>
                  <a:pt x="27515" y="7562"/>
                </a:lnTo>
                <a:lnTo>
                  <a:pt x="27495" y="7586"/>
                </a:lnTo>
                <a:lnTo>
                  <a:pt x="27476" y="7611"/>
                </a:lnTo>
                <a:lnTo>
                  <a:pt x="27457" y="7636"/>
                </a:lnTo>
                <a:lnTo>
                  <a:pt x="27440" y="7662"/>
                </a:lnTo>
                <a:lnTo>
                  <a:pt x="27422" y="7689"/>
                </a:lnTo>
                <a:lnTo>
                  <a:pt x="27405" y="7716"/>
                </a:lnTo>
                <a:lnTo>
                  <a:pt x="27390" y="7743"/>
                </a:lnTo>
                <a:lnTo>
                  <a:pt x="27374" y="7771"/>
                </a:lnTo>
                <a:lnTo>
                  <a:pt x="27360" y="7799"/>
                </a:lnTo>
                <a:lnTo>
                  <a:pt x="27345" y="7827"/>
                </a:lnTo>
                <a:lnTo>
                  <a:pt x="27332" y="7857"/>
                </a:lnTo>
                <a:lnTo>
                  <a:pt x="27319" y="7887"/>
                </a:lnTo>
                <a:lnTo>
                  <a:pt x="27307" y="7916"/>
                </a:lnTo>
                <a:lnTo>
                  <a:pt x="27296" y="7946"/>
                </a:lnTo>
                <a:lnTo>
                  <a:pt x="27286" y="7976"/>
                </a:lnTo>
                <a:lnTo>
                  <a:pt x="27276" y="8006"/>
                </a:lnTo>
                <a:lnTo>
                  <a:pt x="27268" y="8038"/>
                </a:lnTo>
                <a:lnTo>
                  <a:pt x="27260" y="8069"/>
                </a:lnTo>
                <a:lnTo>
                  <a:pt x="27252" y="8099"/>
                </a:lnTo>
                <a:lnTo>
                  <a:pt x="27246" y="8130"/>
                </a:lnTo>
                <a:lnTo>
                  <a:pt x="27241" y="8161"/>
                </a:lnTo>
                <a:lnTo>
                  <a:pt x="27236" y="8193"/>
                </a:lnTo>
                <a:lnTo>
                  <a:pt x="27231" y="8224"/>
                </a:lnTo>
                <a:lnTo>
                  <a:pt x="27228" y="8255"/>
                </a:lnTo>
                <a:lnTo>
                  <a:pt x="27226" y="8286"/>
                </a:lnTo>
                <a:lnTo>
                  <a:pt x="27225" y="8318"/>
                </a:lnTo>
                <a:lnTo>
                  <a:pt x="27224" y="8348"/>
                </a:lnTo>
                <a:lnTo>
                  <a:pt x="27225" y="8379"/>
                </a:lnTo>
                <a:lnTo>
                  <a:pt x="27226" y="8409"/>
                </a:lnTo>
                <a:lnTo>
                  <a:pt x="27228" y="8440"/>
                </a:lnTo>
                <a:lnTo>
                  <a:pt x="27231" y="8471"/>
                </a:lnTo>
                <a:lnTo>
                  <a:pt x="27236" y="8500"/>
                </a:lnTo>
                <a:lnTo>
                  <a:pt x="27241" y="8530"/>
                </a:lnTo>
                <a:lnTo>
                  <a:pt x="27247" y="8559"/>
                </a:lnTo>
                <a:lnTo>
                  <a:pt x="27254" y="8588"/>
                </a:lnTo>
                <a:lnTo>
                  <a:pt x="27263" y="8617"/>
                </a:lnTo>
                <a:lnTo>
                  <a:pt x="27271" y="8645"/>
                </a:lnTo>
                <a:lnTo>
                  <a:pt x="27281" y="8674"/>
                </a:lnTo>
                <a:lnTo>
                  <a:pt x="27293" y="8701"/>
                </a:lnTo>
                <a:lnTo>
                  <a:pt x="27304" y="8728"/>
                </a:lnTo>
                <a:lnTo>
                  <a:pt x="27318" y="8754"/>
                </a:lnTo>
                <a:lnTo>
                  <a:pt x="27331" y="8780"/>
                </a:lnTo>
                <a:lnTo>
                  <a:pt x="27347" y="8805"/>
                </a:lnTo>
                <a:lnTo>
                  <a:pt x="27364" y="8830"/>
                </a:lnTo>
                <a:lnTo>
                  <a:pt x="27381" y="8854"/>
                </a:lnTo>
                <a:lnTo>
                  <a:pt x="27399" y="8876"/>
                </a:lnTo>
                <a:lnTo>
                  <a:pt x="27419" y="8899"/>
                </a:lnTo>
                <a:lnTo>
                  <a:pt x="27440" y="8921"/>
                </a:lnTo>
                <a:lnTo>
                  <a:pt x="27462" y="8943"/>
                </a:lnTo>
                <a:lnTo>
                  <a:pt x="27484" y="8963"/>
                </a:lnTo>
                <a:lnTo>
                  <a:pt x="27509" y="8983"/>
                </a:lnTo>
                <a:lnTo>
                  <a:pt x="27534" y="9001"/>
                </a:lnTo>
                <a:lnTo>
                  <a:pt x="27560" y="9019"/>
                </a:lnTo>
                <a:lnTo>
                  <a:pt x="27589" y="9036"/>
                </a:lnTo>
                <a:lnTo>
                  <a:pt x="27618" y="9052"/>
                </a:lnTo>
                <a:lnTo>
                  <a:pt x="27648" y="9067"/>
                </a:lnTo>
                <a:lnTo>
                  <a:pt x="27679" y="9081"/>
                </a:lnTo>
                <a:lnTo>
                  <a:pt x="27711" y="9094"/>
                </a:lnTo>
                <a:lnTo>
                  <a:pt x="27746" y="9106"/>
                </a:lnTo>
                <a:lnTo>
                  <a:pt x="27734" y="9013"/>
                </a:lnTo>
                <a:lnTo>
                  <a:pt x="27730" y="8964"/>
                </a:lnTo>
                <a:lnTo>
                  <a:pt x="27727" y="8916"/>
                </a:lnTo>
                <a:lnTo>
                  <a:pt x="27724" y="8866"/>
                </a:lnTo>
                <a:lnTo>
                  <a:pt x="27722" y="8816"/>
                </a:lnTo>
                <a:lnTo>
                  <a:pt x="27721" y="8767"/>
                </a:lnTo>
                <a:lnTo>
                  <a:pt x="27721" y="8717"/>
                </a:lnTo>
                <a:lnTo>
                  <a:pt x="27722" y="8667"/>
                </a:lnTo>
                <a:lnTo>
                  <a:pt x="27725" y="8617"/>
                </a:lnTo>
                <a:lnTo>
                  <a:pt x="27729" y="8568"/>
                </a:lnTo>
                <a:lnTo>
                  <a:pt x="27734" y="8519"/>
                </a:lnTo>
                <a:lnTo>
                  <a:pt x="27743" y="8472"/>
                </a:lnTo>
                <a:lnTo>
                  <a:pt x="27752" y="8425"/>
                </a:lnTo>
                <a:lnTo>
                  <a:pt x="27763" y="8378"/>
                </a:lnTo>
                <a:lnTo>
                  <a:pt x="27776" y="8333"/>
                </a:lnTo>
                <a:lnTo>
                  <a:pt x="27783" y="8311"/>
                </a:lnTo>
                <a:lnTo>
                  <a:pt x="27792" y="8289"/>
                </a:lnTo>
                <a:lnTo>
                  <a:pt x="27800" y="8268"/>
                </a:lnTo>
                <a:lnTo>
                  <a:pt x="27809" y="8247"/>
                </a:lnTo>
                <a:lnTo>
                  <a:pt x="27820" y="8226"/>
                </a:lnTo>
                <a:lnTo>
                  <a:pt x="27829" y="8206"/>
                </a:lnTo>
                <a:lnTo>
                  <a:pt x="27840" y="8185"/>
                </a:lnTo>
                <a:lnTo>
                  <a:pt x="27852" y="8167"/>
                </a:lnTo>
                <a:lnTo>
                  <a:pt x="27864" y="8148"/>
                </a:lnTo>
                <a:lnTo>
                  <a:pt x="27877" y="8129"/>
                </a:lnTo>
                <a:lnTo>
                  <a:pt x="27890" y="8112"/>
                </a:lnTo>
                <a:lnTo>
                  <a:pt x="27905" y="8094"/>
                </a:lnTo>
                <a:lnTo>
                  <a:pt x="27921" y="8077"/>
                </a:lnTo>
                <a:lnTo>
                  <a:pt x="27936" y="8061"/>
                </a:lnTo>
                <a:lnTo>
                  <a:pt x="27953" y="8045"/>
                </a:lnTo>
                <a:lnTo>
                  <a:pt x="27970" y="8029"/>
                </a:lnTo>
                <a:lnTo>
                  <a:pt x="27987" y="8015"/>
                </a:lnTo>
                <a:lnTo>
                  <a:pt x="28006" y="8001"/>
                </a:lnTo>
                <a:lnTo>
                  <a:pt x="28026" y="7988"/>
                </a:lnTo>
                <a:lnTo>
                  <a:pt x="28047" y="7975"/>
                </a:lnTo>
                <a:lnTo>
                  <a:pt x="28067" y="7963"/>
                </a:lnTo>
                <a:lnTo>
                  <a:pt x="28089" y="7951"/>
                </a:lnTo>
                <a:lnTo>
                  <a:pt x="28112" y="7941"/>
                </a:lnTo>
                <a:lnTo>
                  <a:pt x="28136" y="7931"/>
                </a:lnTo>
                <a:lnTo>
                  <a:pt x="28160" y="7922"/>
                </a:lnTo>
                <a:lnTo>
                  <a:pt x="28186" y="7914"/>
                </a:lnTo>
                <a:lnTo>
                  <a:pt x="28212" y="7906"/>
                </a:lnTo>
                <a:lnTo>
                  <a:pt x="28240" y="7899"/>
                </a:lnTo>
                <a:lnTo>
                  <a:pt x="28268" y="7893"/>
                </a:lnTo>
                <a:lnTo>
                  <a:pt x="28298" y="7889"/>
                </a:lnTo>
                <a:lnTo>
                  <a:pt x="28328" y="7885"/>
                </a:lnTo>
                <a:lnTo>
                  <a:pt x="28358" y="7880"/>
                </a:lnTo>
                <a:lnTo>
                  <a:pt x="28384" y="7882"/>
                </a:lnTo>
                <a:lnTo>
                  <a:pt x="28410" y="7883"/>
                </a:lnTo>
                <a:lnTo>
                  <a:pt x="28435" y="7884"/>
                </a:lnTo>
                <a:lnTo>
                  <a:pt x="28460" y="7887"/>
                </a:lnTo>
                <a:lnTo>
                  <a:pt x="28485" y="7890"/>
                </a:lnTo>
                <a:lnTo>
                  <a:pt x="28510" y="7893"/>
                </a:lnTo>
                <a:lnTo>
                  <a:pt x="28535" y="7898"/>
                </a:lnTo>
                <a:lnTo>
                  <a:pt x="28559" y="7903"/>
                </a:lnTo>
                <a:lnTo>
                  <a:pt x="28583" y="7909"/>
                </a:lnTo>
                <a:lnTo>
                  <a:pt x="28607" y="7915"/>
                </a:lnTo>
                <a:lnTo>
                  <a:pt x="28630" y="7922"/>
                </a:lnTo>
                <a:lnTo>
                  <a:pt x="28654" y="7929"/>
                </a:lnTo>
                <a:lnTo>
                  <a:pt x="28676" y="7938"/>
                </a:lnTo>
                <a:lnTo>
                  <a:pt x="28699" y="7947"/>
                </a:lnTo>
                <a:lnTo>
                  <a:pt x="28721" y="7956"/>
                </a:lnTo>
                <a:lnTo>
                  <a:pt x="28743" y="7966"/>
                </a:lnTo>
                <a:lnTo>
                  <a:pt x="28765" y="7976"/>
                </a:lnTo>
                <a:lnTo>
                  <a:pt x="28787" y="7988"/>
                </a:lnTo>
                <a:lnTo>
                  <a:pt x="28808" y="7999"/>
                </a:lnTo>
                <a:lnTo>
                  <a:pt x="28828" y="8012"/>
                </a:lnTo>
                <a:lnTo>
                  <a:pt x="28869" y="8038"/>
                </a:lnTo>
                <a:lnTo>
                  <a:pt x="28908" y="8065"/>
                </a:lnTo>
                <a:lnTo>
                  <a:pt x="28945" y="8095"/>
                </a:lnTo>
                <a:lnTo>
                  <a:pt x="28981" y="8126"/>
                </a:lnTo>
                <a:lnTo>
                  <a:pt x="29016" y="8159"/>
                </a:lnTo>
                <a:lnTo>
                  <a:pt x="29048" y="8195"/>
                </a:lnTo>
                <a:lnTo>
                  <a:pt x="29078" y="8231"/>
                </a:lnTo>
                <a:lnTo>
                  <a:pt x="29107" y="8270"/>
                </a:lnTo>
                <a:lnTo>
                  <a:pt x="29134" y="8309"/>
                </a:lnTo>
                <a:lnTo>
                  <a:pt x="29159" y="8351"/>
                </a:lnTo>
                <a:lnTo>
                  <a:pt x="29182" y="8394"/>
                </a:lnTo>
                <a:lnTo>
                  <a:pt x="29202" y="8436"/>
                </a:lnTo>
                <a:lnTo>
                  <a:pt x="29221" y="8481"/>
                </a:lnTo>
                <a:lnTo>
                  <a:pt x="29229" y="8504"/>
                </a:lnTo>
                <a:lnTo>
                  <a:pt x="29238" y="8527"/>
                </a:lnTo>
                <a:lnTo>
                  <a:pt x="29245" y="8551"/>
                </a:lnTo>
                <a:lnTo>
                  <a:pt x="29251" y="8574"/>
                </a:lnTo>
                <a:lnTo>
                  <a:pt x="29257" y="8598"/>
                </a:lnTo>
                <a:lnTo>
                  <a:pt x="29263" y="8621"/>
                </a:lnTo>
                <a:lnTo>
                  <a:pt x="29268" y="8645"/>
                </a:lnTo>
                <a:lnTo>
                  <a:pt x="29272" y="8670"/>
                </a:lnTo>
                <a:lnTo>
                  <a:pt x="29275" y="8694"/>
                </a:lnTo>
                <a:lnTo>
                  <a:pt x="29278" y="8719"/>
                </a:lnTo>
                <a:lnTo>
                  <a:pt x="29280" y="8744"/>
                </a:lnTo>
                <a:lnTo>
                  <a:pt x="29282" y="8769"/>
                </a:lnTo>
                <a:lnTo>
                  <a:pt x="29283" y="8794"/>
                </a:lnTo>
                <a:lnTo>
                  <a:pt x="29283" y="8820"/>
                </a:lnTo>
                <a:lnTo>
                  <a:pt x="29283" y="8845"/>
                </a:lnTo>
                <a:lnTo>
                  <a:pt x="29282" y="8871"/>
                </a:lnTo>
                <a:lnTo>
                  <a:pt x="29280" y="8897"/>
                </a:lnTo>
                <a:lnTo>
                  <a:pt x="29278" y="8922"/>
                </a:lnTo>
                <a:lnTo>
                  <a:pt x="29271" y="8974"/>
                </a:lnTo>
                <a:lnTo>
                  <a:pt x="29262" y="9024"/>
                </a:lnTo>
                <a:lnTo>
                  <a:pt x="29251" y="9074"/>
                </a:lnTo>
                <a:lnTo>
                  <a:pt x="29238" y="9123"/>
                </a:lnTo>
                <a:lnTo>
                  <a:pt x="29223" y="9171"/>
                </a:lnTo>
                <a:lnTo>
                  <a:pt x="29206" y="9219"/>
                </a:lnTo>
                <a:lnTo>
                  <a:pt x="29188" y="9265"/>
                </a:lnTo>
                <a:lnTo>
                  <a:pt x="29167" y="9310"/>
                </a:lnTo>
                <a:lnTo>
                  <a:pt x="29144" y="9355"/>
                </a:lnTo>
                <a:lnTo>
                  <a:pt x="29120" y="9398"/>
                </a:lnTo>
                <a:lnTo>
                  <a:pt x="29094" y="9441"/>
                </a:lnTo>
                <a:lnTo>
                  <a:pt x="29067" y="9481"/>
                </a:lnTo>
                <a:lnTo>
                  <a:pt x="29038" y="9522"/>
                </a:lnTo>
                <a:lnTo>
                  <a:pt x="29006" y="9560"/>
                </a:lnTo>
                <a:lnTo>
                  <a:pt x="28974" y="9599"/>
                </a:lnTo>
                <a:lnTo>
                  <a:pt x="28941" y="9635"/>
                </a:lnTo>
                <a:lnTo>
                  <a:pt x="28905" y="9671"/>
                </a:lnTo>
                <a:lnTo>
                  <a:pt x="28869" y="9704"/>
                </a:lnTo>
                <a:lnTo>
                  <a:pt x="28831" y="9737"/>
                </a:lnTo>
                <a:lnTo>
                  <a:pt x="28792" y="9768"/>
                </a:lnTo>
                <a:lnTo>
                  <a:pt x="28751" y="9798"/>
                </a:lnTo>
                <a:lnTo>
                  <a:pt x="28710" y="9827"/>
                </a:lnTo>
                <a:lnTo>
                  <a:pt x="28666" y="9854"/>
                </a:lnTo>
                <a:lnTo>
                  <a:pt x="28622" y="9879"/>
                </a:lnTo>
                <a:lnTo>
                  <a:pt x="28578" y="9903"/>
                </a:lnTo>
                <a:lnTo>
                  <a:pt x="28532" y="9926"/>
                </a:lnTo>
                <a:lnTo>
                  <a:pt x="28484" y="9946"/>
                </a:lnTo>
                <a:lnTo>
                  <a:pt x="28436" y="9965"/>
                </a:lnTo>
                <a:lnTo>
                  <a:pt x="28387" y="9983"/>
                </a:lnTo>
                <a:lnTo>
                  <a:pt x="28337" y="9999"/>
                </a:lnTo>
                <a:lnTo>
                  <a:pt x="28287" y="10013"/>
                </a:lnTo>
                <a:lnTo>
                  <a:pt x="28236" y="10025"/>
                </a:lnTo>
                <a:lnTo>
                  <a:pt x="28189" y="10031"/>
                </a:lnTo>
                <a:lnTo>
                  <a:pt x="28143" y="10035"/>
                </a:lnTo>
                <a:lnTo>
                  <a:pt x="28098" y="10038"/>
                </a:lnTo>
                <a:lnTo>
                  <a:pt x="28052" y="10040"/>
                </a:lnTo>
                <a:lnTo>
                  <a:pt x="28006" y="10041"/>
                </a:lnTo>
                <a:lnTo>
                  <a:pt x="27960" y="10040"/>
                </a:lnTo>
                <a:lnTo>
                  <a:pt x="27915" y="10039"/>
                </a:lnTo>
                <a:lnTo>
                  <a:pt x="27870" y="10036"/>
                </a:lnTo>
                <a:lnTo>
                  <a:pt x="27825" y="10033"/>
                </a:lnTo>
                <a:lnTo>
                  <a:pt x="27780" y="10028"/>
                </a:lnTo>
                <a:lnTo>
                  <a:pt x="27735" y="10021"/>
                </a:lnTo>
                <a:lnTo>
                  <a:pt x="27691" y="10014"/>
                </a:lnTo>
                <a:lnTo>
                  <a:pt x="27647" y="10005"/>
                </a:lnTo>
                <a:lnTo>
                  <a:pt x="27602" y="9995"/>
                </a:lnTo>
                <a:lnTo>
                  <a:pt x="27559" y="9984"/>
                </a:lnTo>
                <a:lnTo>
                  <a:pt x="27516" y="9972"/>
                </a:lnTo>
                <a:lnTo>
                  <a:pt x="27473" y="9958"/>
                </a:lnTo>
                <a:lnTo>
                  <a:pt x="27430" y="9943"/>
                </a:lnTo>
                <a:lnTo>
                  <a:pt x="27388" y="9928"/>
                </a:lnTo>
                <a:lnTo>
                  <a:pt x="27346" y="9910"/>
                </a:lnTo>
                <a:lnTo>
                  <a:pt x="27305" y="9891"/>
                </a:lnTo>
                <a:lnTo>
                  <a:pt x="27265" y="9871"/>
                </a:lnTo>
                <a:lnTo>
                  <a:pt x="27224" y="9850"/>
                </a:lnTo>
                <a:lnTo>
                  <a:pt x="27185" y="9828"/>
                </a:lnTo>
                <a:lnTo>
                  <a:pt x="27145" y="9803"/>
                </a:lnTo>
                <a:lnTo>
                  <a:pt x="27107" y="9778"/>
                </a:lnTo>
                <a:lnTo>
                  <a:pt x="27068" y="9751"/>
                </a:lnTo>
                <a:lnTo>
                  <a:pt x="27031" y="9723"/>
                </a:lnTo>
                <a:lnTo>
                  <a:pt x="26994" y="9693"/>
                </a:lnTo>
                <a:lnTo>
                  <a:pt x="26958" y="9662"/>
                </a:lnTo>
                <a:lnTo>
                  <a:pt x="26922" y="9630"/>
                </a:lnTo>
                <a:lnTo>
                  <a:pt x="26888" y="9597"/>
                </a:lnTo>
                <a:lnTo>
                  <a:pt x="26854" y="9559"/>
                </a:lnTo>
                <a:lnTo>
                  <a:pt x="26821" y="9521"/>
                </a:lnTo>
                <a:lnTo>
                  <a:pt x="26790" y="9482"/>
                </a:lnTo>
                <a:lnTo>
                  <a:pt x="26761" y="9443"/>
                </a:lnTo>
                <a:lnTo>
                  <a:pt x="26732" y="9403"/>
                </a:lnTo>
                <a:lnTo>
                  <a:pt x="26705" y="9364"/>
                </a:lnTo>
                <a:lnTo>
                  <a:pt x="26679" y="9323"/>
                </a:lnTo>
                <a:lnTo>
                  <a:pt x="26655" y="9282"/>
                </a:lnTo>
                <a:lnTo>
                  <a:pt x="26631" y="9241"/>
                </a:lnTo>
                <a:lnTo>
                  <a:pt x="26609" y="9199"/>
                </a:lnTo>
                <a:lnTo>
                  <a:pt x="26588" y="9157"/>
                </a:lnTo>
                <a:lnTo>
                  <a:pt x="26568" y="9115"/>
                </a:lnTo>
                <a:lnTo>
                  <a:pt x="26551" y="9073"/>
                </a:lnTo>
                <a:lnTo>
                  <a:pt x="26533" y="9029"/>
                </a:lnTo>
                <a:lnTo>
                  <a:pt x="26517" y="8987"/>
                </a:lnTo>
                <a:lnTo>
                  <a:pt x="26503" y="8943"/>
                </a:lnTo>
                <a:lnTo>
                  <a:pt x="26489" y="8900"/>
                </a:lnTo>
                <a:lnTo>
                  <a:pt x="26477" y="8857"/>
                </a:lnTo>
                <a:lnTo>
                  <a:pt x="26466" y="8812"/>
                </a:lnTo>
                <a:lnTo>
                  <a:pt x="26456" y="8768"/>
                </a:lnTo>
                <a:lnTo>
                  <a:pt x="26448" y="8723"/>
                </a:lnTo>
                <a:lnTo>
                  <a:pt x="26440" y="8680"/>
                </a:lnTo>
                <a:lnTo>
                  <a:pt x="26434" y="8635"/>
                </a:lnTo>
                <a:lnTo>
                  <a:pt x="26429" y="8590"/>
                </a:lnTo>
                <a:lnTo>
                  <a:pt x="26425" y="8546"/>
                </a:lnTo>
                <a:lnTo>
                  <a:pt x="26422" y="8501"/>
                </a:lnTo>
                <a:lnTo>
                  <a:pt x="26421" y="8456"/>
                </a:lnTo>
                <a:lnTo>
                  <a:pt x="26419" y="8412"/>
                </a:lnTo>
                <a:lnTo>
                  <a:pt x="26419" y="8368"/>
                </a:lnTo>
                <a:lnTo>
                  <a:pt x="26422" y="8323"/>
                </a:lnTo>
                <a:lnTo>
                  <a:pt x="26425" y="8278"/>
                </a:lnTo>
                <a:lnTo>
                  <a:pt x="26428" y="8233"/>
                </a:lnTo>
                <a:lnTo>
                  <a:pt x="26433" y="8189"/>
                </a:lnTo>
                <a:lnTo>
                  <a:pt x="26439" y="8145"/>
                </a:lnTo>
                <a:lnTo>
                  <a:pt x="26445" y="8100"/>
                </a:lnTo>
                <a:lnTo>
                  <a:pt x="26454" y="8056"/>
                </a:lnTo>
                <a:lnTo>
                  <a:pt x="26463" y="8013"/>
                </a:lnTo>
                <a:lnTo>
                  <a:pt x="26473" y="7969"/>
                </a:lnTo>
                <a:lnTo>
                  <a:pt x="26484" y="7925"/>
                </a:lnTo>
                <a:lnTo>
                  <a:pt x="26497" y="7882"/>
                </a:lnTo>
                <a:lnTo>
                  <a:pt x="26509" y="7839"/>
                </a:lnTo>
                <a:lnTo>
                  <a:pt x="26524" y="7796"/>
                </a:lnTo>
                <a:lnTo>
                  <a:pt x="26539" y="7754"/>
                </a:lnTo>
                <a:lnTo>
                  <a:pt x="26555" y="7711"/>
                </a:lnTo>
                <a:lnTo>
                  <a:pt x="26571" y="7669"/>
                </a:lnTo>
                <a:lnTo>
                  <a:pt x="26590" y="7628"/>
                </a:lnTo>
                <a:lnTo>
                  <a:pt x="26609" y="7587"/>
                </a:lnTo>
                <a:lnTo>
                  <a:pt x="26629" y="7546"/>
                </a:lnTo>
                <a:lnTo>
                  <a:pt x="26650" y="7506"/>
                </a:lnTo>
                <a:lnTo>
                  <a:pt x="26671" y="7465"/>
                </a:lnTo>
                <a:lnTo>
                  <a:pt x="26694" y="7426"/>
                </a:lnTo>
                <a:lnTo>
                  <a:pt x="26718" y="7387"/>
                </a:lnTo>
                <a:lnTo>
                  <a:pt x="26743" y="7349"/>
                </a:lnTo>
                <a:lnTo>
                  <a:pt x="26768" y="7310"/>
                </a:lnTo>
                <a:lnTo>
                  <a:pt x="26795" y="7273"/>
                </a:lnTo>
                <a:lnTo>
                  <a:pt x="26822" y="7236"/>
                </a:lnTo>
                <a:lnTo>
                  <a:pt x="26850" y="7200"/>
                </a:lnTo>
                <a:lnTo>
                  <a:pt x="26880" y="7163"/>
                </a:lnTo>
                <a:lnTo>
                  <a:pt x="26910" y="7128"/>
                </a:lnTo>
                <a:lnTo>
                  <a:pt x="26940" y="7094"/>
                </a:lnTo>
                <a:lnTo>
                  <a:pt x="26971" y="7060"/>
                </a:lnTo>
                <a:lnTo>
                  <a:pt x="27005" y="7027"/>
                </a:lnTo>
                <a:lnTo>
                  <a:pt x="27038" y="6994"/>
                </a:lnTo>
                <a:lnTo>
                  <a:pt x="27071" y="6962"/>
                </a:lnTo>
                <a:lnTo>
                  <a:pt x="27107" y="6933"/>
                </a:lnTo>
                <a:lnTo>
                  <a:pt x="27141" y="6906"/>
                </a:lnTo>
                <a:lnTo>
                  <a:pt x="27176" y="6880"/>
                </a:lnTo>
                <a:lnTo>
                  <a:pt x="27212" y="6854"/>
                </a:lnTo>
                <a:lnTo>
                  <a:pt x="27248" y="6829"/>
                </a:lnTo>
                <a:lnTo>
                  <a:pt x="27285" y="6805"/>
                </a:lnTo>
                <a:lnTo>
                  <a:pt x="27321" y="6782"/>
                </a:lnTo>
                <a:lnTo>
                  <a:pt x="27357" y="6761"/>
                </a:lnTo>
                <a:lnTo>
                  <a:pt x="27395" y="6740"/>
                </a:lnTo>
                <a:lnTo>
                  <a:pt x="27432" y="6719"/>
                </a:lnTo>
                <a:lnTo>
                  <a:pt x="27470" y="6699"/>
                </a:lnTo>
                <a:lnTo>
                  <a:pt x="27508" y="6681"/>
                </a:lnTo>
                <a:lnTo>
                  <a:pt x="27546" y="6663"/>
                </a:lnTo>
                <a:lnTo>
                  <a:pt x="27584" y="6646"/>
                </a:lnTo>
                <a:lnTo>
                  <a:pt x="27623" y="6630"/>
                </a:lnTo>
                <a:lnTo>
                  <a:pt x="27662" y="6615"/>
                </a:lnTo>
                <a:lnTo>
                  <a:pt x="27701" y="6600"/>
                </a:lnTo>
                <a:lnTo>
                  <a:pt x="27741" y="6587"/>
                </a:lnTo>
                <a:lnTo>
                  <a:pt x="27780" y="6573"/>
                </a:lnTo>
                <a:lnTo>
                  <a:pt x="27820" y="6562"/>
                </a:lnTo>
                <a:lnTo>
                  <a:pt x="27859" y="6550"/>
                </a:lnTo>
                <a:lnTo>
                  <a:pt x="27899" y="6540"/>
                </a:lnTo>
                <a:lnTo>
                  <a:pt x="27939" y="6531"/>
                </a:lnTo>
                <a:lnTo>
                  <a:pt x="27980" y="6521"/>
                </a:lnTo>
                <a:lnTo>
                  <a:pt x="28020" y="6514"/>
                </a:lnTo>
                <a:lnTo>
                  <a:pt x="28060" y="6507"/>
                </a:lnTo>
                <a:lnTo>
                  <a:pt x="28101" y="6499"/>
                </a:lnTo>
                <a:lnTo>
                  <a:pt x="28141" y="6494"/>
                </a:lnTo>
                <a:lnTo>
                  <a:pt x="28182" y="6489"/>
                </a:lnTo>
                <a:lnTo>
                  <a:pt x="28223" y="6485"/>
                </a:lnTo>
                <a:lnTo>
                  <a:pt x="28264" y="6482"/>
                </a:lnTo>
                <a:lnTo>
                  <a:pt x="28305" y="6480"/>
                </a:lnTo>
                <a:lnTo>
                  <a:pt x="28345" y="6478"/>
                </a:lnTo>
                <a:lnTo>
                  <a:pt x="28387" y="6477"/>
                </a:lnTo>
                <a:lnTo>
                  <a:pt x="28428" y="6477"/>
                </a:lnTo>
                <a:lnTo>
                  <a:pt x="28468" y="6477"/>
                </a:lnTo>
                <a:lnTo>
                  <a:pt x="28510" y="6479"/>
                </a:lnTo>
                <a:lnTo>
                  <a:pt x="28550" y="6481"/>
                </a:lnTo>
                <a:lnTo>
                  <a:pt x="28592" y="6483"/>
                </a:lnTo>
                <a:lnTo>
                  <a:pt x="28633" y="6486"/>
                </a:lnTo>
                <a:lnTo>
                  <a:pt x="28673" y="6490"/>
                </a:lnTo>
                <a:lnTo>
                  <a:pt x="28715" y="6495"/>
                </a:lnTo>
                <a:lnTo>
                  <a:pt x="28756" y="6501"/>
                </a:lnTo>
                <a:lnTo>
                  <a:pt x="28796" y="6508"/>
                </a:lnTo>
                <a:lnTo>
                  <a:pt x="28837" y="6514"/>
                </a:lnTo>
                <a:lnTo>
                  <a:pt x="28877" y="6522"/>
                </a:lnTo>
                <a:lnTo>
                  <a:pt x="28918" y="6531"/>
                </a:lnTo>
                <a:lnTo>
                  <a:pt x="28959" y="6540"/>
                </a:lnTo>
                <a:lnTo>
                  <a:pt x="28999" y="6549"/>
                </a:lnTo>
                <a:lnTo>
                  <a:pt x="29040" y="6560"/>
                </a:lnTo>
                <a:lnTo>
                  <a:pt x="29079" y="6571"/>
                </a:lnTo>
                <a:lnTo>
                  <a:pt x="29119" y="6584"/>
                </a:lnTo>
                <a:lnTo>
                  <a:pt x="29159" y="6596"/>
                </a:lnTo>
                <a:lnTo>
                  <a:pt x="29199" y="6610"/>
                </a:lnTo>
                <a:lnTo>
                  <a:pt x="29239" y="6623"/>
                </a:lnTo>
                <a:lnTo>
                  <a:pt x="29277" y="6638"/>
                </a:lnTo>
                <a:lnTo>
                  <a:pt x="29317" y="6653"/>
                </a:lnTo>
                <a:lnTo>
                  <a:pt x="29355" y="6669"/>
                </a:lnTo>
                <a:lnTo>
                  <a:pt x="29395" y="6686"/>
                </a:lnTo>
                <a:lnTo>
                  <a:pt x="29432" y="6703"/>
                </a:lnTo>
                <a:lnTo>
                  <a:pt x="29471" y="6721"/>
                </a:lnTo>
                <a:lnTo>
                  <a:pt x="29509" y="6740"/>
                </a:lnTo>
                <a:lnTo>
                  <a:pt x="29547" y="6759"/>
                </a:lnTo>
                <a:lnTo>
                  <a:pt x="29584" y="6778"/>
                </a:lnTo>
                <a:lnTo>
                  <a:pt x="29619" y="6799"/>
                </a:lnTo>
                <a:lnTo>
                  <a:pt x="29652" y="6819"/>
                </a:lnTo>
                <a:lnTo>
                  <a:pt x="29685" y="6841"/>
                </a:lnTo>
                <a:lnTo>
                  <a:pt x="29717" y="6863"/>
                </a:lnTo>
                <a:lnTo>
                  <a:pt x="29750" y="6884"/>
                </a:lnTo>
                <a:lnTo>
                  <a:pt x="29781" y="6906"/>
                </a:lnTo>
                <a:lnTo>
                  <a:pt x="29812" y="6929"/>
                </a:lnTo>
                <a:lnTo>
                  <a:pt x="29842" y="6953"/>
                </a:lnTo>
                <a:lnTo>
                  <a:pt x="29873" y="6977"/>
                </a:lnTo>
                <a:lnTo>
                  <a:pt x="29902" y="7001"/>
                </a:lnTo>
                <a:lnTo>
                  <a:pt x="29931" y="7025"/>
                </a:lnTo>
                <a:lnTo>
                  <a:pt x="29959" y="7050"/>
                </a:lnTo>
                <a:lnTo>
                  <a:pt x="29987" y="7075"/>
                </a:lnTo>
                <a:lnTo>
                  <a:pt x="30014" y="7101"/>
                </a:lnTo>
                <a:lnTo>
                  <a:pt x="30041" y="7127"/>
                </a:lnTo>
                <a:lnTo>
                  <a:pt x="30067" y="7153"/>
                </a:lnTo>
                <a:lnTo>
                  <a:pt x="30118" y="7207"/>
                </a:lnTo>
                <a:lnTo>
                  <a:pt x="30167" y="7261"/>
                </a:lnTo>
                <a:lnTo>
                  <a:pt x="30213" y="7317"/>
                </a:lnTo>
                <a:lnTo>
                  <a:pt x="30258" y="7376"/>
                </a:lnTo>
                <a:lnTo>
                  <a:pt x="30300" y="7434"/>
                </a:lnTo>
                <a:lnTo>
                  <a:pt x="30341" y="7494"/>
                </a:lnTo>
                <a:lnTo>
                  <a:pt x="30379" y="7555"/>
                </a:lnTo>
                <a:lnTo>
                  <a:pt x="30415" y="7617"/>
                </a:lnTo>
                <a:lnTo>
                  <a:pt x="30449" y="7680"/>
                </a:lnTo>
                <a:lnTo>
                  <a:pt x="30482" y="7744"/>
                </a:lnTo>
                <a:lnTo>
                  <a:pt x="30512" y="7809"/>
                </a:lnTo>
                <a:lnTo>
                  <a:pt x="30540" y="7874"/>
                </a:lnTo>
                <a:lnTo>
                  <a:pt x="30566" y="7941"/>
                </a:lnTo>
                <a:lnTo>
                  <a:pt x="30590" y="8007"/>
                </a:lnTo>
                <a:lnTo>
                  <a:pt x="30612" y="8075"/>
                </a:lnTo>
                <a:lnTo>
                  <a:pt x="30632" y="8144"/>
                </a:lnTo>
                <a:lnTo>
                  <a:pt x="30649" y="8212"/>
                </a:lnTo>
                <a:lnTo>
                  <a:pt x="30665" y="8282"/>
                </a:lnTo>
                <a:lnTo>
                  <a:pt x="30678" y="8352"/>
                </a:lnTo>
                <a:lnTo>
                  <a:pt x="30691" y="8423"/>
                </a:lnTo>
                <a:lnTo>
                  <a:pt x="30700" y="8493"/>
                </a:lnTo>
                <a:lnTo>
                  <a:pt x="30709" y="8565"/>
                </a:lnTo>
                <a:lnTo>
                  <a:pt x="30714" y="8636"/>
                </a:lnTo>
                <a:lnTo>
                  <a:pt x="30718" y="8708"/>
                </a:lnTo>
                <a:lnTo>
                  <a:pt x="30720" y="8780"/>
                </a:lnTo>
                <a:lnTo>
                  <a:pt x="30720" y="8853"/>
                </a:lnTo>
                <a:lnTo>
                  <a:pt x="30718" y="8924"/>
                </a:lnTo>
                <a:lnTo>
                  <a:pt x="30714" y="8996"/>
                </a:lnTo>
                <a:lnTo>
                  <a:pt x="30708" y="9068"/>
                </a:lnTo>
                <a:lnTo>
                  <a:pt x="30700" y="9141"/>
                </a:lnTo>
                <a:lnTo>
                  <a:pt x="30690" y="9213"/>
                </a:lnTo>
                <a:lnTo>
                  <a:pt x="30678" y="9284"/>
                </a:lnTo>
                <a:lnTo>
                  <a:pt x="30665" y="9355"/>
                </a:lnTo>
                <a:lnTo>
                  <a:pt x="30649" y="9427"/>
                </a:lnTo>
                <a:lnTo>
                  <a:pt x="30632" y="9498"/>
                </a:lnTo>
                <a:lnTo>
                  <a:pt x="30612" y="9569"/>
                </a:lnTo>
                <a:lnTo>
                  <a:pt x="30590" y="9638"/>
                </a:lnTo>
                <a:lnTo>
                  <a:pt x="30567" y="9708"/>
                </a:lnTo>
                <a:lnTo>
                  <a:pt x="30542" y="9777"/>
                </a:lnTo>
                <a:lnTo>
                  <a:pt x="30515" y="9845"/>
                </a:lnTo>
                <a:lnTo>
                  <a:pt x="30486" y="9913"/>
                </a:lnTo>
                <a:lnTo>
                  <a:pt x="30456" y="9981"/>
                </a:lnTo>
                <a:lnTo>
                  <a:pt x="30422" y="10047"/>
                </a:lnTo>
                <a:lnTo>
                  <a:pt x="30388" y="10113"/>
                </a:lnTo>
                <a:lnTo>
                  <a:pt x="30351" y="10177"/>
                </a:lnTo>
                <a:lnTo>
                  <a:pt x="30313" y="10242"/>
                </a:lnTo>
                <a:lnTo>
                  <a:pt x="30273" y="10304"/>
                </a:lnTo>
                <a:lnTo>
                  <a:pt x="30231" y="10367"/>
                </a:lnTo>
                <a:lnTo>
                  <a:pt x="30187" y="10428"/>
                </a:lnTo>
                <a:lnTo>
                  <a:pt x="30141" y="10488"/>
                </a:lnTo>
                <a:lnTo>
                  <a:pt x="30094" y="10547"/>
                </a:lnTo>
                <a:lnTo>
                  <a:pt x="30044" y="10604"/>
                </a:lnTo>
                <a:lnTo>
                  <a:pt x="29993" y="10660"/>
                </a:lnTo>
                <a:lnTo>
                  <a:pt x="29940" y="10715"/>
                </a:lnTo>
                <a:lnTo>
                  <a:pt x="29886" y="10770"/>
                </a:lnTo>
                <a:lnTo>
                  <a:pt x="29829" y="10822"/>
                </a:lnTo>
                <a:lnTo>
                  <a:pt x="29775" y="10867"/>
                </a:lnTo>
                <a:lnTo>
                  <a:pt x="29719" y="10911"/>
                </a:lnTo>
                <a:lnTo>
                  <a:pt x="29662" y="10953"/>
                </a:lnTo>
                <a:lnTo>
                  <a:pt x="29605" y="10993"/>
                </a:lnTo>
                <a:lnTo>
                  <a:pt x="29548" y="11032"/>
                </a:lnTo>
                <a:lnTo>
                  <a:pt x="29489" y="11068"/>
                </a:lnTo>
                <a:lnTo>
                  <a:pt x="29431" y="11105"/>
                </a:lnTo>
                <a:lnTo>
                  <a:pt x="29372" y="11138"/>
                </a:lnTo>
                <a:lnTo>
                  <a:pt x="29311" y="11170"/>
                </a:lnTo>
                <a:lnTo>
                  <a:pt x="29251" y="11201"/>
                </a:lnTo>
                <a:lnTo>
                  <a:pt x="29191" y="11231"/>
                </a:lnTo>
                <a:lnTo>
                  <a:pt x="29129" y="11259"/>
                </a:lnTo>
                <a:lnTo>
                  <a:pt x="29068" y="11285"/>
                </a:lnTo>
                <a:lnTo>
                  <a:pt x="29005" y="11310"/>
                </a:lnTo>
                <a:lnTo>
                  <a:pt x="28943" y="11333"/>
                </a:lnTo>
                <a:lnTo>
                  <a:pt x="28880" y="11353"/>
                </a:lnTo>
                <a:lnTo>
                  <a:pt x="28817" y="11374"/>
                </a:lnTo>
                <a:lnTo>
                  <a:pt x="28753" y="11392"/>
                </a:lnTo>
                <a:lnTo>
                  <a:pt x="28689" y="11410"/>
                </a:lnTo>
                <a:lnTo>
                  <a:pt x="28625" y="11424"/>
                </a:lnTo>
                <a:lnTo>
                  <a:pt x="28561" y="11439"/>
                </a:lnTo>
                <a:lnTo>
                  <a:pt x="28496" y="11451"/>
                </a:lnTo>
                <a:lnTo>
                  <a:pt x="28431" y="11462"/>
                </a:lnTo>
                <a:lnTo>
                  <a:pt x="28366" y="11471"/>
                </a:lnTo>
                <a:lnTo>
                  <a:pt x="28301" y="11479"/>
                </a:lnTo>
                <a:lnTo>
                  <a:pt x="28236" y="11486"/>
                </a:lnTo>
                <a:lnTo>
                  <a:pt x="28170" y="11490"/>
                </a:lnTo>
                <a:lnTo>
                  <a:pt x="28105" y="11494"/>
                </a:lnTo>
                <a:lnTo>
                  <a:pt x="28039" y="11496"/>
                </a:lnTo>
                <a:lnTo>
                  <a:pt x="27974" y="11496"/>
                </a:lnTo>
                <a:lnTo>
                  <a:pt x="27908" y="11495"/>
                </a:lnTo>
                <a:lnTo>
                  <a:pt x="27843" y="11493"/>
                </a:lnTo>
                <a:lnTo>
                  <a:pt x="27777" y="11489"/>
                </a:lnTo>
                <a:lnTo>
                  <a:pt x="27711" y="11484"/>
                </a:lnTo>
                <a:lnTo>
                  <a:pt x="27646" y="11476"/>
                </a:lnTo>
                <a:lnTo>
                  <a:pt x="27580" y="11468"/>
                </a:lnTo>
                <a:lnTo>
                  <a:pt x="27516" y="11459"/>
                </a:lnTo>
                <a:lnTo>
                  <a:pt x="27450" y="11447"/>
                </a:lnTo>
                <a:lnTo>
                  <a:pt x="27386" y="11435"/>
                </a:lnTo>
                <a:lnTo>
                  <a:pt x="27320" y="11421"/>
                </a:lnTo>
                <a:lnTo>
                  <a:pt x="27255" y="11405"/>
                </a:lnTo>
                <a:lnTo>
                  <a:pt x="27192" y="11389"/>
                </a:lnTo>
                <a:lnTo>
                  <a:pt x="27127" y="11371"/>
                </a:lnTo>
                <a:lnTo>
                  <a:pt x="27064" y="11351"/>
                </a:lnTo>
                <a:lnTo>
                  <a:pt x="27000" y="11331"/>
                </a:lnTo>
                <a:lnTo>
                  <a:pt x="26937" y="11308"/>
                </a:lnTo>
                <a:lnTo>
                  <a:pt x="26874" y="11284"/>
                </a:lnTo>
                <a:lnTo>
                  <a:pt x="26812" y="11259"/>
                </a:lnTo>
                <a:lnTo>
                  <a:pt x="26751" y="11233"/>
                </a:lnTo>
                <a:lnTo>
                  <a:pt x="26689" y="11205"/>
                </a:lnTo>
                <a:lnTo>
                  <a:pt x="26628" y="11175"/>
                </a:lnTo>
                <a:lnTo>
                  <a:pt x="26567" y="11144"/>
                </a:lnTo>
                <a:lnTo>
                  <a:pt x="26507" y="11113"/>
                </a:lnTo>
                <a:lnTo>
                  <a:pt x="26448" y="11080"/>
                </a:lnTo>
                <a:lnTo>
                  <a:pt x="26388" y="11044"/>
                </a:lnTo>
                <a:lnTo>
                  <a:pt x="26330" y="11009"/>
                </a:lnTo>
                <a:lnTo>
                  <a:pt x="26272" y="10971"/>
                </a:lnTo>
                <a:lnTo>
                  <a:pt x="26214" y="10933"/>
                </a:lnTo>
                <a:lnTo>
                  <a:pt x="26158" y="10892"/>
                </a:lnTo>
                <a:lnTo>
                  <a:pt x="26102" y="10852"/>
                </a:lnTo>
                <a:lnTo>
                  <a:pt x="26047" y="10809"/>
                </a:lnTo>
                <a:lnTo>
                  <a:pt x="25992" y="10765"/>
                </a:lnTo>
                <a:lnTo>
                  <a:pt x="25937" y="10720"/>
                </a:lnTo>
                <a:lnTo>
                  <a:pt x="25884" y="10673"/>
                </a:lnTo>
                <a:lnTo>
                  <a:pt x="25840" y="10644"/>
                </a:lnTo>
                <a:lnTo>
                  <a:pt x="25797" y="10618"/>
                </a:lnTo>
                <a:lnTo>
                  <a:pt x="25756" y="10593"/>
                </a:lnTo>
                <a:lnTo>
                  <a:pt x="25718" y="10571"/>
                </a:lnTo>
                <a:lnTo>
                  <a:pt x="25681" y="10551"/>
                </a:lnTo>
                <a:lnTo>
                  <a:pt x="25646" y="10533"/>
                </a:lnTo>
                <a:lnTo>
                  <a:pt x="25613" y="10518"/>
                </a:lnTo>
                <a:lnTo>
                  <a:pt x="25581" y="10503"/>
                </a:lnTo>
                <a:lnTo>
                  <a:pt x="25550" y="10492"/>
                </a:lnTo>
                <a:lnTo>
                  <a:pt x="25521" y="10480"/>
                </a:lnTo>
                <a:lnTo>
                  <a:pt x="25493" y="10472"/>
                </a:lnTo>
                <a:lnTo>
                  <a:pt x="25466" y="10464"/>
                </a:lnTo>
                <a:lnTo>
                  <a:pt x="25440" y="10457"/>
                </a:lnTo>
                <a:lnTo>
                  <a:pt x="25414" y="10452"/>
                </a:lnTo>
                <a:lnTo>
                  <a:pt x="25389" y="10448"/>
                </a:lnTo>
                <a:lnTo>
                  <a:pt x="25364" y="10445"/>
                </a:lnTo>
                <a:lnTo>
                  <a:pt x="3051" y="10445"/>
                </a:lnTo>
                <a:lnTo>
                  <a:pt x="2972" y="10444"/>
                </a:lnTo>
                <a:lnTo>
                  <a:pt x="2894" y="10442"/>
                </a:lnTo>
                <a:lnTo>
                  <a:pt x="2816" y="10437"/>
                </a:lnTo>
                <a:lnTo>
                  <a:pt x="2739" y="10429"/>
                </a:lnTo>
                <a:lnTo>
                  <a:pt x="2662" y="10421"/>
                </a:lnTo>
                <a:lnTo>
                  <a:pt x="2586" y="10411"/>
                </a:lnTo>
                <a:lnTo>
                  <a:pt x="2511" y="10398"/>
                </a:lnTo>
                <a:lnTo>
                  <a:pt x="2436" y="10383"/>
                </a:lnTo>
                <a:lnTo>
                  <a:pt x="2362" y="10367"/>
                </a:lnTo>
                <a:lnTo>
                  <a:pt x="2288" y="10349"/>
                </a:lnTo>
                <a:lnTo>
                  <a:pt x="2215" y="10329"/>
                </a:lnTo>
                <a:lnTo>
                  <a:pt x="2143" y="10309"/>
                </a:lnTo>
                <a:lnTo>
                  <a:pt x="2073" y="10285"/>
                </a:lnTo>
                <a:lnTo>
                  <a:pt x="2002" y="10261"/>
                </a:lnTo>
                <a:lnTo>
                  <a:pt x="1932" y="10234"/>
                </a:lnTo>
                <a:lnTo>
                  <a:pt x="1863" y="10205"/>
                </a:lnTo>
                <a:lnTo>
                  <a:pt x="1795" y="10176"/>
                </a:lnTo>
                <a:lnTo>
                  <a:pt x="1728" y="10144"/>
                </a:lnTo>
                <a:lnTo>
                  <a:pt x="1661" y="10112"/>
                </a:lnTo>
                <a:lnTo>
                  <a:pt x="1597" y="10077"/>
                </a:lnTo>
                <a:lnTo>
                  <a:pt x="1532" y="10041"/>
                </a:lnTo>
                <a:lnTo>
                  <a:pt x="1469" y="10004"/>
                </a:lnTo>
                <a:lnTo>
                  <a:pt x="1406" y="9965"/>
                </a:lnTo>
                <a:lnTo>
                  <a:pt x="1345" y="9924"/>
                </a:lnTo>
                <a:lnTo>
                  <a:pt x="1285" y="9883"/>
                </a:lnTo>
                <a:lnTo>
                  <a:pt x="1225" y="9839"/>
                </a:lnTo>
                <a:lnTo>
                  <a:pt x="1167" y="9794"/>
                </a:lnTo>
                <a:lnTo>
                  <a:pt x="1110" y="9749"/>
                </a:lnTo>
                <a:lnTo>
                  <a:pt x="1055" y="9702"/>
                </a:lnTo>
                <a:lnTo>
                  <a:pt x="999" y="9653"/>
                </a:lnTo>
                <a:lnTo>
                  <a:pt x="945" y="9603"/>
                </a:lnTo>
                <a:lnTo>
                  <a:pt x="893" y="9552"/>
                </a:lnTo>
                <a:lnTo>
                  <a:pt x="842" y="9500"/>
                </a:lnTo>
                <a:lnTo>
                  <a:pt x="792" y="9446"/>
                </a:lnTo>
                <a:lnTo>
                  <a:pt x="743" y="9392"/>
                </a:lnTo>
                <a:lnTo>
                  <a:pt x="696" y="9335"/>
                </a:lnTo>
                <a:lnTo>
                  <a:pt x="651" y="9278"/>
                </a:lnTo>
                <a:lnTo>
                  <a:pt x="606" y="9220"/>
                </a:lnTo>
                <a:lnTo>
                  <a:pt x="562" y="9161"/>
                </a:lnTo>
                <a:lnTo>
                  <a:pt x="521" y="9100"/>
                </a:lnTo>
                <a:lnTo>
                  <a:pt x="480" y="9039"/>
                </a:lnTo>
                <a:lnTo>
                  <a:pt x="441" y="8976"/>
                </a:lnTo>
                <a:lnTo>
                  <a:pt x="404" y="8913"/>
                </a:lnTo>
                <a:lnTo>
                  <a:pt x="367" y="8849"/>
                </a:lnTo>
                <a:lnTo>
                  <a:pt x="333" y="8784"/>
                </a:lnTo>
                <a:lnTo>
                  <a:pt x="301" y="8717"/>
                </a:lnTo>
                <a:lnTo>
                  <a:pt x="270" y="8651"/>
                </a:lnTo>
                <a:lnTo>
                  <a:pt x="239" y="8582"/>
                </a:lnTo>
                <a:lnTo>
                  <a:pt x="211" y="8513"/>
                </a:lnTo>
                <a:lnTo>
                  <a:pt x="185" y="8444"/>
                </a:lnTo>
                <a:lnTo>
                  <a:pt x="160" y="8373"/>
                </a:lnTo>
                <a:lnTo>
                  <a:pt x="136" y="8302"/>
                </a:lnTo>
                <a:lnTo>
                  <a:pt x="116" y="8230"/>
                </a:lnTo>
                <a:lnTo>
                  <a:pt x="96" y="8157"/>
                </a:lnTo>
                <a:lnTo>
                  <a:pt x="78" y="8083"/>
                </a:lnTo>
                <a:lnTo>
                  <a:pt x="61" y="8010"/>
                </a:lnTo>
                <a:lnTo>
                  <a:pt x="47" y="7935"/>
                </a:lnTo>
                <a:lnTo>
                  <a:pt x="34" y="7860"/>
                </a:lnTo>
                <a:lnTo>
                  <a:pt x="24" y="7784"/>
                </a:lnTo>
                <a:lnTo>
                  <a:pt x="16" y="7707"/>
                </a:lnTo>
                <a:lnTo>
                  <a:pt x="8" y="7630"/>
                </a:lnTo>
                <a:lnTo>
                  <a:pt x="4" y="7552"/>
                </a:lnTo>
                <a:lnTo>
                  <a:pt x="1" y="7474"/>
                </a:lnTo>
                <a:lnTo>
                  <a:pt x="0" y="7394"/>
                </a:lnTo>
                <a:lnTo>
                  <a:pt x="0" y="3050"/>
                </a:lnTo>
                <a:lnTo>
                  <a:pt x="1" y="2971"/>
                </a:lnTo>
                <a:lnTo>
                  <a:pt x="4" y="2893"/>
                </a:lnTo>
                <a:lnTo>
                  <a:pt x="8" y="2815"/>
                </a:lnTo>
                <a:lnTo>
                  <a:pt x="16" y="2738"/>
                </a:lnTo>
                <a:lnTo>
                  <a:pt x="24" y="2661"/>
                </a:lnTo>
                <a:lnTo>
                  <a:pt x="34" y="2585"/>
                </a:lnTo>
                <a:lnTo>
                  <a:pt x="47" y="2510"/>
                </a:lnTo>
                <a:lnTo>
                  <a:pt x="61" y="2435"/>
                </a:lnTo>
                <a:lnTo>
                  <a:pt x="78" y="2361"/>
                </a:lnTo>
                <a:lnTo>
                  <a:pt x="96" y="2288"/>
                </a:lnTo>
                <a:lnTo>
                  <a:pt x="116" y="2215"/>
                </a:lnTo>
                <a:lnTo>
                  <a:pt x="136" y="2143"/>
                </a:lnTo>
                <a:lnTo>
                  <a:pt x="160" y="2072"/>
                </a:lnTo>
                <a:lnTo>
                  <a:pt x="185" y="2001"/>
                </a:lnTo>
                <a:lnTo>
                  <a:pt x="211" y="1932"/>
                </a:lnTo>
                <a:lnTo>
                  <a:pt x="239" y="1863"/>
                </a:lnTo>
                <a:lnTo>
                  <a:pt x="270" y="1795"/>
                </a:lnTo>
                <a:lnTo>
                  <a:pt x="301" y="1728"/>
                </a:lnTo>
                <a:lnTo>
                  <a:pt x="333" y="1661"/>
                </a:lnTo>
                <a:lnTo>
                  <a:pt x="367" y="1596"/>
                </a:lnTo>
                <a:lnTo>
                  <a:pt x="404" y="1532"/>
                </a:lnTo>
                <a:lnTo>
                  <a:pt x="441" y="1468"/>
                </a:lnTo>
                <a:lnTo>
                  <a:pt x="480" y="1406"/>
                </a:lnTo>
                <a:lnTo>
                  <a:pt x="521" y="1345"/>
                </a:lnTo>
                <a:lnTo>
                  <a:pt x="562" y="1284"/>
                </a:lnTo>
                <a:lnTo>
                  <a:pt x="606" y="1225"/>
                </a:lnTo>
                <a:lnTo>
                  <a:pt x="651" y="1167"/>
                </a:lnTo>
                <a:lnTo>
                  <a:pt x="696" y="1109"/>
                </a:lnTo>
                <a:lnTo>
                  <a:pt x="743" y="1054"/>
                </a:lnTo>
                <a:lnTo>
                  <a:pt x="792" y="999"/>
                </a:lnTo>
                <a:lnTo>
                  <a:pt x="842" y="946"/>
                </a:lnTo>
                <a:lnTo>
                  <a:pt x="893" y="893"/>
                </a:lnTo>
                <a:lnTo>
                  <a:pt x="945" y="842"/>
                </a:lnTo>
                <a:lnTo>
                  <a:pt x="999" y="792"/>
                </a:lnTo>
                <a:lnTo>
                  <a:pt x="1055" y="744"/>
                </a:lnTo>
                <a:lnTo>
                  <a:pt x="1110" y="696"/>
                </a:lnTo>
                <a:lnTo>
                  <a:pt x="1167" y="650"/>
                </a:lnTo>
                <a:lnTo>
                  <a:pt x="1225" y="606"/>
                </a:lnTo>
                <a:lnTo>
                  <a:pt x="1285" y="563"/>
                </a:lnTo>
                <a:lnTo>
                  <a:pt x="1345" y="520"/>
                </a:lnTo>
                <a:lnTo>
                  <a:pt x="1406" y="481"/>
                </a:lnTo>
                <a:lnTo>
                  <a:pt x="1469" y="441"/>
                </a:lnTo>
                <a:lnTo>
                  <a:pt x="1532" y="404"/>
                </a:lnTo>
                <a:lnTo>
                  <a:pt x="1597" y="368"/>
                </a:lnTo>
                <a:lnTo>
                  <a:pt x="1661" y="334"/>
                </a:lnTo>
                <a:lnTo>
                  <a:pt x="1728" y="301"/>
                </a:lnTo>
                <a:lnTo>
                  <a:pt x="1795" y="270"/>
                </a:lnTo>
                <a:lnTo>
                  <a:pt x="1863" y="239"/>
                </a:lnTo>
                <a:lnTo>
                  <a:pt x="1932" y="211"/>
                </a:lnTo>
                <a:lnTo>
                  <a:pt x="2002" y="185"/>
                </a:lnTo>
                <a:lnTo>
                  <a:pt x="2073" y="160"/>
                </a:lnTo>
                <a:lnTo>
                  <a:pt x="2143" y="137"/>
                </a:lnTo>
                <a:lnTo>
                  <a:pt x="2215" y="116"/>
                </a:lnTo>
                <a:lnTo>
                  <a:pt x="2288" y="96"/>
                </a:lnTo>
                <a:lnTo>
                  <a:pt x="2362" y="78"/>
                </a:lnTo>
                <a:lnTo>
                  <a:pt x="2436" y="61"/>
                </a:lnTo>
                <a:lnTo>
                  <a:pt x="2511" y="48"/>
                </a:lnTo>
                <a:lnTo>
                  <a:pt x="2586" y="35"/>
                </a:lnTo>
                <a:lnTo>
                  <a:pt x="2662" y="24"/>
                </a:lnTo>
                <a:lnTo>
                  <a:pt x="2739" y="16"/>
                </a:lnTo>
                <a:lnTo>
                  <a:pt x="2816" y="8"/>
                </a:lnTo>
                <a:lnTo>
                  <a:pt x="2894" y="4"/>
                </a:lnTo>
                <a:lnTo>
                  <a:pt x="2972" y="1"/>
                </a:lnTo>
                <a:lnTo>
                  <a:pt x="3051" y="0"/>
                </a:lnTo>
                <a:lnTo>
                  <a:pt x="25929" y="0"/>
                </a:lnTo>
                <a:lnTo>
                  <a:pt x="26007" y="1"/>
                </a:lnTo>
                <a:lnTo>
                  <a:pt x="26086" y="4"/>
                </a:lnTo>
                <a:lnTo>
                  <a:pt x="26163" y="8"/>
                </a:lnTo>
                <a:lnTo>
                  <a:pt x="26240" y="16"/>
                </a:lnTo>
                <a:lnTo>
                  <a:pt x="26317" y="24"/>
                </a:lnTo>
                <a:lnTo>
                  <a:pt x="26393" y="35"/>
                </a:lnTo>
                <a:lnTo>
                  <a:pt x="26469" y="48"/>
                </a:lnTo>
                <a:lnTo>
                  <a:pt x="26543" y="61"/>
                </a:lnTo>
                <a:lnTo>
                  <a:pt x="26618" y="78"/>
                </a:lnTo>
                <a:lnTo>
                  <a:pt x="26691" y="96"/>
                </a:lnTo>
                <a:lnTo>
                  <a:pt x="26764" y="116"/>
                </a:lnTo>
                <a:lnTo>
                  <a:pt x="26836" y="137"/>
                </a:lnTo>
                <a:lnTo>
                  <a:pt x="26908" y="160"/>
                </a:lnTo>
                <a:lnTo>
                  <a:pt x="26977" y="185"/>
                </a:lnTo>
                <a:lnTo>
                  <a:pt x="27047" y="211"/>
                </a:lnTo>
                <a:lnTo>
                  <a:pt x="27117" y="239"/>
                </a:lnTo>
                <a:lnTo>
                  <a:pt x="27185" y="270"/>
                </a:lnTo>
                <a:lnTo>
                  <a:pt x="27251" y="301"/>
                </a:lnTo>
                <a:lnTo>
                  <a:pt x="27318" y="334"/>
                </a:lnTo>
                <a:lnTo>
                  <a:pt x="27383" y="368"/>
                </a:lnTo>
                <a:lnTo>
                  <a:pt x="27448" y="404"/>
                </a:lnTo>
                <a:lnTo>
                  <a:pt x="27510" y="441"/>
                </a:lnTo>
                <a:lnTo>
                  <a:pt x="27573" y="481"/>
                </a:lnTo>
                <a:lnTo>
                  <a:pt x="27634" y="520"/>
                </a:lnTo>
                <a:lnTo>
                  <a:pt x="27695" y="563"/>
                </a:lnTo>
                <a:lnTo>
                  <a:pt x="27754" y="606"/>
                </a:lnTo>
                <a:lnTo>
                  <a:pt x="27812" y="650"/>
                </a:lnTo>
                <a:lnTo>
                  <a:pt x="27870" y="696"/>
                </a:lnTo>
                <a:lnTo>
                  <a:pt x="27926" y="744"/>
                </a:lnTo>
                <a:lnTo>
                  <a:pt x="27980" y="792"/>
                </a:lnTo>
                <a:lnTo>
                  <a:pt x="28034" y="842"/>
                </a:lnTo>
                <a:lnTo>
                  <a:pt x="28086" y="893"/>
                </a:lnTo>
                <a:lnTo>
                  <a:pt x="28137" y="946"/>
                </a:lnTo>
                <a:lnTo>
                  <a:pt x="28187" y="999"/>
                </a:lnTo>
                <a:lnTo>
                  <a:pt x="28236" y="1054"/>
                </a:lnTo>
                <a:lnTo>
                  <a:pt x="28283" y="1109"/>
                </a:lnTo>
                <a:lnTo>
                  <a:pt x="28330" y="1167"/>
                </a:lnTo>
                <a:lnTo>
                  <a:pt x="28373" y="1225"/>
                </a:lnTo>
                <a:lnTo>
                  <a:pt x="28417" y="1284"/>
                </a:lnTo>
                <a:lnTo>
                  <a:pt x="28459" y="1345"/>
                </a:lnTo>
                <a:lnTo>
                  <a:pt x="28499" y="1406"/>
                </a:lnTo>
                <a:lnTo>
                  <a:pt x="28538" y="1468"/>
                </a:lnTo>
                <a:lnTo>
                  <a:pt x="28575" y="1532"/>
                </a:lnTo>
                <a:lnTo>
                  <a:pt x="28612" y="1596"/>
                </a:lnTo>
                <a:lnTo>
                  <a:pt x="28646" y="1661"/>
                </a:lnTo>
                <a:lnTo>
                  <a:pt x="28680" y="1728"/>
                </a:lnTo>
                <a:lnTo>
                  <a:pt x="28711" y="1795"/>
                </a:lnTo>
                <a:lnTo>
                  <a:pt x="28740" y="1863"/>
                </a:lnTo>
                <a:lnTo>
                  <a:pt x="28768" y="1932"/>
                </a:lnTo>
                <a:lnTo>
                  <a:pt x="28795" y="2001"/>
                </a:lnTo>
                <a:lnTo>
                  <a:pt x="28820" y="2072"/>
                </a:lnTo>
                <a:lnTo>
                  <a:pt x="28843" y="2143"/>
                </a:lnTo>
                <a:lnTo>
                  <a:pt x="28865" y="2215"/>
                </a:lnTo>
                <a:lnTo>
                  <a:pt x="28884" y="2288"/>
                </a:lnTo>
                <a:lnTo>
                  <a:pt x="28902" y="2361"/>
                </a:lnTo>
                <a:lnTo>
                  <a:pt x="28918" y="2435"/>
                </a:lnTo>
                <a:lnTo>
                  <a:pt x="28933" y="2510"/>
                </a:lnTo>
                <a:lnTo>
                  <a:pt x="28945" y="2585"/>
                </a:lnTo>
                <a:lnTo>
                  <a:pt x="28955" y="2661"/>
                </a:lnTo>
                <a:lnTo>
                  <a:pt x="28965" y="2738"/>
                </a:lnTo>
                <a:lnTo>
                  <a:pt x="28971" y="2815"/>
                </a:lnTo>
                <a:lnTo>
                  <a:pt x="28976" y="2893"/>
                </a:lnTo>
                <a:lnTo>
                  <a:pt x="28979" y="2971"/>
                </a:lnTo>
                <a:lnTo>
                  <a:pt x="28980" y="3050"/>
                </a:lnTo>
                <a:lnTo>
                  <a:pt x="28980" y="5222"/>
                </a:lnTo>
                <a:lnTo>
                  <a:pt x="28979" y="5273"/>
                </a:lnTo>
                <a:lnTo>
                  <a:pt x="28978" y="5323"/>
                </a:lnTo>
                <a:lnTo>
                  <a:pt x="28974" y="5373"/>
                </a:lnTo>
                <a:lnTo>
                  <a:pt x="28969" y="5422"/>
                </a:lnTo>
                <a:lnTo>
                  <a:pt x="28965" y="5447"/>
                </a:lnTo>
                <a:lnTo>
                  <a:pt x="28961" y="5471"/>
                </a:lnTo>
                <a:lnTo>
                  <a:pt x="28955" y="5495"/>
                </a:lnTo>
                <a:lnTo>
                  <a:pt x="28950" y="5518"/>
                </a:lnTo>
                <a:lnTo>
                  <a:pt x="28943" y="5542"/>
                </a:lnTo>
                <a:lnTo>
                  <a:pt x="28936" y="5565"/>
                </a:lnTo>
                <a:lnTo>
                  <a:pt x="28927" y="5588"/>
                </a:lnTo>
                <a:lnTo>
                  <a:pt x="28918" y="5610"/>
                </a:lnTo>
                <a:lnTo>
                  <a:pt x="28825" y="5605"/>
                </a:lnTo>
                <a:lnTo>
                  <a:pt x="28733" y="5603"/>
                </a:lnTo>
                <a:lnTo>
                  <a:pt x="28640" y="5603"/>
                </a:lnTo>
                <a:lnTo>
                  <a:pt x="28548" y="5605"/>
                </a:lnTo>
                <a:lnTo>
                  <a:pt x="28456" y="5610"/>
                </a:lnTo>
                <a:lnTo>
                  <a:pt x="28364" y="5617"/>
                </a:lnTo>
                <a:lnTo>
                  <a:pt x="28274" y="5625"/>
                </a:lnTo>
                <a:lnTo>
                  <a:pt x="28183" y="5637"/>
                </a:lnTo>
                <a:lnTo>
                  <a:pt x="28092" y="5649"/>
                </a:lnTo>
                <a:lnTo>
                  <a:pt x="28003" y="5665"/>
                </a:lnTo>
                <a:lnTo>
                  <a:pt x="27913" y="5682"/>
                </a:lnTo>
                <a:lnTo>
                  <a:pt x="27825" y="5702"/>
                </a:lnTo>
                <a:lnTo>
                  <a:pt x="27737" y="5725"/>
                </a:lnTo>
                <a:lnTo>
                  <a:pt x="27650" y="5749"/>
                </a:lnTo>
                <a:lnTo>
                  <a:pt x="27564" y="5776"/>
                </a:lnTo>
                <a:lnTo>
                  <a:pt x="27478" y="5805"/>
                </a:lnTo>
                <a:lnTo>
                  <a:pt x="27437" y="5821"/>
                </a:lnTo>
                <a:lnTo>
                  <a:pt x="27394" y="5836"/>
                </a:lnTo>
                <a:lnTo>
                  <a:pt x="27352" y="5853"/>
                </a:lnTo>
                <a:lnTo>
                  <a:pt x="27311" y="5870"/>
                </a:lnTo>
                <a:lnTo>
                  <a:pt x="27269" y="5887"/>
                </a:lnTo>
                <a:lnTo>
                  <a:pt x="27228" y="5906"/>
                </a:lnTo>
                <a:lnTo>
                  <a:pt x="27187" y="5925"/>
                </a:lnTo>
                <a:lnTo>
                  <a:pt x="27147" y="5945"/>
                </a:lnTo>
                <a:lnTo>
                  <a:pt x="27107" y="5964"/>
                </a:lnTo>
                <a:lnTo>
                  <a:pt x="27066" y="5985"/>
                </a:lnTo>
                <a:lnTo>
                  <a:pt x="27026" y="6007"/>
                </a:lnTo>
                <a:lnTo>
                  <a:pt x="26988" y="6029"/>
                </a:lnTo>
                <a:lnTo>
                  <a:pt x="26948" y="6051"/>
                </a:lnTo>
                <a:lnTo>
                  <a:pt x="26910" y="6075"/>
                </a:lnTo>
                <a:lnTo>
                  <a:pt x="26871" y="6098"/>
                </a:lnTo>
                <a:lnTo>
                  <a:pt x="26833" y="6123"/>
                </a:lnTo>
                <a:lnTo>
                  <a:pt x="26795" y="6148"/>
                </a:lnTo>
                <a:lnTo>
                  <a:pt x="26758" y="6173"/>
                </a:lnTo>
                <a:lnTo>
                  <a:pt x="26721" y="6199"/>
                </a:lnTo>
                <a:lnTo>
                  <a:pt x="26684" y="6226"/>
                </a:lnTo>
                <a:lnTo>
                  <a:pt x="26648" y="6253"/>
                </a:lnTo>
                <a:lnTo>
                  <a:pt x="26612" y="6281"/>
                </a:lnTo>
                <a:lnTo>
                  <a:pt x="26577" y="6309"/>
                </a:lnTo>
                <a:lnTo>
                  <a:pt x="26541" y="6338"/>
                </a:lnTo>
                <a:lnTo>
                  <a:pt x="26507" y="6368"/>
                </a:lnTo>
                <a:lnTo>
                  <a:pt x="26473" y="6398"/>
                </a:lnTo>
                <a:lnTo>
                  <a:pt x="26438" y="6430"/>
                </a:lnTo>
                <a:lnTo>
                  <a:pt x="26405" y="6462"/>
                </a:lnTo>
                <a:lnTo>
                  <a:pt x="26372" y="6494"/>
                </a:lnTo>
                <a:lnTo>
                  <a:pt x="26339" y="6526"/>
                </a:lnTo>
                <a:lnTo>
                  <a:pt x="26307" y="6560"/>
                </a:lnTo>
                <a:lnTo>
                  <a:pt x="26275" y="6594"/>
                </a:lnTo>
                <a:lnTo>
                  <a:pt x="26232" y="6643"/>
                </a:lnTo>
                <a:lnTo>
                  <a:pt x="26191" y="6694"/>
                </a:lnTo>
                <a:lnTo>
                  <a:pt x="26152" y="6744"/>
                </a:lnTo>
                <a:lnTo>
                  <a:pt x="26113" y="6796"/>
                </a:lnTo>
                <a:lnTo>
                  <a:pt x="26076" y="6848"/>
                </a:lnTo>
                <a:lnTo>
                  <a:pt x="26041" y="6901"/>
                </a:lnTo>
                <a:lnTo>
                  <a:pt x="26006" y="6954"/>
                </a:lnTo>
                <a:lnTo>
                  <a:pt x="25973" y="7008"/>
                </a:lnTo>
                <a:lnTo>
                  <a:pt x="25942" y="7063"/>
                </a:lnTo>
                <a:lnTo>
                  <a:pt x="25911" y="7119"/>
                </a:lnTo>
                <a:lnTo>
                  <a:pt x="25882" y="7174"/>
                </a:lnTo>
                <a:lnTo>
                  <a:pt x="25855" y="7231"/>
                </a:lnTo>
                <a:lnTo>
                  <a:pt x="25829" y="7287"/>
                </a:lnTo>
                <a:lnTo>
                  <a:pt x="25804" y="7344"/>
                </a:lnTo>
                <a:lnTo>
                  <a:pt x="25780" y="7403"/>
                </a:lnTo>
                <a:lnTo>
                  <a:pt x="25758" y="7461"/>
                </a:lnTo>
                <a:lnTo>
                  <a:pt x="25738" y="7519"/>
                </a:lnTo>
                <a:lnTo>
                  <a:pt x="25719" y="7578"/>
                </a:lnTo>
                <a:lnTo>
                  <a:pt x="25701" y="7637"/>
                </a:lnTo>
                <a:lnTo>
                  <a:pt x="25684" y="7697"/>
                </a:lnTo>
                <a:lnTo>
                  <a:pt x="25669" y="7757"/>
                </a:lnTo>
                <a:lnTo>
                  <a:pt x="25655" y="7817"/>
                </a:lnTo>
                <a:lnTo>
                  <a:pt x="25643" y="7877"/>
                </a:lnTo>
                <a:lnTo>
                  <a:pt x="25631" y="7938"/>
                </a:lnTo>
                <a:lnTo>
                  <a:pt x="25622" y="7998"/>
                </a:lnTo>
                <a:lnTo>
                  <a:pt x="25614" y="8058"/>
                </a:lnTo>
                <a:lnTo>
                  <a:pt x="25606" y="8120"/>
                </a:lnTo>
                <a:lnTo>
                  <a:pt x="25601" y="8180"/>
                </a:lnTo>
                <a:lnTo>
                  <a:pt x="25597" y="8242"/>
                </a:lnTo>
                <a:lnTo>
                  <a:pt x="25595" y="8303"/>
                </a:lnTo>
                <a:lnTo>
                  <a:pt x="25593" y="8363"/>
                </a:lnTo>
                <a:lnTo>
                  <a:pt x="25593" y="8425"/>
                </a:lnTo>
                <a:lnTo>
                  <a:pt x="25595" y="8486"/>
                </a:lnTo>
                <a:lnTo>
                  <a:pt x="25597" y="8547"/>
                </a:lnTo>
                <a:lnTo>
                  <a:pt x="25601" y="8608"/>
                </a:lnTo>
                <a:lnTo>
                  <a:pt x="25607" y="8668"/>
                </a:lnTo>
                <a:lnTo>
                  <a:pt x="25614" y="8729"/>
                </a:lnTo>
                <a:lnTo>
                  <a:pt x="25622" y="8789"/>
                </a:lnTo>
                <a:lnTo>
                  <a:pt x="25632" y="8849"/>
                </a:lnTo>
                <a:lnTo>
                  <a:pt x="25644" y="8910"/>
                </a:lnTo>
                <a:lnTo>
                  <a:pt x="25656" y="8969"/>
                </a:lnTo>
                <a:lnTo>
                  <a:pt x="25670" y="9028"/>
                </a:lnTo>
                <a:lnTo>
                  <a:pt x="25686" y="9088"/>
                </a:lnTo>
                <a:lnTo>
                  <a:pt x="25702" y="9146"/>
                </a:lnTo>
                <a:lnTo>
                  <a:pt x="25721" y="9204"/>
                </a:lnTo>
                <a:lnTo>
                  <a:pt x="25740" y="9263"/>
                </a:lnTo>
                <a:lnTo>
                  <a:pt x="25762" y="9320"/>
                </a:lnTo>
                <a:lnTo>
                  <a:pt x="25783" y="9377"/>
                </a:lnTo>
                <a:lnTo>
                  <a:pt x="25807" y="9434"/>
                </a:lnTo>
                <a:lnTo>
                  <a:pt x="25832" y="9490"/>
                </a:lnTo>
                <a:lnTo>
                  <a:pt x="25859" y="9546"/>
                </a:lnTo>
                <a:lnTo>
                  <a:pt x="25888" y="9601"/>
                </a:lnTo>
                <a:lnTo>
                  <a:pt x="25917" y="9655"/>
                </a:lnTo>
                <a:lnTo>
                  <a:pt x="25948" y="9709"/>
                </a:lnTo>
                <a:lnTo>
                  <a:pt x="25980" y="9762"/>
                </a:lnTo>
                <a:lnTo>
                  <a:pt x="26015" y="9815"/>
                </a:lnTo>
                <a:lnTo>
                  <a:pt x="26050" y="9867"/>
                </a:lnTo>
                <a:lnTo>
                  <a:pt x="26086" y="9918"/>
                </a:lnTo>
                <a:lnTo>
                  <a:pt x="26124" y="9969"/>
                </a:lnTo>
                <a:lnTo>
                  <a:pt x="26163" y="10018"/>
                </a:lnTo>
                <a:lnTo>
                  <a:pt x="26205" y="10067"/>
                </a:lnTo>
                <a:lnTo>
                  <a:pt x="26247" y="10116"/>
                </a:lnTo>
                <a:lnTo>
                  <a:pt x="26290" y="10163"/>
                </a:lnTo>
                <a:lnTo>
                  <a:pt x="26336" y="10210"/>
                </a:lnTo>
                <a:lnTo>
                  <a:pt x="26383" y="10254"/>
                </a:lnTo>
                <a:lnTo>
                  <a:pt x="26430" y="10298"/>
                </a:lnTo>
                <a:lnTo>
                  <a:pt x="26479" y="10340"/>
                </a:lnTo>
                <a:lnTo>
                  <a:pt x="26528" y="10380"/>
                </a:lnTo>
                <a:lnTo>
                  <a:pt x="26579" y="10419"/>
                </a:lnTo>
                <a:lnTo>
                  <a:pt x="26630" y="10456"/>
                </a:lnTo>
                <a:lnTo>
                  <a:pt x="26682" y="10492"/>
                </a:lnTo>
                <a:lnTo>
                  <a:pt x="26735" y="10525"/>
                </a:lnTo>
                <a:lnTo>
                  <a:pt x="26788" y="10557"/>
                </a:lnTo>
                <a:lnTo>
                  <a:pt x="26843" y="10588"/>
                </a:lnTo>
                <a:lnTo>
                  <a:pt x="26897" y="10618"/>
                </a:lnTo>
                <a:lnTo>
                  <a:pt x="26954" y="10645"/>
                </a:lnTo>
                <a:lnTo>
                  <a:pt x="27010" y="10671"/>
                </a:lnTo>
                <a:lnTo>
                  <a:pt x="27067" y="10695"/>
                </a:lnTo>
                <a:lnTo>
                  <a:pt x="27124" y="10718"/>
                </a:lnTo>
                <a:lnTo>
                  <a:pt x="27182" y="10738"/>
                </a:lnTo>
                <a:lnTo>
                  <a:pt x="27240" y="10758"/>
                </a:lnTo>
                <a:lnTo>
                  <a:pt x="27298" y="10776"/>
                </a:lnTo>
                <a:lnTo>
                  <a:pt x="27357" y="10792"/>
                </a:lnTo>
                <a:lnTo>
                  <a:pt x="27417" y="10807"/>
                </a:lnTo>
                <a:lnTo>
                  <a:pt x="27476" y="10821"/>
                </a:lnTo>
                <a:lnTo>
                  <a:pt x="27535" y="10832"/>
                </a:lnTo>
                <a:lnTo>
                  <a:pt x="27596" y="10841"/>
                </a:lnTo>
                <a:lnTo>
                  <a:pt x="27655" y="10850"/>
                </a:lnTo>
                <a:lnTo>
                  <a:pt x="27716" y="10857"/>
                </a:lnTo>
                <a:lnTo>
                  <a:pt x="27776" y="10862"/>
                </a:lnTo>
                <a:lnTo>
                  <a:pt x="27836" y="10865"/>
                </a:lnTo>
                <a:lnTo>
                  <a:pt x="27897" y="10867"/>
                </a:lnTo>
                <a:lnTo>
                  <a:pt x="27956" y="10868"/>
                </a:lnTo>
                <a:lnTo>
                  <a:pt x="28016" y="10867"/>
                </a:lnTo>
                <a:lnTo>
                  <a:pt x="28077" y="10864"/>
                </a:lnTo>
                <a:lnTo>
                  <a:pt x="28136" y="10860"/>
                </a:lnTo>
                <a:lnTo>
                  <a:pt x="28195" y="10854"/>
                </a:lnTo>
                <a:lnTo>
                  <a:pt x="28255" y="10847"/>
                </a:lnTo>
                <a:lnTo>
                  <a:pt x="28314" y="10838"/>
                </a:lnTo>
                <a:lnTo>
                  <a:pt x="28372" y="10828"/>
                </a:lnTo>
                <a:lnTo>
                  <a:pt x="28431" y="10815"/>
                </a:lnTo>
                <a:lnTo>
                  <a:pt x="28488" y="10802"/>
                </a:lnTo>
                <a:lnTo>
                  <a:pt x="28545" y="10786"/>
                </a:lnTo>
                <a:lnTo>
                  <a:pt x="28603" y="10770"/>
                </a:lnTo>
                <a:lnTo>
                  <a:pt x="28659" y="10752"/>
                </a:lnTo>
                <a:lnTo>
                  <a:pt x="28714" y="10732"/>
                </a:lnTo>
                <a:lnTo>
                  <a:pt x="28769" y="10710"/>
                </a:lnTo>
                <a:lnTo>
                  <a:pt x="28823" y="10687"/>
                </a:lnTo>
                <a:lnTo>
                  <a:pt x="28877" y="10662"/>
                </a:lnTo>
                <a:lnTo>
                  <a:pt x="28930" y="10636"/>
                </a:lnTo>
                <a:lnTo>
                  <a:pt x="28983" y="10609"/>
                </a:lnTo>
                <a:lnTo>
                  <a:pt x="29034" y="10580"/>
                </a:lnTo>
                <a:lnTo>
                  <a:pt x="29083" y="10549"/>
                </a:lnTo>
                <a:lnTo>
                  <a:pt x="29133" y="10517"/>
                </a:lnTo>
                <a:lnTo>
                  <a:pt x="29181" y="10482"/>
                </a:lnTo>
                <a:lnTo>
                  <a:pt x="29229" y="10447"/>
                </a:lnTo>
                <a:lnTo>
                  <a:pt x="29276" y="10411"/>
                </a:lnTo>
                <a:lnTo>
                  <a:pt x="29321" y="10372"/>
                </a:lnTo>
                <a:lnTo>
                  <a:pt x="29366" y="10332"/>
                </a:lnTo>
                <a:lnTo>
                  <a:pt x="29408" y="10291"/>
                </a:lnTo>
                <a:lnTo>
                  <a:pt x="29450" y="10247"/>
                </a:lnTo>
                <a:lnTo>
                  <a:pt x="29491" y="10202"/>
                </a:lnTo>
                <a:lnTo>
                  <a:pt x="29530" y="10157"/>
                </a:lnTo>
                <a:lnTo>
                  <a:pt x="29569" y="10109"/>
                </a:lnTo>
                <a:lnTo>
                  <a:pt x="29605" y="10060"/>
                </a:lnTo>
                <a:lnTo>
                  <a:pt x="29640" y="10009"/>
                </a:lnTo>
                <a:lnTo>
                  <a:pt x="29674" y="9957"/>
                </a:lnTo>
                <a:lnTo>
                  <a:pt x="29707" y="9903"/>
                </a:lnTo>
                <a:lnTo>
                  <a:pt x="29727" y="9868"/>
                </a:lnTo>
                <a:lnTo>
                  <a:pt x="29746" y="9833"/>
                </a:lnTo>
                <a:lnTo>
                  <a:pt x="29764" y="9798"/>
                </a:lnTo>
                <a:lnTo>
                  <a:pt x="29783" y="9761"/>
                </a:lnTo>
                <a:lnTo>
                  <a:pt x="29800" y="9726"/>
                </a:lnTo>
                <a:lnTo>
                  <a:pt x="29817" y="9688"/>
                </a:lnTo>
                <a:lnTo>
                  <a:pt x="29833" y="9652"/>
                </a:lnTo>
                <a:lnTo>
                  <a:pt x="29850" y="9614"/>
                </a:lnTo>
                <a:lnTo>
                  <a:pt x="29864" y="9577"/>
                </a:lnTo>
                <a:lnTo>
                  <a:pt x="29879" y="9538"/>
                </a:lnTo>
                <a:lnTo>
                  <a:pt x="29893" y="9501"/>
                </a:lnTo>
                <a:lnTo>
                  <a:pt x="29906" y="9462"/>
                </a:lnTo>
                <a:lnTo>
                  <a:pt x="29918" y="9424"/>
                </a:lnTo>
                <a:lnTo>
                  <a:pt x="29931" y="9384"/>
                </a:lnTo>
                <a:lnTo>
                  <a:pt x="29942" y="9346"/>
                </a:lnTo>
                <a:lnTo>
                  <a:pt x="29953" y="9306"/>
                </a:lnTo>
                <a:lnTo>
                  <a:pt x="29962" y="9267"/>
                </a:lnTo>
                <a:lnTo>
                  <a:pt x="29971" y="9227"/>
                </a:lnTo>
                <a:lnTo>
                  <a:pt x="29980" y="9188"/>
                </a:lnTo>
                <a:lnTo>
                  <a:pt x="29988" y="9147"/>
                </a:lnTo>
                <a:lnTo>
                  <a:pt x="29994" y="9108"/>
                </a:lnTo>
                <a:lnTo>
                  <a:pt x="30001" y="9068"/>
                </a:lnTo>
                <a:lnTo>
                  <a:pt x="30006" y="9027"/>
                </a:lnTo>
                <a:lnTo>
                  <a:pt x="30011" y="8988"/>
                </a:lnTo>
                <a:lnTo>
                  <a:pt x="30015" y="8947"/>
                </a:lnTo>
                <a:lnTo>
                  <a:pt x="30018" y="8908"/>
                </a:lnTo>
                <a:lnTo>
                  <a:pt x="30020" y="8867"/>
                </a:lnTo>
                <a:lnTo>
                  <a:pt x="30021" y="8827"/>
                </a:lnTo>
                <a:lnTo>
                  <a:pt x="30023" y="8787"/>
                </a:lnTo>
                <a:lnTo>
                  <a:pt x="30023" y="8747"/>
                </a:lnTo>
                <a:lnTo>
                  <a:pt x="30021" y="8707"/>
                </a:lnTo>
                <a:lnTo>
                  <a:pt x="30019" y="8667"/>
                </a:lnTo>
                <a:lnTo>
                  <a:pt x="30017" y="8628"/>
                </a:lnTo>
                <a:lnTo>
                  <a:pt x="30013" y="8588"/>
                </a:lnTo>
                <a:lnTo>
                  <a:pt x="30009" y="8549"/>
                </a:lnTo>
                <a:lnTo>
                  <a:pt x="30004" y="8509"/>
                </a:lnTo>
                <a:lnTo>
                  <a:pt x="29998" y="8471"/>
                </a:lnTo>
                <a:lnTo>
                  <a:pt x="29990" y="8432"/>
                </a:lnTo>
                <a:lnTo>
                  <a:pt x="29982" y="8394"/>
                </a:lnTo>
                <a:lnTo>
                  <a:pt x="29974" y="8355"/>
                </a:lnTo>
                <a:lnTo>
                  <a:pt x="29963" y="8317"/>
                </a:lnTo>
                <a:lnTo>
                  <a:pt x="29953" y="8279"/>
                </a:lnTo>
                <a:lnTo>
                  <a:pt x="29941" y="8242"/>
                </a:lnTo>
                <a:lnTo>
                  <a:pt x="29928" y="8204"/>
                </a:lnTo>
                <a:lnTo>
                  <a:pt x="29914" y="8168"/>
                </a:lnTo>
                <a:lnTo>
                  <a:pt x="29900" y="8130"/>
                </a:lnTo>
                <a:lnTo>
                  <a:pt x="29884" y="8095"/>
                </a:lnTo>
                <a:lnTo>
                  <a:pt x="29867" y="8058"/>
                </a:lnTo>
                <a:lnTo>
                  <a:pt x="29850" y="8023"/>
                </a:lnTo>
                <a:lnTo>
                  <a:pt x="29831" y="7989"/>
                </a:lnTo>
                <a:lnTo>
                  <a:pt x="29811" y="7954"/>
                </a:lnTo>
                <a:lnTo>
                  <a:pt x="29790" y="7920"/>
                </a:lnTo>
                <a:lnTo>
                  <a:pt x="29767" y="7887"/>
                </a:lnTo>
                <a:lnTo>
                  <a:pt x="29745" y="7853"/>
                </a:lnTo>
                <a:lnTo>
                  <a:pt x="29721" y="7821"/>
                </a:lnTo>
                <a:lnTo>
                  <a:pt x="29696" y="7789"/>
                </a:lnTo>
                <a:lnTo>
                  <a:pt x="29670" y="7758"/>
                </a:lnTo>
                <a:lnTo>
                  <a:pt x="29643" y="7726"/>
                </a:lnTo>
                <a:lnTo>
                  <a:pt x="29613" y="7696"/>
                </a:lnTo>
                <a:lnTo>
                  <a:pt x="29584" y="7666"/>
                </a:lnTo>
                <a:lnTo>
                  <a:pt x="29553" y="7637"/>
                </a:lnTo>
                <a:lnTo>
                  <a:pt x="29522" y="7609"/>
                </a:lnTo>
                <a:lnTo>
                  <a:pt x="29488" y="7581"/>
                </a:lnTo>
                <a:lnTo>
                  <a:pt x="29454" y="7554"/>
                </a:lnTo>
                <a:lnTo>
                  <a:pt x="29417" y="7517"/>
                </a:lnTo>
                <a:lnTo>
                  <a:pt x="29384" y="7487"/>
                </a:lnTo>
                <a:lnTo>
                  <a:pt x="29355" y="7461"/>
                </a:lnTo>
                <a:lnTo>
                  <a:pt x="29331" y="7439"/>
                </a:lnTo>
                <a:lnTo>
                  <a:pt x="29297" y="7412"/>
                </a:lnTo>
                <a:lnTo>
                  <a:pt x="29285" y="7403"/>
                </a:lnTo>
                <a:close/>
              </a:path>
            </a:pathLst>
          </a:custGeom>
          <a:solidFill>
            <a:srgbClr val="47BAB8"/>
          </a:solidFill>
          <a:ln w="38100">
            <a:solidFill>
              <a:schemeClr val="bg1"/>
            </a:solidFill>
          </a:ln>
          <a:effectLst>
            <a:outerShdw blurRad="57150" dist="19050" dir="5400000" algn="ctr" rotWithShape="0">
              <a:srgbClr val="000000">
                <a:alpha val="63000"/>
              </a:srgbClr>
            </a:outerShdw>
          </a:effectLst>
        </p:spPr>
        <p:txBody>
          <a:bodyPr rIns="378000" anchor="ctr">
            <a:normAutofit/>
          </a:bodyPr>
          <a:lstStyle/>
          <a:p>
            <a:pPr algn="ctr" defTabSz="1371600">
              <a:defRPr/>
            </a:pPr>
            <a:r>
              <a:rPr lang="en-US" altLang="zh-CN" sz="3000" kern="0">
                <a:solidFill>
                  <a:srgbClr val="FFFFFF"/>
                </a:solidFill>
                <a:latin typeface="#9Slide03 AllRoundGothic" panose="020B0703020202020104" pitchFamily="34" charset="0"/>
                <a:ea typeface="微软雅黑"/>
                <a:cs typeface="+mn-ea"/>
                <a:sym typeface="+mn-lt"/>
              </a:rPr>
              <a:t>Câu 23</a:t>
            </a:r>
            <a:endParaRPr lang="zh-CN" altLang="en-US" sz="3000" kern="0" dirty="0">
              <a:solidFill>
                <a:srgbClr val="FFFFFF"/>
              </a:solidFill>
              <a:latin typeface="#9Slide03 AllRoundGothic" panose="020B0703020202020104" pitchFamily="34" charset="0"/>
              <a:ea typeface="微软雅黑"/>
              <a:cs typeface="+mn-ea"/>
              <a:sym typeface="+mn-lt"/>
            </a:endParaRPr>
          </a:p>
        </p:txBody>
      </p:sp>
      <p:sp>
        <p:nvSpPr>
          <p:cNvPr id="8" name="MH_Text_1" descr="n23 Fb Tran Manh Tung">
            <a:extLst>
              <a:ext uri="{FF2B5EF4-FFF2-40B4-BE49-F238E27FC236}">
                <a16:creationId xmlns:a16="http://schemas.microsoft.com/office/drawing/2014/main" id="{9165C4D4-457E-F7A9-1583-5A9DA4F90BED}"/>
              </a:ext>
            </a:extLst>
          </p:cNvPr>
          <p:cNvSpPr txBox="1">
            <a:spLocks noChangeArrowheads="1"/>
          </p:cNvSpPr>
          <p:nvPr>
            <p:custDataLst>
              <p:tags r:id="rId3"/>
            </p:custDataLst>
          </p:nvPr>
        </p:nvSpPr>
        <p:spPr bwMode="auto">
          <a:xfrm>
            <a:off x="990600" y="2935823"/>
            <a:ext cx="4114800" cy="1381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just" defTabSz="1828755"/>
            <a:r>
              <a:rPr lang="en-US" sz="2800"/>
              <a:t>Kĩ thuật điện tử là gì? Kể tên vài linh kiện điện tử và vai trò của chúng?</a:t>
            </a:r>
            <a:endParaRPr lang="zh-CN" altLang="en-US" sz="2800" kern="0" dirty="0">
              <a:solidFill>
                <a:prstClr val="black">
                  <a:lumMod val="75000"/>
                  <a:lumOff val="25000"/>
                </a:prstClr>
              </a:solidFill>
              <a:ea typeface="微软雅黑"/>
              <a:cs typeface="Calibri" panose="020F0502020204030204" pitchFamily="34" charset="0"/>
              <a:sym typeface="+mn-lt"/>
            </a:endParaRPr>
          </a:p>
        </p:txBody>
      </p:sp>
      <p:sp>
        <p:nvSpPr>
          <p:cNvPr id="9" name="MH_SubTitle_1" descr="n23 Fb Tran Manh Tung">
            <a:extLst>
              <a:ext uri="{FF2B5EF4-FFF2-40B4-BE49-F238E27FC236}">
                <a16:creationId xmlns:a16="http://schemas.microsoft.com/office/drawing/2014/main" id="{DB664F6A-8467-B020-3DE8-B38668A555F4}"/>
              </a:ext>
            </a:extLst>
          </p:cNvPr>
          <p:cNvSpPr>
            <a:spLocks/>
          </p:cNvSpPr>
          <p:nvPr>
            <p:custDataLst>
              <p:tags r:id="rId4"/>
            </p:custDataLst>
          </p:nvPr>
        </p:nvSpPr>
        <p:spPr bwMode="auto">
          <a:xfrm>
            <a:off x="2079702" y="5345651"/>
            <a:ext cx="1920240" cy="640080"/>
          </a:xfrm>
          <a:custGeom>
            <a:avLst/>
            <a:gdLst>
              <a:gd name="T0" fmla="*/ 2147483646 w 30720"/>
              <a:gd name="T1" fmla="*/ 2147483646 h 11496"/>
              <a:gd name="T2" fmla="*/ 2147483646 w 30720"/>
              <a:gd name="T3" fmla="*/ 2147483646 h 11496"/>
              <a:gd name="T4" fmla="*/ 2147483646 w 30720"/>
              <a:gd name="T5" fmla="*/ 2147483646 h 11496"/>
              <a:gd name="T6" fmla="*/ 2147483646 w 30720"/>
              <a:gd name="T7" fmla="*/ 2147483646 h 11496"/>
              <a:gd name="T8" fmla="*/ 2147483646 w 30720"/>
              <a:gd name="T9" fmla="*/ 2147483646 h 11496"/>
              <a:gd name="T10" fmla="*/ 2147483646 w 30720"/>
              <a:gd name="T11" fmla="*/ 2147483646 h 11496"/>
              <a:gd name="T12" fmla="*/ 2147483646 w 30720"/>
              <a:gd name="T13" fmla="*/ 2147483646 h 11496"/>
              <a:gd name="T14" fmla="*/ 2147483646 w 30720"/>
              <a:gd name="T15" fmla="*/ 2147483646 h 11496"/>
              <a:gd name="T16" fmla="*/ 2147483646 w 30720"/>
              <a:gd name="T17" fmla="*/ 2147483646 h 11496"/>
              <a:gd name="T18" fmla="*/ 2147483646 w 30720"/>
              <a:gd name="T19" fmla="*/ 2147483646 h 11496"/>
              <a:gd name="T20" fmla="*/ 2147483646 w 30720"/>
              <a:gd name="T21" fmla="*/ 2147483646 h 11496"/>
              <a:gd name="T22" fmla="*/ 2147483646 w 30720"/>
              <a:gd name="T23" fmla="*/ 2147483646 h 11496"/>
              <a:gd name="T24" fmla="*/ 2147483646 w 30720"/>
              <a:gd name="T25" fmla="*/ 2147483646 h 11496"/>
              <a:gd name="T26" fmla="*/ 2147483646 w 30720"/>
              <a:gd name="T27" fmla="*/ 2147483646 h 11496"/>
              <a:gd name="T28" fmla="*/ 2147483646 w 30720"/>
              <a:gd name="T29" fmla="*/ 2147483646 h 11496"/>
              <a:gd name="T30" fmla="*/ 2147483646 w 30720"/>
              <a:gd name="T31" fmla="*/ 2147483646 h 11496"/>
              <a:gd name="T32" fmla="*/ 2147483646 w 30720"/>
              <a:gd name="T33" fmla="*/ 2147483646 h 11496"/>
              <a:gd name="T34" fmla="*/ 2147483646 w 30720"/>
              <a:gd name="T35" fmla="*/ 2147483646 h 11496"/>
              <a:gd name="T36" fmla="*/ 2147483646 w 30720"/>
              <a:gd name="T37" fmla="*/ 2147483646 h 11496"/>
              <a:gd name="T38" fmla="*/ 2147483646 w 30720"/>
              <a:gd name="T39" fmla="*/ 2147483646 h 11496"/>
              <a:gd name="T40" fmla="*/ 2147483646 w 30720"/>
              <a:gd name="T41" fmla="*/ 2147483646 h 11496"/>
              <a:gd name="T42" fmla="*/ 2147483646 w 30720"/>
              <a:gd name="T43" fmla="*/ 2147483646 h 11496"/>
              <a:gd name="T44" fmla="*/ 2147483646 w 30720"/>
              <a:gd name="T45" fmla="*/ 2147483646 h 11496"/>
              <a:gd name="T46" fmla="*/ 2147483646 w 30720"/>
              <a:gd name="T47" fmla="*/ 2147483646 h 11496"/>
              <a:gd name="T48" fmla="*/ 2147483646 w 30720"/>
              <a:gd name="T49" fmla="*/ 2147483646 h 11496"/>
              <a:gd name="T50" fmla="*/ 2147483646 w 30720"/>
              <a:gd name="T51" fmla="*/ 2147483646 h 11496"/>
              <a:gd name="T52" fmla="*/ 2147483646 w 30720"/>
              <a:gd name="T53" fmla="*/ 2147483646 h 11496"/>
              <a:gd name="T54" fmla="*/ 2147483646 w 30720"/>
              <a:gd name="T55" fmla="*/ 2147483646 h 11496"/>
              <a:gd name="T56" fmla="*/ 2147483646 w 30720"/>
              <a:gd name="T57" fmla="*/ 2147483646 h 11496"/>
              <a:gd name="T58" fmla="*/ 2147483646 w 30720"/>
              <a:gd name="T59" fmla="*/ 2147483646 h 11496"/>
              <a:gd name="T60" fmla="*/ 2147483646 w 30720"/>
              <a:gd name="T61" fmla="*/ 2147483646 h 11496"/>
              <a:gd name="T62" fmla="*/ 2147483646 w 30720"/>
              <a:gd name="T63" fmla="*/ 2147483646 h 11496"/>
              <a:gd name="T64" fmla="*/ 2147483646 w 30720"/>
              <a:gd name="T65" fmla="*/ 2147483646 h 11496"/>
              <a:gd name="T66" fmla="*/ 2147483646 w 30720"/>
              <a:gd name="T67" fmla="*/ 2147483646 h 11496"/>
              <a:gd name="T68" fmla="*/ 2147483646 w 30720"/>
              <a:gd name="T69" fmla="*/ 2147483646 h 11496"/>
              <a:gd name="T70" fmla="*/ 2147483646 w 30720"/>
              <a:gd name="T71" fmla="*/ 2147483646 h 11496"/>
              <a:gd name="T72" fmla="*/ 2147483646 w 30720"/>
              <a:gd name="T73" fmla="*/ 2147483646 h 11496"/>
              <a:gd name="T74" fmla="*/ 2147483646 w 30720"/>
              <a:gd name="T75" fmla="*/ 2147483646 h 11496"/>
              <a:gd name="T76" fmla="*/ 2147483646 w 30720"/>
              <a:gd name="T77" fmla="*/ 2147483646 h 11496"/>
              <a:gd name="T78" fmla="*/ 2147483646 w 30720"/>
              <a:gd name="T79" fmla="*/ 2147483646 h 11496"/>
              <a:gd name="T80" fmla="*/ 2147483646 w 30720"/>
              <a:gd name="T81" fmla="*/ 2147483646 h 11496"/>
              <a:gd name="T82" fmla="*/ 2147483646 w 30720"/>
              <a:gd name="T83" fmla="*/ 2147483646 h 11496"/>
              <a:gd name="T84" fmla="*/ 2147483646 w 30720"/>
              <a:gd name="T85" fmla="*/ 2147483646 h 11496"/>
              <a:gd name="T86" fmla="*/ 2147483646 w 30720"/>
              <a:gd name="T87" fmla="*/ 2147483646 h 11496"/>
              <a:gd name="T88" fmla="*/ 2147483646 w 30720"/>
              <a:gd name="T89" fmla="*/ 2147483646 h 11496"/>
              <a:gd name="T90" fmla="*/ 2147483646 w 30720"/>
              <a:gd name="T91" fmla="*/ 2147483646 h 11496"/>
              <a:gd name="T92" fmla="*/ 2147483646 w 30720"/>
              <a:gd name="T93" fmla="*/ 2147483646 h 11496"/>
              <a:gd name="T94" fmla="*/ 2147483646 w 30720"/>
              <a:gd name="T95" fmla="*/ 2147483646 h 11496"/>
              <a:gd name="T96" fmla="*/ 2147483646 w 30720"/>
              <a:gd name="T97" fmla="*/ 2147483646 h 11496"/>
              <a:gd name="T98" fmla="*/ 2147483646 w 30720"/>
              <a:gd name="T99" fmla="*/ 2147483646 h 11496"/>
              <a:gd name="T100" fmla="*/ 2147483646 w 30720"/>
              <a:gd name="T101" fmla="*/ 2147483646 h 11496"/>
              <a:gd name="T102" fmla="*/ 2147483646 w 30720"/>
              <a:gd name="T103" fmla="*/ 2147483646 h 11496"/>
              <a:gd name="T104" fmla="*/ 2147483646 w 30720"/>
              <a:gd name="T105" fmla="*/ 2147483646 h 11496"/>
              <a:gd name="T106" fmla="*/ 2147483646 w 30720"/>
              <a:gd name="T107" fmla="*/ 2147483646 h 11496"/>
              <a:gd name="T108" fmla="*/ 2147483646 w 30720"/>
              <a:gd name="T109" fmla="*/ 2147483646 h 11496"/>
              <a:gd name="T110" fmla="*/ 2147483646 w 30720"/>
              <a:gd name="T111" fmla="*/ 2147483646 h 11496"/>
              <a:gd name="T112" fmla="*/ 2147483646 w 30720"/>
              <a:gd name="T113" fmla="*/ 2147483646 h 11496"/>
              <a:gd name="T114" fmla="*/ 2147483646 w 30720"/>
              <a:gd name="T115" fmla="*/ 2147483646 h 11496"/>
              <a:gd name="T116" fmla="*/ 2147483646 w 30720"/>
              <a:gd name="T117" fmla="*/ 2147483646 h 11496"/>
              <a:gd name="T118" fmla="*/ 2147483646 w 30720"/>
              <a:gd name="T119" fmla="*/ 2147483646 h 11496"/>
              <a:gd name="T120" fmla="*/ 2147483646 w 30720"/>
              <a:gd name="T121" fmla="*/ 2147483646 h 11496"/>
              <a:gd name="T122" fmla="*/ 2147483646 w 30720"/>
              <a:gd name="T123" fmla="*/ 2147483646 h 11496"/>
              <a:gd name="T124" fmla="*/ 2147483646 w 30720"/>
              <a:gd name="T125" fmla="*/ 2147483646 h 1149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720" h="11496">
                <a:moveTo>
                  <a:pt x="29285" y="7403"/>
                </a:moveTo>
                <a:lnTo>
                  <a:pt x="29285" y="7403"/>
                </a:lnTo>
                <a:lnTo>
                  <a:pt x="29232" y="7379"/>
                </a:lnTo>
                <a:lnTo>
                  <a:pt x="29180" y="7357"/>
                </a:lnTo>
                <a:lnTo>
                  <a:pt x="29127" y="7336"/>
                </a:lnTo>
                <a:lnTo>
                  <a:pt x="29073" y="7316"/>
                </a:lnTo>
                <a:lnTo>
                  <a:pt x="29020" y="7298"/>
                </a:lnTo>
                <a:lnTo>
                  <a:pt x="28966" y="7280"/>
                </a:lnTo>
                <a:lnTo>
                  <a:pt x="28913" y="7264"/>
                </a:lnTo>
                <a:lnTo>
                  <a:pt x="28859" y="7251"/>
                </a:lnTo>
                <a:lnTo>
                  <a:pt x="28804" y="7237"/>
                </a:lnTo>
                <a:lnTo>
                  <a:pt x="28750" y="7226"/>
                </a:lnTo>
                <a:lnTo>
                  <a:pt x="28697" y="7216"/>
                </a:lnTo>
                <a:lnTo>
                  <a:pt x="28643" y="7208"/>
                </a:lnTo>
                <a:lnTo>
                  <a:pt x="28589" y="7202"/>
                </a:lnTo>
                <a:lnTo>
                  <a:pt x="28535" y="7198"/>
                </a:lnTo>
                <a:lnTo>
                  <a:pt x="28482" y="7195"/>
                </a:lnTo>
                <a:lnTo>
                  <a:pt x="28429" y="7194"/>
                </a:lnTo>
                <a:lnTo>
                  <a:pt x="28376" y="7194"/>
                </a:lnTo>
                <a:lnTo>
                  <a:pt x="28322" y="7197"/>
                </a:lnTo>
                <a:lnTo>
                  <a:pt x="28269" y="7201"/>
                </a:lnTo>
                <a:lnTo>
                  <a:pt x="28217" y="7207"/>
                </a:lnTo>
                <a:lnTo>
                  <a:pt x="28165" y="7215"/>
                </a:lnTo>
                <a:lnTo>
                  <a:pt x="28113" y="7226"/>
                </a:lnTo>
                <a:lnTo>
                  <a:pt x="28062" y="7238"/>
                </a:lnTo>
                <a:lnTo>
                  <a:pt x="28011" y="7253"/>
                </a:lnTo>
                <a:lnTo>
                  <a:pt x="27960" y="7270"/>
                </a:lnTo>
                <a:lnTo>
                  <a:pt x="27910" y="7289"/>
                </a:lnTo>
                <a:lnTo>
                  <a:pt x="27861" y="7310"/>
                </a:lnTo>
                <a:lnTo>
                  <a:pt x="27812" y="7334"/>
                </a:lnTo>
                <a:lnTo>
                  <a:pt x="27763" y="7360"/>
                </a:lnTo>
                <a:lnTo>
                  <a:pt x="27717" y="7388"/>
                </a:lnTo>
                <a:lnTo>
                  <a:pt x="27670" y="7418"/>
                </a:lnTo>
                <a:lnTo>
                  <a:pt x="27623" y="7452"/>
                </a:lnTo>
                <a:lnTo>
                  <a:pt x="27600" y="7473"/>
                </a:lnTo>
                <a:lnTo>
                  <a:pt x="27578" y="7494"/>
                </a:lnTo>
                <a:lnTo>
                  <a:pt x="27556" y="7516"/>
                </a:lnTo>
                <a:lnTo>
                  <a:pt x="27535" y="7539"/>
                </a:lnTo>
                <a:lnTo>
                  <a:pt x="27515" y="7562"/>
                </a:lnTo>
                <a:lnTo>
                  <a:pt x="27495" y="7586"/>
                </a:lnTo>
                <a:lnTo>
                  <a:pt x="27476" y="7611"/>
                </a:lnTo>
                <a:lnTo>
                  <a:pt x="27457" y="7636"/>
                </a:lnTo>
                <a:lnTo>
                  <a:pt x="27440" y="7662"/>
                </a:lnTo>
                <a:lnTo>
                  <a:pt x="27422" y="7689"/>
                </a:lnTo>
                <a:lnTo>
                  <a:pt x="27405" y="7716"/>
                </a:lnTo>
                <a:lnTo>
                  <a:pt x="27390" y="7743"/>
                </a:lnTo>
                <a:lnTo>
                  <a:pt x="27374" y="7771"/>
                </a:lnTo>
                <a:lnTo>
                  <a:pt x="27360" y="7799"/>
                </a:lnTo>
                <a:lnTo>
                  <a:pt x="27345" y="7827"/>
                </a:lnTo>
                <a:lnTo>
                  <a:pt x="27332" y="7857"/>
                </a:lnTo>
                <a:lnTo>
                  <a:pt x="27319" y="7887"/>
                </a:lnTo>
                <a:lnTo>
                  <a:pt x="27307" y="7916"/>
                </a:lnTo>
                <a:lnTo>
                  <a:pt x="27296" y="7946"/>
                </a:lnTo>
                <a:lnTo>
                  <a:pt x="27286" y="7976"/>
                </a:lnTo>
                <a:lnTo>
                  <a:pt x="27276" y="8006"/>
                </a:lnTo>
                <a:lnTo>
                  <a:pt x="27268" y="8038"/>
                </a:lnTo>
                <a:lnTo>
                  <a:pt x="27260" y="8069"/>
                </a:lnTo>
                <a:lnTo>
                  <a:pt x="27252" y="8099"/>
                </a:lnTo>
                <a:lnTo>
                  <a:pt x="27246" y="8130"/>
                </a:lnTo>
                <a:lnTo>
                  <a:pt x="27241" y="8161"/>
                </a:lnTo>
                <a:lnTo>
                  <a:pt x="27236" y="8193"/>
                </a:lnTo>
                <a:lnTo>
                  <a:pt x="27231" y="8224"/>
                </a:lnTo>
                <a:lnTo>
                  <a:pt x="27228" y="8255"/>
                </a:lnTo>
                <a:lnTo>
                  <a:pt x="27226" y="8286"/>
                </a:lnTo>
                <a:lnTo>
                  <a:pt x="27225" y="8318"/>
                </a:lnTo>
                <a:lnTo>
                  <a:pt x="27224" y="8348"/>
                </a:lnTo>
                <a:lnTo>
                  <a:pt x="27225" y="8379"/>
                </a:lnTo>
                <a:lnTo>
                  <a:pt x="27226" y="8409"/>
                </a:lnTo>
                <a:lnTo>
                  <a:pt x="27228" y="8440"/>
                </a:lnTo>
                <a:lnTo>
                  <a:pt x="27231" y="8471"/>
                </a:lnTo>
                <a:lnTo>
                  <a:pt x="27236" y="8500"/>
                </a:lnTo>
                <a:lnTo>
                  <a:pt x="27241" y="8530"/>
                </a:lnTo>
                <a:lnTo>
                  <a:pt x="27247" y="8559"/>
                </a:lnTo>
                <a:lnTo>
                  <a:pt x="27254" y="8588"/>
                </a:lnTo>
                <a:lnTo>
                  <a:pt x="27263" y="8617"/>
                </a:lnTo>
                <a:lnTo>
                  <a:pt x="27271" y="8645"/>
                </a:lnTo>
                <a:lnTo>
                  <a:pt x="27281" y="8674"/>
                </a:lnTo>
                <a:lnTo>
                  <a:pt x="27293" y="8701"/>
                </a:lnTo>
                <a:lnTo>
                  <a:pt x="27304" y="8728"/>
                </a:lnTo>
                <a:lnTo>
                  <a:pt x="27318" y="8754"/>
                </a:lnTo>
                <a:lnTo>
                  <a:pt x="27331" y="8780"/>
                </a:lnTo>
                <a:lnTo>
                  <a:pt x="27347" y="8805"/>
                </a:lnTo>
                <a:lnTo>
                  <a:pt x="27364" y="8830"/>
                </a:lnTo>
                <a:lnTo>
                  <a:pt x="27381" y="8854"/>
                </a:lnTo>
                <a:lnTo>
                  <a:pt x="27399" y="8876"/>
                </a:lnTo>
                <a:lnTo>
                  <a:pt x="27419" y="8899"/>
                </a:lnTo>
                <a:lnTo>
                  <a:pt x="27440" y="8921"/>
                </a:lnTo>
                <a:lnTo>
                  <a:pt x="27462" y="8943"/>
                </a:lnTo>
                <a:lnTo>
                  <a:pt x="27484" y="8963"/>
                </a:lnTo>
                <a:lnTo>
                  <a:pt x="27509" y="8983"/>
                </a:lnTo>
                <a:lnTo>
                  <a:pt x="27534" y="9001"/>
                </a:lnTo>
                <a:lnTo>
                  <a:pt x="27560" y="9019"/>
                </a:lnTo>
                <a:lnTo>
                  <a:pt x="27589" y="9036"/>
                </a:lnTo>
                <a:lnTo>
                  <a:pt x="27618" y="9052"/>
                </a:lnTo>
                <a:lnTo>
                  <a:pt x="27648" y="9067"/>
                </a:lnTo>
                <a:lnTo>
                  <a:pt x="27679" y="9081"/>
                </a:lnTo>
                <a:lnTo>
                  <a:pt x="27711" y="9094"/>
                </a:lnTo>
                <a:lnTo>
                  <a:pt x="27746" y="9106"/>
                </a:lnTo>
                <a:lnTo>
                  <a:pt x="27734" y="9013"/>
                </a:lnTo>
                <a:lnTo>
                  <a:pt x="27730" y="8964"/>
                </a:lnTo>
                <a:lnTo>
                  <a:pt x="27727" y="8916"/>
                </a:lnTo>
                <a:lnTo>
                  <a:pt x="27724" y="8866"/>
                </a:lnTo>
                <a:lnTo>
                  <a:pt x="27722" y="8816"/>
                </a:lnTo>
                <a:lnTo>
                  <a:pt x="27721" y="8767"/>
                </a:lnTo>
                <a:lnTo>
                  <a:pt x="27721" y="8717"/>
                </a:lnTo>
                <a:lnTo>
                  <a:pt x="27722" y="8667"/>
                </a:lnTo>
                <a:lnTo>
                  <a:pt x="27725" y="8617"/>
                </a:lnTo>
                <a:lnTo>
                  <a:pt x="27729" y="8568"/>
                </a:lnTo>
                <a:lnTo>
                  <a:pt x="27734" y="8519"/>
                </a:lnTo>
                <a:lnTo>
                  <a:pt x="27743" y="8472"/>
                </a:lnTo>
                <a:lnTo>
                  <a:pt x="27752" y="8425"/>
                </a:lnTo>
                <a:lnTo>
                  <a:pt x="27763" y="8378"/>
                </a:lnTo>
                <a:lnTo>
                  <a:pt x="27776" y="8333"/>
                </a:lnTo>
                <a:lnTo>
                  <a:pt x="27783" y="8311"/>
                </a:lnTo>
                <a:lnTo>
                  <a:pt x="27792" y="8289"/>
                </a:lnTo>
                <a:lnTo>
                  <a:pt x="27800" y="8268"/>
                </a:lnTo>
                <a:lnTo>
                  <a:pt x="27809" y="8247"/>
                </a:lnTo>
                <a:lnTo>
                  <a:pt x="27820" y="8226"/>
                </a:lnTo>
                <a:lnTo>
                  <a:pt x="27829" y="8206"/>
                </a:lnTo>
                <a:lnTo>
                  <a:pt x="27840" y="8185"/>
                </a:lnTo>
                <a:lnTo>
                  <a:pt x="27852" y="8167"/>
                </a:lnTo>
                <a:lnTo>
                  <a:pt x="27864" y="8148"/>
                </a:lnTo>
                <a:lnTo>
                  <a:pt x="27877" y="8129"/>
                </a:lnTo>
                <a:lnTo>
                  <a:pt x="27890" y="8112"/>
                </a:lnTo>
                <a:lnTo>
                  <a:pt x="27905" y="8094"/>
                </a:lnTo>
                <a:lnTo>
                  <a:pt x="27921" y="8077"/>
                </a:lnTo>
                <a:lnTo>
                  <a:pt x="27936" y="8061"/>
                </a:lnTo>
                <a:lnTo>
                  <a:pt x="27953" y="8045"/>
                </a:lnTo>
                <a:lnTo>
                  <a:pt x="27970" y="8029"/>
                </a:lnTo>
                <a:lnTo>
                  <a:pt x="27987" y="8015"/>
                </a:lnTo>
                <a:lnTo>
                  <a:pt x="28006" y="8001"/>
                </a:lnTo>
                <a:lnTo>
                  <a:pt x="28026" y="7988"/>
                </a:lnTo>
                <a:lnTo>
                  <a:pt x="28047" y="7975"/>
                </a:lnTo>
                <a:lnTo>
                  <a:pt x="28067" y="7963"/>
                </a:lnTo>
                <a:lnTo>
                  <a:pt x="28089" y="7951"/>
                </a:lnTo>
                <a:lnTo>
                  <a:pt x="28112" y="7941"/>
                </a:lnTo>
                <a:lnTo>
                  <a:pt x="28136" y="7931"/>
                </a:lnTo>
                <a:lnTo>
                  <a:pt x="28160" y="7922"/>
                </a:lnTo>
                <a:lnTo>
                  <a:pt x="28186" y="7914"/>
                </a:lnTo>
                <a:lnTo>
                  <a:pt x="28212" y="7906"/>
                </a:lnTo>
                <a:lnTo>
                  <a:pt x="28240" y="7899"/>
                </a:lnTo>
                <a:lnTo>
                  <a:pt x="28268" y="7893"/>
                </a:lnTo>
                <a:lnTo>
                  <a:pt x="28298" y="7889"/>
                </a:lnTo>
                <a:lnTo>
                  <a:pt x="28328" y="7885"/>
                </a:lnTo>
                <a:lnTo>
                  <a:pt x="28358" y="7880"/>
                </a:lnTo>
                <a:lnTo>
                  <a:pt x="28384" y="7882"/>
                </a:lnTo>
                <a:lnTo>
                  <a:pt x="28410" y="7883"/>
                </a:lnTo>
                <a:lnTo>
                  <a:pt x="28435" y="7884"/>
                </a:lnTo>
                <a:lnTo>
                  <a:pt x="28460" y="7887"/>
                </a:lnTo>
                <a:lnTo>
                  <a:pt x="28485" y="7890"/>
                </a:lnTo>
                <a:lnTo>
                  <a:pt x="28510" y="7893"/>
                </a:lnTo>
                <a:lnTo>
                  <a:pt x="28535" y="7898"/>
                </a:lnTo>
                <a:lnTo>
                  <a:pt x="28559" y="7903"/>
                </a:lnTo>
                <a:lnTo>
                  <a:pt x="28583" y="7909"/>
                </a:lnTo>
                <a:lnTo>
                  <a:pt x="28607" y="7915"/>
                </a:lnTo>
                <a:lnTo>
                  <a:pt x="28630" y="7922"/>
                </a:lnTo>
                <a:lnTo>
                  <a:pt x="28654" y="7929"/>
                </a:lnTo>
                <a:lnTo>
                  <a:pt x="28676" y="7938"/>
                </a:lnTo>
                <a:lnTo>
                  <a:pt x="28699" y="7947"/>
                </a:lnTo>
                <a:lnTo>
                  <a:pt x="28721" y="7956"/>
                </a:lnTo>
                <a:lnTo>
                  <a:pt x="28743" y="7966"/>
                </a:lnTo>
                <a:lnTo>
                  <a:pt x="28765" y="7976"/>
                </a:lnTo>
                <a:lnTo>
                  <a:pt x="28787" y="7988"/>
                </a:lnTo>
                <a:lnTo>
                  <a:pt x="28808" y="7999"/>
                </a:lnTo>
                <a:lnTo>
                  <a:pt x="28828" y="8012"/>
                </a:lnTo>
                <a:lnTo>
                  <a:pt x="28869" y="8038"/>
                </a:lnTo>
                <a:lnTo>
                  <a:pt x="28908" y="8065"/>
                </a:lnTo>
                <a:lnTo>
                  <a:pt x="28945" y="8095"/>
                </a:lnTo>
                <a:lnTo>
                  <a:pt x="28981" y="8126"/>
                </a:lnTo>
                <a:lnTo>
                  <a:pt x="29016" y="8159"/>
                </a:lnTo>
                <a:lnTo>
                  <a:pt x="29048" y="8195"/>
                </a:lnTo>
                <a:lnTo>
                  <a:pt x="29078" y="8231"/>
                </a:lnTo>
                <a:lnTo>
                  <a:pt x="29107" y="8270"/>
                </a:lnTo>
                <a:lnTo>
                  <a:pt x="29134" y="8309"/>
                </a:lnTo>
                <a:lnTo>
                  <a:pt x="29159" y="8351"/>
                </a:lnTo>
                <a:lnTo>
                  <a:pt x="29182" y="8394"/>
                </a:lnTo>
                <a:lnTo>
                  <a:pt x="29202" y="8436"/>
                </a:lnTo>
                <a:lnTo>
                  <a:pt x="29221" y="8481"/>
                </a:lnTo>
                <a:lnTo>
                  <a:pt x="29229" y="8504"/>
                </a:lnTo>
                <a:lnTo>
                  <a:pt x="29238" y="8527"/>
                </a:lnTo>
                <a:lnTo>
                  <a:pt x="29245" y="8551"/>
                </a:lnTo>
                <a:lnTo>
                  <a:pt x="29251" y="8574"/>
                </a:lnTo>
                <a:lnTo>
                  <a:pt x="29257" y="8598"/>
                </a:lnTo>
                <a:lnTo>
                  <a:pt x="29263" y="8621"/>
                </a:lnTo>
                <a:lnTo>
                  <a:pt x="29268" y="8645"/>
                </a:lnTo>
                <a:lnTo>
                  <a:pt x="29272" y="8670"/>
                </a:lnTo>
                <a:lnTo>
                  <a:pt x="29275" y="8694"/>
                </a:lnTo>
                <a:lnTo>
                  <a:pt x="29278" y="8719"/>
                </a:lnTo>
                <a:lnTo>
                  <a:pt x="29280" y="8744"/>
                </a:lnTo>
                <a:lnTo>
                  <a:pt x="29282" y="8769"/>
                </a:lnTo>
                <a:lnTo>
                  <a:pt x="29283" y="8794"/>
                </a:lnTo>
                <a:lnTo>
                  <a:pt x="29283" y="8820"/>
                </a:lnTo>
                <a:lnTo>
                  <a:pt x="29283" y="8845"/>
                </a:lnTo>
                <a:lnTo>
                  <a:pt x="29282" y="8871"/>
                </a:lnTo>
                <a:lnTo>
                  <a:pt x="29280" y="8897"/>
                </a:lnTo>
                <a:lnTo>
                  <a:pt x="29278" y="8922"/>
                </a:lnTo>
                <a:lnTo>
                  <a:pt x="29271" y="8974"/>
                </a:lnTo>
                <a:lnTo>
                  <a:pt x="29262" y="9024"/>
                </a:lnTo>
                <a:lnTo>
                  <a:pt x="29251" y="9074"/>
                </a:lnTo>
                <a:lnTo>
                  <a:pt x="29238" y="9123"/>
                </a:lnTo>
                <a:lnTo>
                  <a:pt x="29223" y="9171"/>
                </a:lnTo>
                <a:lnTo>
                  <a:pt x="29206" y="9219"/>
                </a:lnTo>
                <a:lnTo>
                  <a:pt x="29188" y="9265"/>
                </a:lnTo>
                <a:lnTo>
                  <a:pt x="29167" y="9310"/>
                </a:lnTo>
                <a:lnTo>
                  <a:pt x="29144" y="9355"/>
                </a:lnTo>
                <a:lnTo>
                  <a:pt x="29120" y="9398"/>
                </a:lnTo>
                <a:lnTo>
                  <a:pt x="29094" y="9441"/>
                </a:lnTo>
                <a:lnTo>
                  <a:pt x="29067" y="9481"/>
                </a:lnTo>
                <a:lnTo>
                  <a:pt x="29038" y="9522"/>
                </a:lnTo>
                <a:lnTo>
                  <a:pt x="29006" y="9560"/>
                </a:lnTo>
                <a:lnTo>
                  <a:pt x="28974" y="9599"/>
                </a:lnTo>
                <a:lnTo>
                  <a:pt x="28941" y="9635"/>
                </a:lnTo>
                <a:lnTo>
                  <a:pt x="28905" y="9671"/>
                </a:lnTo>
                <a:lnTo>
                  <a:pt x="28869" y="9704"/>
                </a:lnTo>
                <a:lnTo>
                  <a:pt x="28831" y="9737"/>
                </a:lnTo>
                <a:lnTo>
                  <a:pt x="28792" y="9768"/>
                </a:lnTo>
                <a:lnTo>
                  <a:pt x="28751" y="9798"/>
                </a:lnTo>
                <a:lnTo>
                  <a:pt x="28710" y="9827"/>
                </a:lnTo>
                <a:lnTo>
                  <a:pt x="28666" y="9854"/>
                </a:lnTo>
                <a:lnTo>
                  <a:pt x="28622" y="9879"/>
                </a:lnTo>
                <a:lnTo>
                  <a:pt x="28578" y="9903"/>
                </a:lnTo>
                <a:lnTo>
                  <a:pt x="28532" y="9926"/>
                </a:lnTo>
                <a:lnTo>
                  <a:pt x="28484" y="9946"/>
                </a:lnTo>
                <a:lnTo>
                  <a:pt x="28436" y="9965"/>
                </a:lnTo>
                <a:lnTo>
                  <a:pt x="28387" y="9983"/>
                </a:lnTo>
                <a:lnTo>
                  <a:pt x="28337" y="9999"/>
                </a:lnTo>
                <a:lnTo>
                  <a:pt x="28287" y="10013"/>
                </a:lnTo>
                <a:lnTo>
                  <a:pt x="28236" y="10025"/>
                </a:lnTo>
                <a:lnTo>
                  <a:pt x="28189" y="10031"/>
                </a:lnTo>
                <a:lnTo>
                  <a:pt x="28143" y="10035"/>
                </a:lnTo>
                <a:lnTo>
                  <a:pt x="28098" y="10038"/>
                </a:lnTo>
                <a:lnTo>
                  <a:pt x="28052" y="10040"/>
                </a:lnTo>
                <a:lnTo>
                  <a:pt x="28006" y="10041"/>
                </a:lnTo>
                <a:lnTo>
                  <a:pt x="27960" y="10040"/>
                </a:lnTo>
                <a:lnTo>
                  <a:pt x="27915" y="10039"/>
                </a:lnTo>
                <a:lnTo>
                  <a:pt x="27870" y="10036"/>
                </a:lnTo>
                <a:lnTo>
                  <a:pt x="27825" y="10033"/>
                </a:lnTo>
                <a:lnTo>
                  <a:pt x="27780" y="10028"/>
                </a:lnTo>
                <a:lnTo>
                  <a:pt x="27735" y="10021"/>
                </a:lnTo>
                <a:lnTo>
                  <a:pt x="27691" y="10014"/>
                </a:lnTo>
                <a:lnTo>
                  <a:pt x="27647" y="10005"/>
                </a:lnTo>
                <a:lnTo>
                  <a:pt x="27602" y="9995"/>
                </a:lnTo>
                <a:lnTo>
                  <a:pt x="27559" y="9984"/>
                </a:lnTo>
                <a:lnTo>
                  <a:pt x="27516" y="9972"/>
                </a:lnTo>
                <a:lnTo>
                  <a:pt x="27473" y="9958"/>
                </a:lnTo>
                <a:lnTo>
                  <a:pt x="27430" y="9943"/>
                </a:lnTo>
                <a:lnTo>
                  <a:pt x="27388" y="9928"/>
                </a:lnTo>
                <a:lnTo>
                  <a:pt x="27346" y="9910"/>
                </a:lnTo>
                <a:lnTo>
                  <a:pt x="27305" y="9891"/>
                </a:lnTo>
                <a:lnTo>
                  <a:pt x="27265" y="9871"/>
                </a:lnTo>
                <a:lnTo>
                  <a:pt x="27224" y="9850"/>
                </a:lnTo>
                <a:lnTo>
                  <a:pt x="27185" y="9828"/>
                </a:lnTo>
                <a:lnTo>
                  <a:pt x="27145" y="9803"/>
                </a:lnTo>
                <a:lnTo>
                  <a:pt x="27107" y="9778"/>
                </a:lnTo>
                <a:lnTo>
                  <a:pt x="27068" y="9751"/>
                </a:lnTo>
                <a:lnTo>
                  <a:pt x="27031" y="9723"/>
                </a:lnTo>
                <a:lnTo>
                  <a:pt x="26994" y="9693"/>
                </a:lnTo>
                <a:lnTo>
                  <a:pt x="26958" y="9662"/>
                </a:lnTo>
                <a:lnTo>
                  <a:pt x="26922" y="9630"/>
                </a:lnTo>
                <a:lnTo>
                  <a:pt x="26888" y="9597"/>
                </a:lnTo>
                <a:lnTo>
                  <a:pt x="26854" y="9559"/>
                </a:lnTo>
                <a:lnTo>
                  <a:pt x="26821" y="9521"/>
                </a:lnTo>
                <a:lnTo>
                  <a:pt x="26790" y="9482"/>
                </a:lnTo>
                <a:lnTo>
                  <a:pt x="26761" y="9443"/>
                </a:lnTo>
                <a:lnTo>
                  <a:pt x="26732" y="9403"/>
                </a:lnTo>
                <a:lnTo>
                  <a:pt x="26705" y="9364"/>
                </a:lnTo>
                <a:lnTo>
                  <a:pt x="26679" y="9323"/>
                </a:lnTo>
                <a:lnTo>
                  <a:pt x="26655" y="9282"/>
                </a:lnTo>
                <a:lnTo>
                  <a:pt x="26631" y="9241"/>
                </a:lnTo>
                <a:lnTo>
                  <a:pt x="26609" y="9199"/>
                </a:lnTo>
                <a:lnTo>
                  <a:pt x="26588" y="9157"/>
                </a:lnTo>
                <a:lnTo>
                  <a:pt x="26568" y="9115"/>
                </a:lnTo>
                <a:lnTo>
                  <a:pt x="26551" y="9073"/>
                </a:lnTo>
                <a:lnTo>
                  <a:pt x="26533" y="9029"/>
                </a:lnTo>
                <a:lnTo>
                  <a:pt x="26517" y="8987"/>
                </a:lnTo>
                <a:lnTo>
                  <a:pt x="26503" y="8943"/>
                </a:lnTo>
                <a:lnTo>
                  <a:pt x="26489" y="8900"/>
                </a:lnTo>
                <a:lnTo>
                  <a:pt x="26477" y="8857"/>
                </a:lnTo>
                <a:lnTo>
                  <a:pt x="26466" y="8812"/>
                </a:lnTo>
                <a:lnTo>
                  <a:pt x="26456" y="8768"/>
                </a:lnTo>
                <a:lnTo>
                  <a:pt x="26448" y="8723"/>
                </a:lnTo>
                <a:lnTo>
                  <a:pt x="26440" y="8680"/>
                </a:lnTo>
                <a:lnTo>
                  <a:pt x="26434" y="8635"/>
                </a:lnTo>
                <a:lnTo>
                  <a:pt x="26429" y="8590"/>
                </a:lnTo>
                <a:lnTo>
                  <a:pt x="26425" y="8546"/>
                </a:lnTo>
                <a:lnTo>
                  <a:pt x="26422" y="8501"/>
                </a:lnTo>
                <a:lnTo>
                  <a:pt x="26421" y="8456"/>
                </a:lnTo>
                <a:lnTo>
                  <a:pt x="26419" y="8412"/>
                </a:lnTo>
                <a:lnTo>
                  <a:pt x="26419" y="8368"/>
                </a:lnTo>
                <a:lnTo>
                  <a:pt x="26422" y="8323"/>
                </a:lnTo>
                <a:lnTo>
                  <a:pt x="26425" y="8278"/>
                </a:lnTo>
                <a:lnTo>
                  <a:pt x="26428" y="8233"/>
                </a:lnTo>
                <a:lnTo>
                  <a:pt x="26433" y="8189"/>
                </a:lnTo>
                <a:lnTo>
                  <a:pt x="26439" y="8145"/>
                </a:lnTo>
                <a:lnTo>
                  <a:pt x="26445" y="8100"/>
                </a:lnTo>
                <a:lnTo>
                  <a:pt x="26454" y="8056"/>
                </a:lnTo>
                <a:lnTo>
                  <a:pt x="26463" y="8013"/>
                </a:lnTo>
                <a:lnTo>
                  <a:pt x="26473" y="7969"/>
                </a:lnTo>
                <a:lnTo>
                  <a:pt x="26484" y="7925"/>
                </a:lnTo>
                <a:lnTo>
                  <a:pt x="26497" y="7882"/>
                </a:lnTo>
                <a:lnTo>
                  <a:pt x="26509" y="7839"/>
                </a:lnTo>
                <a:lnTo>
                  <a:pt x="26524" y="7796"/>
                </a:lnTo>
                <a:lnTo>
                  <a:pt x="26539" y="7754"/>
                </a:lnTo>
                <a:lnTo>
                  <a:pt x="26555" y="7711"/>
                </a:lnTo>
                <a:lnTo>
                  <a:pt x="26571" y="7669"/>
                </a:lnTo>
                <a:lnTo>
                  <a:pt x="26590" y="7628"/>
                </a:lnTo>
                <a:lnTo>
                  <a:pt x="26609" y="7587"/>
                </a:lnTo>
                <a:lnTo>
                  <a:pt x="26629" y="7546"/>
                </a:lnTo>
                <a:lnTo>
                  <a:pt x="26650" y="7506"/>
                </a:lnTo>
                <a:lnTo>
                  <a:pt x="26671" y="7465"/>
                </a:lnTo>
                <a:lnTo>
                  <a:pt x="26694" y="7426"/>
                </a:lnTo>
                <a:lnTo>
                  <a:pt x="26718" y="7387"/>
                </a:lnTo>
                <a:lnTo>
                  <a:pt x="26743" y="7349"/>
                </a:lnTo>
                <a:lnTo>
                  <a:pt x="26768" y="7310"/>
                </a:lnTo>
                <a:lnTo>
                  <a:pt x="26795" y="7273"/>
                </a:lnTo>
                <a:lnTo>
                  <a:pt x="26822" y="7236"/>
                </a:lnTo>
                <a:lnTo>
                  <a:pt x="26850" y="7200"/>
                </a:lnTo>
                <a:lnTo>
                  <a:pt x="26880" y="7163"/>
                </a:lnTo>
                <a:lnTo>
                  <a:pt x="26910" y="7128"/>
                </a:lnTo>
                <a:lnTo>
                  <a:pt x="26940" y="7094"/>
                </a:lnTo>
                <a:lnTo>
                  <a:pt x="26971" y="7060"/>
                </a:lnTo>
                <a:lnTo>
                  <a:pt x="27005" y="7027"/>
                </a:lnTo>
                <a:lnTo>
                  <a:pt x="27038" y="6994"/>
                </a:lnTo>
                <a:lnTo>
                  <a:pt x="27071" y="6962"/>
                </a:lnTo>
                <a:lnTo>
                  <a:pt x="27107" y="6933"/>
                </a:lnTo>
                <a:lnTo>
                  <a:pt x="27141" y="6906"/>
                </a:lnTo>
                <a:lnTo>
                  <a:pt x="27176" y="6880"/>
                </a:lnTo>
                <a:lnTo>
                  <a:pt x="27212" y="6854"/>
                </a:lnTo>
                <a:lnTo>
                  <a:pt x="27248" y="6829"/>
                </a:lnTo>
                <a:lnTo>
                  <a:pt x="27285" y="6805"/>
                </a:lnTo>
                <a:lnTo>
                  <a:pt x="27321" y="6782"/>
                </a:lnTo>
                <a:lnTo>
                  <a:pt x="27357" y="6761"/>
                </a:lnTo>
                <a:lnTo>
                  <a:pt x="27395" y="6740"/>
                </a:lnTo>
                <a:lnTo>
                  <a:pt x="27432" y="6719"/>
                </a:lnTo>
                <a:lnTo>
                  <a:pt x="27470" y="6699"/>
                </a:lnTo>
                <a:lnTo>
                  <a:pt x="27508" y="6681"/>
                </a:lnTo>
                <a:lnTo>
                  <a:pt x="27546" y="6663"/>
                </a:lnTo>
                <a:lnTo>
                  <a:pt x="27584" y="6646"/>
                </a:lnTo>
                <a:lnTo>
                  <a:pt x="27623" y="6630"/>
                </a:lnTo>
                <a:lnTo>
                  <a:pt x="27662" y="6615"/>
                </a:lnTo>
                <a:lnTo>
                  <a:pt x="27701" y="6600"/>
                </a:lnTo>
                <a:lnTo>
                  <a:pt x="27741" y="6587"/>
                </a:lnTo>
                <a:lnTo>
                  <a:pt x="27780" y="6573"/>
                </a:lnTo>
                <a:lnTo>
                  <a:pt x="27820" y="6562"/>
                </a:lnTo>
                <a:lnTo>
                  <a:pt x="27859" y="6550"/>
                </a:lnTo>
                <a:lnTo>
                  <a:pt x="27899" y="6540"/>
                </a:lnTo>
                <a:lnTo>
                  <a:pt x="27939" y="6531"/>
                </a:lnTo>
                <a:lnTo>
                  <a:pt x="27980" y="6521"/>
                </a:lnTo>
                <a:lnTo>
                  <a:pt x="28020" y="6514"/>
                </a:lnTo>
                <a:lnTo>
                  <a:pt x="28060" y="6507"/>
                </a:lnTo>
                <a:lnTo>
                  <a:pt x="28101" y="6499"/>
                </a:lnTo>
                <a:lnTo>
                  <a:pt x="28141" y="6494"/>
                </a:lnTo>
                <a:lnTo>
                  <a:pt x="28182" y="6489"/>
                </a:lnTo>
                <a:lnTo>
                  <a:pt x="28223" y="6485"/>
                </a:lnTo>
                <a:lnTo>
                  <a:pt x="28264" y="6482"/>
                </a:lnTo>
                <a:lnTo>
                  <a:pt x="28305" y="6480"/>
                </a:lnTo>
                <a:lnTo>
                  <a:pt x="28345" y="6478"/>
                </a:lnTo>
                <a:lnTo>
                  <a:pt x="28387" y="6477"/>
                </a:lnTo>
                <a:lnTo>
                  <a:pt x="28428" y="6477"/>
                </a:lnTo>
                <a:lnTo>
                  <a:pt x="28468" y="6477"/>
                </a:lnTo>
                <a:lnTo>
                  <a:pt x="28510" y="6479"/>
                </a:lnTo>
                <a:lnTo>
                  <a:pt x="28550" y="6481"/>
                </a:lnTo>
                <a:lnTo>
                  <a:pt x="28592" y="6483"/>
                </a:lnTo>
                <a:lnTo>
                  <a:pt x="28633" y="6486"/>
                </a:lnTo>
                <a:lnTo>
                  <a:pt x="28673" y="6490"/>
                </a:lnTo>
                <a:lnTo>
                  <a:pt x="28715" y="6495"/>
                </a:lnTo>
                <a:lnTo>
                  <a:pt x="28756" y="6501"/>
                </a:lnTo>
                <a:lnTo>
                  <a:pt x="28796" y="6508"/>
                </a:lnTo>
                <a:lnTo>
                  <a:pt x="28837" y="6514"/>
                </a:lnTo>
                <a:lnTo>
                  <a:pt x="28877" y="6522"/>
                </a:lnTo>
                <a:lnTo>
                  <a:pt x="28918" y="6531"/>
                </a:lnTo>
                <a:lnTo>
                  <a:pt x="28959" y="6540"/>
                </a:lnTo>
                <a:lnTo>
                  <a:pt x="28999" y="6549"/>
                </a:lnTo>
                <a:lnTo>
                  <a:pt x="29040" y="6560"/>
                </a:lnTo>
                <a:lnTo>
                  <a:pt x="29079" y="6571"/>
                </a:lnTo>
                <a:lnTo>
                  <a:pt x="29119" y="6584"/>
                </a:lnTo>
                <a:lnTo>
                  <a:pt x="29159" y="6596"/>
                </a:lnTo>
                <a:lnTo>
                  <a:pt x="29199" y="6610"/>
                </a:lnTo>
                <a:lnTo>
                  <a:pt x="29239" y="6623"/>
                </a:lnTo>
                <a:lnTo>
                  <a:pt x="29277" y="6638"/>
                </a:lnTo>
                <a:lnTo>
                  <a:pt x="29317" y="6653"/>
                </a:lnTo>
                <a:lnTo>
                  <a:pt x="29355" y="6669"/>
                </a:lnTo>
                <a:lnTo>
                  <a:pt x="29395" y="6686"/>
                </a:lnTo>
                <a:lnTo>
                  <a:pt x="29432" y="6703"/>
                </a:lnTo>
                <a:lnTo>
                  <a:pt x="29471" y="6721"/>
                </a:lnTo>
                <a:lnTo>
                  <a:pt x="29509" y="6740"/>
                </a:lnTo>
                <a:lnTo>
                  <a:pt x="29547" y="6759"/>
                </a:lnTo>
                <a:lnTo>
                  <a:pt x="29584" y="6778"/>
                </a:lnTo>
                <a:lnTo>
                  <a:pt x="29619" y="6799"/>
                </a:lnTo>
                <a:lnTo>
                  <a:pt x="29652" y="6819"/>
                </a:lnTo>
                <a:lnTo>
                  <a:pt x="29685" y="6841"/>
                </a:lnTo>
                <a:lnTo>
                  <a:pt x="29717" y="6863"/>
                </a:lnTo>
                <a:lnTo>
                  <a:pt x="29750" y="6884"/>
                </a:lnTo>
                <a:lnTo>
                  <a:pt x="29781" y="6906"/>
                </a:lnTo>
                <a:lnTo>
                  <a:pt x="29812" y="6929"/>
                </a:lnTo>
                <a:lnTo>
                  <a:pt x="29842" y="6953"/>
                </a:lnTo>
                <a:lnTo>
                  <a:pt x="29873" y="6977"/>
                </a:lnTo>
                <a:lnTo>
                  <a:pt x="29902" y="7001"/>
                </a:lnTo>
                <a:lnTo>
                  <a:pt x="29931" y="7025"/>
                </a:lnTo>
                <a:lnTo>
                  <a:pt x="29959" y="7050"/>
                </a:lnTo>
                <a:lnTo>
                  <a:pt x="29987" y="7075"/>
                </a:lnTo>
                <a:lnTo>
                  <a:pt x="30014" y="7101"/>
                </a:lnTo>
                <a:lnTo>
                  <a:pt x="30041" y="7127"/>
                </a:lnTo>
                <a:lnTo>
                  <a:pt x="30067" y="7153"/>
                </a:lnTo>
                <a:lnTo>
                  <a:pt x="30118" y="7207"/>
                </a:lnTo>
                <a:lnTo>
                  <a:pt x="30167" y="7261"/>
                </a:lnTo>
                <a:lnTo>
                  <a:pt x="30213" y="7317"/>
                </a:lnTo>
                <a:lnTo>
                  <a:pt x="30258" y="7376"/>
                </a:lnTo>
                <a:lnTo>
                  <a:pt x="30300" y="7434"/>
                </a:lnTo>
                <a:lnTo>
                  <a:pt x="30341" y="7494"/>
                </a:lnTo>
                <a:lnTo>
                  <a:pt x="30379" y="7555"/>
                </a:lnTo>
                <a:lnTo>
                  <a:pt x="30415" y="7617"/>
                </a:lnTo>
                <a:lnTo>
                  <a:pt x="30449" y="7680"/>
                </a:lnTo>
                <a:lnTo>
                  <a:pt x="30482" y="7744"/>
                </a:lnTo>
                <a:lnTo>
                  <a:pt x="30512" y="7809"/>
                </a:lnTo>
                <a:lnTo>
                  <a:pt x="30540" y="7874"/>
                </a:lnTo>
                <a:lnTo>
                  <a:pt x="30566" y="7941"/>
                </a:lnTo>
                <a:lnTo>
                  <a:pt x="30590" y="8007"/>
                </a:lnTo>
                <a:lnTo>
                  <a:pt x="30612" y="8075"/>
                </a:lnTo>
                <a:lnTo>
                  <a:pt x="30632" y="8144"/>
                </a:lnTo>
                <a:lnTo>
                  <a:pt x="30649" y="8212"/>
                </a:lnTo>
                <a:lnTo>
                  <a:pt x="30665" y="8282"/>
                </a:lnTo>
                <a:lnTo>
                  <a:pt x="30678" y="8352"/>
                </a:lnTo>
                <a:lnTo>
                  <a:pt x="30691" y="8423"/>
                </a:lnTo>
                <a:lnTo>
                  <a:pt x="30700" y="8493"/>
                </a:lnTo>
                <a:lnTo>
                  <a:pt x="30709" y="8565"/>
                </a:lnTo>
                <a:lnTo>
                  <a:pt x="30714" y="8636"/>
                </a:lnTo>
                <a:lnTo>
                  <a:pt x="30718" y="8708"/>
                </a:lnTo>
                <a:lnTo>
                  <a:pt x="30720" y="8780"/>
                </a:lnTo>
                <a:lnTo>
                  <a:pt x="30720" y="8853"/>
                </a:lnTo>
                <a:lnTo>
                  <a:pt x="30718" y="8924"/>
                </a:lnTo>
                <a:lnTo>
                  <a:pt x="30714" y="8996"/>
                </a:lnTo>
                <a:lnTo>
                  <a:pt x="30708" y="9068"/>
                </a:lnTo>
                <a:lnTo>
                  <a:pt x="30700" y="9141"/>
                </a:lnTo>
                <a:lnTo>
                  <a:pt x="30690" y="9213"/>
                </a:lnTo>
                <a:lnTo>
                  <a:pt x="30678" y="9284"/>
                </a:lnTo>
                <a:lnTo>
                  <a:pt x="30665" y="9355"/>
                </a:lnTo>
                <a:lnTo>
                  <a:pt x="30649" y="9427"/>
                </a:lnTo>
                <a:lnTo>
                  <a:pt x="30632" y="9498"/>
                </a:lnTo>
                <a:lnTo>
                  <a:pt x="30612" y="9569"/>
                </a:lnTo>
                <a:lnTo>
                  <a:pt x="30590" y="9638"/>
                </a:lnTo>
                <a:lnTo>
                  <a:pt x="30567" y="9708"/>
                </a:lnTo>
                <a:lnTo>
                  <a:pt x="30542" y="9777"/>
                </a:lnTo>
                <a:lnTo>
                  <a:pt x="30515" y="9845"/>
                </a:lnTo>
                <a:lnTo>
                  <a:pt x="30486" y="9913"/>
                </a:lnTo>
                <a:lnTo>
                  <a:pt x="30456" y="9981"/>
                </a:lnTo>
                <a:lnTo>
                  <a:pt x="30422" y="10047"/>
                </a:lnTo>
                <a:lnTo>
                  <a:pt x="30388" y="10113"/>
                </a:lnTo>
                <a:lnTo>
                  <a:pt x="30351" y="10177"/>
                </a:lnTo>
                <a:lnTo>
                  <a:pt x="30313" y="10242"/>
                </a:lnTo>
                <a:lnTo>
                  <a:pt x="30273" y="10304"/>
                </a:lnTo>
                <a:lnTo>
                  <a:pt x="30231" y="10367"/>
                </a:lnTo>
                <a:lnTo>
                  <a:pt x="30187" y="10428"/>
                </a:lnTo>
                <a:lnTo>
                  <a:pt x="30141" y="10488"/>
                </a:lnTo>
                <a:lnTo>
                  <a:pt x="30094" y="10547"/>
                </a:lnTo>
                <a:lnTo>
                  <a:pt x="30044" y="10604"/>
                </a:lnTo>
                <a:lnTo>
                  <a:pt x="29993" y="10660"/>
                </a:lnTo>
                <a:lnTo>
                  <a:pt x="29940" y="10715"/>
                </a:lnTo>
                <a:lnTo>
                  <a:pt x="29886" y="10770"/>
                </a:lnTo>
                <a:lnTo>
                  <a:pt x="29829" y="10822"/>
                </a:lnTo>
                <a:lnTo>
                  <a:pt x="29775" y="10867"/>
                </a:lnTo>
                <a:lnTo>
                  <a:pt x="29719" y="10911"/>
                </a:lnTo>
                <a:lnTo>
                  <a:pt x="29662" y="10953"/>
                </a:lnTo>
                <a:lnTo>
                  <a:pt x="29605" y="10993"/>
                </a:lnTo>
                <a:lnTo>
                  <a:pt x="29548" y="11032"/>
                </a:lnTo>
                <a:lnTo>
                  <a:pt x="29489" y="11068"/>
                </a:lnTo>
                <a:lnTo>
                  <a:pt x="29431" y="11105"/>
                </a:lnTo>
                <a:lnTo>
                  <a:pt x="29372" y="11138"/>
                </a:lnTo>
                <a:lnTo>
                  <a:pt x="29311" y="11170"/>
                </a:lnTo>
                <a:lnTo>
                  <a:pt x="29251" y="11201"/>
                </a:lnTo>
                <a:lnTo>
                  <a:pt x="29191" y="11231"/>
                </a:lnTo>
                <a:lnTo>
                  <a:pt x="29129" y="11259"/>
                </a:lnTo>
                <a:lnTo>
                  <a:pt x="29068" y="11285"/>
                </a:lnTo>
                <a:lnTo>
                  <a:pt x="29005" y="11310"/>
                </a:lnTo>
                <a:lnTo>
                  <a:pt x="28943" y="11333"/>
                </a:lnTo>
                <a:lnTo>
                  <a:pt x="28880" y="11353"/>
                </a:lnTo>
                <a:lnTo>
                  <a:pt x="28817" y="11374"/>
                </a:lnTo>
                <a:lnTo>
                  <a:pt x="28753" y="11392"/>
                </a:lnTo>
                <a:lnTo>
                  <a:pt x="28689" y="11410"/>
                </a:lnTo>
                <a:lnTo>
                  <a:pt x="28625" y="11424"/>
                </a:lnTo>
                <a:lnTo>
                  <a:pt x="28561" y="11439"/>
                </a:lnTo>
                <a:lnTo>
                  <a:pt x="28496" y="11451"/>
                </a:lnTo>
                <a:lnTo>
                  <a:pt x="28431" y="11462"/>
                </a:lnTo>
                <a:lnTo>
                  <a:pt x="28366" y="11471"/>
                </a:lnTo>
                <a:lnTo>
                  <a:pt x="28301" y="11479"/>
                </a:lnTo>
                <a:lnTo>
                  <a:pt x="28236" y="11486"/>
                </a:lnTo>
                <a:lnTo>
                  <a:pt x="28170" y="11490"/>
                </a:lnTo>
                <a:lnTo>
                  <a:pt x="28105" y="11494"/>
                </a:lnTo>
                <a:lnTo>
                  <a:pt x="28039" y="11496"/>
                </a:lnTo>
                <a:lnTo>
                  <a:pt x="27974" y="11496"/>
                </a:lnTo>
                <a:lnTo>
                  <a:pt x="27908" y="11495"/>
                </a:lnTo>
                <a:lnTo>
                  <a:pt x="27843" y="11493"/>
                </a:lnTo>
                <a:lnTo>
                  <a:pt x="27777" y="11489"/>
                </a:lnTo>
                <a:lnTo>
                  <a:pt x="27711" y="11484"/>
                </a:lnTo>
                <a:lnTo>
                  <a:pt x="27646" y="11476"/>
                </a:lnTo>
                <a:lnTo>
                  <a:pt x="27580" y="11468"/>
                </a:lnTo>
                <a:lnTo>
                  <a:pt x="27516" y="11459"/>
                </a:lnTo>
                <a:lnTo>
                  <a:pt x="27450" y="11447"/>
                </a:lnTo>
                <a:lnTo>
                  <a:pt x="27386" y="11435"/>
                </a:lnTo>
                <a:lnTo>
                  <a:pt x="27320" y="11421"/>
                </a:lnTo>
                <a:lnTo>
                  <a:pt x="27255" y="11405"/>
                </a:lnTo>
                <a:lnTo>
                  <a:pt x="27192" y="11389"/>
                </a:lnTo>
                <a:lnTo>
                  <a:pt x="27127" y="11371"/>
                </a:lnTo>
                <a:lnTo>
                  <a:pt x="27064" y="11351"/>
                </a:lnTo>
                <a:lnTo>
                  <a:pt x="27000" y="11331"/>
                </a:lnTo>
                <a:lnTo>
                  <a:pt x="26937" y="11308"/>
                </a:lnTo>
                <a:lnTo>
                  <a:pt x="26874" y="11284"/>
                </a:lnTo>
                <a:lnTo>
                  <a:pt x="26812" y="11259"/>
                </a:lnTo>
                <a:lnTo>
                  <a:pt x="26751" y="11233"/>
                </a:lnTo>
                <a:lnTo>
                  <a:pt x="26689" y="11205"/>
                </a:lnTo>
                <a:lnTo>
                  <a:pt x="26628" y="11175"/>
                </a:lnTo>
                <a:lnTo>
                  <a:pt x="26567" y="11144"/>
                </a:lnTo>
                <a:lnTo>
                  <a:pt x="26507" y="11113"/>
                </a:lnTo>
                <a:lnTo>
                  <a:pt x="26448" y="11080"/>
                </a:lnTo>
                <a:lnTo>
                  <a:pt x="26388" y="11044"/>
                </a:lnTo>
                <a:lnTo>
                  <a:pt x="26330" y="11009"/>
                </a:lnTo>
                <a:lnTo>
                  <a:pt x="26272" y="10971"/>
                </a:lnTo>
                <a:lnTo>
                  <a:pt x="26214" y="10933"/>
                </a:lnTo>
                <a:lnTo>
                  <a:pt x="26158" y="10892"/>
                </a:lnTo>
                <a:lnTo>
                  <a:pt x="26102" y="10852"/>
                </a:lnTo>
                <a:lnTo>
                  <a:pt x="26047" y="10809"/>
                </a:lnTo>
                <a:lnTo>
                  <a:pt x="25992" y="10765"/>
                </a:lnTo>
                <a:lnTo>
                  <a:pt x="25937" y="10720"/>
                </a:lnTo>
                <a:lnTo>
                  <a:pt x="25884" y="10673"/>
                </a:lnTo>
                <a:lnTo>
                  <a:pt x="25840" y="10644"/>
                </a:lnTo>
                <a:lnTo>
                  <a:pt x="25797" y="10618"/>
                </a:lnTo>
                <a:lnTo>
                  <a:pt x="25756" y="10593"/>
                </a:lnTo>
                <a:lnTo>
                  <a:pt x="25718" y="10571"/>
                </a:lnTo>
                <a:lnTo>
                  <a:pt x="25681" y="10551"/>
                </a:lnTo>
                <a:lnTo>
                  <a:pt x="25646" y="10533"/>
                </a:lnTo>
                <a:lnTo>
                  <a:pt x="25613" y="10518"/>
                </a:lnTo>
                <a:lnTo>
                  <a:pt x="25581" y="10503"/>
                </a:lnTo>
                <a:lnTo>
                  <a:pt x="25550" y="10492"/>
                </a:lnTo>
                <a:lnTo>
                  <a:pt x="25521" y="10480"/>
                </a:lnTo>
                <a:lnTo>
                  <a:pt x="25493" y="10472"/>
                </a:lnTo>
                <a:lnTo>
                  <a:pt x="25466" y="10464"/>
                </a:lnTo>
                <a:lnTo>
                  <a:pt x="25440" y="10457"/>
                </a:lnTo>
                <a:lnTo>
                  <a:pt x="25414" y="10452"/>
                </a:lnTo>
                <a:lnTo>
                  <a:pt x="25389" y="10448"/>
                </a:lnTo>
                <a:lnTo>
                  <a:pt x="25364" y="10445"/>
                </a:lnTo>
                <a:lnTo>
                  <a:pt x="3051" y="10445"/>
                </a:lnTo>
                <a:lnTo>
                  <a:pt x="2972" y="10444"/>
                </a:lnTo>
                <a:lnTo>
                  <a:pt x="2894" y="10442"/>
                </a:lnTo>
                <a:lnTo>
                  <a:pt x="2816" y="10437"/>
                </a:lnTo>
                <a:lnTo>
                  <a:pt x="2739" y="10429"/>
                </a:lnTo>
                <a:lnTo>
                  <a:pt x="2662" y="10421"/>
                </a:lnTo>
                <a:lnTo>
                  <a:pt x="2586" y="10411"/>
                </a:lnTo>
                <a:lnTo>
                  <a:pt x="2511" y="10398"/>
                </a:lnTo>
                <a:lnTo>
                  <a:pt x="2436" y="10383"/>
                </a:lnTo>
                <a:lnTo>
                  <a:pt x="2362" y="10367"/>
                </a:lnTo>
                <a:lnTo>
                  <a:pt x="2288" y="10349"/>
                </a:lnTo>
                <a:lnTo>
                  <a:pt x="2215" y="10329"/>
                </a:lnTo>
                <a:lnTo>
                  <a:pt x="2143" y="10309"/>
                </a:lnTo>
                <a:lnTo>
                  <a:pt x="2073" y="10285"/>
                </a:lnTo>
                <a:lnTo>
                  <a:pt x="2002" y="10261"/>
                </a:lnTo>
                <a:lnTo>
                  <a:pt x="1932" y="10234"/>
                </a:lnTo>
                <a:lnTo>
                  <a:pt x="1863" y="10205"/>
                </a:lnTo>
                <a:lnTo>
                  <a:pt x="1795" y="10176"/>
                </a:lnTo>
                <a:lnTo>
                  <a:pt x="1728" y="10144"/>
                </a:lnTo>
                <a:lnTo>
                  <a:pt x="1661" y="10112"/>
                </a:lnTo>
                <a:lnTo>
                  <a:pt x="1597" y="10077"/>
                </a:lnTo>
                <a:lnTo>
                  <a:pt x="1532" y="10041"/>
                </a:lnTo>
                <a:lnTo>
                  <a:pt x="1469" y="10004"/>
                </a:lnTo>
                <a:lnTo>
                  <a:pt x="1406" y="9965"/>
                </a:lnTo>
                <a:lnTo>
                  <a:pt x="1345" y="9924"/>
                </a:lnTo>
                <a:lnTo>
                  <a:pt x="1285" y="9883"/>
                </a:lnTo>
                <a:lnTo>
                  <a:pt x="1225" y="9839"/>
                </a:lnTo>
                <a:lnTo>
                  <a:pt x="1167" y="9794"/>
                </a:lnTo>
                <a:lnTo>
                  <a:pt x="1110" y="9749"/>
                </a:lnTo>
                <a:lnTo>
                  <a:pt x="1055" y="9702"/>
                </a:lnTo>
                <a:lnTo>
                  <a:pt x="999" y="9653"/>
                </a:lnTo>
                <a:lnTo>
                  <a:pt x="945" y="9603"/>
                </a:lnTo>
                <a:lnTo>
                  <a:pt x="893" y="9552"/>
                </a:lnTo>
                <a:lnTo>
                  <a:pt x="842" y="9500"/>
                </a:lnTo>
                <a:lnTo>
                  <a:pt x="792" y="9446"/>
                </a:lnTo>
                <a:lnTo>
                  <a:pt x="743" y="9392"/>
                </a:lnTo>
                <a:lnTo>
                  <a:pt x="696" y="9335"/>
                </a:lnTo>
                <a:lnTo>
                  <a:pt x="651" y="9278"/>
                </a:lnTo>
                <a:lnTo>
                  <a:pt x="606" y="9220"/>
                </a:lnTo>
                <a:lnTo>
                  <a:pt x="562" y="9161"/>
                </a:lnTo>
                <a:lnTo>
                  <a:pt x="521" y="9100"/>
                </a:lnTo>
                <a:lnTo>
                  <a:pt x="480" y="9039"/>
                </a:lnTo>
                <a:lnTo>
                  <a:pt x="441" y="8976"/>
                </a:lnTo>
                <a:lnTo>
                  <a:pt x="404" y="8913"/>
                </a:lnTo>
                <a:lnTo>
                  <a:pt x="367" y="8849"/>
                </a:lnTo>
                <a:lnTo>
                  <a:pt x="333" y="8784"/>
                </a:lnTo>
                <a:lnTo>
                  <a:pt x="301" y="8717"/>
                </a:lnTo>
                <a:lnTo>
                  <a:pt x="270" y="8651"/>
                </a:lnTo>
                <a:lnTo>
                  <a:pt x="239" y="8582"/>
                </a:lnTo>
                <a:lnTo>
                  <a:pt x="211" y="8513"/>
                </a:lnTo>
                <a:lnTo>
                  <a:pt x="185" y="8444"/>
                </a:lnTo>
                <a:lnTo>
                  <a:pt x="160" y="8373"/>
                </a:lnTo>
                <a:lnTo>
                  <a:pt x="136" y="8302"/>
                </a:lnTo>
                <a:lnTo>
                  <a:pt x="116" y="8230"/>
                </a:lnTo>
                <a:lnTo>
                  <a:pt x="96" y="8157"/>
                </a:lnTo>
                <a:lnTo>
                  <a:pt x="78" y="8083"/>
                </a:lnTo>
                <a:lnTo>
                  <a:pt x="61" y="8010"/>
                </a:lnTo>
                <a:lnTo>
                  <a:pt x="47" y="7935"/>
                </a:lnTo>
                <a:lnTo>
                  <a:pt x="34" y="7860"/>
                </a:lnTo>
                <a:lnTo>
                  <a:pt x="24" y="7784"/>
                </a:lnTo>
                <a:lnTo>
                  <a:pt x="16" y="7707"/>
                </a:lnTo>
                <a:lnTo>
                  <a:pt x="8" y="7630"/>
                </a:lnTo>
                <a:lnTo>
                  <a:pt x="4" y="7552"/>
                </a:lnTo>
                <a:lnTo>
                  <a:pt x="1" y="7474"/>
                </a:lnTo>
                <a:lnTo>
                  <a:pt x="0" y="7394"/>
                </a:lnTo>
                <a:lnTo>
                  <a:pt x="0" y="3050"/>
                </a:lnTo>
                <a:lnTo>
                  <a:pt x="1" y="2971"/>
                </a:lnTo>
                <a:lnTo>
                  <a:pt x="4" y="2893"/>
                </a:lnTo>
                <a:lnTo>
                  <a:pt x="8" y="2815"/>
                </a:lnTo>
                <a:lnTo>
                  <a:pt x="16" y="2738"/>
                </a:lnTo>
                <a:lnTo>
                  <a:pt x="24" y="2661"/>
                </a:lnTo>
                <a:lnTo>
                  <a:pt x="34" y="2585"/>
                </a:lnTo>
                <a:lnTo>
                  <a:pt x="47" y="2510"/>
                </a:lnTo>
                <a:lnTo>
                  <a:pt x="61" y="2435"/>
                </a:lnTo>
                <a:lnTo>
                  <a:pt x="78" y="2361"/>
                </a:lnTo>
                <a:lnTo>
                  <a:pt x="96" y="2288"/>
                </a:lnTo>
                <a:lnTo>
                  <a:pt x="116" y="2215"/>
                </a:lnTo>
                <a:lnTo>
                  <a:pt x="136" y="2143"/>
                </a:lnTo>
                <a:lnTo>
                  <a:pt x="160" y="2072"/>
                </a:lnTo>
                <a:lnTo>
                  <a:pt x="185" y="2001"/>
                </a:lnTo>
                <a:lnTo>
                  <a:pt x="211" y="1932"/>
                </a:lnTo>
                <a:lnTo>
                  <a:pt x="239" y="1863"/>
                </a:lnTo>
                <a:lnTo>
                  <a:pt x="270" y="1795"/>
                </a:lnTo>
                <a:lnTo>
                  <a:pt x="301" y="1728"/>
                </a:lnTo>
                <a:lnTo>
                  <a:pt x="333" y="1661"/>
                </a:lnTo>
                <a:lnTo>
                  <a:pt x="367" y="1596"/>
                </a:lnTo>
                <a:lnTo>
                  <a:pt x="404" y="1532"/>
                </a:lnTo>
                <a:lnTo>
                  <a:pt x="441" y="1468"/>
                </a:lnTo>
                <a:lnTo>
                  <a:pt x="480" y="1406"/>
                </a:lnTo>
                <a:lnTo>
                  <a:pt x="521" y="1345"/>
                </a:lnTo>
                <a:lnTo>
                  <a:pt x="562" y="1284"/>
                </a:lnTo>
                <a:lnTo>
                  <a:pt x="606" y="1225"/>
                </a:lnTo>
                <a:lnTo>
                  <a:pt x="651" y="1167"/>
                </a:lnTo>
                <a:lnTo>
                  <a:pt x="696" y="1109"/>
                </a:lnTo>
                <a:lnTo>
                  <a:pt x="743" y="1054"/>
                </a:lnTo>
                <a:lnTo>
                  <a:pt x="792" y="999"/>
                </a:lnTo>
                <a:lnTo>
                  <a:pt x="842" y="946"/>
                </a:lnTo>
                <a:lnTo>
                  <a:pt x="893" y="893"/>
                </a:lnTo>
                <a:lnTo>
                  <a:pt x="945" y="842"/>
                </a:lnTo>
                <a:lnTo>
                  <a:pt x="999" y="792"/>
                </a:lnTo>
                <a:lnTo>
                  <a:pt x="1055" y="744"/>
                </a:lnTo>
                <a:lnTo>
                  <a:pt x="1110" y="696"/>
                </a:lnTo>
                <a:lnTo>
                  <a:pt x="1167" y="650"/>
                </a:lnTo>
                <a:lnTo>
                  <a:pt x="1225" y="606"/>
                </a:lnTo>
                <a:lnTo>
                  <a:pt x="1285" y="563"/>
                </a:lnTo>
                <a:lnTo>
                  <a:pt x="1345" y="520"/>
                </a:lnTo>
                <a:lnTo>
                  <a:pt x="1406" y="481"/>
                </a:lnTo>
                <a:lnTo>
                  <a:pt x="1469" y="441"/>
                </a:lnTo>
                <a:lnTo>
                  <a:pt x="1532" y="404"/>
                </a:lnTo>
                <a:lnTo>
                  <a:pt x="1597" y="368"/>
                </a:lnTo>
                <a:lnTo>
                  <a:pt x="1661" y="334"/>
                </a:lnTo>
                <a:lnTo>
                  <a:pt x="1728" y="301"/>
                </a:lnTo>
                <a:lnTo>
                  <a:pt x="1795" y="270"/>
                </a:lnTo>
                <a:lnTo>
                  <a:pt x="1863" y="239"/>
                </a:lnTo>
                <a:lnTo>
                  <a:pt x="1932" y="211"/>
                </a:lnTo>
                <a:lnTo>
                  <a:pt x="2002" y="185"/>
                </a:lnTo>
                <a:lnTo>
                  <a:pt x="2073" y="160"/>
                </a:lnTo>
                <a:lnTo>
                  <a:pt x="2143" y="137"/>
                </a:lnTo>
                <a:lnTo>
                  <a:pt x="2215" y="116"/>
                </a:lnTo>
                <a:lnTo>
                  <a:pt x="2288" y="96"/>
                </a:lnTo>
                <a:lnTo>
                  <a:pt x="2362" y="78"/>
                </a:lnTo>
                <a:lnTo>
                  <a:pt x="2436" y="61"/>
                </a:lnTo>
                <a:lnTo>
                  <a:pt x="2511" y="48"/>
                </a:lnTo>
                <a:lnTo>
                  <a:pt x="2586" y="35"/>
                </a:lnTo>
                <a:lnTo>
                  <a:pt x="2662" y="24"/>
                </a:lnTo>
                <a:lnTo>
                  <a:pt x="2739" y="16"/>
                </a:lnTo>
                <a:lnTo>
                  <a:pt x="2816" y="8"/>
                </a:lnTo>
                <a:lnTo>
                  <a:pt x="2894" y="4"/>
                </a:lnTo>
                <a:lnTo>
                  <a:pt x="2972" y="1"/>
                </a:lnTo>
                <a:lnTo>
                  <a:pt x="3051" y="0"/>
                </a:lnTo>
                <a:lnTo>
                  <a:pt x="25929" y="0"/>
                </a:lnTo>
                <a:lnTo>
                  <a:pt x="26007" y="1"/>
                </a:lnTo>
                <a:lnTo>
                  <a:pt x="26086" y="4"/>
                </a:lnTo>
                <a:lnTo>
                  <a:pt x="26163" y="8"/>
                </a:lnTo>
                <a:lnTo>
                  <a:pt x="26240" y="16"/>
                </a:lnTo>
                <a:lnTo>
                  <a:pt x="26317" y="24"/>
                </a:lnTo>
                <a:lnTo>
                  <a:pt x="26393" y="35"/>
                </a:lnTo>
                <a:lnTo>
                  <a:pt x="26469" y="48"/>
                </a:lnTo>
                <a:lnTo>
                  <a:pt x="26543" y="61"/>
                </a:lnTo>
                <a:lnTo>
                  <a:pt x="26618" y="78"/>
                </a:lnTo>
                <a:lnTo>
                  <a:pt x="26691" y="96"/>
                </a:lnTo>
                <a:lnTo>
                  <a:pt x="26764" y="116"/>
                </a:lnTo>
                <a:lnTo>
                  <a:pt x="26836" y="137"/>
                </a:lnTo>
                <a:lnTo>
                  <a:pt x="26908" y="160"/>
                </a:lnTo>
                <a:lnTo>
                  <a:pt x="26977" y="185"/>
                </a:lnTo>
                <a:lnTo>
                  <a:pt x="27047" y="211"/>
                </a:lnTo>
                <a:lnTo>
                  <a:pt x="27117" y="239"/>
                </a:lnTo>
                <a:lnTo>
                  <a:pt x="27185" y="270"/>
                </a:lnTo>
                <a:lnTo>
                  <a:pt x="27251" y="301"/>
                </a:lnTo>
                <a:lnTo>
                  <a:pt x="27318" y="334"/>
                </a:lnTo>
                <a:lnTo>
                  <a:pt x="27383" y="368"/>
                </a:lnTo>
                <a:lnTo>
                  <a:pt x="27448" y="404"/>
                </a:lnTo>
                <a:lnTo>
                  <a:pt x="27510" y="441"/>
                </a:lnTo>
                <a:lnTo>
                  <a:pt x="27573" y="481"/>
                </a:lnTo>
                <a:lnTo>
                  <a:pt x="27634" y="520"/>
                </a:lnTo>
                <a:lnTo>
                  <a:pt x="27695" y="563"/>
                </a:lnTo>
                <a:lnTo>
                  <a:pt x="27754" y="606"/>
                </a:lnTo>
                <a:lnTo>
                  <a:pt x="27812" y="650"/>
                </a:lnTo>
                <a:lnTo>
                  <a:pt x="27870" y="696"/>
                </a:lnTo>
                <a:lnTo>
                  <a:pt x="27926" y="744"/>
                </a:lnTo>
                <a:lnTo>
                  <a:pt x="27980" y="792"/>
                </a:lnTo>
                <a:lnTo>
                  <a:pt x="28034" y="842"/>
                </a:lnTo>
                <a:lnTo>
                  <a:pt x="28086" y="893"/>
                </a:lnTo>
                <a:lnTo>
                  <a:pt x="28137" y="946"/>
                </a:lnTo>
                <a:lnTo>
                  <a:pt x="28187" y="999"/>
                </a:lnTo>
                <a:lnTo>
                  <a:pt x="28236" y="1054"/>
                </a:lnTo>
                <a:lnTo>
                  <a:pt x="28283" y="1109"/>
                </a:lnTo>
                <a:lnTo>
                  <a:pt x="28330" y="1167"/>
                </a:lnTo>
                <a:lnTo>
                  <a:pt x="28373" y="1225"/>
                </a:lnTo>
                <a:lnTo>
                  <a:pt x="28417" y="1284"/>
                </a:lnTo>
                <a:lnTo>
                  <a:pt x="28459" y="1345"/>
                </a:lnTo>
                <a:lnTo>
                  <a:pt x="28499" y="1406"/>
                </a:lnTo>
                <a:lnTo>
                  <a:pt x="28538" y="1468"/>
                </a:lnTo>
                <a:lnTo>
                  <a:pt x="28575" y="1532"/>
                </a:lnTo>
                <a:lnTo>
                  <a:pt x="28612" y="1596"/>
                </a:lnTo>
                <a:lnTo>
                  <a:pt x="28646" y="1661"/>
                </a:lnTo>
                <a:lnTo>
                  <a:pt x="28680" y="1728"/>
                </a:lnTo>
                <a:lnTo>
                  <a:pt x="28711" y="1795"/>
                </a:lnTo>
                <a:lnTo>
                  <a:pt x="28740" y="1863"/>
                </a:lnTo>
                <a:lnTo>
                  <a:pt x="28768" y="1932"/>
                </a:lnTo>
                <a:lnTo>
                  <a:pt x="28795" y="2001"/>
                </a:lnTo>
                <a:lnTo>
                  <a:pt x="28820" y="2072"/>
                </a:lnTo>
                <a:lnTo>
                  <a:pt x="28843" y="2143"/>
                </a:lnTo>
                <a:lnTo>
                  <a:pt x="28865" y="2215"/>
                </a:lnTo>
                <a:lnTo>
                  <a:pt x="28884" y="2288"/>
                </a:lnTo>
                <a:lnTo>
                  <a:pt x="28902" y="2361"/>
                </a:lnTo>
                <a:lnTo>
                  <a:pt x="28918" y="2435"/>
                </a:lnTo>
                <a:lnTo>
                  <a:pt x="28933" y="2510"/>
                </a:lnTo>
                <a:lnTo>
                  <a:pt x="28945" y="2585"/>
                </a:lnTo>
                <a:lnTo>
                  <a:pt x="28955" y="2661"/>
                </a:lnTo>
                <a:lnTo>
                  <a:pt x="28965" y="2738"/>
                </a:lnTo>
                <a:lnTo>
                  <a:pt x="28971" y="2815"/>
                </a:lnTo>
                <a:lnTo>
                  <a:pt x="28976" y="2893"/>
                </a:lnTo>
                <a:lnTo>
                  <a:pt x="28979" y="2971"/>
                </a:lnTo>
                <a:lnTo>
                  <a:pt x="28980" y="3050"/>
                </a:lnTo>
                <a:lnTo>
                  <a:pt x="28980" y="5222"/>
                </a:lnTo>
                <a:lnTo>
                  <a:pt x="28979" y="5273"/>
                </a:lnTo>
                <a:lnTo>
                  <a:pt x="28978" y="5323"/>
                </a:lnTo>
                <a:lnTo>
                  <a:pt x="28974" y="5373"/>
                </a:lnTo>
                <a:lnTo>
                  <a:pt x="28969" y="5422"/>
                </a:lnTo>
                <a:lnTo>
                  <a:pt x="28965" y="5447"/>
                </a:lnTo>
                <a:lnTo>
                  <a:pt x="28961" y="5471"/>
                </a:lnTo>
                <a:lnTo>
                  <a:pt x="28955" y="5495"/>
                </a:lnTo>
                <a:lnTo>
                  <a:pt x="28950" y="5518"/>
                </a:lnTo>
                <a:lnTo>
                  <a:pt x="28943" y="5542"/>
                </a:lnTo>
                <a:lnTo>
                  <a:pt x="28936" y="5565"/>
                </a:lnTo>
                <a:lnTo>
                  <a:pt x="28927" y="5588"/>
                </a:lnTo>
                <a:lnTo>
                  <a:pt x="28918" y="5610"/>
                </a:lnTo>
                <a:lnTo>
                  <a:pt x="28825" y="5605"/>
                </a:lnTo>
                <a:lnTo>
                  <a:pt x="28733" y="5603"/>
                </a:lnTo>
                <a:lnTo>
                  <a:pt x="28640" y="5603"/>
                </a:lnTo>
                <a:lnTo>
                  <a:pt x="28548" y="5605"/>
                </a:lnTo>
                <a:lnTo>
                  <a:pt x="28456" y="5610"/>
                </a:lnTo>
                <a:lnTo>
                  <a:pt x="28364" y="5617"/>
                </a:lnTo>
                <a:lnTo>
                  <a:pt x="28274" y="5625"/>
                </a:lnTo>
                <a:lnTo>
                  <a:pt x="28183" y="5637"/>
                </a:lnTo>
                <a:lnTo>
                  <a:pt x="28092" y="5649"/>
                </a:lnTo>
                <a:lnTo>
                  <a:pt x="28003" y="5665"/>
                </a:lnTo>
                <a:lnTo>
                  <a:pt x="27913" y="5682"/>
                </a:lnTo>
                <a:lnTo>
                  <a:pt x="27825" y="5702"/>
                </a:lnTo>
                <a:lnTo>
                  <a:pt x="27737" y="5725"/>
                </a:lnTo>
                <a:lnTo>
                  <a:pt x="27650" y="5749"/>
                </a:lnTo>
                <a:lnTo>
                  <a:pt x="27564" y="5776"/>
                </a:lnTo>
                <a:lnTo>
                  <a:pt x="27478" y="5805"/>
                </a:lnTo>
                <a:lnTo>
                  <a:pt x="27437" y="5821"/>
                </a:lnTo>
                <a:lnTo>
                  <a:pt x="27394" y="5836"/>
                </a:lnTo>
                <a:lnTo>
                  <a:pt x="27352" y="5853"/>
                </a:lnTo>
                <a:lnTo>
                  <a:pt x="27311" y="5870"/>
                </a:lnTo>
                <a:lnTo>
                  <a:pt x="27269" y="5887"/>
                </a:lnTo>
                <a:lnTo>
                  <a:pt x="27228" y="5906"/>
                </a:lnTo>
                <a:lnTo>
                  <a:pt x="27187" y="5925"/>
                </a:lnTo>
                <a:lnTo>
                  <a:pt x="27147" y="5945"/>
                </a:lnTo>
                <a:lnTo>
                  <a:pt x="27107" y="5964"/>
                </a:lnTo>
                <a:lnTo>
                  <a:pt x="27066" y="5985"/>
                </a:lnTo>
                <a:lnTo>
                  <a:pt x="27026" y="6007"/>
                </a:lnTo>
                <a:lnTo>
                  <a:pt x="26988" y="6029"/>
                </a:lnTo>
                <a:lnTo>
                  <a:pt x="26948" y="6051"/>
                </a:lnTo>
                <a:lnTo>
                  <a:pt x="26910" y="6075"/>
                </a:lnTo>
                <a:lnTo>
                  <a:pt x="26871" y="6098"/>
                </a:lnTo>
                <a:lnTo>
                  <a:pt x="26833" y="6123"/>
                </a:lnTo>
                <a:lnTo>
                  <a:pt x="26795" y="6148"/>
                </a:lnTo>
                <a:lnTo>
                  <a:pt x="26758" y="6173"/>
                </a:lnTo>
                <a:lnTo>
                  <a:pt x="26721" y="6199"/>
                </a:lnTo>
                <a:lnTo>
                  <a:pt x="26684" y="6226"/>
                </a:lnTo>
                <a:lnTo>
                  <a:pt x="26648" y="6253"/>
                </a:lnTo>
                <a:lnTo>
                  <a:pt x="26612" y="6281"/>
                </a:lnTo>
                <a:lnTo>
                  <a:pt x="26577" y="6309"/>
                </a:lnTo>
                <a:lnTo>
                  <a:pt x="26541" y="6338"/>
                </a:lnTo>
                <a:lnTo>
                  <a:pt x="26507" y="6368"/>
                </a:lnTo>
                <a:lnTo>
                  <a:pt x="26473" y="6398"/>
                </a:lnTo>
                <a:lnTo>
                  <a:pt x="26438" y="6430"/>
                </a:lnTo>
                <a:lnTo>
                  <a:pt x="26405" y="6462"/>
                </a:lnTo>
                <a:lnTo>
                  <a:pt x="26372" y="6494"/>
                </a:lnTo>
                <a:lnTo>
                  <a:pt x="26339" y="6526"/>
                </a:lnTo>
                <a:lnTo>
                  <a:pt x="26307" y="6560"/>
                </a:lnTo>
                <a:lnTo>
                  <a:pt x="26275" y="6594"/>
                </a:lnTo>
                <a:lnTo>
                  <a:pt x="26232" y="6643"/>
                </a:lnTo>
                <a:lnTo>
                  <a:pt x="26191" y="6694"/>
                </a:lnTo>
                <a:lnTo>
                  <a:pt x="26152" y="6744"/>
                </a:lnTo>
                <a:lnTo>
                  <a:pt x="26113" y="6796"/>
                </a:lnTo>
                <a:lnTo>
                  <a:pt x="26076" y="6848"/>
                </a:lnTo>
                <a:lnTo>
                  <a:pt x="26041" y="6901"/>
                </a:lnTo>
                <a:lnTo>
                  <a:pt x="26006" y="6954"/>
                </a:lnTo>
                <a:lnTo>
                  <a:pt x="25973" y="7008"/>
                </a:lnTo>
                <a:lnTo>
                  <a:pt x="25942" y="7063"/>
                </a:lnTo>
                <a:lnTo>
                  <a:pt x="25911" y="7119"/>
                </a:lnTo>
                <a:lnTo>
                  <a:pt x="25882" y="7174"/>
                </a:lnTo>
                <a:lnTo>
                  <a:pt x="25855" y="7231"/>
                </a:lnTo>
                <a:lnTo>
                  <a:pt x="25829" y="7287"/>
                </a:lnTo>
                <a:lnTo>
                  <a:pt x="25804" y="7344"/>
                </a:lnTo>
                <a:lnTo>
                  <a:pt x="25780" y="7403"/>
                </a:lnTo>
                <a:lnTo>
                  <a:pt x="25758" y="7461"/>
                </a:lnTo>
                <a:lnTo>
                  <a:pt x="25738" y="7519"/>
                </a:lnTo>
                <a:lnTo>
                  <a:pt x="25719" y="7578"/>
                </a:lnTo>
                <a:lnTo>
                  <a:pt x="25701" y="7637"/>
                </a:lnTo>
                <a:lnTo>
                  <a:pt x="25684" y="7697"/>
                </a:lnTo>
                <a:lnTo>
                  <a:pt x="25669" y="7757"/>
                </a:lnTo>
                <a:lnTo>
                  <a:pt x="25655" y="7817"/>
                </a:lnTo>
                <a:lnTo>
                  <a:pt x="25643" y="7877"/>
                </a:lnTo>
                <a:lnTo>
                  <a:pt x="25631" y="7938"/>
                </a:lnTo>
                <a:lnTo>
                  <a:pt x="25622" y="7998"/>
                </a:lnTo>
                <a:lnTo>
                  <a:pt x="25614" y="8058"/>
                </a:lnTo>
                <a:lnTo>
                  <a:pt x="25606" y="8120"/>
                </a:lnTo>
                <a:lnTo>
                  <a:pt x="25601" y="8180"/>
                </a:lnTo>
                <a:lnTo>
                  <a:pt x="25597" y="8242"/>
                </a:lnTo>
                <a:lnTo>
                  <a:pt x="25595" y="8303"/>
                </a:lnTo>
                <a:lnTo>
                  <a:pt x="25593" y="8363"/>
                </a:lnTo>
                <a:lnTo>
                  <a:pt x="25593" y="8425"/>
                </a:lnTo>
                <a:lnTo>
                  <a:pt x="25595" y="8486"/>
                </a:lnTo>
                <a:lnTo>
                  <a:pt x="25597" y="8547"/>
                </a:lnTo>
                <a:lnTo>
                  <a:pt x="25601" y="8608"/>
                </a:lnTo>
                <a:lnTo>
                  <a:pt x="25607" y="8668"/>
                </a:lnTo>
                <a:lnTo>
                  <a:pt x="25614" y="8729"/>
                </a:lnTo>
                <a:lnTo>
                  <a:pt x="25622" y="8789"/>
                </a:lnTo>
                <a:lnTo>
                  <a:pt x="25632" y="8849"/>
                </a:lnTo>
                <a:lnTo>
                  <a:pt x="25644" y="8910"/>
                </a:lnTo>
                <a:lnTo>
                  <a:pt x="25656" y="8969"/>
                </a:lnTo>
                <a:lnTo>
                  <a:pt x="25670" y="9028"/>
                </a:lnTo>
                <a:lnTo>
                  <a:pt x="25686" y="9088"/>
                </a:lnTo>
                <a:lnTo>
                  <a:pt x="25702" y="9146"/>
                </a:lnTo>
                <a:lnTo>
                  <a:pt x="25721" y="9204"/>
                </a:lnTo>
                <a:lnTo>
                  <a:pt x="25740" y="9263"/>
                </a:lnTo>
                <a:lnTo>
                  <a:pt x="25762" y="9320"/>
                </a:lnTo>
                <a:lnTo>
                  <a:pt x="25783" y="9377"/>
                </a:lnTo>
                <a:lnTo>
                  <a:pt x="25807" y="9434"/>
                </a:lnTo>
                <a:lnTo>
                  <a:pt x="25832" y="9490"/>
                </a:lnTo>
                <a:lnTo>
                  <a:pt x="25859" y="9546"/>
                </a:lnTo>
                <a:lnTo>
                  <a:pt x="25888" y="9601"/>
                </a:lnTo>
                <a:lnTo>
                  <a:pt x="25917" y="9655"/>
                </a:lnTo>
                <a:lnTo>
                  <a:pt x="25948" y="9709"/>
                </a:lnTo>
                <a:lnTo>
                  <a:pt x="25980" y="9762"/>
                </a:lnTo>
                <a:lnTo>
                  <a:pt x="26015" y="9815"/>
                </a:lnTo>
                <a:lnTo>
                  <a:pt x="26050" y="9867"/>
                </a:lnTo>
                <a:lnTo>
                  <a:pt x="26086" y="9918"/>
                </a:lnTo>
                <a:lnTo>
                  <a:pt x="26124" y="9969"/>
                </a:lnTo>
                <a:lnTo>
                  <a:pt x="26163" y="10018"/>
                </a:lnTo>
                <a:lnTo>
                  <a:pt x="26205" y="10067"/>
                </a:lnTo>
                <a:lnTo>
                  <a:pt x="26247" y="10116"/>
                </a:lnTo>
                <a:lnTo>
                  <a:pt x="26290" y="10163"/>
                </a:lnTo>
                <a:lnTo>
                  <a:pt x="26336" y="10210"/>
                </a:lnTo>
                <a:lnTo>
                  <a:pt x="26383" y="10254"/>
                </a:lnTo>
                <a:lnTo>
                  <a:pt x="26430" y="10298"/>
                </a:lnTo>
                <a:lnTo>
                  <a:pt x="26479" y="10340"/>
                </a:lnTo>
                <a:lnTo>
                  <a:pt x="26528" y="10380"/>
                </a:lnTo>
                <a:lnTo>
                  <a:pt x="26579" y="10419"/>
                </a:lnTo>
                <a:lnTo>
                  <a:pt x="26630" y="10456"/>
                </a:lnTo>
                <a:lnTo>
                  <a:pt x="26682" y="10492"/>
                </a:lnTo>
                <a:lnTo>
                  <a:pt x="26735" y="10525"/>
                </a:lnTo>
                <a:lnTo>
                  <a:pt x="26788" y="10557"/>
                </a:lnTo>
                <a:lnTo>
                  <a:pt x="26843" y="10588"/>
                </a:lnTo>
                <a:lnTo>
                  <a:pt x="26897" y="10618"/>
                </a:lnTo>
                <a:lnTo>
                  <a:pt x="26954" y="10645"/>
                </a:lnTo>
                <a:lnTo>
                  <a:pt x="27010" y="10671"/>
                </a:lnTo>
                <a:lnTo>
                  <a:pt x="27067" y="10695"/>
                </a:lnTo>
                <a:lnTo>
                  <a:pt x="27124" y="10718"/>
                </a:lnTo>
                <a:lnTo>
                  <a:pt x="27182" y="10738"/>
                </a:lnTo>
                <a:lnTo>
                  <a:pt x="27240" y="10758"/>
                </a:lnTo>
                <a:lnTo>
                  <a:pt x="27298" y="10776"/>
                </a:lnTo>
                <a:lnTo>
                  <a:pt x="27357" y="10792"/>
                </a:lnTo>
                <a:lnTo>
                  <a:pt x="27417" y="10807"/>
                </a:lnTo>
                <a:lnTo>
                  <a:pt x="27476" y="10821"/>
                </a:lnTo>
                <a:lnTo>
                  <a:pt x="27535" y="10832"/>
                </a:lnTo>
                <a:lnTo>
                  <a:pt x="27596" y="10841"/>
                </a:lnTo>
                <a:lnTo>
                  <a:pt x="27655" y="10850"/>
                </a:lnTo>
                <a:lnTo>
                  <a:pt x="27716" y="10857"/>
                </a:lnTo>
                <a:lnTo>
                  <a:pt x="27776" y="10862"/>
                </a:lnTo>
                <a:lnTo>
                  <a:pt x="27836" y="10865"/>
                </a:lnTo>
                <a:lnTo>
                  <a:pt x="27897" y="10867"/>
                </a:lnTo>
                <a:lnTo>
                  <a:pt x="27956" y="10868"/>
                </a:lnTo>
                <a:lnTo>
                  <a:pt x="28016" y="10867"/>
                </a:lnTo>
                <a:lnTo>
                  <a:pt x="28077" y="10864"/>
                </a:lnTo>
                <a:lnTo>
                  <a:pt x="28136" y="10860"/>
                </a:lnTo>
                <a:lnTo>
                  <a:pt x="28195" y="10854"/>
                </a:lnTo>
                <a:lnTo>
                  <a:pt x="28255" y="10847"/>
                </a:lnTo>
                <a:lnTo>
                  <a:pt x="28314" y="10838"/>
                </a:lnTo>
                <a:lnTo>
                  <a:pt x="28372" y="10828"/>
                </a:lnTo>
                <a:lnTo>
                  <a:pt x="28431" y="10815"/>
                </a:lnTo>
                <a:lnTo>
                  <a:pt x="28488" y="10802"/>
                </a:lnTo>
                <a:lnTo>
                  <a:pt x="28545" y="10786"/>
                </a:lnTo>
                <a:lnTo>
                  <a:pt x="28603" y="10770"/>
                </a:lnTo>
                <a:lnTo>
                  <a:pt x="28659" y="10752"/>
                </a:lnTo>
                <a:lnTo>
                  <a:pt x="28714" y="10732"/>
                </a:lnTo>
                <a:lnTo>
                  <a:pt x="28769" y="10710"/>
                </a:lnTo>
                <a:lnTo>
                  <a:pt x="28823" y="10687"/>
                </a:lnTo>
                <a:lnTo>
                  <a:pt x="28877" y="10662"/>
                </a:lnTo>
                <a:lnTo>
                  <a:pt x="28930" y="10636"/>
                </a:lnTo>
                <a:lnTo>
                  <a:pt x="28983" y="10609"/>
                </a:lnTo>
                <a:lnTo>
                  <a:pt x="29034" y="10580"/>
                </a:lnTo>
                <a:lnTo>
                  <a:pt x="29083" y="10549"/>
                </a:lnTo>
                <a:lnTo>
                  <a:pt x="29133" y="10517"/>
                </a:lnTo>
                <a:lnTo>
                  <a:pt x="29181" y="10482"/>
                </a:lnTo>
                <a:lnTo>
                  <a:pt x="29229" y="10447"/>
                </a:lnTo>
                <a:lnTo>
                  <a:pt x="29276" y="10411"/>
                </a:lnTo>
                <a:lnTo>
                  <a:pt x="29321" y="10372"/>
                </a:lnTo>
                <a:lnTo>
                  <a:pt x="29366" y="10332"/>
                </a:lnTo>
                <a:lnTo>
                  <a:pt x="29408" y="10291"/>
                </a:lnTo>
                <a:lnTo>
                  <a:pt x="29450" y="10247"/>
                </a:lnTo>
                <a:lnTo>
                  <a:pt x="29491" y="10202"/>
                </a:lnTo>
                <a:lnTo>
                  <a:pt x="29530" y="10157"/>
                </a:lnTo>
                <a:lnTo>
                  <a:pt x="29569" y="10109"/>
                </a:lnTo>
                <a:lnTo>
                  <a:pt x="29605" y="10060"/>
                </a:lnTo>
                <a:lnTo>
                  <a:pt x="29640" y="10009"/>
                </a:lnTo>
                <a:lnTo>
                  <a:pt x="29674" y="9957"/>
                </a:lnTo>
                <a:lnTo>
                  <a:pt x="29707" y="9903"/>
                </a:lnTo>
                <a:lnTo>
                  <a:pt x="29727" y="9868"/>
                </a:lnTo>
                <a:lnTo>
                  <a:pt x="29746" y="9833"/>
                </a:lnTo>
                <a:lnTo>
                  <a:pt x="29764" y="9798"/>
                </a:lnTo>
                <a:lnTo>
                  <a:pt x="29783" y="9761"/>
                </a:lnTo>
                <a:lnTo>
                  <a:pt x="29800" y="9726"/>
                </a:lnTo>
                <a:lnTo>
                  <a:pt x="29817" y="9688"/>
                </a:lnTo>
                <a:lnTo>
                  <a:pt x="29833" y="9652"/>
                </a:lnTo>
                <a:lnTo>
                  <a:pt x="29850" y="9614"/>
                </a:lnTo>
                <a:lnTo>
                  <a:pt x="29864" y="9577"/>
                </a:lnTo>
                <a:lnTo>
                  <a:pt x="29879" y="9538"/>
                </a:lnTo>
                <a:lnTo>
                  <a:pt x="29893" y="9501"/>
                </a:lnTo>
                <a:lnTo>
                  <a:pt x="29906" y="9462"/>
                </a:lnTo>
                <a:lnTo>
                  <a:pt x="29918" y="9424"/>
                </a:lnTo>
                <a:lnTo>
                  <a:pt x="29931" y="9384"/>
                </a:lnTo>
                <a:lnTo>
                  <a:pt x="29942" y="9346"/>
                </a:lnTo>
                <a:lnTo>
                  <a:pt x="29953" y="9306"/>
                </a:lnTo>
                <a:lnTo>
                  <a:pt x="29962" y="9267"/>
                </a:lnTo>
                <a:lnTo>
                  <a:pt x="29971" y="9227"/>
                </a:lnTo>
                <a:lnTo>
                  <a:pt x="29980" y="9188"/>
                </a:lnTo>
                <a:lnTo>
                  <a:pt x="29988" y="9147"/>
                </a:lnTo>
                <a:lnTo>
                  <a:pt x="29994" y="9108"/>
                </a:lnTo>
                <a:lnTo>
                  <a:pt x="30001" y="9068"/>
                </a:lnTo>
                <a:lnTo>
                  <a:pt x="30006" y="9027"/>
                </a:lnTo>
                <a:lnTo>
                  <a:pt x="30011" y="8988"/>
                </a:lnTo>
                <a:lnTo>
                  <a:pt x="30015" y="8947"/>
                </a:lnTo>
                <a:lnTo>
                  <a:pt x="30018" y="8908"/>
                </a:lnTo>
                <a:lnTo>
                  <a:pt x="30020" y="8867"/>
                </a:lnTo>
                <a:lnTo>
                  <a:pt x="30021" y="8827"/>
                </a:lnTo>
                <a:lnTo>
                  <a:pt x="30023" y="8787"/>
                </a:lnTo>
                <a:lnTo>
                  <a:pt x="30023" y="8747"/>
                </a:lnTo>
                <a:lnTo>
                  <a:pt x="30021" y="8707"/>
                </a:lnTo>
                <a:lnTo>
                  <a:pt x="30019" y="8667"/>
                </a:lnTo>
                <a:lnTo>
                  <a:pt x="30017" y="8628"/>
                </a:lnTo>
                <a:lnTo>
                  <a:pt x="30013" y="8588"/>
                </a:lnTo>
                <a:lnTo>
                  <a:pt x="30009" y="8549"/>
                </a:lnTo>
                <a:lnTo>
                  <a:pt x="30004" y="8509"/>
                </a:lnTo>
                <a:lnTo>
                  <a:pt x="29998" y="8471"/>
                </a:lnTo>
                <a:lnTo>
                  <a:pt x="29990" y="8432"/>
                </a:lnTo>
                <a:lnTo>
                  <a:pt x="29982" y="8394"/>
                </a:lnTo>
                <a:lnTo>
                  <a:pt x="29974" y="8355"/>
                </a:lnTo>
                <a:lnTo>
                  <a:pt x="29963" y="8317"/>
                </a:lnTo>
                <a:lnTo>
                  <a:pt x="29953" y="8279"/>
                </a:lnTo>
                <a:lnTo>
                  <a:pt x="29941" y="8242"/>
                </a:lnTo>
                <a:lnTo>
                  <a:pt x="29928" y="8204"/>
                </a:lnTo>
                <a:lnTo>
                  <a:pt x="29914" y="8168"/>
                </a:lnTo>
                <a:lnTo>
                  <a:pt x="29900" y="8130"/>
                </a:lnTo>
                <a:lnTo>
                  <a:pt x="29884" y="8095"/>
                </a:lnTo>
                <a:lnTo>
                  <a:pt x="29867" y="8058"/>
                </a:lnTo>
                <a:lnTo>
                  <a:pt x="29850" y="8023"/>
                </a:lnTo>
                <a:lnTo>
                  <a:pt x="29831" y="7989"/>
                </a:lnTo>
                <a:lnTo>
                  <a:pt x="29811" y="7954"/>
                </a:lnTo>
                <a:lnTo>
                  <a:pt x="29790" y="7920"/>
                </a:lnTo>
                <a:lnTo>
                  <a:pt x="29767" y="7887"/>
                </a:lnTo>
                <a:lnTo>
                  <a:pt x="29745" y="7853"/>
                </a:lnTo>
                <a:lnTo>
                  <a:pt x="29721" y="7821"/>
                </a:lnTo>
                <a:lnTo>
                  <a:pt x="29696" y="7789"/>
                </a:lnTo>
                <a:lnTo>
                  <a:pt x="29670" y="7758"/>
                </a:lnTo>
                <a:lnTo>
                  <a:pt x="29643" y="7726"/>
                </a:lnTo>
                <a:lnTo>
                  <a:pt x="29613" y="7696"/>
                </a:lnTo>
                <a:lnTo>
                  <a:pt x="29584" y="7666"/>
                </a:lnTo>
                <a:lnTo>
                  <a:pt x="29553" y="7637"/>
                </a:lnTo>
                <a:lnTo>
                  <a:pt x="29522" y="7609"/>
                </a:lnTo>
                <a:lnTo>
                  <a:pt x="29488" y="7581"/>
                </a:lnTo>
                <a:lnTo>
                  <a:pt x="29454" y="7554"/>
                </a:lnTo>
                <a:lnTo>
                  <a:pt x="29417" y="7517"/>
                </a:lnTo>
                <a:lnTo>
                  <a:pt x="29384" y="7487"/>
                </a:lnTo>
                <a:lnTo>
                  <a:pt x="29355" y="7461"/>
                </a:lnTo>
                <a:lnTo>
                  <a:pt x="29331" y="7439"/>
                </a:lnTo>
                <a:lnTo>
                  <a:pt x="29297" y="7412"/>
                </a:lnTo>
                <a:lnTo>
                  <a:pt x="29285" y="7403"/>
                </a:lnTo>
                <a:close/>
              </a:path>
            </a:pathLst>
          </a:custGeom>
          <a:solidFill>
            <a:srgbClr val="47BAB8"/>
          </a:solidFill>
          <a:ln w="38100">
            <a:solidFill>
              <a:schemeClr val="bg1"/>
            </a:solidFill>
          </a:ln>
          <a:effectLst>
            <a:outerShdw blurRad="57150" dist="19050" dir="5400000" algn="ctr" rotWithShape="0">
              <a:srgbClr val="000000">
                <a:alpha val="63000"/>
              </a:srgbClr>
            </a:outerShdw>
          </a:effectLst>
        </p:spPr>
        <p:txBody>
          <a:bodyPr rIns="378000" anchor="ctr">
            <a:normAutofit/>
          </a:bodyPr>
          <a:lstStyle/>
          <a:p>
            <a:pPr algn="ctr" defTabSz="1371600">
              <a:defRPr/>
            </a:pPr>
            <a:r>
              <a:rPr lang="en-US" altLang="zh-CN" sz="3000" kern="0">
                <a:solidFill>
                  <a:srgbClr val="FFFFFF"/>
                </a:solidFill>
                <a:latin typeface="#9Slide03 AllRoundGothic" panose="020B0703020202020104" pitchFamily="34" charset="0"/>
                <a:ea typeface="微软雅黑"/>
                <a:cs typeface="+mn-ea"/>
                <a:sym typeface="+mn-lt"/>
              </a:rPr>
              <a:t>Câu 24</a:t>
            </a:r>
            <a:endParaRPr lang="zh-CN" altLang="en-US" sz="3000" kern="0" dirty="0">
              <a:solidFill>
                <a:srgbClr val="FFFFFF"/>
              </a:solidFill>
              <a:latin typeface="#9Slide03 AllRoundGothic" panose="020B0703020202020104" pitchFamily="34" charset="0"/>
              <a:ea typeface="微软雅黑"/>
              <a:cs typeface="+mn-ea"/>
              <a:sym typeface="+mn-lt"/>
            </a:endParaRPr>
          </a:p>
        </p:txBody>
      </p:sp>
      <p:sp>
        <p:nvSpPr>
          <p:cNvPr id="10" name="MH_Text_1" descr="n23 Fb Tran Manh Tung">
            <a:extLst>
              <a:ext uri="{FF2B5EF4-FFF2-40B4-BE49-F238E27FC236}">
                <a16:creationId xmlns:a16="http://schemas.microsoft.com/office/drawing/2014/main" id="{D2736301-29F1-4374-397E-F866BCBA502C}"/>
              </a:ext>
            </a:extLst>
          </p:cNvPr>
          <p:cNvSpPr txBox="1">
            <a:spLocks noChangeArrowheads="1"/>
          </p:cNvSpPr>
          <p:nvPr>
            <p:custDataLst>
              <p:tags r:id="rId5"/>
            </p:custDataLst>
          </p:nvPr>
        </p:nvSpPr>
        <p:spPr bwMode="auto">
          <a:xfrm>
            <a:off x="990600" y="6004002"/>
            <a:ext cx="4114800" cy="1381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lvl="0" algn="just"/>
            <a:r>
              <a:rPr lang="en-US" sz="2800"/>
              <a:t>+ Chip điện tử là gì?</a:t>
            </a:r>
          </a:p>
          <a:p>
            <a:pPr lvl="0" algn="just"/>
            <a:r>
              <a:rPr lang="en-US" sz="2800"/>
              <a:t>+ Yêu cầu đặt ra cho lĩnh vực vật lí bán dẫn khi nhu cầu về các thiết bị điện tử ngày càng tăng cao?</a:t>
            </a:r>
          </a:p>
        </p:txBody>
      </p:sp>
      <p:sp>
        <p:nvSpPr>
          <p:cNvPr id="11" name="MH_SubTitle_1" descr="n23 Fb Tran Manh Tung">
            <a:extLst>
              <a:ext uri="{FF2B5EF4-FFF2-40B4-BE49-F238E27FC236}">
                <a16:creationId xmlns:a16="http://schemas.microsoft.com/office/drawing/2014/main" id="{7F22ADDC-D372-AA7C-8A01-A1D6425EDDDB}"/>
              </a:ext>
            </a:extLst>
          </p:cNvPr>
          <p:cNvSpPr>
            <a:spLocks/>
          </p:cNvSpPr>
          <p:nvPr>
            <p:custDataLst>
              <p:tags r:id="rId6"/>
            </p:custDataLst>
          </p:nvPr>
        </p:nvSpPr>
        <p:spPr bwMode="auto">
          <a:xfrm>
            <a:off x="10371292" y="2312757"/>
            <a:ext cx="1920240" cy="640080"/>
          </a:xfrm>
          <a:custGeom>
            <a:avLst/>
            <a:gdLst>
              <a:gd name="T0" fmla="*/ 2147483646 w 30720"/>
              <a:gd name="T1" fmla="*/ 2147483646 h 11496"/>
              <a:gd name="T2" fmla="*/ 2147483646 w 30720"/>
              <a:gd name="T3" fmla="*/ 2147483646 h 11496"/>
              <a:gd name="T4" fmla="*/ 2147483646 w 30720"/>
              <a:gd name="T5" fmla="*/ 2147483646 h 11496"/>
              <a:gd name="T6" fmla="*/ 2147483646 w 30720"/>
              <a:gd name="T7" fmla="*/ 2147483646 h 11496"/>
              <a:gd name="T8" fmla="*/ 2147483646 w 30720"/>
              <a:gd name="T9" fmla="*/ 2147483646 h 11496"/>
              <a:gd name="T10" fmla="*/ 2147483646 w 30720"/>
              <a:gd name="T11" fmla="*/ 2147483646 h 11496"/>
              <a:gd name="T12" fmla="*/ 2147483646 w 30720"/>
              <a:gd name="T13" fmla="*/ 2147483646 h 11496"/>
              <a:gd name="T14" fmla="*/ 2147483646 w 30720"/>
              <a:gd name="T15" fmla="*/ 2147483646 h 11496"/>
              <a:gd name="T16" fmla="*/ 2147483646 w 30720"/>
              <a:gd name="T17" fmla="*/ 2147483646 h 11496"/>
              <a:gd name="T18" fmla="*/ 2147483646 w 30720"/>
              <a:gd name="T19" fmla="*/ 2147483646 h 11496"/>
              <a:gd name="T20" fmla="*/ 2147483646 w 30720"/>
              <a:gd name="T21" fmla="*/ 2147483646 h 11496"/>
              <a:gd name="T22" fmla="*/ 2147483646 w 30720"/>
              <a:gd name="T23" fmla="*/ 2147483646 h 11496"/>
              <a:gd name="T24" fmla="*/ 2147483646 w 30720"/>
              <a:gd name="T25" fmla="*/ 2147483646 h 11496"/>
              <a:gd name="T26" fmla="*/ 2147483646 w 30720"/>
              <a:gd name="T27" fmla="*/ 2147483646 h 11496"/>
              <a:gd name="T28" fmla="*/ 2147483646 w 30720"/>
              <a:gd name="T29" fmla="*/ 2147483646 h 11496"/>
              <a:gd name="T30" fmla="*/ 2147483646 w 30720"/>
              <a:gd name="T31" fmla="*/ 2147483646 h 11496"/>
              <a:gd name="T32" fmla="*/ 2147483646 w 30720"/>
              <a:gd name="T33" fmla="*/ 2147483646 h 11496"/>
              <a:gd name="T34" fmla="*/ 2147483646 w 30720"/>
              <a:gd name="T35" fmla="*/ 2147483646 h 11496"/>
              <a:gd name="T36" fmla="*/ 2147483646 w 30720"/>
              <a:gd name="T37" fmla="*/ 2147483646 h 11496"/>
              <a:gd name="T38" fmla="*/ 2147483646 w 30720"/>
              <a:gd name="T39" fmla="*/ 2147483646 h 11496"/>
              <a:gd name="T40" fmla="*/ 2147483646 w 30720"/>
              <a:gd name="T41" fmla="*/ 2147483646 h 11496"/>
              <a:gd name="T42" fmla="*/ 2147483646 w 30720"/>
              <a:gd name="T43" fmla="*/ 2147483646 h 11496"/>
              <a:gd name="T44" fmla="*/ 2147483646 w 30720"/>
              <a:gd name="T45" fmla="*/ 2147483646 h 11496"/>
              <a:gd name="T46" fmla="*/ 2147483646 w 30720"/>
              <a:gd name="T47" fmla="*/ 2147483646 h 11496"/>
              <a:gd name="T48" fmla="*/ 2147483646 w 30720"/>
              <a:gd name="T49" fmla="*/ 2147483646 h 11496"/>
              <a:gd name="T50" fmla="*/ 2147483646 w 30720"/>
              <a:gd name="T51" fmla="*/ 2147483646 h 11496"/>
              <a:gd name="T52" fmla="*/ 2147483646 w 30720"/>
              <a:gd name="T53" fmla="*/ 2147483646 h 11496"/>
              <a:gd name="T54" fmla="*/ 2147483646 w 30720"/>
              <a:gd name="T55" fmla="*/ 2147483646 h 11496"/>
              <a:gd name="T56" fmla="*/ 2147483646 w 30720"/>
              <a:gd name="T57" fmla="*/ 2147483646 h 11496"/>
              <a:gd name="T58" fmla="*/ 2147483646 w 30720"/>
              <a:gd name="T59" fmla="*/ 2147483646 h 11496"/>
              <a:gd name="T60" fmla="*/ 2147483646 w 30720"/>
              <a:gd name="T61" fmla="*/ 2147483646 h 11496"/>
              <a:gd name="T62" fmla="*/ 2147483646 w 30720"/>
              <a:gd name="T63" fmla="*/ 2147483646 h 11496"/>
              <a:gd name="T64" fmla="*/ 2147483646 w 30720"/>
              <a:gd name="T65" fmla="*/ 2147483646 h 11496"/>
              <a:gd name="T66" fmla="*/ 2147483646 w 30720"/>
              <a:gd name="T67" fmla="*/ 2147483646 h 11496"/>
              <a:gd name="T68" fmla="*/ 2147483646 w 30720"/>
              <a:gd name="T69" fmla="*/ 2147483646 h 11496"/>
              <a:gd name="T70" fmla="*/ 2147483646 w 30720"/>
              <a:gd name="T71" fmla="*/ 2147483646 h 11496"/>
              <a:gd name="T72" fmla="*/ 2147483646 w 30720"/>
              <a:gd name="T73" fmla="*/ 2147483646 h 11496"/>
              <a:gd name="T74" fmla="*/ 2147483646 w 30720"/>
              <a:gd name="T75" fmla="*/ 2147483646 h 11496"/>
              <a:gd name="T76" fmla="*/ 2147483646 w 30720"/>
              <a:gd name="T77" fmla="*/ 2147483646 h 11496"/>
              <a:gd name="T78" fmla="*/ 2147483646 w 30720"/>
              <a:gd name="T79" fmla="*/ 2147483646 h 11496"/>
              <a:gd name="T80" fmla="*/ 2147483646 w 30720"/>
              <a:gd name="T81" fmla="*/ 2147483646 h 11496"/>
              <a:gd name="T82" fmla="*/ 2147483646 w 30720"/>
              <a:gd name="T83" fmla="*/ 2147483646 h 11496"/>
              <a:gd name="T84" fmla="*/ 2147483646 w 30720"/>
              <a:gd name="T85" fmla="*/ 2147483646 h 11496"/>
              <a:gd name="T86" fmla="*/ 2147483646 w 30720"/>
              <a:gd name="T87" fmla="*/ 2147483646 h 11496"/>
              <a:gd name="T88" fmla="*/ 2147483646 w 30720"/>
              <a:gd name="T89" fmla="*/ 2147483646 h 11496"/>
              <a:gd name="T90" fmla="*/ 2147483646 w 30720"/>
              <a:gd name="T91" fmla="*/ 2147483646 h 11496"/>
              <a:gd name="T92" fmla="*/ 2147483646 w 30720"/>
              <a:gd name="T93" fmla="*/ 2147483646 h 11496"/>
              <a:gd name="T94" fmla="*/ 2147483646 w 30720"/>
              <a:gd name="T95" fmla="*/ 2147483646 h 11496"/>
              <a:gd name="T96" fmla="*/ 2147483646 w 30720"/>
              <a:gd name="T97" fmla="*/ 2147483646 h 11496"/>
              <a:gd name="T98" fmla="*/ 2147483646 w 30720"/>
              <a:gd name="T99" fmla="*/ 2147483646 h 11496"/>
              <a:gd name="T100" fmla="*/ 2147483646 w 30720"/>
              <a:gd name="T101" fmla="*/ 2147483646 h 11496"/>
              <a:gd name="T102" fmla="*/ 2147483646 w 30720"/>
              <a:gd name="T103" fmla="*/ 2147483646 h 11496"/>
              <a:gd name="T104" fmla="*/ 2147483646 w 30720"/>
              <a:gd name="T105" fmla="*/ 2147483646 h 11496"/>
              <a:gd name="T106" fmla="*/ 2147483646 w 30720"/>
              <a:gd name="T107" fmla="*/ 2147483646 h 11496"/>
              <a:gd name="T108" fmla="*/ 2147483646 w 30720"/>
              <a:gd name="T109" fmla="*/ 2147483646 h 11496"/>
              <a:gd name="T110" fmla="*/ 2147483646 w 30720"/>
              <a:gd name="T111" fmla="*/ 2147483646 h 11496"/>
              <a:gd name="T112" fmla="*/ 2147483646 w 30720"/>
              <a:gd name="T113" fmla="*/ 2147483646 h 11496"/>
              <a:gd name="T114" fmla="*/ 2147483646 w 30720"/>
              <a:gd name="T115" fmla="*/ 2147483646 h 11496"/>
              <a:gd name="T116" fmla="*/ 2147483646 w 30720"/>
              <a:gd name="T117" fmla="*/ 2147483646 h 11496"/>
              <a:gd name="T118" fmla="*/ 2147483646 w 30720"/>
              <a:gd name="T119" fmla="*/ 2147483646 h 11496"/>
              <a:gd name="T120" fmla="*/ 2147483646 w 30720"/>
              <a:gd name="T121" fmla="*/ 2147483646 h 11496"/>
              <a:gd name="T122" fmla="*/ 2147483646 w 30720"/>
              <a:gd name="T123" fmla="*/ 2147483646 h 11496"/>
              <a:gd name="T124" fmla="*/ 2147483646 w 30720"/>
              <a:gd name="T125" fmla="*/ 2147483646 h 1149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720" h="11496">
                <a:moveTo>
                  <a:pt x="29285" y="7403"/>
                </a:moveTo>
                <a:lnTo>
                  <a:pt x="29285" y="7403"/>
                </a:lnTo>
                <a:lnTo>
                  <a:pt x="29232" y="7379"/>
                </a:lnTo>
                <a:lnTo>
                  <a:pt x="29180" y="7357"/>
                </a:lnTo>
                <a:lnTo>
                  <a:pt x="29127" y="7336"/>
                </a:lnTo>
                <a:lnTo>
                  <a:pt x="29073" y="7316"/>
                </a:lnTo>
                <a:lnTo>
                  <a:pt x="29020" y="7298"/>
                </a:lnTo>
                <a:lnTo>
                  <a:pt x="28966" y="7280"/>
                </a:lnTo>
                <a:lnTo>
                  <a:pt x="28913" y="7264"/>
                </a:lnTo>
                <a:lnTo>
                  <a:pt x="28859" y="7251"/>
                </a:lnTo>
                <a:lnTo>
                  <a:pt x="28804" y="7237"/>
                </a:lnTo>
                <a:lnTo>
                  <a:pt x="28750" y="7226"/>
                </a:lnTo>
                <a:lnTo>
                  <a:pt x="28697" y="7216"/>
                </a:lnTo>
                <a:lnTo>
                  <a:pt x="28643" y="7208"/>
                </a:lnTo>
                <a:lnTo>
                  <a:pt x="28589" y="7202"/>
                </a:lnTo>
                <a:lnTo>
                  <a:pt x="28535" y="7198"/>
                </a:lnTo>
                <a:lnTo>
                  <a:pt x="28482" y="7195"/>
                </a:lnTo>
                <a:lnTo>
                  <a:pt x="28429" y="7194"/>
                </a:lnTo>
                <a:lnTo>
                  <a:pt x="28376" y="7194"/>
                </a:lnTo>
                <a:lnTo>
                  <a:pt x="28322" y="7197"/>
                </a:lnTo>
                <a:lnTo>
                  <a:pt x="28269" y="7201"/>
                </a:lnTo>
                <a:lnTo>
                  <a:pt x="28217" y="7207"/>
                </a:lnTo>
                <a:lnTo>
                  <a:pt x="28165" y="7215"/>
                </a:lnTo>
                <a:lnTo>
                  <a:pt x="28113" y="7226"/>
                </a:lnTo>
                <a:lnTo>
                  <a:pt x="28062" y="7238"/>
                </a:lnTo>
                <a:lnTo>
                  <a:pt x="28011" y="7253"/>
                </a:lnTo>
                <a:lnTo>
                  <a:pt x="27960" y="7270"/>
                </a:lnTo>
                <a:lnTo>
                  <a:pt x="27910" y="7289"/>
                </a:lnTo>
                <a:lnTo>
                  <a:pt x="27861" y="7310"/>
                </a:lnTo>
                <a:lnTo>
                  <a:pt x="27812" y="7334"/>
                </a:lnTo>
                <a:lnTo>
                  <a:pt x="27763" y="7360"/>
                </a:lnTo>
                <a:lnTo>
                  <a:pt x="27717" y="7388"/>
                </a:lnTo>
                <a:lnTo>
                  <a:pt x="27670" y="7418"/>
                </a:lnTo>
                <a:lnTo>
                  <a:pt x="27623" y="7452"/>
                </a:lnTo>
                <a:lnTo>
                  <a:pt x="27600" y="7473"/>
                </a:lnTo>
                <a:lnTo>
                  <a:pt x="27578" y="7494"/>
                </a:lnTo>
                <a:lnTo>
                  <a:pt x="27556" y="7516"/>
                </a:lnTo>
                <a:lnTo>
                  <a:pt x="27535" y="7539"/>
                </a:lnTo>
                <a:lnTo>
                  <a:pt x="27515" y="7562"/>
                </a:lnTo>
                <a:lnTo>
                  <a:pt x="27495" y="7586"/>
                </a:lnTo>
                <a:lnTo>
                  <a:pt x="27476" y="7611"/>
                </a:lnTo>
                <a:lnTo>
                  <a:pt x="27457" y="7636"/>
                </a:lnTo>
                <a:lnTo>
                  <a:pt x="27440" y="7662"/>
                </a:lnTo>
                <a:lnTo>
                  <a:pt x="27422" y="7689"/>
                </a:lnTo>
                <a:lnTo>
                  <a:pt x="27405" y="7716"/>
                </a:lnTo>
                <a:lnTo>
                  <a:pt x="27390" y="7743"/>
                </a:lnTo>
                <a:lnTo>
                  <a:pt x="27374" y="7771"/>
                </a:lnTo>
                <a:lnTo>
                  <a:pt x="27360" y="7799"/>
                </a:lnTo>
                <a:lnTo>
                  <a:pt x="27345" y="7827"/>
                </a:lnTo>
                <a:lnTo>
                  <a:pt x="27332" y="7857"/>
                </a:lnTo>
                <a:lnTo>
                  <a:pt x="27319" y="7887"/>
                </a:lnTo>
                <a:lnTo>
                  <a:pt x="27307" y="7916"/>
                </a:lnTo>
                <a:lnTo>
                  <a:pt x="27296" y="7946"/>
                </a:lnTo>
                <a:lnTo>
                  <a:pt x="27286" y="7976"/>
                </a:lnTo>
                <a:lnTo>
                  <a:pt x="27276" y="8006"/>
                </a:lnTo>
                <a:lnTo>
                  <a:pt x="27268" y="8038"/>
                </a:lnTo>
                <a:lnTo>
                  <a:pt x="27260" y="8069"/>
                </a:lnTo>
                <a:lnTo>
                  <a:pt x="27252" y="8099"/>
                </a:lnTo>
                <a:lnTo>
                  <a:pt x="27246" y="8130"/>
                </a:lnTo>
                <a:lnTo>
                  <a:pt x="27241" y="8161"/>
                </a:lnTo>
                <a:lnTo>
                  <a:pt x="27236" y="8193"/>
                </a:lnTo>
                <a:lnTo>
                  <a:pt x="27231" y="8224"/>
                </a:lnTo>
                <a:lnTo>
                  <a:pt x="27228" y="8255"/>
                </a:lnTo>
                <a:lnTo>
                  <a:pt x="27226" y="8286"/>
                </a:lnTo>
                <a:lnTo>
                  <a:pt x="27225" y="8318"/>
                </a:lnTo>
                <a:lnTo>
                  <a:pt x="27224" y="8348"/>
                </a:lnTo>
                <a:lnTo>
                  <a:pt x="27225" y="8379"/>
                </a:lnTo>
                <a:lnTo>
                  <a:pt x="27226" y="8409"/>
                </a:lnTo>
                <a:lnTo>
                  <a:pt x="27228" y="8440"/>
                </a:lnTo>
                <a:lnTo>
                  <a:pt x="27231" y="8471"/>
                </a:lnTo>
                <a:lnTo>
                  <a:pt x="27236" y="8500"/>
                </a:lnTo>
                <a:lnTo>
                  <a:pt x="27241" y="8530"/>
                </a:lnTo>
                <a:lnTo>
                  <a:pt x="27247" y="8559"/>
                </a:lnTo>
                <a:lnTo>
                  <a:pt x="27254" y="8588"/>
                </a:lnTo>
                <a:lnTo>
                  <a:pt x="27263" y="8617"/>
                </a:lnTo>
                <a:lnTo>
                  <a:pt x="27271" y="8645"/>
                </a:lnTo>
                <a:lnTo>
                  <a:pt x="27281" y="8674"/>
                </a:lnTo>
                <a:lnTo>
                  <a:pt x="27293" y="8701"/>
                </a:lnTo>
                <a:lnTo>
                  <a:pt x="27304" y="8728"/>
                </a:lnTo>
                <a:lnTo>
                  <a:pt x="27318" y="8754"/>
                </a:lnTo>
                <a:lnTo>
                  <a:pt x="27331" y="8780"/>
                </a:lnTo>
                <a:lnTo>
                  <a:pt x="27347" y="8805"/>
                </a:lnTo>
                <a:lnTo>
                  <a:pt x="27364" y="8830"/>
                </a:lnTo>
                <a:lnTo>
                  <a:pt x="27381" y="8854"/>
                </a:lnTo>
                <a:lnTo>
                  <a:pt x="27399" y="8876"/>
                </a:lnTo>
                <a:lnTo>
                  <a:pt x="27419" y="8899"/>
                </a:lnTo>
                <a:lnTo>
                  <a:pt x="27440" y="8921"/>
                </a:lnTo>
                <a:lnTo>
                  <a:pt x="27462" y="8943"/>
                </a:lnTo>
                <a:lnTo>
                  <a:pt x="27484" y="8963"/>
                </a:lnTo>
                <a:lnTo>
                  <a:pt x="27509" y="8983"/>
                </a:lnTo>
                <a:lnTo>
                  <a:pt x="27534" y="9001"/>
                </a:lnTo>
                <a:lnTo>
                  <a:pt x="27560" y="9019"/>
                </a:lnTo>
                <a:lnTo>
                  <a:pt x="27589" y="9036"/>
                </a:lnTo>
                <a:lnTo>
                  <a:pt x="27618" y="9052"/>
                </a:lnTo>
                <a:lnTo>
                  <a:pt x="27648" y="9067"/>
                </a:lnTo>
                <a:lnTo>
                  <a:pt x="27679" y="9081"/>
                </a:lnTo>
                <a:lnTo>
                  <a:pt x="27711" y="9094"/>
                </a:lnTo>
                <a:lnTo>
                  <a:pt x="27746" y="9106"/>
                </a:lnTo>
                <a:lnTo>
                  <a:pt x="27734" y="9013"/>
                </a:lnTo>
                <a:lnTo>
                  <a:pt x="27730" y="8964"/>
                </a:lnTo>
                <a:lnTo>
                  <a:pt x="27727" y="8916"/>
                </a:lnTo>
                <a:lnTo>
                  <a:pt x="27724" y="8866"/>
                </a:lnTo>
                <a:lnTo>
                  <a:pt x="27722" y="8816"/>
                </a:lnTo>
                <a:lnTo>
                  <a:pt x="27721" y="8767"/>
                </a:lnTo>
                <a:lnTo>
                  <a:pt x="27721" y="8717"/>
                </a:lnTo>
                <a:lnTo>
                  <a:pt x="27722" y="8667"/>
                </a:lnTo>
                <a:lnTo>
                  <a:pt x="27725" y="8617"/>
                </a:lnTo>
                <a:lnTo>
                  <a:pt x="27729" y="8568"/>
                </a:lnTo>
                <a:lnTo>
                  <a:pt x="27734" y="8519"/>
                </a:lnTo>
                <a:lnTo>
                  <a:pt x="27743" y="8472"/>
                </a:lnTo>
                <a:lnTo>
                  <a:pt x="27752" y="8425"/>
                </a:lnTo>
                <a:lnTo>
                  <a:pt x="27763" y="8378"/>
                </a:lnTo>
                <a:lnTo>
                  <a:pt x="27776" y="8333"/>
                </a:lnTo>
                <a:lnTo>
                  <a:pt x="27783" y="8311"/>
                </a:lnTo>
                <a:lnTo>
                  <a:pt x="27792" y="8289"/>
                </a:lnTo>
                <a:lnTo>
                  <a:pt x="27800" y="8268"/>
                </a:lnTo>
                <a:lnTo>
                  <a:pt x="27809" y="8247"/>
                </a:lnTo>
                <a:lnTo>
                  <a:pt x="27820" y="8226"/>
                </a:lnTo>
                <a:lnTo>
                  <a:pt x="27829" y="8206"/>
                </a:lnTo>
                <a:lnTo>
                  <a:pt x="27840" y="8185"/>
                </a:lnTo>
                <a:lnTo>
                  <a:pt x="27852" y="8167"/>
                </a:lnTo>
                <a:lnTo>
                  <a:pt x="27864" y="8148"/>
                </a:lnTo>
                <a:lnTo>
                  <a:pt x="27877" y="8129"/>
                </a:lnTo>
                <a:lnTo>
                  <a:pt x="27890" y="8112"/>
                </a:lnTo>
                <a:lnTo>
                  <a:pt x="27905" y="8094"/>
                </a:lnTo>
                <a:lnTo>
                  <a:pt x="27921" y="8077"/>
                </a:lnTo>
                <a:lnTo>
                  <a:pt x="27936" y="8061"/>
                </a:lnTo>
                <a:lnTo>
                  <a:pt x="27953" y="8045"/>
                </a:lnTo>
                <a:lnTo>
                  <a:pt x="27970" y="8029"/>
                </a:lnTo>
                <a:lnTo>
                  <a:pt x="27987" y="8015"/>
                </a:lnTo>
                <a:lnTo>
                  <a:pt x="28006" y="8001"/>
                </a:lnTo>
                <a:lnTo>
                  <a:pt x="28026" y="7988"/>
                </a:lnTo>
                <a:lnTo>
                  <a:pt x="28047" y="7975"/>
                </a:lnTo>
                <a:lnTo>
                  <a:pt x="28067" y="7963"/>
                </a:lnTo>
                <a:lnTo>
                  <a:pt x="28089" y="7951"/>
                </a:lnTo>
                <a:lnTo>
                  <a:pt x="28112" y="7941"/>
                </a:lnTo>
                <a:lnTo>
                  <a:pt x="28136" y="7931"/>
                </a:lnTo>
                <a:lnTo>
                  <a:pt x="28160" y="7922"/>
                </a:lnTo>
                <a:lnTo>
                  <a:pt x="28186" y="7914"/>
                </a:lnTo>
                <a:lnTo>
                  <a:pt x="28212" y="7906"/>
                </a:lnTo>
                <a:lnTo>
                  <a:pt x="28240" y="7899"/>
                </a:lnTo>
                <a:lnTo>
                  <a:pt x="28268" y="7893"/>
                </a:lnTo>
                <a:lnTo>
                  <a:pt x="28298" y="7889"/>
                </a:lnTo>
                <a:lnTo>
                  <a:pt x="28328" y="7885"/>
                </a:lnTo>
                <a:lnTo>
                  <a:pt x="28358" y="7880"/>
                </a:lnTo>
                <a:lnTo>
                  <a:pt x="28384" y="7882"/>
                </a:lnTo>
                <a:lnTo>
                  <a:pt x="28410" y="7883"/>
                </a:lnTo>
                <a:lnTo>
                  <a:pt x="28435" y="7884"/>
                </a:lnTo>
                <a:lnTo>
                  <a:pt x="28460" y="7887"/>
                </a:lnTo>
                <a:lnTo>
                  <a:pt x="28485" y="7890"/>
                </a:lnTo>
                <a:lnTo>
                  <a:pt x="28510" y="7893"/>
                </a:lnTo>
                <a:lnTo>
                  <a:pt x="28535" y="7898"/>
                </a:lnTo>
                <a:lnTo>
                  <a:pt x="28559" y="7903"/>
                </a:lnTo>
                <a:lnTo>
                  <a:pt x="28583" y="7909"/>
                </a:lnTo>
                <a:lnTo>
                  <a:pt x="28607" y="7915"/>
                </a:lnTo>
                <a:lnTo>
                  <a:pt x="28630" y="7922"/>
                </a:lnTo>
                <a:lnTo>
                  <a:pt x="28654" y="7929"/>
                </a:lnTo>
                <a:lnTo>
                  <a:pt x="28676" y="7938"/>
                </a:lnTo>
                <a:lnTo>
                  <a:pt x="28699" y="7947"/>
                </a:lnTo>
                <a:lnTo>
                  <a:pt x="28721" y="7956"/>
                </a:lnTo>
                <a:lnTo>
                  <a:pt x="28743" y="7966"/>
                </a:lnTo>
                <a:lnTo>
                  <a:pt x="28765" y="7976"/>
                </a:lnTo>
                <a:lnTo>
                  <a:pt x="28787" y="7988"/>
                </a:lnTo>
                <a:lnTo>
                  <a:pt x="28808" y="7999"/>
                </a:lnTo>
                <a:lnTo>
                  <a:pt x="28828" y="8012"/>
                </a:lnTo>
                <a:lnTo>
                  <a:pt x="28869" y="8038"/>
                </a:lnTo>
                <a:lnTo>
                  <a:pt x="28908" y="8065"/>
                </a:lnTo>
                <a:lnTo>
                  <a:pt x="28945" y="8095"/>
                </a:lnTo>
                <a:lnTo>
                  <a:pt x="28981" y="8126"/>
                </a:lnTo>
                <a:lnTo>
                  <a:pt x="29016" y="8159"/>
                </a:lnTo>
                <a:lnTo>
                  <a:pt x="29048" y="8195"/>
                </a:lnTo>
                <a:lnTo>
                  <a:pt x="29078" y="8231"/>
                </a:lnTo>
                <a:lnTo>
                  <a:pt x="29107" y="8270"/>
                </a:lnTo>
                <a:lnTo>
                  <a:pt x="29134" y="8309"/>
                </a:lnTo>
                <a:lnTo>
                  <a:pt x="29159" y="8351"/>
                </a:lnTo>
                <a:lnTo>
                  <a:pt x="29182" y="8394"/>
                </a:lnTo>
                <a:lnTo>
                  <a:pt x="29202" y="8436"/>
                </a:lnTo>
                <a:lnTo>
                  <a:pt x="29221" y="8481"/>
                </a:lnTo>
                <a:lnTo>
                  <a:pt x="29229" y="8504"/>
                </a:lnTo>
                <a:lnTo>
                  <a:pt x="29238" y="8527"/>
                </a:lnTo>
                <a:lnTo>
                  <a:pt x="29245" y="8551"/>
                </a:lnTo>
                <a:lnTo>
                  <a:pt x="29251" y="8574"/>
                </a:lnTo>
                <a:lnTo>
                  <a:pt x="29257" y="8598"/>
                </a:lnTo>
                <a:lnTo>
                  <a:pt x="29263" y="8621"/>
                </a:lnTo>
                <a:lnTo>
                  <a:pt x="29268" y="8645"/>
                </a:lnTo>
                <a:lnTo>
                  <a:pt x="29272" y="8670"/>
                </a:lnTo>
                <a:lnTo>
                  <a:pt x="29275" y="8694"/>
                </a:lnTo>
                <a:lnTo>
                  <a:pt x="29278" y="8719"/>
                </a:lnTo>
                <a:lnTo>
                  <a:pt x="29280" y="8744"/>
                </a:lnTo>
                <a:lnTo>
                  <a:pt x="29282" y="8769"/>
                </a:lnTo>
                <a:lnTo>
                  <a:pt x="29283" y="8794"/>
                </a:lnTo>
                <a:lnTo>
                  <a:pt x="29283" y="8820"/>
                </a:lnTo>
                <a:lnTo>
                  <a:pt x="29283" y="8845"/>
                </a:lnTo>
                <a:lnTo>
                  <a:pt x="29282" y="8871"/>
                </a:lnTo>
                <a:lnTo>
                  <a:pt x="29280" y="8897"/>
                </a:lnTo>
                <a:lnTo>
                  <a:pt x="29278" y="8922"/>
                </a:lnTo>
                <a:lnTo>
                  <a:pt x="29271" y="8974"/>
                </a:lnTo>
                <a:lnTo>
                  <a:pt x="29262" y="9024"/>
                </a:lnTo>
                <a:lnTo>
                  <a:pt x="29251" y="9074"/>
                </a:lnTo>
                <a:lnTo>
                  <a:pt x="29238" y="9123"/>
                </a:lnTo>
                <a:lnTo>
                  <a:pt x="29223" y="9171"/>
                </a:lnTo>
                <a:lnTo>
                  <a:pt x="29206" y="9219"/>
                </a:lnTo>
                <a:lnTo>
                  <a:pt x="29188" y="9265"/>
                </a:lnTo>
                <a:lnTo>
                  <a:pt x="29167" y="9310"/>
                </a:lnTo>
                <a:lnTo>
                  <a:pt x="29144" y="9355"/>
                </a:lnTo>
                <a:lnTo>
                  <a:pt x="29120" y="9398"/>
                </a:lnTo>
                <a:lnTo>
                  <a:pt x="29094" y="9441"/>
                </a:lnTo>
                <a:lnTo>
                  <a:pt x="29067" y="9481"/>
                </a:lnTo>
                <a:lnTo>
                  <a:pt x="29038" y="9522"/>
                </a:lnTo>
                <a:lnTo>
                  <a:pt x="29006" y="9560"/>
                </a:lnTo>
                <a:lnTo>
                  <a:pt x="28974" y="9599"/>
                </a:lnTo>
                <a:lnTo>
                  <a:pt x="28941" y="9635"/>
                </a:lnTo>
                <a:lnTo>
                  <a:pt x="28905" y="9671"/>
                </a:lnTo>
                <a:lnTo>
                  <a:pt x="28869" y="9704"/>
                </a:lnTo>
                <a:lnTo>
                  <a:pt x="28831" y="9737"/>
                </a:lnTo>
                <a:lnTo>
                  <a:pt x="28792" y="9768"/>
                </a:lnTo>
                <a:lnTo>
                  <a:pt x="28751" y="9798"/>
                </a:lnTo>
                <a:lnTo>
                  <a:pt x="28710" y="9827"/>
                </a:lnTo>
                <a:lnTo>
                  <a:pt x="28666" y="9854"/>
                </a:lnTo>
                <a:lnTo>
                  <a:pt x="28622" y="9879"/>
                </a:lnTo>
                <a:lnTo>
                  <a:pt x="28578" y="9903"/>
                </a:lnTo>
                <a:lnTo>
                  <a:pt x="28532" y="9926"/>
                </a:lnTo>
                <a:lnTo>
                  <a:pt x="28484" y="9946"/>
                </a:lnTo>
                <a:lnTo>
                  <a:pt x="28436" y="9965"/>
                </a:lnTo>
                <a:lnTo>
                  <a:pt x="28387" y="9983"/>
                </a:lnTo>
                <a:lnTo>
                  <a:pt x="28337" y="9999"/>
                </a:lnTo>
                <a:lnTo>
                  <a:pt x="28287" y="10013"/>
                </a:lnTo>
                <a:lnTo>
                  <a:pt x="28236" y="10025"/>
                </a:lnTo>
                <a:lnTo>
                  <a:pt x="28189" y="10031"/>
                </a:lnTo>
                <a:lnTo>
                  <a:pt x="28143" y="10035"/>
                </a:lnTo>
                <a:lnTo>
                  <a:pt x="28098" y="10038"/>
                </a:lnTo>
                <a:lnTo>
                  <a:pt x="28052" y="10040"/>
                </a:lnTo>
                <a:lnTo>
                  <a:pt x="28006" y="10041"/>
                </a:lnTo>
                <a:lnTo>
                  <a:pt x="27960" y="10040"/>
                </a:lnTo>
                <a:lnTo>
                  <a:pt x="27915" y="10039"/>
                </a:lnTo>
                <a:lnTo>
                  <a:pt x="27870" y="10036"/>
                </a:lnTo>
                <a:lnTo>
                  <a:pt x="27825" y="10033"/>
                </a:lnTo>
                <a:lnTo>
                  <a:pt x="27780" y="10028"/>
                </a:lnTo>
                <a:lnTo>
                  <a:pt x="27735" y="10021"/>
                </a:lnTo>
                <a:lnTo>
                  <a:pt x="27691" y="10014"/>
                </a:lnTo>
                <a:lnTo>
                  <a:pt x="27647" y="10005"/>
                </a:lnTo>
                <a:lnTo>
                  <a:pt x="27602" y="9995"/>
                </a:lnTo>
                <a:lnTo>
                  <a:pt x="27559" y="9984"/>
                </a:lnTo>
                <a:lnTo>
                  <a:pt x="27516" y="9972"/>
                </a:lnTo>
                <a:lnTo>
                  <a:pt x="27473" y="9958"/>
                </a:lnTo>
                <a:lnTo>
                  <a:pt x="27430" y="9943"/>
                </a:lnTo>
                <a:lnTo>
                  <a:pt x="27388" y="9928"/>
                </a:lnTo>
                <a:lnTo>
                  <a:pt x="27346" y="9910"/>
                </a:lnTo>
                <a:lnTo>
                  <a:pt x="27305" y="9891"/>
                </a:lnTo>
                <a:lnTo>
                  <a:pt x="27265" y="9871"/>
                </a:lnTo>
                <a:lnTo>
                  <a:pt x="27224" y="9850"/>
                </a:lnTo>
                <a:lnTo>
                  <a:pt x="27185" y="9828"/>
                </a:lnTo>
                <a:lnTo>
                  <a:pt x="27145" y="9803"/>
                </a:lnTo>
                <a:lnTo>
                  <a:pt x="27107" y="9778"/>
                </a:lnTo>
                <a:lnTo>
                  <a:pt x="27068" y="9751"/>
                </a:lnTo>
                <a:lnTo>
                  <a:pt x="27031" y="9723"/>
                </a:lnTo>
                <a:lnTo>
                  <a:pt x="26994" y="9693"/>
                </a:lnTo>
                <a:lnTo>
                  <a:pt x="26958" y="9662"/>
                </a:lnTo>
                <a:lnTo>
                  <a:pt x="26922" y="9630"/>
                </a:lnTo>
                <a:lnTo>
                  <a:pt x="26888" y="9597"/>
                </a:lnTo>
                <a:lnTo>
                  <a:pt x="26854" y="9559"/>
                </a:lnTo>
                <a:lnTo>
                  <a:pt x="26821" y="9521"/>
                </a:lnTo>
                <a:lnTo>
                  <a:pt x="26790" y="9482"/>
                </a:lnTo>
                <a:lnTo>
                  <a:pt x="26761" y="9443"/>
                </a:lnTo>
                <a:lnTo>
                  <a:pt x="26732" y="9403"/>
                </a:lnTo>
                <a:lnTo>
                  <a:pt x="26705" y="9364"/>
                </a:lnTo>
                <a:lnTo>
                  <a:pt x="26679" y="9323"/>
                </a:lnTo>
                <a:lnTo>
                  <a:pt x="26655" y="9282"/>
                </a:lnTo>
                <a:lnTo>
                  <a:pt x="26631" y="9241"/>
                </a:lnTo>
                <a:lnTo>
                  <a:pt x="26609" y="9199"/>
                </a:lnTo>
                <a:lnTo>
                  <a:pt x="26588" y="9157"/>
                </a:lnTo>
                <a:lnTo>
                  <a:pt x="26568" y="9115"/>
                </a:lnTo>
                <a:lnTo>
                  <a:pt x="26551" y="9073"/>
                </a:lnTo>
                <a:lnTo>
                  <a:pt x="26533" y="9029"/>
                </a:lnTo>
                <a:lnTo>
                  <a:pt x="26517" y="8987"/>
                </a:lnTo>
                <a:lnTo>
                  <a:pt x="26503" y="8943"/>
                </a:lnTo>
                <a:lnTo>
                  <a:pt x="26489" y="8900"/>
                </a:lnTo>
                <a:lnTo>
                  <a:pt x="26477" y="8857"/>
                </a:lnTo>
                <a:lnTo>
                  <a:pt x="26466" y="8812"/>
                </a:lnTo>
                <a:lnTo>
                  <a:pt x="26456" y="8768"/>
                </a:lnTo>
                <a:lnTo>
                  <a:pt x="26448" y="8723"/>
                </a:lnTo>
                <a:lnTo>
                  <a:pt x="26440" y="8680"/>
                </a:lnTo>
                <a:lnTo>
                  <a:pt x="26434" y="8635"/>
                </a:lnTo>
                <a:lnTo>
                  <a:pt x="26429" y="8590"/>
                </a:lnTo>
                <a:lnTo>
                  <a:pt x="26425" y="8546"/>
                </a:lnTo>
                <a:lnTo>
                  <a:pt x="26422" y="8501"/>
                </a:lnTo>
                <a:lnTo>
                  <a:pt x="26421" y="8456"/>
                </a:lnTo>
                <a:lnTo>
                  <a:pt x="26419" y="8412"/>
                </a:lnTo>
                <a:lnTo>
                  <a:pt x="26419" y="8368"/>
                </a:lnTo>
                <a:lnTo>
                  <a:pt x="26422" y="8323"/>
                </a:lnTo>
                <a:lnTo>
                  <a:pt x="26425" y="8278"/>
                </a:lnTo>
                <a:lnTo>
                  <a:pt x="26428" y="8233"/>
                </a:lnTo>
                <a:lnTo>
                  <a:pt x="26433" y="8189"/>
                </a:lnTo>
                <a:lnTo>
                  <a:pt x="26439" y="8145"/>
                </a:lnTo>
                <a:lnTo>
                  <a:pt x="26445" y="8100"/>
                </a:lnTo>
                <a:lnTo>
                  <a:pt x="26454" y="8056"/>
                </a:lnTo>
                <a:lnTo>
                  <a:pt x="26463" y="8013"/>
                </a:lnTo>
                <a:lnTo>
                  <a:pt x="26473" y="7969"/>
                </a:lnTo>
                <a:lnTo>
                  <a:pt x="26484" y="7925"/>
                </a:lnTo>
                <a:lnTo>
                  <a:pt x="26497" y="7882"/>
                </a:lnTo>
                <a:lnTo>
                  <a:pt x="26509" y="7839"/>
                </a:lnTo>
                <a:lnTo>
                  <a:pt x="26524" y="7796"/>
                </a:lnTo>
                <a:lnTo>
                  <a:pt x="26539" y="7754"/>
                </a:lnTo>
                <a:lnTo>
                  <a:pt x="26555" y="7711"/>
                </a:lnTo>
                <a:lnTo>
                  <a:pt x="26571" y="7669"/>
                </a:lnTo>
                <a:lnTo>
                  <a:pt x="26590" y="7628"/>
                </a:lnTo>
                <a:lnTo>
                  <a:pt x="26609" y="7587"/>
                </a:lnTo>
                <a:lnTo>
                  <a:pt x="26629" y="7546"/>
                </a:lnTo>
                <a:lnTo>
                  <a:pt x="26650" y="7506"/>
                </a:lnTo>
                <a:lnTo>
                  <a:pt x="26671" y="7465"/>
                </a:lnTo>
                <a:lnTo>
                  <a:pt x="26694" y="7426"/>
                </a:lnTo>
                <a:lnTo>
                  <a:pt x="26718" y="7387"/>
                </a:lnTo>
                <a:lnTo>
                  <a:pt x="26743" y="7349"/>
                </a:lnTo>
                <a:lnTo>
                  <a:pt x="26768" y="7310"/>
                </a:lnTo>
                <a:lnTo>
                  <a:pt x="26795" y="7273"/>
                </a:lnTo>
                <a:lnTo>
                  <a:pt x="26822" y="7236"/>
                </a:lnTo>
                <a:lnTo>
                  <a:pt x="26850" y="7200"/>
                </a:lnTo>
                <a:lnTo>
                  <a:pt x="26880" y="7163"/>
                </a:lnTo>
                <a:lnTo>
                  <a:pt x="26910" y="7128"/>
                </a:lnTo>
                <a:lnTo>
                  <a:pt x="26940" y="7094"/>
                </a:lnTo>
                <a:lnTo>
                  <a:pt x="26971" y="7060"/>
                </a:lnTo>
                <a:lnTo>
                  <a:pt x="27005" y="7027"/>
                </a:lnTo>
                <a:lnTo>
                  <a:pt x="27038" y="6994"/>
                </a:lnTo>
                <a:lnTo>
                  <a:pt x="27071" y="6962"/>
                </a:lnTo>
                <a:lnTo>
                  <a:pt x="27107" y="6933"/>
                </a:lnTo>
                <a:lnTo>
                  <a:pt x="27141" y="6906"/>
                </a:lnTo>
                <a:lnTo>
                  <a:pt x="27176" y="6880"/>
                </a:lnTo>
                <a:lnTo>
                  <a:pt x="27212" y="6854"/>
                </a:lnTo>
                <a:lnTo>
                  <a:pt x="27248" y="6829"/>
                </a:lnTo>
                <a:lnTo>
                  <a:pt x="27285" y="6805"/>
                </a:lnTo>
                <a:lnTo>
                  <a:pt x="27321" y="6782"/>
                </a:lnTo>
                <a:lnTo>
                  <a:pt x="27357" y="6761"/>
                </a:lnTo>
                <a:lnTo>
                  <a:pt x="27395" y="6740"/>
                </a:lnTo>
                <a:lnTo>
                  <a:pt x="27432" y="6719"/>
                </a:lnTo>
                <a:lnTo>
                  <a:pt x="27470" y="6699"/>
                </a:lnTo>
                <a:lnTo>
                  <a:pt x="27508" y="6681"/>
                </a:lnTo>
                <a:lnTo>
                  <a:pt x="27546" y="6663"/>
                </a:lnTo>
                <a:lnTo>
                  <a:pt x="27584" y="6646"/>
                </a:lnTo>
                <a:lnTo>
                  <a:pt x="27623" y="6630"/>
                </a:lnTo>
                <a:lnTo>
                  <a:pt x="27662" y="6615"/>
                </a:lnTo>
                <a:lnTo>
                  <a:pt x="27701" y="6600"/>
                </a:lnTo>
                <a:lnTo>
                  <a:pt x="27741" y="6587"/>
                </a:lnTo>
                <a:lnTo>
                  <a:pt x="27780" y="6573"/>
                </a:lnTo>
                <a:lnTo>
                  <a:pt x="27820" y="6562"/>
                </a:lnTo>
                <a:lnTo>
                  <a:pt x="27859" y="6550"/>
                </a:lnTo>
                <a:lnTo>
                  <a:pt x="27899" y="6540"/>
                </a:lnTo>
                <a:lnTo>
                  <a:pt x="27939" y="6531"/>
                </a:lnTo>
                <a:lnTo>
                  <a:pt x="27980" y="6521"/>
                </a:lnTo>
                <a:lnTo>
                  <a:pt x="28020" y="6514"/>
                </a:lnTo>
                <a:lnTo>
                  <a:pt x="28060" y="6507"/>
                </a:lnTo>
                <a:lnTo>
                  <a:pt x="28101" y="6499"/>
                </a:lnTo>
                <a:lnTo>
                  <a:pt x="28141" y="6494"/>
                </a:lnTo>
                <a:lnTo>
                  <a:pt x="28182" y="6489"/>
                </a:lnTo>
                <a:lnTo>
                  <a:pt x="28223" y="6485"/>
                </a:lnTo>
                <a:lnTo>
                  <a:pt x="28264" y="6482"/>
                </a:lnTo>
                <a:lnTo>
                  <a:pt x="28305" y="6480"/>
                </a:lnTo>
                <a:lnTo>
                  <a:pt x="28345" y="6478"/>
                </a:lnTo>
                <a:lnTo>
                  <a:pt x="28387" y="6477"/>
                </a:lnTo>
                <a:lnTo>
                  <a:pt x="28428" y="6477"/>
                </a:lnTo>
                <a:lnTo>
                  <a:pt x="28468" y="6477"/>
                </a:lnTo>
                <a:lnTo>
                  <a:pt x="28510" y="6479"/>
                </a:lnTo>
                <a:lnTo>
                  <a:pt x="28550" y="6481"/>
                </a:lnTo>
                <a:lnTo>
                  <a:pt x="28592" y="6483"/>
                </a:lnTo>
                <a:lnTo>
                  <a:pt x="28633" y="6486"/>
                </a:lnTo>
                <a:lnTo>
                  <a:pt x="28673" y="6490"/>
                </a:lnTo>
                <a:lnTo>
                  <a:pt x="28715" y="6495"/>
                </a:lnTo>
                <a:lnTo>
                  <a:pt x="28756" y="6501"/>
                </a:lnTo>
                <a:lnTo>
                  <a:pt x="28796" y="6508"/>
                </a:lnTo>
                <a:lnTo>
                  <a:pt x="28837" y="6514"/>
                </a:lnTo>
                <a:lnTo>
                  <a:pt x="28877" y="6522"/>
                </a:lnTo>
                <a:lnTo>
                  <a:pt x="28918" y="6531"/>
                </a:lnTo>
                <a:lnTo>
                  <a:pt x="28959" y="6540"/>
                </a:lnTo>
                <a:lnTo>
                  <a:pt x="28999" y="6549"/>
                </a:lnTo>
                <a:lnTo>
                  <a:pt x="29040" y="6560"/>
                </a:lnTo>
                <a:lnTo>
                  <a:pt x="29079" y="6571"/>
                </a:lnTo>
                <a:lnTo>
                  <a:pt x="29119" y="6584"/>
                </a:lnTo>
                <a:lnTo>
                  <a:pt x="29159" y="6596"/>
                </a:lnTo>
                <a:lnTo>
                  <a:pt x="29199" y="6610"/>
                </a:lnTo>
                <a:lnTo>
                  <a:pt x="29239" y="6623"/>
                </a:lnTo>
                <a:lnTo>
                  <a:pt x="29277" y="6638"/>
                </a:lnTo>
                <a:lnTo>
                  <a:pt x="29317" y="6653"/>
                </a:lnTo>
                <a:lnTo>
                  <a:pt x="29355" y="6669"/>
                </a:lnTo>
                <a:lnTo>
                  <a:pt x="29395" y="6686"/>
                </a:lnTo>
                <a:lnTo>
                  <a:pt x="29432" y="6703"/>
                </a:lnTo>
                <a:lnTo>
                  <a:pt x="29471" y="6721"/>
                </a:lnTo>
                <a:lnTo>
                  <a:pt x="29509" y="6740"/>
                </a:lnTo>
                <a:lnTo>
                  <a:pt x="29547" y="6759"/>
                </a:lnTo>
                <a:lnTo>
                  <a:pt x="29584" y="6778"/>
                </a:lnTo>
                <a:lnTo>
                  <a:pt x="29619" y="6799"/>
                </a:lnTo>
                <a:lnTo>
                  <a:pt x="29652" y="6819"/>
                </a:lnTo>
                <a:lnTo>
                  <a:pt x="29685" y="6841"/>
                </a:lnTo>
                <a:lnTo>
                  <a:pt x="29717" y="6863"/>
                </a:lnTo>
                <a:lnTo>
                  <a:pt x="29750" y="6884"/>
                </a:lnTo>
                <a:lnTo>
                  <a:pt x="29781" y="6906"/>
                </a:lnTo>
                <a:lnTo>
                  <a:pt x="29812" y="6929"/>
                </a:lnTo>
                <a:lnTo>
                  <a:pt x="29842" y="6953"/>
                </a:lnTo>
                <a:lnTo>
                  <a:pt x="29873" y="6977"/>
                </a:lnTo>
                <a:lnTo>
                  <a:pt x="29902" y="7001"/>
                </a:lnTo>
                <a:lnTo>
                  <a:pt x="29931" y="7025"/>
                </a:lnTo>
                <a:lnTo>
                  <a:pt x="29959" y="7050"/>
                </a:lnTo>
                <a:lnTo>
                  <a:pt x="29987" y="7075"/>
                </a:lnTo>
                <a:lnTo>
                  <a:pt x="30014" y="7101"/>
                </a:lnTo>
                <a:lnTo>
                  <a:pt x="30041" y="7127"/>
                </a:lnTo>
                <a:lnTo>
                  <a:pt x="30067" y="7153"/>
                </a:lnTo>
                <a:lnTo>
                  <a:pt x="30118" y="7207"/>
                </a:lnTo>
                <a:lnTo>
                  <a:pt x="30167" y="7261"/>
                </a:lnTo>
                <a:lnTo>
                  <a:pt x="30213" y="7317"/>
                </a:lnTo>
                <a:lnTo>
                  <a:pt x="30258" y="7376"/>
                </a:lnTo>
                <a:lnTo>
                  <a:pt x="30300" y="7434"/>
                </a:lnTo>
                <a:lnTo>
                  <a:pt x="30341" y="7494"/>
                </a:lnTo>
                <a:lnTo>
                  <a:pt x="30379" y="7555"/>
                </a:lnTo>
                <a:lnTo>
                  <a:pt x="30415" y="7617"/>
                </a:lnTo>
                <a:lnTo>
                  <a:pt x="30449" y="7680"/>
                </a:lnTo>
                <a:lnTo>
                  <a:pt x="30482" y="7744"/>
                </a:lnTo>
                <a:lnTo>
                  <a:pt x="30512" y="7809"/>
                </a:lnTo>
                <a:lnTo>
                  <a:pt x="30540" y="7874"/>
                </a:lnTo>
                <a:lnTo>
                  <a:pt x="30566" y="7941"/>
                </a:lnTo>
                <a:lnTo>
                  <a:pt x="30590" y="8007"/>
                </a:lnTo>
                <a:lnTo>
                  <a:pt x="30612" y="8075"/>
                </a:lnTo>
                <a:lnTo>
                  <a:pt x="30632" y="8144"/>
                </a:lnTo>
                <a:lnTo>
                  <a:pt x="30649" y="8212"/>
                </a:lnTo>
                <a:lnTo>
                  <a:pt x="30665" y="8282"/>
                </a:lnTo>
                <a:lnTo>
                  <a:pt x="30678" y="8352"/>
                </a:lnTo>
                <a:lnTo>
                  <a:pt x="30691" y="8423"/>
                </a:lnTo>
                <a:lnTo>
                  <a:pt x="30700" y="8493"/>
                </a:lnTo>
                <a:lnTo>
                  <a:pt x="30709" y="8565"/>
                </a:lnTo>
                <a:lnTo>
                  <a:pt x="30714" y="8636"/>
                </a:lnTo>
                <a:lnTo>
                  <a:pt x="30718" y="8708"/>
                </a:lnTo>
                <a:lnTo>
                  <a:pt x="30720" y="8780"/>
                </a:lnTo>
                <a:lnTo>
                  <a:pt x="30720" y="8853"/>
                </a:lnTo>
                <a:lnTo>
                  <a:pt x="30718" y="8924"/>
                </a:lnTo>
                <a:lnTo>
                  <a:pt x="30714" y="8996"/>
                </a:lnTo>
                <a:lnTo>
                  <a:pt x="30708" y="9068"/>
                </a:lnTo>
                <a:lnTo>
                  <a:pt x="30700" y="9141"/>
                </a:lnTo>
                <a:lnTo>
                  <a:pt x="30690" y="9213"/>
                </a:lnTo>
                <a:lnTo>
                  <a:pt x="30678" y="9284"/>
                </a:lnTo>
                <a:lnTo>
                  <a:pt x="30665" y="9355"/>
                </a:lnTo>
                <a:lnTo>
                  <a:pt x="30649" y="9427"/>
                </a:lnTo>
                <a:lnTo>
                  <a:pt x="30632" y="9498"/>
                </a:lnTo>
                <a:lnTo>
                  <a:pt x="30612" y="9569"/>
                </a:lnTo>
                <a:lnTo>
                  <a:pt x="30590" y="9638"/>
                </a:lnTo>
                <a:lnTo>
                  <a:pt x="30567" y="9708"/>
                </a:lnTo>
                <a:lnTo>
                  <a:pt x="30542" y="9777"/>
                </a:lnTo>
                <a:lnTo>
                  <a:pt x="30515" y="9845"/>
                </a:lnTo>
                <a:lnTo>
                  <a:pt x="30486" y="9913"/>
                </a:lnTo>
                <a:lnTo>
                  <a:pt x="30456" y="9981"/>
                </a:lnTo>
                <a:lnTo>
                  <a:pt x="30422" y="10047"/>
                </a:lnTo>
                <a:lnTo>
                  <a:pt x="30388" y="10113"/>
                </a:lnTo>
                <a:lnTo>
                  <a:pt x="30351" y="10177"/>
                </a:lnTo>
                <a:lnTo>
                  <a:pt x="30313" y="10242"/>
                </a:lnTo>
                <a:lnTo>
                  <a:pt x="30273" y="10304"/>
                </a:lnTo>
                <a:lnTo>
                  <a:pt x="30231" y="10367"/>
                </a:lnTo>
                <a:lnTo>
                  <a:pt x="30187" y="10428"/>
                </a:lnTo>
                <a:lnTo>
                  <a:pt x="30141" y="10488"/>
                </a:lnTo>
                <a:lnTo>
                  <a:pt x="30094" y="10547"/>
                </a:lnTo>
                <a:lnTo>
                  <a:pt x="30044" y="10604"/>
                </a:lnTo>
                <a:lnTo>
                  <a:pt x="29993" y="10660"/>
                </a:lnTo>
                <a:lnTo>
                  <a:pt x="29940" y="10715"/>
                </a:lnTo>
                <a:lnTo>
                  <a:pt x="29886" y="10770"/>
                </a:lnTo>
                <a:lnTo>
                  <a:pt x="29829" y="10822"/>
                </a:lnTo>
                <a:lnTo>
                  <a:pt x="29775" y="10867"/>
                </a:lnTo>
                <a:lnTo>
                  <a:pt x="29719" y="10911"/>
                </a:lnTo>
                <a:lnTo>
                  <a:pt x="29662" y="10953"/>
                </a:lnTo>
                <a:lnTo>
                  <a:pt x="29605" y="10993"/>
                </a:lnTo>
                <a:lnTo>
                  <a:pt x="29548" y="11032"/>
                </a:lnTo>
                <a:lnTo>
                  <a:pt x="29489" y="11068"/>
                </a:lnTo>
                <a:lnTo>
                  <a:pt x="29431" y="11105"/>
                </a:lnTo>
                <a:lnTo>
                  <a:pt x="29372" y="11138"/>
                </a:lnTo>
                <a:lnTo>
                  <a:pt x="29311" y="11170"/>
                </a:lnTo>
                <a:lnTo>
                  <a:pt x="29251" y="11201"/>
                </a:lnTo>
                <a:lnTo>
                  <a:pt x="29191" y="11231"/>
                </a:lnTo>
                <a:lnTo>
                  <a:pt x="29129" y="11259"/>
                </a:lnTo>
                <a:lnTo>
                  <a:pt x="29068" y="11285"/>
                </a:lnTo>
                <a:lnTo>
                  <a:pt x="29005" y="11310"/>
                </a:lnTo>
                <a:lnTo>
                  <a:pt x="28943" y="11333"/>
                </a:lnTo>
                <a:lnTo>
                  <a:pt x="28880" y="11353"/>
                </a:lnTo>
                <a:lnTo>
                  <a:pt x="28817" y="11374"/>
                </a:lnTo>
                <a:lnTo>
                  <a:pt x="28753" y="11392"/>
                </a:lnTo>
                <a:lnTo>
                  <a:pt x="28689" y="11410"/>
                </a:lnTo>
                <a:lnTo>
                  <a:pt x="28625" y="11424"/>
                </a:lnTo>
                <a:lnTo>
                  <a:pt x="28561" y="11439"/>
                </a:lnTo>
                <a:lnTo>
                  <a:pt x="28496" y="11451"/>
                </a:lnTo>
                <a:lnTo>
                  <a:pt x="28431" y="11462"/>
                </a:lnTo>
                <a:lnTo>
                  <a:pt x="28366" y="11471"/>
                </a:lnTo>
                <a:lnTo>
                  <a:pt x="28301" y="11479"/>
                </a:lnTo>
                <a:lnTo>
                  <a:pt x="28236" y="11486"/>
                </a:lnTo>
                <a:lnTo>
                  <a:pt x="28170" y="11490"/>
                </a:lnTo>
                <a:lnTo>
                  <a:pt x="28105" y="11494"/>
                </a:lnTo>
                <a:lnTo>
                  <a:pt x="28039" y="11496"/>
                </a:lnTo>
                <a:lnTo>
                  <a:pt x="27974" y="11496"/>
                </a:lnTo>
                <a:lnTo>
                  <a:pt x="27908" y="11495"/>
                </a:lnTo>
                <a:lnTo>
                  <a:pt x="27843" y="11493"/>
                </a:lnTo>
                <a:lnTo>
                  <a:pt x="27777" y="11489"/>
                </a:lnTo>
                <a:lnTo>
                  <a:pt x="27711" y="11484"/>
                </a:lnTo>
                <a:lnTo>
                  <a:pt x="27646" y="11476"/>
                </a:lnTo>
                <a:lnTo>
                  <a:pt x="27580" y="11468"/>
                </a:lnTo>
                <a:lnTo>
                  <a:pt x="27516" y="11459"/>
                </a:lnTo>
                <a:lnTo>
                  <a:pt x="27450" y="11447"/>
                </a:lnTo>
                <a:lnTo>
                  <a:pt x="27386" y="11435"/>
                </a:lnTo>
                <a:lnTo>
                  <a:pt x="27320" y="11421"/>
                </a:lnTo>
                <a:lnTo>
                  <a:pt x="27255" y="11405"/>
                </a:lnTo>
                <a:lnTo>
                  <a:pt x="27192" y="11389"/>
                </a:lnTo>
                <a:lnTo>
                  <a:pt x="27127" y="11371"/>
                </a:lnTo>
                <a:lnTo>
                  <a:pt x="27064" y="11351"/>
                </a:lnTo>
                <a:lnTo>
                  <a:pt x="27000" y="11331"/>
                </a:lnTo>
                <a:lnTo>
                  <a:pt x="26937" y="11308"/>
                </a:lnTo>
                <a:lnTo>
                  <a:pt x="26874" y="11284"/>
                </a:lnTo>
                <a:lnTo>
                  <a:pt x="26812" y="11259"/>
                </a:lnTo>
                <a:lnTo>
                  <a:pt x="26751" y="11233"/>
                </a:lnTo>
                <a:lnTo>
                  <a:pt x="26689" y="11205"/>
                </a:lnTo>
                <a:lnTo>
                  <a:pt x="26628" y="11175"/>
                </a:lnTo>
                <a:lnTo>
                  <a:pt x="26567" y="11144"/>
                </a:lnTo>
                <a:lnTo>
                  <a:pt x="26507" y="11113"/>
                </a:lnTo>
                <a:lnTo>
                  <a:pt x="26448" y="11080"/>
                </a:lnTo>
                <a:lnTo>
                  <a:pt x="26388" y="11044"/>
                </a:lnTo>
                <a:lnTo>
                  <a:pt x="26330" y="11009"/>
                </a:lnTo>
                <a:lnTo>
                  <a:pt x="26272" y="10971"/>
                </a:lnTo>
                <a:lnTo>
                  <a:pt x="26214" y="10933"/>
                </a:lnTo>
                <a:lnTo>
                  <a:pt x="26158" y="10892"/>
                </a:lnTo>
                <a:lnTo>
                  <a:pt x="26102" y="10852"/>
                </a:lnTo>
                <a:lnTo>
                  <a:pt x="26047" y="10809"/>
                </a:lnTo>
                <a:lnTo>
                  <a:pt x="25992" y="10765"/>
                </a:lnTo>
                <a:lnTo>
                  <a:pt x="25937" y="10720"/>
                </a:lnTo>
                <a:lnTo>
                  <a:pt x="25884" y="10673"/>
                </a:lnTo>
                <a:lnTo>
                  <a:pt x="25840" y="10644"/>
                </a:lnTo>
                <a:lnTo>
                  <a:pt x="25797" y="10618"/>
                </a:lnTo>
                <a:lnTo>
                  <a:pt x="25756" y="10593"/>
                </a:lnTo>
                <a:lnTo>
                  <a:pt x="25718" y="10571"/>
                </a:lnTo>
                <a:lnTo>
                  <a:pt x="25681" y="10551"/>
                </a:lnTo>
                <a:lnTo>
                  <a:pt x="25646" y="10533"/>
                </a:lnTo>
                <a:lnTo>
                  <a:pt x="25613" y="10518"/>
                </a:lnTo>
                <a:lnTo>
                  <a:pt x="25581" y="10503"/>
                </a:lnTo>
                <a:lnTo>
                  <a:pt x="25550" y="10492"/>
                </a:lnTo>
                <a:lnTo>
                  <a:pt x="25521" y="10480"/>
                </a:lnTo>
                <a:lnTo>
                  <a:pt x="25493" y="10472"/>
                </a:lnTo>
                <a:lnTo>
                  <a:pt x="25466" y="10464"/>
                </a:lnTo>
                <a:lnTo>
                  <a:pt x="25440" y="10457"/>
                </a:lnTo>
                <a:lnTo>
                  <a:pt x="25414" y="10452"/>
                </a:lnTo>
                <a:lnTo>
                  <a:pt x="25389" y="10448"/>
                </a:lnTo>
                <a:lnTo>
                  <a:pt x="25364" y="10445"/>
                </a:lnTo>
                <a:lnTo>
                  <a:pt x="3051" y="10445"/>
                </a:lnTo>
                <a:lnTo>
                  <a:pt x="2972" y="10444"/>
                </a:lnTo>
                <a:lnTo>
                  <a:pt x="2894" y="10442"/>
                </a:lnTo>
                <a:lnTo>
                  <a:pt x="2816" y="10437"/>
                </a:lnTo>
                <a:lnTo>
                  <a:pt x="2739" y="10429"/>
                </a:lnTo>
                <a:lnTo>
                  <a:pt x="2662" y="10421"/>
                </a:lnTo>
                <a:lnTo>
                  <a:pt x="2586" y="10411"/>
                </a:lnTo>
                <a:lnTo>
                  <a:pt x="2511" y="10398"/>
                </a:lnTo>
                <a:lnTo>
                  <a:pt x="2436" y="10383"/>
                </a:lnTo>
                <a:lnTo>
                  <a:pt x="2362" y="10367"/>
                </a:lnTo>
                <a:lnTo>
                  <a:pt x="2288" y="10349"/>
                </a:lnTo>
                <a:lnTo>
                  <a:pt x="2215" y="10329"/>
                </a:lnTo>
                <a:lnTo>
                  <a:pt x="2143" y="10309"/>
                </a:lnTo>
                <a:lnTo>
                  <a:pt x="2073" y="10285"/>
                </a:lnTo>
                <a:lnTo>
                  <a:pt x="2002" y="10261"/>
                </a:lnTo>
                <a:lnTo>
                  <a:pt x="1932" y="10234"/>
                </a:lnTo>
                <a:lnTo>
                  <a:pt x="1863" y="10205"/>
                </a:lnTo>
                <a:lnTo>
                  <a:pt x="1795" y="10176"/>
                </a:lnTo>
                <a:lnTo>
                  <a:pt x="1728" y="10144"/>
                </a:lnTo>
                <a:lnTo>
                  <a:pt x="1661" y="10112"/>
                </a:lnTo>
                <a:lnTo>
                  <a:pt x="1597" y="10077"/>
                </a:lnTo>
                <a:lnTo>
                  <a:pt x="1532" y="10041"/>
                </a:lnTo>
                <a:lnTo>
                  <a:pt x="1469" y="10004"/>
                </a:lnTo>
                <a:lnTo>
                  <a:pt x="1406" y="9965"/>
                </a:lnTo>
                <a:lnTo>
                  <a:pt x="1345" y="9924"/>
                </a:lnTo>
                <a:lnTo>
                  <a:pt x="1285" y="9883"/>
                </a:lnTo>
                <a:lnTo>
                  <a:pt x="1225" y="9839"/>
                </a:lnTo>
                <a:lnTo>
                  <a:pt x="1167" y="9794"/>
                </a:lnTo>
                <a:lnTo>
                  <a:pt x="1110" y="9749"/>
                </a:lnTo>
                <a:lnTo>
                  <a:pt x="1055" y="9702"/>
                </a:lnTo>
                <a:lnTo>
                  <a:pt x="999" y="9653"/>
                </a:lnTo>
                <a:lnTo>
                  <a:pt x="945" y="9603"/>
                </a:lnTo>
                <a:lnTo>
                  <a:pt x="893" y="9552"/>
                </a:lnTo>
                <a:lnTo>
                  <a:pt x="842" y="9500"/>
                </a:lnTo>
                <a:lnTo>
                  <a:pt x="792" y="9446"/>
                </a:lnTo>
                <a:lnTo>
                  <a:pt x="743" y="9392"/>
                </a:lnTo>
                <a:lnTo>
                  <a:pt x="696" y="9335"/>
                </a:lnTo>
                <a:lnTo>
                  <a:pt x="651" y="9278"/>
                </a:lnTo>
                <a:lnTo>
                  <a:pt x="606" y="9220"/>
                </a:lnTo>
                <a:lnTo>
                  <a:pt x="562" y="9161"/>
                </a:lnTo>
                <a:lnTo>
                  <a:pt x="521" y="9100"/>
                </a:lnTo>
                <a:lnTo>
                  <a:pt x="480" y="9039"/>
                </a:lnTo>
                <a:lnTo>
                  <a:pt x="441" y="8976"/>
                </a:lnTo>
                <a:lnTo>
                  <a:pt x="404" y="8913"/>
                </a:lnTo>
                <a:lnTo>
                  <a:pt x="367" y="8849"/>
                </a:lnTo>
                <a:lnTo>
                  <a:pt x="333" y="8784"/>
                </a:lnTo>
                <a:lnTo>
                  <a:pt x="301" y="8717"/>
                </a:lnTo>
                <a:lnTo>
                  <a:pt x="270" y="8651"/>
                </a:lnTo>
                <a:lnTo>
                  <a:pt x="239" y="8582"/>
                </a:lnTo>
                <a:lnTo>
                  <a:pt x="211" y="8513"/>
                </a:lnTo>
                <a:lnTo>
                  <a:pt x="185" y="8444"/>
                </a:lnTo>
                <a:lnTo>
                  <a:pt x="160" y="8373"/>
                </a:lnTo>
                <a:lnTo>
                  <a:pt x="136" y="8302"/>
                </a:lnTo>
                <a:lnTo>
                  <a:pt x="116" y="8230"/>
                </a:lnTo>
                <a:lnTo>
                  <a:pt x="96" y="8157"/>
                </a:lnTo>
                <a:lnTo>
                  <a:pt x="78" y="8083"/>
                </a:lnTo>
                <a:lnTo>
                  <a:pt x="61" y="8010"/>
                </a:lnTo>
                <a:lnTo>
                  <a:pt x="47" y="7935"/>
                </a:lnTo>
                <a:lnTo>
                  <a:pt x="34" y="7860"/>
                </a:lnTo>
                <a:lnTo>
                  <a:pt x="24" y="7784"/>
                </a:lnTo>
                <a:lnTo>
                  <a:pt x="16" y="7707"/>
                </a:lnTo>
                <a:lnTo>
                  <a:pt x="8" y="7630"/>
                </a:lnTo>
                <a:lnTo>
                  <a:pt x="4" y="7552"/>
                </a:lnTo>
                <a:lnTo>
                  <a:pt x="1" y="7474"/>
                </a:lnTo>
                <a:lnTo>
                  <a:pt x="0" y="7394"/>
                </a:lnTo>
                <a:lnTo>
                  <a:pt x="0" y="3050"/>
                </a:lnTo>
                <a:lnTo>
                  <a:pt x="1" y="2971"/>
                </a:lnTo>
                <a:lnTo>
                  <a:pt x="4" y="2893"/>
                </a:lnTo>
                <a:lnTo>
                  <a:pt x="8" y="2815"/>
                </a:lnTo>
                <a:lnTo>
                  <a:pt x="16" y="2738"/>
                </a:lnTo>
                <a:lnTo>
                  <a:pt x="24" y="2661"/>
                </a:lnTo>
                <a:lnTo>
                  <a:pt x="34" y="2585"/>
                </a:lnTo>
                <a:lnTo>
                  <a:pt x="47" y="2510"/>
                </a:lnTo>
                <a:lnTo>
                  <a:pt x="61" y="2435"/>
                </a:lnTo>
                <a:lnTo>
                  <a:pt x="78" y="2361"/>
                </a:lnTo>
                <a:lnTo>
                  <a:pt x="96" y="2288"/>
                </a:lnTo>
                <a:lnTo>
                  <a:pt x="116" y="2215"/>
                </a:lnTo>
                <a:lnTo>
                  <a:pt x="136" y="2143"/>
                </a:lnTo>
                <a:lnTo>
                  <a:pt x="160" y="2072"/>
                </a:lnTo>
                <a:lnTo>
                  <a:pt x="185" y="2001"/>
                </a:lnTo>
                <a:lnTo>
                  <a:pt x="211" y="1932"/>
                </a:lnTo>
                <a:lnTo>
                  <a:pt x="239" y="1863"/>
                </a:lnTo>
                <a:lnTo>
                  <a:pt x="270" y="1795"/>
                </a:lnTo>
                <a:lnTo>
                  <a:pt x="301" y="1728"/>
                </a:lnTo>
                <a:lnTo>
                  <a:pt x="333" y="1661"/>
                </a:lnTo>
                <a:lnTo>
                  <a:pt x="367" y="1596"/>
                </a:lnTo>
                <a:lnTo>
                  <a:pt x="404" y="1532"/>
                </a:lnTo>
                <a:lnTo>
                  <a:pt x="441" y="1468"/>
                </a:lnTo>
                <a:lnTo>
                  <a:pt x="480" y="1406"/>
                </a:lnTo>
                <a:lnTo>
                  <a:pt x="521" y="1345"/>
                </a:lnTo>
                <a:lnTo>
                  <a:pt x="562" y="1284"/>
                </a:lnTo>
                <a:lnTo>
                  <a:pt x="606" y="1225"/>
                </a:lnTo>
                <a:lnTo>
                  <a:pt x="651" y="1167"/>
                </a:lnTo>
                <a:lnTo>
                  <a:pt x="696" y="1109"/>
                </a:lnTo>
                <a:lnTo>
                  <a:pt x="743" y="1054"/>
                </a:lnTo>
                <a:lnTo>
                  <a:pt x="792" y="999"/>
                </a:lnTo>
                <a:lnTo>
                  <a:pt x="842" y="946"/>
                </a:lnTo>
                <a:lnTo>
                  <a:pt x="893" y="893"/>
                </a:lnTo>
                <a:lnTo>
                  <a:pt x="945" y="842"/>
                </a:lnTo>
                <a:lnTo>
                  <a:pt x="999" y="792"/>
                </a:lnTo>
                <a:lnTo>
                  <a:pt x="1055" y="744"/>
                </a:lnTo>
                <a:lnTo>
                  <a:pt x="1110" y="696"/>
                </a:lnTo>
                <a:lnTo>
                  <a:pt x="1167" y="650"/>
                </a:lnTo>
                <a:lnTo>
                  <a:pt x="1225" y="606"/>
                </a:lnTo>
                <a:lnTo>
                  <a:pt x="1285" y="563"/>
                </a:lnTo>
                <a:lnTo>
                  <a:pt x="1345" y="520"/>
                </a:lnTo>
                <a:lnTo>
                  <a:pt x="1406" y="481"/>
                </a:lnTo>
                <a:lnTo>
                  <a:pt x="1469" y="441"/>
                </a:lnTo>
                <a:lnTo>
                  <a:pt x="1532" y="404"/>
                </a:lnTo>
                <a:lnTo>
                  <a:pt x="1597" y="368"/>
                </a:lnTo>
                <a:lnTo>
                  <a:pt x="1661" y="334"/>
                </a:lnTo>
                <a:lnTo>
                  <a:pt x="1728" y="301"/>
                </a:lnTo>
                <a:lnTo>
                  <a:pt x="1795" y="270"/>
                </a:lnTo>
                <a:lnTo>
                  <a:pt x="1863" y="239"/>
                </a:lnTo>
                <a:lnTo>
                  <a:pt x="1932" y="211"/>
                </a:lnTo>
                <a:lnTo>
                  <a:pt x="2002" y="185"/>
                </a:lnTo>
                <a:lnTo>
                  <a:pt x="2073" y="160"/>
                </a:lnTo>
                <a:lnTo>
                  <a:pt x="2143" y="137"/>
                </a:lnTo>
                <a:lnTo>
                  <a:pt x="2215" y="116"/>
                </a:lnTo>
                <a:lnTo>
                  <a:pt x="2288" y="96"/>
                </a:lnTo>
                <a:lnTo>
                  <a:pt x="2362" y="78"/>
                </a:lnTo>
                <a:lnTo>
                  <a:pt x="2436" y="61"/>
                </a:lnTo>
                <a:lnTo>
                  <a:pt x="2511" y="48"/>
                </a:lnTo>
                <a:lnTo>
                  <a:pt x="2586" y="35"/>
                </a:lnTo>
                <a:lnTo>
                  <a:pt x="2662" y="24"/>
                </a:lnTo>
                <a:lnTo>
                  <a:pt x="2739" y="16"/>
                </a:lnTo>
                <a:lnTo>
                  <a:pt x="2816" y="8"/>
                </a:lnTo>
                <a:lnTo>
                  <a:pt x="2894" y="4"/>
                </a:lnTo>
                <a:lnTo>
                  <a:pt x="2972" y="1"/>
                </a:lnTo>
                <a:lnTo>
                  <a:pt x="3051" y="0"/>
                </a:lnTo>
                <a:lnTo>
                  <a:pt x="25929" y="0"/>
                </a:lnTo>
                <a:lnTo>
                  <a:pt x="26007" y="1"/>
                </a:lnTo>
                <a:lnTo>
                  <a:pt x="26086" y="4"/>
                </a:lnTo>
                <a:lnTo>
                  <a:pt x="26163" y="8"/>
                </a:lnTo>
                <a:lnTo>
                  <a:pt x="26240" y="16"/>
                </a:lnTo>
                <a:lnTo>
                  <a:pt x="26317" y="24"/>
                </a:lnTo>
                <a:lnTo>
                  <a:pt x="26393" y="35"/>
                </a:lnTo>
                <a:lnTo>
                  <a:pt x="26469" y="48"/>
                </a:lnTo>
                <a:lnTo>
                  <a:pt x="26543" y="61"/>
                </a:lnTo>
                <a:lnTo>
                  <a:pt x="26618" y="78"/>
                </a:lnTo>
                <a:lnTo>
                  <a:pt x="26691" y="96"/>
                </a:lnTo>
                <a:lnTo>
                  <a:pt x="26764" y="116"/>
                </a:lnTo>
                <a:lnTo>
                  <a:pt x="26836" y="137"/>
                </a:lnTo>
                <a:lnTo>
                  <a:pt x="26908" y="160"/>
                </a:lnTo>
                <a:lnTo>
                  <a:pt x="26977" y="185"/>
                </a:lnTo>
                <a:lnTo>
                  <a:pt x="27047" y="211"/>
                </a:lnTo>
                <a:lnTo>
                  <a:pt x="27117" y="239"/>
                </a:lnTo>
                <a:lnTo>
                  <a:pt x="27185" y="270"/>
                </a:lnTo>
                <a:lnTo>
                  <a:pt x="27251" y="301"/>
                </a:lnTo>
                <a:lnTo>
                  <a:pt x="27318" y="334"/>
                </a:lnTo>
                <a:lnTo>
                  <a:pt x="27383" y="368"/>
                </a:lnTo>
                <a:lnTo>
                  <a:pt x="27448" y="404"/>
                </a:lnTo>
                <a:lnTo>
                  <a:pt x="27510" y="441"/>
                </a:lnTo>
                <a:lnTo>
                  <a:pt x="27573" y="481"/>
                </a:lnTo>
                <a:lnTo>
                  <a:pt x="27634" y="520"/>
                </a:lnTo>
                <a:lnTo>
                  <a:pt x="27695" y="563"/>
                </a:lnTo>
                <a:lnTo>
                  <a:pt x="27754" y="606"/>
                </a:lnTo>
                <a:lnTo>
                  <a:pt x="27812" y="650"/>
                </a:lnTo>
                <a:lnTo>
                  <a:pt x="27870" y="696"/>
                </a:lnTo>
                <a:lnTo>
                  <a:pt x="27926" y="744"/>
                </a:lnTo>
                <a:lnTo>
                  <a:pt x="27980" y="792"/>
                </a:lnTo>
                <a:lnTo>
                  <a:pt x="28034" y="842"/>
                </a:lnTo>
                <a:lnTo>
                  <a:pt x="28086" y="893"/>
                </a:lnTo>
                <a:lnTo>
                  <a:pt x="28137" y="946"/>
                </a:lnTo>
                <a:lnTo>
                  <a:pt x="28187" y="999"/>
                </a:lnTo>
                <a:lnTo>
                  <a:pt x="28236" y="1054"/>
                </a:lnTo>
                <a:lnTo>
                  <a:pt x="28283" y="1109"/>
                </a:lnTo>
                <a:lnTo>
                  <a:pt x="28330" y="1167"/>
                </a:lnTo>
                <a:lnTo>
                  <a:pt x="28373" y="1225"/>
                </a:lnTo>
                <a:lnTo>
                  <a:pt x="28417" y="1284"/>
                </a:lnTo>
                <a:lnTo>
                  <a:pt x="28459" y="1345"/>
                </a:lnTo>
                <a:lnTo>
                  <a:pt x="28499" y="1406"/>
                </a:lnTo>
                <a:lnTo>
                  <a:pt x="28538" y="1468"/>
                </a:lnTo>
                <a:lnTo>
                  <a:pt x="28575" y="1532"/>
                </a:lnTo>
                <a:lnTo>
                  <a:pt x="28612" y="1596"/>
                </a:lnTo>
                <a:lnTo>
                  <a:pt x="28646" y="1661"/>
                </a:lnTo>
                <a:lnTo>
                  <a:pt x="28680" y="1728"/>
                </a:lnTo>
                <a:lnTo>
                  <a:pt x="28711" y="1795"/>
                </a:lnTo>
                <a:lnTo>
                  <a:pt x="28740" y="1863"/>
                </a:lnTo>
                <a:lnTo>
                  <a:pt x="28768" y="1932"/>
                </a:lnTo>
                <a:lnTo>
                  <a:pt x="28795" y="2001"/>
                </a:lnTo>
                <a:lnTo>
                  <a:pt x="28820" y="2072"/>
                </a:lnTo>
                <a:lnTo>
                  <a:pt x="28843" y="2143"/>
                </a:lnTo>
                <a:lnTo>
                  <a:pt x="28865" y="2215"/>
                </a:lnTo>
                <a:lnTo>
                  <a:pt x="28884" y="2288"/>
                </a:lnTo>
                <a:lnTo>
                  <a:pt x="28902" y="2361"/>
                </a:lnTo>
                <a:lnTo>
                  <a:pt x="28918" y="2435"/>
                </a:lnTo>
                <a:lnTo>
                  <a:pt x="28933" y="2510"/>
                </a:lnTo>
                <a:lnTo>
                  <a:pt x="28945" y="2585"/>
                </a:lnTo>
                <a:lnTo>
                  <a:pt x="28955" y="2661"/>
                </a:lnTo>
                <a:lnTo>
                  <a:pt x="28965" y="2738"/>
                </a:lnTo>
                <a:lnTo>
                  <a:pt x="28971" y="2815"/>
                </a:lnTo>
                <a:lnTo>
                  <a:pt x="28976" y="2893"/>
                </a:lnTo>
                <a:lnTo>
                  <a:pt x="28979" y="2971"/>
                </a:lnTo>
                <a:lnTo>
                  <a:pt x="28980" y="3050"/>
                </a:lnTo>
                <a:lnTo>
                  <a:pt x="28980" y="5222"/>
                </a:lnTo>
                <a:lnTo>
                  <a:pt x="28979" y="5273"/>
                </a:lnTo>
                <a:lnTo>
                  <a:pt x="28978" y="5323"/>
                </a:lnTo>
                <a:lnTo>
                  <a:pt x="28974" y="5373"/>
                </a:lnTo>
                <a:lnTo>
                  <a:pt x="28969" y="5422"/>
                </a:lnTo>
                <a:lnTo>
                  <a:pt x="28965" y="5447"/>
                </a:lnTo>
                <a:lnTo>
                  <a:pt x="28961" y="5471"/>
                </a:lnTo>
                <a:lnTo>
                  <a:pt x="28955" y="5495"/>
                </a:lnTo>
                <a:lnTo>
                  <a:pt x="28950" y="5518"/>
                </a:lnTo>
                <a:lnTo>
                  <a:pt x="28943" y="5542"/>
                </a:lnTo>
                <a:lnTo>
                  <a:pt x="28936" y="5565"/>
                </a:lnTo>
                <a:lnTo>
                  <a:pt x="28927" y="5588"/>
                </a:lnTo>
                <a:lnTo>
                  <a:pt x="28918" y="5610"/>
                </a:lnTo>
                <a:lnTo>
                  <a:pt x="28825" y="5605"/>
                </a:lnTo>
                <a:lnTo>
                  <a:pt x="28733" y="5603"/>
                </a:lnTo>
                <a:lnTo>
                  <a:pt x="28640" y="5603"/>
                </a:lnTo>
                <a:lnTo>
                  <a:pt x="28548" y="5605"/>
                </a:lnTo>
                <a:lnTo>
                  <a:pt x="28456" y="5610"/>
                </a:lnTo>
                <a:lnTo>
                  <a:pt x="28364" y="5617"/>
                </a:lnTo>
                <a:lnTo>
                  <a:pt x="28274" y="5625"/>
                </a:lnTo>
                <a:lnTo>
                  <a:pt x="28183" y="5637"/>
                </a:lnTo>
                <a:lnTo>
                  <a:pt x="28092" y="5649"/>
                </a:lnTo>
                <a:lnTo>
                  <a:pt x="28003" y="5665"/>
                </a:lnTo>
                <a:lnTo>
                  <a:pt x="27913" y="5682"/>
                </a:lnTo>
                <a:lnTo>
                  <a:pt x="27825" y="5702"/>
                </a:lnTo>
                <a:lnTo>
                  <a:pt x="27737" y="5725"/>
                </a:lnTo>
                <a:lnTo>
                  <a:pt x="27650" y="5749"/>
                </a:lnTo>
                <a:lnTo>
                  <a:pt x="27564" y="5776"/>
                </a:lnTo>
                <a:lnTo>
                  <a:pt x="27478" y="5805"/>
                </a:lnTo>
                <a:lnTo>
                  <a:pt x="27437" y="5821"/>
                </a:lnTo>
                <a:lnTo>
                  <a:pt x="27394" y="5836"/>
                </a:lnTo>
                <a:lnTo>
                  <a:pt x="27352" y="5853"/>
                </a:lnTo>
                <a:lnTo>
                  <a:pt x="27311" y="5870"/>
                </a:lnTo>
                <a:lnTo>
                  <a:pt x="27269" y="5887"/>
                </a:lnTo>
                <a:lnTo>
                  <a:pt x="27228" y="5906"/>
                </a:lnTo>
                <a:lnTo>
                  <a:pt x="27187" y="5925"/>
                </a:lnTo>
                <a:lnTo>
                  <a:pt x="27147" y="5945"/>
                </a:lnTo>
                <a:lnTo>
                  <a:pt x="27107" y="5964"/>
                </a:lnTo>
                <a:lnTo>
                  <a:pt x="27066" y="5985"/>
                </a:lnTo>
                <a:lnTo>
                  <a:pt x="27026" y="6007"/>
                </a:lnTo>
                <a:lnTo>
                  <a:pt x="26988" y="6029"/>
                </a:lnTo>
                <a:lnTo>
                  <a:pt x="26948" y="6051"/>
                </a:lnTo>
                <a:lnTo>
                  <a:pt x="26910" y="6075"/>
                </a:lnTo>
                <a:lnTo>
                  <a:pt x="26871" y="6098"/>
                </a:lnTo>
                <a:lnTo>
                  <a:pt x="26833" y="6123"/>
                </a:lnTo>
                <a:lnTo>
                  <a:pt x="26795" y="6148"/>
                </a:lnTo>
                <a:lnTo>
                  <a:pt x="26758" y="6173"/>
                </a:lnTo>
                <a:lnTo>
                  <a:pt x="26721" y="6199"/>
                </a:lnTo>
                <a:lnTo>
                  <a:pt x="26684" y="6226"/>
                </a:lnTo>
                <a:lnTo>
                  <a:pt x="26648" y="6253"/>
                </a:lnTo>
                <a:lnTo>
                  <a:pt x="26612" y="6281"/>
                </a:lnTo>
                <a:lnTo>
                  <a:pt x="26577" y="6309"/>
                </a:lnTo>
                <a:lnTo>
                  <a:pt x="26541" y="6338"/>
                </a:lnTo>
                <a:lnTo>
                  <a:pt x="26507" y="6368"/>
                </a:lnTo>
                <a:lnTo>
                  <a:pt x="26473" y="6398"/>
                </a:lnTo>
                <a:lnTo>
                  <a:pt x="26438" y="6430"/>
                </a:lnTo>
                <a:lnTo>
                  <a:pt x="26405" y="6462"/>
                </a:lnTo>
                <a:lnTo>
                  <a:pt x="26372" y="6494"/>
                </a:lnTo>
                <a:lnTo>
                  <a:pt x="26339" y="6526"/>
                </a:lnTo>
                <a:lnTo>
                  <a:pt x="26307" y="6560"/>
                </a:lnTo>
                <a:lnTo>
                  <a:pt x="26275" y="6594"/>
                </a:lnTo>
                <a:lnTo>
                  <a:pt x="26232" y="6643"/>
                </a:lnTo>
                <a:lnTo>
                  <a:pt x="26191" y="6694"/>
                </a:lnTo>
                <a:lnTo>
                  <a:pt x="26152" y="6744"/>
                </a:lnTo>
                <a:lnTo>
                  <a:pt x="26113" y="6796"/>
                </a:lnTo>
                <a:lnTo>
                  <a:pt x="26076" y="6848"/>
                </a:lnTo>
                <a:lnTo>
                  <a:pt x="26041" y="6901"/>
                </a:lnTo>
                <a:lnTo>
                  <a:pt x="26006" y="6954"/>
                </a:lnTo>
                <a:lnTo>
                  <a:pt x="25973" y="7008"/>
                </a:lnTo>
                <a:lnTo>
                  <a:pt x="25942" y="7063"/>
                </a:lnTo>
                <a:lnTo>
                  <a:pt x="25911" y="7119"/>
                </a:lnTo>
                <a:lnTo>
                  <a:pt x="25882" y="7174"/>
                </a:lnTo>
                <a:lnTo>
                  <a:pt x="25855" y="7231"/>
                </a:lnTo>
                <a:lnTo>
                  <a:pt x="25829" y="7287"/>
                </a:lnTo>
                <a:lnTo>
                  <a:pt x="25804" y="7344"/>
                </a:lnTo>
                <a:lnTo>
                  <a:pt x="25780" y="7403"/>
                </a:lnTo>
                <a:lnTo>
                  <a:pt x="25758" y="7461"/>
                </a:lnTo>
                <a:lnTo>
                  <a:pt x="25738" y="7519"/>
                </a:lnTo>
                <a:lnTo>
                  <a:pt x="25719" y="7578"/>
                </a:lnTo>
                <a:lnTo>
                  <a:pt x="25701" y="7637"/>
                </a:lnTo>
                <a:lnTo>
                  <a:pt x="25684" y="7697"/>
                </a:lnTo>
                <a:lnTo>
                  <a:pt x="25669" y="7757"/>
                </a:lnTo>
                <a:lnTo>
                  <a:pt x="25655" y="7817"/>
                </a:lnTo>
                <a:lnTo>
                  <a:pt x="25643" y="7877"/>
                </a:lnTo>
                <a:lnTo>
                  <a:pt x="25631" y="7938"/>
                </a:lnTo>
                <a:lnTo>
                  <a:pt x="25622" y="7998"/>
                </a:lnTo>
                <a:lnTo>
                  <a:pt x="25614" y="8058"/>
                </a:lnTo>
                <a:lnTo>
                  <a:pt x="25606" y="8120"/>
                </a:lnTo>
                <a:lnTo>
                  <a:pt x="25601" y="8180"/>
                </a:lnTo>
                <a:lnTo>
                  <a:pt x="25597" y="8242"/>
                </a:lnTo>
                <a:lnTo>
                  <a:pt x="25595" y="8303"/>
                </a:lnTo>
                <a:lnTo>
                  <a:pt x="25593" y="8363"/>
                </a:lnTo>
                <a:lnTo>
                  <a:pt x="25593" y="8425"/>
                </a:lnTo>
                <a:lnTo>
                  <a:pt x="25595" y="8486"/>
                </a:lnTo>
                <a:lnTo>
                  <a:pt x="25597" y="8547"/>
                </a:lnTo>
                <a:lnTo>
                  <a:pt x="25601" y="8608"/>
                </a:lnTo>
                <a:lnTo>
                  <a:pt x="25607" y="8668"/>
                </a:lnTo>
                <a:lnTo>
                  <a:pt x="25614" y="8729"/>
                </a:lnTo>
                <a:lnTo>
                  <a:pt x="25622" y="8789"/>
                </a:lnTo>
                <a:lnTo>
                  <a:pt x="25632" y="8849"/>
                </a:lnTo>
                <a:lnTo>
                  <a:pt x="25644" y="8910"/>
                </a:lnTo>
                <a:lnTo>
                  <a:pt x="25656" y="8969"/>
                </a:lnTo>
                <a:lnTo>
                  <a:pt x="25670" y="9028"/>
                </a:lnTo>
                <a:lnTo>
                  <a:pt x="25686" y="9088"/>
                </a:lnTo>
                <a:lnTo>
                  <a:pt x="25702" y="9146"/>
                </a:lnTo>
                <a:lnTo>
                  <a:pt x="25721" y="9204"/>
                </a:lnTo>
                <a:lnTo>
                  <a:pt x="25740" y="9263"/>
                </a:lnTo>
                <a:lnTo>
                  <a:pt x="25762" y="9320"/>
                </a:lnTo>
                <a:lnTo>
                  <a:pt x="25783" y="9377"/>
                </a:lnTo>
                <a:lnTo>
                  <a:pt x="25807" y="9434"/>
                </a:lnTo>
                <a:lnTo>
                  <a:pt x="25832" y="9490"/>
                </a:lnTo>
                <a:lnTo>
                  <a:pt x="25859" y="9546"/>
                </a:lnTo>
                <a:lnTo>
                  <a:pt x="25888" y="9601"/>
                </a:lnTo>
                <a:lnTo>
                  <a:pt x="25917" y="9655"/>
                </a:lnTo>
                <a:lnTo>
                  <a:pt x="25948" y="9709"/>
                </a:lnTo>
                <a:lnTo>
                  <a:pt x="25980" y="9762"/>
                </a:lnTo>
                <a:lnTo>
                  <a:pt x="26015" y="9815"/>
                </a:lnTo>
                <a:lnTo>
                  <a:pt x="26050" y="9867"/>
                </a:lnTo>
                <a:lnTo>
                  <a:pt x="26086" y="9918"/>
                </a:lnTo>
                <a:lnTo>
                  <a:pt x="26124" y="9969"/>
                </a:lnTo>
                <a:lnTo>
                  <a:pt x="26163" y="10018"/>
                </a:lnTo>
                <a:lnTo>
                  <a:pt x="26205" y="10067"/>
                </a:lnTo>
                <a:lnTo>
                  <a:pt x="26247" y="10116"/>
                </a:lnTo>
                <a:lnTo>
                  <a:pt x="26290" y="10163"/>
                </a:lnTo>
                <a:lnTo>
                  <a:pt x="26336" y="10210"/>
                </a:lnTo>
                <a:lnTo>
                  <a:pt x="26383" y="10254"/>
                </a:lnTo>
                <a:lnTo>
                  <a:pt x="26430" y="10298"/>
                </a:lnTo>
                <a:lnTo>
                  <a:pt x="26479" y="10340"/>
                </a:lnTo>
                <a:lnTo>
                  <a:pt x="26528" y="10380"/>
                </a:lnTo>
                <a:lnTo>
                  <a:pt x="26579" y="10419"/>
                </a:lnTo>
                <a:lnTo>
                  <a:pt x="26630" y="10456"/>
                </a:lnTo>
                <a:lnTo>
                  <a:pt x="26682" y="10492"/>
                </a:lnTo>
                <a:lnTo>
                  <a:pt x="26735" y="10525"/>
                </a:lnTo>
                <a:lnTo>
                  <a:pt x="26788" y="10557"/>
                </a:lnTo>
                <a:lnTo>
                  <a:pt x="26843" y="10588"/>
                </a:lnTo>
                <a:lnTo>
                  <a:pt x="26897" y="10618"/>
                </a:lnTo>
                <a:lnTo>
                  <a:pt x="26954" y="10645"/>
                </a:lnTo>
                <a:lnTo>
                  <a:pt x="27010" y="10671"/>
                </a:lnTo>
                <a:lnTo>
                  <a:pt x="27067" y="10695"/>
                </a:lnTo>
                <a:lnTo>
                  <a:pt x="27124" y="10718"/>
                </a:lnTo>
                <a:lnTo>
                  <a:pt x="27182" y="10738"/>
                </a:lnTo>
                <a:lnTo>
                  <a:pt x="27240" y="10758"/>
                </a:lnTo>
                <a:lnTo>
                  <a:pt x="27298" y="10776"/>
                </a:lnTo>
                <a:lnTo>
                  <a:pt x="27357" y="10792"/>
                </a:lnTo>
                <a:lnTo>
                  <a:pt x="27417" y="10807"/>
                </a:lnTo>
                <a:lnTo>
                  <a:pt x="27476" y="10821"/>
                </a:lnTo>
                <a:lnTo>
                  <a:pt x="27535" y="10832"/>
                </a:lnTo>
                <a:lnTo>
                  <a:pt x="27596" y="10841"/>
                </a:lnTo>
                <a:lnTo>
                  <a:pt x="27655" y="10850"/>
                </a:lnTo>
                <a:lnTo>
                  <a:pt x="27716" y="10857"/>
                </a:lnTo>
                <a:lnTo>
                  <a:pt x="27776" y="10862"/>
                </a:lnTo>
                <a:lnTo>
                  <a:pt x="27836" y="10865"/>
                </a:lnTo>
                <a:lnTo>
                  <a:pt x="27897" y="10867"/>
                </a:lnTo>
                <a:lnTo>
                  <a:pt x="27956" y="10868"/>
                </a:lnTo>
                <a:lnTo>
                  <a:pt x="28016" y="10867"/>
                </a:lnTo>
                <a:lnTo>
                  <a:pt x="28077" y="10864"/>
                </a:lnTo>
                <a:lnTo>
                  <a:pt x="28136" y="10860"/>
                </a:lnTo>
                <a:lnTo>
                  <a:pt x="28195" y="10854"/>
                </a:lnTo>
                <a:lnTo>
                  <a:pt x="28255" y="10847"/>
                </a:lnTo>
                <a:lnTo>
                  <a:pt x="28314" y="10838"/>
                </a:lnTo>
                <a:lnTo>
                  <a:pt x="28372" y="10828"/>
                </a:lnTo>
                <a:lnTo>
                  <a:pt x="28431" y="10815"/>
                </a:lnTo>
                <a:lnTo>
                  <a:pt x="28488" y="10802"/>
                </a:lnTo>
                <a:lnTo>
                  <a:pt x="28545" y="10786"/>
                </a:lnTo>
                <a:lnTo>
                  <a:pt x="28603" y="10770"/>
                </a:lnTo>
                <a:lnTo>
                  <a:pt x="28659" y="10752"/>
                </a:lnTo>
                <a:lnTo>
                  <a:pt x="28714" y="10732"/>
                </a:lnTo>
                <a:lnTo>
                  <a:pt x="28769" y="10710"/>
                </a:lnTo>
                <a:lnTo>
                  <a:pt x="28823" y="10687"/>
                </a:lnTo>
                <a:lnTo>
                  <a:pt x="28877" y="10662"/>
                </a:lnTo>
                <a:lnTo>
                  <a:pt x="28930" y="10636"/>
                </a:lnTo>
                <a:lnTo>
                  <a:pt x="28983" y="10609"/>
                </a:lnTo>
                <a:lnTo>
                  <a:pt x="29034" y="10580"/>
                </a:lnTo>
                <a:lnTo>
                  <a:pt x="29083" y="10549"/>
                </a:lnTo>
                <a:lnTo>
                  <a:pt x="29133" y="10517"/>
                </a:lnTo>
                <a:lnTo>
                  <a:pt x="29181" y="10482"/>
                </a:lnTo>
                <a:lnTo>
                  <a:pt x="29229" y="10447"/>
                </a:lnTo>
                <a:lnTo>
                  <a:pt x="29276" y="10411"/>
                </a:lnTo>
                <a:lnTo>
                  <a:pt x="29321" y="10372"/>
                </a:lnTo>
                <a:lnTo>
                  <a:pt x="29366" y="10332"/>
                </a:lnTo>
                <a:lnTo>
                  <a:pt x="29408" y="10291"/>
                </a:lnTo>
                <a:lnTo>
                  <a:pt x="29450" y="10247"/>
                </a:lnTo>
                <a:lnTo>
                  <a:pt x="29491" y="10202"/>
                </a:lnTo>
                <a:lnTo>
                  <a:pt x="29530" y="10157"/>
                </a:lnTo>
                <a:lnTo>
                  <a:pt x="29569" y="10109"/>
                </a:lnTo>
                <a:lnTo>
                  <a:pt x="29605" y="10060"/>
                </a:lnTo>
                <a:lnTo>
                  <a:pt x="29640" y="10009"/>
                </a:lnTo>
                <a:lnTo>
                  <a:pt x="29674" y="9957"/>
                </a:lnTo>
                <a:lnTo>
                  <a:pt x="29707" y="9903"/>
                </a:lnTo>
                <a:lnTo>
                  <a:pt x="29727" y="9868"/>
                </a:lnTo>
                <a:lnTo>
                  <a:pt x="29746" y="9833"/>
                </a:lnTo>
                <a:lnTo>
                  <a:pt x="29764" y="9798"/>
                </a:lnTo>
                <a:lnTo>
                  <a:pt x="29783" y="9761"/>
                </a:lnTo>
                <a:lnTo>
                  <a:pt x="29800" y="9726"/>
                </a:lnTo>
                <a:lnTo>
                  <a:pt x="29817" y="9688"/>
                </a:lnTo>
                <a:lnTo>
                  <a:pt x="29833" y="9652"/>
                </a:lnTo>
                <a:lnTo>
                  <a:pt x="29850" y="9614"/>
                </a:lnTo>
                <a:lnTo>
                  <a:pt x="29864" y="9577"/>
                </a:lnTo>
                <a:lnTo>
                  <a:pt x="29879" y="9538"/>
                </a:lnTo>
                <a:lnTo>
                  <a:pt x="29893" y="9501"/>
                </a:lnTo>
                <a:lnTo>
                  <a:pt x="29906" y="9462"/>
                </a:lnTo>
                <a:lnTo>
                  <a:pt x="29918" y="9424"/>
                </a:lnTo>
                <a:lnTo>
                  <a:pt x="29931" y="9384"/>
                </a:lnTo>
                <a:lnTo>
                  <a:pt x="29942" y="9346"/>
                </a:lnTo>
                <a:lnTo>
                  <a:pt x="29953" y="9306"/>
                </a:lnTo>
                <a:lnTo>
                  <a:pt x="29962" y="9267"/>
                </a:lnTo>
                <a:lnTo>
                  <a:pt x="29971" y="9227"/>
                </a:lnTo>
                <a:lnTo>
                  <a:pt x="29980" y="9188"/>
                </a:lnTo>
                <a:lnTo>
                  <a:pt x="29988" y="9147"/>
                </a:lnTo>
                <a:lnTo>
                  <a:pt x="29994" y="9108"/>
                </a:lnTo>
                <a:lnTo>
                  <a:pt x="30001" y="9068"/>
                </a:lnTo>
                <a:lnTo>
                  <a:pt x="30006" y="9027"/>
                </a:lnTo>
                <a:lnTo>
                  <a:pt x="30011" y="8988"/>
                </a:lnTo>
                <a:lnTo>
                  <a:pt x="30015" y="8947"/>
                </a:lnTo>
                <a:lnTo>
                  <a:pt x="30018" y="8908"/>
                </a:lnTo>
                <a:lnTo>
                  <a:pt x="30020" y="8867"/>
                </a:lnTo>
                <a:lnTo>
                  <a:pt x="30021" y="8827"/>
                </a:lnTo>
                <a:lnTo>
                  <a:pt x="30023" y="8787"/>
                </a:lnTo>
                <a:lnTo>
                  <a:pt x="30023" y="8747"/>
                </a:lnTo>
                <a:lnTo>
                  <a:pt x="30021" y="8707"/>
                </a:lnTo>
                <a:lnTo>
                  <a:pt x="30019" y="8667"/>
                </a:lnTo>
                <a:lnTo>
                  <a:pt x="30017" y="8628"/>
                </a:lnTo>
                <a:lnTo>
                  <a:pt x="30013" y="8588"/>
                </a:lnTo>
                <a:lnTo>
                  <a:pt x="30009" y="8549"/>
                </a:lnTo>
                <a:lnTo>
                  <a:pt x="30004" y="8509"/>
                </a:lnTo>
                <a:lnTo>
                  <a:pt x="29998" y="8471"/>
                </a:lnTo>
                <a:lnTo>
                  <a:pt x="29990" y="8432"/>
                </a:lnTo>
                <a:lnTo>
                  <a:pt x="29982" y="8394"/>
                </a:lnTo>
                <a:lnTo>
                  <a:pt x="29974" y="8355"/>
                </a:lnTo>
                <a:lnTo>
                  <a:pt x="29963" y="8317"/>
                </a:lnTo>
                <a:lnTo>
                  <a:pt x="29953" y="8279"/>
                </a:lnTo>
                <a:lnTo>
                  <a:pt x="29941" y="8242"/>
                </a:lnTo>
                <a:lnTo>
                  <a:pt x="29928" y="8204"/>
                </a:lnTo>
                <a:lnTo>
                  <a:pt x="29914" y="8168"/>
                </a:lnTo>
                <a:lnTo>
                  <a:pt x="29900" y="8130"/>
                </a:lnTo>
                <a:lnTo>
                  <a:pt x="29884" y="8095"/>
                </a:lnTo>
                <a:lnTo>
                  <a:pt x="29867" y="8058"/>
                </a:lnTo>
                <a:lnTo>
                  <a:pt x="29850" y="8023"/>
                </a:lnTo>
                <a:lnTo>
                  <a:pt x="29831" y="7989"/>
                </a:lnTo>
                <a:lnTo>
                  <a:pt x="29811" y="7954"/>
                </a:lnTo>
                <a:lnTo>
                  <a:pt x="29790" y="7920"/>
                </a:lnTo>
                <a:lnTo>
                  <a:pt x="29767" y="7887"/>
                </a:lnTo>
                <a:lnTo>
                  <a:pt x="29745" y="7853"/>
                </a:lnTo>
                <a:lnTo>
                  <a:pt x="29721" y="7821"/>
                </a:lnTo>
                <a:lnTo>
                  <a:pt x="29696" y="7789"/>
                </a:lnTo>
                <a:lnTo>
                  <a:pt x="29670" y="7758"/>
                </a:lnTo>
                <a:lnTo>
                  <a:pt x="29643" y="7726"/>
                </a:lnTo>
                <a:lnTo>
                  <a:pt x="29613" y="7696"/>
                </a:lnTo>
                <a:lnTo>
                  <a:pt x="29584" y="7666"/>
                </a:lnTo>
                <a:lnTo>
                  <a:pt x="29553" y="7637"/>
                </a:lnTo>
                <a:lnTo>
                  <a:pt x="29522" y="7609"/>
                </a:lnTo>
                <a:lnTo>
                  <a:pt x="29488" y="7581"/>
                </a:lnTo>
                <a:lnTo>
                  <a:pt x="29454" y="7554"/>
                </a:lnTo>
                <a:lnTo>
                  <a:pt x="29417" y="7517"/>
                </a:lnTo>
                <a:lnTo>
                  <a:pt x="29384" y="7487"/>
                </a:lnTo>
                <a:lnTo>
                  <a:pt x="29355" y="7461"/>
                </a:lnTo>
                <a:lnTo>
                  <a:pt x="29331" y="7439"/>
                </a:lnTo>
                <a:lnTo>
                  <a:pt x="29297" y="7412"/>
                </a:lnTo>
                <a:lnTo>
                  <a:pt x="29285" y="7403"/>
                </a:lnTo>
                <a:close/>
              </a:path>
            </a:pathLst>
          </a:custGeom>
          <a:solidFill>
            <a:srgbClr val="47BAB8"/>
          </a:solidFill>
          <a:ln w="38100">
            <a:solidFill>
              <a:schemeClr val="bg1"/>
            </a:solidFill>
          </a:ln>
          <a:effectLst>
            <a:outerShdw blurRad="57150" dist="19050" dir="5400000" algn="ctr" rotWithShape="0">
              <a:srgbClr val="000000">
                <a:alpha val="63000"/>
              </a:srgbClr>
            </a:outerShdw>
          </a:effectLst>
        </p:spPr>
        <p:txBody>
          <a:bodyPr rIns="378000" anchor="ctr">
            <a:normAutofit/>
          </a:bodyPr>
          <a:lstStyle/>
          <a:p>
            <a:pPr algn="ctr" defTabSz="1371600">
              <a:defRPr/>
            </a:pPr>
            <a:r>
              <a:rPr lang="en-US" altLang="zh-CN" sz="3000" kern="0">
                <a:solidFill>
                  <a:srgbClr val="FFFFFF"/>
                </a:solidFill>
                <a:latin typeface="#9Slide03 AllRoundGothic" panose="020B0703020202020104" pitchFamily="34" charset="0"/>
                <a:ea typeface="微软雅黑"/>
                <a:cs typeface="+mn-ea"/>
                <a:sym typeface="+mn-lt"/>
              </a:rPr>
              <a:t>Câu 25</a:t>
            </a:r>
            <a:endParaRPr lang="zh-CN" altLang="en-US" sz="3000" kern="0" dirty="0">
              <a:solidFill>
                <a:srgbClr val="FFFFFF"/>
              </a:solidFill>
              <a:latin typeface="#9Slide03 AllRoundGothic" panose="020B0703020202020104" pitchFamily="34" charset="0"/>
              <a:ea typeface="微软雅黑"/>
              <a:cs typeface="+mn-ea"/>
              <a:sym typeface="+mn-lt"/>
            </a:endParaRPr>
          </a:p>
        </p:txBody>
      </p:sp>
      <p:sp>
        <p:nvSpPr>
          <p:cNvPr id="12" name="MH_Text_1" descr="n23 Fb Tran Manh Tung">
            <a:extLst>
              <a:ext uri="{FF2B5EF4-FFF2-40B4-BE49-F238E27FC236}">
                <a16:creationId xmlns:a16="http://schemas.microsoft.com/office/drawing/2014/main" id="{CED61294-3669-2692-0492-A71E56B9084C}"/>
              </a:ext>
            </a:extLst>
          </p:cNvPr>
          <p:cNvSpPr txBox="1">
            <a:spLocks noChangeArrowheads="1"/>
          </p:cNvSpPr>
          <p:nvPr>
            <p:custDataLst>
              <p:tags r:id="rId7"/>
            </p:custDataLst>
          </p:nvPr>
        </p:nvSpPr>
        <p:spPr bwMode="auto">
          <a:xfrm>
            <a:off x="8337224" y="2920217"/>
            <a:ext cx="5988376" cy="1381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just" defTabSz="1828755"/>
            <a:r>
              <a:rPr lang="en-US" sz="2800"/>
              <a:t>Các thiết bị điện tử có vai trò gì trong cuộc cách mạng công nghiêp 4.0? (các ứng dụng của các thiết bị điện tử trong các ngành nghề)</a:t>
            </a:r>
            <a:endParaRPr lang="zh-CN" altLang="en-US" sz="2800" kern="0" dirty="0">
              <a:solidFill>
                <a:prstClr val="black">
                  <a:lumMod val="75000"/>
                  <a:lumOff val="25000"/>
                </a:prstClr>
              </a:solidFill>
              <a:ea typeface="微软雅黑"/>
              <a:cs typeface="Calibri" panose="020F0502020204030204" pitchFamily="34" charset="0"/>
              <a:sym typeface="+mn-lt"/>
            </a:endParaRPr>
          </a:p>
        </p:txBody>
      </p:sp>
      <p:sp>
        <p:nvSpPr>
          <p:cNvPr id="13" name="MH_SubTitle_1" descr="n23 Fb Tran Manh Tung">
            <a:extLst>
              <a:ext uri="{FF2B5EF4-FFF2-40B4-BE49-F238E27FC236}">
                <a16:creationId xmlns:a16="http://schemas.microsoft.com/office/drawing/2014/main" id="{483DBBED-2FA8-0D6A-4809-6A8CF4B4C90F}"/>
              </a:ext>
            </a:extLst>
          </p:cNvPr>
          <p:cNvSpPr>
            <a:spLocks/>
          </p:cNvSpPr>
          <p:nvPr>
            <p:custDataLst>
              <p:tags r:id="rId8"/>
            </p:custDataLst>
          </p:nvPr>
        </p:nvSpPr>
        <p:spPr bwMode="auto">
          <a:xfrm>
            <a:off x="10371292" y="5345651"/>
            <a:ext cx="1920240" cy="640080"/>
          </a:xfrm>
          <a:custGeom>
            <a:avLst/>
            <a:gdLst>
              <a:gd name="T0" fmla="*/ 2147483646 w 30720"/>
              <a:gd name="T1" fmla="*/ 2147483646 h 11496"/>
              <a:gd name="T2" fmla="*/ 2147483646 w 30720"/>
              <a:gd name="T3" fmla="*/ 2147483646 h 11496"/>
              <a:gd name="T4" fmla="*/ 2147483646 w 30720"/>
              <a:gd name="T5" fmla="*/ 2147483646 h 11496"/>
              <a:gd name="T6" fmla="*/ 2147483646 w 30720"/>
              <a:gd name="T7" fmla="*/ 2147483646 h 11496"/>
              <a:gd name="T8" fmla="*/ 2147483646 w 30720"/>
              <a:gd name="T9" fmla="*/ 2147483646 h 11496"/>
              <a:gd name="T10" fmla="*/ 2147483646 w 30720"/>
              <a:gd name="T11" fmla="*/ 2147483646 h 11496"/>
              <a:gd name="T12" fmla="*/ 2147483646 w 30720"/>
              <a:gd name="T13" fmla="*/ 2147483646 h 11496"/>
              <a:gd name="T14" fmla="*/ 2147483646 w 30720"/>
              <a:gd name="T15" fmla="*/ 2147483646 h 11496"/>
              <a:gd name="T16" fmla="*/ 2147483646 w 30720"/>
              <a:gd name="T17" fmla="*/ 2147483646 h 11496"/>
              <a:gd name="T18" fmla="*/ 2147483646 w 30720"/>
              <a:gd name="T19" fmla="*/ 2147483646 h 11496"/>
              <a:gd name="T20" fmla="*/ 2147483646 w 30720"/>
              <a:gd name="T21" fmla="*/ 2147483646 h 11496"/>
              <a:gd name="T22" fmla="*/ 2147483646 w 30720"/>
              <a:gd name="T23" fmla="*/ 2147483646 h 11496"/>
              <a:gd name="T24" fmla="*/ 2147483646 w 30720"/>
              <a:gd name="T25" fmla="*/ 2147483646 h 11496"/>
              <a:gd name="T26" fmla="*/ 2147483646 w 30720"/>
              <a:gd name="T27" fmla="*/ 2147483646 h 11496"/>
              <a:gd name="T28" fmla="*/ 2147483646 w 30720"/>
              <a:gd name="T29" fmla="*/ 2147483646 h 11496"/>
              <a:gd name="T30" fmla="*/ 2147483646 w 30720"/>
              <a:gd name="T31" fmla="*/ 2147483646 h 11496"/>
              <a:gd name="T32" fmla="*/ 2147483646 w 30720"/>
              <a:gd name="T33" fmla="*/ 2147483646 h 11496"/>
              <a:gd name="T34" fmla="*/ 2147483646 w 30720"/>
              <a:gd name="T35" fmla="*/ 2147483646 h 11496"/>
              <a:gd name="T36" fmla="*/ 2147483646 w 30720"/>
              <a:gd name="T37" fmla="*/ 2147483646 h 11496"/>
              <a:gd name="T38" fmla="*/ 2147483646 w 30720"/>
              <a:gd name="T39" fmla="*/ 2147483646 h 11496"/>
              <a:gd name="T40" fmla="*/ 2147483646 w 30720"/>
              <a:gd name="T41" fmla="*/ 2147483646 h 11496"/>
              <a:gd name="T42" fmla="*/ 2147483646 w 30720"/>
              <a:gd name="T43" fmla="*/ 2147483646 h 11496"/>
              <a:gd name="T44" fmla="*/ 2147483646 w 30720"/>
              <a:gd name="T45" fmla="*/ 2147483646 h 11496"/>
              <a:gd name="T46" fmla="*/ 2147483646 w 30720"/>
              <a:gd name="T47" fmla="*/ 2147483646 h 11496"/>
              <a:gd name="T48" fmla="*/ 2147483646 w 30720"/>
              <a:gd name="T49" fmla="*/ 2147483646 h 11496"/>
              <a:gd name="T50" fmla="*/ 2147483646 w 30720"/>
              <a:gd name="T51" fmla="*/ 2147483646 h 11496"/>
              <a:gd name="T52" fmla="*/ 2147483646 w 30720"/>
              <a:gd name="T53" fmla="*/ 2147483646 h 11496"/>
              <a:gd name="T54" fmla="*/ 2147483646 w 30720"/>
              <a:gd name="T55" fmla="*/ 2147483646 h 11496"/>
              <a:gd name="T56" fmla="*/ 2147483646 w 30720"/>
              <a:gd name="T57" fmla="*/ 2147483646 h 11496"/>
              <a:gd name="T58" fmla="*/ 2147483646 w 30720"/>
              <a:gd name="T59" fmla="*/ 2147483646 h 11496"/>
              <a:gd name="T60" fmla="*/ 2147483646 w 30720"/>
              <a:gd name="T61" fmla="*/ 2147483646 h 11496"/>
              <a:gd name="T62" fmla="*/ 2147483646 w 30720"/>
              <a:gd name="T63" fmla="*/ 2147483646 h 11496"/>
              <a:gd name="T64" fmla="*/ 2147483646 w 30720"/>
              <a:gd name="T65" fmla="*/ 2147483646 h 11496"/>
              <a:gd name="T66" fmla="*/ 2147483646 w 30720"/>
              <a:gd name="T67" fmla="*/ 2147483646 h 11496"/>
              <a:gd name="T68" fmla="*/ 2147483646 w 30720"/>
              <a:gd name="T69" fmla="*/ 2147483646 h 11496"/>
              <a:gd name="T70" fmla="*/ 2147483646 w 30720"/>
              <a:gd name="T71" fmla="*/ 2147483646 h 11496"/>
              <a:gd name="T72" fmla="*/ 2147483646 w 30720"/>
              <a:gd name="T73" fmla="*/ 2147483646 h 11496"/>
              <a:gd name="T74" fmla="*/ 2147483646 w 30720"/>
              <a:gd name="T75" fmla="*/ 2147483646 h 11496"/>
              <a:gd name="T76" fmla="*/ 2147483646 w 30720"/>
              <a:gd name="T77" fmla="*/ 2147483646 h 11496"/>
              <a:gd name="T78" fmla="*/ 2147483646 w 30720"/>
              <a:gd name="T79" fmla="*/ 2147483646 h 11496"/>
              <a:gd name="T80" fmla="*/ 2147483646 w 30720"/>
              <a:gd name="T81" fmla="*/ 2147483646 h 11496"/>
              <a:gd name="T82" fmla="*/ 2147483646 w 30720"/>
              <a:gd name="T83" fmla="*/ 2147483646 h 11496"/>
              <a:gd name="T84" fmla="*/ 2147483646 w 30720"/>
              <a:gd name="T85" fmla="*/ 2147483646 h 11496"/>
              <a:gd name="T86" fmla="*/ 2147483646 w 30720"/>
              <a:gd name="T87" fmla="*/ 2147483646 h 11496"/>
              <a:gd name="T88" fmla="*/ 2147483646 w 30720"/>
              <a:gd name="T89" fmla="*/ 2147483646 h 11496"/>
              <a:gd name="T90" fmla="*/ 2147483646 w 30720"/>
              <a:gd name="T91" fmla="*/ 2147483646 h 11496"/>
              <a:gd name="T92" fmla="*/ 2147483646 w 30720"/>
              <a:gd name="T93" fmla="*/ 2147483646 h 11496"/>
              <a:gd name="T94" fmla="*/ 2147483646 w 30720"/>
              <a:gd name="T95" fmla="*/ 2147483646 h 11496"/>
              <a:gd name="T96" fmla="*/ 2147483646 w 30720"/>
              <a:gd name="T97" fmla="*/ 2147483646 h 11496"/>
              <a:gd name="T98" fmla="*/ 2147483646 w 30720"/>
              <a:gd name="T99" fmla="*/ 2147483646 h 11496"/>
              <a:gd name="T100" fmla="*/ 2147483646 w 30720"/>
              <a:gd name="T101" fmla="*/ 2147483646 h 11496"/>
              <a:gd name="T102" fmla="*/ 2147483646 w 30720"/>
              <a:gd name="T103" fmla="*/ 2147483646 h 11496"/>
              <a:gd name="T104" fmla="*/ 2147483646 w 30720"/>
              <a:gd name="T105" fmla="*/ 2147483646 h 11496"/>
              <a:gd name="T106" fmla="*/ 2147483646 w 30720"/>
              <a:gd name="T107" fmla="*/ 2147483646 h 11496"/>
              <a:gd name="T108" fmla="*/ 2147483646 w 30720"/>
              <a:gd name="T109" fmla="*/ 2147483646 h 11496"/>
              <a:gd name="T110" fmla="*/ 2147483646 w 30720"/>
              <a:gd name="T111" fmla="*/ 2147483646 h 11496"/>
              <a:gd name="T112" fmla="*/ 2147483646 w 30720"/>
              <a:gd name="T113" fmla="*/ 2147483646 h 11496"/>
              <a:gd name="T114" fmla="*/ 2147483646 w 30720"/>
              <a:gd name="T115" fmla="*/ 2147483646 h 11496"/>
              <a:gd name="T116" fmla="*/ 2147483646 w 30720"/>
              <a:gd name="T117" fmla="*/ 2147483646 h 11496"/>
              <a:gd name="T118" fmla="*/ 2147483646 w 30720"/>
              <a:gd name="T119" fmla="*/ 2147483646 h 11496"/>
              <a:gd name="T120" fmla="*/ 2147483646 w 30720"/>
              <a:gd name="T121" fmla="*/ 2147483646 h 11496"/>
              <a:gd name="T122" fmla="*/ 2147483646 w 30720"/>
              <a:gd name="T123" fmla="*/ 2147483646 h 11496"/>
              <a:gd name="T124" fmla="*/ 2147483646 w 30720"/>
              <a:gd name="T125" fmla="*/ 2147483646 h 1149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720" h="11496">
                <a:moveTo>
                  <a:pt x="29285" y="7403"/>
                </a:moveTo>
                <a:lnTo>
                  <a:pt x="29285" y="7403"/>
                </a:lnTo>
                <a:lnTo>
                  <a:pt x="29232" y="7379"/>
                </a:lnTo>
                <a:lnTo>
                  <a:pt x="29180" y="7357"/>
                </a:lnTo>
                <a:lnTo>
                  <a:pt x="29127" y="7336"/>
                </a:lnTo>
                <a:lnTo>
                  <a:pt x="29073" y="7316"/>
                </a:lnTo>
                <a:lnTo>
                  <a:pt x="29020" y="7298"/>
                </a:lnTo>
                <a:lnTo>
                  <a:pt x="28966" y="7280"/>
                </a:lnTo>
                <a:lnTo>
                  <a:pt x="28913" y="7264"/>
                </a:lnTo>
                <a:lnTo>
                  <a:pt x="28859" y="7251"/>
                </a:lnTo>
                <a:lnTo>
                  <a:pt x="28804" y="7237"/>
                </a:lnTo>
                <a:lnTo>
                  <a:pt x="28750" y="7226"/>
                </a:lnTo>
                <a:lnTo>
                  <a:pt x="28697" y="7216"/>
                </a:lnTo>
                <a:lnTo>
                  <a:pt x="28643" y="7208"/>
                </a:lnTo>
                <a:lnTo>
                  <a:pt x="28589" y="7202"/>
                </a:lnTo>
                <a:lnTo>
                  <a:pt x="28535" y="7198"/>
                </a:lnTo>
                <a:lnTo>
                  <a:pt x="28482" y="7195"/>
                </a:lnTo>
                <a:lnTo>
                  <a:pt x="28429" y="7194"/>
                </a:lnTo>
                <a:lnTo>
                  <a:pt x="28376" y="7194"/>
                </a:lnTo>
                <a:lnTo>
                  <a:pt x="28322" y="7197"/>
                </a:lnTo>
                <a:lnTo>
                  <a:pt x="28269" y="7201"/>
                </a:lnTo>
                <a:lnTo>
                  <a:pt x="28217" y="7207"/>
                </a:lnTo>
                <a:lnTo>
                  <a:pt x="28165" y="7215"/>
                </a:lnTo>
                <a:lnTo>
                  <a:pt x="28113" y="7226"/>
                </a:lnTo>
                <a:lnTo>
                  <a:pt x="28062" y="7238"/>
                </a:lnTo>
                <a:lnTo>
                  <a:pt x="28011" y="7253"/>
                </a:lnTo>
                <a:lnTo>
                  <a:pt x="27960" y="7270"/>
                </a:lnTo>
                <a:lnTo>
                  <a:pt x="27910" y="7289"/>
                </a:lnTo>
                <a:lnTo>
                  <a:pt x="27861" y="7310"/>
                </a:lnTo>
                <a:lnTo>
                  <a:pt x="27812" y="7334"/>
                </a:lnTo>
                <a:lnTo>
                  <a:pt x="27763" y="7360"/>
                </a:lnTo>
                <a:lnTo>
                  <a:pt x="27717" y="7388"/>
                </a:lnTo>
                <a:lnTo>
                  <a:pt x="27670" y="7418"/>
                </a:lnTo>
                <a:lnTo>
                  <a:pt x="27623" y="7452"/>
                </a:lnTo>
                <a:lnTo>
                  <a:pt x="27600" y="7473"/>
                </a:lnTo>
                <a:lnTo>
                  <a:pt x="27578" y="7494"/>
                </a:lnTo>
                <a:lnTo>
                  <a:pt x="27556" y="7516"/>
                </a:lnTo>
                <a:lnTo>
                  <a:pt x="27535" y="7539"/>
                </a:lnTo>
                <a:lnTo>
                  <a:pt x="27515" y="7562"/>
                </a:lnTo>
                <a:lnTo>
                  <a:pt x="27495" y="7586"/>
                </a:lnTo>
                <a:lnTo>
                  <a:pt x="27476" y="7611"/>
                </a:lnTo>
                <a:lnTo>
                  <a:pt x="27457" y="7636"/>
                </a:lnTo>
                <a:lnTo>
                  <a:pt x="27440" y="7662"/>
                </a:lnTo>
                <a:lnTo>
                  <a:pt x="27422" y="7689"/>
                </a:lnTo>
                <a:lnTo>
                  <a:pt x="27405" y="7716"/>
                </a:lnTo>
                <a:lnTo>
                  <a:pt x="27390" y="7743"/>
                </a:lnTo>
                <a:lnTo>
                  <a:pt x="27374" y="7771"/>
                </a:lnTo>
                <a:lnTo>
                  <a:pt x="27360" y="7799"/>
                </a:lnTo>
                <a:lnTo>
                  <a:pt x="27345" y="7827"/>
                </a:lnTo>
                <a:lnTo>
                  <a:pt x="27332" y="7857"/>
                </a:lnTo>
                <a:lnTo>
                  <a:pt x="27319" y="7887"/>
                </a:lnTo>
                <a:lnTo>
                  <a:pt x="27307" y="7916"/>
                </a:lnTo>
                <a:lnTo>
                  <a:pt x="27296" y="7946"/>
                </a:lnTo>
                <a:lnTo>
                  <a:pt x="27286" y="7976"/>
                </a:lnTo>
                <a:lnTo>
                  <a:pt x="27276" y="8006"/>
                </a:lnTo>
                <a:lnTo>
                  <a:pt x="27268" y="8038"/>
                </a:lnTo>
                <a:lnTo>
                  <a:pt x="27260" y="8069"/>
                </a:lnTo>
                <a:lnTo>
                  <a:pt x="27252" y="8099"/>
                </a:lnTo>
                <a:lnTo>
                  <a:pt x="27246" y="8130"/>
                </a:lnTo>
                <a:lnTo>
                  <a:pt x="27241" y="8161"/>
                </a:lnTo>
                <a:lnTo>
                  <a:pt x="27236" y="8193"/>
                </a:lnTo>
                <a:lnTo>
                  <a:pt x="27231" y="8224"/>
                </a:lnTo>
                <a:lnTo>
                  <a:pt x="27228" y="8255"/>
                </a:lnTo>
                <a:lnTo>
                  <a:pt x="27226" y="8286"/>
                </a:lnTo>
                <a:lnTo>
                  <a:pt x="27225" y="8318"/>
                </a:lnTo>
                <a:lnTo>
                  <a:pt x="27224" y="8348"/>
                </a:lnTo>
                <a:lnTo>
                  <a:pt x="27225" y="8379"/>
                </a:lnTo>
                <a:lnTo>
                  <a:pt x="27226" y="8409"/>
                </a:lnTo>
                <a:lnTo>
                  <a:pt x="27228" y="8440"/>
                </a:lnTo>
                <a:lnTo>
                  <a:pt x="27231" y="8471"/>
                </a:lnTo>
                <a:lnTo>
                  <a:pt x="27236" y="8500"/>
                </a:lnTo>
                <a:lnTo>
                  <a:pt x="27241" y="8530"/>
                </a:lnTo>
                <a:lnTo>
                  <a:pt x="27247" y="8559"/>
                </a:lnTo>
                <a:lnTo>
                  <a:pt x="27254" y="8588"/>
                </a:lnTo>
                <a:lnTo>
                  <a:pt x="27263" y="8617"/>
                </a:lnTo>
                <a:lnTo>
                  <a:pt x="27271" y="8645"/>
                </a:lnTo>
                <a:lnTo>
                  <a:pt x="27281" y="8674"/>
                </a:lnTo>
                <a:lnTo>
                  <a:pt x="27293" y="8701"/>
                </a:lnTo>
                <a:lnTo>
                  <a:pt x="27304" y="8728"/>
                </a:lnTo>
                <a:lnTo>
                  <a:pt x="27318" y="8754"/>
                </a:lnTo>
                <a:lnTo>
                  <a:pt x="27331" y="8780"/>
                </a:lnTo>
                <a:lnTo>
                  <a:pt x="27347" y="8805"/>
                </a:lnTo>
                <a:lnTo>
                  <a:pt x="27364" y="8830"/>
                </a:lnTo>
                <a:lnTo>
                  <a:pt x="27381" y="8854"/>
                </a:lnTo>
                <a:lnTo>
                  <a:pt x="27399" y="8876"/>
                </a:lnTo>
                <a:lnTo>
                  <a:pt x="27419" y="8899"/>
                </a:lnTo>
                <a:lnTo>
                  <a:pt x="27440" y="8921"/>
                </a:lnTo>
                <a:lnTo>
                  <a:pt x="27462" y="8943"/>
                </a:lnTo>
                <a:lnTo>
                  <a:pt x="27484" y="8963"/>
                </a:lnTo>
                <a:lnTo>
                  <a:pt x="27509" y="8983"/>
                </a:lnTo>
                <a:lnTo>
                  <a:pt x="27534" y="9001"/>
                </a:lnTo>
                <a:lnTo>
                  <a:pt x="27560" y="9019"/>
                </a:lnTo>
                <a:lnTo>
                  <a:pt x="27589" y="9036"/>
                </a:lnTo>
                <a:lnTo>
                  <a:pt x="27618" y="9052"/>
                </a:lnTo>
                <a:lnTo>
                  <a:pt x="27648" y="9067"/>
                </a:lnTo>
                <a:lnTo>
                  <a:pt x="27679" y="9081"/>
                </a:lnTo>
                <a:lnTo>
                  <a:pt x="27711" y="9094"/>
                </a:lnTo>
                <a:lnTo>
                  <a:pt x="27746" y="9106"/>
                </a:lnTo>
                <a:lnTo>
                  <a:pt x="27734" y="9013"/>
                </a:lnTo>
                <a:lnTo>
                  <a:pt x="27730" y="8964"/>
                </a:lnTo>
                <a:lnTo>
                  <a:pt x="27727" y="8916"/>
                </a:lnTo>
                <a:lnTo>
                  <a:pt x="27724" y="8866"/>
                </a:lnTo>
                <a:lnTo>
                  <a:pt x="27722" y="8816"/>
                </a:lnTo>
                <a:lnTo>
                  <a:pt x="27721" y="8767"/>
                </a:lnTo>
                <a:lnTo>
                  <a:pt x="27721" y="8717"/>
                </a:lnTo>
                <a:lnTo>
                  <a:pt x="27722" y="8667"/>
                </a:lnTo>
                <a:lnTo>
                  <a:pt x="27725" y="8617"/>
                </a:lnTo>
                <a:lnTo>
                  <a:pt x="27729" y="8568"/>
                </a:lnTo>
                <a:lnTo>
                  <a:pt x="27734" y="8519"/>
                </a:lnTo>
                <a:lnTo>
                  <a:pt x="27743" y="8472"/>
                </a:lnTo>
                <a:lnTo>
                  <a:pt x="27752" y="8425"/>
                </a:lnTo>
                <a:lnTo>
                  <a:pt x="27763" y="8378"/>
                </a:lnTo>
                <a:lnTo>
                  <a:pt x="27776" y="8333"/>
                </a:lnTo>
                <a:lnTo>
                  <a:pt x="27783" y="8311"/>
                </a:lnTo>
                <a:lnTo>
                  <a:pt x="27792" y="8289"/>
                </a:lnTo>
                <a:lnTo>
                  <a:pt x="27800" y="8268"/>
                </a:lnTo>
                <a:lnTo>
                  <a:pt x="27809" y="8247"/>
                </a:lnTo>
                <a:lnTo>
                  <a:pt x="27820" y="8226"/>
                </a:lnTo>
                <a:lnTo>
                  <a:pt x="27829" y="8206"/>
                </a:lnTo>
                <a:lnTo>
                  <a:pt x="27840" y="8185"/>
                </a:lnTo>
                <a:lnTo>
                  <a:pt x="27852" y="8167"/>
                </a:lnTo>
                <a:lnTo>
                  <a:pt x="27864" y="8148"/>
                </a:lnTo>
                <a:lnTo>
                  <a:pt x="27877" y="8129"/>
                </a:lnTo>
                <a:lnTo>
                  <a:pt x="27890" y="8112"/>
                </a:lnTo>
                <a:lnTo>
                  <a:pt x="27905" y="8094"/>
                </a:lnTo>
                <a:lnTo>
                  <a:pt x="27921" y="8077"/>
                </a:lnTo>
                <a:lnTo>
                  <a:pt x="27936" y="8061"/>
                </a:lnTo>
                <a:lnTo>
                  <a:pt x="27953" y="8045"/>
                </a:lnTo>
                <a:lnTo>
                  <a:pt x="27970" y="8029"/>
                </a:lnTo>
                <a:lnTo>
                  <a:pt x="27987" y="8015"/>
                </a:lnTo>
                <a:lnTo>
                  <a:pt x="28006" y="8001"/>
                </a:lnTo>
                <a:lnTo>
                  <a:pt x="28026" y="7988"/>
                </a:lnTo>
                <a:lnTo>
                  <a:pt x="28047" y="7975"/>
                </a:lnTo>
                <a:lnTo>
                  <a:pt x="28067" y="7963"/>
                </a:lnTo>
                <a:lnTo>
                  <a:pt x="28089" y="7951"/>
                </a:lnTo>
                <a:lnTo>
                  <a:pt x="28112" y="7941"/>
                </a:lnTo>
                <a:lnTo>
                  <a:pt x="28136" y="7931"/>
                </a:lnTo>
                <a:lnTo>
                  <a:pt x="28160" y="7922"/>
                </a:lnTo>
                <a:lnTo>
                  <a:pt x="28186" y="7914"/>
                </a:lnTo>
                <a:lnTo>
                  <a:pt x="28212" y="7906"/>
                </a:lnTo>
                <a:lnTo>
                  <a:pt x="28240" y="7899"/>
                </a:lnTo>
                <a:lnTo>
                  <a:pt x="28268" y="7893"/>
                </a:lnTo>
                <a:lnTo>
                  <a:pt x="28298" y="7889"/>
                </a:lnTo>
                <a:lnTo>
                  <a:pt x="28328" y="7885"/>
                </a:lnTo>
                <a:lnTo>
                  <a:pt x="28358" y="7880"/>
                </a:lnTo>
                <a:lnTo>
                  <a:pt x="28384" y="7882"/>
                </a:lnTo>
                <a:lnTo>
                  <a:pt x="28410" y="7883"/>
                </a:lnTo>
                <a:lnTo>
                  <a:pt x="28435" y="7884"/>
                </a:lnTo>
                <a:lnTo>
                  <a:pt x="28460" y="7887"/>
                </a:lnTo>
                <a:lnTo>
                  <a:pt x="28485" y="7890"/>
                </a:lnTo>
                <a:lnTo>
                  <a:pt x="28510" y="7893"/>
                </a:lnTo>
                <a:lnTo>
                  <a:pt x="28535" y="7898"/>
                </a:lnTo>
                <a:lnTo>
                  <a:pt x="28559" y="7903"/>
                </a:lnTo>
                <a:lnTo>
                  <a:pt x="28583" y="7909"/>
                </a:lnTo>
                <a:lnTo>
                  <a:pt x="28607" y="7915"/>
                </a:lnTo>
                <a:lnTo>
                  <a:pt x="28630" y="7922"/>
                </a:lnTo>
                <a:lnTo>
                  <a:pt x="28654" y="7929"/>
                </a:lnTo>
                <a:lnTo>
                  <a:pt x="28676" y="7938"/>
                </a:lnTo>
                <a:lnTo>
                  <a:pt x="28699" y="7947"/>
                </a:lnTo>
                <a:lnTo>
                  <a:pt x="28721" y="7956"/>
                </a:lnTo>
                <a:lnTo>
                  <a:pt x="28743" y="7966"/>
                </a:lnTo>
                <a:lnTo>
                  <a:pt x="28765" y="7976"/>
                </a:lnTo>
                <a:lnTo>
                  <a:pt x="28787" y="7988"/>
                </a:lnTo>
                <a:lnTo>
                  <a:pt x="28808" y="7999"/>
                </a:lnTo>
                <a:lnTo>
                  <a:pt x="28828" y="8012"/>
                </a:lnTo>
                <a:lnTo>
                  <a:pt x="28869" y="8038"/>
                </a:lnTo>
                <a:lnTo>
                  <a:pt x="28908" y="8065"/>
                </a:lnTo>
                <a:lnTo>
                  <a:pt x="28945" y="8095"/>
                </a:lnTo>
                <a:lnTo>
                  <a:pt x="28981" y="8126"/>
                </a:lnTo>
                <a:lnTo>
                  <a:pt x="29016" y="8159"/>
                </a:lnTo>
                <a:lnTo>
                  <a:pt x="29048" y="8195"/>
                </a:lnTo>
                <a:lnTo>
                  <a:pt x="29078" y="8231"/>
                </a:lnTo>
                <a:lnTo>
                  <a:pt x="29107" y="8270"/>
                </a:lnTo>
                <a:lnTo>
                  <a:pt x="29134" y="8309"/>
                </a:lnTo>
                <a:lnTo>
                  <a:pt x="29159" y="8351"/>
                </a:lnTo>
                <a:lnTo>
                  <a:pt x="29182" y="8394"/>
                </a:lnTo>
                <a:lnTo>
                  <a:pt x="29202" y="8436"/>
                </a:lnTo>
                <a:lnTo>
                  <a:pt x="29221" y="8481"/>
                </a:lnTo>
                <a:lnTo>
                  <a:pt x="29229" y="8504"/>
                </a:lnTo>
                <a:lnTo>
                  <a:pt x="29238" y="8527"/>
                </a:lnTo>
                <a:lnTo>
                  <a:pt x="29245" y="8551"/>
                </a:lnTo>
                <a:lnTo>
                  <a:pt x="29251" y="8574"/>
                </a:lnTo>
                <a:lnTo>
                  <a:pt x="29257" y="8598"/>
                </a:lnTo>
                <a:lnTo>
                  <a:pt x="29263" y="8621"/>
                </a:lnTo>
                <a:lnTo>
                  <a:pt x="29268" y="8645"/>
                </a:lnTo>
                <a:lnTo>
                  <a:pt x="29272" y="8670"/>
                </a:lnTo>
                <a:lnTo>
                  <a:pt x="29275" y="8694"/>
                </a:lnTo>
                <a:lnTo>
                  <a:pt x="29278" y="8719"/>
                </a:lnTo>
                <a:lnTo>
                  <a:pt x="29280" y="8744"/>
                </a:lnTo>
                <a:lnTo>
                  <a:pt x="29282" y="8769"/>
                </a:lnTo>
                <a:lnTo>
                  <a:pt x="29283" y="8794"/>
                </a:lnTo>
                <a:lnTo>
                  <a:pt x="29283" y="8820"/>
                </a:lnTo>
                <a:lnTo>
                  <a:pt x="29283" y="8845"/>
                </a:lnTo>
                <a:lnTo>
                  <a:pt x="29282" y="8871"/>
                </a:lnTo>
                <a:lnTo>
                  <a:pt x="29280" y="8897"/>
                </a:lnTo>
                <a:lnTo>
                  <a:pt x="29278" y="8922"/>
                </a:lnTo>
                <a:lnTo>
                  <a:pt x="29271" y="8974"/>
                </a:lnTo>
                <a:lnTo>
                  <a:pt x="29262" y="9024"/>
                </a:lnTo>
                <a:lnTo>
                  <a:pt x="29251" y="9074"/>
                </a:lnTo>
                <a:lnTo>
                  <a:pt x="29238" y="9123"/>
                </a:lnTo>
                <a:lnTo>
                  <a:pt x="29223" y="9171"/>
                </a:lnTo>
                <a:lnTo>
                  <a:pt x="29206" y="9219"/>
                </a:lnTo>
                <a:lnTo>
                  <a:pt x="29188" y="9265"/>
                </a:lnTo>
                <a:lnTo>
                  <a:pt x="29167" y="9310"/>
                </a:lnTo>
                <a:lnTo>
                  <a:pt x="29144" y="9355"/>
                </a:lnTo>
                <a:lnTo>
                  <a:pt x="29120" y="9398"/>
                </a:lnTo>
                <a:lnTo>
                  <a:pt x="29094" y="9441"/>
                </a:lnTo>
                <a:lnTo>
                  <a:pt x="29067" y="9481"/>
                </a:lnTo>
                <a:lnTo>
                  <a:pt x="29038" y="9522"/>
                </a:lnTo>
                <a:lnTo>
                  <a:pt x="29006" y="9560"/>
                </a:lnTo>
                <a:lnTo>
                  <a:pt x="28974" y="9599"/>
                </a:lnTo>
                <a:lnTo>
                  <a:pt x="28941" y="9635"/>
                </a:lnTo>
                <a:lnTo>
                  <a:pt x="28905" y="9671"/>
                </a:lnTo>
                <a:lnTo>
                  <a:pt x="28869" y="9704"/>
                </a:lnTo>
                <a:lnTo>
                  <a:pt x="28831" y="9737"/>
                </a:lnTo>
                <a:lnTo>
                  <a:pt x="28792" y="9768"/>
                </a:lnTo>
                <a:lnTo>
                  <a:pt x="28751" y="9798"/>
                </a:lnTo>
                <a:lnTo>
                  <a:pt x="28710" y="9827"/>
                </a:lnTo>
                <a:lnTo>
                  <a:pt x="28666" y="9854"/>
                </a:lnTo>
                <a:lnTo>
                  <a:pt x="28622" y="9879"/>
                </a:lnTo>
                <a:lnTo>
                  <a:pt x="28578" y="9903"/>
                </a:lnTo>
                <a:lnTo>
                  <a:pt x="28532" y="9926"/>
                </a:lnTo>
                <a:lnTo>
                  <a:pt x="28484" y="9946"/>
                </a:lnTo>
                <a:lnTo>
                  <a:pt x="28436" y="9965"/>
                </a:lnTo>
                <a:lnTo>
                  <a:pt x="28387" y="9983"/>
                </a:lnTo>
                <a:lnTo>
                  <a:pt x="28337" y="9999"/>
                </a:lnTo>
                <a:lnTo>
                  <a:pt x="28287" y="10013"/>
                </a:lnTo>
                <a:lnTo>
                  <a:pt x="28236" y="10025"/>
                </a:lnTo>
                <a:lnTo>
                  <a:pt x="28189" y="10031"/>
                </a:lnTo>
                <a:lnTo>
                  <a:pt x="28143" y="10035"/>
                </a:lnTo>
                <a:lnTo>
                  <a:pt x="28098" y="10038"/>
                </a:lnTo>
                <a:lnTo>
                  <a:pt x="28052" y="10040"/>
                </a:lnTo>
                <a:lnTo>
                  <a:pt x="28006" y="10041"/>
                </a:lnTo>
                <a:lnTo>
                  <a:pt x="27960" y="10040"/>
                </a:lnTo>
                <a:lnTo>
                  <a:pt x="27915" y="10039"/>
                </a:lnTo>
                <a:lnTo>
                  <a:pt x="27870" y="10036"/>
                </a:lnTo>
                <a:lnTo>
                  <a:pt x="27825" y="10033"/>
                </a:lnTo>
                <a:lnTo>
                  <a:pt x="27780" y="10028"/>
                </a:lnTo>
                <a:lnTo>
                  <a:pt x="27735" y="10021"/>
                </a:lnTo>
                <a:lnTo>
                  <a:pt x="27691" y="10014"/>
                </a:lnTo>
                <a:lnTo>
                  <a:pt x="27647" y="10005"/>
                </a:lnTo>
                <a:lnTo>
                  <a:pt x="27602" y="9995"/>
                </a:lnTo>
                <a:lnTo>
                  <a:pt x="27559" y="9984"/>
                </a:lnTo>
                <a:lnTo>
                  <a:pt x="27516" y="9972"/>
                </a:lnTo>
                <a:lnTo>
                  <a:pt x="27473" y="9958"/>
                </a:lnTo>
                <a:lnTo>
                  <a:pt x="27430" y="9943"/>
                </a:lnTo>
                <a:lnTo>
                  <a:pt x="27388" y="9928"/>
                </a:lnTo>
                <a:lnTo>
                  <a:pt x="27346" y="9910"/>
                </a:lnTo>
                <a:lnTo>
                  <a:pt x="27305" y="9891"/>
                </a:lnTo>
                <a:lnTo>
                  <a:pt x="27265" y="9871"/>
                </a:lnTo>
                <a:lnTo>
                  <a:pt x="27224" y="9850"/>
                </a:lnTo>
                <a:lnTo>
                  <a:pt x="27185" y="9828"/>
                </a:lnTo>
                <a:lnTo>
                  <a:pt x="27145" y="9803"/>
                </a:lnTo>
                <a:lnTo>
                  <a:pt x="27107" y="9778"/>
                </a:lnTo>
                <a:lnTo>
                  <a:pt x="27068" y="9751"/>
                </a:lnTo>
                <a:lnTo>
                  <a:pt x="27031" y="9723"/>
                </a:lnTo>
                <a:lnTo>
                  <a:pt x="26994" y="9693"/>
                </a:lnTo>
                <a:lnTo>
                  <a:pt x="26958" y="9662"/>
                </a:lnTo>
                <a:lnTo>
                  <a:pt x="26922" y="9630"/>
                </a:lnTo>
                <a:lnTo>
                  <a:pt x="26888" y="9597"/>
                </a:lnTo>
                <a:lnTo>
                  <a:pt x="26854" y="9559"/>
                </a:lnTo>
                <a:lnTo>
                  <a:pt x="26821" y="9521"/>
                </a:lnTo>
                <a:lnTo>
                  <a:pt x="26790" y="9482"/>
                </a:lnTo>
                <a:lnTo>
                  <a:pt x="26761" y="9443"/>
                </a:lnTo>
                <a:lnTo>
                  <a:pt x="26732" y="9403"/>
                </a:lnTo>
                <a:lnTo>
                  <a:pt x="26705" y="9364"/>
                </a:lnTo>
                <a:lnTo>
                  <a:pt x="26679" y="9323"/>
                </a:lnTo>
                <a:lnTo>
                  <a:pt x="26655" y="9282"/>
                </a:lnTo>
                <a:lnTo>
                  <a:pt x="26631" y="9241"/>
                </a:lnTo>
                <a:lnTo>
                  <a:pt x="26609" y="9199"/>
                </a:lnTo>
                <a:lnTo>
                  <a:pt x="26588" y="9157"/>
                </a:lnTo>
                <a:lnTo>
                  <a:pt x="26568" y="9115"/>
                </a:lnTo>
                <a:lnTo>
                  <a:pt x="26551" y="9073"/>
                </a:lnTo>
                <a:lnTo>
                  <a:pt x="26533" y="9029"/>
                </a:lnTo>
                <a:lnTo>
                  <a:pt x="26517" y="8987"/>
                </a:lnTo>
                <a:lnTo>
                  <a:pt x="26503" y="8943"/>
                </a:lnTo>
                <a:lnTo>
                  <a:pt x="26489" y="8900"/>
                </a:lnTo>
                <a:lnTo>
                  <a:pt x="26477" y="8857"/>
                </a:lnTo>
                <a:lnTo>
                  <a:pt x="26466" y="8812"/>
                </a:lnTo>
                <a:lnTo>
                  <a:pt x="26456" y="8768"/>
                </a:lnTo>
                <a:lnTo>
                  <a:pt x="26448" y="8723"/>
                </a:lnTo>
                <a:lnTo>
                  <a:pt x="26440" y="8680"/>
                </a:lnTo>
                <a:lnTo>
                  <a:pt x="26434" y="8635"/>
                </a:lnTo>
                <a:lnTo>
                  <a:pt x="26429" y="8590"/>
                </a:lnTo>
                <a:lnTo>
                  <a:pt x="26425" y="8546"/>
                </a:lnTo>
                <a:lnTo>
                  <a:pt x="26422" y="8501"/>
                </a:lnTo>
                <a:lnTo>
                  <a:pt x="26421" y="8456"/>
                </a:lnTo>
                <a:lnTo>
                  <a:pt x="26419" y="8412"/>
                </a:lnTo>
                <a:lnTo>
                  <a:pt x="26419" y="8368"/>
                </a:lnTo>
                <a:lnTo>
                  <a:pt x="26422" y="8323"/>
                </a:lnTo>
                <a:lnTo>
                  <a:pt x="26425" y="8278"/>
                </a:lnTo>
                <a:lnTo>
                  <a:pt x="26428" y="8233"/>
                </a:lnTo>
                <a:lnTo>
                  <a:pt x="26433" y="8189"/>
                </a:lnTo>
                <a:lnTo>
                  <a:pt x="26439" y="8145"/>
                </a:lnTo>
                <a:lnTo>
                  <a:pt x="26445" y="8100"/>
                </a:lnTo>
                <a:lnTo>
                  <a:pt x="26454" y="8056"/>
                </a:lnTo>
                <a:lnTo>
                  <a:pt x="26463" y="8013"/>
                </a:lnTo>
                <a:lnTo>
                  <a:pt x="26473" y="7969"/>
                </a:lnTo>
                <a:lnTo>
                  <a:pt x="26484" y="7925"/>
                </a:lnTo>
                <a:lnTo>
                  <a:pt x="26497" y="7882"/>
                </a:lnTo>
                <a:lnTo>
                  <a:pt x="26509" y="7839"/>
                </a:lnTo>
                <a:lnTo>
                  <a:pt x="26524" y="7796"/>
                </a:lnTo>
                <a:lnTo>
                  <a:pt x="26539" y="7754"/>
                </a:lnTo>
                <a:lnTo>
                  <a:pt x="26555" y="7711"/>
                </a:lnTo>
                <a:lnTo>
                  <a:pt x="26571" y="7669"/>
                </a:lnTo>
                <a:lnTo>
                  <a:pt x="26590" y="7628"/>
                </a:lnTo>
                <a:lnTo>
                  <a:pt x="26609" y="7587"/>
                </a:lnTo>
                <a:lnTo>
                  <a:pt x="26629" y="7546"/>
                </a:lnTo>
                <a:lnTo>
                  <a:pt x="26650" y="7506"/>
                </a:lnTo>
                <a:lnTo>
                  <a:pt x="26671" y="7465"/>
                </a:lnTo>
                <a:lnTo>
                  <a:pt x="26694" y="7426"/>
                </a:lnTo>
                <a:lnTo>
                  <a:pt x="26718" y="7387"/>
                </a:lnTo>
                <a:lnTo>
                  <a:pt x="26743" y="7349"/>
                </a:lnTo>
                <a:lnTo>
                  <a:pt x="26768" y="7310"/>
                </a:lnTo>
                <a:lnTo>
                  <a:pt x="26795" y="7273"/>
                </a:lnTo>
                <a:lnTo>
                  <a:pt x="26822" y="7236"/>
                </a:lnTo>
                <a:lnTo>
                  <a:pt x="26850" y="7200"/>
                </a:lnTo>
                <a:lnTo>
                  <a:pt x="26880" y="7163"/>
                </a:lnTo>
                <a:lnTo>
                  <a:pt x="26910" y="7128"/>
                </a:lnTo>
                <a:lnTo>
                  <a:pt x="26940" y="7094"/>
                </a:lnTo>
                <a:lnTo>
                  <a:pt x="26971" y="7060"/>
                </a:lnTo>
                <a:lnTo>
                  <a:pt x="27005" y="7027"/>
                </a:lnTo>
                <a:lnTo>
                  <a:pt x="27038" y="6994"/>
                </a:lnTo>
                <a:lnTo>
                  <a:pt x="27071" y="6962"/>
                </a:lnTo>
                <a:lnTo>
                  <a:pt x="27107" y="6933"/>
                </a:lnTo>
                <a:lnTo>
                  <a:pt x="27141" y="6906"/>
                </a:lnTo>
                <a:lnTo>
                  <a:pt x="27176" y="6880"/>
                </a:lnTo>
                <a:lnTo>
                  <a:pt x="27212" y="6854"/>
                </a:lnTo>
                <a:lnTo>
                  <a:pt x="27248" y="6829"/>
                </a:lnTo>
                <a:lnTo>
                  <a:pt x="27285" y="6805"/>
                </a:lnTo>
                <a:lnTo>
                  <a:pt x="27321" y="6782"/>
                </a:lnTo>
                <a:lnTo>
                  <a:pt x="27357" y="6761"/>
                </a:lnTo>
                <a:lnTo>
                  <a:pt x="27395" y="6740"/>
                </a:lnTo>
                <a:lnTo>
                  <a:pt x="27432" y="6719"/>
                </a:lnTo>
                <a:lnTo>
                  <a:pt x="27470" y="6699"/>
                </a:lnTo>
                <a:lnTo>
                  <a:pt x="27508" y="6681"/>
                </a:lnTo>
                <a:lnTo>
                  <a:pt x="27546" y="6663"/>
                </a:lnTo>
                <a:lnTo>
                  <a:pt x="27584" y="6646"/>
                </a:lnTo>
                <a:lnTo>
                  <a:pt x="27623" y="6630"/>
                </a:lnTo>
                <a:lnTo>
                  <a:pt x="27662" y="6615"/>
                </a:lnTo>
                <a:lnTo>
                  <a:pt x="27701" y="6600"/>
                </a:lnTo>
                <a:lnTo>
                  <a:pt x="27741" y="6587"/>
                </a:lnTo>
                <a:lnTo>
                  <a:pt x="27780" y="6573"/>
                </a:lnTo>
                <a:lnTo>
                  <a:pt x="27820" y="6562"/>
                </a:lnTo>
                <a:lnTo>
                  <a:pt x="27859" y="6550"/>
                </a:lnTo>
                <a:lnTo>
                  <a:pt x="27899" y="6540"/>
                </a:lnTo>
                <a:lnTo>
                  <a:pt x="27939" y="6531"/>
                </a:lnTo>
                <a:lnTo>
                  <a:pt x="27980" y="6521"/>
                </a:lnTo>
                <a:lnTo>
                  <a:pt x="28020" y="6514"/>
                </a:lnTo>
                <a:lnTo>
                  <a:pt x="28060" y="6507"/>
                </a:lnTo>
                <a:lnTo>
                  <a:pt x="28101" y="6499"/>
                </a:lnTo>
                <a:lnTo>
                  <a:pt x="28141" y="6494"/>
                </a:lnTo>
                <a:lnTo>
                  <a:pt x="28182" y="6489"/>
                </a:lnTo>
                <a:lnTo>
                  <a:pt x="28223" y="6485"/>
                </a:lnTo>
                <a:lnTo>
                  <a:pt x="28264" y="6482"/>
                </a:lnTo>
                <a:lnTo>
                  <a:pt x="28305" y="6480"/>
                </a:lnTo>
                <a:lnTo>
                  <a:pt x="28345" y="6478"/>
                </a:lnTo>
                <a:lnTo>
                  <a:pt x="28387" y="6477"/>
                </a:lnTo>
                <a:lnTo>
                  <a:pt x="28428" y="6477"/>
                </a:lnTo>
                <a:lnTo>
                  <a:pt x="28468" y="6477"/>
                </a:lnTo>
                <a:lnTo>
                  <a:pt x="28510" y="6479"/>
                </a:lnTo>
                <a:lnTo>
                  <a:pt x="28550" y="6481"/>
                </a:lnTo>
                <a:lnTo>
                  <a:pt x="28592" y="6483"/>
                </a:lnTo>
                <a:lnTo>
                  <a:pt x="28633" y="6486"/>
                </a:lnTo>
                <a:lnTo>
                  <a:pt x="28673" y="6490"/>
                </a:lnTo>
                <a:lnTo>
                  <a:pt x="28715" y="6495"/>
                </a:lnTo>
                <a:lnTo>
                  <a:pt x="28756" y="6501"/>
                </a:lnTo>
                <a:lnTo>
                  <a:pt x="28796" y="6508"/>
                </a:lnTo>
                <a:lnTo>
                  <a:pt x="28837" y="6514"/>
                </a:lnTo>
                <a:lnTo>
                  <a:pt x="28877" y="6522"/>
                </a:lnTo>
                <a:lnTo>
                  <a:pt x="28918" y="6531"/>
                </a:lnTo>
                <a:lnTo>
                  <a:pt x="28959" y="6540"/>
                </a:lnTo>
                <a:lnTo>
                  <a:pt x="28999" y="6549"/>
                </a:lnTo>
                <a:lnTo>
                  <a:pt x="29040" y="6560"/>
                </a:lnTo>
                <a:lnTo>
                  <a:pt x="29079" y="6571"/>
                </a:lnTo>
                <a:lnTo>
                  <a:pt x="29119" y="6584"/>
                </a:lnTo>
                <a:lnTo>
                  <a:pt x="29159" y="6596"/>
                </a:lnTo>
                <a:lnTo>
                  <a:pt x="29199" y="6610"/>
                </a:lnTo>
                <a:lnTo>
                  <a:pt x="29239" y="6623"/>
                </a:lnTo>
                <a:lnTo>
                  <a:pt x="29277" y="6638"/>
                </a:lnTo>
                <a:lnTo>
                  <a:pt x="29317" y="6653"/>
                </a:lnTo>
                <a:lnTo>
                  <a:pt x="29355" y="6669"/>
                </a:lnTo>
                <a:lnTo>
                  <a:pt x="29395" y="6686"/>
                </a:lnTo>
                <a:lnTo>
                  <a:pt x="29432" y="6703"/>
                </a:lnTo>
                <a:lnTo>
                  <a:pt x="29471" y="6721"/>
                </a:lnTo>
                <a:lnTo>
                  <a:pt x="29509" y="6740"/>
                </a:lnTo>
                <a:lnTo>
                  <a:pt x="29547" y="6759"/>
                </a:lnTo>
                <a:lnTo>
                  <a:pt x="29584" y="6778"/>
                </a:lnTo>
                <a:lnTo>
                  <a:pt x="29619" y="6799"/>
                </a:lnTo>
                <a:lnTo>
                  <a:pt x="29652" y="6819"/>
                </a:lnTo>
                <a:lnTo>
                  <a:pt x="29685" y="6841"/>
                </a:lnTo>
                <a:lnTo>
                  <a:pt x="29717" y="6863"/>
                </a:lnTo>
                <a:lnTo>
                  <a:pt x="29750" y="6884"/>
                </a:lnTo>
                <a:lnTo>
                  <a:pt x="29781" y="6906"/>
                </a:lnTo>
                <a:lnTo>
                  <a:pt x="29812" y="6929"/>
                </a:lnTo>
                <a:lnTo>
                  <a:pt x="29842" y="6953"/>
                </a:lnTo>
                <a:lnTo>
                  <a:pt x="29873" y="6977"/>
                </a:lnTo>
                <a:lnTo>
                  <a:pt x="29902" y="7001"/>
                </a:lnTo>
                <a:lnTo>
                  <a:pt x="29931" y="7025"/>
                </a:lnTo>
                <a:lnTo>
                  <a:pt x="29959" y="7050"/>
                </a:lnTo>
                <a:lnTo>
                  <a:pt x="29987" y="7075"/>
                </a:lnTo>
                <a:lnTo>
                  <a:pt x="30014" y="7101"/>
                </a:lnTo>
                <a:lnTo>
                  <a:pt x="30041" y="7127"/>
                </a:lnTo>
                <a:lnTo>
                  <a:pt x="30067" y="7153"/>
                </a:lnTo>
                <a:lnTo>
                  <a:pt x="30118" y="7207"/>
                </a:lnTo>
                <a:lnTo>
                  <a:pt x="30167" y="7261"/>
                </a:lnTo>
                <a:lnTo>
                  <a:pt x="30213" y="7317"/>
                </a:lnTo>
                <a:lnTo>
                  <a:pt x="30258" y="7376"/>
                </a:lnTo>
                <a:lnTo>
                  <a:pt x="30300" y="7434"/>
                </a:lnTo>
                <a:lnTo>
                  <a:pt x="30341" y="7494"/>
                </a:lnTo>
                <a:lnTo>
                  <a:pt x="30379" y="7555"/>
                </a:lnTo>
                <a:lnTo>
                  <a:pt x="30415" y="7617"/>
                </a:lnTo>
                <a:lnTo>
                  <a:pt x="30449" y="7680"/>
                </a:lnTo>
                <a:lnTo>
                  <a:pt x="30482" y="7744"/>
                </a:lnTo>
                <a:lnTo>
                  <a:pt x="30512" y="7809"/>
                </a:lnTo>
                <a:lnTo>
                  <a:pt x="30540" y="7874"/>
                </a:lnTo>
                <a:lnTo>
                  <a:pt x="30566" y="7941"/>
                </a:lnTo>
                <a:lnTo>
                  <a:pt x="30590" y="8007"/>
                </a:lnTo>
                <a:lnTo>
                  <a:pt x="30612" y="8075"/>
                </a:lnTo>
                <a:lnTo>
                  <a:pt x="30632" y="8144"/>
                </a:lnTo>
                <a:lnTo>
                  <a:pt x="30649" y="8212"/>
                </a:lnTo>
                <a:lnTo>
                  <a:pt x="30665" y="8282"/>
                </a:lnTo>
                <a:lnTo>
                  <a:pt x="30678" y="8352"/>
                </a:lnTo>
                <a:lnTo>
                  <a:pt x="30691" y="8423"/>
                </a:lnTo>
                <a:lnTo>
                  <a:pt x="30700" y="8493"/>
                </a:lnTo>
                <a:lnTo>
                  <a:pt x="30709" y="8565"/>
                </a:lnTo>
                <a:lnTo>
                  <a:pt x="30714" y="8636"/>
                </a:lnTo>
                <a:lnTo>
                  <a:pt x="30718" y="8708"/>
                </a:lnTo>
                <a:lnTo>
                  <a:pt x="30720" y="8780"/>
                </a:lnTo>
                <a:lnTo>
                  <a:pt x="30720" y="8853"/>
                </a:lnTo>
                <a:lnTo>
                  <a:pt x="30718" y="8924"/>
                </a:lnTo>
                <a:lnTo>
                  <a:pt x="30714" y="8996"/>
                </a:lnTo>
                <a:lnTo>
                  <a:pt x="30708" y="9068"/>
                </a:lnTo>
                <a:lnTo>
                  <a:pt x="30700" y="9141"/>
                </a:lnTo>
                <a:lnTo>
                  <a:pt x="30690" y="9213"/>
                </a:lnTo>
                <a:lnTo>
                  <a:pt x="30678" y="9284"/>
                </a:lnTo>
                <a:lnTo>
                  <a:pt x="30665" y="9355"/>
                </a:lnTo>
                <a:lnTo>
                  <a:pt x="30649" y="9427"/>
                </a:lnTo>
                <a:lnTo>
                  <a:pt x="30632" y="9498"/>
                </a:lnTo>
                <a:lnTo>
                  <a:pt x="30612" y="9569"/>
                </a:lnTo>
                <a:lnTo>
                  <a:pt x="30590" y="9638"/>
                </a:lnTo>
                <a:lnTo>
                  <a:pt x="30567" y="9708"/>
                </a:lnTo>
                <a:lnTo>
                  <a:pt x="30542" y="9777"/>
                </a:lnTo>
                <a:lnTo>
                  <a:pt x="30515" y="9845"/>
                </a:lnTo>
                <a:lnTo>
                  <a:pt x="30486" y="9913"/>
                </a:lnTo>
                <a:lnTo>
                  <a:pt x="30456" y="9981"/>
                </a:lnTo>
                <a:lnTo>
                  <a:pt x="30422" y="10047"/>
                </a:lnTo>
                <a:lnTo>
                  <a:pt x="30388" y="10113"/>
                </a:lnTo>
                <a:lnTo>
                  <a:pt x="30351" y="10177"/>
                </a:lnTo>
                <a:lnTo>
                  <a:pt x="30313" y="10242"/>
                </a:lnTo>
                <a:lnTo>
                  <a:pt x="30273" y="10304"/>
                </a:lnTo>
                <a:lnTo>
                  <a:pt x="30231" y="10367"/>
                </a:lnTo>
                <a:lnTo>
                  <a:pt x="30187" y="10428"/>
                </a:lnTo>
                <a:lnTo>
                  <a:pt x="30141" y="10488"/>
                </a:lnTo>
                <a:lnTo>
                  <a:pt x="30094" y="10547"/>
                </a:lnTo>
                <a:lnTo>
                  <a:pt x="30044" y="10604"/>
                </a:lnTo>
                <a:lnTo>
                  <a:pt x="29993" y="10660"/>
                </a:lnTo>
                <a:lnTo>
                  <a:pt x="29940" y="10715"/>
                </a:lnTo>
                <a:lnTo>
                  <a:pt x="29886" y="10770"/>
                </a:lnTo>
                <a:lnTo>
                  <a:pt x="29829" y="10822"/>
                </a:lnTo>
                <a:lnTo>
                  <a:pt x="29775" y="10867"/>
                </a:lnTo>
                <a:lnTo>
                  <a:pt x="29719" y="10911"/>
                </a:lnTo>
                <a:lnTo>
                  <a:pt x="29662" y="10953"/>
                </a:lnTo>
                <a:lnTo>
                  <a:pt x="29605" y="10993"/>
                </a:lnTo>
                <a:lnTo>
                  <a:pt x="29548" y="11032"/>
                </a:lnTo>
                <a:lnTo>
                  <a:pt x="29489" y="11068"/>
                </a:lnTo>
                <a:lnTo>
                  <a:pt x="29431" y="11105"/>
                </a:lnTo>
                <a:lnTo>
                  <a:pt x="29372" y="11138"/>
                </a:lnTo>
                <a:lnTo>
                  <a:pt x="29311" y="11170"/>
                </a:lnTo>
                <a:lnTo>
                  <a:pt x="29251" y="11201"/>
                </a:lnTo>
                <a:lnTo>
                  <a:pt x="29191" y="11231"/>
                </a:lnTo>
                <a:lnTo>
                  <a:pt x="29129" y="11259"/>
                </a:lnTo>
                <a:lnTo>
                  <a:pt x="29068" y="11285"/>
                </a:lnTo>
                <a:lnTo>
                  <a:pt x="29005" y="11310"/>
                </a:lnTo>
                <a:lnTo>
                  <a:pt x="28943" y="11333"/>
                </a:lnTo>
                <a:lnTo>
                  <a:pt x="28880" y="11353"/>
                </a:lnTo>
                <a:lnTo>
                  <a:pt x="28817" y="11374"/>
                </a:lnTo>
                <a:lnTo>
                  <a:pt x="28753" y="11392"/>
                </a:lnTo>
                <a:lnTo>
                  <a:pt x="28689" y="11410"/>
                </a:lnTo>
                <a:lnTo>
                  <a:pt x="28625" y="11424"/>
                </a:lnTo>
                <a:lnTo>
                  <a:pt x="28561" y="11439"/>
                </a:lnTo>
                <a:lnTo>
                  <a:pt x="28496" y="11451"/>
                </a:lnTo>
                <a:lnTo>
                  <a:pt x="28431" y="11462"/>
                </a:lnTo>
                <a:lnTo>
                  <a:pt x="28366" y="11471"/>
                </a:lnTo>
                <a:lnTo>
                  <a:pt x="28301" y="11479"/>
                </a:lnTo>
                <a:lnTo>
                  <a:pt x="28236" y="11486"/>
                </a:lnTo>
                <a:lnTo>
                  <a:pt x="28170" y="11490"/>
                </a:lnTo>
                <a:lnTo>
                  <a:pt x="28105" y="11494"/>
                </a:lnTo>
                <a:lnTo>
                  <a:pt x="28039" y="11496"/>
                </a:lnTo>
                <a:lnTo>
                  <a:pt x="27974" y="11496"/>
                </a:lnTo>
                <a:lnTo>
                  <a:pt x="27908" y="11495"/>
                </a:lnTo>
                <a:lnTo>
                  <a:pt x="27843" y="11493"/>
                </a:lnTo>
                <a:lnTo>
                  <a:pt x="27777" y="11489"/>
                </a:lnTo>
                <a:lnTo>
                  <a:pt x="27711" y="11484"/>
                </a:lnTo>
                <a:lnTo>
                  <a:pt x="27646" y="11476"/>
                </a:lnTo>
                <a:lnTo>
                  <a:pt x="27580" y="11468"/>
                </a:lnTo>
                <a:lnTo>
                  <a:pt x="27516" y="11459"/>
                </a:lnTo>
                <a:lnTo>
                  <a:pt x="27450" y="11447"/>
                </a:lnTo>
                <a:lnTo>
                  <a:pt x="27386" y="11435"/>
                </a:lnTo>
                <a:lnTo>
                  <a:pt x="27320" y="11421"/>
                </a:lnTo>
                <a:lnTo>
                  <a:pt x="27255" y="11405"/>
                </a:lnTo>
                <a:lnTo>
                  <a:pt x="27192" y="11389"/>
                </a:lnTo>
                <a:lnTo>
                  <a:pt x="27127" y="11371"/>
                </a:lnTo>
                <a:lnTo>
                  <a:pt x="27064" y="11351"/>
                </a:lnTo>
                <a:lnTo>
                  <a:pt x="27000" y="11331"/>
                </a:lnTo>
                <a:lnTo>
                  <a:pt x="26937" y="11308"/>
                </a:lnTo>
                <a:lnTo>
                  <a:pt x="26874" y="11284"/>
                </a:lnTo>
                <a:lnTo>
                  <a:pt x="26812" y="11259"/>
                </a:lnTo>
                <a:lnTo>
                  <a:pt x="26751" y="11233"/>
                </a:lnTo>
                <a:lnTo>
                  <a:pt x="26689" y="11205"/>
                </a:lnTo>
                <a:lnTo>
                  <a:pt x="26628" y="11175"/>
                </a:lnTo>
                <a:lnTo>
                  <a:pt x="26567" y="11144"/>
                </a:lnTo>
                <a:lnTo>
                  <a:pt x="26507" y="11113"/>
                </a:lnTo>
                <a:lnTo>
                  <a:pt x="26448" y="11080"/>
                </a:lnTo>
                <a:lnTo>
                  <a:pt x="26388" y="11044"/>
                </a:lnTo>
                <a:lnTo>
                  <a:pt x="26330" y="11009"/>
                </a:lnTo>
                <a:lnTo>
                  <a:pt x="26272" y="10971"/>
                </a:lnTo>
                <a:lnTo>
                  <a:pt x="26214" y="10933"/>
                </a:lnTo>
                <a:lnTo>
                  <a:pt x="26158" y="10892"/>
                </a:lnTo>
                <a:lnTo>
                  <a:pt x="26102" y="10852"/>
                </a:lnTo>
                <a:lnTo>
                  <a:pt x="26047" y="10809"/>
                </a:lnTo>
                <a:lnTo>
                  <a:pt x="25992" y="10765"/>
                </a:lnTo>
                <a:lnTo>
                  <a:pt x="25937" y="10720"/>
                </a:lnTo>
                <a:lnTo>
                  <a:pt x="25884" y="10673"/>
                </a:lnTo>
                <a:lnTo>
                  <a:pt x="25840" y="10644"/>
                </a:lnTo>
                <a:lnTo>
                  <a:pt x="25797" y="10618"/>
                </a:lnTo>
                <a:lnTo>
                  <a:pt x="25756" y="10593"/>
                </a:lnTo>
                <a:lnTo>
                  <a:pt x="25718" y="10571"/>
                </a:lnTo>
                <a:lnTo>
                  <a:pt x="25681" y="10551"/>
                </a:lnTo>
                <a:lnTo>
                  <a:pt x="25646" y="10533"/>
                </a:lnTo>
                <a:lnTo>
                  <a:pt x="25613" y="10518"/>
                </a:lnTo>
                <a:lnTo>
                  <a:pt x="25581" y="10503"/>
                </a:lnTo>
                <a:lnTo>
                  <a:pt x="25550" y="10492"/>
                </a:lnTo>
                <a:lnTo>
                  <a:pt x="25521" y="10480"/>
                </a:lnTo>
                <a:lnTo>
                  <a:pt x="25493" y="10472"/>
                </a:lnTo>
                <a:lnTo>
                  <a:pt x="25466" y="10464"/>
                </a:lnTo>
                <a:lnTo>
                  <a:pt x="25440" y="10457"/>
                </a:lnTo>
                <a:lnTo>
                  <a:pt x="25414" y="10452"/>
                </a:lnTo>
                <a:lnTo>
                  <a:pt x="25389" y="10448"/>
                </a:lnTo>
                <a:lnTo>
                  <a:pt x="25364" y="10445"/>
                </a:lnTo>
                <a:lnTo>
                  <a:pt x="3051" y="10445"/>
                </a:lnTo>
                <a:lnTo>
                  <a:pt x="2972" y="10444"/>
                </a:lnTo>
                <a:lnTo>
                  <a:pt x="2894" y="10442"/>
                </a:lnTo>
                <a:lnTo>
                  <a:pt x="2816" y="10437"/>
                </a:lnTo>
                <a:lnTo>
                  <a:pt x="2739" y="10429"/>
                </a:lnTo>
                <a:lnTo>
                  <a:pt x="2662" y="10421"/>
                </a:lnTo>
                <a:lnTo>
                  <a:pt x="2586" y="10411"/>
                </a:lnTo>
                <a:lnTo>
                  <a:pt x="2511" y="10398"/>
                </a:lnTo>
                <a:lnTo>
                  <a:pt x="2436" y="10383"/>
                </a:lnTo>
                <a:lnTo>
                  <a:pt x="2362" y="10367"/>
                </a:lnTo>
                <a:lnTo>
                  <a:pt x="2288" y="10349"/>
                </a:lnTo>
                <a:lnTo>
                  <a:pt x="2215" y="10329"/>
                </a:lnTo>
                <a:lnTo>
                  <a:pt x="2143" y="10309"/>
                </a:lnTo>
                <a:lnTo>
                  <a:pt x="2073" y="10285"/>
                </a:lnTo>
                <a:lnTo>
                  <a:pt x="2002" y="10261"/>
                </a:lnTo>
                <a:lnTo>
                  <a:pt x="1932" y="10234"/>
                </a:lnTo>
                <a:lnTo>
                  <a:pt x="1863" y="10205"/>
                </a:lnTo>
                <a:lnTo>
                  <a:pt x="1795" y="10176"/>
                </a:lnTo>
                <a:lnTo>
                  <a:pt x="1728" y="10144"/>
                </a:lnTo>
                <a:lnTo>
                  <a:pt x="1661" y="10112"/>
                </a:lnTo>
                <a:lnTo>
                  <a:pt x="1597" y="10077"/>
                </a:lnTo>
                <a:lnTo>
                  <a:pt x="1532" y="10041"/>
                </a:lnTo>
                <a:lnTo>
                  <a:pt x="1469" y="10004"/>
                </a:lnTo>
                <a:lnTo>
                  <a:pt x="1406" y="9965"/>
                </a:lnTo>
                <a:lnTo>
                  <a:pt x="1345" y="9924"/>
                </a:lnTo>
                <a:lnTo>
                  <a:pt x="1285" y="9883"/>
                </a:lnTo>
                <a:lnTo>
                  <a:pt x="1225" y="9839"/>
                </a:lnTo>
                <a:lnTo>
                  <a:pt x="1167" y="9794"/>
                </a:lnTo>
                <a:lnTo>
                  <a:pt x="1110" y="9749"/>
                </a:lnTo>
                <a:lnTo>
                  <a:pt x="1055" y="9702"/>
                </a:lnTo>
                <a:lnTo>
                  <a:pt x="999" y="9653"/>
                </a:lnTo>
                <a:lnTo>
                  <a:pt x="945" y="9603"/>
                </a:lnTo>
                <a:lnTo>
                  <a:pt x="893" y="9552"/>
                </a:lnTo>
                <a:lnTo>
                  <a:pt x="842" y="9500"/>
                </a:lnTo>
                <a:lnTo>
                  <a:pt x="792" y="9446"/>
                </a:lnTo>
                <a:lnTo>
                  <a:pt x="743" y="9392"/>
                </a:lnTo>
                <a:lnTo>
                  <a:pt x="696" y="9335"/>
                </a:lnTo>
                <a:lnTo>
                  <a:pt x="651" y="9278"/>
                </a:lnTo>
                <a:lnTo>
                  <a:pt x="606" y="9220"/>
                </a:lnTo>
                <a:lnTo>
                  <a:pt x="562" y="9161"/>
                </a:lnTo>
                <a:lnTo>
                  <a:pt x="521" y="9100"/>
                </a:lnTo>
                <a:lnTo>
                  <a:pt x="480" y="9039"/>
                </a:lnTo>
                <a:lnTo>
                  <a:pt x="441" y="8976"/>
                </a:lnTo>
                <a:lnTo>
                  <a:pt x="404" y="8913"/>
                </a:lnTo>
                <a:lnTo>
                  <a:pt x="367" y="8849"/>
                </a:lnTo>
                <a:lnTo>
                  <a:pt x="333" y="8784"/>
                </a:lnTo>
                <a:lnTo>
                  <a:pt x="301" y="8717"/>
                </a:lnTo>
                <a:lnTo>
                  <a:pt x="270" y="8651"/>
                </a:lnTo>
                <a:lnTo>
                  <a:pt x="239" y="8582"/>
                </a:lnTo>
                <a:lnTo>
                  <a:pt x="211" y="8513"/>
                </a:lnTo>
                <a:lnTo>
                  <a:pt x="185" y="8444"/>
                </a:lnTo>
                <a:lnTo>
                  <a:pt x="160" y="8373"/>
                </a:lnTo>
                <a:lnTo>
                  <a:pt x="136" y="8302"/>
                </a:lnTo>
                <a:lnTo>
                  <a:pt x="116" y="8230"/>
                </a:lnTo>
                <a:lnTo>
                  <a:pt x="96" y="8157"/>
                </a:lnTo>
                <a:lnTo>
                  <a:pt x="78" y="8083"/>
                </a:lnTo>
                <a:lnTo>
                  <a:pt x="61" y="8010"/>
                </a:lnTo>
                <a:lnTo>
                  <a:pt x="47" y="7935"/>
                </a:lnTo>
                <a:lnTo>
                  <a:pt x="34" y="7860"/>
                </a:lnTo>
                <a:lnTo>
                  <a:pt x="24" y="7784"/>
                </a:lnTo>
                <a:lnTo>
                  <a:pt x="16" y="7707"/>
                </a:lnTo>
                <a:lnTo>
                  <a:pt x="8" y="7630"/>
                </a:lnTo>
                <a:lnTo>
                  <a:pt x="4" y="7552"/>
                </a:lnTo>
                <a:lnTo>
                  <a:pt x="1" y="7474"/>
                </a:lnTo>
                <a:lnTo>
                  <a:pt x="0" y="7394"/>
                </a:lnTo>
                <a:lnTo>
                  <a:pt x="0" y="3050"/>
                </a:lnTo>
                <a:lnTo>
                  <a:pt x="1" y="2971"/>
                </a:lnTo>
                <a:lnTo>
                  <a:pt x="4" y="2893"/>
                </a:lnTo>
                <a:lnTo>
                  <a:pt x="8" y="2815"/>
                </a:lnTo>
                <a:lnTo>
                  <a:pt x="16" y="2738"/>
                </a:lnTo>
                <a:lnTo>
                  <a:pt x="24" y="2661"/>
                </a:lnTo>
                <a:lnTo>
                  <a:pt x="34" y="2585"/>
                </a:lnTo>
                <a:lnTo>
                  <a:pt x="47" y="2510"/>
                </a:lnTo>
                <a:lnTo>
                  <a:pt x="61" y="2435"/>
                </a:lnTo>
                <a:lnTo>
                  <a:pt x="78" y="2361"/>
                </a:lnTo>
                <a:lnTo>
                  <a:pt x="96" y="2288"/>
                </a:lnTo>
                <a:lnTo>
                  <a:pt x="116" y="2215"/>
                </a:lnTo>
                <a:lnTo>
                  <a:pt x="136" y="2143"/>
                </a:lnTo>
                <a:lnTo>
                  <a:pt x="160" y="2072"/>
                </a:lnTo>
                <a:lnTo>
                  <a:pt x="185" y="2001"/>
                </a:lnTo>
                <a:lnTo>
                  <a:pt x="211" y="1932"/>
                </a:lnTo>
                <a:lnTo>
                  <a:pt x="239" y="1863"/>
                </a:lnTo>
                <a:lnTo>
                  <a:pt x="270" y="1795"/>
                </a:lnTo>
                <a:lnTo>
                  <a:pt x="301" y="1728"/>
                </a:lnTo>
                <a:lnTo>
                  <a:pt x="333" y="1661"/>
                </a:lnTo>
                <a:lnTo>
                  <a:pt x="367" y="1596"/>
                </a:lnTo>
                <a:lnTo>
                  <a:pt x="404" y="1532"/>
                </a:lnTo>
                <a:lnTo>
                  <a:pt x="441" y="1468"/>
                </a:lnTo>
                <a:lnTo>
                  <a:pt x="480" y="1406"/>
                </a:lnTo>
                <a:lnTo>
                  <a:pt x="521" y="1345"/>
                </a:lnTo>
                <a:lnTo>
                  <a:pt x="562" y="1284"/>
                </a:lnTo>
                <a:lnTo>
                  <a:pt x="606" y="1225"/>
                </a:lnTo>
                <a:lnTo>
                  <a:pt x="651" y="1167"/>
                </a:lnTo>
                <a:lnTo>
                  <a:pt x="696" y="1109"/>
                </a:lnTo>
                <a:lnTo>
                  <a:pt x="743" y="1054"/>
                </a:lnTo>
                <a:lnTo>
                  <a:pt x="792" y="999"/>
                </a:lnTo>
                <a:lnTo>
                  <a:pt x="842" y="946"/>
                </a:lnTo>
                <a:lnTo>
                  <a:pt x="893" y="893"/>
                </a:lnTo>
                <a:lnTo>
                  <a:pt x="945" y="842"/>
                </a:lnTo>
                <a:lnTo>
                  <a:pt x="999" y="792"/>
                </a:lnTo>
                <a:lnTo>
                  <a:pt x="1055" y="744"/>
                </a:lnTo>
                <a:lnTo>
                  <a:pt x="1110" y="696"/>
                </a:lnTo>
                <a:lnTo>
                  <a:pt x="1167" y="650"/>
                </a:lnTo>
                <a:lnTo>
                  <a:pt x="1225" y="606"/>
                </a:lnTo>
                <a:lnTo>
                  <a:pt x="1285" y="563"/>
                </a:lnTo>
                <a:lnTo>
                  <a:pt x="1345" y="520"/>
                </a:lnTo>
                <a:lnTo>
                  <a:pt x="1406" y="481"/>
                </a:lnTo>
                <a:lnTo>
                  <a:pt x="1469" y="441"/>
                </a:lnTo>
                <a:lnTo>
                  <a:pt x="1532" y="404"/>
                </a:lnTo>
                <a:lnTo>
                  <a:pt x="1597" y="368"/>
                </a:lnTo>
                <a:lnTo>
                  <a:pt x="1661" y="334"/>
                </a:lnTo>
                <a:lnTo>
                  <a:pt x="1728" y="301"/>
                </a:lnTo>
                <a:lnTo>
                  <a:pt x="1795" y="270"/>
                </a:lnTo>
                <a:lnTo>
                  <a:pt x="1863" y="239"/>
                </a:lnTo>
                <a:lnTo>
                  <a:pt x="1932" y="211"/>
                </a:lnTo>
                <a:lnTo>
                  <a:pt x="2002" y="185"/>
                </a:lnTo>
                <a:lnTo>
                  <a:pt x="2073" y="160"/>
                </a:lnTo>
                <a:lnTo>
                  <a:pt x="2143" y="137"/>
                </a:lnTo>
                <a:lnTo>
                  <a:pt x="2215" y="116"/>
                </a:lnTo>
                <a:lnTo>
                  <a:pt x="2288" y="96"/>
                </a:lnTo>
                <a:lnTo>
                  <a:pt x="2362" y="78"/>
                </a:lnTo>
                <a:lnTo>
                  <a:pt x="2436" y="61"/>
                </a:lnTo>
                <a:lnTo>
                  <a:pt x="2511" y="48"/>
                </a:lnTo>
                <a:lnTo>
                  <a:pt x="2586" y="35"/>
                </a:lnTo>
                <a:lnTo>
                  <a:pt x="2662" y="24"/>
                </a:lnTo>
                <a:lnTo>
                  <a:pt x="2739" y="16"/>
                </a:lnTo>
                <a:lnTo>
                  <a:pt x="2816" y="8"/>
                </a:lnTo>
                <a:lnTo>
                  <a:pt x="2894" y="4"/>
                </a:lnTo>
                <a:lnTo>
                  <a:pt x="2972" y="1"/>
                </a:lnTo>
                <a:lnTo>
                  <a:pt x="3051" y="0"/>
                </a:lnTo>
                <a:lnTo>
                  <a:pt x="25929" y="0"/>
                </a:lnTo>
                <a:lnTo>
                  <a:pt x="26007" y="1"/>
                </a:lnTo>
                <a:lnTo>
                  <a:pt x="26086" y="4"/>
                </a:lnTo>
                <a:lnTo>
                  <a:pt x="26163" y="8"/>
                </a:lnTo>
                <a:lnTo>
                  <a:pt x="26240" y="16"/>
                </a:lnTo>
                <a:lnTo>
                  <a:pt x="26317" y="24"/>
                </a:lnTo>
                <a:lnTo>
                  <a:pt x="26393" y="35"/>
                </a:lnTo>
                <a:lnTo>
                  <a:pt x="26469" y="48"/>
                </a:lnTo>
                <a:lnTo>
                  <a:pt x="26543" y="61"/>
                </a:lnTo>
                <a:lnTo>
                  <a:pt x="26618" y="78"/>
                </a:lnTo>
                <a:lnTo>
                  <a:pt x="26691" y="96"/>
                </a:lnTo>
                <a:lnTo>
                  <a:pt x="26764" y="116"/>
                </a:lnTo>
                <a:lnTo>
                  <a:pt x="26836" y="137"/>
                </a:lnTo>
                <a:lnTo>
                  <a:pt x="26908" y="160"/>
                </a:lnTo>
                <a:lnTo>
                  <a:pt x="26977" y="185"/>
                </a:lnTo>
                <a:lnTo>
                  <a:pt x="27047" y="211"/>
                </a:lnTo>
                <a:lnTo>
                  <a:pt x="27117" y="239"/>
                </a:lnTo>
                <a:lnTo>
                  <a:pt x="27185" y="270"/>
                </a:lnTo>
                <a:lnTo>
                  <a:pt x="27251" y="301"/>
                </a:lnTo>
                <a:lnTo>
                  <a:pt x="27318" y="334"/>
                </a:lnTo>
                <a:lnTo>
                  <a:pt x="27383" y="368"/>
                </a:lnTo>
                <a:lnTo>
                  <a:pt x="27448" y="404"/>
                </a:lnTo>
                <a:lnTo>
                  <a:pt x="27510" y="441"/>
                </a:lnTo>
                <a:lnTo>
                  <a:pt x="27573" y="481"/>
                </a:lnTo>
                <a:lnTo>
                  <a:pt x="27634" y="520"/>
                </a:lnTo>
                <a:lnTo>
                  <a:pt x="27695" y="563"/>
                </a:lnTo>
                <a:lnTo>
                  <a:pt x="27754" y="606"/>
                </a:lnTo>
                <a:lnTo>
                  <a:pt x="27812" y="650"/>
                </a:lnTo>
                <a:lnTo>
                  <a:pt x="27870" y="696"/>
                </a:lnTo>
                <a:lnTo>
                  <a:pt x="27926" y="744"/>
                </a:lnTo>
                <a:lnTo>
                  <a:pt x="27980" y="792"/>
                </a:lnTo>
                <a:lnTo>
                  <a:pt x="28034" y="842"/>
                </a:lnTo>
                <a:lnTo>
                  <a:pt x="28086" y="893"/>
                </a:lnTo>
                <a:lnTo>
                  <a:pt x="28137" y="946"/>
                </a:lnTo>
                <a:lnTo>
                  <a:pt x="28187" y="999"/>
                </a:lnTo>
                <a:lnTo>
                  <a:pt x="28236" y="1054"/>
                </a:lnTo>
                <a:lnTo>
                  <a:pt x="28283" y="1109"/>
                </a:lnTo>
                <a:lnTo>
                  <a:pt x="28330" y="1167"/>
                </a:lnTo>
                <a:lnTo>
                  <a:pt x="28373" y="1225"/>
                </a:lnTo>
                <a:lnTo>
                  <a:pt x="28417" y="1284"/>
                </a:lnTo>
                <a:lnTo>
                  <a:pt x="28459" y="1345"/>
                </a:lnTo>
                <a:lnTo>
                  <a:pt x="28499" y="1406"/>
                </a:lnTo>
                <a:lnTo>
                  <a:pt x="28538" y="1468"/>
                </a:lnTo>
                <a:lnTo>
                  <a:pt x="28575" y="1532"/>
                </a:lnTo>
                <a:lnTo>
                  <a:pt x="28612" y="1596"/>
                </a:lnTo>
                <a:lnTo>
                  <a:pt x="28646" y="1661"/>
                </a:lnTo>
                <a:lnTo>
                  <a:pt x="28680" y="1728"/>
                </a:lnTo>
                <a:lnTo>
                  <a:pt x="28711" y="1795"/>
                </a:lnTo>
                <a:lnTo>
                  <a:pt x="28740" y="1863"/>
                </a:lnTo>
                <a:lnTo>
                  <a:pt x="28768" y="1932"/>
                </a:lnTo>
                <a:lnTo>
                  <a:pt x="28795" y="2001"/>
                </a:lnTo>
                <a:lnTo>
                  <a:pt x="28820" y="2072"/>
                </a:lnTo>
                <a:lnTo>
                  <a:pt x="28843" y="2143"/>
                </a:lnTo>
                <a:lnTo>
                  <a:pt x="28865" y="2215"/>
                </a:lnTo>
                <a:lnTo>
                  <a:pt x="28884" y="2288"/>
                </a:lnTo>
                <a:lnTo>
                  <a:pt x="28902" y="2361"/>
                </a:lnTo>
                <a:lnTo>
                  <a:pt x="28918" y="2435"/>
                </a:lnTo>
                <a:lnTo>
                  <a:pt x="28933" y="2510"/>
                </a:lnTo>
                <a:lnTo>
                  <a:pt x="28945" y="2585"/>
                </a:lnTo>
                <a:lnTo>
                  <a:pt x="28955" y="2661"/>
                </a:lnTo>
                <a:lnTo>
                  <a:pt x="28965" y="2738"/>
                </a:lnTo>
                <a:lnTo>
                  <a:pt x="28971" y="2815"/>
                </a:lnTo>
                <a:lnTo>
                  <a:pt x="28976" y="2893"/>
                </a:lnTo>
                <a:lnTo>
                  <a:pt x="28979" y="2971"/>
                </a:lnTo>
                <a:lnTo>
                  <a:pt x="28980" y="3050"/>
                </a:lnTo>
                <a:lnTo>
                  <a:pt x="28980" y="5222"/>
                </a:lnTo>
                <a:lnTo>
                  <a:pt x="28979" y="5273"/>
                </a:lnTo>
                <a:lnTo>
                  <a:pt x="28978" y="5323"/>
                </a:lnTo>
                <a:lnTo>
                  <a:pt x="28974" y="5373"/>
                </a:lnTo>
                <a:lnTo>
                  <a:pt x="28969" y="5422"/>
                </a:lnTo>
                <a:lnTo>
                  <a:pt x="28965" y="5447"/>
                </a:lnTo>
                <a:lnTo>
                  <a:pt x="28961" y="5471"/>
                </a:lnTo>
                <a:lnTo>
                  <a:pt x="28955" y="5495"/>
                </a:lnTo>
                <a:lnTo>
                  <a:pt x="28950" y="5518"/>
                </a:lnTo>
                <a:lnTo>
                  <a:pt x="28943" y="5542"/>
                </a:lnTo>
                <a:lnTo>
                  <a:pt x="28936" y="5565"/>
                </a:lnTo>
                <a:lnTo>
                  <a:pt x="28927" y="5588"/>
                </a:lnTo>
                <a:lnTo>
                  <a:pt x="28918" y="5610"/>
                </a:lnTo>
                <a:lnTo>
                  <a:pt x="28825" y="5605"/>
                </a:lnTo>
                <a:lnTo>
                  <a:pt x="28733" y="5603"/>
                </a:lnTo>
                <a:lnTo>
                  <a:pt x="28640" y="5603"/>
                </a:lnTo>
                <a:lnTo>
                  <a:pt x="28548" y="5605"/>
                </a:lnTo>
                <a:lnTo>
                  <a:pt x="28456" y="5610"/>
                </a:lnTo>
                <a:lnTo>
                  <a:pt x="28364" y="5617"/>
                </a:lnTo>
                <a:lnTo>
                  <a:pt x="28274" y="5625"/>
                </a:lnTo>
                <a:lnTo>
                  <a:pt x="28183" y="5637"/>
                </a:lnTo>
                <a:lnTo>
                  <a:pt x="28092" y="5649"/>
                </a:lnTo>
                <a:lnTo>
                  <a:pt x="28003" y="5665"/>
                </a:lnTo>
                <a:lnTo>
                  <a:pt x="27913" y="5682"/>
                </a:lnTo>
                <a:lnTo>
                  <a:pt x="27825" y="5702"/>
                </a:lnTo>
                <a:lnTo>
                  <a:pt x="27737" y="5725"/>
                </a:lnTo>
                <a:lnTo>
                  <a:pt x="27650" y="5749"/>
                </a:lnTo>
                <a:lnTo>
                  <a:pt x="27564" y="5776"/>
                </a:lnTo>
                <a:lnTo>
                  <a:pt x="27478" y="5805"/>
                </a:lnTo>
                <a:lnTo>
                  <a:pt x="27437" y="5821"/>
                </a:lnTo>
                <a:lnTo>
                  <a:pt x="27394" y="5836"/>
                </a:lnTo>
                <a:lnTo>
                  <a:pt x="27352" y="5853"/>
                </a:lnTo>
                <a:lnTo>
                  <a:pt x="27311" y="5870"/>
                </a:lnTo>
                <a:lnTo>
                  <a:pt x="27269" y="5887"/>
                </a:lnTo>
                <a:lnTo>
                  <a:pt x="27228" y="5906"/>
                </a:lnTo>
                <a:lnTo>
                  <a:pt x="27187" y="5925"/>
                </a:lnTo>
                <a:lnTo>
                  <a:pt x="27147" y="5945"/>
                </a:lnTo>
                <a:lnTo>
                  <a:pt x="27107" y="5964"/>
                </a:lnTo>
                <a:lnTo>
                  <a:pt x="27066" y="5985"/>
                </a:lnTo>
                <a:lnTo>
                  <a:pt x="27026" y="6007"/>
                </a:lnTo>
                <a:lnTo>
                  <a:pt x="26988" y="6029"/>
                </a:lnTo>
                <a:lnTo>
                  <a:pt x="26948" y="6051"/>
                </a:lnTo>
                <a:lnTo>
                  <a:pt x="26910" y="6075"/>
                </a:lnTo>
                <a:lnTo>
                  <a:pt x="26871" y="6098"/>
                </a:lnTo>
                <a:lnTo>
                  <a:pt x="26833" y="6123"/>
                </a:lnTo>
                <a:lnTo>
                  <a:pt x="26795" y="6148"/>
                </a:lnTo>
                <a:lnTo>
                  <a:pt x="26758" y="6173"/>
                </a:lnTo>
                <a:lnTo>
                  <a:pt x="26721" y="6199"/>
                </a:lnTo>
                <a:lnTo>
                  <a:pt x="26684" y="6226"/>
                </a:lnTo>
                <a:lnTo>
                  <a:pt x="26648" y="6253"/>
                </a:lnTo>
                <a:lnTo>
                  <a:pt x="26612" y="6281"/>
                </a:lnTo>
                <a:lnTo>
                  <a:pt x="26577" y="6309"/>
                </a:lnTo>
                <a:lnTo>
                  <a:pt x="26541" y="6338"/>
                </a:lnTo>
                <a:lnTo>
                  <a:pt x="26507" y="6368"/>
                </a:lnTo>
                <a:lnTo>
                  <a:pt x="26473" y="6398"/>
                </a:lnTo>
                <a:lnTo>
                  <a:pt x="26438" y="6430"/>
                </a:lnTo>
                <a:lnTo>
                  <a:pt x="26405" y="6462"/>
                </a:lnTo>
                <a:lnTo>
                  <a:pt x="26372" y="6494"/>
                </a:lnTo>
                <a:lnTo>
                  <a:pt x="26339" y="6526"/>
                </a:lnTo>
                <a:lnTo>
                  <a:pt x="26307" y="6560"/>
                </a:lnTo>
                <a:lnTo>
                  <a:pt x="26275" y="6594"/>
                </a:lnTo>
                <a:lnTo>
                  <a:pt x="26232" y="6643"/>
                </a:lnTo>
                <a:lnTo>
                  <a:pt x="26191" y="6694"/>
                </a:lnTo>
                <a:lnTo>
                  <a:pt x="26152" y="6744"/>
                </a:lnTo>
                <a:lnTo>
                  <a:pt x="26113" y="6796"/>
                </a:lnTo>
                <a:lnTo>
                  <a:pt x="26076" y="6848"/>
                </a:lnTo>
                <a:lnTo>
                  <a:pt x="26041" y="6901"/>
                </a:lnTo>
                <a:lnTo>
                  <a:pt x="26006" y="6954"/>
                </a:lnTo>
                <a:lnTo>
                  <a:pt x="25973" y="7008"/>
                </a:lnTo>
                <a:lnTo>
                  <a:pt x="25942" y="7063"/>
                </a:lnTo>
                <a:lnTo>
                  <a:pt x="25911" y="7119"/>
                </a:lnTo>
                <a:lnTo>
                  <a:pt x="25882" y="7174"/>
                </a:lnTo>
                <a:lnTo>
                  <a:pt x="25855" y="7231"/>
                </a:lnTo>
                <a:lnTo>
                  <a:pt x="25829" y="7287"/>
                </a:lnTo>
                <a:lnTo>
                  <a:pt x="25804" y="7344"/>
                </a:lnTo>
                <a:lnTo>
                  <a:pt x="25780" y="7403"/>
                </a:lnTo>
                <a:lnTo>
                  <a:pt x="25758" y="7461"/>
                </a:lnTo>
                <a:lnTo>
                  <a:pt x="25738" y="7519"/>
                </a:lnTo>
                <a:lnTo>
                  <a:pt x="25719" y="7578"/>
                </a:lnTo>
                <a:lnTo>
                  <a:pt x="25701" y="7637"/>
                </a:lnTo>
                <a:lnTo>
                  <a:pt x="25684" y="7697"/>
                </a:lnTo>
                <a:lnTo>
                  <a:pt x="25669" y="7757"/>
                </a:lnTo>
                <a:lnTo>
                  <a:pt x="25655" y="7817"/>
                </a:lnTo>
                <a:lnTo>
                  <a:pt x="25643" y="7877"/>
                </a:lnTo>
                <a:lnTo>
                  <a:pt x="25631" y="7938"/>
                </a:lnTo>
                <a:lnTo>
                  <a:pt x="25622" y="7998"/>
                </a:lnTo>
                <a:lnTo>
                  <a:pt x="25614" y="8058"/>
                </a:lnTo>
                <a:lnTo>
                  <a:pt x="25606" y="8120"/>
                </a:lnTo>
                <a:lnTo>
                  <a:pt x="25601" y="8180"/>
                </a:lnTo>
                <a:lnTo>
                  <a:pt x="25597" y="8242"/>
                </a:lnTo>
                <a:lnTo>
                  <a:pt x="25595" y="8303"/>
                </a:lnTo>
                <a:lnTo>
                  <a:pt x="25593" y="8363"/>
                </a:lnTo>
                <a:lnTo>
                  <a:pt x="25593" y="8425"/>
                </a:lnTo>
                <a:lnTo>
                  <a:pt x="25595" y="8486"/>
                </a:lnTo>
                <a:lnTo>
                  <a:pt x="25597" y="8547"/>
                </a:lnTo>
                <a:lnTo>
                  <a:pt x="25601" y="8608"/>
                </a:lnTo>
                <a:lnTo>
                  <a:pt x="25607" y="8668"/>
                </a:lnTo>
                <a:lnTo>
                  <a:pt x="25614" y="8729"/>
                </a:lnTo>
                <a:lnTo>
                  <a:pt x="25622" y="8789"/>
                </a:lnTo>
                <a:lnTo>
                  <a:pt x="25632" y="8849"/>
                </a:lnTo>
                <a:lnTo>
                  <a:pt x="25644" y="8910"/>
                </a:lnTo>
                <a:lnTo>
                  <a:pt x="25656" y="8969"/>
                </a:lnTo>
                <a:lnTo>
                  <a:pt x="25670" y="9028"/>
                </a:lnTo>
                <a:lnTo>
                  <a:pt x="25686" y="9088"/>
                </a:lnTo>
                <a:lnTo>
                  <a:pt x="25702" y="9146"/>
                </a:lnTo>
                <a:lnTo>
                  <a:pt x="25721" y="9204"/>
                </a:lnTo>
                <a:lnTo>
                  <a:pt x="25740" y="9263"/>
                </a:lnTo>
                <a:lnTo>
                  <a:pt x="25762" y="9320"/>
                </a:lnTo>
                <a:lnTo>
                  <a:pt x="25783" y="9377"/>
                </a:lnTo>
                <a:lnTo>
                  <a:pt x="25807" y="9434"/>
                </a:lnTo>
                <a:lnTo>
                  <a:pt x="25832" y="9490"/>
                </a:lnTo>
                <a:lnTo>
                  <a:pt x="25859" y="9546"/>
                </a:lnTo>
                <a:lnTo>
                  <a:pt x="25888" y="9601"/>
                </a:lnTo>
                <a:lnTo>
                  <a:pt x="25917" y="9655"/>
                </a:lnTo>
                <a:lnTo>
                  <a:pt x="25948" y="9709"/>
                </a:lnTo>
                <a:lnTo>
                  <a:pt x="25980" y="9762"/>
                </a:lnTo>
                <a:lnTo>
                  <a:pt x="26015" y="9815"/>
                </a:lnTo>
                <a:lnTo>
                  <a:pt x="26050" y="9867"/>
                </a:lnTo>
                <a:lnTo>
                  <a:pt x="26086" y="9918"/>
                </a:lnTo>
                <a:lnTo>
                  <a:pt x="26124" y="9969"/>
                </a:lnTo>
                <a:lnTo>
                  <a:pt x="26163" y="10018"/>
                </a:lnTo>
                <a:lnTo>
                  <a:pt x="26205" y="10067"/>
                </a:lnTo>
                <a:lnTo>
                  <a:pt x="26247" y="10116"/>
                </a:lnTo>
                <a:lnTo>
                  <a:pt x="26290" y="10163"/>
                </a:lnTo>
                <a:lnTo>
                  <a:pt x="26336" y="10210"/>
                </a:lnTo>
                <a:lnTo>
                  <a:pt x="26383" y="10254"/>
                </a:lnTo>
                <a:lnTo>
                  <a:pt x="26430" y="10298"/>
                </a:lnTo>
                <a:lnTo>
                  <a:pt x="26479" y="10340"/>
                </a:lnTo>
                <a:lnTo>
                  <a:pt x="26528" y="10380"/>
                </a:lnTo>
                <a:lnTo>
                  <a:pt x="26579" y="10419"/>
                </a:lnTo>
                <a:lnTo>
                  <a:pt x="26630" y="10456"/>
                </a:lnTo>
                <a:lnTo>
                  <a:pt x="26682" y="10492"/>
                </a:lnTo>
                <a:lnTo>
                  <a:pt x="26735" y="10525"/>
                </a:lnTo>
                <a:lnTo>
                  <a:pt x="26788" y="10557"/>
                </a:lnTo>
                <a:lnTo>
                  <a:pt x="26843" y="10588"/>
                </a:lnTo>
                <a:lnTo>
                  <a:pt x="26897" y="10618"/>
                </a:lnTo>
                <a:lnTo>
                  <a:pt x="26954" y="10645"/>
                </a:lnTo>
                <a:lnTo>
                  <a:pt x="27010" y="10671"/>
                </a:lnTo>
                <a:lnTo>
                  <a:pt x="27067" y="10695"/>
                </a:lnTo>
                <a:lnTo>
                  <a:pt x="27124" y="10718"/>
                </a:lnTo>
                <a:lnTo>
                  <a:pt x="27182" y="10738"/>
                </a:lnTo>
                <a:lnTo>
                  <a:pt x="27240" y="10758"/>
                </a:lnTo>
                <a:lnTo>
                  <a:pt x="27298" y="10776"/>
                </a:lnTo>
                <a:lnTo>
                  <a:pt x="27357" y="10792"/>
                </a:lnTo>
                <a:lnTo>
                  <a:pt x="27417" y="10807"/>
                </a:lnTo>
                <a:lnTo>
                  <a:pt x="27476" y="10821"/>
                </a:lnTo>
                <a:lnTo>
                  <a:pt x="27535" y="10832"/>
                </a:lnTo>
                <a:lnTo>
                  <a:pt x="27596" y="10841"/>
                </a:lnTo>
                <a:lnTo>
                  <a:pt x="27655" y="10850"/>
                </a:lnTo>
                <a:lnTo>
                  <a:pt x="27716" y="10857"/>
                </a:lnTo>
                <a:lnTo>
                  <a:pt x="27776" y="10862"/>
                </a:lnTo>
                <a:lnTo>
                  <a:pt x="27836" y="10865"/>
                </a:lnTo>
                <a:lnTo>
                  <a:pt x="27897" y="10867"/>
                </a:lnTo>
                <a:lnTo>
                  <a:pt x="27956" y="10868"/>
                </a:lnTo>
                <a:lnTo>
                  <a:pt x="28016" y="10867"/>
                </a:lnTo>
                <a:lnTo>
                  <a:pt x="28077" y="10864"/>
                </a:lnTo>
                <a:lnTo>
                  <a:pt x="28136" y="10860"/>
                </a:lnTo>
                <a:lnTo>
                  <a:pt x="28195" y="10854"/>
                </a:lnTo>
                <a:lnTo>
                  <a:pt x="28255" y="10847"/>
                </a:lnTo>
                <a:lnTo>
                  <a:pt x="28314" y="10838"/>
                </a:lnTo>
                <a:lnTo>
                  <a:pt x="28372" y="10828"/>
                </a:lnTo>
                <a:lnTo>
                  <a:pt x="28431" y="10815"/>
                </a:lnTo>
                <a:lnTo>
                  <a:pt x="28488" y="10802"/>
                </a:lnTo>
                <a:lnTo>
                  <a:pt x="28545" y="10786"/>
                </a:lnTo>
                <a:lnTo>
                  <a:pt x="28603" y="10770"/>
                </a:lnTo>
                <a:lnTo>
                  <a:pt x="28659" y="10752"/>
                </a:lnTo>
                <a:lnTo>
                  <a:pt x="28714" y="10732"/>
                </a:lnTo>
                <a:lnTo>
                  <a:pt x="28769" y="10710"/>
                </a:lnTo>
                <a:lnTo>
                  <a:pt x="28823" y="10687"/>
                </a:lnTo>
                <a:lnTo>
                  <a:pt x="28877" y="10662"/>
                </a:lnTo>
                <a:lnTo>
                  <a:pt x="28930" y="10636"/>
                </a:lnTo>
                <a:lnTo>
                  <a:pt x="28983" y="10609"/>
                </a:lnTo>
                <a:lnTo>
                  <a:pt x="29034" y="10580"/>
                </a:lnTo>
                <a:lnTo>
                  <a:pt x="29083" y="10549"/>
                </a:lnTo>
                <a:lnTo>
                  <a:pt x="29133" y="10517"/>
                </a:lnTo>
                <a:lnTo>
                  <a:pt x="29181" y="10482"/>
                </a:lnTo>
                <a:lnTo>
                  <a:pt x="29229" y="10447"/>
                </a:lnTo>
                <a:lnTo>
                  <a:pt x="29276" y="10411"/>
                </a:lnTo>
                <a:lnTo>
                  <a:pt x="29321" y="10372"/>
                </a:lnTo>
                <a:lnTo>
                  <a:pt x="29366" y="10332"/>
                </a:lnTo>
                <a:lnTo>
                  <a:pt x="29408" y="10291"/>
                </a:lnTo>
                <a:lnTo>
                  <a:pt x="29450" y="10247"/>
                </a:lnTo>
                <a:lnTo>
                  <a:pt x="29491" y="10202"/>
                </a:lnTo>
                <a:lnTo>
                  <a:pt x="29530" y="10157"/>
                </a:lnTo>
                <a:lnTo>
                  <a:pt x="29569" y="10109"/>
                </a:lnTo>
                <a:lnTo>
                  <a:pt x="29605" y="10060"/>
                </a:lnTo>
                <a:lnTo>
                  <a:pt x="29640" y="10009"/>
                </a:lnTo>
                <a:lnTo>
                  <a:pt x="29674" y="9957"/>
                </a:lnTo>
                <a:lnTo>
                  <a:pt x="29707" y="9903"/>
                </a:lnTo>
                <a:lnTo>
                  <a:pt x="29727" y="9868"/>
                </a:lnTo>
                <a:lnTo>
                  <a:pt x="29746" y="9833"/>
                </a:lnTo>
                <a:lnTo>
                  <a:pt x="29764" y="9798"/>
                </a:lnTo>
                <a:lnTo>
                  <a:pt x="29783" y="9761"/>
                </a:lnTo>
                <a:lnTo>
                  <a:pt x="29800" y="9726"/>
                </a:lnTo>
                <a:lnTo>
                  <a:pt x="29817" y="9688"/>
                </a:lnTo>
                <a:lnTo>
                  <a:pt x="29833" y="9652"/>
                </a:lnTo>
                <a:lnTo>
                  <a:pt x="29850" y="9614"/>
                </a:lnTo>
                <a:lnTo>
                  <a:pt x="29864" y="9577"/>
                </a:lnTo>
                <a:lnTo>
                  <a:pt x="29879" y="9538"/>
                </a:lnTo>
                <a:lnTo>
                  <a:pt x="29893" y="9501"/>
                </a:lnTo>
                <a:lnTo>
                  <a:pt x="29906" y="9462"/>
                </a:lnTo>
                <a:lnTo>
                  <a:pt x="29918" y="9424"/>
                </a:lnTo>
                <a:lnTo>
                  <a:pt x="29931" y="9384"/>
                </a:lnTo>
                <a:lnTo>
                  <a:pt x="29942" y="9346"/>
                </a:lnTo>
                <a:lnTo>
                  <a:pt x="29953" y="9306"/>
                </a:lnTo>
                <a:lnTo>
                  <a:pt x="29962" y="9267"/>
                </a:lnTo>
                <a:lnTo>
                  <a:pt x="29971" y="9227"/>
                </a:lnTo>
                <a:lnTo>
                  <a:pt x="29980" y="9188"/>
                </a:lnTo>
                <a:lnTo>
                  <a:pt x="29988" y="9147"/>
                </a:lnTo>
                <a:lnTo>
                  <a:pt x="29994" y="9108"/>
                </a:lnTo>
                <a:lnTo>
                  <a:pt x="30001" y="9068"/>
                </a:lnTo>
                <a:lnTo>
                  <a:pt x="30006" y="9027"/>
                </a:lnTo>
                <a:lnTo>
                  <a:pt x="30011" y="8988"/>
                </a:lnTo>
                <a:lnTo>
                  <a:pt x="30015" y="8947"/>
                </a:lnTo>
                <a:lnTo>
                  <a:pt x="30018" y="8908"/>
                </a:lnTo>
                <a:lnTo>
                  <a:pt x="30020" y="8867"/>
                </a:lnTo>
                <a:lnTo>
                  <a:pt x="30021" y="8827"/>
                </a:lnTo>
                <a:lnTo>
                  <a:pt x="30023" y="8787"/>
                </a:lnTo>
                <a:lnTo>
                  <a:pt x="30023" y="8747"/>
                </a:lnTo>
                <a:lnTo>
                  <a:pt x="30021" y="8707"/>
                </a:lnTo>
                <a:lnTo>
                  <a:pt x="30019" y="8667"/>
                </a:lnTo>
                <a:lnTo>
                  <a:pt x="30017" y="8628"/>
                </a:lnTo>
                <a:lnTo>
                  <a:pt x="30013" y="8588"/>
                </a:lnTo>
                <a:lnTo>
                  <a:pt x="30009" y="8549"/>
                </a:lnTo>
                <a:lnTo>
                  <a:pt x="30004" y="8509"/>
                </a:lnTo>
                <a:lnTo>
                  <a:pt x="29998" y="8471"/>
                </a:lnTo>
                <a:lnTo>
                  <a:pt x="29990" y="8432"/>
                </a:lnTo>
                <a:lnTo>
                  <a:pt x="29982" y="8394"/>
                </a:lnTo>
                <a:lnTo>
                  <a:pt x="29974" y="8355"/>
                </a:lnTo>
                <a:lnTo>
                  <a:pt x="29963" y="8317"/>
                </a:lnTo>
                <a:lnTo>
                  <a:pt x="29953" y="8279"/>
                </a:lnTo>
                <a:lnTo>
                  <a:pt x="29941" y="8242"/>
                </a:lnTo>
                <a:lnTo>
                  <a:pt x="29928" y="8204"/>
                </a:lnTo>
                <a:lnTo>
                  <a:pt x="29914" y="8168"/>
                </a:lnTo>
                <a:lnTo>
                  <a:pt x="29900" y="8130"/>
                </a:lnTo>
                <a:lnTo>
                  <a:pt x="29884" y="8095"/>
                </a:lnTo>
                <a:lnTo>
                  <a:pt x="29867" y="8058"/>
                </a:lnTo>
                <a:lnTo>
                  <a:pt x="29850" y="8023"/>
                </a:lnTo>
                <a:lnTo>
                  <a:pt x="29831" y="7989"/>
                </a:lnTo>
                <a:lnTo>
                  <a:pt x="29811" y="7954"/>
                </a:lnTo>
                <a:lnTo>
                  <a:pt x="29790" y="7920"/>
                </a:lnTo>
                <a:lnTo>
                  <a:pt x="29767" y="7887"/>
                </a:lnTo>
                <a:lnTo>
                  <a:pt x="29745" y="7853"/>
                </a:lnTo>
                <a:lnTo>
                  <a:pt x="29721" y="7821"/>
                </a:lnTo>
                <a:lnTo>
                  <a:pt x="29696" y="7789"/>
                </a:lnTo>
                <a:lnTo>
                  <a:pt x="29670" y="7758"/>
                </a:lnTo>
                <a:lnTo>
                  <a:pt x="29643" y="7726"/>
                </a:lnTo>
                <a:lnTo>
                  <a:pt x="29613" y="7696"/>
                </a:lnTo>
                <a:lnTo>
                  <a:pt x="29584" y="7666"/>
                </a:lnTo>
                <a:lnTo>
                  <a:pt x="29553" y="7637"/>
                </a:lnTo>
                <a:lnTo>
                  <a:pt x="29522" y="7609"/>
                </a:lnTo>
                <a:lnTo>
                  <a:pt x="29488" y="7581"/>
                </a:lnTo>
                <a:lnTo>
                  <a:pt x="29454" y="7554"/>
                </a:lnTo>
                <a:lnTo>
                  <a:pt x="29417" y="7517"/>
                </a:lnTo>
                <a:lnTo>
                  <a:pt x="29384" y="7487"/>
                </a:lnTo>
                <a:lnTo>
                  <a:pt x="29355" y="7461"/>
                </a:lnTo>
                <a:lnTo>
                  <a:pt x="29331" y="7439"/>
                </a:lnTo>
                <a:lnTo>
                  <a:pt x="29297" y="7412"/>
                </a:lnTo>
                <a:lnTo>
                  <a:pt x="29285" y="7403"/>
                </a:lnTo>
                <a:close/>
              </a:path>
            </a:pathLst>
          </a:custGeom>
          <a:solidFill>
            <a:srgbClr val="47BAB8"/>
          </a:solidFill>
          <a:ln w="38100">
            <a:solidFill>
              <a:schemeClr val="bg1"/>
            </a:solidFill>
          </a:ln>
          <a:effectLst>
            <a:outerShdw blurRad="57150" dist="19050" dir="5400000" algn="ctr" rotWithShape="0">
              <a:srgbClr val="000000">
                <a:alpha val="63000"/>
              </a:srgbClr>
            </a:outerShdw>
          </a:effectLst>
        </p:spPr>
        <p:txBody>
          <a:bodyPr rIns="378000" anchor="ctr">
            <a:normAutofit/>
          </a:bodyPr>
          <a:lstStyle/>
          <a:p>
            <a:pPr algn="ctr" defTabSz="1371600">
              <a:defRPr/>
            </a:pPr>
            <a:r>
              <a:rPr lang="en-US" altLang="zh-CN" sz="3000" kern="0">
                <a:solidFill>
                  <a:srgbClr val="FFFFFF"/>
                </a:solidFill>
                <a:latin typeface="#9Slide03 AllRoundGothic" panose="020B0703020202020104" pitchFamily="34" charset="0"/>
                <a:ea typeface="微软雅黑"/>
                <a:cs typeface="+mn-ea"/>
                <a:sym typeface="+mn-lt"/>
              </a:rPr>
              <a:t>Câu 26</a:t>
            </a:r>
            <a:endParaRPr lang="zh-CN" altLang="en-US" sz="3000" kern="0" dirty="0">
              <a:solidFill>
                <a:srgbClr val="FFFFFF"/>
              </a:solidFill>
              <a:latin typeface="#9Slide03 AllRoundGothic" panose="020B0703020202020104" pitchFamily="34" charset="0"/>
              <a:ea typeface="微软雅黑"/>
              <a:cs typeface="+mn-ea"/>
              <a:sym typeface="+mn-lt"/>
            </a:endParaRPr>
          </a:p>
        </p:txBody>
      </p:sp>
      <p:sp>
        <p:nvSpPr>
          <p:cNvPr id="14" name="MH_Text_1" descr="n23 Fb Tran Manh Tung">
            <a:extLst>
              <a:ext uri="{FF2B5EF4-FFF2-40B4-BE49-F238E27FC236}">
                <a16:creationId xmlns:a16="http://schemas.microsoft.com/office/drawing/2014/main" id="{069A89B7-6D99-BA19-DAC8-77EDE6A4C963}"/>
              </a:ext>
            </a:extLst>
          </p:cNvPr>
          <p:cNvSpPr txBox="1">
            <a:spLocks noChangeArrowheads="1"/>
          </p:cNvSpPr>
          <p:nvPr>
            <p:custDataLst>
              <p:tags r:id="rId9"/>
            </p:custDataLst>
          </p:nvPr>
        </p:nvSpPr>
        <p:spPr bwMode="auto">
          <a:xfrm>
            <a:off x="8337223" y="6026145"/>
            <a:ext cx="5988376" cy="1381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just"/>
            <a:r>
              <a:rPr lang="en-US" sz="2800"/>
              <a:t>+ Máy tính lượng tử là gì? </a:t>
            </a:r>
          </a:p>
          <a:p>
            <a:pPr lvl="0" algn="just"/>
            <a:r>
              <a:rPr lang="en-US" sz="2800"/>
              <a:t>+ Dựa vào kiến thức Vật lí nào để phát minh ra máy tính lượng tử? </a:t>
            </a:r>
          </a:p>
          <a:p>
            <a:pPr lvl="0" algn="just"/>
            <a:r>
              <a:rPr lang="en-US" sz="2800"/>
              <a:t>+ Máy tính lượng tử áp dụng trong các lĩnh vực nào? </a:t>
            </a:r>
          </a:p>
          <a:p>
            <a:pPr algn="just"/>
            <a:r>
              <a:rPr lang="en-US" sz="2800"/>
              <a:t>+ So sánh sự giữa máy tính thường và máy tính lượng tử?</a:t>
            </a:r>
            <a:endParaRPr lang="zh-CN" altLang="en-US" sz="2800" kern="0" dirty="0">
              <a:solidFill>
                <a:prstClr val="black">
                  <a:lumMod val="75000"/>
                  <a:lumOff val="25000"/>
                </a:prstClr>
              </a:solidFill>
              <a:ea typeface="微软雅黑"/>
              <a:cs typeface="Calibri" panose="020F0502020204030204" pitchFamily="34" charset="0"/>
              <a:sym typeface="+mn-lt"/>
            </a:endParaRPr>
          </a:p>
        </p:txBody>
      </p:sp>
      <p:sp>
        <p:nvSpPr>
          <p:cNvPr id="2" name="MH_Other_3" descr="n23 Fb Tran Manh Tung">
            <a:extLst>
              <a:ext uri="{FF2B5EF4-FFF2-40B4-BE49-F238E27FC236}">
                <a16:creationId xmlns:a16="http://schemas.microsoft.com/office/drawing/2014/main" id="{0115ED11-7819-2823-6D9B-D545440F49A3}"/>
              </a:ext>
            </a:extLst>
          </p:cNvPr>
          <p:cNvSpPr>
            <a:spLocks noChangeArrowheads="1"/>
          </p:cNvSpPr>
          <p:nvPr>
            <p:custDataLst>
              <p:tags r:id="rId10"/>
            </p:custDataLst>
          </p:nvPr>
        </p:nvSpPr>
        <p:spPr bwMode="auto">
          <a:xfrm rot="1805303" flipH="1">
            <a:off x="1419035" y="687824"/>
            <a:ext cx="1172424" cy="1010529"/>
          </a:xfrm>
          <a:prstGeom prst="triangle">
            <a:avLst>
              <a:gd name="adj" fmla="val 50000"/>
            </a:avLst>
          </a:prstGeom>
          <a:solidFill>
            <a:srgbClr val="EC7070">
              <a:lumMod val="40000"/>
              <a:lumOff val="60000"/>
            </a:srgbClr>
          </a:solidFill>
          <a:ln>
            <a:noFill/>
          </a:ln>
        </p:spPr>
        <p:txBody>
          <a:bodyPr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just" defTabSz="1371600">
              <a:lnSpc>
                <a:spcPct val="130000"/>
              </a:lnSpc>
              <a:defRPr/>
            </a:pPr>
            <a:endParaRPr lang="zh-CN" altLang="en-US" sz="2700" kern="0">
              <a:solidFill>
                <a:srgbClr val="FFFFFF"/>
              </a:solidFill>
              <a:latin typeface="微软雅黑"/>
              <a:ea typeface="微软雅黑"/>
              <a:cs typeface="+mn-ea"/>
              <a:sym typeface="+mn-lt"/>
            </a:endParaRPr>
          </a:p>
        </p:txBody>
      </p:sp>
      <p:sp>
        <p:nvSpPr>
          <p:cNvPr id="18" name="MH_Other_4" descr="n23 Fb Tran Manh Tung">
            <a:extLst>
              <a:ext uri="{FF2B5EF4-FFF2-40B4-BE49-F238E27FC236}">
                <a16:creationId xmlns:a16="http://schemas.microsoft.com/office/drawing/2014/main" id="{3ACF9FC2-E44A-8C7B-293D-3EFA9073F4DD}"/>
              </a:ext>
            </a:extLst>
          </p:cNvPr>
          <p:cNvSpPr>
            <a:spLocks/>
          </p:cNvSpPr>
          <p:nvPr>
            <p:custDataLst>
              <p:tags r:id="rId11"/>
            </p:custDataLst>
          </p:nvPr>
        </p:nvSpPr>
        <p:spPr bwMode="auto">
          <a:xfrm>
            <a:off x="494675" y="168198"/>
            <a:ext cx="1558880" cy="1793886"/>
          </a:xfrm>
          <a:custGeom>
            <a:avLst/>
            <a:gdLst>
              <a:gd name="T0" fmla="*/ 666 w 1030516"/>
              <a:gd name="T1" fmla="*/ 0 h 1186577"/>
              <a:gd name="T2" fmla="*/ 947884 w 1030516"/>
              <a:gd name="T3" fmla="*/ 542219 h 1186577"/>
              <a:gd name="T4" fmla="*/ 0 w 1030516"/>
              <a:gd name="T5" fmla="*/ 1091432 h 1186577"/>
              <a:gd name="T6" fmla="*/ 0 60000 65536"/>
              <a:gd name="T7" fmla="*/ 0 60000 65536"/>
              <a:gd name="T8" fmla="*/ 0 60000 65536"/>
              <a:gd name="T9" fmla="*/ 0 w 1030516"/>
              <a:gd name="T10" fmla="*/ 0 h 1186577"/>
              <a:gd name="T11" fmla="*/ 1030516 w 1030516"/>
              <a:gd name="T12" fmla="*/ 1186577 h 1186577"/>
            </a:gdLst>
            <a:ahLst/>
            <a:cxnLst>
              <a:cxn ang="T6">
                <a:pos x="T0" y="T1"/>
              </a:cxn>
              <a:cxn ang="T7">
                <a:pos x="T2" y="T3"/>
              </a:cxn>
              <a:cxn ang="T8">
                <a:pos x="T4" y="T5"/>
              </a:cxn>
            </a:cxnLst>
            <a:rect l="T9" t="T10" r="T11" b="T12"/>
            <a:pathLst>
              <a:path w="1030516" h="1186577">
                <a:moveTo>
                  <a:pt x="724" y="0"/>
                </a:moveTo>
                <a:lnTo>
                  <a:pt x="1030516" y="589487"/>
                </a:lnTo>
                <a:lnTo>
                  <a:pt x="0" y="1186577"/>
                </a:lnTo>
                <a:lnTo>
                  <a:pt x="724" y="0"/>
                </a:lnTo>
                <a:close/>
              </a:path>
            </a:pathLst>
          </a:custGeom>
          <a:solidFill>
            <a:srgbClr val="C1272D"/>
          </a:solidFill>
          <a:ln w="19050">
            <a:noFill/>
            <a:miter lim="800000"/>
            <a:headEnd/>
            <a:tailEnd/>
          </a:ln>
        </p:spPr>
        <p:txBody>
          <a:bodyPr rIns="648000"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ctr" defTabSz="1371600">
              <a:defRPr/>
            </a:pPr>
            <a:r>
              <a:rPr lang="en-US" altLang="zh-CN" sz="4200" kern="0">
                <a:solidFill>
                  <a:srgbClr val="FFFFFF"/>
                </a:solidFill>
                <a:latin typeface="微软雅黑"/>
                <a:ea typeface="微软雅黑"/>
                <a:cs typeface="+mn-ea"/>
                <a:sym typeface="+mn-lt"/>
              </a:rPr>
              <a:t>III</a:t>
            </a:r>
            <a:endParaRPr lang="zh-CN" altLang="en-US" sz="4200" kern="0" dirty="0">
              <a:solidFill>
                <a:srgbClr val="FFFFFF"/>
              </a:solidFill>
              <a:latin typeface="微软雅黑"/>
              <a:ea typeface="微软雅黑"/>
              <a:cs typeface="+mn-ea"/>
              <a:sym typeface="+mn-lt"/>
            </a:endParaRPr>
          </a:p>
        </p:txBody>
      </p:sp>
      <p:pic>
        <p:nvPicPr>
          <p:cNvPr id="3" name="图片 5" descr="n23 Fb Tran Manh Tung">
            <a:extLst>
              <a:ext uri="{FF2B5EF4-FFF2-40B4-BE49-F238E27FC236}">
                <a16:creationId xmlns:a16="http://schemas.microsoft.com/office/drawing/2014/main" id="{00AB19AE-E810-3C19-110C-2F3028E3F6A9}"/>
              </a:ext>
            </a:extLst>
          </p:cNvPr>
          <p:cNvPicPr>
            <a:picLocks noChangeAspect="1"/>
          </p:cNvPicPr>
          <p:nvPr/>
        </p:nvPicPr>
        <p:blipFill>
          <a:blip r:embed="rId15" cstate="print">
            <a:extLst>
              <a:ext uri="{28A0092B-C50C-407E-A947-70E740481C1C}">
                <a14:useLocalDpi xmlns:a14="http://schemas.microsoft.com/office/drawing/2010/main"/>
              </a:ext>
            </a:extLst>
          </a:blip>
          <a:stretch>
            <a:fillRect/>
          </a:stretch>
        </p:blipFill>
        <p:spPr>
          <a:xfrm flipH="1">
            <a:off x="15085831" y="6210300"/>
            <a:ext cx="3202168" cy="4076700"/>
          </a:xfrm>
          <a:prstGeom prst="rect">
            <a:avLst/>
          </a:prstGeom>
        </p:spPr>
      </p:pic>
    </p:spTree>
    <p:extLst>
      <p:ext uri="{BB962C8B-B14F-4D97-AF65-F5344CB8AC3E}">
        <p14:creationId xmlns:p14="http://schemas.microsoft.com/office/powerpoint/2010/main" val="4036095805"/>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wipe(left)">
                                      <p:cBhvr>
                                        <p:cTn id="7" dur="500"/>
                                        <p:tgtEl>
                                          <p:spTgt spid="35"/>
                                        </p:tgtEl>
                                      </p:cBhvr>
                                    </p:animEffect>
                                  </p:childTnLst>
                                </p:cTn>
                              </p:par>
                              <p:par>
                                <p:cTn id="8" presetID="42"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anim calcmode="lin" valueType="num">
                                      <p:cBhvr>
                                        <p:cTn id="11" dur="500" fill="hold"/>
                                        <p:tgtEl>
                                          <p:spTgt spid="3"/>
                                        </p:tgtEl>
                                        <p:attrNameLst>
                                          <p:attrName>ppt_x</p:attrName>
                                        </p:attrNameLst>
                                      </p:cBhvr>
                                      <p:tavLst>
                                        <p:tav tm="0">
                                          <p:val>
                                            <p:strVal val="#ppt_x"/>
                                          </p:val>
                                        </p:tav>
                                        <p:tav tm="100000">
                                          <p:val>
                                            <p:strVal val="#ppt_x"/>
                                          </p:val>
                                        </p:tav>
                                      </p:tavLst>
                                    </p:anim>
                                    <p:anim calcmode="lin" valueType="num">
                                      <p:cBhvr>
                                        <p:cTn id="12" dur="500" fill="hold"/>
                                        <p:tgtEl>
                                          <p:spTgt spid="3"/>
                                        </p:tgtEl>
                                        <p:attrNameLst>
                                          <p:attrName>ppt_y</p:attrName>
                                        </p:attrNameLst>
                                      </p:cBhvr>
                                      <p:tavLst>
                                        <p:tav tm="0">
                                          <p:val>
                                            <p:strVal val="#ppt_y+.1"/>
                                          </p:val>
                                        </p:tav>
                                        <p:tav tm="100000">
                                          <p:val>
                                            <p:strVal val="#ppt_y"/>
                                          </p:val>
                                        </p:tav>
                                      </p:tavLst>
                                    </p:anim>
                                  </p:childTnLst>
                                </p:cTn>
                              </p:par>
                            </p:childTnLst>
                          </p:cTn>
                        </p:par>
                        <p:par>
                          <p:cTn id="13" fill="hold">
                            <p:stCondLst>
                              <p:cond delay="500"/>
                            </p:stCondLst>
                            <p:childTnLst>
                              <p:par>
                                <p:cTn id="14" presetID="2" presetClass="entr" presetSubtype="4" fill="hold" grpId="0" nodeType="afterEffect">
                                  <p:stCondLst>
                                    <p:cond delay="0"/>
                                  </p:stCondLst>
                                  <p:childTnLst>
                                    <p:set>
                                      <p:cBhvr>
                                        <p:cTn id="15" dur="1" fill="hold">
                                          <p:stCondLst>
                                            <p:cond delay="0"/>
                                          </p:stCondLst>
                                        </p:cTn>
                                        <p:tgtEl>
                                          <p:spTgt spid="7"/>
                                        </p:tgtEl>
                                        <p:attrNameLst>
                                          <p:attrName>style.visibility</p:attrName>
                                        </p:attrNameLst>
                                      </p:cBhvr>
                                      <p:to>
                                        <p:strVal val="visible"/>
                                      </p:to>
                                    </p:set>
                                    <p:anim calcmode="lin" valueType="num">
                                      <p:cBhvr additive="base">
                                        <p:cTn id="16" dur="500" fill="hold"/>
                                        <p:tgtEl>
                                          <p:spTgt spid="7"/>
                                        </p:tgtEl>
                                        <p:attrNameLst>
                                          <p:attrName>ppt_x</p:attrName>
                                        </p:attrNameLst>
                                      </p:cBhvr>
                                      <p:tavLst>
                                        <p:tav tm="0">
                                          <p:val>
                                            <p:strVal val="#ppt_x"/>
                                          </p:val>
                                        </p:tav>
                                        <p:tav tm="100000">
                                          <p:val>
                                            <p:strVal val="#ppt_x"/>
                                          </p:val>
                                        </p:tav>
                                      </p:tavLst>
                                    </p:anim>
                                    <p:anim calcmode="lin" valueType="num">
                                      <p:cBhvr additive="base">
                                        <p:cTn id="17" dur="500" fill="hold"/>
                                        <p:tgtEl>
                                          <p:spTgt spid="7"/>
                                        </p:tgtEl>
                                        <p:attrNameLst>
                                          <p:attrName>ppt_y</p:attrName>
                                        </p:attrNameLst>
                                      </p:cBhvr>
                                      <p:tavLst>
                                        <p:tav tm="0">
                                          <p:val>
                                            <p:strVal val="1+#ppt_h/2"/>
                                          </p:val>
                                        </p:tav>
                                        <p:tav tm="100000">
                                          <p:val>
                                            <p:strVal val="#ppt_y"/>
                                          </p:val>
                                        </p:tav>
                                      </p:tavLst>
                                    </p:anim>
                                  </p:childTnLst>
                                </p:cTn>
                              </p:par>
                              <p:par>
                                <p:cTn id="18" presetID="32" presetClass="emph" presetSubtype="0" fill="hold" grpId="1" nodeType="withEffect">
                                  <p:stCondLst>
                                    <p:cond delay="0"/>
                                  </p:stCondLst>
                                  <p:childTnLst>
                                    <p:animRot by="120000">
                                      <p:cBhvr>
                                        <p:cTn id="19" dur="1" fill="hold">
                                          <p:stCondLst>
                                            <p:cond delay="0"/>
                                          </p:stCondLst>
                                        </p:cTn>
                                        <p:tgtEl>
                                          <p:spTgt spid="7"/>
                                        </p:tgtEl>
                                        <p:attrNameLst>
                                          <p:attrName>r</p:attrName>
                                        </p:attrNameLst>
                                      </p:cBhvr>
                                    </p:animRot>
                                    <p:animRot by="-240000">
                                      <p:cBhvr>
                                        <p:cTn id="20" dur="1" fill="hold">
                                          <p:stCondLst>
                                            <p:cond delay="90"/>
                                          </p:stCondLst>
                                        </p:cTn>
                                        <p:tgtEl>
                                          <p:spTgt spid="7"/>
                                        </p:tgtEl>
                                        <p:attrNameLst>
                                          <p:attrName>r</p:attrName>
                                        </p:attrNameLst>
                                      </p:cBhvr>
                                    </p:animRot>
                                    <p:animRot by="240000">
                                      <p:cBhvr>
                                        <p:cTn id="21" dur="1" fill="hold">
                                          <p:stCondLst>
                                            <p:cond delay="180"/>
                                          </p:stCondLst>
                                        </p:cTn>
                                        <p:tgtEl>
                                          <p:spTgt spid="7"/>
                                        </p:tgtEl>
                                        <p:attrNameLst>
                                          <p:attrName>r</p:attrName>
                                        </p:attrNameLst>
                                      </p:cBhvr>
                                    </p:animRot>
                                    <p:animRot by="-240000">
                                      <p:cBhvr>
                                        <p:cTn id="22" dur="1" fill="hold">
                                          <p:stCondLst>
                                            <p:cond delay="270"/>
                                          </p:stCondLst>
                                        </p:cTn>
                                        <p:tgtEl>
                                          <p:spTgt spid="7"/>
                                        </p:tgtEl>
                                        <p:attrNameLst>
                                          <p:attrName>r</p:attrName>
                                        </p:attrNameLst>
                                      </p:cBhvr>
                                    </p:animRot>
                                    <p:animRot by="120000">
                                      <p:cBhvr>
                                        <p:cTn id="23" dur="1" fill="hold">
                                          <p:stCondLst>
                                            <p:cond delay="499"/>
                                          </p:stCondLst>
                                        </p:cTn>
                                        <p:tgtEl>
                                          <p:spTgt spid="7"/>
                                        </p:tgtEl>
                                        <p:attrNameLst>
                                          <p:attrName>r</p:attrName>
                                        </p:attrNameLst>
                                      </p:cBhvr>
                                    </p:animRot>
                                  </p:childTnLst>
                                </p:cTn>
                              </p:par>
                            </p:childTnLst>
                          </p:cTn>
                        </p:par>
                        <p:par>
                          <p:cTn id="24" fill="hold">
                            <p:stCondLst>
                              <p:cond delay="1000"/>
                            </p:stCondLst>
                            <p:childTnLst>
                              <p:par>
                                <p:cTn id="25" presetID="22" presetClass="entr" presetSubtype="1" fill="hold" grpId="0" nodeType="after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up)">
                                      <p:cBhvr>
                                        <p:cTn id="27" dur="500"/>
                                        <p:tgtEl>
                                          <p:spTgt spid="8"/>
                                        </p:tgtEl>
                                      </p:cBhvr>
                                    </p:animEffect>
                                  </p:childTnLst>
                                </p:cTn>
                              </p:par>
                            </p:childTnLst>
                          </p:cTn>
                        </p:par>
                        <p:par>
                          <p:cTn id="28" fill="hold">
                            <p:stCondLst>
                              <p:cond delay="1500"/>
                            </p:stCondLst>
                            <p:childTnLst>
                              <p:par>
                                <p:cTn id="29" presetID="2" presetClass="entr" presetSubtype="4" fill="hold" grpId="0" nodeType="after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 fill="hold"/>
                                        <p:tgtEl>
                                          <p:spTgt spid="9"/>
                                        </p:tgtEl>
                                        <p:attrNameLst>
                                          <p:attrName>ppt_x</p:attrName>
                                        </p:attrNameLst>
                                      </p:cBhvr>
                                      <p:tavLst>
                                        <p:tav tm="0">
                                          <p:val>
                                            <p:strVal val="#ppt_x"/>
                                          </p:val>
                                        </p:tav>
                                        <p:tav tm="100000">
                                          <p:val>
                                            <p:strVal val="#ppt_x"/>
                                          </p:val>
                                        </p:tav>
                                      </p:tavLst>
                                    </p:anim>
                                    <p:anim calcmode="lin" valueType="num">
                                      <p:cBhvr additive="base">
                                        <p:cTn id="32" dur="500" fill="hold"/>
                                        <p:tgtEl>
                                          <p:spTgt spid="9"/>
                                        </p:tgtEl>
                                        <p:attrNameLst>
                                          <p:attrName>ppt_y</p:attrName>
                                        </p:attrNameLst>
                                      </p:cBhvr>
                                      <p:tavLst>
                                        <p:tav tm="0">
                                          <p:val>
                                            <p:strVal val="1+#ppt_h/2"/>
                                          </p:val>
                                        </p:tav>
                                        <p:tav tm="100000">
                                          <p:val>
                                            <p:strVal val="#ppt_y"/>
                                          </p:val>
                                        </p:tav>
                                      </p:tavLst>
                                    </p:anim>
                                  </p:childTnLst>
                                </p:cTn>
                              </p:par>
                              <p:par>
                                <p:cTn id="33" presetID="32" presetClass="emph" presetSubtype="0" fill="hold" grpId="1" nodeType="withEffect">
                                  <p:stCondLst>
                                    <p:cond delay="0"/>
                                  </p:stCondLst>
                                  <p:childTnLst>
                                    <p:animRot by="120000">
                                      <p:cBhvr>
                                        <p:cTn id="34" dur="1" fill="hold">
                                          <p:stCondLst>
                                            <p:cond delay="0"/>
                                          </p:stCondLst>
                                        </p:cTn>
                                        <p:tgtEl>
                                          <p:spTgt spid="9"/>
                                        </p:tgtEl>
                                        <p:attrNameLst>
                                          <p:attrName>r</p:attrName>
                                        </p:attrNameLst>
                                      </p:cBhvr>
                                    </p:animRot>
                                    <p:animRot by="-240000">
                                      <p:cBhvr>
                                        <p:cTn id="35" dur="1" fill="hold">
                                          <p:stCondLst>
                                            <p:cond delay="90"/>
                                          </p:stCondLst>
                                        </p:cTn>
                                        <p:tgtEl>
                                          <p:spTgt spid="9"/>
                                        </p:tgtEl>
                                        <p:attrNameLst>
                                          <p:attrName>r</p:attrName>
                                        </p:attrNameLst>
                                      </p:cBhvr>
                                    </p:animRot>
                                    <p:animRot by="240000">
                                      <p:cBhvr>
                                        <p:cTn id="36" dur="1" fill="hold">
                                          <p:stCondLst>
                                            <p:cond delay="180"/>
                                          </p:stCondLst>
                                        </p:cTn>
                                        <p:tgtEl>
                                          <p:spTgt spid="9"/>
                                        </p:tgtEl>
                                        <p:attrNameLst>
                                          <p:attrName>r</p:attrName>
                                        </p:attrNameLst>
                                      </p:cBhvr>
                                    </p:animRot>
                                    <p:animRot by="-240000">
                                      <p:cBhvr>
                                        <p:cTn id="37" dur="1" fill="hold">
                                          <p:stCondLst>
                                            <p:cond delay="270"/>
                                          </p:stCondLst>
                                        </p:cTn>
                                        <p:tgtEl>
                                          <p:spTgt spid="9"/>
                                        </p:tgtEl>
                                        <p:attrNameLst>
                                          <p:attrName>r</p:attrName>
                                        </p:attrNameLst>
                                      </p:cBhvr>
                                    </p:animRot>
                                    <p:animRot by="120000">
                                      <p:cBhvr>
                                        <p:cTn id="38" dur="1" fill="hold">
                                          <p:stCondLst>
                                            <p:cond delay="499"/>
                                          </p:stCondLst>
                                        </p:cTn>
                                        <p:tgtEl>
                                          <p:spTgt spid="9"/>
                                        </p:tgtEl>
                                        <p:attrNameLst>
                                          <p:attrName>r</p:attrName>
                                        </p:attrNameLst>
                                      </p:cBhvr>
                                    </p:animRot>
                                  </p:childTnLst>
                                </p:cTn>
                              </p:par>
                            </p:childTnLst>
                          </p:cTn>
                        </p:par>
                        <p:par>
                          <p:cTn id="39" fill="hold">
                            <p:stCondLst>
                              <p:cond delay="2000"/>
                            </p:stCondLst>
                            <p:childTnLst>
                              <p:par>
                                <p:cTn id="40" presetID="22" presetClass="entr" presetSubtype="1" fill="hold" grpId="0" nodeType="after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wipe(up)">
                                      <p:cBhvr>
                                        <p:cTn id="42" dur="500"/>
                                        <p:tgtEl>
                                          <p:spTgt spid="10"/>
                                        </p:tgtEl>
                                      </p:cBhvr>
                                    </p:animEffect>
                                  </p:childTnLst>
                                </p:cTn>
                              </p:par>
                            </p:childTnLst>
                          </p:cTn>
                        </p:par>
                        <p:par>
                          <p:cTn id="43" fill="hold">
                            <p:stCondLst>
                              <p:cond delay="2500"/>
                            </p:stCondLst>
                            <p:childTnLst>
                              <p:par>
                                <p:cTn id="44" presetID="2" presetClass="entr" presetSubtype="4" fill="hold" grpId="0" nodeType="afterEffect">
                                  <p:stCondLst>
                                    <p:cond delay="0"/>
                                  </p:stCondLst>
                                  <p:childTnLst>
                                    <p:set>
                                      <p:cBhvr>
                                        <p:cTn id="45" dur="1" fill="hold">
                                          <p:stCondLst>
                                            <p:cond delay="0"/>
                                          </p:stCondLst>
                                        </p:cTn>
                                        <p:tgtEl>
                                          <p:spTgt spid="11"/>
                                        </p:tgtEl>
                                        <p:attrNameLst>
                                          <p:attrName>style.visibility</p:attrName>
                                        </p:attrNameLst>
                                      </p:cBhvr>
                                      <p:to>
                                        <p:strVal val="visible"/>
                                      </p:to>
                                    </p:set>
                                    <p:anim calcmode="lin" valueType="num">
                                      <p:cBhvr additive="base">
                                        <p:cTn id="46" dur="500" fill="hold"/>
                                        <p:tgtEl>
                                          <p:spTgt spid="11"/>
                                        </p:tgtEl>
                                        <p:attrNameLst>
                                          <p:attrName>ppt_x</p:attrName>
                                        </p:attrNameLst>
                                      </p:cBhvr>
                                      <p:tavLst>
                                        <p:tav tm="0">
                                          <p:val>
                                            <p:strVal val="#ppt_x"/>
                                          </p:val>
                                        </p:tav>
                                        <p:tav tm="100000">
                                          <p:val>
                                            <p:strVal val="#ppt_x"/>
                                          </p:val>
                                        </p:tav>
                                      </p:tavLst>
                                    </p:anim>
                                    <p:anim calcmode="lin" valueType="num">
                                      <p:cBhvr additive="base">
                                        <p:cTn id="47" dur="500" fill="hold"/>
                                        <p:tgtEl>
                                          <p:spTgt spid="11"/>
                                        </p:tgtEl>
                                        <p:attrNameLst>
                                          <p:attrName>ppt_y</p:attrName>
                                        </p:attrNameLst>
                                      </p:cBhvr>
                                      <p:tavLst>
                                        <p:tav tm="0">
                                          <p:val>
                                            <p:strVal val="1+#ppt_h/2"/>
                                          </p:val>
                                        </p:tav>
                                        <p:tav tm="100000">
                                          <p:val>
                                            <p:strVal val="#ppt_y"/>
                                          </p:val>
                                        </p:tav>
                                      </p:tavLst>
                                    </p:anim>
                                  </p:childTnLst>
                                </p:cTn>
                              </p:par>
                              <p:par>
                                <p:cTn id="48" presetID="32" presetClass="emph" presetSubtype="0" fill="hold" grpId="1" nodeType="withEffect">
                                  <p:stCondLst>
                                    <p:cond delay="0"/>
                                  </p:stCondLst>
                                  <p:childTnLst>
                                    <p:animRot by="120000">
                                      <p:cBhvr>
                                        <p:cTn id="49" dur="1" fill="hold">
                                          <p:stCondLst>
                                            <p:cond delay="0"/>
                                          </p:stCondLst>
                                        </p:cTn>
                                        <p:tgtEl>
                                          <p:spTgt spid="11"/>
                                        </p:tgtEl>
                                        <p:attrNameLst>
                                          <p:attrName>r</p:attrName>
                                        </p:attrNameLst>
                                      </p:cBhvr>
                                    </p:animRot>
                                    <p:animRot by="-240000">
                                      <p:cBhvr>
                                        <p:cTn id="50" dur="1" fill="hold">
                                          <p:stCondLst>
                                            <p:cond delay="90"/>
                                          </p:stCondLst>
                                        </p:cTn>
                                        <p:tgtEl>
                                          <p:spTgt spid="11"/>
                                        </p:tgtEl>
                                        <p:attrNameLst>
                                          <p:attrName>r</p:attrName>
                                        </p:attrNameLst>
                                      </p:cBhvr>
                                    </p:animRot>
                                    <p:animRot by="240000">
                                      <p:cBhvr>
                                        <p:cTn id="51" dur="1" fill="hold">
                                          <p:stCondLst>
                                            <p:cond delay="180"/>
                                          </p:stCondLst>
                                        </p:cTn>
                                        <p:tgtEl>
                                          <p:spTgt spid="11"/>
                                        </p:tgtEl>
                                        <p:attrNameLst>
                                          <p:attrName>r</p:attrName>
                                        </p:attrNameLst>
                                      </p:cBhvr>
                                    </p:animRot>
                                    <p:animRot by="-240000">
                                      <p:cBhvr>
                                        <p:cTn id="52" dur="1" fill="hold">
                                          <p:stCondLst>
                                            <p:cond delay="270"/>
                                          </p:stCondLst>
                                        </p:cTn>
                                        <p:tgtEl>
                                          <p:spTgt spid="11"/>
                                        </p:tgtEl>
                                        <p:attrNameLst>
                                          <p:attrName>r</p:attrName>
                                        </p:attrNameLst>
                                      </p:cBhvr>
                                    </p:animRot>
                                    <p:animRot by="120000">
                                      <p:cBhvr>
                                        <p:cTn id="53" dur="1" fill="hold">
                                          <p:stCondLst>
                                            <p:cond delay="499"/>
                                          </p:stCondLst>
                                        </p:cTn>
                                        <p:tgtEl>
                                          <p:spTgt spid="11"/>
                                        </p:tgtEl>
                                        <p:attrNameLst>
                                          <p:attrName>r</p:attrName>
                                        </p:attrNameLst>
                                      </p:cBhvr>
                                    </p:animRot>
                                  </p:childTnLst>
                                </p:cTn>
                              </p:par>
                            </p:childTnLst>
                          </p:cTn>
                        </p:par>
                        <p:par>
                          <p:cTn id="54" fill="hold">
                            <p:stCondLst>
                              <p:cond delay="3000"/>
                            </p:stCondLst>
                            <p:childTnLst>
                              <p:par>
                                <p:cTn id="55" presetID="22" presetClass="entr" presetSubtype="1" fill="hold" grpId="0" nodeType="afterEffect">
                                  <p:stCondLst>
                                    <p:cond delay="0"/>
                                  </p:stCondLst>
                                  <p:childTnLst>
                                    <p:set>
                                      <p:cBhvr>
                                        <p:cTn id="56" dur="1" fill="hold">
                                          <p:stCondLst>
                                            <p:cond delay="0"/>
                                          </p:stCondLst>
                                        </p:cTn>
                                        <p:tgtEl>
                                          <p:spTgt spid="12"/>
                                        </p:tgtEl>
                                        <p:attrNameLst>
                                          <p:attrName>style.visibility</p:attrName>
                                        </p:attrNameLst>
                                      </p:cBhvr>
                                      <p:to>
                                        <p:strVal val="visible"/>
                                      </p:to>
                                    </p:set>
                                    <p:animEffect transition="in" filter="wipe(up)">
                                      <p:cBhvr>
                                        <p:cTn id="57" dur="500"/>
                                        <p:tgtEl>
                                          <p:spTgt spid="12"/>
                                        </p:tgtEl>
                                      </p:cBhvr>
                                    </p:animEffect>
                                  </p:childTnLst>
                                </p:cTn>
                              </p:par>
                            </p:childTnLst>
                          </p:cTn>
                        </p:par>
                        <p:par>
                          <p:cTn id="58" fill="hold">
                            <p:stCondLst>
                              <p:cond delay="3500"/>
                            </p:stCondLst>
                            <p:childTnLst>
                              <p:par>
                                <p:cTn id="59" presetID="2" presetClass="entr" presetSubtype="4" fill="hold" grpId="0" nodeType="afterEffect">
                                  <p:stCondLst>
                                    <p:cond delay="0"/>
                                  </p:stCondLst>
                                  <p:childTnLst>
                                    <p:set>
                                      <p:cBhvr>
                                        <p:cTn id="60" dur="1" fill="hold">
                                          <p:stCondLst>
                                            <p:cond delay="0"/>
                                          </p:stCondLst>
                                        </p:cTn>
                                        <p:tgtEl>
                                          <p:spTgt spid="13"/>
                                        </p:tgtEl>
                                        <p:attrNameLst>
                                          <p:attrName>style.visibility</p:attrName>
                                        </p:attrNameLst>
                                      </p:cBhvr>
                                      <p:to>
                                        <p:strVal val="visible"/>
                                      </p:to>
                                    </p:set>
                                    <p:anim calcmode="lin" valueType="num">
                                      <p:cBhvr additive="base">
                                        <p:cTn id="61" dur="500" fill="hold"/>
                                        <p:tgtEl>
                                          <p:spTgt spid="13"/>
                                        </p:tgtEl>
                                        <p:attrNameLst>
                                          <p:attrName>ppt_x</p:attrName>
                                        </p:attrNameLst>
                                      </p:cBhvr>
                                      <p:tavLst>
                                        <p:tav tm="0">
                                          <p:val>
                                            <p:strVal val="#ppt_x"/>
                                          </p:val>
                                        </p:tav>
                                        <p:tav tm="100000">
                                          <p:val>
                                            <p:strVal val="#ppt_x"/>
                                          </p:val>
                                        </p:tav>
                                      </p:tavLst>
                                    </p:anim>
                                    <p:anim calcmode="lin" valueType="num">
                                      <p:cBhvr additive="base">
                                        <p:cTn id="62" dur="500" fill="hold"/>
                                        <p:tgtEl>
                                          <p:spTgt spid="13"/>
                                        </p:tgtEl>
                                        <p:attrNameLst>
                                          <p:attrName>ppt_y</p:attrName>
                                        </p:attrNameLst>
                                      </p:cBhvr>
                                      <p:tavLst>
                                        <p:tav tm="0">
                                          <p:val>
                                            <p:strVal val="1+#ppt_h/2"/>
                                          </p:val>
                                        </p:tav>
                                        <p:tav tm="100000">
                                          <p:val>
                                            <p:strVal val="#ppt_y"/>
                                          </p:val>
                                        </p:tav>
                                      </p:tavLst>
                                    </p:anim>
                                  </p:childTnLst>
                                </p:cTn>
                              </p:par>
                              <p:par>
                                <p:cTn id="63" presetID="32" presetClass="emph" presetSubtype="0" fill="hold" grpId="1" nodeType="withEffect">
                                  <p:stCondLst>
                                    <p:cond delay="0"/>
                                  </p:stCondLst>
                                  <p:childTnLst>
                                    <p:animRot by="120000">
                                      <p:cBhvr>
                                        <p:cTn id="64" dur="1" fill="hold">
                                          <p:stCondLst>
                                            <p:cond delay="0"/>
                                          </p:stCondLst>
                                        </p:cTn>
                                        <p:tgtEl>
                                          <p:spTgt spid="13"/>
                                        </p:tgtEl>
                                        <p:attrNameLst>
                                          <p:attrName>r</p:attrName>
                                        </p:attrNameLst>
                                      </p:cBhvr>
                                    </p:animRot>
                                    <p:animRot by="-240000">
                                      <p:cBhvr>
                                        <p:cTn id="65" dur="1" fill="hold">
                                          <p:stCondLst>
                                            <p:cond delay="90"/>
                                          </p:stCondLst>
                                        </p:cTn>
                                        <p:tgtEl>
                                          <p:spTgt spid="13"/>
                                        </p:tgtEl>
                                        <p:attrNameLst>
                                          <p:attrName>r</p:attrName>
                                        </p:attrNameLst>
                                      </p:cBhvr>
                                    </p:animRot>
                                    <p:animRot by="240000">
                                      <p:cBhvr>
                                        <p:cTn id="66" dur="1" fill="hold">
                                          <p:stCondLst>
                                            <p:cond delay="180"/>
                                          </p:stCondLst>
                                        </p:cTn>
                                        <p:tgtEl>
                                          <p:spTgt spid="13"/>
                                        </p:tgtEl>
                                        <p:attrNameLst>
                                          <p:attrName>r</p:attrName>
                                        </p:attrNameLst>
                                      </p:cBhvr>
                                    </p:animRot>
                                    <p:animRot by="-240000">
                                      <p:cBhvr>
                                        <p:cTn id="67" dur="1" fill="hold">
                                          <p:stCondLst>
                                            <p:cond delay="270"/>
                                          </p:stCondLst>
                                        </p:cTn>
                                        <p:tgtEl>
                                          <p:spTgt spid="13"/>
                                        </p:tgtEl>
                                        <p:attrNameLst>
                                          <p:attrName>r</p:attrName>
                                        </p:attrNameLst>
                                      </p:cBhvr>
                                    </p:animRot>
                                    <p:animRot by="120000">
                                      <p:cBhvr>
                                        <p:cTn id="68" dur="1" fill="hold">
                                          <p:stCondLst>
                                            <p:cond delay="499"/>
                                          </p:stCondLst>
                                        </p:cTn>
                                        <p:tgtEl>
                                          <p:spTgt spid="13"/>
                                        </p:tgtEl>
                                        <p:attrNameLst>
                                          <p:attrName>r</p:attrName>
                                        </p:attrNameLst>
                                      </p:cBhvr>
                                    </p:animRot>
                                  </p:childTnLst>
                                </p:cTn>
                              </p:par>
                            </p:childTnLst>
                          </p:cTn>
                        </p:par>
                        <p:par>
                          <p:cTn id="69" fill="hold">
                            <p:stCondLst>
                              <p:cond delay="4000"/>
                            </p:stCondLst>
                            <p:childTnLst>
                              <p:par>
                                <p:cTn id="70" presetID="22" presetClass="entr" presetSubtype="1" fill="hold" grpId="0" nodeType="afterEffect">
                                  <p:stCondLst>
                                    <p:cond delay="0"/>
                                  </p:stCondLst>
                                  <p:childTnLst>
                                    <p:set>
                                      <p:cBhvr>
                                        <p:cTn id="71" dur="1" fill="hold">
                                          <p:stCondLst>
                                            <p:cond delay="0"/>
                                          </p:stCondLst>
                                        </p:cTn>
                                        <p:tgtEl>
                                          <p:spTgt spid="14"/>
                                        </p:tgtEl>
                                        <p:attrNameLst>
                                          <p:attrName>style.visibility</p:attrName>
                                        </p:attrNameLst>
                                      </p:cBhvr>
                                      <p:to>
                                        <p:strVal val="visible"/>
                                      </p:to>
                                    </p:set>
                                    <p:animEffect transition="in" filter="wipe(up)">
                                      <p:cBhvr>
                                        <p:cTn id="7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8" grpId="0"/>
      <p:bldP spid="9" grpId="0" animBg="1"/>
      <p:bldP spid="9" grpId="1" animBg="1"/>
      <p:bldP spid="10" grpId="0"/>
      <p:bldP spid="11" grpId="0" animBg="1"/>
      <p:bldP spid="11" grpId="1" animBg="1"/>
      <p:bldP spid="12" grpId="0"/>
      <p:bldP spid="13" grpId="0" animBg="1"/>
      <p:bldP spid="13" grpId="1" animBg="1"/>
      <p:bldP spid="14"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图片 34" descr="n23 Fb Tran Manh Tung"/>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13715999" y="-2931"/>
            <a:ext cx="4560277" cy="2378193"/>
          </a:xfrm>
          <a:prstGeom prst="rect">
            <a:avLst/>
          </a:prstGeom>
        </p:spPr>
      </p:pic>
      <p:sp>
        <p:nvSpPr>
          <p:cNvPr id="5" name="MH_SubTitle_1" descr="n23 Fb Tran Manh Tung">
            <a:extLst>
              <a:ext uri="{FF2B5EF4-FFF2-40B4-BE49-F238E27FC236}">
                <a16:creationId xmlns:a16="http://schemas.microsoft.com/office/drawing/2014/main" id="{9D28E713-95EC-66F4-239B-A093E3023D9A}"/>
              </a:ext>
            </a:extLst>
          </p:cNvPr>
          <p:cNvSpPr/>
          <p:nvPr>
            <p:custDataLst>
              <p:tags r:id="rId1"/>
            </p:custDataLst>
          </p:nvPr>
        </p:nvSpPr>
        <p:spPr>
          <a:xfrm>
            <a:off x="2214176" y="764607"/>
            <a:ext cx="8503920" cy="1206253"/>
          </a:xfrm>
          <a:prstGeom prst="rect">
            <a:avLst/>
          </a:prstGeom>
          <a:solidFill>
            <a:srgbClr val="FFFFFF"/>
          </a:solidFill>
          <a:effectLst/>
        </p:spPr>
        <p:txBody>
          <a:bodyPr anchor="ctr"/>
          <a:lstStyle/>
          <a:p>
            <a:pPr algn="ctr" defTabSz="1828755">
              <a:lnSpc>
                <a:spcPct val="150000"/>
              </a:lnSpc>
              <a:defRPr/>
            </a:pPr>
            <a:r>
              <a:rPr lang="en-US" altLang="zh-CN" sz="2800" kern="0">
                <a:latin typeface="#9Slide03 AllRoundGothic" panose="020B0703020202020104" pitchFamily="34" charset="0"/>
                <a:ea typeface="微软雅黑"/>
                <a:cs typeface="+mn-ea"/>
                <a:sym typeface="+mn-lt"/>
              </a:rPr>
              <a:t>ỨNG DỤNG CỦA VẬT LÍ TRONG KĨ THUẬT ĐIỆN TỬ</a:t>
            </a:r>
            <a:endParaRPr lang="zh-CN" altLang="en-US" sz="2800" kern="0" dirty="0">
              <a:latin typeface="#9Slide03 AllRoundGothic" panose="020B0703020202020104" pitchFamily="34" charset="0"/>
              <a:ea typeface="微软雅黑"/>
              <a:cs typeface="+mn-ea"/>
              <a:sym typeface="+mn-lt"/>
            </a:endParaRPr>
          </a:p>
        </p:txBody>
      </p:sp>
      <p:sp>
        <p:nvSpPr>
          <p:cNvPr id="7" name="MH_SubTitle_1" descr="n23 Fb Tran Manh Tung">
            <a:extLst>
              <a:ext uri="{FF2B5EF4-FFF2-40B4-BE49-F238E27FC236}">
                <a16:creationId xmlns:a16="http://schemas.microsoft.com/office/drawing/2014/main" id="{36D1FC4F-3156-C737-AA24-97AB0CB1C4B5}"/>
              </a:ext>
            </a:extLst>
          </p:cNvPr>
          <p:cNvSpPr>
            <a:spLocks/>
          </p:cNvSpPr>
          <p:nvPr>
            <p:custDataLst>
              <p:tags r:id="rId2"/>
            </p:custDataLst>
          </p:nvPr>
        </p:nvSpPr>
        <p:spPr bwMode="auto">
          <a:xfrm>
            <a:off x="1554436" y="2293620"/>
            <a:ext cx="1920240" cy="640080"/>
          </a:xfrm>
          <a:custGeom>
            <a:avLst/>
            <a:gdLst>
              <a:gd name="T0" fmla="*/ 2147483646 w 30720"/>
              <a:gd name="T1" fmla="*/ 2147483646 h 11496"/>
              <a:gd name="T2" fmla="*/ 2147483646 w 30720"/>
              <a:gd name="T3" fmla="*/ 2147483646 h 11496"/>
              <a:gd name="T4" fmla="*/ 2147483646 w 30720"/>
              <a:gd name="T5" fmla="*/ 2147483646 h 11496"/>
              <a:gd name="T6" fmla="*/ 2147483646 w 30720"/>
              <a:gd name="T7" fmla="*/ 2147483646 h 11496"/>
              <a:gd name="T8" fmla="*/ 2147483646 w 30720"/>
              <a:gd name="T9" fmla="*/ 2147483646 h 11496"/>
              <a:gd name="T10" fmla="*/ 2147483646 w 30720"/>
              <a:gd name="T11" fmla="*/ 2147483646 h 11496"/>
              <a:gd name="T12" fmla="*/ 2147483646 w 30720"/>
              <a:gd name="T13" fmla="*/ 2147483646 h 11496"/>
              <a:gd name="T14" fmla="*/ 2147483646 w 30720"/>
              <a:gd name="T15" fmla="*/ 2147483646 h 11496"/>
              <a:gd name="T16" fmla="*/ 2147483646 w 30720"/>
              <a:gd name="T17" fmla="*/ 2147483646 h 11496"/>
              <a:gd name="T18" fmla="*/ 2147483646 w 30720"/>
              <a:gd name="T19" fmla="*/ 2147483646 h 11496"/>
              <a:gd name="T20" fmla="*/ 2147483646 w 30720"/>
              <a:gd name="T21" fmla="*/ 2147483646 h 11496"/>
              <a:gd name="T22" fmla="*/ 2147483646 w 30720"/>
              <a:gd name="T23" fmla="*/ 2147483646 h 11496"/>
              <a:gd name="T24" fmla="*/ 2147483646 w 30720"/>
              <a:gd name="T25" fmla="*/ 2147483646 h 11496"/>
              <a:gd name="T26" fmla="*/ 2147483646 w 30720"/>
              <a:gd name="T27" fmla="*/ 2147483646 h 11496"/>
              <a:gd name="T28" fmla="*/ 2147483646 w 30720"/>
              <a:gd name="T29" fmla="*/ 2147483646 h 11496"/>
              <a:gd name="T30" fmla="*/ 2147483646 w 30720"/>
              <a:gd name="T31" fmla="*/ 2147483646 h 11496"/>
              <a:gd name="T32" fmla="*/ 2147483646 w 30720"/>
              <a:gd name="T33" fmla="*/ 2147483646 h 11496"/>
              <a:gd name="T34" fmla="*/ 2147483646 w 30720"/>
              <a:gd name="T35" fmla="*/ 2147483646 h 11496"/>
              <a:gd name="T36" fmla="*/ 2147483646 w 30720"/>
              <a:gd name="T37" fmla="*/ 2147483646 h 11496"/>
              <a:gd name="T38" fmla="*/ 2147483646 w 30720"/>
              <a:gd name="T39" fmla="*/ 2147483646 h 11496"/>
              <a:gd name="T40" fmla="*/ 2147483646 w 30720"/>
              <a:gd name="T41" fmla="*/ 2147483646 h 11496"/>
              <a:gd name="T42" fmla="*/ 2147483646 w 30720"/>
              <a:gd name="T43" fmla="*/ 2147483646 h 11496"/>
              <a:gd name="T44" fmla="*/ 2147483646 w 30720"/>
              <a:gd name="T45" fmla="*/ 2147483646 h 11496"/>
              <a:gd name="T46" fmla="*/ 2147483646 w 30720"/>
              <a:gd name="T47" fmla="*/ 2147483646 h 11496"/>
              <a:gd name="T48" fmla="*/ 2147483646 w 30720"/>
              <a:gd name="T49" fmla="*/ 2147483646 h 11496"/>
              <a:gd name="T50" fmla="*/ 2147483646 w 30720"/>
              <a:gd name="T51" fmla="*/ 2147483646 h 11496"/>
              <a:gd name="T52" fmla="*/ 2147483646 w 30720"/>
              <a:gd name="T53" fmla="*/ 2147483646 h 11496"/>
              <a:gd name="T54" fmla="*/ 2147483646 w 30720"/>
              <a:gd name="T55" fmla="*/ 2147483646 h 11496"/>
              <a:gd name="T56" fmla="*/ 2147483646 w 30720"/>
              <a:gd name="T57" fmla="*/ 2147483646 h 11496"/>
              <a:gd name="T58" fmla="*/ 2147483646 w 30720"/>
              <a:gd name="T59" fmla="*/ 2147483646 h 11496"/>
              <a:gd name="T60" fmla="*/ 2147483646 w 30720"/>
              <a:gd name="T61" fmla="*/ 2147483646 h 11496"/>
              <a:gd name="T62" fmla="*/ 2147483646 w 30720"/>
              <a:gd name="T63" fmla="*/ 2147483646 h 11496"/>
              <a:gd name="T64" fmla="*/ 2147483646 w 30720"/>
              <a:gd name="T65" fmla="*/ 2147483646 h 11496"/>
              <a:gd name="T66" fmla="*/ 2147483646 w 30720"/>
              <a:gd name="T67" fmla="*/ 2147483646 h 11496"/>
              <a:gd name="T68" fmla="*/ 2147483646 w 30720"/>
              <a:gd name="T69" fmla="*/ 2147483646 h 11496"/>
              <a:gd name="T70" fmla="*/ 2147483646 w 30720"/>
              <a:gd name="T71" fmla="*/ 2147483646 h 11496"/>
              <a:gd name="T72" fmla="*/ 2147483646 w 30720"/>
              <a:gd name="T73" fmla="*/ 2147483646 h 11496"/>
              <a:gd name="T74" fmla="*/ 2147483646 w 30720"/>
              <a:gd name="T75" fmla="*/ 2147483646 h 11496"/>
              <a:gd name="T76" fmla="*/ 2147483646 w 30720"/>
              <a:gd name="T77" fmla="*/ 2147483646 h 11496"/>
              <a:gd name="T78" fmla="*/ 2147483646 w 30720"/>
              <a:gd name="T79" fmla="*/ 2147483646 h 11496"/>
              <a:gd name="T80" fmla="*/ 2147483646 w 30720"/>
              <a:gd name="T81" fmla="*/ 2147483646 h 11496"/>
              <a:gd name="T82" fmla="*/ 2147483646 w 30720"/>
              <a:gd name="T83" fmla="*/ 2147483646 h 11496"/>
              <a:gd name="T84" fmla="*/ 2147483646 w 30720"/>
              <a:gd name="T85" fmla="*/ 2147483646 h 11496"/>
              <a:gd name="T86" fmla="*/ 2147483646 w 30720"/>
              <a:gd name="T87" fmla="*/ 2147483646 h 11496"/>
              <a:gd name="T88" fmla="*/ 2147483646 w 30720"/>
              <a:gd name="T89" fmla="*/ 2147483646 h 11496"/>
              <a:gd name="T90" fmla="*/ 2147483646 w 30720"/>
              <a:gd name="T91" fmla="*/ 2147483646 h 11496"/>
              <a:gd name="T92" fmla="*/ 2147483646 w 30720"/>
              <a:gd name="T93" fmla="*/ 2147483646 h 11496"/>
              <a:gd name="T94" fmla="*/ 2147483646 w 30720"/>
              <a:gd name="T95" fmla="*/ 2147483646 h 11496"/>
              <a:gd name="T96" fmla="*/ 2147483646 w 30720"/>
              <a:gd name="T97" fmla="*/ 2147483646 h 11496"/>
              <a:gd name="T98" fmla="*/ 2147483646 w 30720"/>
              <a:gd name="T99" fmla="*/ 2147483646 h 11496"/>
              <a:gd name="T100" fmla="*/ 2147483646 w 30720"/>
              <a:gd name="T101" fmla="*/ 2147483646 h 11496"/>
              <a:gd name="T102" fmla="*/ 2147483646 w 30720"/>
              <a:gd name="T103" fmla="*/ 2147483646 h 11496"/>
              <a:gd name="T104" fmla="*/ 2147483646 w 30720"/>
              <a:gd name="T105" fmla="*/ 2147483646 h 11496"/>
              <a:gd name="T106" fmla="*/ 2147483646 w 30720"/>
              <a:gd name="T107" fmla="*/ 2147483646 h 11496"/>
              <a:gd name="T108" fmla="*/ 2147483646 w 30720"/>
              <a:gd name="T109" fmla="*/ 2147483646 h 11496"/>
              <a:gd name="T110" fmla="*/ 2147483646 w 30720"/>
              <a:gd name="T111" fmla="*/ 2147483646 h 11496"/>
              <a:gd name="T112" fmla="*/ 2147483646 w 30720"/>
              <a:gd name="T113" fmla="*/ 2147483646 h 11496"/>
              <a:gd name="T114" fmla="*/ 2147483646 w 30720"/>
              <a:gd name="T115" fmla="*/ 2147483646 h 11496"/>
              <a:gd name="T116" fmla="*/ 2147483646 w 30720"/>
              <a:gd name="T117" fmla="*/ 2147483646 h 11496"/>
              <a:gd name="T118" fmla="*/ 2147483646 w 30720"/>
              <a:gd name="T119" fmla="*/ 2147483646 h 11496"/>
              <a:gd name="T120" fmla="*/ 2147483646 w 30720"/>
              <a:gd name="T121" fmla="*/ 2147483646 h 11496"/>
              <a:gd name="T122" fmla="*/ 2147483646 w 30720"/>
              <a:gd name="T123" fmla="*/ 2147483646 h 11496"/>
              <a:gd name="T124" fmla="*/ 2147483646 w 30720"/>
              <a:gd name="T125" fmla="*/ 2147483646 h 1149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720" h="11496">
                <a:moveTo>
                  <a:pt x="29285" y="7403"/>
                </a:moveTo>
                <a:lnTo>
                  <a:pt x="29285" y="7403"/>
                </a:lnTo>
                <a:lnTo>
                  <a:pt x="29232" y="7379"/>
                </a:lnTo>
                <a:lnTo>
                  <a:pt x="29180" y="7357"/>
                </a:lnTo>
                <a:lnTo>
                  <a:pt x="29127" y="7336"/>
                </a:lnTo>
                <a:lnTo>
                  <a:pt x="29073" y="7316"/>
                </a:lnTo>
                <a:lnTo>
                  <a:pt x="29020" y="7298"/>
                </a:lnTo>
                <a:lnTo>
                  <a:pt x="28966" y="7280"/>
                </a:lnTo>
                <a:lnTo>
                  <a:pt x="28913" y="7264"/>
                </a:lnTo>
                <a:lnTo>
                  <a:pt x="28859" y="7251"/>
                </a:lnTo>
                <a:lnTo>
                  <a:pt x="28804" y="7237"/>
                </a:lnTo>
                <a:lnTo>
                  <a:pt x="28750" y="7226"/>
                </a:lnTo>
                <a:lnTo>
                  <a:pt x="28697" y="7216"/>
                </a:lnTo>
                <a:lnTo>
                  <a:pt x="28643" y="7208"/>
                </a:lnTo>
                <a:lnTo>
                  <a:pt x="28589" y="7202"/>
                </a:lnTo>
                <a:lnTo>
                  <a:pt x="28535" y="7198"/>
                </a:lnTo>
                <a:lnTo>
                  <a:pt x="28482" y="7195"/>
                </a:lnTo>
                <a:lnTo>
                  <a:pt x="28429" y="7194"/>
                </a:lnTo>
                <a:lnTo>
                  <a:pt x="28376" y="7194"/>
                </a:lnTo>
                <a:lnTo>
                  <a:pt x="28322" y="7197"/>
                </a:lnTo>
                <a:lnTo>
                  <a:pt x="28269" y="7201"/>
                </a:lnTo>
                <a:lnTo>
                  <a:pt x="28217" y="7207"/>
                </a:lnTo>
                <a:lnTo>
                  <a:pt x="28165" y="7215"/>
                </a:lnTo>
                <a:lnTo>
                  <a:pt x="28113" y="7226"/>
                </a:lnTo>
                <a:lnTo>
                  <a:pt x="28062" y="7238"/>
                </a:lnTo>
                <a:lnTo>
                  <a:pt x="28011" y="7253"/>
                </a:lnTo>
                <a:lnTo>
                  <a:pt x="27960" y="7270"/>
                </a:lnTo>
                <a:lnTo>
                  <a:pt x="27910" y="7289"/>
                </a:lnTo>
                <a:lnTo>
                  <a:pt x="27861" y="7310"/>
                </a:lnTo>
                <a:lnTo>
                  <a:pt x="27812" y="7334"/>
                </a:lnTo>
                <a:lnTo>
                  <a:pt x="27763" y="7360"/>
                </a:lnTo>
                <a:lnTo>
                  <a:pt x="27717" y="7388"/>
                </a:lnTo>
                <a:lnTo>
                  <a:pt x="27670" y="7418"/>
                </a:lnTo>
                <a:lnTo>
                  <a:pt x="27623" y="7452"/>
                </a:lnTo>
                <a:lnTo>
                  <a:pt x="27600" y="7473"/>
                </a:lnTo>
                <a:lnTo>
                  <a:pt x="27578" y="7494"/>
                </a:lnTo>
                <a:lnTo>
                  <a:pt x="27556" y="7516"/>
                </a:lnTo>
                <a:lnTo>
                  <a:pt x="27535" y="7539"/>
                </a:lnTo>
                <a:lnTo>
                  <a:pt x="27515" y="7562"/>
                </a:lnTo>
                <a:lnTo>
                  <a:pt x="27495" y="7586"/>
                </a:lnTo>
                <a:lnTo>
                  <a:pt x="27476" y="7611"/>
                </a:lnTo>
                <a:lnTo>
                  <a:pt x="27457" y="7636"/>
                </a:lnTo>
                <a:lnTo>
                  <a:pt x="27440" y="7662"/>
                </a:lnTo>
                <a:lnTo>
                  <a:pt x="27422" y="7689"/>
                </a:lnTo>
                <a:lnTo>
                  <a:pt x="27405" y="7716"/>
                </a:lnTo>
                <a:lnTo>
                  <a:pt x="27390" y="7743"/>
                </a:lnTo>
                <a:lnTo>
                  <a:pt x="27374" y="7771"/>
                </a:lnTo>
                <a:lnTo>
                  <a:pt x="27360" y="7799"/>
                </a:lnTo>
                <a:lnTo>
                  <a:pt x="27345" y="7827"/>
                </a:lnTo>
                <a:lnTo>
                  <a:pt x="27332" y="7857"/>
                </a:lnTo>
                <a:lnTo>
                  <a:pt x="27319" y="7887"/>
                </a:lnTo>
                <a:lnTo>
                  <a:pt x="27307" y="7916"/>
                </a:lnTo>
                <a:lnTo>
                  <a:pt x="27296" y="7946"/>
                </a:lnTo>
                <a:lnTo>
                  <a:pt x="27286" y="7976"/>
                </a:lnTo>
                <a:lnTo>
                  <a:pt x="27276" y="8006"/>
                </a:lnTo>
                <a:lnTo>
                  <a:pt x="27268" y="8038"/>
                </a:lnTo>
                <a:lnTo>
                  <a:pt x="27260" y="8069"/>
                </a:lnTo>
                <a:lnTo>
                  <a:pt x="27252" y="8099"/>
                </a:lnTo>
                <a:lnTo>
                  <a:pt x="27246" y="8130"/>
                </a:lnTo>
                <a:lnTo>
                  <a:pt x="27241" y="8161"/>
                </a:lnTo>
                <a:lnTo>
                  <a:pt x="27236" y="8193"/>
                </a:lnTo>
                <a:lnTo>
                  <a:pt x="27231" y="8224"/>
                </a:lnTo>
                <a:lnTo>
                  <a:pt x="27228" y="8255"/>
                </a:lnTo>
                <a:lnTo>
                  <a:pt x="27226" y="8286"/>
                </a:lnTo>
                <a:lnTo>
                  <a:pt x="27225" y="8318"/>
                </a:lnTo>
                <a:lnTo>
                  <a:pt x="27224" y="8348"/>
                </a:lnTo>
                <a:lnTo>
                  <a:pt x="27225" y="8379"/>
                </a:lnTo>
                <a:lnTo>
                  <a:pt x="27226" y="8409"/>
                </a:lnTo>
                <a:lnTo>
                  <a:pt x="27228" y="8440"/>
                </a:lnTo>
                <a:lnTo>
                  <a:pt x="27231" y="8471"/>
                </a:lnTo>
                <a:lnTo>
                  <a:pt x="27236" y="8500"/>
                </a:lnTo>
                <a:lnTo>
                  <a:pt x="27241" y="8530"/>
                </a:lnTo>
                <a:lnTo>
                  <a:pt x="27247" y="8559"/>
                </a:lnTo>
                <a:lnTo>
                  <a:pt x="27254" y="8588"/>
                </a:lnTo>
                <a:lnTo>
                  <a:pt x="27263" y="8617"/>
                </a:lnTo>
                <a:lnTo>
                  <a:pt x="27271" y="8645"/>
                </a:lnTo>
                <a:lnTo>
                  <a:pt x="27281" y="8674"/>
                </a:lnTo>
                <a:lnTo>
                  <a:pt x="27293" y="8701"/>
                </a:lnTo>
                <a:lnTo>
                  <a:pt x="27304" y="8728"/>
                </a:lnTo>
                <a:lnTo>
                  <a:pt x="27318" y="8754"/>
                </a:lnTo>
                <a:lnTo>
                  <a:pt x="27331" y="8780"/>
                </a:lnTo>
                <a:lnTo>
                  <a:pt x="27347" y="8805"/>
                </a:lnTo>
                <a:lnTo>
                  <a:pt x="27364" y="8830"/>
                </a:lnTo>
                <a:lnTo>
                  <a:pt x="27381" y="8854"/>
                </a:lnTo>
                <a:lnTo>
                  <a:pt x="27399" y="8876"/>
                </a:lnTo>
                <a:lnTo>
                  <a:pt x="27419" y="8899"/>
                </a:lnTo>
                <a:lnTo>
                  <a:pt x="27440" y="8921"/>
                </a:lnTo>
                <a:lnTo>
                  <a:pt x="27462" y="8943"/>
                </a:lnTo>
                <a:lnTo>
                  <a:pt x="27484" y="8963"/>
                </a:lnTo>
                <a:lnTo>
                  <a:pt x="27509" y="8983"/>
                </a:lnTo>
                <a:lnTo>
                  <a:pt x="27534" y="9001"/>
                </a:lnTo>
                <a:lnTo>
                  <a:pt x="27560" y="9019"/>
                </a:lnTo>
                <a:lnTo>
                  <a:pt x="27589" y="9036"/>
                </a:lnTo>
                <a:lnTo>
                  <a:pt x="27618" y="9052"/>
                </a:lnTo>
                <a:lnTo>
                  <a:pt x="27648" y="9067"/>
                </a:lnTo>
                <a:lnTo>
                  <a:pt x="27679" y="9081"/>
                </a:lnTo>
                <a:lnTo>
                  <a:pt x="27711" y="9094"/>
                </a:lnTo>
                <a:lnTo>
                  <a:pt x="27746" y="9106"/>
                </a:lnTo>
                <a:lnTo>
                  <a:pt x="27734" y="9013"/>
                </a:lnTo>
                <a:lnTo>
                  <a:pt x="27730" y="8964"/>
                </a:lnTo>
                <a:lnTo>
                  <a:pt x="27727" y="8916"/>
                </a:lnTo>
                <a:lnTo>
                  <a:pt x="27724" y="8866"/>
                </a:lnTo>
                <a:lnTo>
                  <a:pt x="27722" y="8816"/>
                </a:lnTo>
                <a:lnTo>
                  <a:pt x="27721" y="8767"/>
                </a:lnTo>
                <a:lnTo>
                  <a:pt x="27721" y="8717"/>
                </a:lnTo>
                <a:lnTo>
                  <a:pt x="27722" y="8667"/>
                </a:lnTo>
                <a:lnTo>
                  <a:pt x="27725" y="8617"/>
                </a:lnTo>
                <a:lnTo>
                  <a:pt x="27729" y="8568"/>
                </a:lnTo>
                <a:lnTo>
                  <a:pt x="27734" y="8519"/>
                </a:lnTo>
                <a:lnTo>
                  <a:pt x="27743" y="8472"/>
                </a:lnTo>
                <a:lnTo>
                  <a:pt x="27752" y="8425"/>
                </a:lnTo>
                <a:lnTo>
                  <a:pt x="27763" y="8378"/>
                </a:lnTo>
                <a:lnTo>
                  <a:pt x="27776" y="8333"/>
                </a:lnTo>
                <a:lnTo>
                  <a:pt x="27783" y="8311"/>
                </a:lnTo>
                <a:lnTo>
                  <a:pt x="27792" y="8289"/>
                </a:lnTo>
                <a:lnTo>
                  <a:pt x="27800" y="8268"/>
                </a:lnTo>
                <a:lnTo>
                  <a:pt x="27809" y="8247"/>
                </a:lnTo>
                <a:lnTo>
                  <a:pt x="27820" y="8226"/>
                </a:lnTo>
                <a:lnTo>
                  <a:pt x="27829" y="8206"/>
                </a:lnTo>
                <a:lnTo>
                  <a:pt x="27840" y="8185"/>
                </a:lnTo>
                <a:lnTo>
                  <a:pt x="27852" y="8167"/>
                </a:lnTo>
                <a:lnTo>
                  <a:pt x="27864" y="8148"/>
                </a:lnTo>
                <a:lnTo>
                  <a:pt x="27877" y="8129"/>
                </a:lnTo>
                <a:lnTo>
                  <a:pt x="27890" y="8112"/>
                </a:lnTo>
                <a:lnTo>
                  <a:pt x="27905" y="8094"/>
                </a:lnTo>
                <a:lnTo>
                  <a:pt x="27921" y="8077"/>
                </a:lnTo>
                <a:lnTo>
                  <a:pt x="27936" y="8061"/>
                </a:lnTo>
                <a:lnTo>
                  <a:pt x="27953" y="8045"/>
                </a:lnTo>
                <a:lnTo>
                  <a:pt x="27970" y="8029"/>
                </a:lnTo>
                <a:lnTo>
                  <a:pt x="27987" y="8015"/>
                </a:lnTo>
                <a:lnTo>
                  <a:pt x="28006" y="8001"/>
                </a:lnTo>
                <a:lnTo>
                  <a:pt x="28026" y="7988"/>
                </a:lnTo>
                <a:lnTo>
                  <a:pt x="28047" y="7975"/>
                </a:lnTo>
                <a:lnTo>
                  <a:pt x="28067" y="7963"/>
                </a:lnTo>
                <a:lnTo>
                  <a:pt x="28089" y="7951"/>
                </a:lnTo>
                <a:lnTo>
                  <a:pt x="28112" y="7941"/>
                </a:lnTo>
                <a:lnTo>
                  <a:pt x="28136" y="7931"/>
                </a:lnTo>
                <a:lnTo>
                  <a:pt x="28160" y="7922"/>
                </a:lnTo>
                <a:lnTo>
                  <a:pt x="28186" y="7914"/>
                </a:lnTo>
                <a:lnTo>
                  <a:pt x="28212" y="7906"/>
                </a:lnTo>
                <a:lnTo>
                  <a:pt x="28240" y="7899"/>
                </a:lnTo>
                <a:lnTo>
                  <a:pt x="28268" y="7893"/>
                </a:lnTo>
                <a:lnTo>
                  <a:pt x="28298" y="7889"/>
                </a:lnTo>
                <a:lnTo>
                  <a:pt x="28328" y="7885"/>
                </a:lnTo>
                <a:lnTo>
                  <a:pt x="28358" y="7880"/>
                </a:lnTo>
                <a:lnTo>
                  <a:pt x="28384" y="7882"/>
                </a:lnTo>
                <a:lnTo>
                  <a:pt x="28410" y="7883"/>
                </a:lnTo>
                <a:lnTo>
                  <a:pt x="28435" y="7884"/>
                </a:lnTo>
                <a:lnTo>
                  <a:pt x="28460" y="7887"/>
                </a:lnTo>
                <a:lnTo>
                  <a:pt x="28485" y="7890"/>
                </a:lnTo>
                <a:lnTo>
                  <a:pt x="28510" y="7893"/>
                </a:lnTo>
                <a:lnTo>
                  <a:pt x="28535" y="7898"/>
                </a:lnTo>
                <a:lnTo>
                  <a:pt x="28559" y="7903"/>
                </a:lnTo>
                <a:lnTo>
                  <a:pt x="28583" y="7909"/>
                </a:lnTo>
                <a:lnTo>
                  <a:pt x="28607" y="7915"/>
                </a:lnTo>
                <a:lnTo>
                  <a:pt x="28630" y="7922"/>
                </a:lnTo>
                <a:lnTo>
                  <a:pt x="28654" y="7929"/>
                </a:lnTo>
                <a:lnTo>
                  <a:pt x="28676" y="7938"/>
                </a:lnTo>
                <a:lnTo>
                  <a:pt x="28699" y="7947"/>
                </a:lnTo>
                <a:lnTo>
                  <a:pt x="28721" y="7956"/>
                </a:lnTo>
                <a:lnTo>
                  <a:pt x="28743" y="7966"/>
                </a:lnTo>
                <a:lnTo>
                  <a:pt x="28765" y="7976"/>
                </a:lnTo>
                <a:lnTo>
                  <a:pt x="28787" y="7988"/>
                </a:lnTo>
                <a:lnTo>
                  <a:pt x="28808" y="7999"/>
                </a:lnTo>
                <a:lnTo>
                  <a:pt x="28828" y="8012"/>
                </a:lnTo>
                <a:lnTo>
                  <a:pt x="28869" y="8038"/>
                </a:lnTo>
                <a:lnTo>
                  <a:pt x="28908" y="8065"/>
                </a:lnTo>
                <a:lnTo>
                  <a:pt x="28945" y="8095"/>
                </a:lnTo>
                <a:lnTo>
                  <a:pt x="28981" y="8126"/>
                </a:lnTo>
                <a:lnTo>
                  <a:pt x="29016" y="8159"/>
                </a:lnTo>
                <a:lnTo>
                  <a:pt x="29048" y="8195"/>
                </a:lnTo>
                <a:lnTo>
                  <a:pt x="29078" y="8231"/>
                </a:lnTo>
                <a:lnTo>
                  <a:pt x="29107" y="8270"/>
                </a:lnTo>
                <a:lnTo>
                  <a:pt x="29134" y="8309"/>
                </a:lnTo>
                <a:lnTo>
                  <a:pt x="29159" y="8351"/>
                </a:lnTo>
                <a:lnTo>
                  <a:pt x="29182" y="8394"/>
                </a:lnTo>
                <a:lnTo>
                  <a:pt x="29202" y="8436"/>
                </a:lnTo>
                <a:lnTo>
                  <a:pt x="29221" y="8481"/>
                </a:lnTo>
                <a:lnTo>
                  <a:pt x="29229" y="8504"/>
                </a:lnTo>
                <a:lnTo>
                  <a:pt x="29238" y="8527"/>
                </a:lnTo>
                <a:lnTo>
                  <a:pt x="29245" y="8551"/>
                </a:lnTo>
                <a:lnTo>
                  <a:pt x="29251" y="8574"/>
                </a:lnTo>
                <a:lnTo>
                  <a:pt x="29257" y="8598"/>
                </a:lnTo>
                <a:lnTo>
                  <a:pt x="29263" y="8621"/>
                </a:lnTo>
                <a:lnTo>
                  <a:pt x="29268" y="8645"/>
                </a:lnTo>
                <a:lnTo>
                  <a:pt x="29272" y="8670"/>
                </a:lnTo>
                <a:lnTo>
                  <a:pt x="29275" y="8694"/>
                </a:lnTo>
                <a:lnTo>
                  <a:pt x="29278" y="8719"/>
                </a:lnTo>
                <a:lnTo>
                  <a:pt x="29280" y="8744"/>
                </a:lnTo>
                <a:lnTo>
                  <a:pt x="29282" y="8769"/>
                </a:lnTo>
                <a:lnTo>
                  <a:pt x="29283" y="8794"/>
                </a:lnTo>
                <a:lnTo>
                  <a:pt x="29283" y="8820"/>
                </a:lnTo>
                <a:lnTo>
                  <a:pt x="29283" y="8845"/>
                </a:lnTo>
                <a:lnTo>
                  <a:pt x="29282" y="8871"/>
                </a:lnTo>
                <a:lnTo>
                  <a:pt x="29280" y="8897"/>
                </a:lnTo>
                <a:lnTo>
                  <a:pt x="29278" y="8922"/>
                </a:lnTo>
                <a:lnTo>
                  <a:pt x="29271" y="8974"/>
                </a:lnTo>
                <a:lnTo>
                  <a:pt x="29262" y="9024"/>
                </a:lnTo>
                <a:lnTo>
                  <a:pt x="29251" y="9074"/>
                </a:lnTo>
                <a:lnTo>
                  <a:pt x="29238" y="9123"/>
                </a:lnTo>
                <a:lnTo>
                  <a:pt x="29223" y="9171"/>
                </a:lnTo>
                <a:lnTo>
                  <a:pt x="29206" y="9219"/>
                </a:lnTo>
                <a:lnTo>
                  <a:pt x="29188" y="9265"/>
                </a:lnTo>
                <a:lnTo>
                  <a:pt x="29167" y="9310"/>
                </a:lnTo>
                <a:lnTo>
                  <a:pt x="29144" y="9355"/>
                </a:lnTo>
                <a:lnTo>
                  <a:pt x="29120" y="9398"/>
                </a:lnTo>
                <a:lnTo>
                  <a:pt x="29094" y="9441"/>
                </a:lnTo>
                <a:lnTo>
                  <a:pt x="29067" y="9481"/>
                </a:lnTo>
                <a:lnTo>
                  <a:pt x="29038" y="9522"/>
                </a:lnTo>
                <a:lnTo>
                  <a:pt x="29006" y="9560"/>
                </a:lnTo>
                <a:lnTo>
                  <a:pt x="28974" y="9599"/>
                </a:lnTo>
                <a:lnTo>
                  <a:pt x="28941" y="9635"/>
                </a:lnTo>
                <a:lnTo>
                  <a:pt x="28905" y="9671"/>
                </a:lnTo>
                <a:lnTo>
                  <a:pt x="28869" y="9704"/>
                </a:lnTo>
                <a:lnTo>
                  <a:pt x="28831" y="9737"/>
                </a:lnTo>
                <a:lnTo>
                  <a:pt x="28792" y="9768"/>
                </a:lnTo>
                <a:lnTo>
                  <a:pt x="28751" y="9798"/>
                </a:lnTo>
                <a:lnTo>
                  <a:pt x="28710" y="9827"/>
                </a:lnTo>
                <a:lnTo>
                  <a:pt x="28666" y="9854"/>
                </a:lnTo>
                <a:lnTo>
                  <a:pt x="28622" y="9879"/>
                </a:lnTo>
                <a:lnTo>
                  <a:pt x="28578" y="9903"/>
                </a:lnTo>
                <a:lnTo>
                  <a:pt x="28532" y="9926"/>
                </a:lnTo>
                <a:lnTo>
                  <a:pt x="28484" y="9946"/>
                </a:lnTo>
                <a:lnTo>
                  <a:pt x="28436" y="9965"/>
                </a:lnTo>
                <a:lnTo>
                  <a:pt x="28387" y="9983"/>
                </a:lnTo>
                <a:lnTo>
                  <a:pt x="28337" y="9999"/>
                </a:lnTo>
                <a:lnTo>
                  <a:pt x="28287" y="10013"/>
                </a:lnTo>
                <a:lnTo>
                  <a:pt x="28236" y="10025"/>
                </a:lnTo>
                <a:lnTo>
                  <a:pt x="28189" y="10031"/>
                </a:lnTo>
                <a:lnTo>
                  <a:pt x="28143" y="10035"/>
                </a:lnTo>
                <a:lnTo>
                  <a:pt x="28098" y="10038"/>
                </a:lnTo>
                <a:lnTo>
                  <a:pt x="28052" y="10040"/>
                </a:lnTo>
                <a:lnTo>
                  <a:pt x="28006" y="10041"/>
                </a:lnTo>
                <a:lnTo>
                  <a:pt x="27960" y="10040"/>
                </a:lnTo>
                <a:lnTo>
                  <a:pt x="27915" y="10039"/>
                </a:lnTo>
                <a:lnTo>
                  <a:pt x="27870" y="10036"/>
                </a:lnTo>
                <a:lnTo>
                  <a:pt x="27825" y="10033"/>
                </a:lnTo>
                <a:lnTo>
                  <a:pt x="27780" y="10028"/>
                </a:lnTo>
                <a:lnTo>
                  <a:pt x="27735" y="10021"/>
                </a:lnTo>
                <a:lnTo>
                  <a:pt x="27691" y="10014"/>
                </a:lnTo>
                <a:lnTo>
                  <a:pt x="27647" y="10005"/>
                </a:lnTo>
                <a:lnTo>
                  <a:pt x="27602" y="9995"/>
                </a:lnTo>
                <a:lnTo>
                  <a:pt x="27559" y="9984"/>
                </a:lnTo>
                <a:lnTo>
                  <a:pt x="27516" y="9972"/>
                </a:lnTo>
                <a:lnTo>
                  <a:pt x="27473" y="9958"/>
                </a:lnTo>
                <a:lnTo>
                  <a:pt x="27430" y="9943"/>
                </a:lnTo>
                <a:lnTo>
                  <a:pt x="27388" y="9928"/>
                </a:lnTo>
                <a:lnTo>
                  <a:pt x="27346" y="9910"/>
                </a:lnTo>
                <a:lnTo>
                  <a:pt x="27305" y="9891"/>
                </a:lnTo>
                <a:lnTo>
                  <a:pt x="27265" y="9871"/>
                </a:lnTo>
                <a:lnTo>
                  <a:pt x="27224" y="9850"/>
                </a:lnTo>
                <a:lnTo>
                  <a:pt x="27185" y="9828"/>
                </a:lnTo>
                <a:lnTo>
                  <a:pt x="27145" y="9803"/>
                </a:lnTo>
                <a:lnTo>
                  <a:pt x="27107" y="9778"/>
                </a:lnTo>
                <a:lnTo>
                  <a:pt x="27068" y="9751"/>
                </a:lnTo>
                <a:lnTo>
                  <a:pt x="27031" y="9723"/>
                </a:lnTo>
                <a:lnTo>
                  <a:pt x="26994" y="9693"/>
                </a:lnTo>
                <a:lnTo>
                  <a:pt x="26958" y="9662"/>
                </a:lnTo>
                <a:lnTo>
                  <a:pt x="26922" y="9630"/>
                </a:lnTo>
                <a:lnTo>
                  <a:pt x="26888" y="9597"/>
                </a:lnTo>
                <a:lnTo>
                  <a:pt x="26854" y="9559"/>
                </a:lnTo>
                <a:lnTo>
                  <a:pt x="26821" y="9521"/>
                </a:lnTo>
                <a:lnTo>
                  <a:pt x="26790" y="9482"/>
                </a:lnTo>
                <a:lnTo>
                  <a:pt x="26761" y="9443"/>
                </a:lnTo>
                <a:lnTo>
                  <a:pt x="26732" y="9403"/>
                </a:lnTo>
                <a:lnTo>
                  <a:pt x="26705" y="9364"/>
                </a:lnTo>
                <a:lnTo>
                  <a:pt x="26679" y="9323"/>
                </a:lnTo>
                <a:lnTo>
                  <a:pt x="26655" y="9282"/>
                </a:lnTo>
                <a:lnTo>
                  <a:pt x="26631" y="9241"/>
                </a:lnTo>
                <a:lnTo>
                  <a:pt x="26609" y="9199"/>
                </a:lnTo>
                <a:lnTo>
                  <a:pt x="26588" y="9157"/>
                </a:lnTo>
                <a:lnTo>
                  <a:pt x="26568" y="9115"/>
                </a:lnTo>
                <a:lnTo>
                  <a:pt x="26551" y="9073"/>
                </a:lnTo>
                <a:lnTo>
                  <a:pt x="26533" y="9029"/>
                </a:lnTo>
                <a:lnTo>
                  <a:pt x="26517" y="8987"/>
                </a:lnTo>
                <a:lnTo>
                  <a:pt x="26503" y="8943"/>
                </a:lnTo>
                <a:lnTo>
                  <a:pt x="26489" y="8900"/>
                </a:lnTo>
                <a:lnTo>
                  <a:pt x="26477" y="8857"/>
                </a:lnTo>
                <a:lnTo>
                  <a:pt x="26466" y="8812"/>
                </a:lnTo>
                <a:lnTo>
                  <a:pt x="26456" y="8768"/>
                </a:lnTo>
                <a:lnTo>
                  <a:pt x="26448" y="8723"/>
                </a:lnTo>
                <a:lnTo>
                  <a:pt x="26440" y="8680"/>
                </a:lnTo>
                <a:lnTo>
                  <a:pt x="26434" y="8635"/>
                </a:lnTo>
                <a:lnTo>
                  <a:pt x="26429" y="8590"/>
                </a:lnTo>
                <a:lnTo>
                  <a:pt x="26425" y="8546"/>
                </a:lnTo>
                <a:lnTo>
                  <a:pt x="26422" y="8501"/>
                </a:lnTo>
                <a:lnTo>
                  <a:pt x="26421" y="8456"/>
                </a:lnTo>
                <a:lnTo>
                  <a:pt x="26419" y="8412"/>
                </a:lnTo>
                <a:lnTo>
                  <a:pt x="26419" y="8368"/>
                </a:lnTo>
                <a:lnTo>
                  <a:pt x="26422" y="8323"/>
                </a:lnTo>
                <a:lnTo>
                  <a:pt x="26425" y="8278"/>
                </a:lnTo>
                <a:lnTo>
                  <a:pt x="26428" y="8233"/>
                </a:lnTo>
                <a:lnTo>
                  <a:pt x="26433" y="8189"/>
                </a:lnTo>
                <a:lnTo>
                  <a:pt x="26439" y="8145"/>
                </a:lnTo>
                <a:lnTo>
                  <a:pt x="26445" y="8100"/>
                </a:lnTo>
                <a:lnTo>
                  <a:pt x="26454" y="8056"/>
                </a:lnTo>
                <a:lnTo>
                  <a:pt x="26463" y="8013"/>
                </a:lnTo>
                <a:lnTo>
                  <a:pt x="26473" y="7969"/>
                </a:lnTo>
                <a:lnTo>
                  <a:pt x="26484" y="7925"/>
                </a:lnTo>
                <a:lnTo>
                  <a:pt x="26497" y="7882"/>
                </a:lnTo>
                <a:lnTo>
                  <a:pt x="26509" y="7839"/>
                </a:lnTo>
                <a:lnTo>
                  <a:pt x="26524" y="7796"/>
                </a:lnTo>
                <a:lnTo>
                  <a:pt x="26539" y="7754"/>
                </a:lnTo>
                <a:lnTo>
                  <a:pt x="26555" y="7711"/>
                </a:lnTo>
                <a:lnTo>
                  <a:pt x="26571" y="7669"/>
                </a:lnTo>
                <a:lnTo>
                  <a:pt x="26590" y="7628"/>
                </a:lnTo>
                <a:lnTo>
                  <a:pt x="26609" y="7587"/>
                </a:lnTo>
                <a:lnTo>
                  <a:pt x="26629" y="7546"/>
                </a:lnTo>
                <a:lnTo>
                  <a:pt x="26650" y="7506"/>
                </a:lnTo>
                <a:lnTo>
                  <a:pt x="26671" y="7465"/>
                </a:lnTo>
                <a:lnTo>
                  <a:pt x="26694" y="7426"/>
                </a:lnTo>
                <a:lnTo>
                  <a:pt x="26718" y="7387"/>
                </a:lnTo>
                <a:lnTo>
                  <a:pt x="26743" y="7349"/>
                </a:lnTo>
                <a:lnTo>
                  <a:pt x="26768" y="7310"/>
                </a:lnTo>
                <a:lnTo>
                  <a:pt x="26795" y="7273"/>
                </a:lnTo>
                <a:lnTo>
                  <a:pt x="26822" y="7236"/>
                </a:lnTo>
                <a:lnTo>
                  <a:pt x="26850" y="7200"/>
                </a:lnTo>
                <a:lnTo>
                  <a:pt x="26880" y="7163"/>
                </a:lnTo>
                <a:lnTo>
                  <a:pt x="26910" y="7128"/>
                </a:lnTo>
                <a:lnTo>
                  <a:pt x="26940" y="7094"/>
                </a:lnTo>
                <a:lnTo>
                  <a:pt x="26971" y="7060"/>
                </a:lnTo>
                <a:lnTo>
                  <a:pt x="27005" y="7027"/>
                </a:lnTo>
                <a:lnTo>
                  <a:pt x="27038" y="6994"/>
                </a:lnTo>
                <a:lnTo>
                  <a:pt x="27071" y="6962"/>
                </a:lnTo>
                <a:lnTo>
                  <a:pt x="27107" y="6933"/>
                </a:lnTo>
                <a:lnTo>
                  <a:pt x="27141" y="6906"/>
                </a:lnTo>
                <a:lnTo>
                  <a:pt x="27176" y="6880"/>
                </a:lnTo>
                <a:lnTo>
                  <a:pt x="27212" y="6854"/>
                </a:lnTo>
                <a:lnTo>
                  <a:pt x="27248" y="6829"/>
                </a:lnTo>
                <a:lnTo>
                  <a:pt x="27285" y="6805"/>
                </a:lnTo>
                <a:lnTo>
                  <a:pt x="27321" y="6782"/>
                </a:lnTo>
                <a:lnTo>
                  <a:pt x="27357" y="6761"/>
                </a:lnTo>
                <a:lnTo>
                  <a:pt x="27395" y="6740"/>
                </a:lnTo>
                <a:lnTo>
                  <a:pt x="27432" y="6719"/>
                </a:lnTo>
                <a:lnTo>
                  <a:pt x="27470" y="6699"/>
                </a:lnTo>
                <a:lnTo>
                  <a:pt x="27508" y="6681"/>
                </a:lnTo>
                <a:lnTo>
                  <a:pt x="27546" y="6663"/>
                </a:lnTo>
                <a:lnTo>
                  <a:pt x="27584" y="6646"/>
                </a:lnTo>
                <a:lnTo>
                  <a:pt x="27623" y="6630"/>
                </a:lnTo>
                <a:lnTo>
                  <a:pt x="27662" y="6615"/>
                </a:lnTo>
                <a:lnTo>
                  <a:pt x="27701" y="6600"/>
                </a:lnTo>
                <a:lnTo>
                  <a:pt x="27741" y="6587"/>
                </a:lnTo>
                <a:lnTo>
                  <a:pt x="27780" y="6573"/>
                </a:lnTo>
                <a:lnTo>
                  <a:pt x="27820" y="6562"/>
                </a:lnTo>
                <a:lnTo>
                  <a:pt x="27859" y="6550"/>
                </a:lnTo>
                <a:lnTo>
                  <a:pt x="27899" y="6540"/>
                </a:lnTo>
                <a:lnTo>
                  <a:pt x="27939" y="6531"/>
                </a:lnTo>
                <a:lnTo>
                  <a:pt x="27980" y="6521"/>
                </a:lnTo>
                <a:lnTo>
                  <a:pt x="28020" y="6514"/>
                </a:lnTo>
                <a:lnTo>
                  <a:pt x="28060" y="6507"/>
                </a:lnTo>
                <a:lnTo>
                  <a:pt x="28101" y="6499"/>
                </a:lnTo>
                <a:lnTo>
                  <a:pt x="28141" y="6494"/>
                </a:lnTo>
                <a:lnTo>
                  <a:pt x="28182" y="6489"/>
                </a:lnTo>
                <a:lnTo>
                  <a:pt x="28223" y="6485"/>
                </a:lnTo>
                <a:lnTo>
                  <a:pt x="28264" y="6482"/>
                </a:lnTo>
                <a:lnTo>
                  <a:pt x="28305" y="6480"/>
                </a:lnTo>
                <a:lnTo>
                  <a:pt x="28345" y="6478"/>
                </a:lnTo>
                <a:lnTo>
                  <a:pt x="28387" y="6477"/>
                </a:lnTo>
                <a:lnTo>
                  <a:pt x="28428" y="6477"/>
                </a:lnTo>
                <a:lnTo>
                  <a:pt x="28468" y="6477"/>
                </a:lnTo>
                <a:lnTo>
                  <a:pt x="28510" y="6479"/>
                </a:lnTo>
                <a:lnTo>
                  <a:pt x="28550" y="6481"/>
                </a:lnTo>
                <a:lnTo>
                  <a:pt x="28592" y="6483"/>
                </a:lnTo>
                <a:lnTo>
                  <a:pt x="28633" y="6486"/>
                </a:lnTo>
                <a:lnTo>
                  <a:pt x="28673" y="6490"/>
                </a:lnTo>
                <a:lnTo>
                  <a:pt x="28715" y="6495"/>
                </a:lnTo>
                <a:lnTo>
                  <a:pt x="28756" y="6501"/>
                </a:lnTo>
                <a:lnTo>
                  <a:pt x="28796" y="6508"/>
                </a:lnTo>
                <a:lnTo>
                  <a:pt x="28837" y="6514"/>
                </a:lnTo>
                <a:lnTo>
                  <a:pt x="28877" y="6522"/>
                </a:lnTo>
                <a:lnTo>
                  <a:pt x="28918" y="6531"/>
                </a:lnTo>
                <a:lnTo>
                  <a:pt x="28959" y="6540"/>
                </a:lnTo>
                <a:lnTo>
                  <a:pt x="28999" y="6549"/>
                </a:lnTo>
                <a:lnTo>
                  <a:pt x="29040" y="6560"/>
                </a:lnTo>
                <a:lnTo>
                  <a:pt x="29079" y="6571"/>
                </a:lnTo>
                <a:lnTo>
                  <a:pt x="29119" y="6584"/>
                </a:lnTo>
                <a:lnTo>
                  <a:pt x="29159" y="6596"/>
                </a:lnTo>
                <a:lnTo>
                  <a:pt x="29199" y="6610"/>
                </a:lnTo>
                <a:lnTo>
                  <a:pt x="29239" y="6623"/>
                </a:lnTo>
                <a:lnTo>
                  <a:pt x="29277" y="6638"/>
                </a:lnTo>
                <a:lnTo>
                  <a:pt x="29317" y="6653"/>
                </a:lnTo>
                <a:lnTo>
                  <a:pt x="29355" y="6669"/>
                </a:lnTo>
                <a:lnTo>
                  <a:pt x="29395" y="6686"/>
                </a:lnTo>
                <a:lnTo>
                  <a:pt x="29432" y="6703"/>
                </a:lnTo>
                <a:lnTo>
                  <a:pt x="29471" y="6721"/>
                </a:lnTo>
                <a:lnTo>
                  <a:pt x="29509" y="6740"/>
                </a:lnTo>
                <a:lnTo>
                  <a:pt x="29547" y="6759"/>
                </a:lnTo>
                <a:lnTo>
                  <a:pt x="29584" y="6778"/>
                </a:lnTo>
                <a:lnTo>
                  <a:pt x="29619" y="6799"/>
                </a:lnTo>
                <a:lnTo>
                  <a:pt x="29652" y="6819"/>
                </a:lnTo>
                <a:lnTo>
                  <a:pt x="29685" y="6841"/>
                </a:lnTo>
                <a:lnTo>
                  <a:pt x="29717" y="6863"/>
                </a:lnTo>
                <a:lnTo>
                  <a:pt x="29750" y="6884"/>
                </a:lnTo>
                <a:lnTo>
                  <a:pt x="29781" y="6906"/>
                </a:lnTo>
                <a:lnTo>
                  <a:pt x="29812" y="6929"/>
                </a:lnTo>
                <a:lnTo>
                  <a:pt x="29842" y="6953"/>
                </a:lnTo>
                <a:lnTo>
                  <a:pt x="29873" y="6977"/>
                </a:lnTo>
                <a:lnTo>
                  <a:pt x="29902" y="7001"/>
                </a:lnTo>
                <a:lnTo>
                  <a:pt x="29931" y="7025"/>
                </a:lnTo>
                <a:lnTo>
                  <a:pt x="29959" y="7050"/>
                </a:lnTo>
                <a:lnTo>
                  <a:pt x="29987" y="7075"/>
                </a:lnTo>
                <a:lnTo>
                  <a:pt x="30014" y="7101"/>
                </a:lnTo>
                <a:lnTo>
                  <a:pt x="30041" y="7127"/>
                </a:lnTo>
                <a:lnTo>
                  <a:pt x="30067" y="7153"/>
                </a:lnTo>
                <a:lnTo>
                  <a:pt x="30118" y="7207"/>
                </a:lnTo>
                <a:lnTo>
                  <a:pt x="30167" y="7261"/>
                </a:lnTo>
                <a:lnTo>
                  <a:pt x="30213" y="7317"/>
                </a:lnTo>
                <a:lnTo>
                  <a:pt x="30258" y="7376"/>
                </a:lnTo>
                <a:lnTo>
                  <a:pt x="30300" y="7434"/>
                </a:lnTo>
                <a:lnTo>
                  <a:pt x="30341" y="7494"/>
                </a:lnTo>
                <a:lnTo>
                  <a:pt x="30379" y="7555"/>
                </a:lnTo>
                <a:lnTo>
                  <a:pt x="30415" y="7617"/>
                </a:lnTo>
                <a:lnTo>
                  <a:pt x="30449" y="7680"/>
                </a:lnTo>
                <a:lnTo>
                  <a:pt x="30482" y="7744"/>
                </a:lnTo>
                <a:lnTo>
                  <a:pt x="30512" y="7809"/>
                </a:lnTo>
                <a:lnTo>
                  <a:pt x="30540" y="7874"/>
                </a:lnTo>
                <a:lnTo>
                  <a:pt x="30566" y="7941"/>
                </a:lnTo>
                <a:lnTo>
                  <a:pt x="30590" y="8007"/>
                </a:lnTo>
                <a:lnTo>
                  <a:pt x="30612" y="8075"/>
                </a:lnTo>
                <a:lnTo>
                  <a:pt x="30632" y="8144"/>
                </a:lnTo>
                <a:lnTo>
                  <a:pt x="30649" y="8212"/>
                </a:lnTo>
                <a:lnTo>
                  <a:pt x="30665" y="8282"/>
                </a:lnTo>
                <a:lnTo>
                  <a:pt x="30678" y="8352"/>
                </a:lnTo>
                <a:lnTo>
                  <a:pt x="30691" y="8423"/>
                </a:lnTo>
                <a:lnTo>
                  <a:pt x="30700" y="8493"/>
                </a:lnTo>
                <a:lnTo>
                  <a:pt x="30709" y="8565"/>
                </a:lnTo>
                <a:lnTo>
                  <a:pt x="30714" y="8636"/>
                </a:lnTo>
                <a:lnTo>
                  <a:pt x="30718" y="8708"/>
                </a:lnTo>
                <a:lnTo>
                  <a:pt x="30720" y="8780"/>
                </a:lnTo>
                <a:lnTo>
                  <a:pt x="30720" y="8853"/>
                </a:lnTo>
                <a:lnTo>
                  <a:pt x="30718" y="8924"/>
                </a:lnTo>
                <a:lnTo>
                  <a:pt x="30714" y="8996"/>
                </a:lnTo>
                <a:lnTo>
                  <a:pt x="30708" y="9068"/>
                </a:lnTo>
                <a:lnTo>
                  <a:pt x="30700" y="9141"/>
                </a:lnTo>
                <a:lnTo>
                  <a:pt x="30690" y="9213"/>
                </a:lnTo>
                <a:lnTo>
                  <a:pt x="30678" y="9284"/>
                </a:lnTo>
                <a:lnTo>
                  <a:pt x="30665" y="9355"/>
                </a:lnTo>
                <a:lnTo>
                  <a:pt x="30649" y="9427"/>
                </a:lnTo>
                <a:lnTo>
                  <a:pt x="30632" y="9498"/>
                </a:lnTo>
                <a:lnTo>
                  <a:pt x="30612" y="9569"/>
                </a:lnTo>
                <a:lnTo>
                  <a:pt x="30590" y="9638"/>
                </a:lnTo>
                <a:lnTo>
                  <a:pt x="30567" y="9708"/>
                </a:lnTo>
                <a:lnTo>
                  <a:pt x="30542" y="9777"/>
                </a:lnTo>
                <a:lnTo>
                  <a:pt x="30515" y="9845"/>
                </a:lnTo>
                <a:lnTo>
                  <a:pt x="30486" y="9913"/>
                </a:lnTo>
                <a:lnTo>
                  <a:pt x="30456" y="9981"/>
                </a:lnTo>
                <a:lnTo>
                  <a:pt x="30422" y="10047"/>
                </a:lnTo>
                <a:lnTo>
                  <a:pt x="30388" y="10113"/>
                </a:lnTo>
                <a:lnTo>
                  <a:pt x="30351" y="10177"/>
                </a:lnTo>
                <a:lnTo>
                  <a:pt x="30313" y="10242"/>
                </a:lnTo>
                <a:lnTo>
                  <a:pt x="30273" y="10304"/>
                </a:lnTo>
                <a:lnTo>
                  <a:pt x="30231" y="10367"/>
                </a:lnTo>
                <a:lnTo>
                  <a:pt x="30187" y="10428"/>
                </a:lnTo>
                <a:lnTo>
                  <a:pt x="30141" y="10488"/>
                </a:lnTo>
                <a:lnTo>
                  <a:pt x="30094" y="10547"/>
                </a:lnTo>
                <a:lnTo>
                  <a:pt x="30044" y="10604"/>
                </a:lnTo>
                <a:lnTo>
                  <a:pt x="29993" y="10660"/>
                </a:lnTo>
                <a:lnTo>
                  <a:pt x="29940" y="10715"/>
                </a:lnTo>
                <a:lnTo>
                  <a:pt x="29886" y="10770"/>
                </a:lnTo>
                <a:lnTo>
                  <a:pt x="29829" y="10822"/>
                </a:lnTo>
                <a:lnTo>
                  <a:pt x="29775" y="10867"/>
                </a:lnTo>
                <a:lnTo>
                  <a:pt x="29719" y="10911"/>
                </a:lnTo>
                <a:lnTo>
                  <a:pt x="29662" y="10953"/>
                </a:lnTo>
                <a:lnTo>
                  <a:pt x="29605" y="10993"/>
                </a:lnTo>
                <a:lnTo>
                  <a:pt x="29548" y="11032"/>
                </a:lnTo>
                <a:lnTo>
                  <a:pt x="29489" y="11068"/>
                </a:lnTo>
                <a:lnTo>
                  <a:pt x="29431" y="11105"/>
                </a:lnTo>
                <a:lnTo>
                  <a:pt x="29372" y="11138"/>
                </a:lnTo>
                <a:lnTo>
                  <a:pt x="29311" y="11170"/>
                </a:lnTo>
                <a:lnTo>
                  <a:pt x="29251" y="11201"/>
                </a:lnTo>
                <a:lnTo>
                  <a:pt x="29191" y="11231"/>
                </a:lnTo>
                <a:lnTo>
                  <a:pt x="29129" y="11259"/>
                </a:lnTo>
                <a:lnTo>
                  <a:pt x="29068" y="11285"/>
                </a:lnTo>
                <a:lnTo>
                  <a:pt x="29005" y="11310"/>
                </a:lnTo>
                <a:lnTo>
                  <a:pt x="28943" y="11333"/>
                </a:lnTo>
                <a:lnTo>
                  <a:pt x="28880" y="11353"/>
                </a:lnTo>
                <a:lnTo>
                  <a:pt x="28817" y="11374"/>
                </a:lnTo>
                <a:lnTo>
                  <a:pt x="28753" y="11392"/>
                </a:lnTo>
                <a:lnTo>
                  <a:pt x="28689" y="11410"/>
                </a:lnTo>
                <a:lnTo>
                  <a:pt x="28625" y="11424"/>
                </a:lnTo>
                <a:lnTo>
                  <a:pt x="28561" y="11439"/>
                </a:lnTo>
                <a:lnTo>
                  <a:pt x="28496" y="11451"/>
                </a:lnTo>
                <a:lnTo>
                  <a:pt x="28431" y="11462"/>
                </a:lnTo>
                <a:lnTo>
                  <a:pt x="28366" y="11471"/>
                </a:lnTo>
                <a:lnTo>
                  <a:pt x="28301" y="11479"/>
                </a:lnTo>
                <a:lnTo>
                  <a:pt x="28236" y="11486"/>
                </a:lnTo>
                <a:lnTo>
                  <a:pt x="28170" y="11490"/>
                </a:lnTo>
                <a:lnTo>
                  <a:pt x="28105" y="11494"/>
                </a:lnTo>
                <a:lnTo>
                  <a:pt x="28039" y="11496"/>
                </a:lnTo>
                <a:lnTo>
                  <a:pt x="27974" y="11496"/>
                </a:lnTo>
                <a:lnTo>
                  <a:pt x="27908" y="11495"/>
                </a:lnTo>
                <a:lnTo>
                  <a:pt x="27843" y="11493"/>
                </a:lnTo>
                <a:lnTo>
                  <a:pt x="27777" y="11489"/>
                </a:lnTo>
                <a:lnTo>
                  <a:pt x="27711" y="11484"/>
                </a:lnTo>
                <a:lnTo>
                  <a:pt x="27646" y="11476"/>
                </a:lnTo>
                <a:lnTo>
                  <a:pt x="27580" y="11468"/>
                </a:lnTo>
                <a:lnTo>
                  <a:pt x="27516" y="11459"/>
                </a:lnTo>
                <a:lnTo>
                  <a:pt x="27450" y="11447"/>
                </a:lnTo>
                <a:lnTo>
                  <a:pt x="27386" y="11435"/>
                </a:lnTo>
                <a:lnTo>
                  <a:pt x="27320" y="11421"/>
                </a:lnTo>
                <a:lnTo>
                  <a:pt x="27255" y="11405"/>
                </a:lnTo>
                <a:lnTo>
                  <a:pt x="27192" y="11389"/>
                </a:lnTo>
                <a:lnTo>
                  <a:pt x="27127" y="11371"/>
                </a:lnTo>
                <a:lnTo>
                  <a:pt x="27064" y="11351"/>
                </a:lnTo>
                <a:lnTo>
                  <a:pt x="27000" y="11331"/>
                </a:lnTo>
                <a:lnTo>
                  <a:pt x="26937" y="11308"/>
                </a:lnTo>
                <a:lnTo>
                  <a:pt x="26874" y="11284"/>
                </a:lnTo>
                <a:lnTo>
                  <a:pt x="26812" y="11259"/>
                </a:lnTo>
                <a:lnTo>
                  <a:pt x="26751" y="11233"/>
                </a:lnTo>
                <a:lnTo>
                  <a:pt x="26689" y="11205"/>
                </a:lnTo>
                <a:lnTo>
                  <a:pt x="26628" y="11175"/>
                </a:lnTo>
                <a:lnTo>
                  <a:pt x="26567" y="11144"/>
                </a:lnTo>
                <a:lnTo>
                  <a:pt x="26507" y="11113"/>
                </a:lnTo>
                <a:lnTo>
                  <a:pt x="26448" y="11080"/>
                </a:lnTo>
                <a:lnTo>
                  <a:pt x="26388" y="11044"/>
                </a:lnTo>
                <a:lnTo>
                  <a:pt x="26330" y="11009"/>
                </a:lnTo>
                <a:lnTo>
                  <a:pt x="26272" y="10971"/>
                </a:lnTo>
                <a:lnTo>
                  <a:pt x="26214" y="10933"/>
                </a:lnTo>
                <a:lnTo>
                  <a:pt x="26158" y="10892"/>
                </a:lnTo>
                <a:lnTo>
                  <a:pt x="26102" y="10852"/>
                </a:lnTo>
                <a:lnTo>
                  <a:pt x="26047" y="10809"/>
                </a:lnTo>
                <a:lnTo>
                  <a:pt x="25992" y="10765"/>
                </a:lnTo>
                <a:lnTo>
                  <a:pt x="25937" y="10720"/>
                </a:lnTo>
                <a:lnTo>
                  <a:pt x="25884" y="10673"/>
                </a:lnTo>
                <a:lnTo>
                  <a:pt x="25840" y="10644"/>
                </a:lnTo>
                <a:lnTo>
                  <a:pt x="25797" y="10618"/>
                </a:lnTo>
                <a:lnTo>
                  <a:pt x="25756" y="10593"/>
                </a:lnTo>
                <a:lnTo>
                  <a:pt x="25718" y="10571"/>
                </a:lnTo>
                <a:lnTo>
                  <a:pt x="25681" y="10551"/>
                </a:lnTo>
                <a:lnTo>
                  <a:pt x="25646" y="10533"/>
                </a:lnTo>
                <a:lnTo>
                  <a:pt x="25613" y="10518"/>
                </a:lnTo>
                <a:lnTo>
                  <a:pt x="25581" y="10503"/>
                </a:lnTo>
                <a:lnTo>
                  <a:pt x="25550" y="10492"/>
                </a:lnTo>
                <a:lnTo>
                  <a:pt x="25521" y="10480"/>
                </a:lnTo>
                <a:lnTo>
                  <a:pt x="25493" y="10472"/>
                </a:lnTo>
                <a:lnTo>
                  <a:pt x="25466" y="10464"/>
                </a:lnTo>
                <a:lnTo>
                  <a:pt x="25440" y="10457"/>
                </a:lnTo>
                <a:lnTo>
                  <a:pt x="25414" y="10452"/>
                </a:lnTo>
                <a:lnTo>
                  <a:pt x="25389" y="10448"/>
                </a:lnTo>
                <a:lnTo>
                  <a:pt x="25364" y="10445"/>
                </a:lnTo>
                <a:lnTo>
                  <a:pt x="3051" y="10445"/>
                </a:lnTo>
                <a:lnTo>
                  <a:pt x="2972" y="10444"/>
                </a:lnTo>
                <a:lnTo>
                  <a:pt x="2894" y="10442"/>
                </a:lnTo>
                <a:lnTo>
                  <a:pt x="2816" y="10437"/>
                </a:lnTo>
                <a:lnTo>
                  <a:pt x="2739" y="10429"/>
                </a:lnTo>
                <a:lnTo>
                  <a:pt x="2662" y="10421"/>
                </a:lnTo>
                <a:lnTo>
                  <a:pt x="2586" y="10411"/>
                </a:lnTo>
                <a:lnTo>
                  <a:pt x="2511" y="10398"/>
                </a:lnTo>
                <a:lnTo>
                  <a:pt x="2436" y="10383"/>
                </a:lnTo>
                <a:lnTo>
                  <a:pt x="2362" y="10367"/>
                </a:lnTo>
                <a:lnTo>
                  <a:pt x="2288" y="10349"/>
                </a:lnTo>
                <a:lnTo>
                  <a:pt x="2215" y="10329"/>
                </a:lnTo>
                <a:lnTo>
                  <a:pt x="2143" y="10309"/>
                </a:lnTo>
                <a:lnTo>
                  <a:pt x="2073" y="10285"/>
                </a:lnTo>
                <a:lnTo>
                  <a:pt x="2002" y="10261"/>
                </a:lnTo>
                <a:lnTo>
                  <a:pt x="1932" y="10234"/>
                </a:lnTo>
                <a:lnTo>
                  <a:pt x="1863" y="10205"/>
                </a:lnTo>
                <a:lnTo>
                  <a:pt x="1795" y="10176"/>
                </a:lnTo>
                <a:lnTo>
                  <a:pt x="1728" y="10144"/>
                </a:lnTo>
                <a:lnTo>
                  <a:pt x="1661" y="10112"/>
                </a:lnTo>
                <a:lnTo>
                  <a:pt x="1597" y="10077"/>
                </a:lnTo>
                <a:lnTo>
                  <a:pt x="1532" y="10041"/>
                </a:lnTo>
                <a:lnTo>
                  <a:pt x="1469" y="10004"/>
                </a:lnTo>
                <a:lnTo>
                  <a:pt x="1406" y="9965"/>
                </a:lnTo>
                <a:lnTo>
                  <a:pt x="1345" y="9924"/>
                </a:lnTo>
                <a:lnTo>
                  <a:pt x="1285" y="9883"/>
                </a:lnTo>
                <a:lnTo>
                  <a:pt x="1225" y="9839"/>
                </a:lnTo>
                <a:lnTo>
                  <a:pt x="1167" y="9794"/>
                </a:lnTo>
                <a:lnTo>
                  <a:pt x="1110" y="9749"/>
                </a:lnTo>
                <a:lnTo>
                  <a:pt x="1055" y="9702"/>
                </a:lnTo>
                <a:lnTo>
                  <a:pt x="999" y="9653"/>
                </a:lnTo>
                <a:lnTo>
                  <a:pt x="945" y="9603"/>
                </a:lnTo>
                <a:lnTo>
                  <a:pt x="893" y="9552"/>
                </a:lnTo>
                <a:lnTo>
                  <a:pt x="842" y="9500"/>
                </a:lnTo>
                <a:lnTo>
                  <a:pt x="792" y="9446"/>
                </a:lnTo>
                <a:lnTo>
                  <a:pt x="743" y="9392"/>
                </a:lnTo>
                <a:lnTo>
                  <a:pt x="696" y="9335"/>
                </a:lnTo>
                <a:lnTo>
                  <a:pt x="651" y="9278"/>
                </a:lnTo>
                <a:lnTo>
                  <a:pt x="606" y="9220"/>
                </a:lnTo>
                <a:lnTo>
                  <a:pt x="562" y="9161"/>
                </a:lnTo>
                <a:lnTo>
                  <a:pt x="521" y="9100"/>
                </a:lnTo>
                <a:lnTo>
                  <a:pt x="480" y="9039"/>
                </a:lnTo>
                <a:lnTo>
                  <a:pt x="441" y="8976"/>
                </a:lnTo>
                <a:lnTo>
                  <a:pt x="404" y="8913"/>
                </a:lnTo>
                <a:lnTo>
                  <a:pt x="367" y="8849"/>
                </a:lnTo>
                <a:lnTo>
                  <a:pt x="333" y="8784"/>
                </a:lnTo>
                <a:lnTo>
                  <a:pt x="301" y="8717"/>
                </a:lnTo>
                <a:lnTo>
                  <a:pt x="270" y="8651"/>
                </a:lnTo>
                <a:lnTo>
                  <a:pt x="239" y="8582"/>
                </a:lnTo>
                <a:lnTo>
                  <a:pt x="211" y="8513"/>
                </a:lnTo>
                <a:lnTo>
                  <a:pt x="185" y="8444"/>
                </a:lnTo>
                <a:lnTo>
                  <a:pt x="160" y="8373"/>
                </a:lnTo>
                <a:lnTo>
                  <a:pt x="136" y="8302"/>
                </a:lnTo>
                <a:lnTo>
                  <a:pt x="116" y="8230"/>
                </a:lnTo>
                <a:lnTo>
                  <a:pt x="96" y="8157"/>
                </a:lnTo>
                <a:lnTo>
                  <a:pt x="78" y="8083"/>
                </a:lnTo>
                <a:lnTo>
                  <a:pt x="61" y="8010"/>
                </a:lnTo>
                <a:lnTo>
                  <a:pt x="47" y="7935"/>
                </a:lnTo>
                <a:lnTo>
                  <a:pt x="34" y="7860"/>
                </a:lnTo>
                <a:lnTo>
                  <a:pt x="24" y="7784"/>
                </a:lnTo>
                <a:lnTo>
                  <a:pt x="16" y="7707"/>
                </a:lnTo>
                <a:lnTo>
                  <a:pt x="8" y="7630"/>
                </a:lnTo>
                <a:lnTo>
                  <a:pt x="4" y="7552"/>
                </a:lnTo>
                <a:lnTo>
                  <a:pt x="1" y="7474"/>
                </a:lnTo>
                <a:lnTo>
                  <a:pt x="0" y="7394"/>
                </a:lnTo>
                <a:lnTo>
                  <a:pt x="0" y="3050"/>
                </a:lnTo>
                <a:lnTo>
                  <a:pt x="1" y="2971"/>
                </a:lnTo>
                <a:lnTo>
                  <a:pt x="4" y="2893"/>
                </a:lnTo>
                <a:lnTo>
                  <a:pt x="8" y="2815"/>
                </a:lnTo>
                <a:lnTo>
                  <a:pt x="16" y="2738"/>
                </a:lnTo>
                <a:lnTo>
                  <a:pt x="24" y="2661"/>
                </a:lnTo>
                <a:lnTo>
                  <a:pt x="34" y="2585"/>
                </a:lnTo>
                <a:lnTo>
                  <a:pt x="47" y="2510"/>
                </a:lnTo>
                <a:lnTo>
                  <a:pt x="61" y="2435"/>
                </a:lnTo>
                <a:lnTo>
                  <a:pt x="78" y="2361"/>
                </a:lnTo>
                <a:lnTo>
                  <a:pt x="96" y="2288"/>
                </a:lnTo>
                <a:lnTo>
                  <a:pt x="116" y="2215"/>
                </a:lnTo>
                <a:lnTo>
                  <a:pt x="136" y="2143"/>
                </a:lnTo>
                <a:lnTo>
                  <a:pt x="160" y="2072"/>
                </a:lnTo>
                <a:lnTo>
                  <a:pt x="185" y="2001"/>
                </a:lnTo>
                <a:lnTo>
                  <a:pt x="211" y="1932"/>
                </a:lnTo>
                <a:lnTo>
                  <a:pt x="239" y="1863"/>
                </a:lnTo>
                <a:lnTo>
                  <a:pt x="270" y="1795"/>
                </a:lnTo>
                <a:lnTo>
                  <a:pt x="301" y="1728"/>
                </a:lnTo>
                <a:lnTo>
                  <a:pt x="333" y="1661"/>
                </a:lnTo>
                <a:lnTo>
                  <a:pt x="367" y="1596"/>
                </a:lnTo>
                <a:lnTo>
                  <a:pt x="404" y="1532"/>
                </a:lnTo>
                <a:lnTo>
                  <a:pt x="441" y="1468"/>
                </a:lnTo>
                <a:lnTo>
                  <a:pt x="480" y="1406"/>
                </a:lnTo>
                <a:lnTo>
                  <a:pt x="521" y="1345"/>
                </a:lnTo>
                <a:lnTo>
                  <a:pt x="562" y="1284"/>
                </a:lnTo>
                <a:lnTo>
                  <a:pt x="606" y="1225"/>
                </a:lnTo>
                <a:lnTo>
                  <a:pt x="651" y="1167"/>
                </a:lnTo>
                <a:lnTo>
                  <a:pt x="696" y="1109"/>
                </a:lnTo>
                <a:lnTo>
                  <a:pt x="743" y="1054"/>
                </a:lnTo>
                <a:lnTo>
                  <a:pt x="792" y="999"/>
                </a:lnTo>
                <a:lnTo>
                  <a:pt x="842" y="946"/>
                </a:lnTo>
                <a:lnTo>
                  <a:pt x="893" y="893"/>
                </a:lnTo>
                <a:lnTo>
                  <a:pt x="945" y="842"/>
                </a:lnTo>
                <a:lnTo>
                  <a:pt x="999" y="792"/>
                </a:lnTo>
                <a:lnTo>
                  <a:pt x="1055" y="744"/>
                </a:lnTo>
                <a:lnTo>
                  <a:pt x="1110" y="696"/>
                </a:lnTo>
                <a:lnTo>
                  <a:pt x="1167" y="650"/>
                </a:lnTo>
                <a:lnTo>
                  <a:pt x="1225" y="606"/>
                </a:lnTo>
                <a:lnTo>
                  <a:pt x="1285" y="563"/>
                </a:lnTo>
                <a:lnTo>
                  <a:pt x="1345" y="520"/>
                </a:lnTo>
                <a:lnTo>
                  <a:pt x="1406" y="481"/>
                </a:lnTo>
                <a:lnTo>
                  <a:pt x="1469" y="441"/>
                </a:lnTo>
                <a:lnTo>
                  <a:pt x="1532" y="404"/>
                </a:lnTo>
                <a:lnTo>
                  <a:pt x="1597" y="368"/>
                </a:lnTo>
                <a:lnTo>
                  <a:pt x="1661" y="334"/>
                </a:lnTo>
                <a:lnTo>
                  <a:pt x="1728" y="301"/>
                </a:lnTo>
                <a:lnTo>
                  <a:pt x="1795" y="270"/>
                </a:lnTo>
                <a:lnTo>
                  <a:pt x="1863" y="239"/>
                </a:lnTo>
                <a:lnTo>
                  <a:pt x="1932" y="211"/>
                </a:lnTo>
                <a:lnTo>
                  <a:pt x="2002" y="185"/>
                </a:lnTo>
                <a:lnTo>
                  <a:pt x="2073" y="160"/>
                </a:lnTo>
                <a:lnTo>
                  <a:pt x="2143" y="137"/>
                </a:lnTo>
                <a:lnTo>
                  <a:pt x="2215" y="116"/>
                </a:lnTo>
                <a:lnTo>
                  <a:pt x="2288" y="96"/>
                </a:lnTo>
                <a:lnTo>
                  <a:pt x="2362" y="78"/>
                </a:lnTo>
                <a:lnTo>
                  <a:pt x="2436" y="61"/>
                </a:lnTo>
                <a:lnTo>
                  <a:pt x="2511" y="48"/>
                </a:lnTo>
                <a:lnTo>
                  <a:pt x="2586" y="35"/>
                </a:lnTo>
                <a:lnTo>
                  <a:pt x="2662" y="24"/>
                </a:lnTo>
                <a:lnTo>
                  <a:pt x="2739" y="16"/>
                </a:lnTo>
                <a:lnTo>
                  <a:pt x="2816" y="8"/>
                </a:lnTo>
                <a:lnTo>
                  <a:pt x="2894" y="4"/>
                </a:lnTo>
                <a:lnTo>
                  <a:pt x="2972" y="1"/>
                </a:lnTo>
                <a:lnTo>
                  <a:pt x="3051" y="0"/>
                </a:lnTo>
                <a:lnTo>
                  <a:pt x="25929" y="0"/>
                </a:lnTo>
                <a:lnTo>
                  <a:pt x="26007" y="1"/>
                </a:lnTo>
                <a:lnTo>
                  <a:pt x="26086" y="4"/>
                </a:lnTo>
                <a:lnTo>
                  <a:pt x="26163" y="8"/>
                </a:lnTo>
                <a:lnTo>
                  <a:pt x="26240" y="16"/>
                </a:lnTo>
                <a:lnTo>
                  <a:pt x="26317" y="24"/>
                </a:lnTo>
                <a:lnTo>
                  <a:pt x="26393" y="35"/>
                </a:lnTo>
                <a:lnTo>
                  <a:pt x="26469" y="48"/>
                </a:lnTo>
                <a:lnTo>
                  <a:pt x="26543" y="61"/>
                </a:lnTo>
                <a:lnTo>
                  <a:pt x="26618" y="78"/>
                </a:lnTo>
                <a:lnTo>
                  <a:pt x="26691" y="96"/>
                </a:lnTo>
                <a:lnTo>
                  <a:pt x="26764" y="116"/>
                </a:lnTo>
                <a:lnTo>
                  <a:pt x="26836" y="137"/>
                </a:lnTo>
                <a:lnTo>
                  <a:pt x="26908" y="160"/>
                </a:lnTo>
                <a:lnTo>
                  <a:pt x="26977" y="185"/>
                </a:lnTo>
                <a:lnTo>
                  <a:pt x="27047" y="211"/>
                </a:lnTo>
                <a:lnTo>
                  <a:pt x="27117" y="239"/>
                </a:lnTo>
                <a:lnTo>
                  <a:pt x="27185" y="270"/>
                </a:lnTo>
                <a:lnTo>
                  <a:pt x="27251" y="301"/>
                </a:lnTo>
                <a:lnTo>
                  <a:pt x="27318" y="334"/>
                </a:lnTo>
                <a:lnTo>
                  <a:pt x="27383" y="368"/>
                </a:lnTo>
                <a:lnTo>
                  <a:pt x="27448" y="404"/>
                </a:lnTo>
                <a:lnTo>
                  <a:pt x="27510" y="441"/>
                </a:lnTo>
                <a:lnTo>
                  <a:pt x="27573" y="481"/>
                </a:lnTo>
                <a:lnTo>
                  <a:pt x="27634" y="520"/>
                </a:lnTo>
                <a:lnTo>
                  <a:pt x="27695" y="563"/>
                </a:lnTo>
                <a:lnTo>
                  <a:pt x="27754" y="606"/>
                </a:lnTo>
                <a:lnTo>
                  <a:pt x="27812" y="650"/>
                </a:lnTo>
                <a:lnTo>
                  <a:pt x="27870" y="696"/>
                </a:lnTo>
                <a:lnTo>
                  <a:pt x="27926" y="744"/>
                </a:lnTo>
                <a:lnTo>
                  <a:pt x="27980" y="792"/>
                </a:lnTo>
                <a:lnTo>
                  <a:pt x="28034" y="842"/>
                </a:lnTo>
                <a:lnTo>
                  <a:pt x="28086" y="893"/>
                </a:lnTo>
                <a:lnTo>
                  <a:pt x="28137" y="946"/>
                </a:lnTo>
                <a:lnTo>
                  <a:pt x="28187" y="999"/>
                </a:lnTo>
                <a:lnTo>
                  <a:pt x="28236" y="1054"/>
                </a:lnTo>
                <a:lnTo>
                  <a:pt x="28283" y="1109"/>
                </a:lnTo>
                <a:lnTo>
                  <a:pt x="28330" y="1167"/>
                </a:lnTo>
                <a:lnTo>
                  <a:pt x="28373" y="1225"/>
                </a:lnTo>
                <a:lnTo>
                  <a:pt x="28417" y="1284"/>
                </a:lnTo>
                <a:lnTo>
                  <a:pt x="28459" y="1345"/>
                </a:lnTo>
                <a:lnTo>
                  <a:pt x="28499" y="1406"/>
                </a:lnTo>
                <a:lnTo>
                  <a:pt x="28538" y="1468"/>
                </a:lnTo>
                <a:lnTo>
                  <a:pt x="28575" y="1532"/>
                </a:lnTo>
                <a:lnTo>
                  <a:pt x="28612" y="1596"/>
                </a:lnTo>
                <a:lnTo>
                  <a:pt x="28646" y="1661"/>
                </a:lnTo>
                <a:lnTo>
                  <a:pt x="28680" y="1728"/>
                </a:lnTo>
                <a:lnTo>
                  <a:pt x="28711" y="1795"/>
                </a:lnTo>
                <a:lnTo>
                  <a:pt x="28740" y="1863"/>
                </a:lnTo>
                <a:lnTo>
                  <a:pt x="28768" y="1932"/>
                </a:lnTo>
                <a:lnTo>
                  <a:pt x="28795" y="2001"/>
                </a:lnTo>
                <a:lnTo>
                  <a:pt x="28820" y="2072"/>
                </a:lnTo>
                <a:lnTo>
                  <a:pt x="28843" y="2143"/>
                </a:lnTo>
                <a:lnTo>
                  <a:pt x="28865" y="2215"/>
                </a:lnTo>
                <a:lnTo>
                  <a:pt x="28884" y="2288"/>
                </a:lnTo>
                <a:lnTo>
                  <a:pt x="28902" y="2361"/>
                </a:lnTo>
                <a:lnTo>
                  <a:pt x="28918" y="2435"/>
                </a:lnTo>
                <a:lnTo>
                  <a:pt x="28933" y="2510"/>
                </a:lnTo>
                <a:lnTo>
                  <a:pt x="28945" y="2585"/>
                </a:lnTo>
                <a:lnTo>
                  <a:pt x="28955" y="2661"/>
                </a:lnTo>
                <a:lnTo>
                  <a:pt x="28965" y="2738"/>
                </a:lnTo>
                <a:lnTo>
                  <a:pt x="28971" y="2815"/>
                </a:lnTo>
                <a:lnTo>
                  <a:pt x="28976" y="2893"/>
                </a:lnTo>
                <a:lnTo>
                  <a:pt x="28979" y="2971"/>
                </a:lnTo>
                <a:lnTo>
                  <a:pt x="28980" y="3050"/>
                </a:lnTo>
                <a:lnTo>
                  <a:pt x="28980" y="5222"/>
                </a:lnTo>
                <a:lnTo>
                  <a:pt x="28979" y="5273"/>
                </a:lnTo>
                <a:lnTo>
                  <a:pt x="28978" y="5323"/>
                </a:lnTo>
                <a:lnTo>
                  <a:pt x="28974" y="5373"/>
                </a:lnTo>
                <a:lnTo>
                  <a:pt x="28969" y="5422"/>
                </a:lnTo>
                <a:lnTo>
                  <a:pt x="28965" y="5447"/>
                </a:lnTo>
                <a:lnTo>
                  <a:pt x="28961" y="5471"/>
                </a:lnTo>
                <a:lnTo>
                  <a:pt x="28955" y="5495"/>
                </a:lnTo>
                <a:lnTo>
                  <a:pt x="28950" y="5518"/>
                </a:lnTo>
                <a:lnTo>
                  <a:pt x="28943" y="5542"/>
                </a:lnTo>
                <a:lnTo>
                  <a:pt x="28936" y="5565"/>
                </a:lnTo>
                <a:lnTo>
                  <a:pt x="28927" y="5588"/>
                </a:lnTo>
                <a:lnTo>
                  <a:pt x="28918" y="5610"/>
                </a:lnTo>
                <a:lnTo>
                  <a:pt x="28825" y="5605"/>
                </a:lnTo>
                <a:lnTo>
                  <a:pt x="28733" y="5603"/>
                </a:lnTo>
                <a:lnTo>
                  <a:pt x="28640" y="5603"/>
                </a:lnTo>
                <a:lnTo>
                  <a:pt x="28548" y="5605"/>
                </a:lnTo>
                <a:lnTo>
                  <a:pt x="28456" y="5610"/>
                </a:lnTo>
                <a:lnTo>
                  <a:pt x="28364" y="5617"/>
                </a:lnTo>
                <a:lnTo>
                  <a:pt x="28274" y="5625"/>
                </a:lnTo>
                <a:lnTo>
                  <a:pt x="28183" y="5637"/>
                </a:lnTo>
                <a:lnTo>
                  <a:pt x="28092" y="5649"/>
                </a:lnTo>
                <a:lnTo>
                  <a:pt x="28003" y="5665"/>
                </a:lnTo>
                <a:lnTo>
                  <a:pt x="27913" y="5682"/>
                </a:lnTo>
                <a:lnTo>
                  <a:pt x="27825" y="5702"/>
                </a:lnTo>
                <a:lnTo>
                  <a:pt x="27737" y="5725"/>
                </a:lnTo>
                <a:lnTo>
                  <a:pt x="27650" y="5749"/>
                </a:lnTo>
                <a:lnTo>
                  <a:pt x="27564" y="5776"/>
                </a:lnTo>
                <a:lnTo>
                  <a:pt x="27478" y="5805"/>
                </a:lnTo>
                <a:lnTo>
                  <a:pt x="27437" y="5821"/>
                </a:lnTo>
                <a:lnTo>
                  <a:pt x="27394" y="5836"/>
                </a:lnTo>
                <a:lnTo>
                  <a:pt x="27352" y="5853"/>
                </a:lnTo>
                <a:lnTo>
                  <a:pt x="27311" y="5870"/>
                </a:lnTo>
                <a:lnTo>
                  <a:pt x="27269" y="5887"/>
                </a:lnTo>
                <a:lnTo>
                  <a:pt x="27228" y="5906"/>
                </a:lnTo>
                <a:lnTo>
                  <a:pt x="27187" y="5925"/>
                </a:lnTo>
                <a:lnTo>
                  <a:pt x="27147" y="5945"/>
                </a:lnTo>
                <a:lnTo>
                  <a:pt x="27107" y="5964"/>
                </a:lnTo>
                <a:lnTo>
                  <a:pt x="27066" y="5985"/>
                </a:lnTo>
                <a:lnTo>
                  <a:pt x="27026" y="6007"/>
                </a:lnTo>
                <a:lnTo>
                  <a:pt x="26988" y="6029"/>
                </a:lnTo>
                <a:lnTo>
                  <a:pt x="26948" y="6051"/>
                </a:lnTo>
                <a:lnTo>
                  <a:pt x="26910" y="6075"/>
                </a:lnTo>
                <a:lnTo>
                  <a:pt x="26871" y="6098"/>
                </a:lnTo>
                <a:lnTo>
                  <a:pt x="26833" y="6123"/>
                </a:lnTo>
                <a:lnTo>
                  <a:pt x="26795" y="6148"/>
                </a:lnTo>
                <a:lnTo>
                  <a:pt x="26758" y="6173"/>
                </a:lnTo>
                <a:lnTo>
                  <a:pt x="26721" y="6199"/>
                </a:lnTo>
                <a:lnTo>
                  <a:pt x="26684" y="6226"/>
                </a:lnTo>
                <a:lnTo>
                  <a:pt x="26648" y="6253"/>
                </a:lnTo>
                <a:lnTo>
                  <a:pt x="26612" y="6281"/>
                </a:lnTo>
                <a:lnTo>
                  <a:pt x="26577" y="6309"/>
                </a:lnTo>
                <a:lnTo>
                  <a:pt x="26541" y="6338"/>
                </a:lnTo>
                <a:lnTo>
                  <a:pt x="26507" y="6368"/>
                </a:lnTo>
                <a:lnTo>
                  <a:pt x="26473" y="6398"/>
                </a:lnTo>
                <a:lnTo>
                  <a:pt x="26438" y="6430"/>
                </a:lnTo>
                <a:lnTo>
                  <a:pt x="26405" y="6462"/>
                </a:lnTo>
                <a:lnTo>
                  <a:pt x="26372" y="6494"/>
                </a:lnTo>
                <a:lnTo>
                  <a:pt x="26339" y="6526"/>
                </a:lnTo>
                <a:lnTo>
                  <a:pt x="26307" y="6560"/>
                </a:lnTo>
                <a:lnTo>
                  <a:pt x="26275" y="6594"/>
                </a:lnTo>
                <a:lnTo>
                  <a:pt x="26232" y="6643"/>
                </a:lnTo>
                <a:lnTo>
                  <a:pt x="26191" y="6694"/>
                </a:lnTo>
                <a:lnTo>
                  <a:pt x="26152" y="6744"/>
                </a:lnTo>
                <a:lnTo>
                  <a:pt x="26113" y="6796"/>
                </a:lnTo>
                <a:lnTo>
                  <a:pt x="26076" y="6848"/>
                </a:lnTo>
                <a:lnTo>
                  <a:pt x="26041" y="6901"/>
                </a:lnTo>
                <a:lnTo>
                  <a:pt x="26006" y="6954"/>
                </a:lnTo>
                <a:lnTo>
                  <a:pt x="25973" y="7008"/>
                </a:lnTo>
                <a:lnTo>
                  <a:pt x="25942" y="7063"/>
                </a:lnTo>
                <a:lnTo>
                  <a:pt x="25911" y="7119"/>
                </a:lnTo>
                <a:lnTo>
                  <a:pt x="25882" y="7174"/>
                </a:lnTo>
                <a:lnTo>
                  <a:pt x="25855" y="7231"/>
                </a:lnTo>
                <a:lnTo>
                  <a:pt x="25829" y="7287"/>
                </a:lnTo>
                <a:lnTo>
                  <a:pt x="25804" y="7344"/>
                </a:lnTo>
                <a:lnTo>
                  <a:pt x="25780" y="7403"/>
                </a:lnTo>
                <a:lnTo>
                  <a:pt x="25758" y="7461"/>
                </a:lnTo>
                <a:lnTo>
                  <a:pt x="25738" y="7519"/>
                </a:lnTo>
                <a:lnTo>
                  <a:pt x="25719" y="7578"/>
                </a:lnTo>
                <a:lnTo>
                  <a:pt x="25701" y="7637"/>
                </a:lnTo>
                <a:lnTo>
                  <a:pt x="25684" y="7697"/>
                </a:lnTo>
                <a:lnTo>
                  <a:pt x="25669" y="7757"/>
                </a:lnTo>
                <a:lnTo>
                  <a:pt x="25655" y="7817"/>
                </a:lnTo>
                <a:lnTo>
                  <a:pt x="25643" y="7877"/>
                </a:lnTo>
                <a:lnTo>
                  <a:pt x="25631" y="7938"/>
                </a:lnTo>
                <a:lnTo>
                  <a:pt x="25622" y="7998"/>
                </a:lnTo>
                <a:lnTo>
                  <a:pt x="25614" y="8058"/>
                </a:lnTo>
                <a:lnTo>
                  <a:pt x="25606" y="8120"/>
                </a:lnTo>
                <a:lnTo>
                  <a:pt x="25601" y="8180"/>
                </a:lnTo>
                <a:lnTo>
                  <a:pt x="25597" y="8242"/>
                </a:lnTo>
                <a:lnTo>
                  <a:pt x="25595" y="8303"/>
                </a:lnTo>
                <a:lnTo>
                  <a:pt x="25593" y="8363"/>
                </a:lnTo>
                <a:lnTo>
                  <a:pt x="25593" y="8425"/>
                </a:lnTo>
                <a:lnTo>
                  <a:pt x="25595" y="8486"/>
                </a:lnTo>
                <a:lnTo>
                  <a:pt x="25597" y="8547"/>
                </a:lnTo>
                <a:lnTo>
                  <a:pt x="25601" y="8608"/>
                </a:lnTo>
                <a:lnTo>
                  <a:pt x="25607" y="8668"/>
                </a:lnTo>
                <a:lnTo>
                  <a:pt x="25614" y="8729"/>
                </a:lnTo>
                <a:lnTo>
                  <a:pt x="25622" y="8789"/>
                </a:lnTo>
                <a:lnTo>
                  <a:pt x="25632" y="8849"/>
                </a:lnTo>
                <a:lnTo>
                  <a:pt x="25644" y="8910"/>
                </a:lnTo>
                <a:lnTo>
                  <a:pt x="25656" y="8969"/>
                </a:lnTo>
                <a:lnTo>
                  <a:pt x="25670" y="9028"/>
                </a:lnTo>
                <a:lnTo>
                  <a:pt x="25686" y="9088"/>
                </a:lnTo>
                <a:lnTo>
                  <a:pt x="25702" y="9146"/>
                </a:lnTo>
                <a:lnTo>
                  <a:pt x="25721" y="9204"/>
                </a:lnTo>
                <a:lnTo>
                  <a:pt x="25740" y="9263"/>
                </a:lnTo>
                <a:lnTo>
                  <a:pt x="25762" y="9320"/>
                </a:lnTo>
                <a:lnTo>
                  <a:pt x="25783" y="9377"/>
                </a:lnTo>
                <a:lnTo>
                  <a:pt x="25807" y="9434"/>
                </a:lnTo>
                <a:lnTo>
                  <a:pt x="25832" y="9490"/>
                </a:lnTo>
                <a:lnTo>
                  <a:pt x="25859" y="9546"/>
                </a:lnTo>
                <a:lnTo>
                  <a:pt x="25888" y="9601"/>
                </a:lnTo>
                <a:lnTo>
                  <a:pt x="25917" y="9655"/>
                </a:lnTo>
                <a:lnTo>
                  <a:pt x="25948" y="9709"/>
                </a:lnTo>
                <a:lnTo>
                  <a:pt x="25980" y="9762"/>
                </a:lnTo>
                <a:lnTo>
                  <a:pt x="26015" y="9815"/>
                </a:lnTo>
                <a:lnTo>
                  <a:pt x="26050" y="9867"/>
                </a:lnTo>
                <a:lnTo>
                  <a:pt x="26086" y="9918"/>
                </a:lnTo>
                <a:lnTo>
                  <a:pt x="26124" y="9969"/>
                </a:lnTo>
                <a:lnTo>
                  <a:pt x="26163" y="10018"/>
                </a:lnTo>
                <a:lnTo>
                  <a:pt x="26205" y="10067"/>
                </a:lnTo>
                <a:lnTo>
                  <a:pt x="26247" y="10116"/>
                </a:lnTo>
                <a:lnTo>
                  <a:pt x="26290" y="10163"/>
                </a:lnTo>
                <a:lnTo>
                  <a:pt x="26336" y="10210"/>
                </a:lnTo>
                <a:lnTo>
                  <a:pt x="26383" y="10254"/>
                </a:lnTo>
                <a:lnTo>
                  <a:pt x="26430" y="10298"/>
                </a:lnTo>
                <a:lnTo>
                  <a:pt x="26479" y="10340"/>
                </a:lnTo>
                <a:lnTo>
                  <a:pt x="26528" y="10380"/>
                </a:lnTo>
                <a:lnTo>
                  <a:pt x="26579" y="10419"/>
                </a:lnTo>
                <a:lnTo>
                  <a:pt x="26630" y="10456"/>
                </a:lnTo>
                <a:lnTo>
                  <a:pt x="26682" y="10492"/>
                </a:lnTo>
                <a:lnTo>
                  <a:pt x="26735" y="10525"/>
                </a:lnTo>
                <a:lnTo>
                  <a:pt x="26788" y="10557"/>
                </a:lnTo>
                <a:lnTo>
                  <a:pt x="26843" y="10588"/>
                </a:lnTo>
                <a:lnTo>
                  <a:pt x="26897" y="10618"/>
                </a:lnTo>
                <a:lnTo>
                  <a:pt x="26954" y="10645"/>
                </a:lnTo>
                <a:lnTo>
                  <a:pt x="27010" y="10671"/>
                </a:lnTo>
                <a:lnTo>
                  <a:pt x="27067" y="10695"/>
                </a:lnTo>
                <a:lnTo>
                  <a:pt x="27124" y="10718"/>
                </a:lnTo>
                <a:lnTo>
                  <a:pt x="27182" y="10738"/>
                </a:lnTo>
                <a:lnTo>
                  <a:pt x="27240" y="10758"/>
                </a:lnTo>
                <a:lnTo>
                  <a:pt x="27298" y="10776"/>
                </a:lnTo>
                <a:lnTo>
                  <a:pt x="27357" y="10792"/>
                </a:lnTo>
                <a:lnTo>
                  <a:pt x="27417" y="10807"/>
                </a:lnTo>
                <a:lnTo>
                  <a:pt x="27476" y="10821"/>
                </a:lnTo>
                <a:lnTo>
                  <a:pt x="27535" y="10832"/>
                </a:lnTo>
                <a:lnTo>
                  <a:pt x="27596" y="10841"/>
                </a:lnTo>
                <a:lnTo>
                  <a:pt x="27655" y="10850"/>
                </a:lnTo>
                <a:lnTo>
                  <a:pt x="27716" y="10857"/>
                </a:lnTo>
                <a:lnTo>
                  <a:pt x="27776" y="10862"/>
                </a:lnTo>
                <a:lnTo>
                  <a:pt x="27836" y="10865"/>
                </a:lnTo>
                <a:lnTo>
                  <a:pt x="27897" y="10867"/>
                </a:lnTo>
                <a:lnTo>
                  <a:pt x="27956" y="10868"/>
                </a:lnTo>
                <a:lnTo>
                  <a:pt x="28016" y="10867"/>
                </a:lnTo>
                <a:lnTo>
                  <a:pt x="28077" y="10864"/>
                </a:lnTo>
                <a:lnTo>
                  <a:pt x="28136" y="10860"/>
                </a:lnTo>
                <a:lnTo>
                  <a:pt x="28195" y="10854"/>
                </a:lnTo>
                <a:lnTo>
                  <a:pt x="28255" y="10847"/>
                </a:lnTo>
                <a:lnTo>
                  <a:pt x="28314" y="10838"/>
                </a:lnTo>
                <a:lnTo>
                  <a:pt x="28372" y="10828"/>
                </a:lnTo>
                <a:lnTo>
                  <a:pt x="28431" y="10815"/>
                </a:lnTo>
                <a:lnTo>
                  <a:pt x="28488" y="10802"/>
                </a:lnTo>
                <a:lnTo>
                  <a:pt x="28545" y="10786"/>
                </a:lnTo>
                <a:lnTo>
                  <a:pt x="28603" y="10770"/>
                </a:lnTo>
                <a:lnTo>
                  <a:pt x="28659" y="10752"/>
                </a:lnTo>
                <a:lnTo>
                  <a:pt x="28714" y="10732"/>
                </a:lnTo>
                <a:lnTo>
                  <a:pt x="28769" y="10710"/>
                </a:lnTo>
                <a:lnTo>
                  <a:pt x="28823" y="10687"/>
                </a:lnTo>
                <a:lnTo>
                  <a:pt x="28877" y="10662"/>
                </a:lnTo>
                <a:lnTo>
                  <a:pt x="28930" y="10636"/>
                </a:lnTo>
                <a:lnTo>
                  <a:pt x="28983" y="10609"/>
                </a:lnTo>
                <a:lnTo>
                  <a:pt x="29034" y="10580"/>
                </a:lnTo>
                <a:lnTo>
                  <a:pt x="29083" y="10549"/>
                </a:lnTo>
                <a:lnTo>
                  <a:pt x="29133" y="10517"/>
                </a:lnTo>
                <a:lnTo>
                  <a:pt x="29181" y="10482"/>
                </a:lnTo>
                <a:lnTo>
                  <a:pt x="29229" y="10447"/>
                </a:lnTo>
                <a:lnTo>
                  <a:pt x="29276" y="10411"/>
                </a:lnTo>
                <a:lnTo>
                  <a:pt x="29321" y="10372"/>
                </a:lnTo>
                <a:lnTo>
                  <a:pt x="29366" y="10332"/>
                </a:lnTo>
                <a:lnTo>
                  <a:pt x="29408" y="10291"/>
                </a:lnTo>
                <a:lnTo>
                  <a:pt x="29450" y="10247"/>
                </a:lnTo>
                <a:lnTo>
                  <a:pt x="29491" y="10202"/>
                </a:lnTo>
                <a:lnTo>
                  <a:pt x="29530" y="10157"/>
                </a:lnTo>
                <a:lnTo>
                  <a:pt x="29569" y="10109"/>
                </a:lnTo>
                <a:lnTo>
                  <a:pt x="29605" y="10060"/>
                </a:lnTo>
                <a:lnTo>
                  <a:pt x="29640" y="10009"/>
                </a:lnTo>
                <a:lnTo>
                  <a:pt x="29674" y="9957"/>
                </a:lnTo>
                <a:lnTo>
                  <a:pt x="29707" y="9903"/>
                </a:lnTo>
                <a:lnTo>
                  <a:pt x="29727" y="9868"/>
                </a:lnTo>
                <a:lnTo>
                  <a:pt x="29746" y="9833"/>
                </a:lnTo>
                <a:lnTo>
                  <a:pt x="29764" y="9798"/>
                </a:lnTo>
                <a:lnTo>
                  <a:pt x="29783" y="9761"/>
                </a:lnTo>
                <a:lnTo>
                  <a:pt x="29800" y="9726"/>
                </a:lnTo>
                <a:lnTo>
                  <a:pt x="29817" y="9688"/>
                </a:lnTo>
                <a:lnTo>
                  <a:pt x="29833" y="9652"/>
                </a:lnTo>
                <a:lnTo>
                  <a:pt x="29850" y="9614"/>
                </a:lnTo>
                <a:lnTo>
                  <a:pt x="29864" y="9577"/>
                </a:lnTo>
                <a:lnTo>
                  <a:pt x="29879" y="9538"/>
                </a:lnTo>
                <a:lnTo>
                  <a:pt x="29893" y="9501"/>
                </a:lnTo>
                <a:lnTo>
                  <a:pt x="29906" y="9462"/>
                </a:lnTo>
                <a:lnTo>
                  <a:pt x="29918" y="9424"/>
                </a:lnTo>
                <a:lnTo>
                  <a:pt x="29931" y="9384"/>
                </a:lnTo>
                <a:lnTo>
                  <a:pt x="29942" y="9346"/>
                </a:lnTo>
                <a:lnTo>
                  <a:pt x="29953" y="9306"/>
                </a:lnTo>
                <a:lnTo>
                  <a:pt x="29962" y="9267"/>
                </a:lnTo>
                <a:lnTo>
                  <a:pt x="29971" y="9227"/>
                </a:lnTo>
                <a:lnTo>
                  <a:pt x="29980" y="9188"/>
                </a:lnTo>
                <a:lnTo>
                  <a:pt x="29988" y="9147"/>
                </a:lnTo>
                <a:lnTo>
                  <a:pt x="29994" y="9108"/>
                </a:lnTo>
                <a:lnTo>
                  <a:pt x="30001" y="9068"/>
                </a:lnTo>
                <a:lnTo>
                  <a:pt x="30006" y="9027"/>
                </a:lnTo>
                <a:lnTo>
                  <a:pt x="30011" y="8988"/>
                </a:lnTo>
                <a:lnTo>
                  <a:pt x="30015" y="8947"/>
                </a:lnTo>
                <a:lnTo>
                  <a:pt x="30018" y="8908"/>
                </a:lnTo>
                <a:lnTo>
                  <a:pt x="30020" y="8867"/>
                </a:lnTo>
                <a:lnTo>
                  <a:pt x="30021" y="8827"/>
                </a:lnTo>
                <a:lnTo>
                  <a:pt x="30023" y="8787"/>
                </a:lnTo>
                <a:lnTo>
                  <a:pt x="30023" y="8747"/>
                </a:lnTo>
                <a:lnTo>
                  <a:pt x="30021" y="8707"/>
                </a:lnTo>
                <a:lnTo>
                  <a:pt x="30019" y="8667"/>
                </a:lnTo>
                <a:lnTo>
                  <a:pt x="30017" y="8628"/>
                </a:lnTo>
                <a:lnTo>
                  <a:pt x="30013" y="8588"/>
                </a:lnTo>
                <a:lnTo>
                  <a:pt x="30009" y="8549"/>
                </a:lnTo>
                <a:lnTo>
                  <a:pt x="30004" y="8509"/>
                </a:lnTo>
                <a:lnTo>
                  <a:pt x="29998" y="8471"/>
                </a:lnTo>
                <a:lnTo>
                  <a:pt x="29990" y="8432"/>
                </a:lnTo>
                <a:lnTo>
                  <a:pt x="29982" y="8394"/>
                </a:lnTo>
                <a:lnTo>
                  <a:pt x="29974" y="8355"/>
                </a:lnTo>
                <a:lnTo>
                  <a:pt x="29963" y="8317"/>
                </a:lnTo>
                <a:lnTo>
                  <a:pt x="29953" y="8279"/>
                </a:lnTo>
                <a:lnTo>
                  <a:pt x="29941" y="8242"/>
                </a:lnTo>
                <a:lnTo>
                  <a:pt x="29928" y="8204"/>
                </a:lnTo>
                <a:lnTo>
                  <a:pt x="29914" y="8168"/>
                </a:lnTo>
                <a:lnTo>
                  <a:pt x="29900" y="8130"/>
                </a:lnTo>
                <a:lnTo>
                  <a:pt x="29884" y="8095"/>
                </a:lnTo>
                <a:lnTo>
                  <a:pt x="29867" y="8058"/>
                </a:lnTo>
                <a:lnTo>
                  <a:pt x="29850" y="8023"/>
                </a:lnTo>
                <a:lnTo>
                  <a:pt x="29831" y="7989"/>
                </a:lnTo>
                <a:lnTo>
                  <a:pt x="29811" y="7954"/>
                </a:lnTo>
                <a:lnTo>
                  <a:pt x="29790" y="7920"/>
                </a:lnTo>
                <a:lnTo>
                  <a:pt x="29767" y="7887"/>
                </a:lnTo>
                <a:lnTo>
                  <a:pt x="29745" y="7853"/>
                </a:lnTo>
                <a:lnTo>
                  <a:pt x="29721" y="7821"/>
                </a:lnTo>
                <a:lnTo>
                  <a:pt x="29696" y="7789"/>
                </a:lnTo>
                <a:lnTo>
                  <a:pt x="29670" y="7758"/>
                </a:lnTo>
                <a:lnTo>
                  <a:pt x="29643" y="7726"/>
                </a:lnTo>
                <a:lnTo>
                  <a:pt x="29613" y="7696"/>
                </a:lnTo>
                <a:lnTo>
                  <a:pt x="29584" y="7666"/>
                </a:lnTo>
                <a:lnTo>
                  <a:pt x="29553" y="7637"/>
                </a:lnTo>
                <a:lnTo>
                  <a:pt x="29522" y="7609"/>
                </a:lnTo>
                <a:lnTo>
                  <a:pt x="29488" y="7581"/>
                </a:lnTo>
                <a:lnTo>
                  <a:pt x="29454" y="7554"/>
                </a:lnTo>
                <a:lnTo>
                  <a:pt x="29417" y="7517"/>
                </a:lnTo>
                <a:lnTo>
                  <a:pt x="29384" y="7487"/>
                </a:lnTo>
                <a:lnTo>
                  <a:pt x="29355" y="7461"/>
                </a:lnTo>
                <a:lnTo>
                  <a:pt x="29331" y="7439"/>
                </a:lnTo>
                <a:lnTo>
                  <a:pt x="29297" y="7412"/>
                </a:lnTo>
                <a:lnTo>
                  <a:pt x="29285" y="7403"/>
                </a:lnTo>
                <a:close/>
              </a:path>
            </a:pathLst>
          </a:custGeom>
          <a:solidFill>
            <a:srgbClr val="47BAB8"/>
          </a:solidFill>
          <a:ln w="38100">
            <a:solidFill>
              <a:schemeClr val="bg1"/>
            </a:solidFill>
          </a:ln>
          <a:effectLst>
            <a:outerShdw blurRad="57150" dist="19050" dir="5400000" algn="ctr" rotWithShape="0">
              <a:srgbClr val="000000">
                <a:alpha val="63000"/>
              </a:srgbClr>
            </a:outerShdw>
          </a:effectLst>
        </p:spPr>
        <p:txBody>
          <a:bodyPr rIns="378000" anchor="ctr">
            <a:normAutofit/>
          </a:bodyPr>
          <a:lstStyle/>
          <a:p>
            <a:pPr algn="ctr" defTabSz="1371600">
              <a:defRPr/>
            </a:pPr>
            <a:r>
              <a:rPr lang="en-US" altLang="zh-CN" sz="3000" kern="0">
                <a:solidFill>
                  <a:srgbClr val="FFFFFF"/>
                </a:solidFill>
                <a:latin typeface="#9Slide03 AllRoundGothic" panose="020B0703020202020104" pitchFamily="34" charset="0"/>
                <a:ea typeface="微软雅黑"/>
                <a:cs typeface="+mn-ea"/>
                <a:sym typeface="+mn-lt"/>
              </a:rPr>
              <a:t>Câu 23</a:t>
            </a:r>
            <a:endParaRPr lang="zh-CN" altLang="en-US" sz="3000" kern="0" dirty="0">
              <a:solidFill>
                <a:srgbClr val="FFFFFF"/>
              </a:solidFill>
              <a:latin typeface="#9Slide03 AllRoundGothic" panose="020B0703020202020104" pitchFamily="34" charset="0"/>
              <a:ea typeface="微软雅黑"/>
              <a:cs typeface="+mn-ea"/>
              <a:sym typeface="+mn-lt"/>
            </a:endParaRPr>
          </a:p>
        </p:txBody>
      </p:sp>
      <p:sp>
        <p:nvSpPr>
          <p:cNvPr id="8" name="MH_Text_1" descr="n23 Fb Tran Manh Tung">
            <a:extLst>
              <a:ext uri="{FF2B5EF4-FFF2-40B4-BE49-F238E27FC236}">
                <a16:creationId xmlns:a16="http://schemas.microsoft.com/office/drawing/2014/main" id="{9165C4D4-457E-F7A9-1583-5A9DA4F90BED}"/>
              </a:ext>
            </a:extLst>
          </p:cNvPr>
          <p:cNvSpPr txBox="1">
            <a:spLocks noChangeArrowheads="1"/>
          </p:cNvSpPr>
          <p:nvPr>
            <p:custDataLst>
              <p:tags r:id="rId3"/>
            </p:custDataLst>
          </p:nvPr>
        </p:nvSpPr>
        <p:spPr bwMode="auto">
          <a:xfrm>
            <a:off x="3474676" y="2446020"/>
            <a:ext cx="13258798" cy="640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just" defTabSz="1828755"/>
            <a:r>
              <a:rPr lang="en-US" sz="2800"/>
              <a:t>Kĩ thuật điện tử là gì? Kể tên vài linh kiện điện tử và vai trò của chúng?</a:t>
            </a:r>
            <a:endParaRPr lang="zh-CN" altLang="en-US" sz="2800" kern="0" dirty="0">
              <a:solidFill>
                <a:prstClr val="black">
                  <a:lumMod val="75000"/>
                  <a:lumOff val="25000"/>
                </a:prstClr>
              </a:solidFill>
              <a:ea typeface="微软雅黑"/>
              <a:cs typeface="Calibri" panose="020F0502020204030204" pitchFamily="34" charset="0"/>
              <a:sym typeface="+mn-lt"/>
            </a:endParaRPr>
          </a:p>
        </p:txBody>
      </p:sp>
      <p:sp>
        <p:nvSpPr>
          <p:cNvPr id="2" name="MH_Other_3" descr="n23 Fb Tran Manh Tung">
            <a:extLst>
              <a:ext uri="{FF2B5EF4-FFF2-40B4-BE49-F238E27FC236}">
                <a16:creationId xmlns:a16="http://schemas.microsoft.com/office/drawing/2014/main" id="{0115ED11-7819-2823-6D9B-D545440F49A3}"/>
              </a:ext>
            </a:extLst>
          </p:cNvPr>
          <p:cNvSpPr>
            <a:spLocks noChangeArrowheads="1"/>
          </p:cNvSpPr>
          <p:nvPr>
            <p:custDataLst>
              <p:tags r:id="rId4"/>
            </p:custDataLst>
          </p:nvPr>
        </p:nvSpPr>
        <p:spPr bwMode="auto">
          <a:xfrm rot="1805303" flipH="1">
            <a:off x="1419035" y="687824"/>
            <a:ext cx="1172424" cy="1010529"/>
          </a:xfrm>
          <a:prstGeom prst="triangle">
            <a:avLst>
              <a:gd name="adj" fmla="val 50000"/>
            </a:avLst>
          </a:prstGeom>
          <a:solidFill>
            <a:srgbClr val="EC7070">
              <a:lumMod val="40000"/>
              <a:lumOff val="60000"/>
            </a:srgbClr>
          </a:solidFill>
          <a:ln>
            <a:noFill/>
          </a:ln>
        </p:spPr>
        <p:txBody>
          <a:bodyPr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just" defTabSz="1371600">
              <a:lnSpc>
                <a:spcPct val="130000"/>
              </a:lnSpc>
              <a:defRPr/>
            </a:pPr>
            <a:endParaRPr lang="zh-CN" altLang="en-US" sz="2700" kern="0">
              <a:solidFill>
                <a:srgbClr val="FFFFFF"/>
              </a:solidFill>
              <a:latin typeface="微软雅黑"/>
              <a:ea typeface="微软雅黑"/>
              <a:cs typeface="+mn-ea"/>
              <a:sym typeface="+mn-lt"/>
            </a:endParaRPr>
          </a:p>
        </p:txBody>
      </p:sp>
      <p:sp>
        <p:nvSpPr>
          <p:cNvPr id="18" name="MH_Other_4" descr="n23 Fb Tran Manh Tung">
            <a:extLst>
              <a:ext uri="{FF2B5EF4-FFF2-40B4-BE49-F238E27FC236}">
                <a16:creationId xmlns:a16="http://schemas.microsoft.com/office/drawing/2014/main" id="{3ACF9FC2-E44A-8C7B-293D-3EFA9073F4DD}"/>
              </a:ext>
            </a:extLst>
          </p:cNvPr>
          <p:cNvSpPr>
            <a:spLocks/>
          </p:cNvSpPr>
          <p:nvPr>
            <p:custDataLst>
              <p:tags r:id="rId5"/>
            </p:custDataLst>
          </p:nvPr>
        </p:nvSpPr>
        <p:spPr bwMode="auto">
          <a:xfrm>
            <a:off x="494675" y="168198"/>
            <a:ext cx="1558880" cy="1793886"/>
          </a:xfrm>
          <a:custGeom>
            <a:avLst/>
            <a:gdLst>
              <a:gd name="T0" fmla="*/ 666 w 1030516"/>
              <a:gd name="T1" fmla="*/ 0 h 1186577"/>
              <a:gd name="T2" fmla="*/ 947884 w 1030516"/>
              <a:gd name="T3" fmla="*/ 542219 h 1186577"/>
              <a:gd name="T4" fmla="*/ 0 w 1030516"/>
              <a:gd name="T5" fmla="*/ 1091432 h 1186577"/>
              <a:gd name="T6" fmla="*/ 0 60000 65536"/>
              <a:gd name="T7" fmla="*/ 0 60000 65536"/>
              <a:gd name="T8" fmla="*/ 0 60000 65536"/>
              <a:gd name="T9" fmla="*/ 0 w 1030516"/>
              <a:gd name="T10" fmla="*/ 0 h 1186577"/>
              <a:gd name="T11" fmla="*/ 1030516 w 1030516"/>
              <a:gd name="T12" fmla="*/ 1186577 h 1186577"/>
            </a:gdLst>
            <a:ahLst/>
            <a:cxnLst>
              <a:cxn ang="T6">
                <a:pos x="T0" y="T1"/>
              </a:cxn>
              <a:cxn ang="T7">
                <a:pos x="T2" y="T3"/>
              </a:cxn>
              <a:cxn ang="T8">
                <a:pos x="T4" y="T5"/>
              </a:cxn>
            </a:cxnLst>
            <a:rect l="T9" t="T10" r="T11" b="T12"/>
            <a:pathLst>
              <a:path w="1030516" h="1186577">
                <a:moveTo>
                  <a:pt x="724" y="0"/>
                </a:moveTo>
                <a:lnTo>
                  <a:pt x="1030516" y="589487"/>
                </a:lnTo>
                <a:lnTo>
                  <a:pt x="0" y="1186577"/>
                </a:lnTo>
                <a:lnTo>
                  <a:pt x="724" y="0"/>
                </a:lnTo>
                <a:close/>
              </a:path>
            </a:pathLst>
          </a:custGeom>
          <a:solidFill>
            <a:srgbClr val="C1272D"/>
          </a:solidFill>
          <a:ln w="19050">
            <a:noFill/>
            <a:miter lim="800000"/>
            <a:headEnd/>
            <a:tailEnd/>
          </a:ln>
        </p:spPr>
        <p:txBody>
          <a:bodyPr rIns="648000"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ctr" defTabSz="1371600">
              <a:defRPr/>
            </a:pPr>
            <a:r>
              <a:rPr lang="en-US" altLang="zh-CN" sz="4200" kern="0">
                <a:solidFill>
                  <a:srgbClr val="FFFFFF"/>
                </a:solidFill>
                <a:latin typeface="微软雅黑"/>
                <a:ea typeface="微软雅黑"/>
                <a:cs typeface="+mn-ea"/>
                <a:sym typeface="+mn-lt"/>
              </a:rPr>
              <a:t>III</a:t>
            </a:r>
            <a:endParaRPr lang="zh-CN" altLang="en-US" sz="4200" kern="0" dirty="0">
              <a:solidFill>
                <a:srgbClr val="FFFFFF"/>
              </a:solidFill>
              <a:latin typeface="微软雅黑"/>
              <a:ea typeface="微软雅黑"/>
              <a:cs typeface="+mn-ea"/>
              <a:sym typeface="+mn-lt"/>
            </a:endParaRPr>
          </a:p>
        </p:txBody>
      </p:sp>
      <p:pic>
        <p:nvPicPr>
          <p:cNvPr id="15" name="图片 4" descr="n23 Fb Tran Manh Tung">
            <a:extLst>
              <a:ext uri="{FF2B5EF4-FFF2-40B4-BE49-F238E27FC236}">
                <a16:creationId xmlns:a16="http://schemas.microsoft.com/office/drawing/2014/main" id="{F62FAD2D-BCC6-2453-51F9-9ED8E9DFA8AE}"/>
              </a:ext>
            </a:extLst>
          </p:cNvPr>
          <p:cNvPicPr>
            <a:picLocks noChangeAspect="1"/>
          </p:cNvPicPr>
          <p:nvPr/>
        </p:nvPicPr>
        <p:blipFill>
          <a:blip r:embed="rId11"/>
          <a:stretch>
            <a:fillRect/>
          </a:stretch>
        </p:blipFill>
        <p:spPr>
          <a:xfrm>
            <a:off x="635993" y="3343486"/>
            <a:ext cx="1578183" cy="2377953"/>
          </a:xfrm>
          <a:prstGeom prst="rect">
            <a:avLst/>
          </a:prstGeom>
        </p:spPr>
      </p:pic>
      <p:sp>
        <p:nvSpPr>
          <p:cNvPr id="17" name="TextBox 16" descr="n23 Fb Tran Manh Tung">
            <a:extLst>
              <a:ext uri="{FF2B5EF4-FFF2-40B4-BE49-F238E27FC236}">
                <a16:creationId xmlns:a16="http://schemas.microsoft.com/office/drawing/2014/main" id="{B06BC897-2BB1-F71C-6E6B-A0616EE571FF}"/>
              </a:ext>
            </a:extLst>
          </p:cNvPr>
          <p:cNvSpPr txBox="1"/>
          <p:nvPr/>
        </p:nvSpPr>
        <p:spPr>
          <a:xfrm>
            <a:off x="2765775" y="3420397"/>
            <a:ext cx="14886231" cy="1549783"/>
          </a:xfrm>
          <a:prstGeom prst="rect">
            <a:avLst/>
          </a:prstGeom>
          <a:noFill/>
        </p:spPr>
        <p:txBody>
          <a:bodyPr wrap="square">
            <a:spAutoFit/>
          </a:bodyPr>
          <a:lstStyle/>
          <a:p>
            <a:pPr algn="just">
              <a:lnSpc>
                <a:spcPct val="115000"/>
              </a:lnSpc>
            </a:pPr>
            <a:r>
              <a:rPr lang="en-US" sz="2800">
                <a:effectLst/>
                <a:latin typeface="Calibri" panose="020F0502020204030204" pitchFamily="34" charset="0"/>
                <a:ea typeface="Times New Roman" panose="02020603050405020304" pitchFamily="18" charset="0"/>
                <a:cs typeface="Calibri" panose="020F0502020204030204" pitchFamily="34" charset="0"/>
              </a:rPr>
              <a:t>Kĩ thuật điện tử nghiên cứu và sử dụng các thiết bị điện hoạt động theo sự điều khiển của dòng điện trong các thiết bị như đèn điện tử hay bán dẫn để thiết kế các mạch điện tử</a:t>
            </a:r>
          </a:p>
          <a:p>
            <a:pPr algn="just">
              <a:lnSpc>
                <a:spcPct val="115000"/>
              </a:lnSpc>
            </a:pPr>
            <a:r>
              <a:rPr lang="en-US" sz="2800">
                <a:effectLst/>
                <a:latin typeface="Calibri" panose="020F0502020204030204" pitchFamily="34" charset="0"/>
                <a:ea typeface="Times New Roman" panose="02020603050405020304" pitchFamily="18" charset="0"/>
                <a:cs typeface="Calibri" panose="020F0502020204030204" pitchFamily="34" charset="0"/>
              </a:rPr>
              <a:t> Kể tên vài linh kiện điện tử:</a:t>
            </a:r>
          </a:p>
        </p:txBody>
      </p:sp>
      <p:grpSp>
        <p:nvGrpSpPr>
          <p:cNvPr id="9" name="Group 8" descr="n23 Fb Tran Manh Tung">
            <a:extLst>
              <a:ext uri="{FF2B5EF4-FFF2-40B4-BE49-F238E27FC236}">
                <a16:creationId xmlns:a16="http://schemas.microsoft.com/office/drawing/2014/main" id="{ABCEB3F3-A20A-DA8A-460D-27A85EA47815}"/>
              </a:ext>
            </a:extLst>
          </p:cNvPr>
          <p:cNvGrpSpPr/>
          <p:nvPr/>
        </p:nvGrpSpPr>
        <p:grpSpPr>
          <a:xfrm>
            <a:off x="1676400" y="5078014"/>
            <a:ext cx="5181601" cy="4317444"/>
            <a:chOff x="2005247" y="5550456"/>
            <a:chExt cx="5181601" cy="4317444"/>
          </a:xfrm>
        </p:grpSpPr>
        <p:pic>
          <p:nvPicPr>
            <p:cNvPr id="3074" name="Picture 2" descr="Tiết Mục Nhảy Đèn Led Cực Vi Diệu GIF | Gfycat">
              <a:extLst>
                <a:ext uri="{FF2B5EF4-FFF2-40B4-BE49-F238E27FC236}">
                  <a16:creationId xmlns:a16="http://schemas.microsoft.com/office/drawing/2014/main" id="{C1F5275C-BBED-C4A3-197E-83DB66365FDB}"/>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l="24979" r="23700"/>
            <a:stretch/>
          </p:blipFill>
          <p:spPr bwMode="auto">
            <a:xfrm>
              <a:off x="2005247" y="5550456"/>
              <a:ext cx="5181600" cy="429886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25552C07-2D4F-4C3C-0B8B-FA8AB0DFD77E}"/>
                </a:ext>
              </a:extLst>
            </p:cNvPr>
            <p:cNvSpPr txBox="1"/>
            <p:nvPr/>
          </p:nvSpPr>
          <p:spPr>
            <a:xfrm>
              <a:off x="2005248" y="9175851"/>
              <a:ext cx="5181600" cy="692049"/>
            </a:xfrm>
            <a:prstGeom prst="rect">
              <a:avLst/>
            </a:prstGeom>
            <a:solidFill>
              <a:schemeClr val="bg1">
                <a:alpha val="50000"/>
              </a:schemeClr>
            </a:solidFill>
          </p:spPr>
          <p:txBody>
            <a:bodyPr wrap="square">
              <a:spAutoFit/>
            </a:bodyPr>
            <a:lstStyle/>
            <a:p>
              <a:pPr algn="ctr">
                <a:lnSpc>
                  <a:spcPct val="115000"/>
                </a:lnSpc>
              </a:pPr>
              <a:r>
                <a:rPr lang="en-US" sz="3600">
                  <a:effectLst/>
                  <a:latin typeface="Calibri" panose="020F0502020204030204" pitchFamily="34" charset="0"/>
                  <a:ea typeface="Times New Roman" panose="02020603050405020304" pitchFamily="18" charset="0"/>
                  <a:cs typeface="Calibri" panose="020F0502020204030204" pitchFamily="34" charset="0"/>
                </a:rPr>
                <a:t>led</a:t>
              </a:r>
            </a:p>
          </p:txBody>
        </p:sp>
      </p:grpSp>
      <p:sp>
        <p:nvSpPr>
          <p:cNvPr id="6" name="TextBox 5" descr="n23 Fb Tran Manh Tung">
            <a:extLst>
              <a:ext uri="{FF2B5EF4-FFF2-40B4-BE49-F238E27FC236}">
                <a16:creationId xmlns:a16="http://schemas.microsoft.com/office/drawing/2014/main" id="{B6CBA093-4EE7-309D-FCD8-AFCCBF87988E}"/>
              </a:ext>
            </a:extLst>
          </p:cNvPr>
          <p:cNvSpPr txBox="1"/>
          <p:nvPr/>
        </p:nvSpPr>
        <p:spPr>
          <a:xfrm>
            <a:off x="1847243" y="9473796"/>
            <a:ext cx="15804763" cy="692049"/>
          </a:xfrm>
          <a:prstGeom prst="rect">
            <a:avLst/>
          </a:prstGeom>
          <a:noFill/>
        </p:spPr>
        <p:txBody>
          <a:bodyPr wrap="square">
            <a:spAutoFit/>
          </a:bodyPr>
          <a:lstStyle/>
          <a:p>
            <a:pPr algn="ctr">
              <a:lnSpc>
                <a:spcPct val="115000"/>
              </a:lnSpc>
            </a:pPr>
            <a:r>
              <a:rPr lang="en-US" sz="3600" b="1">
                <a:effectLst/>
                <a:latin typeface="Calibri" panose="020F0502020204030204" pitchFamily="34" charset="0"/>
                <a:ea typeface="Times New Roman" panose="02020603050405020304" pitchFamily="18" charset="0"/>
                <a:cs typeface="Calibri" panose="020F0502020204030204" pitchFamily="34" charset="0"/>
              </a:rPr>
              <a:t>có vai trò điều khiển, chuyển đổi, và phân phối nguôn điện </a:t>
            </a:r>
          </a:p>
        </p:txBody>
      </p:sp>
      <p:grpSp>
        <p:nvGrpSpPr>
          <p:cNvPr id="13" name="Group 12" descr="n23 Fb Tran Manh Tung">
            <a:extLst>
              <a:ext uri="{FF2B5EF4-FFF2-40B4-BE49-F238E27FC236}">
                <a16:creationId xmlns:a16="http://schemas.microsoft.com/office/drawing/2014/main" id="{8DBFFE23-C9BC-27D1-C5BA-8336FA256DDD}"/>
              </a:ext>
            </a:extLst>
          </p:cNvPr>
          <p:cNvGrpSpPr/>
          <p:nvPr/>
        </p:nvGrpSpPr>
        <p:grpSpPr>
          <a:xfrm>
            <a:off x="7123050" y="5078014"/>
            <a:ext cx="5221350" cy="4298861"/>
            <a:chOff x="7123050" y="5078014"/>
            <a:chExt cx="5221350" cy="4298861"/>
          </a:xfrm>
        </p:grpSpPr>
        <p:pic>
          <p:nvPicPr>
            <p:cNvPr id="10" name="diod">
              <a:hlinkClick r:id="" action="ppaction://media"/>
              <a:extLst>
                <a:ext uri="{FF2B5EF4-FFF2-40B4-BE49-F238E27FC236}">
                  <a16:creationId xmlns:a16="http://schemas.microsoft.com/office/drawing/2014/main" id="{82A5892B-3CE6-CE6E-275C-C52331BE3AF6}"/>
                </a:ext>
              </a:extLst>
            </p:cNvPr>
            <p:cNvPicPr>
              <a:picLocks noChangeAspect="1"/>
            </p:cNvPicPr>
            <p:nvPr>
              <a:videoFile r:link="rId7"/>
              <p:extLst>
                <p:ext uri="{DAA4B4D4-6D71-4841-9C94-3DE7FCFB9230}">
                  <p14:media xmlns:p14="http://schemas.microsoft.com/office/powerpoint/2010/main" r:embed="rId6"/>
                </p:ext>
              </p:extLst>
            </p:nvPr>
          </p:nvPicPr>
          <p:blipFill>
            <a:blip r:embed="rId13"/>
            <a:stretch>
              <a:fillRect/>
            </a:stretch>
          </p:blipFill>
          <p:spPr>
            <a:xfrm>
              <a:off x="7123054" y="5078014"/>
              <a:ext cx="5181598" cy="4298861"/>
            </a:xfrm>
            <a:prstGeom prst="rect">
              <a:avLst/>
            </a:prstGeom>
          </p:spPr>
        </p:pic>
        <p:sp>
          <p:nvSpPr>
            <p:cNvPr id="11" name="TextBox 10">
              <a:extLst>
                <a:ext uri="{FF2B5EF4-FFF2-40B4-BE49-F238E27FC236}">
                  <a16:creationId xmlns:a16="http://schemas.microsoft.com/office/drawing/2014/main" id="{CB28BB08-5369-67C0-B2CC-E6415C544485}"/>
                </a:ext>
              </a:extLst>
            </p:cNvPr>
            <p:cNvSpPr txBox="1"/>
            <p:nvPr/>
          </p:nvSpPr>
          <p:spPr>
            <a:xfrm>
              <a:off x="7123050" y="8648699"/>
              <a:ext cx="5221350" cy="692049"/>
            </a:xfrm>
            <a:prstGeom prst="rect">
              <a:avLst/>
            </a:prstGeom>
            <a:solidFill>
              <a:schemeClr val="bg1">
                <a:alpha val="50000"/>
              </a:schemeClr>
            </a:solidFill>
          </p:spPr>
          <p:txBody>
            <a:bodyPr wrap="square">
              <a:spAutoFit/>
            </a:bodyPr>
            <a:lstStyle/>
            <a:p>
              <a:pPr algn="ctr">
                <a:lnSpc>
                  <a:spcPct val="115000"/>
                </a:lnSpc>
              </a:pPr>
              <a:r>
                <a:rPr lang="en-US" sz="3600">
                  <a:effectLst/>
                  <a:latin typeface="Calibri" panose="020F0502020204030204" pitchFamily="34" charset="0"/>
                  <a:ea typeface="Times New Roman" panose="02020603050405020304" pitchFamily="18" charset="0"/>
                  <a:cs typeface="Calibri" panose="020F0502020204030204" pitchFamily="34" charset="0"/>
                </a:rPr>
                <a:t>photodiode</a:t>
              </a:r>
            </a:p>
          </p:txBody>
        </p:sp>
      </p:grpSp>
      <p:grpSp>
        <p:nvGrpSpPr>
          <p:cNvPr id="16" name="Group 15" descr="n23 Fb Tran Manh Tung">
            <a:extLst>
              <a:ext uri="{FF2B5EF4-FFF2-40B4-BE49-F238E27FC236}">
                <a16:creationId xmlns:a16="http://schemas.microsoft.com/office/drawing/2014/main" id="{CD9CF505-F67E-63F3-83A8-91372BB47EB5}"/>
              </a:ext>
            </a:extLst>
          </p:cNvPr>
          <p:cNvGrpSpPr/>
          <p:nvPr/>
        </p:nvGrpSpPr>
        <p:grpSpPr>
          <a:xfrm>
            <a:off x="12569702" y="5078014"/>
            <a:ext cx="5181604" cy="4298861"/>
            <a:chOff x="12569702" y="5078014"/>
            <a:chExt cx="5181604" cy="4298861"/>
          </a:xfrm>
        </p:grpSpPr>
        <p:pic>
          <p:nvPicPr>
            <p:cNvPr id="3076" name="Picture 4" descr="Technology Physics GIF by Banggood - Find &amp; Share on GIPHY">
              <a:extLst>
                <a:ext uri="{FF2B5EF4-FFF2-40B4-BE49-F238E27FC236}">
                  <a16:creationId xmlns:a16="http://schemas.microsoft.com/office/drawing/2014/main" id="{97B49258-76A8-A5C4-BF86-2C7AA71B5BA9}"/>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2569706" y="5078014"/>
              <a:ext cx="5181600" cy="4298861"/>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CBF6E7A5-E72E-D387-499E-112EA4B779C2}"/>
                </a:ext>
              </a:extLst>
            </p:cNvPr>
            <p:cNvSpPr txBox="1"/>
            <p:nvPr/>
          </p:nvSpPr>
          <p:spPr>
            <a:xfrm>
              <a:off x="12569702" y="8678196"/>
              <a:ext cx="5181600" cy="692049"/>
            </a:xfrm>
            <a:prstGeom prst="rect">
              <a:avLst/>
            </a:prstGeom>
            <a:solidFill>
              <a:schemeClr val="bg1">
                <a:alpha val="50000"/>
              </a:schemeClr>
            </a:solidFill>
          </p:spPr>
          <p:txBody>
            <a:bodyPr wrap="square">
              <a:spAutoFit/>
            </a:bodyPr>
            <a:lstStyle/>
            <a:p>
              <a:pPr algn="ctr">
                <a:lnSpc>
                  <a:spcPct val="115000"/>
                </a:lnSpc>
              </a:pPr>
              <a:r>
                <a:rPr lang="en-US" sz="3600">
                  <a:effectLst/>
                  <a:latin typeface="Calibri" panose="020F0502020204030204" pitchFamily="34" charset="0"/>
                  <a:ea typeface="Times New Roman" panose="02020603050405020304" pitchFamily="18" charset="0"/>
                  <a:cs typeface="Calibri" panose="020F0502020204030204" pitchFamily="34" charset="0"/>
                </a:rPr>
                <a:t>diode laser</a:t>
              </a:r>
            </a:p>
          </p:txBody>
        </p:sp>
      </p:grpSp>
    </p:spTree>
    <p:extLst>
      <p:ext uri="{BB962C8B-B14F-4D97-AF65-F5344CB8AC3E}">
        <p14:creationId xmlns:p14="http://schemas.microsoft.com/office/powerpoint/2010/main" val="320989854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7">
                                            <p:txEl>
                                              <p:pRg st="0" end="0"/>
                                            </p:txEl>
                                          </p:spTgt>
                                        </p:tgtEl>
                                        <p:attrNameLst>
                                          <p:attrName>style.visibility</p:attrName>
                                        </p:attrNameLst>
                                      </p:cBhvr>
                                      <p:to>
                                        <p:strVal val="visible"/>
                                      </p:to>
                                    </p:set>
                                    <p:animEffect transition="in" filter="fade">
                                      <p:cBhvr>
                                        <p:cTn id="14" dur="1000"/>
                                        <p:tgtEl>
                                          <p:spTgt spid="17">
                                            <p:txEl>
                                              <p:pRg st="0" end="0"/>
                                            </p:txEl>
                                          </p:spTgt>
                                        </p:tgtEl>
                                      </p:cBhvr>
                                    </p:animEffect>
                                    <p:anim calcmode="lin" valueType="num">
                                      <p:cBhvr>
                                        <p:cTn id="15" dur="1000" fill="hold"/>
                                        <p:tgtEl>
                                          <p:spTgt spid="17">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1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7">
                                            <p:txEl>
                                              <p:pRg st="1" end="1"/>
                                            </p:txEl>
                                          </p:spTgt>
                                        </p:tgtEl>
                                        <p:attrNameLst>
                                          <p:attrName>style.visibility</p:attrName>
                                        </p:attrNameLst>
                                      </p:cBhvr>
                                      <p:to>
                                        <p:strVal val="visible"/>
                                      </p:to>
                                    </p:set>
                                    <p:animEffect transition="in" filter="fade">
                                      <p:cBhvr>
                                        <p:cTn id="21" dur="1000"/>
                                        <p:tgtEl>
                                          <p:spTgt spid="17">
                                            <p:txEl>
                                              <p:pRg st="1" end="1"/>
                                            </p:txEl>
                                          </p:spTgt>
                                        </p:tgtEl>
                                      </p:cBhvr>
                                    </p:animEffect>
                                    <p:anim calcmode="lin" valueType="num">
                                      <p:cBhvr>
                                        <p:cTn id="22" dur="1000" fill="hold"/>
                                        <p:tgtEl>
                                          <p:spTgt spid="17">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1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1000"/>
                                        <p:tgtEl>
                                          <p:spTgt spid="9"/>
                                        </p:tgtEl>
                                      </p:cBhvr>
                                    </p:animEffect>
                                    <p:anim calcmode="lin" valueType="num">
                                      <p:cBhvr>
                                        <p:cTn id="29" dur="1000" fill="hold"/>
                                        <p:tgtEl>
                                          <p:spTgt spid="9"/>
                                        </p:tgtEl>
                                        <p:attrNameLst>
                                          <p:attrName>ppt_x</p:attrName>
                                        </p:attrNameLst>
                                      </p:cBhvr>
                                      <p:tavLst>
                                        <p:tav tm="0">
                                          <p:val>
                                            <p:strVal val="#ppt_x"/>
                                          </p:val>
                                        </p:tav>
                                        <p:tav tm="100000">
                                          <p:val>
                                            <p:strVal val="#ppt_x"/>
                                          </p:val>
                                        </p:tav>
                                      </p:tavLst>
                                    </p:anim>
                                    <p:anim calcmode="lin" valueType="num">
                                      <p:cBhvr>
                                        <p:cTn id="30"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fade">
                                      <p:cBhvr>
                                        <p:cTn id="35" dur="1000"/>
                                        <p:tgtEl>
                                          <p:spTgt spid="13"/>
                                        </p:tgtEl>
                                      </p:cBhvr>
                                    </p:animEffect>
                                    <p:anim calcmode="lin" valueType="num">
                                      <p:cBhvr>
                                        <p:cTn id="36" dur="1000" fill="hold"/>
                                        <p:tgtEl>
                                          <p:spTgt spid="13"/>
                                        </p:tgtEl>
                                        <p:attrNameLst>
                                          <p:attrName>ppt_x</p:attrName>
                                        </p:attrNameLst>
                                      </p:cBhvr>
                                      <p:tavLst>
                                        <p:tav tm="0">
                                          <p:val>
                                            <p:strVal val="#ppt_x"/>
                                          </p:val>
                                        </p:tav>
                                        <p:tav tm="100000">
                                          <p:val>
                                            <p:strVal val="#ppt_x"/>
                                          </p:val>
                                        </p:tav>
                                      </p:tavLst>
                                    </p:anim>
                                    <p:anim calcmode="lin" valueType="num">
                                      <p:cBhvr>
                                        <p:cTn id="37"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fade">
                                      <p:cBhvr>
                                        <p:cTn id="42" dur="1000"/>
                                        <p:tgtEl>
                                          <p:spTgt spid="16"/>
                                        </p:tgtEl>
                                      </p:cBhvr>
                                    </p:animEffect>
                                    <p:anim calcmode="lin" valueType="num">
                                      <p:cBhvr>
                                        <p:cTn id="43" dur="1000" fill="hold"/>
                                        <p:tgtEl>
                                          <p:spTgt spid="16"/>
                                        </p:tgtEl>
                                        <p:attrNameLst>
                                          <p:attrName>ppt_x</p:attrName>
                                        </p:attrNameLst>
                                      </p:cBhvr>
                                      <p:tavLst>
                                        <p:tav tm="0">
                                          <p:val>
                                            <p:strVal val="#ppt_x"/>
                                          </p:val>
                                        </p:tav>
                                        <p:tav tm="100000">
                                          <p:val>
                                            <p:strVal val="#ppt_x"/>
                                          </p:val>
                                        </p:tav>
                                      </p:tavLst>
                                    </p:anim>
                                    <p:anim calcmode="lin" valueType="num">
                                      <p:cBhvr>
                                        <p:cTn id="44"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6"/>
                                        </p:tgtEl>
                                        <p:attrNameLst>
                                          <p:attrName>style.visibility</p:attrName>
                                        </p:attrNameLst>
                                      </p:cBhvr>
                                      <p:to>
                                        <p:strVal val="visible"/>
                                      </p:to>
                                    </p:set>
                                    <p:anim calcmode="lin" valueType="num">
                                      <p:cBhvr additive="base">
                                        <p:cTn id="49" dur="1500" fill="hold"/>
                                        <p:tgtEl>
                                          <p:spTgt spid="6"/>
                                        </p:tgtEl>
                                        <p:attrNameLst>
                                          <p:attrName>ppt_x</p:attrName>
                                        </p:attrNameLst>
                                      </p:cBhvr>
                                      <p:tavLst>
                                        <p:tav tm="0">
                                          <p:val>
                                            <p:strVal val="0-#ppt_w/2"/>
                                          </p:val>
                                        </p:tav>
                                        <p:tav tm="100000">
                                          <p:val>
                                            <p:strVal val="#ppt_x"/>
                                          </p:val>
                                        </p:tav>
                                      </p:tavLst>
                                    </p:anim>
                                    <p:anim calcmode="lin" valueType="num">
                                      <p:cBhvr additive="base">
                                        <p:cTn id="50" dur="1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51" fill="hold" display="0">
                  <p:stCondLst>
                    <p:cond delay="indefinite"/>
                  </p:stCondLst>
                </p:cTn>
                <p:tgtEl>
                  <p:spTgt spid="10"/>
                </p:tgtEl>
              </p:cMediaNode>
            </p:video>
          </p:childTnLst>
        </p:cTn>
      </p:par>
    </p:tnLst>
    <p:bldLst>
      <p:bldP spid="6"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图片 34" descr="n23 Fb Tran Manh Tung"/>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3715999" y="-2931"/>
            <a:ext cx="4560277" cy="2378193"/>
          </a:xfrm>
          <a:prstGeom prst="rect">
            <a:avLst/>
          </a:prstGeom>
        </p:spPr>
      </p:pic>
      <p:sp>
        <p:nvSpPr>
          <p:cNvPr id="5" name="MH_SubTitle_1" descr="n23 Fb Tran Manh Tung">
            <a:extLst>
              <a:ext uri="{FF2B5EF4-FFF2-40B4-BE49-F238E27FC236}">
                <a16:creationId xmlns:a16="http://schemas.microsoft.com/office/drawing/2014/main" id="{9D28E713-95EC-66F4-239B-A093E3023D9A}"/>
              </a:ext>
            </a:extLst>
          </p:cNvPr>
          <p:cNvSpPr/>
          <p:nvPr>
            <p:custDataLst>
              <p:tags r:id="rId1"/>
            </p:custDataLst>
          </p:nvPr>
        </p:nvSpPr>
        <p:spPr>
          <a:xfrm>
            <a:off x="2214176" y="764607"/>
            <a:ext cx="8503920" cy="1206253"/>
          </a:xfrm>
          <a:prstGeom prst="rect">
            <a:avLst/>
          </a:prstGeom>
          <a:solidFill>
            <a:srgbClr val="FFFFFF"/>
          </a:solidFill>
          <a:effectLst/>
        </p:spPr>
        <p:txBody>
          <a:bodyPr anchor="ctr"/>
          <a:lstStyle/>
          <a:p>
            <a:pPr algn="ctr" defTabSz="1828755">
              <a:lnSpc>
                <a:spcPct val="150000"/>
              </a:lnSpc>
              <a:defRPr/>
            </a:pPr>
            <a:r>
              <a:rPr lang="en-US" altLang="zh-CN" sz="2800" kern="0">
                <a:latin typeface="#9Slide03 AllRoundGothic" panose="020B0703020202020104" pitchFamily="34" charset="0"/>
                <a:ea typeface="微软雅黑"/>
                <a:cs typeface="+mn-ea"/>
                <a:sym typeface="+mn-lt"/>
              </a:rPr>
              <a:t>ỨNG DỤNG CỦA VẬT LÍ TRONG KĨ THUẬT ĐIỆN TỬ</a:t>
            </a:r>
            <a:endParaRPr lang="zh-CN" altLang="en-US" sz="2800" kern="0" dirty="0">
              <a:latin typeface="#9Slide03 AllRoundGothic" panose="020B0703020202020104" pitchFamily="34" charset="0"/>
              <a:ea typeface="微软雅黑"/>
              <a:cs typeface="+mn-ea"/>
              <a:sym typeface="+mn-lt"/>
            </a:endParaRPr>
          </a:p>
        </p:txBody>
      </p:sp>
      <p:sp>
        <p:nvSpPr>
          <p:cNvPr id="9" name="MH_SubTitle_1" descr="n23 Fb Tran Manh Tung">
            <a:extLst>
              <a:ext uri="{FF2B5EF4-FFF2-40B4-BE49-F238E27FC236}">
                <a16:creationId xmlns:a16="http://schemas.microsoft.com/office/drawing/2014/main" id="{DB664F6A-8467-B020-3DE8-B38668A555F4}"/>
              </a:ext>
            </a:extLst>
          </p:cNvPr>
          <p:cNvSpPr>
            <a:spLocks/>
          </p:cNvSpPr>
          <p:nvPr>
            <p:custDataLst>
              <p:tags r:id="rId2"/>
            </p:custDataLst>
          </p:nvPr>
        </p:nvSpPr>
        <p:spPr bwMode="auto">
          <a:xfrm>
            <a:off x="1554480" y="2334860"/>
            <a:ext cx="1920240" cy="640080"/>
          </a:xfrm>
          <a:custGeom>
            <a:avLst/>
            <a:gdLst>
              <a:gd name="T0" fmla="*/ 2147483646 w 30720"/>
              <a:gd name="T1" fmla="*/ 2147483646 h 11496"/>
              <a:gd name="T2" fmla="*/ 2147483646 w 30720"/>
              <a:gd name="T3" fmla="*/ 2147483646 h 11496"/>
              <a:gd name="T4" fmla="*/ 2147483646 w 30720"/>
              <a:gd name="T5" fmla="*/ 2147483646 h 11496"/>
              <a:gd name="T6" fmla="*/ 2147483646 w 30720"/>
              <a:gd name="T7" fmla="*/ 2147483646 h 11496"/>
              <a:gd name="T8" fmla="*/ 2147483646 w 30720"/>
              <a:gd name="T9" fmla="*/ 2147483646 h 11496"/>
              <a:gd name="T10" fmla="*/ 2147483646 w 30720"/>
              <a:gd name="T11" fmla="*/ 2147483646 h 11496"/>
              <a:gd name="T12" fmla="*/ 2147483646 w 30720"/>
              <a:gd name="T13" fmla="*/ 2147483646 h 11496"/>
              <a:gd name="T14" fmla="*/ 2147483646 w 30720"/>
              <a:gd name="T15" fmla="*/ 2147483646 h 11496"/>
              <a:gd name="T16" fmla="*/ 2147483646 w 30720"/>
              <a:gd name="T17" fmla="*/ 2147483646 h 11496"/>
              <a:gd name="T18" fmla="*/ 2147483646 w 30720"/>
              <a:gd name="T19" fmla="*/ 2147483646 h 11496"/>
              <a:gd name="T20" fmla="*/ 2147483646 w 30720"/>
              <a:gd name="T21" fmla="*/ 2147483646 h 11496"/>
              <a:gd name="T22" fmla="*/ 2147483646 w 30720"/>
              <a:gd name="T23" fmla="*/ 2147483646 h 11496"/>
              <a:gd name="T24" fmla="*/ 2147483646 w 30720"/>
              <a:gd name="T25" fmla="*/ 2147483646 h 11496"/>
              <a:gd name="T26" fmla="*/ 2147483646 w 30720"/>
              <a:gd name="T27" fmla="*/ 2147483646 h 11496"/>
              <a:gd name="T28" fmla="*/ 2147483646 w 30720"/>
              <a:gd name="T29" fmla="*/ 2147483646 h 11496"/>
              <a:gd name="T30" fmla="*/ 2147483646 w 30720"/>
              <a:gd name="T31" fmla="*/ 2147483646 h 11496"/>
              <a:gd name="T32" fmla="*/ 2147483646 w 30720"/>
              <a:gd name="T33" fmla="*/ 2147483646 h 11496"/>
              <a:gd name="T34" fmla="*/ 2147483646 w 30720"/>
              <a:gd name="T35" fmla="*/ 2147483646 h 11496"/>
              <a:gd name="T36" fmla="*/ 2147483646 w 30720"/>
              <a:gd name="T37" fmla="*/ 2147483646 h 11496"/>
              <a:gd name="T38" fmla="*/ 2147483646 w 30720"/>
              <a:gd name="T39" fmla="*/ 2147483646 h 11496"/>
              <a:gd name="T40" fmla="*/ 2147483646 w 30720"/>
              <a:gd name="T41" fmla="*/ 2147483646 h 11496"/>
              <a:gd name="T42" fmla="*/ 2147483646 w 30720"/>
              <a:gd name="T43" fmla="*/ 2147483646 h 11496"/>
              <a:gd name="T44" fmla="*/ 2147483646 w 30720"/>
              <a:gd name="T45" fmla="*/ 2147483646 h 11496"/>
              <a:gd name="T46" fmla="*/ 2147483646 w 30720"/>
              <a:gd name="T47" fmla="*/ 2147483646 h 11496"/>
              <a:gd name="T48" fmla="*/ 2147483646 w 30720"/>
              <a:gd name="T49" fmla="*/ 2147483646 h 11496"/>
              <a:gd name="T50" fmla="*/ 2147483646 w 30720"/>
              <a:gd name="T51" fmla="*/ 2147483646 h 11496"/>
              <a:gd name="T52" fmla="*/ 2147483646 w 30720"/>
              <a:gd name="T53" fmla="*/ 2147483646 h 11496"/>
              <a:gd name="T54" fmla="*/ 2147483646 w 30720"/>
              <a:gd name="T55" fmla="*/ 2147483646 h 11496"/>
              <a:gd name="T56" fmla="*/ 2147483646 w 30720"/>
              <a:gd name="T57" fmla="*/ 2147483646 h 11496"/>
              <a:gd name="T58" fmla="*/ 2147483646 w 30720"/>
              <a:gd name="T59" fmla="*/ 2147483646 h 11496"/>
              <a:gd name="T60" fmla="*/ 2147483646 w 30720"/>
              <a:gd name="T61" fmla="*/ 2147483646 h 11496"/>
              <a:gd name="T62" fmla="*/ 2147483646 w 30720"/>
              <a:gd name="T63" fmla="*/ 2147483646 h 11496"/>
              <a:gd name="T64" fmla="*/ 2147483646 w 30720"/>
              <a:gd name="T65" fmla="*/ 2147483646 h 11496"/>
              <a:gd name="T66" fmla="*/ 2147483646 w 30720"/>
              <a:gd name="T67" fmla="*/ 2147483646 h 11496"/>
              <a:gd name="T68" fmla="*/ 2147483646 w 30720"/>
              <a:gd name="T69" fmla="*/ 2147483646 h 11496"/>
              <a:gd name="T70" fmla="*/ 2147483646 w 30720"/>
              <a:gd name="T71" fmla="*/ 2147483646 h 11496"/>
              <a:gd name="T72" fmla="*/ 2147483646 w 30720"/>
              <a:gd name="T73" fmla="*/ 2147483646 h 11496"/>
              <a:gd name="T74" fmla="*/ 2147483646 w 30720"/>
              <a:gd name="T75" fmla="*/ 2147483646 h 11496"/>
              <a:gd name="T76" fmla="*/ 2147483646 w 30720"/>
              <a:gd name="T77" fmla="*/ 2147483646 h 11496"/>
              <a:gd name="T78" fmla="*/ 2147483646 w 30720"/>
              <a:gd name="T79" fmla="*/ 2147483646 h 11496"/>
              <a:gd name="T80" fmla="*/ 2147483646 w 30720"/>
              <a:gd name="T81" fmla="*/ 2147483646 h 11496"/>
              <a:gd name="T82" fmla="*/ 2147483646 w 30720"/>
              <a:gd name="T83" fmla="*/ 2147483646 h 11496"/>
              <a:gd name="T84" fmla="*/ 2147483646 w 30720"/>
              <a:gd name="T85" fmla="*/ 2147483646 h 11496"/>
              <a:gd name="T86" fmla="*/ 2147483646 w 30720"/>
              <a:gd name="T87" fmla="*/ 2147483646 h 11496"/>
              <a:gd name="T88" fmla="*/ 2147483646 w 30720"/>
              <a:gd name="T89" fmla="*/ 2147483646 h 11496"/>
              <a:gd name="T90" fmla="*/ 2147483646 w 30720"/>
              <a:gd name="T91" fmla="*/ 2147483646 h 11496"/>
              <a:gd name="T92" fmla="*/ 2147483646 w 30720"/>
              <a:gd name="T93" fmla="*/ 2147483646 h 11496"/>
              <a:gd name="T94" fmla="*/ 2147483646 w 30720"/>
              <a:gd name="T95" fmla="*/ 2147483646 h 11496"/>
              <a:gd name="T96" fmla="*/ 2147483646 w 30720"/>
              <a:gd name="T97" fmla="*/ 2147483646 h 11496"/>
              <a:gd name="T98" fmla="*/ 2147483646 w 30720"/>
              <a:gd name="T99" fmla="*/ 2147483646 h 11496"/>
              <a:gd name="T100" fmla="*/ 2147483646 w 30720"/>
              <a:gd name="T101" fmla="*/ 2147483646 h 11496"/>
              <a:gd name="T102" fmla="*/ 2147483646 w 30720"/>
              <a:gd name="T103" fmla="*/ 2147483646 h 11496"/>
              <a:gd name="T104" fmla="*/ 2147483646 w 30720"/>
              <a:gd name="T105" fmla="*/ 2147483646 h 11496"/>
              <a:gd name="T106" fmla="*/ 2147483646 w 30720"/>
              <a:gd name="T107" fmla="*/ 2147483646 h 11496"/>
              <a:gd name="T108" fmla="*/ 2147483646 w 30720"/>
              <a:gd name="T109" fmla="*/ 2147483646 h 11496"/>
              <a:gd name="T110" fmla="*/ 2147483646 w 30720"/>
              <a:gd name="T111" fmla="*/ 2147483646 h 11496"/>
              <a:gd name="T112" fmla="*/ 2147483646 w 30720"/>
              <a:gd name="T113" fmla="*/ 2147483646 h 11496"/>
              <a:gd name="T114" fmla="*/ 2147483646 w 30720"/>
              <a:gd name="T115" fmla="*/ 2147483646 h 11496"/>
              <a:gd name="T116" fmla="*/ 2147483646 w 30720"/>
              <a:gd name="T117" fmla="*/ 2147483646 h 11496"/>
              <a:gd name="T118" fmla="*/ 2147483646 w 30720"/>
              <a:gd name="T119" fmla="*/ 2147483646 h 11496"/>
              <a:gd name="T120" fmla="*/ 2147483646 w 30720"/>
              <a:gd name="T121" fmla="*/ 2147483646 h 11496"/>
              <a:gd name="T122" fmla="*/ 2147483646 w 30720"/>
              <a:gd name="T123" fmla="*/ 2147483646 h 11496"/>
              <a:gd name="T124" fmla="*/ 2147483646 w 30720"/>
              <a:gd name="T125" fmla="*/ 2147483646 h 1149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720" h="11496">
                <a:moveTo>
                  <a:pt x="29285" y="7403"/>
                </a:moveTo>
                <a:lnTo>
                  <a:pt x="29285" y="7403"/>
                </a:lnTo>
                <a:lnTo>
                  <a:pt x="29232" y="7379"/>
                </a:lnTo>
                <a:lnTo>
                  <a:pt x="29180" y="7357"/>
                </a:lnTo>
                <a:lnTo>
                  <a:pt x="29127" y="7336"/>
                </a:lnTo>
                <a:lnTo>
                  <a:pt x="29073" y="7316"/>
                </a:lnTo>
                <a:lnTo>
                  <a:pt x="29020" y="7298"/>
                </a:lnTo>
                <a:lnTo>
                  <a:pt x="28966" y="7280"/>
                </a:lnTo>
                <a:lnTo>
                  <a:pt x="28913" y="7264"/>
                </a:lnTo>
                <a:lnTo>
                  <a:pt x="28859" y="7251"/>
                </a:lnTo>
                <a:lnTo>
                  <a:pt x="28804" y="7237"/>
                </a:lnTo>
                <a:lnTo>
                  <a:pt x="28750" y="7226"/>
                </a:lnTo>
                <a:lnTo>
                  <a:pt x="28697" y="7216"/>
                </a:lnTo>
                <a:lnTo>
                  <a:pt x="28643" y="7208"/>
                </a:lnTo>
                <a:lnTo>
                  <a:pt x="28589" y="7202"/>
                </a:lnTo>
                <a:lnTo>
                  <a:pt x="28535" y="7198"/>
                </a:lnTo>
                <a:lnTo>
                  <a:pt x="28482" y="7195"/>
                </a:lnTo>
                <a:lnTo>
                  <a:pt x="28429" y="7194"/>
                </a:lnTo>
                <a:lnTo>
                  <a:pt x="28376" y="7194"/>
                </a:lnTo>
                <a:lnTo>
                  <a:pt x="28322" y="7197"/>
                </a:lnTo>
                <a:lnTo>
                  <a:pt x="28269" y="7201"/>
                </a:lnTo>
                <a:lnTo>
                  <a:pt x="28217" y="7207"/>
                </a:lnTo>
                <a:lnTo>
                  <a:pt x="28165" y="7215"/>
                </a:lnTo>
                <a:lnTo>
                  <a:pt x="28113" y="7226"/>
                </a:lnTo>
                <a:lnTo>
                  <a:pt x="28062" y="7238"/>
                </a:lnTo>
                <a:lnTo>
                  <a:pt x="28011" y="7253"/>
                </a:lnTo>
                <a:lnTo>
                  <a:pt x="27960" y="7270"/>
                </a:lnTo>
                <a:lnTo>
                  <a:pt x="27910" y="7289"/>
                </a:lnTo>
                <a:lnTo>
                  <a:pt x="27861" y="7310"/>
                </a:lnTo>
                <a:lnTo>
                  <a:pt x="27812" y="7334"/>
                </a:lnTo>
                <a:lnTo>
                  <a:pt x="27763" y="7360"/>
                </a:lnTo>
                <a:lnTo>
                  <a:pt x="27717" y="7388"/>
                </a:lnTo>
                <a:lnTo>
                  <a:pt x="27670" y="7418"/>
                </a:lnTo>
                <a:lnTo>
                  <a:pt x="27623" y="7452"/>
                </a:lnTo>
                <a:lnTo>
                  <a:pt x="27600" y="7473"/>
                </a:lnTo>
                <a:lnTo>
                  <a:pt x="27578" y="7494"/>
                </a:lnTo>
                <a:lnTo>
                  <a:pt x="27556" y="7516"/>
                </a:lnTo>
                <a:lnTo>
                  <a:pt x="27535" y="7539"/>
                </a:lnTo>
                <a:lnTo>
                  <a:pt x="27515" y="7562"/>
                </a:lnTo>
                <a:lnTo>
                  <a:pt x="27495" y="7586"/>
                </a:lnTo>
                <a:lnTo>
                  <a:pt x="27476" y="7611"/>
                </a:lnTo>
                <a:lnTo>
                  <a:pt x="27457" y="7636"/>
                </a:lnTo>
                <a:lnTo>
                  <a:pt x="27440" y="7662"/>
                </a:lnTo>
                <a:lnTo>
                  <a:pt x="27422" y="7689"/>
                </a:lnTo>
                <a:lnTo>
                  <a:pt x="27405" y="7716"/>
                </a:lnTo>
                <a:lnTo>
                  <a:pt x="27390" y="7743"/>
                </a:lnTo>
                <a:lnTo>
                  <a:pt x="27374" y="7771"/>
                </a:lnTo>
                <a:lnTo>
                  <a:pt x="27360" y="7799"/>
                </a:lnTo>
                <a:lnTo>
                  <a:pt x="27345" y="7827"/>
                </a:lnTo>
                <a:lnTo>
                  <a:pt x="27332" y="7857"/>
                </a:lnTo>
                <a:lnTo>
                  <a:pt x="27319" y="7887"/>
                </a:lnTo>
                <a:lnTo>
                  <a:pt x="27307" y="7916"/>
                </a:lnTo>
                <a:lnTo>
                  <a:pt x="27296" y="7946"/>
                </a:lnTo>
                <a:lnTo>
                  <a:pt x="27286" y="7976"/>
                </a:lnTo>
                <a:lnTo>
                  <a:pt x="27276" y="8006"/>
                </a:lnTo>
                <a:lnTo>
                  <a:pt x="27268" y="8038"/>
                </a:lnTo>
                <a:lnTo>
                  <a:pt x="27260" y="8069"/>
                </a:lnTo>
                <a:lnTo>
                  <a:pt x="27252" y="8099"/>
                </a:lnTo>
                <a:lnTo>
                  <a:pt x="27246" y="8130"/>
                </a:lnTo>
                <a:lnTo>
                  <a:pt x="27241" y="8161"/>
                </a:lnTo>
                <a:lnTo>
                  <a:pt x="27236" y="8193"/>
                </a:lnTo>
                <a:lnTo>
                  <a:pt x="27231" y="8224"/>
                </a:lnTo>
                <a:lnTo>
                  <a:pt x="27228" y="8255"/>
                </a:lnTo>
                <a:lnTo>
                  <a:pt x="27226" y="8286"/>
                </a:lnTo>
                <a:lnTo>
                  <a:pt x="27225" y="8318"/>
                </a:lnTo>
                <a:lnTo>
                  <a:pt x="27224" y="8348"/>
                </a:lnTo>
                <a:lnTo>
                  <a:pt x="27225" y="8379"/>
                </a:lnTo>
                <a:lnTo>
                  <a:pt x="27226" y="8409"/>
                </a:lnTo>
                <a:lnTo>
                  <a:pt x="27228" y="8440"/>
                </a:lnTo>
                <a:lnTo>
                  <a:pt x="27231" y="8471"/>
                </a:lnTo>
                <a:lnTo>
                  <a:pt x="27236" y="8500"/>
                </a:lnTo>
                <a:lnTo>
                  <a:pt x="27241" y="8530"/>
                </a:lnTo>
                <a:lnTo>
                  <a:pt x="27247" y="8559"/>
                </a:lnTo>
                <a:lnTo>
                  <a:pt x="27254" y="8588"/>
                </a:lnTo>
                <a:lnTo>
                  <a:pt x="27263" y="8617"/>
                </a:lnTo>
                <a:lnTo>
                  <a:pt x="27271" y="8645"/>
                </a:lnTo>
                <a:lnTo>
                  <a:pt x="27281" y="8674"/>
                </a:lnTo>
                <a:lnTo>
                  <a:pt x="27293" y="8701"/>
                </a:lnTo>
                <a:lnTo>
                  <a:pt x="27304" y="8728"/>
                </a:lnTo>
                <a:lnTo>
                  <a:pt x="27318" y="8754"/>
                </a:lnTo>
                <a:lnTo>
                  <a:pt x="27331" y="8780"/>
                </a:lnTo>
                <a:lnTo>
                  <a:pt x="27347" y="8805"/>
                </a:lnTo>
                <a:lnTo>
                  <a:pt x="27364" y="8830"/>
                </a:lnTo>
                <a:lnTo>
                  <a:pt x="27381" y="8854"/>
                </a:lnTo>
                <a:lnTo>
                  <a:pt x="27399" y="8876"/>
                </a:lnTo>
                <a:lnTo>
                  <a:pt x="27419" y="8899"/>
                </a:lnTo>
                <a:lnTo>
                  <a:pt x="27440" y="8921"/>
                </a:lnTo>
                <a:lnTo>
                  <a:pt x="27462" y="8943"/>
                </a:lnTo>
                <a:lnTo>
                  <a:pt x="27484" y="8963"/>
                </a:lnTo>
                <a:lnTo>
                  <a:pt x="27509" y="8983"/>
                </a:lnTo>
                <a:lnTo>
                  <a:pt x="27534" y="9001"/>
                </a:lnTo>
                <a:lnTo>
                  <a:pt x="27560" y="9019"/>
                </a:lnTo>
                <a:lnTo>
                  <a:pt x="27589" y="9036"/>
                </a:lnTo>
                <a:lnTo>
                  <a:pt x="27618" y="9052"/>
                </a:lnTo>
                <a:lnTo>
                  <a:pt x="27648" y="9067"/>
                </a:lnTo>
                <a:lnTo>
                  <a:pt x="27679" y="9081"/>
                </a:lnTo>
                <a:lnTo>
                  <a:pt x="27711" y="9094"/>
                </a:lnTo>
                <a:lnTo>
                  <a:pt x="27746" y="9106"/>
                </a:lnTo>
                <a:lnTo>
                  <a:pt x="27734" y="9013"/>
                </a:lnTo>
                <a:lnTo>
                  <a:pt x="27730" y="8964"/>
                </a:lnTo>
                <a:lnTo>
                  <a:pt x="27727" y="8916"/>
                </a:lnTo>
                <a:lnTo>
                  <a:pt x="27724" y="8866"/>
                </a:lnTo>
                <a:lnTo>
                  <a:pt x="27722" y="8816"/>
                </a:lnTo>
                <a:lnTo>
                  <a:pt x="27721" y="8767"/>
                </a:lnTo>
                <a:lnTo>
                  <a:pt x="27721" y="8717"/>
                </a:lnTo>
                <a:lnTo>
                  <a:pt x="27722" y="8667"/>
                </a:lnTo>
                <a:lnTo>
                  <a:pt x="27725" y="8617"/>
                </a:lnTo>
                <a:lnTo>
                  <a:pt x="27729" y="8568"/>
                </a:lnTo>
                <a:lnTo>
                  <a:pt x="27734" y="8519"/>
                </a:lnTo>
                <a:lnTo>
                  <a:pt x="27743" y="8472"/>
                </a:lnTo>
                <a:lnTo>
                  <a:pt x="27752" y="8425"/>
                </a:lnTo>
                <a:lnTo>
                  <a:pt x="27763" y="8378"/>
                </a:lnTo>
                <a:lnTo>
                  <a:pt x="27776" y="8333"/>
                </a:lnTo>
                <a:lnTo>
                  <a:pt x="27783" y="8311"/>
                </a:lnTo>
                <a:lnTo>
                  <a:pt x="27792" y="8289"/>
                </a:lnTo>
                <a:lnTo>
                  <a:pt x="27800" y="8268"/>
                </a:lnTo>
                <a:lnTo>
                  <a:pt x="27809" y="8247"/>
                </a:lnTo>
                <a:lnTo>
                  <a:pt x="27820" y="8226"/>
                </a:lnTo>
                <a:lnTo>
                  <a:pt x="27829" y="8206"/>
                </a:lnTo>
                <a:lnTo>
                  <a:pt x="27840" y="8185"/>
                </a:lnTo>
                <a:lnTo>
                  <a:pt x="27852" y="8167"/>
                </a:lnTo>
                <a:lnTo>
                  <a:pt x="27864" y="8148"/>
                </a:lnTo>
                <a:lnTo>
                  <a:pt x="27877" y="8129"/>
                </a:lnTo>
                <a:lnTo>
                  <a:pt x="27890" y="8112"/>
                </a:lnTo>
                <a:lnTo>
                  <a:pt x="27905" y="8094"/>
                </a:lnTo>
                <a:lnTo>
                  <a:pt x="27921" y="8077"/>
                </a:lnTo>
                <a:lnTo>
                  <a:pt x="27936" y="8061"/>
                </a:lnTo>
                <a:lnTo>
                  <a:pt x="27953" y="8045"/>
                </a:lnTo>
                <a:lnTo>
                  <a:pt x="27970" y="8029"/>
                </a:lnTo>
                <a:lnTo>
                  <a:pt x="27987" y="8015"/>
                </a:lnTo>
                <a:lnTo>
                  <a:pt x="28006" y="8001"/>
                </a:lnTo>
                <a:lnTo>
                  <a:pt x="28026" y="7988"/>
                </a:lnTo>
                <a:lnTo>
                  <a:pt x="28047" y="7975"/>
                </a:lnTo>
                <a:lnTo>
                  <a:pt x="28067" y="7963"/>
                </a:lnTo>
                <a:lnTo>
                  <a:pt x="28089" y="7951"/>
                </a:lnTo>
                <a:lnTo>
                  <a:pt x="28112" y="7941"/>
                </a:lnTo>
                <a:lnTo>
                  <a:pt x="28136" y="7931"/>
                </a:lnTo>
                <a:lnTo>
                  <a:pt x="28160" y="7922"/>
                </a:lnTo>
                <a:lnTo>
                  <a:pt x="28186" y="7914"/>
                </a:lnTo>
                <a:lnTo>
                  <a:pt x="28212" y="7906"/>
                </a:lnTo>
                <a:lnTo>
                  <a:pt x="28240" y="7899"/>
                </a:lnTo>
                <a:lnTo>
                  <a:pt x="28268" y="7893"/>
                </a:lnTo>
                <a:lnTo>
                  <a:pt x="28298" y="7889"/>
                </a:lnTo>
                <a:lnTo>
                  <a:pt x="28328" y="7885"/>
                </a:lnTo>
                <a:lnTo>
                  <a:pt x="28358" y="7880"/>
                </a:lnTo>
                <a:lnTo>
                  <a:pt x="28384" y="7882"/>
                </a:lnTo>
                <a:lnTo>
                  <a:pt x="28410" y="7883"/>
                </a:lnTo>
                <a:lnTo>
                  <a:pt x="28435" y="7884"/>
                </a:lnTo>
                <a:lnTo>
                  <a:pt x="28460" y="7887"/>
                </a:lnTo>
                <a:lnTo>
                  <a:pt x="28485" y="7890"/>
                </a:lnTo>
                <a:lnTo>
                  <a:pt x="28510" y="7893"/>
                </a:lnTo>
                <a:lnTo>
                  <a:pt x="28535" y="7898"/>
                </a:lnTo>
                <a:lnTo>
                  <a:pt x="28559" y="7903"/>
                </a:lnTo>
                <a:lnTo>
                  <a:pt x="28583" y="7909"/>
                </a:lnTo>
                <a:lnTo>
                  <a:pt x="28607" y="7915"/>
                </a:lnTo>
                <a:lnTo>
                  <a:pt x="28630" y="7922"/>
                </a:lnTo>
                <a:lnTo>
                  <a:pt x="28654" y="7929"/>
                </a:lnTo>
                <a:lnTo>
                  <a:pt x="28676" y="7938"/>
                </a:lnTo>
                <a:lnTo>
                  <a:pt x="28699" y="7947"/>
                </a:lnTo>
                <a:lnTo>
                  <a:pt x="28721" y="7956"/>
                </a:lnTo>
                <a:lnTo>
                  <a:pt x="28743" y="7966"/>
                </a:lnTo>
                <a:lnTo>
                  <a:pt x="28765" y="7976"/>
                </a:lnTo>
                <a:lnTo>
                  <a:pt x="28787" y="7988"/>
                </a:lnTo>
                <a:lnTo>
                  <a:pt x="28808" y="7999"/>
                </a:lnTo>
                <a:lnTo>
                  <a:pt x="28828" y="8012"/>
                </a:lnTo>
                <a:lnTo>
                  <a:pt x="28869" y="8038"/>
                </a:lnTo>
                <a:lnTo>
                  <a:pt x="28908" y="8065"/>
                </a:lnTo>
                <a:lnTo>
                  <a:pt x="28945" y="8095"/>
                </a:lnTo>
                <a:lnTo>
                  <a:pt x="28981" y="8126"/>
                </a:lnTo>
                <a:lnTo>
                  <a:pt x="29016" y="8159"/>
                </a:lnTo>
                <a:lnTo>
                  <a:pt x="29048" y="8195"/>
                </a:lnTo>
                <a:lnTo>
                  <a:pt x="29078" y="8231"/>
                </a:lnTo>
                <a:lnTo>
                  <a:pt x="29107" y="8270"/>
                </a:lnTo>
                <a:lnTo>
                  <a:pt x="29134" y="8309"/>
                </a:lnTo>
                <a:lnTo>
                  <a:pt x="29159" y="8351"/>
                </a:lnTo>
                <a:lnTo>
                  <a:pt x="29182" y="8394"/>
                </a:lnTo>
                <a:lnTo>
                  <a:pt x="29202" y="8436"/>
                </a:lnTo>
                <a:lnTo>
                  <a:pt x="29221" y="8481"/>
                </a:lnTo>
                <a:lnTo>
                  <a:pt x="29229" y="8504"/>
                </a:lnTo>
                <a:lnTo>
                  <a:pt x="29238" y="8527"/>
                </a:lnTo>
                <a:lnTo>
                  <a:pt x="29245" y="8551"/>
                </a:lnTo>
                <a:lnTo>
                  <a:pt x="29251" y="8574"/>
                </a:lnTo>
                <a:lnTo>
                  <a:pt x="29257" y="8598"/>
                </a:lnTo>
                <a:lnTo>
                  <a:pt x="29263" y="8621"/>
                </a:lnTo>
                <a:lnTo>
                  <a:pt x="29268" y="8645"/>
                </a:lnTo>
                <a:lnTo>
                  <a:pt x="29272" y="8670"/>
                </a:lnTo>
                <a:lnTo>
                  <a:pt x="29275" y="8694"/>
                </a:lnTo>
                <a:lnTo>
                  <a:pt x="29278" y="8719"/>
                </a:lnTo>
                <a:lnTo>
                  <a:pt x="29280" y="8744"/>
                </a:lnTo>
                <a:lnTo>
                  <a:pt x="29282" y="8769"/>
                </a:lnTo>
                <a:lnTo>
                  <a:pt x="29283" y="8794"/>
                </a:lnTo>
                <a:lnTo>
                  <a:pt x="29283" y="8820"/>
                </a:lnTo>
                <a:lnTo>
                  <a:pt x="29283" y="8845"/>
                </a:lnTo>
                <a:lnTo>
                  <a:pt x="29282" y="8871"/>
                </a:lnTo>
                <a:lnTo>
                  <a:pt x="29280" y="8897"/>
                </a:lnTo>
                <a:lnTo>
                  <a:pt x="29278" y="8922"/>
                </a:lnTo>
                <a:lnTo>
                  <a:pt x="29271" y="8974"/>
                </a:lnTo>
                <a:lnTo>
                  <a:pt x="29262" y="9024"/>
                </a:lnTo>
                <a:lnTo>
                  <a:pt x="29251" y="9074"/>
                </a:lnTo>
                <a:lnTo>
                  <a:pt x="29238" y="9123"/>
                </a:lnTo>
                <a:lnTo>
                  <a:pt x="29223" y="9171"/>
                </a:lnTo>
                <a:lnTo>
                  <a:pt x="29206" y="9219"/>
                </a:lnTo>
                <a:lnTo>
                  <a:pt x="29188" y="9265"/>
                </a:lnTo>
                <a:lnTo>
                  <a:pt x="29167" y="9310"/>
                </a:lnTo>
                <a:lnTo>
                  <a:pt x="29144" y="9355"/>
                </a:lnTo>
                <a:lnTo>
                  <a:pt x="29120" y="9398"/>
                </a:lnTo>
                <a:lnTo>
                  <a:pt x="29094" y="9441"/>
                </a:lnTo>
                <a:lnTo>
                  <a:pt x="29067" y="9481"/>
                </a:lnTo>
                <a:lnTo>
                  <a:pt x="29038" y="9522"/>
                </a:lnTo>
                <a:lnTo>
                  <a:pt x="29006" y="9560"/>
                </a:lnTo>
                <a:lnTo>
                  <a:pt x="28974" y="9599"/>
                </a:lnTo>
                <a:lnTo>
                  <a:pt x="28941" y="9635"/>
                </a:lnTo>
                <a:lnTo>
                  <a:pt x="28905" y="9671"/>
                </a:lnTo>
                <a:lnTo>
                  <a:pt x="28869" y="9704"/>
                </a:lnTo>
                <a:lnTo>
                  <a:pt x="28831" y="9737"/>
                </a:lnTo>
                <a:lnTo>
                  <a:pt x="28792" y="9768"/>
                </a:lnTo>
                <a:lnTo>
                  <a:pt x="28751" y="9798"/>
                </a:lnTo>
                <a:lnTo>
                  <a:pt x="28710" y="9827"/>
                </a:lnTo>
                <a:lnTo>
                  <a:pt x="28666" y="9854"/>
                </a:lnTo>
                <a:lnTo>
                  <a:pt x="28622" y="9879"/>
                </a:lnTo>
                <a:lnTo>
                  <a:pt x="28578" y="9903"/>
                </a:lnTo>
                <a:lnTo>
                  <a:pt x="28532" y="9926"/>
                </a:lnTo>
                <a:lnTo>
                  <a:pt x="28484" y="9946"/>
                </a:lnTo>
                <a:lnTo>
                  <a:pt x="28436" y="9965"/>
                </a:lnTo>
                <a:lnTo>
                  <a:pt x="28387" y="9983"/>
                </a:lnTo>
                <a:lnTo>
                  <a:pt x="28337" y="9999"/>
                </a:lnTo>
                <a:lnTo>
                  <a:pt x="28287" y="10013"/>
                </a:lnTo>
                <a:lnTo>
                  <a:pt x="28236" y="10025"/>
                </a:lnTo>
                <a:lnTo>
                  <a:pt x="28189" y="10031"/>
                </a:lnTo>
                <a:lnTo>
                  <a:pt x="28143" y="10035"/>
                </a:lnTo>
                <a:lnTo>
                  <a:pt x="28098" y="10038"/>
                </a:lnTo>
                <a:lnTo>
                  <a:pt x="28052" y="10040"/>
                </a:lnTo>
                <a:lnTo>
                  <a:pt x="28006" y="10041"/>
                </a:lnTo>
                <a:lnTo>
                  <a:pt x="27960" y="10040"/>
                </a:lnTo>
                <a:lnTo>
                  <a:pt x="27915" y="10039"/>
                </a:lnTo>
                <a:lnTo>
                  <a:pt x="27870" y="10036"/>
                </a:lnTo>
                <a:lnTo>
                  <a:pt x="27825" y="10033"/>
                </a:lnTo>
                <a:lnTo>
                  <a:pt x="27780" y="10028"/>
                </a:lnTo>
                <a:lnTo>
                  <a:pt x="27735" y="10021"/>
                </a:lnTo>
                <a:lnTo>
                  <a:pt x="27691" y="10014"/>
                </a:lnTo>
                <a:lnTo>
                  <a:pt x="27647" y="10005"/>
                </a:lnTo>
                <a:lnTo>
                  <a:pt x="27602" y="9995"/>
                </a:lnTo>
                <a:lnTo>
                  <a:pt x="27559" y="9984"/>
                </a:lnTo>
                <a:lnTo>
                  <a:pt x="27516" y="9972"/>
                </a:lnTo>
                <a:lnTo>
                  <a:pt x="27473" y="9958"/>
                </a:lnTo>
                <a:lnTo>
                  <a:pt x="27430" y="9943"/>
                </a:lnTo>
                <a:lnTo>
                  <a:pt x="27388" y="9928"/>
                </a:lnTo>
                <a:lnTo>
                  <a:pt x="27346" y="9910"/>
                </a:lnTo>
                <a:lnTo>
                  <a:pt x="27305" y="9891"/>
                </a:lnTo>
                <a:lnTo>
                  <a:pt x="27265" y="9871"/>
                </a:lnTo>
                <a:lnTo>
                  <a:pt x="27224" y="9850"/>
                </a:lnTo>
                <a:lnTo>
                  <a:pt x="27185" y="9828"/>
                </a:lnTo>
                <a:lnTo>
                  <a:pt x="27145" y="9803"/>
                </a:lnTo>
                <a:lnTo>
                  <a:pt x="27107" y="9778"/>
                </a:lnTo>
                <a:lnTo>
                  <a:pt x="27068" y="9751"/>
                </a:lnTo>
                <a:lnTo>
                  <a:pt x="27031" y="9723"/>
                </a:lnTo>
                <a:lnTo>
                  <a:pt x="26994" y="9693"/>
                </a:lnTo>
                <a:lnTo>
                  <a:pt x="26958" y="9662"/>
                </a:lnTo>
                <a:lnTo>
                  <a:pt x="26922" y="9630"/>
                </a:lnTo>
                <a:lnTo>
                  <a:pt x="26888" y="9597"/>
                </a:lnTo>
                <a:lnTo>
                  <a:pt x="26854" y="9559"/>
                </a:lnTo>
                <a:lnTo>
                  <a:pt x="26821" y="9521"/>
                </a:lnTo>
                <a:lnTo>
                  <a:pt x="26790" y="9482"/>
                </a:lnTo>
                <a:lnTo>
                  <a:pt x="26761" y="9443"/>
                </a:lnTo>
                <a:lnTo>
                  <a:pt x="26732" y="9403"/>
                </a:lnTo>
                <a:lnTo>
                  <a:pt x="26705" y="9364"/>
                </a:lnTo>
                <a:lnTo>
                  <a:pt x="26679" y="9323"/>
                </a:lnTo>
                <a:lnTo>
                  <a:pt x="26655" y="9282"/>
                </a:lnTo>
                <a:lnTo>
                  <a:pt x="26631" y="9241"/>
                </a:lnTo>
                <a:lnTo>
                  <a:pt x="26609" y="9199"/>
                </a:lnTo>
                <a:lnTo>
                  <a:pt x="26588" y="9157"/>
                </a:lnTo>
                <a:lnTo>
                  <a:pt x="26568" y="9115"/>
                </a:lnTo>
                <a:lnTo>
                  <a:pt x="26551" y="9073"/>
                </a:lnTo>
                <a:lnTo>
                  <a:pt x="26533" y="9029"/>
                </a:lnTo>
                <a:lnTo>
                  <a:pt x="26517" y="8987"/>
                </a:lnTo>
                <a:lnTo>
                  <a:pt x="26503" y="8943"/>
                </a:lnTo>
                <a:lnTo>
                  <a:pt x="26489" y="8900"/>
                </a:lnTo>
                <a:lnTo>
                  <a:pt x="26477" y="8857"/>
                </a:lnTo>
                <a:lnTo>
                  <a:pt x="26466" y="8812"/>
                </a:lnTo>
                <a:lnTo>
                  <a:pt x="26456" y="8768"/>
                </a:lnTo>
                <a:lnTo>
                  <a:pt x="26448" y="8723"/>
                </a:lnTo>
                <a:lnTo>
                  <a:pt x="26440" y="8680"/>
                </a:lnTo>
                <a:lnTo>
                  <a:pt x="26434" y="8635"/>
                </a:lnTo>
                <a:lnTo>
                  <a:pt x="26429" y="8590"/>
                </a:lnTo>
                <a:lnTo>
                  <a:pt x="26425" y="8546"/>
                </a:lnTo>
                <a:lnTo>
                  <a:pt x="26422" y="8501"/>
                </a:lnTo>
                <a:lnTo>
                  <a:pt x="26421" y="8456"/>
                </a:lnTo>
                <a:lnTo>
                  <a:pt x="26419" y="8412"/>
                </a:lnTo>
                <a:lnTo>
                  <a:pt x="26419" y="8368"/>
                </a:lnTo>
                <a:lnTo>
                  <a:pt x="26422" y="8323"/>
                </a:lnTo>
                <a:lnTo>
                  <a:pt x="26425" y="8278"/>
                </a:lnTo>
                <a:lnTo>
                  <a:pt x="26428" y="8233"/>
                </a:lnTo>
                <a:lnTo>
                  <a:pt x="26433" y="8189"/>
                </a:lnTo>
                <a:lnTo>
                  <a:pt x="26439" y="8145"/>
                </a:lnTo>
                <a:lnTo>
                  <a:pt x="26445" y="8100"/>
                </a:lnTo>
                <a:lnTo>
                  <a:pt x="26454" y="8056"/>
                </a:lnTo>
                <a:lnTo>
                  <a:pt x="26463" y="8013"/>
                </a:lnTo>
                <a:lnTo>
                  <a:pt x="26473" y="7969"/>
                </a:lnTo>
                <a:lnTo>
                  <a:pt x="26484" y="7925"/>
                </a:lnTo>
                <a:lnTo>
                  <a:pt x="26497" y="7882"/>
                </a:lnTo>
                <a:lnTo>
                  <a:pt x="26509" y="7839"/>
                </a:lnTo>
                <a:lnTo>
                  <a:pt x="26524" y="7796"/>
                </a:lnTo>
                <a:lnTo>
                  <a:pt x="26539" y="7754"/>
                </a:lnTo>
                <a:lnTo>
                  <a:pt x="26555" y="7711"/>
                </a:lnTo>
                <a:lnTo>
                  <a:pt x="26571" y="7669"/>
                </a:lnTo>
                <a:lnTo>
                  <a:pt x="26590" y="7628"/>
                </a:lnTo>
                <a:lnTo>
                  <a:pt x="26609" y="7587"/>
                </a:lnTo>
                <a:lnTo>
                  <a:pt x="26629" y="7546"/>
                </a:lnTo>
                <a:lnTo>
                  <a:pt x="26650" y="7506"/>
                </a:lnTo>
                <a:lnTo>
                  <a:pt x="26671" y="7465"/>
                </a:lnTo>
                <a:lnTo>
                  <a:pt x="26694" y="7426"/>
                </a:lnTo>
                <a:lnTo>
                  <a:pt x="26718" y="7387"/>
                </a:lnTo>
                <a:lnTo>
                  <a:pt x="26743" y="7349"/>
                </a:lnTo>
                <a:lnTo>
                  <a:pt x="26768" y="7310"/>
                </a:lnTo>
                <a:lnTo>
                  <a:pt x="26795" y="7273"/>
                </a:lnTo>
                <a:lnTo>
                  <a:pt x="26822" y="7236"/>
                </a:lnTo>
                <a:lnTo>
                  <a:pt x="26850" y="7200"/>
                </a:lnTo>
                <a:lnTo>
                  <a:pt x="26880" y="7163"/>
                </a:lnTo>
                <a:lnTo>
                  <a:pt x="26910" y="7128"/>
                </a:lnTo>
                <a:lnTo>
                  <a:pt x="26940" y="7094"/>
                </a:lnTo>
                <a:lnTo>
                  <a:pt x="26971" y="7060"/>
                </a:lnTo>
                <a:lnTo>
                  <a:pt x="27005" y="7027"/>
                </a:lnTo>
                <a:lnTo>
                  <a:pt x="27038" y="6994"/>
                </a:lnTo>
                <a:lnTo>
                  <a:pt x="27071" y="6962"/>
                </a:lnTo>
                <a:lnTo>
                  <a:pt x="27107" y="6933"/>
                </a:lnTo>
                <a:lnTo>
                  <a:pt x="27141" y="6906"/>
                </a:lnTo>
                <a:lnTo>
                  <a:pt x="27176" y="6880"/>
                </a:lnTo>
                <a:lnTo>
                  <a:pt x="27212" y="6854"/>
                </a:lnTo>
                <a:lnTo>
                  <a:pt x="27248" y="6829"/>
                </a:lnTo>
                <a:lnTo>
                  <a:pt x="27285" y="6805"/>
                </a:lnTo>
                <a:lnTo>
                  <a:pt x="27321" y="6782"/>
                </a:lnTo>
                <a:lnTo>
                  <a:pt x="27357" y="6761"/>
                </a:lnTo>
                <a:lnTo>
                  <a:pt x="27395" y="6740"/>
                </a:lnTo>
                <a:lnTo>
                  <a:pt x="27432" y="6719"/>
                </a:lnTo>
                <a:lnTo>
                  <a:pt x="27470" y="6699"/>
                </a:lnTo>
                <a:lnTo>
                  <a:pt x="27508" y="6681"/>
                </a:lnTo>
                <a:lnTo>
                  <a:pt x="27546" y="6663"/>
                </a:lnTo>
                <a:lnTo>
                  <a:pt x="27584" y="6646"/>
                </a:lnTo>
                <a:lnTo>
                  <a:pt x="27623" y="6630"/>
                </a:lnTo>
                <a:lnTo>
                  <a:pt x="27662" y="6615"/>
                </a:lnTo>
                <a:lnTo>
                  <a:pt x="27701" y="6600"/>
                </a:lnTo>
                <a:lnTo>
                  <a:pt x="27741" y="6587"/>
                </a:lnTo>
                <a:lnTo>
                  <a:pt x="27780" y="6573"/>
                </a:lnTo>
                <a:lnTo>
                  <a:pt x="27820" y="6562"/>
                </a:lnTo>
                <a:lnTo>
                  <a:pt x="27859" y="6550"/>
                </a:lnTo>
                <a:lnTo>
                  <a:pt x="27899" y="6540"/>
                </a:lnTo>
                <a:lnTo>
                  <a:pt x="27939" y="6531"/>
                </a:lnTo>
                <a:lnTo>
                  <a:pt x="27980" y="6521"/>
                </a:lnTo>
                <a:lnTo>
                  <a:pt x="28020" y="6514"/>
                </a:lnTo>
                <a:lnTo>
                  <a:pt x="28060" y="6507"/>
                </a:lnTo>
                <a:lnTo>
                  <a:pt x="28101" y="6499"/>
                </a:lnTo>
                <a:lnTo>
                  <a:pt x="28141" y="6494"/>
                </a:lnTo>
                <a:lnTo>
                  <a:pt x="28182" y="6489"/>
                </a:lnTo>
                <a:lnTo>
                  <a:pt x="28223" y="6485"/>
                </a:lnTo>
                <a:lnTo>
                  <a:pt x="28264" y="6482"/>
                </a:lnTo>
                <a:lnTo>
                  <a:pt x="28305" y="6480"/>
                </a:lnTo>
                <a:lnTo>
                  <a:pt x="28345" y="6478"/>
                </a:lnTo>
                <a:lnTo>
                  <a:pt x="28387" y="6477"/>
                </a:lnTo>
                <a:lnTo>
                  <a:pt x="28428" y="6477"/>
                </a:lnTo>
                <a:lnTo>
                  <a:pt x="28468" y="6477"/>
                </a:lnTo>
                <a:lnTo>
                  <a:pt x="28510" y="6479"/>
                </a:lnTo>
                <a:lnTo>
                  <a:pt x="28550" y="6481"/>
                </a:lnTo>
                <a:lnTo>
                  <a:pt x="28592" y="6483"/>
                </a:lnTo>
                <a:lnTo>
                  <a:pt x="28633" y="6486"/>
                </a:lnTo>
                <a:lnTo>
                  <a:pt x="28673" y="6490"/>
                </a:lnTo>
                <a:lnTo>
                  <a:pt x="28715" y="6495"/>
                </a:lnTo>
                <a:lnTo>
                  <a:pt x="28756" y="6501"/>
                </a:lnTo>
                <a:lnTo>
                  <a:pt x="28796" y="6508"/>
                </a:lnTo>
                <a:lnTo>
                  <a:pt x="28837" y="6514"/>
                </a:lnTo>
                <a:lnTo>
                  <a:pt x="28877" y="6522"/>
                </a:lnTo>
                <a:lnTo>
                  <a:pt x="28918" y="6531"/>
                </a:lnTo>
                <a:lnTo>
                  <a:pt x="28959" y="6540"/>
                </a:lnTo>
                <a:lnTo>
                  <a:pt x="28999" y="6549"/>
                </a:lnTo>
                <a:lnTo>
                  <a:pt x="29040" y="6560"/>
                </a:lnTo>
                <a:lnTo>
                  <a:pt x="29079" y="6571"/>
                </a:lnTo>
                <a:lnTo>
                  <a:pt x="29119" y="6584"/>
                </a:lnTo>
                <a:lnTo>
                  <a:pt x="29159" y="6596"/>
                </a:lnTo>
                <a:lnTo>
                  <a:pt x="29199" y="6610"/>
                </a:lnTo>
                <a:lnTo>
                  <a:pt x="29239" y="6623"/>
                </a:lnTo>
                <a:lnTo>
                  <a:pt x="29277" y="6638"/>
                </a:lnTo>
                <a:lnTo>
                  <a:pt x="29317" y="6653"/>
                </a:lnTo>
                <a:lnTo>
                  <a:pt x="29355" y="6669"/>
                </a:lnTo>
                <a:lnTo>
                  <a:pt x="29395" y="6686"/>
                </a:lnTo>
                <a:lnTo>
                  <a:pt x="29432" y="6703"/>
                </a:lnTo>
                <a:lnTo>
                  <a:pt x="29471" y="6721"/>
                </a:lnTo>
                <a:lnTo>
                  <a:pt x="29509" y="6740"/>
                </a:lnTo>
                <a:lnTo>
                  <a:pt x="29547" y="6759"/>
                </a:lnTo>
                <a:lnTo>
                  <a:pt x="29584" y="6778"/>
                </a:lnTo>
                <a:lnTo>
                  <a:pt x="29619" y="6799"/>
                </a:lnTo>
                <a:lnTo>
                  <a:pt x="29652" y="6819"/>
                </a:lnTo>
                <a:lnTo>
                  <a:pt x="29685" y="6841"/>
                </a:lnTo>
                <a:lnTo>
                  <a:pt x="29717" y="6863"/>
                </a:lnTo>
                <a:lnTo>
                  <a:pt x="29750" y="6884"/>
                </a:lnTo>
                <a:lnTo>
                  <a:pt x="29781" y="6906"/>
                </a:lnTo>
                <a:lnTo>
                  <a:pt x="29812" y="6929"/>
                </a:lnTo>
                <a:lnTo>
                  <a:pt x="29842" y="6953"/>
                </a:lnTo>
                <a:lnTo>
                  <a:pt x="29873" y="6977"/>
                </a:lnTo>
                <a:lnTo>
                  <a:pt x="29902" y="7001"/>
                </a:lnTo>
                <a:lnTo>
                  <a:pt x="29931" y="7025"/>
                </a:lnTo>
                <a:lnTo>
                  <a:pt x="29959" y="7050"/>
                </a:lnTo>
                <a:lnTo>
                  <a:pt x="29987" y="7075"/>
                </a:lnTo>
                <a:lnTo>
                  <a:pt x="30014" y="7101"/>
                </a:lnTo>
                <a:lnTo>
                  <a:pt x="30041" y="7127"/>
                </a:lnTo>
                <a:lnTo>
                  <a:pt x="30067" y="7153"/>
                </a:lnTo>
                <a:lnTo>
                  <a:pt x="30118" y="7207"/>
                </a:lnTo>
                <a:lnTo>
                  <a:pt x="30167" y="7261"/>
                </a:lnTo>
                <a:lnTo>
                  <a:pt x="30213" y="7317"/>
                </a:lnTo>
                <a:lnTo>
                  <a:pt x="30258" y="7376"/>
                </a:lnTo>
                <a:lnTo>
                  <a:pt x="30300" y="7434"/>
                </a:lnTo>
                <a:lnTo>
                  <a:pt x="30341" y="7494"/>
                </a:lnTo>
                <a:lnTo>
                  <a:pt x="30379" y="7555"/>
                </a:lnTo>
                <a:lnTo>
                  <a:pt x="30415" y="7617"/>
                </a:lnTo>
                <a:lnTo>
                  <a:pt x="30449" y="7680"/>
                </a:lnTo>
                <a:lnTo>
                  <a:pt x="30482" y="7744"/>
                </a:lnTo>
                <a:lnTo>
                  <a:pt x="30512" y="7809"/>
                </a:lnTo>
                <a:lnTo>
                  <a:pt x="30540" y="7874"/>
                </a:lnTo>
                <a:lnTo>
                  <a:pt x="30566" y="7941"/>
                </a:lnTo>
                <a:lnTo>
                  <a:pt x="30590" y="8007"/>
                </a:lnTo>
                <a:lnTo>
                  <a:pt x="30612" y="8075"/>
                </a:lnTo>
                <a:lnTo>
                  <a:pt x="30632" y="8144"/>
                </a:lnTo>
                <a:lnTo>
                  <a:pt x="30649" y="8212"/>
                </a:lnTo>
                <a:lnTo>
                  <a:pt x="30665" y="8282"/>
                </a:lnTo>
                <a:lnTo>
                  <a:pt x="30678" y="8352"/>
                </a:lnTo>
                <a:lnTo>
                  <a:pt x="30691" y="8423"/>
                </a:lnTo>
                <a:lnTo>
                  <a:pt x="30700" y="8493"/>
                </a:lnTo>
                <a:lnTo>
                  <a:pt x="30709" y="8565"/>
                </a:lnTo>
                <a:lnTo>
                  <a:pt x="30714" y="8636"/>
                </a:lnTo>
                <a:lnTo>
                  <a:pt x="30718" y="8708"/>
                </a:lnTo>
                <a:lnTo>
                  <a:pt x="30720" y="8780"/>
                </a:lnTo>
                <a:lnTo>
                  <a:pt x="30720" y="8853"/>
                </a:lnTo>
                <a:lnTo>
                  <a:pt x="30718" y="8924"/>
                </a:lnTo>
                <a:lnTo>
                  <a:pt x="30714" y="8996"/>
                </a:lnTo>
                <a:lnTo>
                  <a:pt x="30708" y="9068"/>
                </a:lnTo>
                <a:lnTo>
                  <a:pt x="30700" y="9141"/>
                </a:lnTo>
                <a:lnTo>
                  <a:pt x="30690" y="9213"/>
                </a:lnTo>
                <a:lnTo>
                  <a:pt x="30678" y="9284"/>
                </a:lnTo>
                <a:lnTo>
                  <a:pt x="30665" y="9355"/>
                </a:lnTo>
                <a:lnTo>
                  <a:pt x="30649" y="9427"/>
                </a:lnTo>
                <a:lnTo>
                  <a:pt x="30632" y="9498"/>
                </a:lnTo>
                <a:lnTo>
                  <a:pt x="30612" y="9569"/>
                </a:lnTo>
                <a:lnTo>
                  <a:pt x="30590" y="9638"/>
                </a:lnTo>
                <a:lnTo>
                  <a:pt x="30567" y="9708"/>
                </a:lnTo>
                <a:lnTo>
                  <a:pt x="30542" y="9777"/>
                </a:lnTo>
                <a:lnTo>
                  <a:pt x="30515" y="9845"/>
                </a:lnTo>
                <a:lnTo>
                  <a:pt x="30486" y="9913"/>
                </a:lnTo>
                <a:lnTo>
                  <a:pt x="30456" y="9981"/>
                </a:lnTo>
                <a:lnTo>
                  <a:pt x="30422" y="10047"/>
                </a:lnTo>
                <a:lnTo>
                  <a:pt x="30388" y="10113"/>
                </a:lnTo>
                <a:lnTo>
                  <a:pt x="30351" y="10177"/>
                </a:lnTo>
                <a:lnTo>
                  <a:pt x="30313" y="10242"/>
                </a:lnTo>
                <a:lnTo>
                  <a:pt x="30273" y="10304"/>
                </a:lnTo>
                <a:lnTo>
                  <a:pt x="30231" y="10367"/>
                </a:lnTo>
                <a:lnTo>
                  <a:pt x="30187" y="10428"/>
                </a:lnTo>
                <a:lnTo>
                  <a:pt x="30141" y="10488"/>
                </a:lnTo>
                <a:lnTo>
                  <a:pt x="30094" y="10547"/>
                </a:lnTo>
                <a:lnTo>
                  <a:pt x="30044" y="10604"/>
                </a:lnTo>
                <a:lnTo>
                  <a:pt x="29993" y="10660"/>
                </a:lnTo>
                <a:lnTo>
                  <a:pt x="29940" y="10715"/>
                </a:lnTo>
                <a:lnTo>
                  <a:pt x="29886" y="10770"/>
                </a:lnTo>
                <a:lnTo>
                  <a:pt x="29829" y="10822"/>
                </a:lnTo>
                <a:lnTo>
                  <a:pt x="29775" y="10867"/>
                </a:lnTo>
                <a:lnTo>
                  <a:pt x="29719" y="10911"/>
                </a:lnTo>
                <a:lnTo>
                  <a:pt x="29662" y="10953"/>
                </a:lnTo>
                <a:lnTo>
                  <a:pt x="29605" y="10993"/>
                </a:lnTo>
                <a:lnTo>
                  <a:pt x="29548" y="11032"/>
                </a:lnTo>
                <a:lnTo>
                  <a:pt x="29489" y="11068"/>
                </a:lnTo>
                <a:lnTo>
                  <a:pt x="29431" y="11105"/>
                </a:lnTo>
                <a:lnTo>
                  <a:pt x="29372" y="11138"/>
                </a:lnTo>
                <a:lnTo>
                  <a:pt x="29311" y="11170"/>
                </a:lnTo>
                <a:lnTo>
                  <a:pt x="29251" y="11201"/>
                </a:lnTo>
                <a:lnTo>
                  <a:pt x="29191" y="11231"/>
                </a:lnTo>
                <a:lnTo>
                  <a:pt x="29129" y="11259"/>
                </a:lnTo>
                <a:lnTo>
                  <a:pt x="29068" y="11285"/>
                </a:lnTo>
                <a:lnTo>
                  <a:pt x="29005" y="11310"/>
                </a:lnTo>
                <a:lnTo>
                  <a:pt x="28943" y="11333"/>
                </a:lnTo>
                <a:lnTo>
                  <a:pt x="28880" y="11353"/>
                </a:lnTo>
                <a:lnTo>
                  <a:pt x="28817" y="11374"/>
                </a:lnTo>
                <a:lnTo>
                  <a:pt x="28753" y="11392"/>
                </a:lnTo>
                <a:lnTo>
                  <a:pt x="28689" y="11410"/>
                </a:lnTo>
                <a:lnTo>
                  <a:pt x="28625" y="11424"/>
                </a:lnTo>
                <a:lnTo>
                  <a:pt x="28561" y="11439"/>
                </a:lnTo>
                <a:lnTo>
                  <a:pt x="28496" y="11451"/>
                </a:lnTo>
                <a:lnTo>
                  <a:pt x="28431" y="11462"/>
                </a:lnTo>
                <a:lnTo>
                  <a:pt x="28366" y="11471"/>
                </a:lnTo>
                <a:lnTo>
                  <a:pt x="28301" y="11479"/>
                </a:lnTo>
                <a:lnTo>
                  <a:pt x="28236" y="11486"/>
                </a:lnTo>
                <a:lnTo>
                  <a:pt x="28170" y="11490"/>
                </a:lnTo>
                <a:lnTo>
                  <a:pt x="28105" y="11494"/>
                </a:lnTo>
                <a:lnTo>
                  <a:pt x="28039" y="11496"/>
                </a:lnTo>
                <a:lnTo>
                  <a:pt x="27974" y="11496"/>
                </a:lnTo>
                <a:lnTo>
                  <a:pt x="27908" y="11495"/>
                </a:lnTo>
                <a:lnTo>
                  <a:pt x="27843" y="11493"/>
                </a:lnTo>
                <a:lnTo>
                  <a:pt x="27777" y="11489"/>
                </a:lnTo>
                <a:lnTo>
                  <a:pt x="27711" y="11484"/>
                </a:lnTo>
                <a:lnTo>
                  <a:pt x="27646" y="11476"/>
                </a:lnTo>
                <a:lnTo>
                  <a:pt x="27580" y="11468"/>
                </a:lnTo>
                <a:lnTo>
                  <a:pt x="27516" y="11459"/>
                </a:lnTo>
                <a:lnTo>
                  <a:pt x="27450" y="11447"/>
                </a:lnTo>
                <a:lnTo>
                  <a:pt x="27386" y="11435"/>
                </a:lnTo>
                <a:lnTo>
                  <a:pt x="27320" y="11421"/>
                </a:lnTo>
                <a:lnTo>
                  <a:pt x="27255" y="11405"/>
                </a:lnTo>
                <a:lnTo>
                  <a:pt x="27192" y="11389"/>
                </a:lnTo>
                <a:lnTo>
                  <a:pt x="27127" y="11371"/>
                </a:lnTo>
                <a:lnTo>
                  <a:pt x="27064" y="11351"/>
                </a:lnTo>
                <a:lnTo>
                  <a:pt x="27000" y="11331"/>
                </a:lnTo>
                <a:lnTo>
                  <a:pt x="26937" y="11308"/>
                </a:lnTo>
                <a:lnTo>
                  <a:pt x="26874" y="11284"/>
                </a:lnTo>
                <a:lnTo>
                  <a:pt x="26812" y="11259"/>
                </a:lnTo>
                <a:lnTo>
                  <a:pt x="26751" y="11233"/>
                </a:lnTo>
                <a:lnTo>
                  <a:pt x="26689" y="11205"/>
                </a:lnTo>
                <a:lnTo>
                  <a:pt x="26628" y="11175"/>
                </a:lnTo>
                <a:lnTo>
                  <a:pt x="26567" y="11144"/>
                </a:lnTo>
                <a:lnTo>
                  <a:pt x="26507" y="11113"/>
                </a:lnTo>
                <a:lnTo>
                  <a:pt x="26448" y="11080"/>
                </a:lnTo>
                <a:lnTo>
                  <a:pt x="26388" y="11044"/>
                </a:lnTo>
                <a:lnTo>
                  <a:pt x="26330" y="11009"/>
                </a:lnTo>
                <a:lnTo>
                  <a:pt x="26272" y="10971"/>
                </a:lnTo>
                <a:lnTo>
                  <a:pt x="26214" y="10933"/>
                </a:lnTo>
                <a:lnTo>
                  <a:pt x="26158" y="10892"/>
                </a:lnTo>
                <a:lnTo>
                  <a:pt x="26102" y="10852"/>
                </a:lnTo>
                <a:lnTo>
                  <a:pt x="26047" y="10809"/>
                </a:lnTo>
                <a:lnTo>
                  <a:pt x="25992" y="10765"/>
                </a:lnTo>
                <a:lnTo>
                  <a:pt x="25937" y="10720"/>
                </a:lnTo>
                <a:lnTo>
                  <a:pt x="25884" y="10673"/>
                </a:lnTo>
                <a:lnTo>
                  <a:pt x="25840" y="10644"/>
                </a:lnTo>
                <a:lnTo>
                  <a:pt x="25797" y="10618"/>
                </a:lnTo>
                <a:lnTo>
                  <a:pt x="25756" y="10593"/>
                </a:lnTo>
                <a:lnTo>
                  <a:pt x="25718" y="10571"/>
                </a:lnTo>
                <a:lnTo>
                  <a:pt x="25681" y="10551"/>
                </a:lnTo>
                <a:lnTo>
                  <a:pt x="25646" y="10533"/>
                </a:lnTo>
                <a:lnTo>
                  <a:pt x="25613" y="10518"/>
                </a:lnTo>
                <a:lnTo>
                  <a:pt x="25581" y="10503"/>
                </a:lnTo>
                <a:lnTo>
                  <a:pt x="25550" y="10492"/>
                </a:lnTo>
                <a:lnTo>
                  <a:pt x="25521" y="10480"/>
                </a:lnTo>
                <a:lnTo>
                  <a:pt x="25493" y="10472"/>
                </a:lnTo>
                <a:lnTo>
                  <a:pt x="25466" y="10464"/>
                </a:lnTo>
                <a:lnTo>
                  <a:pt x="25440" y="10457"/>
                </a:lnTo>
                <a:lnTo>
                  <a:pt x="25414" y="10452"/>
                </a:lnTo>
                <a:lnTo>
                  <a:pt x="25389" y="10448"/>
                </a:lnTo>
                <a:lnTo>
                  <a:pt x="25364" y="10445"/>
                </a:lnTo>
                <a:lnTo>
                  <a:pt x="3051" y="10445"/>
                </a:lnTo>
                <a:lnTo>
                  <a:pt x="2972" y="10444"/>
                </a:lnTo>
                <a:lnTo>
                  <a:pt x="2894" y="10442"/>
                </a:lnTo>
                <a:lnTo>
                  <a:pt x="2816" y="10437"/>
                </a:lnTo>
                <a:lnTo>
                  <a:pt x="2739" y="10429"/>
                </a:lnTo>
                <a:lnTo>
                  <a:pt x="2662" y="10421"/>
                </a:lnTo>
                <a:lnTo>
                  <a:pt x="2586" y="10411"/>
                </a:lnTo>
                <a:lnTo>
                  <a:pt x="2511" y="10398"/>
                </a:lnTo>
                <a:lnTo>
                  <a:pt x="2436" y="10383"/>
                </a:lnTo>
                <a:lnTo>
                  <a:pt x="2362" y="10367"/>
                </a:lnTo>
                <a:lnTo>
                  <a:pt x="2288" y="10349"/>
                </a:lnTo>
                <a:lnTo>
                  <a:pt x="2215" y="10329"/>
                </a:lnTo>
                <a:lnTo>
                  <a:pt x="2143" y="10309"/>
                </a:lnTo>
                <a:lnTo>
                  <a:pt x="2073" y="10285"/>
                </a:lnTo>
                <a:lnTo>
                  <a:pt x="2002" y="10261"/>
                </a:lnTo>
                <a:lnTo>
                  <a:pt x="1932" y="10234"/>
                </a:lnTo>
                <a:lnTo>
                  <a:pt x="1863" y="10205"/>
                </a:lnTo>
                <a:lnTo>
                  <a:pt x="1795" y="10176"/>
                </a:lnTo>
                <a:lnTo>
                  <a:pt x="1728" y="10144"/>
                </a:lnTo>
                <a:lnTo>
                  <a:pt x="1661" y="10112"/>
                </a:lnTo>
                <a:lnTo>
                  <a:pt x="1597" y="10077"/>
                </a:lnTo>
                <a:lnTo>
                  <a:pt x="1532" y="10041"/>
                </a:lnTo>
                <a:lnTo>
                  <a:pt x="1469" y="10004"/>
                </a:lnTo>
                <a:lnTo>
                  <a:pt x="1406" y="9965"/>
                </a:lnTo>
                <a:lnTo>
                  <a:pt x="1345" y="9924"/>
                </a:lnTo>
                <a:lnTo>
                  <a:pt x="1285" y="9883"/>
                </a:lnTo>
                <a:lnTo>
                  <a:pt x="1225" y="9839"/>
                </a:lnTo>
                <a:lnTo>
                  <a:pt x="1167" y="9794"/>
                </a:lnTo>
                <a:lnTo>
                  <a:pt x="1110" y="9749"/>
                </a:lnTo>
                <a:lnTo>
                  <a:pt x="1055" y="9702"/>
                </a:lnTo>
                <a:lnTo>
                  <a:pt x="999" y="9653"/>
                </a:lnTo>
                <a:lnTo>
                  <a:pt x="945" y="9603"/>
                </a:lnTo>
                <a:lnTo>
                  <a:pt x="893" y="9552"/>
                </a:lnTo>
                <a:lnTo>
                  <a:pt x="842" y="9500"/>
                </a:lnTo>
                <a:lnTo>
                  <a:pt x="792" y="9446"/>
                </a:lnTo>
                <a:lnTo>
                  <a:pt x="743" y="9392"/>
                </a:lnTo>
                <a:lnTo>
                  <a:pt x="696" y="9335"/>
                </a:lnTo>
                <a:lnTo>
                  <a:pt x="651" y="9278"/>
                </a:lnTo>
                <a:lnTo>
                  <a:pt x="606" y="9220"/>
                </a:lnTo>
                <a:lnTo>
                  <a:pt x="562" y="9161"/>
                </a:lnTo>
                <a:lnTo>
                  <a:pt x="521" y="9100"/>
                </a:lnTo>
                <a:lnTo>
                  <a:pt x="480" y="9039"/>
                </a:lnTo>
                <a:lnTo>
                  <a:pt x="441" y="8976"/>
                </a:lnTo>
                <a:lnTo>
                  <a:pt x="404" y="8913"/>
                </a:lnTo>
                <a:lnTo>
                  <a:pt x="367" y="8849"/>
                </a:lnTo>
                <a:lnTo>
                  <a:pt x="333" y="8784"/>
                </a:lnTo>
                <a:lnTo>
                  <a:pt x="301" y="8717"/>
                </a:lnTo>
                <a:lnTo>
                  <a:pt x="270" y="8651"/>
                </a:lnTo>
                <a:lnTo>
                  <a:pt x="239" y="8582"/>
                </a:lnTo>
                <a:lnTo>
                  <a:pt x="211" y="8513"/>
                </a:lnTo>
                <a:lnTo>
                  <a:pt x="185" y="8444"/>
                </a:lnTo>
                <a:lnTo>
                  <a:pt x="160" y="8373"/>
                </a:lnTo>
                <a:lnTo>
                  <a:pt x="136" y="8302"/>
                </a:lnTo>
                <a:lnTo>
                  <a:pt x="116" y="8230"/>
                </a:lnTo>
                <a:lnTo>
                  <a:pt x="96" y="8157"/>
                </a:lnTo>
                <a:lnTo>
                  <a:pt x="78" y="8083"/>
                </a:lnTo>
                <a:lnTo>
                  <a:pt x="61" y="8010"/>
                </a:lnTo>
                <a:lnTo>
                  <a:pt x="47" y="7935"/>
                </a:lnTo>
                <a:lnTo>
                  <a:pt x="34" y="7860"/>
                </a:lnTo>
                <a:lnTo>
                  <a:pt x="24" y="7784"/>
                </a:lnTo>
                <a:lnTo>
                  <a:pt x="16" y="7707"/>
                </a:lnTo>
                <a:lnTo>
                  <a:pt x="8" y="7630"/>
                </a:lnTo>
                <a:lnTo>
                  <a:pt x="4" y="7552"/>
                </a:lnTo>
                <a:lnTo>
                  <a:pt x="1" y="7474"/>
                </a:lnTo>
                <a:lnTo>
                  <a:pt x="0" y="7394"/>
                </a:lnTo>
                <a:lnTo>
                  <a:pt x="0" y="3050"/>
                </a:lnTo>
                <a:lnTo>
                  <a:pt x="1" y="2971"/>
                </a:lnTo>
                <a:lnTo>
                  <a:pt x="4" y="2893"/>
                </a:lnTo>
                <a:lnTo>
                  <a:pt x="8" y="2815"/>
                </a:lnTo>
                <a:lnTo>
                  <a:pt x="16" y="2738"/>
                </a:lnTo>
                <a:lnTo>
                  <a:pt x="24" y="2661"/>
                </a:lnTo>
                <a:lnTo>
                  <a:pt x="34" y="2585"/>
                </a:lnTo>
                <a:lnTo>
                  <a:pt x="47" y="2510"/>
                </a:lnTo>
                <a:lnTo>
                  <a:pt x="61" y="2435"/>
                </a:lnTo>
                <a:lnTo>
                  <a:pt x="78" y="2361"/>
                </a:lnTo>
                <a:lnTo>
                  <a:pt x="96" y="2288"/>
                </a:lnTo>
                <a:lnTo>
                  <a:pt x="116" y="2215"/>
                </a:lnTo>
                <a:lnTo>
                  <a:pt x="136" y="2143"/>
                </a:lnTo>
                <a:lnTo>
                  <a:pt x="160" y="2072"/>
                </a:lnTo>
                <a:lnTo>
                  <a:pt x="185" y="2001"/>
                </a:lnTo>
                <a:lnTo>
                  <a:pt x="211" y="1932"/>
                </a:lnTo>
                <a:lnTo>
                  <a:pt x="239" y="1863"/>
                </a:lnTo>
                <a:lnTo>
                  <a:pt x="270" y="1795"/>
                </a:lnTo>
                <a:lnTo>
                  <a:pt x="301" y="1728"/>
                </a:lnTo>
                <a:lnTo>
                  <a:pt x="333" y="1661"/>
                </a:lnTo>
                <a:lnTo>
                  <a:pt x="367" y="1596"/>
                </a:lnTo>
                <a:lnTo>
                  <a:pt x="404" y="1532"/>
                </a:lnTo>
                <a:lnTo>
                  <a:pt x="441" y="1468"/>
                </a:lnTo>
                <a:lnTo>
                  <a:pt x="480" y="1406"/>
                </a:lnTo>
                <a:lnTo>
                  <a:pt x="521" y="1345"/>
                </a:lnTo>
                <a:lnTo>
                  <a:pt x="562" y="1284"/>
                </a:lnTo>
                <a:lnTo>
                  <a:pt x="606" y="1225"/>
                </a:lnTo>
                <a:lnTo>
                  <a:pt x="651" y="1167"/>
                </a:lnTo>
                <a:lnTo>
                  <a:pt x="696" y="1109"/>
                </a:lnTo>
                <a:lnTo>
                  <a:pt x="743" y="1054"/>
                </a:lnTo>
                <a:lnTo>
                  <a:pt x="792" y="999"/>
                </a:lnTo>
                <a:lnTo>
                  <a:pt x="842" y="946"/>
                </a:lnTo>
                <a:lnTo>
                  <a:pt x="893" y="893"/>
                </a:lnTo>
                <a:lnTo>
                  <a:pt x="945" y="842"/>
                </a:lnTo>
                <a:lnTo>
                  <a:pt x="999" y="792"/>
                </a:lnTo>
                <a:lnTo>
                  <a:pt x="1055" y="744"/>
                </a:lnTo>
                <a:lnTo>
                  <a:pt x="1110" y="696"/>
                </a:lnTo>
                <a:lnTo>
                  <a:pt x="1167" y="650"/>
                </a:lnTo>
                <a:lnTo>
                  <a:pt x="1225" y="606"/>
                </a:lnTo>
                <a:lnTo>
                  <a:pt x="1285" y="563"/>
                </a:lnTo>
                <a:lnTo>
                  <a:pt x="1345" y="520"/>
                </a:lnTo>
                <a:lnTo>
                  <a:pt x="1406" y="481"/>
                </a:lnTo>
                <a:lnTo>
                  <a:pt x="1469" y="441"/>
                </a:lnTo>
                <a:lnTo>
                  <a:pt x="1532" y="404"/>
                </a:lnTo>
                <a:lnTo>
                  <a:pt x="1597" y="368"/>
                </a:lnTo>
                <a:lnTo>
                  <a:pt x="1661" y="334"/>
                </a:lnTo>
                <a:lnTo>
                  <a:pt x="1728" y="301"/>
                </a:lnTo>
                <a:lnTo>
                  <a:pt x="1795" y="270"/>
                </a:lnTo>
                <a:lnTo>
                  <a:pt x="1863" y="239"/>
                </a:lnTo>
                <a:lnTo>
                  <a:pt x="1932" y="211"/>
                </a:lnTo>
                <a:lnTo>
                  <a:pt x="2002" y="185"/>
                </a:lnTo>
                <a:lnTo>
                  <a:pt x="2073" y="160"/>
                </a:lnTo>
                <a:lnTo>
                  <a:pt x="2143" y="137"/>
                </a:lnTo>
                <a:lnTo>
                  <a:pt x="2215" y="116"/>
                </a:lnTo>
                <a:lnTo>
                  <a:pt x="2288" y="96"/>
                </a:lnTo>
                <a:lnTo>
                  <a:pt x="2362" y="78"/>
                </a:lnTo>
                <a:lnTo>
                  <a:pt x="2436" y="61"/>
                </a:lnTo>
                <a:lnTo>
                  <a:pt x="2511" y="48"/>
                </a:lnTo>
                <a:lnTo>
                  <a:pt x="2586" y="35"/>
                </a:lnTo>
                <a:lnTo>
                  <a:pt x="2662" y="24"/>
                </a:lnTo>
                <a:lnTo>
                  <a:pt x="2739" y="16"/>
                </a:lnTo>
                <a:lnTo>
                  <a:pt x="2816" y="8"/>
                </a:lnTo>
                <a:lnTo>
                  <a:pt x="2894" y="4"/>
                </a:lnTo>
                <a:lnTo>
                  <a:pt x="2972" y="1"/>
                </a:lnTo>
                <a:lnTo>
                  <a:pt x="3051" y="0"/>
                </a:lnTo>
                <a:lnTo>
                  <a:pt x="25929" y="0"/>
                </a:lnTo>
                <a:lnTo>
                  <a:pt x="26007" y="1"/>
                </a:lnTo>
                <a:lnTo>
                  <a:pt x="26086" y="4"/>
                </a:lnTo>
                <a:lnTo>
                  <a:pt x="26163" y="8"/>
                </a:lnTo>
                <a:lnTo>
                  <a:pt x="26240" y="16"/>
                </a:lnTo>
                <a:lnTo>
                  <a:pt x="26317" y="24"/>
                </a:lnTo>
                <a:lnTo>
                  <a:pt x="26393" y="35"/>
                </a:lnTo>
                <a:lnTo>
                  <a:pt x="26469" y="48"/>
                </a:lnTo>
                <a:lnTo>
                  <a:pt x="26543" y="61"/>
                </a:lnTo>
                <a:lnTo>
                  <a:pt x="26618" y="78"/>
                </a:lnTo>
                <a:lnTo>
                  <a:pt x="26691" y="96"/>
                </a:lnTo>
                <a:lnTo>
                  <a:pt x="26764" y="116"/>
                </a:lnTo>
                <a:lnTo>
                  <a:pt x="26836" y="137"/>
                </a:lnTo>
                <a:lnTo>
                  <a:pt x="26908" y="160"/>
                </a:lnTo>
                <a:lnTo>
                  <a:pt x="26977" y="185"/>
                </a:lnTo>
                <a:lnTo>
                  <a:pt x="27047" y="211"/>
                </a:lnTo>
                <a:lnTo>
                  <a:pt x="27117" y="239"/>
                </a:lnTo>
                <a:lnTo>
                  <a:pt x="27185" y="270"/>
                </a:lnTo>
                <a:lnTo>
                  <a:pt x="27251" y="301"/>
                </a:lnTo>
                <a:lnTo>
                  <a:pt x="27318" y="334"/>
                </a:lnTo>
                <a:lnTo>
                  <a:pt x="27383" y="368"/>
                </a:lnTo>
                <a:lnTo>
                  <a:pt x="27448" y="404"/>
                </a:lnTo>
                <a:lnTo>
                  <a:pt x="27510" y="441"/>
                </a:lnTo>
                <a:lnTo>
                  <a:pt x="27573" y="481"/>
                </a:lnTo>
                <a:lnTo>
                  <a:pt x="27634" y="520"/>
                </a:lnTo>
                <a:lnTo>
                  <a:pt x="27695" y="563"/>
                </a:lnTo>
                <a:lnTo>
                  <a:pt x="27754" y="606"/>
                </a:lnTo>
                <a:lnTo>
                  <a:pt x="27812" y="650"/>
                </a:lnTo>
                <a:lnTo>
                  <a:pt x="27870" y="696"/>
                </a:lnTo>
                <a:lnTo>
                  <a:pt x="27926" y="744"/>
                </a:lnTo>
                <a:lnTo>
                  <a:pt x="27980" y="792"/>
                </a:lnTo>
                <a:lnTo>
                  <a:pt x="28034" y="842"/>
                </a:lnTo>
                <a:lnTo>
                  <a:pt x="28086" y="893"/>
                </a:lnTo>
                <a:lnTo>
                  <a:pt x="28137" y="946"/>
                </a:lnTo>
                <a:lnTo>
                  <a:pt x="28187" y="999"/>
                </a:lnTo>
                <a:lnTo>
                  <a:pt x="28236" y="1054"/>
                </a:lnTo>
                <a:lnTo>
                  <a:pt x="28283" y="1109"/>
                </a:lnTo>
                <a:lnTo>
                  <a:pt x="28330" y="1167"/>
                </a:lnTo>
                <a:lnTo>
                  <a:pt x="28373" y="1225"/>
                </a:lnTo>
                <a:lnTo>
                  <a:pt x="28417" y="1284"/>
                </a:lnTo>
                <a:lnTo>
                  <a:pt x="28459" y="1345"/>
                </a:lnTo>
                <a:lnTo>
                  <a:pt x="28499" y="1406"/>
                </a:lnTo>
                <a:lnTo>
                  <a:pt x="28538" y="1468"/>
                </a:lnTo>
                <a:lnTo>
                  <a:pt x="28575" y="1532"/>
                </a:lnTo>
                <a:lnTo>
                  <a:pt x="28612" y="1596"/>
                </a:lnTo>
                <a:lnTo>
                  <a:pt x="28646" y="1661"/>
                </a:lnTo>
                <a:lnTo>
                  <a:pt x="28680" y="1728"/>
                </a:lnTo>
                <a:lnTo>
                  <a:pt x="28711" y="1795"/>
                </a:lnTo>
                <a:lnTo>
                  <a:pt x="28740" y="1863"/>
                </a:lnTo>
                <a:lnTo>
                  <a:pt x="28768" y="1932"/>
                </a:lnTo>
                <a:lnTo>
                  <a:pt x="28795" y="2001"/>
                </a:lnTo>
                <a:lnTo>
                  <a:pt x="28820" y="2072"/>
                </a:lnTo>
                <a:lnTo>
                  <a:pt x="28843" y="2143"/>
                </a:lnTo>
                <a:lnTo>
                  <a:pt x="28865" y="2215"/>
                </a:lnTo>
                <a:lnTo>
                  <a:pt x="28884" y="2288"/>
                </a:lnTo>
                <a:lnTo>
                  <a:pt x="28902" y="2361"/>
                </a:lnTo>
                <a:lnTo>
                  <a:pt x="28918" y="2435"/>
                </a:lnTo>
                <a:lnTo>
                  <a:pt x="28933" y="2510"/>
                </a:lnTo>
                <a:lnTo>
                  <a:pt x="28945" y="2585"/>
                </a:lnTo>
                <a:lnTo>
                  <a:pt x="28955" y="2661"/>
                </a:lnTo>
                <a:lnTo>
                  <a:pt x="28965" y="2738"/>
                </a:lnTo>
                <a:lnTo>
                  <a:pt x="28971" y="2815"/>
                </a:lnTo>
                <a:lnTo>
                  <a:pt x="28976" y="2893"/>
                </a:lnTo>
                <a:lnTo>
                  <a:pt x="28979" y="2971"/>
                </a:lnTo>
                <a:lnTo>
                  <a:pt x="28980" y="3050"/>
                </a:lnTo>
                <a:lnTo>
                  <a:pt x="28980" y="5222"/>
                </a:lnTo>
                <a:lnTo>
                  <a:pt x="28979" y="5273"/>
                </a:lnTo>
                <a:lnTo>
                  <a:pt x="28978" y="5323"/>
                </a:lnTo>
                <a:lnTo>
                  <a:pt x="28974" y="5373"/>
                </a:lnTo>
                <a:lnTo>
                  <a:pt x="28969" y="5422"/>
                </a:lnTo>
                <a:lnTo>
                  <a:pt x="28965" y="5447"/>
                </a:lnTo>
                <a:lnTo>
                  <a:pt x="28961" y="5471"/>
                </a:lnTo>
                <a:lnTo>
                  <a:pt x="28955" y="5495"/>
                </a:lnTo>
                <a:lnTo>
                  <a:pt x="28950" y="5518"/>
                </a:lnTo>
                <a:lnTo>
                  <a:pt x="28943" y="5542"/>
                </a:lnTo>
                <a:lnTo>
                  <a:pt x="28936" y="5565"/>
                </a:lnTo>
                <a:lnTo>
                  <a:pt x="28927" y="5588"/>
                </a:lnTo>
                <a:lnTo>
                  <a:pt x="28918" y="5610"/>
                </a:lnTo>
                <a:lnTo>
                  <a:pt x="28825" y="5605"/>
                </a:lnTo>
                <a:lnTo>
                  <a:pt x="28733" y="5603"/>
                </a:lnTo>
                <a:lnTo>
                  <a:pt x="28640" y="5603"/>
                </a:lnTo>
                <a:lnTo>
                  <a:pt x="28548" y="5605"/>
                </a:lnTo>
                <a:lnTo>
                  <a:pt x="28456" y="5610"/>
                </a:lnTo>
                <a:lnTo>
                  <a:pt x="28364" y="5617"/>
                </a:lnTo>
                <a:lnTo>
                  <a:pt x="28274" y="5625"/>
                </a:lnTo>
                <a:lnTo>
                  <a:pt x="28183" y="5637"/>
                </a:lnTo>
                <a:lnTo>
                  <a:pt x="28092" y="5649"/>
                </a:lnTo>
                <a:lnTo>
                  <a:pt x="28003" y="5665"/>
                </a:lnTo>
                <a:lnTo>
                  <a:pt x="27913" y="5682"/>
                </a:lnTo>
                <a:lnTo>
                  <a:pt x="27825" y="5702"/>
                </a:lnTo>
                <a:lnTo>
                  <a:pt x="27737" y="5725"/>
                </a:lnTo>
                <a:lnTo>
                  <a:pt x="27650" y="5749"/>
                </a:lnTo>
                <a:lnTo>
                  <a:pt x="27564" y="5776"/>
                </a:lnTo>
                <a:lnTo>
                  <a:pt x="27478" y="5805"/>
                </a:lnTo>
                <a:lnTo>
                  <a:pt x="27437" y="5821"/>
                </a:lnTo>
                <a:lnTo>
                  <a:pt x="27394" y="5836"/>
                </a:lnTo>
                <a:lnTo>
                  <a:pt x="27352" y="5853"/>
                </a:lnTo>
                <a:lnTo>
                  <a:pt x="27311" y="5870"/>
                </a:lnTo>
                <a:lnTo>
                  <a:pt x="27269" y="5887"/>
                </a:lnTo>
                <a:lnTo>
                  <a:pt x="27228" y="5906"/>
                </a:lnTo>
                <a:lnTo>
                  <a:pt x="27187" y="5925"/>
                </a:lnTo>
                <a:lnTo>
                  <a:pt x="27147" y="5945"/>
                </a:lnTo>
                <a:lnTo>
                  <a:pt x="27107" y="5964"/>
                </a:lnTo>
                <a:lnTo>
                  <a:pt x="27066" y="5985"/>
                </a:lnTo>
                <a:lnTo>
                  <a:pt x="27026" y="6007"/>
                </a:lnTo>
                <a:lnTo>
                  <a:pt x="26988" y="6029"/>
                </a:lnTo>
                <a:lnTo>
                  <a:pt x="26948" y="6051"/>
                </a:lnTo>
                <a:lnTo>
                  <a:pt x="26910" y="6075"/>
                </a:lnTo>
                <a:lnTo>
                  <a:pt x="26871" y="6098"/>
                </a:lnTo>
                <a:lnTo>
                  <a:pt x="26833" y="6123"/>
                </a:lnTo>
                <a:lnTo>
                  <a:pt x="26795" y="6148"/>
                </a:lnTo>
                <a:lnTo>
                  <a:pt x="26758" y="6173"/>
                </a:lnTo>
                <a:lnTo>
                  <a:pt x="26721" y="6199"/>
                </a:lnTo>
                <a:lnTo>
                  <a:pt x="26684" y="6226"/>
                </a:lnTo>
                <a:lnTo>
                  <a:pt x="26648" y="6253"/>
                </a:lnTo>
                <a:lnTo>
                  <a:pt x="26612" y="6281"/>
                </a:lnTo>
                <a:lnTo>
                  <a:pt x="26577" y="6309"/>
                </a:lnTo>
                <a:lnTo>
                  <a:pt x="26541" y="6338"/>
                </a:lnTo>
                <a:lnTo>
                  <a:pt x="26507" y="6368"/>
                </a:lnTo>
                <a:lnTo>
                  <a:pt x="26473" y="6398"/>
                </a:lnTo>
                <a:lnTo>
                  <a:pt x="26438" y="6430"/>
                </a:lnTo>
                <a:lnTo>
                  <a:pt x="26405" y="6462"/>
                </a:lnTo>
                <a:lnTo>
                  <a:pt x="26372" y="6494"/>
                </a:lnTo>
                <a:lnTo>
                  <a:pt x="26339" y="6526"/>
                </a:lnTo>
                <a:lnTo>
                  <a:pt x="26307" y="6560"/>
                </a:lnTo>
                <a:lnTo>
                  <a:pt x="26275" y="6594"/>
                </a:lnTo>
                <a:lnTo>
                  <a:pt x="26232" y="6643"/>
                </a:lnTo>
                <a:lnTo>
                  <a:pt x="26191" y="6694"/>
                </a:lnTo>
                <a:lnTo>
                  <a:pt x="26152" y="6744"/>
                </a:lnTo>
                <a:lnTo>
                  <a:pt x="26113" y="6796"/>
                </a:lnTo>
                <a:lnTo>
                  <a:pt x="26076" y="6848"/>
                </a:lnTo>
                <a:lnTo>
                  <a:pt x="26041" y="6901"/>
                </a:lnTo>
                <a:lnTo>
                  <a:pt x="26006" y="6954"/>
                </a:lnTo>
                <a:lnTo>
                  <a:pt x="25973" y="7008"/>
                </a:lnTo>
                <a:lnTo>
                  <a:pt x="25942" y="7063"/>
                </a:lnTo>
                <a:lnTo>
                  <a:pt x="25911" y="7119"/>
                </a:lnTo>
                <a:lnTo>
                  <a:pt x="25882" y="7174"/>
                </a:lnTo>
                <a:lnTo>
                  <a:pt x="25855" y="7231"/>
                </a:lnTo>
                <a:lnTo>
                  <a:pt x="25829" y="7287"/>
                </a:lnTo>
                <a:lnTo>
                  <a:pt x="25804" y="7344"/>
                </a:lnTo>
                <a:lnTo>
                  <a:pt x="25780" y="7403"/>
                </a:lnTo>
                <a:lnTo>
                  <a:pt x="25758" y="7461"/>
                </a:lnTo>
                <a:lnTo>
                  <a:pt x="25738" y="7519"/>
                </a:lnTo>
                <a:lnTo>
                  <a:pt x="25719" y="7578"/>
                </a:lnTo>
                <a:lnTo>
                  <a:pt x="25701" y="7637"/>
                </a:lnTo>
                <a:lnTo>
                  <a:pt x="25684" y="7697"/>
                </a:lnTo>
                <a:lnTo>
                  <a:pt x="25669" y="7757"/>
                </a:lnTo>
                <a:lnTo>
                  <a:pt x="25655" y="7817"/>
                </a:lnTo>
                <a:lnTo>
                  <a:pt x="25643" y="7877"/>
                </a:lnTo>
                <a:lnTo>
                  <a:pt x="25631" y="7938"/>
                </a:lnTo>
                <a:lnTo>
                  <a:pt x="25622" y="7998"/>
                </a:lnTo>
                <a:lnTo>
                  <a:pt x="25614" y="8058"/>
                </a:lnTo>
                <a:lnTo>
                  <a:pt x="25606" y="8120"/>
                </a:lnTo>
                <a:lnTo>
                  <a:pt x="25601" y="8180"/>
                </a:lnTo>
                <a:lnTo>
                  <a:pt x="25597" y="8242"/>
                </a:lnTo>
                <a:lnTo>
                  <a:pt x="25595" y="8303"/>
                </a:lnTo>
                <a:lnTo>
                  <a:pt x="25593" y="8363"/>
                </a:lnTo>
                <a:lnTo>
                  <a:pt x="25593" y="8425"/>
                </a:lnTo>
                <a:lnTo>
                  <a:pt x="25595" y="8486"/>
                </a:lnTo>
                <a:lnTo>
                  <a:pt x="25597" y="8547"/>
                </a:lnTo>
                <a:lnTo>
                  <a:pt x="25601" y="8608"/>
                </a:lnTo>
                <a:lnTo>
                  <a:pt x="25607" y="8668"/>
                </a:lnTo>
                <a:lnTo>
                  <a:pt x="25614" y="8729"/>
                </a:lnTo>
                <a:lnTo>
                  <a:pt x="25622" y="8789"/>
                </a:lnTo>
                <a:lnTo>
                  <a:pt x="25632" y="8849"/>
                </a:lnTo>
                <a:lnTo>
                  <a:pt x="25644" y="8910"/>
                </a:lnTo>
                <a:lnTo>
                  <a:pt x="25656" y="8969"/>
                </a:lnTo>
                <a:lnTo>
                  <a:pt x="25670" y="9028"/>
                </a:lnTo>
                <a:lnTo>
                  <a:pt x="25686" y="9088"/>
                </a:lnTo>
                <a:lnTo>
                  <a:pt x="25702" y="9146"/>
                </a:lnTo>
                <a:lnTo>
                  <a:pt x="25721" y="9204"/>
                </a:lnTo>
                <a:lnTo>
                  <a:pt x="25740" y="9263"/>
                </a:lnTo>
                <a:lnTo>
                  <a:pt x="25762" y="9320"/>
                </a:lnTo>
                <a:lnTo>
                  <a:pt x="25783" y="9377"/>
                </a:lnTo>
                <a:lnTo>
                  <a:pt x="25807" y="9434"/>
                </a:lnTo>
                <a:lnTo>
                  <a:pt x="25832" y="9490"/>
                </a:lnTo>
                <a:lnTo>
                  <a:pt x="25859" y="9546"/>
                </a:lnTo>
                <a:lnTo>
                  <a:pt x="25888" y="9601"/>
                </a:lnTo>
                <a:lnTo>
                  <a:pt x="25917" y="9655"/>
                </a:lnTo>
                <a:lnTo>
                  <a:pt x="25948" y="9709"/>
                </a:lnTo>
                <a:lnTo>
                  <a:pt x="25980" y="9762"/>
                </a:lnTo>
                <a:lnTo>
                  <a:pt x="26015" y="9815"/>
                </a:lnTo>
                <a:lnTo>
                  <a:pt x="26050" y="9867"/>
                </a:lnTo>
                <a:lnTo>
                  <a:pt x="26086" y="9918"/>
                </a:lnTo>
                <a:lnTo>
                  <a:pt x="26124" y="9969"/>
                </a:lnTo>
                <a:lnTo>
                  <a:pt x="26163" y="10018"/>
                </a:lnTo>
                <a:lnTo>
                  <a:pt x="26205" y="10067"/>
                </a:lnTo>
                <a:lnTo>
                  <a:pt x="26247" y="10116"/>
                </a:lnTo>
                <a:lnTo>
                  <a:pt x="26290" y="10163"/>
                </a:lnTo>
                <a:lnTo>
                  <a:pt x="26336" y="10210"/>
                </a:lnTo>
                <a:lnTo>
                  <a:pt x="26383" y="10254"/>
                </a:lnTo>
                <a:lnTo>
                  <a:pt x="26430" y="10298"/>
                </a:lnTo>
                <a:lnTo>
                  <a:pt x="26479" y="10340"/>
                </a:lnTo>
                <a:lnTo>
                  <a:pt x="26528" y="10380"/>
                </a:lnTo>
                <a:lnTo>
                  <a:pt x="26579" y="10419"/>
                </a:lnTo>
                <a:lnTo>
                  <a:pt x="26630" y="10456"/>
                </a:lnTo>
                <a:lnTo>
                  <a:pt x="26682" y="10492"/>
                </a:lnTo>
                <a:lnTo>
                  <a:pt x="26735" y="10525"/>
                </a:lnTo>
                <a:lnTo>
                  <a:pt x="26788" y="10557"/>
                </a:lnTo>
                <a:lnTo>
                  <a:pt x="26843" y="10588"/>
                </a:lnTo>
                <a:lnTo>
                  <a:pt x="26897" y="10618"/>
                </a:lnTo>
                <a:lnTo>
                  <a:pt x="26954" y="10645"/>
                </a:lnTo>
                <a:lnTo>
                  <a:pt x="27010" y="10671"/>
                </a:lnTo>
                <a:lnTo>
                  <a:pt x="27067" y="10695"/>
                </a:lnTo>
                <a:lnTo>
                  <a:pt x="27124" y="10718"/>
                </a:lnTo>
                <a:lnTo>
                  <a:pt x="27182" y="10738"/>
                </a:lnTo>
                <a:lnTo>
                  <a:pt x="27240" y="10758"/>
                </a:lnTo>
                <a:lnTo>
                  <a:pt x="27298" y="10776"/>
                </a:lnTo>
                <a:lnTo>
                  <a:pt x="27357" y="10792"/>
                </a:lnTo>
                <a:lnTo>
                  <a:pt x="27417" y="10807"/>
                </a:lnTo>
                <a:lnTo>
                  <a:pt x="27476" y="10821"/>
                </a:lnTo>
                <a:lnTo>
                  <a:pt x="27535" y="10832"/>
                </a:lnTo>
                <a:lnTo>
                  <a:pt x="27596" y="10841"/>
                </a:lnTo>
                <a:lnTo>
                  <a:pt x="27655" y="10850"/>
                </a:lnTo>
                <a:lnTo>
                  <a:pt x="27716" y="10857"/>
                </a:lnTo>
                <a:lnTo>
                  <a:pt x="27776" y="10862"/>
                </a:lnTo>
                <a:lnTo>
                  <a:pt x="27836" y="10865"/>
                </a:lnTo>
                <a:lnTo>
                  <a:pt x="27897" y="10867"/>
                </a:lnTo>
                <a:lnTo>
                  <a:pt x="27956" y="10868"/>
                </a:lnTo>
                <a:lnTo>
                  <a:pt x="28016" y="10867"/>
                </a:lnTo>
                <a:lnTo>
                  <a:pt x="28077" y="10864"/>
                </a:lnTo>
                <a:lnTo>
                  <a:pt x="28136" y="10860"/>
                </a:lnTo>
                <a:lnTo>
                  <a:pt x="28195" y="10854"/>
                </a:lnTo>
                <a:lnTo>
                  <a:pt x="28255" y="10847"/>
                </a:lnTo>
                <a:lnTo>
                  <a:pt x="28314" y="10838"/>
                </a:lnTo>
                <a:lnTo>
                  <a:pt x="28372" y="10828"/>
                </a:lnTo>
                <a:lnTo>
                  <a:pt x="28431" y="10815"/>
                </a:lnTo>
                <a:lnTo>
                  <a:pt x="28488" y="10802"/>
                </a:lnTo>
                <a:lnTo>
                  <a:pt x="28545" y="10786"/>
                </a:lnTo>
                <a:lnTo>
                  <a:pt x="28603" y="10770"/>
                </a:lnTo>
                <a:lnTo>
                  <a:pt x="28659" y="10752"/>
                </a:lnTo>
                <a:lnTo>
                  <a:pt x="28714" y="10732"/>
                </a:lnTo>
                <a:lnTo>
                  <a:pt x="28769" y="10710"/>
                </a:lnTo>
                <a:lnTo>
                  <a:pt x="28823" y="10687"/>
                </a:lnTo>
                <a:lnTo>
                  <a:pt x="28877" y="10662"/>
                </a:lnTo>
                <a:lnTo>
                  <a:pt x="28930" y="10636"/>
                </a:lnTo>
                <a:lnTo>
                  <a:pt x="28983" y="10609"/>
                </a:lnTo>
                <a:lnTo>
                  <a:pt x="29034" y="10580"/>
                </a:lnTo>
                <a:lnTo>
                  <a:pt x="29083" y="10549"/>
                </a:lnTo>
                <a:lnTo>
                  <a:pt x="29133" y="10517"/>
                </a:lnTo>
                <a:lnTo>
                  <a:pt x="29181" y="10482"/>
                </a:lnTo>
                <a:lnTo>
                  <a:pt x="29229" y="10447"/>
                </a:lnTo>
                <a:lnTo>
                  <a:pt x="29276" y="10411"/>
                </a:lnTo>
                <a:lnTo>
                  <a:pt x="29321" y="10372"/>
                </a:lnTo>
                <a:lnTo>
                  <a:pt x="29366" y="10332"/>
                </a:lnTo>
                <a:lnTo>
                  <a:pt x="29408" y="10291"/>
                </a:lnTo>
                <a:lnTo>
                  <a:pt x="29450" y="10247"/>
                </a:lnTo>
                <a:lnTo>
                  <a:pt x="29491" y="10202"/>
                </a:lnTo>
                <a:lnTo>
                  <a:pt x="29530" y="10157"/>
                </a:lnTo>
                <a:lnTo>
                  <a:pt x="29569" y="10109"/>
                </a:lnTo>
                <a:lnTo>
                  <a:pt x="29605" y="10060"/>
                </a:lnTo>
                <a:lnTo>
                  <a:pt x="29640" y="10009"/>
                </a:lnTo>
                <a:lnTo>
                  <a:pt x="29674" y="9957"/>
                </a:lnTo>
                <a:lnTo>
                  <a:pt x="29707" y="9903"/>
                </a:lnTo>
                <a:lnTo>
                  <a:pt x="29727" y="9868"/>
                </a:lnTo>
                <a:lnTo>
                  <a:pt x="29746" y="9833"/>
                </a:lnTo>
                <a:lnTo>
                  <a:pt x="29764" y="9798"/>
                </a:lnTo>
                <a:lnTo>
                  <a:pt x="29783" y="9761"/>
                </a:lnTo>
                <a:lnTo>
                  <a:pt x="29800" y="9726"/>
                </a:lnTo>
                <a:lnTo>
                  <a:pt x="29817" y="9688"/>
                </a:lnTo>
                <a:lnTo>
                  <a:pt x="29833" y="9652"/>
                </a:lnTo>
                <a:lnTo>
                  <a:pt x="29850" y="9614"/>
                </a:lnTo>
                <a:lnTo>
                  <a:pt x="29864" y="9577"/>
                </a:lnTo>
                <a:lnTo>
                  <a:pt x="29879" y="9538"/>
                </a:lnTo>
                <a:lnTo>
                  <a:pt x="29893" y="9501"/>
                </a:lnTo>
                <a:lnTo>
                  <a:pt x="29906" y="9462"/>
                </a:lnTo>
                <a:lnTo>
                  <a:pt x="29918" y="9424"/>
                </a:lnTo>
                <a:lnTo>
                  <a:pt x="29931" y="9384"/>
                </a:lnTo>
                <a:lnTo>
                  <a:pt x="29942" y="9346"/>
                </a:lnTo>
                <a:lnTo>
                  <a:pt x="29953" y="9306"/>
                </a:lnTo>
                <a:lnTo>
                  <a:pt x="29962" y="9267"/>
                </a:lnTo>
                <a:lnTo>
                  <a:pt x="29971" y="9227"/>
                </a:lnTo>
                <a:lnTo>
                  <a:pt x="29980" y="9188"/>
                </a:lnTo>
                <a:lnTo>
                  <a:pt x="29988" y="9147"/>
                </a:lnTo>
                <a:lnTo>
                  <a:pt x="29994" y="9108"/>
                </a:lnTo>
                <a:lnTo>
                  <a:pt x="30001" y="9068"/>
                </a:lnTo>
                <a:lnTo>
                  <a:pt x="30006" y="9027"/>
                </a:lnTo>
                <a:lnTo>
                  <a:pt x="30011" y="8988"/>
                </a:lnTo>
                <a:lnTo>
                  <a:pt x="30015" y="8947"/>
                </a:lnTo>
                <a:lnTo>
                  <a:pt x="30018" y="8908"/>
                </a:lnTo>
                <a:lnTo>
                  <a:pt x="30020" y="8867"/>
                </a:lnTo>
                <a:lnTo>
                  <a:pt x="30021" y="8827"/>
                </a:lnTo>
                <a:lnTo>
                  <a:pt x="30023" y="8787"/>
                </a:lnTo>
                <a:lnTo>
                  <a:pt x="30023" y="8747"/>
                </a:lnTo>
                <a:lnTo>
                  <a:pt x="30021" y="8707"/>
                </a:lnTo>
                <a:lnTo>
                  <a:pt x="30019" y="8667"/>
                </a:lnTo>
                <a:lnTo>
                  <a:pt x="30017" y="8628"/>
                </a:lnTo>
                <a:lnTo>
                  <a:pt x="30013" y="8588"/>
                </a:lnTo>
                <a:lnTo>
                  <a:pt x="30009" y="8549"/>
                </a:lnTo>
                <a:lnTo>
                  <a:pt x="30004" y="8509"/>
                </a:lnTo>
                <a:lnTo>
                  <a:pt x="29998" y="8471"/>
                </a:lnTo>
                <a:lnTo>
                  <a:pt x="29990" y="8432"/>
                </a:lnTo>
                <a:lnTo>
                  <a:pt x="29982" y="8394"/>
                </a:lnTo>
                <a:lnTo>
                  <a:pt x="29974" y="8355"/>
                </a:lnTo>
                <a:lnTo>
                  <a:pt x="29963" y="8317"/>
                </a:lnTo>
                <a:lnTo>
                  <a:pt x="29953" y="8279"/>
                </a:lnTo>
                <a:lnTo>
                  <a:pt x="29941" y="8242"/>
                </a:lnTo>
                <a:lnTo>
                  <a:pt x="29928" y="8204"/>
                </a:lnTo>
                <a:lnTo>
                  <a:pt x="29914" y="8168"/>
                </a:lnTo>
                <a:lnTo>
                  <a:pt x="29900" y="8130"/>
                </a:lnTo>
                <a:lnTo>
                  <a:pt x="29884" y="8095"/>
                </a:lnTo>
                <a:lnTo>
                  <a:pt x="29867" y="8058"/>
                </a:lnTo>
                <a:lnTo>
                  <a:pt x="29850" y="8023"/>
                </a:lnTo>
                <a:lnTo>
                  <a:pt x="29831" y="7989"/>
                </a:lnTo>
                <a:lnTo>
                  <a:pt x="29811" y="7954"/>
                </a:lnTo>
                <a:lnTo>
                  <a:pt x="29790" y="7920"/>
                </a:lnTo>
                <a:lnTo>
                  <a:pt x="29767" y="7887"/>
                </a:lnTo>
                <a:lnTo>
                  <a:pt x="29745" y="7853"/>
                </a:lnTo>
                <a:lnTo>
                  <a:pt x="29721" y="7821"/>
                </a:lnTo>
                <a:lnTo>
                  <a:pt x="29696" y="7789"/>
                </a:lnTo>
                <a:lnTo>
                  <a:pt x="29670" y="7758"/>
                </a:lnTo>
                <a:lnTo>
                  <a:pt x="29643" y="7726"/>
                </a:lnTo>
                <a:lnTo>
                  <a:pt x="29613" y="7696"/>
                </a:lnTo>
                <a:lnTo>
                  <a:pt x="29584" y="7666"/>
                </a:lnTo>
                <a:lnTo>
                  <a:pt x="29553" y="7637"/>
                </a:lnTo>
                <a:lnTo>
                  <a:pt x="29522" y="7609"/>
                </a:lnTo>
                <a:lnTo>
                  <a:pt x="29488" y="7581"/>
                </a:lnTo>
                <a:lnTo>
                  <a:pt x="29454" y="7554"/>
                </a:lnTo>
                <a:lnTo>
                  <a:pt x="29417" y="7517"/>
                </a:lnTo>
                <a:lnTo>
                  <a:pt x="29384" y="7487"/>
                </a:lnTo>
                <a:lnTo>
                  <a:pt x="29355" y="7461"/>
                </a:lnTo>
                <a:lnTo>
                  <a:pt x="29331" y="7439"/>
                </a:lnTo>
                <a:lnTo>
                  <a:pt x="29297" y="7412"/>
                </a:lnTo>
                <a:lnTo>
                  <a:pt x="29285" y="7403"/>
                </a:lnTo>
                <a:close/>
              </a:path>
            </a:pathLst>
          </a:custGeom>
          <a:solidFill>
            <a:srgbClr val="47BAB8"/>
          </a:solidFill>
          <a:ln w="38100">
            <a:solidFill>
              <a:schemeClr val="bg1"/>
            </a:solidFill>
          </a:ln>
          <a:effectLst>
            <a:outerShdw blurRad="57150" dist="19050" dir="5400000" algn="ctr" rotWithShape="0">
              <a:srgbClr val="000000">
                <a:alpha val="63000"/>
              </a:srgbClr>
            </a:outerShdw>
          </a:effectLst>
        </p:spPr>
        <p:txBody>
          <a:bodyPr rIns="378000" anchor="ctr">
            <a:normAutofit/>
          </a:bodyPr>
          <a:lstStyle/>
          <a:p>
            <a:pPr algn="ctr" defTabSz="1371600">
              <a:defRPr/>
            </a:pPr>
            <a:r>
              <a:rPr lang="en-US" altLang="zh-CN" sz="3000" kern="0">
                <a:solidFill>
                  <a:srgbClr val="FFFFFF"/>
                </a:solidFill>
                <a:latin typeface="#9Slide03 AllRoundGothic" panose="020B0703020202020104" pitchFamily="34" charset="0"/>
                <a:ea typeface="微软雅黑"/>
                <a:cs typeface="+mn-ea"/>
                <a:sym typeface="+mn-lt"/>
              </a:rPr>
              <a:t>Câu 24</a:t>
            </a:r>
            <a:endParaRPr lang="zh-CN" altLang="en-US" sz="3000" kern="0" dirty="0">
              <a:solidFill>
                <a:srgbClr val="FFFFFF"/>
              </a:solidFill>
              <a:latin typeface="#9Slide03 AllRoundGothic" panose="020B0703020202020104" pitchFamily="34" charset="0"/>
              <a:ea typeface="微软雅黑"/>
              <a:cs typeface="+mn-ea"/>
              <a:sym typeface="+mn-lt"/>
            </a:endParaRPr>
          </a:p>
        </p:txBody>
      </p:sp>
      <p:sp>
        <p:nvSpPr>
          <p:cNvPr id="10" name="MH_Text_1" descr="n23 Fb Tran Manh Tung">
            <a:extLst>
              <a:ext uri="{FF2B5EF4-FFF2-40B4-BE49-F238E27FC236}">
                <a16:creationId xmlns:a16="http://schemas.microsoft.com/office/drawing/2014/main" id="{D2736301-29F1-4374-397E-F866BCBA502C}"/>
              </a:ext>
            </a:extLst>
          </p:cNvPr>
          <p:cNvSpPr txBox="1">
            <a:spLocks noChangeArrowheads="1"/>
          </p:cNvSpPr>
          <p:nvPr>
            <p:custDataLst>
              <p:tags r:id="rId3"/>
            </p:custDataLst>
          </p:nvPr>
        </p:nvSpPr>
        <p:spPr bwMode="auto">
          <a:xfrm>
            <a:off x="3474720" y="2230244"/>
            <a:ext cx="14432280" cy="932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lvl="0" algn="just"/>
            <a:r>
              <a:rPr lang="en-US" sz="2800"/>
              <a:t>+ Chip điện tử là gì?</a:t>
            </a:r>
          </a:p>
          <a:p>
            <a:pPr lvl="0" algn="just"/>
            <a:r>
              <a:rPr lang="en-US" sz="2800"/>
              <a:t>+ Yêu cầu đặt ra cho lĩnh vực vật lí bán dẫn khi nhu cầu về các thiết bị điện tử ngày càng tăng cao?</a:t>
            </a:r>
          </a:p>
        </p:txBody>
      </p:sp>
      <p:sp>
        <p:nvSpPr>
          <p:cNvPr id="2" name="MH_Other_3" descr="n23 Fb Tran Manh Tung">
            <a:extLst>
              <a:ext uri="{FF2B5EF4-FFF2-40B4-BE49-F238E27FC236}">
                <a16:creationId xmlns:a16="http://schemas.microsoft.com/office/drawing/2014/main" id="{0115ED11-7819-2823-6D9B-D545440F49A3}"/>
              </a:ext>
            </a:extLst>
          </p:cNvPr>
          <p:cNvSpPr>
            <a:spLocks noChangeArrowheads="1"/>
          </p:cNvSpPr>
          <p:nvPr>
            <p:custDataLst>
              <p:tags r:id="rId4"/>
            </p:custDataLst>
          </p:nvPr>
        </p:nvSpPr>
        <p:spPr bwMode="auto">
          <a:xfrm rot="1805303" flipH="1">
            <a:off x="1419035" y="687824"/>
            <a:ext cx="1172424" cy="1010529"/>
          </a:xfrm>
          <a:prstGeom prst="triangle">
            <a:avLst>
              <a:gd name="adj" fmla="val 50000"/>
            </a:avLst>
          </a:prstGeom>
          <a:solidFill>
            <a:srgbClr val="EC7070">
              <a:lumMod val="40000"/>
              <a:lumOff val="60000"/>
            </a:srgbClr>
          </a:solidFill>
          <a:ln>
            <a:noFill/>
          </a:ln>
        </p:spPr>
        <p:txBody>
          <a:bodyPr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just" defTabSz="1371600">
              <a:lnSpc>
                <a:spcPct val="130000"/>
              </a:lnSpc>
              <a:defRPr/>
            </a:pPr>
            <a:endParaRPr lang="zh-CN" altLang="en-US" sz="2700" kern="0">
              <a:solidFill>
                <a:srgbClr val="FFFFFF"/>
              </a:solidFill>
              <a:latin typeface="微软雅黑"/>
              <a:ea typeface="微软雅黑"/>
              <a:cs typeface="+mn-ea"/>
              <a:sym typeface="+mn-lt"/>
            </a:endParaRPr>
          </a:p>
        </p:txBody>
      </p:sp>
      <p:sp>
        <p:nvSpPr>
          <p:cNvPr id="18" name="MH_Other_4" descr="n23 Fb Tran Manh Tung">
            <a:extLst>
              <a:ext uri="{FF2B5EF4-FFF2-40B4-BE49-F238E27FC236}">
                <a16:creationId xmlns:a16="http://schemas.microsoft.com/office/drawing/2014/main" id="{3ACF9FC2-E44A-8C7B-293D-3EFA9073F4DD}"/>
              </a:ext>
            </a:extLst>
          </p:cNvPr>
          <p:cNvSpPr>
            <a:spLocks/>
          </p:cNvSpPr>
          <p:nvPr>
            <p:custDataLst>
              <p:tags r:id="rId5"/>
            </p:custDataLst>
          </p:nvPr>
        </p:nvSpPr>
        <p:spPr bwMode="auto">
          <a:xfrm>
            <a:off x="494675" y="168198"/>
            <a:ext cx="1558880" cy="1793886"/>
          </a:xfrm>
          <a:custGeom>
            <a:avLst/>
            <a:gdLst>
              <a:gd name="T0" fmla="*/ 666 w 1030516"/>
              <a:gd name="T1" fmla="*/ 0 h 1186577"/>
              <a:gd name="T2" fmla="*/ 947884 w 1030516"/>
              <a:gd name="T3" fmla="*/ 542219 h 1186577"/>
              <a:gd name="T4" fmla="*/ 0 w 1030516"/>
              <a:gd name="T5" fmla="*/ 1091432 h 1186577"/>
              <a:gd name="T6" fmla="*/ 0 60000 65536"/>
              <a:gd name="T7" fmla="*/ 0 60000 65536"/>
              <a:gd name="T8" fmla="*/ 0 60000 65536"/>
              <a:gd name="T9" fmla="*/ 0 w 1030516"/>
              <a:gd name="T10" fmla="*/ 0 h 1186577"/>
              <a:gd name="T11" fmla="*/ 1030516 w 1030516"/>
              <a:gd name="T12" fmla="*/ 1186577 h 1186577"/>
            </a:gdLst>
            <a:ahLst/>
            <a:cxnLst>
              <a:cxn ang="T6">
                <a:pos x="T0" y="T1"/>
              </a:cxn>
              <a:cxn ang="T7">
                <a:pos x="T2" y="T3"/>
              </a:cxn>
              <a:cxn ang="T8">
                <a:pos x="T4" y="T5"/>
              </a:cxn>
            </a:cxnLst>
            <a:rect l="T9" t="T10" r="T11" b="T12"/>
            <a:pathLst>
              <a:path w="1030516" h="1186577">
                <a:moveTo>
                  <a:pt x="724" y="0"/>
                </a:moveTo>
                <a:lnTo>
                  <a:pt x="1030516" y="589487"/>
                </a:lnTo>
                <a:lnTo>
                  <a:pt x="0" y="1186577"/>
                </a:lnTo>
                <a:lnTo>
                  <a:pt x="724" y="0"/>
                </a:lnTo>
                <a:close/>
              </a:path>
            </a:pathLst>
          </a:custGeom>
          <a:solidFill>
            <a:srgbClr val="C1272D"/>
          </a:solidFill>
          <a:ln w="19050">
            <a:noFill/>
            <a:miter lim="800000"/>
            <a:headEnd/>
            <a:tailEnd/>
          </a:ln>
        </p:spPr>
        <p:txBody>
          <a:bodyPr rIns="648000"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ctr" defTabSz="1371600">
              <a:defRPr/>
            </a:pPr>
            <a:r>
              <a:rPr lang="en-US" altLang="zh-CN" sz="4200" kern="0">
                <a:solidFill>
                  <a:srgbClr val="FFFFFF"/>
                </a:solidFill>
                <a:latin typeface="微软雅黑"/>
                <a:ea typeface="微软雅黑"/>
                <a:cs typeface="+mn-ea"/>
                <a:sym typeface="+mn-lt"/>
              </a:rPr>
              <a:t>III</a:t>
            </a:r>
            <a:endParaRPr lang="zh-CN" altLang="en-US" sz="4200" kern="0" dirty="0">
              <a:solidFill>
                <a:srgbClr val="FFFFFF"/>
              </a:solidFill>
              <a:latin typeface="微软雅黑"/>
              <a:ea typeface="微软雅黑"/>
              <a:cs typeface="+mn-ea"/>
              <a:sym typeface="+mn-lt"/>
            </a:endParaRPr>
          </a:p>
        </p:txBody>
      </p:sp>
      <p:pic>
        <p:nvPicPr>
          <p:cNvPr id="4" name="图片 6" descr="n23 Fb Tran Manh Tung">
            <a:extLst>
              <a:ext uri="{FF2B5EF4-FFF2-40B4-BE49-F238E27FC236}">
                <a16:creationId xmlns:a16="http://schemas.microsoft.com/office/drawing/2014/main" id="{DF8B89B3-D25D-8B39-B547-F39C615C3E54}"/>
              </a:ext>
            </a:extLst>
          </p:cNvPr>
          <p:cNvPicPr>
            <a:picLocks noChangeAspect="1"/>
          </p:cNvPicPr>
          <p:nvPr/>
        </p:nvPicPr>
        <p:blipFill>
          <a:blip r:embed="rId9"/>
          <a:stretch>
            <a:fillRect/>
          </a:stretch>
        </p:blipFill>
        <p:spPr>
          <a:xfrm>
            <a:off x="573470" y="3086100"/>
            <a:ext cx="1640706" cy="2116983"/>
          </a:xfrm>
          <a:prstGeom prst="rect">
            <a:avLst/>
          </a:prstGeom>
        </p:spPr>
      </p:pic>
      <p:sp>
        <p:nvSpPr>
          <p:cNvPr id="17" name="TextBox 16" descr="n23 Fb Tran Manh Tung">
            <a:extLst>
              <a:ext uri="{FF2B5EF4-FFF2-40B4-BE49-F238E27FC236}">
                <a16:creationId xmlns:a16="http://schemas.microsoft.com/office/drawing/2014/main" id="{C40FFB6D-07E4-70C0-4987-C165D45BB8D3}"/>
              </a:ext>
            </a:extLst>
          </p:cNvPr>
          <p:cNvSpPr txBox="1"/>
          <p:nvPr/>
        </p:nvSpPr>
        <p:spPr>
          <a:xfrm>
            <a:off x="2437583" y="3495591"/>
            <a:ext cx="7279887" cy="2540824"/>
          </a:xfrm>
          <a:prstGeom prst="rect">
            <a:avLst/>
          </a:prstGeom>
          <a:noFill/>
        </p:spPr>
        <p:txBody>
          <a:bodyPr wrap="square">
            <a:spAutoFit/>
          </a:bodyPr>
          <a:lstStyle/>
          <a:p>
            <a:pPr algn="just">
              <a:lnSpc>
                <a:spcPct val="115000"/>
              </a:lnSpc>
            </a:pPr>
            <a:r>
              <a:rPr lang="en-US" sz="2800" b="1">
                <a:effectLst/>
                <a:latin typeface="Calibri" panose="020F0502020204030204" pitchFamily="34" charset="0"/>
                <a:ea typeface="Times New Roman" panose="02020603050405020304" pitchFamily="18" charset="0"/>
                <a:cs typeface="Calibri" panose="020F0502020204030204" pitchFamily="34" charset="0"/>
              </a:rPr>
              <a:t>Chip điện tử </a:t>
            </a:r>
            <a:r>
              <a:rPr lang="en-US" sz="2800">
                <a:effectLst/>
                <a:latin typeface="Calibri" panose="020F0502020204030204" pitchFamily="34" charset="0"/>
                <a:ea typeface="Times New Roman" panose="02020603050405020304" pitchFamily="18" charset="0"/>
                <a:cs typeface="Calibri" panose="020F0502020204030204" pitchFamily="34" charset="0"/>
              </a:rPr>
              <a:t>là tập các mạch điện chứa linh kiện bán dẫn, điện trở.. kết nối với nhau, để thưc hiện chức năng xác định, như trung tâm truyền thông và điều khiển. quyết định sức mạnh của hệ thống thiết bị điện tử.</a:t>
            </a:r>
          </a:p>
        </p:txBody>
      </p:sp>
      <p:sp>
        <p:nvSpPr>
          <p:cNvPr id="21" name="TextBox 20" descr="n23 Fb Tran Manh Tung">
            <a:extLst>
              <a:ext uri="{FF2B5EF4-FFF2-40B4-BE49-F238E27FC236}">
                <a16:creationId xmlns:a16="http://schemas.microsoft.com/office/drawing/2014/main" id="{AAD1E160-3CAA-8D8E-031A-AD450B7D643A}"/>
              </a:ext>
            </a:extLst>
          </p:cNvPr>
          <p:cNvSpPr txBox="1"/>
          <p:nvPr/>
        </p:nvSpPr>
        <p:spPr>
          <a:xfrm>
            <a:off x="573470" y="6488876"/>
            <a:ext cx="9144000" cy="3531864"/>
          </a:xfrm>
          <a:prstGeom prst="rect">
            <a:avLst/>
          </a:prstGeom>
          <a:noFill/>
        </p:spPr>
        <p:txBody>
          <a:bodyPr wrap="square">
            <a:spAutoFit/>
          </a:bodyPr>
          <a:lstStyle/>
          <a:p>
            <a:pPr lvl="0" algn="just">
              <a:lnSpc>
                <a:spcPct val="115000"/>
              </a:lnSpc>
            </a:pPr>
            <a:r>
              <a:rPr lang="en-US" sz="2800" b="1">
                <a:effectLst/>
                <a:latin typeface="Calibri" panose="020F0502020204030204" pitchFamily="34" charset="0"/>
                <a:ea typeface="Times New Roman" panose="02020603050405020304" pitchFamily="18" charset="0"/>
                <a:cs typeface="Calibri" panose="020F0502020204030204" pitchFamily="34" charset="0"/>
              </a:rPr>
              <a:t>Yêu cầu đặt ra cho lĩnh vực vật lí bán dẫn khi nhu cầu về các thiết bị điện tử ngày càng tăng cao: </a:t>
            </a:r>
          </a:p>
          <a:p>
            <a:pPr marL="457200" lvl="0" indent="-457200" algn="just">
              <a:lnSpc>
                <a:spcPct val="115000"/>
              </a:lnSpc>
              <a:buFont typeface="Wingdings" panose="05000000000000000000" pitchFamily="2" charset="2"/>
              <a:buChar char="ü"/>
            </a:pPr>
            <a:r>
              <a:rPr lang="en-US" sz="2800">
                <a:effectLst/>
                <a:latin typeface="Calibri" panose="020F0502020204030204" pitchFamily="34" charset="0"/>
                <a:ea typeface="Times New Roman" panose="02020603050405020304" pitchFamily="18" charset="0"/>
                <a:cs typeface="Calibri" panose="020F0502020204030204" pitchFamily="34" charset="0"/>
              </a:rPr>
              <a:t>các linh kiện bán dẫn phải được thiết kế nhẹ hơn</a:t>
            </a:r>
            <a:endParaRPr lang="en-US" sz="2800">
              <a:latin typeface="Calibri" panose="020F0502020204030204" pitchFamily="34" charset="0"/>
              <a:ea typeface="Times New Roman" panose="02020603050405020304" pitchFamily="18" charset="0"/>
              <a:cs typeface="Calibri" panose="020F0502020204030204" pitchFamily="34" charset="0"/>
            </a:endParaRPr>
          </a:p>
          <a:p>
            <a:pPr marL="457200" lvl="0" indent="-457200" algn="just">
              <a:lnSpc>
                <a:spcPct val="115000"/>
              </a:lnSpc>
              <a:buFont typeface="Wingdings" panose="05000000000000000000" pitchFamily="2" charset="2"/>
              <a:buChar char="ü"/>
            </a:pPr>
            <a:r>
              <a:rPr lang="en-US" sz="2800">
                <a:effectLst/>
                <a:latin typeface="Calibri" panose="020F0502020204030204" pitchFamily="34" charset="0"/>
                <a:ea typeface="Times New Roman" panose="02020603050405020304" pitchFamily="18" charset="0"/>
                <a:cs typeface="Calibri" panose="020F0502020204030204" pitchFamily="34" charset="0"/>
              </a:rPr>
              <a:t>kích thước nhỏ hơn</a:t>
            </a:r>
          </a:p>
          <a:p>
            <a:pPr marL="457200" lvl="0" indent="-457200" algn="just">
              <a:lnSpc>
                <a:spcPct val="115000"/>
              </a:lnSpc>
              <a:buFont typeface="Wingdings" panose="05000000000000000000" pitchFamily="2" charset="2"/>
              <a:buChar char="Ø"/>
            </a:pPr>
            <a:r>
              <a:rPr lang="en-US" sz="2800">
                <a:effectLst/>
                <a:latin typeface="Calibri" panose="020F0502020204030204" pitchFamily="34" charset="0"/>
                <a:ea typeface="Times New Roman" panose="02020603050405020304" pitchFamily="18" charset="0"/>
                <a:cs typeface="Calibri" panose="020F0502020204030204" pitchFamily="34" charset="0"/>
              </a:rPr>
              <a:t>để tăng số lượng các transitor trong chip</a:t>
            </a:r>
          </a:p>
          <a:p>
            <a:pPr marL="457200" lvl="0" indent="-457200" algn="just">
              <a:lnSpc>
                <a:spcPct val="115000"/>
              </a:lnSpc>
              <a:buFont typeface="Wingdings" panose="05000000000000000000" pitchFamily="2" charset="2"/>
              <a:buChar char="Ø"/>
            </a:pPr>
            <a:r>
              <a:rPr lang="en-US" sz="2800">
                <a:effectLst/>
                <a:latin typeface="Calibri" panose="020F0502020204030204" pitchFamily="34" charset="0"/>
                <a:ea typeface="Times New Roman" panose="02020603050405020304" pitchFamily="18" charset="0"/>
                <a:cs typeface="Calibri" panose="020F0502020204030204" pitchFamily="34" charset="0"/>
              </a:rPr>
              <a:t>để các thiết bị như điện thoại, máy tính nhẹ hơn, nhỏ hơn và hoạt động mạnh hơn</a:t>
            </a:r>
          </a:p>
        </p:txBody>
      </p:sp>
      <p:grpSp>
        <p:nvGrpSpPr>
          <p:cNvPr id="6" name="Group 5" descr="n23 Fb Tran Manh Tung">
            <a:extLst>
              <a:ext uri="{FF2B5EF4-FFF2-40B4-BE49-F238E27FC236}">
                <a16:creationId xmlns:a16="http://schemas.microsoft.com/office/drawing/2014/main" id="{DEEF679F-E654-42CC-7C3B-1124E6F17D7A}"/>
              </a:ext>
            </a:extLst>
          </p:cNvPr>
          <p:cNvGrpSpPr/>
          <p:nvPr/>
        </p:nvGrpSpPr>
        <p:grpSpPr>
          <a:xfrm>
            <a:off x="10222752" y="4170469"/>
            <a:ext cx="7760448" cy="5011631"/>
            <a:chOff x="9601200" y="2965907"/>
            <a:chExt cx="7760448" cy="5011631"/>
          </a:xfrm>
        </p:grpSpPr>
        <p:pic>
          <p:nvPicPr>
            <p:cNvPr id="7" name="Picture 6">
              <a:extLst>
                <a:ext uri="{FF2B5EF4-FFF2-40B4-BE49-F238E27FC236}">
                  <a16:creationId xmlns:a16="http://schemas.microsoft.com/office/drawing/2014/main" id="{07057511-3231-9BFF-983F-EB5C9E0F2879}"/>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601200" y="2965907"/>
              <a:ext cx="4681662" cy="4539793"/>
            </a:xfrm>
            <a:prstGeom prst="rect">
              <a:avLst/>
            </a:prstGeom>
            <a:ln>
              <a:noFill/>
            </a:ln>
            <a:effectLst>
              <a:outerShdw blurRad="190500" algn="tl" rotWithShape="0">
                <a:srgbClr val="000000">
                  <a:alpha val="70000"/>
                </a:srgbClr>
              </a:outerShdw>
            </a:effectLst>
          </p:spPr>
        </p:pic>
        <p:pic>
          <p:nvPicPr>
            <p:cNvPr id="8" name="Picture 7">
              <a:extLst>
                <a:ext uri="{FF2B5EF4-FFF2-40B4-BE49-F238E27FC236}">
                  <a16:creationId xmlns:a16="http://schemas.microsoft.com/office/drawing/2014/main" id="{D019D8E5-AB92-FFFF-584B-FFE0A98FBAA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4105458" y="4853338"/>
              <a:ext cx="3256190" cy="3124200"/>
            </a:xfrm>
            <a:prstGeom prst="rect">
              <a:avLst/>
            </a:prstGeom>
            <a:ln>
              <a:noFill/>
            </a:ln>
            <a:effectLst>
              <a:outerShdw blurRad="190500" algn="tl" rotWithShape="0">
                <a:srgbClr val="000000">
                  <a:alpha val="70000"/>
                </a:srgbClr>
              </a:outerShdw>
            </a:effectLst>
          </p:spPr>
        </p:pic>
      </p:grpSp>
    </p:spTree>
    <p:extLst>
      <p:ext uri="{BB962C8B-B14F-4D97-AF65-F5344CB8AC3E}">
        <p14:creationId xmlns:p14="http://schemas.microsoft.com/office/powerpoint/2010/main" val="99875145"/>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500"/>
                                        <p:tgtEl>
                                          <p:spTgt spid="6"/>
                                        </p:tgtEl>
                                      </p:cBhvr>
                                    </p:animEffect>
                                  </p:childTnLst>
                                </p:cTn>
                              </p:par>
                              <p:par>
                                <p:cTn id="15" presetID="42" presetClass="entr" presetSubtype="0" fill="hold" grpId="0" nodeType="with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1000"/>
                                        <p:tgtEl>
                                          <p:spTgt spid="17"/>
                                        </p:tgtEl>
                                      </p:cBhvr>
                                    </p:animEffect>
                                    <p:anim calcmode="lin" valueType="num">
                                      <p:cBhvr>
                                        <p:cTn id="18" dur="1000" fill="hold"/>
                                        <p:tgtEl>
                                          <p:spTgt spid="17"/>
                                        </p:tgtEl>
                                        <p:attrNameLst>
                                          <p:attrName>ppt_x</p:attrName>
                                        </p:attrNameLst>
                                      </p:cBhvr>
                                      <p:tavLst>
                                        <p:tav tm="0">
                                          <p:val>
                                            <p:strVal val="#ppt_x"/>
                                          </p:val>
                                        </p:tav>
                                        <p:tav tm="100000">
                                          <p:val>
                                            <p:strVal val="#ppt_x"/>
                                          </p:val>
                                        </p:tav>
                                      </p:tavLst>
                                    </p:anim>
                                    <p:anim calcmode="lin" valueType="num">
                                      <p:cBhvr>
                                        <p:cTn id="1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21">
                                            <p:txEl>
                                              <p:pRg st="0" end="0"/>
                                            </p:txEl>
                                          </p:spTgt>
                                        </p:tgtEl>
                                        <p:attrNameLst>
                                          <p:attrName>style.visibility</p:attrName>
                                        </p:attrNameLst>
                                      </p:cBhvr>
                                      <p:to>
                                        <p:strVal val="visible"/>
                                      </p:to>
                                    </p:set>
                                    <p:animEffect transition="in" filter="fade">
                                      <p:cBhvr>
                                        <p:cTn id="24" dur="1000"/>
                                        <p:tgtEl>
                                          <p:spTgt spid="21">
                                            <p:txEl>
                                              <p:pRg st="0" end="0"/>
                                            </p:txEl>
                                          </p:spTgt>
                                        </p:tgtEl>
                                      </p:cBhvr>
                                    </p:animEffect>
                                    <p:anim calcmode="lin" valueType="num">
                                      <p:cBhvr>
                                        <p:cTn id="25" dur="1000" fill="hold"/>
                                        <p:tgtEl>
                                          <p:spTgt spid="21">
                                            <p:txEl>
                                              <p:pRg st="0" end="0"/>
                                            </p:txEl>
                                          </p:spTgt>
                                        </p:tgtEl>
                                        <p:attrNameLst>
                                          <p:attrName>ppt_x</p:attrName>
                                        </p:attrNameLst>
                                      </p:cBhvr>
                                      <p:tavLst>
                                        <p:tav tm="0">
                                          <p:val>
                                            <p:strVal val="#ppt_x"/>
                                          </p:val>
                                        </p:tav>
                                        <p:tav tm="100000">
                                          <p:val>
                                            <p:strVal val="#ppt_x"/>
                                          </p:val>
                                        </p:tav>
                                      </p:tavLst>
                                    </p:anim>
                                    <p:anim calcmode="lin" valueType="num">
                                      <p:cBhvr>
                                        <p:cTn id="26" dur="1000" fill="hold"/>
                                        <p:tgtEl>
                                          <p:spTgt spid="2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21">
                                            <p:txEl>
                                              <p:pRg st="1" end="1"/>
                                            </p:txEl>
                                          </p:spTgt>
                                        </p:tgtEl>
                                        <p:attrNameLst>
                                          <p:attrName>style.visibility</p:attrName>
                                        </p:attrNameLst>
                                      </p:cBhvr>
                                      <p:to>
                                        <p:strVal val="visible"/>
                                      </p:to>
                                    </p:set>
                                    <p:animEffect transition="in" filter="fade">
                                      <p:cBhvr>
                                        <p:cTn id="31" dur="1000"/>
                                        <p:tgtEl>
                                          <p:spTgt spid="21">
                                            <p:txEl>
                                              <p:pRg st="1" end="1"/>
                                            </p:txEl>
                                          </p:spTgt>
                                        </p:tgtEl>
                                      </p:cBhvr>
                                    </p:animEffect>
                                    <p:anim calcmode="lin" valueType="num">
                                      <p:cBhvr>
                                        <p:cTn id="32" dur="1000" fill="hold"/>
                                        <p:tgtEl>
                                          <p:spTgt spid="21">
                                            <p:txEl>
                                              <p:pRg st="1" end="1"/>
                                            </p:txEl>
                                          </p:spTgt>
                                        </p:tgtEl>
                                        <p:attrNameLst>
                                          <p:attrName>ppt_x</p:attrName>
                                        </p:attrNameLst>
                                      </p:cBhvr>
                                      <p:tavLst>
                                        <p:tav tm="0">
                                          <p:val>
                                            <p:strVal val="#ppt_x"/>
                                          </p:val>
                                        </p:tav>
                                        <p:tav tm="100000">
                                          <p:val>
                                            <p:strVal val="#ppt_x"/>
                                          </p:val>
                                        </p:tav>
                                      </p:tavLst>
                                    </p:anim>
                                    <p:anim calcmode="lin" valueType="num">
                                      <p:cBhvr>
                                        <p:cTn id="33" dur="1000" fill="hold"/>
                                        <p:tgtEl>
                                          <p:spTgt spid="21">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21">
                                            <p:txEl>
                                              <p:pRg st="2" end="2"/>
                                            </p:txEl>
                                          </p:spTgt>
                                        </p:tgtEl>
                                        <p:attrNameLst>
                                          <p:attrName>style.visibility</p:attrName>
                                        </p:attrNameLst>
                                      </p:cBhvr>
                                      <p:to>
                                        <p:strVal val="visible"/>
                                      </p:to>
                                    </p:set>
                                    <p:animEffect transition="in" filter="fade">
                                      <p:cBhvr>
                                        <p:cTn id="38" dur="1000"/>
                                        <p:tgtEl>
                                          <p:spTgt spid="21">
                                            <p:txEl>
                                              <p:pRg st="2" end="2"/>
                                            </p:txEl>
                                          </p:spTgt>
                                        </p:tgtEl>
                                      </p:cBhvr>
                                    </p:animEffect>
                                    <p:anim calcmode="lin" valueType="num">
                                      <p:cBhvr>
                                        <p:cTn id="39" dur="1000" fill="hold"/>
                                        <p:tgtEl>
                                          <p:spTgt spid="21">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21">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nodeType="clickEffect">
                                  <p:stCondLst>
                                    <p:cond delay="0"/>
                                  </p:stCondLst>
                                  <p:childTnLst>
                                    <p:set>
                                      <p:cBhvr>
                                        <p:cTn id="44" dur="1" fill="hold">
                                          <p:stCondLst>
                                            <p:cond delay="0"/>
                                          </p:stCondLst>
                                        </p:cTn>
                                        <p:tgtEl>
                                          <p:spTgt spid="21">
                                            <p:txEl>
                                              <p:pRg st="3" end="3"/>
                                            </p:txEl>
                                          </p:spTgt>
                                        </p:tgtEl>
                                        <p:attrNameLst>
                                          <p:attrName>style.visibility</p:attrName>
                                        </p:attrNameLst>
                                      </p:cBhvr>
                                      <p:to>
                                        <p:strVal val="visible"/>
                                      </p:to>
                                    </p:set>
                                    <p:animEffect transition="in" filter="fade">
                                      <p:cBhvr>
                                        <p:cTn id="45" dur="1000"/>
                                        <p:tgtEl>
                                          <p:spTgt spid="21">
                                            <p:txEl>
                                              <p:pRg st="3" end="3"/>
                                            </p:txEl>
                                          </p:spTgt>
                                        </p:tgtEl>
                                      </p:cBhvr>
                                    </p:animEffect>
                                    <p:anim calcmode="lin" valueType="num">
                                      <p:cBhvr>
                                        <p:cTn id="46" dur="1000" fill="hold"/>
                                        <p:tgtEl>
                                          <p:spTgt spid="21">
                                            <p:txEl>
                                              <p:pRg st="3" end="3"/>
                                            </p:txEl>
                                          </p:spTgt>
                                        </p:tgtEl>
                                        <p:attrNameLst>
                                          <p:attrName>ppt_x</p:attrName>
                                        </p:attrNameLst>
                                      </p:cBhvr>
                                      <p:tavLst>
                                        <p:tav tm="0">
                                          <p:val>
                                            <p:strVal val="#ppt_x"/>
                                          </p:val>
                                        </p:tav>
                                        <p:tav tm="100000">
                                          <p:val>
                                            <p:strVal val="#ppt_x"/>
                                          </p:val>
                                        </p:tav>
                                      </p:tavLst>
                                    </p:anim>
                                    <p:anim calcmode="lin" valueType="num">
                                      <p:cBhvr>
                                        <p:cTn id="47" dur="1000" fill="hold"/>
                                        <p:tgtEl>
                                          <p:spTgt spid="21">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nodeType="clickEffect">
                                  <p:stCondLst>
                                    <p:cond delay="0"/>
                                  </p:stCondLst>
                                  <p:childTnLst>
                                    <p:set>
                                      <p:cBhvr>
                                        <p:cTn id="51" dur="1" fill="hold">
                                          <p:stCondLst>
                                            <p:cond delay="0"/>
                                          </p:stCondLst>
                                        </p:cTn>
                                        <p:tgtEl>
                                          <p:spTgt spid="21">
                                            <p:txEl>
                                              <p:pRg st="4" end="4"/>
                                            </p:txEl>
                                          </p:spTgt>
                                        </p:tgtEl>
                                        <p:attrNameLst>
                                          <p:attrName>style.visibility</p:attrName>
                                        </p:attrNameLst>
                                      </p:cBhvr>
                                      <p:to>
                                        <p:strVal val="visible"/>
                                      </p:to>
                                    </p:set>
                                    <p:animEffect transition="in" filter="fade">
                                      <p:cBhvr>
                                        <p:cTn id="52" dur="1000"/>
                                        <p:tgtEl>
                                          <p:spTgt spid="21">
                                            <p:txEl>
                                              <p:pRg st="4" end="4"/>
                                            </p:txEl>
                                          </p:spTgt>
                                        </p:tgtEl>
                                      </p:cBhvr>
                                    </p:animEffect>
                                    <p:anim calcmode="lin" valueType="num">
                                      <p:cBhvr>
                                        <p:cTn id="53" dur="1000" fill="hold"/>
                                        <p:tgtEl>
                                          <p:spTgt spid="21">
                                            <p:txEl>
                                              <p:pRg st="4" end="4"/>
                                            </p:txEl>
                                          </p:spTgt>
                                        </p:tgtEl>
                                        <p:attrNameLst>
                                          <p:attrName>ppt_x</p:attrName>
                                        </p:attrNameLst>
                                      </p:cBhvr>
                                      <p:tavLst>
                                        <p:tav tm="0">
                                          <p:val>
                                            <p:strVal val="#ppt_x"/>
                                          </p:val>
                                        </p:tav>
                                        <p:tav tm="100000">
                                          <p:val>
                                            <p:strVal val="#ppt_x"/>
                                          </p:val>
                                        </p:tav>
                                      </p:tavLst>
                                    </p:anim>
                                    <p:anim calcmode="lin" valueType="num">
                                      <p:cBhvr>
                                        <p:cTn id="54" dur="1000" fill="hold"/>
                                        <p:tgtEl>
                                          <p:spTgt spid="21">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descr="n23 Fb Tran Manh Tung">
            <a:extLst>
              <a:ext uri="{FF2B5EF4-FFF2-40B4-BE49-F238E27FC236}">
                <a16:creationId xmlns:a16="http://schemas.microsoft.com/office/drawing/2014/main" id="{C5FBF39B-9CEB-1D6F-2624-43EDFE3E94F3}"/>
              </a:ext>
            </a:extLst>
          </p:cNvPr>
          <p:cNvGrpSpPr/>
          <p:nvPr/>
        </p:nvGrpSpPr>
        <p:grpSpPr>
          <a:xfrm>
            <a:off x="457200" y="5067300"/>
            <a:ext cx="8001000" cy="3352800"/>
            <a:chOff x="928211" y="3621060"/>
            <a:chExt cx="8001000" cy="3352800"/>
          </a:xfrm>
        </p:grpSpPr>
        <p:pic>
          <p:nvPicPr>
            <p:cNvPr id="6" name="Picture 2" descr="Chuông cửa có hình, hệ thống liên lạc nội bộ Intercom hiện đại">
              <a:extLst>
                <a:ext uri="{FF2B5EF4-FFF2-40B4-BE49-F238E27FC236}">
                  <a16:creationId xmlns:a16="http://schemas.microsoft.com/office/drawing/2014/main" id="{0FFA5F7D-286A-6878-925B-3675A348DD2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28211" y="3621060"/>
              <a:ext cx="8001000" cy="33528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19C706F4-41A7-E8E5-464B-01A4B4227FCA}"/>
                </a:ext>
              </a:extLst>
            </p:cNvPr>
            <p:cNvSpPr/>
            <p:nvPr/>
          </p:nvSpPr>
          <p:spPr>
            <a:xfrm>
              <a:off x="995117" y="5244486"/>
              <a:ext cx="7863840" cy="523220"/>
            </a:xfrm>
            <a:prstGeom prst="rect">
              <a:avLst/>
            </a:prstGeom>
            <a:solidFill>
              <a:schemeClr val="accent2">
                <a:lumMod val="60000"/>
                <a:lumOff val="40000"/>
                <a:alpha val="50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Pts val="1000"/>
                <a:buFontTx/>
                <a:buNone/>
                <a:tabLst>
                  <a:tab pos="457200" algn="l"/>
                </a:tabLst>
                <a:defRPr/>
              </a:pPr>
              <a:r>
                <a:rPr kumimoji="0" lang="en-US" sz="2800" b="0" i="0" u="none" strike="noStrike" kern="1200" cap="none" spc="0" normalizeH="0" baseline="0" noProof="0">
                  <a:ln>
                    <a:noFill/>
                  </a:ln>
                  <a:solidFill>
                    <a:srgbClr val="333333"/>
                  </a:solidFill>
                  <a:effectLst/>
                  <a:uLnTx/>
                  <a:uFillTx/>
                  <a:latin typeface="#9Slide03 AllRoundGothic" panose="020B0703020202020104" pitchFamily="34" charset="0"/>
                  <a:ea typeface="Times New Roman"/>
                  <a:cs typeface="+mn-cs"/>
                </a:rPr>
                <a:t>hệ </a:t>
              </a:r>
              <a:r>
                <a:rPr kumimoji="0" lang="en-US" sz="2800" b="0" i="0" u="none" strike="noStrike" kern="1200" cap="none" spc="0" normalizeH="0" baseline="0" noProof="0" dirty="0" err="1">
                  <a:ln>
                    <a:noFill/>
                  </a:ln>
                  <a:solidFill>
                    <a:srgbClr val="333333"/>
                  </a:solidFill>
                  <a:effectLst/>
                  <a:uLnTx/>
                  <a:uFillTx/>
                  <a:latin typeface="#9Slide03 AllRoundGothic" panose="020B0703020202020104" pitchFamily="34" charset="0"/>
                  <a:ea typeface="Times New Roman"/>
                  <a:cs typeface="+mn-cs"/>
                </a:rPr>
                <a:t>thống</a:t>
              </a:r>
              <a:r>
                <a:rPr kumimoji="0" lang="en-US" sz="2800" b="0" i="0" u="none" strike="noStrike" kern="1200" cap="none" spc="0" normalizeH="0" baseline="0" noProof="0" dirty="0">
                  <a:ln>
                    <a:noFill/>
                  </a:ln>
                  <a:solidFill>
                    <a:srgbClr val="333333"/>
                  </a:solidFill>
                  <a:effectLst/>
                  <a:uLnTx/>
                  <a:uFillTx/>
                  <a:latin typeface="#9Slide03 AllRoundGothic" panose="020B0703020202020104" pitchFamily="34" charset="0"/>
                  <a:ea typeface="Times New Roman"/>
                  <a:cs typeface="+mn-cs"/>
                </a:rPr>
                <a:t> </a:t>
              </a:r>
              <a:r>
                <a:rPr kumimoji="0" lang="en-US" sz="2800" b="0" i="0" u="none" strike="noStrike" kern="1200" cap="none" spc="0" normalizeH="0" baseline="0" noProof="0" dirty="0" err="1">
                  <a:ln>
                    <a:noFill/>
                  </a:ln>
                  <a:solidFill>
                    <a:srgbClr val="333333"/>
                  </a:solidFill>
                  <a:effectLst/>
                  <a:uLnTx/>
                  <a:uFillTx/>
                  <a:latin typeface="#9Slide03 AllRoundGothic" panose="020B0703020202020104" pitchFamily="34" charset="0"/>
                  <a:ea typeface="Times New Roman"/>
                  <a:cs typeface="+mn-cs"/>
                </a:rPr>
                <a:t>liên</a:t>
              </a:r>
              <a:r>
                <a:rPr kumimoji="0" lang="en-US" sz="2800" b="0" i="0" u="none" strike="noStrike" kern="1200" cap="none" spc="0" normalizeH="0" baseline="0" noProof="0" dirty="0">
                  <a:ln>
                    <a:noFill/>
                  </a:ln>
                  <a:solidFill>
                    <a:srgbClr val="333333"/>
                  </a:solidFill>
                  <a:effectLst/>
                  <a:uLnTx/>
                  <a:uFillTx/>
                  <a:latin typeface="#9Slide03 AllRoundGothic" panose="020B0703020202020104" pitchFamily="34" charset="0"/>
                  <a:ea typeface="Times New Roman"/>
                  <a:cs typeface="+mn-cs"/>
                </a:rPr>
                <a:t> </a:t>
              </a:r>
              <a:r>
                <a:rPr kumimoji="0" lang="en-US" sz="2800" b="0" i="0" u="none" strike="noStrike" kern="1200" cap="none" spc="0" normalizeH="0" baseline="0" noProof="0" dirty="0" err="1">
                  <a:ln>
                    <a:noFill/>
                  </a:ln>
                  <a:solidFill>
                    <a:srgbClr val="333333"/>
                  </a:solidFill>
                  <a:effectLst/>
                  <a:uLnTx/>
                  <a:uFillTx/>
                  <a:latin typeface="#9Slide03 AllRoundGothic" panose="020B0703020202020104" pitchFamily="34" charset="0"/>
                  <a:ea typeface="Times New Roman"/>
                  <a:cs typeface="+mn-cs"/>
                </a:rPr>
                <a:t>lạc</a:t>
              </a:r>
              <a:r>
                <a:rPr kumimoji="0" lang="en-US" sz="2800" b="0" i="0" u="none" strike="noStrike" kern="1200" cap="none" spc="0" normalizeH="0" baseline="0" noProof="0" dirty="0">
                  <a:ln>
                    <a:noFill/>
                  </a:ln>
                  <a:solidFill>
                    <a:srgbClr val="333333"/>
                  </a:solidFill>
                  <a:effectLst/>
                  <a:uLnTx/>
                  <a:uFillTx/>
                  <a:latin typeface="#9Slide03 AllRoundGothic" panose="020B0703020202020104" pitchFamily="34" charset="0"/>
                  <a:ea typeface="Times New Roman"/>
                  <a:cs typeface="+mn-cs"/>
                </a:rPr>
                <a:t> </a:t>
              </a:r>
              <a:r>
                <a:rPr kumimoji="0" lang="en-US" sz="2800" b="0" i="0" u="none" strike="noStrike" kern="1200" cap="none" spc="0" normalizeH="0" baseline="0" noProof="0" err="1">
                  <a:ln>
                    <a:noFill/>
                  </a:ln>
                  <a:solidFill>
                    <a:srgbClr val="333333"/>
                  </a:solidFill>
                  <a:effectLst/>
                  <a:uLnTx/>
                  <a:uFillTx/>
                  <a:latin typeface="#9Slide03 AllRoundGothic" panose="020B0703020202020104" pitchFamily="34" charset="0"/>
                  <a:ea typeface="Times New Roman"/>
                  <a:cs typeface="+mn-cs"/>
                </a:rPr>
                <a:t>bên</a:t>
              </a:r>
              <a:r>
                <a:rPr kumimoji="0" lang="en-US" sz="2800" b="0" i="0" u="none" strike="noStrike" kern="1200" cap="none" spc="0" normalizeH="0" baseline="0" noProof="0">
                  <a:ln>
                    <a:noFill/>
                  </a:ln>
                  <a:solidFill>
                    <a:srgbClr val="333333"/>
                  </a:solidFill>
                  <a:effectLst/>
                  <a:uLnTx/>
                  <a:uFillTx/>
                  <a:latin typeface="#9Slide03 AllRoundGothic" panose="020B0703020202020104" pitchFamily="34" charset="0"/>
                  <a:ea typeface="Times New Roman"/>
                  <a:cs typeface="+mn-cs"/>
                </a:rPr>
                <a:t> trong</a:t>
              </a:r>
            </a:p>
          </p:txBody>
        </p:sp>
      </p:grpSp>
      <p:pic>
        <p:nvPicPr>
          <p:cNvPr id="13" name="Picture 6" descr="n23 Fb Tran Manh Tung">
            <a:extLst>
              <a:ext uri="{FF2B5EF4-FFF2-40B4-BE49-F238E27FC236}">
                <a16:creationId xmlns:a16="http://schemas.microsoft.com/office/drawing/2014/main" id="{6ED3B920-6805-C6CF-AAA0-A0B0F6BB0E9C}"/>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854274" y="4474661"/>
            <a:ext cx="7095990" cy="5490562"/>
          </a:xfrm>
          <a:prstGeom prst="rect">
            <a:avLst/>
          </a:prstGeom>
          <a:noFill/>
          <a:extLst>
            <a:ext uri="{909E8E84-426E-40DD-AFC4-6F175D3DCCD1}">
              <a14:hiddenFill xmlns:a14="http://schemas.microsoft.com/office/drawing/2010/main">
                <a:solidFill>
                  <a:srgbClr val="FFFFFF"/>
                </a:solidFill>
              </a14:hiddenFill>
            </a:ext>
          </a:extLst>
        </p:spPr>
      </p:pic>
      <p:pic>
        <p:nvPicPr>
          <p:cNvPr id="35" name="图片 34" descr="n23 Fb Tran Manh Tung"/>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13715999" y="-2931"/>
            <a:ext cx="4560277" cy="2378193"/>
          </a:xfrm>
          <a:prstGeom prst="rect">
            <a:avLst/>
          </a:prstGeom>
        </p:spPr>
      </p:pic>
      <p:sp>
        <p:nvSpPr>
          <p:cNvPr id="5" name="MH_SubTitle_1" descr="n23 Fb Tran Manh Tung">
            <a:extLst>
              <a:ext uri="{FF2B5EF4-FFF2-40B4-BE49-F238E27FC236}">
                <a16:creationId xmlns:a16="http://schemas.microsoft.com/office/drawing/2014/main" id="{9D28E713-95EC-66F4-239B-A093E3023D9A}"/>
              </a:ext>
            </a:extLst>
          </p:cNvPr>
          <p:cNvSpPr/>
          <p:nvPr>
            <p:custDataLst>
              <p:tags r:id="rId1"/>
            </p:custDataLst>
          </p:nvPr>
        </p:nvSpPr>
        <p:spPr>
          <a:xfrm>
            <a:off x="2214176" y="764607"/>
            <a:ext cx="8503920" cy="1206253"/>
          </a:xfrm>
          <a:prstGeom prst="rect">
            <a:avLst/>
          </a:prstGeom>
          <a:solidFill>
            <a:srgbClr val="FFFFFF"/>
          </a:solidFill>
          <a:effectLst/>
        </p:spPr>
        <p:txBody>
          <a:bodyPr anchor="ctr"/>
          <a:lstStyle/>
          <a:p>
            <a:pPr algn="ctr" defTabSz="1828755">
              <a:lnSpc>
                <a:spcPct val="150000"/>
              </a:lnSpc>
              <a:defRPr/>
            </a:pPr>
            <a:r>
              <a:rPr lang="en-US" altLang="zh-CN" sz="2800" kern="0">
                <a:latin typeface="#9Slide03 AllRoundGothic" panose="020B0703020202020104" pitchFamily="34" charset="0"/>
                <a:ea typeface="微软雅黑"/>
                <a:cs typeface="+mn-ea"/>
                <a:sym typeface="+mn-lt"/>
              </a:rPr>
              <a:t>ỨNG DỤNG CỦA VẬT LÍ TRONG KĨ THUẬT ĐIỆN TỬ</a:t>
            </a:r>
            <a:endParaRPr lang="zh-CN" altLang="en-US" sz="2800" kern="0" dirty="0">
              <a:latin typeface="#9Slide03 AllRoundGothic" panose="020B0703020202020104" pitchFamily="34" charset="0"/>
              <a:ea typeface="微软雅黑"/>
              <a:cs typeface="+mn-ea"/>
              <a:sym typeface="+mn-lt"/>
            </a:endParaRPr>
          </a:p>
        </p:txBody>
      </p:sp>
      <p:sp>
        <p:nvSpPr>
          <p:cNvPr id="11" name="MH_SubTitle_1" descr="n23 Fb Tran Manh Tung">
            <a:extLst>
              <a:ext uri="{FF2B5EF4-FFF2-40B4-BE49-F238E27FC236}">
                <a16:creationId xmlns:a16="http://schemas.microsoft.com/office/drawing/2014/main" id="{7F22ADDC-D372-AA7C-8A01-A1D6425EDDDB}"/>
              </a:ext>
            </a:extLst>
          </p:cNvPr>
          <p:cNvSpPr>
            <a:spLocks/>
          </p:cNvSpPr>
          <p:nvPr>
            <p:custDataLst>
              <p:tags r:id="rId2"/>
            </p:custDataLst>
          </p:nvPr>
        </p:nvSpPr>
        <p:spPr bwMode="auto">
          <a:xfrm>
            <a:off x="1554480" y="2392638"/>
            <a:ext cx="1920240" cy="640080"/>
          </a:xfrm>
          <a:custGeom>
            <a:avLst/>
            <a:gdLst>
              <a:gd name="T0" fmla="*/ 2147483646 w 30720"/>
              <a:gd name="T1" fmla="*/ 2147483646 h 11496"/>
              <a:gd name="T2" fmla="*/ 2147483646 w 30720"/>
              <a:gd name="T3" fmla="*/ 2147483646 h 11496"/>
              <a:gd name="T4" fmla="*/ 2147483646 w 30720"/>
              <a:gd name="T5" fmla="*/ 2147483646 h 11496"/>
              <a:gd name="T6" fmla="*/ 2147483646 w 30720"/>
              <a:gd name="T7" fmla="*/ 2147483646 h 11496"/>
              <a:gd name="T8" fmla="*/ 2147483646 w 30720"/>
              <a:gd name="T9" fmla="*/ 2147483646 h 11496"/>
              <a:gd name="T10" fmla="*/ 2147483646 w 30720"/>
              <a:gd name="T11" fmla="*/ 2147483646 h 11496"/>
              <a:gd name="T12" fmla="*/ 2147483646 w 30720"/>
              <a:gd name="T13" fmla="*/ 2147483646 h 11496"/>
              <a:gd name="T14" fmla="*/ 2147483646 w 30720"/>
              <a:gd name="T15" fmla="*/ 2147483646 h 11496"/>
              <a:gd name="T16" fmla="*/ 2147483646 w 30720"/>
              <a:gd name="T17" fmla="*/ 2147483646 h 11496"/>
              <a:gd name="T18" fmla="*/ 2147483646 w 30720"/>
              <a:gd name="T19" fmla="*/ 2147483646 h 11496"/>
              <a:gd name="T20" fmla="*/ 2147483646 w 30720"/>
              <a:gd name="T21" fmla="*/ 2147483646 h 11496"/>
              <a:gd name="T22" fmla="*/ 2147483646 w 30720"/>
              <a:gd name="T23" fmla="*/ 2147483646 h 11496"/>
              <a:gd name="T24" fmla="*/ 2147483646 w 30720"/>
              <a:gd name="T25" fmla="*/ 2147483646 h 11496"/>
              <a:gd name="T26" fmla="*/ 2147483646 w 30720"/>
              <a:gd name="T27" fmla="*/ 2147483646 h 11496"/>
              <a:gd name="T28" fmla="*/ 2147483646 w 30720"/>
              <a:gd name="T29" fmla="*/ 2147483646 h 11496"/>
              <a:gd name="T30" fmla="*/ 2147483646 w 30720"/>
              <a:gd name="T31" fmla="*/ 2147483646 h 11496"/>
              <a:gd name="T32" fmla="*/ 2147483646 w 30720"/>
              <a:gd name="T33" fmla="*/ 2147483646 h 11496"/>
              <a:gd name="T34" fmla="*/ 2147483646 w 30720"/>
              <a:gd name="T35" fmla="*/ 2147483646 h 11496"/>
              <a:gd name="T36" fmla="*/ 2147483646 w 30720"/>
              <a:gd name="T37" fmla="*/ 2147483646 h 11496"/>
              <a:gd name="T38" fmla="*/ 2147483646 w 30720"/>
              <a:gd name="T39" fmla="*/ 2147483646 h 11496"/>
              <a:gd name="T40" fmla="*/ 2147483646 w 30720"/>
              <a:gd name="T41" fmla="*/ 2147483646 h 11496"/>
              <a:gd name="T42" fmla="*/ 2147483646 w 30720"/>
              <a:gd name="T43" fmla="*/ 2147483646 h 11496"/>
              <a:gd name="T44" fmla="*/ 2147483646 w 30720"/>
              <a:gd name="T45" fmla="*/ 2147483646 h 11496"/>
              <a:gd name="T46" fmla="*/ 2147483646 w 30720"/>
              <a:gd name="T47" fmla="*/ 2147483646 h 11496"/>
              <a:gd name="T48" fmla="*/ 2147483646 w 30720"/>
              <a:gd name="T49" fmla="*/ 2147483646 h 11496"/>
              <a:gd name="T50" fmla="*/ 2147483646 w 30720"/>
              <a:gd name="T51" fmla="*/ 2147483646 h 11496"/>
              <a:gd name="T52" fmla="*/ 2147483646 w 30720"/>
              <a:gd name="T53" fmla="*/ 2147483646 h 11496"/>
              <a:gd name="T54" fmla="*/ 2147483646 w 30720"/>
              <a:gd name="T55" fmla="*/ 2147483646 h 11496"/>
              <a:gd name="T56" fmla="*/ 2147483646 w 30720"/>
              <a:gd name="T57" fmla="*/ 2147483646 h 11496"/>
              <a:gd name="T58" fmla="*/ 2147483646 w 30720"/>
              <a:gd name="T59" fmla="*/ 2147483646 h 11496"/>
              <a:gd name="T60" fmla="*/ 2147483646 w 30720"/>
              <a:gd name="T61" fmla="*/ 2147483646 h 11496"/>
              <a:gd name="T62" fmla="*/ 2147483646 w 30720"/>
              <a:gd name="T63" fmla="*/ 2147483646 h 11496"/>
              <a:gd name="T64" fmla="*/ 2147483646 w 30720"/>
              <a:gd name="T65" fmla="*/ 2147483646 h 11496"/>
              <a:gd name="T66" fmla="*/ 2147483646 w 30720"/>
              <a:gd name="T67" fmla="*/ 2147483646 h 11496"/>
              <a:gd name="T68" fmla="*/ 2147483646 w 30720"/>
              <a:gd name="T69" fmla="*/ 2147483646 h 11496"/>
              <a:gd name="T70" fmla="*/ 2147483646 w 30720"/>
              <a:gd name="T71" fmla="*/ 2147483646 h 11496"/>
              <a:gd name="T72" fmla="*/ 2147483646 w 30720"/>
              <a:gd name="T73" fmla="*/ 2147483646 h 11496"/>
              <a:gd name="T74" fmla="*/ 2147483646 w 30720"/>
              <a:gd name="T75" fmla="*/ 2147483646 h 11496"/>
              <a:gd name="T76" fmla="*/ 2147483646 w 30720"/>
              <a:gd name="T77" fmla="*/ 2147483646 h 11496"/>
              <a:gd name="T78" fmla="*/ 2147483646 w 30720"/>
              <a:gd name="T79" fmla="*/ 2147483646 h 11496"/>
              <a:gd name="T80" fmla="*/ 2147483646 w 30720"/>
              <a:gd name="T81" fmla="*/ 2147483646 h 11496"/>
              <a:gd name="T82" fmla="*/ 2147483646 w 30720"/>
              <a:gd name="T83" fmla="*/ 2147483646 h 11496"/>
              <a:gd name="T84" fmla="*/ 2147483646 w 30720"/>
              <a:gd name="T85" fmla="*/ 2147483646 h 11496"/>
              <a:gd name="T86" fmla="*/ 2147483646 w 30720"/>
              <a:gd name="T87" fmla="*/ 2147483646 h 11496"/>
              <a:gd name="T88" fmla="*/ 2147483646 w 30720"/>
              <a:gd name="T89" fmla="*/ 2147483646 h 11496"/>
              <a:gd name="T90" fmla="*/ 2147483646 w 30720"/>
              <a:gd name="T91" fmla="*/ 2147483646 h 11496"/>
              <a:gd name="T92" fmla="*/ 2147483646 w 30720"/>
              <a:gd name="T93" fmla="*/ 2147483646 h 11496"/>
              <a:gd name="T94" fmla="*/ 2147483646 w 30720"/>
              <a:gd name="T95" fmla="*/ 2147483646 h 11496"/>
              <a:gd name="T96" fmla="*/ 2147483646 w 30720"/>
              <a:gd name="T97" fmla="*/ 2147483646 h 11496"/>
              <a:gd name="T98" fmla="*/ 2147483646 w 30720"/>
              <a:gd name="T99" fmla="*/ 2147483646 h 11496"/>
              <a:gd name="T100" fmla="*/ 2147483646 w 30720"/>
              <a:gd name="T101" fmla="*/ 2147483646 h 11496"/>
              <a:gd name="T102" fmla="*/ 2147483646 w 30720"/>
              <a:gd name="T103" fmla="*/ 2147483646 h 11496"/>
              <a:gd name="T104" fmla="*/ 2147483646 w 30720"/>
              <a:gd name="T105" fmla="*/ 2147483646 h 11496"/>
              <a:gd name="T106" fmla="*/ 2147483646 w 30720"/>
              <a:gd name="T107" fmla="*/ 2147483646 h 11496"/>
              <a:gd name="T108" fmla="*/ 2147483646 w 30720"/>
              <a:gd name="T109" fmla="*/ 2147483646 h 11496"/>
              <a:gd name="T110" fmla="*/ 2147483646 w 30720"/>
              <a:gd name="T111" fmla="*/ 2147483646 h 11496"/>
              <a:gd name="T112" fmla="*/ 2147483646 w 30720"/>
              <a:gd name="T113" fmla="*/ 2147483646 h 11496"/>
              <a:gd name="T114" fmla="*/ 2147483646 w 30720"/>
              <a:gd name="T115" fmla="*/ 2147483646 h 11496"/>
              <a:gd name="T116" fmla="*/ 2147483646 w 30720"/>
              <a:gd name="T117" fmla="*/ 2147483646 h 11496"/>
              <a:gd name="T118" fmla="*/ 2147483646 w 30720"/>
              <a:gd name="T119" fmla="*/ 2147483646 h 11496"/>
              <a:gd name="T120" fmla="*/ 2147483646 w 30720"/>
              <a:gd name="T121" fmla="*/ 2147483646 h 11496"/>
              <a:gd name="T122" fmla="*/ 2147483646 w 30720"/>
              <a:gd name="T123" fmla="*/ 2147483646 h 11496"/>
              <a:gd name="T124" fmla="*/ 2147483646 w 30720"/>
              <a:gd name="T125" fmla="*/ 2147483646 h 1149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720" h="11496">
                <a:moveTo>
                  <a:pt x="29285" y="7403"/>
                </a:moveTo>
                <a:lnTo>
                  <a:pt x="29285" y="7403"/>
                </a:lnTo>
                <a:lnTo>
                  <a:pt x="29232" y="7379"/>
                </a:lnTo>
                <a:lnTo>
                  <a:pt x="29180" y="7357"/>
                </a:lnTo>
                <a:lnTo>
                  <a:pt x="29127" y="7336"/>
                </a:lnTo>
                <a:lnTo>
                  <a:pt x="29073" y="7316"/>
                </a:lnTo>
                <a:lnTo>
                  <a:pt x="29020" y="7298"/>
                </a:lnTo>
                <a:lnTo>
                  <a:pt x="28966" y="7280"/>
                </a:lnTo>
                <a:lnTo>
                  <a:pt x="28913" y="7264"/>
                </a:lnTo>
                <a:lnTo>
                  <a:pt x="28859" y="7251"/>
                </a:lnTo>
                <a:lnTo>
                  <a:pt x="28804" y="7237"/>
                </a:lnTo>
                <a:lnTo>
                  <a:pt x="28750" y="7226"/>
                </a:lnTo>
                <a:lnTo>
                  <a:pt x="28697" y="7216"/>
                </a:lnTo>
                <a:lnTo>
                  <a:pt x="28643" y="7208"/>
                </a:lnTo>
                <a:lnTo>
                  <a:pt x="28589" y="7202"/>
                </a:lnTo>
                <a:lnTo>
                  <a:pt x="28535" y="7198"/>
                </a:lnTo>
                <a:lnTo>
                  <a:pt x="28482" y="7195"/>
                </a:lnTo>
                <a:lnTo>
                  <a:pt x="28429" y="7194"/>
                </a:lnTo>
                <a:lnTo>
                  <a:pt x="28376" y="7194"/>
                </a:lnTo>
                <a:lnTo>
                  <a:pt x="28322" y="7197"/>
                </a:lnTo>
                <a:lnTo>
                  <a:pt x="28269" y="7201"/>
                </a:lnTo>
                <a:lnTo>
                  <a:pt x="28217" y="7207"/>
                </a:lnTo>
                <a:lnTo>
                  <a:pt x="28165" y="7215"/>
                </a:lnTo>
                <a:lnTo>
                  <a:pt x="28113" y="7226"/>
                </a:lnTo>
                <a:lnTo>
                  <a:pt x="28062" y="7238"/>
                </a:lnTo>
                <a:lnTo>
                  <a:pt x="28011" y="7253"/>
                </a:lnTo>
                <a:lnTo>
                  <a:pt x="27960" y="7270"/>
                </a:lnTo>
                <a:lnTo>
                  <a:pt x="27910" y="7289"/>
                </a:lnTo>
                <a:lnTo>
                  <a:pt x="27861" y="7310"/>
                </a:lnTo>
                <a:lnTo>
                  <a:pt x="27812" y="7334"/>
                </a:lnTo>
                <a:lnTo>
                  <a:pt x="27763" y="7360"/>
                </a:lnTo>
                <a:lnTo>
                  <a:pt x="27717" y="7388"/>
                </a:lnTo>
                <a:lnTo>
                  <a:pt x="27670" y="7418"/>
                </a:lnTo>
                <a:lnTo>
                  <a:pt x="27623" y="7452"/>
                </a:lnTo>
                <a:lnTo>
                  <a:pt x="27600" y="7473"/>
                </a:lnTo>
                <a:lnTo>
                  <a:pt x="27578" y="7494"/>
                </a:lnTo>
                <a:lnTo>
                  <a:pt x="27556" y="7516"/>
                </a:lnTo>
                <a:lnTo>
                  <a:pt x="27535" y="7539"/>
                </a:lnTo>
                <a:lnTo>
                  <a:pt x="27515" y="7562"/>
                </a:lnTo>
                <a:lnTo>
                  <a:pt x="27495" y="7586"/>
                </a:lnTo>
                <a:lnTo>
                  <a:pt x="27476" y="7611"/>
                </a:lnTo>
                <a:lnTo>
                  <a:pt x="27457" y="7636"/>
                </a:lnTo>
                <a:lnTo>
                  <a:pt x="27440" y="7662"/>
                </a:lnTo>
                <a:lnTo>
                  <a:pt x="27422" y="7689"/>
                </a:lnTo>
                <a:lnTo>
                  <a:pt x="27405" y="7716"/>
                </a:lnTo>
                <a:lnTo>
                  <a:pt x="27390" y="7743"/>
                </a:lnTo>
                <a:lnTo>
                  <a:pt x="27374" y="7771"/>
                </a:lnTo>
                <a:lnTo>
                  <a:pt x="27360" y="7799"/>
                </a:lnTo>
                <a:lnTo>
                  <a:pt x="27345" y="7827"/>
                </a:lnTo>
                <a:lnTo>
                  <a:pt x="27332" y="7857"/>
                </a:lnTo>
                <a:lnTo>
                  <a:pt x="27319" y="7887"/>
                </a:lnTo>
                <a:lnTo>
                  <a:pt x="27307" y="7916"/>
                </a:lnTo>
                <a:lnTo>
                  <a:pt x="27296" y="7946"/>
                </a:lnTo>
                <a:lnTo>
                  <a:pt x="27286" y="7976"/>
                </a:lnTo>
                <a:lnTo>
                  <a:pt x="27276" y="8006"/>
                </a:lnTo>
                <a:lnTo>
                  <a:pt x="27268" y="8038"/>
                </a:lnTo>
                <a:lnTo>
                  <a:pt x="27260" y="8069"/>
                </a:lnTo>
                <a:lnTo>
                  <a:pt x="27252" y="8099"/>
                </a:lnTo>
                <a:lnTo>
                  <a:pt x="27246" y="8130"/>
                </a:lnTo>
                <a:lnTo>
                  <a:pt x="27241" y="8161"/>
                </a:lnTo>
                <a:lnTo>
                  <a:pt x="27236" y="8193"/>
                </a:lnTo>
                <a:lnTo>
                  <a:pt x="27231" y="8224"/>
                </a:lnTo>
                <a:lnTo>
                  <a:pt x="27228" y="8255"/>
                </a:lnTo>
                <a:lnTo>
                  <a:pt x="27226" y="8286"/>
                </a:lnTo>
                <a:lnTo>
                  <a:pt x="27225" y="8318"/>
                </a:lnTo>
                <a:lnTo>
                  <a:pt x="27224" y="8348"/>
                </a:lnTo>
                <a:lnTo>
                  <a:pt x="27225" y="8379"/>
                </a:lnTo>
                <a:lnTo>
                  <a:pt x="27226" y="8409"/>
                </a:lnTo>
                <a:lnTo>
                  <a:pt x="27228" y="8440"/>
                </a:lnTo>
                <a:lnTo>
                  <a:pt x="27231" y="8471"/>
                </a:lnTo>
                <a:lnTo>
                  <a:pt x="27236" y="8500"/>
                </a:lnTo>
                <a:lnTo>
                  <a:pt x="27241" y="8530"/>
                </a:lnTo>
                <a:lnTo>
                  <a:pt x="27247" y="8559"/>
                </a:lnTo>
                <a:lnTo>
                  <a:pt x="27254" y="8588"/>
                </a:lnTo>
                <a:lnTo>
                  <a:pt x="27263" y="8617"/>
                </a:lnTo>
                <a:lnTo>
                  <a:pt x="27271" y="8645"/>
                </a:lnTo>
                <a:lnTo>
                  <a:pt x="27281" y="8674"/>
                </a:lnTo>
                <a:lnTo>
                  <a:pt x="27293" y="8701"/>
                </a:lnTo>
                <a:lnTo>
                  <a:pt x="27304" y="8728"/>
                </a:lnTo>
                <a:lnTo>
                  <a:pt x="27318" y="8754"/>
                </a:lnTo>
                <a:lnTo>
                  <a:pt x="27331" y="8780"/>
                </a:lnTo>
                <a:lnTo>
                  <a:pt x="27347" y="8805"/>
                </a:lnTo>
                <a:lnTo>
                  <a:pt x="27364" y="8830"/>
                </a:lnTo>
                <a:lnTo>
                  <a:pt x="27381" y="8854"/>
                </a:lnTo>
                <a:lnTo>
                  <a:pt x="27399" y="8876"/>
                </a:lnTo>
                <a:lnTo>
                  <a:pt x="27419" y="8899"/>
                </a:lnTo>
                <a:lnTo>
                  <a:pt x="27440" y="8921"/>
                </a:lnTo>
                <a:lnTo>
                  <a:pt x="27462" y="8943"/>
                </a:lnTo>
                <a:lnTo>
                  <a:pt x="27484" y="8963"/>
                </a:lnTo>
                <a:lnTo>
                  <a:pt x="27509" y="8983"/>
                </a:lnTo>
                <a:lnTo>
                  <a:pt x="27534" y="9001"/>
                </a:lnTo>
                <a:lnTo>
                  <a:pt x="27560" y="9019"/>
                </a:lnTo>
                <a:lnTo>
                  <a:pt x="27589" y="9036"/>
                </a:lnTo>
                <a:lnTo>
                  <a:pt x="27618" y="9052"/>
                </a:lnTo>
                <a:lnTo>
                  <a:pt x="27648" y="9067"/>
                </a:lnTo>
                <a:lnTo>
                  <a:pt x="27679" y="9081"/>
                </a:lnTo>
                <a:lnTo>
                  <a:pt x="27711" y="9094"/>
                </a:lnTo>
                <a:lnTo>
                  <a:pt x="27746" y="9106"/>
                </a:lnTo>
                <a:lnTo>
                  <a:pt x="27734" y="9013"/>
                </a:lnTo>
                <a:lnTo>
                  <a:pt x="27730" y="8964"/>
                </a:lnTo>
                <a:lnTo>
                  <a:pt x="27727" y="8916"/>
                </a:lnTo>
                <a:lnTo>
                  <a:pt x="27724" y="8866"/>
                </a:lnTo>
                <a:lnTo>
                  <a:pt x="27722" y="8816"/>
                </a:lnTo>
                <a:lnTo>
                  <a:pt x="27721" y="8767"/>
                </a:lnTo>
                <a:lnTo>
                  <a:pt x="27721" y="8717"/>
                </a:lnTo>
                <a:lnTo>
                  <a:pt x="27722" y="8667"/>
                </a:lnTo>
                <a:lnTo>
                  <a:pt x="27725" y="8617"/>
                </a:lnTo>
                <a:lnTo>
                  <a:pt x="27729" y="8568"/>
                </a:lnTo>
                <a:lnTo>
                  <a:pt x="27734" y="8519"/>
                </a:lnTo>
                <a:lnTo>
                  <a:pt x="27743" y="8472"/>
                </a:lnTo>
                <a:lnTo>
                  <a:pt x="27752" y="8425"/>
                </a:lnTo>
                <a:lnTo>
                  <a:pt x="27763" y="8378"/>
                </a:lnTo>
                <a:lnTo>
                  <a:pt x="27776" y="8333"/>
                </a:lnTo>
                <a:lnTo>
                  <a:pt x="27783" y="8311"/>
                </a:lnTo>
                <a:lnTo>
                  <a:pt x="27792" y="8289"/>
                </a:lnTo>
                <a:lnTo>
                  <a:pt x="27800" y="8268"/>
                </a:lnTo>
                <a:lnTo>
                  <a:pt x="27809" y="8247"/>
                </a:lnTo>
                <a:lnTo>
                  <a:pt x="27820" y="8226"/>
                </a:lnTo>
                <a:lnTo>
                  <a:pt x="27829" y="8206"/>
                </a:lnTo>
                <a:lnTo>
                  <a:pt x="27840" y="8185"/>
                </a:lnTo>
                <a:lnTo>
                  <a:pt x="27852" y="8167"/>
                </a:lnTo>
                <a:lnTo>
                  <a:pt x="27864" y="8148"/>
                </a:lnTo>
                <a:lnTo>
                  <a:pt x="27877" y="8129"/>
                </a:lnTo>
                <a:lnTo>
                  <a:pt x="27890" y="8112"/>
                </a:lnTo>
                <a:lnTo>
                  <a:pt x="27905" y="8094"/>
                </a:lnTo>
                <a:lnTo>
                  <a:pt x="27921" y="8077"/>
                </a:lnTo>
                <a:lnTo>
                  <a:pt x="27936" y="8061"/>
                </a:lnTo>
                <a:lnTo>
                  <a:pt x="27953" y="8045"/>
                </a:lnTo>
                <a:lnTo>
                  <a:pt x="27970" y="8029"/>
                </a:lnTo>
                <a:lnTo>
                  <a:pt x="27987" y="8015"/>
                </a:lnTo>
                <a:lnTo>
                  <a:pt x="28006" y="8001"/>
                </a:lnTo>
                <a:lnTo>
                  <a:pt x="28026" y="7988"/>
                </a:lnTo>
                <a:lnTo>
                  <a:pt x="28047" y="7975"/>
                </a:lnTo>
                <a:lnTo>
                  <a:pt x="28067" y="7963"/>
                </a:lnTo>
                <a:lnTo>
                  <a:pt x="28089" y="7951"/>
                </a:lnTo>
                <a:lnTo>
                  <a:pt x="28112" y="7941"/>
                </a:lnTo>
                <a:lnTo>
                  <a:pt x="28136" y="7931"/>
                </a:lnTo>
                <a:lnTo>
                  <a:pt x="28160" y="7922"/>
                </a:lnTo>
                <a:lnTo>
                  <a:pt x="28186" y="7914"/>
                </a:lnTo>
                <a:lnTo>
                  <a:pt x="28212" y="7906"/>
                </a:lnTo>
                <a:lnTo>
                  <a:pt x="28240" y="7899"/>
                </a:lnTo>
                <a:lnTo>
                  <a:pt x="28268" y="7893"/>
                </a:lnTo>
                <a:lnTo>
                  <a:pt x="28298" y="7889"/>
                </a:lnTo>
                <a:lnTo>
                  <a:pt x="28328" y="7885"/>
                </a:lnTo>
                <a:lnTo>
                  <a:pt x="28358" y="7880"/>
                </a:lnTo>
                <a:lnTo>
                  <a:pt x="28384" y="7882"/>
                </a:lnTo>
                <a:lnTo>
                  <a:pt x="28410" y="7883"/>
                </a:lnTo>
                <a:lnTo>
                  <a:pt x="28435" y="7884"/>
                </a:lnTo>
                <a:lnTo>
                  <a:pt x="28460" y="7887"/>
                </a:lnTo>
                <a:lnTo>
                  <a:pt x="28485" y="7890"/>
                </a:lnTo>
                <a:lnTo>
                  <a:pt x="28510" y="7893"/>
                </a:lnTo>
                <a:lnTo>
                  <a:pt x="28535" y="7898"/>
                </a:lnTo>
                <a:lnTo>
                  <a:pt x="28559" y="7903"/>
                </a:lnTo>
                <a:lnTo>
                  <a:pt x="28583" y="7909"/>
                </a:lnTo>
                <a:lnTo>
                  <a:pt x="28607" y="7915"/>
                </a:lnTo>
                <a:lnTo>
                  <a:pt x="28630" y="7922"/>
                </a:lnTo>
                <a:lnTo>
                  <a:pt x="28654" y="7929"/>
                </a:lnTo>
                <a:lnTo>
                  <a:pt x="28676" y="7938"/>
                </a:lnTo>
                <a:lnTo>
                  <a:pt x="28699" y="7947"/>
                </a:lnTo>
                <a:lnTo>
                  <a:pt x="28721" y="7956"/>
                </a:lnTo>
                <a:lnTo>
                  <a:pt x="28743" y="7966"/>
                </a:lnTo>
                <a:lnTo>
                  <a:pt x="28765" y="7976"/>
                </a:lnTo>
                <a:lnTo>
                  <a:pt x="28787" y="7988"/>
                </a:lnTo>
                <a:lnTo>
                  <a:pt x="28808" y="7999"/>
                </a:lnTo>
                <a:lnTo>
                  <a:pt x="28828" y="8012"/>
                </a:lnTo>
                <a:lnTo>
                  <a:pt x="28869" y="8038"/>
                </a:lnTo>
                <a:lnTo>
                  <a:pt x="28908" y="8065"/>
                </a:lnTo>
                <a:lnTo>
                  <a:pt x="28945" y="8095"/>
                </a:lnTo>
                <a:lnTo>
                  <a:pt x="28981" y="8126"/>
                </a:lnTo>
                <a:lnTo>
                  <a:pt x="29016" y="8159"/>
                </a:lnTo>
                <a:lnTo>
                  <a:pt x="29048" y="8195"/>
                </a:lnTo>
                <a:lnTo>
                  <a:pt x="29078" y="8231"/>
                </a:lnTo>
                <a:lnTo>
                  <a:pt x="29107" y="8270"/>
                </a:lnTo>
                <a:lnTo>
                  <a:pt x="29134" y="8309"/>
                </a:lnTo>
                <a:lnTo>
                  <a:pt x="29159" y="8351"/>
                </a:lnTo>
                <a:lnTo>
                  <a:pt x="29182" y="8394"/>
                </a:lnTo>
                <a:lnTo>
                  <a:pt x="29202" y="8436"/>
                </a:lnTo>
                <a:lnTo>
                  <a:pt x="29221" y="8481"/>
                </a:lnTo>
                <a:lnTo>
                  <a:pt x="29229" y="8504"/>
                </a:lnTo>
                <a:lnTo>
                  <a:pt x="29238" y="8527"/>
                </a:lnTo>
                <a:lnTo>
                  <a:pt x="29245" y="8551"/>
                </a:lnTo>
                <a:lnTo>
                  <a:pt x="29251" y="8574"/>
                </a:lnTo>
                <a:lnTo>
                  <a:pt x="29257" y="8598"/>
                </a:lnTo>
                <a:lnTo>
                  <a:pt x="29263" y="8621"/>
                </a:lnTo>
                <a:lnTo>
                  <a:pt x="29268" y="8645"/>
                </a:lnTo>
                <a:lnTo>
                  <a:pt x="29272" y="8670"/>
                </a:lnTo>
                <a:lnTo>
                  <a:pt x="29275" y="8694"/>
                </a:lnTo>
                <a:lnTo>
                  <a:pt x="29278" y="8719"/>
                </a:lnTo>
                <a:lnTo>
                  <a:pt x="29280" y="8744"/>
                </a:lnTo>
                <a:lnTo>
                  <a:pt x="29282" y="8769"/>
                </a:lnTo>
                <a:lnTo>
                  <a:pt x="29283" y="8794"/>
                </a:lnTo>
                <a:lnTo>
                  <a:pt x="29283" y="8820"/>
                </a:lnTo>
                <a:lnTo>
                  <a:pt x="29283" y="8845"/>
                </a:lnTo>
                <a:lnTo>
                  <a:pt x="29282" y="8871"/>
                </a:lnTo>
                <a:lnTo>
                  <a:pt x="29280" y="8897"/>
                </a:lnTo>
                <a:lnTo>
                  <a:pt x="29278" y="8922"/>
                </a:lnTo>
                <a:lnTo>
                  <a:pt x="29271" y="8974"/>
                </a:lnTo>
                <a:lnTo>
                  <a:pt x="29262" y="9024"/>
                </a:lnTo>
                <a:lnTo>
                  <a:pt x="29251" y="9074"/>
                </a:lnTo>
                <a:lnTo>
                  <a:pt x="29238" y="9123"/>
                </a:lnTo>
                <a:lnTo>
                  <a:pt x="29223" y="9171"/>
                </a:lnTo>
                <a:lnTo>
                  <a:pt x="29206" y="9219"/>
                </a:lnTo>
                <a:lnTo>
                  <a:pt x="29188" y="9265"/>
                </a:lnTo>
                <a:lnTo>
                  <a:pt x="29167" y="9310"/>
                </a:lnTo>
                <a:lnTo>
                  <a:pt x="29144" y="9355"/>
                </a:lnTo>
                <a:lnTo>
                  <a:pt x="29120" y="9398"/>
                </a:lnTo>
                <a:lnTo>
                  <a:pt x="29094" y="9441"/>
                </a:lnTo>
                <a:lnTo>
                  <a:pt x="29067" y="9481"/>
                </a:lnTo>
                <a:lnTo>
                  <a:pt x="29038" y="9522"/>
                </a:lnTo>
                <a:lnTo>
                  <a:pt x="29006" y="9560"/>
                </a:lnTo>
                <a:lnTo>
                  <a:pt x="28974" y="9599"/>
                </a:lnTo>
                <a:lnTo>
                  <a:pt x="28941" y="9635"/>
                </a:lnTo>
                <a:lnTo>
                  <a:pt x="28905" y="9671"/>
                </a:lnTo>
                <a:lnTo>
                  <a:pt x="28869" y="9704"/>
                </a:lnTo>
                <a:lnTo>
                  <a:pt x="28831" y="9737"/>
                </a:lnTo>
                <a:lnTo>
                  <a:pt x="28792" y="9768"/>
                </a:lnTo>
                <a:lnTo>
                  <a:pt x="28751" y="9798"/>
                </a:lnTo>
                <a:lnTo>
                  <a:pt x="28710" y="9827"/>
                </a:lnTo>
                <a:lnTo>
                  <a:pt x="28666" y="9854"/>
                </a:lnTo>
                <a:lnTo>
                  <a:pt x="28622" y="9879"/>
                </a:lnTo>
                <a:lnTo>
                  <a:pt x="28578" y="9903"/>
                </a:lnTo>
                <a:lnTo>
                  <a:pt x="28532" y="9926"/>
                </a:lnTo>
                <a:lnTo>
                  <a:pt x="28484" y="9946"/>
                </a:lnTo>
                <a:lnTo>
                  <a:pt x="28436" y="9965"/>
                </a:lnTo>
                <a:lnTo>
                  <a:pt x="28387" y="9983"/>
                </a:lnTo>
                <a:lnTo>
                  <a:pt x="28337" y="9999"/>
                </a:lnTo>
                <a:lnTo>
                  <a:pt x="28287" y="10013"/>
                </a:lnTo>
                <a:lnTo>
                  <a:pt x="28236" y="10025"/>
                </a:lnTo>
                <a:lnTo>
                  <a:pt x="28189" y="10031"/>
                </a:lnTo>
                <a:lnTo>
                  <a:pt x="28143" y="10035"/>
                </a:lnTo>
                <a:lnTo>
                  <a:pt x="28098" y="10038"/>
                </a:lnTo>
                <a:lnTo>
                  <a:pt x="28052" y="10040"/>
                </a:lnTo>
                <a:lnTo>
                  <a:pt x="28006" y="10041"/>
                </a:lnTo>
                <a:lnTo>
                  <a:pt x="27960" y="10040"/>
                </a:lnTo>
                <a:lnTo>
                  <a:pt x="27915" y="10039"/>
                </a:lnTo>
                <a:lnTo>
                  <a:pt x="27870" y="10036"/>
                </a:lnTo>
                <a:lnTo>
                  <a:pt x="27825" y="10033"/>
                </a:lnTo>
                <a:lnTo>
                  <a:pt x="27780" y="10028"/>
                </a:lnTo>
                <a:lnTo>
                  <a:pt x="27735" y="10021"/>
                </a:lnTo>
                <a:lnTo>
                  <a:pt x="27691" y="10014"/>
                </a:lnTo>
                <a:lnTo>
                  <a:pt x="27647" y="10005"/>
                </a:lnTo>
                <a:lnTo>
                  <a:pt x="27602" y="9995"/>
                </a:lnTo>
                <a:lnTo>
                  <a:pt x="27559" y="9984"/>
                </a:lnTo>
                <a:lnTo>
                  <a:pt x="27516" y="9972"/>
                </a:lnTo>
                <a:lnTo>
                  <a:pt x="27473" y="9958"/>
                </a:lnTo>
                <a:lnTo>
                  <a:pt x="27430" y="9943"/>
                </a:lnTo>
                <a:lnTo>
                  <a:pt x="27388" y="9928"/>
                </a:lnTo>
                <a:lnTo>
                  <a:pt x="27346" y="9910"/>
                </a:lnTo>
                <a:lnTo>
                  <a:pt x="27305" y="9891"/>
                </a:lnTo>
                <a:lnTo>
                  <a:pt x="27265" y="9871"/>
                </a:lnTo>
                <a:lnTo>
                  <a:pt x="27224" y="9850"/>
                </a:lnTo>
                <a:lnTo>
                  <a:pt x="27185" y="9828"/>
                </a:lnTo>
                <a:lnTo>
                  <a:pt x="27145" y="9803"/>
                </a:lnTo>
                <a:lnTo>
                  <a:pt x="27107" y="9778"/>
                </a:lnTo>
                <a:lnTo>
                  <a:pt x="27068" y="9751"/>
                </a:lnTo>
                <a:lnTo>
                  <a:pt x="27031" y="9723"/>
                </a:lnTo>
                <a:lnTo>
                  <a:pt x="26994" y="9693"/>
                </a:lnTo>
                <a:lnTo>
                  <a:pt x="26958" y="9662"/>
                </a:lnTo>
                <a:lnTo>
                  <a:pt x="26922" y="9630"/>
                </a:lnTo>
                <a:lnTo>
                  <a:pt x="26888" y="9597"/>
                </a:lnTo>
                <a:lnTo>
                  <a:pt x="26854" y="9559"/>
                </a:lnTo>
                <a:lnTo>
                  <a:pt x="26821" y="9521"/>
                </a:lnTo>
                <a:lnTo>
                  <a:pt x="26790" y="9482"/>
                </a:lnTo>
                <a:lnTo>
                  <a:pt x="26761" y="9443"/>
                </a:lnTo>
                <a:lnTo>
                  <a:pt x="26732" y="9403"/>
                </a:lnTo>
                <a:lnTo>
                  <a:pt x="26705" y="9364"/>
                </a:lnTo>
                <a:lnTo>
                  <a:pt x="26679" y="9323"/>
                </a:lnTo>
                <a:lnTo>
                  <a:pt x="26655" y="9282"/>
                </a:lnTo>
                <a:lnTo>
                  <a:pt x="26631" y="9241"/>
                </a:lnTo>
                <a:lnTo>
                  <a:pt x="26609" y="9199"/>
                </a:lnTo>
                <a:lnTo>
                  <a:pt x="26588" y="9157"/>
                </a:lnTo>
                <a:lnTo>
                  <a:pt x="26568" y="9115"/>
                </a:lnTo>
                <a:lnTo>
                  <a:pt x="26551" y="9073"/>
                </a:lnTo>
                <a:lnTo>
                  <a:pt x="26533" y="9029"/>
                </a:lnTo>
                <a:lnTo>
                  <a:pt x="26517" y="8987"/>
                </a:lnTo>
                <a:lnTo>
                  <a:pt x="26503" y="8943"/>
                </a:lnTo>
                <a:lnTo>
                  <a:pt x="26489" y="8900"/>
                </a:lnTo>
                <a:lnTo>
                  <a:pt x="26477" y="8857"/>
                </a:lnTo>
                <a:lnTo>
                  <a:pt x="26466" y="8812"/>
                </a:lnTo>
                <a:lnTo>
                  <a:pt x="26456" y="8768"/>
                </a:lnTo>
                <a:lnTo>
                  <a:pt x="26448" y="8723"/>
                </a:lnTo>
                <a:lnTo>
                  <a:pt x="26440" y="8680"/>
                </a:lnTo>
                <a:lnTo>
                  <a:pt x="26434" y="8635"/>
                </a:lnTo>
                <a:lnTo>
                  <a:pt x="26429" y="8590"/>
                </a:lnTo>
                <a:lnTo>
                  <a:pt x="26425" y="8546"/>
                </a:lnTo>
                <a:lnTo>
                  <a:pt x="26422" y="8501"/>
                </a:lnTo>
                <a:lnTo>
                  <a:pt x="26421" y="8456"/>
                </a:lnTo>
                <a:lnTo>
                  <a:pt x="26419" y="8412"/>
                </a:lnTo>
                <a:lnTo>
                  <a:pt x="26419" y="8368"/>
                </a:lnTo>
                <a:lnTo>
                  <a:pt x="26422" y="8323"/>
                </a:lnTo>
                <a:lnTo>
                  <a:pt x="26425" y="8278"/>
                </a:lnTo>
                <a:lnTo>
                  <a:pt x="26428" y="8233"/>
                </a:lnTo>
                <a:lnTo>
                  <a:pt x="26433" y="8189"/>
                </a:lnTo>
                <a:lnTo>
                  <a:pt x="26439" y="8145"/>
                </a:lnTo>
                <a:lnTo>
                  <a:pt x="26445" y="8100"/>
                </a:lnTo>
                <a:lnTo>
                  <a:pt x="26454" y="8056"/>
                </a:lnTo>
                <a:lnTo>
                  <a:pt x="26463" y="8013"/>
                </a:lnTo>
                <a:lnTo>
                  <a:pt x="26473" y="7969"/>
                </a:lnTo>
                <a:lnTo>
                  <a:pt x="26484" y="7925"/>
                </a:lnTo>
                <a:lnTo>
                  <a:pt x="26497" y="7882"/>
                </a:lnTo>
                <a:lnTo>
                  <a:pt x="26509" y="7839"/>
                </a:lnTo>
                <a:lnTo>
                  <a:pt x="26524" y="7796"/>
                </a:lnTo>
                <a:lnTo>
                  <a:pt x="26539" y="7754"/>
                </a:lnTo>
                <a:lnTo>
                  <a:pt x="26555" y="7711"/>
                </a:lnTo>
                <a:lnTo>
                  <a:pt x="26571" y="7669"/>
                </a:lnTo>
                <a:lnTo>
                  <a:pt x="26590" y="7628"/>
                </a:lnTo>
                <a:lnTo>
                  <a:pt x="26609" y="7587"/>
                </a:lnTo>
                <a:lnTo>
                  <a:pt x="26629" y="7546"/>
                </a:lnTo>
                <a:lnTo>
                  <a:pt x="26650" y="7506"/>
                </a:lnTo>
                <a:lnTo>
                  <a:pt x="26671" y="7465"/>
                </a:lnTo>
                <a:lnTo>
                  <a:pt x="26694" y="7426"/>
                </a:lnTo>
                <a:lnTo>
                  <a:pt x="26718" y="7387"/>
                </a:lnTo>
                <a:lnTo>
                  <a:pt x="26743" y="7349"/>
                </a:lnTo>
                <a:lnTo>
                  <a:pt x="26768" y="7310"/>
                </a:lnTo>
                <a:lnTo>
                  <a:pt x="26795" y="7273"/>
                </a:lnTo>
                <a:lnTo>
                  <a:pt x="26822" y="7236"/>
                </a:lnTo>
                <a:lnTo>
                  <a:pt x="26850" y="7200"/>
                </a:lnTo>
                <a:lnTo>
                  <a:pt x="26880" y="7163"/>
                </a:lnTo>
                <a:lnTo>
                  <a:pt x="26910" y="7128"/>
                </a:lnTo>
                <a:lnTo>
                  <a:pt x="26940" y="7094"/>
                </a:lnTo>
                <a:lnTo>
                  <a:pt x="26971" y="7060"/>
                </a:lnTo>
                <a:lnTo>
                  <a:pt x="27005" y="7027"/>
                </a:lnTo>
                <a:lnTo>
                  <a:pt x="27038" y="6994"/>
                </a:lnTo>
                <a:lnTo>
                  <a:pt x="27071" y="6962"/>
                </a:lnTo>
                <a:lnTo>
                  <a:pt x="27107" y="6933"/>
                </a:lnTo>
                <a:lnTo>
                  <a:pt x="27141" y="6906"/>
                </a:lnTo>
                <a:lnTo>
                  <a:pt x="27176" y="6880"/>
                </a:lnTo>
                <a:lnTo>
                  <a:pt x="27212" y="6854"/>
                </a:lnTo>
                <a:lnTo>
                  <a:pt x="27248" y="6829"/>
                </a:lnTo>
                <a:lnTo>
                  <a:pt x="27285" y="6805"/>
                </a:lnTo>
                <a:lnTo>
                  <a:pt x="27321" y="6782"/>
                </a:lnTo>
                <a:lnTo>
                  <a:pt x="27357" y="6761"/>
                </a:lnTo>
                <a:lnTo>
                  <a:pt x="27395" y="6740"/>
                </a:lnTo>
                <a:lnTo>
                  <a:pt x="27432" y="6719"/>
                </a:lnTo>
                <a:lnTo>
                  <a:pt x="27470" y="6699"/>
                </a:lnTo>
                <a:lnTo>
                  <a:pt x="27508" y="6681"/>
                </a:lnTo>
                <a:lnTo>
                  <a:pt x="27546" y="6663"/>
                </a:lnTo>
                <a:lnTo>
                  <a:pt x="27584" y="6646"/>
                </a:lnTo>
                <a:lnTo>
                  <a:pt x="27623" y="6630"/>
                </a:lnTo>
                <a:lnTo>
                  <a:pt x="27662" y="6615"/>
                </a:lnTo>
                <a:lnTo>
                  <a:pt x="27701" y="6600"/>
                </a:lnTo>
                <a:lnTo>
                  <a:pt x="27741" y="6587"/>
                </a:lnTo>
                <a:lnTo>
                  <a:pt x="27780" y="6573"/>
                </a:lnTo>
                <a:lnTo>
                  <a:pt x="27820" y="6562"/>
                </a:lnTo>
                <a:lnTo>
                  <a:pt x="27859" y="6550"/>
                </a:lnTo>
                <a:lnTo>
                  <a:pt x="27899" y="6540"/>
                </a:lnTo>
                <a:lnTo>
                  <a:pt x="27939" y="6531"/>
                </a:lnTo>
                <a:lnTo>
                  <a:pt x="27980" y="6521"/>
                </a:lnTo>
                <a:lnTo>
                  <a:pt x="28020" y="6514"/>
                </a:lnTo>
                <a:lnTo>
                  <a:pt x="28060" y="6507"/>
                </a:lnTo>
                <a:lnTo>
                  <a:pt x="28101" y="6499"/>
                </a:lnTo>
                <a:lnTo>
                  <a:pt x="28141" y="6494"/>
                </a:lnTo>
                <a:lnTo>
                  <a:pt x="28182" y="6489"/>
                </a:lnTo>
                <a:lnTo>
                  <a:pt x="28223" y="6485"/>
                </a:lnTo>
                <a:lnTo>
                  <a:pt x="28264" y="6482"/>
                </a:lnTo>
                <a:lnTo>
                  <a:pt x="28305" y="6480"/>
                </a:lnTo>
                <a:lnTo>
                  <a:pt x="28345" y="6478"/>
                </a:lnTo>
                <a:lnTo>
                  <a:pt x="28387" y="6477"/>
                </a:lnTo>
                <a:lnTo>
                  <a:pt x="28428" y="6477"/>
                </a:lnTo>
                <a:lnTo>
                  <a:pt x="28468" y="6477"/>
                </a:lnTo>
                <a:lnTo>
                  <a:pt x="28510" y="6479"/>
                </a:lnTo>
                <a:lnTo>
                  <a:pt x="28550" y="6481"/>
                </a:lnTo>
                <a:lnTo>
                  <a:pt x="28592" y="6483"/>
                </a:lnTo>
                <a:lnTo>
                  <a:pt x="28633" y="6486"/>
                </a:lnTo>
                <a:lnTo>
                  <a:pt x="28673" y="6490"/>
                </a:lnTo>
                <a:lnTo>
                  <a:pt x="28715" y="6495"/>
                </a:lnTo>
                <a:lnTo>
                  <a:pt x="28756" y="6501"/>
                </a:lnTo>
                <a:lnTo>
                  <a:pt x="28796" y="6508"/>
                </a:lnTo>
                <a:lnTo>
                  <a:pt x="28837" y="6514"/>
                </a:lnTo>
                <a:lnTo>
                  <a:pt x="28877" y="6522"/>
                </a:lnTo>
                <a:lnTo>
                  <a:pt x="28918" y="6531"/>
                </a:lnTo>
                <a:lnTo>
                  <a:pt x="28959" y="6540"/>
                </a:lnTo>
                <a:lnTo>
                  <a:pt x="28999" y="6549"/>
                </a:lnTo>
                <a:lnTo>
                  <a:pt x="29040" y="6560"/>
                </a:lnTo>
                <a:lnTo>
                  <a:pt x="29079" y="6571"/>
                </a:lnTo>
                <a:lnTo>
                  <a:pt x="29119" y="6584"/>
                </a:lnTo>
                <a:lnTo>
                  <a:pt x="29159" y="6596"/>
                </a:lnTo>
                <a:lnTo>
                  <a:pt x="29199" y="6610"/>
                </a:lnTo>
                <a:lnTo>
                  <a:pt x="29239" y="6623"/>
                </a:lnTo>
                <a:lnTo>
                  <a:pt x="29277" y="6638"/>
                </a:lnTo>
                <a:lnTo>
                  <a:pt x="29317" y="6653"/>
                </a:lnTo>
                <a:lnTo>
                  <a:pt x="29355" y="6669"/>
                </a:lnTo>
                <a:lnTo>
                  <a:pt x="29395" y="6686"/>
                </a:lnTo>
                <a:lnTo>
                  <a:pt x="29432" y="6703"/>
                </a:lnTo>
                <a:lnTo>
                  <a:pt x="29471" y="6721"/>
                </a:lnTo>
                <a:lnTo>
                  <a:pt x="29509" y="6740"/>
                </a:lnTo>
                <a:lnTo>
                  <a:pt x="29547" y="6759"/>
                </a:lnTo>
                <a:lnTo>
                  <a:pt x="29584" y="6778"/>
                </a:lnTo>
                <a:lnTo>
                  <a:pt x="29619" y="6799"/>
                </a:lnTo>
                <a:lnTo>
                  <a:pt x="29652" y="6819"/>
                </a:lnTo>
                <a:lnTo>
                  <a:pt x="29685" y="6841"/>
                </a:lnTo>
                <a:lnTo>
                  <a:pt x="29717" y="6863"/>
                </a:lnTo>
                <a:lnTo>
                  <a:pt x="29750" y="6884"/>
                </a:lnTo>
                <a:lnTo>
                  <a:pt x="29781" y="6906"/>
                </a:lnTo>
                <a:lnTo>
                  <a:pt x="29812" y="6929"/>
                </a:lnTo>
                <a:lnTo>
                  <a:pt x="29842" y="6953"/>
                </a:lnTo>
                <a:lnTo>
                  <a:pt x="29873" y="6977"/>
                </a:lnTo>
                <a:lnTo>
                  <a:pt x="29902" y="7001"/>
                </a:lnTo>
                <a:lnTo>
                  <a:pt x="29931" y="7025"/>
                </a:lnTo>
                <a:lnTo>
                  <a:pt x="29959" y="7050"/>
                </a:lnTo>
                <a:lnTo>
                  <a:pt x="29987" y="7075"/>
                </a:lnTo>
                <a:lnTo>
                  <a:pt x="30014" y="7101"/>
                </a:lnTo>
                <a:lnTo>
                  <a:pt x="30041" y="7127"/>
                </a:lnTo>
                <a:lnTo>
                  <a:pt x="30067" y="7153"/>
                </a:lnTo>
                <a:lnTo>
                  <a:pt x="30118" y="7207"/>
                </a:lnTo>
                <a:lnTo>
                  <a:pt x="30167" y="7261"/>
                </a:lnTo>
                <a:lnTo>
                  <a:pt x="30213" y="7317"/>
                </a:lnTo>
                <a:lnTo>
                  <a:pt x="30258" y="7376"/>
                </a:lnTo>
                <a:lnTo>
                  <a:pt x="30300" y="7434"/>
                </a:lnTo>
                <a:lnTo>
                  <a:pt x="30341" y="7494"/>
                </a:lnTo>
                <a:lnTo>
                  <a:pt x="30379" y="7555"/>
                </a:lnTo>
                <a:lnTo>
                  <a:pt x="30415" y="7617"/>
                </a:lnTo>
                <a:lnTo>
                  <a:pt x="30449" y="7680"/>
                </a:lnTo>
                <a:lnTo>
                  <a:pt x="30482" y="7744"/>
                </a:lnTo>
                <a:lnTo>
                  <a:pt x="30512" y="7809"/>
                </a:lnTo>
                <a:lnTo>
                  <a:pt x="30540" y="7874"/>
                </a:lnTo>
                <a:lnTo>
                  <a:pt x="30566" y="7941"/>
                </a:lnTo>
                <a:lnTo>
                  <a:pt x="30590" y="8007"/>
                </a:lnTo>
                <a:lnTo>
                  <a:pt x="30612" y="8075"/>
                </a:lnTo>
                <a:lnTo>
                  <a:pt x="30632" y="8144"/>
                </a:lnTo>
                <a:lnTo>
                  <a:pt x="30649" y="8212"/>
                </a:lnTo>
                <a:lnTo>
                  <a:pt x="30665" y="8282"/>
                </a:lnTo>
                <a:lnTo>
                  <a:pt x="30678" y="8352"/>
                </a:lnTo>
                <a:lnTo>
                  <a:pt x="30691" y="8423"/>
                </a:lnTo>
                <a:lnTo>
                  <a:pt x="30700" y="8493"/>
                </a:lnTo>
                <a:lnTo>
                  <a:pt x="30709" y="8565"/>
                </a:lnTo>
                <a:lnTo>
                  <a:pt x="30714" y="8636"/>
                </a:lnTo>
                <a:lnTo>
                  <a:pt x="30718" y="8708"/>
                </a:lnTo>
                <a:lnTo>
                  <a:pt x="30720" y="8780"/>
                </a:lnTo>
                <a:lnTo>
                  <a:pt x="30720" y="8853"/>
                </a:lnTo>
                <a:lnTo>
                  <a:pt x="30718" y="8924"/>
                </a:lnTo>
                <a:lnTo>
                  <a:pt x="30714" y="8996"/>
                </a:lnTo>
                <a:lnTo>
                  <a:pt x="30708" y="9068"/>
                </a:lnTo>
                <a:lnTo>
                  <a:pt x="30700" y="9141"/>
                </a:lnTo>
                <a:lnTo>
                  <a:pt x="30690" y="9213"/>
                </a:lnTo>
                <a:lnTo>
                  <a:pt x="30678" y="9284"/>
                </a:lnTo>
                <a:lnTo>
                  <a:pt x="30665" y="9355"/>
                </a:lnTo>
                <a:lnTo>
                  <a:pt x="30649" y="9427"/>
                </a:lnTo>
                <a:lnTo>
                  <a:pt x="30632" y="9498"/>
                </a:lnTo>
                <a:lnTo>
                  <a:pt x="30612" y="9569"/>
                </a:lnTo>
                <a:lnTo>
                  <a:pt x="30590" y="9638"/>
                </a:lnTo>
                <a:lnTo>
                  <a:pt x="30567" y="9708"/>
                </a:lnTo>
                <a:lnTo>
                  <a:pt x="30542" y="9777"/>
                </a:lnTo>
                <a:lnTo>
                  <a:pt x="30515" y="9845"/>
                </a:lnTo>
                <a:lnTo>
                  <a:pt x="30486" y="9913"/>
                </a:lnTo>
                <a:lnTo>
                  <a:pt x="30456" y="9981"/>
                </a:lnTo>
                <a:lnTo>
                  <a:pt x="30422" y="10047"/>
                </a:lnTo>
                <a:lnTo>
                  <a:pt x="30388" y="10113"/>
                </a:lnTo>
                <a:lnTo>
                  <a:pt x="30351" y="10177"/>
                </a:lnTo>
                <a:lnTo>
                  <a:pt x="30313" y="10242"/>
                </a:lnTo>
                <a:lnTo>
                  <a:pt x="30273" y="10304"/>
                </a:lnTo>
                <a:lnTo>
                  <a:pt x="30231" y="10367"/>
                </a:lnTo>
                <a:lnTo>
                  <a:pt x="30187" y="10428"/>
                </a:lnTo>
                <a:lnTo>
                  <a:pt x="30141" y="10488"/>
                </a:lnTo>
                <a:lnTo>
                  <a:pt x="30094" y="10547"/>
                </a:lnTo>
                <a:lnTo>
                  <a:pt x="30044" y="10604"/>
                </a:lnTo>
                <a:lnTo>
                  <a:pt x="29993" y="10660"/>
                </a:lnTo>
                <a:lnTo>
                  <a:pt x="29940" y="10715"/>
                </a:lnTo>
                <a:lnTo>
                  <a:pt x="29886" y="10770"/>
                </a:lnTo>
                <a:lnTo>
                  <a:pt x="29829" y="10822"/>
                </a:lnTo>
                <a:lnTo>
                  <a:pt x="29775" y="10867"/>
                </a:lnTo>
                <a:lnTo>
                  <a:pt x="29719" y="10911"/>
                </a:lnTo>
                <a:lnTo>
                  <a:pt x="29662" y="10953"/>
                </a:lnTo>
                <a:lnTo>
                  <a:pt x="29605" y="10993"/>
                </a:lnTo>
                <a:lnTo>
                  <a:pt x="29548" y="11032"/>
                </a:lnTo>
                <a:lnTo>
                  <a:pt x="29489" y="11068"/>
                </a:lnTo>
                <a:lnTo>
                  <a:pt x="29431" y="11105"/>
                </a:lnTo>
                <a:lnTo>
                  <a:pt x="29372" y="11138"/>
                </a:lnTo>
                <a:lnTo>
                  <a:pt x="29311" y="11170"/>
                </a:lnTo>
                <a:lnTo>
                  <a:pt x="29251" y="11201"/>
                </a:lnTo>
                <a:lnTo>
                  <a:pt x="29191" y="11231"/>
                </a:lnTo>
                <a:lnTo>
                  <a:pt x="29129" y="11259"/>
                </a:lnTo>
                <a:lnTo>
                  <a:pt x="29068" y="11285"/>
                </a:lnTo>
                <a:lnTo>
                  <a:pt x="29005" y="11310"/>
                </a:lnTo>
                <a:lnTo>
                  <a:pt x="28943" y="11333"/>
                </a:lnTo>
                <a:lnTo>
                  <a:pt x="28880" y="11353"/>
                </a:lnTo>
                <a:lnTo>
                  <a:pt x="28817" y="11374"/>
                </a:lnTo>
                <a:lnTo>
                  <a:pt x="28753" y="11392"/>
                </a:lnTo>
                <a:lnTo>
                  <a:pt x="28689" y="11410"/>
                </a:lnTo>
                <a:lnTo>
                  <a:pt x="28625" y="11424"/>
                </a:lnTo>
                <a:lnTo>
                  <a:pt x="28561" y="11439"/>
                </a:lnTo>
                <a:lnTo>
                  <a:pt x="28496" y="11451"/>
                </a:lnTo>
                <a:lnTo>
                  <a:pt x="28431" y="11462"/>
                </a:lnTo>
                <a:lnTo>
                  <a:pt x="28366" y="11471"/>
                </a:lnTo>
                <a:lnTo>
                  <a:pt x="28301" y="11479"/>
                </a:lnTo>
                <a:lnTo>
                  <a:pt x="28236" y="11486"/>
                </a:lnTo>
                <a:lnTo>
                  <a:pt x="28170" y="11490"/>
                </a:lnTo>
                <a:lnTo>
                  <a:pt x="28105" y="11494"/>
                </a:lnTo>
                <a:lnTo>
                  <a:pt x="28039" y="11496"/>
                </a:lnTo>
                <a:lnTo>
                  <a:pt x="27974" y="11496"/>
                </a:lnTo>
                <a:lnTo>
                  <a:pt x="27908" y="11495"/>
                </a:lnTo>
                <a:lnTo>
                  <a:pt x="27843" y="11493"/>
                </a:lnTo>
                <a:lnTo>
                  <a:pt x="27777" y="11489"/>
                </a:lnTo>
                <a:lnTo>
                  <a:pt x="27711" y="11484"/>
                </a:lnTo>
                <a:lnTo>
                  <a:pt x="27646" y="11476"/>
                </a:lnTo>
                <a:lnTo>
                  <a:pt x="27580" y="11468"/>
                </a:lnTo>
                <a:lnTo>
                  <a:pt x="27516" y="11459"/>
                </a:lnTo>
                <a:lnTo>
                  <a:pt x="27450" y="11447"/>
                </a:lnTo>
                <a:lnTo>
                  <a:pt x="27386" y="11435"/>
                </a:lnTo>
                <a:lnTo>
                  <a:pt x="27320" y="11421"/>
                </a:lnTo>
                <a:lnTo>
                  <a:pt x="27255" y="11405"/>
                </a:lnTo>
                <a:lnTo>
                  <a:pt x="27192" y="11389"/>
                </a:lnTo>
                <a:lnTo>
                  <a:pt x="27127" y="11371"/>
                </a:lnTo>
                <a:lnTo>
                  <a:pt x="27064" y="11351"/>
                </a:lnTo>
                <a:lnTo>
                  <a:pt x="27000" y="11331"/>
                </a:lnTo>
                <a:lnTo>
                  <a:pt x="26937" y="11308"/>
                </a:lnTo>
                <a:lnTo>
                  <a:pt x="26874" y="11284"/>
                </a:lnTo>
                <a:lnTo>
                  <a:pt x="26812" y="11259"/>
                </a:lnTo>
                <a:lnTo>
                  <a:pt x="26751" y="11233"/>
                </a:lnTo>
                <a:lnTo>
                  <a:pt x="26689" y="11205"/>
                </a:lnTo>
                <a:lnTo>
                  <a:pt x="26628" y="11175"/>
                </a:lnTo>
                <a:lnTo>
                  <a:pt x="26567" y="11144"/>
                </a:lnTo>
                <a:lnTo>
                  <a:pt x="26507" y="11113"/>
                </a:lnTo>
                <a:lnTo>
                  <a:pt x="26448" y="11080"/>
                </a:lnTo>
                <a:lnTo>
                  <a:pt x="26388" y="11044"/>
                </a:lnTo>
                <a:lnTo>
                  <a:pt x="26330" y="11009"/>
                </a:lnTo>
                <a:lnTo>
                  <a:pt x="26272" y="10971"/>
                </a:lnTo>
                <a:lnTo>
                  <a:pt x="26214" y="10933"/>
                </a:lnTo>
                <a:lnTo>
                  <a:pt x="26158" y="10892"/>
                </a:lnTo>
                <a:lnTo>
                  <a:pt x="26102" y="10852"/>
                </a:lnTo>
                <a:lnTo>
                  <a:pt x="26047" y="10809"/>
                </a:lnTo>
                <a:lnTo>
                  <a:pt x="25992" y="10765"/>
                </a:lnTo>
                <a:lnTo>
                  <a:pt x="25937" y="10720"/>
                </a:lnTo>
                <a:lnTo>
                  <a:pt x="25884" y="10673"/>
                </a:lnTo>
                <a:lnTo>
                  <a:pt x="25840" y="10644"/>
                </a:lnTo>
                <a:lnTo>
                  <a:pt x="25797" y="10618"/>
                </a:lnTo>
                <a:lnTo>
                  <a:pt x="25756" y="10593"/>
                </a:lnTo>
                <a:lnTo>
                  <a:pt x="25718" y="10571"/>
                </a:lnTo>
                <a:lnTo>
                  <a:pt x="25681" y="10551"/>
                </a:lnTo>
                <a:lnTo>
                  <a:pt x="25646" y="10533"/>
                </a:lnTo>
                <a:lnTo>
                  <a:pt x="25613" y="10518"/>
                </a:lnTo>
                <a:lnTo>
                  <a:pt x="25581" y="10503"/>
                </a:lnTo>
                <a:lnTo>
                  <a:pt x="25550" y="10492"/>
                </a:lnTo>
                <a:lnTo>
                  <a:pt x="25521" y="10480"/>
                </a:lnTo>
                <a:lnTo>
                  <a:pt x="25493" y="10472"/>
                </a:lnTo>
                <a:lnTo>
                  <a:pt x="25466" y="10464"/>
                </a:lnTo>
                <a:lnTo>
                  <a:pt x="25440" y="10457"/>
                </a:lnTo>
                <a:lnTo>
                  <a:pt x="25414" y="10452"/>
                </a:lnTo>
                <a:lnTo>
                  <a:pt x="25389" y="10448"/>
                </a:lnTo>
                <a:lnTo>
                  <a:pt x="25364" y="10445"/>
                </a:lnTo>
                <a:lnTo>
                  <a:pt x="3051" y="10445"/>
                </a:lnTo>
                <a:lnTo>
                  <a:pt x="2972" y="10444"/>
                </a:lnTo>
                <a:lnTo>
                  <a:pt x="2894" y="10442"/>
                </a:lnTo>
                <a:lnTo>
                  <a:pt x="2816" y="10437"/>
                </a:lnTo>
                <a:lnTo>
                  <a:pt x="2739" y="10429"/>
                </a:lnTo>
                <a:lnTo>
                  <a:pt x="2662" y="10421"/>
                </a:lnTo>
                <a:lnTo>
                  <a:pt x="2586" y="10411"/>
                </a:lnTo>
                <a:lnTo>
                  <a:pt x="2511" y="10398"/>
                </a:lnTo>
                <a:lnTo>
                  <a:pt x="2436" y="10383"/>
                </a:lnTo>
                <a:lnTo>
                  <a:pt x="2362" y="10367"/>
                </a:lnTo>
                <a:lnTo>
                  <a:pt x="2288" y="10349"/>
                </a:lnTo>
                <a:lnTo>
                  <a:pt x="2215" y="10329"/>
                </a:lnTo>
                <a:lnTo>
                  <a:pt x="2143" y="10309"/>
                </a:lnTo>
                <a:lnTo>
                  <a:pt x="2073" y="10285"/>
                </a:lnTo>
                <a:lnTo>
                  <a:pt x="2002" y="10261"/>
                </a:lnTo>
                <a:lnTo>
                  <a:pt x="1932" y="10234"/>
                </a:lnTo>
                <a:lnTo>
                  <a:pt x="1863" y="10205"/>
                </a:lnTo>
                <a:lnTo>
                  <a:pt x="1795" y="10176"/>
                </a:lnTo>
                <a:lnTo>
                  <a:pt x="1728" y="10144"/>
                </a:lnTo>
                <a:lnTo>
                  <a:pt x="1661" y="10112"/>
                </a:lnTo>
                <a:lnTo>
                  <a:pt x="1597" y="10077"/>
                </a:lnTo>
                <a:lnTo>
                  <a:pt x="1532" y="10041"/>
                </a:lnTo>
                <a:lnTo>
                  <a:pt x="1469" y="10004"/>
                </a:lnTo>
                <a:lnTo>
                  <a:pt x="1406" y="9965"/>
                </a:lnTo>
                <a:lnTo>
                  <a:pt x="1345" y="9924"/>
                </a:lnTo>
                <a:lnTo>
                  <a:pt x="1285" y="9883"/>
                </a:lnTo>
                <a:lnTo>
                  <a:pt x="1225" y="9839"/>
                </a:lnTo>
                <a:lnTo>
                  <a:pt x="1167" y="9794"/>
                </a:lnTo>
                <a:lnTo>
                  <a:pt x="1110" y="9749"/>
                </a:lnTo>
                <a:lnTo>
                  <a:pt x="1055" y="9702"/>
                </a:lnTo>
                <a:lnTo>
                  <a:pt x="999" y="9653"/>
                </a:lnTo>
                <a:lnTo>
                  <a:pt x="945" y="9603"/>
                </a:lnTo>
                <a:lnTo>
                  <a:pt x="893" y="9552"/>
                </a:lnTo>
                <a:lnTo>
                  <a:pt x="842" y="9500"/>
                </a:lnTo>
                <a:lnTo>
                  <a:pt x="792" y="9446"/>
                </a:lnTo>
                <a:lnTo>
                  <a:pt x="743" y="9392"/>
                </a:lnTo>
                <a:lnTo>
                  <a:pt x="696" y="9335"/>
                </a:lnTo>
                <a:lnTo>
                  <a:pt x="651" y="9278"/>
                </a:lnTo>
                <a:lnTo>
                  <a:pt x="606" y="9220"/>
                </a:lnTo>
                <a:lnTo>
                  <a:pt x="562" y="9161"/>
                </a:lnTo>
                <a:lnTo>
                  <a:pt x="521" y="9100"/>
                </a:lnTo>
                <a:lnTo>
                  <a:pt x="480" y="9039"/>
                </a:lnTo>
                <a:lnTo>
                  <a:pt x="441" y="8976"/>
                </a:lnTo>
                <a:lnTo>
                  <a:pt x="404" y="8913"/>
                </a:lnTo>
                <a:lnTo>
                  <a:pt x="367" y="8849"/>
                </a:lnTo>
                <a:lnTo>
                  <a:pt x="333" y="8784"/>
                </a:lnTo>
                <a:lnTo>
                  <a:pt x="301" y="8717"/>
                </a:lnTo>
                <a:lnTo>
                  <a:pt x="270" y="8651"/>
                </a:lnTo>
                <a:lnTo>
                  <a:pt x="239" y="8582"/>
                </a:lnTo>
                <a:lnTo>
                  <a:pt x="211" y="8513"/>
                </a:lnTo>
                <a:lnTo>
                  <a:pt x="185" y="8444"/>
                </a:lnTo>
                <a:lnTo>
                  <a:pt x="160" y="8373"/>
                </a:lnTo>
                <a:lnTo>
                  <a:pt x="136" y="8302"/>
                </a:lnTo>
                <a:lnTo>
                  <a:pt x="116" y="8230"/>
                </a:lnTo>
                <a:lnTo>
                  <a:pt x="96" y="8157"/>
                </a:lnTo>
                <a:lnTo>
                  <a:pt x="78" y="8083"/>
                </a:lnTo>
                <a:lnTo>
                  <a:pt x="61" y="8010"/>
                </a:lnTo>
                <a:lnTo>
                  <a:pt x="47" y="7935"/>
                </a:lnTo>
                <a:lnTo>
                  <a:pt x="34" y="7860"/>
                </a:lnTo>
                <a:lnTo>
                  <a:pt x="24" y="7784"/>
                </a:lnTo>
                <a:lnTo>
                  <a:pt x="16" y="7707"/>
                </a:lnTo>
                <a:lnTo>
                  <a:pt x="8" y="7630"/>
                </a:lnTo>
                <a:lnTo>
                  <a:pt x="4" y="7552"/>
                </a:lnTo>
                <a:lnTo>
                  <a:pt x="1" y="7474"/>
                </a:lnTo>
                <a:lnTo>
                  <a:pt x="0" y="7394"/>
                </a:lnTo>
                <a:lnTo>
                  <a:pt x="0" y="3050"/>
                </a:lnTo>
                <a:lnTo>
                  <a:pt x="1" y="2971"/>
                </a:lnTo>
                <a:lnTo>
                  <a:pt x="4" y="2893"/>
                </a:lnTo>
                <a:lnTo>
                  <a:pt x="8" y="2815"/>
                </a:lnTo>
                <a:lnTo>
                  <a:pt x="16" y="2738"/>
                </a:lnTo>
                <a:lnTo>
                  <a:pt x="24" y="2661"/>
                </a:lnTo>
                <a:lnTo>
                  <a:pt x="34" y="2585"/>
                </a:lnTo>
                <a:lnTo>
                  <a:pt x="47" y="2510"/>
                </a:lnTo>
                <a:lnTo>
                  <a:pt x="61" y="2435"/>
                </a:lnTo>
                <a:lnTo>
                  <a:pt x="78" y="2361"/>
                </a:lnTo>
                <a:lnTo>
                  <a:pt x="96" y="2288"/>
                </a:lnTo>
                <a:lnTo>
                  <a:pt x="116" y="2215"/>
                </a:lnTo>
                <a:lnTo>
                  <a:pt x="136" y="2143"/>
                </a:lnTo>
                <a:lnTo>
                  <a:pt x="160" y="2072"/>
                </a:lnTo>
                <a:lnTo>
                  <a:pt x="185" y="2001"/>
                </a:lnTo>
                <a:lnTo>
                  <a:pt x="211" y="1932"/>
                </a:lnTo>
                <a:lnTo>
                  <a:pt x="239" y="1863"/>
                </a:lnTo>
                <a:lnTo>
                  <a:pt x="270" y="1795"/>
                </a:lnTo>
                <a:lnTo>
                  <a:pt x="301" y="1728"/>
                </a:lnTo>
                <a:lnTo>
                  <a:pt x="333" y="1661"/>
                </a:lnTo>
                <a:lnTo>
                  <a:pt x="367" y="1596"/>
                </a:lnTo>
                <a:lnTo>
                  <a:pt x="404" y="1532"/>
                </a:lnTo>
                <a:lnTo>
                  <a:pt x="441" y="1468"/>
                </a:lnTo>
                <a:lnTo>
                  <a:pt x="480" y="1406"/>
                </a:lnTo>
                <a:lnTo>
                  <a:pt x="521" y="1345"/>
                </a:lnTo>
                <a:lnTo>
                  <a:pt x="562" y="1284"/>
                </a:lnTo>
                <a:lnTo>
                  <a:pt x="606" y="1225"/>
                </a:lnTo>
                <a:lnTo>
                  <a:pt x="651" y="1167"/>
                </a:lnTo>
                <a:lnTo>
                  <a:pt x="696" y="1109"/>
                </a:lnTo>
                <a:lnTo>
                  <a:pt x="743" y="1054"/>
                </a:lnTo>
                <a:lnTo>
                  <a:pt x="792" y="999"/>
                </a:lnTo>
                <a:lnTo>
                  <a:pt x="842" y="946"/>
                </a:lnTo>
                <a:lnTo>
                  <a:pt x="893" y="893"/>
                </a:lnTo>
                <a:lnTo>
                  <a:pt x="945" y="842"/>
                </a:lnTo>
                <a:lnTo>
                  <a:pt x="999" y="792"/>
                </a:lnTo>
                <a:lnTo>
                  <a:pt x="1055" y="744"/>
                </a:lnTo>
                <a:lnTo>
                  <a:pt x="1110" y="696"/>
                </a:lnTo>
                <a:lnTo>
                  <a:pt x="1167" y="650"/>
                </a:lnTo>
                <a:lnTo>
                  <a:pt x="1225" y="606"/>
                </a:lnTo>
                <a:lnTo>
                  <a:pt x="1285" y="563"/>
                </a:lnTo>
                <a:lnTo>
                  <a:pt x="1345" y="520"/>
                </a:lnTo>
                <a:lnTo>
                  <a:pt x="1406" y="481"/>
                </a:lnTo>
                <a:lnTo>
                  <a:pt x="1469" y="441"/>
                </a:lnTo>
                <a:lnTo>
                  <a:pt x="1532" y="404"/>
                </a:lnTo>
                <a:lnTo>
                  <a:pt x="1597" y="368"/>
                </a:lnTo>
                <a:lnTo>
                  <a:pt x="1661" y="334"/>
                </a:lnTo>
                <a:lnTo>
                  <a:pt x="1728" y="301"/>
                </a:lnTo>
                <a:lnTo>
                  <a:pt x="1795" y="270"/>
                </a:lnTo>
                <a:lnTo>
                  <a:pt x="1863" y="239"/>
                </a:lnTo>
                <a:lnTo>
                  <a:pt x="1932" y="211"/>
                </a:lnTo>
                <a:lnTo>
                  <a:pt x="2002" y="185"/>
                </a:lnTo>
                <a:lnTo>
                  <a:pt x="2073" y="160"/>
                </a:lnTo>
                <a:lnTo>
                  <a:pt x="2143" y="137"/>
                </a:lnTo>
                <a:lnTo>
                  <a:pt x="2215" y="116"/>
                </a:lnTo>
                <a:lnTo>
                  <a:pt x="2288" y="96"/>
                </a:lnTo>
                <a:lnTo>
                  <a:pt x="2362" y="78"/>
                </a:lnTo>
                <a:lnTo>
                  <a:pt x="2436" y="61"/>
                </a:lnTo>
                <a:lnTo>
                  <a:pt x="2511" y="48"/>
                </a:lnTo>
                <a:lnTo>
                  <a:pt x="2586" y="35"/>
                </a:lnTo>
                <a:lnTo>
                  <a:pt x="2662" y="24"/>
                </a:lnTo>
                <a:lnTo>
                  <a:pt x="2739" y="16"/>
                </a:lnTo>
                <a:lnTo>
                  <a:pt x="2816" y="8"/>
                </a:lnTo>
                <a:lnTo>
                  <a:pt x="2894" y="4"/>
                </a:lnTo>
                <a:lnTo>
                  <a:pt x="2972" y="1"/>
                </a:lnTo>
                <a:lnTo>
                  <a:pt x="3051" y="0"/>
                </a:lnTo>
                <a:lnTo>
                  <a:pt x="25929" y="0"/>
                </a:lnTo>
                <a:lnTo>
                  <a:pt x="26007" y="1"/>
                </a:lnTo>
                <a:lnTo>
                  <a:pt x="26086" y="4"/>
                </a:lnTo>
                <a:lnTo>
                  <a:pt x="26163" y="8"/>
                </a:lnTo>
                <a:lnTo>
                  <a:pt x="26240" y="16"/>
                </a:lnTo>
                <a:lnTo>
                  <a:pt x="26317" y="24"/>
                </a:lnTo>
                <a:lnTo>
                  <a:pt x="26393" y="35"/>
                </a:lnTo>
                <a:lnTo>
                  <a:pt x="26469" y="48"/>
                </a:lnTo>
                <a:lnTo>
                  <a:pt x="26543" y="61"/>
                </a:lnTo>
                <a:lnTo>
                  <a:pt x="26618" y="78"/>
                </a:lnTo>
                <a:lnTo>
                  <a:pt x="26691" y="96"/>
                </a:lnTo>
                <a:lnTo>
                  <a:pt x="26764" y="116"/>
                </a:lnTo>
                <a:lnTo>
                  <a:pt x="26836" y="137"/>
                </a:lnTo>
                <a:lnTo>
                  <a:pt x="26908" y="160"/>
                </a:lnTo>
                <a:lnTo>
                  <a:pt x="26977" y="185"/>
                </a:lnTo>
                <a:lnTo>
                  <a:pt x="27047" y="211"/>
                </a:lnTo>
                <a:lnTo>
                  <a:pt x="27117" y="239"/>
                </a:lnTo>
                <a:lnTo>
                  <a:pt x="27185" y="270"/>
                </a:lnTo>
                <a:lnTo>
                  <a:pt x="27251" y="301"/>
                </a:lnTo>
                <a:lnTo>
                  <a:pt x="27318" y="334"/>
                </a:lnTo>
                <a:lnTo>
                  <a:pt x="27383" y="368"/>
                </a:lnTo>
                <a:lnTo>
                  <a:pt x="27448" y="404"/>
                </a:lnTo>
                <a:lnTo>
                  <a:pt x="27510" y="441"/>
                </a:lnTo>
                <a:lnTo>
                  <a:pt x="27573" y="481"/>
                </a:lnTo>
                <a:lnTo>
                  <a:pt x="27634" y="520"/>
                </a:lnTo>
                <a:lnTo>
                  <a:pt x="27695" y="563"/>
                </a:lnTo>
                <a:lnTo>
                  <a:pt x="27754" y="606"/>
                </a:lnTo>
                <a:lnTo>
                  <a:pt x="27812" y="650"/>
                </a:lnTo>
                <a:lnTo>
                  <a:pt x="27870" y="696"/>
                </a:lnTo>
                <a:lnTo>
                  <a:pt x="27926" y="744"/>
                </a:lnTo>
                <a:lnTo>
                  <a:pt x="27980" y="792"/>
                </a:lnTo>
                <a:lnTo>
                  <a:pt x="28034" y="842"/>
                </a:lnTo>
                <a:lnTo>
                  <a:pt x="28086" y="893"/>
                </a:lnTo>
                <a:lnTo>
                  <a:pt x="28137" y="946"/>
                </a:lnTo>
                <a:lnTo>
                  <a:pt x="28187" y="999"/>
                </a:lnTo>
                <a:lnTo>
                  <a:pt x="28236" y="1054"/>
                </a:lnTo>
                <a:lnTo>
                  <a:pt x="28283" y="1109"/>
                </a:lnTo>
                <a:lnTo>
                  <a:pt x="28330" y="1167"/>
                </a:lnTo>
                <a:lnTo>
                  <a:pt x="28373" y="1225"/>
                </a:lnTo>
                <a:lnTo>
                  <a:pt x="28417" y="1284"/>
                </a:lnTo>
                <a:lnTo>
                  <a:pt x="28459" y="1345"/>
                </a:lnTo>
                <a:lnTo>
                  <a:pt x="28499" y="1406"/>
                </a:lnTo>
                <a:lnTo>
                  <a:pt x="28538" y="1468"/>
                </a:lnTo>
                <a:lnTo>
                  <a:pt x="28575" y="1532"/>
                </a:lnTo>
                <a:lnTo>
                  <a:pt x="28612" y="1596"/>
                </a:lnTo>
                <a:lnTo>
                  <a:pt x="28646" y="1661"/>
                </a:lnTo>
                <a:lnTo>
                  <a:pt x="28680" y="1728"/>
                </a:lnTo>
                <a:lnTo>
                  <a:pt x="28711" y="1795"/>
                </a:lnTo>
                <a:lnTo>
                  <a:pt x="28740" y="1863"/>
                </a:lnTo>
                <a:lnTo>
                  <a:pt x="28768" y="1932"/>
                </a:lnTo>
                <a:lnTo>
                  <a:pt x="28795" y="2001"/>
                </a:lnTo>
                <a:lnTo>
                  <a:pt x="28820" y="2072"/>
                </a:lnTo>
                <a:lnTo>
                  <a:pt x="28843" y="2143"/>
                </a:lnTo>
                <a:lnTo>
                  <a:pt x="28865" y="2215"/>
                </a:lnTo>
                <a:lnTo>
                  <a:pt x="28884" y="2288"/>
                </a:lnTo>
                <a:lnTo>
                  <a:pt x="28902" y="2361"/>
                </a:lnTo>
                <a:lnTo>
                  <a:pt x="28918" y="2435"/>
                </a:lnTo>
                <a:lnTo>
                  <a:pt x="28933" y="2510"/>
                </a:lnTo>
                <a:lnTo>
                  <a:pt x="28945" y="2585"/>
                </a:lnTo>
                <a:lnTo>
                  <a:pt x="28955" y="2661"/>
                </a:lnTo>
                <a:lnTo>
                  <a:pt x="28965" y="2738"/>
                </a:lnTo>
                <a:lnTo>
                  <a:pt x="28971" y="2815"/>
                </a:lnTo>
                <a:lnTo>
                  <a:pt x="28976" y="2893"/>
                </a:lnTo>
                <a:lnTo>
                  <a:pt x="28979" y="2971"/>
                </a:lnTo>
                <a:lnTo>
                  <a:pt x="28980" y="3050"/>
                </a:lnTo>
                <a:lnTo>
                  <a:pt x="28980" y="5222"/>
                </a:lnTo>
                <a:lnTo>
                  <a:pt x="28979" y="5273"/>
                </a:lnTo>
                <a:lnTo>
                  <a:pt x="28978" y="5323"/>
                </a:lnTo>
                <a:lnTo>
                  <a:pt x="28974" y="5373"/>
                </a:lnTo>
                <a:lnTo>
                  <a:pt x="28969" y="5422"/>
                </a:lnTo>
                <a:lnTo>
                  <a:pt x="28965" y="5447"/>
                </a:lnTo>
                <a:lnTo>
                  <a:pt x="28961" y="5471"/>
                </a:lnTo>
                <a:lnTo>
                  <a:pt x="28955" y="5495"/>
                </a:lnTo>
                <a:lnTo>
                  <a:pt x="28950" y="5518"/>
                </a:lnTo>
                <a:lnTo>
                  <a:pt x="28943" y="5542"/>
                </a:lnTo>
                <a:lnTo>
                  <a:pt x="28936" y="5565"/>
                </a:lnTo>
                <a:lnTo>
                  <a:pt x="28927" y="5588"/>
                </a:lnTo>
                <a:lnTo>
                  <a:pt x="28918" y="5610"/>
                </a:lnTo>
                <a:lnTo>
                  <a:pt x="28825" y="5605"/>
                </a:lnTo>
                <a:lnTo>
                  <a:pt x="28733" y="5603"/>
                </a:lnTo>
                <a:lnTo>
                  <a:pt x="28640" y="5603"/>
                </a:lnTo>
                <a:lnTo>
                  <a:pt x="28548" y="5605"/>
                </a:lnTo>
                <a:lnTo>
                  <a:pt x="28456" y="5610"/>
                </a:lnTo>
                <a:lnTo>
                  <a:pt x="28364" y="5617"/>
                </a:lnTo>
                <a:lnTo>
                  <a:pt x="28274" y="5625"/>
                </a:lnTo>
                <a:lnTo>
                  <a:pt x="28183" y="5637"/>
                </a:lnTo>
                <a:lnTo>
                  <a:pt x="28092" y="5649"/>
                </a:lnTo>
                <a:lnTo>
                  <a:pt x="28003" y="5665"/>
                </a:lnTo>
                <a:lnTo>
                  <a:pt x="27913" y="5682"/>
                </a:lnTo>
                <a:lnTo>
                  <a:pt x="27825" y="5702"/>
                </a:lnTo>
                <a:lnTo>
                  <a:pt x="27737" y="5725"/>
                </a:lnTo>
                <a:lnTo>
                  <a:pt x="27650" y="5749"/>
                </a:lnTo>
                <a:lnTo>
                  <a:pt x="27564" y="5776"/>
                </a:lnTo>
                <a:lnTo>
                  <a:pt x="27478" y="5805"/>
                </a:lnTo>
                <a:lnTo>
                  <a:pt x="27437" y="5821"/>
                </a:lnTo>
                <a:lnTo>
                  <a:pt x="27394" y="5836"/>
                </a:lnTo>
                <a:lnTo>
                  <a:pt x="27352" y="5853"/>
                </a:lnTo>
                <a:lnTo>
                  <a:pt x="27311" y="5870"/>
                </a:lnTo>
                <a:lnTo>
                  <a:pt x="27269" y="5887"/>
                </a:lnTo>
                <a:lnTo>
                  <a:pt x="27228" y="5906"/>
                </a:lnTo>
                <a:lnTo>
                  <a:pt x="27187" y="5925"/>
                </a:lnTo>
                <a:lnTo>
                  <a:pt x="27147" y="5945"/>
                </a:lnTo>
                <a:lnTo>
                  <a:pt x="27107" y="5964"/>
                </a:lnTo>
                <a:lnTo>
                  <a:pt x="27066" y="5985"/>
                </a:lnTo>
                <a:lnTo>
                  <a:pt x="27026" y="6007"/>
                </a:lnTo>
                <a:lnTo>
                  <a:pt x="26988" y="6029"/>
                </a:lnTo>
                <a:lnTo>
                  <a:pt x="26948" y="6051"/>
                </a:lnTo>
                <a:lnTo>
                  <a:pt x="26910" y="6075"/>
                </a:lnTo>
                <a:lnTo>
                  <a:pt x="26871" y="6098"/>
                </a:lnTo>
                <a:lnTo>
                  <a:pt x="26833" y="6123"/>
                </a:lnTo>
                <a:lnTo>
                  <a:pt x="26795" y="6148"/>
                </a:lnTo>
                <a:lnTo>
                  <a:pt x="26758" y="6173"/>
                </a:lnTo>
                <a:lnTo>
                  <a:pt x="26721" y="6199"/>
                </a:lnTo>
                <a:lnTo>
                  <a:pt x="26684" y="6226"/>
                </a:lnTo>
                <a:lnTo>
                  <a:pt x="26648" y="6253"/>
                </a:lnTo>
                <a:lnTo>
                  <a:pt x="26612" y="6281"/>
                </a:lnTo>
                <a:lnTo>
                  <a:pt x="26577" y="6309"/>
                </a:lnTo>
                <a:lnTo>
                  <a:pt x="26541" y="6338"/>
                </a:lnTo>
                <a:lnTo>
                  <a:pt x="26507" y="6368"/>
                </a:lnTo>
                <a:lnTo>
                  <a:pt x="26473" y="6398"/>
                </a:lnTo>
                <a:lnTo>
                  <a:pt x="26438" y="6430"/>
                </a:lnTo>
                <a:lnTo>
                  <a:pt x="26405" y="6462"/>
                </a:lnTo>
                <a:lnTo>
                  <a:pt x="26372" y="6494"/>
                </a:lnTo>
                <a:lnTo>
                  <a:pt x="26339" y="6526"/>
                </a:lnTo>
                <a:lnTo>
                  <a:pt x="26307" y="6560"/>
                </a:lnTo>
                <a:lnTo>
                  <a:pt x="26275" y="6594"/>
                </a:lnTo>
                <a:lnTo>
                  <a:pt x="26232" y="6643"/>
                </a:lnTo>
                <a:lnTo>
                  <a:pt x="26191" y="6694"/>
                </a:lnTo>
                <a:lnTo>
                  <a:pt x="26152" y="6744"/>
                </a:lnTo>
                <a:lnTo>
                  <a:pt x="26113" y="6796"/>
                </a:lnTo>
                <a:lnTo>
                  <a:pt x="26076" y="6848"/>
                </a:lnTo>
                <a:lnTo>
                  <a:pt x="26041" y="6901"/>
                </a:lnTo>
                <a:lnTo>
                  <a:pt x="26006" y="6954"/>
                </a:lnTo>
                <a:lnTo>
                  <a:pt x="25973" y="7008"/>
                </a:lnTo>
                <a:lnTo>
                  <a:pt x="25942" y="7063"/>
                </a:lnTo>
                <a:lnTo>
                  <a:pt x="25911" y="7119"/>
                </a:lnTo>
                <a:lnTo>
                  <a:pt x="25882" y="7174"/>
                </a:lnTo>
                <a:lnTo>
                  <a:pt x="25855" y="7231"/>
                </a:lnTo>
                <a:lnTo>
                  <a:pt x="25829" y="7287"/>
                </a:lnTo>
                <a:lnTo>
                  <a:pt x="25804" y="7344"/>
                </a:lnTo>
                <a:lnTo>
                  <a:pt x="25780" y="7403"/>
                </a:lnTo>
                <a:lnTo>
                  <a:pt x="25758" y="7461"/>
                </a:lnTo>
                <a:lnTo>
                  <a:pt x="25738" y="7519"/>
                </a:lnTo>
                <a:lnTo>
                  <a:pt x="25719" y="7578"/>
                </a:lnTo>
                <a:lnTo>
                  <a:pt x="25701" y="7637"/>
                </a:lnTo>
                <a:lnTo>
                  <a:pt x="25684" y="7697"/>
                </a:lnTo>
                <a:lnTo>
                  <a:pt x="25669" y="7757"/>
                </a:lnTo>
                <a:lnTo>
                  <a:pt x="25655" y="7817"/>
                </a:lnTo>
                <a:lnTo>
                  <a:pt x="25643" y="7877"/>
                </a:lnTo>
                <a:lnTo>
                  <a:pt x="25631" y="7938"/>
                </a:lnTo>
                <a:lnTo>
                  <a:pt x="25622" y="7998"/>
                </a:lnTo>
                <a:lnTo>
                  <a:pt x="25614" y="8058"/>
                </a:lnTo>
                <a:lnTo>
                  <a:pt x="25606" y="8120"/>
                </a:lnTo>
                <a:lnTo>
                  <a:pt x="25601" y="8180"/>
                </a:lnTo>
                <a:lnTo>
                  <a:pt x="25597" y="8242"/>
                </a:lnTo>
                <a:lnTo>
                  <a:pt x="25595" y="8303"/>
                </a:lnTo>
                <a:lnTo>
                  <a:pt x="25593" y="8363"/>
                </a:lnTo>
                <a:lnTo>
                  <a:pt x="25593" y="8425"/>
                </a:lnTo>
                <a:lnTo>
                  <a:pt x="25595" y="8486"/>
                </a:lnTo>
                <a:lnTo>
                  <a:pt x="25597" y="8547"/>
                </a:lnTo>
                <a:lnTo>
                  <a:pt x="25601" y="8608"/>
                </a:lnTo>
                <a:lnTo>
                  <a:pt x="25607" y="8668"/>
                </a:lnTo>
                <a:lnTo>
                  <a:pt x="25614" y="8729"/>
                </a:lnTo>
                <a:lnTo>
                  <a:pt x="25622" y="8789"/>
                </a:lnTo>
                <a:lnTo>
                  <a:pt x="25632" y="8849"/>
                </a:lnTo>
                <a:lnTo>
                  <a:pt x="25644" y="8910"/>
                </a:lnTo>
                <a:lnTo>
                  <a:pt x="25656" y="8969"/>
                </a:lnTo>
                <a:lnTo>
                  <a:pt x="25670" y="9028"/>
                </a:lnTo>
                <a:lnTo>
                  <a:pt x="25686" y="9088"/>
                </a:lnTo>
                <a:lnTo>
                  <a:pt x="25702" y="9146"/>
                </a:lnTo>
                <a:lnTo>
                  <a:pt x="25721" y="9204"/>
                </a:lnTo>
                <a:lnTo>
                  <a:pt x="25740" y="9263"/>
                </a:lnTo>
                <a:lnTo>
                  <a:pt x="25762" y="9320"/>
                </a:lnTo>
                <a:lnTo>
                  <a:pt x="25783" y="9377"/>
                </a:lnTo>
                <a:lnTo>
                  <a:pt x="25807" y="9434"/>
                </a:lnTo>
                <a:lnTo>
                  <a:pt x="25832" y="9490"/>
                </a:lnTo>
                <a:lnTo>
                  <a:pt x="25859" y="9546"/>
                </a:lnTo>
                <a:lnTo>
                  <a:pt x="25888" y="9601"/>
                </a:lnTo>
                <a:lnTo>
                  <a:pt x="25917" y="9655"/>
                </a:lnTo>
                <a:lnTo>
                  <a:pt x="25948" y="9709"/>
                </a:lnTo>
                <a:lnTo>
                  <a:pt x="25980" y="9762"/>
                </a:lnTo>
                <a:lnTo>
                  <a:pt x="26015" y="9815"/>
                </a:lnTo>
                <a:lnTo>
                  <a:pt x="26050" y="9867"/>
                </a:lnTo>
                <a:lnTo>
                  <a:pt x="26086" y="9918"/>
                </a:lnTo>
                <a:lnTo>
                  <a:pt x="26124" y="9969"/>
                </a:lnTo>
                <a:lnTo>
                  <a:pt x="26163" y="10018"/>
                </a:lnTo>
                <a:lnTo>
                  <a:pt x="26205" y="10067"/>
                </a:lnTo>
                <a:lnTo>
                  <a:pt x="26247" y="10116"/>
                </a:lnTo>
                <a:lnTo>
                  <a:pt x="26290" y="10163"/>
                </a:lnTo>
                <a:lnTo>
                  <a:pt x="26336" y="10210"/>
                </a:lnTo>
                <a:lnTo>
                  <a:pt x="26383" y="10254"/>
                </a:lnTo>
                <a:lnTo>
                  <a:pt x="26430" y="10298"/>
                </a:lnTo>
                <a:lnTo>
                  <a:pt x="26479" y="10340"/>
                </a:lnTo>
                <a:lnTo>
                  <a:pt x="26528" y="10380"/>
                </a:lnTo>
                <a:lnTo>
                  <a:pt x="26579" y="10419"/>
                </a:lnTo>
                <a:lnTo>
                  <a:pt x="26630" y="10456"/>
                </a:lnTo>
                <a:lnTo>
                  <a:pt x="26682" y="10492"/>
                </a:lnTo>
                <a:lnTo>
                  <a:pt x="26735" y="10525"/>
                </a:lnTo>
                <a:lnTo>
                  <a:pt x="26788" y="10557"/>
                </a:lnTo>
                <a:lnTo>
                  <a:pt x="26843" y="10588"/>
                </a:lnTo>
                <a:lnTo>
                  <a:pt x="26897" y="10618"/>
                </a:lnTo>
                <a:lnTo>
                  <a:pt x="26954" y="10645"/>
                </a:lnTo>
                <a:lnTo>
                  <a:pt x="27010" y="10671"/>
                </a:lnTo>
                <a:lnTo>
                  <a:pt x="27067" y="10695"/>
                </a:lnTo>
                <a:lnTo>
                  <a:pt x="27124" y="10718"/>
                </a:lnTo>
                <a:lnTo>
                  <a:pt x="27182" y="10738"/>
                </a:lnTo>
                <a:lnTo>
                  <a:pt x="27240" y="10758"/>
                </a:lnTo>
                <a:lnTo>
                  <a:pt x="27298" y="10776"/>
                </a:lnTo>
                <a:lnTo>
                  <a:pt x="27357" y="10792"/>
                </a:lnTo>
                <a:lnTo>
                  <a:pt x="27417" y="10807"/>
                </a:lnTo>
                <a:lnTo>
                  <a:pt x="27476" y="10821"/>
                </a:lnTo>
                <a:lnTo>
                  <a:pt x="27535" y="10832"/>
                </a:lnTo>
                <a:lnTo>
                  <a:pt x="27596" y="10841"/>
                </a:lnTo>
                <a:lnTo>
                  <a:pt x="27655" y="10850"/>
                </a:lnTo>
                <a:lnTo>
                  <a:pt x="27716" y="10857"/>
                </a:lnTo>
                <a:lnTo>
                  <a:pt x="27776" y="10862"/>
                </a:lnTo>
                <a:lnTo>
                  <a:pt x="27836" y="10865"/>
                </a:lnTo>
                <a:lnTo>
                  <a:pt x="27897" y="10867"/>
                </a:lnTo>
                <a:lnTo>
                  <a:pt x="27956" y="10868"/>
                </a:lnTo>
                <a:lnTo>
                  <a:pt x="28016" y="10867"/>
                </a:lnTo>
                <a:lnTo>
                  <a:pt x="28077" y="10864"/>
                </a:lnTo>
                <a:lnTo>
                  <a:pt x="28136" y="10860"/>
                </a:lnTo>
                <a:lnTo>
                  <a:pt x="28195" y="10854"/>
                </a:lnTo>
                <a:lnTo>
                  <a:pt x="28255" y="10847"/>
                </a:lnTo>
                <a:lnTo>
                  <a:pt x="28314" y="10838"/>
                </a:lnTo>
                <a:lnTo>
                  <a:pt x="28372" y="10828"/>
                </a:lnTo>
                <a:lnTo>
                  <a:pt x="28431" y="10815"/>
                </a:lnTo>
                <a:lnTo>
                  <a:pt x="28488" y="10802"/>
                </a:lnTo>
                <a:lnTo>
                  <a:pt x="28545" y="10786"/>
                </a:lnTo>
                <a:lnTo>
                  <a:pt x="28603" y="10770"/>
                </a:lnTo>
                <a:lnTo>
                  <a:pt x="28659" y="10752"/>
                </a:lnTo>
                <a:lnTo>
                  <a:pt x="28714" y="10732"/>
                </a:lnTo>
                <a:lnTo>
                  <a:pt x="28769" y="10710"/>
                </a:lnTo>
                <a:lnTo>
                  <a:pt x="28823" y="10687"/>
                </a:lnTo>
                <a:lnTo>
                  <a:pt x="28877" y="10662"/>
                </a:lnTo>
                <a:lnTo>
                  <a:pt x="28930" y="10636"/>
                </a:lnTo>
                <a:lnTo>
                  <a:pt x="28983" y="10609"/>
                </a:lnTo>
                <a:lnTo>
                  <a:pt x="29034" y="10580"/>
                </a:lnTo>
                <a:lnTo>
                  <a:pt x="29083" y="10549"/>
                </a:lnTo>
                <a:lnTo>
                  <a:pt x="29133" y="10517"/>
                </a:lnTo>
                <a:lnTo>
                  <a:pt x="29181" y="10482"/>
                </a:lnTo>
                <a:lnTo>
                  <a:pt x="29229" y="10447"/>
                </a:lnTo>
                <a:lnTo>
                  <a:pt x="29276" y="10411"/>
                </a:lnTo>
                <a:lnTo>
                  <a:pt x="29321" y="10372"/>
                </a:lnTo>
                <a:lnTo>
                  <a:pt x="29366" y="10332"/>
                </a:lnTo>
                <a:lnTo>
                  <a:pt x="29408" y="10291"/>
                </a:lnTo>
                <a:lnTo>
                  <a:pt x="29450" y="10247"/>
                </a:lnTo>
                <a:lnTo>
                  <a:pt x="29491" y="10202"/>
                </a:lnTo>
                <a:lnTo>
                  <a:pt x="29530" y="10157"/>
                </a:lnTo>
                <a:lnTo>
                  <a:pt x="29569" y="10109"/>
                </a:lnTo>
                <a:lnTo>
                  <a:pt x="29605" y="10060"/>
                </a:lnTo>
                <a:lnTo>
                  <a:pt x="29640" y="10009"/>
                </a:lnTo>
                <a:lnTo>
                  <a:pt x="29674" y="9957"/>
                </a:lnTo>
                <a:lnTo>
                  <a:pt x="29707" y="9903"/>
                </a:lnTo>
                <a:lnTo>
                  <a:pt x="29727" y="9868"/>
                </a:lnTo>
                <a:lnTo>
                  <a:pt x="29746" y="9833"/>
                </a:lnTo>
                <a:lnTo>
                  <a:pt x="29764" y="9798"/>
                </a:lnTo>
                <a:lnTo>
                  <a:pt x="29783" y="9761"/>
                </a:lnTo>
                <a:lnTo>
                  <a:pt x="29800" y="9726"/>
                </a:lnTo>
                <a:lnTo>
                  <a:pt x="29817" y="9688"/>
                </a:lnTo>
                <a:lnTo>
                  <a:pt x="29833" y="9652"/>
                </a:lnTo>
                <a:lnTo>
                  <a:pt x="29850" y="9614"/>
                </a:lnTo>
                <a:lnTo>
                  <a:pt x="29864" y="9577"/>
                </a:lnTo>
                <a:lnTo>
                  <a:pt x="29879" y="9538"/>
                </a:lnTo>
                <a:lnTo>
                  <a:pt x="29893" y="9501"/>
                </a:lnTo>
                <a:lnTo>
                  <a:pt x="29906" y="9462"/>
                </a:lnTo>
                <a:lnTo>
                  <a:pt x="29918" y="9424"/>
                </a:lnTo>
                <a:lnTo>
                  <a:pt x="29931" y="9384"/>
                </a:lnTo>
                <a:lnTo>
                  <a:pt x="29942" y="9346"/>
                </a:lnTo>
                <a:lnTo>
                  <a:pt x="29953" y="9306"/>
                </a:lnTo>
                <a:lnTo>
                  <a:pt x="29962" y="9267"/>
                </a:lnTo>
                <a:lnTo>
                  <a:pt x="29971" y="9227"/>
                </a:lnTo>
                <a:lnTo>
                  <a:pt x="29980" y="9188"/>
                </a:lnTo>
                <a:lnTo>
                  <a:pt x="29988" y="9147"/>
                </a:lnTo>
                <a:lnTo>
                  <a:pt x="29994" y="9108"/>
                </a:lnTo>
                <a:lnTo>
                  <a:pt x="30001" y="9068"/>
                </a:lnTo>
                <a:lnTo>
                  <a:pt x="30006" y="9027"/>
                </a:lnTo>
                <a:lnTo>
                  <a:pt x="30011" y="8988"/>
                </a:lnTo>
                <a:lnTo>
                  <a:pt x="30015" y="8947"/>
                </a:lnTo>
                <a:lnTo>
                  <a:pt x="30018" y="8908"/>
                </a:lnTo>
                <a:lnTo>
                  <a:pt x="30020" y="8867"/>
                </a:lnTo>
                <a:lnTo>
                  <a:pt x="30021" y="8827"/>
                </a:lnTo>
                <a:lnTo>
                  <a:pt x="30023" y="8787"/>
                </a:lnTo>
                <a:lnTo>
                  <a:pt x="30023" y="8747"/>
                </a:lnTo>
                <a:lnTo>
                  <a:pt x="30021" y="8707"/>
                </a:lnTo>
                <a:lnTo>
                  <a:pt x="30019" y="8667"/>
                </a:lnTo>
                <a:lnTo>
                  <a:pt x="30017" y="8628"/>
                </a:lnTo>
                <a:lnTo>
                  <a:pt x="30013" y="8588"/>
                </a:lnTo>
                <a:lnTo>
                  <a:pt x="30009" y="8549"/>
                </a:lnTo>
                <a:lnTo>
                  <a:pt x="30004" y="8509"/>
                </a:lnTo>
                <a:lnTo>
                  <a:pt x="29998" y="8471"/>
                </a:lnTo>
                <a:lnTo>
                  <a:pt x="29990" y="8432"/>
                </a:lnTo>
                <a:lnTo>
                  <a:pt x="29982" y="8394"/>
                </a:lnTo>
                <a:lnTo>
                  <a:pt x="29974" y="8355"/>
                </a:lnTo>
                <a:lnTo>
                  <a:pt x="29963" y="8317"/>
                </a:lnTo>
                <a:lnTo>
                  <a:pt x="29953" y="8279"/>
                </a:lnTo>
                <a:lnTo>
                  <a:pt x="29941" y="8242"/>
                </a:lnTo>
                <a:lnTo>
                  <a:pt x="29928" y="8204"/>
                </a:lnTo>
                <a:lnTo>
                  <a:pt x="29914" y="8168"/>
                </a:lnTo>
                <a:lnTo>
                  <a:pt x="29900" y="8130"/>
                </a:lnTo>
                <a:lnTo>
                  <a:pt x="29884" y="8095"/>
                </a:lnTo>
                <a:lnTo>
                  <a:pt x="29867" y="8058"/>
                </a:lnTo>
                <a:lnTo>
                  <a:pt x="29850" y="8023"/>
                </a:lnTo>
                <a:lnTo>
                  <a:pt x="29831" y="7989"/>
                </a:lnTo>
                <a:lnTo>
                  <a:pt x="29811" y="7954"/>
                </a:lnTo>
                <a:lnTo>
                  <a:pt x="29790" y="7920"/>
                </a:lnTo>
                <a:lnTo>
                  <a:pt x="29767" y="7887"/>
                </a:lnTo>
                <a:lnTo>
                  <a:pt x="29745" y="7853"/>
                </a:lnTo>
                <a:lnTo>
                  <a:pt x="29721" y="7821"/>
                </a:lnTo>
                <a:lnTo>
                  <a:pt x="29696" y="7789"/>
                </a:lnTo>
                <a:lnTo>
                  <a:pt x="29670" y="7758"/>
                </a:lnTo>
                <a:lnTo>
                  <a:pt x="29643" y="7726"/>
                </a:lnTo>
                <a:lnTo>
                  <a:pt x="29613" y="7696"/>
                </a:lnTo>
                <a:lnTo>
                  <a:pt x="29584" y="7666"/>
                </a:lnTo>
                <a:lnTo>
                  <a:pt x="29553" y="7637"/>
                </a:lnTo>
                <a:lnTo>
                  <a:pt x="29522" y="7609"/>
                </a:lnTo>
                <a:lnTo>
                  <a:pt x="29488" y="7581"/>
                </a:lnTo>
                <a:lnTo>
                  <a:pt x="29454" y="7554"/>
                </a:lnTo>
                <a:lnTo>
                  <a:pt x="29417" y="7517"/>
                </a:lnTo>
                <a:lnTo>
                  <a:pt x="29384" y="7487"/>
                </a:lnTo>
                <a:lnTo>
                  <a:pt x="29355" y="7461"/>
                </a:lnTo>
                <a:lnTo>
                  <a:pt x="29331" y="7439"/>
                </a:lnTo>
                <a:lnTo>
                  <a:pt x="29297" y="7412"/>
                </a:lnTo>
                <a:lnTo>
                  <a:pt x="29285" y="7403"/>
                </a:lnTo>
                <a:close/>
              </a:path>
            </a:pathLst>
          </a:custGeom>
          <a:solidFill>
            <a:srgbClr val="47BAB8"/>
          </a:solidFill>
          <a:ln w="38100">
            <a:solidFill>
              <a:schemeClr val="bg1"/>
            </a:solidFill>
          </a:ln>
          <a:effectLst>
            <a:outerShdw blurRad="57150" dist="19050" dir="5400000" algn="ctr" rotWithShape="0">
              <a:srgbClr val="000000">
                <a:alpha val="63000"/>
              </a:srgbClr>
            </a:outerShdw>
          </a:effectLst>
        </p:spPr>
        <p:txBody>
          <a:bodyPr rIns="378000" anchor="ctr">
            <a:normAutofit/>
          </a:bodyPr>
          <a:lstStyle/>
          <a:p>
            <a:pPr algn="ctr" defTabSz="1371600">
              <a:defRPr/>
            </a:pPr>
            <a:r>
              <a:rPr lang="en-US" altLang="zh-CN" sz="3000" kern="0">
                <a:solidFill>
                  <a:srgbClr val="FFFFFF"/>
                </a:solidFill>
                <a:latin typeface="#9Slide03 AllRoundGothic" panose="020B0703020202020104" pitchFamily="34" charset="0"/>
                <a:ea typeface="微软雅黑"/>
                <a:cs typeface="+mn-ea"/>
                <a:sym typeface="+mn-lt"/>
              </a:rPr>
              <a:t>Câu 25</a:t>
            </a:r>
            <a:endParaRPr lang="zh-CN" altLang="en-US" sz="3000" kern="0" dirty="0">
              <a:solidFill>
                <a:srgbClr val="FFFFFF"/>
              </a:solidFill>
              <a:latin typeface="#9Slide03 AllRoundGothic" panose="020B0703020202020104" pitchFamily="34" charset="0"/>
              <a:ea typeface="微软雅黑"/>
              <a:cs typeface="+mn-ea"/>
              <a:sym typeface="+mn-lt"/>
            </a:endParaRPr>
          </a:p>
        </p:txBody>
      </p:sp>
      <p:sp>
        <p:nvSpPr>
          <p:cNvPr id="12" name="MH_Text_1" descr="n23 Fb Tran Manh Tung">
            <a:extLst>
              <a:ext uri="{FF2B5EF4-FFF2-40B4-BE49-F238E27FC236}">
                <a16:creationId xmlns:a16="http://schemas.microsoft.com/office/drawing/2014/main" id="{CED61294-3669-2692-0492-A71E56B9084C}"/>
              </a:ext>
            </a:extLst>
          </p:cNvPr>
          <p:cNvSpPr txBox="1">
            <a:spLocks noChangeArrowheads="1"/>
          </p:cNvSpPr>
          <p:nvPr>
            <p:custDataLst>
              <p:tags r:id="rId3"/>
            </p:custDataLst>
          </p:nvPr>
        </p:nvSpPr>
        <p:spPr bwMode="auto">
          <a:xfrm>
            <a:off x="3474720" y="2247900"/>
            <a:ext cx="13975080" cy="8421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just" defTabSz="1828755"/>
            <a:r>
              <a:rPr lang="en-US" sz="2800"/>
              <a:t>Các thiết bị điện tử có vai trò gì trong cuộc cách mạng công nghiêp 4.0? (các ứng dụng của các thiết bị điện tử trong các ngành nghề)</a:t>
            </a:r>
            <a:endParaRPr lang="zh-CN" altLang="en-US" sz="2800" kern="0" dirty="0">
              <a:solidFill>
                <a:prstClr val="black">
                  <a:lumMod val="75000"/>
                  <a:lumOff val="25000"/>
                </a:prstClr>
              </a:solidFill>
              <a:ea typeface="微软雅黑"/>
              <a:cs typeface="Calibri" panose="020F0502020204030204" pitchFamily="34" charset="0"/>
              <a:sym typeface="+mn-lt"/>
            </a:endParaRPr>
          </a:p>
        </p:txBody>
      </p:sp>
      <p:sp>
        <p:nvSpPr>
          <p:cNvPr id="2" name="MH_Other_3" descr="n23 Fb Tran Manh Tung">
            <a:extLst>
              <a:ext uri="{FF2B5EF4-FFF2-40B4-BE49-F238E27FC236}">
                <a16:creationId xmlns:a16="http://schemas.microsoft.com/office/drawing/2014/main" id="{0115ED11-7819-2823-6D9B-D545440F49A3}"/>
              </a:ext>
            </a:extLst>
          </p:cNvPr>
          <p:cNvSpPr>
            <a:spLocks noChangeArrowheads="1"/>
          </p:cNvSpPr>
          <p:nvPr>
            <p:custDataLst>
              <p:tags r:id="rId4"/>
            </p:custDataLst>
          </p:nvPr>
        </p:nvSpPr>
        <p:spPr bwMode="auto">
          <a:xfrm rot="1805303" flipH="1">
            <a:off x="1419035" y="687824"/>
            <a:ext cx="1172424" cy="1010529"/>
          </a:xfrm>
          <a:prstGeom prst="triangle">
            <a:avLst>
              <a:gd name="adj" fmla="val 50000"/>
            </a:avLst>
          </a:prstGeom>
          <a:solidFill>
            <a:srgbClr val="EC7070">
              <a:lumMod val="40000"/>
              <a:lumOff val="60000"/>
            </a:srgbClr>
          </a:solidFill>
          <a:ln>
            <a:noFill/>
          </a:ln>
        </p:spPr>
        <p:txBody>
          <a:bodyPr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just" defTabSz="1371600">
              <a:lnSpc>
                <a:spcPct val="130000"/>
              </a:lnSpc>
              <a:defRPr/>
            </a:pPr>
            <a:endParaRPr lang="zh-CN" altLang="en-US" sz="2700" kern="0">
              <a:solidFill>
                <a:srgbClr val="FFFFFF"/>
              </a:solidFill>
              <a:latin typeface="微软雅黑"/>
              <a:ea typeface="微软雅黑"/>
              <a:cs typeface="+mn-ea"/>
              <a:sym typeface="+mn-lt"/>
            </a:endParaRPr>
          </a:p>
        </p:txBody>
      </p:sp>
      <p:sp>
        <p:nvSpPr>
          <p:cNvPr id="18" name="MH_Other_4" descr="n23 Fb Tran Manh Tung">
            <a:extLst>
              <a:ext uri="{FF2B5EF4-FFF2-40B4-BE49-F238E27FC236}">
                <a16:creationId xmlns:a16="http://schemas.microsoft.com/office/drawing/2014/main" id="{3ACF9FC2-E44A-8C7B-293D-3EFA9073F4DD}"/>
              </a:ext>
            </a:extLst>
          </p:cNvPr>
          <p:cNvSpPr>
            <a:spLocks/>
          </p:cNvSpPr>
          <p:nvPr>
            <p:custDataLst>
              <p:tags r:id="rId5"/>
            </p:custDataLst>
          </p:nvPr>
        </p:nvSpPr>
        <p:spPr bwMode="auto">
          <a:xfrm>
            <a:off x="494675" y="168198"/>
            <a:ext cx="1558880" cy="1793886"/>
          </a:xfrm>
          <a:custGeom>
            <a:avLst/>
            <a:gdLst>
              <a:gd name="T0" fmla="*/ 666 w 1030516"/>
              <a:gd name="T1" fmla="*/ 0 h 1186577"/>
              <a:gd name="T2" fmla="*/ 947884 w 1030516"/>
              <a:gd name="T3" fmla="*/ 542219 h 1186577"/>
              <a:gd name="T4" fmla="*/ 0 w 1030516"/>
              <a:gd name="T5" fmla="*/ 1091432 h 1186577"/>
              <a:gd name="T6" fmla="*/ 0 60000 65536"/>
              <a:gd name="T7" fmla="*/ 0 60000 65536"/>
              <a:gd name="T8" fmla="*/ 0 60000 65536"/>
              <a:gd name="T9" fmla="*/ 0 w 1030516"/>
              <a:gd name="T10" fmla="*/ 0 h 1186577"/>
              <a:gd name="T11" fmla="*/ 1030516 w 1030516"/>
              <a:gd name="T12" fmla="*/ 1186577 h 1186577"/>
            </a:gdLst>
            <a:ahLst/>
            <a:cxnLst>
              <a:cxn ang="T6">
                <a:pos x="T0" y="T1"/>
              </a:cxn>
              <a:cxn ang="T7">
                <a:pos x="T2" y="T3"/>
              </a:cxn>
              <a:cxn ang="T8">
                <a:pos x="T4" y="T5"/>
              </a:cxn>
            </a:cxnLst>
            <a:rect l="T9" t="T10" r="T11" b="T12"/>
            <a:pathLst>
              <a:path w="1030516" h="1186577">
                <a:moveTo>
                  <a:pt x="724" y="0"/>
                </a:moveTo>
                <a:lnTo>
                  <a:pt x="1030516" y="589487"/>
                </a:lnTo>
                <a:lnTo>
                  <a:pt x="0" y="1186577"/>
                </a:lnTo>
                <a:lnTo>
                  <a:pt x="724" y="0"/>
                </a:lnTo>
                <a:close/>
              </a:path>
            </a:pathLst>
          </a:custGeom>
          <a:solidFill>
            <a:srgbClr val="C1272D"/>
          </a:solidFill>
          <a:ln w="19050">
            <a:noFill/>
            <a:miter lim="800000"/>
            <a:headEnd/>
            <a:tailEnd/>
          </a:ln>
        </p:spPr>
        <p:txBody>
          <a:bodyPr rIns="648000"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ctr" defTabSz="1371600">
              <a:defRPr/>
            </a:pPr>
            <a:r>
              <a:rPr lang="en-US" altLang="zh-CN" sz="4200" kern="0">
                <a:solidFill>
                  <a:srgbClr val="FFFFFF"/>
                </a:solidFill>
                <a:latin typeface="微软雅黑"/>
                <a:ea typeface="微软雅黑"/>
                <a:cs typeface="+mn-ea"/>
                <a:sym typeface="+mn-lt"/>
              </a:rPr>
              <a:t>III</a:t>
            </a:r>
            <a:endParaRPr lang="zh-CN" altLang="en-US" sz="4200" kern="0" dirty="0">
              <a:solidFill>
                <a:srgbClr val="FFFFFF"/>
              </a:solidFill>
              <a:latin typeface="微软雅黑"/>
              <a:ea typeface="微软雅黑"/>
              <a:cs typeface="+mn-ea"/>
              <a:sym typeface="+mn-lt"/>
            </a:endParaRPr>
          </a:p>
        </p:txBody>
      </p:sp>
      <p:pic>
        <p:nvPicPr>
          <p:cNvPr id="15" name="图片 5" descr="n23 Fb Tran Manh Tung">
            <a:extLst>
              <a:ext uri="{FF2B5EF4-FFF2-40B4-BE49-F238E27FC236}">
                <a16:creationId xmlns:a16="http://schemas.microsoft.com/office/drawing/2014/main" id="{D9174E58-3416-D98D-43AE-82CAEFECD88F}"/>
              </a:ext>
            </a:extLst>
          </p:cNvPr>
          <p:cNvPicPr>
            <a:picLocks noChangeAspect="1"/>
          </p:cNvPicPr>
          <p:nvPr/>
        </p:nvPicPr>
        <p:blipFill>
          <a:blip r:embed="rId11"/>
          <a:stretch>
            <a:fillRect/>
          </a:stretch>
        </p:blipFill>
        <p:spPr>
          <a:xfrm>
            <a:off x="533448" y="3032718"/>
            <a:ext cx="1482630" cy="2491656"/>
          </a:xfrm>
          <a:prstGeom prst="rect">
            <a:avLst/>
          </a:prstGeom>
        </p:spPr>
      </p:pic>
      <p:sp>
        <p:nvSpPr>
          <p:cNvPr id="17" name="TextBox 16" descr="n23 Fb Tran Manh Tung">
            <a:extLst>
              <a:ext uri="{FF2B5EF4-FFF2-40B4-BE49-F238E27FC236}">
                <a16:creationId xmlns:a16="http://schemas.microsoft.com/office/drawing/2014/main" id="{C770F818-DAAE-CE41-35C2-03DAB2F822EE}"/>
              </a:ext>
            </a:extLst>
          </p:cNvPr>
          <p:cNvSpPr txBox="1"/>
          <p:nvPr/>
        </p:nvSpPr>
        <p:spPr>
          <a:xfrm>
            <a:off x="2442776" y="3420397"/>
            <a:ext cx="15235624" cy="1054263"/>
          </a:xfrm>
          <a:prstGeom prst="rect">
            <a:avLst/>
          </a:prstGeom>
          <a:noFill/>
        </p:spPr>
        <p:txBody>
          <a:bodyPr wrap="square">
            <a:spAutoFit/>
          </a:bodyPr>
          <a:lstStyle/>
          <a:p>
            <a:pPr algn="just">
              <a:lnSpc>
                <a:spcPct val="115000"/>
              </a:lnSpc>
            </a:pPr>
            <a:r>
              <a:rPr lang="en-US" sz="2800">
                <a:effectLst/>
                <a:latin typeface="Calibri" panose="020F0502020204030204" pitchFamily="34" charset="0"/>
                <a:ea typeface="Times New Roman" panose="02020603050405020304" pitchFamily="18" charset="0"/>
                <a:cs typeface="Calibri" panose="020F0502020204030204" pitchFamily="34" charset="0"/>
              </a:rPr>
              <a:t>Sự kết hợp của ngành điện tử với cơ khí tự động hóa đã tạo ra các sản phẩm điện tử phong phú phục vụ nhiều lĩnh vực sản xuất, đời sống: </a:t>
            </a:r>
          </a:p>
        </p:txBody>
      </p:sp>
      <p:sp>
        <p:nvSpPr>
          <p:cNvPr id="3" name="Rectangle 2" descr="n23 Fb Tran Manh Tung">
            <a:extLst>
              <a:ext uri="{FF2B5EF4-FFF2-40B4-BE49-F238E27FC236}">
                <a16:creationId xmlns:a16="http://schemas.microsoft.com/office/drawing/2014/main" id="{80E109B8-0558-75F3-D97D-A67AF3FC4AC4}"/>
              </a:ext>
            </a:extLst>
          </p:cNvPr>
          <p:cNvSpPr/>
          <p:nvPr/>
        </p:nvSpPr>
        <p:spPr>
          <a:xfrm>
            <a:off x="5639200" y="4457700"/>
            <a:ext cx="7009599" cy="523220"/>
          </a:xfrm>
          <a:prstGeom prst="rect">
            <a:avLst/>
          </a:prstGeom>
          <a:solidFill>
            <a:schemeClr val="accent2">
              <a:lumMod val="60000"/>
              <a:lumOff val="40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Pts val="1000"/>
              <a:buFontTx/>
              <a:buNone/>
              <a:tabLst>
                <a:tab pos="457200" algn="l"/>
              </a:tabLst>
              <a:defRPr/>
            </a:pPr>
            <a:r>
              <a:rPr kumimoji="0" lang="en-US" sz="2800" b="1" i="0" u="none" strike="noStrike" kern="1200" cap="none" spc="0" normalizeH="0" baseline="0" noProof="0" dirty="0">
                <a:ln>
                  <a:noFill/>
                </a:ln>
                <a:solidFill>
                  <a:prstClr val="white"/>
                </a:solidFill>
                <a:effectLst/>
                <a:uLnTx/>
                <a:uFillTx/>
                <a:latin typeface="#9Slide03 AllRoundGothic" panose="020B0703020202020104" pitchFamily="34" charset="0"/>
                <a:ea typeface="Times New Roman"/>
                <a:cs typeface="+mn-cs"/>
              </a:rPr>
              <a:t>Các </a:t>
            </a:r>
            <a:r>
              <a:rPr kumimoji="0" lang="en-US" sz="2800" b="1" i="0" u="none" strike="noStrike" kern="1200" cap="none" spc="0" normalizeH="0" baseline="0" noProof="0" dirty="0" err="1">
                <a:ln>
                  <a:noFill/>
                </a:ln>
                <a:solidFill>
                  <a:prstClr val="white"/>
                </a:solidFill>
                <a:effectLst/>
                <a:uLnTx/>
                <a:uFillTx/>
                <a:latin typeface="#9Slide03 AllRoundGothic" panose="020B0703020202020104" pitchFamily="34" charset="0"/>
                <a:ea typeface="Times New Roman"/>
                <a:cs typeface="+mn-cs"/>
              </a:rPr>
              <a:t>bộ</a:t>
            </a:r>
            <a:r>
              <a:rPr kumimoji="0" lang="en-US" sz="2800" b="1" i="0" u="none" strike="noStrike" kern="1200" cap="none" spc="0" normalizeH="0" baseline="0" noProof="0" dirty="0">
                <a:ln>
                  <a:noFill/>
                </a:ln>
                <a:solidFill>
                  <a:prstClr val="white"/>
                </a:solidFill>
                <a:effectLst/>
                <a:uLnTx/>
                <a:uFillTx/>
                <a:latin typeface="#9Slide03 AllRoundGothic" panose="020B0703020202020104" pitchFamily="34" charset="0"/>
                <a:ea typeface="Times New Roman"/>
                <a:cs typeface="+mn-cs"/>
              </a:rPr>
              <a:t> </a:t>
            </a:r>
            <a:r>
              <a:rPr kumimoji="0" lang="en-US" sz="2800" b="1" i="0" u="none" strike="noStrike" kern="1200" cap="none" spc="0" normalizeH="0" baseline="0" noProof="0" dirty="0" err="1">
                <a:ln>
                  <a:noFill/>
                </a:ln>
                <a:solidFill>
                  <a:prstClr val="white"/>
                </a:solidFill>
                <a:effectLst/>
                <a:uLnTx/>
                <a:uFillTx/>
                <a:latin typeface="#9Slide03 AllRoundGothic" panose="020B0703020202020104" pitchFamily="34" charset="0"/>
                <a:ea typeface="Times New Roman"/>
                <a:cs typeface="+mn-cs"/>
              </a:rPr>
              <a:t>truyền</a:t>
            </a:r>
            <a:r>
              <a:rPr kumimoji="0" lang="en-US" sz="2800" b="1" i="0" u="none" strike="noStrike" kern="1200" cap="none" spc="0" normalizeH="0" baseline="0" noProof="0" dirty="0">
                <a:ln>
                  <a:noFill/>
                </a:ln>
                <a:solidFill>
                  <a:prstClr val="white"/>
                </a:solidFill>
                <a:effectLst/>
                <a:uLnTx/>
                <a:uFillTx/>
                <a:latin typeface="#9Slide03 AllRoundGothic" panose="020B0703020202020104" pitchFamily="34" charset="0"/>
                <a:ea typeface="Times New Roman"/>
                <a:cs typeface="+mn-cs"/>
              </a:rPr>
              <a:t> </a:t>
            </a:r>
            <a:r>
              <a:rPr kumimoji="0" lang="en-US" sz="2800" b="1" i="0" u="none" strike="noStrike" kern="1200" cap="none" spc="0" normalizeH="0" baseline="0" noProof="0" dirty="0" err="1">
                <a:ln>
                  <a:noFill/>
                </a:ln>
                <a:solidFill>
                  <a:prstClr val="white"/>
                </a:solidFill>
                <a:effectLst/>
                <a:uLnTx/>
                <a:uFillTx/>
                <a:latin typeface="#9Slide03 AllRoundGothic" panose="020B0703020202020104" pitchFamily="34" charset="0"/>
                <a:ea typeface="Times New Roman"/>
                <a:cs typeface="+mn-cs"/>
              </a:rPr>
              <a:t>dẫn</a:t>
            </a:r>
            <a:r>
              <a:rPr kumimoji="0" lang="en-US" sz="2800" b="1" i="0" u="none" strike="noStrike" kern="1200" cap="none" spc="0" normalizeH="0" baseline="0" noProof="0" dirty="0">
                <a:ln>
                  <a:noFill/>
                </a:ln>
                <a:solidFill>
                  <a:prstClr val="white"/>
                </a:solidFill>
                <a:effectLst/>
                <a:uLnTx/>
                <a:uFillTx/>
                <a:latin typeface="#9Slide03 AllRoundGothic" panose="020B0703020202020104" pitchFamily="34" charset="0"/>
                <a:ea typeface="Times New Roman"/>
                <a:cs typeface="+mn-cs"/>
              </a:rPr>
              <a:t> </a:t>
            </a:r>
            <a:r>
              <a:rPr kumimoji="0" lang="en-US" sz="2800" b="1" i="0" u="none" strike="noStrike" kern="1200" cap="none" spc="0" normalizeH="0" baseline="0" noProof="0" dirty="0" err="1">
                <a:ln>
                  <a:noFill/>
                </a:ln>
                <a:solidFill>
                  <a:prstClr val="white"/>
                </a:solidFill>
                <a:effectLst/>
                <a:uLnTx/>
                <a:uFillTx/>
                <a:latin typeface="#9Slide03 AllRoundGothic" panose="020B0703020202020104" pitchFamily="34" charset="0"/>
                <a:ea typeface="Times New Roman"/>
                <a:cs typeface="+mn-cs"/>
              </a:rPr>
              <a:t>và</a:t>
            </a:r>
            <a:r>
              <a:rPr kumimoji="0" lang="en-US" sz="2800" b="1" i="0" u="none" strike="noStrike" kern="1200" cap="none" spc="0" normalizeH="0" baseline="0" noProof="0" dirty="0">
                <a:ln>
                  <a:noFill/>
                </a:ln>
                <a:solidFill>
                  <a:prstClr val="white"/>
                </a:solidFill>
                <a:effectLst/>
                <a:uLnTx/>
                <a:uFillTx/>
                <a:latin typeface="#9Slide03 AllRoundGothic" panose="020B0703020202020104" pitchFamily="34" charset="0"/>
                <a:ea typeface="Times New Roman"/>
                <a:cs typeface="+mn-cs"/>
              </a:rPr>
              <a:t> </a:t>
            </a:r>
            <a:r>
              <a:rPr kumimoji="0" lang="en-US" sz="2800" b="1" i="0" u="none" strike="noStrike" kern="1200" cap="none" spc="0" normalizeH="0" baseline="0" noProof="0" dirty="0" err="1">
                <a:ln>
                  <a:noFill/>
                </a:ln>
                <a:solidFill>
                  <a:prstClr val="white"/>
                </a:solidFill>
                <a:effectLst/>
                <a:uLnTx/>
                <a:uFillTx/>
                <a:latin typeface="#9Slide03 AllRoundGothic" panose="020B0703020202020104" pitchFamily="34" charset="0"/>
                <a:ea typeface="Times New Roman"/>
                <a:cs typeface="+mn-cs"/>
              </a:rPr>
              <a:t>phát</a:t>
            </a:r>
            <a:r>
              <a:rPr kumimoji="0" lang="en-US" sz="2800" b="1" i="0" u="none" strike="noStrike" kern="1200" cap="none" spc="0" normalizeH="0" baseline="0" noProof="0" dirty="0">
                <a:ln>
                  <a:noFill/>
                </a:ln>
                <a:solidFill>
                  <a:prstClr val="white"/>
                </a:solidFill>
                <a:effectLst/>
                <a:uLnTx/>
                <a:uFillTx/>
                <a:latin typeface="#9Slide03 AllRoundGothic" panose="020B0703020202020104" pitchFamily="34" charset="0"/>
                <a:ea typeface="Times New Roman"/>
                <a:cs typeface="+mn-cs"/>
              </a:rPr>
              <a:t> </a:t>
            </a:r>
            <a:r>
              <a:rPr kumimoji="0" lang="en-US" sz="2800" b="1" i="0" u="none" strike="noStrike" kern="1200" cap="none" spc="0" normalizeH="0" baseline="0" noProof="0" dirty="0" err="1">
                <a:ln>
                  <a:noFill/>
                </a:ln>
                <a:solidFill>
                  <a:prstClr val="white"/>
                </a:solidFill>
                <a:effectLst/>
                <a:uLnTx/>
                <a:uFillTx/>
                <a:latin typeface="#9Slide03 AllRoundGothic" panose="020B0703020202020104" pitchFamily="34" charset="0"/>
                <a:ea typeface="Times New Roman"/>
                <a:cs typeface="+mn-cs"/>
              </a:rPr>
              <a:t>tín</a:t>
            </a:r>
            <a:r>
              <a:rPr kumimoji="0" lang="en-US" sz="2800" b="1" i="0" u="none" strike="noStrike" kern="1200" cap="none" spc="0" normalizeH="0" baseline="0" noProof="0" dirty="0">
                <a:ln>
                  <a:noFill/>
                </a:ln>
                <a:solidFill>
                  <a:prstClr val="white"/>
                </a:solidFill>
                <a:effectLst/>
                <a:uLnTx/>
                <a:uFillTx/>
                <a:latin typeface="#9Slide03 AllRoundGothic" panose="020B0703020202020104" pitchFamily="34" charset="0"/>
                <a:ea typeface="Times New Roman"/>
                <a:cs typeface="+mn-cs"/>
              </a:rPr>
              <a:t> </a:t>
            </a:r>
            <a:r>
              <a:rPr kumimoji="0" lang="en-US" sz="2800" b="1" i="0" u="none" strike="noStrike" kern="1200" cap="none" spc="0" normalizeH="0" baseline="0" noProof="0" err="1">
                <a:ln>
                  <a:noFill/>
                </a:ln>
                <a:solidFill>
                  <a:prstClr val="white"/>
                </a:solidFill>
                <a:effectLst/>
                <a:uLnTx/>
                <a:uFillTx/>
                <a:latin typeface="#9Slide03 AllRoundGothic" panose="020B0703020202020104" pitchFamily="34" charset="0"/>
                <a:ea typeface="Times New Roman"/>
                <a:cs typeface="+mn-cs"/>
              </a:rPr>
              <a:t>hiệu</a:t>
            </a:r>
            <a:r>
              <a:rPr kumimoji="0" lang="en-US" sz="2800" b="0" i="0" u="none" strike="noStrike" kern="1200" cap="none" spc="0" normalizeH="0" baseline="0" noProof="0">
                <a:ln>
                  <a:noFill/>
                </a:ln>
                <a:solidFill>
                  <a:prstClr val="white"/>
                </a:solidFill>
                <a:effectLst/>
                <a:uLnTx/>
                <a:uFillTx/>
                <a:latin typeface="#9Slide03 AllRoundGothic" panose="020B0703020202020104" pitchFamily="34" charset="0"/>
                <a:ea typeface="Times New Roman"/>
                <a:cs typeface="+mn-cs"/>
              </a:rPr>
              <a:t>:</a:t>
            </a:r>
            <a:endParaRPr kumimoji="0" lang="en-US" sz="3600" b="0" i="0" u="none" strike="noStrike" kern="1200" cap="none" spc="0" normalizeH="0" baseline="0" noProof="0" dirty="0">
              <a:ln>
                <a:noFill/>
              </a:ln>
              <a:solidFill>
                <a:prstClr val="white"/>
              </a:solidFill>
              <a:effectLst/>
              <a:uLnTx/>
              <a:uFillTx/>
              <a:latin typeface="#9Slide03 AllRoundGothic" panose="020B0703020202020104" pitchFamily="34" charset="0"/>
              <a:ea typeface="Times New Roman"/>
              <a:cs typeface="+mn-cs"/>
            </a:endParaRPr>
          </a:p>
        </p:txBody>
      </p:sp>
      <p:grpSp>
        <p:nvGrpSpPr>
          <p:cNvPr id="8" name="Group 7" descr="n23 Fb Tran Manh Tung">
            <a:extLst>
              <a:ext uri="{FF2B5EF4-FFF2-40B4-BE49-F238E27FC236}">
                <a16:creationId xmlns:a16="http://schemas.microsoft.com/office/drawing/2014/main" id="{7DBAB6FB-273F-00B9-702A-12E0DAE35FB1}"/>
              </a:ext>
            </a:extLst>
          </p:cNvPr>
          <p:cNvGrpSpPr/>
          <p:nvPr/>
        </p:nvGrpSpPr>
        <p:grpSpPr>
          <a:xfrm>
            <a:off x="6615599" y="7239000"/>
            <a:ext cx="4238675" cy="3048000"/>
            <a:chOff x="2810679" y="6850679"/>
            <a:chExt cx="4238675" cy="3352800"/>
          </a:xfrm>
        </p:grpSpPr>
        <p:pic>
          <p:nvPicPr>
            <p:cNvPr id="9" name="Picture 4" descr="Sử dụng máy dò kim loại tự chế nên hay không?">
              <a:extLst>
                <a:ext uri="{FF2B5EF4-FFF2-40B4-BE49-F238E27FC236}">
                  <a16:creationId xmlns:a16="http://schemas.microsoft.com/office/drawing/2014/main" id="{F7B68490-7685-136F-8422-4D9B40693185}"/>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t="9847" b="11007"/>
            <a:stretch/>
          </p:blipFill>
          <p:spPr bwMode="auto">
            <a:xfrm>
              <a:off x="2810679" y="6850679"/>
              <a:ext cx="4236185" cy="3352800"/>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B0FBBA4C-3FF3-D065-A859-CB76FAC7B8A3}"/>
                </a:ext>
              </a:extLst>
            </p:cNvPr>
            <p:cNvSpPr/>
            <p:nvPr/>
          </p:nvSpPr>
          <p:spPr>
            <a:xfrm>
              <a:off x="2813169" y="9660515"/>
              <a:ext cx="4236185" cy="523220"/>
            </a:xfrm>
            <a:prstGeom prst="rect">
              <a:avLst/>
            </a:prstGeom>
            <a:solidFill>
              <a:schemeClr val="accent2">
                <a:lumMod val="60000"/>
                <a:lumOff val="40000"/>
                <a:alpha val="50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Pts val="1000"/>
                <a:buFontTx/>
                <a:buNone/>
                <a:tabLst>
                  <a:tab pos="457200" algn="l"/>
                </a:tabLst>
                <a:defRPr/>
              </a:pPr>
              <a:r>
                <a:rPr kumimoji="0" lang="en-US" sz="2800" b="0" i="0" u="none" strike="noStrike" kern="1200" cap="none" spc="0" normalizeH="0" baseline="0" noProof="0">
                  <a:ln>
                    <a:noFill/>
                  </a:ln>
                  <a:solidFill>
                    <a:srgbClr val="333333"/>
                  </a:solidFill>
                  <a:effectLst/>
                  <a:uLnTx/>
                  <a:uFillTx/>
                  <a:latin typeface="#9Slide03 AllRoundGothic" panose="020B0703020202020104" pitchFamily="34" charset="0"/>
                  <a:ea typeface="Times New Roman"/>
                  <a:cs typeface="+mn-cs"/>
                </a:rPr>
                <a:t>máy </a:t>
              </a:r>
              <a:r>
                <a:rPr kumimoji="0" lang="en-US" sz="2800" b="0" i="0" u="none" strike="noStrike" kern="1200" cap="none" spc="0" normalizeH="0" baseline="0" noProof="0" err="1">
                  <a:ln>
                    <a:noFill/>
                  </a:ln>
                  <a:solidFill>
                    <a:srgbClr val="333333"/>
                  </a:solidFill>
                  <a:effectLst/>
                  <a:uLnTx/>
                  <a:uFillTx/>
                  <a:latin typeface="#9Slide03 AllRoundGothic" panose="020B0703020202020104" pitchFamily="34" charset="0"/>
                  <a:ea typeface="Times New Roman"/>
                  <a:cs typeface="+mn-cs"/>
                </a:rPr>
                <a:t>dò</a:t>
              </a:r>
              <a:r>
                <a:rPr kumimoji="0" lang="en-US" sz="2800" b="0" i="0" u="none" strike="noStrike" kern="1200" cap="none" spc="0" normalizeH="0" baseline="0" noProof="0">
                  <a:ln>
                    <a:noFill/>
                  </a:ln>
                  <a:solidFill>
                    <a:srgbClr val="333333"/>
                  </a:solidFill>
                  <a:effectLst/>
                  <a:uLnTx/>
                  <a:uFillTx/>
                  <a:latin typeface="#9Slide03 AllRoundGothic" panose="020B0703020202020104" pitchFamily="34" charset="0"/>
                  <a:ea typeface="Times New Roman"/>
                  <a:cs typeface="+mn-cs"/>
                </a:rPr>
                <a:t> tìm</a:t>
              </a:r>
              <a:endParaRPr kumimoji="0" lang="en-US" sz="3600" b="0" i="0" u="none" strike="noStrike" kern="1200" cap="none" spc="0" normalizeH="0" baseline="0" noProof="0" dirty="0">
                <a:ln>
                  <a:noFill/>
                </a:ln>
                <a:solidFill>
                  <a:srgbClr val="333333"/>
                </a:solidFill>
                <a:effectLst/>
                <a:uLnTx/>
                <a:uFillTx/>
                <a:latin typeface="#9Slide03 AllRoundGothic" panose="020B0703020202020104" pitchFamily="34" charset="0"/>
                <a:ea typeface="Times New Roman"/>
                <a:cs typeface="+mn-cs"/>
              </a:endParaRPr>
            </a:p>
          </p:txBody>
        </p:sp>
      </p:grpSp>
    </p:spTree>
    <p:extLst>
      <p:ext uri="{BB962C8B-B14F-4D97-AF65-F5344CB8AC3E}">
        <p14:creationId xmlns:p14="http://schemas.microsoft.com/office/powerpoint/2010/main" val="3831562863"/>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fade">
                                      <p:cBhvr>
                                        <p:cTn id="14" dur="1000"/>
                                        <p:tgtEl>
                                          <p:spTgt spid="17"/>
                                        </p:tgtEl>
                                      </p:cBhvr>
                                    </p:animEffect>
                                    <p:anim calcmode="lin" valueType="num">
                                      <p:cBhvr>
                                        <p:cTn id="15" dur="1000" fill="hold"/>
                                        <p:tgtEl>
                                          <p:spTgt spid="17"/>
                                        </p:tgtEl>
                                        <p:attrNameLst>
                                          <p:attrName>ppt_x</p:attrName>
                                        </p:attrNameLst>
                                      </p:cBhvr>
                                      <p:tavLst>
                                        <p:tav tm="0">
                                          <p:val>
                                            <p:strVal val="#ppt_x"/>
                                          </p:val>
                                        </p:tav>
                                        <p:tav tm="100000">
                                          <p:val>
                                            <p:strVal val="#ppt_x"/>
                                          </p:val>
                                        </p:tav>
                                      </p:tavLst>
                                    </p:anim>
                                    <p:anim calcmode="lin" valueType="num">
                                      <p:cBhvr>
                                        <p:cTn id="16"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500"/>
                                        <p:tgtEl>
                                          <p:spTgt spid="3"/>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fade">
                                      <p:cBhvr>
                                        <p:cTn id="26" dur="500"/>
                                        <p:tgtEl>
                                          <p:spTgt spid="4"/>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500"/>
                                        <p:tgtEl>
                                          <p:spTgt spid="8"/>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fade">
                                      <p:cBhvr>
                                        <p:cTn id="36"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3"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图片 34" descr="n23 Fb Tran Manh Tung"/>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3715999" y="-2931"/>
            <a:ext cx="4560277" cy="2378193"/>
          </a:xfrm>
          <a:prstGeom prst="rect">
            <a:avLst/>
          </a:prstGeom>
        </p:spPr>
      </p:pic>
      <p:sp>
        <p:nvSpPr>
          <p:cNvPr id="5" name="MH_SubTitle_1" descr="n23 Fb Tran Manh Tung">
            <a:extLst>
              <a:ext uri="{FF2B5EF4-FFF2-40B4-BE49-F238E27FC236}">
                <a16:creationId xmlns:a16="http://schemas.microsoft.com/office/drawing/2014/main" id="{9D28E713-95EC-66F4-239B-A093E3023D9A}"/>
              </a:ext>
            </a:extLst>
          </p:cNvPr>
          <p:cNvSpPr/>
          <p:nvPr>
            <p:custDataLst>
              <p:tags r:id="rId1"/>
            </p:custDataLst>
          </p:nvPr>
        </p:nvSpPr>
        <p:spPr>
          <a:xfrm>
            <a:off x="2214176" y="764607"/>
            <a:ext cx="8503920" cy="1206253"/>
          </a:xfrm>
          <a:prstGeom prst="rect">
            <a:avLst/>
          </a:prstGeom>
          <a:solidFill>
            <a:srgbClr val="FFFFFF"/>
          </a:solidFill>
          <a:effectLst/>
        </p:spPr>
        <p:txBody>
          <a:bodyPr anchor="ctr"/>
          <a:lstStyle/>
          <a:p>
            <a:pPr marL="0" marR="0" lvl="0" indent="0" algn="ctr" defTabSz="1828755" rtl="0" eaLnBrk="1" fontAlgn="auto" latinLnBrk="0" hangingPunct="1">
              <a:lnSpc>
                <a:spcPct val="150000"/>
              </a:lnSpc>
              <a:spcBef>
                <a:spcPts val="0"/>
              </a:spcBef>
              <a:spcAft>
                <a:spcPts val="0"/>
              </a:spcAft>
              <a:buClrTx/>
              <a:buSzTx/>
              <a:buFontTx/>
              <a:buNone/>
              <a:tabLst/>
              <a:defRPr/>
            </a:pPr>
            <a:r>
              <a:rPr kumimoji="0" lang="en-US" altLang="zh-CN" sz="2800" b="0" i="0" u="none" strike="noStrike" kern="0" cap="none" spc="0" normalizeH="0" baseline="0" noProof="0">
                <a:ln>
                  <a:noFill/>
                </a:ln>
                <a:solidFill>
                  <a:prstClr val="black"/>
                </a:solidFill>
                <a:effectLst/>
                <a:uLnTx/>
                <a:uFillTx/>
                <a:latin typeface="#9Slide03 AllRoundGothic" panose="020B0703020202020104" pitchFamily="34" charset="0"/>
                <a:ea typeface="微软雅黑"/>
                <a:cs typeface="+mn-ea"/>
                <a:sym typeface="+mn-lt"/>
              </a:rPr>
              <a:t>ỨNG DỤNG CỦA VẬT LÍ TRONG KĨ THUẬT ĐIỆN TỬ</a:t>
            </a:r>
            <a:endParaRPr kumimoji="0" lang="zh-CN" altLang="en-US" sz="2800" b="0" i="0" u="none" strike="noStrike" kern="0" cap="none" spc="0" normalizeH="0" baseline="0" noProof="0" dirty="0">
              <a:ln>
                <a:noFill/>
              </a:ln>
              <a:solidFill>
                <a:prstClr val="black"/>
              </a:solidFill>
              <a:effectLst/>
              <a:uLnTx/>
              <a:uFillTx/>
              <a:latin typeface="#9Slide03 AllRoundGothic" panose="020B0703020202020104" pitchFamily="34" charset="0"/>
              <a:ea typeface="微软雅黑"/>
              <a:cs typeface="+mn-ea"/>
              <a:sym typeface="+mn-lt"/>
            </a:endParaRPr>
          </a:p>
        </p:txBody>
      </p:sp>
      <p:sp>
        <p:nvSpPr>
          <p:cNvPr id="11" name="MH_SubTitle_1" descr="n23 Fb Tran Manh Tung">
            <a:extLst>
              <a:ext uri="{FF2B5EF4-FFF2-40B4-BE49-F238E27FC236}">
                <a16:creationId xmlns:a16="http://schemas.microsoft.com/office/drawing/2014/main" id="{7F22ADDC-D372-AA7C-8A01-A1D6425EDDDB}"/>
              </a:ext>
            </a:extLst>
          </p:cNvPr>
          <p:cNvSpPr>
            <a:spLocks/>
          </p:cNvSpPr>
          <p:nvPr>
            <p:custDataLst>
              <p:tags r:id="rId2"/>
            </p:custDataLst>
          </p:nvPr>
        </p:nvSpPr>
        <p:spPr bwMode="auto">
          <a:xfrm>
            <a:off x="1554480" y="2392638"/>
            <a:ext cx="1920240" cy="640080"/>
          </a:xfrm>
          <a:custGeom>
            <a:avLst/>
            <a:gdLst>
              <a:gd name="T0" fmla="*/ 2147483646 w 30720"/>
              <a:gd name="T1" fmla="*/ 2147483646 h 11496"/>
              <a:gd name="T2" fmla="*/ 2147483646 w 30720"/>
              <a:gd name="T3" fmla="*/ 2147483646 h 11496"/>
              <a:gd name="T4" fmla="*/ 2147483646 w 30720"/>
              <a:gd name="T5" fmla="*/ 2147483646 h 11496"/>
              <a:gd name="T6" fmla="*/ 2147483646 w 30720"/>
              <a:gd name="T7" fmla="*/ 2147483646 h 11496"/>
              <a:gd name="T8" fmla="*/ 2147483646 w 30720"/>
              <a:gd name="T9" fmla="*/ 2147483646 h 11496"/>
              <a:gd name="T10" fmla="*/ 2147483646 w 30720"/>
              <a:gd name="T11" fmla="*/ 2147483646 h 11496"/>
              <a:gd name="T12" fmla="*/ 2147483646 w 30720"/>
              <a:gd name="T13" fmla="*/ 2147483646 h 11496"/>
              <a:gd name="T14" fmla="*/ 2147483646 w 30720"/>
              <a:gd name="T15" fmla="*/ 2147483646 h 11496"/>
              <a:gd name="T16" fmla="*/ 2147483646 w 30720"/>
              <a:gd name="T17" fmla="*/ 2147483646 h 11496"/>
              <a:gd name="T18" fmla="*/ 2147483646 w 30720"/>
              <a:gd name="T19" fmla="*/ 2147483646 h 11496"/>
              <a:gd name="T20" fmla="*/ 2147483646 w 30720"/>
              <a:gd name="T21" fmla="*/ 2147483646 h 11496"/>
              <a:gd name="T22" fmla="*/ 2147483646 w 30720"/>
              <a:gd name="T23" fmla="*/ 2147483646 h 11496"/>
              <a:gd name="T24" fmla="*/ 2147483646 w 30720"/>
              <a:gd name="T25" fmla="*/ 2147483646 h 11496"/>
              <a:gd name="T26" fmla="*/ 2147483646 w 30720"/>
              <a:gd name="T27" fmla="*/ 2147483646 h 11496"/>
              <a:gd name="T28" fmla="*/ 2147483646 w 30720"/>
              <a:gd name="T29" fmla="*/ 2147483646 h 11496"/>
              <a:gd name="T30" fmla="*/ 2147483646 w 30720"/>
              <a:gd name="T31" fmla="*/ 2147483646 h 11496"/>
              <a:gd name="T32" fmla="*/ 2147483646 w 30720"/>
              <a:gd name="T33" fmla="*/ 2147483646 h 11496"/>
              <a:gd name="T34" fmla="*/ 2147483646 w 30720"/>
              <a:gd name="T35" fmla="*/ 2147483646 h 11496"/>
              <a:gd name="T36" fmla="*/ 2147483646 w 30720"/>
              <a:gd name="T37" fmla="*/ 2147483646 h 11496"/>
              <a:gd name="T38" fmla="*/ 2147483646 w 30720"/>
              <a:gd name="T39" fmla="*/ 2147483646 h 11496"/>
              <a:gd name="T40" fmla="*/ 2147483646 w 30720"/>
              <a:gd name="T41" fmla="*/ 2147483646 h 11496"/>
              <a:gd name="T42" fmla="*/ 2147483646 w 30720"/>
              <a:gd name="T43" fmla="*/ 2147483646 h 11496"/>
              <a:gd name="T44" fmla="*/ 2147483646 w 30720"/>
              <a:gd name="T45" fmla="*/ 2147483646 h 11496"/>
              <a:gd name="T46" fmla="*/ 2147483646 w 30720"/>
              <a:gd name="T47" fmla="*/ 2147483646 h 11496"/>
              <a:gd name="T48" fmla="*/ 2147483646 w 30720"/>
              <a:gd name="T49" fmla="*/ 2147483646 h 11496"/>
              <a:gd name="T50" fmla="*/ 2147483646 w 30720"/>
              <a:gd name="T51" fmla="*/ 2147483646 h 11496"/>
              <a:gd name="T52" fmla="*/ 2147483646 w 30720"/>
              <a:gd name="T53" fmla="*/ 2147483646 h 11496"/>
              <a:gd name="T54" fmla="*/ 2147483646 w 30720"/>
              <a:gd name="T55" fmla="*/ 2147483646 h 11496"/>
              <a:gd name="T56" fmla="*/ 2147483646 w 30720"/>
              <a:gd name="T57" fmla="*/ 2147483646 h 11496"/>
              <a:gd name="T58" fmla="*/ 2147483646 w 30720"/>
              <a:gd name="T59" fmla="*/ 2147483646 h 11496"/>
              <a:gd name="T60" fmla="*/ 2147483646 w 30720"/>
              <a:gd name="T61" fmla="*/ 2147483646 h 11496"/>
              <a:gd name="T62" fmla="*/ 2147483646 w 30720"/>
              <a:gd name="T63" fmla="*/ 2147483646 h 11496"/>
              <a:gd name="T64" fmla="*/ 2147483646 w 30720"/>
              <a:gd name="T65" fmla="*/ 2147483646 h 11496"/>
              <a:gd name="T66" fmla="*/ 2147483646 w 30720"/>
              <a:gd name="T67" fmla="*/ 2147483646 h 11496"/>
              <a:gd name="T68" fmla="*/ 2147483646 w 30720"/>
              <a:gd name="T69" fmla="*/ 2147483646 h 11496"/>
              <a:gd name="T70" fmla="*/ 2147483646 w 30720"/>
              <a:gd name="T71" fmla="*/ 2147483646 h 11496"/>
              <a:gd name="T72" fmla="*/ 2147483646 w 30720"/>
              <a:gd name="T73" fmla="*/ 2147483646 h 11496"/>
              <a:gd name="T74" fmla="*/ 2147483646 w 30720"/>
              <a:gd name="T75" fmla="*/ 2147483646 h 11496"/>
              <a:gd name="T76" fmla="*/ 2147483646 w 30720"/>
              <a:gd name="T77" fmla="*/ 2147483646 h 11496"/>
              <a:gd name="T78" fmla="*/ 2147483646 w 30720"/>
              <a:gd name="T79" fmla="*/ 2147483646 h 11496"/>
              <a:gd name="T80" fmla="*/ 2147483646 w 30720"/>
              <a:gd name="T81" fmla="*/ 2147483646 h 11496"/>
              <a:gd name="T82" fmla="*/ 2147483646 w 30720"/>
              <a:gd name="T83" fmla="*/ 2147483646 h 11496"/>
              <a:gd name="T84" fmla="*/ 2147483646 w 30720"/>
              <a:gd name="T85" fmla="*/ 2147483646 h 11496"/>
              <a:gd name="T86" fmla="*/ 2147483646 w 30720"/>
              <a:gd name="T87" fmla="*/ 2147483646 h 11496"/>
              <a:gd name="T88" fmla="*/ 2147483646 w 30720"/>
              <a:gd name="T89" fmla="*/ 2147483646 h 11496"/>
              <a:gd name="T90" fmla="*/ 2147483646 w 30720"/>
              <a:gd name="T91" fmla="*/ 2147483646 h 11496"/>
              <a:gd name="T92" fmla="*/ 2147483646 w 30720"/>
              <a:gd name="T93" fmla="*/ 2147483646 h 11496"/>
              <a:gd name="T94" fmla="*/ 2147483646 w 30720"/>
              <a:gd name="T95" fmla="*/ 2147483646 h 11496"/>
              <a:gd name="T96" fmla="*/ 2147483646 w 30720"/>
              <a:gd name="T97" fmla="*/ 2147483646 h 11496"/>
              <a:gd name="T98" fmla="*/ 2147483646 w 30720"/>
              <a:gd name="T99" fmla="*/ 2147483646 h 11496"/>
              <a:gd name="T100" fmla="*/ 2147483646 w 30720"/>
              <a:gd name="T101" fmla="*/ 2147483646 h 11496"/>
              <a:gd name="T102" fmla="*/ 2147483646 w 30720"/>
              <a:gd name="T103" fmla="*/ 2147483646 h 11496"/>
              <a:gd name="T104" fmla="*/ 2147483646 w 30720"/>
              <a:gd name="T105" fmla="*/ 2147483646 h 11496"/>
              <a:gd name="T106" fmla="*/ 2147483646 w 30720"/>
              <a:gd name="T107" fmla="*/ 2147483646 h 11496"/>
              <a:gd name="T108" fmla="*/ 2147483646 w 30720"/>
              <a:gd name="T109" fmla="*/ 2147483646 h 11496"/>
              <a:gd name="T110" fmla="*/ 2147483646 w 30720"/>
              <a:gd name="T111" fmla="*/ 2147483646 h 11496"/>
              <a:gd name="T112" fmla="*/ 2147483646 w 30720"/>
              <a:gd name="T113" fmla="*/ 2147483646 h 11496"/>
              <a:gd name="T114" fmla="*/ 2147483646 w 30720"/>
              <a:gd name="T115" fmla="*/ 2147483646 h 11496"/>
              <a:gd name="T116" fmla="*/ 2147483646 w 30720"/>
              <a:gd name="T117" fmla="*/ 2147483646 h 11496"/>
              <a:gd name="T118" fmla="*/ 2147483646 w 30720"/>
              <a:gd name="T119" fmla="*/ 2147483646 h 11496"/>
              <a:gd name="T120" fmla="*/ 2147483646 w 30720"/>
              <a:gd name="T121" fmla="*/ 2147483646 h 11496"/>
              <a:gd name="T122" fmla="*/ 2147483646 w 30720"/>
              <a:gd name="T123" fmla="*/ 2147483646 h 11496"/>
              <a:gd name="T124" fmla="*/ 2147483646 w 30720"/>
              <a:gd name="T125" fmla="*/ 2147483646 h 1149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720" h="11496">
                <a:moveTo>
                  <a:pt x="29285" y="7403"/>
                </a:moveTo>
                <a:lnTo>
                  <a:pt x="29285" y="7403"/>
                </a:lnTo>
                <a:lnTo>
                  <a:pt x="29232" y="7379"/>
                </a:lnTo>
                <a:lnTo>
                  <a:pt x="29180" y="7357"/>
                </a:lnTo>
                <a:lnTo>
                  <a:pt x="29127" y="7336"/>
                </a:lnTo>
                <a:lnTo>
                  <a:pt x="29073" y="7316"/>
                </a:lnTo>
                <a:lnTo>
                  <a:pt x="29020" y="7298"/>
                </a:lnTo>
                <a:lnTo>
                  <a:pt x="28966" y="7280"/>
                </a:lnTo>
                <a:lnTo>
                  <a:pt x="28913" y="7264"/>
                </a:lnTo>
                <a:lnTo>
                  <a:pt x="28859" y="7251"/>
                </a:lnTo>
                <a:lnTo>
                  <a:pt x="28804" y="7237"/>
                </a:lnTo>
                <a:lnTo>
                  <a:pt x="28750" y="7226"/>
                </a:lnTo>
                <a:lnTo>
                  <a:pt x="28697" y="7216"/>
                </a:lnTo>
                <a:lnTo>
                  <a:pt x="28643" y="7208"/>
                </a:lnTo>
                <a:lnTo>
                  <a:pt x="28589" y="7202"/>
                </a:lnTo>
                <a:lnTo>
                  <a:pt x="28535" y="7198"/>
                </a:lnTo>
                <a:lnTo>
                  <a:pt x="28482" y="7195"/>
                </a:lnTo>
                <a:lnTo>
                  <a:pt x="28429" y="7194"/>
                </a:lnTo>
                <a:lnTo>
                  <a:pt x="28376" y="7194"/>
                </a:lnTo>
                <a:lnTo>
                  <a:pt x="28322" y="7197"/>
                </a:lnTo>
                <a:lnTo>
                  <a:pt x="28269" y="7201"/>
                </a:lnTo>
                <a:lnTo>
                  <a:pt x="28217" y="7207"/>
                </a:lnTo>
                <a:lnTo>
                  <a:pt x="28165" y="7215"/>
                </a:lnTo>
                <a:lnTo>
                  <a:pt x="28113" y="7226"/>
                </a:lnTo>
                <a:lnTo>
                  <a:pt x="28062" y="7238"/>
                </a:lnTo>
                <a:lnTo>
                  <a:pt x="28011" y="7253"/>
                </a:lnTo>
                <a:lnTo>
                  <a:pt x="27960" y="7270"/>
                </a:lnTo>
                <a:lnTo>
                  <a:pt x="27910" y="7289"/>
                </a:lnTo>
                <a:lnTo>
                  <a:pt x="27861" y="7310"/>
                </a:lnTo>
                <a:lnTo>
                  <a:pt x="27812" y="7334"/>
                </a:lnTo>
                <a:lnTo>
                  <a:pt x="27763" y="7360"/>
                </a:lnTo>
                <a:lnTo>
                  <a:pt x="27717" y="7388"/>
                </a:lnTo>
                <a:lnTo>
                  <a:pt x="27670" y="7418"/>
                </a:lnTo>
                <a:lnTo>
                  <a:pt x="27623" y="7452"/>
                </a:lnTo>
                <a:lnTo>
                  <a:pt x="27600" y="7473"/>
                </a:lnTo>
                <a:lnTo>
                  <a:pt x="27578" y="7494"/>
                </a:lnTo>
                <a:lnTo>
                  <a:pt x="27556" y="7516"/>
                </a:lnTo>
                <a:lnTo>
                  <a:pt x="27535" y="7539"/>
                </a:lnTo>
                <a:lnTo>
                  <a:pt x="27515" y="7562"/>
                </a:lnTo>
                <a:lnTo>
                  <a:pt x="27495" y="7586"/>
                </a:lnTo>
                <a:lnTo>
                  <a:pt x="27476" y="7611"/>
                </a:lnTo>
                <a:lnTo>
                  <a:pt x="27457" y="7636"/>
                </a:lnTo>
                <a:lnTo>
                  <a:pt x="27440" y="7662"/>
                </a:lnTo>
                <a:lnTo>
                  <a:pt x="27422" y="7689"/>
                </a:lnTo>
                <a:lnTo>
                  <a:pt x="27405" y="7716"/>
                </a:lnTo>
                <a:lnTo>
                  <a:pt x="27390" y="7743"/>
                </a:lnTo>
                <a:lnTo>
                  <a:pt x="27374" y="7771"/>
                </a:lnTo>
                <a:lnTo>
                  <a:pt x="27360" y="7799"/>
                </a:lnTo>
                <a:lnTo>
                  <a:pt x="27345" y="7827"/>
                </a:lnTo>
                <a:lnTo>
                  <a:pt x="27332" y="7857"/>
                </a:lnTo>
                <a:lnTo>
                  <a:pt x="27319" y="7887"/>
                </a:lnTo>
                <a:lnTo>
                  <a:pt x="27307" y="7916"/>
                </a:lnTo>
                <a:lnTo>
                  <a:pt x="27296" y="7946"/>
                </a:lnTo>
                <a:lnTo>
                  <a:pt x="27286" y="7976"/>
                </a:lnTo>
                <a:lnTo>
                  <a:pt x="27276" y="8006"/>
                </a:lnTo>
                <a:lnTo>
                  <a:pt x="27268" y="8038"/>
                </a:lnTo>
                <a:lnTo>
                  <a:pt x="27260" y="8069"/>
                </a:lnTo>
                <a:lnTo>
                  <a:pt x="27252" y="8099"/>
                </a:lnTo>
                <a:lnTo>
                  <a:pt x="27246" y="8130"/>
                </a:lnTo>
                <a:lnTo>
                  <a:pt x="27241" y="8161"/>
                </a:lnTo>
                <a:lnTo>
                  <a:pt x="27236" y="8193"/>
                </a:lnTo>
                <a:lnTo>
                  <a:pt x="27231" y="8224"/>
                </a:lnTo>
                <a:lnTo>
                  <a:pt x="27228" y="8255"/>
                </a:lnTo>
                <a:lnTo>
                  <a:pt x="27226" y="8286"/>
                </a:lnTo>
                <a:lnTo>
                  <a:pt x="27225" y="8318"/>
                </a:lnTo>
                <a:lnTo>
                  <a:pt x="27224" y="8348"/>
                </a:lnTo>
                <a:lnTo>
                  <a:pt x="27225" y="8379"/>
                </a:lnTo>
                <a:lnTo>
                  <a:pt x="27226" y="8409"/>
                </a:lnTo>
                <a:lnTo>
                  <a:pt x="27228" y="8440"/>
                </a:lnTo>
                <a:lnTo>
                  <a:pt x="27231" y="8471"/>
                </a:lnTo>
                <a:lnTo>
                  <a:pt x="27236" y="8500"/>
                </a:lnTo>
                <a:lnTo>
                  <a:pt x="27241" y="8530"/>
                </a:lnTo>
                <a:lnTo>
                  <a:pt x="27247" y="8559"/>
                </a:lnTo>
                <a:lnTo>
                  <a:pt x="27254" y="8588"/>
                </a:lnTo>
                <a:lnTo>
                  <a:pt x="27263" y="8617"/>
                </a:lnTo>
                <a:lnTo>
                  <a:pt x="27271" y="8645"/>
                </a:lnTo>
                <a:lnTo>
                  <a:pt x="27281" y="8674"/>
                </a:lnTo>
                <a:lnTo>
                  <a:pt x="27293" y="8701"/>
                </a:lnTo>
                <a:lnTo>
                  <a:pt x="27304" y="8728"/>
                </a:lnTo>
                <a:lnTo>
                  <a:pt x="27318" y="8754"/>
                </a:lnTo>
                <a:lnTo>
                  <a:pt x="27331" y="8780"/>
                </a:lnTo>
                <a:lnTo>
                  <a:pt x="27347" y="8805"/>
                </a:lnTo>
                <a:lnTo>
                  <a:pt x="27364" y="8830"/>
                </a:lnTo>
                <a:lnTo>
                  <a:pt x="27381" y="8854"/>
                </a:lnTo>
                <a:lnTo>
                  <a:pt x="27399" y="8876"/>
                </a:lnTo>
                <a:lnTo>
                  <a:pt x="27419" y="8899"/>
                </a:lnTo>
                <a:lnTo>
                  <a:pt x="27440" y="8921"/>
                </a:lnTo>
                <a:lnTo>
                  <a:pt x="27462" y="8943"/>
                </a:lnTo>
                <a:lnTo>
                  <a:pt x="27484" y="8963"/>
                </a:lnTo>
                <a:lnTo>
                  <a:pt x="27509" y="8983"/>
                </a:lnTo>
                <a:lnTo>
                  <a:pt x="27534" y="9001"/>
                </a:lnTo>
                <a:lnTo>
                  <a:pt x="27560" y="9019"/>
                </a:lnTo>
                <a:lnTo>
                  <a:pt x="27589" y="9036"/>
                </a:lnTo>
                <a:lnTo>
                  <a:pt x="27618" y="9052"/>
                </a:lnTo>
                <a:lnTo>
                  <a:pt x="27648" y="9067"/>
                </a:lnTo>
                <a:lnTo>
                  <a:pt x="27679" y="9081"/>
                </a:lnTo>
                <a:lnTo>
                  <a:pt x="27711" y="9094"/>
                </a:lnTo>
                <a:lnTo>
                  <a:pt x="27746" y="9106"/>
                </a:lnTo>
                <a:lnTo>
                  <a:pt x="27734" y="9013"/>
                </a:lnTo>
                <a:lnTo>
                  <a:pt x="27730" y="8964"/>
                </a:lnTo>
                <a:lnTo>
                  <a:pt x="27727" y="8916"/>
                </a:lnTo>
                <a:lnTo>
                  <a:pt x="27724" y="8866"/>
                </a:lnTo>
                <a:lnTo>
                  <a:pt x="27722" y="8816"/>
                </a:lnTo>
                <a:lnTo>
                  <a:pt x="27721" y="8767"/>
                </a:lnTo>
                <a:lnTo>
                  <a:pt x="27721" y="8717"/>
                </a:lnTo>
                <a:lnTo>
                  <a:pt x="27722" y="8667"/>
                </a:lnTo>
                <a:lnTo>
                  <a:pt x="27725" y="8617"/>
                </a:lnTo>
                <a:lnTo>
                  <a:pt x="27729" y="8568"/>
                </a:lnTo>
                <a:lnTo>
                  <a:pt x="27734" y="8519"/>
                </a:lnTo>
                <a:lnTo>
                  <a:pt x="27743" y="8472"/>
                </a:lnTo>
                <a:lnTo>
                  <a:pt x="27752" y="8425"/>
                </a:lnTo>
                <a:lnTo>
                  <a:pt x="27763" y="8378"/>
                </a:lnTo>
                <a:lnTo>
                  <a:pt x="27776" y="8333"/>
                </a:lnTo>
                <a:lnTo>
                  <a:pt x="27783" y="8311"/>
                </a:lnTo>
                <a:lnTo>
                  <a:pt x="27792" y="8289"/>
                </a:lnTo>
                <a:lnTo>
                  <a:pt x="27800" y="8268"/>
                </a:lnTo>
                <a:lnTo>
                  <a:pt x="27809" y="8247"/>
                </a:lnTo>
                <a:lnTo>
                  <a:pt x="27820" y="8226"/>
                </a:lnTo>
                <a:lnTo>
                  <a:pt x="27829" y="8206"/>
                </a:lnTo>
                <a:lnTo>
                  <a:pt x="27840" y="8185"/>
                </a:lnTo>
                <a:lnTo>
                  <a:pt x="27852" y="8167"/>
                </a:lnTo>
                <a:lnTo>
                  <a:pt x="27864" y="8148"/>
                </a:lnTo>
                <a:lnTo>
                  <a:pt x="27877" y="8129"/>
                </a:lnTo>
                <a:lnTo>
                  <a:pt x="27890" y="8112"/>
                </a:lnTo>
                <a:lnTo>
                  <a:pt x="27905" y="8094"/>
                </a:lnTo>
                <a:lnTo>
                  <a:pt x="27921" y="8077"/>
                </a:lnTo>
                <a:lnTo>
                  <a:pt x="27936" y="8061"/>
                </a:lnTo>
                <a:lnTo>
                  <a:pt x="27953" y="8045"/>
                </a:lnTo>
                <a:lnTo>
                  <a:pt x="27970" y="8029"/>
                </a:lnTo>
                <a:lnTo>
                  <a:pt x="27987" y="8015"/>
                </a:lnTo>
                <a:lnTo>
                  <a:pt x="28006" y="8001"/>
                </a:lnTo>
                <a:lnTo>
                  <a:pt x="28026" y="7988"/>
                </a:lnTo>
                <a:lnTo>
                  <a:pt x="28047" y="7975"/>
                </a:lnTo>
                <a:lnTo>
                  <a:pt x="28067" y="7963"/>
                </a:lnTo>
                <a:lnTo>
                  <a:pt x="28089" y="7951"/>
                </a:lnTo>
                <a:lnTo>
                  <a:pt x="28112" y="7941"/>
                </a:lnTo>
                <a:lnTo>
                  <a:pt x="28136" y="7931"/>
                </a:lnTo>
                <a:lnTo>
                  <a:pt x="28160" y="7922"/>
                </a:lnTo>
                <a:lnTo>
                  <a:pt x="28186" y="7914"/>
                </a:lnTo>
                <a:lnTo>
                  <a:pt x="28212" y="7906"/>
                </a:lnTo>
                <a:lnTo>
                  <a:pt x="28240" y="7899"/>
                </a:lnTo>
                <a:lnTo>
                  <a:pt x="28268" y="7893"/>
                </a:lnTo>
                <a:lnTo>
                  <a:pt x="28298" y="7889"/>
                </a:lnTo>
                <a:lnTo>
                  <a:pt x="28328" y="7885"/>
                </a:lnTo>
                <a:lnTo>
                  <a:pt x="28358" y="7880"/>
                </a:lnTo>
                <a:lnTo>
                  <a:pt x="28384" y="7882"/>
                </a:lnTo>
                <a:lnTo>
                  <a:pt x="28410" y="7883"/>
                </a:lnTo>
                <a:lnTo>
                  <a:pt x="28435" y="7884"/>
                </a:lnTo>
                <a:lnTo>
                  <a:pt x="28460" y="7887"/>
                </a:lnTo>
                <a:lnTo>
                  <a:pt x="28485" y="7890"/>
                </a:lnTo>
                <a:lnTo>
                  <a:pt x="28510" y="7893"/>
                </a:lnTo>
                <a:lnTo>
                  <a:pt x="28535" y="7898"/>
                </a:lnTo>
                <a:lnTo>
                  <a:pt x="28559" y="7903"/>
                </a:lnTo>
                <a:lnTo>
                  <a:pt x="28583" y="7909"/>
                </a:lnTo>
                <a:lnTo>
                  <a:pt x="28607" y="7915"/>
                </a:lnTo>
                <a:lnTo>
                  <a:pt x="28630" y="7922"/>
                </a:lnTo>
                <a:lnTo>
                  <a:pt x="28654" y="7929"/>
                </a:lnTo>
                <a:lnTo>
                  <a:pt x="28676" y="7938"/>
                </a:lnTo>
                <a:lnTo>
                  <a:pt x="28699" y="7947"/>
                </a:lnTo>
                <a:lnTo>
                  <a:pt x="28721" y="7956"/>
                </a:lnTo>
                <a:lnTo>
                  <a:pt x="28743" y="7966"/>
                </a:lnTo>
                <a:lnTo>
                  <a:pt x="28765" y="7976"/>
                </a:lnTo>
                <a:lnTo>
                  <a:pt x="28787" y="7988"/>
                </a:lnTo>
                <a:lnTo>
                  <a:pt x="28808" y="7999"/>
                </a:lnTo>
                <a:lnTo>
                  <a:pt x="28828" y="8012"/>
                </a:lnTo>
                <a:lnTo>
                  <a:pt x="28869" y="8038"/>
                </a:lnTo>
                <a:lnTo>
                  <a:pt x="28908" y="8065"/>
                </a:lnTo>
                <a:lnTo>
                  <a:pt x="28945" y="8095"/>
                </a:lnTo>
                <a:lnTo>
                  <a:pt x="28981" y="8126"/>
                </a:lnTo>
                <a:lnTo>
                  <a:pt x="29016" y="8159"/>
                </a:lnTo>
                <a:lnTo>
                  <a:pt x="29048" y="8195"/>
                </a:lnTo>
                <a:lnTo>
                  <a:pt x="29078" y="8231"/>
                </a:lnTo>
                <a:lnTo>
                  <a:pt x="29107" y="8270"/>
                </a:lnTo>
                <a:lnTo>
                  <a:pt x="29134" y="8309"/>
                </a:lnTo>
                <a:lnTo>
                  <a:pt x="29159" y="8351"/>
                </a:lnTo>
                <a:lnTo>
                  <a:pt x="29182" y="8394"/>
                </a:lnTo>
                <a:lnTo>
                  <a:pt x="29202" y="8436"/>
                </a:lnTo>
                <a:lnTo>
                  <a:pt x="29221" y="8481"/>
                </a:lnTo>
                <a:lnTo>
                  <a:pt x="29229" y="8504"/>
                </a:lnTo>
                <a:lnTo>
                  <a:pt x="29238" y="8527"/>
                </a:lnTo>
                <a:lnTo>
                  <a:pt x="29245" y="8551"/>
                </a:lnTo>
                <a:lnTo>
                  <a:pt x="29251" y="8574"/>
                </a:lnTo>
                <a:lnTo>
                  <a:pt x="29257" y="8598"/>
                </a:lnTo>
                <a:lnTo>
                  <a:pt x="29263" y="8621"/>
                </a:lnTo>
                <a:lnTo>
                  <a:pt x="29268" y="8645"/>
                </a:lnTo>
                <a:lnTo>
                  <a:pt x="29272" y="8670"/>
                </a:lnTo>
                <a:lnTo>
                  <a:pt x="29275" y="8694"/>
                </a:lnTo>
                <a:lnTo>
                  <a:pt x="29278" y="8719"/>
                </a:lnTo>
                <a:lnTo>
                  <a:pt x="29280" y="8744"/>
                </a:lnTo>
                <a:lnTo>
                  <a:pt x="29282" y="8769"/>
                </a:lnTo>
                <a:lnTo>
                  <a:pt x="29283" y="8794"/>
                </a:lnTo>
                <a:lnTo>
                  <a:pt x="29283" y="8820"/>
                </a:lnTo>
                <a:lnTo>
                  <a:pt x="29283" y="8845"/>
                </a:lnTo>
                <a:lnTo>
                  <a:pt x="29282" y="8871"/>
                </a:lnTo>
                <a:lnTo>
                  <a:pt x="29280" y="8897"/>
                </a:lnTo>
                <a:lnTo>
                  <a:pt x="29278" y="8922"/>
                </a:lnTo>
                <a:lnTo>
                  <a:pt x="29271" y="8974"/>
                </a:lnTo>
                <a:lnTo>
                  <a:pt x="29262" y="9024"/>
                </a:lnTo>
                <a:lnTo>
                  <a:pt x="29251" y="9074"/>
                </a:lnTo>
                <a:lnTo>
                  <a:pt x="29238" y="9123"/>
                </a:lnTo>
                <a:lnTo>
                  <a:pt x="29223" y="9171"/>
                </a:lnTo>
                <a:lnTo>
                  <a:pt x="29206" y="9219"/>
                </a:lnTo>
                <a:lnTo>
                  <a:pt x="29188" y="9265"/>
                </a:lnTo>
                <a:lnTo>
                  <a:pt x="29167" y="9310"/>
                </a:lnTo>
                <a:lnTo>
                  <a:pt x="29144" y="9355"/>
                </a:lnTo>
                <a:lnTo>
                  <a:pt x="29120" y="9398"/>
                </a:lnTo>
                <a:lnTo>
                  <a:pt x="29094" y="9441"/>
                </a:lnTo>
                <a:lnTo>
                  <a:pt x="29067" y="9481"/>
                </a:lnTo>
                <a:lnTo>
                  <a:pt x="29038" y="9522"/>
                </a:lnTo>
                <a:lnTo>
                  <a:pt x="29006" y="9560"/>
                </a:lnTo>
                <a:lnTo>
                  <a:pt x="28974" y="9599"/>
                </a:lnTo>
                <a:lnTo>
                  <a:pt x="28941" y="9635"/>
                </a:lnTo>
                <a:lnTo>
                  <a:pt x="28905" y="9671"/>
                </a:lnTo>
                <a:lnTo>
                  <a:pt x="28869" y="9704"/>
                </a:lnTo>
                <a:lnTo>
                  <a:pt x="28831" y="9737"/>
                </a:lnTo>
                <a:lnTo>
                  <a:pt x="28792" y="9768"/>
                </a:lnTo>
                <a:lnTo>
                  <a:pt x="28751" y="9798"/>
                </a:lnTo>
                <a:lnTo>
                  <a:pt x="28710" y="9827"/>
                </a:lnTo>
                <a:lnTo>
                  <a:pt x="28666" y="9854"/>
                </a:lnTo>
                <a:lnTo>
                  <a:pt x="28622" y="9879"/>
                </a:lnTo>
                <a:lnTo>
                  <a:pt x="28578" y="9903"/>
                </a:lnTo>
                <a:lnTo>
                  <a:pt x="28532" y="9926"/>
                </a:lnTo>
                <a:lnTo>
                  <a:pt x="28484" y="9946"/>
                </a:lnTo>
                <a:lnTo>
                  <a:pt x="28436" y="9965"/>
                </a:lnTo>
                <a:lnTo>
                  <a:pt x="28387" y="9983"/>
                </a:lnTo>
                <a:lnTo>
                  <a:pt x="28337" y="9999"/>
                </a:lnTo>
                <a:lnTo>
                  <a:pt x="28287" y="10013"/>
                </a:lnTo>
                <a:lnTo>
                  <a:pt x="28236" y="10025"/>
                </a:lnTo>
                <a:lnTo>
                  <a:pt x="28189" y="10031"/>
                </a:lnTo>
                <a:lnTo>
                  <a:pt x="28143" y="10035"/>
                </a:lnTo>
                <a:lnTo>
                  <a:pt x="28098" y="10038"/>
                </a:lnTo>
                <a:lnTo>
                  <a:pt x="28052" y="10040"/>
                </a:lnTo>
                <a:lnTo>
                  <a:pt x="28006" y="10041"/>
                </a:lnTo>
                <a:lnTo>
                  <a:pt x="27960" y="10040"/>
                </a:lnTo>
                <a:lnTo>
                  <a:pt x="27915" y="10039"/>
                </a:lnTo>
                <a:lnTo>
                  <a:pt x="27870" y="10036"/>
                </a:lnTo>
                <a:lnTo>
                  <a:pt x="27825" y="10033"/>
                </a:lnTo>
                <a:lnTo>
                  <a:pt x="27780" y="10028"/>
                </a:lnTo>
                <a:lnTo>
                  <a:pt x="27735" y="10021"/>
                </a:lnTo>
                <a:lnTo>
                  <a:pt x="27691" y="10014"/>
                </a:lnTo>
                <a:lnTo>
                  <a:pt x="27647" y="10005"/>
                </a:lnTo>
                <a:lnTo>
                  <a:pt x="27602" y="9995"/>
                </a:lnTo>
                <a:lnTo>
                  <a:pt x="27559" y="9984"/>
                </a:lnTo>
                <a:lnTo>
                  <a:pt x="27516" y="9972"/>
                </a:lnTo>
                <a:lnTo>
                  <a:pt x="27473" y="9958"/>
                </a:lnTo>
                <a:lnTo>
                  <a:pt x="27430" y="9943"/>
                </a:lnTo>
                <a:lnTo>
                  <a:pt x="27388" y="9928"/>
                </a:lnTo>
                <a:lnTo>
                  <a:pt x="27346" y="9910"/>
                </a:lnTo>
                <a:lnTo>
                  <a:pt x="27305" y="9891"/>
                </a:lnTo>
                <a:lnTo>
                  <a:pt x="27265" y="9871"/>
                </a:lnTo>
                <a:lnTo>
                  <a:pt x="27224" y="9850"/>
                </a:lnTo>
                <a:lnTo>
                  <a:pt x="27185" y="9828"/>
                </a:lnTo>
                <a:lnTo>
                  <a:pt x="27145" y="9803"/>
                </a:lnTo>
                <a:lnTo>
                  <a:pt x="27107" y="9778"/>
                </a:lnTo>
                <a:lnTo>
                  <a:pt x="27068" y="9751"/>
                </a:lnTo>
                <a:lnTo>
                  <a:pt x="27031" y="9723"/>
                </a:lnTo>
                <a:lnTo>
                  <a:pt x="26994" y="9693"/>
                </a:lnTo>
                <a:lnTo>
                  <a:pt x="26958" y="9662"/>
                </a:lnTo>
                <a:lnTo>
                  <a:pt x="26922" y="9630"/>
                </a:lnTo>
                <a:lnTo>
                  <a:pt x="26888" y="9597"/>
                </a:lnTo>
                <a:lnTo>
                  <a:pt x="26854" y="9559"/>
                </a:lnTo>
                <a:lnTo>
                  <a:pt x="26821" y="9521"/>
                </a:lnTo>
                <a:lnTo>
                  <a:pt x="26790" y="9482"/>
                </a:lnTo>
                <a:lnTo>
                  <a:pt x="26761" y="9443"/>
                </a:lnTo>
                <a:lnTo>
                  <a:pt x="26732" y="9403"/>
                </a:lnTo>
                <a:lnTo>
                  <a:pt x="26705" y="9364"/>
                </a:lnTo>
                <a:lnTo>
                  <a:pt x="26679" y="9323"/>
                </a:lnTo>
                <a:lnTo>
                  <a:pt x="26655" y="9282"/>
                </a:lnTo>
                <a:lnTo>
                  <a:pt x="26631" y="9241"/>
                </a:lnTo>
                <a:lnTo>
                  <a:pt x="26609" y="9199"/>
                </a:lnTo>
                <a:lnTo>
                  <a:pt x="26588" y="9157"/>
                </a:lnTo>
                <a:lnTo>
                  <a:pt x="26568" y="9115"/>
                </a:lnTo>
                <a:lnTo>
                  <a:pt x="26551" y="9073"/>
                </a:lnTo>
                <a:lnTo>
                  <a:pt x="26533" y="9029"/>
                </a:lnTo>
                <a:lnTo>
                  <a:pt x="26517" y="8987"/>
                </a:lnTo>
                <a:lnTo>
                  <a:pt x="26503" y="8943"/>
                </a:lnTo>
                <a:lnTo>
                  <a:pt x="26489" y="8900"/>
                </a:lnTo>
                <a:lnTo>
                  <a:pt x="26477" y="8857"/>
                </a:lnTo>
                <a:lnTo>
                  <a:pt x="26466" y="8812"/>
                </a:lnTo>
                <a:lnTo>
                  <a:pt x="26456" y="8768"/>
                </a:lnTo>
                <a:lnTo>
                  <a:pt x="26448" y="8723"/>
                </a:lnTo>
                <a:lnTo>
                  <a:pt x="26440" y="8680"/>
                </a:lnTo>
                <a:lnTo>
                  <a:pt x="26434" y="8635"/>
                </a:lnTo>
                <a:lnTo>
                  <a:pt x="26429" y="8590"/>
                </a:lnTo>
                <a:lnTo>
                  <a:pt x="26425" y="8546"/>
                </a:lnTo>
                <a:lnTo>
                  <a:pt x="26422" y="8501"/>
                </a:lnTo>
                <a:lnTo>
                  <a:pt x="26421" y="8456"/>
                </a:lnTo>
                <a:lnTo>
                  <a:pt x="26419" y="8412"/>
                </a:lnTo>
                <a:lnTo>
                  <a:pt x="26419" y="8368"/>
                </a:lnTo>
                <a:lnTo>
                  <a:pt x="26422" y="8323"/>
                </a:lnTo>
                <a:lnTo>
                  <a:pt x="26425" y="8278"/>
                </a:lnTo>
                <a:lnTo>
                  <a:pt x="26428" y="8233"/>
                </a:lnTo>
                <a:lnTo>
                  <a:pt x="26433" y="8189"/>
                </a:lnTo>
                <a:lnTo>
                  <a:pt x="26439" y="8145"/>
                </a:lnTo>
                <a:lnTo>
                  <a:pt x="26445" y="8100"/>
                </a:lnTo>
                <a:lnTo>
                  <a:pt x="26454" y="8056"/>
                </a:lnTo>
                <a:lnTo>
                  <a:pt x="26463" y="8013"/>
                </a:lnTo>
                <a:lnTo>
                  <a:pt x="26473" y="7969"/>
                </a:lnTo>
                <a:lnTo>
                  <a:pt x="26484" y="7925"/>
                </a:lnTo>
                <a:lnTo>
                  <a:pt x="26497" y="7882"/>
                </a:lnTo>
                <a:lnTo>
                  <a:pt x="26509" y="7839"/>
                </a:lnTo>
                <a:lnTo>
                  <a:pt x="26524" y="7796"/>
                </a:lnTo>
                <a:lnTo>
                  <a:pt x="26539" y="7754"/>
                </a:lnTo>
                <a:lnTo>
                  <a:pt x="26555" y="7711"/>
                </a:lnTo>
                <a:lnTo>
                  <a:pt x="26571" y="7669"/>
                </a:lnTo>
                <a:lnTo>
                  <a:pt x="26590" y="7628"/>
                </a:lnTo>
                <a:lnTo>
                  <a:pt x="26609" y="7587"/>
                </a:lnTo>
                <a:lnTo>
                  <a:pt x="26629" y="7546"/>
                </a:lnTo>
                <a:lnTo>
                  <a:pt x="26650" y="7506"/>
                </a:lnTo>
                <a:lnTo>
                  <a:pt x="26671" y="7465"/>
                </a:lnTo>
                <a:lnTo>
                  <a:pt x="26694" y="7426"/>
                </a:lnTo>
                <a:lnTo>
                  <a:pt x="26718" y="7387"/>
                </a:lnTo>
                <a:lnTo>
                  <a:pt x="26743" y="7349"/>
                </a:lnTo>
                <a:lnTo>
                  <a:pt x="26768" y="7310"/>
                </a:lnTo>
                <a:lnTo>
                  <a:pt x="26795" y="7273"/>
                </a:lnTo>
                <a:lnTo>
                  <a:pt x="26822" y="7236"/>
                </a:lnTo>
                <a:lnTo>
                  <a:pt x="26850" y="7200"/>
                </a:lnTo>
                <a:lnTo>
                  <a:pt x="26880" y="7163"/>
                </a:lnTo>
                <a:lnTo>
                  <a:pt x="26910" y="7128"/>
                </a:lnTo>
                <a:lnTo>
                  <a:pt x="26940" y="7094"/>
                </a:lnTo>
                <a:lnTo>
                  <a:pt x="26971" y="7060"/>
                </a:lnTo>
                <a:lnTo>
                  <a:pt x="27005" y="7027"/>
                </a:lnTo>
                <a:lnTo>
                  <a:pt x="27038" y="6994"/>
                </a:lnTo>
                <a:lnTo>
                  <a:pt x="27071" y="6962"/>
                </a:lnTo>
                <a:lnTo>
                  <a:pt x="27107" y="6933"/>
                </a:lnTo>
                <a:lnTo>
                  <a:pt x="27141" y="6906"/>
                </a:lnTo>
                <a:lnTo>
                  <a:pt x="27176" y="6880"/>
                </a:lnTo>
                <a:lnTo>
                  <a:pt x="27212" y="6854"/>
                </a:lnTo>
                <a:lnTo>
                  <a:pt x="27248" y="6829"/>
                </a:lnTo>
                <a:lnTo>
                  <a:pt x="27285" y="6805"/>
                </a:lnTo>
                <a:lnTo>
                  <a:pt x="27321" y="6782"/>
                </a:lnTo>
                <a:lnTo>
                  <a:pt x="27357" y="6761"/>
                </a:lnTo>
                <a:lnTo>
                  <a:pt x="27395" y="6740"/>
                </a:lnTo>
                <a:lnTo>
                  <a:pt x="27432" y="6719"/>
                </a:lnTo>
                <a:lnTo>
                  <a:pt x="27470" y="6699"/>
                </a:lnTo>
                <a:lnTo>
                  <a:pt x="27508" y="6681"/>
                </a:lnTo>
                <a:lnTo>
                  <a:pt x="27546" y="6663"/>
                </a:lnTo>
                <a:lnTo>
                  <a:pt x="27584" y="6646"/>
                </a:lnTo>
                <a:lnTo>
                  <a:pt x="27623" y="6630"/>
                </a:lnTo>
                <a:lnTo>
                  <a:pt x="27662" y="6615"/>
                </a:lnTo>
                <a:lnTo>
                  <a:pt x="27701" y="6600"/>
                </a:lnTo>
                <a:lnTo>
                  <a:pt x="27741" y="6587"/>
                </a:lnTo>
                <a:lnTo>
                  <a:pt x="27780" y="6573"/>
                </a:lnTo>
                <a:lnTo>
                  <a:pt x="27820" y="6562"/>
                </a:lnTo>
                <a:lnTo>
                  <a:pt x="27859" y="6550"/>
                </a:lnTo>
                <a:lnTo>
                  <a:pt x="27899" y="6540"/>
                </a:lnTo>
                <a:lnTo>
                  <a:pt x="27939" y="6531"/>
                </a:lnTo>
                <a:lnTo>
                  <a:pt x="27980" y="6521"/>
                </a:lnTo>
                <a:lnTo>
                  <a:pt x="28020" y="6514"/>
                </a:lnTo>
                <a:lnTo>
                  <a:pt x="28060" y="6507"/>
                </a:lnTo>
                <a:lnTo>
                  <a:pt x="28101" y="6499"/>
                </a:lnTo>
                <a:lnTo>
                  <a:pt x="28141" y="6494"/>
                </a:lnTo>
                <a:lnTo>
                  <a:pt x="28182" y="6489"/>
                </a:lnTo>
                <a:lnTo>
                  <a:pt x="28223" y="6485"/>
                </a:lnTo>
                <a:lnTo>
                  <a:pt x="28264" y="6482"/>
                </a:lnTo>
                <a:lnTo>
                  <a:pt x="28305" y="6480"/>
                </a:lnTo>
                <a:lnTo>
                  <a:pt x="28345" y="6478"/>
                </a:lnTo>
                <a:lnTo>
                  <a:pt x="28387" y="6477"/>
                </a:lnTo>
                <a:lnTo>
                  <a:pt x="28428" y="6477"/>
                </a:lnTo>
                <a:lnTo>
                  <a:pt x="28468" y="6477"/>
                </a:lnTo>
                <a:lnTo>
                  <a:pt x="28510" y="6479"/>
                </a:lnTo>
                <a:lnTo>
                  <a:pt x="28550" y="6481"/>
                </a:lnTo>
                <a:lnTo>
                  <a:pt x="28592" y="6483"/>
                </a:lnTo>
                <a:lnTo>
                  <a:pt x="28633" y="6486"/>
                </a:lnTo>
                <a:lnTo>
                  <a:pt x="28673" y="6490"/>
                </a:lnTo>
                <a:lnTo>
                  <a:pt x="28715" y="6495"/>
                </a:lnTo>
                <a:lnTo>
                  <a:pt x="28756" y="6501"/>
                </a:lnTo>
                <a:lnTo>
                  <a:pt x="28796" y="6508"/>
                </a:lnTo>
                <a:lnTo>
                  <a:pt x="28837" y="6514"/>
                </a:lnTo>
                <a:lnTo>
                  <a:pt x="28877" y="6522"/>
                </a:lnTo>
                <a:lnTo>
                  <a:pt x="28918" y="6531"/>
                </a:lnTo>
                <a:lnTo>
                  <a:pt x="28959" y="6540"/>
                </a:lnTo>
                <a:lnTo>
                  <a:pt x="28999" y="6549"/>
                </a:lnTo>
                <a:lnTo>
                  <a:pt x="29040" y="6560"/>
                </a:lnTo>
                <a:lnTo>
                  <a:pt x="29079" y="6571"/>
                </a:lnTo>
                <a:lnTo>
                  <a:pt x="29119" y="6584"/>
                </a:lnTo>
                <a:lnTo>
                  <a:pt x="29159" y="6596"/>
                </a:lnTo>
                <a:lnTo>
                  <a:pt x="29199" y="6610"/>
                </a:lnTo>
                <a:lnTo>
                  <a:pt x="29239" y="6623"/>
                </a:lnTo>
                <a:lnTo>
                  <a:pt x="29277" y="6638"/>
                </a:lnTo>
                <a:lnTo>
                  <a:pt x="29317" y="6653"/>
                </a:lnTo>
                <a:lnTo>
                  <a:pt x="29355" y="6669"/>
                </a:lnTo>
                <a:lnTo>
                  <a:pt x="29395" y="6686"/>
                </a:lnTo>
                <a:lnTo>
                  <a:pt x="29432" y="6703"/>
                </a:lnTo>
                <a:lnTo>
                  <a:pt x="29471" y="6721"/>
                </a:lnTo>
                <a:lnTo>
                  <a:pt x="29509" y="6740"/>
                </a:lnTo>
                <a:lnTo>
                  <a:pt x="29547" y="6759"/>
                </a:lnTo>
                <a:lnTo>
                  <a:pt x="29584" y="6778"/>
                </a:lnTo>
                <a:lnTo>
                  <a:pt x="29619" y="6799"/>
                </a:lnTo>
                <a:lnTo>
                  <a:pt x="29652" y="6819"/>
                </a:lnTo>
                <a:lnTo>
                  <a:pt x="29685" y="6841"/>
                </a:lnTo>
                <a:lnTo>
                  <a:pt x="29717" y="6863"/>
                </a:lnTo>
                <a:lnTo>
                  <a:pt x="29750" y="6884"/>
                </a:lnTo>
                <a:lnTo>
                  <a:pt x="29781" y="6906"/>
                </a:lnTo>
                <a:lnTo>
                  <a:pt x="29812" y="6929"/>
                </a:lnTo>
                <a:lnTo>
                  <a:pt x="29842" y="6953"/>
                </a:lnTo>
                <a:lnTo>
                  <a:pt x="29873" y="6977"/>
                </a:lnTo>
                <a:lnTo>
                  <a:pt x="29902" y="7001"/>
                </a:lnTo>
                <a:lnTo>
                  <a:pt x="29931" y="7025"/>
                </a:lnTo>
                <a:lnTo>
                  <a:pt x="29959" y="7050"/>
                </a:lnTo>
                <a:lnTo>
                  <a:pt x="29987" y="7075"/>
                </a:lnTo>
                <a:lnTo>
                  <a:pt x="30014" y="7101"/>
                </a:lnTo>
                <a:lnTo>
                  <a:pt x="30041" y="7127"/>
                </a:lnTo>
                <a:lnTo>
                  <a:pt x="30067" y="7153"/>
                </a:lnTo>
                <a:lnTo>
                  <a:pt x="30118" y="7207"/>
                </a:lnTo>
                <a:lnTo>
                  <a:pt x="30167" y="7261"/>
                </a:lnTo>
                <a:lnTo>
                  <a:pt x="30213" y="7317"/>
                </a:lnTo>
                <a:lnTo>
                  <a:pt x="30258" y="7376"/>
                </a:lnTo>
                <a:lnTo>
                  <a:pt x="30300" y="7434"/>
                </a:lnTo>
                <a:lnTo>
                  <a:pt x="30341" y="7494"/>
                </a:lnTo>
                <a:lnTo>
                  <a:pt x="30379" y="7555"/>
                </a:lnTo>
                <a:lnTo>
                  <a:pt x="30415" y="7617"/>
                </a:lnTo>
                <a:lnTo>
                  <a:pt x="30449" y="7680"/>
                </a:lnTo>
                <a:lnTo>
                  <a:pt x="30482" y="7744"/>
                </a:lnTo>
                <a:lnTo>
                  <a:pt x="30512" y="7809"/>
                </a:lnTo>
                <a:lnTo>
                  <a:pt x="30540" y="7874"/>
                </a:lnTo>
                <a:lnTo>
                  <a:pt x="30566" y="7941"/>
                </a:lnTo>
                <a:lnTo>
                  <a:pt x="30590" y="8007"/>
                </a:lnTo>
                <a:lnTo>
                  <a:pt x="30612" y="8075"/>
                </a:lnTo>
                <a:lnTo>
                  <a:pt x="30632" y="8144"/>
                </a:lnTo>
                <a:lnTo>
                  <a:pt x="30649" y="8212"/>
                </a:lnTo>
                <a:lnTo>
                  <a:pt x="30665" y="8282"/>
                </a:lnTo>
                <a:lnTo>
                  <a:pt x="30678" y="8352"/>
                </a:lnTo>
                <a:lnTo>
                  <a:pt x="30691" y="8423"/>
                </a:lnTo>
                <a:lnTo>
                  <a:pt x="30700" y="8493"/>
                </a:lnTo>
                <a:lnTo>
                  <a:pt x="30709" y="8565"/>
                </a:lnTo>
                <a:lnTo>
                  <a:pt x="30714" y="8636"/>
                </a:lnTo>
                <a:lnTo>
                  <a:pt x="30718" y="8708"/>
                </a:lnTo>
                <a:lnTo>
                  <a:pt x="30720" y="8780"/>
                </a:lnTo>
                <a:lnTo>
                  <a:pt x="30720" y="8853"/>
                </a:lnTo>
                <a:lnTo>
                  <a:pt x="30718" y="8924"/>
                </a:lnTo>
                <a:lnTo>
                  <a:pt x="30714" y="8996"/>
                </a:lnTo>
                <a:lnTo>
                  <a:pt x="30708" y="9068"/>
                </a:lnTo>
                <a:lnTo>
                  <a:pt x="30700" y="9141"/>
                </a:lnTo>
                <a:lnTo>
                  <a:pt x="30690" y="9213"/>
                </a:lnTo>
                <a:lnTo>
                  <a:pt x="30678" y="9284"/>
                </a:lnTo>
                <a:lnTo>
                  <a:pt x="30665" y="9355"/>
                </a:lnTo>
                <a:lnTo>
                  <a:pt x="30649" y="9427"/>
                </a:lnTo>
                <a:lnTo>
                  <a:pt x="30632" y="9498"/>
                </a:lnTo>
                <a:lnTo>
                  <a:pt x="30612" y="9569"/>
                </a:lnTo>
                <a:lnTo>
                  <a:pt x="30590" y="9638"/>
                </a:lnTo>
                <a:lnTo>
                  <a:pt x="30567" y="9708"/>
                </a:lnTo>
                <a:lnTo>
                  <a:pt x="30542" y="9777"/>
                </a:lnTo>
                <a:lnTo>
                  <a:pt x="30515" y="9845"/>
                </a:lnTo>
                <a:lnTo>
                  <a:pt x="30486" y="9913"/>
                </a:lnTo>
                <a:lnTo>
                  <a:pt x="30456" y="9981"/>
                </a:lnTo>
                <a:lnTo>
                  <a:pt x="30422" y="10047"/>
                </a:lnTo>
                <a:lnTo>
                  <a:pt x="30388" y="10113"/>
                </a:lnTo>
                <a:lnTo>
                  <a:pt x="30351" y="10177"/>
                </a:lnTo>
                <a:lnTo>
                  <a:pt x="30313" y="10242"/>
                </a:lnTo>
                <a:lnTo>
                  <a:pt x="30273" y="10304"/>
                </a:lnTo>
                <a:lnTo>
                  <a:pt x="30231" y="10367"/>
                </a:lnTo>
                <a:lnTo>
                  <a:pt x="30187" y="10428"/>
                </a:lnTo>
                <a:lnTo>
                  <a:pt x="30141" y="10488"/>
                </a:lnTo>
                <a:lnTo>
                  <a:pt x="30094" y="10547"/>
                </a:lnTo>
                <a:lnTo>
                  <a:pt x="30044" y="10604"/>
                </a:lnTo>
                <a:lnTo>
                  <a:pt x="29993" y="10660"/>
                </a:lnTo>
                <a:lnTo>
                  <a:pt x="29940" y="10715"/>
                </a:lnTo>
                <a:lnTo>
                  <a:pt x="29886" y="10770"/>
                </a:lnTo>
                <a:lnTo>
                  <a:pt x="29829" y="10822"/>
                </a:lnTo>
                <a:lnTo>
                  <a:pt x="29775" y="10867"/>
                </a:lnTo>
                <a:lnTo>
                  <a:pt x="29719" y="10911"/>
                </a:lnTo>
                <a:lnTo>
                  <a:pt x="29662" y="10953"/>
                </a:lnTo>
                <a:lnTo>
                  <a:pt x="29605" y="10993"/>
                </a:lnTo>
                <a:lnTo>
                  <a:pt x="29548" y="11032"/>
                </a:lnTo>
                <a:lnTo>
                  <a:pt x="29489" y="11068"/>
                </a:lnTo>
                <a:lnTo>
                  <a:pt x="29431" y="11105"/>
                </a:lnTo>
                <a:lnTo>
                  <a:pt x="29372" y="11138"/>
                </a:lnTo>
                <a:lnTo>
                  <a:pt x="29311" y="11170"/>
                </a:lnTo>
                <a:lnTo>
                  <a:pt x="29251" y="11201"/>
                </a:lnTo>
                <a:lnTo>
                  <a:pt x="29191" y="11231"/>
                </a:lnTo>
                <a:lnTo>
                  <a:pt x="29129" y="11259"/>
                </a:lnTo>
                <a:lnTo>
                  <a:pt x="29068" y="11285"/>
                </a:lnTo>
                <a:lnTo>
                  <a:pt x="29005" y="11310"/>
                </a:lnTo>
                <a:lnTo>
                  <a:pt x="28943" y="11333"/>
                </a:lnTo>
                <a:lnTo>
                  <a:pt x="28880" y="11353"/>
                </a:lnTo>
                <a:lnTo>
                  <a:pt x="28817" y="11374"/>
                </a:lnTo>
                <a:lnTo>
                  <a:pt x="28753" y="11392"/>
                </a:lnTo>
                <a:lnTo>
                  <a:pt x="28689" y="11410"/>
                </a:lnTo>
                <a:lnTo>
                  <a:pt x="28625" y="11424"/>
                </a:lnTo>
                <a:lnTo>
                  <a:pt x="28561" y="11439"/>
                </a:lnTo>
                <a:lnTo>
                  <a:pt x="28496" y="11451"/>
                </a:lnTo>
                <a:lnTo>
                  <a:pt x="28431" y="11462"/>
                </a:lnTo>
                <a:lnTo>
                  <a:pt x="28366" y="11471"/>
                </a:lnTo>
                <a:lnTo>
                  <a:pt x="28301" y="11479"/>
                </a:lnTo>
                <a:lnTo>
                  <a:pt x="28236" y="11486"/>
                </a:lnTo>
                <a:lnTo>
                  <a:pt x="28170" y="11490"/>
                </a:lnTo>
                <a:lnTo>
                  <a:pt x="28105" y="11494"/>
                </a:lnTo>
                <a:lnTo>
                  <a:pt x="28039" y="11496"/>
                </a:lnTo>
                <a:lnTo>
                  <a:pt x="27974" y="11496"/>
                </a:lnTo>
                <a:lnTo>
                  <a:pt x="27908" y="11495"/>
                </a:lnTo>
                <a:lnTo>
                  <a:pt x="27843" y="11493"/>
                </a:lnTo>
                <a:lnTo>
                  <a:pt x="27777" y="11489"/>
                </a:lnTo>
                <a:lnTo>
                  <a:pt x="27711" y="11484"/>
                </a:lnTo>
                <a:lnTo>
                  <a:pt x="27646" y="11476"/>
                </a:lnTo>
                <a:lnTo>
                  <a:pt x="27580" y="11468"/>
                </a:lnTo>
                <a:lnTo>
                  <a:pt x="27516" y="11459"/>
                </a:lnTo>
                <a:lnTo>
                  <a:pt x="27450" y="11447"/>
                </a:lnTo>
                <a:lnTo>
                  <a:pt x="27386" y="11435"/>
                </a:lnTo>
                <a:lnTo>
                  <a:pt x="27320" y="11421"/>
                </a:lnTo>
                <a:lnTo>
                  <a:pt x="27255" y="11405"/>
                </a:lnTo>
                <a:lnTo>
                  <a:pt x="27192" y="11389"/>
                </a:lnTo>
                <a:lnTo>
                  <a:pt x="27127" y="11371"/>
                </a:lnTo>
                <a:lnTo>
                  <a:pt x="27064" y="11351"/>
                </a:lnTo>
                <a:lnTo>
                  <a:pt x="27000" y="11331"/>
                </a:lnTo>
                <a:lnTo>
                  <a:pt x="26937" y="11308"/>
                </a:lnTo>
                <a:lnTo>
                  <a:pt x="26874" y="11284"/>
                </a:lnTo>
                <a:lnTo>
                  <a:pt x="26812" y="11259"/>
                </a:lnTo>
                <a:lnTo>
                  <a:pt x="26751" y="11233"/>
                </a:lnTo>
                <a:lnTo>
                  <a:pt x="26689" y="11205"/>
                </a:lnTo>
                <a:lnTo>
                  <a:pt x="26628" y="11175"/>
                </a:lnTo>
                <a:lnTo>
                  <a:pt x="26567" y="11144"/>
                </a:lnTo>
                <a:lnTo>
                  <a:pt x="26507" y="11113"/>
                </a:lnTo>
                <a:lnTo>
                  <a:pt x="26448" y="11080"/>
                </a:lnTo>
                <a:lnTo>
                  <a:pt x="26388" y="11044"/>
                </a:lnTo>
                <a:lnTo>
                  <a:pt x="26330" y="11009"/>
                </a:lnTo>
                <a:lnTo>
                  <a:pt x="26272" y="10971"/>
                </a:lnTo>
                <a:lnTo>
                  <a:pt x="26214" y="10933"/>
                </a:lnTo>
                <a:lnTo>
                  <a:pt x="26158" y="10892"/>
                </a:lnTo>
                <a:lnTo>
                  <a:pt x="26102" y="10852"/>
                </a:lnTo>
                <a:lnTo>
                  <a:pt x="26047" y="10809"/>
                </a:lnTo>
                <a:lnTo>
                  <a:pt x="25992" y="10765"/>
                </a:lnTo>
                <a:lnTo>
                  <a:pt x="25937" y="10720"/>
                </a:lnTo>
                <a:lnTo>
                  <a:pt x="25884" y="10673"/>
                </a:lnTo>
                <a:lnTo>
                  <a:pt x="25840" y="10644"/>
                </a:lnTo>
                <a:lnTo>
                  <a:pt x="25797" y="10618"/>
                </a:lnTo>
                <a:lnTo>
                  <a:pt x="25756" y="10593"/>
                </a:lnTo>
                <a:lnTo>
                  <a:pt x="25718" y="10571"/>
                </a:lnTo>
                <a:lnTo>
                  <a:pt x="25681" y="10551"/>
                </a:lnTo>
                <a:lnTo>
                  <a:pt x="25646" y="10533"/>
                </a:lnTo>
                <a:lnTo>
                  <a:pt x="25613" y="10518"/>
                </a:lnTo>
                <a:lnTo>
                  <a:pt x="25581" y="10503"/>
                </a:lnTo>
                <a:lnTo>
                  <a:pt x="25550" y="10492"/>
                </a:lnTo>
                <a:lnTo>
                  <a:pt x="25521" y="10480"/>
                </a:lnTo>
                <a:lnTo>
                  <a:pt x="25493" y="10472"/>
                </a:lnTo>
                <a:lnTo>
                  <a:pt x="25466" y="10464"/>
                </a:lnTo>
                <a:lnTo>
                  <a:pt x="25440" y="10457"/>
                </a:lnTo>
                <a:lnTo>
                  <a:pt x="25414" y="10452"/>
                </a:lnTo>
                <a:lnTo>
                  <a:pt x="25389" y="10448"/>
                </a:lnTo>
                <a:lnTo>
                  <a:pt x="25364" y="10445"/>
                </a:lnTo>
                <a:lnTo>
                  <a:pt x="3051" y="10445"/>
                </a:lnTo>
                <a:lnTo>
                  <a:pt x="2972" y="10444"/>
                </a:lnTo>
                <a:lnTo>
                  <a:pt x="2894" y="10442"/>
                </a:lnTo>
                <a:lnTo>
                  <a:pt x="2816" y="10437"/>
                </a:lnTo>
                <a:lnTo>
                  <a:pt x="2739" y="10429"/>
                </a:lnTo>
                <a:lnTo>
                  <a:pt x="2662" y="10421"/>
                </a:lnTo>
                <a:lnTo>
                  <a:pt x="2586" y="10411"/>
                </a:lnTo>
                <a:lnTo>
                  <a:pt x="2511" y="10398"/>
                </a:lnTo>
                <a:lnTo>
                  <a:pt x="2436" y="10383"/>
                </a:lnTo>
                <a:lnTo>
                  <a:pt x="2362" y="10367"/>
                </a:lnTo>
                <a:lnTo>
                  <a:pt x="2288" y="10349"/>
                </a:lnTo>
                <a:lnTo>
                  <a:pt x="2215" y="10329"/>
                </a:lnTo>
                <a:lnTo>
                  <a:pt x="2143" y="10309"/>
                </a:lnTo>
                <a:lnTo>
                  <a:pt x="2073" y="10285"/>
                </a:lnTo>
                <a:lnTo>
                  <a:pt x="2002" y="10261"/>
                </a:lnTo>
                <a:lnTo>
                  <a:pt x="1932" y="10234"/>
                </a:lnTo>
                <a:lnTo>
                  <a:pt x="1863" y="10205"/>
                </a:lnTo>
                <a:lnTo>
                  <a:pt x="1795" y="10176"/>
                </a:lnTo>
                <a:lnTo>
                  <a:pt x="1728" y="10144"/>
                </a:lnTo>
                <a:lnTo>
                  <a:pt x="1661" y="10112"/>
                </a:lnTo>
                <a:lnTo>
                  <a:pt x="1597" y="10077"/>
                </a:lnTo>
                <a:lnTo>
                  <a:pt x="1532" y="10041"/>
                </a:lnTo>
                <a:lnTo>
                  <a:pt x="1469" y="10004"/>
                </a:lnTo>
                <a:lnTo>
                  <a:pt x="1406" y="9965"/>
                </a:lnTo>
                <a:lnTo>
                  <a:pt x="1345" y="9924"/>
                </a:lnTo>
                <a:lnTo>
                  <a:pt x="1285" y="9883"/>
                </a:lnTo>
                <a:lnTo>
                  <a:pt x="1225" y="9839"/>
                </a:lnTo>
                <a:lnTo>
                  <a:pt x="1167" y="9794"/>
                </a:lnTo>
                <a:lnTo>
                  <a:pt x="1110" y="9749"/>
                </a:lnTo>
                <a:lnTo>
                  <a:pt x="1055" y="9702"/>
                </a:lnTo>
                <a:lnTo>
                  <a:pt x="999" y="9653"/>
                </a:lnTo>
                <a:lnTo>
                  <a:pt x="945" y="9603"/>
                </a:lnTo>
                <a:lnTo>
                  <a:pt x="893" y="9552"/>
                </a:lnTo>
                <a:lnTo>
                  <a:pt x="842" y="9500"/>
                </a:lnTo>
                <a:lnTo>
                  <a:pt x="792" y="9446"/>
                </a:lnTo>
                <a:lnTo>
                  <a:pt x="743" y="9392"/>
                </a:lnTo>
                <a:lnTo>
                  <a:pt x="696" y="9335"/>
                </a:lnTo>
                <a:lnTo>
                  <a:pt x="651" y="9278"/>
                </a:lnTo>
                <a:lnTo>
                  <a:pt x="606" y="9220"/>
                </a:lnTo>
                <a:lnTo>
                  <a:pt x="562" y="9161"/>
                </a:lnTo>
                <a:lnTo>
                  <a:pt x="521" y="9100"/>
                </a:lnTo>
                <a:lnTo>
                  <a:pt x="480" y="9039"/>
                </a:lnTo>
                <a:lnTo>
                  <a:pt x="441" y="8976"/>
                </a:lnTo>
                <a:lnTo>
                  <a:pt x="404" y="8913"/>
                </a:lnTo>
                <a:lnTo>
                  <a:pt x="367" y="8849"/>
                </a:lnTo>
                <a:lnTo>
                  <a:pt x="333" y="8784"/>
                </a:lnTo>
                <a:lnTo>
                  <a:pt x="301" y="8717"/>
                </a:lnTo>
                <a:lnTo>
                  <a:pt x="270" y="8651"/>
                </a:lnTo>
                <a:lnTo>
                  <a:pt x="239" y="8582"/>
                </a:lnTo>
                <a:lnTo>
                  <a:pt x="211" y="8513"/>
                </a:lnTo>
                <a:lnTo>
                  <a:pt x="185" y="8444"/>
                </a:lnTo>
                <a:lnTo>
                  <a:pt x="160" y="8373"/>
                </a:lnTo>
                <a:lnTo>
                  <a:pt x="136" y="8302"/>
                </a:lnTo>
                <a:lnTo>
                  <a:pt x="116" y="8230"/>
                </a:lnTo>
                <a:lnTo>
                  <a:pt x="96" y="8157"/>
                </a:lnTo>
                <a:lnTo>
                  <a:pt x="78" y="8083"/>
                </a:lnTo>
                <a:lnTo>
                  <a:pt x="61" y="8010"/>
                </a:lnTo>
                <a:lnTo>
                  <a:pt x="47" y="7935"/>
                </a:lnTo>
                <a:lnTo>
                  <a:pt x="34" y="7860"/>
                </a:lnTo>
                <a:lnTo>
                  <a:pt x="24" y="7784"/>
                </a:lnTo>
                <a:lnTo>
                  <a:pt x="16" y="7707"/>
                </a:lnTo>
                <a:lnTo>
                  <a:pt x="8" y="7630"/>
                </a:lnTo>
                <a:lnTo>
                  <a:pt x="4" y="7552"/>
                </a:lnTo>
                <a:lnTo>
                  <a:pt x="1" y="7474"/>
                </a:lnTo>
                <a:lnTo>
                  <a:pt x="0" y="7394"/>
                </a:lnTo>
                <a:lnTo>
                  <a:pt x="0" y="3050"/>
                </a:lnTo>
                <a:lnTo>
                  <a:pt x="1" y="2971"/>
                </a:lnTo>
                <a:lnTo>
                  <a:pt x="4" y="2893"/>
                </a:lnTo>
                <a:lnTo>
                  <a:pt x="8" y="2815"/>
                </a:lnTo>
                <a:lnTo>
                  <a:pt x="16" y="2738"/>
                </a:lnTo>
                <a:lnTo>
                  <a:pt x="24" y="2661"/>
                </a:lnTo>
                <a:lnTo>
                  <a:pt x="34" y="2585"/>
                </a:lnTo>
                <a:lnTo>
                  <a:pt x="47" y="2510"/>
                </a:lnTo>
                <a:lnTo>
                  <a:pt x="61" y="2435"/>
                </a:lnTo>
                <a:lnTo>
                  <a:pt x="78" y="2361"/>
                </a:lnTo>
                <a:lnTo>
                  <a:pt x="96" y="2288"/>
                </a:lnTo>
                <a:lnTo>
                  <a:pt x="116" y="2215"/>
                </a:lnTo>
                <a:lnTo>
                  <a:pt x="136" y="2143"/>
                </a:lnTo>
                <a:lnTo>
                  <a:pt x="160" y="2072"/>
                </a:lnTo>
                <a:lnTo>
                  <a:pt x="185" y="2001"/>
                </a:lnTo>
                <a:lnTo>
                  <a:pt x="211" y="1932"/>
                </a:lnTo>
                <a:lnTo>
                  <a:pt x="239" y="1863"/>
                </a:lnTo>
                <a:lnTo>
                  <a:pt x="270" y="1795"/>
                </a:lnTo>
                <a:lnTo>
                  <a:pt x="301" y="1728"/>
                </a:lnTo>
                <a:lnTo>
                  <a:pt x="333" y="1661"/>
                </a:lnTo>
                <a:lnTo>
                  <a:pt x="367" y="1596"/>
                </a:lnTo>
                <a:lnTo>
                  <a:pt x="404" y="1532"/>
                </a:lnTo>
                <a:lnTo>
                  <a:pt x="441" y="1468"/>
                </a:lnTo>
                <a:lnTo>
                  <a:pt x="480" y="1406"/>
                </a:lnTo>
                <a:lnTo>
                  <a:pt x="521" y="1345"/>
                </a:lnTo>
                <a:lnTo>
                  <a:pt x="562" y="1284"/>
                </a:lnTo>
                <a:lnTo>
                  <a:pt x="606" y="1225"/>
                </a:lnTo>
                <a:lnTo>
                  <a:pt x="651" y="1167"/>
                </a:lnTo>
                <a:lnTo>
                  <a:pt x="696" y="1109"/>
                </a:lnTo>
                <a:lnTo>
                  <a:pt x="743" y="1054"/>
                </a:lnTo>
                <a:lnTo>
                  <a:pt x="792" y="999"/>
                </a:lnTo>
                <a:lnTo>
                  <a:pt x="842" y="946"/>
                </a:lnTo>
                <a:lnTo>
                  <a:pt x="893" y="893"/>
                </a:lnTo>
                <a:lnTo>
                  <a:pt x="945" y="842"/>
                </a:lnTo>
                <a:lnTo>
                  <a:pt x="999" y="792"/>
                </a:lnTo>
                <a:lnTo>
                  <a:pt x="1055" y="744"/>
                </a:lnTo>
                <a:lnTo>
                  <a:pt x="1110" y="696"/>
                </a:lnTo>
                <a:lnTo>
                  <a:pt x="1167" y="650"/>
                </a:lnTo>
                <a:lnTo>
                  <a:pt x="1225" y="606"/>
                </a:lnTo>
                <a:lnTo>
                  <a:pt x="1285" y="563"/>
                </a:lnTo>
                <a:lnTo>
                  <a:pt x="1345" y="520"/>
                </a:lnTo>
                <a:lnTo>
                  <a:pt x="1406" y="481"/>
                </a:lnTo>
                <a:lnTo>
                  <a:pt x="1469" y="441"/>
                </a:lnTo>
                <a:lnTo>
                  <a:pt x="1532" y="404"/>
                </a:lnTo>
                <a:lnTo>
                  <a:pt x="1597" y="368"/>
                </a:lnTo>
                <a:lnTo>
                  <a:pt x="1661" y="334"/>
                </a:lnTo>
                <a:lnTo>
                  <a:pt x="1728" y="301"/>
                </a:lnTo>
                <a:lnTo>
                  <a:pt x="1795" y="270"/>
                </a:lnTo>
                <a:lnTo>
                  <a:pt x="1863" y="239"/>
                </a:lnTo>
                <a:lnTo>
                  <a:pt x="1932" y="211"/>
                </a:lnTo>
                <a:lnTo>
                  <a:pt x="2002" y="185"/>
                </a:lnTo>
                <a:lnTo>
                  <a:pt x="2073" y="160"/>
                </a:lnTo>
                <a:lnTo>
                  <a:pt x="2143" y="137"/>
                </a:lnTo>
                <a:lnTo>
                  <a:pt x="2215" y="116"/>
                </a:lnTo>
                <a:lnTo>
                  <a:pt x="2288" y="96"/>
                </a:lnTo>
                <a:lnTo>
                  <a:pt x="2362" y="78"/>
                </a:lnTo>
                <a:lnTo>
                  <a:pt x="2436" y="61"/>
                </a:lnTo>
                <a:lnTo>
                  <a:pt x="2511" y="48"/>
                </a:lnTo>
                <a:lnTo>
                  <a:pt x="2586" y="35"/>
                </a:lnTo>
                <a:lnTo>
                  <a:pt x="2662" y="24"/>
                </a:lnTo>
                <a:lnTo>
                  <a:pt x="2739" y="16"/>
                </a:lnTo>
                <a:lnTo>
                  <a:pt x="2816" y="8"/>
                </a:lnTo>
                <a:lnTo>
                  <a:pt x="2894" y="4"/>
                </a:lnTo>
                <a:lnTo>
                  <a:pt x="2972" y="1"/>
                </a:lnTo>
                <a:lnTo>
                  <a:pt x="3051" y="0"/>
                </a:lnTo>
                <a:lnTo>
                  <a:pt x="25929" y="0"/>
                </a:lnTo>
                <a:lnTo>
                  <a:pt x="26007" y="1"/>
                </a:lnTo>
                <a:lnTo>
                  <a:pt x="26086" y="4"/>
                </a:lnTo>
                <a:lnTo>
                  <a:pt x="26163" y="8"/>
                </a:lnTo>
                <a:lnTo>
                  <a:pt x="26240" y="16"/>
                </a:lnTo>
                <a:lnTo>
                  <a:pt x="26317" y="24"/>
                </a:lnTo>
                <a:lnTo>
                  <a:pt x="26393" y="35"/>
                </a:lnTo>
                <a:lnTo>
                  <a:pt x="26469" y="48"/>
                </a:lnTo>
                <a:lnTo>
                  <a:pt x="26543" y="61"/>
                </a:lnTo>
                <a:lnTo>
                  <a:pt x="26618" y="78"/>
                </a:lnTo>
                <a:lnTo>
                  <a:pt x="26691" y="96"/>
                </a:lnTo>
                <a:lnTo>
                  <a:pt x="26764" y="116"/>
                </a:lnTo>
                <a:lnTo>
                  <a:pt x="26836" y="137"/>
                </a:lnTo>
                <a:lnTo>
                  <a:pt x="26908" y="160"/>
                </a:lnTo>
                <a:lnTo>
                  <a:pt x="26977" y="185"/>
                </a:lnTo>
                <a:lnTo>
                  <a:pt x="27047" y="211"/>
                </a:lnTo>
                <a:lnTo>
                  <a:pt x="27117" y="239"/>
                </a:lnTo>
                <a:lnTo>
                  <a:pt x="27185" y="270"/>
                </a:lnTo>
                <a:lnTo>
                  <a:pt x="27251" y="301"/>
                </a:lnTo>
                <a:lnTo>
                  <a:pt x="27318" y="334"/>
                </a:lnTo>
                <a:lnTo>
                  <a:pt x="27383" y="368"/>
                </a:lnTo>
                <a:lnTo>
                  <a:pt x="27448" y="404"/>
                </a:lnTo>
                <a:lnTo>
                  <a:pt x="27510" y="441"/>
                </a:lnTo>
                <a:lnTo>
                  <a:pt x="27573" y="481"/>
                </a:lnTo>
                <a:lnTo>
                  <a:pt x="27634" y="520"/>
                </a:lnTo>
                <a:lnTo>
                  <a:pt x="27695" y="563"/>
                </a:lnTo>
                <a:lnTo>
                  <a:pt x="27754" y="606"/>
                </a:lnTo>
                <a:lnTo>
                  <a:pt x="27812" y="650"/>
                </a:lnTo>
                <a:lnTo>
                  <a:pt x="27870" y="696"/>
                </a:lnTo>
                <a:lnTo>
                  <a:pt x="27926" y="744"/>
                </a:lnTo>
                <a:lnTo>
                  <a:pt x="27980" y="792"/>
                </a:lnTo>
                <a:lnTo>
                  <a:pt x="28034" y="842"/>
                </a:lnTo>
                <a:lnTo>
                  <a:pt x="28086" y="893"/>
                </a:lnTo>
                <a:lnTo>
                  <a:pt x="28137" y="946"/>
                </a:lnTo>
                <a:lnTo>
                  <a:pt x="28187" y="999"/>
                </a:lnTo>
                <a:lnTo>
                  <a:pt x="28236" y="1054"/>
                </a:lnTo>
                <a:lnTo>
                  <a:pt x="28283" y="1109"/>
                </a:lnTo>
                <a:lnTo>
                  <a:pt x="28330" y="1167"/>
                </a:lnTo>
                <a:lnTo>
                  <a:pt x="28373" y="1225"/>
                </a:lnTo>
                <a:lnTo>
                  <a:pt x="28417" y="1284"/>
                </a:lnTo>
                <a:lnTo>
                  <a:pt x="28459" y="1345"/>
                </a:lnTo>
                <a:lnTo>
                  <a:pt x="28499" y="1406"/>
                </a:lnTo>
                <a:lnTo>
                  <a:pt x="28538" y="1468"/>
                </a:lnTo>
                <a:lnTo>
                  <a:pt x="28575" y="1532"/>
                </a:lnTo>
                <a:lnTo>
                  <a:pt x="28612" y="1596"/>
                </a:lnTo>
                <a:lnTo>
                  <a:pt x="28646" y="1661"/>
                </a:lnTo>
                <a:lnTo>
                  <a:pt x="28680" y="1728"/>
                </a:lnTo>
                <a:lnTo>
                  <a:pt x="28711" y="1795"/>
                </a:lnTo>
                <a:lnTo>
                  <a:pt x="28740" y="1863"/>
                </a:lnTo>
                <a:lnTo>
                  <a:pt x="28768" y="1932"/>
                </a:lnTo>
                <a:lnTo>
                  <a:pt x="28795" y="2001"/>
                </a:lnTo>
                <a:lnTo>
                  <a:pt x="28820" y="2072"/>
                </a:lnTo>
                <a:lnTo>
                  <a:pt x="28843" y="2143"/>
                </a:lnTo>
                <a:lnTo>
                  <a:pt x="28865" y="2215"/>
                </a:lnTo>
                <a:lnTo>
                  <a:pt x="28884" y="2288"/>
                </a:lnTo>
                <a:lnTo>
                  <a:pt x="28902" y="2361"/>
                </a:lnTo>
                <a:lnTo>
                  <a:pt x="28918" y="2435"/>
                </a:lnTo>
                <a:lnTo>
                  <a:pt x="28933" y="2510"/>
                </a:lnTo>
                <a:lnTo>
                  <a:pt x="28945" y="2585"/>
                </a:lnTo>
                <a:lnTo>
                  <a:pt x="28955" y="2661"/>
                </a:lnTo>
                <a:lnTo>
                  <a:pt x="28965" y="2738"/>
                </a:lnTo>
                <a:lnTo>
                  <a:pt x="28971" y="2815"/>
                </a:lnTo>
                <a:lnTo>
                  <a:pt x="28976" y="2893"/>
                </a:lnTo>
                <a:lnTo>
                  <a:pt x="28979" y="2971"/>
                </a:lnTo>
                <a:lnTo>
                  <a:pt x="28980" y="3050"/>
                </a:lnTo>
                <a:lnTo>
                  <a:pt x="28980" y="5222"/>
                </a:lnTo>
                <a:lnTo>
                  <a:pt x="28979" y="5273"/>
                </a:lnTo>
                <a:lnTo>
                  <a:pt x="28978" y="5323"/>
                </a:lnTo>
                <a:lnTo>
                  <a:pt x="28974" y="5373"/>
                </a:lnTo>
                <a:lnTo>
                  <a:pt x="28969" y="5422"/>
                </a:lnTo>
                <a:lnTo>
                  <a:pt x="28965" y="5447"/>
                </a:lnTo>
                <a:lnTo>
                  <a:pt x="28961" y="5471"/>
                </a:lnTo>
                <a:lnTo>
                  <a:pt x="28955" y="5495"/>
                </a:lnTo>
                <a:lnTo>
                  <a:pt x="28950" y="5518"/>
                </a:lnTo>
                <a:lnTo>
                  <a:pt x="28943" y="5542"/>
                </a:lnTo>
                <a:lnTo>
                  <a:pt x="28936" y="5565"/>
                </a:lnTo>
                <a:lnTo>
                  <a:pt x="28927" y="5588"/>
                </a:lnTo>
                <a:lnTo>
                  <a:pt x="28918" y="5610"/>
                </a:lnTo>
                <a:lnTo>
                  <a:pt x="28825" y="5605"/>
                </a:lnTo>
                <a:lnTo>
                  <a:pt x="28733" y="5603"/>
                </a:lnTo>
                <a:lnTo>
                  <a:pt x="28640" y="5603"/>
                </a:lnTo>
                <a:lnTo>
                  <a:pt x="28548" y="5605"/>
                </a:lnTo>
                <a:lnTo>
                  <a:pt x="28456" y="5610"/>
                </a:lnTo>
                <a:lnTo>
                  <a:pt x="28364" y="5617"/>
                </a:lnTo>
                <a:lnTo>
                  <a:pt x="28274" y="5625"/>
                </a:lnTo>
                <a:lnTo>
                  <a:pt x="28183" y="5637"/>
                </a:lnTo>
                <a:lnTo>
                  <a:pt x="28092" y="5649"/>
                </a:lnTo>
                <a:lnTo>
                  <a:pt x="28003" y="5665"/>
                </a:lnTo>
                <a:lnTo>
                  <a:pt x="27913" y="5682"/>
                </a:lnTo>
                <a:lnTo>
                  <a:pt x="27825" y="5702"/>
                </a:lnTo>
                <a:lnTo>
                  <a:pt x="27737" y="5725"/>
                </a:lnTo>
                <a:lnTo>
                  <a:pt x="27650" y="5749"/>
                </a:lnTo>
                <a:lnTo>
                  <a:pt x="27564" y="5776"/>
                </a:lnTo>
                <a:lnTo>
                  <a:pt x="27478" y="5805"/>
                </a:lnTo>
                <a:lnTo>
                  <a:pt x="27437" y="5821"/>
                </a:lnTo>
                <a:lnTo>
                  <a:pt x="27394" y="5836"/>
                </a:lnTo>
                <a:lnTo>
                  <a:pt x="27352" y="5853"/>
                </a:lnTo>
                <a:lnTo>
                  <a:pt x="27311" y="5870"/>
                </a:lnTo>
                <a:lnTo>
                  <a:pt x="27269" y="5887"/>
                </a:lnTo>
                <a:lnTo>
                  <a:pt x="27228" y="5906"/>
                </a:lnTo>
                <a:lnTo>
                  <a:pt x="27187" y="5925"/>
                </a:lnTo>
                <a:lnTo>
                  <a:pt x="27147" y="5945"/>
                </a:lnTo>
                <a:lnTo>
                  <a:pt x="27107" y="5964"/>
                </a:lnTo>
                <a:lnTo>
                  <a:pt x="27066" y="5985"/>
                </a:lnTo>
                <a:lnTo>
                  <a:pt x="27026" y="6007"/>
                </a:lnTo>
                <a:lnTo>
                  <a:pt x="26988" y="6029"/>
                </a:lnTo>
                <a:lnTo>
                  <a:pt x="26948" y="6051"/>
                </a:lnTo>
                <a:lnTo>
                  <a:pt x="26910" y="6075"/>
                </a:lnTo>
                <a:lnTo>
                  <a:pt x="26871" y="6098"/>
                </a:lnTo>
                <a:lnTo>
                  <a:pt x="26833" y="6123"/>
                </a:lnTo>
                <a:lnTo>
                  <a:pt x="26795" y="6148"/>
                </a:lnTo>
                <a:lnTo>
                  <a:pt x="26758" y="6173"/>
                </a:lnTo>
                <a:lnTo>
                  <a:pt x="26721" y="6199"/>
                </a:lnTo>
                <a:lnTo>
                  <a:pt x="26684" y="6226"/>
                </a:lnTo>
                <a:lnTo>
                  <a:pt x="26648" y="6253"/>
                </a:lnTo>
                <a:lnTo>
                  <a:pt x="26612" y="6281"/>
                </a:lnTo>
                <a:lnTo>
                  <a:pt x="26577" y="6309"/>
                </a:lnTo>
                <a:lnTo>
                  <a:pt x="26541" y="6338"/>
                </a:lnTo>
                <a:lnTo>
                  <a:pt x="26507" y="6368"/>
                </a:lnTo>
                <a:lnTo>
                  <a:pt x="26473" y="6398"/>
                </a:lnTo>
                <a:lnTo>
                  <a:pt x="26438" y="6430"/>
                </a:lnTo>
                <a:lnTo>
                  <a:pt x="26405" y="6462"/>
                </a:lnTo>
                <a:lnTo>
                  <a:pt x="26372" y="6494"/>
                </a:lnTo>
                <a:lnTo>
                  <a:pt x="26339" y="6526"/>
                </a:lnTo>
                <a:lnTo>
                  <a:pt x="26307" y="6560"/>
                </a:lnTo>
                <a:lnTo>
                  <a:pt x="26275" y="6594"/>
                </a:lnTo>
                <a:lnTo>
                  <a:pt x="26232" y="6643"/>
                </a:lnTo>
                <a:lnTo>
                  <a:pt x="26191" y="6694"/>
                </a:lnTo>
                <a:lnTo>
                  <a:pt x="26152" y="6744"/>
                </a:lnTo>
                <a:lnTo>
                  <a:pt x="26113" y="6796"/>
                </a:lnTo>
                <a:lnTo>
                  <a:pt x="26076" y="6848"/>
                </a:lnTo>
                <a:lnTo>
                  <a:pt x="26041" y="6901"/>
                </a:lnTo>
                <a:lnTo>
                  <a:pt x="26006" y="6954"/>
                </a:lnTo>
                <a:lnTo>
                  <a:pt x="25973" y="7008"/>
                </a:lnTo>
                <a:lnTo>
                  <a:pt x="25942" y="7063"/>
                </a:lnTo>
                <a:lnTo>
                  <a:pt x="25911" y="7119"/>
                </a:lnTo>
                <a:lnTo>
                  <a:pt x="25882" y="7174"/>
                </a:lnTo>
                <a:lnTo>
                  <a:pt x="25855" y="7231"/>
                </a:lnTo>
                <a:lnTo>
                  <a:pt x="25829" y="7287"/>
                </a:lnTo>
                <a:lnTo>
                  <a:pt x="25804" y="7344"/>
                </a:lnTo>
                <a:lnTo>
                  <a:pt x="25780" y="7403"/>
                </a:lnTo>
                <a:lnTo>
                  <a:pt x="25758" y="7461"/>
                </a:lnTo>
                <a:lnTo>
                  <a:pt x="25738" y="7519"/>
                </a:lnTo>
                <a:lnTo>
                  <a:pt x="25719" y="7578"/>
                </a:lnTo>
                <a:lnTo>
                  <a:pt x="25701" y="7637"/>
                </a:lnTo>
                <a:lnTo>
                  <a:pt x="25684" y="7697"/>
                </a:lnTo>
                <a:lnTo>
                  <a:pt x="25669" y="7757"/>
                </a:lnTo>
                <a:lnTo>
                  <a:pt x="25655" y="7817"/>
                </a:lnTo>
                <a:lnTo>
                  <a:pt x="25643" y="7877"/>
                </a:lnTo>
                <a:lnTo>
                  <a:pt x="25631" y="7938"/>
                </a:lnTo>
                <a:lnTo>
                  <a:pt x="25622" y="7998"/>
                </a:lnTo>
                <a:lnTo>
                  <a:pt x="25614" y="8058"/>
                </a:lnTo>
                <a:lnTo>
                  <a:pt x="25606" y="8120"/>
                </a:lnTo>
                <a:lnTo>
                  <a:pt x="25601" y="8180"/>
                </a:lnTo>
                <a:lnTo>
                  <a:pt x="25597" y="8242"/>
                </a:lnTo>
                <a:lnTo>
                  <a:pt x="25595" y="8303"/>
                </a:lnTo>
                <a:lnTo>
                  <a:pt x="25593" y="8363"/>
                </a:lnTo>
                <a:lnTo>
                  <a:pt x="25593" y="8425"/>
                </a:lnTo>
                <a:lnTo>
                  <a:pt x="25595" y="8486"/>
                </a:lnTo>
                <a:lnTo>
                  <a:pt x="25597" y="8547"/>
                </a:lnTo>
                <a:lnTo>
                  <a:pt x="25601" y="8608"/>
                </a:lnTo>
                <a:lnTo>
                  <a:pt x="25607" y="8668"/>
                </a:lnTo>
                <a:lnTo>
                  <a:pt x="25614" y="8729"/>
                </a:lnTo>
                <a:lnTo>
                  <a:pt x="25622" y="8789"/>
                </a:lnTo>
                <a:lnTo>
                  <a:pt x="25632" y="8849"/>
                </a:lnTo>
                <a:lnTo>
                  <a:pt x="25644" y="8910"/>
                </a:lnTo>
                <a:lnTo>
                  <a:pt x="25656" y="8969"/>
                </a:lnTo>
                <a:lnTo>
                  <a:pt x="25670" y="9028"/>
                </a:lnTo>
                <a:lnTo>
                  <a:pt x="25686" y="9088"/>
                </a:lnTo>
                <a:lnTo>
                  <a:pt x="25702" y="9146"/>
                </a:lnTo>
                <a:lnTo>
                  <a:pt x="25721" y="9204"/>
                </a:lnTo>
                <a:lnTo>
                  <a:pt x="25740" y="9263"/>
                </a:lnTo>
                <a:lnTo>
                  <a:pt x="25762" y="9320"/>
                </a:lnTo>
                <a:lnTo>
                  <a:pt x="25783" y="9377"/>
                </a:lnTo>
                <a:lnTo>
                  <a:pt x="25807" y="9434"/>
                </a:lnTo>
                <a:lnTo>
                  <a:pt x="25832" y="9490"/>
                </a:lnTo>
                <a:lnTo>
                  <a:pt x="25859" y="9546"/>
                </a:lnTo>
                <a:lnTo>
                  <a:pt x="25888" y="9601"/>
                </a:lnTo>
                <a:lnTo>
                  <a:pt x="25917" y="9655"/>
                </a:lnTo>
                <a:lnTo>
                  <a:pt x="25948" y="9709"/>
                </a:lnTo>
                <a:lnTo>
                  <a:pt x="25980" y="9762"/>
                </a:lnTo>
                <a:lnTo>
                  <a:pt x="26015" y="9815"/>
                </a:lnTo>
                <a:lnTo>
                  <a:pt x="26050" y="9867"/>
                </a:lnTo>
                <a:lnTo>
                  <a:pt x="26086" y="9918"/>
                </a:lnTo>
                <a:lnTo>
                  <a:pt x="26124" y="9969"/>
                </a:lnTo>
                <a:lnTo>
                  <a:pt x="26163" y="10018"/>
                </a:lnTo>
                <a:lnTo>
                  <a:pt x="26205" y="10067"/>
                </a:lnTo>
                <a:lnTo>
                  <a:pt x="26247" y="10116"/>
                </a:lnTo>
                <a:lnTo>
                  <a:pt x="26290" y="10163"/>
                </a:lnTo>
                <a:lnTo>
                  <a:pt x="26336" y="10210"/>
                </a:lnTo>
                <a:lnTo>
                  <a:pt x="26383" y="10254"/>
                </a:lnTo>
                <a:lnTo>
                  <a:pt x="26430" y="10298"/>
                </a:lnTo>
                <a:lnTo>
                  <a:pt x="26479" y="10340"/>
                </a:lnTo>
                <a:lnTo>
                  <a:pt x="26528" y="10380"/>
                </a:lnTo>
                <a:lnTo>
                  <a:pt x="26579" y="10419"/>
                </a:lnTo>
                <a:lnTo>
                  <a:pt x="26630" y="10456"/>
                </a:lnTo>
                <a:lnTo>
                  <a:pt x="26682" y="10492"/>
                </a:lnTo>
                <a:lnTo>
                  <a:pt x="26735" y="10525"/>
                </a:lnTo>
                <a:lnTo>
                  <a:pt x="26788" y="10557"/>
                </a:lnTo>
                <a:lnTo>
                  <a:pt x="26843" y="10588"/>
                </a:lnTo>
                <a:lnTo>
                  <a:pt x="26897" y="10618"/>
                </a:lnTo>
                <a:lnTo>
                  <a:pt x="26954" y="10645"/>
                </a:lnTo>
                <a:lnTo>
                  <a:pt x="27010" y="10671"/>
                </a:lnTo>
                <a:lnTo>
                  <a:pt x="27067" y="10695"/>
                </a:lnTo>
                <a:lnTo>
                  <a:pt x="27124" y="10718"/>
                </a:lnTo>
                <a:lnTo>
                  <a:pt x="27182" y="10738"/>
                </a:lnTo>
                <a:lnTo>
                  <a:pt x="27240" y="10758"/>
                </a:lnTo>
                <a:lnTo>
                  <a:pt x="27298" y="10776"/>
                </a:lnTo>
                <a:lnTo>
                  <a:pt x="27357" y="10792"/>
                </a:lnTo>
                <a:lnTo>
                  <a:pt x="27417" y="10807"/>
                </a:lnTo>
                <a:lnTo>
                  <a:pt x="27476" y="10821"/>
                </a:lnTo>
                <a:lnTo>
                  <a:pt x="27535" y="10832"/>
                </a:lnTo>
                <a:lnTo>
                  <a:pt x="27596" y="10841"/>
                </a:lnTo>
                <a:lnTo>
                  <a:pt x="27655" y="10850"/>
                </a:lnTo>
                <a:lnTo>
                  <a:pt x="27716" y="10857"/>
                </a:lnTo>
                <a:lnTo>
                  <a:pt x="27776" y="10862"/>
                </a:lnTo>
                <a:lnTo>
                  <a:pt x="27836" y="10865"/>
                </a:lnTo>
                <a:lnTo>
                  <a:pt x="27897" y="10867"/>
                </a:lnTo>
                <a:lnTo>
                  <a:pt x="27956" y="10868"/>
                </a:lnTo>
                <a:lnTo>
                  <a:pt x="28016" y="10867"/>
                </a:lnTo>
                <a:lnTo>
                  <a:pt x="28077" y="10864"/>
                </a:lnTo>
                <a:lnTo>
                  <a:pt x="28136" y="10860"/>
                </a:lnTo>
                <a:lnTo>
                  <a:pt x="28195" y="10854"/>
                </a:lnTo>
                <a:lnTo>
                  <a:pt x="28255" y="10847"/>
                </a:lnTo>
                <a:lnTo>
                  <a:pt x="28314" y="10838"/>
                </a:lnTo>
                <a:lnTo>
                  <a:pt x="28372" y="10828"/>
                </a:lnTo>
                <a:lnTo>
                  <a:pt x="28431" y="10815"/>
                </a:lnTo>
                <a:lnTo>
                  <a:pt x="28488" y="10802"/>
                </a:lnTo>
                <a:lnTo>
                  <a:pt x="28545" y="10786"/>
                </a:lnTo>
                <a:lnTo>
                  <a:pt x="28603" y="10770"/>
                </a:lnTo>
                <a:lnTo>
                  <a:pt x="28659" y="10752"/>
                </a:lnTo>
                <a:lnTo>
                  <a:pt x="28714" y="10732"/>
                </a:lnTo>
                <a:lnTo>
                  <a:pt x="28769" y="10710"/>
                </a:lnTo>
                <a:lnTo>
                  <a:pt x="28823" y="10687"/>
                </a:lnTo>
                <a:lnTo>
                  <a:pt x="28877" y="10662"/>
                </a:lnTo>
                <a:lnTo>
                  <a:pt x="28930" y="10636"/>
                </a:lnTo>
                <a:lnTo>
                  <a:pt x="28983" y="10609"/>
                </a:lnTo>
                <a:lnTo>
                  <a:pt x="29034" y="10580"/>
                </a:lnTo>
                <a:lnTo>
                  <a:pt x="29083" y="10549"/>
                </a:lnTo>
                <a:lnTo>
                  <a:pt x="29133" y="10517"/>
                </a:lnTo>
                <a:lnTo>
                  <a:pt x="29181" y="10482"/>
                </a:lnTo>
                <a:lnTo>
                  <a:pt x="29229" y="10447"/>
                </a:lnTo>
                <a:lnTo>
                  <a:pt x="29276" y="10411"/>
                </a:lnTo>
                <a:lnTo>
                  <a:pt x="29321" y="10372"/>
                </a:lnTo>
                <a:lnTo>
                  <a:pt x="29366" y="10332"/>
                </a:lnTo>
                <a:lnTo>
                  <a:pt x="29408" y="10291"/>
                </a:lnTo>
                <a:lnTo>
                  <a:pt x="29450" y="10247"/>
                </a:lnTo>
                <a:lnTo>
                  <a:pt x="29491" y="10202"/>
                </a:lnTo>
                <a:lnTo>
                  <a:pt x="29530" y="10157"/>
                </a:lnTo>
                <a:lnTo>
                  <a:pt x="29569" y="10109"/>
                </a:lnTo>
                <a:lnTo>
                  <a:pt x="29605" y="10060"/>
                </a:lnTo>
                <a:lnTo>
                  <a:pt x="29640" y="10009"/>
                </a:lnTo>
                <a:lnTo>
                  <a:pt x="29674" y="9957"/>
                </a:lnTo>
                <a:lnTo>
                  <a:pt x="29707" y="9903"/>
                </a:lnTo>
                <a:lnTo>
                  <a:pt x="29727" y="9868"/>
                </a:lnTo>
                <a:lnTo>
                  <a:pt x="29746" y="9833"/>
                </a:lnTo>
                <a:lnTo>
                  <a:pt x="29764" y="9798"/>
                </a:lnTo>
                <a:lnTo>
                  <a:pt x="29783" y="9761"/>
                </a:lnTo>
                <a:lnTo>
                  <a:pt x="29800" y="9726"/>
                </a:lnTo>
                <a:lnTo>
                  <a:pt x="29817" y="9688"/>
                </a:lnTo>
                <a:lnTo>
                  <a:pt x="29833" y="9652"/>
                </a:lnTo>
                <a:lnTo>
                  <a:pt x="29850" y="9614"/>
                </a:lnTo>
                <a:lnTo>
                  <a:pt x="29864" y="9577"/>
                </a:lnTo>
                <a:lnTo>
                  <a:pt x="29879" y="9538"/>
                </a:lnTo>
                <a:lnTo>
                  <a:pt x="29893" y="9501"/>
                </a:lnTo>
                <a:lnTo>
                  <a:pt x="29906" y="9462"/>
                </a:lnTo>
                <a:lnTo>
                  <a:pt x="29918" y="9424"/>
                </a:lnTo>
                <a:lnTo>
                  <a:pt x="29931" y="9384"/>
                </a:lnTo>
                <a:lnTo>
                  <a:pt x="29942" y="9346"/>
                </a:lnTo>
                <a:lnTo>
                  <a:pt x="29953" y="9306"/>
                </a:lnTo>
                <a:lnTo>
                  <a:pt x="29962" y="9267"/>
                </a:lnTo>
                <a:lnTo>
                  <a:pt x="29971" y="9227"/>
                </a:lnTo>
                <a:lnTo>
                  <a:pt x="29980" y="9188"/>
                </a:lnTo>
                <a:lnTo>
                  <a:pt x="29988" y="9147"/>
                </a:lnTo>
                <a:lnTo>
                  <a:pt x="29994" y="9108"/>
                </a:lnTo>
                <a:lnTo>
                  <a:pt x="30001" y="9068"/>
                </a:lnTo>
                <a:lnTo>
                  <a:pt x="30006" y="9027"/>
                </a:lnTo>
                <a:lnTo>
                  <a:pt x="30011" y="8988"/>
                </a:lnTo>
                <a:lnTo>
                  <a:pt x="30015" y="8947"/>
                </a:lnTo>
                <a:lnTo>
                  <a:pt x="30018" y="8908"/>
                </a:lnTo>
                <a:lnTo>
                  <a:pt x="30020" y="8867"/>
                </a:lnTo>
                <a:lnTo>
                  <a:pt x="30021" y="8827"/>
                </a:lnTo>
                <a:lnTo>
                  <a:pt x="30023" y="8787"/>
                </a:lnTo>
                <a:lnTo>
                  <a:pt x="30023" y="8747"/>
                </a:lnTo>
                <a:lnTo>
                  <a:pt x="30021" y="8707"/>
                </a:lnTo>
                <a:lnTo>
                  <a:pt x="30019" y="8667"/>
                </a:lnTo>
                <a:lnTo>
                  <a:pt x="30017" y="8628"/>
                </a:lnTo>
                <a:lnTo>
                  <a:pt x="30013" y="8588"/>
                </a:lnTo>
                <a:lnTo>
                  <a:pt x="30009" y="8549"/>
                </a:lnTo>
                <a:lnTo>
                  <a:pt x="30004" y="8509"/>
                </a:lnTo>
                <a:lnTo>
                  <a:pt x="29998" y="8471"/>
                </a:lnTo>
                <a:lnTo>
                  <a:pt x="29990" y="8432"/>
                </a:lnTo>
                <a:lnTo>
                  <a:pt x="29982" y="8394"/>
                </a:lnTo>
                <a:lnTo>
                  <a:pt x="29974" y="8355"/>
                </a:lnTo>
                <a:lnTo>
                  <a:pt x="29963" y="8317"/>
                </a:lnTo>
                <a:lnTo>
                  <a:pt x="29953" y="8279"/>
                </a:lnTo>
                <a:lnTo>
                  <a:pt x="29941" y="8242"/>
                </a:lnTo>
                <a:lnTo>
                  <a:pt x="29928" y="8204"/>
                </a:lnTo>
                <a:lnTo>
                  <a:pt x="29914" y="8168"/>
                </a:lnTo>
                <a:lnTo>
                  <a:pt x="29900" y="8130"/>
                </a:lnTo>
                <a:lnTo>
                  <a:pt x="29884" y="8095"/>
                </a:lnTo>
                <a:lnTo>
                  <a:pt x="29867" y="8058"/>
                </a:lnTo>
                <a:lnTo>
                  <a:pt x="29850" y="8023"/>
                </a:lnTo>
                <a:lnTo>
                  <a:pt x="29831" y="7989"/>
                </a:lnTo>
                <a:lnTo>
                  <a:pt x="29811" y="7954"/>
                </a:lnTo>
                <a:lnTo>
                  <a:pt x="29790" y="7920"/>
                </a:lnTo>
                <a:lnTo>
                  <a:pt x="29767" y="7887"/>
                </a:lnTo>
                <a:lnTo>
                  <a:pt x="29745" y="7853"/>
                </a:lnTo>
                <a:lnTo>
                  <a:pt x="29721" y="7821"/>
                </a:lnTo>
                <a:lnTo>
                  <a:pt x="29696" y="7789"/>
                </a:lnTo>
                <a:lnTo>
                  <a:pt x="29670" y="7758"/>
                </a:lnTo>
                <a:lnTo>
                  <a:pt x="29643" y="7726"/>
                </a:lnTo>
                <a:lnTo>
                  <a:pt x="29613" y="7696"/>
                </a:lnTo>
                <a:lnTo>
                  <a:pt x="29584" y="7666"/>
                </a:lnTo>
                <a:lnTo>
                  <a:pt x="29553" y="7637"/>
                </a:lnTo>
                <a:lnTo>
                  <a:pt x="29522" y="7609"/>
                </a:lnTo>
                <a:lnTo>
                  <a:pt x="29488" y="7581"/>
                </a:lnTo>
                <a:lnTo>
                  <a:pt x="29454" y="7554"/>
                </a:lnTo>
                <a:lnTo>
                  <a:pt x="29417" y="7517"/>
                </a:lnTo>
                <a:lnTo>
                  <a:pt x="29384" y="7487"/>
                </a:lnTo>
                <a:lnTo>
                  <a:pt x="29355" y="7461"/>
                </a:lnTo>
                <a:lnTo>
                  <a:pt x="29331" y="7439"/>
                </a:lnTo>
                <a:lnTo>
                  <a:pt x="29297" y="7412"/>
                </a:lnTo>
                <a:lnTo>
                  <a:pt x="29285" y="7403"/>
                </a:lnTo>
                <a:close/>
              </a:path>
            </a:pathLst>
          </a:custGeom>
          <a:solidFill>
            <a:srgbClr val="47BAB8"/>
          </a:solidFill>
          <a:ln w="38100">
            <a:solidFill>
              <a:schemeClr val="bg1"/>
            </a:solidFill>
          </a:ln>
          <a:effectLst>
            <a:outerShdw blurRad="57150" dist="19050" dir="5400000" algn="ctr" rotWithShape="0">
              <a:srgbClr val="000000">
                <a:alpha val="63000"/>
              </a:srgbClr>
            </a:outerShdw>
          </a:effectLst>
        </p:spPr>
        <p:txBody>
          <a:bodyPr rIns="378000" anchor="ctr">
            <a:normAutofit/>
          </a:bodyP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en-US" altLang="zh-CN" sz="3000" b="0" i="0" u="none" strike="noStrike" kern="0" cap="none" spc="0" normalizeH="0" baseline="0" noProof="0">
                <a:ln>
                  <a:noFill/>
                </a:ln>
                <a:solidFill>
                  <a:srgbClr val="FFFFFF"/>
                </a:solidFill>
                <a:effectLst/>
                <a:uLnTx/>
                <a:uFillTx/>
                <a:latin typeface="#9Slide03 AllRoundGothic" panose="020B0703020202020104" pitchFamily="34" charset="0"/>
                <a:ea typeface="微软雅黑"/>
                <a:cs typeface="+mn-ea"/>
                <a:sym typeface="+mn-lt"/>
              </a:rPr>
              <a:t>Câu 25</a:t>
            </a:r>
            <a:endParaRPr kumimoji="0" lang="zh-CN" altLang="en-US" sz="3000" b="0" i="0" u="none" strike="noStrike" kern="0" cap="none" spc="0" normalizeH="0" baseline="0" noProof="0" dirty="0">
              <a:ln>
                <a:noFill/>
              </a:ln>
              <a:solidFill>
                <a:srgbClr val="FFFFFF"/>
              </a:solidFill>
              <a:effectLst/>
              <a:uLnTx/>
              <a:uFillTx/>
              <a:latin typeface="#9Slide03 AllRoundGothic" panose="020B0703020202020104" pitchFamily="34" charset="0"/>
              <a:ea typeface="微软雅黑"/>
              <a:cs typeface="+mn-ea"/>
              <a:sym typeface="+mn-lt"/>
            </a:endParaRPr>
          </a:p>
        </p:txBody>
      </p:sp>
      <p:sp>
        <p:nvSpPr>
          <p:cNvPr id="12" name="MH_Text_1" descr="n23 Fb Tran Manh Tung">
            <a:extLst>
              <a:ext uri="{FF2B5EF4-FFF2-40B4-BE49-F238E27FC236}">
                <a16:creationId xmlns:a16="http://schemas.microsoft.com/office/drawing/2014/main" id="{CED61294-3669-2692-0492-A71E56B9084C}"/>
              </a:ext>
            </a:extLst>
          </p:cNvPr>
          <p:cNvSpPr txBox="1">
            <a:spLocks noChangeArrowheads="1"/>
          </p:cNvSpPr>
          <p:nvPr>
            <p:custDataLst>
              <p:tags r:id="rId3"/>
            </p:custDataLst>
          </p:nvPr>
        </p:nvSpPr>
        <p:spPr bwMode="auto">
          <a:xfrm>
            <a:off x="3474720" y="2247900"/>
            <a:ext cx="13975080" cy="8421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marL="0" marR="0" lvl="0" indent="0" algn="just" defTabSz="1828755"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itchFamily="34" charset="0"/>
                <a:ea typeface="宋体" pitchFamily="2" charset="-122"/>
                <a:cs typeface="+mn-cs"/>
              </a:rPr>
              <a:t>Các thiết bị điện tử có vai trò gì trong cuộc cách mạng công nghiêp 4.0? (các ứng dụng của các thiết bị điện tử trong các ngành nghề)</a:t>
            </a:r>
            <a:endParaRPr kumimoji="0" lang="zh-CN" altLang="en-US" sz="2800" b="0" i="0" u="none" strike="noStrike" kern="0" cap="none" spc="0" normalizeH="0" baseline="0" noProof="0" dirty="0">
              <a:ln>
                <a:noFill/>
              </a:ln>
              <a:solidFill>
                <a:prstClr val="black">
                  <a:lumMod val="75000"/>
                  <a:lumOff val="25000"/>
                </a:prstClr>
              </a:solidFill>
              <a:effectLst/>
              <a:uLnTx/>
              <a:uFillTx/>
              <a:latin typeface="Calibri" pitchFamily="34" charset="0"/>
              <a:ea typeface="微软雅黑"/>
              <a:cs typeface="Calibri" panose="020F0502020204030204" pitchFamily="34" charset="0"/>
              <a:sym typeface="+mn-lt"/>
            </a:endParaRPr>
          </a:p>
        </p:txBody>
      </p:sp>
      <p:sp>
        <p:nvSpPr>
          <p:cNvPr id="2" name="MH_Other_3" descr="n23 Fb Tran Manh Tung">
            <a:extLst>
              <a:ext uri="{FF2B5EF4-FFF2-40B4-BE49-F238E27FC236}">
                <a16:creationId xmlns:a16="http://schemas.microsoft.com/office/drawing/2014/main" id="{0115ED11-7819-2823-6D9B-D545440F49A3}"/>
              </a:ext>
            </a:extLst>
          </p:cNvPr>
          <p:cNvSpPr>
            <a:spLocks noChangeArrowheads="1"/>
          </p:cNvSpPr>
          <p:nvPr>
            <p:custDataLst>
              <p:tags r:id="rId4"/>
            </p:custDataLst>
          </p:nvPr>
        </p:nvSpPr>
        <p:spPr bwMode="auto">
          <a:xfrm rot="1805303" flipH="1">
            <a:off x="1419035" y="687824"/>
            <a:ext cx="1172424" cy="1010529"/>
          </a:xfrm>
          <a:prstGeom prst="triangle">
            <a:avLst>
              <a:gd name="adj" fmla="val 50000"/>
            </a:avLst>
          </a:prstGeom>
          <a:solidFill>
            <a:srgbClr val="EC7070">
              <a:lumMod val="40000"/>
              <a:lumOff val="60000"/>
            </a:srgbClr>
          </a:solidFill>
          <a:ln>
            <a:noFill/>
          </a:ln>
        </p:spPr>
        <p:txBody>
          <a:bodyPr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marL="0" marR="0" lvl="0" indent="0" algn="just" defTabSz="1371600" rtl="0" eaLnBrk="1" fontAlgn="auto" latinLnBrk="0" hangingPunct="1">
              <a:lnSpc>
                <a:spcPct val="130000"/>
              </a:lnSpc>
              <a:spcBef>
                <a:spcPts val="0"/>
              </a:spcBef>
              <a:spcAft>
                <a:spcPts val="0"/>
              </a:spcAft>
              <a:buClrTx/>
              <a:buSzTx/>
              <a:buFontTx/>
              <a:buNone/>
              <a:tabLst/>
              <a:defRPr/>
            </a:pPr>
            <a:endParaRPr kumimoji="0" lang="zh-CN" altLang="en-US" sz="2700" b="0" i="0" u="none" strike="noStrike" kern="0" cap="none" spc="0" normalizeH="0" baseline="0" noProof="0">
              <a:ln>
                <a:noFill/>
              </a:ln>
              <a:solidFill>
                <a:srgbClr val="FFFFFF"/>
              </a:solidFill>
              <a:effectLst/>
              <a:uLnTx/>
              <a:uFillTx/>
              <a:latin typeface="微软雅黑"/>
              <a:ea typeface="微软雅黑"/>
              <a:cs typeface="+mn-ea"/>
              <a:sym typeface="+mn-lt"/>
            </a:endParaRPr>
          </a:p>
        </p:txBody>
      </p:sp>
      <p:sp>
        <p:nvSpPr>
          <p:cNvPr id="18" name="MH_Other_4" descr="n23 Fb Tran Manh Tung">
            <a:extLst>
              <a:ext uri="{FF2B5EF4-FFF2-40B4-BE49-F238E27FC236}">
                <a16:creationId xmlns:a16="http://schemas.microsoft.com/office/drawing/2014/main" id="{3ACF9FC2-E44A-8C7B-293D-3EFA9073F4DD}"/>
              </a:ext>
            </a:extLst>
          </p:cNvPr>
          <p:cNvSpPr>
            <a:spLocks/>
          </p:cNvSpPr>
          <p:nvPr>
            <p:custDataLst>
              <p:tags r:id="rId5"/>
            </p:custDataLst>
          </p:nvPr>
        </p:nvSpPr>
        <p:spPr bwMode="auto">
          <a:xfrm>
            <a:off x="494675" y="168198"/>
            <a:ext cx="1558880" cy="1793886"/>
          </a:xfrm>
          <a:custGeom>
            <a:avLst/>
            <a:gdLst>
              <a:gd name="T0" fmla="*/ 666 w 1030516"/>
              <a:gd name="T1" fmla="*/ 0 h 1186577"/>
              <a:gd name="T2" fmla="*/ 947884 w 1030516"/>
              <a:gd name="T3" fmla="*/ 542219 h 1186577"/>
              <a:gd name="T4" fmla="*/ 0 w 1030516"/>
              <a:gd name="T5" fmla="*/ 1091432 h 1186577"/>
              <a:gd name="T6" fmla="*/ 0 60000 65536"/>
              <a:gd name="T7" fmla="*/ 0 60000 65536"/>
              <a:gd name="T8" fmla="*/ 0 60000 65536"/>
              <a:gd name="T9" fmla="*/ 0 w 1030516"/>
              <a:gd name="T10" fmla="*/ 0 h 1186577"/>
              <a:gd name="T11" fmla="*/ 1030516 w 1030516"/>
              <a:gd name="T12" fmla="*/ 1186577 h 1186577"/>
            </a:gdLst>
            <a:ahLst/>
            <a:cxnLst>
              <a:cxn ang="T6">
                <a:pos x="T0" y="T1"/>
              </a:cxn>
              <a:cxn ang="T7">
                <a:pos x="T2" y="T3"/>
              </a:cxn>
              <a:cxn ang="T8">
                <a:pos x="T4" y="T5"/>
              </a:cxn>
            </a:cxnLst>
            <a:rect l="T9" t="T10" r="T11" b="T12"/>
            <a:pathLst>
              <a:path w="1030516" h="1186577">
                <a:moveTo>
                  <a:pt x="724" y="0"/>
                </a:moveTo>
                <a:lnTo>
                  <a:pt x="1030516" y="589487"/>
                </a:lnTo>
                <a:lnTo>
                  <a:pt x="0" y="1186577"/>
                </a:lnTo>
                <a:lnTo>
                  <a:pt x="724" y="0"/>
                </a:lnTo>
                <a:close/>
              </a:path>
            </a:pathLst>
          </a:custGeom>
          <a:solidFill>
            <a:srgbClr val="C1272D"/>
          </a:solidFill>
          <a:ln w="19050">
            <a:noFill/>
            <a:miter lim="800000"/>
            <a:headEnd/>
            <a:tailEnd/>
          </a:ln>
        </p:spPr>
        <p:txBody>
          <a:bodyPr rIns="648000"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en-US" altLang="zh-CN" sz="4200" b="0" i="0" u="none" strike="noStrike" kern="0" cap="none" spc="0" normalizeH="0" baseline="0" noProof="0">
                <a:ln>
                  <a:noFill/>
                </a:ln>
                <a:solidFill>
                  <a:srgbClr val="FFFFFF"/>
                </a:solidFill>
                <a:effectLst/>
                <a:uLnTx/>
                <a:uFillTx/>
                <a:latin typeface="微软雅黑"/>
                <a:ea typeface="微软雅黑"/>
                <a:cs typeface="+mn-ea"/>
                <a:sym typeface="+mn-lt"/>
              </a:rPr>
              <a:t>III</a:t>
            </a:r>
            <a:endParaRPr kumimoji="0" lang="zh-CN" altLang="en-US" sz="4200" b="0" i="0" u="none" strike="noStrike" kern="0" cap="none" spc="0" normalizeH="0" baseline="0" noProof="0" dirty="0">
              <a:ln>
                <a:noFill/>
              </a:ln>
              <a:solidFill>
                <a:srgbClr val="FFFFFF"/>
              </a:solidFill>
              <a:effectLst/>
              <a:uLnTx/>
              <a:uFillTx/>
              <a:latin typeface="微软雅黑"/>
              <a:ea typeface="微软雅黑"/>
              <a:cs typeface="+mn-ea"/>
              <a:sym typeface="+mn-lt"/>
            </a:endParaRPr>
          </a:p>
        </p:txBody>
      </p:sp>
      <p:pic>
        <p:nvPicPr>
          <p:cNvPr id="15" name="图片 5" descr="n23 Fb Tran Manh Tung">
            <a:extLst>
              <a:ext uri="{FF2B5EF4-FFF2-40B4-BE49-F238E27FC236}">
                <a16:creationId xmlns:a16="http://schemas.microsoft.com/office/drawing/2014/main" id="{D9174E58-3416-D98D-43AE-82CAEFECD88F}"/>
              </a:ext>
            </a:extLst>
          </p:cNvPr>
          <p:cNvPicPr>
            <a:picLocks noChangeAspect="1"/>
          </p:cNvPicPr>
          <p:nvPr/>
        </p:nvPicPr>
        <p:blipFill>
          <a:blip r:embed="rId9"/>
          <a:stretch>
            <a:fillRect/>
          </a:stretch>
        </p:blipFill>
        <p:spPr>
          <a:xfrm>
            <a:off x="533448" y="3032718"/>
            <a:ext cx="1482630" cy="2491656"/>
          </a:xfrm>
          <a:prstGeom prst="rect">
            <a:avLst/>
          </a:prstGeom>
        </p:spPr>
      </p:pic>
      <p:grpSp>
        <p:nvGrpSpPr>
          <p:cNvPr id="14" name="Group 13" descr="n23 Fb Tran Manh Tung">
            <a:extLst>
              <a:ext uri="{FF2B5EF4-FFF2-40B4-BE49-F238E27FC236}">
                <a16:creationId xmlns:a16="http://schemas.microsoft.com/office/drawing/2014/main" id="{41371B9F-5F44-917C-D770-DAD1DE3EE614}"/>
              </a:ext>
            </a:extLst>
          </p:cNvPr>
          <p:cNvGrpSpPr/>
          <p:nvPr/>
        </p:nvGrpSpPr>
        <p:grpSpPr>
          <a:xfrm>
            <a:off x="10302592" y="5143500"/>
            <a:ext cx="7071006" cy="4724400"/>
            <a:chOff x="10302592" y="5143500"/>
            <a:chExt cx="7071006" cy="4724400"/>
          </a:xfrm>
        </p:grpSpPr>
        <p:pic>
          <p:nvPicPr>
            <p:cNvPr id="16" name="Picture 6" descr="Chụp X quang là gì và ứng dụng trong lĩnh vực y tế">
              <a:extLst>
                <a:ext uri="{FF2B5EF4-FFF2-40B4-BE49-F238E27FC236}">
                  <a16:creationId xmlns:a16="http://schemas.microsoft.com/office/drawing/2014/main" id="{B76F2FC6-9B82-48C3-4D64-625D5DBAC064}"/>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302592" y="5143500"/>
              <a:ext cx="7071006" cy="4724400"/>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18">
              <a:extLst>
                <a:ext uri="{FF2B5EF4-FFF2-40B4-BE49-F238E27FC236}">
                  <a16:creationId xmlns:a16="http://schemas.microsoft.com/office/drawing/2014/main" id="{AD2E3B8E-5650-9CF3-2D22-0D3301D5E221}"/>
                </a:ext>
              </a:extLst>
            </p:cNvPr>
            <p:cNvSpPr/>
            <p:nvPr/>
          </p:nvSpPr>
          <p:spPr>
            <a:xfrm>
              <a:off x="10302592" y="9344680"/>
              <a:ext cx="7071006" cy="523220"/>
            </a:xfrm>
            <a:prstGeom prst="rect">
              <a:avLst/>
            </a:prstGeom>
            <a:solidFill>
              <a:schemeClr val="accent2">
                <a:lumMod val="60000"/>
                <a:lumOff val="40000"/>
                <a:alpha val="50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Pts val="1000"/>
                <a:buFontTx/>
                <a:buNone/>
                <a:tabLst>
                  <a:tab pos="457200" algn="l"/>
                </a:tabLst>
                <a:defRPr/>
              </a:pPr>
              <a:r>
                <a:rPr kumimoji="0" lang="en-US" sz="2800" b="0" i="0" u="none" strike="noStrike" kern="1200" cap="none" spc="0" normalizeH="0" baseline="0" noProof="0">
                  <a:ln>
                    <a:noFill/>
                  </a:ln>
                  <a:solidFill>
                    <a:srgbClr val="333333"/>
                  </a:solidFill>
                  <a:effectLst/>
                  <a:uLnTx/>
                  <a:uFillTx/>
                  <a:latin typeface="#9Slide03 AllRoundGothic" panose="020B0703020202020104" pitchFamily="34" charset="0"/>
                  <a:ea typeface="Times New Roman"/>
                  <a:cs typeface="+mn-cs"/>
                </a:rPr>
                <a:t>thiết </a:t>
              </a:r>
              <a:r>
                <a:rPr kumimoji="0" lang="en-US" sz="2800" b="0" i="0" u="none" strike="noStrike" kern="1200" cap="none" spc="0" normalizeH="0" baseline="0" noProof="0" dirty="0" err="1">
                  <a:ln>
                    <a:noFill/>
                  </a:ln>
                  <a:solidFill>
                    <a:srgbClr val="333333"/>
                  </a:solidFill>
                  <a:effectLst/>
                  <a:uLnTx/>
                  <a:uFillTx/>
                  <a:latin typeface="#9Slide03 AllRoundGothic" panose="020B0703020202020104" pitchFamily="34" charset="0"/>
                  <a:ea typeface="Times New Roman"/>
                  <a:cs typeface="+mn-cs"/>
                </a:rPr>
                <a:t>bị</a:t>
              </a:r>
              <a:r>
                <a:rPr kumimoji="0" lang="en-US" sz="2800" b="0" i="0" u="none" strike="noStrike" kern="1200" cap="none" spc="0" normalizeH="0" baseline="0" noProof="0" dirty="0">
                  <a:ln>
                    <a:noFill/>
                  </a:ln>
                  <a:solidFill>
                    <a:srgbClr val="333333"/>
                  </a:solidFill>
                  <a:effectLst/>
                  <a:uLnTx/>
                  <a:uFillTx/>
                  <a:latin typeface="#9Slide03 AllRoundGothic" panose="020B0703020202020104" pitchFamily="34" charset="0"/>
                  <a:ea typeface="Times New Roman"/>
                  <a:cs typeface="+mn-cs"/>
                </a:rPr>
                <a:t> </a:t>
              </a:r>
              <a:r>
                <a:rPr kumimoji="0" lang="en-US" sz="2800" b="0" i="0" u="none" strike="noStrike" kern="1200" cap="none" spc="0" normalizeH="0" baseline="0" noProof="0" dirty="0" err="1">
                  <a:ln>
                    <a:noFill/>
                  </a:ln>
                  <a:solidFill>
                    <a:srgbClr val="333333"/>
                  </a:solidFill>
                  <a:effectLst/>
                  <a:uLnTx/>
                  <a:uFillTx/>
                  <a:latin typeface="#9Slide03 AllRoundGothic" panose="020B0703020202020104" pitchFamily="34" charset="0"/>
                  <a:ea typeface="Times New Roman"/>
                  <a:cs typeface="+mn-cs"/>
                </a:rPr>
                <a:t>tia</a:t>
              </a:r>
              <a:r>
                <a:rPr kumimoji="0" lang="en-US" sz="2800" b="0" i="0" u="none" strike="noStrike" kern="1200" cap="none" spc="0" normalizeH="0" baseline="0" noProof="0" dirty="0">
                  <a:ln>
                    <a:noFill/>
                  </a:ln>
                  <a:solidFill>
                    <a:srgbClr val="333333"/>
                  </a:solidFill>
                  <a:effectLst/>
                  <a:uLnTx/>
                  <a:uFillTx/>
                  <a:latin typeface="#9Slide03 AllRoundGothic" panose="020B0703020202020104" pitchFamily="34" charset="0"/>
                  <a:ea typeface="Times New Roman"/>
                  <a:cs typeface="+mn-cs"/>
                </a:rPr>
                <a:t> X </a:t>
              </a:r>
              <a:r>
                <a:rPr kumimoji="0" lang="en-US" sz="2800" b="0" i="0" u="none" strike="noStrike" kern="1200" cap="none" spc="0" normalizeH="0" baseline="0" noProof="0" dirty="0" err="1">
                  <a:ln>
                    <a:noFill/>
                  </a:ln>
                  <a:solidFill>
                    <a:srgbClr val="333333"/>
                  </a:solidFill>
                  <a:effectLst/>
                  <a:uLnTx/>
                  <a:uFillTx/>
                  <a:latin typeface="#9Slide03 AllRoundGothic" panose="020B0703020202020104" pitchFamily="34" charset="0"/>
                  <a:ea typeface="Times New Roman"/>
                  <a:cs typeface="+mn-cs"/>
                </a:rPr>
                <a:t>quang</a:t>
              </a:r>
              <a:r>
                <a:rPr kumimoji="0" lang="en-US" sz="2800" b="0" i="0" u="none" strike="noStrike" kern="1200" cap="none" spc="0" normalizeH="0" baseline="0" noProof="0" dirty="0">
                  <a:ln>
                    <a:noFill/>
                  </a:ln>
                  <a:solidFill>
                    <a:srgbClr val="333333"/>
                  </a:solidFill>
                  <a:effectLst/>
                  <a:uLnTx/>
                  <a:uFillTx/>
                  <a:latin typeface="#9Slide03 AllRoundGothic" panose="020B0703020202020104" pitchFamily="34" charset="0"/>
                  <a:ea typeface="Times New Roman"/>
                  <a:cs typeface="+mn-cs"/>
                </a:rPr>
                <a:t> </a:t>
              </a:r>
              <a:r>
                <a:rPr kumimoji="0" lang="en-US" sz="2800" b="0" i="0" u="none" strike="noStrike" kern="1200" cap="none" spc="0" normalizeH="0" baseline="0" noProof="0" dirty="0" err="1">
                  <a:ln>
                    <a:noFill/>
                  </a:ln>
                  <a:solidFill>
                    <a:srgbClr val="333333"/>
                  </a:solidFill>
                  <a:effectLst/>
                  <a:uLnTx/>
                  <a:uFillTx/>
                  <a:latin typeface="#9Slide03 AllRoundGothic" panose="020B0703020202020104" pitchFamily="34" charset="0"/>
                  <a:ea typeface="Times New Roman"/>
                  <a:cs typeface="+mn-cs"/>
                </a:rPr>
                <a:t>dùng</a:t>
              </a:r>
              <a:r>
                <a:rPr kumimoji="0" lang="en-US" sz="2800" b="0" i="0" u="none" strike="noStrike" kern="1200" cap="none" spc="0" normalizeH="0" baseline="0" noProof="0" dirty="0">
                  <a:ln>
                    <a:noFill/>
                  </a:ln>
                  <a:solidFill>
                    <a:srgbClr val="333333"/>
                  </a:solidFill>
                  <a:effectLst/>
                  <a:uLnTx/>
                  <a:uFillTx/>
                  <a:latin typeface="#9Slide03 AllRoundGothic" panose="020B0703020202020104" pitchFamily="34" charset="0"/>
                  <a:ea typeface="Times New Roman"/>
                  <a:cs typeface="+mn-cs"/>
                </a:rPr>
                <a:t> </a:t>
              </a:r>
              <a:r>
                <a:rPr kumimoji="0" lang="en-US" sz="2800" b="0" i="0" u="none" strike="noStrike" kern="1200" cap="none" spc="0" normalizeH="0" baseline="0" noProof="0" dirty="0" err="1">
                  <a:ln>
                    <a:noFill/>
                  </a:ln>
                  <a:solidFill>
                    <a:srgbClr val="333333"/>
                  </a:solidFill>
                  <a:effectLst/>
                  <a:uLnTx/>
                  <a:uFillTx/>
                  <a:latin typeface="#9Slide03 AllRoundGothic" panose="020B0703020202020104" pitchFamily="34" charset="0"/>
                  <a:ea typeface="Times New Roman"/>
                  <a:cs typeface="+mn-cs"/>
                </a:rPr>
                <a:t>để</a:t>
              </a:r>
              <a:r>
                <a:rPr kumimoji="0" lang="en-US" sz="2800" b="0" i="0" u="none" strike="noStrike" kern="1200" cap="none" spc="0" normalizeH="0" baseline="0" noProof="0" dirty="0">
                  <a:ln>
                    <a:noFill/>
                  </a:ln>
                  <a:solidFill>
                    <a:srgbClr val="333333"/>
                  </a:solidFill>
                  <a:effectLst/>
                  <a:uLnTx/>
                  <a:uFillTx/>
                  <a:latin typeface="#9Slide03 AllRoundGothic" panose="020B0703020202020104" pitchFamily="34" charset="0"/>
                  <a:ea typeface="Times New Roman"/>
                  <a:cs typeface="+mn-cs"/>
                </a:rPr>
                <a:t> </a:t>
              </a:r>
              <a:r>
                <a:rPr kumimoji="0" lang="en-US" sz="2800" b="0" i="0" u="none" strike="noStrike" kern="1200" cap="none" spc="0" normalizeH="0" baseline="0" noProof="0" err="1">
                  <a:ln>
                    <a:noFill/>
                  </a:ln>
                  <a:solidFill>
                    <a:srgbClr val="333333"/>
                  </a:solidFill>
                  <a:effectLst/>
                  <a:uLnTx/>
                  <a:uFillTx/>
                  <a:latin typeface="#9Slide03 AllRoundGothic" panose="020B0703020202020104" pitchFamily="34" charset="0"/>
                  <a:ea typeface="Times New Roman"/>
                  <a:cs typeface="+mn-cs"/>
                </a:rPr>
                <a:t>chuẩn</a:t>
              </a:r>
              <a:r>
                <a:rPr kumimoji="0" lang="en-US" sz="2800" b="0" i="0" u="none" strike="noStrike" kern="1200" cap="none" spc="0" normalizeH="0" baseline="0" noProof="0">
                  <a:ln>
                    <a:noFill/>
                  </a:ln>
                  <a:solidFill>
                    <a:srgbClr val="333333"/>
                  </a:solidFill>
                  <a:effectLst/>
                  <a:uLnTx/>
                  <a:uFillTx/>
                  <a:latin typeface="#9Slide03 AllRoundGothic" panose="020B0703020202020104" pitchFamily="34" charset="0"/>
                  <a:ea typeface="Times New Roman"/>
                  <a:cs typeface="+mn-cs"/>
                </a:rPr>
                <a:t> đoán</a:t>
              </a:r>
              <a:endParaRPr kumimoji="0" lang="en-US" sz="3600" b="0" i="0" u="none" strike="noStrike" kern="1200" cap="none" spc="0" normalizeH="0" baseline="0" noProof="0" dirty="0">
                <a:ln>
                  <a:noFill/>
                </a:ln>
                <a:solidFill>
                  <a:srgbClr val="333333"/>
                </a:solidFill>
                <a:effectLst/>
                <a:uLnTx/>
                <a:uFillTx/>
                <a:latin typeface="#9Slide03 AllRoundGothic" panose="020B0703020202020104" pitchFamily="34" charset="0"/>
                <a:ea typeface="Times New Roman"/>
                <a:cs typeface="+mn-cs"/>
              </a:endParaRPr>
            </a:p>
          </p:txBody>
        </p:sp>
      </p:grpSp>
      <p:grpSp>
        <p:nvGrpSpPr>
          <p:cNvPr id="20" name="Group 19" descr="n23 Fb Tran Manh Tung">
            <a:extLst>
              <a:ext uri="{FF2B5EF4-FFF2-40B4-BE49-F238E27FC236}">
                <a16:creationId xmlns:a16="http://schemas.microsoft.com/office/drawing/2014/main" id="{100671FD-1DCA-04E3-7AD1-34D1184D5550}"/>
              </a:ext>
            </a:extLst>
          </p:cNvPr>
          <p:cNvGrpSpPr/>
          <p:nvPr/>
        </p:nvGrpSpPr>
        <p:grpSpPr>
          <a:xfrm>
            <a:off x="914400" y="5141777"/>
            <a:ext cx="7071006" cy="4702219"/>
            <a:chOff x="488394" y="5141777"/>
            <a:chExt cx="7071006" cy="4702219"/>
          </a:xfrm>
        </p:grpSpPr>
        <p:pic>
          <p:nvPicPr>
            <p:cNvPr id="21" name="Picture 4" descr="Xạ trị điều biến liều (IMRT) có ưu điểm gì? | Vinmec">
              <a:extLst>
                <a:ext uri="{FF2B5EF4-FFF2-40B4-BE49-F238E27FC236}">
                  <a16:creationId xmlns:a16="http://schemas.microsoft.com/office/drawing/2014/main" id="{9F201A4F-E602-F8B5-1888-1430819B2875}"/>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88394" y="5141777"/>
              <a:ext cx="7071006" cy="4702219"/>
            </a:xfrm>
            <a:prstGeom prst="rect">
              <a:avLst/>
            </a:prstGeom>
            <a:noFill/>
            <a:extLst>
              <a:ext uri="{909E8E84-426E-40DD-AFC4-6F175D3DCCD1}">
                <a14:hiddenFill xmlns:a14="http://schemas.microsoft.com/office/drawing/2010/main">
                  <a:solidFill>
                    <a:srgbClr val="FFFFFF"/>
                  </a:solidFill>
                </a14:hiddenFill>
              </a:ext>
            </a:extLst>
          </p:spPr>
        </p:pic>
        <p:sp>
          <p:nvSpPr>
            <p:cNvPr id="22" name="Rectangle 21">
              <a:extLst>
                <a:ext uri="{FF2B5EF4-FFF2-40B4-BE49-F238E27FC236}">
                  <a16:creationId xmlns:a16="http://schemas.microsoft.com/office/drawing/2014/main" id="{42C44AAB-BEA8-1C4F-D703-F647A306773C}"/>
                </a:ext>
              </a:extLst>
            </p:cNvPr>
            <p:cNvSpPr/>
            <p:nvPr/>
          </p:nvSpPr>
          <p:spPr>
            <a:xfrm>
              <a:off x="488394" y="9344680"/>
              <a:ext cx="7071006" cy="492443"/>
            </a:xfrm>
            <a:prstGeom prst="rect">
              <a:avLst/>
            </a:prstGeom>
            <a:solidFill>
              <a:schemeClr val="accent2">
                <a:lumMod val="60000"/>
                <a:lumOff val="40000"/>
                <a:alpha val="50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Pts val="1000"/>
                <a:buFontTx/>
                <a:buNone/>
                <a:tabLst>
                  <a:tab pos="457200" algn="l"/>
                </a:tabLst>
                <a:defRPr/>
              </a:pPr>
              <a:r>
                <a:rPr kumimoji="0" lang="en-US" sz="2600" b="0" i="0" u="none" strike="noStrike" kern="1200" cap="none" spc="0" normalizeH="0" baseline="0" noProof="0">
                  <a:ln>
                    <a:noFill/>
                  </a:ln>
                  <a:solidFill>
                    <a:srgbClr val="333333"/>
                  </a:solidFill>
                  <a:effectLst/>
                  <a:uLnTx/>
                  <a:uFillTx/>
                  <a:latin typeface="#9Slide03 AllRoundGothic" panose="020B0703020202020104" pitchFamily="34" charset="0"/>
                  <a:ea typeface="Times New Roman"/>
                  <a:cs typeface="+mn-cs"/>
                </a:rPr>
                <a:t>thiết </a:t>
              </a:r>
              <a:r>
                <a:rPr kumimoji="0" lang="en-US" sz="2600" b="0" i="0" u="none" strike="noStrike" kern="1200" cap="none" spc="0" normalizeH="0" baseline="0" noProof="0" dirty="0" err="1">
                  <a:ln>
                    <a:noFill/>
                  </a:ln>
                  <a:solidFill>
                    <a:srgbClr val="333333"/>
                  </a:solidFill>
                  <a:effectLst/>
                  <a:uLnTx/>
                  <a:uFillTx/>
                  <a:latin typeface="#9Slide03 AllRoundGothic" panose="020B0703020202020104" pitchFamily="34" charset="0"/>
                  <a:ea typeface="Times New Roman"/>
                  <a:cs typeface="+mn-cs"/>
                </a:rPr>
                <a:t>bị</a:t>
              </a:r>
              <a:r>
                <a:rPr kumimoji="0" lang="en-US" sz="2600" b="0" i="0" u="none" strike="noStrike" kern="1200" cap="none" spc="0" normalizeH="0" baseline="0" noProof="0" dirty="0">
                  <a:ln>
                    <a:noFill/>
                  </a:ln>
                  <a:solidFill>
                    <a:srgbClr val="333333"/>
                  </a:solidFill>
                  <a:effectLst/>
                  <a:uLnTx/>
                  <a:uFillTx/>
                  <a:latin typeface="#9Slide03 AllRoundGothic" panose="020B0703020202020104" pitchFamily="34" charset="0"/>
                  <a:ea typeface="Times New Roman"/>
                  <a:cs typeface="+mn-cs"/>
                </a:rPr>
                <a:t> </a:t>
              </a:r>
              <a:r>
                <a:rPr kumimoji="0" lang="en-US" sz="2600" b="0" i="0" u="none" strike="noStrike" kern="1200" cap="none" spc="0" normalizeH="0" baseline="0" noProof="0" dirty="0" err="1">
                  <a:ln>
                    <a:noFill/>
                  </a:ln>
                  <a:solidFill>
                    <a:srgbClr val="333333"/>
                  </a:solidFill>
                  <a:effectLst/>
                  <a:uLnTx/>
                  <a:uFillTx/>
                  <a:latin typeface="#9Slide03 AllRoundGothic" panose="020B0703020202020104" pitchFamily="34" charset="0"/>
                  <a:ea typeface="Times New Roman"/>
                  <a:cs typeface="+mn-cs"/>
                </a:rPr>
                <a:t>bức</a:t>
              </a:r>
              <a:r>
                <a:rPr kumimoji="0" lang="en-US" sz="2600" b="0" i="0" u="none" strike="noStrike" kern="1200" cap="none" spc="0" normalizeH="0" baseline="0" noProof="0" dirty="0">
                  <a:ln>
                    <a:noFill/>
                  </a:ln>
                  <a:solidFill>
                    <a:srgbClr val="333333"/>
                  </a:solidFill>
                  <a:effectLst/>
                  <a:uLnTx/>
                  <a:uFillTx/>
                  <a:latin typeface="#9Slide03 AllRoundGothic" panose="020B0703020202020104" pitchFamily="34" charset="0"/>
                  <a:ea typeface="Times New Roman"/>
                  <a:cs typeface="+mn-cs"/>
                </a:rPr>
                <a:t> </a:t>
              </a:r>
              <a:r>
                <a:rPr kumimoji="0" lang="en-US" sz="2600" b="0" i="0" u="none" strike="noStrike" kern="1200" cap="none" spc="0" normalizeH="0" baseline="0" noProof="0" dirty="0" err="1">
                  <a:ln>
                    <a:noFill/>
                  </a:ln>
                  <a:solidFill>
                    <a:srgbClr val="333333"/>
                  </a:solidFill>
                  <a:effectLst/>
                  <a:uLnTx/>
                  <a:uFillTx/>
                  <a:latin typeface="#9Slide03 AllRoundGothic" panose="020B0703020202020104" pitchFamily="34" charset="0"/>
                  <a:ea typeface="Times New Roman"/>
                  <a:cs typeface="+mn-cs"/>
                </a:rPr>
                <a:t>xạ</a:t>
              </a:r>
              <a:r>
                <a:rPr kumimoji="0" lang="en-US" sz="2600" b="0" i="0" u="none" strike="noStrike" kern="1200" cap="none" spc="0" normalizeH="0" baseline="0" noProof="0" dirty="0">
                  <a:ln>
                    <a:noFill/>
                  </a:ln>
                  <a:solidFill>
                    <a:srgbClr val="333333"/>
                  </a:solidFill>
                  <a:effectLst/>
                  <a:uLnTx/>
                  <a:uFillTx/>
                  <a:latin typeface="#9Slide03 AllRoundGothic" panose="020B0703020202020104" pitchFamily="34" charset="0"/>
                  <a:ea typeface="Times New Roman"/>
                  <a:cs typeface="+mn-cs"/>
                </a:rPr>
                <a:t> </a:t>
              </a:r>
              <a:r>
                <a:rPr kumimoji="0" lang="en-US" sz="2600" b="0" i="0" u="none" strike="noStrike" kern="1200" cap="none" spc="0" normalizeH="0" baseline="0" noProof="0" dirty="0" err="1">
                  <a:ln>
                    <a:noFill/>
                  </a:ln>
                  <a:solidFill>
                    <a:srgbClr val="333333"/>
                  </a:solidFill>
                  <a:effectLst/>
                  <a:uLnTx/>
                  <a:uFillTx/>
                  <a:latin typeface="#9Slide03 AllRoundGothic" panose="020B0703020202020104" pitchFamily="34" charset="0"/>
                  <a:ea typeface="Times New Roman"/>
                  <a:cs typeface="+mn-cs"/>
                </a:rPr>
                <a:t>đẳng</a:t>
              </a:r>
              <a:r>
                <a:rPr kumimoji="0" lang="en-US" sz="2600" b="0" i="0" u="none" strike="noStrike" kern="1200" cap="none" spc="0" normalizeH="0" baseline="0" noProof="0" dirty="0">
                  <a:ln>
                    <a:noFill/>
                  </a:ln>
                  <a:solidFill>
                    <a:srgbClr val="333333"/>
                  </a:solidFill>
                  <a:effectLst/>
                  <a:uLnTx/>
                  <a:uFillTx/>
                  <a:latin typeface="#9Slide03 AllRoundGothic" panose="020B0703020202020104" pitchFamily="34" charset="0"/>
                  <a:ea typeface="Times New Roman"/>
                  <a:cs typeface="+mn-cs"/>
                </a:rPr>
                <a:t> </a:t>
              </a:r>
              <a:r>
                <a:rPr kumimoji="0" lang="en-US" sz="2600" b="0" i="0" u="none" strike="noStrike" kern="1200" cap="none" spc="0" normalizeH="0" baseline="0" noProof="0" dirty="0" err="1">
                  <a:ln>
                    <a:noFill/>
                  </a:ln>
                  <a:solidFill>
                    <a:srgbClr val="333333"/>
                  </a:solidFill>
                  <a:effectLst/>
                  <a:uLnTx/>
                  <a:uFillTx/>
                  <a:latin typeface="#9Slide03 AllRoundGothic" panose="020B0703020202020104" pitchFamily="34" charset="0"/>
                  <a:ea typeface="Times New Roman"/>
                  <a:cs typeface="+mn-cs"/>
                </a:rPr>
                <a:t>hướng</a:t>
              </a:r>
              <a:r>
                <a:rPr kumimoji="0" lang="en-US" sz="2600" b="0" i="0" u="none" strike="noStrike" kern="1200" cap="none" spc="0" normalizeH="0" baseline="0" noProof="0" dirty="0">
                  <a:ln>
                    <a:noFill/>
                  </a:ln>
                  <a:solidFill>
                    <a:srgbClr val="333333"/>
                  </a:solidFill>
                  <a:effectLst/>
                  <a:uLnTx/>
                  <a:uFillTx/>
                  <a:latin typeface="#9Slide03 AllRoundGothic" panose="020B0703020202020104" pitchFamily="34" charset="0"/>
                  <a:ea typeface="Times New Roman"/>
                  <a:cs typeface="+mn-cs"/>
                </a:rPr>
                <a:t> </a:t>
              </a:r>
              <a:r>
                <a:rPr kumimoji="0" lang="en-US" sz="2600" b="0" i="0" u="none" strike="noStrike" kern="1200" cap="none" spc="0" normalizeH="0" baseline="0" noProof="0" dirty="0" err="1">
                  <a:ln>
                    <a:noFill/>
                  </a:ln>
                  <a:solidFill>
                    <a:srgbClr val="333333"/>
                  </a:solidFill>
                  <a:effectLst/>
                  <a:uLnTx/>
                  <a:uFillTx/>
                  <a:latin typeface="#9Slide03 AllRoundGothic" panose="020B0703020202020104" pitchFamily="34" charset="0"/>
                  <a:ea typeface="Times New Roman"/>
                  <a:cs typeface="+mn-cs"/>
                </a:rPr>
                <a:t>dùng</a:t>
              </a:r>
              <a:r>
                <a:rPr kumimoji="0" lang="en-US" sz="2600" b="0" i="0" u="none" strike="noStrike" kern="1200" cap="none" spc="0" normalizeH="0" baseline="0" noProof="0" dirty="0">
                  <a:ln>
                    <a:noFill/>
                  </a:ln>
                  <a:solidFill>
                    <a:srgbClr val="333333"/>
                  </a:solidFill>
                  <a:effectLst/>
                  <a:uLnTx/>
                  <a:uFillTx/>
                  <a:latin typeface="#9Slide03 AllRoundGothic" panose="020B0703020202020104" pitchFamily="34" charset="0"/>
                  <a:ea typeface="Times New Roman"/>
                  <a:cs typeface="+mn-cs"/>
                </a:rPr>
                <a:t> </a:t>
              </a:r>
              <a:r>
                <a:rPr kumimoji="0" lang="en-US" sz="2600" b="0" i="0" u="none" strike="noStrike" kern="1200" cap="none" spc="0" normalizeH="0" baseline="0" noProof="0" dirty="0" err="1">
                  <a:ln>
                    <a:noFill/>
                  </a:ln>
                  <a:solidFill>
                    <a:srgbClr val="333333"/>
                  </a:solidFill>
                  <a:effectLst/>
                  <a:uLnTx/>
                  <a:uFillTx/>
                  <a:latin typeface="#9Slide03 AllRoundGothic" panose="020B0703020202020104" pitchFamily="34" charset="0"/>
                  <a:ea typeface="Times New Roman"/>
                  <a:cs typeface="+mn-cs"/>
                </a:rPr>
                <a:t>để</a:t>
              </a:r>
              <a:r>
                <a:rPr kumimoji="0" lang="en-US" sz="2600" b="0" i="0" u="none" strike="noStrike" kern="1200" cap="none" spc="0" normalizeH="0" baseline="0" noProof="0" dirty="0">
                  <a:ln>
                    <a:noFill/>
                  </a:ln>
                  <a:solidFill>
                    <a:srgbClr val="333333"/>
                  </a:solidFill>
                  <a:effectLst/>
                  <a:uLnTx/>
                  <a:uFillTx/>
                  <a:latin typeface="#9Slide03 AllRoundGothic" panose="020B0703020202020104" pitchFamily="34" charset="0"/>
                  <a:ea typeface="Times New Roman"/>
                  <a:cs typeface="+mn-cs"/>
                </a:rPr>
                <a:t> </a:t>
              </a:r>
              <a:r>
                <a:rPr kumimoji="0" lang="en-US" sz="2600" b="0" i="0" u="none" strike="noStrike" kern="1200" cap="none" spc="0" normalizeH="0" baseline="0" noProof="0" err="1">
                  <a:ln>
                    <a:noFill/>
                  </a:ln>
                  <a:solidFill>
                    <a:srgbClr val="333333"/>
                  </a:solidFill>
                  <a:effectLst/>
                  <a:uLnTx/>
                  <a:uFillTx/>
                  <a:latin typeface="#9Slide03 AllRoundGothic" panose="020B0703020202020104" pitchFamily="34" charset="0"/>
                  <a:ea typeface="Times New Roman"/>
                  <a:cs typeface="+mn-cs"/>
                </a:rPr>
                <a:t>trị</a:t>
              </a:r>
              <a:r>
                <a:rPr kumimoji="0" lang="en-US" sz="2600" b="0" i="0" u="none" strike="noStrike" kern="1200" cap="none" spc="0" normalizeH="0" baseline="0" noProof="0">
                  <a:ln>
                    <a:noFill/>
                  </a:ln>
                  <a:solidFill>
                    <a:srgbClr val="333333"/>
                  </a:solidFill>
                  <a:effectLst/>
                  <a:uLnTx/>
                  <a:uFillTx/>
                  <a:latin typeface="#9Slide03 AllRoundGothic" panose="020B0703020202020104" pitchFamily="34" charset="0"/>
                  <a:ea typeface="Times New Roman"/>
                  <a:cs typeface="+mn-cs"/>
                </a:rPr>
                <a:t> liệu</a:t>
              </a:r>
              <a:endParaRPr kumimoji="0" lang="en-US" sz="2600" b="0" i="0" u="none" strike="noStrike" kern="1200" cap="none" spc="0" normalizeH="0" baseline="0" noProof="0" dirty="0">
                <a:ln>
                  <a:noFill/>
                </a:ln>
                <a:solidFill>
                  <a:srgbClr val="333333"/>
                </a:solidFill>
                <a:effectLst/>
                <a:uLnTx/>
                <a:uFillTx/>
                <a:latin typeface="#9Slide03 AllRoundGothic" panose="020B0703020202020104" pitchFamily="34" charset="0"/>
                <a:ea typeface="Times New Roman"/>
                <a:cs typeface="+mn-cs"/>
              </a:endParaRPr>
            </a:p>
          </p:txBody>
        </p:sp>
      </p:grpSp>
      <p:sp>
        <p:nvSpPr>
          <p:cNvPr id="23" name="Rectangle 22" descr="n23 Fb Tran Manh Tung">
            <a:extLst>
              <a:ext uri="{FF2B5EF4-FFF2-40B4-BE49-F238E27FC236}">
                <a16:creationId xmlns:a16="http://schemas.microsoft.com/office/drawing/2014/main" id="{7F516C23-BA9B-2CBA-5A58-DC6A2CAD669F}"/>
              </a:ext>
            </a:extLst>
          </p:cNvPr>
          <p:cNvSpPr/>
          <p:nvPr/>
        </p:nvSpPr>
        <p:spPr>
          <a:xfrm>
            <a:off x="5639200" y="3238500"/>
            <a:ext cx="7009599" cy="523220"/>
          </a:xfrm>
          <a:prstGeom prst="rect">
            <a:avLst/>
          </a:prstGeom>
          <a:solidFill>
            <a:schemeClr val="accent2">
              <a:lumMod val="60000"/>
              <a:lumOff val="40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Pts val="1000"/>
              <a:buFontTx/>
              <a:buNone/>
              <a:tabLst>
                <a:tab pos="457200" algn="l"/>
              </a:tabLst>
              <a:defRPr/>
            </a:pPr>
            <a:r>
              <a:rPr kumimoji="0" lang="en-US" sz="2800" b="1" i="0" u="none" strike="noStrike" kern="1200" cap="none" spc="0" normalizeH="0" baseline="0" noProof="0">
                <a:ln>
                  <a:noFill/>
                </a:ln>
                <a:solidFill>
                  <a:prstClr val="white"/>
                </a:solidFill>
                <a:effectLst/>
                <a:uLnTx/>
                <a:uFillTx/>
                <a:latin typeface="#9Slide03 AllRoundGothic" panose="020B0703020202020104" pitchFamily="34" charset="0"/>
                <a:ea typeface="Times New Roman"/>
                <a:cs typeface="+mn-cs"/>
              </a:rPr>
              <a:t>Các thiết bị điện tử trong y tế</a:t>
            </a:r>
            <a:r>
              <a:rPr kumimoji="0" lang="en-US" sz="2800" b="0" i="0" u="none" strike="noStrike" kern="1200" cap="none" spc="0" normalizeH="0" baseline="0" noProof="0">
                <a:ln>
                  <a:noFill/>
                </a:ln>
                <a:solidFill>
                  <a:prstClr val="white"/>
                </a:solidFill>
                <a:effectLst/>
                <a:uLnTx/>
                <a:uFillTx/>
                <a:latin typeface="#9Slide03 AllRoundGothic" panose="020B0703020202020104" pitchFamily="34" charset="0"/>
                <a:ea typeface="Times New Roman"/>
                <a:cs typeface="+mn-cs"/>
              </a:rPr>
              <a:t>:</a:t>
            </a:r>
            <a:endParaRPr kumimoji="0" lang="en-US" sz="3600" b="0" i="0" u="none" strike="noStrike" kern="1200" cap="none" spc="0" normalizeH="0" baseline="0" noProof="0" dirty="0">
              <a:ln>
                <a:noFill/>
              </a:ln>
              <a:solidFill>
                <a:prstClr val="white"/>
              </a:solidFill>
              <a:effectLst/>
              <a:uLnTx/>
              <a:uFillTx/>
              <a:latin typeface="#9Slide03 AllRoundGothic" panose="020B0703020202020104" pitchFamily="34" charset="0"/>
              <a:ea typeface="Times New Roman"/>
              <a:cs typeface="+mn-cs"/>
            </a:endParaRPr>
          </a:p>
        </p:txBody>
      </p:sp>
      <p:grpSp>
        <p:nvGrpSpPr>
          <p:cNvPr id="24" name="Group 23" descr="n23 Fb Tran Manh Tung">
            <a:extLst>
              <a:ext uri="{FF2B5EF4-FFF2-40B4-BE49-F238E27FC236}">
                <a16:creationId xmlns:a16="http://schemas.microsoft.com/office/drawing/2014/main" id="{D3AFEC69-5631-E894-24CE-C609AB759908}"/>
              </a:ext>
            </a:extLst>
          </p:cNvPr>
          <p:cNvGrpSpPr/>
          <p:nvPr/>
        </p:nvGrpSpPr>
        <p:grpSpPr>
          <a:xfrm>
            <a:off x="7039695" y="3771900"/>
            <a:ext cx="4208608" cy="3886201"/>
            <a:chOff x="484597" y="3543300"/>
            <a:chExt cx="4208608" cy="3886201"/>
          </a:xfrm>
        </p:grpSpPr>
        <p:pic>
          <p:nvPicPr>
            <p:cNvPr id="25" name="Picture 2" descr="Máy phân tích huyết học Mindray BC 3000 Plus - Thiết Bị Y Tế Minh Khang">
              <a:extLst>
                <a:ext uri="{FF2B5EF4-FFF2-40B4-BE49-F238E27FC236}">
                  <a16:creationId xmlns:a16="http://schemas.microsoft.com/office/drawing/2014/main" id="{FEC104D5-9FFD-A37D-7689-BAF5720FFCA5}"/>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l="15555" t="12213" r="11574" b="6995"/>
            <a:stretch/>
          </p:blipFill>
          <p:spPr bwMode="auto">
            <a:xfrm>
              <a:off x="484597" y="3543300"/>
              <a:ext cx="4208608" cy="3886201"/>
            </a:xfrm>
            <a:prstGeom prst="rect">
              <a:avLst/>
            </a:prstGeom>
            <a:noFill/>
            <a:extLst>
              <a:ext uri="{909E8E84-426E-40DD-AFC4-6F175D3DCCD1}">
                <a14:hiddenFill xmlns:a14="http://schemas.microsoft.com/office/drawing/2010/main">
                  <a:solidFill>
                    <a:srgbClr val="FFFFFF"/>
                  </a:solidFill>
                </a14:hiddenFill>
              </a:ext>
            </a:extLst>
          </p:spPr>
        </p:pic>
        <p:sp>
          <p:nvSpPr>
            <p:cNvPr id="26" name="Rectangle 25">
              <a:extLst>
                <a:ext uri="{FF2B5EF4-FFF2-40B4-BE49-F238E27FC236}">
                  <a16:creationId xmlns:a16="http://schemas.microsoft.com/office/drawing/2014/main" id="{0950AF6E-DABE-914D-54F1-88E31F3E8A02}"/>
                </a:ext>
              </a:extLst>
            </p:cNvPr>
            <p:cNvSpPr/>
            <p:nvPr/>
          </p:nvSpPr>
          <p:spPr>
            <a:xfrm>
              <a:off x="488394" y="6896252"/>
              <a:ext cx="4204811" cy="523220"/>
            </a:xfrm>
            <a:prstGeom prst="rect">
              <a:avLst/>
            </a:prstGeom>
            <a:solidFill>
              <a:schemeClr val="accent2">
                <a:lumMod val="60000"/>
                <a:lumOff val="40000"/>
                <a:alpha val="50000"/>
              </a:schemeClr>
            </a:solid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Pts val="1000"/>
                <a:buFontTx/>
                <a:buNone/>
                <a:tabLst>
                  <a:tab pos="457200" algn="l"/>
                </a:tabLst>
                <a:defRPr/>
              </a:pPr>
              <a:r>
                <a:rPr kumimoji="0" lang="en-US" sz="2800" b="0" i="0" u="none" strike="noStrike" kern="1200" cap="none" spc="0" normalizeH="0" baseline="0" noProof="0">
                  <a:ln>
                    <a:noFill/>
                  </a:ln>
                  <a:solidFill>
                    <a:srgbClr val="333333"/>
                  </a:solidFill>
                  <a:effectLst/>
                  <a:uLnTx/>
                  <a:uFillTx/>
                  <a:latin typeface="#9Slide03 AllRoundGothic" panose="020B0703020202020104" pitchFamily="34" charset="0"/>
                  <a:ea typeface="Times New Roman"/>
                  <a:cs typeface="+mn-cs"/>
                </a:rPr>
                <a:t>thiết </a:t>
              </a:r>
              <a:r>
                <a:rPr kumimoji="0" lang="en-US" sz="2800" b="0" i="0" u="none" strike="noStrike" kern="1200" cap="none" spc="0" normalizeH="0" baseline="0" noProof="0" dirty="0" err="1">
                  <a:ln>
                    <a:noFill/>
                  </a:ln>
                  <a:solidFill>
                    <a:srgbClr val="333333"/>
                  </a:solidFill>
                  <a:effectLst/>
                  <a:uLnTx/>
                  <a:uFillTx/>
                  <a:latin typeface="#9Slide03 AllRoundGothic" panose="020B0703020202020104" pitchFamily="34" charset="0"/>
                  <a:ea typeface="Times New Roman"/>
                  <a:cs typeface="+mn-cs"/>
                </a:rPr>
                <a:t>bị</a:t>
              </a:r>
              <a:r>
                <a:rPr kumimoji="0" lang="en-US" sz="2800" b="0" i="0" u="none" strike="noStrike" kern="1200" cap="none" spc="0" normalizeH="0" baseline="0" noProof="0" dirty="0">
                  <a:ln>
                    <a:noFill/>
                  </a:ln>
                  <a:solidFill>
                    <a:srgbClr val="333333"/>
                  </a:solidFill>
                  <a:effectLst/>
                  <a:uLnTx/>
                  <a:uFillTx/>
                  <a:latin typeface="#9Slide03 AllRoundGothic" panose="020B0703020202020104" pitchFamily="34" charset="0"/>
                  <a:ea typeface="Times New Roman"/>
                  <a:cs typeface="+mn-cs"/>
                </a:rPr>
                <a:t> </a:t>
              </a:r>
              <a:r>
                <a:rPr kumimoji="0" lang="en-US" sz="2800" b="0" i="0" u="none" strike="noStrike" kern="1200" cap="none" spc="0" normalizeH="0" baseline="0" noProof="0" dirty="0" err="1">
                  <a:ln>
                    <a:noFill/>
                  </a:ln>
                  <a:solidFill>
                    <a:srgbClr val="333333"/>
                  </a:solidFill>
                  <a:effectLst/>
                  <a:uLnTx/>
                  <a:uFillTx/>
                  <a:latin typeface="#9Slide03 AllRoundGothic" panose="020B0703020202020104" pitchFamily="34" charset="0"/>
                  <a:ea typeface="Times New Roman"/>
                  <a:cs typeface="+mn-cs"/>
                </a:rPr>
                <a:t>phân</a:t>
              </a:r>
              <a:r>
                <a:rPr kumimoji="0" lang="en-US" sz="2800" b="0" i="0" u="none" strike="noStrike" kern="1200" cap="none" spc="0" normalizeH="0" baseline="0" noProof="0" dirty="0">
                  <a:ln>
                    <a:noFill/>
                  </a:ln>
                  <a:solidFill>
                    <a:srgbClr val="333333"/>
                  </a:solidFill>
                  <a:effectLst/>
                  <a:uLnTx/>
                  <a:uFillTx/>
                  <a:latin typeface="#9Slide03 AllRoundGothic" panose="020B0703020202020104" pitchFamily="34" charset="0"/>
                  <a:ea typeface="Times New Roman"/>
                  <a:cs typeface="+mn-cs"/>
                </a:rPr>
                <a:t> </a:t>
              </a:r>
              <a:r>
                <a:rPr kumimoji="0" lang="en-US" sz="2800" b="0" i="0" u="none" strike="noStrike" kern="1200" cap="none" spc="0" normalizeH="0" baseline="0" noProof="0" dirty="0" err="1">
                  <a:ln>
                    <a:noFill/>
                  </a:ln>
                  <a:solidFill>
                    <a:srgbClr val="333333"/>
                  </a:solidFill>
                  <a:effectLst/>
                  <a:uLnTx/>
                  <a:uFillTx/>
                  <a:latin typeface="#9Slide03 AllRoundGothic" panose="020B0703020202020104" pitchFamily="34" charset="0"/>
                  <a:ea typeface="Times New Roman"/>
                  <a:cs typeface="+mn-cs"/>
                </a:rPr>
                <a:t>tích</a:t>
              </a:r>
              <a:r>
                <a:rPr kumimoji="0" lang="en-US" sz="2800" b="0" i="0" u="none" strike="noStrike" kern="1200" cap="none" spc="0" normalizeH="0" baseline="0" noProof="0" dirty="0">
                  <a:ln>
                    <a:noFill/>
                  </a:ln>
                  <a:solidFill>
                    <a:srgbClr val="333333"/>
                  </a:solidFill>
                  <a:effectLst/>
                  <a:uLnTx/>
                  <a:uFillTx/>
                  <a:latin typeface="#9Slide03 AllRoundGothic" panose="020B0703020202020104" pitchFamily="34" charset="0"/>
                  <a:ea typeface="Times New Roman"/>
                  <a:cs typeface="+mn-cs"/>
                </a:rPr>
                <a:t> </a:t>
              </a:r>
              <a:r>
                <a:rPr kumimoji="0" lang="en-US" sz="2800" b="0" i="0" u="none" strike="noStrike" kern="1200" cap="none" spc="0" normalizeH="0" baseline="0" noProof="0">
                  <a:ln>
                    <a:noFill/>
                  </a:ln>
                  <a:solidFill>
                    <a:srgbClr val="333333"/>
                  </a:solidFill>
                  <a:effectLst/>
                  <a:uLnTx/>
                  <a:uFillTx/>
                  <a:latin typeface="#9Slide03 AllRoundGothic" panose="020B0703020202020104" pitchFamily="34" charset="0"/>
                  <a:ea typeface="Times New Roman"/>
                  <a:cs typeface="+mn-cs"/>
                </a:rPr>
                <a:t>y học</a:t>
              </a:r>
              <a:endParaRPr kumimoji="0" lang="en-US" sz="3600" b="0" i="0" u="none" strike="noStrike" kern="1200" cap="none" spc="0" normalizeH="0" baseline="0" noProof="0" dirty="0">
                <a:ln>
                  <a:noFill/>
                </a:ln>
                <a:solidFill>
                  <a:srgbClr val="333333"/>
                </a:solidFill>
                <a:effectLst/>
                <a:uLnTx/>
                <a:uFillTx/>
                <a:latin typeface="#9Slide03 AllRoundGothic" panose="020B0703020202020104" pitchFamily="34" charset="0"/>
                <a:ea typeface="Times New Roman"/>
                <a:cs typeface="+mn-cs"/>
              </a:endParaRPr>
            </a:p>
          </p:txBody>
        </p:sp>
      </p:grpSp>
    </p:spTree>
    <p:extLst>
      <p:ext uri="{BB962C8B-B14F-4D97-AF65-F5344CB8AC3E}">
        <p14:creationId xmlns:p14="http://schemas.microsoft.com/office/powerpoint/2010/main" val="3488134489"/>
      </p:ext>
    </p:ext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1000"/>
                                        <p:tgtEl>
                                          <p:spTgt spid="24"/>
                                        </p:tgtEl>
                                      </p:cBhvr>
                                    </p:animEffect>
                                    <p:anim calcmode="lin" valueType="num">
                                      <p:cBhvr>
                                        <p:cTn id="8" dur="1000" fill="hold"/>
                                        <p:tgtEl>
                                          <p:spTgt spid="24"/>
                                        </p:tgtEl>
                                        <p:attrNameLst>
                                          <p:attrName>ppt_x</p:attrName>
                                        </p:attrNameLst>
                                      </p:cBhvr>
                                      <p:tavLst>
                                        <p:tav tm="0">
                                          <p:val>
                                            <p:strVal val="#ppt_x"/>
                                          </p:val>
                                        </p:tav>
                                        <p:tav tm="100000">
                                          <p:val>
                                            <p:strVal val="#ppt_x"/>
                                          </p:val>
                                        </p:tav>
                                      </p:tavLst>
                                    </p:anim>
                                    <p:anim calcmode="lin" valueType="num">
                                      <p:cBhvr>
                                        <p:cTn id="9"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12" fill="hold" nodeType="clickEffect">
                                  <p:stCondLst>
                                    <p:cond delay="0"/>
                                  </p:stCondLst>
                                  <p:childTnLst>
                                    <p:set>
                                      <p:cBhvr>
                                        <p:cTn id="13" dur="1" fill="hold">
                                          <p:stCondLst>
                                            <p:cond delay="0"/>
                                          </p:stCondLst>
                                        </p:cTn>
                                        <p:tgtEl>
                                          <p:spTgt spid="20"/>
                                        </p:tgtEl>
                                        <p:attrNameLst>
                                          <p:attrName>style.visibility</p:attrName>
                                        </p:attrNameLst>
                                      </p:cBhvr>
                                      <p:to>
                                        <p:strVal val="visible"/>
                                      </p:to>
                                    </p:set>
                                    <p:anim calcmode="lin" valueType="num">
                                      <p:cBhvr additive="base">
                                        <p:cTn id="14" dur="500" fill="hold"/>
                                        <p:tgtEl>
                                          <p:spTgt spid="20"/>
                                        </p:tgtEl>
                                        <p:attrNameLst>
                                          <p:attrName>ppt_x</p:attrName>
                                        </p:attrNameLst>
                                      </p:cBhvr>
                                      <p:tavLst>
                                        <p:tav tm="0">
                                          <p:val>
                                            <p:strVal val="0-#ppt_w/2"/>
                                          </p:val>
                                        </p:tav>
                                        <p:tav tm="100000">
                                          <p:val>
                                            <p:strVal val="#ppt_x"/>
                                          </p:val>
                                        </p:tav>
                                      </p:tavLst>
                                    </p:anim>
                                    <p:anim calcmode="lin" valueType="num">
                                      <p:cBhvr additive="base">
                                        <p:cTn id="15"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6" fill="hold" nodeType="clickEffect">
                                  <p:stCondLst>
                                    <p:cond delay="0"/>
                                  </p:stCondLst>
                                  <p:childTnLst>
                                    <p:set>
                                      <p:cBhvr>
                                        <p:cTn id="19" dur="1" fill="hold">
                                          <p:stCondLst>
                                            <p:cond delay="0"/>
                                          </p:stCondLst>
                                        </p:cTn>
                                        <p:tgtEl>
                                          <p:spTgt spid="14"/>
                                        </p:tgtEl>
                                        <p:attrNameLst>
                                          <p:attrName>style.visibility</p:attrName>
                                        </p:attrNameLst>
                                      </p:cBhvr>
                                      <p:to>
                                        <p:strVal val="visible"/>
                                      </p:to>
                                    </p:set>
                                    <p:anim calcmode="lin" valueType="num">
                                      <p:cBhvr additive="base">
                                        <p:cTn id="20" dur="500" fill="hold"/>
                                        <p:tgtEl>
                                          <p:spTgt spid="14"/>
                                        </p:tgtEl>
                                        <p:attrNameLst>
                                          <p:attrName>ppt_x</p:attrName>
                                        </p:attrNameLst>
                                      </p:cBhvr>
                                      <p:tavLst>
                                        <p:tav tm="0">
                                          <p:val>
                                            <p:strVal val="1+#ppt_w/2"/>
                                          </p:val>
                                        </p:tav>
                                        <p:tav tm="100000">
                                          <p:val>
                                            <p:strVal val="#ppt_x"/>
                                          </p:val>
                                        </p:tav>
                                      </p:tavLst>
                                    </p:anim>
                                    <p:anim calcmode="lin" valueType="num">
                                      <p:cBhvr additive="base">
                                        <p:cTn id="21"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图片 34" descr="n23 Fb Tran Manh Tung"/>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3715999" y="-2931"/>
            <a:ext cx="4560277" cy="2378193"/>
          </a:xfrm>
          <a:prstGeom prst="rect">
            <a:avLst/>
          </a:prstGeom>
        </p:spPr>
      </p:pic>
      <p:sp>
        <p:nvSpPr>
          <p:cNvPr id="5" name="MH_SubTitle_1" descr="n23 Fb Tran Manh Tung">
            <a:extLst>
              <a:ext uri="{FF2B5EF4-FFF2-40B4-BE49-F238E27FC236}">
                <a16:creationId xmlns:a16="http://schemas.microsoft.com/office/drawing/2014/main" id="{9D28E713-95EC-66F4-239B-A093E3023D9A}"/>
              </a:ext>
            </a:extLst>
          </p:cNvPr>
          <p:cNvSpPr/>
          <p:nvPr>
            <p:custDataLst>
              <p:tags r:id="rId1"/>
            </p:custDataLst>
          </p:nvPr>
        </p:nvSpPr>
        <p:spPr>
          <a:xfrm>
            <a:off x="2214176" y="764607"/>
            <a:ext cx="8503920" cy="1206253"/>
          </a:xfrm>
          <a:prstGeom prst="rect">
            <a:avLst/>
          </a:prstGeom>
          <a:solidFill>
            <a:srgbClr val="FFFFFF"/>
          </a:solidFill>
          <a:effectLst/>
        </p:spPr>
        <p:txBody>
          <a:bodyPr anchor="ctr"/>
          <a:lstStyle/>
          <a:p>
            <a:pPr marL="0" marR="0" lvl="0" indent="0" algn="ctr" defTabSz="1828755" rtl="0" eaLnBrk="1" fontAlgn="auto" latinLnBrk="0" hangingPunct="1">
              <a:lnSpc>
                <a:spcPct val="150000"/>
              </a:lnSpc>
              <a:spcBef>
                <a:spcPts val="0"/>
              </a:spcBef>
              <a:spcAft>
                <a:spcPts val="0"/>
              </a:spcAft>
              <a:buClrTx/>
              <a:buSzTx/>
              <a:buFontTx/>
              <a:buNone/>
              <a:tabLst/>
              <a:defRPr/>
            </a:pPr>
            <a:r>
              <a:rPr kumimoji="0" lang="en-US" altLang="zh-CN" sz="2800" b="0" i="0" u="none" strike="noStrike" kern="0" cap="none" spc="0" normalizeH="0" baseline="0" noProof="0">
                <a:ln>
                  <a:noFill/>
                </a:ln>
                <a:solidFill>
                  <a:prstClr val="black"/>
                </a:solidFill>
                <a:effectLst/>
                <a:uLnTx/>
                <a:uFillTx/>
                <a:latin typeface="#9Slide03 AllRoundGothic" panose="020B0703020202020104" pitchFamily="34" charset="0"/>
                <a:ea typeface="微软雅黑"/>
                <a:cs typeface="+mn-ea"/>
                <a:sym typeface="+mn-lt"/>
              </a:rPr>
              <a:t>ỨNG DỤNG CỦA VẬT LÍ TRONG KĨ THUẬT ĐIỆN TỬ</a:t>
            </a:r>
            <a:endParaRPr kumimoji="0" lang="zh-CN" altLang="en-US" sz="2800" b="0" i="0" u="none" strike="noStrike" kern="0" cap="none" spc="0" normalizeH="0" baseline="0" noProof="0" dirty="0">
              <a:ln>
                <a:noFill/>
              </a:ln>
              <a:solidFill>
                <a:prstClr val="black"/>
              </a:solidFill>
              <a:effectLst/>
              <a:uLnTx/>
              <a:uFillTx/>
              <a:latin typeface="#9Slide03 AllRoundGothic" panose="020B0703020202020104" pitchFamily="34" charset="0"/>
              <a:ea typeface="微软雅黑"/>
              <a:cs typeface="+mn-ea"/>
              <a:sym typeface="+mn-lt"/>
            </a:endParaRPr>
          </a:p>
        </p:txBody>
      </p:sp>
      <p:sp>
        <p:nvSpPr>
          <p:cNvPr id="11" name="MH_SubTitle_1" descr="n23 Fb Tran Manh Tung">
            <a:extLst>
              <a:ext uri="{FF2B5EF4-FFF2-40B4-BE49-F238E27FC236}">
                <a16:creationId xmlns:a16="http://schemas.microsoft.com/office/drawing/2014/main" id="{7F22ADDC-D372-AA7C-8A01-A1D6425EDDDB}"/>
              </a:ext>
            </a:extLst>
          </p:cNvPr>
          <p:cNvSpPr>
            <a:spLocks/>
          </p:cNvSpPr>
          <p:nvPr>
            <p:custDataLst>
              <p:tags r:id="rId2"/>
            </p:custDataLst>
          </p:nvPr>
        </p:nvSpPr>
        <p:spPr bwMode="auto">
          <a:xfrm>
            <a:off x="1554480" y="2392638"/>
            <a:ext cx="1920240" cy="640080"/>
          </a:xfrm>
          <a:custGeom>
            <a:avLst/>
            <a:gdLst>
              <a:gd name="T0" fmla="*/ 2147483646 w 30720"/>
              <a:gd name="T1" fmla="*/ 2147483646 h 11496"/>
              <a:gd name="T2" fmla="*/ 2147483646 w 30720"/>
              <a:gd name="T3" fmla="*/ 2147483646 h 11496"/>
              <a:gd name="T4" fmla="*/ 2147483646 w 30720"/>
              <a:gd name="T5" fmla="*/ 2147483646 h 11496"/>
              <a:gd name="T6" fmla="*/ 2147483646 w 30720"/>
              <a:gd name="T7" fmla="*/ 2147483646 h 11496"/>
              <a:gd name="T8" fmla="*/ 2147483646 w 30720"/>
              <a:gd name="T9" fmla="*/ 2147483646 h 11496"/>
              <a:gd name="T10" fmla="*/ 2147483646 w 30720"/>
              <a:gd name="T11" fmla="*/ 2147483646 h 11496"/>
              <a:gd name="T12" fmla="*/ 2147483646 w 30720"/>
              <a:gd name="T13" fmla="*/ 2147483646 h 11496"/>
              <a:gd name="T14" fmla="*/ 2147483646 w 30720"/>
              <a:gd name="T15" fmla="*/ 2147483646 h 11496"/>
              <a:gd name="T16" fmla="*/ 2147483646 w 30720"/>
              <a:gd name="T17" fmla="*/ 2147483646 h 11496"/>
              <a:gd name="T18" fmla="*/ 2147483646 w 30720"/>
              <a:gd name="T19" fmla="*/ 2147483646 h 11496"/>
              <a:gd name="T20" fmla="*/ 2147483646 w 30720"/>
              <a:gd name="T21" fmla="*/ 2147483646 h 11496"/>
              <a:gd name="T22" fmla="*/ 2147483646 w 30720"/>
              <a:gd name="T23" fmla="*/ 2147483646 h 11496"/>
              <a:gd name="T24" fmla="*/ 2147483646 w 30720"/>
              <a:gd name="T25" fmla="*/ 2147483646 h 11496"/>
              <a:gd name="T26" fmla="*/ 2147483646 w 30720"/>
              <a:gd name="T27" fmla="*/ 2147483646 h 11496"/>
              <a:gd name="T28" fmla="*/ 2147483646 w 30720"/>
              <a:gd name="T29" fmla="*/ 2147483646 h 11496"/>
              <a:gd name="T30" fmla="*/ 2147483646 w 30720"/>
              <a:gd name="T31" fmla="*/ 2147483646 h 11496"/>
              <a:gd name="T32" fmla="*/ 2147483646 w 30720"/>
              <a:gd name="T33" fmla="*/ 2147483646 h 11496"/>
              <a:gd name="T34" fmla="*/ 2147483646 w 30720"/>
              <a:gd name="T35" fmla="*/ 2147483646 h 11496"/>
              <a:gd name="T36" fmla="*/ 2147483646 w 30720"/>
              <a:gd name="T37" fmla="*/ 2147483646 h 11496"/>
              <a:gd name="T38" fmla="*/ 2147483646 w 30720"/>
              <a:gd name="T39" fmla="*/ 2147483646 h 11496"/>
              <a:gd name="T40" fmla="*/ 2147483646 w 30720"/>
              <a:gd name="T41" fmla="*/ 2147483646 h 11496"/>
              <a:gd name="T42" fmla="*/ 2147483646 w 30720"/>
              <a:gd name="T43" fmla="*/ 2147483646 h 11496"/>
              <a:gd name="T44" fmla="*/ 2147483646 w 30720"/>
              <a:gd name="T45" fmla="*/ 2147483646 h 11496"/>
              <a:gd name="T46" fmla="*/ 2147483646 w 30720"/>
              <a:gd name="T47" fmla="*/ 2147483646 h 11496"/>
              <a:gd name="T48" fmla="*/ 2147483646 w 30720"/>
              <a:gd name="T49" fmla="*/ 2147483646 h 11496"/>
              <a:gd name="T50" fmla="*/ 2147483646 w 30720"/>
              <a:gd name="T51" fmla="*/ 2147483646 h 11496"/>
              <a:gd name="T52" fmla="*/ 2147483646 w 30720"/>
              <a:gd name="T53" fmla="*/ 2147483646 h 11496"/>
              <a:gd name="T54" fmla="*/ 2147483646 w 30720"/>
              <a:gd name="T55" fmla="*/ 2147483646 h 11496"/>
              <a:gd name="T56" fmla="*/ 2147483646 w 30720"/>
              <a:gd name="T57" fmla="*/ 2147483646 h 11496"/>
              <a:gd name="T58" fmla="*/ 2147483646 w 30720"/>
              <a:gd name="T59" fmla="*/ 2147483646 h 11496"/>
              <a:gd name="T60" fmla="*/ 2147483646 w 30720"/>
              <a:gd name="T61" fmla="*/ 2147483646 h 11496"/>
              <a:gd name="T62" fmla="*/ 2147483646 w 30720"/>
              <a:gd name="T63" fmla="*/ 2147483646 h 11496"/>
              <a:gd name="T64" fmla="*/ 2147483646 w 30720"/>
              <a:gd name="T65" fmla="*/ 2147483646 h 11496"/>
              <a:gd name="T66" fmla="*/ 2147483646 w 30720"/>
              <a:gd name="T67" fmla="*/ 2147483646 h 11496"/>
              <a:gd name="T68" fmla="*/ 2147483646 w 30720"/>
              <a:gd name="T69" fmla="*/ 2147483646 h 11496"/>
              <a:gd name="T70" fmla="*/ 2147483646 w 30720"/>
              <a:gd name="T71" fmla="*/ 2147483646 h 11496"/>
              <a:gd name="T72" fmla="*/ 2147483646 w 30720"/>
              <a:gd name="T73" fmla="*/ 2147483646 h 11496"/>
              <a:gd name="T74" fmla="*/ 2147483646 w 30720"/>
              <a:gd name="T75" fmla="*/ 2147483646 h 11496"/>
              <a:gd name="T76" fmla="*/ 2147483646 w 30720"/>
              <a:gd name="T77" fmla="*/ 2147483646 h 11496"/>
              <a:gd name="T78" fmla="*/ 2147483646 w 30720"/>
              <a:gd name="T79" fmla="*/ 2147483646 h 11496"/>
              <a:gd name="T80" fmla="*/ 2147483646 w 30720"/>
              <a:gd name="T81" fmla="*/ 2147483646 h 11496"/>
              <a:gd name="T82" fmla="*/ 2147483646 w 30720"/>
              <a:gd name="T83" fmla="*/ 2147483646 h 11496"/>
              <a:gd name="T84" fmla="*/ 2147483646 w 30720"/>
              <a:gd name="T85" fmla="*/ 2147483646 h 11496"/>
              <a:gd name="T86" fmla="*/ 2147483646 w 30720"/>
              <a:gd name="T87" fmla="*/ 2147483646 h 11496"/>
              <a:gd name="T88" fmla="*/ 2147483646 w 30720"/>
              <a:gd name="T89" fmla="*/ 2147483646 h 11496"/>
              <a:gd name="T90" fmla="*/ 2147483646 w 30720"/>
              <a:gd name="T91" fmla="*/ 2147483646 h 11496"/>
              <a:gd name="T92" fmla="*/ 2147483646 w 30720"/>
              <a:gd name="T93" fmla="*/ 2147483646 h 11496"/>
              <a:gd name="T94" fmla="*/ 2147483646 w 30720"/>
              <a:gd name="T95" fmla="*/ 2147483646 h 11496"/>
              <a:gd name="T96" fmla="*/ 2147483646 w 30720"/>
              <a:gd name="T97" fmla="*/ 2147483646 h 11496"/>
              <a:gd name="T98" fmla="*/ 2147483646 w 30720"/>
              <a:gd name="T99" fmla="*/ 2147483646 h 11496"/>
              <a:gd name="T100" fmla="*/ 2147483646 w 30720"/>
              <a:gd name="T101" fmla="*/ 2147483646 h 11496"/>
              <a:gd name="T102" fmla="*/ 2147483646 w 30720"/>
              <a:gd name="T103" fmla="*/ 2147483646 h 11496"/>
              <a:gd name="T104" fmla="*/ 2147483646 w 30720"/>
              <a:gd name="T105" fmla="*/ 2147483646 h 11496"/>
              <a:gd name="T106" fmla="*/ 2147483646 w 30720"/>
              <a:gd name="T107" fmla="*/ 2147483646 h 11496"/>
              <a:gd name="T108" fmla="*/ 2147483646 w 30720"/>
              <a:gd name="T109" fmla="*/ 2147483646 h 11496"/>
              <a:gd name="T110" fmla="*/ 2147483646 w 30720"/>
              <a:gd name="T111" fmla="*/ 2147483646 h 11496"/>
              <a:gd name="T112" fmla="*/ 2147483646 w 30720"/>
              <a:gd name="T113" fmla="*/ 2147483646 h 11496"/>
              <a:gd name="T114" fmla="*/ 2147483646 w 30720"/>
              <a:gd name="T115" fmla="*/ 2147483646 h 11496"/>
              <a:gd name="T116" fmla="*/ 2147483646 w 30720"/>
              <a:gd name="T117" fmla="*/ 2147483646 h 11496"/>
              <a:gd name="T118" fmla="*/ 2147483646 w 30720"/>
              <a:gd name="T119" fmla="*/ 2147483646 h 11496"/>
              <a:gd name="T120" fmla="*/ 2147483646 w 30720"/>
              <a:gd name="T121" fmla="*/ 2147483646 h 11496"/>
              <a:gd name="T122" fmla="*/ 2147483646 w 30720"/>
              <a:gd name="T123" fmla="*/ 2147483646 h 11496"/>
              <a:gd name="T124" fmla="*/ 2147483646 w 30720"/>
              <a:gd name="T125" fmla="*/ 2147483646 h 1149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720" h="11496">
                <a:moveTo>
                  <a:pt x="29285" y="7403"/>
                </a:moveTo>
                <a:lnTo>
                  <a:pt x="29285" y="7403"/>
                </a:lnTo>
                <a:lnTo>
                  <a:pt x="29232" y="7379"/>
                </a:lnTo>
                <a:lnTo>
                  <a:pt x="29180" y="7357"/>
                </a:lnTo>
                <a:lnTo>
                  <a:pt x="29127" y="7336"/>
                </a:lnTo>
                <a:lnTo>
                  <a:pt x="29073" y="7316"/>
                </a:lnTo>
                <a:lnTo>
                  <a:pt x="29020" y="7298"/>
                </a:lnTo>
                <a:lnTo>
                  <a:pt x="28966" y="7280"/>
                </a:lnTo>
                <a:lnTo>
                  <a:pt x="28913" y="7264"/>
                </a:lnTo>
                <a:lnTo>
                  <a:pt x="28859" y="7251"/>
                </a:lnTo>
                <a:lnTo>
                  <a:pt x="28804" y="7237"/>
                </a:lnTo>
                <a:lnTo>
                  <a:pt x="28750" y="7226"/>
                </a:lnTo>
                <a:lnTo>
                  <a:pt x="28697" y="7216"/>
                </a:lnTo>
                <a:lnTo>
                  <a:pt x="28643" y="7208"/>
                </a:lnTo>
                <a:lnTo>
                  <a:pt x="28589" y="7202"/>
                </a:lnTo>
                <a:lnTo>
                  <a:pt x="28535" y="7198"/>
                </a:lnTo>
                <a:lnTo>
                  <a:pt x="28482" y="7195"/>
                </a:lnTo>
                <a:lnTo>
                  <a:pt x="28429" y="7194"/>
                </a:lnTo>
                <a:lnTo>
                  <a:pt x="28376" y="7194"/>
                </a:lnTo>
                <a:lnTo>
                  <a:pt x="28322" y="7197"/>
                </a:lnTo>
                <a:lnTo>
                  <a:pt x="28269" y="7201"/>
                </a:lnTo>
                <a:lnTo>
                  <a:pt x="28217" y="7207"/>
                </a:lnTo>
                <a:lnTo>
                  <a:pt x="28165" y="7215"/>
                </a:lnTo>
                <a:lnTo>
                  <a:pt x="28113" y="7226"/>
                </a:lnTo>
                <a:lnTo>
                  <a:pt x="28062" y="7238"/>
                </a:lnTo>
                <a:lnTo>
                  <a:pt x="28011" y="7253"/>
                </a:lnTo>
                <a:lnTo>
                  <a:pt x="27960" y="7270"/>
                </a:lnTo>
                <a:lnTo>
                  <a:pt x="27910" y="7289"/>
                </a:lnTo>
                <a:lnTo>
                  <a:pt x="27861" y="7310"/>
                </a:lnTo>
                <a:lnTo>
                  <a:pt x="27812" y="7334"/>
                </a:lnTo>
                <a:lnTo>
                  <a:pt x="27763" y="7360"/>
                </a:lnTo>
                <a:lnTo>
                  <a:pt x="27717" y="7388"/>
                </a:lnTo>
                <a:lnTo>
                  <a:pt x="27670" y="7418"/>
                </a:lnTo>
                <a:lnTo>
                  <a:pt x="27623" y="7452"/>
                </a:lnTo>
                <a:lnTo>
                  <a:pt x="27600" y="7473"/>
                </a:lnTo>
                <a:lnTo>
                  <a:pt x="27578" y="7494"/>
                </a:lnTo>
                <a:lnTo>
                  <a:pt x="27556" y="7516"/>
                </a:lnTo>
                <a:lnTo>
                  <a:pt x="27535" y="7539"/>
                </a:lnTo>
                <a:lnTo>
                  <a:pt x="27515" y="7562"/>
                </a:lnTo>
                <a:lnTo>
                  <a:pt x="27495" y="7586"/>
                </a:lnTo>
                <a:lnTo>
                  <a:pt x="27476" y="7611"/>
                </a:lnTo>
                <a:lnTo>
                  <a:pt x="27457" y="7636"/>
                </a:lnTo>
                <a:lnTo>
                  <a:pt x="27440" y="7662"/>
                </a:lnTo>
                <a:lnTo>
                  <a:pt x="27422" y="7689"/>
                </a:lnTo>
                <a:lnTo>
                  <a:pt x="27405" y="7716"/>
                </a:lnTo>
                <a:lnTo>
                  <a:pt x="27390" y="7743"/>
                </a:lnTo>
                <a:lnTo>
                  <a:pt x="27374" y="7771"/>
                </a:lnTo>
                <a:lnTo>
                  <a:pt x="27360" y="7799"/>
                </a:lnTo>
                <a:lnTo>
                  <a:pt x="27345" y="7827"/>
                </a:lnTo>
                <a:lnTo>
                  <a:pt x="27332" y="7857"/>
                </a:lnTo>
                <a:lnTo>
                  <a:pt x="27319" y="7887"/>
                </a:lnTo>
                <a:lnTo>
                  <a:pt x="27307" y="7916"/>
                </a:lnTo>
                <a:lnTo>
                  <a:pt x="27296" y="7946"/>
                </a:lnTo>
                <a:lnTo>
                  <a:pt x="27286" y="7976"/>
                </a:lnTo>
                <a:lnTo>
                  <a:pt x="27276" y="8006"/>
                </a:lnTo>
                <a:lnTo>
                  <a:pt x="27268" y="8038"/>
                </a:lnTo>
                <a:lnTo>
                  <a:pt x="27260" y="8069"/>
                </a:lnTo>
                <a:lnTo>
                  <a:pt x="27252" y="8099"/>
                </a:lnTo>
                <a:lnTo>
                  <a:pt x="27246" y="8130"/>
                </a:lnTo>
                <a:lnTo>
                  <a:pt x="27241" y="8161"/>
                </a:lnTo>
                <a:lnTo>
                  <a:pt x="27236" y="8193"/>
                </a:lnTo>
                <a:lnTo>
                  <a:pt x="27231" y="8224"/>
                </a:lnTo>
                <a:lnTo>
                  <a:pt x="27228" y="8255"/>
                </a:lnTo>
                <a:lnTo>
                  <a:pt x="27226" y="8286"/>
                </a:lnTo>
                <a:lnTo>
                  <a:pt x="27225" y="8318"/>
                </a:lnTo>
                <a:lnTo>
                  <a:pt x="27224" y="8348"/>
                </a:lnTo>
                <a:lnTo>
                  <a:pt x="27225" y="8379"/>
                </a:lnTo>
                <a:lnTo>
                  <a:pt x="27226" y="8409"/>
                </a:lnTo>
                <a:lnTo>
                  <a:pt x="27228" y="8440"/>
                </a:lnTo>
                <a:lnTo>
                  <a:pt x="27231" y="8471"/>
                </a:lnTo>
                <a:lnTo>
                  <a:pt x="27236" y="8500"/>
                </a:lnTo>
                <a:lnTo>
                  <a:pt x="27241" y="8530"/>
                </a:lnTo>
                <a:lnTo>
                  <a:pt x="27247" y="8559"/>
                </a:lnTo>
                <a:lnTo>
                  <a:pt x="27254" y="8588"/>
                </a:lnTo>
                <a:lnTo>
                  <a:pt x="27263" y="8617"/>
                </a:lnTo>
                <a:lnTo>
                  <a:pt x="27271" y="8645"/>
                </a:lnTo>
                <a:lnTo>
                  <a:pt x="27281" y="8674"/>
                </a:lnTo>
                <a:lnTo>
                  <a:pt x="27293" y="8701"/>
                </a:lnTo>
                <a:lnTo>
                  <a:pt x="27304" y="8728"/>
                </a:lnTo>
                <a:lnTo>
                  <a:pt x="27318" y="8754"/>
                </a:lnTo>
                <a:lnTo>
                  <a:pt x="27331" y="8780"/>
                </a:lnTo>
                <a:lnTo>
                  <a:pt x="27347" y="8805"/>
                </a:lnTo>
                <a:lnTo>
                  <a:pt x="27364" y="8830"/>
                </a:lnTo>
                <a:lnTo>
                  <a:pt x="27381" y="8854"/>
                </a:lnTo>
                <a:lnTo>
                  <a:pt x="27399" y="8876"/>
                </a:lnTo>
                <a:lnTo>
                  <a:pt x="27419" y="8899"/>
                </a:lnTo>
                <a:lnTo>
                  <a:pt x="27440" y="8921"/>
                </a:lnTo>
                <a:lnTo>
                  <a:pt x="27462" y="8943"/>
                </a:lnTo>
                <a:lnTo>
                  <a:pt x="27484" y="8963"/>
                </a:lnTo>
                <a:lnTo>
                  <a:pt x="27509" y="8983"/>
                </a:lnTo>
                <a:lnTo>
                  <a:pt x="27534" y="9001"/>
                </a:lnTo>
                <a:lnTo>
                  <a:pt x="27560" y="9019"/>
                </a:lnTo>
                <a:lnTo>
                  <a:pt x="27589" y="9036"/>
                </a:lnTo>
                <a:lnTo>
                  <a:pt x="27618" y="9052"/>
                </a:lnTo>
                <a:lnTo>
                  <a:pt x="27648" y="9067"/>
                </a:lnTo>
                <a:lnTo>
                  <a:pt x="27679" y="9081"/>
                </a:lnTo>
                <a:lnTo>
                  <a:pt x="27711" y="9094"/>
                </a:lnTo>
                <a:lnTo>
                  <a:pt x="27746" y="9106"/>
                </a:lnTo>
                <a:lnTo>
                  <a:pt x="27734" y="9013"/>
                </a:lnTo>
                <a:lnTo>
                  <a:pt x="27730" y="8964"/>
                </a:lnTo>
                <a:lnTo>
                  <a:pt x="27727" y="8916"/>
                </a:lnTo>
                <a:lnTo>
                  <a:pt x="27724" y="8866"/>
                </a:lnTo>
                <a:lnTo>
                  <a:pt x="27722" y="8816"/>
                </a:lnTo>
                <a:lnTo>
                  <a:pt x="27721" y="8767"/>
                </a:lnTo>
                <a:lnTo>
                  <a:pt x="27721" y="8717"/>
                </a:lnTo>
                <a:lnTo>
                  <a:pt x="27722" y="8667"/>
                </a:lnTo>
                <a:lnTo>
                  <a:pt x="27725" y="8617"/>
                </a:lnTo>
                <a:lnTo>
                  <a:pt x="27729" y="8568"/>
                </a:lnTo>
                <a:lnTo>
                  <a:pt x="27734" y="8519"/>
                </a:lnTo>
                <a:lnTo>
                  <a:pt x="27743" y="8472"/>
                </a:lnTo>
                <a:lnTo>
                  <a:pt x="27752" y="8425"/>
                </a:lnTo>
                <a:lnTo>
                  <a:pt x="27763" y="8378"/>
                </a:lnTo>
                <a:lnTo>
                  <a:pt x="27776" y="8333"/>
                </a:lnTo>
                <a:lnTo>
                  <a:pt x="27783" y="8311"/>
                </a:lnTo>
                <a:lnTo>
                  <a:pt x="27792" y="8289"/>
                </a:lnTo>
                <a:lnTo>
                  <a:pt x="27800" y="8268"/>
                </a:lnTo>
                <a:lnTo>
                  <a:pt x="27809" y="8247"/>
                </a:lnTo>
                <a:lnTo>
                  <a:pt x="27820" y="8226"/>
                </a:lnTo>
                <a:lnTo>
                  <a:pt x="27829" y="8206"/>
                </a:lnTo>
                <a:lnTo>
                  <a:pt x="27840" y="8185"/>
                </a:lnTo>
                <a:lnTo>
                  <a:pt x="27852" y="8167"/>
                </a:lnTo>
                <a:lnTo>
                  <a:pt x="27864" y="8148"/>
                </a:lnTo>
                <a:lnTo>
                  <a:pt x="27877" y="8129"/>
                </a:lnTo>
                <a:lnTo>
                  <a:pt x="27890" y="8112"/>
                </a:lnTo>
                <a:lnTo>
                  <a:pt x="27905" y="8094"/>
                </a:lnTo>
                <a:lnTo>
                  <a:pt x="27921" y="8077"/>
                </a:lnTo>
                <a:lnTo>
                  <a:pt x="27936" y="8061"/>
                </a:lnTo>
                <a:lnTo>
                  <a:pt x="27953" y="8045"/>
                </a:lnTo>
                <a:lnTo>
                  <a:pt x="27970" y="8029"/>
                </a:lnTo>
                <a:lnTo>
                  <a:pt x="27987" y="8015"/>
                </a:lnTo>
                <a:lnTo>
                  <a:pt x="28006" y="8001"/>
                </a:lnTo>
                <a:lnTo>
                  <a:pt x="28026" y="7988"/>
                </a:lnTo>
                <a:lnTo>
                  <a:pt x="28047" y="7975"/>
                </a:lnTo>
                <a:lnTo>
                  <a:pt x="28067" y="7963"/>
                </a:lnTo>
                <a:lnTo>
                  <a:pt x="28089" y="7951"/>
                </a:lnTo>
                <a:lnTo>
                  <a:pt x="28112" y="7941"/>
                </a:lnTo>
                <a:lnTo>
                  <a:pt x="28136" y="7931"/>
                </a:lnTo>
                <a:lnTo>
                  <a:pt x="28160" y="7922"/>
                </a:lnTo>
                <a:lnTo>
                  <a:pt x="28186" y="7914"/>
                </a:lnTo>
                <a:lnTo>
                  <a:pt x="28212" y="7906"/>
                </a:lnTo>
                <a:lnTo>
                  <a:pt x="28240" y="7899"/>
                </a:lnTo>
                <a:lnTo>
                  <a:pt x="28268" y="7893"/>
                </a:lnTo>
                <a:lnTo>
                  <a:pt x="28298" y="7889"/>
                </a:lnTo>
                <a:lnTo>
                  <a:pt x="28328" y="7885"/>
                </a:lnTo>
                <a:lnTo>
                  <a:pt x="28358" y="7880"/>
                </a:lnTo>
                <a:lnTo>
                  <a:pt x="28384" y="7882"/>
                </a:lnTo>
                <a:lnTo>
                  <a:pt x="28410" y="7883"/>
                </a:lnTo>
                <a:lnTo>
                  <a:pt x="28435" y="7884"/>
                </a:lnTo>
                <a:lnTo>
                  <a:pt x="28460" y="7887"/>
                </a:lnTo>
                <a:lnTo>
                  <a:pt x="28485" y="7890"/>
                </a:lnTo>
                <a:lnTo>
                  <a:pt x="28510" y="7893"/>
                </a:lnTo>
                <a:lnTo>
                  <a:pt x="28535" y="7898"/>
                </a:lnTo>
                <a:lnTo>
                  <a:pt x="28559" y="7903"/>
                </a:lnTo>
                <a:lnTo>
                  <a:pt x="28583" y="7909"/>
                </a:lnTo>
                <a:lnTo>
                  <a:pt x="28607" y="7915"/>
                </a:lnTo>
                <a:lnTo>
                  <a:pt x="28630" y="7922"/>
                </a:lnTo>
                <a:lnTo>
                  <a:pt x="28654" y="7929"/>
                </a:lnTo>
                <a:lnTo>
                  <a:pt x="28676" y="7938"/>
                </a:lnTo>
                <a:lnTo>
                  <a:pt x="28699" y="7947"/>
                </a:lnTo>
                <a:lnTo>
                  <a:pt x="28721" y="7956"/>
                </a:lnTo>
                <a:lnTo>
                  <a:pt x="28743" y="7966"/>
                </a:lnTo>
                <a:lnTo>
                  <a:pt x="28765" y="7976"/>
                </a:lnTo>
                <a:lnTo>
                  <a:pt x="28787" y="7988"/>
                </a:lnTo>
                <a:lnTo>
                  <a:pt x="28808" y="7999"/>
                </a:lnTo>
                <a:lnTo>
                  <a:pt x="28828" y="8012"/>
                </a:lnTo>
                <a:lnTo>
                  <a:pt x="28869" y="8038"/>
                </a:lnTo>
                <a:lnTo>
                  <a:pt x="28908" y="8065"/>
                </a:lnTo>
                <a:lnTo>
                  <a:pt x="28945" y="8095"/>
                </a:lnTo>
                <a:lnTo>
                  <a:pt x="28981" y="8126"/>
                </a:lnTo>
                <a:lnTo>
                  <a:pt x="29016" y="8159"/>
                </a:lnTo>
                <a:lnTo>
                  <a:pt x="29048" y="8195"/>
                </a:lnTo>
                <a:lnTo>
                  <a:pt x="29078" y="8231"/>
                </a:lnTo>
                <a:lnTo>
                  <a:pt x="29107" y="8270"/>
                </a:lnTo>
                <a:lnTo>
                  <a:pt x="29134" y="8309"/>
                </a:lnTo>
                <a:lnTo>
                  <a:pt x="29159" y="8351"/>
                </a:lnTo>
                <a:lnTo>
                  <a:pt x="29182" y="8394"/>
                </a:lnTo>
                <a:lnTo>
                  <a:pt x="29202" y="8436"/>
                </a:lnTo>
                <a:lnTo>
                  <a:pt x="29221" y="8481"/>
                </a:lnTo>
                <a:lnTo>
                  <a:pt x="29229" y="8504"/>
                </a:lnTo>
                <a:lnTo>
                  <a:pt x="29238" y="8527"/>
                </a:lnTo>
                <a:lnTo>
                  <a:pt x="29245" y="8551"/>
                </a:lnTo>
                <a:lnTo>
                  <a:pt x="29251" y="8574"/>
                </a:lnTo>
                <a:lnTo>
                  <a:pt x="29257" y="8598"/>
                </a:lnTo>
                <a:lnTo>
                  <a:pt x="29263" y="8621"/>
                </a:lnTo>
                <a:lnTo>
                  <a:pt x="29268" y="8645"/>
                </a:lnTo>
                <a:lnTo>
                  <a:pt x="29272" y="8670"/>
                </a:lnTo>
                <a:lnTo>
                  <a:pt x="29275" y="8694"/>
                </a:lnTo>
                <a:lnTo>
                  <a:pt x="29278" y="8719"/>
                </a:lnTo>
                <a:lnTo>
                  <a:pt x="29280" y="8744"/>
                </a:lnTo>
                <a:lnTo>
                  <a:pt x="29282" y="8769"/>
                </a:lnTo>
                <a:lnTo>
                  <a:pt x="29283" y="8794"/>
                </a:lnTo>
                <a:lnTo>
                  <a:pt x="29283" y="8820"/>
                </a:lnTo>
                <a:lnTo>
                  <a:pt x="29283" y="8845"/>
                </a:lnTo>
                <a:lnTo>
                  <a:pt x="29282" y="8871"/>
                </a:lnTo>
                <a:lnTo>
                  <a:pt x="29280" y="8897"/>
                </a:lnTo>
                <a:lnTo>
                  <a:pt x="29278" y="8922"/>
                </a:lnTo>
                <a:lnTo>
                  <a:pt x="29271" y="8974"/>
                </a:lnTo>
                <a:lnTo>
                  <a:pt x="29262" y="9024"/>
                </a:lnTo>
                <a:lnTo>
                  <a:pt x="29251" y="9074"/>
                </a:lnTo>
                <a:lnTo>
                  <a:pt x="29238" y="9123"/>
                </a:lnTo>
                <a:lnTo>
                  <a:pt x="29223" y="9171"/>
                </a:lnTo>
                <a:lnTo>
                  <a:pt x="29206" y="9219"/>
                </a:lnTo>
                <a:lnTo>
                  <a:pt x="29188" y="9265"/>
                </a:lnTo>
                <a:lnTo>
                  <a:pt x="29167" y="9310"/>
                </a:lnTo>
                <a:lnTo>
                  <a:pt x="29144" y="9355"/>
                </a:lnTo>
                <a:lnTo>
                  <a:pt x="29120" y="9398"/>
                </a:lnTo>
                <a:lnTo>
                  <a:pt x="29094" y="9441"/>
                </a:lnTo>
                <a:lnTo>
                  <a:pt x="29067" y="9481"/>
                </a:lnTo>
                <a:lnTo>
                  <a:pt x="29038" y="9522"/>
                </a:lnTo>
                <a:lnTo>
                  <a:pt x="29006" y="9560"/>
                </a:lnTo>
                <a:lnTo>
                  <a:pt x="28974" y="9599"/>
                </a:lnTo>
                <a:lnTo>
                  <a:pt x="28941" y="9635"/>
                </a:lnTo>
                <a:lnTo>
                  <a:pt x="28905" y="9671"/>
                </a:lnTo>
                <a:lnTo>
                  <a:pt x="28869" y="9704"/>
                </a:lnTo>
                <a:lnTo>
                  <a:pt x="28831" y="9737"/>
                </a:lnTo>
                <a:lnTo>
                  <a:pt x="28792" y="9768"/>
                </a:lnTo>
                <a:lnTo>
                  <a:pt x="28751" y="9798"/>
                </a:lnTo>
                <a:lnTo>
                  <a:pt x="28710" y="9827"/>
                </a:lnTo>
                <a:lnTo>
                  <a:pt x="28666" y="9854"/>
                </a:lnTo>
                <a:lnTo>
                  <a:pt x="28622" y="9879"/>
                </a:lnTo>
                <a:lnTo>
                  <a:pt x="28578" y="9903"/>
                </a:lnTo>
                <a:lnTo>
                  <a:pt x="28532" y="9926"/>
                </a:lnTo>
                <a:lnTo>
                  <a:pt x="28484" y="9946"/>
                </a:lnTo>
                <a:lnTo>
                  <a:pt x="28436" y="9965"/>
                </a:lnTo>
                <a:lnTo>
                  <a:pt x="28387" y="9983"/>
                </a:lnTo>
                <a:lnTo>
                  <a:pt x="28337" y="9999"/>
                </a:lnTo>
                <a:lnTo>
                  <a:pt x="28287" y="10013"/>
                </a:lnTo>
                <a:lnTo>
                  <a:pt x="28236" y="10025"/>
                </a:lnTo>
                <a:lnTo>
                  <a:pt x="28189" y="10031"/>
                </a:lnTo>
                <a:lnTo>
                  <a:pt x="28143" y="10035"/>
                </a:lnTo>
                <a:lnTo>
                  <a:pt x="28098" y="10038"/>
                </a:lnTo>
                <a:lnTo>
                  <a:pt x="28052" y="10040"/>
                </a:lnTo>
                <a:lnTo>
                  <a:pt x="28006" y="10041"/>
                </a:lnTo>
                <a:lnTo>
                  <a:pt x="27960" y="10040"/>
                </a:lnTo>
                <a:lnTo>
                  <a:pt x="27915" y="10039"/>
                </a:lnTo>
                <a:lnTo>
                  <a:pt x="27870" y="10036"/>
                </a:lnTo>
                <a:lnTo>
                  <a:pt x="27825" y="10033"/>
                </a:lnTo>
                <a:lnTo>
                  <a:pt x="27780" y="10028"/>
                </a:lnTo>
                <a:lnTo>
                  <a:pt x="27735" y="10021"/>
                </a:lnTo>
                <a:lnTo>
                  <a:pt x="27691" y="10014"/>
                </a:lnTo>
                <a:lnTo>
                  <a:pt x="27647" y="10005"/>
                </a:lnTo>
                <a:lnTo>
                  <a:pt x="27602" y="9995"/>
                </a:lnTo>
                <a:lnTo>
                  <a:pt x="27559" y="9984"/>
                </a:lnTo>
                <a:lnTo>
                  <a:pt x="27516" y="9972"/>
                </a:lnTo>
                <a:lnTo>
                  <a:pt x="27473" y="9958"/>
                </a:lnTo>
                <a:lnTo>
                  <a:pt x="27430" y="9943"/>
                </a:lnTo>
                <a:lnTo>
                  <a:pt x="27388" y="9928"/>
                </a:lnTo>
                <a:lnTo>
                  <a:pt x="27346" y="9910"/>
                </a:lnTo>
                <a:lnTo>
                  <a:pt x="27305" y="9891"/>
                </a:lnTo>
                <a:lnTo>
                  <a:pt x="27265" y="9871"/>
                </a:lnTo>
                <a:lnTo>
                  <a:pt x="27224" y="9850"/>
                </a:lnTo>
                <a:lnTo>
                  <a:pt x="27185" y="9828"/>
                </a:lnTo>
                <a:lnTo>
                  <a:pt x="27145" y="9803"/>
                </a:lnTo>
                <a:lnTo>
                  <a:pt x="27107" y="9778"/>
                </a:lnTo>
                <a:lnTo>
                  <a:pt x="27068" y="9751"/>
                </a:lnTo>
                <a:lnTo>
                  <a:pt x="27031" y="9723"/>
                </a:lnTo>
                <a:lnTo>
                  <a:pt x="26994" y="9693"/>
                </a:lnTo>
                <a:lnTo>
                  <a:pt x="26958" y="9662"/>
                </a:lnTo>
                <a:lnTo>
                  <a:pt x="26922" y="9630"/>
                </a:lnTo>
                <a:lnTo>
                  <a:pt x="26888" y="9597"/>
                </a:lnTo>
                <a:lnTo>
                  <a:pt x="26854" y="9559"/>
                </a:lnTo>
                <a:lnTo>
                  <a:pt x="26821" y="9521"/>
                </a:lnTo>
                <a:lnTo>
                  <a:pt x="26790" y="9482"/>
                </a:lnTo>
                <a:lnTo>
                  <a:pt x="26761" y="9443"/>
                </a:lnTo>
                <a:lnTo>
                  <a:pt x="26732" y="9403"/>
                </a:lnTo>
                <a:lnTo>
                  <a:pt x="26705" y="9364"/>
                </a:lnTo>
                <a:lnTo>
                  <a:pt x="26679" y="9323"/>
                </a:lnTo>
                <a:lnTo>
                  <a:pt x="26655" y="9282"/>
                </a:lnTo>
                <a:lnTo>
                  <a:pt x="26631" y="9241"/>
                </a:lnTo>
                <a:lnTo>
                  <a:pt x="26609" y="9199"/>
                </a:lnTo>
                <a:lnTo>
                  <a:pt x="26588" y="9157"/>
                </a:lnTo>
                <a:lnTo>
                  <a:pt x="26568" y="9115"/>
                </a:lnTo>
                <a:lnTo>
                  <a:pt x="26551" y="9073"/>
                </a:lnTo>
                <a:lnTo>
                  <a:pt x="26533" y="9029"/>
                </a:lnTo>
                <a:lnTo>
                  <a:pt x="26517" y="8987"/>
                </a:lnTo>
                <a:lnTo>
                  <a:pt x="26503" y="8943"/>
                </a:lnTo>
                <a:lnTo>
                  <a:pt x="26489" y="8900"/>
                </a:lnTo>
                <a:lnTo>
                  <a:pt x="26477" y="8857"/>
                </a:lnTo>
                <a:lnTo>
                  <a:pt x="26466" y="8812"/>
                </a:lnTo>
                <a:lnTo>
                  <a:pt x="26456" y="8768"/>
                </a:lnTo>
                <a:lnTo>
                  <a:pt x="26448" y="8723"/>
                </a:lnTo>
                <a:lnTo>
                  <a:pt x="26440" y="8680"/>
                </a:lnTo>
                <a:lnTo>
                  <a:pt x="26434" y="8635"/>
                </a:lnTo>
                <a:lnTo>
                  <a:pt x="26429" y="8590"/>
                </a:lnTo>
                <a:lnTo>
                  <a:pt x="26425" y="8546"/>
                </a:lnTo>
                <a:lnTo>
                  <a:pt x="26422" y="8501"/>
                </a:lnTo>
                <a:lnTo>
                  <a:pt x="26421" y="8456"/>
                </a:lnTo>
                <a:lnTo>
                  <a:pt x="26419" y="8412"/>
                </a:lnTo>
                <a:lnTo>
                  <a:pt x="26419" y="8368"/>
                </a:lnTo>
                <a:lnTo>
                  <a:pt x="26422" y="8323"/>
                </a:lnTo>
                <a:lnTo>
                  <a:pt x="26425" y="8278"/>
                </a:lnTo>
                <a:lnTo>
                  <a:pt x="26428" y="8233"/>
                </a:lnTo>
                <a:lnTo>
                  <a:pt x="26433" y="8189"/>
                </a:lnTo>
                <a:lnTo>
                  <a:pt x="26439" y="8145"/>
                </a:lnTo>
                <a:lnTo>
                  <a:pt x="26445" y="8100"/>
                </a:lnTo>
                <a:lnTo>
                  <a:pt x="26454" y="8056"/>
                </a:lnTo>
                <a:lnTo>
                  <a:pt x="26463" y="8013"/>
                </a:lnTo>
                <a:lnTo>
                  <a:pt x="26473" y="7969"/>
                </a:lnTo>
                <a:lnTo>
                  <a:pt x="26484" y="7925"/>
                </a:lnTo>
                <a:lnTo>
                  <a:pt x="26497" y="7882"/>
                </a:lnTo>
                <a:lnTo>
                  <a:pt x="26509" y="7839"/>
                </a:lnTo>
                <a:lnTo>
                  <a:pt x="26524" y="7796"/>
                </a:lnTo>
                <a:lnTo>
                  <a:pt x="26539" y="7754"/>
                </a:lnTo>
                <a:lnTo>
                  <a:pt x="26555" y="7711"/>
                </a:lnTo>
                <a:lnTo>
                  <a:pt x="26571" y="7669"/>
                </a:lnTo>
                <a:lnTo>
                  <a:pt x="26590" y="7628"/>
                </a:lnTo>
                <a:lnTo>
                  <a:pt x="26609" y="7587"/>
                </a:lnTo>
                <a:lnTo>
                  <a:pt x="26629" y="7546"/>
                </a:lnTo>
                <a:lnTo>
                  <a:pt x="26650" y="7506"/>
                </a:lnTo>
                <a:lnTo>
                  <a:pt x="26671" y="7465"/>
                </a:lnTo>
                <a:lnTo>
                  <a:pt x="26694" y="7426"/>
                </a:lnTo>
                <a:lnTo>
                  <a:pt x="26718" y="7387"/>
                </a:lnTo>
                <a:lnTo>
                  <a:pt x="26743" y="7349"/>
                </a:lnTo>
                <a:lnTo>
                  <a:pt x="26768" y="7310"/>
                </a:lnTo>
                <a:lnTo>
                  <a:pt x="26795" y="7273"/>
                </a:lnTo>
                <a:lnTo>
                  <a:pt x="26822" y="7236"/>
                </a:lnTo>
                <a:lnTo>
                  <a:pt x="26850" y="7200"/>
                </a:lnTo>
                <a:lnTo>
                  <a:pt x="26880" y="7163"/>
                </a:lnTo>
                <a:lnTo>
                  <a:pt x="26910" y="7128"/>
                </a:lnTo>
                <a:lnTo>
                  <a:pt x="26940" y="7094"/>
                </a:lnTo>
                <a:lnTo>
                  <a:pt x="26971" y="7060"/>
                </a:lnTo>
                <a:lnTo>
                  <a:pt x="27005" y="7027"/>
                </a:lnTo>
                <a:lnTo>
                  <a:pt x="27038" y="6994"/>
                </a:lnTo>
                <a:lnTo>
                  <a:pt x="27071" y="6962"/>
                </a:lnTo>
                <a:lnTo>
                  <a:pt x="27107" y="6933"/>
                </a:lnTo>
                <a:lnTo>
                  <a:pt x="27141" y="6906"/>
                </a:lnTo>
                <a:lnTo>
                  <a:pt x="27176" y="6880"/>
                </a:lnTo>
                <a:lnTo>
                  <a:pt x="27212" y="6854"/>
                </a:lnTo>
                <a:lnTo>
                  <a:pt x="27248" y="6829"/>
                </a:lnTo>
                <a:lnTo>
                  <a:pt x="27285" y="6805"/>
                </a:lnTo>
                <a:lnTo>
                  <a:pt x="27321" y="6782"/>
                </a:lnTo>
                <a:lnTo>
                  <a:pt x="27357" y="6761"/>
                </a:lnTo>
                <a:lnTo>
                  <a:pt x="27395" y="6740"/>
                </a:lnTo>
                <a:lnTo>
                  <a:pt x="27432" y="6719"/>
                </a:lnTo>
                <a:lnTo>
                  <a:pt x="27470" y="6699"/>
                </a:lnTo>
                <a:lnTo>
                  <a:pt x="27508" y="6681"/>
                </a:lnTo>
                <a:lnTo>
                  <a:pt x="27546" y="6663"/>
                </a:lnTo>
                <a:lnTo>
                  <a:pt x="27584" y="6646"/>
                </a:lnTo>
                <a:lnTo>
                  <a:pt x="27623" y="6630"/>
                </a:lnTo>
                <a:lnTo>
                  <a:pt x="27662" y="6615"/>
                </a:lnTo>
                <a:lnTo>
                  <a:pt x="27701" y="6600"/>
                </a:lnTo>
                <a:lnTo>
                  <a:pt x="27741" y="6587"/>
                </a:lnTo>
                <a:lnTo>
                  <a:pt x="27780" y="6573"/>
                </a:lnTo>
                <a:lnTo>
                  <a:pt x="27820" y="6562"/>
                </a:lnTo>
                <a:lnTo>
                  <a:pt x="27859" y="6550"/>
                </a:lnTo>
                <a:lnTo>
                  <a:pt x="27899" y="6540"/>
                </a:lnTo>
                <a:lnTo>
                  <a:pt x="27939" y="6531"/>
                </a:lnTo>
                <a:lnTo>
                  <a:pt x="27980" y="6521"/>
                </a:lnTo>
                <a:lnTo>
                  <a:pt x="28020" y="6514"/>
                </a:lnTo>
                <a:lnTo>
                  <a:pt x="28060" y="6507"/>
                </a:lnTo>
                <a:lnTo>
                  <a:pt x="28101" y="6499"/>
                </a:lnTo>
                <a:lnTo>
                  <a:pt x="28141" y="6494"/>
                </a:lnTo>
                <a:lnTo>
                  <a:pt x="28182" y="6489"/>
                </a:lnTo>
                <a:lnTo>
                  <a:pt x="28223" y="6485"/>
                </a:lnTo>
                <a:lnTo>
                  <a:pt x="28264" y="6482"/>
                </a:lnTo>
                <a:lnTo>
                  <a:pt x="28305" y="6480"/>
                </a:lnTo>
                <a:lnTo>
                  <a:pt x="28345" y="6478"/>
                </a:lnTo>
                <a:lnTo>
                  <a:pt x="28387" y="6477"/>
                </a:lnTo>
                <a:lnTo>
                  <a:pt x="28428" y="6477"/>
                </a:lnTo>
                <a:lnTo>
                  <a:pt x="28468" y="6477"/>
                </a:lnTo>
                <a:lnTo>
                  <a:pt x="28510" y="6479"/>
                </a:lnTo>
                <a:lnTo>
                  <a:pt x="28550" y="6481"/>
                </a:lnTo>
                <a:lnTo>
                  <a:pt x="28592" y="6483"/>
                </a:lnTo>
                <a:lnTo>
                  <a:pt x="28633" y="6486"/>
                </a:lnTo>
                <a:lnTo>
                  <a:pt x="28673" y="6490"/>
                </a:lnTo>
                <a:lnTo>
                  <a:pt x="28715" y="6495"/>
                </a:lnTo>
                <a:lnTo>
                  <a:pt x="28756" y="6501"/>
                </a:lnTo>
                <a:lnTo>
                  <a:pt x="28796" y="6508"/>
                </a:lnTo>
                <a:lnTo>
                  <a:pt x="28837" y="6514"/>
                </a:lnTo>
                <a:lnTo>
                  <a:pt x="28877" y="6522"/>
                </a:lnTo>
                <a:lnTo>
                  <a:pt x="28918" y="6531"/>
                </a:lnTo>
                <a:lnTo>
                  <a:pt x="28959" y="6540"/>
                </a:lnTo>
                <a:lnTo>
                  <a:pt x="28999" y="6549"/>
                </a:lnTo>
                <a:lnTo>
                  <a:pt x="29040" y="6560"/>
                </a:lnTo>
                <a:lnTo>
                  <a:pt x="29079" y="6571"/>
                </a:lnTo>
                <a:lnTo>
                  <a:pt x="29119" y="6584"/>
                </a:lnTo>
                <a:lnTo>
                  <a:pt x="29159" y="6596"/>
                </a:lnTo>
                <a:lnTo>
                  <a:pt x="29199" y="6610"/>
                </a:lnTo>
                <a:lnTo>
                  <a:pt x="29239" y="6623"/>
                </a:lnTo>
                <a:lnTo>
                  <a:pt x="29277" y="6638"/>
                </a:lnTo>
                <a:lnTo>
                  <a:pt x="29317" y="6653"/>
                </a:lnTo>
                <a:lnTo>
                  <a:pt x="29355" y="6669"/>
                </a:lnTo>
                <a:lnTo>
                  <a:pt x="29395" y="6686"/>
                </a:lnTo>
                <a:lnTo>
                  <a:pt x="29432" y="6703"/>
                </a:lnTo>
                <a:lnTo>
                  <a:pt x="29471" y="6721"/>
                </a:lnTo>
                <a:lnTo>
                  <a:pt x="29509" y="6740"/>
                </a:lnTo>
                <a:lnTo>
                  <a:pt x="29547" y="6759"/>
                </a:lnTo>
                <a:lnTo>
                  <a:pt x="29584" y="6778"/>
                </a:lnTo>
                <a:lnTo>
                  <a:pt x="29619" y="6799"/>
                </a:lnTo>
                <a:lnTo>
                  <a:pt x="29652" y="6819"/>
                </a:lnTo>
                <a:lnTo>
                  <a:pt x="29685" y="6841"/>
                </a:lnTo>
                <a:lnTo>
                  <a:pt x="29717" y="6863"/>
                </a:lnTo>
                <a:lnTo>
                  <a:pt x="29750" y="6884"/>
                </a:lnTo>
                <a:lnTo>
                  <a:pt x="29781" y="6906"/>
                </a:lnTo>
                <a:lnTo>
                  <a:pt x="29812" y="6929"/>
                </a:lnTo>
                <a:lnTo>
                  <a:pt x="29842" y="6953"/>
                </a:lnTo>
                <a:lnTo>
                  <a:pt x="29873" y="6977"/>
                </a:lnTo>
                <a:lnTo>
                  <a:pt x="29902" y="7001"/>
                </a:lnTo>
                <a:lnTo>
                  <a:pt x="29931" y="7025"/>
                </a:lnTo>
                <a:lnTo>
                  <a:pt x="29959" y="7050"/>
                </a:lnTo>
                <a:lnTo>
                  <a:pt x="29987" y="7075"/>
                </a:lnTo>
                <a:lnTo>
                  <a:pt x="30014" y="7101"/>
                </a:lnTo>
                <a:lnTo>
                  <a:pt x="30041" y="7127"/>
                </a:lnTo>
                <a:lnTo>
                  <a:pt x="30067" y="7153"/>
                </a:lnTo>
                <a:lnTo>
                  <a:pt x="30118" y="7207"/>
                </a:lnTo>
                <a:lnTo>
                  <a:pt x="30167" y="7261"/>
                </a:lnTo>
                <a:lnTo>
                  <a:pt x="30213" y="7317"/>
                </a:lnTo>
                <a:lnTo>
                  <a:pt x="30258" y="7376"/>
                </a:lnTo>
                <a:lnTo>
                  <a:pt x="30300" y="7434"/>
                </a:lnTo>
                <a:lnTo>
                  <a:pt x="30341" y="7494"/>
                </a:lnTo>
                <a:lnTo>
                  <a:pt x="30379" y="7555"/>
                </a:lnTo>
                <a:lnTo>
                  <a:pt x="30415" y="7617"/>
                </a:lnTo>
                <a:lnTo>
                  <a:pt x="30449" y="7680"/>
                </a:lnTo>
                <a:lnTo>
                  <a:pt x="30482" y="7744"/>
                </a:lnTo>
                <a:lnTo>
                  <a:pt x="30512" y="7809"/>
                </a:lnTo>
                <a:lnTo>
                  <a:pt x="30540" y="7874"/>
                </a:lnTo>
                <a:lnTo>
                  <a:pt x="30566" y="7941"/>
                </a:lnTo>
                <a:lnTo>
                  <a:pt x="30590" y="8007"/>
                </a:lnTo>
                <a:lnTo>
                  <a:pt x="30612" y="8075"/>
                </a:lnTo>
                <a:lnTo>
                  <a:pt x="30632" y="8144"/>
                </a:lnTo>
                <a:lnTo>
                  <a:pt x="30649" y="8212"/>
                </a:lnTo>
                <a:lnTo>
                  <a:pt x="30665" y="8282"/>
                </a:lnTo>
                <a:lnTo>
                  <a:pt x="30678" y="8352"/>
                </a:lnTo>
                <a:lnTo>
                  <a:pt x="30691" y="8423"/>
                </a:lnTo>
                <a:lnTo>
                  <a:pt x="30700" y="8493"/>
                </a:lnTo>
                <a:lnTo>
                  <a:pt x="30709" y="8565"/>
                </a:lnTo>
                <a:lnTo>
                  <a:pt x="30714" y="8636"/>
                </a:lnTo>
                <a:lnTo>
                  <a:pt x="30718" y="8708"/>
                </a:lnTo>
                <a:lnTo>
                  <a:pt x="30720" y="8780"/>
                </a:lnTo>
                <a:lnTo>
                  <a:pt x="30720" y="8853"/>
                </a:lnTo>
                <a:lnTo>
                  <a:pt x="30718" y="8924"/>
                </a:lnTo>
                <a:lnTo>
                  <a:pt x="30714" y="8996"/>
                </a:lnTo>
                <a:lnTo>
                  <a:pt x="30708" y="9068"/>
                </a:lnTo>
                <a:lnTo>
                  <a:pt x="30700" y="9141"/>
                </a:lnTo>
                <a:lnTo>
                  <a:pt x="30690" y="9213"/>
                </a:lnTo>
                <a:lnTo>
                  <a:pt x="30678" y="9284"/>
                </a:lnTo>
                <a:lnTo>
                  <a:pt x="30665" y="9355"/>
                </a:lnTo>
                <a:lnTo>
                  <a:pt x="30649" y="9427"/>
                </a:lnTo>
                <a:lnTo>
                  <a:pt x="30632" y="9498"/>
                </a:lnTo>
                <a:lnTo>
                  <a:pt x="30612" y="9569"/>
                </a:lnTo>
                <a:lnTo>
                  <a:pt x="30590" y="9638"/>
                </a:lnTo>
                <a:lnTo>
                  <a:pt x="30567" y="9708"/>
                </a:lnTo>
                <a:lnTo>
                  <a:pt x="30542" y="9777"/>
                </a:lnTo>
                <a:lnTo>
                  <a:pt x="30515" y="9845"/>
                </a:lnTo>
                <a:lnTo>
                  <a:pt x="30486" y="9913"/>
                </a:lnTo>
                <a:lnTo>
                  <a:pt x="30456" y="9981"/>
                </a:lnTo>
                <a:lnTo>
                  <a:pt x="30422" y="10047"/>
                </a:lnTo>
                <a:lnTo>
                  <a:pt x="30388" y="10113"/>
                </a:lnTo>
                <a:lnTo>
                  <a:pt x="30351" y="10177"/>
                </a:lnTo>
                <a:lnTo>
                  <a:pt x="30313" y="10242"/>
                </a:lnTo>
                <a:lnTo>
                  <a:pt x="30273" y="10304"/>
                </a:lnTo>
                <a:lnTo>
                  <a:pt x="30231" y="10367"/>
                </a:lnTo>
                <a:lnTo>
                  <a:pt x="30187" y="10428"/>
                </a:lnTo>
                <a:lnTo>
                  <a:pt x="30141" y="10488"/>
                </a:lnTo>
                <a:lnTo>
                  <a:pt x="30094" y="10547"/>
                </a:lnTo>
                <a:lnTo>
                  <a:pt x="30044" y="10604"/>
                </a:lnTo>
                <a:lnTo>
                  <a:pt x="29993" y="10660"/>
                </a:lnTo>
                <a:lnTo>
                  <a:pt x="29940" y="10715"/>
                </a:lnTo>
                <a:lnTo>
                  <a:pt x="29886" y="10770"/>
                </a:lnTo>
                <a:lnTo>
                  <a:pt x="29829" y="10822"/>
                </a:lnTo>
                <a:lnTo>
                  <a:pt x="29775" y="10867"/>
                </a:lnTo>
                <a:lnTo>
                  <a:pt x="29719" y="10911"/>
                </a:lnTo>
                <a:lnTo>
                  <a:pt x="29662" y="10953"/>
                </a:lnTo>
                <a:lnTo>
                  <a:pt x="29605" y="10993"/>
                </a:lnTo>
                <a:lnTo>
                  <a:pt x="29548" y="11032"/>
                </a:lnTo>
                <a:lnTo>
                  <a:pt x="29489" y="11068"/>
                </a:lnTo>
                <a:lnTo>
                  <a:pt x="29431" y="11105"/>
                </a:lnTo>
                <a:lnTo>
                  <a:pt x="29372" y="11138"/>
                </a:lnTo>
                <a:lnTo>
                  <a:pt x="29311" y="11170"/>
                </a:lnTo>
                <a:lnTo>
                  <a:pt x="29251" y="11201"/>
                </a:lnTo>
                <a:lnTo>
                  <a:pt x="29191" y="11231"/>
                </a:lnTo>
                <a:lnTo>
                  <a:pt x="29129" y="11259"/>
                </a:lnTo>
                <a:lnTo>
                  <a:pt x="29068" y="11285"/>
                </a:lnTo>
                <a:lnTo>
                  <a:pt x="29005" y="11310"/>
                </a:lnTo>
                <a:lnTo>
                  <a:pt x="28943" y="11333"/>
                </a:lnTo>
                <a:lnTo>
                  <a:pt x="28880" y="11353"/>
                </a:lnTo>
                <a:lnTo>
                  <a:pt x="28817" y="11374"/>
                </a:lnTo>
                <a:lnTo>
                  <a:pt x="28753" y="11392"/>
                </a:lnTo>
                <a:lnTo>
                  <a:pt x="28689" y="11410"/>
                </a:lnTo>
                <a:lnTo>
                  <a:pt x="28625" y="11424"/>
                </a:lnTo>
                <a:lnTo>
                  <a:pt x="28561" y="11439"/>
                </a:lnTo>
                <a:lnTo>
                  <a:pt x="28496" y="11451"/>
                </a:lnTo>
                <a:lnTo>
                  <a:pt x="28431" y="11462"/>
                </a:lnTo>
                <a:lnTo>
                  <a:pt x="28366" y="11471"/>
                </a:lnTo>
                <a:lnTo>
                  <a:pt x="28301" y="11479"/>
                </a:lnTo>
                <a:lnTo>
                  <a:pt x="28236" y="11486"/>
                </a:lnTo>
                <a:lnTo>
                  <a:pt x="28170" y="11490"/>
                </a:lnTo>
                <a:lnTo>
                  <a:pt x="28105" y="11494"/>
                </a:lnTo>
                <a:lnTo>
                  <a:pt x="28039" y="11496"/>
                </a:lnTo>
                <a:lnTo>
                  <a:pt x="27974" y="11496"/>
                </a:lnTo>
                <a:lnTo>
                  <a:pt x="27908" y="11495"/>
                </a:lnTo>
                <a:lnTo>
                  <a:pt x="27843" y="11493"/>
                </a:lnTo>
                <a:lnTo>
                  <a:pt x="27777" y="11489"/>
                </a:lnTo>
                <a:lnTo>
                  <a:pt x="27711" y="11484"/>
                </a:lnTo>
                <a:lnTo>
                  <a:pt x="27646" y="11476"/>
                </a:lnTo>
                <a:lnTo>
                  <a:pt x="27580" y="11468"/>
                </a:lnTo>
                <a:lnTo>
                  <a:pt x="27516" y="11459"/>
                </a:lnTo>
                <a:lnTo>
                  <a:pt x="27450" y="11447"/>
                </a:lnTo>
                <a:lnTo>
                  <a:pt x="27386" y="11435"/>
                </a:lnTo>
                <a:lnTo>
                  <a:pt x="27320" y="11421"/>
                </a:lnTo>
                <a:lnTo>
                  <a:pt x="27255" y="11405"/>
                </a:lnTo>
                <a:lnTo>
                  <a:pt x="27192" y="11389"/>
                </a:lnTo>
                <a:lnTo>
                  <a:pt x="27127" y="11371"/>
                </a:lnTo>
                <a:lnTo>
                  <a:pt x="27064" y="11351"/>
                </a:lnTo>
                <a:lnTo>
                  <a:pt x="27000" y="11331"/>
                </a:lnTo>
                <a:lnTo>
                  <a:pt x="26937" y="11308"/>
                </a:lnTo>
                <a:lnTo>
                  <a:pt x="26874" y="11284"/>
                </a:lnTo>
                <a:lnTo>
                  <a:pt x="26812" y="11259"/>
                </a:lnTo>
                <a:lnTo>
                  <a:pt x="26751" y="11233"/>
                </a:lnTo>
                <a:lnTo>
                  <a:pt x="26689" y="11205"/>
                </a:lnTo>
                <a:lnTo>
                  <a:pt x="26628" y="11175"/>
                </a:lnTo>
                <a:lnTo>
                  <a:pt x="26567" y="11144"/>
                </a:lnTo>
                <a:lnTo>
                  <a:pt x="26507" y="11113"/>
                </a:lnTo>
                <a:lnTo>
                  <a:pt x="26448" y="11080"/>
                </a:lnTo>
                <a:lnTo>
                  <a:pt x="26388" y="11044"/>
                </a:lnTo>
                <a:lnTo>
                  <a:pt x="26330" y="11009"/>
                </a:lnTo>
                <a:lnTo>
                  <a:pt x="26272" y="10971"/>
                </a:lnTo>
                <a:lnTo>
                  <a:pt x="26214" y="10933"/>
                </a:lnTo>
                <a:lnTo>
                  <a:pt x="26158" y="10892"/>
                </a:lnTo>
                <a:lnTo>
                  <a:pt x="26102" y="10852"/>
                </a:lnTo>
                <a:lnTo>
                  <a:pt x="26047" y="10809"/>
                </a:lnTo>
                <a:lnTo>
                  <a:pt x="25992" y="10765"/>
                </a:lnTo>
                <a:lnTo>
                  <a:pt x="25937" y="10720"/>
                </a:lnTo>
                <a:lnTo>
                  <a:pt x="25884" y="10673"/>
                </a:lnTo>
                <a:lnTo>
                  <a:pt x="25840" y="10644"/>
                </a:lnTo>
                <a:lnTo>
                  <a:pt x="25797" y="10618"/>
                </a:lnTo>
                <a:lnTo>
                  <a:pt x="25756" y="10593"/>
                </a:lnTo>
                <a:lnTo>
                  <a:pt x="25718" y="10571"/>
                </a:lnTo>
                <a:lnTo>
                  <a:pt x="25681" y="10551"/>
                </a:lnTo>
                <a:lnTo>
                  <a:pt x="25646" y="10533"/>
                </a:lnTo>
                <a:lnTo>
                  <a:pt x="25613" y="10518"/>
                </a:lnTo>
                <a:lnTo>
                  <a:pt x="25581" y="10503"/>
                </a:lnTo>
                <a:lnTo>
                  <a:pt x="25550" y="10492"/>
                </a:lnTo>
                <a:lnTo>
                  <a:pt x="25521" y="10480"/>
                </a:lnTo>
                <a:lnTo>
                  <a:pt x="25493" y="10472"/>
                </a:lnTo>
                <a:lnTo>
                  <a:pt x="25466" y="10464"/>
                </a:lnTo>
                <a:lnTo>
                  <a:pt x="25440" y="10457"/>
                </a:lnTo>
                <a:lnTo>
                  <a:pt x="25414" y="10452"/>
                </a:lnTo>
                <a:lnTo>
                  <a:pt x="25389" y="10448"/>
                </a:lnTo>
                <a:lnTo>
                  <a:pt x="25364" y="10445"/>
                </a:lnTo>
                <a:lnTo>
                  <a:pt x="3051" y="10445"/>
                </a:lnTo>
                <a:lnTo>
                  <a:pt x="2972" y="10444"/>
                </a:lnTo>
                <a:lnTo>
                  <a:pt x="2894" y="10442"/>
                </a:lnTo>
                <a:lnTo>
                  <a:pt x="2816" y="10437"/>
                </a:lnTo>
                <a:lnTo>
                  <a:pt x="2739" y="10429"/>
                </a:lnTo>
                <a:lnTo>
                  <a:pt x="2662" y="10421"/>
                </a:lnTo>
                <a:lnTo>
                  <a:pt x="2586" y="10411"/>
                </a:lnTo>
                <a:lnTo>
                  <a:pt x="2511" y="10398"/>
                </a:lnTo>
                <a:lnTo>
                  <a:pt x="2436" y="10383"/>
                </a:lnTo>
                <a:lnTo>
                  <a:pt x="2362" y="10367"/>
                </a:lnTo>
                <a:lnTo>
                  <a:pt x="2288" y="10349"/>
                </a:lnTo>
                <a:lnTo>
                  <a:pt x="2215" y="10329"/>
                </a:lnTo>
                <a:lnTo>
                  <a:pt x="2143" y="10309"/>
                </a:lnTo>
                <a:lnTo>
                  <a:pt x="2073" y="10285"/>
                </a:lnTo>
                <a:lnTo>
                  <a:pt x="2002" y="10261"/>
                </a:lnTo>
                <a:lnTo>
                  <a:pt x="1932" y="10234"/>
                </a:lnTo>
                <a:lnTo>
                  <a:pt x="1863" y="10205"/>
                </a:lnTo>
                <a:lnTo>
                  <a:pt x="1795" y="10176"/>
                </a:lnTo>
                <a:lnTo>
                  <a:pt x="1728" y="10144"/>
                </a:lnTo>
                <a:lnTo>
                  <a:pt x="1661" y="10112"/>
                </a:lnTo>
                <a:lnTo>
                  <a:pt x="1597" y="10077"/>
                </a:lnTo>
                <a:lnTo>
                  <a:pt x="1532" y="10041"/>
                </a:lnTo>
                <a:lnTo>
                  <a:pt x="1469" y="10004"/>
                </a:lnTo>
                <a:lnTo>
                  <a:pt x="1406" y="9965"/>
                </a:lnTo>
                <a:lnTo>
                  <a:pt x="1345" y="9924"/>
                </a:lnTo>
                <a:lnTo>
                  <a:pt x="1285" y="9883"/>
                </a:lnTo>
                <a:lnTo>
                  <a:pt x="1225" y="9839"/>
                </a:lnTo>
                <a:lnTo>
                  <a:pt x="1167" y="9794"/>
                </a:lnTo>
                <a:lnTo>
                  <a:pt x="1110" y="9749"/>
                </a:lnTo>
                <a:lnTo>
                  <a:pt x="1055" y="9702"/>
                </a:lnTo>
                <a:lnTo>
                  <a:pt x="999" y="9653"/>
                </a:lnTo>
                <a:lnTo>
                  <a:pt x="945" y="9603"/>
                </a:lnTo>
                <a:lnTo>
                  <a:pt x="893" y="9552"/>
                </a:lnTo>
                <a:lnTo>
                  <a:pt x="842" y="9500"/>
                </a:lnTo>
                <a:lnTo>
                  <a:pt x="792" y="9446"/>
                </a:lnTo>
                <a:lnTo>
                  <a:pt x="743" y="9392"/>
                </a:lnTo>
                <a:lnTo>
                  <a:pt x="696" y="9335"/>
                </a:lnTo>
                <a:lnTo>
                  <a:pt x="651" y="9278"/>
                </a:lnTo>
                <a:lnTo>
                  <a:pt x="606" y="9220"/>
                </a:lnTo>
                <a:lnTo>
                  <a:pt x="562" y="9161"/>
                </a:lnTo>
                <a:lnTo>
                  <a:pt x="521" y="9100"/>
                </a:lnTo>
                <a:lnTo>
                  <a:pt x="480" y="9039"/>
                </a:lnTo>
                <a:lnTo>
                  <a:pt x="441" y="8976"/>
                </a:lnTo>
                <a:lnTo>
                  <a:pt x="404" y="8913"/>
                </a:lnTo>
                <a:lnTo>
                  <a:pt x="367" y="8849"/>
                </a:lnTo>
                <a:lnTo>
                  <a:pt x="333" y="8784"/>
                </a:lnTo>
                <a:lnTo>
                  <a:pt x="301" y="8717"/>
                </a:lnTo>
                <a:lnTo>
                  <a:pt x="270" y="8651"/>
                </a:lnTo>
                <a:lnTo>
                  <a:pt x="239" y="8582"/>
                </a:lnTo>
                <a:lnTo>
                  <a:pt x="211" y="8513"/>
                </a:lnTo>
                <a:lnTo>
                  <a:pt x="185" y="8444"/>
                </a:lnTo>
                <a:lnTo>
                  <a:pt x="160" y="8373"/>
                </a:lnTo>
                <a:lnTo>
                  <a:pt x="136" y="8302"/>
                </a:lnTo>
                <a:lnTo>
                  <a:pt x="116" y="8230"/>
                </a:lnTo>
                <a:lnTo>
                  <a:pt x="96" y="8157"/>
                </a:lnTo>
                <a:lnTo>
                  <a:pt x="78" y="8083"/>
                </a:lnTo>
                <a:lnTo>
                  <a:pt x="61" y="8010"/>
                </a:lnTo>
                <a:lnTo>
                  <a:pt x="47" y="7935"/>
                </a:lnTo>
                <a:lnTo>
                  <a:pt x="34" y="7860"/>
                </a:lnTo>
                <a:lnTo>
                  <a:pt x="24" y="7784"/>
                </a:lnTo>
                <a:lnTo>
                  <a:pt x="16" y="7707"/>
                </a:lnTo>
                <a:lnTo>
                  <a:pt x="8" y="7630"/>
                </a:lnTo>
                <a:lnTo>
                  <a:pt x="4" y="7552"/>
                </a:lnTo>
                <a:lnTo>
                  <a:pt x="1" y="7474"/>
                </a:lnTo>
                <a:lnTo>
                  <a:pt x="0" y="7394"/>
                </a:lnTo>
                <a:lnTo>
                  <a:pt x="0" y="3050"/>
                </a:lnTo>
                <a:lnTo>
                  <a:pt x="1" y="2971"/>
                </a:lnTo>
                <a:lnTo>
                  <a:pt x="4" y="2893"/>
                </a:lnTo>
                <a:lnTo>
                  <a:pt x="8" y="2815"/>
                </a:lnTo>
                <a:lnTo>
                  <a:pt x="16" y="2738"/>
                </a:lnTo>
                <a:lnTo>
                  <a:pt x="24" y="2661"/>
                </a:lnTo>
                <a:lnTo>
                  <a:pt x="34" y="2585"/>
                </a:lnTo>
                <a:lnTo>
                  <a:pt x="47" y="2510"/>
                </a:lnTo>
                <a:lnTo>
                  <a:pt x="61" y="2435"/>
                </a:lnTo>
                <a:lnTo>
                  <a:pt x="78" y="2361"/>
                </a:lnTo>
                <a:lnTo>
                  <a:pt x="96" y="2288"/>
                </a:lnTo>
                <a:lnTo>
                  <a:pt x="116" y="2215"/>
                </a:lnTo>
                <a:lnTo>
                  <a:pt x="136" y="2143"/>
                </a:lnTo>
                <a:lnTo>
                  <a:pt x="160" y="2072"/>
                </a:lnTo>
                <a:lnTo>
                  <a:pt x="185" y="2001"/>
                </a:lnTo>
                <a:lnTo>
                  <a:pt x="211" y="1932"/>
                </a:lnTo>
                <a:lnTo>
                  <a:pt x="239" y="1863"/>
                </a:lnTo>
                <a:lnTo>
                  <a:pt x="270" y="1795"/>
                </a:lnTo>
                <a:lnTo>
                  <a:pt x="301" y="1728"/>
                </a:lnTo>
                <a:lnTo>
                  <a:pt x="333" y="1661"/>
                </a:lnTo>
                <a:lnTo>
                  <a:pt x="367" y="1596"/>
                </a:lnTo>
                <a:lnTo>
                  <a:pt x="404" y="1532"/>
                </a:lnTo>
                <a:lnTo>
                  <a:pt x="441" y="1468"/>
                </a:lnTo>
                <a:lnTo>
                  <a:pt x="480" y="1406"/>
                </a:lnTo>
                <a:lnTo>
                  <a:pt x="521" y="1345"/>
                </a:lnTo>
                <a:lnTo>
                  <a:pt x="562" y="1284"/>
                </a:lnTo>
                <a:lnTo>
                  <a:pt x="606" y="1225"/>
                </a:lnTo>
                <a:lnTo>
                  <a:pt x="651" y="1167"/>
                </a:lnTo>
                <a:lnTo>
                  <a:pt x="696" y="1109"/>
                </a:lnTo>
                <a:lnTo>
                  <a:pt x="743" y="1054"/>
                </a:lnTo>
                <a:lnTo>
                  <a:pt x="792" y="999"/>
                </a:lnTo>
                <a:lnTo>
                  <a:pt x="842" y="946"/>
                </a:lnTo>
                <a:lnTo>
                  <a:pt x="893" y="893"/>
                </a:lnTo>
                <a:lnTo>
                  <a:pt x="945" y="842"/>
                </a:lnTo>
                <a:lnTo>
                  <a:pt x="999" y="792"/>
                </a:lnTo>
                <a:lnTo>
                  <a:pt x="1055" y="744"/>
                </a:lnTo>
                <a:lnTo>
                  <a:pt x="1110" y="696"/>
                </a:lnTo>
                <a:lnTo>
                  <a:pt x="1167" y="650"/>
                </a:lnTo>
                <a:lnTo>
                  <a:pt x="1225" y="606"/>
                </a:lnTo>
                <a:lnTo>
                  <a:pt x="1285" y="563"/>
                </a:lnTo>
                <a:lnTo>
                  <a:pt x="1345" y="520"/>
                </a:lnTo>
                <a:lnTo>
                  <a:pt x="1406" y="481"/>
                </a:lnTo>
                <a:lnTo>
                  <a:pt x="1469" y="441"/>
                </a:lnTo>
                <a:lnTo>
                  <a:pt x="1532" y="404"/>
                </a:lnTo>
                <a:lnTo>
                  <a:pt x="1597" y="368"/>
                </a:lnTo>
                <a:lnTo>
                  <a:pt x="1661" y="334"/>
                </a:lnTo>
                <a:lnTo>
                  <a:pt x="1728" y="301"/>
                </a:lnTo>
                <a:lnTo>
                  <a:pt x="1795" y="270"/>
                </a:lnTo>
                <a:lnTo>
                  <a:pt x="1863" y="239"/>
                </a:lnTo>
                <a:lnTo>
                  <a:pt x="1932" y="211"/>
                </a:lnTo>
                <a:lnTo>
                  <a:pt x="2002" y="185"/>
                </a:lnTo>
                <a:lnTo>
                  <a:pt x="2073" y="160"/>
                </a:lnTo>
                <a:lnTo>
                  <a:pt x="2143" y="137"/>
                </a:lnTo>
                <a:lnTo>
                  <a:pt x="2215" y="116"/>
                </a:lnTo>
                <a:lnTo>
                  <a:pt x="2288" y="96"/>
                </a:lnTo>
                <a:lnTo>
                  <a:pt x="2362" y="78"/>
                </a:lnTo>
                <a:lnTo>
                  <a:pt x="2436" y="61"/>
                </a:lnTo>
                <a:lnTo>
                  <a:pt x="2511" y="48"/>
                </a:lnTo>
                <a:lnTo>
                  <a:pt x="2586" y="35"/>
                </a:lnTo>
                <a:lnTo>
                  <a:pt x="2662" y="24"/>
                </a:lnTo>
                <a:lnTo>
                  <a:pt x="2739" y="16"/>
                </a:lnTo>
                <a:lnTo>
                  <a:pt x="2816" y="8"/>
                </a:lnTo>
                <a:lnTo>
                  <a:pt x="2894" y="4"/>
                </a:lnTo>
                <a:lnTo>
                  <a:pt x="2972" y="1"/>
                </a:lnTo>
                <a:lnTo>
                  <a:pt x="3051" y="0"/>
                </a:lnTo>
                <a:lnTo>
                  <a:pt x="25929" y="0"/>
                </a:lnTo>
                <a:lnTo>
                  <a:pt x="26007" y="1"/>
                </a:lnTo>
                <a:lnTo>
                  <a:pt x="26086" y="4"/>
                </a:lnTo>
                <a:lnTo>
                  <a:pt x="26163" y="8"/>
                </a:lnTo>
                <a:lnTo>
                  <a:pt x="26240" y="16"/>
                </a:lnTo>
                <a:lnTo>
                  <a:pt x="26317" y="24"/>
                </a:lnTo>
                <a:lnTo>
                  <a:pt x="26393" y="35"/>
                </a:lnTo>
                <a:lnTo>
                  <a:pt x="26469" y="48"/>
                </a:lnTo>
                <a:lnTo>
                  <a:pt x="26543" y="61"/>
                </a:lnTo>
                <a:lnTo>
                  <a:pt x="26618" y="78"/>
                </a:lnTo>
                <a:lnTo>
                  <a:pt x="26691" y="96"/>
                </a:lnTo>
                <a:lnTo>
                  <a:pt x="26764" y="116"/>
                </a:lnTo>
                <a:lnTo>
                  <a:pt x="26836" y="137"/>
                </a:lnTo>
                <a:lnTo>
                  <a:pt x="26908" y="160"/>
                </a:lnTo>
                <a:lnTo>
                  <a:pt x="26977" y="185"/>
                </a:lnTo>
                <a:lnTo>
                  <a:pt x="27047" y="211"/>
                </a:lnTo>
                <a:lnTo>
                  <a:pt x="27117" y="239"/>
                </a:lnTo>
                <a:lnTo>
                  <a:pt x="27185" y="270"/>
                </a:lnTo>
                <a:lnTo>
                  <a:pt x="27251" y="301"/>
                </a:lnTo>
                <a:lnTo>
                  <a:pt x="27318" y="334"/>
                </a:lnTo>
                <a:lnTo>
                  <a:pt x="27383" y="368"/>
                </a:lnTo>
                <a:lnTo>
                  <a:pt x="27448" y="404"/>
                </a:lnTo>
                <a:lnTo>
                  <a:pt x="27510" y="441"/>
                </a:lnTo>
                <a:lnTo>
                  <a:pt x="27573" y="481"/>
                </a:lnTo>
                <a:lnTo>
                  <a:pt x="27634" y="520"/>
                </a:lnTo>
                <a:lnTo>
                  <a:pt x="27695" y="563"/>
                </a:lnTo>
                <a:lnTo>
                  <a:pt x="27754" y="606"/>
                </a:lnTo>
                <a:lnTo>
                  <a:pt x="27812" y="650"/>
                </a:lnTo>
                <a:lnTo>
                  <a:pt x="27870" y="696"/>
                </a:lnTo>
                <a:lnTo>
                  <a:pt x="27926" y="744"/>
                </a:lnTo>
                <a:lnTo>
                  <a:pt x="27980" y="792"/>
                </a:lnTo>
                <a:lnTo>
                  <a:pt x="28034" y="842"/>
                </a:lnTo>
                <a:lnTo>
                  <a:pt x="28086" y="893"/>
                </a:lnTo>
                <a:lnTo>
                  <a:pt x="28137" y="946"/>
                </a:lnTo>
                <a:lnTo>
                  <a:pt x="28187" y="999"/>
                </a:lnTo>
                <a:lnTo>
                  <a:pt x="28236" y="1054"/>
                </a:lnTo>
                <a:lnTo>
                  <a:pt x="28283" y="1109"/>
                </a:lnTo>
                <a:lnTo>
                  <a:pt x="28330" y="1167"/>
                </a:lnTo>
                <a:lnTo>
                  <a:pt x="28373" y="1225"/>
                </a:lnTo>
                <a:lnTo>
                  <a:pt x="28417" y="1284"/>
                </a:lnTo>
                <a:lnTo>
                  <a:pt x="28459" y="1345"/>
                </a:lnTo>
                <a:lnTo>
                  <a:pt x="28499" y="1406"/>
                </a:lnTo>
                <a:lnTo>
                  <a:pt x="28538" y="1468"/>
                </a:lnTo>
                <a:lnTo>
                  <a:pt x="28575" y="1532"/>
                </a:lnTo>
                <a:lnTo>
                  <a:pt x="28612" y="1596"/>
                </a:lnTo>
                <a:lnTo>
                  <a:pt x="28646" y="1661"/>
                </a:lnTo>
                <a:lnTo>
                  <a:pt x="28680" y="1728"/>
                </a:lnTo>
                <a:lnTo>
                  <a:pt x="28711" y="1795"/>
                </a:lnTo>
                <a:lnTo>
                  <a:pt x="28740" y="1863"/>
                </a:lnTo>
                <a:lnTo>
                  <a:pt x="28768" y="1932"/>
                </a:lnTo>
                <a:lnTo>
                  <a:pt x="28795" y="2001"/>
                </a:lnTo>
                <a:lnTo>
                  <a:pt x="28820" y="2072"/>
                </a:lnTo>
                <a:lnTo>
                  <a:pt x="28843" y="2143"/>
                </a:lnTo>
                <a:lnTo>
                  <a:pt x="28865" y="2215"/>
                </a:lnTo>
                <a:lnTo>
                  <a:pt x="28884" y="2288"/>
                </a:lnTo>
                <a:lnTo>
                  <a:pt x="28902" y="2361"/>
                </a:lnTo>
                <a:lnTo>
                  <a:pt x="28918" y="2435"/>
                </a:lnTo>
                <a:lnTo>
                  <a:pt x="28933" y="2510"/>
                </a:lnTo>
                <a:lnTo>
                  <a:pt x="28945" y="2585"/>
                </a:lnTo>
                <a:lnTo>
                  <a:pt x="28955" y="2661"/>
                </a:lnTo>
                <a:lnTo>
                  <a:pt x="28965" y="2738"/>
                </a:lnTo>
                <a:lnTo>
                  <a:pt x="28971" y="2815"/>
                </a:lnTo>
                <a:lnTo>
                  <a:pt x="28976" y="2893"/>
                </a:lnTo>
                <a:lnTo>
                  <a:pt x="28979" y="2971"/>
                </a:lnTo>
                <a:lnTo>
                  <a:pt x="28980" y="3050"/>
                </a:lnTo>
                <a:lnTo>
                  <a:pt x="28980" y="5222"/>
                </a:lnTo>
                <a:lnTo>
                  <a:pt x="28979" y="5273"/>
                </a:lnTo>
                <a:lnTo>
                  <a:pt x="28978" y="5323"/>
                </a:lnTo>
                <a:lnTo>
                  <a:pt x="28974" y="5373"/>
                </a:lnTo>
                <a:lnTo>
                  <a:pt x="28969" y="5422"/>
                </a:lnTo>
                <a:lnTo>
                  <a:pt x="28965" y="5447"/>
                </a:lnTo>
                <a:lnTo>
                  <a:pt x="28961" y="5471"/>
                </a:lnTo>
                <a:lnTo>
                  <a:pt x="28955" y="5495"/>
                </a:lnTo>
                <a:lnTo>
                  <a:pt x="28950" y="5518"/>
                </a:lnTo>
                <a:lnTo>
                  <a:pt x="28943" y="5542"/>
                </a:lnTo>
                <a:lnTo>
                  <a:pt x="28936" y="5565"/>
                </a:lnTo>
                <a:lnTo>
                  <a:pt x="28927" y="5588"/>
                </a:lnTo>
                <a:lnTo>
                  <a:pt x="28918" y="5610"/>
                </a:lnTo>
                <a:lnTo>
                  <a:pt x="28825" y="5605"/>
                </a:lnTo>
                <a:lnTo>
                  <a:pt x="28733" y="5603"/>
                </a:lnTo>
                <a:lnTo>
                  <a:pt x="28640" y="5603"/>
                </a:lnTo>
                <a:lnTo>
                  <a:pt x="28548" y="5605"/>
                </a:lnTo>
                <a:lnTo>
                  <a:pt x="28456" y="5610"/>
                </a:lnTo>
                <a:lnTo>
                  <a:pt x="28364" y="5617"/>
                </a:lnTo>
                <a:lnTo>
                  <a:pt x="28274" y="5625"/>
                </a:lnTo>
                <a:lnTo>
                  <a:pt x="28183" y="5637"/>
                </a:lnTo>
                <a:lnTo>
                  <a:pt x="28092" y="5649"/>
                </a:lnTo>
                <a:lnTo>
                  <a:pt x="28003" y="5665"/>
                </a:lnTo>
                <a:lnTo>
                  <a:pt x="27913" y="5682"/>
                </a:lnTo>
                <a:lnTo>
                  <a:pt x="27825" y="5702"/>
                </a:lnTo>
                <a:lnTo>
                  <a:pt x="27737" y="5725"/>
                </a:lnTo>
                <a:lnTo>
                  <a:pt x="27650" y="5749"/>
                </a:lnTo>
                <a:lnTo>
                  <a:pt x="27564" y="5776"/>
                </a:lnTo>
                <a:lnTo>
                  <a:pt x="27478" y="5805"/>
                </a:lnTo>
                <a:lnTo>
                  <a:pt x="27437" y="5821"/>
                </a:lnTo>
                <a:lnTo>
                  <a:pt x="27394" y="5836"/>
                </a:lnTo>
                <a:lnTo>
                  <a:pt x="27352" y="5853"/>
                </a:lnTo>
                <a:lnTo>
                  <a:pt x="27311" y="5870"/>
                </a:lnTo>
                <a:lnTo>
                  <a:pt x="27269" y="5887"/>
                </a:lnTo>
                <a:lnTo>
                  <a:pt x="27228" y="5906"/>
                </a:lnTo>
                <a:lnTo>
                  <a:pt x="27187" y="5925"/>
                </a:lnTo>
                <a:lnTo>
                  <a:pt x="27147" y="5945"/>
                </a:lnTo>
                <a:lnTo>
                  <a:pt x="27107" y="5964"/>
                </a:lnTo>
                <a:lnTo>
                  <a:pt x="27066" y="5985"/>
                </a:lnTo>
                <a:lnTo>
                  <a:pt x="27026" y="6007"/>
                </a:lnTo>
                <a:lnTo>
                  <a:pt x="26988" y="6029"/>
                </a:lnTo>
                <a:lnTo>
                  <a:pt x="26948" y="6051"/>
                </a:lnTo>
                <a:lnTo>
                  <a:pt x="26910" y="6075"/>
                </a:lnTo>
                <a:lnTo>
                  <a:pt x="26871" y="6098"/>
                </a:lnTo>
                <a:lnTo>
                  <a:pt x="26833" y="6123"/>
                </a:lnTo>
                <a:lnTo>
                  <a:pt x="26795" y="6148"/>
                </a:lnTo>
                <a:lnTo>
                  <a:pt x="26758" y="6173"/>
                </a:lnTo>
                <a:lnTo>
                  <a:pt x="26721" y="6199"/>
                </a:lnTo>
                <a:lnTo>
                  <a:pt x="26684" y="6226"/>
                </a:lnTo>
                <a:lnTo>
                  <a:pt x="26648" y="6253"/>
                </a:lnTo>
                <a:lnTo>
                  <a:pt x="26612" y="6281"/>
                </a:lnTo>
                <a:lnTo>
                  <a:pt x="26577" y="6309"/>
                </a:lnTo>
                <a:lnTo>
                  <a:pt x="26541" y="6338"/>
                </a:lnTo>
                <a:lnTo>
                  <a:pt x="26507" y="6368"/>
                </a:lnTo>
                <a:lnTo>
                  <a:pt x="26473" y="6398"/>
                </a:lnTo>
                <a:lnTo>
                  <a:pt x="26438" y="6430"/>
                </a:lnTo>
                <a:lnTo>
                  <a:pt x="26405" y="6462"/>
                </a:lnTo>
                <a:lnTo>
                  <a:pt x="26372" y="6494"/>
                </a:lnTo>
                <a:lnTo>
                  <a:pt x="26339" y="6526"/>
                </a:lnTo>
                <a:lnTo>
                  <a:pt x="26307" y="6560"/>
                </a:lnTo>
                <a:lnTo>
                  <a:pt x="26275" y="6594"/>
                </a:lnTo>
                <a:lnTo>
                  <a:pt x="26232" y="6643"/>
                </a:lnTo>
                <a:lnTo>
                  <a:pt x="26191" y="6694"/>
                </a:lnTo>
                <a:lnTo>
                  <a:pt x="26152" y="6744"/>
                </a:lnTo>
                <a:lnTo>
                  <a:pt x="26113" y="6796"/>
                </a:lnTo>
                <a:lnTo>
                  <a:pt x="26076" y="6848"/>
                </a:lnTo>
                <a:lnTo>
                  <a:pt x="26041" y="6901"/>
                </a:lnTo>
                <a:lnTo>
                  <a:pt x="26006" y="6954"/>
                </a:lnTo>
                <a:lnTo>
                  <a:pt x="25973" y="7008"/>
                </a:lnTo>
                <a:lnTo>
                  <a:pt x="25942" y="7063"/>
                </a:lnTo>
                <a:lnTo>
                  <a:pt x="25911" y="7119"/>
                </a:lnTo>
                <a:lnTo>
                  <a:pt x="25882" y="7174"/>
                </a:lnTo>
                <a:lnTo>
                  <a:pt x="25855" y="7231"/>
                </a:lnTo>
                <a:lnTo>
                  <a:pt x="25829" y="7287"/>
                </a:lnTo>
                <a:lnTo>
                  <a:pt x="25804" y="7344"/>
                </a:lnTo>
                <a:lnTo>
                  <a:pt x="25780" y="7403"/>
                </a:lnTo>
                <a:lnTo>
                  <a:pt x="25758" y="7461"/>
                </a:lnTo>
                <a:lnTo>
                  <a:pt x="25738" y="7519"/>
                </a:lnTo>
                <a:lnTo>
                  <a:pt x="25719" y="7578"/>
                </a:lnTo>
                <a:lnTo>
                  <a:pt x="25701" y="7637"/>
                </a:lnTo>
                <a:lnTo>
                  <a:pt x="25684" y="7697"/>
                </a:lnTo>
                <a:lnTo>
                  <a:pt x="25669" y="7757"/>
                </a:lnTo>
                <a:lnTo>
                  <a:pt x="25655" y="7817"/>
                </a:lnTo>
                <a:lnTo>
                  <a:pt x="25643" y="7877"/>
                </a:lnTo>
                <a:lnTo>
                  <a:pt x="25631" y="7938"/>
                </a:lnTo>
                <a:lnTo>
                  <a:pt x="25622" y="7998"/>
                </a:lnTo>
                <a:lnTo>
                  <a:pt x="25614" y="8058"/>
                </a:lnTo>
                <a:lnTo>
                  <a:pt x="25606" y="8120"/>
                </a:lnTo>
                <a:lnTo>
                  <a:pt x="25601" y="8180"/>
                </a:lnTo>
                <a:lnTo>
                  <a:pt x="25597" y="8242"/>
                </a:lnTo>
                <a:lnTo>
                  <a:pt x="25595" y="8303"/>
                </a:lnTo>
                <a:lnTo>
                  <a:pt x="25593" y="8363"/>
                </a:lnTo>
                <a:lnTo>
                  <a:pt x="25593" y="8425"/>
                </a:lnTo>
                <a:lnTo>
                  <a:pt x="25595" y="8486"/>
                </a:lnTo>
                <a:lnTo>
                  <a:pt x="25597" y="8547"/>
                </a:lnTo>
                <a:lnTo>
                  <a:pt x="25601" y="8608"/>
                </a:lnTo>
                <a:lnTo>
                  <a:pt x="25607" y="8668"/>
                </a:lnTo>
                <a:lnTo>
                  <a:pt x="25614" y="8729"/>
                </a:lnTo>
                <a:lnTo>
                  <a:pt x="25622" y="8789"/>
                </a:lnTo>
                <a:lnTo>
                  <a:pt x="25632" y="8849"/>
                </a:lnTo>
                <a:lnTo>
                  <a:pt x="25644" y="8910"/>
                </a:lnTo>
                <a:lnTo>
                  <a:pt x="25656" y="8969"/>
                </a:lnTo>
                <a:lnTo>
                  <a:pt x="25670" y="9028"/>
                </a:lnTo>
                <a:lnTo>
                  <a:pt x="25686" y="9088"/>
                </a:lnTo>
                <a:lnTo>
                  <a:pt x="25702" y="9146"/>
                </a:lnTo>
                <a:lnTo>
                  <a:pt x="25721" y="9204"/>
                </a:lnTo>
                <a:lnTo>
                  <a:pt x="25740" y="9263"/>
                </a:lnTo>
                <a:lnTo>
                  <a:pt x="25762" y="9320"/>
                </a:lnTo>
                <a:lnTo>
                  <a:pt x="25783" y="9377"/>
                </a:lnTo>
                <a:lnTo>
                  <a:pt x="25807" y="9434"/>
                </a:lnTo>
                <a:lnTo>
                  <a:pt x="25832" y="9490"/>
                </a:lnTo>
                <a:lnTo>
                  <a:pt x="25859" y="9546"/>
                </a:lnTo>
                <a:lnTo>
                  <a:pt x="25888" y="9601"/>
                </a:lnTo>
                <a:lnTo>
                  <a:pt x="25917" y="9655"/>
                </a:lnTo>
                <a:lnTo>
                  <a:pt x="25948" y="9709"/>
                </a:lnTo>
                <a:lnTo>
                  <a:pt x="25980" y="9762"/>
                </a:lnTo>
                <a:lnTo>
                  <a:pt x="26015" y="9815"/>
                </a:lnTo>
                <a:lnTo>
                  <a:pt x="26050" y="9867"/>
                </a:lnTo>
                <a:lnTo>
                  <a:pt x="26086" y="9918"/>
                </a:lnTo>
                <a:lnTo>
                  <a:pt x="26124" y="9969"/>
                </a:lnTo>
                <a:lnTo>
                  <a:pt x="26163" y="10018"/>
                </a:lnTo>
                <a:lnTo>
                  <a:pt x="26205" y="10067"/>
                </a:lnTo>
                <a:lnTo>
                  <a:pt x="26247" y="10116"/>
                </a:lnTo>
                <a:lnTo>
                  <a:pt x="26290" y="10163"/>
                </a:lnTo>
                <a:lnTo>
                  <a:pt x="26336" y="10210"/>
                </a:lnTo>
                <a:lnTo>
                  <a:pt x="26383" y="10254"/>
                </a:lnTo>
                <a:lnTo>
                  <a:pt x="26430" y="10298"/>
                </a:lnTo>
                <a:lnTo>
                  <a:pt x="26479" y="10340"/>
                </a:lnTo>
                <a:lnTo>
                  <a:pt x="26528" y="10380"/>
                </a:lnTo>
                <a:lnTo>
                  <a:pt x="26579" y="10419"/>
                </a:lnTo>
                <a:lnTo>
                  <a:pt x="26630" y="10456"/>
                </a:lnTo>
                <a:lnTo>
                  <a:pt x="26682" y="10492"/>
                </a:lnTo>
                <a:lnTo>
                  <a:pt x="26735" y="10525"/>
                </a:lnTo>
                <a:lnTo>
                  <a:pt x="26788" y="10557"/>
                </a:lnTo>
                <a:lnTo>
                  <a:pt x="26843" y="10588"/>
                </a:lnTo>
                <a:lnTo>
                  <a:pt x="26897" y="10618"/>
                </a:lnTo>
                <a:lnTo>
                  <a:pt x="26954" y="10645"/>
                </a:lnTo>
                <a:lnTo>
                  <a:pt x="27010" y="10671"/>
                </a:lnTo>
                <a:lnTo>
                  <a:pt x="27067" y="10695"/>
                </a:lnTo>
                <a:lnTo>
                  <a:pt x="27124" y="10718"/>
                </a:lnTo>
                <a:lnTo>
                  <a:pt x="27182" y="10738"/>
                </a:lnTo>
                <a:lnTo>
                  <a:pt x="27240" y="10758"/>
                </a:lnTo>
                <a:lnTo>
                  <a:pt x="27298" y="10776"/>
                </a:lnTo>
                <a:lnTo>
                  <a:pt x="27357" y="10792"/>
                </a:lnTo>
                <a:lnTo>
                  <a:pt x="27417" y="10807"/>
                </a:lnTo>
                <a:lnTo>
                  <a:pt x="27476" y="10821"/>
                </a:lnTo>
                <a:lnTo>
                  <a:pt x="27535" y="10832"/>
                </a:lnTo>
                <a:lnTo>
                  <a:pt x="27596" y="10841"/>
                </a:lnTo>
                <a:lnTo>
                  <a:pt x="27655" y="10850"/>
                </a:lnTo>
                <a:lnTo>
                  <a:pt x="27716" y="10857"/>
                </a:lnTo>
                <a:lnTo>
                  <a:pt x="27776" y="10862"/>
                </a:lnTo>
                <a:lnTo>
                  <a:pt x="27836" y="10865"/>
                </a:lnTo>
                <a:lnTo>
                  <a:pt x="27897" y="10867"/>
                </a:lnTo>
                <a:lnTo>
                  <a:pt x="27956" y="10868"/>
                </a:lnTo>
                <a:lnTo>
                  <a:pt x="28016" y="10867"/>
                </a:lnTo>
                <a:lnTo>
                  <a:pt x="28077" y="10864"/>
                </a:lnTo>
                <a:lnTo>
                  <a:pt x="28136" y="10860"/>
                </a:lnTo>
                <a:lnTo>
                  <a:pt x="28195" y="10854"/>
                </a:lnTo>
                <a:lnTo>
                  <a:pt x="28255" y="10847"/>
                </a:lnTo>
                <a:lnTo>
                  <a:pt x="28314" y="10838"/>
                </a:lnTo>
                <a:lnTo>
                  <a:pt x="28372" y="10828"/>
                </a:lnTo>
                <a:lnTo>
                  <a:pt x="28431" y="10815"/>
                </a:lnTo>
                <a:lnTo>
                  <a:pt x="28488" y="10802"/>
                </a:lnTo>
                <a:lnTo>
                  <a:pt x="28545" y="10786"/>
                </a:lnTo>
                <a:lnTo>
                  <a:pt x="28603" y="10770"/>
                </a:lnTo>
                <a:lnTo>
                  <a:pt x="28659" y="10752"/>
                </a:lnTo>
                <a:lnTo>
                  <a:pt x="28714" y="10732"/>
                </a:lnTo>
                <a:lnTo>
                  <a:pt x="28769" y="10710"/>
                </a:lnTo>
                <a:lnTo>
                  <a:pt x="28823" y="10687"/>
                </a:lnTo>
                <a:lnTo>
                  <a:pt x="28877" y="10662"/>
                </a:lnTo>
                <a:lnTo>
                  <a:pt x="28930" y="10636"/>
                </a:lnTo>
                <a:lnTo>
                  <a:pt x="28983" y="10609"/>
                </a:lnTo>
                <a:lnTo>
                  <a:pt x="29034" y="10580"/>
                </a:lnTo>
                <a:lnTo>
                  <a:pt x="29083" y="10549"/>
                </a:lnTo>
                <a:lnTo>
                  <a:pt x="29133" y="10517"/>
                </a:lnTo>
                <a:lnTo>
                  <a:pt x="29181" y="10482"/>
                </a:lnTo>
                <a:lnTo>
                  <a:pt x="29229" y="10447"/>
                </a:lnTo>
                <a:lnTo>
                  <a:pt x="29276" y="10411"/>
                </a:lnTo>
                <a:lnTo>
                  <a:pt x="29321" y="10372"/>
                </a:lnTo>
                <a:lnTo>
                  <a:pt x="29366" y="10332"/>
                </a:lnTo>
                <a:lnTo>
                  <a:pt x="29408" y="10291"/>
                </a:lnTo>
                <a:lnTo>
                  <a:pt x="29450" y="10247"/>
                </a:lnTo>
                <a:lnTo>
                  <a:pt x="29491" y="10202"/>
                </a:lnTo>
                <a:lnTo>
                  <a:pt x="29530" y="10157"/>
                </a:lnTo>
                <a:lnTo>
                  <a:pt x="29569" y="10109"/>
                </a:lnTo>
                <a:lnTo>
                  <a:pt x="29605" y="10060"/>
                </a:lnTo>
                <a:lnTo>
                  <a:pt x="29640" y="10009"/>
                </a:lnTo>
                <a:lnTo>
                  <a:pt x="29674" y="9957"/>
                </a:lnTo>
                <a:lnTo>
                  <a:pt x="29707" y="9903"/>
                </a:lnTo>
                <a:lnTo>
                  <a:pt x="29727" y="9868"/>
                </a:lnTo>
                <a:lnTo>
                  <a:pt x="29746" y="9833"/>
                </a:lnTo>
                <a:lnTo>
                  <a:pt x="29764" y="9798"/>
                </a:lnTo>
                <a:lnTo>
                  <a:pt x="29783" y="9761"/>
                </a:lnTo>
                <a:lnTo>
                  <a:pt x="29800" y="9726"/>
                </a:lnTo>
                <a:lnTo>
                  <a:pt x="29817" y="9688"/>
                </a:lnTo>
                <a:lnTo>
                  <a:pt x="29833" y="9652"/>
                </a:lnTo>
                <a:lnTo>
                  <a:pt x="29850" y="9614"/>
                </a:lnTo>
                <a:lnTo>
                  <a:pt x="29864" y="9577"/>
                </a:lnTo>
                <a:lnTo>
                  <a:pt x="29879" y="9538"/>
                </a:lnTo>
                <a:lnTo>
                  <a:pt x="29893" y="9501"/>
                </a:lnTo>
                <a:lnTo>
                  <a:pt x="29906" y="9462"/>
                </a:lnTo>
                <a:lnTo>
                  <a:pt x="29918" y="9424"/>
                </a:lnTo>
                <a:lnTo>
                  <a:pt x="29931" y="9384"/>
                </a:lnTo>
                <a:lnTo>
                  <a:pt x="29942" y="9346"/>
                </a:lnTo>
                <a:lnTo>
                  <a:pt x="29953" y="9306"/>
                </a:lnTo>
                <a:lnTo>
                  <a:pt x="29962" y="9267"/>
                </a:lnTo>
                <a:lnTo>
                  <a:pt x="29971" y="9227"/>
                </a:lnTo>
                <a:lnTo>
                  <a:pt x="29980" y="9188"/>
                </a:lnTo>
                <a:lnTo>
                  <a:pt x="29988" y="9147"/>
                </a:lnTo>
                <a:lnTo>
                  <a:pt x="29994" y="9108"/>
                </a:lnTo>
                <a:lnTo>
                  <a:pt x="30001" y="9068"/>
                </a:lnTo>
                <a:lnTo>
                  <a:pt x="30006" y="9027"/>
                </a:lnTo>
                <a:lnTo>
                  <a:pt x="30011" y="8988"/>
                </a:lnTo>
                <a:lnTo>
                  <a:pt x="30015" y="8947"/>
                </a:lnTo>
                <a:lnTo>
                  <a:pt x="30018" y="8908"/>
                </a:lnTo>
                <a:lnTo>
                  <a:pt x="30020" y="8867"/>
                </a:lnTo>
                <a:lnTo>
                  <a:pt x="30021" y="8827"/>
                </a:lnTo>
                <a:lnTo>
                  <a:pt x="30023" y="8787"/>
                </a:lnTo>
                <a:lnTo>
                  <a:pt x="30023" y="8747"/>
                </a:lnTo>
                <a:lnTo>
                  <a:pt x="30021" y="8707"/>
                </a:lnTo>
                <a:lnTo>
                  <a:pt x="30019" y="8667"/>
                </a:lnTo>
                <a:lnTo>
                  <a:pt x="30017" y="8628"/>
                </a:lnTo>
                <a:lnTo>
                  <a:pt x="30013" y="8588"/>
                </a:lnTo>
                <a:lnTo>
                  <a:pt x="30009" y="8549"/>
                </a:lnTo>
                <a:lnTo>
                  <a:pt x="30004" y="8509"/>
                </a:lnTo>
                <a:lnTo>
                  <a:pt x="29998" y="8471"/>
                </a:lnTo>
                <a:lnTo>
                  <a:pt x="29990" y="8432"/>
                </a:lnTo>
                <a:lnTo>
                  <a:pt x="29982" y="8394"/>
                </a:lnTo>
                <a:lnTo>
                  <a:pt x="29974" y="8355"/>
                </a:lnTo>
                <a:lnTo>
                  <a:pt x="29963" y="8317"/>
                </a:lnTo>
                <a:lnTo>
                  <a:pt x="29953" y="8279"/>
                </a:lnTo>
                <a:lnTo>
                  <a:pt x="29941" y="8242"/>
                </a:lnTo>
                <a:lnTo>
                  <a:pt x="29928" y="8204"/>
                </a:lnTo>
                <a:lnTo>
                  <a:pt x="29914" y="8168"/>
                </a:lnTo>
                <a:lnTo>
                  <a:pt x="29900" y="8130"/>
                </a:lnTo>
                <a:lnTo>
                  <a:pt x="29884" y="8095"/>
                </a:lnTo>
                <a:lnTo>
                  <a:pt x="29867" y="8058"/>
                </a:lnTo>
                <a:lnTo>
                  <a:pt x="29850" y="8023"/>
                </a:lnTo>
                <a:lnTo>
                  <a:pt x="29831" y="7989"/>
                </a:lnTo>
                <a:lnTo>
                  <a:pt x="29811" y="7954"/>
                </a:lnTo>
                <a:lnTo>
                  <a:pt x="29790" y="7920"/>
                </a:lnTo>
                <a:lnTo>
                  <a:pt x="29767" y="7887"/>
                </a:lnTo>
                <a:lnTo>
                  <a:pt x="29745" y="7853"/>
                </a:lnTo>
                <a:lnTo>
                  <a:pt x="29721" y="7821"/>
                </a:lnTo>
                <a:lnTo>
                  <a:pt x="29696" y="7789"/>
                </a:lnTo>
                <a:lnTo>
                  <a:pt x="29670" y="7758"/>
                </a:lnTo>
                <a:lnTo>
                  <a:pt x="29643" y="7726"/>
                </a:lnTo>
                <a:lnTo>
                  <a:pt x="29613" y="7696"/>
                </a:lnTo>
                <a:lnTo>
                  <a:pt x="29584" y="7666"/>
                </a:lnTo>
                <a:lnTo>
                  <a:pt x="29553" y="7637"/>
                </a:lnTo>
                <a:lnTo>
                  <a:pt x="29522" y="7609"/>
                </a:lnTo>
                <a:lnTo>
                  <a:pt x="29488" y="7581"/>
                </a:lnTo>
                <a:lnTo>
                  <a:pt x="29454" y="7554"/>
                </a:lnTo>
                <a:lnTo>
                  <a:pt x="29417" y="7517"/>
                </a:lnTo>
                <a:lnTo>
                  <a:pt x="29384" y="7487"/>
                </a:lnTo>
                <a:lnTo>
                  <a:pt x="29355" y="7461"/>
                </a:lnTo>
                <a:lnTo>
                  <a:pt x="29331" y="7439"/>
                </a:lnTo>
                <a:lnTo>
                  <a:pt x="29297" y="7412"/>
                </a:lnTo>
                <a:lnTo>
                  <a:pt x="29285" y="7403"/>
                </a:lnTo>
                <a:close/>
              </a:path>
            </a:pathLst>
          </a:custGeom>
          <a:solidFill>
            <a:srgbClr val="47BAB8"/>
          </a:solidFill>
          <a:ln w="38100">
            <a:solidFill>
              <a:schemeClr val="bg1"/>
            </a:solidFill>
          </a:ln>
          <a:effectLst>
            <a:outerShdw blurRad="57150" dist="19050" dir="5400000" algn="ctr" rotWithShape="0">
              <a:srgbClr val="000000">
                <a:alpha val="63000"/>
              </a:srgbClr>
            </a:outerShdw>
          </a:effectLst>
        </p:spPr>
        <p:txBody>
          <a:bodyPr rIns="378000" anchor="ctr">
            <a:normAutofit/>
          </a:bodyP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en-US" altLang="zh-CN" sz="3000" b="0" i="0" u="none" strike="noStrike" kern="0" cap="none" spc="0" normalizeH="0" baseline="0" noProof="0">
                <a:ln>
                  <a:noFill/>
                </a:ln>
                <a:solidFill>
                  <a:srgbClr val="FFFFFF"/>
                </a:solidFill>
                <a:effectLst/>
                <a:uLnTx/>
                <a:uFillTx/>
                <a:latin typeface="#9Slide03 AllRoundGothic" panose="020B0703020202020104" pitchFamily="34" charset="0"/>
                <a:ea typeface="微软雅黑"/>
                <a:cs typeface="+mn-ea"/>
                <a:sym typeface="+mn-lt"/>
              </a:rPr>
              <a:t>Câu 25</a:t>
            </a:r>
            <a:endParaRPr kumimoji="0" lang="zh-CN" altLang="en-US" sz="3000" b="0" i="0" u="none" strike="noStrike" kern="0" cap="none" spc="0" normalizeH="0" baseline="0" noProof="0" dirty="0">
              <a:ln>
                <a:noFill/>
              </a:ln>
              <a:solidFill>
                <a:srgbClr val="FFFFFF"/>
              </a:solidFill>
              <a:effectLst/>
              <a:uLnTx/>
              <a:uFillTx/>
              <a:latin typeface="#9Slide03 AllRoundGothic" panose="020B0703020202020104" pitchFamily="34" charset="0"/>
              <a:ea typeface="微软雅黑"/>
              <a:cs typeface="+mn-ea"/>
              <a:sym typeface="+mn-lt"/>
            </a:endParaRPr>
          </a:p>
        </p:txBody>
      </p:sp>
      <p:sp>
        <p:nvSpPr>
          <p:cNvPr id="12" name="MH_Text_1" descr="n23 Fb Tran Manh Tung">
            <a:extLst>
              <a:ext uri="{FF2B5EF4-FFF2-40B4-BE49-F238E27FC236}">
                <a16:creationId xmlns:a16="http://schemas.microsoft.com/office/drawing/2014/main" id="{CED61294-3669-2692-0492-A71E56B9084C}"/>
              </a:ext>
            </a:extLst>
          </p:cNvPr>
          <p:cNvSpPr txBox="1">
            <a:spLocks noChangeArrowheads="1"/>
          </p:cNvSpPr>
          <p:nvPr>
            <p:custDataLst>
              <p:tags r:id="rId3"/>
            </p:custDataLst>
          </p:nvPr>
        </p:nvSpPr>
        <p:spPr bwMode="auto">
          <a:xfrm>
            <a:off x="3474720" y="2247900"/>
            <a:ext cx="13975080" cy="8421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marL="0" marR="0" lvl="0" indent="0" algn="just" defTabSz="1828755"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itchFamily="34" charset="0"/>
                <a:ea typeface="宋体" pitchFamily="2" charset="-122"/>
                <a:cs typeface="+mn-cs"/>
              </a:rPr>
              <a:t>Các thiết bị điện tử có vai trò gì trong cuộc cách mạng công nghiêp 4.0? (các ứng dụng của các thiết bị điện tử trong các ngành nghề)</a:t>
            </a:r>
            <a:endParaRPr kumimoji="0" lang="zh-CN" altLang="en-US" sz="2800" b="0" i="0" u="none" strike="noStrike" kern="0" cap="none" spc="0" normalizeH="0" baseline="0" noProof="0" dirty="0">
              <a:ln>
                <a:noFill/>
              </a:ln>
              <a:solidFill>
                <a:prstClr val="black">
                  <a:lumMod val="75000"/>
                  <a:lumOff val="25000"/>
                </a:prstClr>
              </a:solidFill>
              <a:effectLst/>
              <a:uLnTx/>
              <a:uFillTx/>
              <a:latin typeface="Calibri" pitchFamily="34" charset="0"/>
              <a:ea typeface="微软雅黑"/>
              <a:cs typeface="Calibri" panose="020F0502020204030204" pitchFamily="34" charset="0"/>
              <a:sym typeface="+mn-lt"/>
            </a:endParaRPr>
          </a:p>
        </p:txBody>
      </p:sp>
      <p:sp>
        <p:nvSpPr>
          <p:cNvPr id="2" name="MH_Other_3" descr="n23 Fb Tran Manh Tung">
            <a:extLst>
              <a:ext uri="{FF2B5EF4-FFF2-40B4-BE49-F238E27FC236}">
                <a16:creationId xmlns:a16="http://schemas.microsoft.com/office/drawing/2014/main" id="{0115ED11-7819-2823-6D9B-D545440F49A3}"/>
              </a:ext>
            </a:extLst>
          </p:cNvPr>
          <p:cNvSpPr>
            <a:spLocks noChangeArrowheads="1"/>
          </p:cNvSpPr>
          <p:nvPr>
            <p:custDataLst>
              <p:tags r:id="rId4"/>
            </p:custDataLst>
          </p:nvPr>
        </p:nvSpPr>
        <p:spPr bwMode="auto">
          <a:xfrm rot="1805303" flipH="1">
            <a:off x="1419035" y="687824"/>
            <a:ext cx="1172424" cy="1010529"/>
          </a:xfrm>
          <a:prstGeom prst="triangle">
            <a:avLst>
              <a:gd name="adj" fmla="val 50000"/>
            </a:avLst>
          </a:prstGeom>
          <a:solidFill>
            <a:srgbClr val="EC7070">
              <a:lumMod val="40000"/>
              <a:lumOff val="60000"/>
            </a:srgbClr>
          </a:solidFill>
          <a:ln>
            <a:noFill/>
          </a:ln>
        </p:spPr>
        <p:txBody>
          <a:bodyPr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marL="0" marR="0" lvl="0" indent="0" algn="just" defTabSz="1371600" rtl="0" eaLnBrk="1" fontAlgn="auto" latinLnBrk="0" hangingPunct="1">
              <a:lnSpc>
                <a:spcPct val="130000"/>
              </a:lnSpc>
              <a:spcBef>
                <a:spcPts val="0"/>
              </a:spcBef>
              <a:spcAft>
                <a:spcPts val="0"/>
              </a:spcAft>
              <a:buClrTx/>
              <a:buSzTx/>
              <a:buFontTx/>
              <a:buNone/>
              <a:tabLst/>
              <a:defRPr/>
            </a:pPr>
            <a:endParaRPr kumimoji="0" lang="zh-CN" altLang="en-US" sz="2700" b="0" i="0" u="none" strike="noStrike" kern="0" cap="none" spc="0" normalizeH="0" baseline="0" noProof="0">
              <a:ln>
                <a:noFill/>
              </a:ln>
              <a:solidFill>
                <a:srgbClr val="FFFFFF"/>
              </a:solidFill>
              <a:effectLst/>
              <a:uLnTx/>
              <a:uFillTx/>
              <a:latin typeface="微软雅黑"/>
              <a:ea typeface="微软雅黑"/>
              <a:cs typeface="+mn-ea"/>
              <a:sym typeface="+mn-lt"/>
            </a:endParaRPr>
          </a:p>
        </p:txBody>
      </p:sp>
      <p:sp>
        <p:nvSpPr>
          <p:cNvPr id="18" name="MH_Other_4" descr="n23 Fb Tran Manh Tung">
            <a:extLst>
              <a:ext uri="{FF2B5EF4-FFF2-40B4-BE49-F238E27FC236}">
                <a16:creationId xmlns:a16="http://schemas.microsoft.com/office/drawing/2014/main" id="{3ACF9FC2-E44A-8C7B-293D-3EFA9073F4DD}"/>
              </a:ext>
            </a:extLst>
          </p:cNvPr>
          <p:cNvSpPr>
            <a:spLocks/>
          </p:cNvSpPr>
          <p:nvPr>
            <p:custDataLst>
              <p:tags r:id="rId5"/>
            </p:custDataLst>
          </p:nvPr>
        </p:nvSpPr>
        <p:spPr bwMode="auto">
          <a:xfrm>
            <a:off x="494675" y="168198"/>
            <a:ext cx="1558880" cy="1793886"/>
          </a:xfrm>
          <a:custGeom>
            <a:avLst/>
            <a:gdLst>
              <a:gd name="T0" fmla="*/ 666 w 1030516"/>
              <a:gd name="T1" fmla="*/ 0 h 1186577"/>
              <a:gd name="T2" fmla="*/ 947884 w 1030516"/>
              <a:gd name="T3" fmla="*/ 542219 h 1186577"/>
              <a:gd name="T4" fmla="*/ 0 w 1030516"/>
              <a:gd name="T5" fmla="*/ 1091432 h 1186577"/>
              <a:gd name="T6" fmla="*/ 0 60000 65536"/>
              <a:gd name="T7" fmla="*/ 0 60000 65536"/>
              <a:gd name="T8" fmla="*/ 0 60000 65536"/>
              <a:gd name="T9" fmla="*/ 0 w 1030516"/>
              <a:gd name="T10" fmla="*/ 0 h 1186577"/>
              <a:gd name="T11" fmla="*/ 1030516 w 1030516"/>
              <a:gd name="T12" fmla="*/ 1186577 h 1186577"/>
            </a:gdLst>
            <a:ahLst/>
            <a:cxnLst>
              <a:cxn ang="T6">
                <a:pos x="T0" y="T1"/>
              </a:cxn>
              <a:cxn ang="T7">
                <a:pos x="T2" y="T3"/>
              </a:cxn>
              <a:cxn ang="T8">
                <a:pos x="T4" y="T5"/>
              </a:cxn>
            </a:cxnLst>
            <a:rect l="T9" t="T10" r="T11" b="T12"/>
            <a:pathLst>
              <a:path w="1030516" h="1186577">
                <a:moveTo>
                  <a:pt x="724" y="0"/>
                </a:moveTo>
                <a:lnTo>
                  <a:pt x="1030516" y="589487"/>
                </a:lnTo>
                <a:lnTo>
                  <a:pt x="0" y="1186577"/>
                </a:lnTo>
                <a:lnTo>
                  <a:pt x="724" y="0"/>
                </a:lnTo>
                <a:close/>
              </a:path>
            </a:pathLst>
          </a:custGeom>
          <a:solidFill>
            <a:srgbClr val="C1272D"/>
          </a:solidFill>
          <a:ln w="19050">
            <a:noFill/>
            <a:miter lim="800000"/>
            <a:headEnd/>
            <a:tailEnd/>
          </a:ln>
        </p:spPr>
        <p:txBody>
          <a:bodyPr rIns="648000"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en-US" altLang="zh-CN" sz="4200" b="0" i="0" u="none" strike="noStrike" kern="0" cap="none" spc="0" normalizeH="0" baseline="0" noProof="0">
                <a:ln>
                  <a:noFill/>
                </a:ln>
                <a:solidFill>
                  <a:srgbClr val="FFFFFF"/>
                </a:solidFill>
                <a:effectLst/>
                <a:uLnTx/>
                <a:uFillTx/>
                <a:latin typeface="微软雅黑"/>
                <a:ea typeface="微软雅黑"/>
                <a:cs typeface="+mn-ea"/>
                <a:sym typeface="+mn-lt"/>
              </a:rPr>
              <a:t>III</a:t>
            </a:r>
            <a:endParaRPr kumimoji="0" lang="zh-CN" altLang="en-US" sz="4200" b="0" i="0" u="none" strike="noStrike" kern="0" cap="none" spc="0" normalizeH="0" baseline="0" noProof="0" dirty="0">
              <a:ln>
                <a:noFill/>
              </a:ln>
              <a:solidFill>
                <a:srgbClr val="FFFFFF"/>
              </a:solidFill>
              <a:effectLst/>
              <a:uLnTx/>
              <a:uFillTx/>
              <a:latin typeface="微软雅黑"/>
              <a:ea typeface="微软雅黑"/>
              <a:cs typeface="+mn-ea"/>
              <a:sym typeface="+mn-lt"/>
            </a:endParaRPr>
          </a:p>
        </p:txBody>
      </p:sp>
      <p:pic>
        <p:nvPicPr>
          <p:cNvPr id="15" name="图片 5" descr="n23 Fb Tran Manh Tung">
            <a:extLst>
              <a:ext uri="{FF2B5EF4-FFF2-40B4-BE49-F238E27FC236}">
                <a16:creationId xmlns:a16="http://schemas.microsoft.com/office/drawing/2014/main" id="{D9174E58-3416-D98D-43AE-82CAEFECD88F}"/>
              </a:ext>
            </a:extLst>
          </p:cNvPr>
          <p:cNvPicPr>
            <a:picLocks noChangeAspect="1"/>
          </p:cNvPicPr>
          <p:nvPr/>
        </p:nvPicPr>
        <p:blipFill>
          <a:blip r:embed="rId9"/>
          <a:stretch>
            <a:fillRect/>
          </a:stretch>
        </p:blipFill>
        <p:spPr>
          <a:xfrm>
            <a:off x="533448" y="3032718"/>
            <a:ext cx="1482630" cy="2491656"/>
          </a:xfrm>
          <a:prstGeom prst="rect">
            <a:avLst/>
          </a:prstGeom>
        </p:spPr>
      </p:pic>
      <p:sp>
        <p:nvSpPr>
          <p:cNvPr id="3" name="Rectangle 2" descr="n23 Fb Tran Manh Tung">
            <a:extLst>
              <a:ext uri="{FF2B5EF4-FFF2-40B4-BE49-F238E27FC236}">
                <a16:creationId xmlns:a16="http://schemas.microsoft.com/office/drawing/2014/main" id="{B14B9053-C7ED-75DA-9CF8-D8FD993CADA7}"/>
              </a:ext>
            </a:extLst>
          </p:cNvPr>
          <p:cNvSpPr/>
          <p:nvPr/>
        </p:nvSpPr>
        <p:spPr>
          <a:xfrm>
            <a:off x="7570373" y="5393824"/>
            <a:ext cx="2057400" cy="2246769"/>
          </a:xfrm>
          <a:prstGeom prst="rect">
            <a:avLst/>
          </a:prstGeom>
          <a:solidFill>
            <a:schemeClr val="accent2">
              <a:lumMod val="60000"/>
              <a:lumOff val="40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Pts val="1000"/>
              <a:buFontTx/>
              <a:buNone/>
              <a:tabLst>
                <a:tab pos="457200" algn="l"/>
              </a:tabLst>
              <a:defRPr/>
            </a:pPr>
            <a:r>
              <a:rPr kumimoji="0" lang="en-US" sz="2800" b="1" i="0" u="none" strike="noStrike" kern="1200" cap="none" spc="0" normalizeH="0" baseline="0" noProof="0">
                <a:ln>
                  <a:noFill/>
                </a:ln>
                <a:solidFill>
                  <a:prstClr val="white"/>
                </a:solidFill>
                <a:effectLst/>
                <a:uLnTx/>
                <a:uFillTx/>
                <a:latin typeface="#9Slide03 AllRoundGothic" panose="020B0703020202020104" pitchFamily="34" charset="0"/>
                <a:ea typeface="Times New Roman"/>
                <a:cs typeface="+mn-cs"/>
              </a:rPr>
              <a:t>Thiết bị điện tử thu thanh truyền hình</a:t>
            </a:r>
            <a:r>
              <a:rPr kumimoji="0" lang="en-US" sz="2800" b="0" i="0" u="none" strike="noStrike" kern="1200" cap="none" spc="0" normalizeH="0" baseline="0" noProof="0">
                <a:ln>
                  <a:noFill/>
                </a:ln>
                <a:solidFill>
                  <a:prstClr val="white"/>
                </a:solidFill>
                <a:effectLst/>
                <a:uLnTx/>
                <a:uFillTx/>
                <a:latin typeface="#9Slide03 AllRoundGothic" panose="020B0703020202020104" pitchFamily="34" charset="0"/>
                <a:ea typeface="Times New Roman"/>
                <a:cs typeface="+mn-cs"/>
              </a:rPr>
              <a:t>:</a:t>
            </a:r>
            <a:endParaRPr kumimoji="0" lang="en-US" sz="3600" b="0" i="0" u="none" strike="noStrike" kern="1200" cap="none" spc="0" normalizeH="0" baseline="0" noProof="0" dirty="0">
              <a:ln>
                <a:noFill/>
              </a:ln>
              <a:solidFill>
                <a:prstClr val="white"/>
              </a:solidFill>
              <a:effectLst/>
              <a:uLnTx/>
              <a:uFillTx/>
              <a:latin typeface="#9Slide03 AllRoundGothic" panose="020B0703020202020104" pitchFamily="34" charset="0"/>
              <a:ea typeface="Times New Roman"/>
              <a:cs typeface="+mn-cs"/>
            </a:endParaRPr>
          </a:p>
        </p:txBody>
      </p:sp>
      <p:grpSp>
        <p:nvGrpSpPr>
          <p:cNvPr id="4" name="Group 3" descr="n23 Fb Tran Manh Tung">
            <a:extLst>
              <a:ext uri="{FF2B5EF4-FFF2-40B4-BE49-F238E27FC236}">
                <a16:creationId xmlns:a16="http://schemas.microsoft.com/office/drawing/2014/main" id="{C410B36A-FB50-16A9-A494-E1FDD0B439C0}"/>
              </a:ext>
            </a:extLst>
          </p:cNvPr>
          <p:cNvGrpSpPr/>
          <p:nvPr/>
        </p:nvGrpSpPr>
        <p:grpSpPr>
          <a:xfrm>
            <a:off x="3022096" y="3314700"/>
            <a:ext cx="4214446" cy="3118304"/>
            <a:chOff x="3022096" y="3374004"/>
            <a:chExt cx="4214446" cy="3118304"/>
          </a:xfrm>
        </p:grpSpPr>
        <p:pic>
          <p:nvPicPr>
            <p:cNvPr id="6" name="Picture 2" descr="Best Radar Screen GIFs | Gfycat">
              <a:extLst>
                <a:ext uri="{FF2B5EF4-FFF2-40B4-BE49-F238E27FC236}">
                  <a16:creationId xmlns:a16="http://schemas.microsoft.com/office/drawing/2014/main" id="{D4C7D38F-0B5D-9737-A155-1E0856838645}"/>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045542" y="3374004"/>
              <a:ext cx="4191000" cy="3118304"/>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FBBE002F-B4DD-0ABD-DE1F-65A21F6A9726}"/>
                </a:ext>
              </a:extLst>
            </p:cNvPr>
            <p:cNvSpPr/>
            <p:nvPr/>
          </p:nvSpPr>
          <p:spPr>
            <a:xfrm>
              <a:off x="3022096" y="5969088"/>
              <a:ext cx="4214446" cy="523220"/>
            </a:xfrm>
            <a:prstGeom prst="rect">
              <a:avLst/>
            </a:prstGeom>
            <a:solidFill>
              <a:schemeClr val="accent2">
                <a:lumMod val="60000"/>
                <a:lumOff val="40000"/>
                <a:alpha val="50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Pts val="1000"/>
                <a:buFontTx/>
                <a:buNone/>
                <a:tabLst>
                  <a:tab pos="457200" algn="l"/>
                </a:tabLst>
                <a:defRPr/>
              </a:pPr>
              <a:r>
                <a:rPr kumimoji="0" lang="en-US" sz="2800" b="0" i="0" u="none" strike="noStrike" kern="1200" cap="none" spc="0" normalizeH="0" baseline="0" noProof="0">
                  <a:ln>
                    <a:noFill/>
                  </a:ln>
                  <a:solidFill>
                    <a:prstClr val="white"/>
                  </a:solidFill>
                  <a:effectLst/>
                  <a:uLnTx/>
                  <a:uFillTx/>
                  <a:latin typeface="#9Slide03 AllRoundGothic" panose="020B0703020202020104" pitchFamily="34" charset="0"/>
                  <a:ea typeface="Times New Roman"/>
                  <a:cs typeface="+mn-cs"/>
                </a:rPr>
                <a:t>radar</a:t>
              </a:r>
              <a:endParaRPr kumimoji="0" lang="en-US" sz="3600" b="0" i="0" u="none" strike="noStrike" kern="1200" cap="none" spc="0" normalizeH="0" baseline="0" noProof="0" dirty="0">
                <a:ln>
                  <a:noFill/>
                </a:ln>
                <a:solidFill>
                  <a:prstClr val="white"/>
                </a:solidFill>
                <a:effectLst/>
                <a:uLnTx/>
                <a:uFillTx/>
                <a:latin typeface="#9Slide03 AllRoundGothic" panose="020B0703020202020104" pitchFamily="34" charset="0"/>
                <a:ea typeface="Times New Roman"/>
                <a:cs typeface="+mn-cs"/>
              </a:endParaRPr>
            </a:p>
          </p:txBody>
        </p:sp>
      </p:grpSp>
      <p:grpSp>
        <p:nvGrpSpPr>
          <p:cNvPr id="8" name="Group 7" descr="n23 Fb Tran Manh Tung">
            <a:extLst>
              <a:ext uri="{FF2B5EF4-FFF2-40B4-BE49-F238E27FC236}">
                <a16:creationId xmlns:a16="http://schemas.microsoft.com/office/drawing/2014/main" id="{0CCF9619-C990-7D18-D8D4-2F4781DF56FC}"/>
              </a:ext>
            </a:extLst>
          </p:cNvPr>
          <p:cNvGrpSpPr/>
          <p:nvPr/>
        </p:nvGrpSpPr>
        <p:grpSpPr>
          <a:xfrm>
            <a:off x="9965891" y="3314700"/>
            <a:ext cx="5549053" cy="3118304"/>
            <a:chOff x="9965891" y="3374004"/>
            <a:chExt cx="5549053" cy="3118304"/>
          </a:xfrm>
        </p:grpSpPr>
        <p:pic>
          <p:nvPicPr>
            <p:cNvPr id="9" name="Picture 8" descr="Chụp ảnh GIF – lưu lại những khoảnh khắc tuyệt vời - Đơn giản tao đẳng cấp">
              <a:extLst>
                <a:ext uri="{FF2B5EF4-FFF2-40B4-BE49-F238E27FC236}">
                  <a16:creationId xmlns:a16="http://schemas.microsoft.com/office/drawing/2014/main" id="{297B80E8-5632-69DD-CF34-407161A0C5AE}"/>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9965891" y="3374004"/>
              <a:ext cx="5549053" cy="3118304"/>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A670D879-C5C1-B2F4-C6CE-35324E0C8787}"/>
                </a:ext>
              </a:extLst>
            </p:cNvPr>
            <p:cNvSpPr/>
            <p:nvPr/>
          </p:nvSpPr>
          <p:spPr>
            <a:xfrm>
              <a:off x="9965891" y="5969088"/>
              <a:ext cx="5549053" cy="523220"/>
            </a:xfrm>
            <a:prstGeom prst="rect">
              <a:avLst/>
            </a:prstGeom>
            <a:solidFill>
              <a:schemeClr val="accent2">
                <a:lumMod val="60000"/>
                <a:lumOff val="40000"/>
                <a:alpha val="50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Pts val="1000"/>
                <a:buFontTx/>
                <a:buNone/>
                <a:tabLst>
                  <a:tab pos="457200" algn="l"/>
                </a:tabLst>
                <a:defRPr/>
              </a:pPr>
              <a:r>
                <a:rPr kumimoji="0" lang="en-US" sz="2800" b="0" i="0" u="none" strike="noStrike" kern="1200" cap="none" spc="0" normalizeH="0" baseline="0" noProof="0">
                  <a:ln>
                    <a:noFill/>
                  </a:ln>
                  <a:solidFill>
                    <a:prstClr val="white"/>
                  </a:solidFill>
                  <a:effectLst/>
                  <a:uLnTx/>
                  <a:uFillTx/>
                  <a:latin typeface="#9Slide03 AllRoundGothic" panose="020B0703020202020104" pitchFamily="34" charset="0"/>
                  <a:ea typeface="Times New Roman"/>
                  <a:cs typeface="+mn-cs"/>
                </a:rPr>
                <a:t>trạm </a:t>
              </a:r>
              <a:r>
                <a:rPr kumimoji="0" lang="en-US" sz="2800" b="0" i="0" u="none" strike="noStrike" kern="1200" cap="none" spc="0" normalizeH="0" baseline="0" noProof="0" dirty="0" err="1">
                  <a:ln>
                    <a:noFill/>
                  </a:ln>
                  <a:solidFill>
                    <a:prstClr val="white"/>
                  </a:solidFill>
                  <a:effectLst/>
                  <a:uLnTx/>
                  <a:uFillTx/>
                  <a:latin typeface="#9Slide03 AllRoundGothic" panose="020B0703020202020104" pitchFamily="34" charset="0"/>
                  <a:ea typeface="Times New Roman"/>
                  <a:cs typeface="+mn-cs"/>
                </a:rPr>
                <a:t>vệ</a:t>
              </a:r>
              <a:r>
                <a:rPr kumimoji="0" lang="en-US" sz="2800" b="0" i="0" u="none" strike="noStrike" kern="1200" cap="none" spc="0" normalizeH="0" baseline="0" noProof="0" dirty="0">
                  <a:ln>
                    <a:noFill/>
                  </a:ln>
                  <a:solidFill>
                    <a:prstClr val="white"/>
                  </a:solidFill>
                  <a:effectLst/>
                  <a:uLnTx/>
                  <a:uFillTx/>
                  <a:latin typeface="#9Slide03 AllRoundGothic" panose="020B0703020202020104" pitchFamily="34" charset="0"/>
                  <a:ea typeface="Times New Roman"/>
                  <a:cs typeface="+mn-cs"/>
                </a:rPr>
                <a:t> </a:t>
              </a:r>
              <a:r>
                <a:rPr kumimoji="0" lang="en-US" sz="2800" b="0" i="0" u="none" strike="noStrike" kern="1200" cap="none" spc="0" normalizeH="0" baseline="0" noProof="0" dirty="0" err="1">
                  <a:ln>
                    <a:noFill/>
                  </a:ln>
                  <a:solidFill>
                    <a:prstClr val="white"/>
                  </a:solidFill>
                  <a:effectLst/>
                  <a:uLnTx/>
                  <a:uFillTx/>
                  <a:latin typeface="#9Slide03 AllRoundGothic" panose="020B0703020202020104" pitchFamily="34" charset="0"/>
                  <a:ea typeface="Times New Roman"/>
                  <a:cs typeface="+mn-cs"/>
                </a:rPr>
                <a:t>tinh</a:t>
              </a:r>
              <a:r>
                <a:rPr kumimoji="0" lang="en-US" sz="2800" b="0" i="0" u="none" strike="noStrike" kern="1200" cap="none" spc="0" normalizeH="0" baseline="0" noProof="0" dirty="0">
                  <a:ln>
                    <a:noFill/>
                  </a:ln>
                  <a:solidFill>
                    <a:prstClr val="white"/>
                  </a:solidFill>
                  <a:effectLst/>
                  <a:uLnTx/>
                  <a:uFillTx/>
                  <a:latin typeface="#9Slide03 AllRoundGothic" panose="020B0703020202020104" pitchFamily="34" charset="0"/>
                  <a:ea typeface="Times New Roman"/>
                  <a:cs typeface="+mn-cs"/>
                </a:rPr>
                <a:t> </a:t>
              </a:r>
              <a:r>
                <a:rPr kumimoji="0" lang="en-US" sz="2800" b="0" i="0" u="none" strike="noStrike" kern="1200" cap="none" spc="0" normalizeH="0" baseline="0" noProof="0" err="1">
                  <a:ln>
                    <a:noFill/>
                  </a:ln>
                  <a:solidFill>
                    <a:prstClr val="white"/>
                  </a:solidFill>
                  <a:effectLst/>
                  <a:uLnTx/>
                  <a:uFillTx/>
                  <a:latin typeface="#9Slide03 AllRoundGothic" panose="020B0703020202020104" pitchFamily="34" charset="0"/>
                  <a:ea typeface="Times New Roman"/>
                  <a:cs typeface="+mn-cs"/>
                </a:rPr>
                <a:t>mặt</a:t>
              </a:r>
              <a:r>
                <a:rPr kumimoji="0" lang="en-US" sz="2800" b="0" i="0" u="none" strike="noStrike" kern="1200" cap="none" spc="0" normalizeH="0" baseline="0" noProof="0">
                  <a:ln>
                    <a:noFill/>
                  </a:ln>
                  <a:solidFill>
                    <a:prstClr val="white"/>
                  </a:solidFill>
                  <a:effectLst/>
                  <a:uLnTx/>
                  <a:uFillTx/>
                  <a:latin typeface="#9Slide03 AllRoundGothic" panose="020B0703020202020104" pitchFamily="34" charset="0"/>
                  <a:ea typeface="Times New Roman"/>
                  <a:cs typeface="+mn-cs"/>
                </a:rPr>
                <a:t> đất</a:t>
              </a:r>
              <a:endParaRPr kumimoji="0" lang="en-US" sz="3600" b="0" i="0" u="none" strike="noStrike" kern="1200" cap="none" spc="0" normalizeH="0" baseline="0" noProof="0" dirty="0">
                <a:ln>
                  <a:noFill/>
                </a:ln>
                <a:solidFill>
                  <a:prstClr val="white"/>
                </a:solidFill>
                <a:effectLst/>
                <a:uLnTx/>
                <a:uFillTx/>
                <a:latin typeface="#9Slide03 AllRoundGothic" panose="020B0703020202020104" pitchFamily="34" charset="0"/>
                <a:ea typeface="Times New Roman"/>
                <a:cs typeface="+mn-cs"/>
              </a:endParaRPr>
            </a:p>
          </p:txBody>
        </p:sp>
      </p:grpSp>
      <p:grpSp>
        <p:nvGrpSpPr>
          <p:cNvPr id="13" name="Group 12" descr="n23 Fb Tran Manh Tung">
            <a:extLst>
              <a:ext uri="{FF2B5EF4-FFF2-40B4-BE49-F238E27FC236}">
                <a16:creationId xmlns:a16="http://schemas.microsoft.com/office/drawing/2014/main" id="{4EC4FF1A-03CD-89BA-8AB3-181234A3789B}"/>
              </a:ext>
            </a:extLst>
          </p:cNvPr>
          <p:cNvGrpSpPr/>
          <p:nvPr/>
        </p:nvGrpSpPr>
        <p:grpSpPr>
          <a:xfrm>
            <a:off x="3022096" y="6743700"/>
            <a:ext cx="4214446" cy="3349072"/>
            <a:chOff x="3022096" y="6692814"/>
            <a:chExt cx="4214446" cy="3349072"/>
          </a:xfrm>
        </p:grpSpPr>
        <p:pic>
          <p:nvPicPr>
            <p:cNvPr id="14" name="Picture 6" descr="Xiaomi Chính Hãng Chuyên Nghiệp BEEBEST Thiên Văn Kính Thiên Văn Stargazing  Không Gian Cao 90Mm Độ Phóng Đại HD Kết Nối Điện Thoại Chụp Ảnh|Smart  Remote Control| - AliExpress">
              <a:extLst>
                <a:ext uri="{FF2B5EF4-FFF2-40B4-BE49-F238E27FC236}">
                  <a16:creationId xmlns:a16="http://schemas.microsoft.com/office/drawing/2014/main" id="{86D02A39-C0C5-D435-92C1-3A6EFF21C60B}"/>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t="12963" b="21111"/>
            <a:stretch/>
          </p:blipFill>
          <p:spPr bwMode="auto">
            <a:xfrm>
              <a:off x="3022096" y="6692814"/>
              <a:ext cx="4214446" cy="3313790"/>
            </a:xfrm>
            <a:prstGeom prst="rect">
              <a:avLst/>
            </a:prstGeom>
            <a:noFill/>
            <a:extLst>
              <a:ext uri="{909E8E84-426E-40DD-AFC4-6F175D3DCCD1}">
                <a14:hiddenFill xmlns:a14="http://schemas.microsoft.com/office/drawing/2010/main">
                  <a:solidFill>
                    <a:srgbClr val="FFFFFF"/>
                  </a:solidFill>
                </a14:hiddenFill>
              </a:ext>
            </a:extLst>
          </p:spPr>
        </p:pic>
        <p:sp>
          <p:nvSpPr>
            <p:cNvPr id="16" name="Rectangle 15">
              <a:extLst>
                <a:ext uri="{FF2B5EF4-FFF2-40B4-BE49-F238E27FC236}">
                  <a16:creationId xmlns:a16="http://schemas.microsoft.com/office/drawing/2014/main" id="{03F7EB46-36F3-C984-4D93-9CC47C470871}"/>
                </a:ext>
              </a:extLst>
            </p:cNvPr>
            <p:cNvSpPr/>
            <p:nvPr/>
          </p:nvSpPr>
          <p:spPr>
            <a:xfrm>
              <a:off x="3022096" y="9518666"/>
              <a:ext cx="4214446" cy="523220"/>
            </a:xfrm>
            <a:prstGeom prst="rect">
              <a:avLst/>
            </a:prstGeom>
            <a:solidFill>
              <a:schemeClr val="accent2">
                <a:lumMod val="60000"/>
                <a:lumOff val="40000"/>
                <a:alpha val="50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Pts val="1000"/>
                <a:buFontTx/>
                <a:buNone/>
                <a:tabLst>
                  <a:tab pos="457200" algn="l"/>
                </a:tabLst>
                <a:defRPr/>
              </a:pPr>
              <a:r>
                <a:rPr kumimoji="0" lang="en-US" sz="2800" b="0" i="0" u="none" strike="noStrike" kern="1200" cap="none" spc="0" normalizeH="0" baseline="0" noProof="0">
                  <a:ln>
                    <a:noFill/>
                  </a:ln>
                  <a:solidFill>
                    <a:srgbClr val="333333"/>
                  </a:solidFill>
                  <a:effectLst/>
                  <a:uLnTx/>
                  <a:uFillTx/>
                  <a:latin typeface="#9Slide03 AllRoundGothic" panose="020B0703020202020104" pitchFamily="34" charset="0"/>
                  <a:ea typeface="Times New Roman"/>
                  <a:cs typeface="+mn-cs"/>
                </a:rPr>
                <a:t>các </a:t>
              </a:r>
              <a:r>
                <a:rPr kumimoji="0" lang="en-US" sz="2800" b="0" i="0" u="none" strike="noStrike" kern="1200" cap="none" spc="0" normalizeH="0" baseline="0" noProof="0" dirty="0" err="1">
                  <a:ln>
                    <a:noFill/>
                  </a:ln>
                  <a:solidFill>
                    <a:srgbClr val="333333"/>
                  </a:solidFill>
                  <a:effectLst/>
                  <a:uLnTx/>
                  <a:uFillTx/>
                  <a:latin typeface="#9Slide03 AllRoundGothic" panose="020B0703020202020104" pitchFamily="34" charset="0"/>
                  <a:ea typeface="Times New Roman"/>
                  <a:cs typeface="+mn-cs"/>
                </a:rPr>
                <a:t>bộ</a:t>
              </a:r>
              <a:r>
                <a:rPr kumimoji="0" lang="en-US" sz="2800" b="0" i="0" u="none" strike="noStrike" kern="1200" cap="none" spc="0" normalizeH="0" baseline="0" noProof="0" dirty="0">
                  <a:ln>
                    <a:noFill/>
                  </a:ln>
                  <a:solidFill>
                    <a:srgbClr val="333333"/>
                  </a:solidFill>
                  <a:effectLst/>
                  <a:uLnTx/>
                  <a:uFillTx/>
                  <a:latin typeface="#9Slide03 AllRoundGothic" panose="020B0703020202020104" pitchFamily="34" charset="0"/>
                  <a:ea typeface="Times New Roman"/>
                  <a:cs typeface="+mn-cs"/>
                </a:rPr>
                <a:t> </a:t>
              </a:r>
              <a:r>
                <a:rPr kumimoji="0" lang="en-US" sz="2800" b="0" i="0" u="none" strike="noStrike" kern="1200" cap="none" spc="0" normalizeH="0" baseline="0" noProof="0" dirty="0" err="1">
                  <a:ln>
                    <a:noFill/>
                  </a:ln>
                  <a:solidFill>
                    <a:srgbClr val="333333"/>
                  </a:solidFill>
                  <a:effectLst/>
                  <a:uLnTx/>
                  <a:uFillTx/>
                  <a:latin typeface="#9Slide03 AllRoundGothic" panose="020B0703020202020104" pitchFamily="34" charset="0"/>
                  <a:ea typeface="Times New Roman"/>
                  <a:cs typeface="+mn-cs"/>
                </a:rPr>
                <a:t>kính</a:t>
              </a:r>
              <a:r>
                <a:rPr kumimoji="0" lang="en-US" sz="2800" b="0" i="0" u="none" strike="noStrike" kern="1200" cap="none" spc="0" normalizeH="0" baseline="0" noProof="0" dirty="0">
                  <a:ln>
                    <a:noFill/>
                  </a:ln>
                  <a:solidFill>
                    <a:srgbClr val="333333"/>
                  </a:solidFill>
                  <a:effectLst/>
                  <a:uLnTx/>
                  <a:uFillTx/>
                  <a:latin typeface="#9Slide03 AllRoundGothic" panose="020B0703020202020104" pitchFamily="34" charset="0"/>
                  <a:ea typeface="Times New Roman"/>
                  <a:cs typeface="+mn-cs"/>
                </a:rPr>
                <a:t> </a:t>
              </a:r>
              <a:r>
                <a:rPr kumimoji="0" lang="en-US" sz="2800" b="0" i="0" u="none" strike="noStrike" kern="1200" cap="none" spc="0" normalizeH="0" baseline="0" noProof="0" err="1">
                  <a:ln>
                    <a:noFill/>
                  </a:ln>
                  <a:solidFill>
                    <a:srgbClr val="333333"/>
                  </a:solidFill>
                  <a:effectLst/>
                  <a:uLnTx/>
                  <a:uFillTx/>
                  <a:latin typeface="#9Slide03 AllRoundGothic" panose="020B0703020202020104" pitchFamily="34" charset="0"/>
                  <a:ea typeface="Times New Roman"/>
                  <a:cs typeface="+mn-cs"/>
                </a:rPr>
                <a:t>thiên</a:t>
              </a:r>
              <a:r>
                <a:rPr kumimoji="0" lang="en-US" sz="2800" b="0" i="0" u="none" strike="noStrike" kern="1200" cap="none" spc="0" normalizeH="0" baseline="0" noProof="0">
                  <a:ln>
                    <a:noFill/>
                  </a:ln>
                  <a:solidFill>
                    <a:srgbClr val="333333"/>
                  </a:solidFill>
                  <a:effectLst/>
                  <a:uLnTx/>
                  <a:uFillTx/>
                  <a:latin typeface="#9Slide03 AllRoundGothic" panose="020B0703020202020104" pitchFamily="34" charset="0"/>
                  <a:ea typeface="Times New Roman"/>
                  <a:cs typeface="+mn-cs"/>
                </a:rPr>
                <a:t> văn</a:t>
              </a:r>
              <a:endParaRPr kumimoji="0" lang="en-US" sz="3600" b="0" i="0" u="none" strike="noStrike" kern="1200" cap="none" spc="0" normalizeH="0" baseline="0" noProof="0" dirty="0">
                <a:ln>
                  <a:noFill/>
                </a:ln>
                <a:solidFill>
                  <a:srgbClr val="333333"/>
                </a:solidFill>
                <a:effectLst/>
                <a:uLnTx/>
                <a:uFillTx/>
                <a:latin typeface="#9Slide03 AllRoundGothic" panose="020B0703020202020104" pitchFamily="34" charset="0"/>
                <a:ea typeface="Times New Roman"/>
                <a:cs typeface="+mn-cs"/>
              </a:endParaRPr>
            </a:p>
          </p:txBody>
        </p:sp>
      </p:grpSp>
      <p:grpSp>
        <p:nvGrpSpPr>
          <p:cNvPr id="17" name="Group 16" descr="n23 Fb Tran Manh Tung">
            <a:extLst>
              <a:ext uri="{FF2B5EF4-FFF2-40B4-BE49-F238E27FC236}">
                <a16:creationId xmlns:a16="http://schemas.microsoft.com/office/drawing/2014/main" id="{A17E2B6B-C8C6-F992-CE9C-761D3DAA4367}"/>
              </a:ext>
            </a:extLst>
          </p:cNvPr>
          <p:cNvGrpSpPr/>
          <p:nvPr/>
        </p:nvGrpSpPr>
        <p:grpSpPr>
          <a:xfrm>
            <a:off x="9965891" y="6743700"/>
            <a:ext cx="5549053" cy="3313790"/>
            <a:chOff x="9965891" y="6692814"/>
            <a:chExt cx="5549053" cy="3313790"/>
          </a:xfrm>
        </p:grpSpPr>
        <p:pic>
          <p:nvPicPr>
            <p:cNvPr id="19" name="Picture 14" descr="Ý NGHĨA CỦA CÁC ĐỘNG TÁC MÁY TRONG QUAY PHIM - Kim Marcom">
              <a:extLst>
                <a:ext uri="{FF2B5EF4-FFF2-40B4-BE49-F238E27FC236}">
                  <a16:creationId xmlns:a16="http://schemas.microsoft.com/office/drawing/2014/main" id="{C93340DE-2BCB-E46B-2915-E161DEF90196}"/>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970178" y="6692814"/>
              <a:ext cx="5544766" cy="3313790"/>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19">
              <a:extLst>
                <a:ext uri="{FF2B5EF4-FFF2-40B4-BE49-F238E27FC236}">
                  <a16:creationId xmlns:a16="http://schemas.microsoft.com/office/drawing/2014/main" id="{8AD936F6-AECE-3EB1-60D1-EDE1676CF7CE}"/>
                </a:ext>
              </a:extLst>
            </p:cNvPr>
            <p:cNvSpPr/>
            <p:nvPr/>
          </p:nvSpPr>
          <p:spPr>
            <a:xfrm>
              <a:off x="9965891" y="9483384"/>
              <a:ext cx="5544766" cy="523220"/>
            </a:xfrm>
            <a:prstGeom prst="rect">
              <a:avLst/>
            </a:prstGeom>
            <a:solidFill>
              <a:schemeClr val="accent2">
                <a:lumMod val="60000"/>
                <a:lumOff val="40000"/>
                <a:alpha val="50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Pts val="1000"/>
                <a:buFontTx/>
                <a:buNone/>
                <a:tabLst>
                  <a:tab pos="457200" algn="l"/>
                </a:tabLst>
                <a:defRPr/>
              </a:pPr>
              <a:r>
                <a:rPr kumimoji="0" lang="en-US" sz="2800" b="0" i="0" u="none" strike="noStrike" kern="1200" cap="none" spc="0" normalizeH="0" baseline="0" noProof="0">
                  <a:ln>
                    <a:noFill/>
                  </a:ln>
                  <a:solidFill>
                    <a:srgbClr val="333333"/>
                  </a:solidFill>
                  <a:effectLst/>
                  <a:uLnTx/>
                  <a:uFillTx/>
                  <a:latin typeface="#9Slide03 AllRoundGothic" panose="020B0703020202020104" pitchFamily="34" charset="0"/>
                  <a:ea typeface="Times New Roman"/>
                  <a:cs typeface="+mn-cs"/>
                </a:rPr>
                <a:t>thiết </a:t>
              </a:r>
              <a:r>
                <a:rPr kumimoji="0" lang="en-US" sz="2800" b="0" i="0" u="none" strike="noStrike" kern="1200" cap="none" spc="0" normalizeH="0" baseline="0" noProof="0" dirty="0" err="1">
                  <a:ln>
                    <a:noFill/>
                  </a:ln>
                  <a:solidFill>
                    <a:srgbClr val="333333"/>
                  </a:solidFill>
                  <a:effectLst/>
                  <a:uLnTx/>
                  <a:uFillTx/>
                  <a:latin typeface="#9Slide03 AllRoundGothic" panose="020B0703020202020104" pitchFamily="34" charset="0"/>
                  <a:ea typeface="Times New Roman"/>
                  <a:cs typeface="+mn-cs"/>
                </a:rPr>
                <a:t>bị</a:t>
              </a:r>
              <a:r>
                <a:rPr kumimoji="0" lang="en-US" sz="2800" b="0" i="0" u="none" strike="noStrike" kern="1200" cap="none" spc="0" normalizeH="0" baseline="0" noProof="0" dirty="0">
                  <a:ln>
                    <a:noFill/>
                  </a:ln>
                  <a:solidFill>
                    <a:srgbClr val="333333"/>
                  </a:solidFill>
                  <a:effectLst/>
                  <a:uLnTx/>
                  <a:uFillTx/>
                  <a:latin typeface="#9Slide03 AllRoundGothic" panose="020B0703020202020104" pitchFamily="34" charset="0"/>
                  <a:ea typeface="Times New Roman"/>
                  <a:cs typeface="+mn-cs"/>
                </a:rPr>
                <a:t> </a:t>
              </a:r>
              <a:r>
                <a:rPr kumimoji="0" lang="en-US" sz="2800" b="0" i="0" u="none" strike="noStrike" kern="1200" cap="none" spc="0" normalizeH="0" baseline="0" noProof="0" dirty="0" err="1">
                  <a:ln>
                    <a:noFill/>
                  </a:ln>
                  <a:solidFill>
                    <a:srgbClr val="333333"/>
                  </a:solidFill>
                  <a:effectLst/>
                  <a:uLnTx/>
                  <a:uFillTx/>
                  <a:latin typeface="#9Slide03 AllRoundGothic" panose="020B0703020202020104" pitchFamily="34" charset="0"/>
                  <a:ea typeface="Times New Roman"/>
                  <a:cs typeface="+mn-cs"/>
                </a:rPr>
                <a:t>ghi</a:t>
              </a:r>
              <a:r>
                <a:rPr kumimoji="0" lang="en-US" sz="2800" b="0" i="0" u="none" strike="noStrike" kern="1200" cap="none" spc="0" normalizeH="0" baseline="0" noProof="0" dirty="0">
                  <a:ln>
                    <a:noFill/>
                  </a:ln>
                  <a:solidFill>
                    <a:srgbClr val="333333"/>
                  </a:solidFill>
                  <a:effectLst/>
                  <a:uLnTx/>
                  <a:uFillTx/>
                  <a:latin typeface="#9Slide03 AllRoundGothic" panose="020B0703020202020104" pitchFamily="34" charset="0"/>
                  <a:ea typeface="Times New Roman"/>
                  <a:cs typeface="+mn-cs"/>
                </a:rPr>
                <a:t> </a:t>
              </a:r>
              <a:r>
                <a:rPr kumimoji="0" lang="en-US" sz="2800" b="0" i="0" u="none" strike="noStrike" kern="1200" cap="none" spc="0" normalizeH="0" baseline="0" noProof="0" dirty="0" err="1">
                  <a:ln>
                    <a:noFill/>
                  </a:ln>
                  <a:solidFill>
                    <a:srgbClr val="333333"/>
                  </a:solidFill>
                  <a:effectLst/>
                  <a:uLnTx/>
                  <a:uFillTx/>
                  <a:latin typeface="#9Slide03 AllRoundGothic" panose="020B0703020202020104" pitchFamily="34" charset="0"/>
                  <a:ea typeface="Times New Roman"/>
                  <a:cs typeface="+mn-cs"/>
                </a:rPr>
                <a:t>hình</a:t>
              </a:r>
              <a:r>
                <a:rPr kumimoji="0" lang="en-US" sz="2800" b="0" i="0" u="none" strike="noStrike" kern="1200" cap="none" spc="0" normalizeH="0" baseline="0" noProof="0" dirty="0">
                  <a:ln>
                    <a:noFill/>
                  </a:ln>
                  <a:solidFill>
                    <a:srgbClr val="333333"/>
                  </a:solidFill>
                  <a:effectLst/>
                  <a:uLnTx/>
                  <a:uFillTx/>
                  <a:latin typeface="#9Slide03 AllRoundGothic" panose="020B0703020202020104" pitchFamily="34" charset="0"/>
                  <a:ea typeface="Times New Roman"/>
                  <a:cs typeface="+mn-cs"/>
                </a:rPr>
                <a:t>, </a:t>
              </a:r>
              <a:r>
                <a:rPr kumimoji="0" lang="en-US" sz="2800" b="0" i="0" u="none" strike="noStrike" kern="1200" cap="none" spc="0" normalizeH="0" baseline="0" noProof="0" err="1">
                  <a:ln>
                    <a:noFill/>
                  </a:ln>
                  <a:solidFill>
                    <a:srgbClr val="333333"/>
                  </a:solidFill>
                  <a:effectLst/>
                  <a:uLnTx/>
                  <a:uFillTx/>
                  <a:latin typeface="#9Slide03 AllRoundGothic" panose="020B0703020202020104" pitchFamily="34" charset="0"/>
                  <a:ea typeface="Times New Roman"/>
                  <a:cs typeface="+mn-cs"/>
                </a:rPr>
                <a:t>ghi</a:t>
              </a:r>
              <a:r>
                <a:rPr kumimoji="0" lang="en-US" sz="2800" b="0" i="0" u="none" strike="noStrike" kern="1200" cap="none" spc="0" normalizeH="0" baseline="0" noProof="0">
                  <a:ln>
                    <a:noFill/>
                  </a:ln>
                  <a:solidFill>
                    <a:srgbClr val="333333"/>
                  </a:solidFill>
                  <a:effectLst/>
                  <a:uLnTx/>
                  <a:uFillTx/>
                  <a:latin typeface="#9Slide03 AllRoundGothic" panose="020B0703020202020104" pitchFamily="34" charset="0"/>
                  <a:ea typeface="Times New Roman"/>
                  <a:cs typeface="+mn-cs"/>
                </a:rPr>
                <a:t> âm</a:t>
              </a:r>
              <a:endParaRPr kumimoji="0" lang="en-US" sz="3600" b="0" i="0" u="none" strike="noStrike" kern="1200" cap="none" spc="0" normalizeH="0" baseline="0" noProof="0" dirty="0">
                <a:ln>
                  <a:noFill/>
                </a:ln>
                <a:solidFill>
                  <a:srgbClr val="333333"/>
                </a:solidFill>
                <a:effectLst/>
                <a:uLnTx/>
                <a:uFillTx/>
                <a:latin typeface="#9Slide03 AllRoundGothic" panose="020B0703020202020104" pitchFamily="34" charset="0"/>
                <a:ea typeface="Times New Roman"/>
                <a:cs typeface="+mn-cs"/>
              </a:endParaRPr>
            </a:p>
          </p:txBody>
        </p:sp>
      </p:grpSp>
    </p:spTree>
    <p:extLst>
      <p:ext uri="{BB962C8B-B14F-4D97-AF65-F5344CB8AC3E}">
        <p14:creationId xmlns:p14="http://schemas.microsoft.com/office/powerpoint/2010/main" val="1098949396"/>
      </p:ext>
    </p:ext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图片 34" descr="n23 Fb Tran Manh Tung"/>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3715999" y="-2931"/>
            <a:ext cx="4560277" cy="2378193"/>
          </a:xfrm>
          <a:prstGeom prst="rect">
            <a:avLst/>
          </a:prstGeom>
        </p:spPr>
      </p:pic>
      <p:sp>
        <p:nvSpPr>
          <p:cNvPr id="5" name="MH_SubTitle_1" descr="n23 Fb Tran Manh Tung">
            <a:extLst>
              <a:ext uri="{FF2B5EF4-FFF2-40B4-BE49-F238E27FC236}">
                <a16:creationId xmlns:a16="http://schemas.microsoft.com/office/drawing/2014/main" id="{9D28E713-95EC-66F4-239B-A093E3023D9A}"/>
              </a:ext>
            </a:extLst>
          </p:cNvPr>
          <p:cNvSpPr/>
          <p:nvPr>
            <p:custDataLst>
              <p:tags r:id="rId1"/>
            </p:custDataLst>
          </p:nvPr>
        </p:nvSpPr>
        <p:spPr>
          <a:xfrm>
            <a:off x="2214176" y="764607"/>
            <a:ext cx="8503920" cy="1206253"/>
          </a:xfrm>
          <a:prstGeom prst="rect">
            <a:avLst/>
          </a:prstGeom>
          <a:solidFill>
            <a:srgbClr val="FFFFFF"/>
          </a:solidFill>
          <a:effectLst/>
        </p:spPr>
        <p:txBody>
          <a:bodyPr anchor="ctr"/>
          <a:lstStyle/>
          <a:p>
            <a:pPr algn="ctr" defTabSz="1828755">
              <a:lnSpc>
                <a:spcPct val="150000"/>
              </a:lnSpc>
              <a:defRPr/>
            </a:pPr>
            <a:r>
              <a:rPr lang="en-US" altLang="zh-CN" sz="2800" kern="0">
                <a:latin typeface="#9Slide03 AllRoundGothic" panose="020B0703020202020104" pitchFamily="34" charset="0"/>
                <a:ea typeface="微软雅黑"/>
                <a:cs typeface="+mn-ea"/>
                <a:sym typeface="+mn-lt"/>
              </a:rPr>
              <a:t>ỨNG DỤNG CỦA VẬT LÍ TRONG KĨ THUẬT ĐIỆN TỬ</a:t>
            </a:r>
            <a:endParaRPr lang="zh-CN" altLang="en-US" sz="2800" kern="0" dirty="0">
              <a:latin typeface="#9Slide03 AllRoundGothic" panose="020B0703020202020104" pitchFamily="34" charset="0"/>
              <a:ea typeface="微软雅黑"/>
              <a:cs typeface="+mn-ea"/>
              <a:sym typeface="+mn-lt"/>
            </a:endParaRPr>
          </a:p>
        </p:txBody>
      </p:sp>
      <p:sp>
        <p:nvSpPr>
          <p:cNvPr id="11" name="MH_SubTitle_1" descr="n23 Fb Tran Manh Tung">
            <a:extLst>
              <a:ext uri="{FF2B5EF4-FFF2-40B4-BE49-F238E27FC236}">
                <a16:creationId xmlns:a16="http://schemas.microsoft.com/office/drawing/2014/main" id="{7F22ADDC-D372-AA7C-8A01-A1D6425EDDDB}"/>
              </a:ext>
            </a:extLst>
          </p:cNvPr>
          <p:cNvSpPr>
            <a:spLocks/>
          </p:cNvSpPr>
          <p:nvPr>
            <p:custDataLst>
              <p:tags r:id="rId2"/>
            </p:custDataLst>
          </p:nvPr>
        </p:nvSpPr>
        <p:spPr bwMode="auto">
          <a:xfrm>
            <a:off x="1554480" y="2392638"/>
            <a:ext cx="1920240" cy="640080"/>
          </a:xfrm>
          <a:custGeom>
            <a:avLst/>
            <a:gdLst>
              <a:gd name="T0" fmla="*/ 2147483646 w 30720"/>
              <a:gd name="T1" fmla="*/ 2147483646 h 11496"/>
              <a:gd name="T2" fmla="*/ 2147483646 w 30720"/>
              <a:gd name="T3" fmla="*/ 2147483646 h 11496"/>
              <a:gd name="T4" fmla="*/ 2147483646 w 30720"/>
              <a:gd name="T5" fmla="*/ 2147483646 h 11496"/>
              <a:gd name="T6" fmla="*/ 2147483646 w 30720"/>
              <a:gd name="T7" fmla="*/ 2147483646 h 11496"/>
              <a:gd name="T8" fmla="*/ 2147483646 w 30720"/>
              <a:gd name="T9" fmla="*/ 2147483646 h 11496"/>
              <a:gd name="T10" fmla="*/ 2147483646 w 30720"/>
              <a:gd name="T11" fmla="*/ 2147483646 h 11496"/>
              <a:gd name="T12" fmla="*/ 2147483646 w 30720"/>
              <a:gd name="T13" fmla="*/ 2147483646 h 11496"/>
              <a:gd name="T14" fmla="*/ 2147483646 w 30720"/>
              <a:gd name="T15" fmla="*/ 2147483646 h 11496"/>
              <a:gd name="T16" fmla="*/ 2147483646 w 30720"/>
              <a:gd name="T17" fmla="*/ 2147483646 h 11496"/>
              <a:gd name="T18" fmla="*/ 2147483646 w 30720"/>
              <a:gd name="T19" fmla="*/ 2147483646 h 11496"/>
              <a:gd name="T20" fmla="*/ 2147483646 w 30720"/>
              <a:gd name="T21" fmla="*/ 2147483646 h 11496"/>
              <a:gd name="T22" fmla="*/ 2147483646 w 30720"/>
              <a:gd name="T23" fmla="*/ 2147483646 h 11496"/>
              <a:gd name="T24" fmla="*/ 2147483646 w 30720"/>
              <a:gd name="T25" fmla="*/ 2147483646 h 11496"/>
              <a:gd name="T26" fmla="*/ 2147483646 w 30720"/>
              <a:gd name="T27" fmla="*/ 2147483646 h 11496"/>
              <a:gd name="T28" fmla="*/ 2147483646 w 30720"/>
              <a:gd name="T29" fmla="*/ 2147483646 h 11496"/>
              <a:gd name="T30" fmla="*/ 2147483646 w 30720"/>
              <a:gd name="T31" fmla="*/ 2147483646 h 11496"/>
              <a:gd name="T32" fmla="*/ 2147483646 w 30720"/>
              <a:gd name="T33" fmla="*/ 2147483646 h 11496"/>
              <a:gd name="T34" fmla="*/ 2147483646 w 30720"/>
              <a:gd name="T35" fmla="*/ 2147483646 h 11496"/>
              <a:gd name="T36" fmla="*/ 2147483646 w 30720"/>
              <a:gd name="T37" fmla="*/ 2147483646 h 11496"/>
              <a:gd name="T38" fmla="*/ 2147483646 w 30720"/>
              <a:gd name="T39" fmla="*/ 2147483646 h 11496"/>
              <a:gd name="T40" fmla="*/ 2147483646 w 30720"/>
              <a:gd name="T41" fmla="*/ 2147483646 h 11496"/>
              <a:gd name="T42" fmla="*/ 2147483646 w 30720"/>
              <a:gd name="T43" fmla="*/ 2147483646 h 11496"/>
              <a:gd name="T44" fmla="*/ 2147483646 w 30720"/>
              <a:gd name="T45" fmla="*/ 2147483646 h 11496"/>
              <a:gd name="T46" fmla="*/ 2147483646 w 30720"/>
              <a:gd name="T47" fmla="*/ 2147483646 h 11496"/>
              <a:gd name="T48" fmla="*/ 2147483646 w 30720"/>
              <a:gd name="T49" fmla="*/ 2147483646 h 11496"/>
              <a:gd name="T50" fmla="*/ 2147483646 w 30720"/>
              <a:gd name="T51" fmla="*/ 2147483646 h 11496"/>
              <a:gd name="T52" fmla="*/ 2147483646 w 30720"/>
              <a:gd name="T53" fmla="*/ 2147483646 h 11496"/>
              <a:gd name="T54" fmla="*/ 2147483646 w 30720"/>
              <a:gd name="T55" fmla="*/ 2147483646 h 11496"/>
              <a:gd name="T56" fmla="*/ 2147483646 w 30720"/>
              <a:gd name="T57" fmla="*/ 2147483646 h 11496"/>
              <a:gd name="T58" fmla="*/ 2147483646 w 30720"/>
              <a:gd name="T59" fmla="*/ 2147483646 h 11496"/>
              <a:gd name="T60" fmla="*/ 2147483646 w 30720"/>
              <a:gd name="T61" fmla="*/ 2147483646 h 11496"/>
              <a:gd name="T62" fmla="*/ 2147483646 w 30720"/>
              <a:gd name="T63" fmla="*/ 2147483646 h 11496"/>
              <a:gd name="T64" fmla="*/ 2147483646 w 30720"/>
              <a:gd name="T65" fmla="*/ 2147483646 h 11496"/>
              <a:gd name="T66" fmla="*/ 2147483646 w 30720"/>
              <a:gd name="T67" fmla="*/ 2147483646 h 11496"/>
              <a:gd name="T68" fmla="*/ 2147483646 w 30720"/>
              <a:gd name="T69" fmla="*/ 2147483646 h 11496"/>
              <a:gd name="T70" fmla="*/ 2147483646 w 30720"/>
              <a:gd name="T71" fmla="*/ 2147483646 h 11496"/>
              <a:gd name="T72" fmla="*/ 2147483646 w 30720"/>
              <a:gd name="T73" fmla="*/ 2147483646 h 11496"/>
              <a:gd name="T74" fmla="*/ 2147483646 w 30720"/>
              <a:gd name="T75" fmla="*/ 2147483646 h 11496"/>
              <a:gd name="T76" fmla="*/ 2147483646 w 30720"/>
              <a:gd name="T77" fmla="*/ 2147483646 h 11496"/>
              <a:gd name="T78" fmla="*/ 2147483646 w 30720"/>
              <a:gd name="T79" fmla="*/ 2147483646 h 11496"/>
              <a:gd name="T80" fmla="*/ 2147483646 w 30720"/>
              <a:gd name="T81" fmla="*/ 2147483646 h 11496"/>
              <a:gd name="T82" fmla="*/ 2147483646 w 30720"/>
              <a:gd name="T83" fmla="*/ 2147483646 h 11496"/>
              <a:gd name="T84" fmla="*/ 2147483646 w 30720"/>
              <a:gd name="T85" fmla="*/ 2147483646 h 11496"/>
              <a:gd name="T86" fmla="*/ 2147483646 w 30720"/>
              <a:gd name="T87" fmla="*/ 2147483646 h 11496"/>
              <a:gd name="T88" fmla="*/ 2147483646 w 30720"/>
              <a:gd name="T89" fmla="*/ 2147483646 h 11496"/>
              <a:gd name="T90" fmla="*/ 2147483646 w 30720"/>
              <a:gd name="T91" fmla="*/ 2147483646 h 11496"/>
              <a:gd name="T92" fmla="*/ 2147483646 w 30720"/>
              <a:gd name="T93" fmla="*/ 2147483646 h 11496"/>
              <a:gd name="T94" fmla="*/ 2147483646 w 30720"/>
              <a:gd name="T95" fmla="*/ 2147483646 h 11496"/>
              <a:gd name="T96" fmla="*/ 2147483646 w 30720"/>
              <a:gd name="T97" fmla="*/ 2147483646 h 11496"/>
              <a:gd name="T98" fmla="*/ 2147483646 w 30720"/>
              <a:gd name="T99" fmla="*/ 2147483646 h 11496"/>
              <a:gd name="T100" fmla="*/ 2147483646 w 30720"/>
              <a:gd name="T101" fmla="*/ 2147483646 h 11496"/>
              <a:gd name="T102" fmla="*/ 2147483646 w 30720"/>
              <a:gd name="T103" fmla="*/ 2147483646 h 11496"/>
              <a:gd name="T104" fmla="*/ 2147483646 w 30720"/>
              <a:gd name="T105" fmla="*/ 2147483646 h 11496"/>
              <a:gd name="T106" fmla="*/ 2147483646 w 30720"/>
              <a:gd name="T107" fmla="*/ 2147483646 h 11496"/>
              <a:gd name="T108" fmla="*/ 2147483646 w 30720"/>
              <a:gd name="T109" fmla="*/ 2147483646 h 11496"/>
              <a:gd name="T110" fmla="*/ 2147483646 w 30720"/>
              <a:gd name="T111" fmla="*/ 2147483646 h 11496"/>
              <a:gd name="T112" fmla="*/ 2147483646 w 30720"/>
              <a:gd name="T113" fmla="*/ 2147483646 h 11496"/>
              <a:gd name="T114" fmla="*/ 2147483646 w 30720"/>
              <a:gd name="T115" fmla="*/ 2147483646 h 11496"/>
              <a:gd name="T116" fmla="*/ 2147483646 w 30720"/>
              <a:gd name="T117" fmla="*/ 2147483646 h 11496"/>
              <a:gd name="T118" fmla="*/ 2147483646 w 30720"/>
              <a:gd name="T119" fmla="*/ 2147483646 h 11496"/>
              <a:gd name="T120" fmla="*/ 2147483646 w 30720"/>
              <a:gd name="T121" fmla="*/ 2147483646 h 11496"/>
              <a:gd name="T122" fmla="*/ 2147483646 w 30720"/>
              <a:gd name="T123" fmla="*/ 2147483646 h 11496"/>
              <a:gd name="T124" fmla="*/ 2147483646 w 30720"/>
              <a:gd name="T125" fmla="*/ 2147483646 h 1149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720" h="11496">
                <a:moveTo>
                  <a:pt x="29285" y="7403"/>
                </a:moveTo>
                <a:lnTo>
                  <a:pt x="29285" y="7403"/>
                </a:lnTo>
                <a:lnTo>
                  <a:pt x="29232" y="7379"/>
                </a:lnTo>
                <a:lnTo>
                  <a:pt x="29180" y="7357"/>
                </a:lnTo>
                <a:lnTo>
                  <a:pt x="29127" y="7336"/>
                </a:lnTo>
                <a:lnTo>
                  <a:pt x="29073" y="7316"/>
                </a:lnTo>
                <a:lnTo>
                  <a:pt x="29020" y="7298"/>
                </a:lnTo>
                <a:lnTo>
                  <a:pt x="28966" y="7280"/>
                </a:lnTo>
                <a:lnTo>
                  <a:pt x="28913" y="7264"/>
                </a:lnTo>
                <a:lnTo>
                  <a:pt x="28859" y="7251"/>
                </a:lnTo>
                <a:lnTo>
                  <a:pt x="28804" y="7237"/>
                </a:lnTo>
                <a:lnTo>
                  <a:pt x="28750" y="7226"/>
                </a:lnTo>
                <a:lnTo>
                  <a:pt x="28697" y="7216"/>
                </a:lnTo>
                <a:lnTo>
                  <a:pt x="28643" y="7208"/>
                </a:lnTo>
                <a:lnTo>
                  <a:pt x="28589" y="7202"/>
                </a:lnTo>
                <a:lnTo>
                  <a:pt x="28535" y="7198"/>
                </a:lnTo>
                <a:lnTo>
                  <a:pt x="28482" y="7195"/>
                </a:lnTo>
                <a:lnTo>
                  <a:pt x="28429" y="7194"/>
                </a:lnTo>
                <a:lnTo>
                  <a:pt x="28376" y="7194"/>
                </a:lnTo>
                <a:lnTo>
                  <a:pt x="28322" y="7197"/>
                </a:lnTo>
                <a:lnTo>
                  <a:pt x="28269" y="7201"/>
                </a:lnTo>
                <a:lnTo>
                  <a:pt x="28217" y="7207"/>
                </a:lnTo>
                <a:lnTo>
                  <a:pt x="28165" y="7215"/>
                </a:lnTo>
                <a:lnTo>
                  <a:pt x="28113" y="7226"/>
                </a:lnTo>
                <a:lnTo>
                  <a:pt x="28062" y="7238"/>
                </a:lnTo>
                <a:lnTo>
                  <a:pt x="28011" y="7253"/>
                </a:lnTo>
                <a:lnTo>
                  <a:pt x="27960" y="7270"/>
                </a:lnTo>
                <a:lnTo>
                  <a:pt x="27910" y="7289"/>
                </a:lnTo>
                <a:lnTo>
                  <a:pt x="27861" y="7310"/>
                </a:lnTo>
                <a:lnTo>
                  <a:pt x="27812" y="7334"/>
                </a:lnTo>
                <a:lnTo>
                  <a:pt x="27763" y="7360"/>
                </a:lnTo>
                <a:lnTo>
                  <a:pt x="27717" y="7388"/>
                </a:lnTo>
                <a:lnTo>
                  <a:pt x="27670" y="7418"/>
                </a:lnTo>
                <a:lnTo>
                  <a:pt x="27623" y="7452"/>
                </a:lnTo>
                <a:lnTo>
                  <a:pt x="27600" y="7473"/>
                </a:lnTo>
                <a:lnTo>
                  <a:pt x="27578" y="7494"/>
                </a:lnTo>
                <a:lnTo>
                  <a:pt x="27556" y="7516"/>
                </a:lnTo>
                <a:lnTo>
                  <a:pt x="27535" y="7539"/>
                </a:lnTo>
                <a:lnTo>
                  <a:pt x="27515" y="7562"/>
                </a:lnTo>
                <a:lnTo>
                  <a:pt x="27495" y="7586"/>
                </a:lnTo>
                <a:lnTo>
                  <a:pt x="27476" y="7611"/>
                </a:lnTo>
                <a:lnTo>
                  <a:pt x="27457" y="7636"/>
                </a:lnTo>
                <a:lnTo>
                  <a:pt x="27440" y="7662"/>
                </a:lnTo>
                <a:lnTo>
                  <a:pt x="27422" y="7689"/>
                </a:lnTo>
                <a:lnTo>
                  <a:pt x="27405" y="7716"/>
                </a:lnTo>
                <a:lnTo>
                  <a:pt x="27390" y="7743"/>
                </a:lnTo>
                <a:lnTo>
                  <a:pt x="27374" y="7771"/>
                </a:lnTo>
                <a:lnTo>
                  <a:pt x="27360" y="7799"/>
                </a:lnTo>
                <a:lnTo>
                  <a:pt x="27345" y="7827"/>
                </a:lnTo>
                <a:lnTo>
                  <a:pt x="27332" y="7857"/>
                </a:lnTo>
                <a:lnTo>
                  <a:pt x="27319" y="7887"/>
                </a:lnTo>
                <a:lnTo>
                  <a:pt x="27307" y="7916"/>
                </a:lnTo>
                <a:lnTo>
                  <a:pt x="27296" y="7946"/>
                </a:lnTo>
                <a:lnTo>
                  <a:pt x="27286" y="7976"/>
                </a:lnTo>
                <a:lnTo>
                  <a:pt x="27276" y="8006"/>
                </a:lnTo>
                <a:lnTo>
                  <a:pt x="27268" y="8038"/>
                </a:lnTo>
                <a:lnTo>
                  <a:pt x="27260" y="8069"/>
                </a:lnTo>
                <a:lnTo>
                  <a:pt x="27252" y="8099"/>
                </a:lnTo>
                <a:lnTo>
                  <a:pt x="27246" y="8130"/>
                </a:lnTo>
                <a:lnTo>
                  <a:pt x="27241" y="8161"/>
                </a:lnTo>
                <a:lnTo>
                  <a:pt x="27236" y="8193"/>
                </a:lnTo>
                <a:lnTo>
                  <a:pt x="27231" y="8224"/>
                </a:lnTo>
                <a:lnTo>
                  <a:pt x="27228" y="8255"/>
                </a:lnTo>
                <a:lnTo>
                  <a:pt x="27226" y="8286"/>
                </a:lnTo>
                <a:lnTo>
                  <a:pt x="27225" y="8318"/>
                </a:lnTo>
                <a:lnTo>
                  <a:pt x="27224" y="8348"/>
                </a:lnTo>
                <a:lnTo>
                  <a:pt x="27225" y="8379"/>
                </a:lnTo>
                <a:lnTo>
                  <a:pt x="27226" y="8409"/>
                </a:lnTo>
                <a:lnTo>
                  <a:pt x="27228" y="8440"/>
                </a:lnTo>
                <a:lnTo>
                  <a:pt x="27231" y="8471"/>
                </a:lnTo>
                <a:lnTo>
                  <a:pt x="27236" y="8500"/>
                </a:lnTo>
                <a:lnTo>
                  <a:pt x="27241" y="8530"/>
                </a:lnTo>
                <a:lnTo>
                  <a:pt x="27247" y="8559"/>
                </a:lnTo>
                <a:lnTo>
                  <a:pt x="27254" y="8588"/>
                </a:lnTo>
                <a:lnTo>
                  <a:pt x="27263" y="8617"/>
                </a:lnTo>
                <a:lnTo>
                  <a:pt x="27271" y="8645"/>
                </a:lnTo>
                <a:lnTo>
                  <a:pt x="27281" y="8674"/>
                </a:lnTo>
                <a:lnTo>
                  <a:pt x="27293" y="8701"/>
                </a:lnTo>
                <a:lnTo>
                  <a:pt x="27304" y="8728"/>
                </a:lnTo>
                <a:lnTo>
                  <a:pt x="27318" y="8754"/>
                </a:lnTo>
                <a:lnTo>
                  <a:pt x="27331" y="8780"/>
                </a:lnTo>
                <a:lnTo>
                  <a:pt x="27347" y="8805"/>
                </a:lnTo>
                <a:lnTo>
                  <a:pt x="27364" y="8830"/>
                </a:lnTo>
                <a:lnTo>
                  <a:pt x="27381" y="8854"/>
                </a:lnTo>
                <a:lnTo>
                  <a:pt x="27399" y="8876"/>
                </a:lnTo>
                <a:lnTo>
                  <a:pt x="27419" y="8899"/>
                </a:lnTo>
                <a:lnTo>
                  <a:pt x="27440" y="8921"/>
                </a:lnTo>
                <a:lnTo>
                  <a:pt x="27462" y="8943"/>
                </a:lnTo>
                <a:lnTo>
                  <a:pt x="27484" y="8963"/>
                </a:lnTo>
                <a:lnTo>
                  <a:pt x="27509" y="8983"/>
                </a:lnTo>
                <a:lnTo>
                  <a:pt x="27534" y="9001"/>
                </a:lnTo>
                <a:lnTo>
                  <a:pt x="27560" y="9019"/>
                </a:lnTo>
                <a:lnTo>
                  <a:pt x="27589" y="9036"/>
                </a:lnTo>
                <a:lnTo>
                  <a:pt x="27618" y="9052"/>
                </a:lnTo>
                <a:lnTo>
                  <a:pt x="27648" y="9067"/>
                </a:lnTo>
                <a:lnTo>
                  <a:pt x="27679" y="9081"/>
                </a:lnTo>
                <a:lnTo>
                  <a:pt x="27711" y="9094"/>
                </a:lnTo>
                <a:lnTo>
                  <a:pt x="27746" y="9106"/>
                </a:lnTo>
                <a:lnTo>
                  <a:pt x="27734" y="9013"/>
                </a:lnTo>
                <a:lnTo>
                  <a:pt x="27730" y="8964"/>
                </a:lnTo>
                <a:lnTo>
                  <a:pt x="27727" y="8916"/>
                </a:lnTo>
                <a:lnTo>
                  <a:pt x="27724" y="8866"/>
                </a:lnTo>
                <a:lnTo>
                  <a:pt x="27722" y="8816"/>
                </a:lnTo>
                <a:lnTo>
                  <a:pt x="27721" y="8767"/>
                </a:lnTo>
                <a:lnTo>
                  <a:pt x="27721" y="8717"/>
                </a:lnTo>
                <a:lnTo>
                  <a:pt x="27722" y="8667"/>
                </a:lnTo>
                <a:lnTo>
                  <a:pt x="27725" y="8617"/>
                </a:lnTo>
                <a:lnTo>
                  <a:pt x="27729" y="8568"/>
                </a:lnTo>
                <a:lnTo>
                  <a:pt x="27734" y="8519"/>
                </a:lnTo>
                <a:lnTo>
                  <a:pt x="27743" y="8472"/>
                </a:lnTo>
                <a:lnTo>
                  <a:pt x="27752" y="8425"/>
                </a:lnTo>
                <a:lnTo>
                  <a:pt x="27763" y="8378"/>
                </a:lnTo>
                <a:lnTo>
                  <a:pt x="27776" y="8333"/>
                </a:lnTo>
                <a:lnTo>
                  <a:pt x="27783" y="8311"/>
                </a:lnTo>
                <a:lnTo>
                  <a:pt x="27792" y="8289"/>
                </a:lnTo>
                <a:lnTo>
                  <a:pt x="27800" y="8268"/>
                </a:lnTo>
                <a:lnTo>
                  <a:pt x="27809" y="8247"/>
                </a:lnTo>
                <a:lnTo>
                  <a:pt x="27820" y="8226"/>
                </a:lnTo>
                <a:lnTo>
                  <a:pt x="27829" y="8206"/>
                </a:lnTo>
                <a:lnTo>
                  <a:pt x="27840" y="8185"/>
                </a:lnTo>
                <a:lnTo>
                  <a:pt x="27852" y="8167"/>
                </a:lnTo>
                <a:lnTo>
                  <a:pt x="27864" y="8148"/>
                </a:lnTo>
                <a:lnTo>
                  <a:pt x="27877" y="8129"/>
                </a:lnTo>
                <a:lnTo>
                  <a:pt x="27890" y="8112"/>
                </a:lnTo>
                <a:lnTo>
                  <a:pt x="27905" y="8094"/>
                </a:lnTo>
                <a:lnTo>
                  <a:pt x="27921" y="8077"/>
                </a:lnTo>
                <a:lnTo>
                  <a:pt x="27936" y="8061"/>
                </a:lnTo>
                <a:lnTo>
                  <a:pt x="27953" y="8045"/>
                </a:lnTo>
                <a:lnTo>
                  <a:pt x="27970" y="8029"/>
                </a:lnTo>
                <a:lnTo>
                  <a:pt x="27987" y="8015"/>
                </a:lnTo>
                <a:lnTo>
                  <a:pt x="28006" y="8001"/>
                </a:lnTo>
                <a:lnTo>
                  <a:pt x="28026" y="7988"/>
                </a:lnTo>
                <a:lnTo>
                  <a:pt x="28047" y="7975"/>
                </a:lnTo>
                <a:lnTo>
                  <a:pt x="28067" y="7963"/>
                </a:lnTo>
                <a:lnTo>
                  <a:pt x="28089" y="7951"/>
                </a:lnTo>
                <a:lnTo>
                  <a:pt x="28112" y="7941"/>
                </a:lnTo>
                <a:lnTo>
                  <a:pt x="28136" y="7931"/>
                </a:lnTo>
                <a:lnTo>
                  <a:pt x="28160" y="7922"/>
                </a:lnTo>
                <a:lnTo>
                  <a:pt x="28186" y="7914"/>
                </a:lnTo>
                <a:lnTo>
                  <a:pt x="28212" y="7906"/>
                </a:lnTo>
                <a:lnTo>
                  <a:pt x="28240" y="7899"/>
                </a:lnTo>
                <a:lnTo>
                  <a:pt x="28268" y="7893"/>
                </a:lnTo>
                <a:lnTo>
                  <a:pt x="28298" y="7889"/>
                </a:lnTo>
                <a:lnTo>
                  <a:pt x="28328" y="7885"/>
                </a:lnTo>
                <a:lnTo>
                  <a:pt x="28358" y="7880"/>
                </a:lnTo>
                <a:lnTo>
                  <a:pt x="28384" y="7882"/>
                </a:lnTo>
                <a:lnTo>
                  <a:pt x="28410" y="7883"/>
                </a:lnTo>
                <a:lnTo>
                  <a:pt x="28435" y="7884"/>
                </a:lnTo>
                <a:lnTo>
                  <a:pt x="28460" y="7887"/>
                </a:lnTo>
                <a:lnTo>
                  <a:pt x="28485" y="7890"/>
                </a:lnTo>
                <a:lnTo>
                  <a:pt x="28510" y="7893"/>
                </a:lnTo>
                <a:lnTo>
                  <a:pt x="28535" y="7898"/>
                </a:lnTo>
                <a:lnTo>
                  <a:pt x="28559" y="7903"/>
                </a:lnTo>
                <a:lnTo>
                  <a:pt x="28583" y="7909"/>
                </a:lnTo>
                <a:lnTo>
                  <a:pt x="28607" y="7915"/>
                </a:lnTo>
                <a:lnTo>
                  <a:pt x="28630" y="7922"/>
                </a:lnTo>
                <a:lnTo>
                  <a:pt x="28654" y="7929"/>
                </a:lnTo>
                <a:lnTo>
                  <a:pt x="28676" y="7938"/>
                </a:lnTo>
                <a:lnTo>
                  <a:pt x="28699" y="7947"/>
                </a:lnTo>
                <a:lnTo>
                  <a:pt x="28721" y="7956"/>
                </a:lnTo>
                <a:lnTo>
                  <a:pt x="28743" y="7966"/>
                </a:lnTo>
                <a:lnTo>
                  <a:pt x="28765" y="7976"/>
                </a:lnTo>
                <a:lnTo>
                  <a:pt x="28787" y="7988"/>
                </a:lnTo>
                <a:lnTo>
                  <a:pt x="28808" y="7999"/>
                </a:lnTo>
                <a:lnTo>
                  <a:pt x="28828" y="8012"/>
                </a:lnTo>
                <a:lnTo>
                  <a:pt x="28869" y="8038"/>
                </a:lnTo>
                <a:lnTo>
                  <a:pt x="28908" y="8065"/>
                </a:lnTo>
                <a:lnTo>
                  <a:pt x="28945" y="8095"/>
                </a:lnTo>
                <a:lnTo>
                  <a:pt x="28981" y="8126"/>
                </a:lnTo>
                <a:lnTo>
                  <a:pt x="29016" y="8159"/>
                </a:lnTo>
                <a:lnTo>
                  <a:pt x="29048" y="8195"/>
                </a:lnTo>
                <a:lnTo>
                  <a:pt x="29078" y="8231"/>
                </a:lnTo>
                <a:lnTo>
                  <a:pt x="29107" y="8270"/>
                </a:lnTo>
                <a:lnTo>
                  <a:pt x="29134" y="8309"/>
                </a:lnTo>
                <a:lnTo>
                  <a:pt x="29159" y="8351"/>
                </a:lnTo>
                <a:lnTo>
                  <a:pt x="29182" y="8394"/>
                </a:lnTo>
                <a:lnTo>
                  <a:pt x="29202" y="8436"/>
                </a:lnTo>
                <a:lnTo>
                  <a:pt x="29221" y="8481"/>
                </a:lnTo>
                <a:lnTo>
                  <a:pt x="29229" y="8504"/>
                </a:lnTo>
                <a:lnTo>
                  <a:pt x="29238" y="8527"/>
                </a:lnTo>
                <a:lnTo>
                  <a:pt x="29245" y="8551"/>
                </a:lnTo>
                <a:lnTo>
                  <a:pt x="29251" y="8574"/>
                </a:lnTo>
                <a:lnTo>
                  <a:pt x="29257" y="8598"/>
                </a:lnTo>
                <a:lnTo>
                  <a:pt x="29263" y="8621"/>
                </a:lnTo>
                <a:lnTo>
                  <a:pt x="29268" y="8645"/>
                </a:lnTo>
                <a:lnTo>
                  <a:pt x="29272" y="8670"/>
                </a:lnTo>
                <a:lnTo>
                  <a:pt x="29275" y="8694"/>
                </a:lnTo>
                <a:lnTo>
                  <a:pt x="29278" y="8719"/>
                </a:lnTo>
                <a:lnTo>
                  <a:pt x="29280" y="8744"/>
                </a:lnTo>
                <a:lnTo>
                  <a:pt x="29282" y="8769"/>
                </a:lnTo>
                <a:lnTo>
                  <a:pt x="29283" y="8794"/>
                </a:lnTo>
                <a:lnTo>
                  <a:pt x="29283" y="8820"/>
                </a:lnTo>
                <a:lnTo>
                  <a:pt x="29283" y="8845"/>
                </a:lnTo>
                <a:lnTo>
                  <a:pt x="29282" y="8871"/>
                </a:lnTo>
                <a:lnTo>
                  <a:pt x="29280" y="8897"/>
                </a:lnTo>
                <a:lnTo>
                  <a:pt x="29278" y="8922"/>
                </a:lnTo>
                <a:lnTo>
                  <a:pt x="29271" y="8974"/>
                </a:lnTo>
                <a:lnTo>
                  <a:pt x="29262" y="9024"/>
                </a:lnTo>
                <a:lnTo>
                  <a:pt x="29251" y="9074"/>
                </a:lnTo>
                <a:lnTo>
                  <a:pt x="29238" y="9123"/>
                </a:lnTo>
                <a:lnTo>
                  <a:pt x="29223" y="9171"/>
                </a:lnTo>
                <a:lnTo>
                  <a:pt x="29206" y="9219"/>
                </a:lnTo>
                <a:lnTo>
                  <a:pt x="29188" y="9265"/>
                </a:lnTo>
                <a:lnTo>
                  <a:pt x="29167" y="9310"/>
                </a:lnTo>
                <a:lnTo>
                  <a:pt x="29144" y="9355"/>
                </a:lnTo>
                <a:lnTo>
                  <a:pt x="29120" y="9398"/>
                </a:lnTo>
                <a:lnTo>
                  <a:pt x="29094" y="9441"/>
                </a:lnTo>
                <a:lnTo>
                  <a:pt x="29067" y="9481"/>
                </a:lnTo>
                <a:lnTo>
                  <a:pt x="29038" y="9522"/>
                </a:lnTo>
                <a:lnTo>
                  <a:pt x="29006" y="9560"/>
                </a:lnTo>
                <a:lnTo>
                  <a:pt x="28974" y="9599"/>
                </a:lnTo>
                <a:lnTo>
                  <a:pt x="28941" y="9635"/>
                </a:lnTo>
                <a:lnTo>
                  <a:pt x="28905" y="9671"/>
                </a:lnTo>
                <a:lnTo>
                  <a:pt x="28869" y="9704"/>
                </a:lnTo>
                <a:lnTo>
                  <a:pt x="28831" y="9737"/>
                </a:lnTo>
                <a:lnTo>
                  <a:pt x="28792" y="9768"/>
                </a:lnTo>
                <a:lnTo>
                  <a:pt x="28751" y="9798"/>
                </a:lnTo>
                <a:lnTo>
                  <a:pt x="28710" y="9827"/>
                </a:lnTo>
                <a:lnTo>
                  <a:pt x="28666" y="9854"/>
                </a:lnTo>
                <a:lnTo>
                  <a:pt x="28622" y="9879"/>
                </a:lnTo>
                <a:lnTo>
                  <a:pt x="28578" y="9903"/>
                </a:lnTo>
                <a:lnTo>
                  <a:pt x="28532" y="9926"/>
                </a:lnTo>
                <a:lnTo>
                  <a:pt x="28484" y="9946"/>
                </a:lnTo>
                <a:lnTo>
                  <a:pt x="28436" y="9965"/>
                </a:lnTo>
                <a:lnTo>
                  <a:pt x="28387" y="9983"/>
                </a:lnTo>
                <a:lnTo>
                  <a:pt x="28337" y="9999"/>
                </a:lnTo>
                <a:lnTo>
                  <a:pt x="28287" y="10013"/>
                </a:lnTo>
                <a:lnTo>
                  <a:pt x="28236" y="10025"/>
                </a:lnTo>
                <a:lnTo>
                  <a:pt x="28189" y="10031"/>
                </a:lnTo>
                <a:lnTo>
                  <a:pt x="28143" y="10035"/>
                </a:lnTo>
                <a:lnTo>
                  <a:pt x="28098" y="10038"/>
                </a:lnTo>
                <a:lnTo>
                  <a:pt x="28052" y="10040"/>
                </a:lnTo>
                <a:lnTo>
                  <a:pt x="28006" y="10041"/>
                </a:lnTo>
                <a:lnTo>
                  <a:pt x="27960" y="10040"/>
                </a:lnTo>
                <a:lnTo>
                  <a:pt x="27915" y="10039"/>
                </a:lnTo>
                <a:lnTo>
                  <a:pt x="27870" y="10036"/>
                </a:lnTo>
                <a:lnTo>
                  <a:pt x="27825" y="10033"/>
                </a:lnTo>
                <a:lnTo>
                  <a:pt x="27780" y="10028"/>
                </a:lnTo>
                <a:lnTo>
                  <a:pt x="27735" y="10021"/>
                </a:lnTo>
                <a:lnTo>
                  <a:pt x="27691" y="10014"/>
                </a:lnTo>
                <a:lnTo>
                  <a:pt x="27647" y="10005"/>
                </a:lnTo>
                <a:lnTo>
                  <a:pt x="27602" y="9995"/>
                </a:lnTo>
                <a:lnTo>
                  <a:pt x="27559" y="9984"/>
                </a:lnTo>
                <a:lnTo>
                  <a:pt x="27516" y="9972"/>
                </a:lnTo>
                <a:lnTo>
                  <a:pt x="27473" y="9958"/>
                </a:lnTo>
                <a:lnTo>
                  <a:pt x="27430" y="9943"/>
                </a:lnTo>
                <a:lnTo>
                  <a:pt x="27388" y="9928"/>
                </a:lnTo>
                <a:lnTo>
                  <a:pt x="27346" y="9910"/>
                </a:lnTo>
                <a:lnTo>
                  <a:pt x="27305" y="9891"/>
                </a:lnTo>
                <a:lnTo>
                  <a:pt x="27265" y="9871"/>
                </a:lnTo>
                <a:lnTo>
                  <a:pt x="27224" y="9850"/>
                </a:lnTo>
                <a:lnTo>
                  <a:pt x="27185" y="9828"/>
                </a:lnTo>
                <a:lnTo>
                  <a:pt x="27145" y="9803"/>
                </a:lnTo>
                <a:lnTo>
                  <a:pt x="27107" y="9778"/>
                </a:lnTo>
                <a:lnTo>
                  <a:pt x="27068" y="9751"/>
                </a:lnTo>
                <a:lnTo>
                  <a:pt x="27031" y="9723"/>
                </a:lnTo>
                <a:lnTo>
                  <a:pt x="26994" y="9693"/>
                </a:lnTo>
                <a:lnTo>
                  <a:pt x="26958" y="9662"/>
                </a:lnTo>
                <a:lnTo>
                  <a:pt x="26922" y="9630"/>
                </a:lnTo>
                <a:lnTo>
                  <a:pt x="26888" y="9597"/>
                </a:lnTo>
                <a:lnTo>
                  <a:pt x="26854" y="9559"/>
                </a:lnTo>
                <a:lnTo>
                  <a:pt x="26821" y="9521"/>
                </a:lnTo>
                <a:lnTo>
                  <a:pt x="26790" y="9482"/>
                </a:lnTo>
                <a:lnTo>
                  <a:pt x="26761" y="9443"/>
                </a:lnTo>
                <a:lnTo>
                  <a:pt x="26732" y="9403"/>
                </a:lnTo>
                <a:lnTo>
                  <a:pt x="26705" y="9364"/>
                </a:lnTo>
                <a:lnTo>
                  <a:pt x="26679" y="9323"/>
                </a:lnTo>
                <a:lnTo>
                  <a:pt x="26655" y="9282"/>
                </a:lnTo>
                <a:lnTo>
                  <a:pt x="26631" y="9241"/>
                </a:lnTo>
                <a:lnTo>
                  <a:pt x="26609" y="9199"/>
                </a:lnTo>
                <a:lnTo>
                  <a:pt x="26588" y="9157"/>
                </a:lnTo>
                <a:lnTo>
                  <a:pt x="26568" y="9115"/>
                </a:lnTo>
                <a:lnTo>
                  <a:pt x="26551" y="9073"/>
                </a:lnTo>
                <a:lnTo>
                  <a:pt x="26533" y="9029"/>
                </a:lnTo>
                <a:lnTo>
                  <a:pt x="26517" y="8987"/>
                </a:lnTo>
                <a:lnTo>
                  <a:pt x="26503" y="8943"/>
                </a:lnTo>
                <a:lnTo>
                  <a:pt x="26489" y="8900"/>
                </a:lnTo>
                <a:lnTo>
                  <a:pt x="26477" y="8857"/>
                </a:lnTo>
                <a:lnTo>
                  <a:pt x="26466" y="8812"/>
                </a:lnTo>
                <a:lnTo>
                  <a:pt x="26456" y="8768"/>
                </a:lnTo>
                <a:lnTo>
                  <a:pt x="26448" y="8723"/>
                </a:lnTo>
                <a:lnTo>
                  <a:pt x="26440" y="8680"/>
                </a:lnTo>
                <a:lnTo>
                  <a:pt x="26434" y="8635"/>
                </a:lnTo>
                <a:lnTo>
                  <a:pt x="26429" y="8590"/>
                </a:lnTo>
                <a:lnTo>
                  <a:pt x="26425" y="8546"/>
                </a:lnTo>
                <a:lnTo>
                  <a:pt x="26422" y="8501"/>
                </a:lnTo>
                <a:lnTo>
                  <a:pt x="26421" y="8456"/>
                </a:lnTo>
                <a:lnTo>
                  <a:pt x="26419" y="8412"/>
                </a:lnTo>
                <a:lnTo>
                  <a:pt x="26419" y="8368"/>
                </a:lnTo>
                <a:lnTo>
                  <a:pt x="26422" y="8323"/>
                </a:lnTo>
                <a:lnTo>
                  <a:pt x="26425" y="8278"/>
                </a:lnTo>
                <a:lnTo>
                  <a:pt x="26428" y="8233"/>
                </a:lnTo>
                <a:lnTo>
                  <a:pt x="26433" y="8189"/>
                </a:lnTo>
                <a:lnTo>
                  <a:pt x="26439" y="8145"/>
                </a:lnTo>
                <a:lnTo>
                  <a:pt x="26445" y="8100"/>
                </a:lnTo>
                <a:lnTo>
                  <a:pt x="26454" y="8056"/>
                </a:lnTo>
                <a:lnTo>
                  <a:pt x="26463" y="8013"/>
                </a:lnTo>
                <a:lnTo>
                  <a:pt x="26473" y="7969"/>
                </a:lnTo>
                <a:lnTo>
                  <a:pt x="26484" y="7925"/>
                </a:lnTo>
                <a:lnTo>
                  <a:pt x="26497" y="7882"/>
                </a:lnTo>
                <a:lnTo>
                  <a:pt x="26509" y="7839"/>
                </a:lnTo>
                <a:lnTo>
                  <a:pt x="26524" y="7796"/>
                </a:lnTo>
                <a:lnTo>
                  <a:pt x="26539" y="7754"/>
                </a:lnTo>
                <a:lnTo>
                  <a:pt x="26555" y="7711"/>
                </a:lnTo>
                <a:lnTo>
                  <a:pt x="26571" y="7669"/>
                </a:lnTo>
                <a:lnTo>
                  <a:pt x="26590" y="7628"/>
                </a:lnTo>
                <a:lnTo>
                  <a:pt x="26609" y="7587"/>
                </a:lnTo>
                <a:lnTo>
                  <a:pt x="26629" y="7546"/>
                </a:lnTo>
                <a:lnTo>
                  <a:pt x="26650" y="7506"/>
                </a:lnTo>
                <a:lnTo>
                  <a:pt x="26671" y="7465"/>
                </a:lnTo>
                <a:lnTo>
                  <a:pt x="26694" y="7426"/>
                </a:lnTo>
                <a:lnTo>
                  <a:pt x="26718" y="7387"/>
                </a:lnTo>
                <a:lnTo>
                  <a:pt x="26743" y="7349"/>
                </a:lnTo>
                <a:lnTo>
                  <a:pt x="26768" y="7310"/>
                </a:lnTo>
                <a:lnTo>
                  <a:pt x="26795" y="7273"/>
                </a:lnTo>
                <a:lnTo>
                  <a:pt x="26822" y="7236"/>
                </a:lnTo>
                <a:lnTo>
                  <a:pt x="26850" y="7200"/>
                </a:lnTo>
                <a:lnTo>
                  <a:pt x="26880" y="7163"/>
                </a:lnTo>
                <a:lnTo>
                  <a:pt x="26910" y="7128"/>
                </a:lnTo>
                <a:lnTo>
                  <a:pt x="26940" y="7094"/>
                </a:lnTo>
                <a:lnTo>
                  <a:pt x="26971" y="7060"/>
                </a:lnTo>
                <a:lnTo>
                  <a:pt x="27005" y="7027"/>
                </a:lnTo>
                <a:lnTo>
                  <a:pt x="27038" y="6994"/>
                </a:lnTo>
                <a:lnTo>
                  <a:pt x="27071" y="6962"/>
                </a:lnTo>
                <a:lnTo>
                  <a:pt x="27107" y="6933"/>
                </a:lnTo>
                <a:lnTo>
                  <a:pt x="27141" y="6906"/>
                </a:lnTo>
                <a:lnTo>
                  <a:pt x="27176" y="6880"/>
                </a:lnTo>
                <a:lnTo>
                  <a:pt x="27212" y="6854"/>
                </a:lnTo>
                <a:lnTo>
                  <a:pt x="27248" y="6829"/>
                </a:lnTo>
                <a:lnTo>
                  <a:pt x="27285" y="6805"/>
                </a:lnTo>
                <a:lnTo>
                  <a:pt x="27321" y="6782"/>
                </a:lnTo>
                <a:lnTo>
                  <a:pt x="27357" y="6761"/>
                </a:lnTo>
                <a:lnTo>
                  <a:pt x="27395" y="6740"/>
                </a:lnTo>
                <a:lnTo>
                  <a:pt x="27432" y="6719"/>
                </a:lnTo>
                <a:lnTo>
                  <a:pt x="27470" y="6699"/>
                </a:lnTo>
                <a:lnTo>
                  <a:pt x="27508" y="6681"/>
                </a:lnTo>
                <a:lnTo>
                  <a:pt x="27546" y="6663"/>
                </a:lnTo>
                <a:lnTo>
                  <a:pt x="27584" y="6646"/>
                </a:lnTo>
                <a:lnTo>
                  <a:pt x="27623" y="6630"/>
                </a:lnTo>
                <a:lnTo>
                  <a:pt x="27662" y="6615"/>
                </a:lnTo>
                <a:lnTo>
                  <a:pt x="27701" y="6600"/>
                </a:lnTo>
                <a:lnTo>
                  <a:pt x="27741" y="6587"/>
                </a:lnTo>
                <a:lnTo>
                  <a:pt x="27780" y="6573"/>
                </a:lnTo>
                <a:lnTo>
                  <a:pt x="27820" y="6562"/>
                </a:lnTo>
                <a:lnTo>
                  <a:pt x="27859" y="6550"/>
                </a:lnTo>
                <a:lnTo>
                  <a:pt x="27899" y="6540"/>
                </a:lnTo>
                <a:lnTo>
                  <a:pt x="27939" y="6531"/>
                </a:lnTo>
                <a:lnTo>
                  <a:pt x="27980" y="6521"/>
                </a:lnTo>
                <a:lnTo>
                  <a:pt x="28020" y="6514"/>
                </a:lnTo>
                <a:lnTo>
                  <a:pt x="28060" y="6507"/>
                </a:lnTo>
                <a:lnTo>
                  <a:pt x="28101" y="6499"/>
                </a:lnTo>
                <a:lnTo>
                  <a:pt x="28141" y="6494"/>
                </a:lnTo>
                <a:lnTo>
                  <a:pt x="28182" y="6489"/>
                </a:lnTo>
                <a:lnTo>
                  <a:pt x="28223" y="6485"/>
                </a:lnTo>
                <a:lnTo>
                  <a:pt x="28264" y="6482"/>
                </a:lnTo>
                <a:lnTo>
                  <a:pt x="28305" y="6480"/>
                </a:lnTo>
                <a:lnTo>
                  <a:pt x="28345" y="6478"/>
                </a:lnTo>
                <a:lnTo>
                  <a:pt x="28387" y="6477"/>
                </a:lnTo>
                <a:lnTo>
                  <a:pt x="28428" y="6477"/>
                </a:lnTo>
                <a:lnTo>
                  <a:pt x="28468" y="6477"/>
                </a:lnTo>
                <a:lnTo>
                  <a:pt x="28510" y="6479"/>
                </a:lnTo>
                <a:lnTo>
                  <a:pt x="28550" y="6481"/>
                </a:lnTo>
                <a:lnTo>
                  <a:pt x="28592" y="6483"/>
                </a:lnTo>
                <a:lnTo>
                  <a:pt x="28633" y="6486"/>
                </a:lnTo>
                <a:lnTo>
                  <a:pt x="28673" y="6490"/>
                </a:lnTo>
                <a:lnTo>
                  <a:pt x="28715" y="6495"/>
                </a:lnTo>
                <a:lnTo>
                  <a:pt x="28756" y="6501"/>
                </a:lnTo>
                <a:lnTo>
                  <a:pt x="28796" y="6508"/>
                </a:lnTo>
                <a:lnTo>
                  <a:pt x="28837" y="6514"/>
                </a:lnTo>
                <a:lnTo>
                  <a:pt x="28877" y="6522"/>
                </a:lnTo>
                <a:lnTo>
                  <a:pt x="28918" y="6531"/>
                </a:lnTo>
                <a:lnTo>
                  <a:pt x="28959" y="6540"/>
                </a:lnTo>
                <a:lnTo>
                  <a:pt x="28999" y="6549"/>
                </a:lnTo>
                <a:lnTo>
                  <a:pt x="29040" y="6560"/>
                </a:lnTo>
                <a:lnTo>
                  <a:pt x="29079" y="6571"/>
                </a:lnTo>
                <a:lnTo>
                  <a:pt x="29119" y="6584"/>
                </a:lnTo>
                <a:lnTo>
                  <a:pt x="29159" y="6596"/>
                </a:lnTo>
                <a:lnTo>
                  <a:pt x="29199" y="6610"/>
                </a:lnTo>
                <a:lnTo>
                  <a:pt x="29239" y="6623"/>
                </a:lnTo>
                <a:lnTo>
                  <a:pt x="29277" y="6638"/>
                </a:lnTo>
                <a:lnTo>
                  <a:pt x="29317" y="6653"/>
                </a:lnTo>
                <a:lnTo>
                  <a:pt x="29355" y="6669"/>
                </a:lnTo>
                <a:lnTo>
                  <a:pt x="29395" y="6686"/>
                </a:lnTo>
                <a:lnTo>
                  <a:pt x="29432" y="6703"/>
                </a:lnTo>
                <a:lnTo>
                  <a:pt x="29471" y="6721"/>
                </a:lnTo>
                <a:lnTo>
                  <a:pt x="29509" y="6740"/>
                </a:lnTo>
                <a:lnTo>
                  <a:pt x="29547" y="6759"/>
                </a:lnTo>
                <a:lnTo>
                  <a:pt x="29584" y="6778"/>
                </a:lnTo>
                <a:lnTo>
                  <a:pt x="29619" y="6799"/>
                </a:lnTo>
                <a:lnTo>
                  <a:pt x="29652" y="6819"/>
                </a:lnTo>
                <a:lnTo>
                  <a:pt x="29685" y="6841"/>
                </a:lnTo>
                <a:lnTo>
                  <a:pt x="29717" y="6863"/>
                </a:lnTo>
                <a:lnTo>
                  <a:pt x="29750" y="6884"/>
                </a:lnTo>
                <a:lnTo>
                  <a:pt x="29781" y="6906"/>
                </a:lnTo>
                <a:lnTo>
                  <a:pt x="29812" y="6929"/>
                </a:lnTo>
                <a:lnTo>
                  <a:pt x="29842" y="6953"/>
                </a:lnTo>
                <a:lnTo>
                  <a:pt x="29873" y="6977"/>
                </a:lnTo>
                <a:lnTo>
                  <a:pt x="29902" y="7001"/>
                </a:lnTo>
                <a:lnTo>
                  <a:pt x="29931" y="7025"/>
                </a:lnTo>
                <a:lnTo>
                  <a:pt x="29959" y="7050"/>
                </a:lnTo>
                <a:lnTo>
                  <a:pt x="29987" y="7075"/>
                </a:lnTo>
                <a:lnTo>
                  <a:pt x="30014" y="7101"/>
                </a:lnTo>
                <a:lnTo>
                  <a:pt x="30041" y="7127"/>
                </a:lnTo>
                <a:lnTo>
                  <a:pt x="30067" y="7153"/>
                </a:lnTo>
                <a:lnTo>
                  <a:pt x="30118" y="7207"/>
                </a:lnTo>
                <a:lnTo>
                  <a:pt x="30167" y="7261"/>
                </a:lnTo>
                <a:lnTo>
                  <a:pt x="30213" y="7317"/>
                </a:lnTo>
                <a:lnTo>
                  <a:pt x="30258" y="7376"/>
                </a:lnTo>
                <a:lnTo>
                  <a:pt x="30300" y="7434"/>
                </a:lnTo>
                <a:lnTo>
                  <a:pt x="30341" y="7494"/>
                </a:lnTo>
                <a:lnTo>
                  <a:pt x="30379" y="7555"/>
                </a:lnTo>
                <a:lnTo>
                  <a:pt x="30415" y="7617"/>
                </a:lnTo>
                <a:lnTo>
                  <a:pt x="30449" y="7680"/>
                </a:lnTo>
                <a:lnTo>
                  <a:pt x="30482" y="7744"/>
                </a:lnTo>
                <a:lnTo>
                  <a:pt x="30512" y="7809"/>
                </a:lnTo>
                <a:lnTo>
                  <a:pt x="30540" y="7874"/>
                </a:lnTo>
                <a:lnTo>
                  <a:pt x="30566" y="7941"/>
                </a:lnTo>
                <a:lnTo>
                  <a:pt x="30590" y="8007"/>
                </a:lnTo>
                <a:lnTo>
                  <a:pt x="30612" y="8075"/>
                </a:lnTo>
                <a:lnTo>
                  <a:pt x="30632" y="8144"/>
                </a:lnTo>
                <a:lnTo>
                  <a:pt x="30649" y="8212"/>
                </a:lnTo>
                <a:lnTo>
                  <a:pt x="30665" y="8282"/>
                </a:lnTo>
                <a:lnTo>
                  <a:pt x="30678" y="8352"/>
                </a:lnTo>
                <a:lnTo>
                  <a:pt x="30691" y="8423"/>
                </a:lnTo>
                <a:lnTo>
                  <a:pt x="30700" y="8493"/>
                </a:lnTo>
                <a:lnTo>
                  <a:pt x="30709" y="8565"/>
                </a:lnTo>
                <a:lnTo>
                  <a:pt x="30714" y="8636"/>
                </a:lnTo>
                <a:lnTo>
                  <a:pt x="30718" y="8708"/>
                </a:lnTo>
                <a:lnTo>
                  <a:pt x="30720" y="8780"/>
                </a:lnTo>
                <a:lnTo>
                  <a:pt x="30720" y="8853"/>
                </a:lnTo>
                <a:lnTo>
                  <a:pt x="30718" y="8924"/>
                </a:lnTo>
                <a:lnTo>
                  <a:pt x="30714" y="8996"/>
                </a:lnTo>
                <a:lnTo>
                  <a:pt x="30708" y="9068"/>
                </a:lnTo>
                <a:lnTo>
                  <a:pt x="30700" y="9141"/>
                </a:lnTo>
                <a:lnTo>
                  <a:pt x="30690" y="9213"/>
                </a:lnTo>
                <a:lnTo>
                  <a:pt x="30678" y="9284"/>
                </a:lnTo>
                <a:lnTo>
                  <a:pt x="30665" y="9355"/>
                </a:lnTo>
                <a:lnTo>
                  <a:pt x="30649" y="9427"/>
                </a:lnTo>
                <a:lnTo>
                  <a:pt x="30632" y="9498"/>
                </a:lnTo>
                <a:lnTo>
                  <a:pt x="30612" y="9569"/>
                </a:lnTo>
                <a:lnTo>
                  <a:pt x="30590" y="9638"/>
                </a:lnTo>
                <a:lnTo>
                  <a:pt x="30567" y="9708"/>
                </a:lnTo>
                <a:lnTo>
                  <a:pt x="30542" y="9777"/>
                </a:lnTo>
                <a:lnTo>
                  <a:pt x="30515" y="9845"/>
                </a:lnTo>
                <a:lnTo>
                  <a:pt x="30486" y="9913"/>
                </a:lnTo>
                <a:lnTo>
                  <a:pt x="30456" y="9981"/>
                </a:lnTo>
                <a:lnTo>
                  <a:pt x="30422" y="10047"/>
                </a:lnTo>
                <a:lnTo>
                  <a:pt x="30388" y="10113"/>
                </a:lnTo>
                <a:lnTo>
                  <a:pt x="30351" y="10177"/>
                </a:lnTo>
                <a:lnTo>
                  <a:pt x="30313" y="10242"/>
                </a:lnTo>
                <a:lnTo>
                  <a:pt x="30273" y="10304"/>
                </a:lnTo>
                <a:lnTo>
                  <a:pt x="30231" y="10367"/>
                </a:lnTo>
                <a:lnTo>
                  <a:pt x="30187" y="10428"/>
                </a:lnTo>
                <a:lnTo>
                  <a:pt x="30141" y="10488"/>
                </a:lnTo>
                <a:lnTo>
                  <a:pt x="30094" y="10547"/>
                </a:lnTo>
                <a:lnTo>
                  <a:pt x="30044" y="10604"/>
                </a:lnTo>
                <a:lnTo>
                  <a:pt x="29993" y="10660"/>
                </a:lnTo>
                <a:lnTo>
                  <a:pt x="29940" y="10715"/>
                </a:lnTo>
                <a:lnTo>
                  <a:pt x="29886" y="10770"/>
                </a:lnTo>
                <a:lnTo>
                  <a:pt x="29829" y="10822"/>
                </a:lnTo>
                <a:lnTo>
                  <a:pt x="29775" y="10867"/>
                </a:lnTo>
                <a:lnTo>
                  <a:pt x="29719" y="10911"/>
                </a:lnTo>
                <a:lnTo>
                  <a:pt x="29662" y="10953"/>
                </a:lnTo>
                <a:lnTo>
                  <a:pt x="29605" y="10993"/>
                </a:lnTo>
                <a:lnTo>
                  <a:pt x="29548" y="11032"/>
                </a:lnTo>
                <a:lnTo>
                  <a:pt x="29489" y="11068"/>
                </a:lnTo>
                <a:lnTo>
                  <a:pt x="29431" y="11105"/>
                </a:lnTo>
                <a:lnTo>
                  <a:pt x="29372" y="11138"/>
                </a:lnTo>
                <a:lnTo>
                  <a:pt x="29311" y="11170"/>
                </a:lnTo>
                <a:lnTo>
                  <a:pt x="29251" y="11201"/>
                </a:lnTo>
                <a:lnTo>
                  <a:pt x="29191" y="11231"/>
                </a:lnTo>
                <a:lnTo>
                  <a:pt x="29129" y="11259"/>
                </a:lnTo>
                <a:lnTo>
                  <a:pt x="29068" y="11285"/>
                </a:lnTo>
                <a:lnTo>
                  <a:pt x="29005" y="11310"/>
                </a:lnTo>
                <a:lnTo>
                  <a:pt x="28943" y="11333"/>
                </a:lnTo>
                <a:lnTo>
                  <a:pt x="28880" y="11353"/>
                </a:lnTo>
                <a:lnTo>
                  <a:pt x="28817" y="11374"/>
                </a:lnTo>
                <a:lnTo>
                  <a:pt x="28753" y="11392"/>
                </a:lnTo>
                <a:lnTo>
                  <a:pt x="28689" y="11410"/>
                </a:lnTo>
                <a:lnTo>
                  <a:pt x="28625" y="11424"/>
                </a:lnTo>
                <a:lnTo>
                  <a:pt x="28561" y="11439"/>
                </a:lnTo>
                <a:lnTo>
                  <a:pt x="28496" y="11451"/>
                </a:lnTo>
                <a:lnTo>
                  <a:pt x="28431" y="11462"/>
                </a:lnTo>
                <a:lnTo>
                  <a:pt x="28366" y="11471"/>
                </a:lnTo>
                <a:lnTo>
                  <a:pt x="28301" y="11479"/>
                </a:lnTo>
                <a:lnTo>
                  <a:pt x="28236" y="11486"/>
                </a:lnTo>
                <a:lnTo>
                  <a:pt x="28170" y="11490"/>
                </a:lnTo>
                <a:lnTo>
                  <a:pt x="28105" y="11494"/>
                </a:lnTo>
                <a:lnTo>
                  <a:pt x="28039" y="11496"/>
                </a:lnTo>
                <a:lnTo>
                  <a:pt x="27974" y="11496"/>
                </a:lnTo>
                <a:lnTo>
                  <a:pt x="27908" y="11495"/>
                </a:lnTo>
                <a:lnTo>
                  <a:pt x="27843" y="11493"/>
                </a:lnTo>
                <a:lnTo>
                  <a:pt x="27777" y="11489"/>
                </a:lnTo>
                <a:lnTo>
                  <a:pt x="27711" y="11484"/>
                </a:lnTo>
                <a:lnTo>
                  <a:pt x="27646" y="11476"/>
                </a:lnTo>
                <a:lnTo>
                  <a:pt x="27580" y="11468"/>
                </a:lnTo>
                <a:lnTo>
                  <a:pt x="27516" y="11459"/>
                </a:lnTo>
                <a:lnTo>
                  <a:pt x="27450" y="11447"/>
                </a:lnTo>
                <a:lnTo>
                  <a:pt x="27386" y="11435"/>
                </a:lnTo>
                <a:lnTo>
                  <a:pt x="27320" y="11421"/>
                </a:lnTo>
                <a:lnTo>
                  <a:pt x="27255" y="11405"/>
                </a:lnTo>
                <a:lnTo>
                  <a:pt x="27192" y="11389"/>
                </a:lnTo>
                <a:lnTo>
                  <a:pt x="27127" y="11371"/>
                </a:lnTo>
                <a:lnTo>
                  <a:pt x="27064" y="11351"/>
                </a:lnTo>
                <a:lnTo>
                  <a:pt x="27000" y="11331"/>
                </a:lnTo>
                <a:lnTo>
                  <a:pt x="26937" y="11308"/>
                </a:lnTo>
                <a:lnTo>
                  <a:pt x="26874" y="11284"/>
                </a:lnTo>
                <a:lnTo>
                  <a:pt x="26812" y="11259"/>
                </a:lnTo>
                <a:lnTo>
                  <a:pt x="26751" y="11233"/>
                </a:lnTo>
                <a:lnTo>
                  <a:pt x="26689" y="11205"/>
                </a:lnTo>
                <a:lnTo>
                  <a:pt x="26628" y="11175"/>
                </a:lnTo>
                <a:lnTo>
                  <a:pt x="26567" y="11144"/>
                </a:lnTo>
                <a:lnTo>
                  <a:pt x="26507" y="11113"/>
                </a:lnTo>
                <a:lnTo>
                  <a:pt x="26448" y="11080"/>
                </a:lnTo>
                <a:lnTo>
                  <a:pt x="26388" y="11044"/>
                </a:lnTo>
                <a:lnTo>
                  <a:pt x="26330" y="11009"/>
                </a:lnTo>
                <a:lnTo>
                  <a:pt x="26272" y="10971"/>
                </a:lnTo>
                <a:lnTo>
                  <a:pt x="26214" y="10933"/>
                </a:lnTo>
                <a:lnTo>
                  <a:pt x="26158" y="10892"/>
                </a:lnTo>
                <a:lnTo>
                  <a:pt x="26102" y="10852"/>
                </a:lnTo>
                <a:lnTo>
                  <a:pt x="26047" y="10809"/>
                </a:lnTo>
                <a:lnTo>
                  <a:pt x="25992" y="10765"/>
                </a:lnTo>
                <a:lnTo>
                  <a:pt x="25937" y="10720"/>
                </a:lnTo>
                <a:lnTo>
                  <a:pt x="25884" y="10673"/>
                </a:lnTo>
                <a:lnTo>
                  <a:pt x="25840" y="10644"/>
                </a:lnTo>
                <a:lnTo>
                  <a:pt x="25797" y="10618"/>
                </a:lnTo>
                <a:lnTo>
                  <a:pt x="25756" y="10593"/>
                </a:lnTo>
                <a:lnTo>
                  <a:pt x="25718" y="10571"/>
                </a:lnTo>
                <a:lnTo>
                  <a:pt x="25681" y="10551"/>
                </a:lnTo>
                <a:lnTo>
                  <a:pt x="25646" y="10533"/>
                </a:lnTo>
                <a:lnTo>
                  <a:pt x="25613" y="10518"/>
                </a:lnTo>
                <a:lnTo>
                  <a:pt x="25581" y="10503"/>
                </a:lnTo>
                <a:lnTo>
                  <a:pt x="25550" y="10492"/>
                </a:lnTo>
                <a:lnTo>
                  <a:pt x="25521" y="10480"/>
                </a:lnTo>
                <a:lnTo>
                  <a:pt x="25493" y="10472"/>
                </a:lnTo>
                <a:lnTo>
                  <a:pt x="25466" y="10464"/>
                </a:lnTo>
                <a:lnTo>
                  <a:pt x="25440" y="10457"/>
                </a:lnTo>
                <a:lnTo>
                  <a:pt x="25414" y="10452"/>
                </a:lnTo>
                <a:lnTo>
                  <a:pt x="25389" y="10448"/>
                </a:lnTo>
                <a:lnTo>
                  <a:pt x="25364" y="10445"/>
                </a:lnTo>
                <a:lnTo>
                  <a:pt x="3051" y="10445"/>
                </a:lnTo>
                <a:lnTo>
                  <a:pt x="2972" y="10444"/>
                </a:lnTo>
                <a:lnTo>
                  <a:pt x="2894" y="10442"/>
                </a:lnTo>
                <a:lnTo>
                  <a:pt x="2816" y="10437"/>
                </a:lnTo>
                <a:lnTo>
                  <a:pt x="2739" y="10429"/>
                </a:lnTo>
                <a:lnTo>
                  <a:pt x="2662" y="10421"/>
                </a:lnTo>
                <a:lnTo>
                  <a:pt x="2586" y="10411"/>
                </a:lnTo>
                <a:lnTo>
                  <a:pt x="2511" y="10398"/>
                </a:lnTo>
                <a:lnTo>
                  <a:pt x="2436" y="10383"/>
                </a:lnTo>
                <a:lnTo>
                  <a:pt x="2362" y="10367"/>
                </a:lnTo>
                <a:lnTo>
                  <a:pt x="2288" y="10349"/>
                </a:lnTo>
                <a:lnTo>
                  <a:pt x="2215" y="10329"/>
                </a:lnTo>
                <a:lnTo>
                  <a:pt x="2143" y="10309"/>
                </a:lnTo>
                <a:lnTo>
                  <a:pt x="2073" y="10285"/>
                </a:lnTo>
                <a:lnTo>
                  <a:pt x="2002" y="10261"/>
                </a:lnTo>
                <a:lnTo>
                  <a:pt x="1932" y="10234"/>
                </a:lnTo>
                <a:lnTo>
                  <a:pt x="1863" y="10205"/>
                </a:lnTo>
                <a:lnTo>
                  <a:pt x="1795" y="10176"/>
                </a:lnTo>
                <a:lnTo>
                  <a:pt x="1728" y="10144"/>
                </a:lnTo>
                <a:lnTo>
                  <a:pt x="1661" y="10112"/>
                </a:lnTo>
                <a:lnTo>
                  <a:pt x="1597" y="10077"/>
                </a:lnTo>
                <a:lnTo>
                  <a:pt x="1532" y="10041"/>
                </a:lnTo>
                <a:lnTo>
                  <a:pt x="1469" y="10004"/>
                </a:lnTo>
                <a:lnTo>
                  <a:pt x="1406" y="9965"/>
                </a:lnTo>
                <a:lnTo>
                  <a:pt x="1345" y="9924"/>
                </a:lnTo>
                <a:lnTo>
                  <a:pt x="1285" y="9883"/>
                </a:lnTo>
                <a:lnTo>
                  <a:pt x="1225" y="9839"/>
                </a:lnTo>
                <a:lnTo>
                  <a:pt x="1167" y="9794"/>
                </a:lnTo>
                <a:lnTo>
                  <a:pt x="1110" y="9749"/>
                </a:lnTo>
                <a:lnTo>
                  <a:pt x="1055" y="9702"/>
                </a:lnTo>
                <a:lnTo>
                  <a:pt x="999" y="9653"/>
                </a:lnTo>
                <a:lnTo>
                  <a:pt x="945" y="9603"/>
                </a:lnTo>
                <a:lnTo>
                  <a:pt x="893" y="9552"/>
                </a:lnTo>
                <a:lnTo>
                  <a:pt x="842" y="9500"/>
                </a:lnTo>
                <a:lnTo>
                  <a:pt x="792" y="9446"/>
                </a:lnTo>
                <a:lnTo>
                  <a:pt x="743" y="9392"/>
                </a:lnTo>
                <a:lnTo>
                  <a:pt x="696" y="9335"/>
                </a:lnTo>
                <a:lnTo>
                  <a:pt x="651" y="9278"/>
                </a:lnTo>
                <a:lnTo>
                  <a:pt x="606" y="9220"/>
                </a:lnTo>
                <a:lnTo>
                  <a:pt x="562" y="9161"/>
                </a:lnTo>
                <a:lnTo>
                  <a:pt x="521" y="9100"/>
                </a:lnTo>
                <a:lnTo>
                  <a:pt x="480" y="9039"/>
                </a:lnTo>
                <a:lnTo>
                  <a:pt x="441" y="8976"/>
                </a:lnTo>
                <a:lnTo>
                  <a:pt x="404" y="8913"/>
                </a:lnTo>
                <a:lnTo>
                  <a:pt x="367" y="8849"/>
                </a:lnTo>
                <a:lnTo>
                  <a:pt x="333" y="8784"/>
                </a:lnTo>
                <a:lnTo>
                  <a:pt x="301" y="8717"/>
                </a:lnTo>
                <a:lnTo>
                  <a:pt x="270" y="8651"/>
                </a:lnTo>
                <a:lnTo>
                  <a:pt x="239" y="8582"/>
                </a:lnTo>
                <a:lnTo>
                  <a:pt x="211" y="8513"/>
                </a:lnTo>
                <a:lnTo>
                  <a:pt x="185" y="8444"/>
                </a:lnTo>
                <a:lnTo>
                  <a:pt x="160" y="8373"/>
                </a:lnTo>
                <a:lnTo>
                  <a:pt x="136" y="8302"/>
                </a:lnTo>
                <a:lnTo>
                  <a:pt x="116" y="8230"/>
                </a:lnTo>
                <a:lnTo>
                  <a:pt x="96" y="8157"/>
                </a:lnTo>
                <a:lnTo>
                  <a:pt x="78" y="8083"/>
                </a:lnTo>
                <a:lnTo>
                  <a:pt x="61" y="8010"/>
                </a:lnTo>
                <a:lnTo>
                  <a:pt x="47" y="7935"/>
                </a:lnTo>
                <a:lnTo>
                  <a:pt x="34" y="7860"/>
                </a:lnTo>
                <a:lnTo>
                  <a:pt x="24" y="7784"/>
                </a:lnTo>
                <a:lnTo>
                  <a:pt x="16" y="7707"/>
                </a:lnTo>
                <a:lnTo>
                  <a:pt x="8" y="7630"/>
                </a:lnTo>
                <a:lnTo>
                  <a:pt x="4" y="7552"/>
                </a:lnTo>
                <a:lnTo>
                  <a:pt x="1" y="7474"/>
                </a:lnTo>
                <a:lnTo>
                  <a:pt x="0" y="7394"/>
                </a:lnTo>
                <a:lnTo>
                  <a:pt x="0" y="3050"/>
                </a:lnTo>
                <a:lnTo>
                  <a:pt x="1" y="2971"/>
                </a:lnTo>
                <a:lnTo>
                  <a:pt x="4" y="2893"/>
                </a:lnTo>
                <a:lnTo>
                  <a:pt x="8" y="2815"/>
                </a:lnTo>
                <a:lnTo>
                  <a:pt x="16" y="2738"/>
                </a:lnTo>
                <a:lnTo>
                  <a:pt x="24" y="2661"/>
                </a:lnTo>
                <a:lnTo>
                  <a:pt x="34" y="2585"/>
                </a:lnTo>
                <a:lnTo>
                  <a:pt x="47" y="2510"/>
                </a:lnTo>
                <a:lnTo>
                  <a:pt x="61" y="2435"/>
                </a:lnTo>
                <a:lnTo>
                  <a:pt x="78" y="2361"/>
                </a:lnTo>
                <a:lnTo>
                  <a:pt x="96" y="2288"/>
                </a:lnTo>
                <a:lnTo>
                  <a:pt x="116" y="2215"/>
                </a:lnTo>
                <a:lnTo>
                  <a:pt x="136" y="2143"/>
                </a:lnTo>
                <a:lnTo>
                  <a:pt x="160" y="2072"/>
                </a:lnTo>
                <a:lnTo>
                  <a:pt x="185" y="2001"/>
                </a:lnTo>
                <a:lnTo>
                  <a:pt x="211" y="1932"/>
                </a:lnTo>
                <a:lnTo>
                  <a:pt x="239" y="1863"/>
                </a:lnTo>
                <a:lnTo>
                  <a:pt x="270" y="1795"/>
                </a:lnTo>
                <a:lnTo>
                  <a:pt x="301" y="1728"/>
                </a:lnTo>
                <a:lnTo>
                  <a:pt x="333" y="1661"/>
                </a:lnTo>
                <a:lnTo>
                  <a:pt x="367" y="1596"/>
                </a:lnTo>
                <a:lnTo>
                  <a:pt x="404" y="1532"/>
                </a:lnTo>
                <a:lnTo>
                  <a:pt x="441" y="1468"/>
                </a:lnTo>
                <a:lnTo>
                  <a:pt x="480" y="1406"/>
                </a:lnTo>
                <a:lnTo>
                  <a:pt x="521" y="1345"/>
                </a:lnTo>
                <a:lnTo>
                  <a:pt x="562" y="1284"/>
                </a:lnTo>
                <a:lnTo>
                  <a:pt x="606" y="1225"/>
                </a:lnTo>
                <a:lnTo>
                  <a:pt x="651" y="1167"/>
                </a:lnTo>
                <a:lnTo>
                  <a:pt x="696" y="1109"/>
                </a:lnTo>
                <a:lnTo>
                  <a:pt x="743" y="1054"/>
                </a:lnTo>
                <a:lnTo>
                  <a:pt x="792" y="999"/>
                </a:lnTo>
                <a:lnTo>
                  <a:pt x="842" y="946"/>
                </a:lnTo>
                <a:lnTo>
                  <a:pt x="893" y="893"/>
                </a:lnTo>
                <a:lnTo>
                  <a:pt x="945" y="842"/>
                </a:lnTo>
                <a:lnTo>
                  <a:pt x="999" y="792"/>
                </a:lnTo>
                <a:lnTo>
                  <a:pt x="1055" y="744"/>
                </a:lnTo>
                <a:lnTo>
                  <a:pt x="1110" y="696"/>
                </a:lnTo>
                <a:lnTo>
                  <a:pt x="1167" y="650"/>
                </a:lnTo>
                <a:lnTo>
                  <a:pt x="1225" y="606"/>
                </a:lnTo>
                <a:lnTo>
                  <a:pt x="1285" y="563"/>
                </a:lnTo>
                <a:lnTo>
                  <a:pt x="1345" y="520"/>
                </a:lnTo>
                <a:lnTo>
                  <a:pt x="1406" y="481"/>
                </a:lnTo>
                <a:lnTo>
                  <a:pt x="1469" y="441"/>
                </a:lnTo>
                <a:lnTo>
                  <a:pt x="1532" y="404"/>
                </a:lnTo>
                <a:lnTo>
                  <a:pt x="1597" y="368"/>
                </a:lnTo>
                <a:lnTo>
                  <a:pt x="1661" y="334"/>
                </a:lnTo>
                <a:lnTo>
                  <a:pt x="1728" y="301"/>
                </a:lnTo>
                <a:lnTo>
                  <a:pt x="1795" y="270"/>
                </a:lnTo>
                <a:lnTo>
                  <a:pt x="1863" y="239"/>
                </a:lnTo>
                <a:lnTo>
                  <a:pt x="1932" y="211"/>
                </a:lnTo>
                <a:lnTo>
                  <a:pt x="2002" y="185"/>
                </a:lnTo>
                <a:lnTo>
                  <a:pt x="2073" y="160"/>
                </a:lnTo>
                <a:lnTo>
                  <a:pt x="2143" y="137"/>
                </a:lnTo>
                <a:lnTo>
                  <a:pt x="2215" y="116"/>
                </a:lnTo>
                <a:lnTo>
                  <a:pt x="2288" y="96"/>
                </a:lnTo>
                <a:lnTo>
                  <a:pt x="2362" y="78"/>
                </a:lnTo>
                <a:lnTo>
                  <a:pt x="2436" y="61"/>
                </a:lnTo>
                <a:lnTo>
                  <a:pt x="2511" y="48"/>
                </a:lnTo>
                <a:lnTo>
                  <a:pt x="2586" y="35"/>
                </a:lnTo>
                <a:lnTo>
                  <a:pt x="2662" y="24"/>
                </a:lnTo>
                <a:lnTo>
                  <a:pt x="2739" y="16"/>
                </a:lnTo>
                <a:lnTo>
                  <a:pt x="2816" y="8"/>
                </a:lnTo>
                <a:lnTo>
                  <a:pt x="2894" y="4"/>
                </a:lnTo>
                <a:lnTo>
                  <a:pt x="2972" y="1"/>
                </a:lnTo>
                <a:lnTo>
                  <a:pt x="3051" y="0"/>
                </a:lnTo>
                <a:lnTo>
                  <a:pt x="25929" y="0"/>
                </a:lnTo>
                <a:lnTo>
                  <a:pt x="26007" y="1"/>
                </a:lnTo>
                <a:lnTo>
                  <a:pt x="26086" y="4"/>
                </a:lnTo>
                <a:lnTo>
                  <a:pt x="26163" y="8"/>
                </a:lnTo>
                <a:lnTo>
                  <a:pt x="26240" y="16"/>
                </a:lnTo>
                <a:lnTo>
                  <a:pt x="26317" y="24"/>
                </a:lnTo>
                <a:lnTo>
                  <a:pt x="26393" y="35"/>
                </a:lnTo>
                <a:lnTo>
                  <a:pt x="26469" y="48"/>
                </a:lnTo>
                <a:lnTo>
                  <a:pt x="26543" y="61"/>
                </a:lnTo>
                <a:lnTo>
                  <a:pt x="26618" y="78"/>
                </a:lnTo>
                <a:lnTo>
                  <a:pt x="26691" y="96"/>
                </a:lnTo>
                <a:lnTo>
                  <a:pt x="26764" y="116"/>
                </a:lnTo>
                <a:lnTo>
                  <a:pt x="26836" y="137"/>
                </a:lnTo>
                <a:lnTo>
                  <a:pt x="26908" y="160"/>
                </a:lnTo>
                <a:lnTo>
                  <a:pt x="26977" y="185"/>
                </a:lnTo>
                <a:lnTo>
                  <a:pt x="27047" y="211"/>
                </a:lnTo>
                <a:lnTo>
                  <a:pt x="27117" y="239"/>
                </a:lnTo>
                <a:lnTo>
                  <a:pt x="27185" y="270"/>
                </a:lnTo>
                <a:lnTo>
                  <a:pt x="27251" y="301"/>
                </a:lnTo>
                <a:lnTo>
                  <a:pt x="27318" y="334"/>
                </a:lnTo>
                <a:lnTo>
                  <a:pt x="27383" y="368"/>
                </a:lnTo>
                <a:lnTo>
                  <a:pt x="27448" y="404"/>
                </a:lnTo>
                <a:lnTo>
                  <a:pt x="27510" y="441"/>
                </a:lnTo>
                <a:lnTo>
                  <a:pt x="27573" y="481"/>
                </a:lnTo>
                <a:lnTo>
                  <a:pt x="27634" y="520"/>
                </a:lnTo>
                <a:lnTo>
                  <a:pt x="27695" y="563"/>
                </a:lnTo>
                <a:lnTo>
                  <a:pt x="27754" y="606"/>
                </a:lnTo>
                <a:lnTo>
                  <a:pt x="27812" y="650"/>
                </a:lnTo>
                <a:lnTo>
                  <a:pt x="27870" y="696"/>
                </a:lnTo>
                <a:lnTo>
                  <a:pt x="27926" y="744"/>
                </a:lnTo>
                <a:lnTo>
                  <a:pt x="27980" y="792"/>
                </a:lnTo>
                <a:lnTo>
                  <a:pt x="28034" y="842"/>
                </a:lnTo>
                <a:lnTo>
                  <a:pt x="28086" y="893"/>
                </a:lnTo>
                <a:lnTo>
                  <a:pt x="28137" y="946"/>
                </a:lnTo>
                <a:lnTo>
                  <a:pt x="28187" y="999"/>
                </a:lnTo>
                <a:lnTo>
                  <a:pt x="28236" y="1054"/>
                </a:lnTo>
                <a:lnTo>
                  <a:pt x="28283" y="1109"/>
                </a:lnTo>
                <a:lnTo>
                  <a:pt x="28330" y="1167"/>
                </a:lnTo>
                <a:lnTo>
                  <a:pt x="28373" y="1225"/>
                </a:lnTo>
                <a:lnTo>
                  <a:pt x="28417" y="1284"/>
                </a:lnTo>
                <a:lnTo>
                  <a:pt x="28459" y="1345"/>
                </a:lnTo>
                <a:lnTo>
                  <a:pt x="28499" y="1406"/>
                </a:lnTo>
                <a:lnTo>
                  <a:pt x="28538" y="1468"/>
                </a:lnTo>
                <a:lnTo>
                  <a:pt x="28575" y="1532"/>
                </a:lnTo>
                <a:lnTo>
                  <a:pt x="28612" y="1596"/>
                </a:lnTo>
                <a:lnTo>
                  <a:pt x="28646" y="1661"/>
                </a:lnTo>
                <a:lnTo>
                  <a:pt x="28680" y="1728"/>
                </a:lnTo>
                <a:lnTo>
                  <a:pt x="28711" y="1795"/>
                </a:lnTo>
                <a:lnTo>
                  <a:pt x="28740" y="1863"/>
                </a:lnTo>
                <a:lnTo>
                  <a:pt x="28768" y="1932"/>
                </a:lnTo>
                <a:lnTo>
                  <a:pt x="28795" y="2001"/>
                </a:lnTo>
                <a:lnTo>
                  <a:pt x="28820" y="2072"/>
                </a:lnTo>
                <a:lnTo>
                  <a:pt x="28843" y="2143"/>
                </a:lnTo>
                <a:lnTo>
                  <a:pt x="28865" y="2215"/>
                </a:lnTo>
                <a:lnTo>
                  <a:pt x="28884" y="2288"/>
                </a:lnTo>
                <a:lnTo>
                  <a:pt x="28902" y="2361"/>
                </a:lnTo>
                <a:lnTo>
                  <a:pt x="28918" y="2435"/>
                </a:lnTo>
                <a:lnTo>
                  <a:pt x="28933" y="2510"/>
                </a:lnTo>
                <a:lnTo>
                  <a:pt x="28945" y="2585"/>
                </a:lnTo>
                <a:lnTo>
                  <a:pt x="28955" y="2661"/>
                </a:lnTo>
                <a:lnTo>
                  <a:pt x="28965" y="2738"/>
                </a:lnTo>
                <a:lnTo>
                  <a:pt x="28971" y="2815"/>
                </a:lnTo>
                <a:lnTo>
                  <a:pt x="28976" y="2893"/>
                </a:lnTo>
                <a:lnTo>
                  <a:pt x="28979" y="2971"/>
                </a:lnTo>
                <a:lnTo>
                  <a:pt x="28980" y="3050"/>
                </a:lnTo>
                <a:lnTo>
                  <a:pt x="28980" y="5222"/>
                </a:lnTo>
                <a:lnTo>
                  <a:pt x="28979" y="5273"/>
                </a:lnTo>
                <a:lnTo>
                  <a:pt x="28978" y="5323"/>
                </a:lnTo>
                <a:lnTo>
                  <a:pt x="28974" y="5373"/>
                </a:lnTo>
                <a:lnTo>
                  <a:pt x="28969" y="5422"/>
                </a:lnTo>
                <a:lnTo>
                  <a:pt x="28965" y="5447"/>
                </a:lnTo>
                <a:lnTo>
                  <a:pt x="28961" y="5471"/>
                </a:lnTo>
                <a:lnTo>
                  <a:pt x="28955" y="5495"/>
                </a:lnTo>
                <a:lnTo>
                  <a:pt x="28950" y="5518"/>
                </a:lnTo>
                <a:lnTo>
                  <a:pt x="28943" y="5542"/>
                </a:lnTo>
                <a:lnTo>
                  <a:pt x="28936" y="5565"/>
                </a:lnTo>
                <a:lnTo>
                  <a:pt x="28927" y="5588"/>
                </a:lnTo>
                <a:lnTo>
                  <a:pt x="28918" y="5610"/>
                </a:lnTo>
                <a:lnTo>
                  <a:pt x="28825" y="5605"/>
                </a:lnTo>
                <a:lnTo>
                  <a:pt x="28733" y="5603"/>
                </a:lnTo>
                <a:lnTo>
                  <a:pt x="28640" y="5603"/>
                </a:lnTo>
                <a:lnTo>
                  <a:pt x="28548" y="5605"/>
                </a:lnTo>
                <a:lnTo>
                  <a:pt x="28456" y="5610"/>
                </a:lnTo>
                <a:lnTo>
                  <a:pt x="28364" y="5617"/>
                </a:lnTo>
                <a:lnTo>
                  <a:pt x="28274" y="5625"/>
                </a:lnTo>
                <a:lnTo>
                  <a:pt x="28183" y="5637"/>
                </a:lnTo>
                <a:lnTo>
                  <a:pt x="28092" y="5649"/>
                </a:lnTo>
                <a:lnTo>
                  <a:pt x="28003" y="5665"/>
                </a:lnTo>
                <a:lnTo>
                  <a:pt x="27913" y="5682"/>
                </a:lnTo>
                <a:lnTo>
                  <a:pt x="27825" y="5702"/>
                </a:lnTo>
                <a:lnTo>
                  <a:pt x="27737" y="5725"/>
                </a:lnTo>
                <a:lnTo>
                  <a:pt x="27650" y="5749"/>
                </a:lnTo>
                <a:lnTo>
                  <a:pt x="27564" y="5776"/>
                </a:lnTo>
                <a:lnTo>
                  <a:pt x="27478" y="5805"/>
                </a:lnTo>
                <a:lnTo>
                  <a:pt x="27437" y="5821"/>
                </a:lnTo>
                <a:lnTo>
                  <a:pt x="27394" y="5836"/>
                </a:lnTo>
                <a:lnTo>
                  <a:pt x="27352" y="5853"/>
                </a:lnTo>
                <a:lnTo>
                  <a:pt x="27311" y="5870"/>
                </a:lnTo>
                <a:lnTo>
                  <a:pt x="27269" y="5887"/>
                </a:lnTo>
                <a:lnTo>
                  <a:pt x="27228" y="5906"/>
                </a:lnTo>
                <a:lnTo>
                  <a:pt x="27187" y="5925"/>
                </a:lnTo>
                <a:lnTo>
                  <a:pt x="27147" y="5945"/>
                </a:lnTo>
                <a:lnTo>
                  <a:pt x="27107" y="5964"/>
                </a:lnTo>
                <a:lnTo>
                  <a:pt x="27066" y="5985"/>
                </a:lnTo>
                <a:lnTo>
                  <a:pt x="27026" y="6007"/>
                </a:lnTo>
                <a:lnTo>
                  <a:pt x="26988" y="6029"/>
                </a:lnTo>
                <a:lnTo>
                  <a:pt x="26948" y="6051"/>
                </a:lnTo>
                <a:lnTo>
                  <a:pt x="26910" y="6075"/>
                </a:lnTo>
                <a:lnTo>
                  <a:pt x="26871" y="6098"/>
                </a:lnTo>
                <a:lnTo>
                  <a:pt x="26833" y="6123"/>
                </a:lnTo>
                <a:lnTo>
                  <a:pt x="26795" y="6148"/>
                </a:lnTo>
                <a:lnTo>
                  <a:pt x="26758" y="6173"/>
                </a:lnTo>
                <a:lnTo>
                  <a:pt x="26721" y="6199"/>
                </a:lnTo>
                <a:lnTo>
                  <a:pt x="26684" y="6226"/>
                </a:lnTo>
                <a:lnTo>
                  <a:pt x="26648" y="6253"/>
                </a:lnTo>
                <a:lnTo>
                  <a:pt x="26612" y="6281"/>
                </a:lnTo>
                <a:lnTo>
                  <a:pt x="26577" y="6309"/>
                </a:lnTo>
                <a:lnTo>
                  <a:pt x="26541" y="6338"/>
                </a:lnTo>
                <a:lnTo>
                  <a:pt x="26507" y="6368"/>
                </a:lnTo>
                <a:lnTo>
                  <a:pt x="26473" y="6398"/>
                </a:lnTo>
                <a:lnTo>
                  <a:pt x="26438" y="6430"/>
                </a:lnTo>
                <a:lnTo>
                  <a:pt x="26405" y="6462"/>
                </a:lnTo>
                <a:lnTo>
                  <a:pt x="26372" y="6494"/>
                </a:lnTo>
                <a:lnTo>
                  <a:pt x="26339" y="6526"/>
                </a:lnTo>
                <a:lnTo>
                  <a:pt x="26307" y="6560"/>
                </a:lnTo>
                <a:lnTo>
                  <a:pt x="26275" y="6594"/>
                </a:lnTo>
                <a:lnTo>
                  <a:pt x="26232" y="6643"/>
                </a:lnTo>
                <a:lnTo>
                  <a:pt x="26191" y="6694"/>
                </a:lnTo>
                <a:lnTo>
                  <a:pt x="26152" y="6744"/>
                </a:lnTo>
                <a:lnTo>
                  <a:pt x="26113" y="6796"/>
                </a:lnTo>
                <a:lnTo>
                  <a:pt x="26076" y="6848"/>
                </a:lnTo>
                <a:lnTo>
                  <a:pt x="26041" y="6901"/>
                </a:lnTo>
                <a:lnTo>
                  <a:pt x="26006" y="6954"/>
                </a:lnTo>
                <a:lnTo>
                  <a:pt x="25973" y="7008"/>
                </a:lnTo>
                <a:lnTo>
                  <a:pt x="25942" y="7063"/>
                </a:lnTo>
                <a:lnTo>
                  <a:pt x="25911" y="7119"/>
                </a:lnTo>
                <a:lnTo>
                  <a:pt x="25882" y="7174"/>
                </a:lnTo>
                <a:lnTo>
                  <a:pt x="25855" y="7231"/>
                </a:lnTo>
                <a:lnTo>
                  <a:pt x="25829" y="7287"/>
                </a:lnTo>
                <a:lnTo>
                  <a:pt x="25804" y="7344"/>
                </a:lnTo>
                <a:lnTo>
                  <a:pt x="25780" y="7403"/>
                </a:lnTo>
                <a:lnTo>
                  <a:pt x="25758" y="7461"/>
                </a:lnTo>
                <a:lnTo>
                  <a:pt x="25738" y="7519"/>
                </a:lnTo>
                <a:lnTo>
                  <a:pt x="25719" y="7578"/>
                </a:lnTo>
                <a:lnTo>
                  <a:pt x="25701" y="7637"/>
                </a:lnTo>
                <a:lnTo>
                  <a:pt x="25684" y="7697"/>
                </a:lnTo>
                <a:lnTo>
                  <a:pt x="25669" y="7757"/>
                </a:lnTo>
                <a:lnTo>
                  <a:pt x="25655" y="7817"/>
                </a:lnTo>
                <a:lnTo>
                  <a:pt x="25643" y="7877"/>
                </a:lnTo>
                <a:lnTo>
                  <a:pt x="25631" y="7938"/>
                </a:lnTo>
                <a:lnTo>
                  <a:pt x="25622" y="7998"/>
                </a:lnTo>
                <a:lnTo>
                  <a:pt x="25614" y="8058"/>
                </a:lnTo>
                <a:lnTo>
                  <a:pt x="25606" y="8120"/>
                </a:lnTo>
                <a:lnTo>
                  <a:pt x="25601" y="8180"/>
                </a:lnTo>
                <a:lnTo>
                  <a:pt x="25597" y="8242"/>
                </a:lnTo>
                <a:lnTo>
                  <a:pt x="25595" y="8303"/>
                </a:lnTo>
                <a:lnTo>
                  <a:pt x="25593" y="8363"/>
                </a:lnTo>
                <a:lnTo>
                  <a:pt x="25593" y="8425"/>
                </a:lnTo>
                <a:lnTo>
                  <a:pt x="25595" y="8486"/>
                </a:lnTo>
                <a:lnTo>
                  <a:pt x="25597" y="8547"/>
                </a:lnTo>
                <a:lnTo>
                  <a:pt x="25601" y="8608"/>
                </a:lnTo>
                <a:lnTo>
                  <a:pt x="25607" y="8668"/>
                </a:lnTo>
                <a:lnTo>
                  <a:pt x="25614" y="8729"/>
                </a:lnTo>
                <a:lnTo>
                  <a:pt x="25622" y="8789"/>
                </a:lnTo>
                <a:lnTo>
                  <a:pt x="25632" y="8849"/>
                </a:lnTo>
                <a:lnTo>
                  <a:pt x="25644" y="8910"/>
                </a:lnTo>
                <a:lnTo>
                  <a:pt x="25656" y="8969"/>
                </a:lnTo>
                <a:lnTo>
                  <a:pt x="25670" y="9028"/>
                </a:lnTo>
                <a:lnTo>
                  <a:pt x="25686" y="9088"/>
                </a:lnTo>
                <a:lnTo>
                  <a:pt x="25702" y="9146"/>
                </a:lnTo>
                <a:lnTo>
                  <a:pt x="25721" y="9204"/>
                </a:lnTo>
                <a:lnTo>
                  <a:pt x="25740" y="9263"/>
                </a:lnTo>
                <a:lnTo>
                  <a:pt x="25762" y="9320"/>
                </a:lnTo>
                <a:lnTo>
                  <a:pt x="25783" y="9377"/>
                </a:lnTo>
                <a:lnTo>
                  <a:pt x="25807" y="9434"/>
                </a:lnTo>
                <a:lnTo>
                  <a:pt x="25832" y="9490"/>
                </a:lnTo>
                <a:lnTo>
                  <a:pt x="25859" y="9546"/>
                </a:lnTo>
                <a:lnTo>
                  <a:pt x="25888" y="9601"/>
                </a:lnTo>
                <a:lnTo>
                  <a:pt x="25917" y="9655"/>
                </a:lnTo>
                <a:lnTo>
                  <a:pt x="25948" y="9709"/>
                </a:lnTo>
                <a:lnTo>
                  <a:pt x="25980" y="9762"/>
                </a:lnTo>
                <a:lnTo>
                  <a:pt x="26015" y="9815"/>
                </a:lnTo>
                <a:lnTo>
                  <a:pt x="26050" y="9867"/>
                </a:lnTo>
                <a:lnTo>
                  <a:pt x="26086" y="9918"/>
                </a:lnTo>
                <a:lnTo>
                  <a:pt x="26124" y="9969"/>
                </a:lnTo>
                <a:lnTo>
                  <a:pt x="26163" y="10018"/>
                </a:lnTo>
                <a:lnTo>
                  <a:pt x="26205" y="10067"/>
                </a:lnTo>
                <a:lnTo>
                  <a:pt x="26247" y="10116"/>
                </a:lnTo>
                <a:lnTo>
                  <a:pt x="26290" y="10163"/>
                </a:lnTo>
                <a:lnTo>
                  <a:pt x="26336" y="10210"/>
                </a:lnTo>
                <a:lnTo>
                  <a:pt x="26383" y="10254"/>
                </a:lnTo>
                <a:lnTo>
                  <a:pt x="26430" y="10298"/>
                </a:lnTo>
                <a:lnTo>
                  <a:pt x="26479" y="10340"/>
                </a:lnTo>
                <a:lnTo>
                  <a:pt x="26528" y="10380"/>
                </a:lnTo>
                <a:lnTo>
                  <a:pt x="26579" y="10419"/>
                </a:lnTo>
                <a:lnTo>
                  <a:pt x="26630" y="10456"/>
                </a:lnTo>
                <a:lnTo>
                  <a:pt x="26682" y="10492"/>
                </a:lnTo>
                <a:lnTo>
                  <a:pt x="26735" y="10525"/>
                </a:lnTo>
                <a:lnTo>
                  <a:pt x="26788" y="10557"/>
                </a:lnTo>
                <a:lnTo>
                  <a:pt x="26843" y="10588"/>
                </a:lnTo>
                <a:lnTo>
                  <a:pt x="26897" y="10618"/>
                </a:lnTo>
                <a:lnTo>
                  <a:pt x="26954" y="10645"/>
                </a:lnTo>
                <a:lnTo>
                  <a:pt x="27010" y="10671"/>
                </a:lnTo>
                <a:lnTo>
                  <a:pt x="27067" y="10695"/>
                </a:lnTo>
                <a:lnTo>
                  <a:pt x="27124" y="10718"/>
                </a:lnTo>
                <a:lnTo>
                  <a:pt x="27182" y="10738"/>
                </a:lnTo>
                <a:lnTo>
                  <a:pt x="27240" y="10758"/>
                </a:lnTo>
                <a:lnTo>
                  <a:pt x="27298" y="10776"/>
                </a:lnTo>
                <a:lnTo>
                  <a:pt x="27357" y="10792"/>
                </a:lnTo>
                <a:lnTo>
                  <a:pt x="27417" y="10807"/>
                </a:lnTo>
                <a:lnTo>
                  <a:pt x="27476" y="10821"/>
                </a:lnTo>
                <a:lnTo>
                  <a:pt x="27535" y="10832"/>
                </a:lnTo>
                <a:lnTo>
                  <a:pt x="27596" y="10841"/>
                </a:lnTo>
                <a:lnTo>
                  <a:pt x="27655" y="10850"/>
                </a:lnTo>
                <a:lnTo>
                  <a:pt x="27716" y="10857"/>
                </a:lnTo>
                <a:lnTo>
                  <a:pt x="27776" y="10862"/>
                </a:lnTo>
                <a:lnTo>
                  <a:pt x="27836" y="10865"/>
                </a:lnTo>
                <a:lnTo>
                  <a:pt x="27897" y="10867"/>
                </a:lnTo>
                <a:lnTo>
                  <a:pt x="27956" y="10868"/>
                </a:lnTo>
                <a:lnTo>
                  <a:pt x="28016" y="10867"/>
                </a:lnTo>
                <a:lnTo>
                  <a:pt x="28077" y="10864"/>
                </a:lnTo>
                <a:lnTo>
                  <a:pt x="28136" y="10860"/>
                </a:lnTo>
                <a:lnTo>
                  <a:pt x="28195" y="10854"/>
                </a:lnTo>
                <a:lnTo>
                  <a:pt x="28255" y="10847"/>
                </a:lnTo>
                <a:lnTo>
                  <a:pt x="28314" y="10838"/>
                </a:lnTo>
                <a:lnTo>
                  <a:pt x="28372" y="10828"/>
                </a:lnTo>
                <a:lnTo>
                  <a:pt x="28431" y="10815"/>
                </a:lnTo>
                <a:lnTo>
                  <a:pt x="28488" y="10802"/>
                </a:lnTo>
                <a:lnTo>
                  <a:pt x="28545" y="10786"/>
                </a:lnTo>
                <a:lnTo>
                  <a:pt x="28603" y="10770"/>
                </a:lnTo>
                <a:lnTo>
                  <a:pt x="28659" y="10752"/>
                </a:lnTo>
                <a:lnTo>
                  <a:pt x="28714" y="10732"/>
                </a:lnTo>
                <a:lnTo>
                  <a:pt x="28769" y="10710"/>
                </a:lnTo>
                <a:lnTo>
                  <a:pt x="28823" y="10687"/>
                </a:lnTo>
                <a:lnTo>
                  <a:pt x="28877" y="10662"/>
                </a:lnTo>
                <a:lnTo>
                  <a:pt x="28930" y="10636"/>
                </a:lnTo>
                <a:lnTo>
                  <a:pt x="28983" y="10609"/>
                </a:lnTo>
                <a:lnTo>
                  <a:pt x="29034" y="10580"/>
                </a:lnTo>
                <a:lnTo>
                  <a:pt x="29083" y="10549"/>
                </a:lnTo>
                <a:lnTo>
                  <a:pt x="29133" y="10517"/>
                </a:lnTo>
                <a:lnTo>
                  <a:pt x="29181" y="10482"/>
                </a:lnTo>
                <a:lnTo>
                  <a:pt x="29229" y="10447"/>
                </a:lnTo>
                <a:lnTo>
                  <a:pt x="29276" y="10411"/>
                </a:lnTo>
                <a:lnTo>
                  <a:pt x="29321" y="10372"/>
                </a:lnTo>
                <a:lnTo>
                  <a:pt x="29366" y="10332"/>
                </a:lnTo>
                <a:lnTo>
                  <a:pt x="29408" y="10291"/>
                </a:lnTo>
                <a:lnTo>
                  <a:pt x="29450" y="10247"/>
                </a:lnTo>
                <a:lnTo>
                  <a:pt x="29491" y="10202"/>
                </a:lnTo>
                <a:lnTo>
                  <a:pt x="29530" y="10157"/>
                </a:lnTo>
                <a:lnTo>
                  <a:pt x="29569" y="10109"/>
                </a:lnTo>
                <a:lnTo>
                  <a:pt x="29605" y="10060"/>
                </a:lnTo>
                <a:lnTo>
                  <a:pt x="29640" y="10009"/>
                </a:lnTo>
                <a:lnTo>
                  <a:pt x="29674" y="9957"/>
                </a:lnTo>
                <a:lnTo>
                  <a:pt x="29707" y="9903"/>
                </a:lnTo>
                <a:lnTo>
                  <a:pt x="29727" y="9868"/>
                </a:lnTo>
                <a:lnTo>
                  <a:pt x="29746" y="9833"/>
                </a:lnTo>
                <a:lnTo>
                  <a:pt x="29764" y="9798"/>
                </a:lnTo>
                <a:lnTo>
                  <a:pt x="29783" y="9761"/>
                </a:lnTo>
                <a:lnTo>
                  <a:pt x="29800" y="9726"/>
                </a:lnTo>
                <a:lnTo>
                  <a:pt x="29817" y="9688"/>
                </a:lnTo>
                <a:lnTo>
                  <a:pt x="29833" y="9652"/>
                </a:lnTo>
                <a:lnTo>
                  <a:pt x="29850" y="9614"/>
                </a:lnTo>
                <a:lnTo>
                  <a:pt x="29864" y="9577"/>
                </a:lnTo>
                <a:lnTo>
                  <a:pt x="29879" y="9538"/>
                </a:lnTo>
                <a:lnTo>
                  <a:pt x="29893" y="9501"/>
                </a:lnTo>
                <a:lnTo>
                  <a:pt x="29906" y="9462"/>
                </a:lnTo>
                <a:lnTo>
                  <a:pt x="29918" y="9424"/>
                </a:lnTo>
                <a:lnTo>
                  <a:pt x="29931" y="9384"/>
                </a:lnTo>
                <a:lnTo>
                  <a:pt x="29942" y="9346"/>
                </a:lnTo>
                <a:lnTo>
                  <a:pt x="29953" y="9306"/>
                </a:lnTo>
                <a:lnTo>
                  <a:pt x="29962" y="9267"/>
                </a:lnTo>
                <a:lnTo>
                  <a:pt x="29971" y="9227"/>
                </a:lnTo>
                <a:lnTo>
                  <a:pt x="29980" y="9188"/>
                </a:lnTo>
                <a:lnTo>
                  <a:pt x="29988" y="9147"/>
                </a:lnTo>
                <a:lnTo>
                  <a:pt x="29994" y="9108"/>
                </a:lnTo>
                <a:lnTo>
                  <a:pt x="30001" y="9068"/>
                </a:lnTo>
                <a:lnTo>
                  <a:pt x="30006" y="9027"/>
                </a:lnTo>
                <a:lnTo>
                  <a:pt x="30011" y="8988"/>
                </a:lnTo>
                <a:lnTo>
                  <a:pt x="30015" y="8947"/>
                </a:lnTo>
                <a:lnTo>
                  <a:pt x="30018" y="8908"/>
                </a:lnTo>
                <a:lnTo>
                  <a:pt x="30020" y="8867"/>
                </a:lnTo>
                <a:lnTo>
                  <a:pt x="30021" y="8827"/>
                </a:lnTo>
                <a:lnTo>
                  <a:pt x="30023" y="8787"/>
                </a:lnTo>
                <a:lnTo>
                  <a:pt x="30023" y="8747"/>
                </a:lnTo>
                <a:lnTo>
                  <a:pt x="30021" y="8707"/>
                </a:lnTo>
                <a:lnTo>
                  <a:pt x="30019" y="8667"/>
                </a:lnTo>
                <a:lnTo>
                  <a:pt x="30017" y="8628"/>
                </a:lnTo>
                <a:lnTo>
                  <a:pt x="30013" y="8588"/>
                </a:lnTo>
                <a:lnTo>
                  <a:pt x="30009" y="8549"/>
                </a:lnTo>
                <a:lnTo>
                  <a:pt x="30004" y="8509"/>
                </a:lnTo>
                <a:lnTo>
                  <a:pt x="29998" y="8471"/>
                </a:lnTo>
                <a:lnTo>
                  <a:pt x="29990" y="8432"/>
                </a:lnTo>
                <a:lnTo>
                  <a:pt x="29982" y="8394"/>
                </a:lnTo>
                <a:lnTo>
                  <a:pt x="29974" y="8355"/>
                </a:lnTo>
                <a:lnTo>
                  <a:pt x="29963" y="8317"/>
                </a:lnTo>
                <a:lnTo>
                  <a:pt x="29953" y="8279"/>
                </a:lnTo>
                <a:lnTo>
                  <a:pt x="29941" y="8242"/>
                </a:lnTo>
                <a:lnTo>
                  <a:pt x="29928" y="8204"/>
                </a:lnTo>
                <a:lnTo>
                  <a:pt x="29914" y="8168"/>
                </a:lnTo>
                <a:lnTo>
                  <a:pt x="29900" y="8130"/>
                </a:lnTo>
                <a:lnTo>
                  <a:pt x="29884" y="8095"/>
                </a:lnTo>
                <a:lnTo>
                  <a:pt x="29867" y="8058"/>
                </a:lnTo>
                <a:lnTo>
                  <a:pt x="29850" y="8023"/>
                </a:lnTo>
                <a:lnTo>
                  <a:pt x="29831" y="7989"/>
                </a:lnTo>
                <a:lnTo>
                  <a:pt x="29811" y="7954"/>
                </a:lnTo>
                <a:lnTo>
                  <a:pt x="29790" y="7920"/>
                </a:lnTo>
                <a:lnTo>
                  <a:pt x="29767" y="7887"/>
                </a:lnTo>
                <a:lnTo>
                  <a:pt x="29745" y="7853"/>
                </a:lnTo>
                <a:lnTo>
                  <a:pt x="29721" y="7821"/>
                </a:lnTo>
                <a:lnTo>
                  <a:pt x="29696" y="7789"/>
                </a:lnTo>
                <a:lnTo>
                  <a:pt x="29670" y="7758"/>
                </a:lnTo>
                <a:lnTo>
                  <a:pt x="29643" y="7726"/>
                </a:lnTo>
                <a:lnTo>
                  <a:pt x="29613" y="7696"/>
                </a:lnTo>
                <a:lnTo>
                  <a:pt x="29584" y="7666"/>
                </a:lnTo>
                <a:lnTo>
                  <a:pt x="29553" y="7637"/>
                </a:lnTo>
                <a:lnTo>
                  <a:pt x="29522" y="7609"/>
                </a:lnTo>
                <a:lnTo>
                  <a:pt x="29488" y="7581"/>
                </a:lnTo>
                <a:lnTo>
                  <a:pt x="29454" y="7554"/>
                </a:lnTo>
                <a:lnTo>
                  <a:pt x="29417" y="7517"/>
                </a:lnTo>
                <a:lnTo>
                  <a:pt x="29384" y="7487"/>
                </a:lnTo>
                <a:lnTo>
                  <a:pt x="29355" y="7461"/>
                </a:lnTo>
                <a:lnTo>
                  <a:pt x="29331" y="7439"/>
                </a:lnTo>
                <a:lnTo>
                  <a:pt x="29297" y="7412"/>
                </a:lnTo>
                <a:lnTo>
                  <a:pt x="29285" y="7403"/>
                </a:lnTo>
                <a:close/>
              </a:path>
            </a:pathLst>
          </a:custGeom>
          <a:solidFill>
            <a:srgbClr val="47BAB8"/>
          </a:solidFill>
          <a:ln w="38100">
            <a:solidFill>
              <a:schemeClr val="bg1"/>
            </a:solidFill>
          </a:ln>
          <a:effectLst>
            <a:outerShdw blurRad="57150" dist="19050" dir="5400000" algn="ctr" rotWithShape="0">
              <a:srgbClr val="000000">
                <a:alpha val="63000"/>
              </a:srgbClr>
            </a:outerShdw>
          </a:effectLst>
        </p:spPr>
        <p:txBody>
          <a:bodyPr rIns="378000" anchor="ctr">
            <a:normAutofit/>
          </a:bodyPr>
          <a:lstStyle/>
          <a:p>
            <a:pPr algn="ctr" defTabSz="1371600">
              <a:defRPr/>
            </a:pPr>
            <a:r>
              <a:rPr lang="en-US" altLang="zh-CN" sz="3000" kern="0">
                <a:solidFill>
                  <a:srgbClr val="FFFFFF"/>
                </a:solidFill>
                <a:latin typeface="#9Slide03 AllRoundGothic" panose="020B0703020202020104" pitchFamily="34" charset="0"/>
                <a:ea typeface="微软雅黑"/>
                <a:cs typeface="+mn-ea"/>
                <a:sym typeface="+mn-lt"/>
              </a:rPr>
              <a:t>Câu 25</a:t>
            </a:r>
            <a:endParaRPr lang="zh-CN" altLang="en-US" sz="3000" kern="0" dirty="0">
              <a:solidFill>
                <a:srgbClr val="FFFFFF"/>
              </a:solidFill>
              <a:latin typeface="#9Slide03 AllRoundGothic" panose="020B0703020202020104" pitchFamily="34" charset="0"/>
              <a:ea typeface="微软雅黑"/>
              <a:cs typeface="+mn-ea"/>
              <a:sym typeface="+mn-lt"/>
            </a:endParaRPr>
          </a:p>
        </p:txBody>
      </p:sp>
      <p:sp>
        <p:nvSpPr>
          <p:cNvPr id="12" name="MH_Text_1" descr="n23 Fb Tran Manh Tung">
            <a:extLst>
              <a:ext uri="{FF2B5EF4-FFF2-40B4-BE49-F238E27FC236}">
                <a16:creationId xmlns:a16="http://schemas.microsoft.com/office/drawing/2014/main" id="{CED61294-3669-2692-0492-A71E56B9084C}"/>
              </a:ext>
            </a:extLst>
          </p:cNvPr>
          <p:cNvSpPr txBox="1">
            <a:spLocks noChangeArrowheads="1"/>
          </p:cNvSpPr>
          <p:nvPr>
            <p:custDataLst>
              <p:tags r:id="rId3"/>
            </p:custDataLst>
          </p:nvPr>
        </p:nvSpPr>
        <p:spPr bwMode="auto">
          <a:xfrm>
            <a:off x="3474720" y="2247900"/>
            <a:ext cx="13975080" cy="8421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just" defTabSz="1828755"/>
            <a:r>
              <a:rPr lang="en-US" sz="2800"/>
              <a:t>Các thiết bị điện tử có vai trò gì trong cuộc cách mạng công nghiêp 4.0? (các ứng dụng của các thiết bị điện tử trong các ngành nghề)</a:t>
            </a:r>
            <a:endParaRPr lang="zh-CN" altLang="en-US" sz="2800" kern="0" dirty="0">
              <a:solidFill>
                <a:prstClr val="black">
                  <a:lumMod val="75000"/>
                  <a:lumOff val="25000"/>
                </a:prstClr>
              </a:solidFill>
              <a:ea typeface="微软雅黑"/>
              <a:cs typeface="Calibri" panose="020F0502020204030204" pitchFamily="34" charset="0"/>
              <a:sym typeface="+mn-lt"/>
            </a:endParaRPr>
          </a:p>
        </p:txBody>
      </p:sp>
      <p:sp>
        <p:nvSpPr>
          <p:cNvPr id="2" name="MH_Other_3" descr="n23 Fb Tran Manh Tung">
            <a:extLst>
              <a:ext uri="{FF2B5EF4-FFF2-40B4-BE49-F238E27FC236}">
                <a16:creationId xmlns:a16="http://schemas.microsoft.com/office/drawing/2014/main" id="{0115ED11-7819-2823-6D9B-D545440F49A3}"/>
              </a:ext>
            </a:extLst>
          </p:cNvPr>
          <p:cNvSpPr>
            <a:spLocks noChangeArrowheads="1"/>
          </p:cNvSpPr>
          <p:nvPr>
            <p:custDataLst>
              <p:tags r:id="rId4"/>
            </p:custDataLst>
          </p:nvPr>
        </p:nvSpPr>
        <p:spPr bwMode="auto">
          <a:xfrm rot="1805303" flipH="1">
            <a:off x="1419035" y="687824"/>
            <a:ext cx="1172424" cy="1010529"/>
          </a:xfrm>
          <a:prstGeom prst="triangle">
            <a:avLst>
              <a:gd name="adj" fmla="val 50000"/>
            </a:avLst>
          </a:prstGeom>
          <a:solidFill>
            <a:srgbClr val="EC7070">
              <a:lumMod val="40000"/>
              <a:lumOff val="60000"/>
            </a:srgbClr>
          </a:solidFill>
          <a:ln>
            <a:noFill/>
          </a:ln>
        </p:spPr>
        <p:txBody>
          <a:bodyPr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just" defTabSz="1371600">
              <a:lnSpc>
                <a:spcPct val="130000"/>
              </a:lnSpc>
              <a:defRPr/>
            </a:pPr>
            <a:endParaRPr lang="zh-CN" altLang="en-US" sz="2700" kern="0">
              <a:solidFill>
                <a:srgbClr val="FFFFFF"/>
              </a:solidFill>
              <a:latin typeface="微软雅黑"/>
              <a:ea typeface="微软雅黑"/>
              <a:cs typeface="+mn-ea"/>
              <a:sym typeface="+mn-lt"/>
            </a:endParaRPr>
          </a:p>
        </p:txBody>
      </p:sp>
      <p:sp>
        <p:nvSpPr>
          <p:cNvPr id="18" name="MH_Other_4" descr="n23 Fb Tran Manh Tung">
            <a:extLst>
              <a:ext uri="{FF2B5EF4-FFF2-40B4-BE49-F238E27FC236}">
                <a16:creationId xmlns:a16="http://schemas.microsoft.com/office/drawing/2014/main" id="{3ACF9FC2-E44A-8C7B-293D-3EFA9073F4DD}"/>
              </a:ext>
            </a:extLst>
          </p:cNvPr>
          <p:cNvSpPr>
            <a:spLocks/>
          </p:cNvSpPr>
          <p:nvPr>
            <p:custDataLst>
              <p:tags r:id="rId5"/>
            </p:custDataLst>
          </p:nvPr>
        </p:nvSpPr>
        <p:spPr bwMode="auto">
          <a:xfrm>
            <a:off x="494675" y="168198"/>
            <a:ext cx="1558880" cy="1793886"/>
          </a:xfrm>
          <a:custGeom>
            <a:avLst/>
            <a:gdLst>
              <a:gd name="T0" fmla="*/ 666 w 1030516"/>
              <a:gd name="T1" fmla="*/ 0 h 1186577"/>
              <a:gd name="T2" fmla="*/ 947884 w 1030516"/>
              <a:gd name="T3" fmla="*/ 542219 h 1186577"/>
              <a:gd name="T4" fmla="*/ 0 w 1030516"/>
              <a:gd name="T5" fmla="*/ 1091432 h 1186577"/>
              <a:gd name="T6" fmla="*/ 0 60000 65536"/>
              <a:gd name="T7" fmla="*/ 0 60000 65536"/>
              <a:gd name="T8" fmla="*/ 0 60000 65536"/>
              <a:gd name="T9" fmla="*/ 0 w 1030516"/>
              <a:gd name="T10" fmla="*/ 0 h 1186577"/>
              <a:gd name="T11" fmla="*/ 1030516 w 1030516"/>
              <a:gd name="T12" fmla="*/ 1186577 h 1186577"/>
            </a:gdLst>
            <a:ahLst/>
            <a:cxnLst>
              <a:cxn ang="T6">
                <a:pos x="T0" y="T1"/>
              </a:cxn>
              <a:cxn ang="T7">
                <a:pos x="T2" y="T3"/>
              </a:cxn>
              <a:cxn ang="T8">
                <a:pos x="T4" y="T5"/>
              </a:cxn>
            </a:cxnLst>
            <a:rect l="T9" t="T10" r="T11" b="T12"/>
            <a:pathLst>
              <a:path w="1030516" h="1186577">
                <a:moveTo>
                  <a:pt x="724" y="0"/>
                </a:moveTo>
                <a:lnTo>
                  <a:pt x="1030516" y="589487"/>
                </a:lnTo>
                <a:lnTo>
                  <a:pt x="0" y="1186577"/>
                </a:lnTo>
                <a:lnTo>
                  <a:pt x="724" y="0"/>
                </a:lnTo>
                <a:close/>
              </a:path>
            </a:pathLst>
          </a:custGeom>
          <a:solidFill>
            <a:srgbClr val="C1272D"/>
          </a:solidFill>
          <a:ln w="19050">
            <a:noFill/>
            <a:miter lim="800000"/>
            <a:headEnd/>
            <a:tailEnd/>
          </a:ln>
        </p:spPr>
        <p:txBody>
          <a:bodyPr rIns="648000"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ctr" defTabSz="1371600">
              <a:defRPr/>
            </a:pPr>
            <a:r>
              <a:rPr lang="en-US" altLang="zh-CN" sz="4200" kern="0">
                <a:solidFill>
                  <a:srgbClr val="FFFFFF"/>
                </a:solidFill>
                <a:latin typeface="微软雅黑"/>
                <a:ea typeface="微软雅黑"/>
                <a:cs typeface="+mn-ea"/>
                <a:sym typeface="+mn-lt"/>
              </a:rPr>
              <a:t>III</a:t>
            </a:r>
            <a:endParaRPr lang="zh-CN" altLang="en-US" sz="4200" kern="0" dirty="0">
              <a:solidFill>
                <a:srgbClr val="FFFFFF"/>
              </a:solidFill>
              <a:latin typeface="微软雅黑"/>
              <a:ea typeface="微软雅黑"/>
              <a:cs typeface="+mn-ea"/>
              <a:sym typeface="+mn-lt"/>
            </a:endParaRPr>
          </a:p>
        </p:txBody>
      </p:sp>
      <p:pic>
        <p:nvPicPr>
          <p:cNvPr id="15" name="图片 5" descr="n23 Fb Tran Manh Tung">
            <a:extLst>
              <a:ext uri="{FF2B5EF4-FFF2-40B4-BE49-F238E27FC236}">
                <a16:creationId xmlns:a16="http://schemas.microsoft.com/office/drawing/2014/main" id="{D9174E58-3416-D98D-43AE-82CAEFECD88F}"/>
              </a:ext>
            </a:extLst>
          </p:cNvPr>
          <p:cNvPicPr>
            <a:picLocks noChangeAspect="1"/>
          </p:cNvPicPr>
          <p:nvPr/>
        </p:nvPicPr>
        <p:blipFill>
          <a:blip r:embed="rId9"/>
          <a:stretch>
            <a:fillRect/>
          </a:stretch>
        </p:blipFill>
        <p:spPr>
          <a:xfrm>
            <a:off x="533448" y="3032718"/>
            <a:ext cx="1482630" cy="2491656"/>
          </a:xfrm>
          <a:prstGeom prst="rect">
            <a:avLst/>
          </a:prstGeom>
        </p:spPr>
      </p:pic>
      <p:sp>
        <p:nvSpPr>
          <p:cNvPr id="3" name="Rectangle 2" descr="n23 Fb Tran Manh Tung">
            <a:extLst>
              <a:ext uri="{FF2B5EF4-FFF2-40B4-BE49-F238E27FC236}">
                <a16:creationId xmlns:a16="http://schemas.microsoft.com/office/drawing/2014/main" id="{A16312F1-9BC1-C64C-DEA9-37146B6E513C}"/>
              </a:ext>
            </a:extLst>
          </p:cNvPr>
          <p:cNvSpPr/>
          <p:nvPr/>
        </p:nvSpPr>
        <p:spPr>
          <a:xfrm>
            <a:off x="5905700" y="3695700"/>
            <a:ext cx="7543399" cy="523220"/>
          </a:xfrm>
          <a:prstGeom prst="rect">
            <a:avLst/>
          </a:prstGeom>
          <a:solidFill>
            <a:schemeClr val="accent2">
              <a:lumMod val="60000"/>
              <a:lumOff val="40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Pts val="1000"/>
              <a:buFontTx/>
              <a:buNone/>
              <a:tabLst>
                <a:tab pos="457200" algn="l"/>
              </a:tabLst>
              <a:defRPr/>
            </a:pPr>
            <a:r>
              <a:rPr lang="en-US" sz="2800" b="1">
                <a:solidFill>
                  <a:schemeClr val="bg1"/>
                </a:solidFill>
                <a:effectLst/>
                <a:latin typeface="#9Slide03 AllRoundGothic" panose="020B0703020202020104" pitchFamily="34" charset="0"/>
                <a:ea typeface="Times New Roman" panose="02020603050405020304" pitchFamily="18" charset="0"/>
                <a:cs typeface="Calibri" panose="020F0502020204030204" pitchFamily="34" charset="0"/>
              </a:rPr>
              <a:t>Thiết bị chiếu sáng và thiết bị hàng hải:</a:t>
            </a:r>
            <a:endParaRPr kumimoji="0" lang="en-US" sz="3600" b="1" i="0" u="none" strike="noStrike" kern="1200" cap="none" spc="0" normalizeH="0" baseline="0" noProof="0" dirty="0">
              <a:ln>
                <a:noFill/>
              </a:ln>
              <a:solidFill>
                <a:schemeClr val="bg1"/>
              </a:solidFill>
              <a:effectLst/>
              <a:uLnTx/>
              <a:uFillTx/>
              <a:latin typeface="#9Slide03 AllRoundGothic" panose="020B0703020202020104" pitchFamily="34" charset="0"/>
              <a:ea typeface="Times New Roman"/>
            </a:endParaRPr>
          </a:p>
        </p:txBody>
      </p:sp>
      <p:grpSp>
        <p:nvGrpSpPr>
          <p:cNvPr id="4" name="Group 3" descr="n23 Fb Tran Manh Tung">
            <a:extLst>
              <a:ext uri="{FF2B5EF4-FFF2-40B4-BE49-F238E27FC236}">
                <a16:creationId xmlns:a16="http://schemas.microsoft.com/office/drawing/2014/main" id="{E1EBC60F-B17E-C732-9BD5-787F9AF47F76}"/>
              </a:ext>
            </a:extLst>
          </p:cNvPr>
          <p:cNvGrpSpPr/>
          <p:nvPr/>
        </p:nvGrpSpPr>
        <p:grpSpPr>
          <a:xfrm>
            <a:off x="2005247" y="4637303"/>
            <a:ext cx="15749304" cy="5154397"/>
            <a:chOff x="2005247" y="4670585"/>
            <a:chExt cx="15749304" cy="5154397"/>
          </a:xfrm>
        </p:grpSpPr>
        <p:pic>
          <p:nvPicPr>
            <p:cNvPr id="4098" name="Picture 2" descr="SURFIE by PURESIGHT - saritevrani.com - Personal network">
              <a:extLst>
                <a:ext uri="{FF2B5EF4-FFF2-40B4-BE49-F238E27FC236}">
                  <a16:creationId xmlns:a16="http://schemas.microsoft.com/office/drawing/2014/main" id="{AC0E2974-B8C4-908B-D565-FED6DA5AC4C3}"/>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053555" y="4670586"/>
              <a:ext cx="5154396" cy="5154396"/>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Thiết Bị Hàng Hải Chuyên Nghiệp | Phân Phối Bảo Hành Toàn Quốc">
              <a:extLst>
                <a:ext uri="{FF2B5EF4-FFF2-40B4-BE49-F238E27FC236}">
                  <a16:creationId xmlns:a16="http://schemas.microsoft.com/office/drawing/2014/main" id="{9B190DB2-76B9-C35C-C07E-D6CF30DAEB20}"/>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207950" y="4670585"/>
              <a:ext cx="10546601" cy="5154395"/>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C770F818-DAAE-CE41-35C2-03DAB2F822EE}"/>
                </a:ext>
              </a:extLst>
            </p:cNvPr>
            <p:cNvSpPr txBox="1"/>
            <p:nvPr/>
          </p:nvSpPr>
          <p:spPr>
            <a:xfrm>
              <a:off x="2005247" y="4672252"/>
              <a:ext cx="15749304" cy="523220"/>
            </a:xfrm>
            <a:prstGeom prst="rect">
              <a:avLst/>
            </a:prstGeom>
            <a:solidFill>
              <a:schemeClr val="bg1">
                <a:alpha val="50000"/>
              </a:schemeClr>
            </a:solidFill>
          </p:spPr>
          <p:txBody>
            <a:bodyPr wrap="square">
              <a:spAutoFit/>
            </a:bodyPr>
            <a:lstStyle/>
            <a:p>
              <a:pPr lvl="0" algn="just"/>
              <a:r>
                <a:rPr lang="en-US" sz="28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thiết bị đèn chiếu, đèn pha, đèn huỳnh quang, các hệ thống tín hiệu, các thiết bị hàng hải bằng điện tử,…</a:t>
              </a:r>
              <a:endParaRPr lang="en-US" sz="2800" b="1">
                <a:solidFill>
                  <a:srgbClr val="003300"/>
                </a:solidFill>
                <a:effectLst/>
                <a:latin typeface="Calibri" panose="020F0502020204030204" pitchFamily="34" charset="0"/>
                <a:ea typeface="Times New Roman" panose="02020603050405020304" pitchFamily="18" charset="0"/>
                <a:cs typeface="Calibri" panose="020F0502020204030204" pitchFamily="34" charset="0"/>
              </a:endParaRPr>
            </a:p>
          </p:txBody>
        </p:sp>
      </p:grpSp>
    </p:spTree>
    <p:extLst>
      <p:ext uri="{BB962C8B-B14F-4D97-AF65-F5344CB8AC3E}">
        <p14:creationId xmlns:p14="http://schemas.microsoft.com/office/powerpoint/2010/main" val="3013648692"/>
      </p:ext>
    </p:ext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descr="n23 Fb Tran Manh Tung">
            <a:extLst>
              <a:ext uri="{FF2B5EF4-FFF2-40B4-BE49-F238E27FC236}">
                <a16:creationId xmlns:a16="http://schemas.microsoft.com/office/drawing/2014/main" id="{CF267582-57B3-C00E-E850-5E9C29F558CD}"/>
              </a:ext>
            </a:extLst>
          </p:cNvPr>
          <p:cNvGrpSpPr/>
          <p:nvPr/>
        </p:nvGrpSpPr>
        <p:grpSpPr>
          <a:xfrm>
            <a:off x="470848" y="2553816"/>
            <a:ext cx="17544197" cy="7619238"/>
            <a:chOff x="470848" y="2553816"/>
            <a:chExt cx="17544197" cy="7619238"/>
          </a:xfrm>
        </p:grpSpPr>
        <p:pic>
          <p:nvPicPr>
            <p:cNvPr id="6" name="图片 5"/>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70848" y="2553816"/>
              <a:ext cx="17544197" cy="7619238"/>
            </a:xfrm>
            <a:prstGeom prst="rect">
              <a:avLst/>
            </a:prstGeom>
          </p:spPr>
        </p:pic>
        <p:sp>
          <p:nvSpPr>
            <p:cNvPr id="5" name="文本框 4">
              <a:extLst>
                <a:ext uri="{FF2B5EF4-FFF2-40B4-BE49-F238E27FC236}">
                  <a16:creationId xmlns:a16="http://schemas.microsoft.com/office/drawing/2014/main" id="{937D4505-D7C0-49BD-BC87-AEB4E1028B49}"/>
                </a:ext>
              </a:extLst>
            </p:cNvPr>
            <p:cNvSpPr txBox="1"/>
            <p:nvPr/>
          </p:nvSpPr>
          <p:spPr>
            <a:xfrm>
              <a:off x="3657600" y="4150960"/>
              <a:ext cx="7162800" cy="4524315"/>
            </a:xfrm>
            <a:prstGeom prst="rect">
              <a:avLst/>
            </a:prstGeom>
            <a:noFill/>
          </p:spPr>
          <p:txBody>
            <a:bodyPr wrap="square" rtlCol="0">
              <a:spAutoFit/>
            </a:bodyPr>
            <a:lstStyle/>
            <a:p>
              <a:pPr lvl="0" algn="just"/>
              <a:r>
                <a:rPr lang="en-US" sz="3200" b="1">
                  <a:latin typeface="UVN Ai Cap" panose="02040603050506020204" pitchFamily="18" charset="0"/>
                  <a:sym typeface="Wingdings" panose="05000000000000000000" pitchFamily="2" charset="2"/>
                </a:rPr>
                <a:t> </a:t>
              </a:r>
              <a:r>
                <a:rPr lang="en-US" sz="3200" b="1">
                  <a:latin typeface="UVN Ai Cap" panose="02040603050506020204" pitchFamily="18" charset="0"/>
                </a:rPr>
                <a:t>Kĩ thuật cơ khí: </a:t>
              </a:r>
              <a:r>
                <a:rPr lang="en-US" sz="3200">
                  <a:latin typeface="UVN Ai Cap" panose="02040603050506020204" pitchFamily="18" charset="0"/>
                </a:rPr>
                <a:t>là ngành kĩ thuật áp dụng các nguyên lí vật lí, kĩ thuật và khoa học vật liệu để thiết kế, chế tạo và bảo dưỡng các loại máy móc và hệ thống cơ khí.</a:t>
              </a:r>
            </a:p>
            <a:p>
              <a:pPr lvl="0" algn="just"/>
              <a:r>
                <a:rPr lang="en-US" sz="3200" b="1">
                  <a:latin typeface="UVN Ai Cap" panose="02040603050506020204" pitchFamily="18" charset="0"/>
                  <a:sym typeface="Wingdings" panose="05000000000000000000" pitchFamily="2" charset="2"/>
                </a:rPr>
                <a:t> </a:t>
              </a:r>
              <a:r>
                <a:rPr lang="en-US" sz="3200" b="1">
                  <a:latin typeface="UVN Ai Cap" panose="02040603050506020204" pitchFamily="18" charset="0"/>
                </a:rPr>
                <a:t>Tự động hóa: </a:t>
              </a:r>
              <a:r>
                <a:rPr lang="en-US" sz="3200">
                  <a:latin typeface="UVN Ai Cap" panose="02040603050506020204" pitchFamily="18" charset="0"/>
                </a:rPr>
                <a:t>sử dụng máy tính để kiểm soát, điều khiển máy móc thiết bị công nghiệp và quy trình sản xuất, giảm bớt sự can thiệp của con người.</a:t>
              </a:r>
            </a:p>
          </p:txBody>
        </p:sp>
        <p:pic>
          <p:nvPicPr>
            <p:cNvPr id="3074" name="Picture 2" descr="Transform Industry 4.0 Data for Mass Customization | Manufacturing –  Dassault Systèmes®">
              <a:extLst>
                <a:ext uri="{FF2B5EF4-FFF2-40B4-BE49-F238E27FC236}">
                  <a16:creationId xmlns:a16="http://schemas.microsoft.com/office/drawing/2014/main" id="{2AF1E487-10EB-2A33-4900-FA2057DF9B4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0400" y="4080905"/>
              <a:ext cx="5578735" cy="3652279"/>
            </a:xfrm>
            <a:prstGeom prst="roundRect">
              <a:avLst>
                <a:gd name="adj" fmla="val 8594"/>
              </a:avLst>
            </a:prstGeom>
            <a:solidFill>
              <a:srgbClr val="FFFFFF">
                <a:shade val="85000"/>
              </a:srgbClr>
            </a:solidFill>
            <a:ln>
              <a:noFill/>
            </a:ln>
            <a:effectLst/>
          </p:spPr>
        </p:pic>
      </p:grpSp>
      <p:pic>
        <p:nvPicPr>
          <p:cNvPr id="7" name="Picture 6" descr="n23 Fb Tran Manh Tung">
            <a:hlinkClick r:id="rId5" action="ppaction://hlinksldjump"/>
            <a:extLst>
              <a:ext uri="{FF2B5EF4-FFF2-40B4-BE49-F238E27FC236}">
                <a16:creationId xmlns:a16="http://schemas.microsoft.com/office/drawing/2014/main" id="{63525F4B-692F-B0EF-C767-FFDAB7BBA6D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906434" y="8862826"/>
            <a:ext cx="2324416" cy="1421787"/>
          </a:xfrm>
          <a:prstGeom prst="rect">
            <a:avLst/>
          </a:prstGeom>
        </p:spPr>
      </p:pic>
      <p:sp>
        <p:nvSpPr>
          <p:cNvPr id="8" name="文本框 4" descr="n23 Fb Tran Manh Tung">
            <a:extLst>
              <a:ext uri="{FF2B5EF4-FFF2-40B4-BE49-F238E27FC236}">
                <a16:creationId xmlns:a16="http://schemas.microsoft.com/office/drawing/2014/main" id="{20028D47-0D80-CCF3-C3CE-CB11D59CEFEE}"/>
              </a:ext>
            </a:extLst>
          </p:cNvPr>
          <p:cNvSpPr txBox="1"/>
          <p:nvPr/>
        </p:nvSpPr>
        <p:spPr>
          <a:xfrm>
            <a:off x="470848" y="654903"/>
            <a:ext cx="17442992" cy="830997"/>
          </a:xfrm>
          <a:prstGeom prst="rect">
            <a:avLst/>
          </a:prstGeom>
          <a:noFill/>
        </p:spPr>
        <p:txBody>
          <a:bodyPr wrap="square" rtlCol="0">
            <a:spAutoFit/>
          </a:bodyPr>
          <a:lstStyle/>
          <a:p>
            <a:r>
              <a:rPr lang="en-US" sz="4800" b="1">
                <a:latin typeface="UVN Ai Cap" panose="02040603050506020204" pitchFamily="18" charset="0"/>
              </a:rPr>
              <a:t>Câu hỏi 4: </a:t>
            </a:r>
            <a:r>
              <a:rPr lang="en-US" sz="4800">
                <a:latin typeface="UVN Ai Cap" panose="02040603050506020204" pitchFamily="18" charset="0"/>
              </a:rPr>
              <a:t>Kĩ thuật cơ khí là gì?  Và tự động hóa là gì?</a:t>
            </a:r>
          </a:p>
        </p:txBody>
      </p:sp>
    </p:spTree>
    <p:extLst>
      <p:ext uri="{BB962C8B-B14F-4D97-AF65-F5344CB8AC3E}">
        <p14:creationId xmlns:p14="http://schemas.microsoft.com/office/powerpoint/2010/main" val="4125600410"/>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500" fill="hold"/>
                                        <p:tgtEl>
                                          <p:spTgt spid="2"/>
                                        </p:tgtEl>
                                        <p:attrNameLst>
                                          <p:attrName>ppt_x</p:attrName>
                                        </p:attrNameLst>
                                      </p:cBhvr>
                                      <p:tavLst>
                                        <p:tav tm="0">
                                          <p:val>
                                            <p:strVal val="1+#ppt_w/2"/>
                                          </p:val>
                                        </p:tav>
                                        <p:tav tm="100000">
                                          <p:val>
                                            <p:strVal val="#ppt_x"/>
                                          </p:val>
                                        </p:tav>
                                      </p:tavLst>
                                    </p:anim>
                                    <p:anim calcmode="lin" valueType="num">
                                      <p:cBhvr additive="base">
                                        <p:cTn id="8" dur="1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图片 34" descr="n23 Fb Tran Manh Tung"/>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3715999" y="-2931"/>
            <a:ext cx="4560277" cy="2378193"/>
          </a:xfrm>
          <a:prstGeom prst="rect">
            <a:avLst/>
          </a:prstGeom>
        </p:spPr>
      </p:pic>
      <p:sp>
        <p:nvSpPr>
          <p:cNvPr id="5" name="MH_SubTitle_1" descr="n23 Fb Tran Manh Tung">
            <a:extLst>
              <a:ext uri="{FF2B5EF4-FFF2-40B4-BE49-F238E27FC236}">
                <a16:creationId xmlns:a16="http://schemas.microsoft.com/office/drawing/2014/main" id="{9D28E713-95EC-66F4-239B-A093E3023D9A}"/>
              </a:ext>
            </a:extLst>
          </p:cNvPr>
          <p:cNvSpPr/>
          <p:nvPr>
            <p:custDataLst>
              <p:tags r:id="rId1"/>
            </p:custDataLst>
          </p:nvPr>
        </p:nvSpPr>
        <p:spPr>
          <a:xfrm>
            <a:off x="2214176" y="764607"/>
            <a:ext cx="8503920" cy="1206253"/>
          </a:xfrm>
          <a:prstGeom prst="rect">
            <a:avLst/>
          </a:prstGeom>
          <a:solidFill>
            <a:srgbClr val="FFFFFF"/>
          </a:solidFill>
          <a:effectLst/>
        </p:spPr>
        <p:txBody>
          <a:bodyPr anchor="ctr"/>
          <a:lstStyle/>
          <a:p>
            <a:pPr marL="0" marR="0" lvl="0" indent="0" algn="ctr" defTabSz="1828755" rtl="0" eaLnBrk="1" fontAlgn="auto" latinLnBrk="0" hangingPunct="1">
              <a:lnSpc>
                <a:spcPct val="150000"/>
              </a:lnSpc>
              <a:spcBef>
                <a:spcPts val="0"/>
              </a:spcBef>
              <a:spcAft>
                <a:spcPts val="0"/>
              </a:spcAft>
              <a:buClrTx/>
              <a:buSzTx/>
              <a:buFontTx/>
              <a:buNone/>
              <a:tabLst/>
              <a:defRPr/>
            </a:pPr>
            <a:r>
              <a:rPr kumimoji="0" lang="en-US" altLang="zh-CN" sz="2800" b="0" i="0" u="none" strike="noStrike" kern="0" cap="none" spc="0" normalizeH="0" baseline="0" noProof="0">
                <a:ln>
                  <a:noFill/>
                </a:ln>
                <a:solidFill>
                  <a:prstClr val="black"/>
                </a:solidFill>
                <a:effectLst/>
                <a:uLnTx/>
                <a:uFillTx/>
                <a:latin typeface="#9Slide03 AllRoundGothic" panose="020B0703020202020104" pitchFamily="34" charset="0"/>
                <a:ea typeface="微软雅黑"/>
                <a:cs typeface="+mn-ea"/>
                <a:sym typeface="+mn-lt"/>
              </a:rPr>
              <a:t>ỨNG DỤNG CỦA VẬT LÍ TRONG KĨ THUẬT ĐIỆN TỬ</a:t>
            </a:r>
            <a:endParaRPr kumimoji="0" lang="zh-CN" altLang="en-US" sz="2800" b="0" i="0" u="none" strike="noStrike" kern="0" cap="none" spc="0" normalizeH="0" baseline="0" noProof="0" dirty="0">
              <a:ln>
                <a:noFill/>
              </a:ln>
              <a:solidFill>
                <a:prstClr val="black"/>
              </a:solidFill>
              <a:effectLst/>
              <a:uLnTx/>
              <a:uFillTx/>
              <a:latin typeface="#9Slide03 AllRoundGothic" panose="020B0703020202020104" pitchFamily="34" charset="0"/>
              <a:ea typeface="微软雅黑"/>
              <a:cs typeface="+mn-ea"/>
              <a:sym typeface="+mn-lt"/>
            </a:endParaRPr>
          </a:p>
        </p:txBody>
      </p:sp>
      <p:sp>
        <p:nvSpPr>
          <p:cNvPr id="11" name="MH_SubTitle_1" descr="n23 Fb Tran Manh Tung">
            <a:extLst>
              <a:ext uri="{FF2B5EF4-FFF2-40B4-BE49-F238E27FC236}">
                <a16:creationId xmlns:a16="http://schemas.microsoft.com/office/drawing/2014/main" id="{7F22ADDC-D372-AA7C-8A01-A1D6425EDDDB}"/>
              </a:ext>
            </a:extLst>
          </p:cNvPr>
          <p:cNvSpPr>
            <a:spLocks/>
          </p:cNvSpPr>
          <p:nvPr>
            <p:custDataLst>
              <p:tags r:id="rId2"/>
            </p:custDataLst>
          </p:nvPr>
        </p:nvSpPr>
        <p:spPr bwMode="auto">
          <a:xfrm>
            <a:off x="1554480" y="2392638"/>
            <a:ext cx="1920240" cy="640080"/>
          </a:xfrm>
          <a:custGeom>
            <a:avLst/>
            <a:gdLst>
              <a:gd name="T0" fmla="*/ 2147483646 w 30720"/>
              <a:gd name="T1" fmla="*/ 2147483646 h 11496"/>
              <a:gd name="T2" fmla="*/ 2147483646 w 30720"/>
              <a:gd name="T3" fmla="*/ 2147483646 h 11496"/>
              <a:gd name="T4" fmla="*/ 2147483646 w 30720"/>
              <a:gd name="T5" fmla="*/ 2147483646 h 11496"/>
              <a:gd name="T6" fmla="*/ 2147483646 w 30720"/>
              <a:gd name="T7" fmla="*/ 2147483646 h 11496"/>
              <a:gd name="T8" fmla="*/ 2147483646 w 30720"/>
              <a:gd name="T9" fmla="*/ 2147483646 h 11496"/>
              <a:gd name="T10" fmla="*/ 2147483646 w 30720"/>
              <a:gd name="T11" fmla="*/ 2147483646 h 11496"/>
              <a:gd name="T12" fmla="*/ 2147483646 w 30720"/>
              <a:gd name="T13" fmla="*/ 2147483646 h 11496"/>
              <a:gd name="T14" fmla="*/ 2147483646 w 30720"/>
              <a:gd name="T15" fmla="*/ 2147483646 h 11496"/>
              <a:gd name="T16" fmla="*/ 2147483646 w 30720"/>
              <a:gd name="T17" fmla="*/ 2147483646 h 11496"/>
              <a:gd name="T18" fmla="*/ 2147483646 w 30720"/>
              <a:gd name="T19" fmla="*/ 2147483646 h 11496"/>
              <a:gd name="T20" fmla="*/ 2147483646 w 30720"/>
              <a:gd name="T21" fmla="*/ 2147483646 h 11496"/>
              <a:gd name="T22" fmla="*/ 2147483646 w 30720"/>
              <a:gd name="T23" fmla="*/ 2147483646 h 11496"/>
              <a:gd name="T24" fmla="*/ 2147483646 w 30720"/>
              <a:gd name="T25" fmla="*/ 2147483646 h 11496"/>
              <a:gd name="T26" fmla="*/ 2147483646 w 30720"/>
              <a:gd name="T27" fmla="*/ 2147483646 h 11496"/>
              <a:gd name="T28" fmla="*/ 2147483646 w 30720"/>
              <a:gd name="T29" fmla="*/ 2147483646 h 11496"/>
              <a:gd name="T30" fmla="*/ 2147483646 w 30720"/>
              <a:gd name="T31" fmla="*/ 2147483646 h 11496"/>
              <a:gd name="T32" fmla="*/ 2147483646 w 30720"/>
              <a:gd name="T33" fmla="*/ 2147483646 h 11496"/>
              <a:gd name="T34" fmla="*/ 2147483646 w 30720"/>
              <a:gd name="T35" fmla="*/ 2147483646 h 11496"/>
              <a:gd name="T36" fmla="*/ 2147483646 w 30720"/>
              <a:gd name="T37" fmla="*/ 2147483646 h 11496"/>
              <a:gd name="T38" fmla="*/ 2147483646 w 30720"/>
              <a:gd name="T39" fmla="*/ 2147483646 h 11496"/>
              <a:gd name="T40" fmla="*/ 2147483646 w 30720"/>
              <a:gd name="T41" fmla="*/ 2147483646 h 11496"/>
              <a:gd name="T42" fmla="*/ 2147483646 w 30720"/>
              <a:gd name="T43" fmla="*/ 2147483646 h 11496"/>
              <a:gd name="T44" fmla="*/ 2147483646 w 30720"/>
              <a:gd name="T45" fmla="*/ 2147483646 h 11496"/>
              <a:gd name="T46" fmla="*/ 2147483646 w 30720"/>
              <a:gd name="T47" fmla="*/ 2147483646 h 11496"/>
              <a:gd name="T48" fmla="*/ 2147483646 w 30720"/>
              <a:gd name="T49" fmla="*/ 2147483646 h 11496"/>
              <a:gd name="T50" fmla="*/ 2147483646 w 30720"/>
              <a:gd name="T51" fmla="*/ 2147483646 h 11496"/>
              <a:gd name="T52" fmla="*/ 2147483646 w 30720"/>
              <a:gd name="T53" fmla="*/ 2147483646 h 11496"/>
              <a:gd name="T54" fmla="*/ 2147483646 w 30720"/>
              <a:gd name="T55" fmla="*/ 2147483646 h 11496"/>
              <a:gd name="T56" fmla="*/ 2147483646 w 30720"/>
              <a:gd name="T57" fmla="*/ 2147483646 h 11496"/>
              <a:gd name="T58" fmla="*/ 2147483646 w 30720"/>
              <a:gd name="T59" fmla="*/ 2147483646 h 11496"/>
              <a:gd name="T60" fmla="*/ 2147483646 w 30720"/>
              <a:gd name="T61" fmla="*/ 2147483646 h 11496"/>
              <a:gd name="T62" fmla="*/ 2147483646 w 30720"/>
              <a:gd name="T63" fmla="*/ 2147483646 h 11496"/>
              <a:gd name="T64" fmla="*/ 2147483646 w 30720"/>
              <a:gd name="T65" fmla="*/ 2147483646 h 11496"/>
              <a:gd name="T66" fmla="*/ 2147483646 w 30720"/>
              <a:gd name="T67" fmla="*/ 2147483646 h 11496"/>
              <a:gd name="T68" fmla="*/ 2147483646 w 30720"/>
              <a:gd name="T69" fmla="*/ 2147483646 h 11496"/>
              <a:gd name="T70" fmla="*/ 2147483646 w 30720"/>
              <a:gd name="T71" fmla="*/ 2147483646 h 11496"/>
              <a:gd name="T72" fmla="*/ 2147483646 w 30720"/>
              <a:gd name="T73" fmla="*/ 2147483646 h 11496"/>
              <a:gd name="T74" fmla="*/ 2147483646 w 30720"/>
              <a:gd name="T75" fmla="*/ 2147483646 h 11496"/>
              <a:gd name="T76" fmla="*/ 2147483646 w 30720"/>
              <a:gd name="T77" fmla="*/ 2147483646 h 11496"/>
              <a:gd name="T78" fmla="*/ 2147483646 w 30720"/>
              <a:gd name="T79" fmla="*/ 2147483646 h 11496"/>
              <a:gd name="T80" fmla="*/ 2147483646 w 30720"/>
              <a:gd name="T81" fmla="*/ 2147483646 h 11496"/>
              <a:gd name="T82" fmla="*/ 2147483646 w 30720"/>
              <a:gd name="T83" fmla="*/ 2147483646 h 11496"/>
              <a:gd name="T84" fmla="*/ 2147483646 w 30720"/>
              <a:gd name="T85" fmla="*/ 2147483646 h 11496"/>
              <a:gd name="T86" fmla="*/ 2147483646 w 30720"/>
              <a:gd name="T87" fmla="*/ 2147483646 h 11496"/>
              <a:gd name="T88" fmla="*/ 2147483646 w 30720"/>
              <a:gd name="T89" fmla="*/ 2147483646 h 11496"/>
              <a:gd name="T90" fmla="*/ 2147483646 w 30720"/>
              <a:gd name="T91" fmla="*/ 2147483646 h 11496"/>
              <a:gd name="T92" fmla="*/ 2147483646 w 30720"/>
              <a:gd name="T93" fmla="*/ 2147483646 h 11496"/>
              <a:gd name="T94" fmla="*/ 2147483646 w 30720"/>
              <a:gd name="T95" fmla="*/ 2147483646 h 11496"/>
              <a:gd name="T96" fmla="*/ 2147483646 w 30720"/>
              <a:gd name="T97" fmla="*/ 2147483646 h 11496"/>
              <a:gd name="T98" fmla="*/ 2147483646 w 30720"/>
              <a:gd name="T99" fmla="*/ 2147483646 h 11496"/>
              <a:gd name="T100" fmla="*/ 2147483646 w 30720"/>
              <a:gd name="T101" fmla="*/ 2147483646 h 11496"/>
              <a:gd name="T102" fmla="*/ 2147483646 w 30720"/>
              <a:gd name="T103" fmla="*/ 2147483646 h 11496"/>
              <a:gd name="T104" fmla="*/ 2147483646 w 30720"/>
              <a:gd name="T105" fmla="*/ 2147483646 h 11496"/>
              <a:gd name="T106" fmla="*/ 2147483646 w 30720"/>
              <a:gd name="T107" fmla="*/ 2147483646 h 11496"/>
              <a:gd name="T108" fmla="*/ 2147483646 w 30720"/>
              <a:gd name="T109" fmla="*/ 2147483646 h 11496"/>
              <a:gd name="T110" fmla="*/ 2147483646 w 30720"/>
              <a:gd name="T111" fmla="*/ 2147483646 h 11496"/>
              <a:gd name="T112" fmla="*/ 2147483646 w 30720"/>
              <a:gd name="T113" fmla="*/ 2147483646 h 11496"/>
              <a:gd name="T114" fmla="*/ 2147483646 w 30720"/>
              <a:gd name="T115" fmla="*/ 2147483646 h 11496"/>
              <a:gd name="T116" fmla="*/ 2147483646 w 30720"/>
              <a:gd name="T117" fmla="*/ 2147483646 h 11496"/>
              <a:gd name="T118" fmla="*/ 2147483646 w 30720"/>
              <a:gd name="T119" fmla="*/ 2147483646 h 11496"/>
              <a:gd name="T120" fmla="*/ 2147483646 w 30720"/>
              <a:gd name="T121" fmla="*/ 2147483646 h 11496"/>
              <a:gd name="T122" fmla="*/ 2147483646 w 30720"/>
              <a:gd name="T123" fmla="*/ 2147483646 h 11496"/>
              <a:gd name="T124" fmla="*/ 2147483646 w 30720"/>
              <a:gd name="T125" fmla="*/ 2147483646 h 1149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720" h="11496">
                <a:moveTo>
                  <a:pt x="29285" y="7403"/>
                </a:moveTo>
                <a:lnTo>
                  <a:pt x="29285" y="7403"/>
                </a:lnTo>
                <a:lnTo>
                  <a:pt x="29232" y="7379"/>
                </a:lnTo>
                <a:lnTo>
                  <a:pt x="29180" y="7357"/>
                </a:lnTo>
                <a:lnTo>
                  <a:pt x="29127" y="7336"/>
                </a:lnTo>
                <a:lnTo>
                  <a:pt x="29073" y="7316"/>
                </a:lnTo>
                <a:lnTo>
                  <a:pt x="29020" y="7298"/>
                </a:lnTo>
                <a:lnTo>
                  <a:pt x="28966" y="7280"/>
                </a:lnTo>
                <a:lnTo>
                  <a:pt x="28913" y="7264"/>
                </a:lnTo>
                <a:lnTo>
                  <a:pt x="28859" y="7251"/>
                </a:lnTo>
                <a:lnTo>
                  <a:pt x="28804" y="7237"/>
                </a:lnTo>
                <a:lnTo>
                  <a:pt x="28750" y="7226"/>
                </a:lnTo>
                <a:lnTo>
                  <a:pt x="28697" y="7216"/>
                </a:lnTo>
                <a:lnTo>
                  <a:pt x="28643" y="7208"/>
                </a:lnTo>
                <a:lnTo>
                  <a:pt x="28589" y="7202"/>
                </a:lnTo>
                <a:lnTo>
                  <a:pt x="28535" y="7198"/>
                </a:lnTo>
                <a:lnTo>
                  <a:pt x="28482" y="7195"/>
                </a:lnTo>
                <a:lnTo>
                  <a:pt x="28429" y="7194"/>
                </a:lnTo>
                <a:lnTo>
                  <a:pt x="28376" y="7194"/>
                </a:lnTo>
                <a:lnTo>
                  <a:pt x="28322" y="7197"/>
                </a:lnTo>
                <a:lnTo>
                  <a:pt x="28269" y="7201"/>
                </a:lnTo>
                <a:lnTo>
                  <a:pt x="28217" y="7207"/>
                </a:lnTo>
                <a:lnTo>
                  <a:pt x="28165" y="7215"/>
                </a:lnTo>
                <a:lnTo>
                  <a:pt x="28113" y="7226"/>
                </a:lnTo>
                <a:lnTo>
                  <a:pt x="28062" y="7238"/>
                </a:lnTo>
                <a:lnTo>
                  <a:pt x="28011" y="7253"/>
                </a:lnTo>
                <a:lnTo>
                  <a:pt x="27960" y="7270"/>
                </a:lnTo>
                <a:lnTo>
                  <a:pt x="27910" y="7289"/>
                </a:lnTo>
                <a:lnTo>
                  <a:pt x="27861" y="7310"/>
                </a:lnTo>
                <a:lnTo>
                  <a:pt x="27812" y="7334"/>
                </a:lnTo>
                <a:lnTo>
                  <a:pt x="27763" y="7360"/>
                </a:lnTo>
                <a:lnTo>
                  <a:pt x="27717" y="7388"/>
                </a:lnTo>
                <a:lnTo>
                  <a:pt x="27670" y="7418"/>
                </a:lnTo>
                <a:lnTo>
                  <a:pt x="27623" y="7452"/>
                </a:lnTo>
                <a:lnTo>
                  <a:pt x="27600" y="7473"/>
                </a:lnTo>
                <a:lnTo>
                  <a:pt x="27578" y="7494"/>
                </a:lnTo>
                <a:lnTo>
                  <a:pt x="27556" y="7516"/>
                </a:lnTo>
                <a:lnTo>
                  <a:pt x="27535" y="7539"/>
                </a:lnTo>
                <a:lnTo>
                  <a:pt x="27515" y="7562"/>
                </a:lnTo>
                <a:lnTo>
                  <a:pt x="27495" y="7586"/>
                </a:lnTo>
                <a:lnTo>
                  <a:pt x="27476" y="7611"/>
                </a:lnTo>
                <a:lnTo>
                  <a:pt x="27457" y="7636"/>
                </a:lnTo>
                <a:lnTo>
                  <a:pt x="27440" y="7662"/>
                </a:lnTo>
                <a:lnTo>
                  <a:pt x="27422" y="7689"/>
                </a:lnTo>
                <a:lnTo>
                  <a:pt x="27405" y="7716"/>
                </a:lnTo>
                <a:lnTo>
                  <a:pt x="27390" y="7743"/>
                </a:lnTo>
                <a:lnTo>
                  <a:pt x="27374" y="7771"/>
                </a:lnTo>
                <a:lnTo>
                  <a:pt x="27360" y="7799"/>
                </a:lnTo>
                <a:lnTo>
                  <a:pt x="27345" y="7827"/>
                </a:lnTo>
                <a:lnTo>
                  <a:pt x="27332" y="7857"/>
                </a:lnTo>
                <a:lnTo>
                  <a:pt x="27319" y="7887"/>
                </a:lnTo>
                <a:lnTo>
                  <a:pt x="27307" y="7916"/>
                </a:lnTo>
                <a:lnTo>
                  <a:pt x="27296" y="7946"/>
                </a:lnTo>
                <a:lnTo>
                  <a:pt x="27286" y="7976"/>
                </a:lnTo>
                <a:lnTo>
                  <a:pt x="27276" y="8006"/>
                </a:lnTo>
                <a:lnTo>
                  <a:pt x="27268" y="8038"/>
                </a:lnTo>
                <a:lnTo>
                  <a:pt x="27260" y="8069"/>
                </a:lnTo>
                <a:lnTo>
                  <a:pt x="27252" y="8099"/>
                </a:lnTo>
                <a:lnTo>
                  <a:pt x="27246" y="8130"/>
                </a:lnTo>
                <a:lnTo>
                  <a:pt x="27241" y="8161"/>
                </a:lnTo>
                <a:lnTo>
                  <a:pt x="27236" y="8193"/>
                </a:lnTo>
                <a:lnTo>
                  <a:pt x="27231" y="8224"/>
                </a:lnTo>
                <a:lnTo>
                  <a:pt x="27228" y="8255"/>
                </a:lnTo>
                <a:lnTo>
                  <a:pt x="27226" y="8286"/>
                </a:lnTo>
                <a:lnTo>
                  <a:pt x="27225" y="8318"/>
                </a:lnTo>
                <a:lnTo>
                  <a:pt x="27224" y="8348"/>
                </a:lnTo>
                <a:lnTo>
                  <a:pt x="27225" y="8379"/>
                </a:lnTo>
                <a:lnTo>
                  <a:pt x="27226" y="8409"/>
                </a:lnTo>
                <a:lnTo>
                  <a:pt x="27228" y="8440"/>
                </a:lnTo>
                <a:lnTo>
                  <a:pt x="27231" y="8471"/>
                </a:lnTo>
                <a:lnTo>
                  <a:pt x="27236" y="8500"/>
                </a:lnTo>
                <a:lnTo>
                  <a:pt x="27241" y="8530"/>
                </a:lnTo>
                <a:lnTo>
                  <a:pt x="27247" y="8559"/>
                </a:lnTo>
                <a:lnTo>
                  <a:pt x="27254" y="8588"/>
                </a:lnTo>
                <a:lnTo>
                  <a:pt x="27263" y="8617"/>
                </a:lnTo>
                <a:lnTo>
                  <a:pt x="27271" y="8645"/>
                </a:lnTo>
                <a:lnTo>
                  <a:pt x="27281" y="8674"/>
                </a:lnTo>
                <a:lnTo>
                  <a:pt x="27293" y="8701"/>
                </a:lnTo>
                <a:lnTo>
                  <a:pt x="27304" y="8728"/>
                </a:lnTo>
                <a:lnTo>
                  <a:pt x="27318" y="8754"/>
                </a:lnTo>
                <a:lnTo>
                  <a:pt x="27331" y="8780"/>
                </a:lnTo>
                <a:lnTo>
                  <a:pt x="27347" y="8805"/>
                </a:lnTo>
                <a:lnTo>
                  <a:pt x="27364" y="8830"/>
                </a:lnTo>
                <a:lnTo>
                  <a:pt x="27381" y="8854"/>
                </a:lnTo>
                <a:lnTo>
                  <a:pt x="27399" y="8876"/>
                </a:lnTo>
                <a:lnTo>
                  <a:pt x="27419" y="8899"/>
                </a:lnTo>
                <a:lnTo>
                  <a:pt x="27440" y="8921"/>
                </a:lnTo>
                <a:lnTo>
                  <a:pt x="27462" y="8943"/>
                </a:lnTo>
                <a:lnTo>
                  <a:pt x="27484" y="8963"/>
                </a:lnTo>
                <a:lnTo>
                  <a:pt x="27509" y="8983"/>
                </a:lnTo>
                <a:lnTo>
                  <a:pt x="27534" y="9001"/>
                </a:lnTo>
                <a:lnTo>
                  <a:pt x="27560" y="9019"/>
                </a:lnTo>
                <a:lnTo>
                  <a:pt x="27589" y="9036"/>
                </a:lnTo>
                <a:lnTo>
                  <a:pt x="27618" y="9052"/>
                </a:lnTo>
                <a:lnTo>
                  <a:pt x="27648" y="9067"/>
                </a:lnTo>
                <a:lnTo>
                  <a:pt x="27679" y="9081"/>
                </a:lnTo>
                <a:lnTo>
                  <a:pt x="27711" y="9094"/>
                </a:lnTo>
                <a:lnTo>
                  <a:pt x="27746" y="9106"/>
                </a:lnTo>
                <a:lnTo>
                  <a:pt x="27734" y="9013"/>
                </a:lnTo>
                <a:lnTo>
                  <a:pt x="27730" y="8964"/>
                </a:lnTo>
                <a:lnTo>
                  <a:pt x="27727" y="8916"/>
                </a:lnTo>
                <a:lnTo>
                  <a:pt x="27724" y="8866"/>
                </a:lnTo>
                <a:lnTo>
                  <a:pt x="27722" y="8816"/>
                </a:lnTo>
                <a:lnTo>
                  <a:pt x="27721" y="8767"/>
                </a:lnTo>
                <a:lnTo>
                  <a:pt x="27721" y="8717"/>
                </a:lnTo>
                <a:lnTo>
                  <a:pt x="27722" y="8667"/>
                </a:lnTo>
                <a:lnTo>
                  <a:pt x="27725" y="8617"/>
                </a:lnTo>
                <a:lnTo>
                  <a:pt x="27729" y="8568"/>
                </a:lnTo>
                <a:lnTo>
                  <a:pt x="27734" y="8519"/>
                </a:lnTo>
                <a:lnTo>
                  <a:pt x="27743" y="8472"/>
                </a:lnTo>
                <a:lnTo>
                  <a:pt x="27752" y="8425"/>
                </a:lnTo>
                <a:lnTo>
                  <a:pt x="27763" y="8378"/>
                </a:lnTo>
                <a:lnTo>
                  <a:pt x="27776" y="8333"/>
                </a:lnTo>
                <a:lnTo>
                  <a:pt x="27783" y="8311"/>
                </a:lnTo>
                <a:lnTo>
                  <a:pt x="27792" y="8289"/>
                </a:lnTo>
                <a:lnTo>
                  <a:pt x="27800" y="8268"/>
                </a:lnTo>
                <a:lnTo>
                  <a:pt x="27809" y="8247"/>
                </a:lnTo>
                <a:lnTo>
                  <a:pt x="27820" y="8226"/>
                </a:lnTo>
                <a:lnTo>
                  <a:pt x="27829" y="8206"/>
                </a:lnTo>
                <a:lnTo>
                  <a:pt x="27840" y="8185"/>
                </a:lnTo>
                <a:lnTo>
                  <a:pt x="27852" y="8167"/>
                </a:lnTo>
                <a:lnTo>
                  <a:pt x="27864" y="8148"/>
                </a:lnTo>
                <a:lnTo>
                  <a:pt x="27877" y="8129"/>
                </a:lnTo>
                <a:lnTo>
                  <a:pt x="27890" y="8112"/>
                </a:lnTo>
                <a:lnTo>
                  <a:pt x="27905" y="8094"/>
                </a:lnTo>
                <a:lnTo>
                  <a:pt x="27921" y="8077"/>
                </a:lnTo>
                <a:lnTo>
                  <a:pt x="27936" y="8061"/>
                </a:lnTo>
                <a:lnTo>
                  <a:pt x="27953" y="8045"/>
                </a:lnTo>
                <a:lnTo>
                  <a:pt x="27970" y="8029"/>
                </a:lnTo>
                <a:lnTo>
                  <a:pt x="27987" y="8015"/>
                </a:lnTo>
                <a:lnTo>
                  <a:pt x="28006" y="8001"/>
                </a:lnTo>
                <a:lnTo>
                  <a:pt x="28026" y="7988"/>
                </a:lnTo>
                <a:lnTo>
                  <a:pt x="28047" y="7975"/>
                </a:lnTo>
                <a:lnTo>
                  <a:pt x="28067" y="7963"/>
                </a:lnTo>
                <a:lnTo>
                  <a:pt x="28089" y="7951"/>
                </a:lnTo>
                <a:lnTo>
                  <a:pt x="28112" y="7941"/>
                </a:lnTo>
                <a:lnTo>
                  <a:pt x="28136" y="7931"/>
                </a:lnTo>
                <a:lnTo>
                  <a:pt x="28160" y="7922"/>
                </a:lnTo>
                <a:lnTo>
                  <a:pt x="28186" y="7914"/>
                </a:lnTo>
                <a:lnTo>
                  <a:pt x="28212" y="7906"/>
                </a:lnTo>
                <a:lnTo>
                  <a:pt x="28240" y="7899"/>
                </a:lnTo>
                <a:lnTo>
                  <a:pt x="28268" y="7893"/>
                </a:lnTo>
                <a:lnTo>
                  <a:pt x="28298" y="7889"/>
                </a:lnTo>
                <a:lnTo>
                  <a:pt x="28328" y="7885"/>
                </a:lnTo>
                <a:lnTo>
                  <a:pt x="28358" y="7880"/>
                </a:lnTo>
                <a:lnTo>
                  <a:pt x="28384" y="7882"/>
                </a:lnTo>
                <a:lnTo>
                  <a:pt x="28410" y="7883"/>
                </a:lnTo>
                <a:lnTo>
                  <a:pt x="28435" y="7884"/>
                </a:lnTo>
                <a:lnTo>
                  <a:pt x="28460" y="7887"/>
                </a:lnTo>
                <a:lnTo>
                  <a:pt x="28485" y="7890"/>
                </a:lnTo>
                <a:lnTo>
                  <a:pt x="28510" y="7893"/>
                </a:lnTo>
                <a:lnTo>
                  <a:pt x="28535" y="7898"/>
                </a:lnTo>
                <a:lnTo>
                  <a:pt x="28559" y="7903"/>
                </a:lnTo>
                <a:lnTo>
                  <a:pt x="28583" y="7909"/>
                </a:lnTo>
                <a:lnTo>
                  <a:pt x="28607" y="7915"/>
                </a:lnTo>
                <a:lnTo>
                  <a:pt x="28630" y="7922"/>
                </a:lnTo>
                <a:lnTo>
                  <a:pt x="28654" y="7929"/>
                </a:lnTo>
                <a:lnTo>
                  <a:pt x="28676" y="7938"/>
                </a:lnTo>
                <a:lnTo>
                  <a:pt x="28699" y="7947"/>
                </a:lnTo>
                <a:lnTo>
                  <a:pt x="28721" y="7956"/>
                </a:lnTo>
                <a:lnTo>
                  <a:pt x="28743" y="7966"/>
                </a:lnTo>
                <a:lnTo>
                  <a:pt x="28765" y="7976"/>
                </a:lnTo>
                <a:lnTo>
                  <a:pt x="28787" y="7988"/>
                </a:lnTo>
                <a:lnTo>
                  <a:pt x="28808" y="7999"/>
                </a:lnTo>
                <a:lnTo>
                  <a:pt x="28828" y="8012"/>
                </a:lnTo>
                <a:lnTo>
                  <a:pt x="28869" y="8038"/>
                </a:lnTo>
                <a:lnTo>
                  <a:pt x="28908" y="8065"/>
                </a:lnTo>
                <a:lnTo>
                  <a:pt x="28945" y="8095"/>
                </a:lnTo>
                <a:lnTo>
                  <a:pt x="28981" y="8126"/>
                </a:lnTo>
                <a:lnTo>
                  <a:pt x="29016" y="8159"/>
                </a:lnTo>
                <a:lnTo>
                  <a:pt x="29048" y="8195"/>
                </a:lnTo>
                <a:lnTo>
                  <a:pt x="29078" y="8231"/>
                </a:lnTo>
                <a:lnTo>
                  <a:pt x="29107" y="8270"/>
                </a:lnTo>
                <a:lnTo>
                  <a:pt x="29134" y="8309"/>
                </a:lnTo>
                <a:lnTo>
                  <a:pt x="29159" y="8351"/>
                </a:lnTo>
                <a:lnTo>
                  <a:pt x="29182" y="8394"/>
                </a:lnTo>
                <a:lnTo>
                  <a:pt x="29202" y="8436"/>
                </a:lnTo>
                <a:lnTo>
                  <a:pt x="29221" y="8481"/>
                </a:lnTo>
                <a:lnTo>
                  <a:pt x="29229" y="8504"/>
                </a:lnTo>
                <a:lnTo>
                  <a:pt x="29238" y="8527"/>
                </a:lnTo>
                <a:lnTo>
                  <a:pt x="29245" y="8551"/>
                </a:lnTo>
                <a:lnTo>
                  <a:pt x="29251" y="8574"/>
                </a:lnTo>
                <a:lnTo>
                  <a:pt x="29257" y="8598"/>
                </a:lnTo>
                <a:lnTo>
                  <a:pt x="29263" y="8621"/>
                </a:lnTo>
                <a:lnTo>
                  <a:pt x="29268" y="8645"/>
                </a:lnTo>
                <a:lnTo>
                  <a:pt x="29272" y="8670"/>
                </a:lnTo>
                <a:lnTo>
                  <a:pt x="29275" y="8694"/>
                </a:lnTo>
                <a:lnTo>
                  <a:pt x="29278" y="8719"/>
                </a:lnTo>
                <a:lnTo>
                  <a:pt x="29280" y="8744"/>
                </a:lnTo>
                <a:lnTo>
                  <a:pt x="29282" y="8769"/>
                </a:lnTo>
                <a:lnTo>
                  <a:pt x="29283" y="8794"/>
                </a:lnTo>
                <a:lnTo>
                  <a:pt x="29283" y="8820"/>
                </a:lnTo>
                <a:lnTo>
                  <a:pt x="29283" y="8845"/>
                </a:lnTo>
                <a:lnTo>
                  <a:pt x="29282" y="8871"/>
                </a:lnTo>
                <a:lnTo>
                  <a:pt x="29280" y="8897"/>
                </a:lnTo>
                <a:lnTo>
                  <a:pt x="29278" y="8922"/>
                </a:lnTo>
                <a:lnTo>
                  <a:pt x="29271" y="8974"/>
                </a:lnTo>
                <a:lnTo>
                  <a:pt x="29262" y="9024"/>
                </a:lnTo>
                <a:lnTo>
                  <a:pt x="29251" y="9074"/>
                </a:lnTo>
                <a:lnTo>
                  <a:pt x="29238" y="9123"/>
                </a:lnTo>
                <a:lnTo>
                  <a:pt x="29223" y="9171"/>
                </a:lnTo>
                <a:lnTo>
                  <a:pt x="29206" y="9219"/>
                </a:lnTo>
                <a:lnTo>
                  <a:pt x="29188" y="9265"/>
                </a:lnTo>
                <a:lnTo>
                  <a:pt x="29167" y="9310"/>
                </a:lnTo>
                <a:lnTo>
                  <a:pt x="29144" y="9355"/>
                </a:lnTo>
                <a:lnTo>
                  <a:pt x="29120" y="9398"/>
                </a:lnTo>
                <a:lnTo>
                  <a:pt x="29094" y="9441"/>
                </a:lnTo>
                <a:lnTo>
                  <a:pt x="29067" y="9481"/>
                </a:lnTo>
                <a:lnTo>
                  <a:pt x="29038" y="9522"/>
                </a:lnTo>
                <a:lnTo>
                  <a:pt x="29006" y="9560"/>
                </a:lnTo>
                <a:lnTo>
                  <a:pt x="28974" y="9599"/>
                </a:lnTo>
                <a:lnTo>
                  <a:pt x="28941" y="9635"/>
                </a:lnTo>
                <a:lnTo>
                  <a:pt x="28905" y="9671"/>
                </a:lnTo>
                <a:lnTo>
                  <a:pt x="28869" y="9704"/>
                </a:lnTo>
                <a:lnTo>
                  <a:pt x="28831" y="9737"/>
                </a:lnTo>
                <a:lnTo>
                  <a:pt x="28792" y="9768"/>
                </a:lnTo>
                <a:lnTo>
                  <a:pt x="28751" y="9798"/>
                </a:lnTo>
                <a:lnTo>
                  <a:pt x="28710" y="9827"/>
                </a:lnTo>
                <a:lnTo>
                  <a:pt x="28666" y="9854"/>
                </a:lnTo>
                <a:lnTo>
                  <a:pt x="28622" y="9879"/>
                </a:lnTo>
                <a:lnTo>
                  <a:pt x="28578" y="9903"/>
                </a:lnTo>
                <a:lnTo>
                  <a:pt x="28532" y="9926"/>
                </a:lnTo>
                <a:lnTo>
                  <a:pt x="28484" y="9946"/>
                </a:lnTo>
                <a:lnTo>
                  <a:pt x="28436" y="9965"/>
                </a:lnTo>
                <a:lnTo>
                  <a:pt x="28387" y="9983"/>
                </a:lnTo>
                <a:lnTo>
                  <a:pt x="28337" y="9999"/>
                </a:lnTo>
                <a:lnTo>
                  <a:pt x="28287" y="10013"/>
                </a:lnTo>
                <a:lnTo>
                  <a:pt x="28236" y="10025"/>
                </a:lnTo>
                <a:lnTo>
                  <a:pt x="28189" y="10031"/>
                </a:lnTo>
                <a:lnTo>
                  <a:pt x="28143" y="10035"/>
                </a:lnTo>
                <a:lnTo>
                  <a:pt x="28098" y="10038"/>
                </a:lnTo>
                <a:lnTo>
                  <a:pt x="28052" y="10040"/>
                </a:lnTo>
                <a:lnTo>
                  <a:pt x="28006" y="10041"/>
                </a:lnTo>
                <a:lnTo>
                  <a:pt x="27960" y="10040"/>
                </a:lnTo>
                <a:lnTo>
                  <a:pt x="27915" y="10039"/>
                </a:lnTo>
                <a:lnTo>
                  <a:pt x="27870" y="10036"/>
                </a:lnTo>
                <a:lnTo>
                  <a:pt x="27825" y="10033"/>
                </a:lnTo>
                <a:lnTo>
                  <a:pt x="27780" y="10028"/>
                </a:lnTo>
                <a:lnTo>
                  <a:pt x="27735" y="10021"/>
                </a:lnTo>
                <a:lnTo>
                  <a:pt x="27691" y="10014"/>
                </a:lnTo>
                <a:lnTo>
                  <a:pt x="27647" y="10005"/>
                </a:lnTo>
                <a:lnTo>
                  <a:pt x="27602" y="9995"/>
                </a:lnTo>
                <a:lnTo>
                  <a:pt x="27559" y="9984"/>
                </a:lnTo>
                <a:lnTo>
                  <a:pt x="27516" y="9972"/>
                </a:lnTo>
                <a:lnTo>
                  <a:pt x="27473" y="9958"/>
                </a:lnTo>
                <a:lnTo>
                  <a:pt x="27430" y="9943"/>
                </a:lnTo>
                <a:lnTo>
                  <a:pt x="27388" y="9928"/>
                </a:lnTo>
                <a:lnTo>
                  <a:pt x="27346" y="9910"/>
                </a:lnTo>
                <a:lnTo>
                  <a:pt x="27305" y="9891"/>
                </a:lnTo>
                <a:lnTo>
                  <a:pt x="27265" y="9871"/>
                </a:lnTo>
                <a:lnTo>
                  <a:pt x="27224" y="9850"/>
                </a:lnTo>
                <a:lnTo>
                  <a:pt x="27185" y="9828"/>
                </a:lnTo>
                <a:lnTo>
                  <a:pt x="27145" y="9803"/>
                </a:lnTo>
                <a:lnTo>
                  <a:pt x="27107" y="9778"/>
                </a:lnTo>
                <a:lnTo>
                  <a:pt x="27068" y="9751"/>
                </a:lnTo>
                <a:lnTo>
                  <a:pt x="27031" y="9723"/>
                </a:lnTo>
                <a:lnTo>
                  <a:pt x="26994" y="9693"/>
                </a:lnTo>
                <a:lnTo>
                  <a:pt x="26958" y="9662"/>
                </a:lnTo>
                <a:lnTo>
                  <a:pt x="26922" y="9630"/>
                </a:lnTo>
                <a:lnTo>
                  <a:pt x="26888" y="9597"/>
                </a:lnTo>
                <a:lnTo>
                  <a:pt x="26854" y="9559"/>
                </a:lnTo>
                <a:lnTo>
                  <a:pt x="26821" y="9521"/>
                </a:lnTo>
                <a:lnTo>
                  <a:pt x="26790" y="9482"/>
                </a:lnTo>
                <a:lnTo>
                  <a:pt x="26761" y="9443"/>
                </a:lnTo>
                <a:lnTo>
                  <a:pt x="26732" y="9403"/>
                </a:lnTo>
                <a:lnTo>
                  <a:pt x="26705" y="9364"/>
                </a:lnTo>
                <a:lnTo>
                  <a:pt x="26679" y="9323"/>
                </a:lnTo>
                <a:lnTo>
                  <a:pt x="26655" y="9282"/>
                </a:lnTo>
                <a:lnTo>
                  <a:pt x="26631" y="9241"/>
                </a:lnTo>
                <a:lnTo>
                  <a:pt x="26609" y="9199"/>
                </a:lnTo>
                <a:lnTo>
                  <a:pt x="26588" y="9157"/>
                </a:lnTo>
                <a:lnTo>
                  <a:pt x="26568" y="9115"/>
                </a:lnTo>
                <a:lnTo>
                  <a:pt x="26551" y="9073"/>
                </a:lnTo>
                <a:lnTo>
                  <a:pt x="26533" y="9029"/>
                </a:lnTo>
                <a:lnTo>
                  <a:pt x="26517" y="8987"/>
                </a:lnTo>
                <a:lnTo>
                  <a:pt x="26503" y="8943"/>
                </a:lnTo>
                <a:lnTo>
                  <a:pt x="26489" y="8900"/>
                </a:lnTo>
                <a:lnTo>
                  <a:pt x="26477" y="8857"/>
                </a:lnTo>
                <a:lnTo>
                  <a:pt x="26466" y="8812"/>
                </a:lnTo>
                <a:lnTo>
                  <a:pt x="26456" y="8768"/>
                </a:lnTo>
                <a:lnTo>
                  <a:pt x="26448" y="8723"/>
                </a:lnTo>
                <a:lnTo>
                  <a:pt x="26440" y="8680"/>
                </a:lnTo>
                <a:lnTo>
                  <a:pt x="26434" y="8635"/>
                </a:lnTo>
                <a:lnTo>
                  <a:pt x="26429" y="8590"/>
                </a:lnTo>
                <a:lnTo>
                  <a:pt x="26425" y="8546"/>
                </a:lnTo>
                <a:lnTo>
                  <a:pt x="26422" y="8501"/>
                </a:lnTo>
                <a:lnTo>
                  <a:pt x="26421" y="8456"/>
                </a:lnTo>
                <a:lnTo>
                  <a:pt x="26419" y="8412"/>
                </a:lnTo>
                <a:lnTo>
                  <a:pt x="26419" y="8368"/>
                </a:lnTo>
                <a:lnTo>
                  <a:pt x="26422" y="8323"/>
                </a:lnTo>
                <a:lnTo>
                  <a:pt x="26425" y="8278"/>
                </a:lnTo>
                <a:lnTo>
                  <a:pt x="26428" y="8233"/>
                </a:lnTo>
                <a:lnTo>
                  <a:pt x="26433" y="8189"/>
                </a:lnTo>
                <a:lnTo>
                  <a:pt x="26439" y="8145"/>
                </a:lnTo>
                <a:lnTo>
                  <a:pt x="26445" y="8100"/>
                </a:lnTo>
                <a:lnTo>
                  <a:pt x="26454" y="8056"/>
                </a:lnTo>
                <a:lnTo>
                  <a:pt x="26463" y="8013"/>
                </a:lnTo>
                <a:lnTo>
                  <a:pt x="26473" y="7969"/>
                </a:lnTo>
                <a:lnTo>
                  <a:pt x="26484" y="7925"/>
                </a:lnTo>
                <a:lnTo>
                  <a:pt x="26497" y="7882"/>
                </a:lnTo>
                <a:lnTo>
                  <a:pt x="26509" y="7839"/>
                </a:lnTo>
                <a:lnTo>
                  <a:pt x="26524" y="7796"/>
                </a:lnTo>
                <a:lnTo>
                  <a:pt x="26539" y="7754"/>
                </a:lnTo>
                <a:lnTo>
                  <a:pt x="26555" y="7711"/>
                </a:lnTo>
                <a:lnTo>
                  <a:pt x="26571" y="7669"/>
                </a:lnTo>
                <a:lnTo>
                  <a:pt x="26590" y="7628"/>
                </a:lnTo>
                <a:lnTo>
                  <a:pt x="26609" y="7587"/>
                </a:lnTo>
                <a:lnTo>
                  <a:pt x="26629" y="7546"/>
                </a:lnTo>
                <a:lnTo>
                  <a:pt x="26650" y="7506"/>
                </a:lnTo>
                <a:lnTo>
                  <a:pt x="26671" y="7465"/>
                </a:lnTo>
                <a:lnTo>
                  <a:pt x="26694" y="7426"/>
                </a:lnTo>
                <a:lnTo>
                  <a:pt x="26718" y="7387"/>
                </a:lnTo>
                <a:lnTo>
                  <a:pt x="26743" y="7349"/>
                </a:lnTo>
                <a:lnTo>
                  <a:pt x="26768" y="7310"/>
                </a:lnTo>
                <a:lnTo>
                  <a:pt x="26795" y="7273"/>
                </a:lnTo>
                <a:lnTo>
                  <a:pt x="26822" y="7236"/>
                </a:lnTo>
                <a:lnTo>
                  <a:pt x="26850" y="7200"/>
                </a:lnTo>
                <a:lnTo>
                  <a:pt x="26880" y="7163"/>
                </a:lnTo>
                <a:lnTo>
                  <a:pt x="26910" y="7128"/>
                </a:lnTo>
                <a:lnTo>
                  <a:pt x="26940" y="7094"/>
                </a:lnTo>
                <a:lnTo>
                  <a:pt x="26971" y="7060"/>
                </a:lnTo>
                <a:lnTo>
                  <a:pt x="27005" y="7027"/>
                </a:lnTo>
                <a:lnTo>
                  <a:pt x="27038" y="6994"/>
                </a:lnTo>
                <a:lnTo>
                  <a:pt x="27071" y="6962"/>
                </a:lnTo>
                <a:lnTo>
                  <a:pt x="27107" y="6933"/>
                </a:lnTo>
                <a:lnTo>
                  <a:pt x="27141" y="6906"/>
                </a:lnTo>
                <a:lnTo>
                  <a:pt x="27176" y="6880"/>
                </a:lnTo>
                <a:lnTo>
                  <a:pt x="27212" y="6854"/>
                </a:lnTo>
                <a:lnTo>
                  <a:pt x="27248" y="6829"/>
                </a:lnTo>
                <a:lnTo>
                  <a:pt x="27285" y="6805"/>
                </a:lnTo>
                <a:lnTo>
                  <a:pt x="27321" y="6782"/>
                </a:lnTo>
                <a:lnTo>
                  <a:pt x="27357" y="6761"/>
                </a:lnTo>
                <a:lnTo>
                  <a:pt x="27395" y="6740"/>
                </a:lnTo>
                <a:lnTo>
                  <a:pt x="27432" y="6719"/>
                </a:lnTo>
                <a:lnTo>
                  <a:pt x="27470" y="6699"/>
                </a:lnTo>
                <a:lnTo>
                  <a:pt x="27508" y="6681"/>
                </a:lnTo>
                <a:lnTo>
                  <a:pt x="27546" y="6663"/>
                </a:lnTo>
                <a:lnTo>
                  <a:pt x="27584" y="6646"/>
                </a:lnTo>
                <a:lnTo>
                  <a:pt x="27623" y="6630"/>
                </a:lnTo>
                <a:lnTo>
                  <a:pt x="27662" y="6615"/>
                </a:lnTo>
                <a:lnTo>
                  <a:pt x="27701" y="6600"/>
                </a:lnTo>
                <a:lnTo>
                  <a:pt x="27741" y="6587"/>
                </a:lnTo>
                <a:lnTo>
                  <a:pt x="27780" y="6573"/>
                </a:lnTo>
                <a:lnTo>
                  <a:pt x="27820" y="6562"/>
                </a:lnTo>
                <a:lnTo>
                  <a:pt x="27859" y="6550"/>
                </a:lnTo>
                <a:lnTo>
                  <a:pt x="27899" y="6540"/>
                </a:lnTo>
                <a:lnTo>
                  <a:pt x="27939" y="6531"/>
                </a:lnTo>
                <a:lnTo>
                  <a:pt x="27980" y="6521"/>
                </a:lnTo>
                <a:lnTo>
                  <a:pt x="28020" y="6514"/>
                </a:lnTo>
                <a:lnTo>
                  <a:pt x="28060" y="6507"/>
                </a:lnTo>
                <a:lnTo>
                  <a:pt x="28101" y="6499"/>
                </a:lnTo>
                <a:lnTo>
                  <a:pt x="28141" y="6494"/>
                </a:lnTo>
                <a:lnTo>
                  <a:pt x="28182" y="6489"/>
                </a:lnTo>
                <a:lnTo>
                  <a:pt x="28223" y="6485"/>
                </a:lnTo>
                <a:lnTo>
                  <a:pt x="28264" y="6482"/>
                </a:lnTo>
                <a:lnTo>
                  <a:pt x="28305" y="6480"/>
                </a:lnTo>
                <a:lnTo>
                  <a:pt x="28345" y="6478"/>
                </a:lnTo>
                <a:lnTo>
                  <a:pt x="28387" y="6477"/>
                </a:lnTo>
                <a:lnTo>
                  <a:pt x="28428" y="6477"/>
                </a:lnTo>
                <a:lnTo>
                  <a:pt x="28468" y="6477"/>
                </a:lnTo>
                <a:lnTo>
                  <a:pt x="28510" y="6479"/>
                </a:lnTo>
                <a:lnTo>
                  <a:pt x="28550" y="6481"/>
                </a:lnTo>
                <a:lnTo>
                  <a:pt x="28592" y="6483"/>
                </a:lnTo>
                <a:lnTo>
                  <a:pt x="28633" y="6486"/>
                </a:lnTo>
                <a:lnTo>
                  <a:pt x="28673" y="6490"/>
                </a:lnTo>
                <a:lnTo>
                  <a:pt x="28715" y="6495"/>
                </a:lnTo>
                <a:lnTo>
                  <a:pt x="28756" y="6501"/>
                </a:lnTo>
                <a:lnTo>
                  <a:pt x="28796" y="6508"/>
                </a:lnTo>
                <a:lnTo>
                  <a:pt x="28837" y="6514"/>
                </a:lnTo>
                <a:lnTo>
                  <a:pt x="28877" y="6522"/>
                </a:lnTo>
                <a:lnTo>
                  <a:pt x="28918" y="6531"/>
                </a:lnTo>
                <a:lnTo>
                  <a:pt x="28959" y="6540"/>
                </a:lnTo>
                <a:lnTo>
                  <a:pt x="28999" y="6549"/>
                </a:lnTo>
                <a:lnTo>
                  <a:pt x="29040" y="6560"/>
                </a:lnTo>
                <a:lnTo>
                  <a:pt x="29079" y="6571"/>
                </a:lnTo>
                <a:lnTo>
                  <a:pt x="29119" y="6584"/>
                </a:lnTo>
                <a:lnTo>
                  <a:pt x="29159" y="6596"/>
                </a:lnTo>
                <a:lnTo>
                  <a:pt x="29199" y="6610"/>
                </a:lnTo>
                <a:lnTo>
                  <a:pt x="29239" y="6623"/>
                </a:lnTo>
                <a:lnTo>
                  <a:pt x="29277" y="6638"/>
                </a:lnTo>
                <a:lnTo>
                  <a:pt x="29317" y="6653"/>
                </a:lnTo>
                <a:lnTo>
                  <a:pt x="29355" y="6669"/>
                </a:lnTo>
                <a:lnTo>
                  <a:pt x="29395" y="6686"/>
                </a:lnTo>
                <a:lnTo>
                  <a:pt x="29432" y="6703"/>
                </a:lnTo>
                <a:lnTo>
                  <a:pt x="29471" y="6721"/>
                </a:lnTo>
                <a:lnTo>
                  <a:pt x="29509" y="6740"/>
                </a:lnTo>
                <a:lnTo>
                  <a:pt x="29547" y="6759"/>
                </a:lnTo>
                <a:lnTo>
                  <a:pt x="29584" y="6778"/>
                </a:lnTo>
                <a:lnTo>
                  <a:pt x="29619" y="6799"/>
                </a:lnTo>
                <a:lnTo>
                  <a:pt x="29652" y="6819"/>
                </a:lnTo>
                <a:lnTo>
                  <a:pt x="29685" y="6841"/>
                </a:lnTo>
                <a:lnTo>
                  <a:pt x="29717" y="6863"/>
                </a:lnTo>
                <a:lnTo>
                  <a:pt x="29750" y="6884"/>
                </a:lnTo>
                <a:lnTo>
                  <a:pt x="29781" y="6906"/>
                </a:lnTo>
                <a:lnTo>
                  <a:pt x="29812" y="6929"/>
                </a:lnTo>
                <a:lnTo>
                  <a:pt x="29842" y="6953"/>
                </a:lnTo>
                <a:lnTo>
                  <a:pt x="29873" y="6977"/>
                </a:lnTo>
                <a:lnTo>
                  <a:pt x="29902" y="7001"/>
                </a:lnTo>
                <a:lnTo>
                  <a:pt x="29931" y="7025"/>
                </a:lnTo>
                <a:lnTo>
                  <a:pt x="29959" y="7050"/>
                </a:lnTo>
                <a:lnTo>
                  <a:pt x="29987" y="7075"/>
                </a:lnTo>
                <a:lnTo>
                  <a:pt x="30014" y="7101"/>
                </a:lnTo>
                <a:lnTo>
                  <a:pt x="30041" y="7127"/>
                </a:lnTo>
                <a:lnTo>
                  <a:pt x="30067" y="7153"/>
                </a:lnTo>
                <a:lnTo>
                  <a:pt x="30118" y="7207"/>
                </a:lnTo>
                <a:lnTo>
                  <a:pt x="30167" y="7261"/>
                </a:lnTo>
                <a:lnTo>
                  <a:pt x="30213" y="7317"/>
                </a:lnTo>
                <a:lnTo>
                  <a:pt x="30258" y="7376"/>
                </a:lnTo>
                <a:lnTo>
                  <a:pt x="30300" y="7434"/>
                </a:lnTo>
                <a:lnTo>
                  <a:pt x="30341" y="7494"/>
                </a:lnTo>
                <a:lnTo>
                  <a:pt x="30379" y="7555"/>
                </a:lnTo>
                <a:lnTo>
                  <a:pt x="30415" y="7617"/>
                </a:lnTo>
                <a:lnTo>
                  <a:pt x="30449" y="7680"/>
                </a:lnTo>
                <a:lnTo>
                  <a:pt x="30482" y="7744"/>
                </a:lnTo>
                <a:lnTo>
                  <a:pt x="30512" y="7809"/>
                </a:lnTo>
                <a:lnTo>
                  <a:pt x="30540" y="7874"/>
                </a:lnTo>
                <a:lnTo>
                  <a:pt x="30566" y="7941"/>
                </a:lnTo>
                <a:lnTo>
                  <a:pt x="30590" y="8007"/>
                </a:lnTo>
                <a:lnTo>
                  <a:pt x="30612" y="8075"/>
                </a:lnTo>
                <a:lnTo>
                  <a:pt x="30632" y="8144"/>
                </a:lnTo>
                <a:lnTo>
                  <a:pt x="30649" y="8212"/>
                </a:lnTo>
                <a:lnTo>
                  <a:pt x="30665" y="8282"/>
                </a:lnTo>
                <a:lnTo>
                  <a:pt x="30678" y="8352"/>
                </a:lnTo>
                <a:lnTo>
                  <a:pt x="30691" y="8423"/>
                </a:lnTo>
                <a:lnTo>
                  <a:pt x="30700" y="8493"/>
                </a:lnTo>
                <a:lnTo>
                  <a:pt x="30709" y="8565"/>
                </a:lnTo>
                <a:lnTo>
                  <a:pt x="30714" y="8636"/>
                </a:lnTo>
                <a:lnTo>
                  <a:pt x="30718" y="8708"/>
                </a:lnTo>
                <a:lnTo>
                  <a:pt x="30720" y="8780"/>
                </a:lnTo>
                <a:lnTo>
                  <a:pt x="30720" y="8853"/>
                </a:lnTo>
                <a:lnTo>
                  <a:pt x="30718" y="8924"/>
                </a:lnTo>
                <a:lnTo>
                  <a:pt x="30714" y="8996"/>
                </a:lnTo>
                <a:lnTo>
                  <a:pt x="30708" y="9068"/>
                </a:lnTo>
                <a:lnTo>
                  <a:pt x="30700" y="9141"/>
                </a:lnTo>
                <a:lnTo>
                  <a:pt x="30690" y="9213"/>
                </a:lnTo>
                <a:lnTo>
                  <a:pt x="30678" y="9284"/>
                </a:lnTo>
                <a:lnTo>
                  <a:pt x="30665" y="9355"/>
                </a:lnTo>
                <a:lnTo>
                  <a:pt x="30649" y="9427"/>
                </a:lnTo>
                <a:lnTo>
                  <a:pt x="30632" y="9498"/>
                </a:lnTo>
                <a:lnTo>
                  <a:pt x="30612" y="9569"/>
                </a:lnTo>
                <a:lnTo>
                  <a:pt x="30590" y="9638"/>
                </a:lnTo>
                <a:lnTo>
                  <a:pt x="30567" y="9708"/>
                </a:lnTo>
                <a:lnTo>
                  <a:pt x="30542" y="9777"/>
                </a:lnTo>
                <a:lnTo>
                  <a:pt x="30515" y="9845"/>
                </a:lnTo>
                <a:lnTo>
                  <a:pt x="30486" y="9913"/>
                </a:lnTo>
                <a:lnTo>
                  <a:pt x="30456" y="9981"/>
                </a:lnTo>
                <a:lnTo>
                  <a:pt x="30422" y="10047"/>
                </a:lnTo>
                <a:lnTo>
                  <a:pt x="30388" y="10113"/>
                </a:lnTo>
                <a:lnTo>
                  <a:pt x="30351" y="10177"/>
                </a:lnTo>
                <a:lnTo>
                  <a:pt x="30313" y="10242"/>
                </a:lnTo>
                <a:lnTo>
                  <a:pt x="30273" y="10304"/>
                </a:lnTo>
                <a:lnTo>
                  <a:pt x="30231" y="10367"/>
                </a:lnTo>
                <a:lnTo>
                  <a:pt x="30187" y="10428"/>
                </a:lnTo>
                <a:lnTo>
                  <a:pt x="30141" y="10488"/>
                </a:lnTo>
                <a:lnTo>
                  <a:pt x="30094" y="10547"/>
                </a:lnTo>
                <a:lnTo>
                  <a:pt x="30044" y="10604"/>
                </a:lnTo>
                <a:lnTo>
                  <a:pt x="29993" y="10660"/>
                </a:lnTo>
                <a:lnTo>
                  <a:pt x="29940" y="10715"/>
                </a:lnTo>
                <a:lnTo>
                  <a:pt x="29886" y="10770"/>
                </a:lnTo>
                <a:lnTo>
                  <a:pt x="29829" y="10822"/>
                </a:lnTo>
                <a:lnTo>
                  <a:pt x="29775" y="10867"/>
                </a:lnTo>
                <a:lnTo>
                  <a:pt x="29719" y="10911"/>
                </a:lnTo>
                <a:lnTo>
                  <a:pt x="29662" y="10953"/>
                </a:lnTo>
                <a:lnTo>
                  <a:pt x="29605" y="10993"/>
                </a:lnTo>
                <a:lnTo>
                  <a:pt x="29548" y="11032"/>
                </a:lnTo>
                <a:lnTo>
                  <a:pt x="29489" y="11068"/>
                </a:lnTo>
                <a:lnTo>
                  <a:pt x="29431" y="11105"/>
                </a:lnTo>
                <a:lnTo>
                  <a:pt x="29372" y="11138"/>
                </a:lnTo>
                <a:lnTo>
                  <a:pt x="29311" y="11170"/>
                </a:lnTo>
                <a:lnTo>
                  <a:pt x="29251" y="11201"/>
                </a:lnTo>
                <a:lnTo>
                  <a:pt x="29191" y="11231"/>
                </a:lnTo>
                <a:lnTo>
                  <a:pt x="29129" y="11259"/>
                </a:lnTo>
                <a:lnTo>
                  <a:pt x="29068" y="11285"/>
                </a:lnTo>
                <a:lnTo>
                  <a:pt x="29005" y="11310"/>
                </a:lnTo>
                <a:lnTo>
                  <a:pt x="28943" y="11333"/>
                </a:lnTo>
                <a:lnTo>
                  <a:pt x="28880" y="11353"/>
                </a:lnTo>
                <a:lnTo>
                  <a:pt x="28817" y="11374"/>
                </a:lnTo>
                <a:lnTo>
                  <a:pt x="28753" y="11392"/>
                </a:lnTo>
                <a:lnTo>
                  <a:pt x="28689" y="11410"/>
                </a:lnTo>
                <a:lnTo>
                  <a:pt x="28625" y="11424"/>
                </a:lnTo>
                <a:lnTo>
                  <a:pt x="28561" y="11439"/>
                </a:lnTo>
                <a:lnTo>
                  <a:pt x="28496" y="11451"/>
                </a:lnTo>
                <a:lnTo>
                  <a:pt x="28431" y="11462"/>
                </a:lnTo>
                <a:lnTo>
                  <a:pt x="28366" y="11471"/>
                </a:lnTo>
                <a:lnTo>
                  <a:pt x="28301" y="11479"/>
                </a:lnTo>
                <a:lnTo>
                  <a:pt x="28236" y="11486"/>
                </a:lnTo>
                <a:lnTo>
                  <a:pt x="28170" y="11490"/>
                </a:lnTo>
                <a:lnTo>
                  <a:pt x="28105" y="11494"/>
                </a:lnTo>
                <a:lnTo>
                  <a:pt x="28039" y="11496"/>
                </a:lnTo>
                <a:lnTo>
                  <a:pt x="27974" y="11496"/>
                </a:lnTo>
                <a:lnTo>
                  <a:pt x="27908" y="11495"/>
                </a:lnTo>
                <a:lnTo>
                  <a:pt x="27843" y="11493"/>
                </a:lnTo>
                <a:lnTo>
                  <a:pt x="27777" y="11489"/>
                </a:lnTo>
                <a:lnTo>
                  <a:pt x="27711" y="11484"/>
                </a:lnTo>
                <a:lnTo>
                  <a:pt x="27646" y="11476"/>
                </a:lnTo>
                <a:lnTo>
                  <a:pt x="27580" y="11468"/>
                </a:lnTo>
                <a:lnTo>
                  <a:pt x="27516" y="11459"/>
                </a:lnTo>
                <a:lnTo>
                  <a:pt x="27450" y="11447"/>
                </a:lnTo>
                <a:lnTo>
                  <a:pt x="27386" y="11435"/>
                </a:lnTo>
                <a:lnTo>
                  <a:pt x="27320" y="11421"/>
                </a:lnTo>
                <a:lnTo>
                  <a:pt x="27255" y="11405"/>
                </a:lnTo>
                <a:lnTo>
                  <a:pt x="27192" y="11389"/>
                </a:lnTo>
                <a:lnTo>
                  <a:pt x="27127" y="11371"/>
                </a:lnTo>
                <a:lnTo>
                  <a:pt x="27064" y="11351"/>
                </a:lnTo>
                <a:lnTo>
                  <a:pt x="27000" y="11331"/>
                </a:lnTo>
                <a:lnTo>
                  <a:pt x="26937" y="11308"/>
                </a:lnTo>
                <a:lnTo>
                  <a:pt x="26874" y="11284"/>
                </a:lnTo>
                <a:lnTo>
                  <a:pt x="26812" y="11259"/>
                </a:lnTo>
                <a:lnTo>
                  <a:pt x="26751" y="11233"/>
                </a:lnTo>
                <a:lnTo>
                  <a:pt x="26689" y="11205"/>
                </a:lnTo>
                <a:lnTo>
                  <a:pt x="26628" y="11175"/>
                </a:lnTo>
                <a:lnTo>
                  <a:pt x="26567" y="11144"/>
                </a:lnTo>
                <a:lnTo>
                  <a:pt x="26507" y="11113"/>
                </a:lnTo>
                <a:lnTo>
                  <a:pt x="26448" y="11080"/>
                </a:lnTo>
                <a:lnTo>
                  <a:pt x="26388" y="11044"/>
                </a:lnTo>
                <a:lnTo>
                  <a:pt x="26330" y="11009"/>
                </a:lnTo>
                <a:lnTo>
                  <a:pt x="26272" y="10971"/>
                </a:lnTo>
                <a:lnTo>
                  <a:pt x="26214" y="10933"/>
                </a:lnTo>
                <a:lnTo>
                  <a:pt x="26158" y="10892"/>
                </a:lnTo>
                <a:lnTo>
                  <a:pt x="26102" y="10852"/>
                </a:lnTo>
                <a:lnTo>
                  <a:pt x="26047" y="10809"/>
                </a:lnTo>
                <a:lnTo>
                  <a:pt x="25992" y="10765"/>
                </a:lnTo>
                <a:lnTo>
                  <a:pt x="25937" y="10720"/>
                </a:lnTo>
                <a:lnTo>
                  <a:pt x="25884" y="10673"/>
                </a:lnTo>
                <a:lnTo>
                  <a:pt x="25840" y="10644"/>
                </a:lnTo>
                <a:lnTo>
                  <a:pt x="25797" y="10618"/>
                </a:lnTo>
                <a:lnTo>
                  <a:pt x="25756" y="10593"/>
                </a:lnTo>
                <a:lnTo>
                  <a:pt x="25718" y="10571"/>
                </a:lnTo>
                <a:lnTo>
                  <a:pt x="25681" y="10551"/>
                </a:lnTo>
                <a:lnTo>
                  <a:pt x="25646" y="10533"/>
                </a:lnTo>
                <a:lnTo>
                  <a:pt x="25613" y="10518"/>
                </a:lnTo>
                <a:lnTo>
                  <a:pt x="25581" y="10503"/>
                </a:lnTo>
                <a:lnTo>
                  <a:pt x="25550" y="10492"/>
                </a:lnTo>
                <a:lnTo>
                  <a:pt x="25521" y="10480"/>
                </a:lnTo>
                <a:lnTo>
                  <a:pt x="25493" y="10472"/>
                </a:lnTo>
                <a:lnTo>
                  <a:pt x="25466" y="10464"/>
                </a:lnTo>
                <a:lnTo>
                  <a:pt x="25440" y="10457"/>
                </a:lnTo>
                <a:lnTo>
                  <a:pt x="25414" y="10452"/>
                </a:lnTo>
                <a:lnTo>
                  <a:pt x="25389" y="10448"/>
                </a:lnTo>
                <a:lnTo>
                  <a:pt x="25364" y="10445"/>
                </a:lnTo>
                <a:lnTo>
                  <a:pt x="3051" y="10445"/>
                </a:lnTo>
                <a:lnTo>
                  <a:pt x="2972" y="10444"/>
                </a:lnTo>
                <a:lnTo>
                  <a:pt x="2894" y="10442"/>
                </a:lnTo>
                <a:lnTo>
                  <a:pt x="2816" y="10437"/>
                </a:lnTo>
                <a:lnTo>
                  <a:pt x="2739" y="10429"/>
                </a:lnTo>
                <a:lnTo>
                  <a:pt x="2662" y="10421"/>
                </a:lnTo>
                <a:lnTo>
                  <a:pt x="2586" y="10411"/>
                </a:lnTo>
                <a:lnTo>
                  <a:pt x="2511" y="10398"/>
                </a:lnTo>
                <a:lnTo>
                  <a:pt x="2436" y="10383"/>
                </a:lnTo>
                <a:lnTo>
                  <a:pt x="2362" y="10367"/>
                </a:lnTo>
                <a:lnTo>
                  <a:pt x="2288" y="10349"/>
                </a:lnTo>
                <a:lnTo>
                  <a:pt x="2215" y="10329"/>
                </a:lnTo>
                <a:lnTo>
                  <a:pt x="2143" y="10309"/>
                </a:lnTo>
                <a:lnTo>
                  <a:pt x="2073" y="10285"/>
                </a:lnTo>
                <a:lnTo>
                  <a:pt x="2002" y="10261"/>
                </a:lnTo>
                <a:lnTo>
                  <a:pt x="1932" y="10234"/>
                </a:lnTo>
                <a:lnTo>
                  <a:pt x="1863" y="10205"/>
                </a:lnTo>
                <a:lnTo>
                  <a:pt x="1795" y="10176"/>
                </a:lnTo>
                <a:lnTo>
                  <a:pt x="1728" y="10144"/>
                </a:lnTo>
                <a:lnTo>
                  <a:pt x="1661" y="10112"/>
                </a:lnTo>
                <a:lnTo>
                  <a:pt x="1597" y="10077"/>
                </a:lnTo>
                <a:lnTo>
                  <a:pt x="1532" y="10041"/>
                </a:lnTo>
                <a:lnTo>
                  <a:pt x="1469" y="10004"/>
                </a:lnTo>
                <a:lnTo>
                  <a:pt x="1406" y="9965"/>
                </a:lnTo>
                <a:lnTo>
                  <a:pt x="1345" y="9924"/>
                </a:lnTo>
                <a:lnTo>
                  <a:pt x="1285" y="9883"/>
                </a:lnTo>
                <a:lnTo>
                  <a:pt x="1225" y="9839"/>
                </a:lnTo>
                <a:lnTo>
                  <a:pt x="1167" y="9794"/>
                </a:lnTo>
                <a:lnTo>
                  <a:pt x="1110" y="9749"/>
                </a:lnTo>
                <a:lnTo>
                  <a:pt x="1055" y="9702"/>
                </a:lnTo>
                <a:lnTo>
                  <a:pt x="999" y="9653"/>
                </a:lnTo>
                <a:lnTo>
                  <a:pt x="945" y="9603"/>
                </a:lnTo>
                <a:lnTo>
                  <a:pt x="893" y="9552"/>
                </a:lnTo>
                <a:lnTo>
                  <a:pt x="842" y="9500"/>
                </a:lnTo>
                <a:lnTo>
                  <a:pt x="792" y="9446"/>
                </a:lnTo>
                <a:lnTo>
                  <a:pt x="743" y="9392"/>
                </a:lnTo>
                <a:lnTo>
                  <a:pt x="696" y="9335"/>
                </a:lnTo>
                <a:lnTo>
                  <a:pt x="651" y="9278"/>
                </a:lnTo>
                <a:lnTo>
                  <a:pt x="606" y="9220"/>
                </a:lnTo>
                <a:lnTo>
                  <a:pt x="562" y="9161"/>
                </a:lnTo>
                <a:lnTo>
                  <a:pt x="521" y="9100"/>
                </a:lnTo>
                <a:lnTo>
                  <a:pt x="480" y="9039"/>
                </a:lnTo>
                <a:lnTo>
                  <a:pt x="441" y="8976"/>
                </a:lnTo>
                <a:lnTo>
                  <a:pt x="404" y="8913"/>
                </a:lnTo>
                <a:lnTo>
                  <a:pt x="367" y="8849"/>
                </a:lnTo>
                <a:lnTo>
                  <a:pt x="333" y="8784"/>
                </a:lnTo>
                <a:lnTo>
                  <a:pt x="301" y="8717"/>
                </a:lnTo>
                <a:lnTo>
                  <a:pt x="270" y="8651"/>
                </a:lnTo>
                <a:lnTo>
                  <a:pt x="239" y="8582"/>
                </a:lnTo>
                <a:lnTo>
                  <a:pt x="211" y="8513"/>
                </a:lnTo>
                <a:lnTo>
                  <a:pt x="185" y="8444"/>
                </a:lnTo>
                <a:lnTo>
                  <a:pt x="160" y="8373"/>
                </a:lnTo>
                <a:lnTo>
                  <a:pt x="136" y="8302"/>
                </a:lnTo>
                <a:lnTo>
                  <a:pt x="116" y="8230"/>
                </a:lnTo>
                <a:lnTo>
                  <a:pt x="96" y="8157"/>
                </a:lnTo>
                <a:lnTo>
                  <a:pt x="78" y="8083"/>
                </a:lnTo>
                <a:lnTo>
                  <a:pt x="61" y="8010"/>
                </a:lnTo>
                <a:lnTo>
                  <a:pt x="47" y="7935"/>
                </a:lnTo>
                <a:lnTo>
                  <a:pt x="34" y="7860"/>
                </a:lnTo>
                <a:lnTo>
                  <a:pt x="24" y="7784"/>
                </a:lnTo>
                <a:lnTo>
                  <a:pt x="16" y="7707"/>
                </a:lnTo>
                <a:lnTo>
                  <a:pt x="8" y="7630"/>
                </a:lnTo>
                <a:lnTo>
                  <a:pt x="4" y="7552"/>
                </a:lnTo>
                <a:lnTo>
                  <a:pt x="1" y="7474"/>
                </a:lnTo>
                <a:lnTo>
                  <a:pt x="0" y="7394"/>
                </a:lnTo>
                <a:lnTo>
                  <a:pt x="0" y="3050"/>
                </a:lnTo>
                <a:lnTo>
                  <a:pt x="1" y="2971"/>
                </a:lnTo>
                <a:lnTo>
                  <a:pt x="4" y="2893"/>
                </a:lnTo>
                <a:lnTo>
                  <a:pt x="8" y="2815"/>
                </a:lnTo>
                <a:lnTo>
                  <a:pt x="16" y="2738"/>
                </a:lnTo>
                <a:lnTo>
                  <a:pt x="24" y="2661"/>
                </a:lnTo>
                <a:lnTo>
                  <a:pt x="34" y="2585"/>
                </a:lnTo>
                <a:lnTo>
                  <a:pt x="47" y="2510"/>
                </a:lnTo>
                <a:lnTo>
                  <a:pt x="61" y="2435"/>
                </a:lnTo>
                <a:lnTo>
                  <a:pt x="78" y="2361"/>
                </a:lnTo>
                <a:lnTo>
                  <a:pt x="96" y="2288"/>
                </a:lnTo>
                <a:lnTo>
                  <a:pt x="116" y="2215"/>
                </a:lnTo>
                <a:lnTo>
                  <a:pt x="136" y="2143"/>
                </a:lnTo>
                <a:lnTo>
                  <a:pt x="160" y="2072"/>
                </a:lnTo>
                <a:lnTo>
                  <a:pt x="185" y="2001"/>
                </a:lnTo>
                <a:lnTo>
                  <a:pt x="211" y="1932"/>
                </a:lnTo>
                <a:lnTo>
                  <a:pt x="239" y="1863"/>
                </a:lnTo>
                <a:lnTo>
                  <a:pt x="270" y="1795"/>
                </a:lnTo>
                <a:lnTo>
                  <a:pt x="301" y="1728"/>
                </a:lnTo>
                <a:lnTo>
                  <a:pt x="333" y="1661"/>
                </a:lnTo>
                <a:lnTo>
                  <a:pt x="367" y="1596"/>
                </a:lnTo>
                <a:lnTo>
                  <a:pt x="404" y="1532"/>
                </a:lnTo>
                <a:lnTo>
                  <a:pt x="441" y="1468"/>
                </a:lnTo>
                <a:lnTo>
                  <a:pt x="480" y="1406"/>
                </a:lnTo>
                <a:lnTo>
                  <a:pt x="521" y="1345"/>
                </a:lnTo>
                <a:lnTo>
                  <a:pt x="562" y="1284"/>
                </a:lnTo>
                <a:lnTo>
                  <a:pt x="606" y="1225"/>
                </a:lnTo>
                <a:lnTo>
                  <a:pt x="651" y="1167"/>
                </a:lnTo>
                <a:lnTo>
                  <a:pt x="696" y="1109"/>
                </a:lnTo>
                <a:lnTo>
                  <a:pt x="743" y="1054"/>
                </a:lnTo>
                <a:lnTo>
                  <a:pt x="792" y="999"/>
                </a:lnTo>
                <a:lnTo>
                  <a:pt x="842" y="946"/>
                </a:lnTo>
                <a:lnTo>
                  <a:pt x="893" y="893"/>
                </a:lnTo>
                <a:lnTo>
                  <a:pt x="945" y="842"/>
                </a:lnTo>
                <a:lnTo>
                  <a:pt x="999" y="792"/>
                </a:lnTo>
                <a:lnTo>
                  <a:pt x="1055" y="744"/>
                </a:lnTo>
                <a:lnTo>
                  <a:pt x="1110" y="696"/>
                </a:lnTo>
                <a:lnTo>
                  <a:pt x="1167" y="650"/>
                </a:lnTo>
                <a:lnTo>
                  <a:pt x="1225" y="606"/>
                </a:lnTo>
                <a:lnTo>
                  <a:pt x="1285" y="563"/>
                </a:lnTo>
                <a:lnTo>
                  <a:pt x="1345" y="520"/>
                </a:lnTo>
                <a:lnTo>
                  <a:pt x="1406" y="481"/>
                </a:lnTo>
                <a:lnTo>
                  <a:pt x="1469" y="441"/>
                </a:lnTo>
                <a:lnTo>
                  <a:pt x="1532" y="404"/>
                </a:lnTo>
                <a:lnTo>
                  <a:pt x="1597" y="368"/>
                </a:lnTo>
                <a:lnTo>
                  <a:pt x="1661" y="334"/>
                </a:lnTo>
                <a:lnTo>
                  <a:pt x="1728" y="301"/>
                </a:lnTo>
                <a:lnTo>
                  <a:pt x="1795" y="270"/>
                </a:lnTo>
                <a:lnTo>
                  <a:pt x="1863" y="239"/>
                </a:lnTo>
                <a:lnTo>
                  <a:pt x="1932" y="211"/>
                </a:lnTo>
                <a:lnTo>
                  <a:pt x="2002" y="185"/>
                </a:lnTo>
                <a:lnTo>
                  <a:pt x="2073" y="160"/>
                </a:lnTo>
                <a:lnTo>
                  <a:pt x="2143" y="137"/>
                </a:lnTo>
                <a:lnTo>
                  <a:pt x="2215" y="116"/>
                </a:lnTo>
                <a:lnTo>
                  <a:pt x="2288" y="96"/>
                </a:lnTo>
                <a:lnTo>
                  <a:pt x="2362" y="78"/>
                </a:lnTo>
                <a:lnTo>
                  <a:pt x="2436" y="61"/>
                </a:lnTo>
                <a:lnTo>
                  <a:pt x="2511" y="48"/>
                </a:lnTo>
                <a:lnTo>
                  <a:pt x="2586" y="35"/>
                </a:lnTo>
                <a:lnTo>
                  <a:pt x="2662" y="24"/>
                </a:lnTo>
                <a:lnTo>
                  <a:pt x="2739" y="16"/>
                </a:lnTo>
                <a:lnTo>
                  <a:pt x="2816" y="8"/>
                </a:lnTo>
                <a:lnTo>
                  <a:pt x="2894" y="4"/>
                </a:lnTo>
                <a:lnTo>
                  <a:pt x="2972" y="1"/>
                </a:lnTo>
                <a:lnTo>
                  <a:pt x="3051" y="0"/>
                </a:lnTo>
                <a:lnTo>
                  <a:pt x="25929" y="0"/>
                </a:lnTo>
                <a:lnTo>
                  <a:pt x="26007" y="1"/>
                </a:lnTo>
                <a:lnTo>
                  <a:pt x="26086" y="4"/>
                </a:lnTo>
                <a:lnTo>
                  <a:pt x="26163" y="8"/>
                </a:lnTo>
                <a:lnTo>
                  <a:pt x="26240" y="16"/>
                </a:lnTo>
                <a:lnTo>
                  <a:pt x="26317" y="24"/>
                </a:lnTo>
                <a:lnTo>
                  <a:pt x="26393" y="35"/>
                </a:lnTo>
                <a:lnTo>
                  <a:pt x="26469" y="48"/>
                </a:lnTo>
                <a:lnTo>
                  <a:pt x="26543" y="61"/>
                </a:lnTo>
                <a:lnTo>
                  <a:pt x="26618" y="78"/>
                </a:lnTo>
                <a:lnTo>
                  <a:pt x="26691" y="96"/>
                </a:lnTo>
                <a:lnTo>
                  <a:pt x="26764" y="116"/>
                </a:lnTo>
                <a:lnTo>
                  <a:pt x="26836" y="137"/>
                </a:lnTo>
                <a:lnTo>
                  <a:pt x="26908" y="160"/>
                </a:lnTo>
                <a:lnTo>
                  <a:pt x="26977" y="185"/>
                </a:lnTo>
                <a:lnTo>
                  <a:pt x="27047" y="211"/>
                </a:lnTo>
                <a:lnTo>
                  <a:pt x="27117" y="239"/>
                </a:lnTo>
                <a:lnTo>
                  <a:pt x="27185" y="270"/>
                </a:lnTo>
                <a:lnTo>
                  <a:pt x="27251" y="301"/>
                </a:lnTo>
                <a:lnTo>
                  <a:pt x="27318" y="334"/>
                </a:lnTo>
                <a:lnTo>
                  <a:pt x="27383" y="368"/>
                </a:lnTo>
                <a:lnTo>
                  <a:pt x="27448" y="404"/>
                </a:lnTo>
                <a:lnTo>
                  <a:pt x="27510" y="441"/>
                </a:lnTo>
                <a:lnTo>
                  <a:pt x="27573" y="481"/>
                </a:lnTo>
                <a:lnTo>
                  <a:pt x="27634" y="520"/>
                </a:lnTo>
                <a:lnTo>
                  <a:pt x="27695" y="563"/>
                </a:lnTo>
                <a:lnTo>
                  <a:pt x="27754" y="606"/>
                </a:lnTo>
                <a:lnTo>
                  <a:pt x="27812" y="650"/>
                </a:lnTo>
                <a:lnTo>
                  <a:pt x="27870" y="696"/>
                </a:lnTo>
                <a:lnTo>
                  <a:pt x="27926" y="744"/>
                </a:lnTo>
                <a:lnTo>
                  <a:pt x="27980" y="792"/>
                </a:lnTo>
                <a:lnTo>
                  <a:pt x="28034" y="842"/>
                </a:lnTo>
                <a:lnTo>
                  <a:pt x="28086" y="893"/>
                </a:lnTo>
                <a:lnTo>
                  <a:pt x="28137" y="946"/>
                </a:lnTo>
                <a:lnTo>
                  <a:pt x="28187" y="999"/>
                </a:lnTo>
                <a:lnTo>
                  <a:pt x="28236" y="1054"/>
                </a:lnTo>
                <a:lnTo>
                  <a:pt x="28283" y="1109"/>
                </a:lnTo>
                <a:lnTo>
                  <a:pt x="28330" y="1167"/>
                </a:lnTo>
                <a:lnTo>
                  <a:pt x="28373" y="1225"/>
                </a:lnTo>
                <a:lnTo>
                  <a:pt x="28417" y="1284"/>
                </a:lnTo>
                <a:lnTo>
                  <a:pt x="28459" y="1345"/>
                </a:lnTo>
                <a:lnTo>
                  <a:pt x="28499" y="1406"/>
                </a:lnTo>
                <a:lnTo>
                  <a:pt x="28538" y="1468"/>
                </a:lnTo>
                <a:lnTo>
                  <a:pt x="28575" y="1532"/>
                </a:lnTo>
                <a:lnTo>
                  <a:pt x="28612" y="1596"/>
                </a:lnTo>
                <a:lnTo>
                  <a:pt x="28646" y="1661"/>
                </a:lnTo>
                <a:lnTo>
                  <a:pt x="28680" y="1728"/>
                </a:lnTo>
                <a:lnTo>
                  <a:pt x="28711" y="1795"/>
                </a:lnTo>
                <a:lnTo>
                  <a:pt x="28740" y="1863"/>
                </a:lnTo>
                <a:lnTo>
                  <a:pt x="28768" y="1932"/>
                </a:lnTo>
                <a:lnTo>
                  <a:pt x="28795" y="2001"/>
                </a:lnTo>
                <a:lnTo>
                  <a:pt x="28820" y="2072"/>
                </a:lnTo>
                <a:lnTo>
                  <a:pt x="28843" y="2143"/>
                </a:lnTo>
                <a:lnTo>
                  <a:pt x="28865" y="2215"/>
                </a:lnTo>
                <a:lnTo>
                  <a:pt x="28884" y="2288"/>
                </a:lnTo>
                <a:lnTo>
                  <a:pt x="28902" y="2361"/>
                </a:lnTo>
                <a:lnTo>
                  <a:pt x="28918" y="2435"/>
                </a:lnTo>
                <a:lnTo>
                  <a:pt x="28933" y="2510"/>
                </a:lnTo>
                <a:lnTo>
                  <a:pt x="28945" y="2585"/>
                </a:lnTo>
                <a:lnTo>
                  <a:pt x="28955" y="2661"/>
                </a:lnTo>
                <a:lnTo>
                  <a:pt x="28965" y="2738"/>
                </a:lnTo>
                <a:lnTo>
                  <a:pt x="28971" y="2815"/>
                </a:lnTo>
                <a:lnTo>
                  <a:pt x="28976" y="2893"/>
                </a:lnTo>
                <a:lnTo>
                  <a:pt x="28979" y="2971"/>
                </a:lnTo>
                <a:lnTo>
                  <a:pt x="28980" y="3050"/>
                </a:lnTo>
                <a:lnTo>
                  <a:pt x="28980" y="5222"/>
                </a:lnTo>
                <a:lnTo>
                  <a:pt x="28979" y="5273"/>
                </a:lnTo>
                <a:lnTo>
                  <a:pt x="28978" y="5323"/>
                </a:lnTo>
                <a:lnTo>
                  <a:pt x="28974" y="5373"/>
                </a:lnTo>
                <a:lnTo>
                  <a:pt x="28969" y="5422"/>
                </a:lnTo>
                <a:lnTo>
                  <a:pt x="28965" y="5447"/>
                </a:lnTo>
                <a:lnTo>
                  <a:pt x="28961" y="5471"/>
                </a:lnTo>
                <a:lnTo>
                  <a:pt x="28955" y="5495"/>
                </a:lnTo>
                <a:lnTo>
                  <a:pt x="28950" y="5518"/>
                </a:lnTo>
                <a:lnTo>
                  <a:pt x="28943" y="5542"/>
                </a:lnTo>
                <a:lnTo>
                  <a:pt x="28936" y="5565"/>
                </a:lnTo>
                <a:lnTo>
                  <a:pt x="28927" y="5588"/>
                </a:lnTo>
                <a:lnTo>
                  <a:pt x="28918" y="5610"/>
                </a:lnTo>
                <a:lnTo>
                  <a:pt x="28825" y="5605"/>
                </a:lnTo>
                <a:lnTo>
                  <a:pt x="28733" y="5603"/>
                </a:lnTo>
                <a:lnTo>
                  <a:pt x="28640" y="5603"/>
                </a:lnTo>
                <a:lnTo>
                  <a:pt x="28548" y="5605"/>
                </a:lnTo>
                <a:lnTo>
                  <a:pt x="28456" y="5610"/>
                </a:lnTo>
                <a:lnTo>
                  <a:pt x="28364" y="5617"/>
                </a:lnTo>
                <a:lnTo>
                  <a:pt x="28274" y="5625"/>
                </a:lnTo>
                <a:lnTo>
                  <a:pt x="28183" y="5637"/>
                </a:lnTo>
                <a:lnTo>
                  <a:pt x="28092" y="5649"/>
                </a:lnTo>
                <a:lnTo>
                  <a:pt x="28003" y="5665"/>
                </a:lnTo>
                <a:lnTo>
                  <a:pt x="27913" y="5682"/>
                </a:lnTo>
                <a:lnTo>
                  <a:pt x="27825" y="5702"/>
                </a:lnTo>
                <a:lnTo>
                  <a:pt x="27737" y="5725"/>
                </a:lnTo>
                <a:lnTo>
                  <a:pt x="27650" y="5749"/>
                </a:lnTo>
                <a:lnTo>
                  <a:pt x="27564" y="5776"/>
                </a:lnTo>
                <a:lnTo>
                  <a:pt x="27478" y="5805"/>
                </a:lnTo>
                <a:lnTo>
                  <a:pt x="27437" y="5821"/>
                </a:lnTo>
                <a:lnTo>
                  <a:pt x="27394" y="5836"/>
                </a:lnTo>
                <a:lnTo>
                  <a:pt x="27352" y="5853"/>
                </a:lnTo>
                <a:lnTo>
                  <a:pt x="27311" y="5870"/>
                </a:lnTo>
                <a:lnTo>
                  <a:pt x="27269" y="5887"/>
                </a:lnTo>
                <a:lnTo>
                  <a:pt x="27228" y="5906"/>
                </a:lnTo>
                <a:lnTo>
                  <a:pt x="27187" y="5925"/>
                </a:lnTo>
                <a:lnTo>
                  <a:pt x="27147" y="5945"/>
                </a:lnTo>
                <a:lnTo>
                  <a:pt x="27107" y="5964"/>
                </a:lnTo>
                <a:lnTo>
                  <a:pt x="27066" y="5985"/>
                </a:lnTo>
                <a:lnTo>
                  <a:pt x="27026" y="6007"/>
                </a:lnTo>
                <a:lnTo>
                  <a:pt x="26988" y="6029"/>
                </a:lnTo>
                <a:lnTo>
                  <a:pt x="26948" y="6051"/>
                </a:lnTo>
                <a:lnTo>
                  <a:pt x="26910" y="6075"/>
                </a:lnTo>
                <a:lnTo>
                  <a:pt x="26871" y="6098"/>
                </a:lnTo>
                <a:lnTo>
                  <a:pt x="26833" y="6123"/>
                </a:lnTo>
                <a:lnTo>
                  <a:pt x="26795" y="6148"/>
                </a:lnTo>
                <a:lnTo>
                  <a:pt x="26758" y="6173"/>
                </a:lnTo>
                <a:lnTo>
                  <a:pt x="26721" y="6199"/>
                </a:lnTo>
                <a:lnTo>
                  <a:pt x="26684" y="6226"/>
                </a:lnTo>
                <a:lnTo>
                  <a:pt x="26648" y="6253"/>
                </a:lnTo>
                <a:lnTo>
                  <a:pt x="26612" y="6281"/>
                </a:lnTo>
                <a:lnTo>
                  <a:pt x="26577" y="6309"/>
                </a:lnTo>
                <a:lnTo>
                  <a:pt x="26541" y="6338"/>
                </a:lnTo>
                <a:lnTo>
                  <a:pt x="26507" y="6368"/>
                </a:lnTo>
                <a:lnTo>
                  <a:pt x="26473" y="6398"/>
                </a:lnTo>
                <a:lnTo>
                  <a:pt x="26438" y="6430"/>
                </a:lnTo>
                <a:lnTo>
                  <a:pt x="26405" y="6462"/>
                </a:lnTo>
                <a:lnTo>
                  <a:pt x="26372" y="6494"/>
                </a:lnTo>
                <a:lnTo>
                  <a:pt x="26339" y="6526"/>
                </a:lnTo>
                <a:lnTo>
                  <a:pt x="26307" y="6560"/>
                </a:lnTo>
                <a:lnTo>
                  <a:pt x="26275" y="6594"/>
                </a:lnTo>
                <a:lnTo>
                  <a:pt x="26232" y="6643"/>
                </a:lnTo>
                <a:lnTo>
                  <a:pt x="26191" y="6694"/>
                </a:lnTo>
                <a:lnTo>
                  <a:pt x="26152" y="6744"/>
                </a:lnTo>
                <a:lnTo>
                  <a:pt x="26113" y="6796"/>
                </a:lnTo>
                <a:lnTo>
                  <a:pt x="26076" y="6848"/>
                </a:lnTo>
                <a:lnTo>
                  <a:pt x="26041" y="6901"/>
                </a:lnTo>
                <a:lnTo>
                  <a:pt x="26006" y="6954"/>
                </a:lnTo>
                <a:lnTo>
                  <a:pt x="25973" y="7008"/>
                </a:lnTo>
                <a:lnTo>
                  <a:pt x="25942" y="7063"/>
                </a:lnTo>
                <a:lnTo>
                  <a:pt x="25911" y="7119"/>
                </a:lnTo>
                <a:lnTo>
                  <a:pt x="25882" y="7174"/>
                </a:lnTo>
                <a:lnTo>
                  <a:pt x="25855" y="7231"/>
                </a:lnTo>
                <a:lnTo>
                  <a:pt x="25829" y="7287"/>
                </a:lnTo>
                <a:lnTo>
                  <a:pt x="25804" y="7344"/>
                </a:lnTo>
                <a:lnTo>
                  <a:pt x="25780" y="7403"/>
                </a:lnTo>
                <a:lnTo>
                  <a:pt x="25758" y="7461"/>
                </a:lnTo>
                <a:lnTo>
                  <a:pt x="25738" y="7519"/>
                </a:lnTo>
                <a:lnTo>
                  <a:pt x="25719" y="7578"/>
                </a:lnTo>
                <a:lnTo>
                  <a:pt x="25701" y="7637"/>
                </a:lnTo>
                <a:lnTo>
                  <a:pt x="25684" y="7697"/>
                </a:lnTo>
                <a:lnTo>
                  <a:pt x="25669" y="7757"/>
                </a:lnTo>
                <a:lnTo>
                  <a:pt x="25655" y="7817"/>
                </a:lnTo>
                <a:lnTo>
                  <a:pt x="25643" y="7877"/>
                </a:lnTo>
                <a:lnTo>
                  <a:pt x="25631" y="7938"/>
                </a:lnTo>
                <a:lnTo>
                  <a:pt x="25622" y="7998"/>
                </a:lnTo>
                <a:lnTo>
                  <a:pt x="25614" y="8058"/>
                </a:lnTo>
                <a:lnTo>
                  <a:pt x="25606" y="8120"/>
                </a:lnTo>
                <a:lnTo>
                  <a:pt x="25601" y="8180"/>
                </a:lnTo>
                <a:lnTo>
                  <a:pt x="25597" y="8242"/>
                </a:lnTo>
                <a:lnTo>
                  <a:pt x="25595" y="8303"/>
                </a:lnTo>
                <a:lnTo>
                  <a:pt x="25593" y="8363"/>
                </a:lnTo>
                <a:lnTo>
                  <a:pt x="25593" y="8425"/>
                </a:lnTo>
                <a:lnTo>
                  <a:pt x="25595" y="8486"/>
                </a:lnTo>
                <a:lnTo>
                  <a:pt x="25597" y="8547"/>
                </a:lnTo>
                <a:lnTo>
                  <a:pt x="25601" y="8608"/>
                </a:lnTo>
                <a:lnTo>
                  <a:pt x="25607" y="8668"/>
                </a:lnTo>
                <a:lnTo>
                  <a:pt x="25614" y="8729"/>
                </a:lnTo>
                <a:lnTo>
                  <a:pt x="25622" y="8789"/>
                </a:lnTo>
                <a:lnTo>
                  <a:pt x="25632" y="8849"/>
                </a:lnTo>
                <a:lnTo>
                  <a:pt x="25644" y="8910"/>
                </a:lnTo>
                <a:lnTo>
                  <a:pt x="25656" y="8969"/>
                </a:lnTo>
                <a:lnTo>
                  <a:pt x="25670" y="9028"/>
                </a:lnTo>
                <a:lnTo>
                  <a:pt x="25686" y="9088"/>
                </a:lnTo>
                <a:lnTo>
                  <a:pt x="25702" y="9146"/>
                </a:lnTo>
                <a:lnTo>
                  <a:pt x="25721" y="9204"/>
                </a:lnTo>
                <a:lnTo>
                  <a:pt x="25740" y="9263"/>
                </a:lnTo>
                <a:lnTo>
                  <a:pt x="25762" y="9320"/>
                </a:lnTo>
                <a:lnTo>
                  <a:pt x="25783" y="9377"/>
                </a:lnTo>
                <a:lnTo>
                  <a:pt x="25807" y="9434"/>
                </a:lnTo>
                <a:lnTo>
                  <a:pt x="25832" y="9490"/>
                </a:lnTo>
                <a:lnTo>
                  <a:pt x="25859" y="9546"/>
                </a:lnTo>
                <a:lnTo>
                  <a:pt x="25888" y="9601"/>
                </a:lnTo>
                <a:lnTo>
                  <a:pt x="25917" y="9655"/>
                </a:lnTo>
                <a:lnTo>
                  <a:pt x="25948" y="9709"/>
                </a:lnTo>
                <a:lnTo>
                  <a:pt x="25980" y="9762"/>
                </a:lnTo>
                <a:lnTo>
                  <a:pt x="26015" y="9815"/>
                </a:lnTo>
                <a:lnTo>
                  <a:pt x="26050" y="9867"/>
                </a:lnTo>
                <a:lnTo>
                  <a:pt x="26086" y="9918"/>
                </a:lnTo>
                <a:lnTo>
                  <a:pt x="26124" y="9969"/>
                </a:lnTo>
                <a:lnTo>
                  <a:pt x="26163" y="10018"/>
                </a:lnTo>
                <a:lnTo>
                  <a:pt x="26205" y="10067"/>
                </a:lnTo>
                <a:lnTo>
                  <a:pt x="26247" y="10116"/>
                </a:lnTo>
                <a:lnTo>
                  <a:pt x="26290" y="10163"/>
                </a:lnTo>
                <a:lnTo>
                  <a:pt x="26336" y="10210"/>
                </a:lnTo>
                <a:lnTo>
                  <a:pt x="26383" y="10254"/>
                </a:lnTo>
                <a:lnTo>
                  <a:pt x="26430" y="10298"/>
                </a:lnTo>
                <a:lnTo>
                  <a:pt x="26479" y="10340"/>
                </a:lnTo>
                <a:lnTo>
                  <a:pt x="26528" y="10380"/>
                </a:lnTo>
                <a:lnTo>
                  <a:pt x="26579" y="10419"/>
                </a:lnTo>
                <a:lnTo>
                  <a:pt x="26630" y="10456"/>
                </a:lnTo>
                <a:lnTo>
                  <a:pt x="26682" y="10492"/>
                </a:lnTo>
                <a:lnTo>
                  <a:pt x="26735" y="10525"/>
                </a:lnTo>
                <a:lnTo>
                  <a:pt x="26788" y="10557"/>
                </a:lnTo>
                <a:lnTo>
                  <a:pt x="26843" y="10588"/>
                </a:lnTo>
                <a:lnTo>
                  <a:pt x="26897" y="10618"/>
                </a:lnTo>
                <a:lnTo>
                  <a:pt x="26954" y="10645"/>
                </a:lnTo>
                <a:lnTo>
                  <a:pt x="27010" y="10671"/>
                </a:lnTo>
                <a:lnTo>
                  <a:pt x="27067" y="10695"/>
                </a:lnTo>
                <a:lnTo>
                  <a:pt x="27124" y="10718"/>
                </a:lnTo>
                <a:lnTo>
                  <a:pt x="27182" y="10738"/>
                </a:lnTo>
                <a:lnTo>
                  <a:pt x="27240" y="10758"/>
                </a:lnTo>
                <a:lnTo>
                  <a:pt x="27298" y="10776"/>
                </a:lnTo>
                <a:lnTo>
                  <a:pt x="27357" y="10792"/>
                </a:lnTo>
                <a:lnTo>
                  <a:pt x="27417" y="10807"/>
                </a:lnTo>
                <a:lnTo>
                  <a:pt x="27476" y="10821"/>
                </a:lnTo>
                <a:lnTo>
                  <a:pt x="27535" y="10832"/>
                </a:lnTo>
                <a:lnTo>
                  <a:pt x="27596" y="10841"/>
                </a:lnTo>
                <a:lnTo>
                  <a:pt x="27655" y="10850"/>
                </a:lnTo>
                <a:lnTo>
                  <a:pt x="27716" y="10857"/>
                </a:lnTo>
                <a:lnTo>
                  <a:pt x="27776" y="10862"/>
                </a:lnTo>
                <a:lnTo>
                  <a:pt x="27836" y="10865"/>
                </a:lnTo>
                <a:lnTo>
                  <a:pt x="27897" y="10867"/>
                </a:lnTo>
                <a:lnTo>
                  <a:pt x="27956" y="10868"/>
                </a:lnTo>
                <a:lnTo>
                  <a:pt x="28016" y="10867"/>
                </a:lnTo>
                <a:lnTo>
                  <a:pt x="28077" y="10864"/>
                </a:lnTo>
                <a:lnTo>
                  <a:pt x="28136" y="10860"/>
                </a:lnTo>
                <a:lnTo>
                  <a:pt x="28195" y="10854"/>
                </a:lnTo>
                <a:lnTo>
                  <a:pt x="28255" y="10847"/>
                </a:lnTo>
                <a:lnTo>
                  <a:pt x="28314" y="10838"/>
                </a:lnTo>
                <a:lnTo>
                  <a:pt x="28372" y="10828"/>
                </a:lnTo>
                <a:lnTo>
                  <a:pt x="28431" y="10815"/>
                </a:lnTo>
                <a:lnTo>
                  <a:pt x="28488" y="10802"/>
                </a:lnTo>
                <a:lnTo>
                  <a:pt x="28545" y="10786"/>
                </a:lnTo>
                <a:lnTo>
                  <a:pt x="28603" y="10770"/>
                </a:lnTo>
                <a:lnTo>
                  <a:pt x="28659" y="10752"/>
                </a:lnTo>
                <a:lnTo>
                  <a:pt x="28714" y="10732"/>
                </a:lnTo>
                <a:lnTo>
                  <a:pt x="28769" y="10710"/>
                </a:lnTo>
                <a:lnTo>
                  <a:pt x="28823" y="10687"/>
                </a:lnTo>
                <a:lnTo>
                  <a:pt x="28877" y="10662"/>
                </a:lnTo>
                <a:lnTo>
                  <a:pt x="28930" y="10636"/>
                </a:lnTo>
                <a:lnTo>
                  <a:pt x="28983" y="10609"/>
                </a:lnTo>
                <a:lnTo>
                  <a:pt x="29034" y="10580"/>
                </a:lnTo>
                <a:lnTo>
                  <a:pt x="29083" y="10549"/>
                </a:lnTo>
                <a:lnTo>
                  <a:pt x="29133" y="10517"/>
                </a:lnTo>
                <a:lnTo>
                  <a:pt x="29181" y="10482"/>
                </a:lnTo>
                <a:lnTo>
                  <a:pt x="29229" y="10447"/>
                </a:lnTo>
                <a:lnTo>
                  <a:pt x="29276" y="10411"/>
                </a:lnTo>
                <a:lnTo>
                  <a:pt x="29321" y="10372"/>
                </a:lnTo>
                <a:lnTo>
                  <a:pt x="29366" y="10332"/>
                </a:lnTo>
                <a:lnTo>
                  <a:pt x="29408" y="10291"/>
                </a:lnTo>
                <a:lnTo>
                  <a:pt x="29450" y="10247"/>
                </a:lnTo>
                <a:lnTo>
                  <a:pt x="29491" y="10202"/>
                </a:lnTo>
                <a:lnTo>
                  <a:pt x="29530" y="10157"/>
                </a:lnTo>
                <a:lnTo>
                  <a:pt x="29569" y="10109"/>
                </a:lnTo>
                <a:lnTo>
                  <a:pt x="29605" y="10060"/>
                </a:lnTo>
                <a:lnTo>
                  <a:pt x="29640" y="10009"/>
                </a:lnTo>
                <a:lnTo>
                  <a:pt x="29674" y="9957"/>
                </a:lnTo>
                <a:lnTo>
                  <a:pt x="29707" y="9903"/>
                </a:lnTo>
                <a:lnTo>
                  <a:pt x="29727" y="9868"/>
                </a:lnTo>
                <a:lnTo>
                  <a:pt x="29746" y="9833"/>
                </a:lnTo>
                <a:lnTo>
                  <a:pt x="29764" y="9798"/>
                </a:lnTo>
                <a:lnTo>
                  <a:pt x="29783" y="9761"/>
                </a:lnTo>
                <a:lnTo>
                  <a:pt x="29800" y="9726"/>
                </a:lnTo>
                <a:lnTo>
                  <a:pt x="29817" y="9688"/>
                </a:lnTo>
                <a:lnTo>
                  <a:pt x="29833" y="9652"/>
                </a:lnTo>
                <a:lnTo>
                  <a:pt x="29850" y="9614"/>
                </a:lnTo>
                <a:lnTo>
                  <a:pt x="29864" y="9577"/>
                </a:lnTo>
                <a:lnTo>
                  <a:pt x="29879" y="9538"/>
                </a:lnTo>
                <a:lnTo>
                  <a:pt x="29893" y="9501"/>
                </a:lnTo>
                <a:lnTo>
                  <a:pt x="29906" y="9462"/>
                </a:lnTo>
                <a:lnTo>
                  <a:pt x="29918" y="9424"/>
                </a:lnTo>
                <a:lnTo>
                  <a:pt x="29931" y="9384"/>
                </a:lnTo>
                <a:lnTo>
                  <a:pt x="29942" y="9346"/>
                </a:lnTo>
                <a:lnTo>
                  <a:pt x="29953" y="9306"/>
                </a:lnTo>
                <a:lnTo>
                  <a:pt x="29962" y="9267"/>
                </a:lnTo>
                <a:lnTo>
                  <a:pt x="29971" y="9227"/>
                </a:lnTo>
                <a:lnTo>
                  <a:pt x="29980" y="9188"/>
                </a:lnTo>
                <a:lnTo>
                  <a:pt x="29988" y="9147"/>
                </a:lnTo>
                <a:lnTo>
                  <a:pt x="29994" y="9108"/>
                </a:lnTo>
                <a:lnTo>
                  <a:pt x="30001" y="9068"/>
                </a:lnTo>
                <a:lnTo>
                  <a:pt x="30006" y="9027"/>
                </a:lnTo>
                <a:lnTo>
                  <a:pt x="30011" y="8988"/>
                </a:lnTo>
                <a:lnTo>
                  <a:pt x="30015" y="8947"/>
                </a:lnTo>
                <a:lnTo>
                  <a:pt x="30018" y="8908"/>
                </a:lnTo>
                <a:lnTo>
                  <a:pt x="30020" y="8867"/>
                </a:lnTo>
                <a:lnTo>
                  <a:pt x="30021" y="8827"/>
                </a:lnTo>
                <a:lnTo>
                  <a:pt x="30023" y="8787"/>
                </a:lnTo>
                <a:lnTo>
                  <a:pt x="30023" y="8747"/>
                </a:lnTo>
                <a:lnTo>
                  <a:pt x="30021" y="8707"/>
                </a:lnTo>
                <a:lnTo>
                  <a:pt x="30019" y="8667"/>
                </a:lnTo>
                <a:lnTo>
                  <a:pt x="30017" y="8628"/>
                </a:lnTo>
                <a:lnTo>
                  <a:pt x="30013" y="8588"/>
                </a:lnTo>
                <a:lnTo>
                  <a:pt x="30009" y="8549"/>
                </a:lnTo>
                <a:lnTo>
                  <a:pt x="30004" y="8509"/>
                </a:lnTo>
                <a:lnTo>
                  <a:pt x="29998" y="8471"/>
                </a:lnTo>
                <a:lnTo>
                  <a:pt x="29990" y="8432"/>
                </a:lnTo>
                <a:lnTo>
                  <a:pt x="29982" y="8394"/>
                </a:lnTo>
                <a:lnTo>
                  <a:pt x="29974" y="8355"/>
                </a:lnTo>
                <a:lnTo>
                  <a:pt x="29963" y="8317"/>
                </a:lnTo>
                <a:lnTo>
                  <a:pt x="29953" y="8279"/>
                </a:lnTo>
                <a:lnTo>
                  <a:pt x="29941" y="8242"/>
                </a:lnTo>
                <a:lnTo>
                  <a:pt x="29928" y="8204"/>
                </a:lnTo>
                <a:lnTo>
                  <a:pt x="29914" y="8168"/>
                </a:lnTo>
                <a:lnTo>
                  <a:pt x="29900" y="8130"/>
                </a:lnTo>
                <a:lnTo>
                  <a:pt x="29884" y="8095"/>
                </a:lnTo>
                <a:lnTo>
                  <a:pt x="29867" y="8058"/>
                </a:lnTo>
                <a:lnTo>
                  <a:pt x="29850" y="8023"/>
                </a:lnTo>
                <a:lnTo>
                  <a:pt x="29831" y="7989"/>
                </a:lnTo>
                <a:lnTo>
                  <a:pt x="29811" y="7954"/>
                </a:lnTo>
                <a:lnTo>
                  <a:pt x="29790" y="7920"/>
                </a:lnTo>
                <a:lnTo>
                  <a:pt x="29767" y="7887"/>
                </a:lnTo>
                <a:lnTo>
                  <a:pt x="29745" y="7853"/>
                </a:lnTo>
                <a:lnTo>
                  <a:pt x="29721" y="7821"/>
                </a:lnTo>
                <a:lnTo>
                  <a:pt x="29696" y="7789"/>
                </a:lnTo>
                <a:lnTo>
                  <a:pt x="29670" y="7758"/>
                </a:lnTo>
                <a:lnTo>
                  <a:pt x="29643" y="7726"/>
                </a:lnTo>
                <a:lnTo>
                  <a:pt x="29613" y="7696"/>
                </a:lnTo>
                <a:lnTo>
                  <a:pt x="29584" y="7666"/>
                </a:lnTo>
                <a:lnTo>
                  <a:pt x="29553" y="7637"/>
                </a:lnTo>
                <a:lnTo>
                  <a:pt x="29522" y="7609"/>
                </a:lnTo>
                <a:lnTo>
                  <a:pt x="29488" y="7581"/>
                </a:lnTo>
                <a:lnTo>
                  <a:pt x="29454" y="7554"/>
                </a:lnTo>
                <a:lnTo>
                  <a:pt x="29417" y="7517"/>
                </a:lnTo>
                <a:lnTo>
                  <a:pt x="29384" y="7487"/>
                </a:lnTo>
                <a:lnTo>
                  <a:pt x="29355" y="7461"/>
                </a:lnTo>
                <a:lnTo>
                  <a:pt x="29331" y="7439"/>
                </a:lnTo>
                <a:lnTo>
                  <a:pt x="29297" y="7412"/>
                </a:lnTo>
                <a:lnTo>
                  <a:pt x="29285" y="7403"/>
                </a:lnTo>
                <a:close/>
              </a:path>
            </a:pathLst>
          </a:custGeom>
          <a:solidFill>
            <a:srgbClr val="47BAB8"/>
          </a:solidFill>
          <a:ln w="38100">
            <a:solidFill>
              <a:schemeClr val="bg1"/>
            </a:solidFill>
          </a:ln>
          <a:effectLst>
            <a:outerShdw blurRad="57150" dist="19050" dir="5400000" algn="ctr" rotWithShape="0">
              <a:srgbClr val="000000">
                <a:alpha val="63000"/>
              </a:srgbClr>
            </a:outerShdw>
          </a:effectLst>
        </p:spPr>
        <p:txBody>
          <a:bodyPr rIns="378000" anchor="ctr">
            <a:normAutofit/>
          </a:bodyP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en-US" altLang="zh-CN" sz="3000" b="0" i="0" u="none" strike="noStrike" kern="0" cap="none" spc="0" normalizeH="0" baseline="0" noProof="0">
                <a:ln>
                  <a:noFill/>
                </a:ln>
                <a:solidFill>
                  <a:srgbClr val="FFFFFF"/>
                </a:solidFill>
                <a:effectLst/>
                <a:uLnTx/>
                <a:uFillTx/>
                <a:latin typeface="#9Slide03 AllRoundGothic" panose="020B0703020202020104" pitchFamily="34" charset="0"/>
                <a:ea typeface="微软雅黑"/>
                <a:cs typeface="+mn-ea"/>
                <a:sym typeface="+mn-lt"/>
              </a:rPr>
              <a:t>Câu 25</a:t>
            </a:r>
            <a:endParaRPr kumimoji="0" lang="zh-CN" altLang="en-US" sz="3000" b="0" i="0" u="none" strike="noStrike" kern="0" cap="none" spc="0" normalizeH="0" baseline="0" noProof="0" dirty="0">
              <a:ln>
                <a:noFill/>
              </a:ln>
              <a:solidFill>
                <a:srgbClr val="FFFFFF"/>
              </a:solidFill>
              <a:effectLst/>
              <a:uLnTx/>
              <a:uFillTx/>
              <a:latin typeface="#9Slide03 AllRoundGothic" panose="020B0703020202020104" pitchFamily="34" charset="0"/>
              <a:ea typeface="微软雅黑"/>
              <a:cs typeface="+mn-ea"/>
              <a:sym typeface="+mn-lt"/>
            </a:endParaRPr>
          </a:p>
        </p:txBody>
      </p:sp>
      <p:sp>
        <p:nvSpPr>
          <p:cNvPr id="12" name="MH_Text_1" descr="n23 Fb Tran Manh Tung">
            <a:extLst>
              <a:ext uri="{FF2B5EF4-FFF2-40B4-BE49-F238E27FC236}">
                <a16:creationId xmlns:a16="http://schemas.microsoft.com/office/drawing/2014/main" id="{CED61294-3669-2692-0492-A71E56B9084C}"/>
              </a:ext>
            </a:extLst>
          </p:cNvPr>
          <p:cNvSpPr txBox="1">
            <a:spLocks noChangeArrowheads="1"/>
          </p:cNvSpPr>
          <p:nvPr>
            <p:custDataLst>
              <p:tags r:id="rId3"/>
            </p:custDataLst>
          </p:nvPr>
        </p:nvSpPr>
        <p:spPr bwMode="auto">
          <a:xfrm>
            <a:off x="3474720" y="2247900"/>
            <a:ext cx="13975080" cy="8421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marL="0" marR="0" lvl="0" indent="0" algn="just" defTabSz="1828755"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itchFamily="34" charset="0"/>
                <a:ea typeface="宋体" pitchFamily="2" charset="-122"/>
                <a:cs typeface="+mn-cs"/>
              </a:rPr>
              <a:t>Các thiết bị điện tử có vai trò gì trong cuộc cách mạng công nghiêp 4.0? (các ứng dụng của các thiết bị điện tử trong các ngành nghề)</a:t>
            </a:r>
            <a:endParaRPr kumimoji="0" lang="zh-CN" altLang="en-US" sz="2800" b="0" i="0" u="none" strike="noStrike" kern="0" cap="none" spc="0" normalizeH="0" baseline="0" noProof="0" dirty="0">
              <a:ln>
                <a:noFill/>
              </a:ln>
              <a:solidFill>
                <a:prstClr val="black">
                  <a:lumMod val="75000"/>
                  <a:lumOff val="25000"/>
                </a:prstClr>
              </a:solidFill>
              <a:effectLst/>
              <a:uLnTx/>
              <a:uFillTx/>
              <a:latin typeface="Calibri" pitchFamily="34" charset="0"/>
              <a:ea typeface="微软雅黑"/>
              <a:cs typeface="Calibri" panose="020F0502020204030204" pitchFamily="34" charset="0"/>
              <a:sym typeface="+mn-lt"/>
            </a:endParaRPr>
          </a:p>
        </p:txBody>
      </p:sp>
      <p:sp>
        <p:nvSpPr>
          <p:cNvPr id="2" name="MH_Other_3" descr="n23 Fb Tran Manh Tung">
            <a:extLst>
              <a:ext uri="{FF2B5EF4-FFF2-40B4-BE49-F238E27FC236}">
                <a16:creationId xmlns:a16="http://schemas.microsoft.com/office/drawing/2014/main" id="{0115ED11-7819-2823-6D9B-D545440F49A3}"/>
              </a:ext>
            </a:extLst>
          </p:cNvPr>
          <p:cNvSpPr>
            <a:spLocks noChangeArrowheads="1"/>
          </p:cNvSpPr>
          <p:nvPr>
            <p:custDataLst>
              <p:tags r:id="rId4"/>
            </p:custDataLst>
          </p:nvPr>
        </p:nvSpPr>
        <p:spPr bwMode="auto">
          <a:xfrm rot="1805303" flipH="1">
            <a:off x="1419035" y="687824"/>
            <a:ext cx="1172424" cy="1010529"/>
          </a:xfrm>
          <a:prstGeom prst="triangle">
            <a:avLst>
              <a:gd name="adj" fmla="val 50000"/>
            </a:avLst>
          </a:prstGeom>
          <a:solidFill>
            <a:srgbClr val="EC7070">
              <a:lumMod val="40000"/>
              <a:lumOff val="60000"/>
            </a:srgbClr>
          </a:solidFill>
          <a:ln>
            <a:noFill/>
          </a:ln>
        </p:spPr>
        <p:txBody>
          <a:bodyPr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marL="0" marR="0" lvl="0" indent="0" algn="just" defTabSz="1371600" rtl="0" eaLnBrk="1" fontAlgn="auto" latinLnBrk="0" hangingPunct="1">
              <a:lnSpc>
                <a:spcPct val="130000"/>
              </a:lnSpc>
              <a:spcBef>
                <a:spcPts val="0"/>
              </a:spcBef>
              <a:spcAft>
                <a:spcPts val="0"/>
              </a:spcAft>
              <a:buClrTx/>
              <a:buSzTx/>
              <a:buFontTx/>
              <a:buNone/>
              <a:tabLst/>
              <a:defRPr/>
            </a:pPr>
            <a:endParaRPr kumimoji="0" lang="zh-CN" altLang="en-US" sz="2700" b="0" i="0" u="none" strike="noStrike" kern="0" cap="none" spc="0" normalizeH="0" baseline="0" noProof="0">
              <a:ln>
                <a:noFill/>
              </a:ln>
              <a:solidFill>
                <a:srgbClr val="FFFFFF"/>
              </a:solidFill>
              <a:effectLst/>
              <a:uLnTx/>
              <a:uFillTx/>
              <a:latin typeface="微软雅黑"/>
              <a:ea typeface="微软雅黑"/>
              <a:cs typeface="+mn-ea"/>
              <a:sym typeface="+mn-lt"/>
            </a:endParaRPr>
          </a:p>
        </p:txBody>
      </p:sp>
      <p:sp>
        <p:nvSpPr>
          <p:cNvPr id="18" name="MH_Other_4" descr="n23 Fb Tran Manh Tung">
            <a:extLst>
              <a:ext uri="{FF2B5EF4-FFF2-40B4-BE49-F238E27FC236}">
                <a16:creationId xmlns:a16="http://schemas.microsoft.com/office/drawing/2014/main" id="{3ACF9FC2-E44A-8C7B-293D-3EFA9073F4DD}"/>
              </a:ext>
            </a:extLst>
          </p:cNvPr>
          <p:cNvSpPr>
            <a:spLocks/>
          </p:cNvSpPr>
          <p:nvPr>
            <p:custDataLst>
              <p:tags r:id="rId5"/>
            </p:custDataLst>
          </p:nvPr>
        </p:nvSpPr>
        <p:spPr bwMode="auto">
          <a:xfrm>
            <a:off x="494675" y="168198"/>
            <a:ext cx="1558880" cy="1793886"/>
          </a:xfrm>
          <a:custGeom>
            <a:avLst/>
            <a:gdLst>
              <a:gd name="T0" fmla="*/ 666 w 1030516"/>
              <a:gd name="T1" fmla="*/ 0 h 1186577"/>
              <a:gd name="T2" fmla="*/ 947884 w 1030516"/>
              <a:gd name="T3" fmla="*/ 542219 h 1186577"/>
              <a:gd name="T4" fmla="*/ 0 w 1030516"/>
              <a:gd name="T5" fmla="*/ 1091432 h 1186577"/>
              <a:gd name="T6" fmla="*/ 0 60000 65536"/>
              <a:gd name="T7" fmla="*/ 0 60000 65536"/>
              <a:gd name="T8" fmla="*/ 0 60000 65536"/>
              <a:gd name="T9" fmla="*/ 0 w 1030516"/>
              <a:gd name="T10" fmla="*/ 0 h 1186577"/>
              <a:gd name="T11" fmla="*/ 1030516 w 1030516"/>
              <a:gd name="T12" fmla="*/ 1186577 h 1186577"/>
            </a:gdLst>
            <a:ahLst/>
            <a:cxnLst>
              <a:cxn ang="T6">
                <a:pos x="T0" y="T1"/>
              </a:cxn>
              <a:cxn ang="T7">
                <a:pos x="T2" y="T3"/>
              </a:cxn>
              <a:cxn ang="T8">
                <a:pos x="T4" y="T5"/>
              </a:cxn>
            </a:cxnLst>
            <a:rect l="T9" t="T10" r="T11" b="T12"/>
            <a:pathLst>
              <a:path w="1030516" h="1186577">
                <a:moveTo>
                  <a:pt x="724" y="0"/>
                </a:moveTo>
                <a:lnTo>
                  <a:pt x="1030516" y="589487"/>
                </a:lnTo>
                <a:lnTo>
                  <a:pt x="0" y="1186577"/>
                </a:lnTo>
                <a:lnTo>
                  <a:pt x="724" y="0"/>
                </a:lnTo>
                <a:close/>
              </a:path>
            </a:pathLst>
          </a:custGeom>
          <a:solidFill>
            <a:srgbClr val="C1272D"/>
          </a:solidFill>
          <a:ln w="19050">
            <a:noFill/>
            <a:miter lim="800000"/>
            <a:headEnd/>
            <a:tailEnd/>
          </a:ln>
        </p:spPr>
        <p:txBody>
          <a:bodyPr rIns="648000"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en-US" altLang="zh-CN" sz="4200" b="0" i="0" u="none" strike="noStrike" kern="0" cap="none" spc="0" normalizeH="0" baseline="0" noProof="0">
                <a:ln>
                  <a:noFill/>
                </a:ln>
                <a:solidFill>
                  <a:srgbClr val="FFFFFF"/>
                </a:solidFill>
                <a:effectLst/>
                <a:uLnTx/>
                <a:uFillTx/>
                <a:latin typeface="微软雅黑"/>
                <a:ea typeface="微软雅黑"/>
                <a:cs typeface="+mn-ea"/>
                <a:sym typeface="+mn-lt"/>
              </a:rPr>
              <a:t>III</a:t>
            </a:r>
            <a:endParaRPr kumimoji="0" lang="zh-CN" altLang="en-US" sz="4200" b="0" i="0" u="none" strike="noStrike" kern="0" cap="none" spc="0" normalizeH="0" baseline="0" noProof="0" dirty="0">
              <a:ln>
                <a:noFill/>
              </a:ln>
              <a:solidFill>
                <a:srgbClr val="FFFFFF"/>
              </a:solidFill>
              <a:effectLst/>
              <a:uLnTx/>
              <a:uFillTx/>
              <a:latin typeface="微软雅黑"/>
              <a:ea typeface="微软雅黑"/>
              <a:cs typeface="+mn-ea"/>
              <a:sym typeface="+mn-lt"/>
            </a:endParaRPr>
          </a:p>
        </p:txBody>
      </p:sp>
      <p:pic>
        <p:nvPicPr>
          <p:cNvPr id="15" name="图片 5" descr="n23 Fb Tran Manh Tung">
            <a:extLst>
              <a:ext uri="{FF2B5EF4-FFF2-40B4-BE49-F238E27FC236}">
                <a16:creationId xmlns:a16="http://schemas.microsoft.com/office/drawing/2014/main" id="{D9174E58-3416-D98D-43AE-82CAEFECD88F}"/>
              </a:ext>
            </a:extLst>
          </p:cNvPr>
          <p:cNvPicPr>
            <a:picLocks noChangeAspect="1"/>
          </p:cNvPicPr>
          <p:nvPr/>
        </p:nvPicPr>
        <p:blipFill>
          <a:blip r:embed="rId9"/>
          <a:stretch>
            <a:fillRect/>
          </a:stretch>
        </p:blipFill>
        <p:spPr>
          <a:xfrm>
            <a:off x="533448" y="3032718"/>
            <a:ext cx="1482630" cy="2491656"/>
          </a:xfrm>
          <a:prstGeom prst="rect">
            <a:avLst/>
          </a:prstGeom>
        </p:spPr>
      </p:pic>
      <p:grpSp>
        <p:nvGrpSpPr>
          <p:cNvPr id="6" name="Group 5" descr="n23 Fb Tran Manh Tung">
            <a:extLst>
              <a:ext uri="{FF2B5EF4-FFF2-40B4-BE49-F238E27FC236}">
                <a16:creationId xmlns:a16="http://schemas.microsoft.com/office/drawing/2014/main" id="{1447E642-FFFA-DE74-1DA2-E83068F65DCF}"/>
              </a:ext>
            </a:extLst>
          </p:cNvPr>
          <p:cNvGrpSpPr/>
          <p:nvPr/>
        </p:nvGrpSpPr>
        <p:grpSpPr>
          <a:xfrm>
            <a:off x="4495713" y="3452812"/>
            <a:ext cx="9326071" cy="6461791"/>
            <a:chOff x="4495713" y="3452812"/>
            <a:chExt cx="9326071" cy="6461791"/>
          </a:xfrm>
        </p:grpSpPr>
        <p:pic>
          <p:nvPicPr>
            <p:cNvPr id="4" name="Picture 2" descr="Kỹ thuật điện tử viễn thông là gì? Những điều bạn cần biết về ngành học này">
              <a:extLst>
                <a:ext uri="{FF2B5EF4-FFF2-40B4-BE49-F238E27FC236}">
                  <a16:creationId xmlns:a16="http://schemas.microsoft.com/office/drawing/2014/main" id="{F46AF6CA-BDAC-C366-D251-B262834E4339}"/>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495713" y="3452812"/>
              <a:ext cx="9296574" cy="6445867"/>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FF7A2574-AD57-CEB7-FEE3-FD8A244D4FE8}"/>
                </a:ext>
              </a:extLst>
            </p:cNvPr>
            <p:cNvSpPr/>
            <p:nvPr/>
          </p:nvSpPr>
          <p:spPr>
            <a:xfrm>
              <a:off x="4495714" y="9391383"/>
              <a:ext cx="9326070" cy="523220"/>
            </a:xfrm>
            <a:prstGeom prst="rect">
              <a:avLst/>
            </a:prstGeom>
            <a:solidFill>
              <a:schemeClr val="accent2">
                <a:lumMod val="60000"/>
                <a:lumOff val="40000"/>
                <a:alpha val="50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Pts val="1000"/>
                <a:buFontTx/>
                <a:buNone/>
                <a:tabLst>
                  <a:tab pos="457200" algn="l"/>
                </a:tabLst>
                <a:defRPr/>
              </a:pPr>
              <a:r>
                <a:rPr kumimoji="0" lang="en-US" sz="2800" b="1" i="0" u="none" strike="noStrike" kern="1200" cap="none" spc="0" normalizeH="0" baseline="0" noProof="0">
                  <a:ln>
                    <a:noFill/>
                  </a:ln>
                  <a:solidFill>
                    <a:prstClr val="white"/>
                  </a:solidFill>
                  <a:effectLst/>
                  <a:uLnTx/>
                  <a:uFillTx/>
                  <a:latin typeface="#9Slide03 AllRoundGothic" panose="020B0703020202020104" pitchFamily="34" charset="0"/>
                  <a:ea typeface="Times New Roman"/>
                  <a:cs typeface="+mn-cs"/>
                </a:rPr>
                <a:t>Các thiết bị điện tử viễn thông</a:t>
              </a:r>
              <a:endParaRPr kumimoji="0" lang="en-US" sz="3600" b="0" i="0" u="none" strike="noStrike" kern="1200" cap="none" spc="0" normalizeH="0" baseline="0" noProof="0" dirty="0">
                <a:ln>
                  <a:noFill/>
                </a:ln>
                <a:solidFill>
                  <a:prstClr val="white"/>
                </a:solidFill>
                <a:effectLst/>
                <a:uLnTx/>
                <a:uFillTx/>
                <a:latin typeface="#9Slide03 AllRoundGothic" panose="020B0703020202020104" pitchFamily="34" charset="0"/>
                <a:ea typeface="Times New Roman"/>
                <a:cs typeface="+mn-cs"/>
              </a:endParaRPr>
            </a:p>
          </p:txBody>
        </p:sp>
      </p:grpSp>
    </p:spTree>
    <p:extLst>
      <p:ext uri="{BB962C8B-B14F-4D97-AF65-F5344CB8AC3E}">
        <p14:creationId xmlns:p14="http://schemas.microsoft.com/office/powerpoint/2010/main" val="77028894"/>
      </p:ext>
    </p:extLst>
  </p:cSld>
  <p:clrMapOvr>
    <a:masterClrMapping/>
  </p:clrMapOvr>
  <p:transition spd="slow">
    <p:wipe dir="d"/>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图片 34" descr="n23 Fb Tran Manh Tung"/>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3715999" y="-2931"/>
            <a:ext cx="4560277" cy="2378193"/>
          </a:xfrm>
          <a:prstGeom prst="rect">
            <a:avLst/>
          </a:prstGeom>
        </p:spPr>
      </p:pic>
      <p:sp>
        <p:nvSpPr>
          <p:cNvPr id="5" name="MH_SubTitle_1" descr="n23 Fb Tran Manh Tung">
            <a:extLst>
              <a:ext uri="{FF2B5EF4-FFF2-40B4-BE49-F238E27FC236}">
                <a16:creationId xmlns:a16="http://schemas.microsoft.com/office/drawing/2014/main" id="{9D28E713-95EC-66F4-239B-A093E3023D9A}"/>
              </a:ext>
            </a:extLst>
          </p:cNvPr>
          <p:cNvSpPr/>
          <p:nvPr>
            <p:custDataLst>
              <p:tags r:id="rId1"/>
            </p:custDataLst>
          </p:nvPr>
        </p:nvSpPr>
        <p:spPr>
          <a:xfrm>
            <a:off x="2214176" y="764607"/>
            <a:ext cx="8503920" cy="1206253"/>
          </a:xfrm>
          <a:prstGeom prst="rect">
            <a:avLst/>
          </a:prstGeom>
          <a:solidFill>
            <a:srgbClr val="FFFFFF"/>
          </a:solidFill>
          <a:effectLst/>
        </p:spPr>
        <p:txBody>
          <a:bodyPr anchor="ctr"/>
          <a:lstStyle/>
          <a:p>
            <a:pPr marL="0" marR="0" lvl="0" indent="0" algn="ctr" defTabSz="1828755" rtl="0" eaLnBrk="1" fontAlgn="auto" latinLnBrk="0" hangingPunct="1">
              <a:lnSpc>
                <a:spcPct val="150000"/>
              </a:lnSpc>
              <a:spcBef>
                <a:spcPts val="0"/>
              </a:spcBef>
              <a:spcAft>
                <a:spcPts val="0"/>
              </a:spcAft>
              <a:buClrTx/>
              <a:buSzTx/>
              <a:buFontTx/>
              <a:buNone/>
              <a:tabLst/>
              <a:defRPr/>
            </a:pPr>
            <a:r>
              <a:rPr kumimoji="0" lang="en-US" altLang="zh-CN" sz="2800" b="0" i="0" u="none" strike="noStrike" kern="0" cap="none" spc="0" normalizeH="0" baseline="0" noProof="0">
                <a:ln>
                  <a:noFill/>
                </a:ln>
                <a:solidFill>
                  <a:prstClr val="black"/>
                </a:solidFill>
                <a:effectLst/>
                <a:uLnTx/>
                <a:uFillTx/>
                <a:latin typeface="#9Slide03 AllRoundGothic" panose="020B0703020202020104" pitchFamily="34" charset="0"/>
                <a:ea typeface="微软雅黑"/>
                <a:cs typeface="+mn-ea"/>
                <a:sym typeface="+mn-lt"/>
              </a:rPr>
              <a:t>ỨNG DỤNG CỦA VẬT LÍ TRONG KĨ THUẬT ĐIỆN TỬ</a:t>
            </a:r>
            <a:endParaRPr kumimoji="0" lang="zh-CN" altLang="en-US" sz="2800" b="0" i="0" u="none" strike="noStrike" kern="0" cap="none" spc="0" normalizeH="0" baseline="0" noProof="0" dirty="0">
              <a:ln>
                <a:noFill/>
              </a:ln>
              <a:solidFill>
                <a:prstClr val="black"/>
              </a:solidFill>
              <a:effectLst/>
              <a:uLnTx/>
              <a:uFillTx/>
              <a:latin typeface="#9Slide03 AllRoundGothic" panose="020B0703020202020104" pitchFamily="34" charset="0"/>
              <a:ea typeface="微软雅黑"/>
              <a:cs typeface="+mn-ea"/>
              <a:sym typeface="+mn-lt"/>
            </a:endParaRPr>
          </a:p>
        </p:txBody>
      </p:sp>
      <p:sp>
        <p:nvSpPr>
          <p:cNvPr id="11" name="MH_SubTitle_1" descr="n23 Fb Tran Manh Tung">
            <a:extLst>
              <a:ext uri="{FF2B5EF4-FFF2-40B4-BE49-F238E27FC236}">
                <a16:creationId xmlns:a16="http://schemas.microsoft.com/office/drawing/2014/main" id="{7F22ADDC-D372-AA7C-8A01-A1D6425EDDDB}"/>
              </a:ext>
            </a:extLst>
          </p:cNvPr>
          <p:cNvSpPr>
            <a:spLocks/>
          </p:cNvSpPr>
          <p:nvPr>
            <p:custDataLst>
              <p:tags r:id="rId2"/>
            </p:custDataLst>
          </p:nvPr>
        </p:nvSpPr>
        <p:spPr bwMode="auto">
          <a:xfrm>
            <a:off x="1554480" y="2392638"/>
            <a:ext cx="1920240" cy="640080"/>
          </a:xfrm>
          <a:custGeom>
            <a:avLst/>
            <a:gdLst>
              <a:gd name="T0" fmla="*/ 2147483646 w 30720"/>
              <a:gd name="T1" fmla="*/ 2147483646 h 11496"/>
              <a:gd name="T2" fmla="*/ 2147483646 w 30720"/>
              <a:gd name="T3" fmla="*/ 2147483646 h 11496"/>
              <a:gd name="T4" fmla="*/ 2147483646 w 30720"/>
              <a:gd name="T5" fmla="*/ 2147483646 h 11496"/>
              <a:gd name="T6" fmla="*/ 2147483646 w 30720"/>
              <a:gd name="T7" fmla="*/ 2147483646 h 11496"/>
              <a:gd name="T8" fmla="*/ 2147483646 w 30720"/>
              <a:gd name="T9" fmla="*/ 2147483646 h 11496"/>
              <a:gd name="T10" fmla="*/ 2147483646 w 30720"/>
              <a:gd name="T11" fmla="*/ 2147483646 h 11496"/>
              <a:gd name="T12" fmla="*/ 2147483646 w 30720"/>
              <a:gd name="T13" fmla="*/ 2147483646 h 11496"/>
              <a:gd name="T14" fmla="*/ 2147483646 w 30720"/>
              <a:gd name="T15" fmla="*/ 2147483646 h 11496"/>
              <a:gd name="T16" fmla="*/ 2147483646 w 30720"/>
              <a:gd name="T17" fmla="*/ 2147483646 h 11496"/>
              <a:gd name="T18" fmla="*/ 2147483646 w 30720"/>
              <a:gd name="T19" fmla="*/ 2147483646 h 11496"/>
              <a:gd name="T20" fmla="*/ 2147483646 w 30720"/>
              <a:gd name="T21" fmla="*/ 2147483646 h 11496"/>
              <a:gd name="T22" fmla="*/ 2147483646 w 30720"/>
              <a:gd name="T23" fmla="*/ 2147483646 h 11496"/>
              <a:gd name="T24" fmla="*/ 2147483646 w 30720"/>
              <a:gd name="T25" fmla="*/ 2147483646 h 11496"/>
              <a:gd name="T26" fmla="*/ 2147483646 w 30720"/>
              <a:gd name="T27" fmla="*/ 2147483646 h 11496"/>
              <a:gd name="T28" fmla="*/ 2147483646 w 30720"/>
              <a:gd name="T29" fmla="*/ 2147483646 h 11496"/>
              <a:gd name="T30" fmla="*/ 2147483646 w 30720"/>
              <a:gd name="T31" fmla="*/ 2147483646 h 11496"/>
              <a:gd name="T32" fmla="*/ 2147483646 w 30720"/>
              <a:gd name="T33" fmla="*/ 2147483646 h 11496"/>
              <a:gd name="T34" fmla="*/ 2147483646 w 30720"/>
              <a:gd name="T35" fmla="*/ 2147483646 h 11496"/>
              <a:gd name="T36" fmla="*/ 2147483646 w 30720"/>
              <a:gd name="T37" fmla="*/ 2147483646 h 11496"/>
              <a:gd name="T38" fmla="*/ 2147483646 w 30720"/>
              <a:gd name="T39" fmla="*/ 2147483646 h 11496"/>
              <a:gd name="T40" fmla="*/ 2147483646 w 30720"/>
              <a:gd name="T41" fmla="*/ 2147483646 h 11496"/>
              <a:gd name="T42" fmla="*/ 2147483646 w 30720"/>
              <a:gd name="T43" fmla="*/ 2147483646 h 11496"/>
              <a:gd name="T44" fmla="*/ 2147483646 w 30720"/>
              <a:gd name="T45" fmla="*/ 2147483646 h 11496"/>
              <a:gd name="T46" fmla="*/ 2147483646 w 30720"/>
              <a:gd name="T47" fmla="*/ 2147483646 h 11496"/>
              <a:gd name="T48" fmla="*/ 2147483646 w 30720"/>
              <a:gd name="T49" fmla="*/ 2147483646 h 11496"/>
              <a:gd name="T50" fmla="*/ 2147483646 w 30720"/>
              <a:gd name="T51" fmla="*/ 2147483646 h 11496"/>
              <a:gd name="T52" fmla="*/ 2147483646 w 30720"/>
              <a:gd name="T53" fmla="*/ 2147483646 h 11496"/>
              <a:gd name="T54" fmla="*/ 2147483646 w 30720"/>
              <a:gd name="T55" fmla="*/ 2147483646 h 11496"/>
              <a:gd name="T56" fmla="*/ 2147483646 w 30720"/>
              <a:gd name="T57" fmla="*/ 2147483646 h 11496"/>
              <a:gd name="T58" fmla="*/ 2147483646 w 30720"/>
              <a:gd name="T59" fmla="*/ 2147483646 h 11496"/>
              <a:gd name="T60" fmla="*/ 2147483646 w 30720"/>
              <a:gd name="T61" fmla="*/ 2147483646 h 11496"/>
              <a:gd name="T62" fmla="*/ 2147483646 w 30720"/>
              <a:gd name="T63" fmla="*/ 2147483646 h 11496"/>
              <a:gd name="T64" fmla="*/ 2147483646 w 30720"/>
              <a:gd name="T65" fmla="*/ 2147483646 h 11496"/>
              <a:gd name="T66" fmla="*/ 2147483646 w 30720"/>
              <a:gd name="T67" fmla="*/ 2147483646 h 11496"/>
              <a:gd name="T68" fmla="*/ 2147483646 w 30720"/>
              <a:gd name="T69" fmla="*/ 2147483646 h 11496"/>
              <a:gd name="T70" fmla="*/ 2147483646 w 30720"/>
              <a:gd name="T71" fmla="*/ 2147483646 h 11496"/>
              <a:gd name="T72" fmla="*/ 2147483646 w 30720"/>
              <a:gd name="T73" fmla="*/ 2147483646 h 11496"/>
              <a:gd name="T74" fmla="*/ 2147483646 w 30720"/>
              <a:gd name="T75" fmla="*/ 2147483646 h 11496"/>
              <a:gd name="T76" fmla="*/ 2147483646 w 30720"/>
              <a:gd name="T77" fmla="*/ 2147483646 h 11496"/>
              <a:gd name="T78" fmla="*/ 2147483646 w 30720"/>
              <a:gd name="T79" fmla="*/ 2147483646 h 11496"/>
              <a:gd name="T80" fmla="*/ 2147483646 w 30720"/>
              <a:gd name="T81" fmla="*/ 2147483646 h 11496"/>
              <a:gd name="T82" fmla="*/ 2147483646 w 30720"/>
              <a:gd name="T83" fmla="*/ 2147483646 h 11496"/>
              <a:gd name="T84" fmla="*/ 2147483646 w 30720"/>
              <a:gd name="T85" fmla="*/ 2147483646 h 11496"/>
              <a:gd name="T86" fmla="*/ 2147483646 w 30720"/>
              <a:gd name="T87" fmla="*/ 2147483646 h 11496"/>
              <a:gd name="T88" fmla="*/ 2147483646 w 30720"/>
              <a:gd name="T89" fmla="*/ 2147483646 h 11496"/>
              <a:gd name="T90" fmla="*/ 2147483646 w 30720"/>
              <a:gd name="T91" fmla="*/ 2147483646 h 11496"/>
              <a:gd name="T92" fmla="*/ 2147483646 w 30720"/>
              <a:gd name="T93" fmla="*/ 2147483646 h 11496"/>
              <a:gd name="T94" fmla="*/ 2147483646 w 30720"/>
              <a:gd name="T95" fmla="*/ 2147483646 h 11496"/>
              <a:gd name="T96" fmla="*/ 2147483646 w 30720"/>
              <a:gd name="T97" fmla="*/ 2147483646 h 11496"/>
              <a:gd name="T98" fmla="*/ 2147483646 w 30720"/>
              <a:gd name="T99" fmla="*/ 2147483646 h 11496"/>
              <a:gd name="T100" fmla="*/ 2147483646 w 30720"/>
              <a:gd name="T101" fmla="*/ 2147483646 h 11496"/>
              <a:gd name="T102" fmla="*/ 2147483646 w 30720"/>
              <a:gd name="T103" fmla="*/ 2147483646 h 11496"/>
              <a:gd name="T104" fmla="*/ 2147483646 w 30720"/>
              <a:gd name="T105" fmla="*/ 2147483646 h 11496"/>
              <a:gd name="T106" fmla="*/ 2147483646 w 30720"/>
              <a:gd name="T107" fmla="*/ 2147483646 h 11496"/>
              <a:gd name="T108" fmla="*/ 2147483646 w 30720"/>
              <a:gd name="T109" fmla="*/ 2147483646 h 11496"/>
              <a:gd name="T110" fmla="*/ 2147483646 w 30720"/>
              <a:gd name="T111" fmla="*/ 2147483646 h 11496"/>
              <a:gd name="T112" fmla="*/ 2147483646 w 30720"/>
              <a:gd name="T113" fmla="*/ 2147483646 h 11496"/>
              <a:gd name="T114" fmla="*/ 2147483646 w 30720"/>
              <a:gd name="T115" fmla="*/ 2147483646 h 11496"/>
              <a:gd name="T116" fmla="*/ 2147483646 w 30720"/>
              <a:gd name="T117" fmla="*/ 2147483646 h 11496"/>
              <a:gd name="T118" fmla="*/ 2147483646 w 30720"/>
              <a:gd name="T119" fmla="*/ 2147483646 h 11496"/>
              <a:gd name="T120" fmla="*/ 2147483646 w 30720"/>
              <a:gd name="T121" fmla="*/ 2147483646 h 11496"/>
              <a:gd name="T122" fmla="*/ 2147483646 w 30720"/>
              <a:gd name="T123" fmla="*/ 2147483646 h 11496"/>
              <a:gd name="T124" fmla="*/ 2147483646 w 30720"/>
              <a:gd name="T125" fmla="*/ 2147483646 h 1149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720" h="11496">
                <a:moveTo>
                  <a:pt x="29285" y="7403"/>
                </a:moveTo>
                <a:lnTo>
                  <a:pt x="29285" y="7403"/>
                </a:lnTo>
                <a:lnTo>
                  <a:pt x="29232" y="7379"/>
                </a:lnTo>
                <a:lnTo>
                  <a:pt x="29180" y="7357"/>
                </a:lnTo>
                <a:lnTo>
                  <a:pt x="29127" y="7336"/>
                </a:lnTo>
                <a:lnTo>
                  <a:pt x="29073" y="7316"/>
                </a:lnTo>
                <a:lnTo>
                  <a:pt x="29020" y="7298"/>
                </a:lnTo>
                <a:lnTo>
                  <a:pt x="28966" y="7280"/>
                </a:lnTo>
                <a:lnTo>
                  <a:pt x="28913" y="7264"/>
                </a:lnTo>
                <a:lnTo>
                  <a:pt x="28859" y="7251"/>
                </a:lnTo>
                <a:lnTo>
                  <a:pt x="28804" y="7237"/>
                </a:lnTo>
                <a:lnTo>
                  <a:pt x="28750" y="7226"/>
                </a:lnTo>
                <a:lnTo>
                  <a:pt x="28697" y="7216"/>
                </a:lnTo>
                <a:lnTo>
                  <a:pt x="28643" y="7208"/>
                </a:lnTo>
                <a:lnTo>
                  <a:pt x="28589" y="7202"/>
                </a:lnTo>
                <a:lnTo>
                  <a:pt x="28535" y="7198"/>
                </a:lnTo>
                <a:lnTo>
                  <a:pt x="28482" y="7195"/>
                </a:lnTo>
                <a:lnTo>
                  <a:pt x="28429" y="7194"/>
                </a:lnTo>
                <a:lnTo>
                  <a:pt x="28376" y="7194"/>
                </a:lnTo>
                <a:lnTo>
                  <a:pt x="28322" y="7197"/>
                </a:lnTo>
                <a:lnTo>
                  <a:pt x="28269" y="7201"/>
                </a:lnTo>
                <a:lnTo>
                  <a:pt x="28217" y="7207"/>
                </a:lnTo>
                <a:lnTo>
                  <a:pt x="28165" y="7215"/>
                </a:lnTo>
                <a:lnTo>
                  <a:pt x="28113" y="7226"/>
                </a:lnTo>
                <a:lnTo>
                  <a:pt x="28062" y="7238"/>
                </a:lnTo>
                <a:lnTo>
                  <a:pt x="28011" y="7253"/>
                </a:lnTo>
                <a:lnTo>
                  <a:pt x="27960" y="7270"/>
                </a:lnTo>
                <a:lnTo>
                  <a:pt x="27910" y="7289"/>
                </a:lnTo>
                <a:lnTo>
                  <a:pt x="27861" y="7310"/>
                </a:lnTo>
                <a:lnTo>
                  <a:pt x="27812" y="7334"/>
                </a:lnTo>
                <a:lnTo>
                  <a:pt x="27763" y="7360"/>
                </a:lnTo>
                <a:lnTo>
                  <a:pt x="27717" y="7388"/>
                </a:lnTo>
                <a:lnTo>
                  <a:pt x="27670" y="7418"/>
                </a:lnTo>
                <a:lnTo>
                  <a:pt x="27623" y="7452"/>
                </a:lnTo>
                <a:lnTo>
                  <a:pt x="27600" y="7473"/>
                </a:lnTo>
                <a:lnTo>
                  <a:pt x="27578" y="7494"/>
                </a:lnTo>
                <a:lnTo>
                  <a:pt x="27556" y="7516"/>
                </a:lnTo>
                <a:lnTo>
                  <a:pt x="27535" y="7539"/>
                </a:lnTo>
                <a:lnTo>
                  <a:pt x="27515" y="7562"/>
                </a:lnTo>
                <a:lnTo>
                  <a:pt x="27495" y="7586"/>
                </a:lnTo>
                <a:lnTo>
                  <a:pt x="27476" y="7611"/>
                </a:lnTo>
                <a:lnTo>
                  <a:pt x="27457" y="7636"/>
                </a:lnTo>
                <a:lnTo>
                  <a:pt x="27440" y="7662"/>
                </a:lnTo>
                <a:lnTo>
                  <a:pt x="27422" y="7689"/>
                </a:lnTo>
                <a:lnTo>
                  <a:pt x="27405" y="7716"/>
                </a:lnTo>
                <a:lnTo>
                  <a:pt x="27390" y="7743"/>
                </a:lnTo>
                <a:lnTo>
                  <a:pt x="27374" y="7771"/>
                </a:lnTo>
                <a:lnTo>
                  <a:pt x="27360" y="7799"/>
                </a:lnTo>
                <a:lnTo>
                  <a:pt x="27345" y="7827"/>
                </a:lnTo>
                <a:lnTo>
                  <a:pt x="27332" y="7857"/>
                </a:lnTo>
                <a:lnTo>
                  <a:pt x="27319" y="7887"/>
                </a:lnTo>
                <a:lnTo>
                  <a:pt x="27307" y="7916"/>
                </a:lnTo>
                <a:lnTo>
                  <a:pt x="27296" y="7946"/>
                </a:lnTo>
                <a:lnTo>
                  <a:pt x="27286" y="7976"/>
                </a:lnTo>
                <a:lnTo>
                  <a:pt x="27276" y="8006"/>
                </a:lnTo>
                <a:lnTo>
                  <a:pt x="27268" y="8038"/>
                </a:lnTo>
                <a:lnTo>
                  <a:pt x="27260" y="8069"/>
                </a:lnTo>
                <a:lnTo>
                  <a:pt x="27252" y="8099"/>
                </a:lnTo>
                <a:lnTo>
                  <a:pt x="27246" y="8130"/>
                </a:lnTo>
                <a:lnTo>
                  <a:pt x="27241" y="8161"/>
                </a:lnTo>
                <a:lnTo>
                  <a:pt x="27236" y="8193"/>
                </a:lnTo>
                <a:lnTo>
                  <a:pt x="27231" y="8224"/>
                </a:lnTo>
                <a:lnTo>
                  <a:pt x="27228" y="8255"/>
                </a:lnTo>
                <a:lnTo>
                  <a:pt x="27226" y="8286"/>
                </a:lnTo>
                <a:lnTo>
                  <a:pt x="27225" y="8318"/>
                </a:lnTo>
                <a:lnTo>
                  <a:pt x="27224" y="8348"/>
                </a:lnTo>
                <a:lnTo>
                  <a:pt x="27225" y="8379"/>
                </a:lnTo>
                <a:lnTo>
                  <a:pt x="27226" y="8409"/>
                </a:lnTo>
                <a:lnTo>
                  <a:pt x="27228" y="8440"/>
                </a:lnTo>
                <a:lnTo>
                  <a:pt x="27231" y="8471"/>
                </a:lnTo>
                <a:lnTo>
                  <a:pt x="27236" y="8500"/>
                </a:lnTo>
                <a:lnTo>
                  <a:pt x="27241" y="8530"/>
                </a:lnTo>
                <a:lnTo>
                  <a:pt x="27247" y="8559"/>
                </a:lnTo>
                <a:lnTo>
                  <a:pt x="27254" y="8588"/>
                </a:lnTo>
                <a:lnTo>
                  <a:pt x="27263" y="8617"/>
                </a:lnTo>
                <a:lnTo>
                  <a:pt x="27271" y="8645"/>
                </a:lnTo>
                <a:lnTo>
                  <a:pt x="27281" y="8674"/>
                </a:lnTo>
                <a:lnTo>
                  <a:pt x="27293" y="8701"/>
                </a:lnTo>
                <a:lnTo>
                  <a:pt x="27304" y="8728"/>
                </a:lnTo>
                <a:lnTo>
                  <a:pt x="27318" y="8754"/>
                </a:lnTo>
                <a:lnTo>
                  <a:pt x="27331" y="8780"/>
                </a:lnTo>
                <a:lnTo>
                  <a:pt x="27347" y="8805"/>
                </a:lnTo>
                <a:lnTo>
                  <a:pt x="27364" y="8830"/>
                </a:lnTo>
                <a:lnTo>
                  <a:pt x="27381" y="8854"/>
                </a:lnTo>
                <a:lnTo>
                  <a:pt x="27399" y="8876"/>
                </a:lnTo>
                <a:lnTo>
                  <a:pt x="27419" y="8899"/>
                </a:lnTo>
                <a:lnTo>
                  <a:pt x="27440" y="8921"/>
                </a:lnTo>
                <a:lnTo>
                  <a:pt x="27462" y="8943"/>
                </a:lnTo>
                <a:lnTo>
                  <a:pt x="27484" y="8963"/>
                </a:lnTo>
                <a:lnTo>
                  <a:pt x="27509" y="8983"/>
                </a:lnTo>
                <a:lnTo>
                  <a:pt x="27534" y="9001"/>
                </a:lnTo>
                <a:lnTo>
                  <a:pt x="27560" y="9019"/>
                </a:lnTo>
                <a:lnTo>
                  <a:pt x="27589" y="9036"/>
                </a:lnTo>
                <a:lnTo>
                  <a:pt x="27618" y="9052"/>
                </a:lnTo>
                <a:lnTo>
                  <a:pt x="27648" y="9067"/>
                </a:lnTo>
                <a:lnTo>
                  <a:pt x="27679" y="9081"/>
                </a:lnTo>
                <a:lnTo>
                  <a:pt x="27711" y="9094"/>
                </a:lnTo>
                <a:lnTo>
                  <a:pt x="27746" y="9106"/>
                </a:lnTo>
                <a:lnTo>
                  <a:pt x="27734" y="9013"/>
                </a:lnTo>
                <a:lnTo>
                  <a:pt x="27730" y="8964"/>
                </a:lnTo>
                <a:lnTo>
                  <a:pt x="27727" y="8916"/>
                </a:lnTo>
                <a:lnTo>
                  <a:pt x="27724" y="8866"/>
                </a:lnTo>
                <a:lnTo>
                  <a:pt x="27722" y="8816"/>
                </a:lnTo>
                <a:lnTo>
                  <a:pt x="27721" y="8767"/>
                </a:lnTo>
                <a:lnTo>
                  <a:pt x="27721" y="8717"/>
                </a:lnTo>
                <a:lnTo>
                  <a:pt x="27722" y="8667"/>
                </a:lnTo>
                <a:lnTo>
                  <a:pt x="27725" y="8617"/>
                </a:lnTo>
                <a:lnTo>
                  <a:pt x="27729" y="8568"/>
                </a:lnTo>
                <a:lnTo>
                  <a:pt x="27734" y="8519"/>
                </a:lnTo>
                <a:lnTo>
                  <a:pt x="27743" y="8472"/>
                </a:lnTo>
                <a:lnTo>
                  <a:pt x="27752" y="8425"/>
                </a:lnTo>
                <a:lnTo>
                  <a:pt x="27763" y="8378"/>
                </a:lnTo>
                <a:lnTo>
                  <a:pt x="27776" y="8333"/>
                </a:lnTo>
                <a:lnTo>
                  <a:pt x="27783" y="8311"/>
                </a:lnTo>
                <a:lnTo>
                  <a:pt x="27792" y="8289"/>
                </a:lnTo>
                <a:lnTo>
                  <a:pt x="27800" y="8268"/>
                </a:lnTo>
                <a:lnTo>
                  <a:pt x="27809" y="8247"/>
                </a:lnTo>
                <a:lnTo>
                  <a:pt x="27820" y="8226"/>
                </a:lnTo>
                <a:lnTo>
                  <a:pt x="27829" y="8206"/>
                </a:lnTo>
                <a:lnTo>
                  <a:pt x="27840" y="8185"/>
                </a:lnTo>
                <a:lnTo>
                  <a:pt x="27852" y="8167"/>
                </a:lnTo>
                <a:lnTo>
                  <a:pt x="27864" y="8148"/>
                </a:lnTo>
                <a:lnTo>
                  <a:pt x="27877" y="8129"/>
                </a:lnTo>
                <a:lnTo>
                  <a:pt x="27890" y="8112"/>
                </a:lnTo>
                <a:lnTo>
                  <a:pt x="27905" y="8094"/>
                </a:lnTo>
                <a:lnTo>
                  <a:pt x="27921" y="8077"/>
                </a:lnTo>
                <a:lnTo>
                  <a:pt x="27936" y="8061"/>
                </a:lnTo>
                <a:lnTo>
                  <a:pt x="27953" y="8045"/>
                </a:lnTo>
                <a:lnTo>
                  <a:pt x="27970" y="8029"/>
                </a:lnTo>
                <a:lnTo>
                  <a:pt x="27987" y="8015"/>
                </a:lnTo>
                <a:lnTo>
                  <a:pt x="28006" y="8001"/>
                </a:lnTo>
                <a:lnTo>
                  <a:pt x="28026" y="7988"/>
                </a:lnTo>
                <a:lnTo>
                  <a:pt x="28047" y="7975"/>
                </a:lnTo>
                <a:lnTo>
                  <a:pt x="28067" y="7963"/>
                </a:lnTo>
                <a:lnTo>
                  <a:pt x="28089" y="7951"/>
                </a:lnTo>
                <a:lnTo>
                  <a:pt x="28112" y="7941"/>
                </a:lnTo>
                <a:lnTo>
                  <a:pt x="28136" y="7931"/>
                </a:lnTo>
                <a:lnTo>
                  <a:pt x="28160" y="7922"/>
                </a:lnTo>
                <a:lnTo>
                  <a:pt x="28186" y="7914"/>
                </a:lnTo>
                <a:lnTo>
                  <a:pt x="28212" y="7906"/>
                </a:lnTo>
                <a:lnTo>
                  <a:pt x="28240" y="7899"/>
                </a:lnTo>
                <a:lnTo>
                  <a:pt x="28268" y="7893"/>
                </a:lnTo>
                <a:lnTo>
                  <a:pt x="28298" y="7889"/>
                </a:lnTo>
                <a:lnTo>
                  <a:pt x="28328" y="7885"/>
                </a:lnTo>
                <a:lnTo>
                  <a:pt x="28358" y="7880"/>
                </a:lnTo>
                <a:lnTo>
                  <a:pt x="28384" y="7882"/>
                </a:lnTo>
                <a:lnTo>
                  <a:pt x="28410" y="7883"/>
                </a:lnTo>
                <a:lnTo>
                  <a:pt x="28435" y="7884"/>
                </a:lnTo>
                <a:lnTo>
                  <a:pt x="28460" y="7887"/>
                </a:lnTo>
                <a:lnTo>
                  <a:pt x="28485" y="7890"/>
                </a:lnTo>
                <a:lnTo>
                  <a:pt x="28510" y="7893"/>
                </a:lnTo>
                <a:lnTo>
                  <a:pt x="28535" y="7898"/>
                </a:lnTo>
                <a:lnTo>
                  <a:pt x="28559" y="7903"/>
                </a:lnTo>
                <a:lnTo>
                  <a:pt x="28583" y="7909"/>
                </a:lnTo>
                <a:lnTo>
                  <a:pt x="28607" y="7915"/>
                </a:lnTo>
                <a:lnTo>
                  <a:pt x="28630" y="7922"/>
                </a:lnTo>
                <a:lnTo>
                  <a:pt x="28654" y="7929"/>
                </a:lnTo>
                <a:lnTo>
                  <a:pt x="28676" y="7938"/>
                </a:lnTo>
                <a:lnTo>
                  <a:pt x="28699" y="7947"/>
                </a:lnTo>
                <a:lnTo>
                  <a:pt x="28721" y="7956"/>
                </a:lnTo>
                <a:lnTo>
                  <a:pt x="28743" y="7966"/>
                </a:lnTo>
                <a:lnTo>
                  <a:pt x="28765" y="7976"/>
                </a:lnTo>
                <a:lnTo>
                  <a:pt x="28787" y="7988"/>
                </a:lnTo>
                <a:lnTo>
                  <a:pt x="28808" y="7999"/>
                </a:lnTo>
                <a:lnTo>
                  <a:pt x="28828" y="8012"/>
                </a:lnTo>
                <a:lnTo>
                  <a:pt x="28869" y="8038"/>
                </a:lnTo>
                <a:lnTo>
                  <a:pt x="28908" y="8065"/>
                </a:lnTo>
                <a:lnTo>
                  <a:pt x="28945" y="8095"/>
                </a:lnTo>
                <a:lnTo>
                  <a:pt x="28981" y="8126"/>
                </a:lnTo>
                <a:lnTo>
                  <a:pt x="29016" y="8159"/>
                </a:lnTo>
                <a:lnTo>
                  <a:pt x="29048" y="8195"/>
                </a:lnTo>
                <a:lnTo>
                  <a:pt x="29078" y="8231"/>
                </a:lnTo>
                <a:lnTo>
                  <a:pt x="29107" y="8270"/>
                </a:lnTo>
                <a:lnTo>
                  <a:pt x="29134" y="8309"/>
                </a:lnTo>
                <a:lnTo>
                  <a:pt x="29159" y="8351"/>
                </a:lnTo>
                <a:lnTo>
                  <a:pt x="29182" y="8394"/>
                </a:lnTo>
                <a:lnTo>
                  <a:pt x="29202" y="8436"/>
                </a:lnTo>
                <a:lnTo>
                  <a:pt x="29221" y="8481"/>
                </a:lnTo>
                <a:lnTo>
                  <a:pt x="29229" y="8504"/>
                </a:lnTo>
                <a:lnTo>
                  <a:pt x="29238" y="8527"/>
                </a:lnTo>
                <a:lnTo>
                  <a:pt x="29245" y="8551"/>
                </a:lnTo>
                <a:lnTo>
                  <a:pt x="29251" y="8574"/>
                </a:lnTo>
                <a:lnTo>
                  <a:pt x="29257" y="8598"/>
                </a:lnTo>
                <a:lnTo>
                  <a:pt x="29263" y="8621"/>
                </a:lnTo>
                <a:lnTo>
                  <a:pt x="29268" y="8645"/>
                </a:lnTo>
                <a:lnTo>
                  <a:pt x="29272" y="8670"/>
                </a:lnTo>
                <a:lnTo>
                  <a:pt x="29275" y="8694"/>
                </a:lnTo>
                <a:lnTo>
                  <a:pt x="29278" y="8719"/>
                </a:lnTo>
                <a:lnTo>
                  <a:pt x="29280" y="8744"/>
                </a:lnTo>
                <a:lnTo>
                  <a:pt x="29282" y="8769"/>
                </a:lnTo>
                <a:lnTo>
                  <a:pt x="29283" y="8794"/>
                </a:lnTo>
                <a:lnTo>
                  <a:pt x="29283" y="8820"/>
                </a:lnTo>
                <a:lnTo>
                  <a:pt x="29283" y="8845"/>
                </a:lnTo>
                <a:lnTo>
                  <a:pt x="29282" y="8871"/>
                </a:lnTo>
                <a:lnTo>
                  <a:pt x="29280" y="8897"/>
                </a:lnTo>
                <a:lnTo>
                  <a:pt x="29278" y="8922"/>
                </a:lnTo>
                <a:lnTo>
                  <a:pt x="29271" y="8974"/>
                </a:lnTo>
                <a:lnTo>
                  <a:pt x="29262" y="9024"/>
                </a:lnTo>
                <a:lnTo>
                  <a:pt x="29251" y="9074"/>
                </a:lnTo>
                <a:lnTo>
                  <a:pt x="29238" y="9123"/>
                </a:lnTo>
                <a:lnTo>
                  <a:pt x="29223" y="9171"/>
                </a:lnTo>
                <a:lnTo>
                  <a:pt x="29206" y="9219"/>
                </a:lnTo>
                <a:lnTo>
                  <a:pt x="29188" y="9265"/>
                </a:lnTo>
                <a:lnTo>
                  <a:pt x="29167" y="9310"/>
                </a:lnTo>
                <a:lnTo>
                  <a:pt x="29144" y="9355"/>
                </a:lnTo>
                <a:lnTo>
                  <a:pt x="29120" y="9398"/>
                </a:lnTo>
                <a:lnTo>
                  <a:pt x="29094" y="9441"/>
                </a:lnTo>
                <a:lnTo>
                  <a:pt x="29067" y="9481"/>
                </a:lnTo>
                <a:lnTo>
                  <a:pt x="29038" y="9522"/>
                </a:lnTo>
                <a:lnTo>
                  <a:pt x="29006" y="9560"/>
                </a:lnTo>
                <a:lnTo>
                  <a:pt x="28974" y="9599"/>
                </a:lnTo>
                <a:lnTo>
                  <a:pt x="28941" y="9635"/>
                </a:lnTo>
                <a:lnTo>
                  <a:pt x="28905" y="9671"/>
                </a:lnTo>
                <a:lnTo>
                  <a:pt x="28869" y="9704"/>
                </a:lnTo>
                <a:lnTo>
                  <a:pt x="28831" y="9737"/>
                </a:lnTo>
                <a:lnTo>
                  <a:pt x="28792" y="9768"/>
                </a:lnTo>
                <a:lnTo>
                  <a:pt x="28751" y="9798"/>
                </a:lnTo>
                <a:lnTo>
                  <a:pt x="28710" y="9827"/>
                </a:lnTo>
                <a:lnTo>
                  <a:pt x="28666" y="9854"/>
                </a:lnTo>
                <a:lnTo>
                  <a:pt x="28622" y="9879"/>
                </a:lnTo>
                <a:lnTo>
                  <a:pt x="28578" y="9903"/>
                </a:lnTo>
                <a:lnTo>
                  <a:pt x="28532" y="9926"/>
                </a:lnTo>
                <a:lnTo>
                  <a:pt x="28484" y="9946"/>
                </a:lnTo>
                <a:lnTo>
                  <a:pt x="28436" y="9965"/>
                </a:lnTo>
                <a:lnTo>
                  <a:pt x="28387" y="9983"/>
                </a:lnTo>
                <a:lnTo>
                  <a:pt x="28337" y="9999"/>
                </a:lnTo>
                <a:lnTo>
                  <a:pt x="28287" y="10013"/>
                </a:lnTo>
                <a:lnTo>
                  <a:pt x="28236" y="10025"/>
                </a:lnTo>
                <a:lnTo>
                  <a:pt x="28189" y="10031"/>
                </a:lnTo>
                <a:lnTo>
                  <a:pt x="28143" y="10035"/>
                </a:lnTo>
                <a:lnTo>
                  <a:pt x="28098" y="10038"/>
                </a:lnTo>
                <a:lnTo>
                  <a:pt x="28052" y="10040"/>
                </a:lnTo>
                <a:lnTo>
                  <a:pt x="28006" y="10041"/>
                </a:lnTo>
                <a:lnTo>
                  <a:pt x="27960" y="10040"/>
                </a:lnTo>
                <a:lnTo>
                  <a:pt x="27915" y="10039"/>
                </a:lnTo>
                <a:lnTo>
                  <a:pt x="27870" y="10036"/>
                </a:lnTo>
                <a:lnTo>
                  <a:pt x="27825" y="10033"/>
                </a:lnTo>
                <a:lnTo>
                  <a:pt x="27780" y="10028"/>
                </a:lnTo>
                <a:lnTo>
                  <a:pt x="27735" y="10021"/>
                </a:lnTo>
                <a:lnTo>
                  <a:pt x="27691" y="10014"/>
                </a:lnTo>
                <a:lnTo>
                  <a:pt x="27647" y="10005"/>
                </a:lnTo>
                <a:lnTo>
                  <a:pt x="27602" y="9995"/>
                </a:lnTo>
                <a:lnTo>
                  <a:pt x="27559" y="9984"/>
                </a:lnTo>
                <a:lnTo>
                  <a:pt x="27516" y="9972"/>
                </a:lnTo>
                <a:lnTo>
                  <a:pt x="27473" y="9958"/>
                </a:lnTo>
                <a:lnTo>
                  <a:pt x="27430" y="9943"/>
                </a:lnTo>
                <a:lnTo>
                  <a:pt x="27388" y="9928"/>
                </a:lnTo>
                <a:lnTo>
                  <a:pt x="27346" y="9910"/>
                </a:lnTo>
                <a:lnTo>
                  <a:pt x="27305" y="9891"/>
                </a:lnTo>
                <a:lnTo>
                  <a:pt x="27265" y="9871"/>
                </a:lnTo>
                <a:lnTo>
                  <a:pt x="27224" y="9850"/>
                </a:lnTo>
                <a:lnTo>
                  <a:pt x="27185" y="9828"/>
                </a:lnTo>
                <a:lnTo>
                  <a:pt x="27145" y="9803"/>
                </a:lnTo>
                <a:lnTo>
                  <a:pt x="27107" y="9778"/>
                </a:lnTo>
                <a:lnTo>
                  <a:pt x="27068" y="9751"/>
                </a:lnTo>
                <a:lnTo>
                  <a:pt x="27031" y="9723"/>
                </a:lnTo>
                <a:lnTo>
                  <a:pt x="26994" y="9693"/>
                </a:lnTo>
                <a:lnTo>
                  <a:pt x="26958" y="9662"/>
                </a:lnTo>
                <a:lnTo>
                  <a:pt x="26922" y="9630"/>
                </a:lnTo>
                <a:lnTo>
                  <a:pt x="26888" y="9597"/>
                </a:lnTo>
                <a:lnTo>
                  <a:pt x="26854" y="9559"/>
                </a:lnTo>
                <a:lnTo>
                  <a:pt x="26821" y="9521"/>
                </a:lnTo>
                <a:lnTo>
                  <a:pt x="26790" y="9482"/>
                </a:lnTo>
                <a:lnTo>
                  <a:pt x="26761" y="9443"/>
                </a:lnTo>
                <a:lnTo>
                  <a:pt x="26732" y="9403"/>
                </a:lnTo>
                <a:lnTo>
                  <a:pt x="26705" y="9364"/>
                </a:lnTo>
                <a:lnTo>
                  <a:pt x="26679" y="9323"/>
                </a:lnTo>
                <a:lnTo>
                  <a:pt x="26655" y="9282"/>
                </a:lnTo>
                <a:lnTo>
                  <a:pt x="26631" y="9241"/>
                </a:lnTo>
                <a:lnTo>
                  <a:pt x="26609" y="9199"/>
                </a:lnTo>
                <a:lnTo>
                  <a:pt x="26588" y="9157"/>
                </a:lnTo>
                <a:lnTo>
                  <a:pt x="26568" y="9115"/>
                </a:lnTo>
                <a:lnTo>
                  <a:pt x="26551" y="9073"/>
                </a:lnTo>
                <a:lnTo>
                  <a:pt x="26533" y="9029"/>
                </a:lnTo>
                <a:lnTo>
                  <a:pt x="26517" y="8987"/>
                </a:lnTo>
                <a:lnTo>
                  <a:pt x="26503" y="8943"/>
                </a:lnTo>
                <a:lnTo>
                  <a:pt x="26489" y="8900"/>
                </a:lnTo>
                <a:lnTo>
                  <a:pt x="26477" y="8857"/>
                </a:lnTo>
                <a:lnTo>
                  <a:pt x="26466" y="8812"/>
                </a:lnTo>
                <a:lnTo>
                  <a:pt x="26456" y="8768"/>
                </a:lnTo>
                <a:lnTo>
                  <a:pt x="26448" y="8723"/>
                </a:lnTo>
                <a:lnTo>
                  <a:pt x="26440" y="8680"/>
                </a:lnTo>
                <a:lnTo>
                  <a:pt x="26434" y="8635"/>
                </a:lnTo>
                <a:lnTo>
                  <a:pt x="26429" y="8590"/>
                </a:lnTo>
                <a:lnTo>
                  <a:pt x="26425" y="8546"/>
                </a:lnTo>
                <a:lnTo>
                  <a:pt x="26422" y="8501"/>
                </a:lnTo>
                <a:lnTo>
                  <a:pt x="26421" y="8456"/>
                </a:lnTo>
                <a:lnTo>
                  <a:pt x="26419" y="8412"/>
                </a:lnTo>
                <a:lnTo>
                  <a:pt x="26419" y="8368"/>
                </a:lnTo>
                <a:lnTo>
                  <a:pt x="26422" y="8323"/>
                </a:lnTo>
                <a:lnTo>
                  <a:pt x="26425" y="8278"/>
                </a:lnTo>
                <a:lnTo>
                  <a:pt x="26428" y="8233"/>
                </a:lnTo>
                <a:lnTo>
                  <a:pt x="26433" y="8189"/>
                </a:lnTo>
                <a:lnTo>
                  <a:pt x="26439" y="8145"/>
                </a:lnTo>
                <a:lnTo>
                  <a:pt x="26445" y="8100"/>
                </a:lnTo>
                <a:lnTo>
                  <a:pt x="26454" y="8056"/>
                </a:lnTo>
                <a:lnTo>
                  <a:pt x="26463" y="8013"/>
                </a:lnTo>
                <a:lnTo>
                  <a:pt x="26473" y="7969"/>
                </a:lnTo>
                <a:lnTo>
                  <a:pt x="26484" y="7925"/>
                </a:lnTo>
                <a:lnTo>
                  <a:pt x="26497" y="7882"/>
                </a:lnTo>
                <a:lnTo>
                  <a:pt x="26509" y="7839"/>
                </a:lnTo>
                <a:lnTo>
                  <a:pt x="26524" y="7796"/>
                </a:lnTo>
                <a:lnTo>
                  <a:pt x="26539" y="7754"/>
                </a:lnTo>
                <a:lnTo>
                  <a:pt x="26555" y="7711"/>
                </a:lnTo>
                <a:lnTo>
                  <a:pt x="26571" y="7669"/>
                </a:lnTo>
                <a:lnTo>
                  <a:pt x="26590" y="7628"/>
                </a:lnTo>
                <a:lnTo>
                  <a:pt x="26609" y="7587"/>
                </a:lnTo>
                <a:lnTo>
                  <a:pt x="26629" y="7546"/>
                </a:lnTo>
                <a:lnTo>
                  <a:pt x="26650" y="7506"/>
                </a:lnTo>
                <a:lnTo>
                  <a:pt x="26671" y="7465"/>
                </a:lnTo>
                <a:lnTo>
                  <a:pt x="26694" y="7426"/>
                </a:lnTo>
                <a:lnTo>
                  <a:pt x="26718" y="7387"/>
                </a:lnTo>
                <a:lnTo>
                  <a:pt x="26743" y="7349"/>
                </a:lnTo>
                <a:lnTo>
                  <a:pt x="26768" y="7310"/>
                </a:lnTo>
                <a:lnTo>
                  <a:pt x="26795" y="7273"/>
                </a:lnTo>
                <a:lnTo>
                  <a:pt x="26822" y="7236"/>
                </a:lnTo>
                <a:lnTo>
                  <a:pt x="26850" y="7200"/>
                </a:lnTo>
                <a:lnTo>
                  <a:pt x="26880" y="7163"/>
                </a:lnTo>
                <a:lnTo>
                  <a:pt x="26910" y="7128"/>
                </a:lnTo>
                <a:lnTo>
                  <a:pt x="26940" y="7094"/>
                </a:lnTo>
                <a:lnTo>
                  <a:pt x="26971" y="7060"/>
                </a:lnTo>
                <a:lnTo>
                  <a:pt x="27005" y="7027"/>
                </a:lnTo>
                <a:lnTo>
                  <a:pt x="27038" y="6994"/>
                </a:lnTo>
                <a:lnTo>
                  <a:pt x="27071" y="6962"/>
                </a:lnTo>
                <a:lnTo>
                  <a:pt x="27107" y="6933"/>
                </a:lnTo>
                <a:lnTo>
                  <a:pt x="27141" y="6906"/>
                </a:lnTo>
                <a:lnTo>
                  <a:pt x="27176" y="6880"/>
                </a:lnTo>
                <a:lnTo>
                  <a:pt x="27212" y="6854"/>
                </a:lnTo>
                <a:lnTo>
                  <a:pt x="27248" y="6829"/>
                </a:lnTo>
                <a:lnTo>
                  <a:pt x="27285" y="6805"/>
                </a:lnTo>
                <a:lnTo>
                  <a:pt x="27321" y="6782"/>
                </a:lnTo>
                <a:lnTo>
                  <a:pt x="27357" y="6761"/>
                </a:lnTo>
                <a:lnTo>
                  <a:pt x="27395" y="6740"/>
                </a:lnTo>
                <a:lnTo>
                  <a:pt x="27432" y="6719"/>
                </a:lnTo>
                <a:lnTo>
                  <a:pt x="27470" y="6699"/>
                </a:lnTo>
                <a:lnTo>
                  <a:pt x="27508" y="6681"/>
                </a:lnTo>
                <a:lnTo>
                  <a:pt x="27546" y="6663"/>
                </a:lnTo>
                <a:lnTo>
                  <a:pt x="27584" y="6646"/>
                </a:lnTo>
                <a:lnTo>
                  <a:pt x="27623" y="6630"/>
                </a:lnTo>
                <a:lnTo>
                  <a:pt x="27662" y="6615"/>
                </a:lnTo>
                <a:lnTo>
                  <a:pt x="27701" y="6600"/>
                </a:lnTo>
                <a:lnTo>
                  <a:pt x="27741" y="6587"/>
                </a:lnTo>
                <a:lnTo>
                  <a:pt x="27780" y="6573"/>
                </a:lnTo>
                <a:lnTo>
                  <a:pt x="27820" y="6562"/>
                </a:lnTo>
                <a:lnTo>
                  <a:pt x="27859" y="6550"/>
                </a:lnTo>
                <a:lnTo>
                  <a:pt x="27899" y="6540"/>
                </a:lnTo>
                <a:lnTo>
                  <a:pt x="27939" y="6531"/>
                </a:lnTo>
                <a:lnTo>
                  <a:pt x="27980" y="6521"/>
                </a:lnTo>
                <a:lnTo>
                  <a:pt x="28020" y="6514"/>
                </a:lnTo>
                <a:lnTo>
                  <a:pt x="28060" y="6507"/>
                </a:lnTo>
                <a:lnTo>
                  <a:pt x="28101" y="6499"/>
                </a:lnTo>
                <a:lnTo>
                  <a:pt x="28141" y="6494"/>
                </a:lnTo>
                <a:lnTo>
                  <a:pt x="28182" y="6489"/>
                </a:lnTo>
                <a:lnTo>
                  <a:pt x="28223" y="6485"/>
                </a:lnTo>
                <a:lnTo>
                  <a:pt x="28264" y="6482"/>
                </a:lnTo>
                <a:lnTo>
                  <a:pt x="28305" y="6480"/>
                </a:lnTo>
                <a:lnTo>
                  <a:pt x="28345" y="6478"/>
                </a:lnTo>
                <a:lnTo>
                  <a:pt x="28387" y="6477"/>
                </a:lnTo>
                <a:lnTo>
                  <a:pt x="28428" y="6477"/>
                </a:lnTo>
                <a:lnTo>
                  <a:pt x="28468" y="6477"/>
                </a:lnTo>
                <a:lnTo>
                  <a:pt x="28510" y="6479"/>
                </a:lnTo>
                <a:lnTo>
                  <a:pt x="28550" y="6481"/>
                </a:lnTo>
                <a:lnTo>
                  <a:pt x="28592" y="6483"/>
                </a:lnTo>
                <a:lnTo>
                  <a:pt x="28633" y="6486"/>
                </a:lnTo>
                <a:lnTo>
                  <a:pt x="28673" y="6490"/>
                </a:lnTo>
                <a:lnTo>
                  <a:pt x="28715" y="6495"/>
                </a:lnTo>
                <a:lnTo>
                  <a:pt x="28756" y="6501"/>
                </a:lnTo>
                <a:lnTo>
                  <a:pt x="28796" y="6508"/>
                </a:lnTo>
                <a:lnTo>
                  <a:pt x="28837" y="6514"/>
                </a:lnTo>
                <a:lnTo>
                  <a:pt x="28877" y="6522"/>
                </a:lnTo>
                <a:lnTo>
                  <a:pt x="28918" y="6531"/>
                </a:lnTo>
                <a:lnTo>
                  <a:pt x="28959" y="6540"/>
                </a:lnTo>
                <a:lnTo>
                  <a:pt x="28999" y="6549"/>
                </a:lnTo>
                <a:lnTo>
                  <a:pt x="29040" y="6560"/>
                </a:lnTo>
                <a:lnTo>
                  <a:pt x="29079" y="6571"/>
                </a:lnTo>
                <a:lnTo>
                  <a:pt x="29119" y="6584"/>
                </a:lnTo>
                <a:lnTo>
                  <a:pt x="29159" y="6596"/>
                </a:lnTo>
                <a:lnTo>
                  <a:pt x="29199" y="6610"/>
                </a:lnTo>
                <a:lnTo>
                  <a:pt x="29239" y="6623"/>
                </a:lnTo>
                <a:lnTo>
                  <a:pt x="29277" y="6638"/>
                </a:lnTo>
                <a:lnTo>
                  <a:pt x="29317" y="6653"/>
                </a:lnTo>
                <a:lnTo>
                  <a:pt x="29355" y="6669"/>
                </a:lnTo>
                <a:lnTo>
                  <a:pt x="29395" y="6686"/>
                </a:lnTo>
                <a:lnTo>
                  <a:pt x="29432" y="6703"/>
                </a:lnTo>
                <a:lnTo>
                  <a:pt x="29471" y="6721"/>
                </a:lnTo>
                <a:lnTo>
                  <a:pt x="29509" y="6740"/>
                </a:lnTo>
                <a:lnTo>
                  <a:pt x="29547" y="6759"/>
                </a:lnTo>
                <a:lnTo>
                  <a:pt x="29584" y="6778"/>
                </a:lnTo>
                <a:lnTo>
                  <a:pt x="29619" y="6799"/>
                </a:lnTo>
                <a:lnTo>
                  <a:pt x="29652" y="6819"/>
                </a:lnTo>
                <a:lnTo>
                  <a:pt x="29685" y="6841"/>
                </a:lnTo>
                <a:lnTo>
                  <a:pt x="29717" y="6863"/>
                </a:lnTo>
                <a:lnTo>
                  <a:pt x="29750" y="6884"/>
                </a:lnTo>
                <a:lnTo>
                  <a:pt x="29781" y="6906"/>
                </a:lnTo>
                <a:lnTo>
                  <a:pt x="29812" y="6929"/>
                </a:lnTo>
                <a:lnTo>
                  <a:pt x="29842" y="6953"/>
                </a:lnTo>
                <a:lnTo>
                  <a:pt x="29873" y="6977"/>
                </a:lnTo>
                <a:lnTo>
                  <a:pt x="29902" y="7001"/>
                </a:lnTo>
                <a:lnTo>
                  <a:pt x="29931" y="7025"/>
                </a:lnTo>
                <a:lnTo>
                  <a:pt x="29959" y="7050"/>
                </a:lnTo>
                <a:lnTo>
                  <a:pt x="29987" y="7075"/>
                </a:lnTo>
                <a:lnTo>
                  <a:pt x="30014" y="7101"/>
                </a:lnTo>
                <a:lnTo>
                  <a:pt x="30041" y="7127"/>
                </a:lnTo>
                <a:lnTo>
                  <a:pt x="30067" y="7153"/>
                </a:lnTo>
                <a:lnTo>
                  <a:pt x="30118" y="7207"/>
                </a:lnTo>
                <a:lnTo>
                  <a:pt x="30167" y="7261"/>
                </a:lnTo>
                <a:lnTo>
                  <a:pt x="30213" y="7317"/>
                </a:lnTo>
                <a:lnTo>
                  <a:pt x="30258" y="7376"/>
                </a:lnTo>
                <a:lnTo>
                  <a:pt x="30300" y="7434"/>
                </a:lnTo>
                <a:lnTo>
                  <a:pt x="30341" y="7494"/>
                </a:lnTo>
                <a:lnTo>
                  <a:pt x="30379" y="7555"/>
                </a:lnTo>
                <a:lnTo>
                  <a:pt x="30415" y="7617"/>
                </a:lnTo>
                <a:lnTo>
                  <a:pt x="30449" y="7680"/>
                </a:lnTo>
                <a:lnTo>
                  <a:pt x="30482" y="7744"/>
                </a:lnTo>
                <a:lnTo>
                  <a:pt x="30512" y="7809"/>
                </a:lnTo>
                <a:lnTo>
                  <a:pt x="30540" y="7874"/>
                </a:lnTo>
                <a:lnTo>
                  <a:pt x="30566" y="7941"/>
                </a:lnTo>
                <a:lnTo>
                  <a:pt x="30590" y="8007"/>
                </a:lnTo>
                <a:lnTo>
                  <a:pt x="30612" y="8075"/>
                </a:lnTo>
                <a:lnTo>
                  <a:pt x="30632" y="8144"/>
                </a:lnTo>
                <a:lnTo>
                  <a:pt x="30649" y="8212"/>
                </a:lnTo>
                <a:lnTo>
                  <a:pt x="30665" y="8282"/>
                </a:lnTo>
                <a:lnTo>
                  <a:pt x="30678" y="8352"/>
                </a:lnTo>
                <a:lnTo>
                  <a:pt x="30691" y="8423"/>
                </a:lnTo>
                <a:lnTo>
                  <a:pt x="30700" y="8493"/>
                </a:lnTo>
                <a:lnTo>
                  <a:pt x="30709" y="8565"/>
                </a:lnTo>
                <a:lnTo>
                  <a:pt x="30714" y="8636"/>
                </a:lnTo>
                <a:lnTo>
                  <a:pt x="30718" y="8708"/>
                </a:lnTo>
                <a:lnTo>
                  <a:pt x="30720" y="8780"/>
                </a:lnTo>
                <a:lnTo>
                  <a:pt x="30720" y="8853"/>
                </a:lnTo>
                <a:lnTo>
                  <a:pt x="30718" y="8924"/>
                </a:lnTo>
                <a:lnTo>
                  <a:pt x="30714" y="8996"/>
                </a:lnTo>
                <a:lnTo>
                  <a:pt x="30708" y="9068"/>
                </a:lnTo>
                <a:lnTo>
                  <a:pt x="30700" y="9141"/>
                </a:lnTo>
                <a:lnTo>
                  <a:pt x="30690" y="9213"/>
                </a:lnTo>
                <a:lnTo>
                  <a:pt x="30678" y="9284"/>
                </a:lnTo>
                <a:lnTo>
                  <a:pt x="30665" y="9355"/>
                </a:lnTo>
                <a:lnTo>
                  <a:pt x="30649" y="9427"/>
                </a:lnTo>
                <a:lnTo>
                  <a:pt x="30632" y="9498"/>
                </a:lnTo>
                <a:lnTo>
                  <a:pt x="30612" y="9569"/>
                </a:lnTo>
                <a:lnTo>
                  <a:pt x="30590" y="9638"/>
                </a:lnTo>
                <a:lnTo>
                  <a:pt x="30567" y="9708"/>
                </a:lnTo>
                <a:lnTo>
                  <a:pt x="30542" y="9777"/>
                </a:lnTo>
                <a:lnTo>
                  <a:pt x="30515" y="9845"/>
                </a:lnTo>
                <a:lnTo>
                  <a:pt x="30486" y="9913"/>
                </a:lnTo>
                <a:lnTo>
                  <a:pt x="30456" y="9981"/>
                </a:lnTo>
                <a:lnTo>
                  <a:pt x="30422" y="10047"/>
                </a:lnTo>
                <a:lnTo>
                  <a:pt x="30388" y="10113"/>
                </a:lnTo>
                <a:lnTo>
                  <a:pt x="30351" y="10177"/>
                </a:lnTo>
                <a:lnTo>
                  <a:pt x="30313" y="10242"/>
                </a:lnTo>
                <a:lnTo>
                  <a:pt x="30273" y="10304"/>
                </a:lnTo>
                <a:lnTo>
                  <a:pt x="30231" y="10367"/>
                </a:lnTo>
                <a:lnTo>
                  <a:pt x="30187" y="10428"/>
                </a:lnTo>
                <a:lnTo>
                  <a:pt x="30141" y="10488"/>
                </a:lnTo>
                <a:lnTo>
                  <a:pt x="30094" y="10547"/>
                </a:lnTo>
                <a:lnTo>
                  <a:pt x="30044" y="10604"/>
                </a:lnTo>
                <a:lnTo>
                  <a:pt x="29993" y="10660"/>
                </a:lnTo>
                <a:lnTo>
                  <a:pt x="29940" y="10715"/>
                </a:lnTo>
                <a:lnTo>
                  <a:pt x="29886" y="10770"/>
                </a:lnTo>
                <a:lnTo>
                  <a:pt x="29829" y="10822"/>
                </a:lnTo>
                <a:lnTo>
                  <a:pt x="29775" y="10867"/>
                </a:lnTo>
                <a:lnTo>
                  <a:pt x="29719" y="10911"/>
                </a:lnTo>
                <a:lnTo>
                  <a:pt x="29662" y="10953"/>
                </a:lnTo>
                <a:lnTo>
                  <a:pt x="29605" y="10993"/>
                </a:lnTo>
                <a:lnTo>
                  <a:pt x="29548" y="11032"/>
                </a:lnTo>
                <a:lnTo>
                  <a:pt x="29489" y="11068"/>
                </a:lnTo>
                <a:lnTo>
                  <a:pt x="29431" y="11105"/>
                </a:lnTo>
                <a:lnTo>
                  <a:pt x="29372" y="11138"/>
                </a:lnTo>
                <a:lnTo>
                  <a:pt x="29311" y="11170"/>
                </a:lnTo>
                <a:lnTo>
                  <a:pt x="29251" y="11201"/>
                </a:lnTo>
                <a:lnTo>
                  <a:pt x="29191" y="11231"/>
                </a:lnTo>
                <a:lnTo>
                  <a:pt x="29129" y="11259"/>
                </a:lnTo>
                <a:lnTo>
                  <a:pt x="29068" y="11285"/>
                </a:lnTo>
                <a:lnTo>
                  <a:pt x="29005" y="11310"/>
                </a:lnTo>
                <a:lnTo>
                  <a:pt x="28943" y="11333"/>
                </a:lnTo>
                <a:lnTo>
                  <a:pt x="28880" y="11353"/>
                </a:lnTo>
                <a:lnTo>
                  <a:pt x="28817" y="11374"/>
                </a:lnTo>
                <a:lnTo>
                  <a:pt x="28753" y="11392"/>
                </a:lnTo>
                <a:lnTo>
                  <a:pt x="28689" y="11410"/>
                </a:lnTo>
                <a:lnTo>
                  <a:pt x="28625" y="11424"/>
                </a:lnTo>
                <a:lnTo>
                  <a:pt x="28561" y="11439"/>
                </a:lnTo>
                <a:lnTo>
                  <a:pt x="28496" y="11451"/>
                </a:lnTo>
                <a:lnTo>
                  <a:pt x="28431" y="11462"/>
                </a:lnTo>
                <a:lnTo>
                  <a:pt x="28366" y="11471"/>
                </a:lnTo>
                <a:lnTo>
                  <a:pt x="28301" y="11479"/>
                </a:lnTo>
                <a:lnTo>
                  <a:pt x="28236" y="11486"/>
                </a:lnTo>
                <a:lnTo>
                  <a:pt x="28170" y="11490"/>
                </a:lnTo>
                <a:lnTo>
                  <a:pt x="28105" y="11494"/>
                </a:lnTo>
                <a:lnTo>
                  <a:pt x="28039" y="11496"/>
                </a:lnTo>
                <a:lnTo>
                  <a:pt x="27974" y="11496"/>
                </a:lnTo>
                <a:lnTo>
                  <a:pt x="27908" y="11495"/>
                </a:lnTo>
                <a:lnTo>
                  <a:pt x="27843" y="11493"/>
                </a:lnTo>
                <a:lnTo>
                  <a:pt x="27777" y="11489"/>
                </a:lnTo>
                <a:lnTo>
                  <a:pt x="27711" y="11484"/>
                </a:lnTo>
                <a:lnTo>
                  <a:pt x="27646" y="11476"/>
                </a:lnTo>
                <a:lnTo>
                  <a:pt x="27580" y="11468"/>
                </a:lnTo>
                <a:lnTo>
                  <a:pt x="27516" y="11459"/>
                </a:lnTo>
                <a:lnTo>
                  <a:pt x="27450" y="11447"/>
                </a:lnTo>
                <a:lnTo>
                  <a:pt x="27386" y="11435"/>
                </a:lnTo>
                <a:lnTo>
                  <a:pt x="27320" y="11421"/>
                </a:lnTo>
                <a:lnTo>
                  <a:pt x="27255" y="11405"/>
                </a:lnTo>
                <a:lnTo>
                  <a:pt x="27192" y="11389"/>
                </a:lnTo>
                <a:lnTo>
                  <a:pt x="27127" y="11371"/>
                </a:lnTo>
                <a:lnTo>
                  <a:pt x="27064" y="11351"/>
                </a:lnTo>
                <a:lnTo>
                  <a:pt x="27000" y="11331"/>
                </a:lnTo>
                <a:lnTo>
                  <a:pt x="26937" y="11308"/>
                </a:lnTo>
                <a:lnTo>
                  <a:pt x="26874" y="11284"/>
                </a:lnTo>
                <a:lnTo>
                  <a:pt x="26812" y="11259"/>
                </a:lnTo>
                <a:lnTo>
                  <a:pt x="26751" y="11233"/>
                </a:lnTo>
                <a:lnTo>
                  <a:pt x="26689" y="11205"/>
                </a:lnTo>
                <a:lnTo>
                  <a:pt x="26628" y="11175"/>
                </a:lnTo>
                <a:lnTo>
                  <a:pt x="26567" y="11144"/>
                </a:lnTo>
                <a:lnTo>
                  <a:pt x="26507" y="11113"/>
                </a:lnTo>
                <a:lnTo>
                  <a:pt x="26448" y="11080"/>
                </a:lnTo>
                <a:lnTo>
                  <a:pt x="26388" y="11044"/>
                </a:lnTo>
                <a:lnTo>
                  <a:pt x="26330" y="11009"/>
                </a:lnTo>
                <a:lnTo>
                  <a:pt x="26272" y="10971"/>
                </a:lnTo>
                <a:lnTo>
                  <a:pt x="26214" y="10933"/>
                </a:lnTo>
                <a:lnTo>
                  <a:pt x="26158" y="10892"/>
                </a:lnTo>
                <a:lnTo>
                  <a:pt x="26102" y="10852"/>
                </a:lnTo>
                <a:lnTo>
                  <a:pt x="26047" y="10809"/>
                </a:lnTo>
                <a:lnTo>
                  <a:pt x="25992" y="10765"/>
                </a:lnTo>
                <a:lnTo>
                  <a:pt x="25937" y="10720"/>
                </a:lnTo>
                <a:lnTo>
                  <a:pt x="25884" y="10673"/>
                </a:lnTo>
                <a:lnTo>
                  <a:pt x="25840" y="10644"/>
                </a:lnTo>
                <a:lnTo>
                  <a:pt x="25797" y="10618"/>
                </a:lnTo>
                <a:lnTo>
                  <a:pt x="25756" y="10593"/>
                </a:lnTo>
                <a:lnTo>
                  <a:pt x="25718" y="10571"/>
                </a:lnTo>
                <a:lnTo>
                  <a:pt x="25681" y="10551"/>
                </a:lnTo>
                <a:lnTo>
                  <a:pt x="25646" y="10533"/>
                </a:lnTo>
                <a:lnTo>
                  <a:pt x="25613" y="10518"/>
                </a:lnTo>
                <a:lnTo>
                  <a:pt x="25581" y="10503"/>
                </a:lnTo>
                <a:lnTo>
                  <a:pt x="25550" y="10492"/>
                </a:lnTo>
                <a:lnTo>
                  <a:pt x="25521" y="10480"/>
                </a:lnTo>
                <a:lnTo>
                  <a:pt x="25493" y="10472"/>
                </a:lnTo>
                <a:lnTo>
                  <a:pt x="25466" y="10464"/>
                </a:lnTo>
                <a:lnTo>
                  <a:pt x="25440" y="10457"/>
                </a:lnTo>
                <a:lnTo>
                  <a:pt x="25414" y="10452"/>
                </a:lnTo>
                <a:lnTo>
                  <a:pt x="25389" y="10448"/>
                </a:lnTo>
                <a:lnTo>
                  <a:pt x="25364" y="10445"/>
                </a:lnTo>
                <a:lnTo>
                  <a:pt x="3051" y="10445"/>
                </a:lnTo>
                <a:lnTo>
                  <a:pt x="2972" y="10444"/>
                </a:lnTo>
                <a:lnTo>
                  <a:pt x="2894" y="10442"/>
                </a:lnTo>
                <a:lnTo>
                  <a:pt x="2816" y="10437"/>
                </a:lnTo>
                <a:lnTo>
                  <a:pt x="2739" y="10429"/>
                </a:lnTo>
                <a:lnTo>
                  <a:pt x="2662" y="10421"/>
                </a:lnTo>
                <a:lnTo>
                  <a:pt x="2586" y="10411"/>
                </a:lnTo>
                <a:lnTo>
                  <a:pt x="2511" y="10398"/>
                </a:lnTo>
                <a:lnTo>
                  <a:pt x="2436" y="10383"/>
                </a:lnTo>
                <a:lnTo>
                  <a:pt x="2362" y="10367"/>
                </a:lnTo>
                <a:lnTo>
                  <a:pt x="2288" y="10349"/>
                </a:lnTo>
                <a:lnTo>
                  <a:pt x="2215" y="10329"/>
                </a:lnTo>
                <a:lnTo>
                  <a:pt x="2143" y="10309"/>
                </a:lnTo>
                <a:lnTo>
                  <a:pt x="2073" y="10285"/>
                </a:lnTo>
                <a:lnTo>
                  <a:pt x="2002" y="10261"/>
                </a:lnTo>
                <a:lnTo>
                  <a:pt x="1932" y="10234"/>
                </a:lnTo>
                <a:lnTo>
                  <a:pt x="1863" y="10205"/>
                </a:lnTo>
                <a:lnTo>
                  <a:pt x="1795" y="10176"/>
                </a:lnTo>
                <a:lnTo>
                  <a:pt x="1728" y="10144"/>
                </a:lnTo>
                <a:lnTo>
                  <a:pt x="1661" y="10112"/>
                </a:lnTo>
                <a:lnTo>
                  <a:pt x="1597" y="10077"/>
                </a:lnTo>
                <a:lnTo>
                  <a:pt x="1532" y="10041"/>
                </a:lnTo>
                <a:lnTo>
                  <a:pt x="1469" y="10004"/>
                </a:lnTo>
                <a:lnTo>
                  <a:pt x="1406" y="9965"/>
                </a:lnTo>
                <a:lnTo>
                  <a:pt x="1345" y="9924"/>
                </a:lnTo>
                <a:lnTo>
                  <a:pt x="1285" y="9883"/>
                </a:lnTo>
                <a:lnTo>
                  <a:pt x="1225" y="9839"/>
                </a:lnTo>
                <a:lnTo>
                  <a:pt x="1167" y="9794"/>
                </a:lnTo>
                <a:lnTo>
                  <a:pt x="1110" y="9749"/>
                </a:lnTo>
                <a:lnTo>
                  <a:pt x="1055" y="9702"/>
                </a:lnTo>
                <a:lnTo>
                  <a:pt x="999" y="9653"/>
                </a:lnTo>
                <a:lnTo>
                  <a:pt x="945" y="9603"/>
                </a:lnTo>
                <a:lnTo>
                  <a:pt x="893" y="9552"/>
                </a:lnTo>
                <a:lnTo>
                  <a:pt x="842" y="9500"/>
                </a:lnTo>
                <a:lnTo>
                  <a:pt x="792" y="9446"/>
                </a:lnTo>
                <a:lnTo>
                  <a:pt x="743" y="9392"/>
                </a:lnTo>
                <a:lnTo>
                  <a:pt x="696" y="9335"/>
                </a:lnTo>
                <a:lnTo>
                  <a:pt x="651" y="9278"/>
                </a:lnTo>
                <a:lnTo>
                  <a:pt x="606" y="9220"/>
                </a:lnTo>
                <a:lnTo>
                  <a:pt x="562" y="9161"/>
                </a:lnTo>
                <a:lnTo>
                  <a:pt x="521" y="9100"/>
                </a:lnTo>
                <a:lnTo>
                  <a:pt x="480" y="9039"/>
                </a:lnTo>
                <a:lnTo>
                  <a:pt x="441" y="8976"/>
                </a:lnTo>
                <a:lnTo>
                  <a:pt x="404" y="8913"/>
                </a:lnTo>
                <a:lnTo>
                  <a:pt x="367" y="8849"/>
                </a:lnTo>
                <a:lnTo>
                  <a:pt x="333" y="8784"/>
                </a:lnTo>
                <a:lnTo>
                  <a:pt x="301" y="8717"/>
                </a:lnTo>
                <a:lnTo>
                  <a:pt x="270" y="8651"/>
                </a:lnTo>
                <a:lnTo>
                  <a:pt x="239" y="8582"/>
                </a:lnTo>
                <a:lnTo>
                  <a:pt x="211" y="8513"/>
                </a:lnTo>
                <a:lnTo>
                  <a:pt x="185" y="8444"/>
                </a:lnTo>
                <a:lnTo>
                  <a:pt x="160" y="8373"/>
                </a:lnTo>
                <a:lnTo>
                  <a:pt x="136" y="8302"/>
                </a:lnTo>
                <a:lnTo>
                  <a:pt x="116" y="8230"/>
                </a:lnTo>
                <a:lnTo>
                  <a:pt x="96" y="8157"/>
                </a:lnTo>
                <a:lnTo>
                  <a:pt x="78" y="8083"/>
                </a:lnTo>
                <a:lnTo>
                  <a:pt x="61" y="8010"/>
                </a:lnTo>
                <a:lnTo>
                  <a:pt x="47" y="7935"/>
                </a:lnTo>
                <a:lnTo>
                  <a:pt x="34" y="7860"/>
                </a:lnTo>
                <a:lnTo>
                  <a:pt x="24" y="7784"/>
                </a:lnTo>
                <a:lnTo>
                  <a:pt x="16" y="7707"/>
                </a:lnTo>
                <a:lnTo>
                  <a:pt x="8" y="7630"/>
                </a:lnTo>
                <a:lnTo>
                  <a:pt x="4" y="7552"/>
                </a:lnTo>
                <a:lnTo>
                  <a:pt x="1" y="7474"/>
                </a:lnTo>
                <a:lnTo>
                  <a:pt x="0" y="7394"/>
                </a:lnTo>
                <a:lnTo>
                  <a:pt x="0" y="3050"/>
                </a:lnTo>
                <a:lnTo>
                  <a:pt x="1" y="2971"/>
                </a:lnTo>
                <a:lnTo>
                  <a:pt x="4" y="2893"/>
                </a:lnTo>
                <a:lnTo>
                  <a:pt x="8" y="2815"/>
                </a:lnTo>
                <a:lnTo>
                  <a:pt x="16" y="2738"/>
                </a:lnTo>
                <a:lnTo>
                  <a:pt x="24" y="2661"/>
                </a:lnTo>
                <a:lnTo>
                  <a:pt x="34" y="2585"/>
                </a:lnTo>
                <a:lnTo>
                  <a:pt x="47" y="2510"/>
                </a:lnTo>
                <a:lnTo>
                  <a:pt x="61" y="2435"/>
                </a:lnTo>
                <a:lnTo>
                  <a:pt x="78" y="2361"/>
                </a:lnTo>
                <a:lnTo>
                  <a:pt x="96" y="2288"/>
                </a:lnTo>
                <a:lnTo>
                  <a:pt x="116" y="2215"/>
                </a:lnTo>
                <a:lnTo>
                  <a:pt x="136" y="2143"/>
                </a:lnTo>
                <a:lnTo>
                  <a:pt x="160" y="2072"/>
                </a:lnTo>
                <a:lnTo>
                  <a:pt x="185" y="2001"/>
                </a:lnTo>
                <a:lnTo>
                  <a:pt x="211" y="1932"/>
                </a:lnTo>
                <a:lnTo>
                  <a:pt x="239" y="1863"/>
                </a:lnTo>
                <a:lnTo>
                  <a:pt x="270" y="1795"/>
                </a:lnTo>
                <a:lnTo>
                  <a:pt x="301" y="1728"/>
                </a:lnTo>
                <a:lnTo>
                  <a:pt x="333" y="1661"/>
                </a:lnTo>
                <a:lnTo>
                  <a:pt x="367" y="1596"/>
                </a:lnTo>
                <a:lnTo>
                  <a:pt x="404" y="1532"/>
                </a:lnTo>
                <a:lnTo>
                  <a:pt x="441" y="1468"/>
                </a:lnTo>
                <a:lnTo>
                  <a:pt x="480" y="1406"/>
                </a:lnTo>
                <a:lnTo>
                  <a:pt x="521" y="1345"/>
                </a:lnTo>
                <a:lnTo>
                  <a:pt x="562" y="1284"/>
                </a:lnTo>
                <a:lnTo>
                  <a:pt x="606" y="1225"/>
                </a:lnTo>
                <a:lnTo>
                  <a:pt x="651" y="1167"/>
                </a:lnTo>
                <a:lnTo>
                  <a:pt x="696" y="1109"/>
                </a:lnTo>
                <a:lnTo>
                  <a:pt x="743" y="1054"/>
                </a:lnTo>
                <a:lnTo>
                  <a:pt x="792" y="999"/>
                </a:lnTo>
                <a:lnTo>
                  <a:pt x="842" y="946"/>
                </a:lnTo>
                <a:lnTo>
                  <a:pt x="893" y="893"/>
                </a:lnTo>
                <a:lnTo>
                  <a:pt x="945" y="842"/>
                </a:lnTo>
                <a:lnTo>
                  <a:pt x="999" y="792"/>
                </a:lnTo>
                <a:lnTo>
                  <a:pt x="1055" y="744"/>
                </a:lnTo>
                <a:lnTo>
                  <a:pt x="1110" y="696"/>
                </a:lnTo>
                <a:lnTo>
                  <a:pt x="1167" y="650"/>
                </a:lnTo>
                <a:lnTo>
                  <a:pt x="1225" y="606"/>
                </a:lnTo>
                <a:lnTo>
                  <a:pt x="1285" y="563"/>
                </a:lnTo>
                <a:lnTo>
                  <a:pt x="1345" y="520"/>
                </a:lnTo>
                <a:lnTo>
                  <a:pt x="1406" y="481"/>
                </a:lnTo>
                <a:lnTo>
                  <a:pt x="1469" y="441"/>
                </a:lnTo>
                <a:lnTo>
                  <a:pt x="1532" y="404"/>
                </a:lnTo>
                <a:lnTo>
                  <a:pt x="1597" y="368"/>
                </a:lnTo>
                <a:lnTo>
                  <a:pt x="1661" y="334"/>
                </a:lnTo>
                <a:lnTo>
                  <a:pt x="1728" y="301"/>
                </a:lnTo>
                <a:lnTo>
                  <a:pt x="1795" y="270"/>
                </a:lnTo>
                <a:lnTo>
                  <a:pt x="1863" y="239"/>
                </a:lnTo>
                <a:lnTo>
                  <a:pt x="1932" y="211"/>
                </a:lnTo>
                <a:lnTo>
                  <a:pt x="2002" y="185"/>
                </a:lnTo>
                <a:lnTo>
                  <a:pt x="2073" y="160"/>
                </a:lnTo>
                <a:lnTo>
                  <a:pt x="2143" y="137"/>
                </a:lnTo>
                <a:lnTo>
                  <a:pt x="2215" y="116"/>
                </a:lnTo>
                <a:lnTo>
                  <a:pt x="2288" y="96"/>
                </a:lnTo>
                <a:lnTo>
                  <a:pt x="2362" y="78"/>
                </a:lnTo>
                <a:lnTo>
                  <a:pt x="2436" y="61"/>
                </a:lnTo>
                <a:lnTo>
                  <a:pt x="2511" y="48"/>
                </a:lnTo>
                <a:lnTo>
                  <a:pt x="2586" y="35"/>
                </a:lnTo>
                <a:lnTo>
                  <a:pt x="2662" y="24"/>
                </a:lnTo>
                <a:lnTo>
                  <a:pt x="2739" y="16"/>
                </a:lnTo>
                <a:lnTo>
                  <a:pt x="2816" y="8"/>
                </a:lnTo>
                <a:lnTo>
                  <a:pt x="2894" y="4"/>
                </a:lnTo>
                <a:lnTo>
                  <a:pt x="2972" y="1"/>
                </a:lnTo>
                <a:lnTo>
                  <a:pt x="3051" y="0"/>
                </a:lnTo>
                <a:lnTo>
                  <a:pt x="25929" y="0"/>
                </a:lnTo>
                <a:lnTo>
                  <a:pt x="26007" y="1"/>
                </a:lnTo>
                <a:lnTo>
                  <a:pt x="26086" y="4"/>
                </a:lnTo>
                <a:lnTo>
                  <a:pt x="26163" y="8"/>
                </a:lnTo>
                <a:lnTo>
                  <a:pt x="26240" y="16"/>
                </a:lnTo>
                <a:lnTo>
                  <a:pt x="26317" y="24"/>
                </a:lnTo>
                <a:lnTo>
                  <a:pt x="26393" y="35"/>
                </a:lnTo>
                <a:lnTo>
                  <a:pt x="26469" y="48"/>
                </a:lnTo>
                <a:lnTo>
                  <a:pt x="26543" y="61"/>
                </a:lnTo>
                <a:lnTo>
                  <a:pt x="26618" y="78"/>
                </a:lnTo>
                <a:lnTo>
                  <a:pt x="26691" y="96"/>
                </a:lnTo>
                <a:lnTo>
                  <a:pt x="26764" y="116"/>
                </a:lnTo>
                <a:lnTo>
                  <a:pt x="26836" y="137"/>
                </a:lnTo>
                <a:lnTo>
                  <a:pt x="26908" y="160"/>
                </a:lnTo>
                <a:lnTo>
                  <a:pt x="26977" y="185"/>
                </a:lnTo>
                <a:lnTo>
                  <a:pt x="27047" y="211"/>
                </a:lnTo>
                <a:lnTo>
                  <a:pt x="27117" y="239"/>
                </a:lnTo>
                <a:lnTo>
                  <a:pt x="27185" y="270"/>
                </a:lnTo>
                <a:lnTo>
                  <a:pt x="27251" y="301"/>
                </a:lnTo>
                <a:lnTo>
                  <a:pt x="27318" y="334"/>
                </a:lnTo>
                <a:lnTo>
                  <a:pt x="27383" y="368"/>
                </a:lnTo>
                <a:lnTo>
                  <a:pt x="27448" y="404"/>
                </a:lnTo>
                <a:lnTo>
                  <a:pt x="27510" y="441"/>
                </a:lnTo>
                <a:lnTo>
                  <a:pt x="27573" y="481"/>
                </a:lnTo>
                <a:lnTo>
                  <a:pt x="27634" y="520"/>
                </a:lnTo>
                <a:lnTo>
                  <a:pt x="27695" y="563"/>
                </a:lnTo>
                <a:lnTo>
                  <a:pt x="27754" y="606"/>
                </a:lnTo>
                <a:lnTo>
                  <a:pt x="27812" y="650"/>
                </a:lnTo>
                <a:lnTo>
                  <a:pt x="27870" y="696"/>
                </a:lnTo>
                <a:lnTo>
                  <a:pt x="27926" y="744"/>
                </a:lnTo>
                <a:lnTo>
                  <a:pt x="27980" y="792"/>
                </a:lnTo>
                <a:lnTo>
                  <a:pt x="28034" y="842"/>
                </a:lnTo>
                <a:lnTo>
                  <a:pt x="28086" y="893"/>
                </a:lnTo>
                <a:lnTo>
                  <a:pt x="28137" y="946"/>
                </a:lnTo>
                <a:lnTo>
                  <a:pt x="28187" y="999"/>
                </a:lnTo>
                <a:lnTo>
                  <a:pt x="28236" y="1054"/>
                </a:lnTo>
                <a:lnTo>
                  <a:pt x="28283" y="1109"/>
                </a:lnTo>
                <a:lnTo>
                  <a:pt x="28330" y="1167"/>
                </a:lnTo>
                <a:lnTo>
                  <a:pt x="28373" y="1225"/>
                </a:lnTo>
                <a:lnTo>
                  <a:pt x="28417" y="1284"/>
                </a:lnTo>
                <a:lnTo>
                  <a:pt x="28459" y="1345"/>
                </a:lnTo>
                <a:lnTo>
                  <a:pt x="28499" y="1406"/>
                </a:lnTo>
                <a:lnTo>
                  <a:pt x="28538" y="1468"/>
                </a:lnTo>
                <a:lnTo>
                  <a:pt x="28575" y="1532"/>
                </a:lnTo>
                <a:lnTo>
                  <a:pt x="28612" y="1596"/>
                </a:lnTo>
                <a:lnTo>
                  <a:pt x="28646" y="1661"/>
                </a:lnTo>
                <a:lnTo>
                  <a:pt x="28680" y="1728"/>
                </a:lnTo>
                <a:lnTo>
                  <a:pt x="28711" y="1795"/>
                </a:lnTo>
                <a:lnTo>
                  <a:pt x="28740" y="1863"/>
                </a:lnTo>
                <a:lnTo>
                  <a:pt x="28768" y="1932"/>
                </a:lnTo>
                <a:lnTo>
                  <a:pt x="28795" y="2001"/>
                </a:lnTo>
                <a:lnTo>
                  <a:pt x="28820" y="2072"/>
                </a:lnTo>
                <a:lnTo>
                  <a:pt x="28843" y="2143"/>
                </a:lnTo>
                <a:lnTo>
                  <a:pt x="28865" y="2215"/>
                </a:lnTo>
                <a:lnTo>
                  <a:pt x="28884" y="2288"/>
                </a:lnTo>
                <a:lnTo>
                  <a:pt x="28902" y="2361"/>
                </a:lnTo>
                <a:lnTo>
                  <a:pt x="28918" y="2435"/>
                </a:lnTo>
                <a:lnTo>
                  <a:pt x="28933" y="2510"/>
                </a:lnTo>
                <a:lnTo>
                  <a:pt x="28945" y="2585"/>
                </a:lnTo>
                <a:lnTo>
                  <a:pt x="28955" y="2661"/>
                </a:lnTo>
                <a:lnTo>
                  <a:pt x="28965" y="2738"/>
                </a:lnTo>
                <a:lnTo>
                  <a:pt x="28971" y="2815"/>
                </a:lnTo>
                <a:lnTo>
                  <a:pt x="28976" y="2893"/>
                </a:lnTo>
                <a:lnTo>
                  <a:pt x="28979" y="2971"/>
                </a:lnTo>
                <a:lnTo>
                  <a:pt x="28980" y="3050"/>
                </a:lnTo>
                <a:lnTo>
                  <a:pt x="28980" y="5222"/>
                </a:lnTo>
                <a:lnTo>
                  <a:pt x="28979" y="5273"/>
                </a:lnTo>
                <a:lnTo>
                  <a:pt x="28978" y="5323"/>
                </a:lnTo>
                <a:lnTo>
                  <a:pt x="28974" y="5373"/>
                </a:lnTo>
                <a:lnTo>
                  <a:pt x="28969" y="5422"/>
                </a:lnTo>
                <a:lnTo>
                  <a:pt x="28965" y="5447"/>
                </a:lnTo>
                <a:lnTo>
                  <a:pt x="28961" y="5471"/>
                </a:lnTo>
                <a:lnTo>
                  <a:pt x="28955" y="5495"/>
                </a:lnTo>
                <a:lnTo>
                  <a:pt x="28950" y="5518"/>
                </a:lnTo>
                <a:lnTo>
                  <a:pt x="28943" y="5542"/>
                </a:lnTo>
                <a:lnTo>
                  <a:pt x="28936" y="5565"/>
                </a:lnTo>
                <a:lnTo>
                  <a:pt x="28927" y="5588"/>
                </a:lnTo>
                <a:lnTo>
                  <a:pt x="28918" y="5610"/>
                </a:lnTo>
                <a:lnTo>
                  <a:pt x="28825" y="5605"/>
                </a:lnTo>
                <a:lnTo>
                  <a:pt x="28733" y="5603"/>
                </a:lnTo>
                <a:lnTo>
                  <a:pt x="28640" y="5603"/>
                </a:lnTo>
                <a:lnTo>
                  <a:pt x="28548" y="5605"/>
                </a:lnTo>
                <a:lnTo>
                  <a:pt x="28456" y="5610"/>
                </a:lnTo>
                <a:lnTo>
                  <a:pt x="28364" y="5617"/>
                </a:lnTo>
                <a:lnTo>
                  <a:pt x="28274" y="5625"/>
                </a:lnTo>
                <a:lnTo>
                  <a:pt x="28183" y="5637"/>
                </a:lnTo>
                <a:lnTo>
                  <a:pt x="28092" y="5649"/>
                </a:lnTo>
                <a:lnTo>
                  <a:pt x="28003" y="5665"/>
                </a:lnTo>
                <a:lnTo>
                  <a:pt x="27913" y="5682"/>
                </a:lnTo>
                <a:lnTo>
                  <a:pt x="27825" y="5702"/>
                </a:lnTo>
                <a:lnTo>
                  <a:pt x="27737" y="5725"/>
                </a:lnTo>
                <a:lnTo>
                  <a:pt x="27650" y="5749"/>
                </a:lnTo>
                <a:lnTo>
                  <a:pt x="27564" y="5776"/>
                </a:lnTo>
                <a:lnTo>
                  <a:pt x="27478" y="5805"/>
                </a:lnTo>
                <a:lnTo>
                  <a:pt x="27437" y="5821"/>
                </a:lnTo>
                <a:lnTo>
                  <a:pt x="27394" y="5836"/>
                </a:lnTo>
                <a:lnTo>
                  <a:pt x="27352" y="5853"/>
                </a:lnTo>
                <a:lnTo>
                  <a:pt x="27311" y="5870"/>
                </a:lnTo>
                <a:lnTo>
                  <a:pt x="27269" y="5887"/>
                </a:lnTo>
                <a:lnTo>
                  <a:pt x="27228" y="5906"/>
                </a:lnTo>
                <a:lnTo>
                  <a:pt x="27187" y="5925"/>
                </a:lnTo>
                <a:lnTo>
                  <a:pt x="27147" y="5945"/>
                </a:lnTo>
                <a:lnTo>
                  <a:pt x="27107" y="5964"/>
                </a:lnTo>
                <a:lnTo>
                  <a:pt x="27066" y="5985"/>
                </a:lnTo>
                <a:lnTo>
                  <a:pt x="27026" y="6007"/>
                </a:lnTo>
                <a:lnTo>
                  <a:pt x="26988" y="6029"/>
                </a:lnTo>
                <a:lnTo>
                  <a:pt x="26948" y="6051"/>
                </a:lnTo>
                <a:lnTo>
                  <a:pt x="26910" y="6075"/>
                </a:lnTo>
                <a:lnTo>
                  <a:pt x="26871" y="6098"/>
                </a:lnTo>
                <a:lnTo>
                  <a:pt x="26833" y="6123"/>
                </a:lnTo>
                <a:lnTo>
                  <a:pt x="26795" y="6148"/>
                </a:lnTo>
                <a:lnTo>
                  <a:pt x="26758" y="6173"/>
                </a:lnTo>
                <a:lnTo>
                  <a:pt x="26721" y="6199"/>
                </a:lnTo>
                <a:lnTo>
                  <a:pt x="26684" y="6226"/>
                </a:lnTo>
                <a:lnTo>
                  <a:pt x="26648" y="6253"/>
                </a:lnTo>
                <a:lnTo>
                  <a:pt x="26612" y="6281"/>
                </a:lnTo>
                <a:lnTo>
                  <a:pt x="26577" y="6309"/>
                </a:lnTo>
                <a:lnTo>
                  <a:pt x="26541" y="6338"/>
                </a:lnTo>
                <a:lnTo>
                  <a:pt x="26507" y="6368"/>
                </a:lnTo>
                <a:lnTo>
                  <a:pt x="26473" y="6398"/>
                </a:lnTo>
                <a:lnTo>
                  <a:pt x="26438" y="6430"/>
                </a:lnTo>
                <a:lnTo>
                  <a:pt x="26405" y="6462"/>
                </a:lnTo>
                <a:lnTo>
                  <a:pt x="26372" y="6494"/>
                </a:lnTo>
                <a:lnTo>
                  <a:pt x="26339" y="6526"/>
                </a:lnTo>
                <a:lnTo>
                  <a:pt x="26307" y="6560"/>
                </a:lnTo>
                <a:lnTo>
                  <a:pt x="26275" y="6594"/>
                </a:lnTo>
                <a:lnTo>
                  <a:pt x="26232" y="6643"/>
                </a:lnTo>
                <a:lnTo>
                  <a:pt x="26191" y="6694"/>
                </a:lnTo>
                <a:lnTo>
                  <a:pt x="26152" y="6744"/>
                </a:lnTo>
                <a:lnTo>
                  <a:pt x="26113" y="6796"/>
                </a:lnTo>
                <a:lnTo>
                  <a:pt x="26076" y="6848"/>
                </a:lnTo>
                <a:lnTo>
                  <a:pt x="26041" y="6901"/>
                </a:lnTo>
                <a:lnTo>
                  <a:pt x="26006" y="6954"/>
                </a:lnTo>
                <a:lnTo>
                  <a:pt x="25973" y="7008"/>
                </a:lnTo>
                <a:lnTo>
                  <a:pt x="25942" y="7063"/>
                </a:lnTo>
                <a:lnTo>
                  <a:pt x="25911" y="7119"/>
                </a:lnTo>
                <a:lnTo>
                  <a:pt x="25882" y="7174"/>
                </a:lnTo>
                <a:lnTo>
                  <a:pt x="25855" y="7231"/>
                </a:lnTo>
                <a:lnTo>
                  <a:pt x="25829" y="7287"/>
                </a:lnTo>
                <a:lnTo>
                  <a:pt x="25804" y="7344"/>
                </a:lnTo>
                <a:lnTo>
                  <a:pt x="25780" y="7403"/>
                </a:lnTo>
                <a:lnTo>
                  <a:pt x="25758" y="7461"/>
                </a:lnTo>
                <a:lnTo>
                  <a:pt x="25738" y="7519"/>
                </a:lnTo>
                <a:lnTo>
                  <a:pt x="25719" y="7578"/>
                </a:lnTo>
                <a:lnTo>
                  <a:pt x="25701" y="7637"/>
                </a:lnTo>
                <a:lnTo>
                  <a:pt x="25684" y="7697"/>
                </a:lnTo>
                <a:lnTo>
                  <a:pt x="25669" y="7757"/>
                </a:lnTo>
                <a:lnTo>
                  <a:pt x="25655" y="7817"/>
                </a:lnTo>
                <a:lnTo>
                  <a:pt x="25643" y="7877"/>
                </a:lnTo>
                <a:lnTo>
                  <a:pt x="25631" y="7938"/>
                </a:lnTo>
                <a:lnTo>
                  <a:pt x="25622" y="7998"/>
                </a:lnTo>
                <a:lnTo>
                  <a:pt x="25614" y="8058"/>
                </a:lnTo>
                <a:lnTo>
                  <a:pt x="25606" y="8120"/>
                </a:lnTo>
                <a:lnTo>
                  <a:pt x="25601" y="8180"/>
                </a:lnTo>
                <a:lnTo>
                  <a:pt x="25597" y="8242"/>
                </a:lnTo>
                <a:lnTo>
                  <a:pt x="25595" y="8303"/>
                </a:lnTo>
                <a:lnTo>
                  <a:pt x="25593" y="8363"/>
                </a:lnTo>
                <a:lnTo>
                  <a:pt x="25593" y="8425"/>
                </a:lnTo>
                <a:lnTo>
                  <a:pt x="25595" y="8486"/>
                </a:lnTo>
                <a:lnTo>
                  <a:pt x="25597" y="8547"/>
                </a:lnTo>
                <a:lnTo>
                  <a:pt x="25601" y="8608"/>
                </a:lnTo>
                <a:lnTo>
                  <a:pt x="25607" y="8668"/>
                </a:lnTo>
                <a:lnTo>
                  <a:pt x="25614" y="8729"/>
                </a:lnTo>
                <a:lnTo>
                  <a:pt x="25622" y="8789"/>
                </a:lnTo>
                <a:lnTo>
                  <a:pt x="25632" y="8849"/>
                </a:lnTo>
                <a:lnTo>
                  <a:pt x="25644" y="8910"/>
                </a:lnTo>
                <a:lnTo>
                  <a:pt x="25656" y="8969"/>
                </a:lnTo>
                <a:lnTo>
                  <a:pt x="25670" y="9028"/>
                </a:lnTo>
                <a:lnTo>
                  <a:pt x="25686" y="9088"/>
                </a:lnTo>
                <a:lnTo>
                  <a:pt x="25702" y="9146"/>
                </a:lnTo>
                <a:lnTo>
                  <a:pt x="25721" y="9204"/>
                </a:lnTo>
                <a:lnTo>
                  <a:pt x="25740" y="9263"/>
                </a:lnTo>
                <a:lnTo>
                  <a:pt x="25762" y="9320"/>
                </a:lnTo>
                <a:lnTo>
                  <a:pt x="25783" y="9377"/>
                </a:lnTo>
                <a:lnTo>
                  <a:pt x="25807" y="9434"/>
                </a:lnTo>
                <a:lnTo>
                  <a:pt x="25832" y="9490"/>
                </a:lnTo>
                <a:lnTo>
                  <a:pt x="25859" y="9546"/>
                </a:lnTo>
                <a:lnTo>
                  <a:pt x="25888" y="9601"/>
                </a:lnTo>
                <a:lnTo>
                  <a:pt x="25917" y="9655"/>
                </a:lnTo>
                <a:lnTo>
                  <a:pt x="25948" y="9709"/>
                </a:lnTo>
                <a:lnTo>
                  <a:pt x="25980" y="9762"/>
                </a:lnTo>
                <a:lnTo>
                  <a:pt x="26015" y="9815"/>
                </a:lnTo>
                <a:lnTo>
                  <a:pt x="26050" y="9867"/>
                </a:lnTo>
                <a:lnTo>
                  <a:pt x="26086" y="9918"/>
                </a:lnTo>
                <a:lnTo>
                  <a:pt x="26124" y="9969"/>
                </a:lnTo>
                <a:lnTo>
                  <a:pt x="26163" y="10018"/>
                </a:lnTo>
                <a:lnTo>
                  <a:pt x="26205" y="10067"/>
                </a:lnTo>
                <a:lnTo>
                  <a:pt x="26247" y="10116"/>
                </a:lnTo>
                <a:lnTo>
                  <a:pt x="26290" y="10163"/>
                </a:lnTo>
                <a:lnTo>
                  <a:pt x="26336" y="10210"/>
                </a:lnTo>
                <a:lnTo>
                  <a:pt x="26383" y="10254"/>
                </a:lnTo>
                <a:lnTo>
                  <a:pt x="26430" y="10298"/>
                </a:lnTo>
                <a:lnTo>
                  <a:pt x="26479" y="10340"/>
                </a:lnTo>
                <a:lnTo>
                  <a:pt x="26528" y="10380"/>
                </a:lnTo>
                <a:lnTo>
                  <a:pt x="26579" y="10419"/>
                </a:lnTo>
                <a:lnTo>
                  <a:pt x="26630" y="10456"/>
                </a:lnTo>
                <a:lnTo>
                  <a:pt x="26682" y="10492"/>
                </a:lnTo>
                <a:lnTo>
                  <a:pt x="26735" y="10525"/>
                </a:lnTo>
                <a:lnTo>
                  <a:pt x="26788" y="10557"/>
                </a:lnTo>
                <a:lnTo>
                  <a:pt x="26843" y="10588"/>
                </a:lnTo>
                <a:lnTo>
                  <a:pt x="26897" y="10618"/>
                </a:lnTo>
                <a:lnTo>
                  <a:pt x="26954" y="10645"/>
                </a:lnTo>
                <a:lnTo>
                  <a:pt x="27010" y="10671"/>
                </a:lnTo>
                <a:lnTo>
                  <a:pt x="27067" y="10695"/>
                </a:lnTo>
                <a:lnTo>
                  <a:pt x="27124" y="10718"/>
                </a:lnTo>
                <a:lnTo>
                  <a:pt x="27182" y="10738"/>
                </a:lnTo>
                <a:lnTo>
                  <a:pt x="27240" y="10758"/>
                </a:lnTo>
                <a:lnTo>
                  <a:pt x="27298" y="10776"/>
                </a:lnTo>
                <a:lnTo>
                  <a:pt x="27357" y="10792"/>
                </a:lnTo>
                <a:lnTo>
                  <a:pt x="27417" y="10807"/>
                </a:lnTo>
                <a:lnTo>
                  <a:pt x="27476" y="10821"/>
                </a:lnTo>
                <a:lnTo>
                  <a:pt x="27535" y="10832"/>
                </a:lnTo>
                <a:lnTo>
                  <a:pt x="27596" y="10841"/>
                </a:lnTo>
                <a:lnTo>
                  <a:pt x="27655" y="10850"/>
                </a:lnTo>
                <a:lnTo>
                  <a:pt x="27716" y="10857"/>
                </a:lnTo>
                <a:lnTo>
                  <a:pt x="27776" y="10862"/>
                </a:lnTo>
                <a:lnTo>
                  <a:pt x="27836" y="10865"/>
                </a:lnTo>
                <a:lnTo>
                  <a:pt x="27897" y="10867"/>
                </a:lnTo>
                <a:lnTo>
                  <a:pt x="27956" y="10868"/>
                </a:lnTo>
                <a:lnTo>
                  <a:pt x="28016" y="10867"/>
                </a:lnTo>
                <a:lnTo>
                  <a:pt x="28077" y="10864"/>
                </a:lnTo>
                <a:lnTo>
                  <a:pt x="28136" y="10860"/>
                </a:lnTo>
                <a:lnTo>
                  <a:pt x="28195" y="10854"/>
                </a:lnTo>
                <a:lnTo>
                  <a:pt x="28255" y="10847"/>
                </a:lnTo>
                <a:lnTo>
                  <a:pt x="28314" y="10838"/>
                </a:lnTo>
                <a:lnTo>
                  <a:pt x="28372" y="10828"/>
                </a:lnTo>
                <a:lnTo>
                  <a:pt x="28431" y="10815"/>
                </a:lnTo>
                <a:lnTo>
                  <a:pt x="28488" y="10802"/>
                </a:lnTo>
                <a:lnTo>
                  <a:pt x="28545" y="10786"/>
                </a:lnTo>
                <a:lnTo>
                  <a:pt x="28603" y="10770"/>
                </a:lnTo>
                <a:lnTo>
                  <a:pt x="28659" y="10752"/>
                </a:lnTo>
                <a:lnTo>
                  <a:pt x="28714" y="10732"/>
                </a:lnTo>
                <a:lnTo>
                  <a:pt x="28769" y="10710"/>
                </a:lnTo>
                <a:lnTo>
                  <a:pt x="28823" y="10687"/>
                </a:lnTo>
                <a:lnTo>
                  <a:pt x="28877" y="10662"/>
                </a:lnTo>
                <a:lnTo>
                  <a:pt x="28930" y="10636"/>
                </a:lnTo>
                <a:lnTo>
                  <a:pt x="28983" y="10609"/>
                </a:lnTo>
                <a:lnTo>
                  <a:pt x="29034" y="10580"/>
                </a:lnTo>
                <a:lnTo>
                  <a:pt x="29083" y="10549"/>
                </a:lnTo>
                <a:lnTo>
                  <a:pt x="29133" y="10517"/>
                </a:lnTo>
                <a:lnTo>
                  <a:pt x="29181" y="10482"/>
                </a:lnTo>
                <a:lnTo>
                  <a:pt x="29229" y="10447"/>
                </a:lnTo>
                <a:lnTo>
                  <a:pt x="29276" y="10411"/>
                </a:lnTo>
                <a:lnTo>
                  <a:pt x="29321" y="10372"/>
                </a:lnTo>
                <a:lnTo>
                  <a:pt x="29366" y="10332"/>
                </a:lnTo>
                <a:lnTo>
                  <a:pt x="29408" y="10291"/>
                </a:lnTo>
                <a:lnTo>
                  <a:pt x="29450" y="10247"/>
                </a:lnTo>
                <a:lnTo>
                  <a:pt x="29491" y="10202"/>
                </a:lnTo>
                <a:lnTo>
                  <a:pt x="29530" y="10157"/>
                </a:lnTo>
                <a:lnTo>
                  <a:pt x="29569" y="10109"/>
                </a:lnTo>
                <a:lnTo>
                  <a:pt x="29605" y="10060"/>
                </a:lnTo>
                <a:lnTo>
                  <a:pt x="29640" y="10009"/>
                </a:lnTo>
                <a:lnTo>
                  <a:pt x="29674" y="9957"/>
                </a:lnTo>
                <a:lnTo>
                  <a:pt x="29707" y="9903"/>
                </a:lnTo>
                <a:lnTo>
                  <a:pt x="29727" y="9868"/>
                </a:lnTo>
                <a:lnTo>
                  <a:pt x="29746" y="9833"/>
                </a:lnTo>
                <a:lnTo>
                  <a:pt x="29764" y="9798"/>
                </a:lnTo>
                <a:lnTo>
                  <a:pt x="29783" y="9761"/>
                </a:lnTo>
                <a:lnTo>
                  <a:pt x="29800" y="9726"/>
                </a:lnTo>
                <a:lnTo>
                  <a:pt x="29817" y="9688"/>
                </a:lnTo>
                <a:lnTo>
                  <a:pt x="29833" y="9652"/>
                </a:lnTo>
                <a:lnTo>
                  <a:pt x="29850" y="9614"/>
                </a:lnTo>
                <a:lnTo>
                  <a:pt x="29864" y="9577"/>
                </a:lnTo>
                <a:lnTo>
                  <a:pt x="29879" y="9538"/>
                </a:lnTo>
                <a:lnTo>
                  <a:pt x="29893" y="9501"/>
                </a:lnTo>
                <a:lnTo>
                  <a:pt x="29906" y="9462"/>
                </a:lnTo>
                <a:lnTo>
                  <a:pt x="29918" y="9424"/>
                </a:lnTo>
                <a:lnTo>
                  <a:pt x="29931" y="9384"/>
                </a:lnTo>
                <a:lnTo>
                  <a:pt x="29942" y="9346"/>
                </a:lnTo>
                <a:lnTo>
                  <a:pt x="29953" y="9306"/>
                </a:lnTo>
                <a:lnTo>
                  <a:pt x="29962" y="9267"/>
                </a:lnTo>
                <a:lnTo>
                  <a:pt x="29971" y="9227"/>
                </a:lnTo>
                <a:lnTo>
                  <a:pt x="29980" y="9188"/>
                </a:lnTo>
                <a:lnTo>
                  <a:pt x="29988" y="9147"/>
                </a:lnTo>
                <a:lnTo>
                  <a:pt x="29994" y="9108"/>
                </a:lnTo>
                <a:lnTo>
                  <a:pt x="30001" y="9068"/>
                </a:lnTo>
                <a:lnTo>
                  <a:pt x="30006" y="9027"/>
                </a:lnTo>
                <a:lnTo>
                  <a:pt x="30011" y="8988"/>
                </a:lnTo>
                <a:lnTo>
                  <a:pt x="30015" y="8947"/>
                </a:lnTo>
                <a:lnTo>
                  <a:pt x="30018" y="8908"/>
                </a:lnTo>
                <a:lnTo>
                  <a:pt x="30020" y="8867"/>
                </a:lnTo>
                <a:lnTo>
                  <a:pt x="30021" y="8827"/>
                </a:lnTo>
                <a:lnTo>
                  <a:pt x="30023" y="8787"/>
                </a:lnTo>
                <a:lnTo>
                  <a:pt x="30023" y="8747"/>
                </a:lnTo>
                <a:lnTo>
                  <a:pt x="30021" y="8707"/>
                </a:lnTo>
                <a:lnTo>
                  <a:pt x="30019" y="8667"/>
                </a:lnTo>
                <a:lnTo>
                  <a:pt x="30017" y="8628"/>
                </a:lnTo>
                <a:lnTo>
                  <a:pt x="30013" y="8588"/>
                </a:lnTo>
                <a:lnTo>
                  <a:pt x="30009" y="8549"/>
                </a:lnTo>
                <a:lnTo>
                  <a:pt x="30004" y="8509"/>
                </a:lnTo>
                <a:lnTo>
                  <a:pt x="29998" y="8471"/>
                </a:lnTo>
                <a:lnTo>
                  <a:pt x="29990" y="8432"/>
                </a:lnTo>
                <a:lnTo>
                  <a:pt x="29982" y="8394"/>
                </a:lnTo>
                <a:lnTo>
                  <a:pt x="29974" y="8355"/>
                </a:lnTo>
                <a:lnTo>
                  <a:pt x="29963" y="8317"/>
                </a:lnTo>
                <a:lnTo>
                  <a:pt x="29953" y="8279"/>
                </a:lnTo>
                <a:lnTo>
                  <a:pt x="29941" y="8242"/>
                </a:lnTo>
                <a:lnTo>
                  <a:pt x="29928" y="8204"/>
                </a:lnTo>
                <a:lnTo>
                  <a:pt x="29914" y="8168"/>
                </a:lnTo>
                <a:lnTo>
                  <a:pt x="29900" y="8130"/>
                </a:lnTo>
                <a:lnTo>
                  <a:pt x="29884" y="8095"/>
                </a:lnTo>
                <a:lnTo>
                  <a:pt x="29867" y="8058"/>
                </a:lnTo>
                <a:lnTo>
                  <a:pt x="29850" y="8023"/>
                </a:lnTo>
                <a:lnTo>
                  <a:pt x="29831" y="7989"/>
                </a:lnTo>
                <a:lnTo>
                  <a:pt x="29811" y="7954"/>
                </a:lnTo>
                <a:lnTo>
                  <a:pt x="29790" y="7920"/>
                </a:lnTo>
                <a:lnTo>
                  <a:pt x="29767" y="7887"/>
                </a:lnTo>
                <a:lnTo>
                  <a:pt x="29745" y="7853"/>
                </a:lnTo>
                <a:lnTo>
                  <a:pt x="29721" y="7821"/>
                </a:lnTo>
                <a:lnTo>
                  <a:pt x="29696" y="7789"/>
                </a:lnTo>
                <a:lnTo>
                  <a:pt x="29670" y="7758"/>
                </a:lnTo>
                <a:lnTo>
                  <a:pt x="29643" y="7726"/>
                </a:lnTo>
                <a:lnTo>
                  <a:pt x="29613" y="7696"/>
                </a:lnTo>
                <a:lnTo>
                  <a:pt x="29584" y="7666"/>
                </a:lnTo>
                <a:lnTo>
                  <a:pt x="29553" y="7637"/>
                </a:lnTo>
                <a:lnTo>
                  <a:pt x="29522" y="7609"/>
                </a:lnTo>
                <a:lnTo>
                  <a:pt x="29488" y="7581"/>
                </a:lnTo>
                <a:lnTo>
                  <a:pt x="29454" y="7554"/>
                </a:lnTo>
                <a:lnTo>
                  <a:pt x="29417" y="7517"/>
                </a:lnTo>
                <a:lnTo>
                  <a:pt x="29384" y="7487"/>
                </a:lnTo>
                <a:lnTo>
                  <a:pt x="29355" y="7461"/>
                </a:lnTo>
                <a:lnTo>
                  <a:pt x="29331" y="7439"/>
                </a:lnTo>
                <a:lnTo>
                  <a:pt x="29297" y="7412"/>
                </a:lnTo>
                <a:lnTo>
                  <a:pt x="29285" y="7403"/>
                </a:lnTo>
                <a:close/>
              </a:path>
            </a:pathLst>
          </a:custGeom>
          <a:solidFill>
            <a:srgbClr val="47BAB8"/>
          </a:solidFill>
          <a:ln w="38100">
            <a:solidFill>
              <a:schemeClr val="bg1"/>
            </a:solidFill>
          </a:ln>
          <a:effectLst>
            <a:outerShdw blurRad="57150" dist="19050" dir="5400000" algn="ctr" rotWithShape="0">
              <a:srgbClr val="000000">
                <a:alpha val="63000"/>
              </a:srgbClr>
            </a:outerShdw>
          </a:effectLst>
        </p:spPr>
        <p:txBody>
          <a:bodyPr rIns="378000" anchor="ctr">
            <a:normAutofit/>
          </a:bodyP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en-US" altLang="zh-CN" sz="3000" b="0" i="0" u="none" strike="noStrike" kern="0" cap="none" spc="0" normalizeH="0" baseline="0" noProof="0">
                <a:ln>
                  <a:noFill/>
                </a:ln>
                <a:solidFill>
                  <a:srgbClr val="FFFFFF"/>
                </a:solidFill>
                <a:effectLst/>
                <a:uLnTx/>
                <a:uFillTx/>
                <a:latin typeface="#9Slide03 AllRoundGothic" panose="020B0703020202020104" pitchFamily="34" charset="0"/>
                <a:ea typeface="微软雅黑"/>
                <a:cs typeface="+mn-ea"/>
                <a:sym typeface="+mn-lt"/>
              </a:rPr>
              <a:t>Câu 25</a:t>
            </a:r>
            <a:endParaRPr kumimoji="0" lang="zh-CN" altLang="en-US" sz="3000" b="0" i="0" u="none" strike="noStrike" kern="0" cap="none" spc="0" normalizeH="0" baseline="0" noProof="0" dirty="0">
              <a:ln>
                <a:noFill/>
              </a:ln>
              <a:solidFill>
                <a:srgbClr val="FFFFFF"/>
              </a:solidFill>
              <a:effectLst/>
              <a:uLnTx/>
              <a:uFillTx/>
              <a:latin typeface="#9Slide03 AllRoundGothic" panose="020B0703020202020104" pitchFamily="34" charset="0"/>
              <a:ea typeface="微软雅黑"/>
              <a:cs typeface="+mn-ea"/>
              <a:sym typeface="+mn-lt"/>
            </a:endParaRPr>
          </a:p>
        </p:txBody>
      </p:sp>
      <p:sp>
        <p:nvSpPr>
          <p:cNvPr id="12" name="MH_Text_1" descr="n23 Fb Tran Manh Tung">
            <a:extLst>
              <a:ext uri="{FF2B5EF4-FFF2-40B4-BE49-F238E27FC236}">
                <a16:creationId xmlns:a16="http://schemas.microsoft.com/office/drawing/2014/main" id="{CED61294-3669-2692-0492-A71E56B9084C}"/>
              </a:ext>
            </a:extLst>
          </p:cNvPr>
          <p:cNvSpPr txBox="1">
            <a:spLocks noChangeArrowheads="1"/>
          </p:cNvSpPr>
          <p:nvPr>
            <p:custDataLst>
              <p:tags r:id="rId3"/>
            </p:custDataLst>
          </p:nvPr>
        </p:nvSpPr>
        <p:spPr bwMode="auto">
          <a:xfrm>
            <a:off x="3474720" y="2247900"/>
            <a:ext cx="13975080" cy="8421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marL="0" marR="0" lvl="0" indent="0" algn="just" defTabSz="1828755"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itchFamily="34" charset="0"/>
                <a:ea typeface="宋体" pitchFamily="2" charset="-122"/>
                <a:cs typeface="+mn-cs"/>
              </a:rPr>
              <a:t>Các thiết bị điện tử có vai trò gì trong cuộc cách mạng công nghiêp 4.0? (các ứng dụng của các thiết bị điện tử trong các ngành nghề)</a:t>
            </a:r>
            <a:endParaRPr kumimoji="0" lang="zh-CN" altLang="en-US" sz="2800" b="0" i="0" u="none" strike="noStrike" kern="0" cap="none" spc="0" normalizeH="0" baseline="0" noProof="0" dirty="0">
              <a:ln>
                <a:noFill/>
              </a:ln>
              <a:solidFill>
                <a:prstClr val="black">
                  <a:lumMod val="75000"/>
                  <a:lumOff val="25000"/>
                </a:prstClr>
              </a:solidFill>
              <a:effectLst/>
              <a:uLnTx/>
              <a:uFillTx/>
              <a:latin typeface="Calibri" pitchFamily="34" charset="0"/>
              <a:ea typeface="微软雅黑"/>
              <a:cs typeface="Calibri" panose="020F0502020204030204" pitchFamily="34" charset="0"/>
              <a:sym typeface="+mn-lt"/>
            </a:endParaRPr>
          </a:p>
        </p:txBody>
      </p:sp>
      <p:sp>
        <p:nvSpPr>
          <p:cNvPr id="2" name="MH_Other_3" descr="n23 Fb Tran Manh Tung">
            <a:extLst>
              <a:ext uri="{FF2B5EF4-FFF2-40B4-BE49-F238E27FC236}">
                <a16:creationId xmlns:a16="http://schemas.microsoft.com/office/drawing/2014/main" id="{0115ED11-7819-2823-6D9B-D545440F49A3}"/>
              </a:ext>
            </a:extLst>
          </p:cNvPr>
          <p:cNvSpPr>
            <a:spLocks noChangeArrowheads="1"/>
          </p:cNvSpPr>
          <p:nvPr>
            <p:custDataLst>
              <p:tags r:id="rId4"/>
            </p:custDataLst>
          </p:nvPr>
        </p:nvSpPr>
        <p:spPr bwMode="auto">
          <a:xfrm rot="1805303" flipH="1">
            <a:off x="1419035" y="687824"/>
            <a:ext cx="1172424" cy="1010529"/>
          </a:xfrm>
          <a:prstGeom prst="triangle">
            <a:avLst>
              <a:gd name="adj" fmla="val 50000"/>
            </a:avLst>
          </a:prstGeom>
          <a:solidFill>
            <a:srgbClr val="EC7070">
              <a:lumMod val="40000"/>
              <a:lumOff val="60000"/>
            </a:srgbClr>
          </a:solidFill>
          <a:ln>
            <a:noFill/>
          </a:ln>
        </p:spPr>
        <p:txBody>
          <a:bodyPr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marL="0" marR="0" lvl="0" indent="0" algn="just" defTabSz="1371600" rtl="0" eaLnBrk="1" fontAlgn="auto" latinLnBrk="0" hangingPunct="1">
              <a:lnSpc>
                <a:spcPct val="130000"/>
              </a:lnSpc>
              <a:spcBef>
                <a:spcPts val="0"/>
              </a:spcBef>
              <a:spcAft>
                <a:spcPts val="0"/>
              </a:spcAft>
              <a:buClrTx/>
              <a:buSzTx/>
              <a:buFontTx/>
              <a:buNone/>
              <a:tabLst/>
              <a:defRPr/>
            </a:pPr>
            <a:endParaRPr kumimoji="0" lang="zh-CN" altLang="en-US" sz="2700" b="0" i="0" u="none" strike="noStrike" kern="0" cap="none" spc="0" normalizeH="0" baseline="0" noProof="0">
              <a:ln>
                <a:noFill/>
              </a:ln>
              <a:solidFill>
                <a:srgbClr val="FFFFFF"/>
              </a:solidFill>
              <a:effectLst/>
              <a:uLnTx/>
              <a:uFillTx/>
              <a:latin typeface="微软雅黑"/>
              <a:ea typeface="微软雅黑"/>
              <a:cs typeface="+mn-ea"/>
              <a:sym typeface="+mn-lt"/>
            </a:endParaRPr>
          </a:p>
        </p:txBody>
      </p:sp>
      <p:sp>
        <p:nvSpPr>
          <p:cNvPr id="18" name="MH_Other_4" descr="n23 Fb Tran Manh Tung">
            <a:extLst>
              <a:ext uri="{FF2B5EF4-FFF2-40B4-BE49-F238E27FC236}">
                <a16:creationId xmlns:a16="http://schemas.microsoft.com/office/drawing/2014/main" id="{3ACF9FC2-E44A-8C7B-293D-3EFA9073F4DD}"/>
              </a:ext>
            </a:extLst>
          </p:cNvPr>
          <p:cNvSpPr>
            <a:spLocks/>
          </p:cNvSpPr>
          <p:nvPr>
            <p:custDataLst>
              <p:tags r:id="rId5"/>
            </p:custDataLst>
          </p:nvPr>
        </p:nvSpPr>
        <p:spPr bwMode="auto">
          <a:xfrm>
            <a:off x="494675" y="168198"/>
            <a:ext cx="1558880" cy="1793886"/>
          </a:xfrm>
          <a:custGeom>
            <a:avLst/>
            <a:gdLst>
              <a:gd name="T0" fmla="*/ 666 w 1030516"/>
              <a:gd name="T1" fmla="*/ 0 h 1186577"/>
              <a:gd name="T2" fmla="*/ 947884 w 1030516"/>
              <a:gd name="T3" fmla="*/ 542219 h 1186577"/>
              <a:gd name="T4" fmla="*/ 0 w 1030516"/>
              <a:gd name="T5" fmla="*/ 1091432 h 1186577"/>
              <a:gd name="T6" fmla="*/ 0 60000 65536"/>
              <a:gd name="T7" fmla="*/ 0 60000 65536"/>
              <a:gd name="T8" fmla="*/ 0 60000 65536"/>
              <a:gd name="T9" fmla="*/ 0 w 1030516"/>
              <a:gd name="T10" fmla="*/ 0 h 1186577"/>
              <a:gd name="T11" fmla="*/ 1030516 w 1030516"/>
              <a:gd name="T12" fmla="*/ 1186577 h 1186577"/>
            </a:gdLst>
            <a:ahLst/>
            <a:cxnLst>
              <a:cxn ang="T6">
                <a:pos x="T0" y="T1"/>
              </a:cxn>
              <a:cxn ang="T7">
                <a:pos x="T2" y="T3"/>
              </a:cxn>
              <a:cxn ang="T8">
                <a:pos x="T4" y="T5"/>
              </a:cxn>
            </a:cxnLst>
            <a:rect l="T9" t="T10" r="T11" b="T12"/>
            <a:pathLst>
              <a:path w="1030516" h="1186577">
                <a:moveTo>
                  <a:pt x="724" y="0"/>
                </a:moveTo>
                <a:lnTo>
                  <a:pt x="1030516" y="589487"/>
                </a:lnTo>
                <a:lnTo>
                  <a:pt x="0" y="1186577"/>
                </a:lnTo>
                <a:lnTo>
                  <a:pt x="724" y="0"/>
                </a:lnTo>
                <a:close/>
              </a:path>
            </a:pathLst>
          </a:custGeom>
          <a:solidFill>
            <a:srgbClr val="C1272D"/>
          </a:solidFill>
          <a:ln w="19050">
            <a:noFill/>
            <a:miter lim="800000"/>
            <a:headEnd/>
            <a:tailEnd/>
          </a:ln>
        </p:spPr>
        <p:txBody>
          <a:bodyPr rIns="648000"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en-US" altLang="zh-CN" sz="4200" b="0" i="0" u="none" strike="noStrike" kern="0" cap="none" spc="0" normalizeH="0" baseline="0" noProof="0">
                <a:ln>
                  <a:noFill/>
                </a:ln>
                <a:solidFill>
                  <a:srgbClr val="FFFFFF"/>
                </a:solidFill>
                <a:effectLst/>
                <a:uLnTx/>
                <a:uFillTx/>
                <a:latin typeface="微软雅黑"/>
                <a:ea typeface="微软雅黑"/>
                <a:cs typeface="+mn-ea"/>
                <a:sym typeface="+mn-lt"/>
              </a:rPr>
              <a:t>III</a:t>
            </a:r>
            <a:endParaRPr kumimoji="0" lang="zh-CN" altLang="en-US" sz="4200" b="0" i="0" u="none" strike="noStrike" kern="0" cap="none" spc="0" normalizeH="0" baseline="0" noProof="0" dirty="0">
              <a:ln>
                <a:noFill/>
              </a:ln>
              <a:solidFill>
                <a:srgbClr val="FFFFFF"/>
              </a:solidFill>
              <a:effectLst/>
              <a:uLnTx/>
              <a:uFillTx/>
              <a:latin typeface="微软雅黑"/>
              <a:ea typeface="微软雅黑"/>
              <a:cs typeface="+mn-ea"/>
              <a:sym typeface="+mn-lt"/>
            </a:endParaRPr>
          </a:p>
        </p:txBody>
      </p:sp>
      <p:pic>
        <p:nvPicPr>
          <p:cNvPr id="15" name="图片 5" descr="n23 Fb Tran Manh Tung">
            <a:extLst>
              <a:ext uri="{FF2B5EF4-FFF2-40B4-BE49-F238E27FC236}">
                <a16:creationId xmlns:a16="http://schemas.microsoft.com/office/drawing/2014/main" id="{D9174E58-3416-D98D-43AE-82CAEFECD88F}"/>
              </a:ext>
            </a:extLst>
          </p:cNvPr>
          <p:cNvPicPr>
            <a:picLocks noChangeAspect="1"/>
          </p:cNvPicPr>
          <p:nvPr/>
        </p:nvPicPr>
        <p:blipFill>
          <a:blip r:embed="rId9"/>
          <a:stretch>
            <a:fillRect/>
          </a:stretch>
        </p:blipFill>
        <p:spPr>
          <a:xfrm>
            <a:off x="533448" y="3032718"/>
            <a:ext cx="1482630" cy="2491656"/>
          </a:xfrm>
          <a:prstGeom prst="rect">
            <a:avLst/>
          </a:prstGeom>
        </p:spPr>
      </p:pic>
      <p:sp>
        <p:nvSpPr>
          <p:cNvPr id="3" name="Rectangle 2" descr="n23 Fb Tran Manh Tung">
            <a:extLst>
              <a:ext uri="{FF2B5EF4-FFF2-40B4-BE49-F238E27FC236}">
                <a16:creationId xmlns:a16="http://schemas.microsoft.com/office/drawing/2014/main" id="{19448514-209B-DAF0-A33E-9A7EA4DBBCEB}"/>
              </a:ext>
            </a:extLst>
          </p:cNvPr>
          <p:cNvSpPr/>
          <p:nvPr/>
        </p:nvSpPr>
        <p:spPr>
          <a:xfrm>
            <a:off x="5905700" y="3695700"/>
            <a:ext cx="7543399" cy="523220"/>
          </a:xfrm>
          <a:prstGeom prst="rect">
            <a:avLst/>
          </a:prstGeom>
          <a:solidFill>
            <a:schemeClr val="accent2">
              <a:lumMod val="60000"/>
              <a:lumOff val="40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Pts val="1000"/>
              <a:buFontTx/>
              <a:buNone/>
              <a:tabLst>
                <a:tab pos="457200" algn="l"/>
              </a:tabLst>
              <a:defRPr/>
            </a:pPr>
            <a:r>
              <a:rPr kumimoji="0" lang="en-US" sz="2800" b="1" i="0" u="none" strike="noStrike" kern="1200" cap="none" spc="0" normalizeH="0" baseline="0" noProof="0">
                <a:ln>
                  <a:noFill/>
                </a:ln>
                <a:solidFill>
                  <a:prstClr val="white"/>
                </a:solidFill>
                <a:effectLst/>
                <a:uLnTx/>
                <a:uFillTx/>
                <a:latin typeface="#9Slide03 AllRoundGothic" panose="020B0703020202020104" pitchFamily="34" charset="0"/>
                <a:ea typeface="Times New Roman"/>
                <a:cs typeface="+mn-cs"/>
              </a:rPr>
              <a:t>Các thiết bị điện tử dùng trong văn phòng</a:t>
            </a:r>
            <a:r>
              <a:rPr kumimoji="0" lang="en-US" sz="2800" b="0" i="0" u="none" strike="noStrike" kern="1200" cap="none" spc="0" normalizeH="0" baseline="0" noProof="0">
                <a:ln>
                  <a:noFill/>
                </a:ln>
                <a:solidFill>
                  <a:prstClr val="white"/>
                </a:solidFill>
                <a:effectLst/>
                <a:uLnTx/>
                <a:uFillTx/>
                <a:latin typeface="#9Slide03 AllRoundGothic" panose="020B0703020202020104" pitchFamily="34" charset="0"/>
                <a:ea typeface="Times New Roman"/>
                <a:cs typeface="+mn-cs"/>
              </a:rPr>
              <a:t>:</a:t>
            </a:r>
            <a:endParaRPr kumimoji="0" lang="en-US" sz="3600" b="0" i="0" u="none" strike="noStrike" kern="1200" cap="none" spc="0" normalizeH="0" baseline="0" noProof="0" dirty="0">
              <a:ln>
                <a:noFill/>
              </a:ln>
              <a:solidFill>
                <a:prstClr val="white"/>
              </a:solidFill>
              <a:effectLst/>
              <a:uLnTx/>
              <a:uFillTx/>
              <a:latin typeface="#9Slide03 AllRoundGothic" panose="020B0703020202020104" pitchFamily="34" charset="0"/>
              <a:ea typeface="Times New Roman"/>
              <a:cs typeface="+mn-cs"/>
            </a:endParaRPr>
          </a:p>
        </p:txBody>
      </p:sp>
      <p:pic>
        <p:nvPicPr>
          <p:cNvPr id="4" name="Picture 2" descr="n23 Fb Tran Manh Tung">
            <a:extLst>
              <a:ext uri="{FF2B5EF4-FFF2-40B4-BE49-F238E27FC236}">
                <a16:creationId xmlns:a16="http://schemas.microsoft.com/office/drawing/2014/main" id="{B40155C4-8EE5-3658-CDAC-0DAD70CB9293}"/>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2053881" y="4532432"/>
            <a:ext cx="4499319" cy="338480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n23 Fb Tran Manh Tung">
            <a:extLst>
              <a:ext uri="{FF2B5EF4-FFF2-40B4-BE49-F238E27FC236}">
                <a16:creationId xmlns:a16="http://schemas.microsoft.com/office/drawing/2014/main" id="{6050020A-7972-649C-2932-F40D0FB5A025}"/>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787680" y="6982636"/>
            <a:ext cx="4499320" cy="311371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n23 Fb Tran Manh Tung">
            <a:extLst>
              <a:ext uri="{FF2B5EF4-FFF2-40B4-BE49-F238E27FC236}">
                <a16:creationId xmlns:a16="http://schemas.microsoft.com/office/drawing/2014/main" id="{32511216-84EF-B5CC-3819-E4E11864814B}"/>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9673881" y="4532432"/>
            <a:ext cx="4499319" cy="338480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8" descr="n23 Fb Tran Manh Tung">
            <a:extLst>
              <a:ext uri="{FF2B5EF4-FFF2-40B4-BE49-F238E27FC236}">
                <a16:creationId xmlns:a16="http://schemas.microsoft.com/office/drawing/2014/main" id="{3EFC9D89-EC3B-8D7A-B832-14304D194DD7}"/>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3407680" y="7016103"/>
            <a:ext cx="4499320" cy="31137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7674332"/>
      </p:ext>
    </p:ext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1000"/>
                                        <p:tgtEl>
                                          <p:spTgt spid="8"/>
                                        </p:tgtEl>
                                      </p:cBhvr>
                                    </p:animEffect>
                                    <p:anim calcmode="lin" valueType="num">
                                      <p:cBhvr>
                                        <p:cTn id="29" dur="1000" fill="hold"/>
                                        <p:tgtEl>
                                          <p:spTgt spid="8"/>
                                        </p:tgtEl>
                                        <p:attrNameLst>
                                          <p:attrName>ppt_x</p:attrName>
                                        </p:attrNameLst>
                                      </p:cBhvr>
                                      <p:tavLst>
                                        <p:tav tm="0">
                                          <p:val>
                                            <p:strVal val="#ppt_x"/>
                                          </p:val>
                                        </p:tav>
                                        <p:tav tm="100000">
                                          <p:val>
                                            <p:strVal val="#ppt_x"/>
                                          </p:val>
                                        </p:tav>
                                      </p:tavLst>
                                    </p:anim>
                                    <p:anim calcmode="lin" valueType="num">
                                      <p:cBhvr>
                                        <p:cTn id="3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图片 34" descr="n23 Fb Tran Manh Tung"/>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3715999" y="-2931"/>
            <a:ext cx="4560277" cy="2378193"/>
          </a:xfrm>
          <a:prstGeom prst="rect">
            <a:avLst/>
          </a:prstGeom>
        </p:spPr>
      </p:pic>
      <p:sp>
        <p:nvSpPr>
          <p:cNvPr id="5" name="MH_SubTitle_1" descr="n23 Fb Tran Manh Tung">
            <a:extLst>
              <a:ext uri="{FF2B5EF4-FFF2-40B4-BE49-F238E27FC236}">
                <a16:creationId xmlns:a16="http://schemas.microsoft.com/office/drawing/2014/main" id="{9D28E713-95EC-66F4-239B-A093E3023D9A}"/>
              </a:ext>
            </a:extLst>
          </p:cNvPr>
          <p:cNvSpPr/>
          <p:nvPr>
            <p:custDataLst>
              <p:tags r:id="rId1"/>
            </p:custDataLst>
          </p:nvPr>
        </p:nvSpPr>
        <p:spPr>
          <a:xfrm>
            <a:off x="2214176" y="764607"/>
            <a:ext cx="8503920" cy="1206253"/>
          </a:xfrm>
          <a:prstGeom prst="rect">
            <a:avLst/>
          </a:prstGeom>
          <a:solidFill>
            <a:srgbClr val="FFFFFF"/>
          </a:solidFill>
          <a:effectLst/>
        </p:spPr>
        <p:txBody>
          <a:bodyPr anchor="ctr"/>
          <a:lstStyle/>
          <a:p>
            <a:pPr algn="ctr" defTabSz="1828755">
              <a:lnSpc>
                <a:spcPct val="150000"/>
              </a:lnSpc>
              <a:defRPr/>
            </a:pPr>
            <a:r>
              <a:rPr lang="en-US" altLang="zh-CN" sz="2800" kern="0">
                <a:latin typeface="#9Slide03 AllRoundGothic" panose="020B0703020202020104" pitchFamily="34" charset="0"/>
                <a:ea typeface="微软雅黑"/>
                <a:cs typeface="+mn-ea"/>
                <a:sym typeface="+mn-lt"/>
              </a:rPr>
              <a:t>ỨNG DỤNG CỦA VẬT LÍ TRONG KĨ THUẬT ĐIỆN TỬ</a:t>
            </a:r>
            <a:endParaRPr lang="zh-CN" altLang="en-US" sz="2800" kern="0" dirty="0">
              <a:latin typeface="#9Slide03 AllRoundGothic" panose="020B0703020202020104" pitchFamily="34" charset="0"/>
              <a:ea typeface="微软雅黑"/>
              <a:cs typeface="+mn-ea"/>
              <a:sym typeface="+mn-lt"/>
            </a:endParaRPr>
          </a:p>
        </p:txBody>
      </p:sp>
      <p:sp>
        <p:nvSpPr>
          <p:cNvPr id="13" name="MH_SubTitle_1" descr="n23 Fb Tran Manh Tung">
            <a:extLst>
              <a:ext uri="{FF2B5EF4-FFF2-40B4-BE49-F238E27FC236}">
                <a16:creationId xmlns:a16="http://schemas.microsoft.com/office/drawing/2014/main" id="{483DBBED-2FA8-0D6A-4809-6A8CF4B4C90F}"/>
              </a:ext>
            </a:extLst>
          </p:cNvPr>
          <p:cNvSpPr>
            <a:spLocks/>
          </p:cNvSpPr>
          <p:nvPr>
            <p:custDataLst>
              <p:tags r:id="rId2"/>
            </p:custDataLst>
          </p:nvPr>
        </p:nvSpPr>
        <p:spPr bwMode="auto">
          <a:xfrm>
            <a:off x="1554480" y="2358132"/>
            <a:ext cx="1920240" cy="640080"/>
          </a:xfrm>
          <a:custGeom>
            <a:avLst/>
            <a:gdLst>
              <a:gd name="T0" fmla="*/ 2147483646 w 30720"/>
              <a:gd name="T1" fmla="*/ 2147483646 h 11496"/>
              <a:gd name="T2" fmla="*/ 2147483646 w 30720"/>
              <a:gd name="T3" fmla="*/ 2147483646 h 11496"/>
              <a:gd name="T4" fmla="*/ 2147483646 w 30720"/>
              <a:gd name="T5" fmla="*/ 2147483646 h 11496"/>
              <a:gd name="T6" fmla="*/ 2147483646 w 30720"/>
              <a:gd name="T7" fmla="*/ 2147483646 h 11496"/>
              <a:gd name="T8" fmla="*/ 2147483646 w 30720"/>
              <a:gd name="T9" fmla="*/ 2147483646 h 11496"/>
              <a:gd name="T10" fmla="*/ 2147483646 w 30720"/>
              <a:gd name="T11" fmla="*/ 2147483646 h 11496"/>
              <a:gd name="T12" fmla="*/ 2147483646 w 30720"/>
              <a:gd name="T13" fmla="*/ 2147483646 h 11496"/>
              <a:gd name="T14" fmla="*/ 2147483646 w 30720"/>
              <a:gd name="T15" fmla="*/ 2147483646 h 11496"/>
              <a:gd name="T16" fmla="*/ 2147483646 w 30720"/>
              <a:gd name="T17" fmla="*/ 2147483646 h 11496"/>
              <a:gd name="T18" fmla="*/ 2147483646 w 30720"/>
              <a:gd name="T19" fmla="*/ 2147483646 h 11496"/>
              <a:gd name="T20" fmla="*/ 2147483646 w 30720"/>
              <a:gd name="T21" fmla="*/ 2147483646 h 11496"/>
              <a:gd name="T22" fmla="*/ 2147483646 w 30720"/>
              <a:gd name="T23" fmla="*/ 2147483646 h 11496"/>
              <a:gd name="T24" fmla="*/ 2147483646 w 30720"/>
              <a:gd name="T25" fmla="*/ 2147483646 h 11496"/>
              <a:gd name="T26" fmla="*/ 2147483646 w 30720"/>
              <a:gd name="T27" fmla="*/ 2147483646 h 11496"/>
              <a:gd name="T28" fmla="*/ 2147483646 w 30720"/>
              <a:gd name="T29" fmla="*/ 2147483646 h 11496"/>
              <a:gd name="T30" fmla="*/ 2147483646 w 30720"/>
              <a:gd name="T31" fmla="*/ 2147483646 h 11496"/>
              <a:gd name="T32" fmla="*/ 2147483646 w 30720"/>
              <a:gd name="T33" fmla="*/ 2147483646 h 11496"/>
              <a:gd name="T34" fmla="*/ 2147483646 w 30720"/>
              <a:gd name="T35" fmla="*/ 2147483646 h 11496"/>
              <a:gd name="T36" fmla="*/ 2147483646 w 30720"/>
              <a:gd name="T37" fmla="*/ 2147483646 h 11496"/>
              <a:gd name="T38" fmla="*/ 2147483646 w 30720"/>
              <a:gd name="T39" fmla="*/ 2147483646 h 11496"/>
              <a:gd name="T40" fmla="*/ 2147483646 w 30720"/>
              <a:gd name="T41" fmla="*/ 2147483646 h 11496"/>
              <a:gd name="T42" fmla="*/ 2147483646 w 30720"/>
              <a:gd name="T43" fmla="*/ 2147483646 h 11496"/>
              <a:gd name="T44" fmla="*/ 2147483646 w 30720"/>
              <a:gd name="T45" fmla="*/ 2147483646 h 11496"/>
              <a:gd name="T46" fmla="*/ 2147483646 w 30720"/>
              <a:gd name="T47" fmla="*/ 2147483646 h 11496"/>
              <a:gd name="T48" fmla="*/ 2147483646 w 30720"/>
              <a:gd name="T49" fmla="*/ 2147483646 h 11496"/>
              <a:gd name="T50" fmla="*/ 2147483646 w 30720"/>
              <a:gd name="T51" fmla="*/ 2147483646 h 11496"/>
              <a:gd name="T52" fmla="*/ 2147483646 w 30720"/>
              <a:gd name="T53" fmla="*/ 2147483646 h 11496"/>
              <a:gd name="T54" fmla="*/ 2147483646 w 30720"/>
              <a:gd name="T55" fmla="*/ 2147483646 h 11496"/>
              <a:gd name="T56" fmla="*/ 2147483646 w 30720"/>
              <a:gd name="T57" fmla="*/ 2147483646 h 11496"/>
              <a:gd name="T58" fmla="*/ 2147483646 w 30720"/>
              <a:gd name="T59" fmla="*/ 2147483646 h 11496"/>
              <a:gd name="T60" fmla="*/ 2147483646 w 30720"/>
              <a:gd name="T61" fmla="*/ 2147483646 h 11496"/>
              <a:gd name="T62" fmla="*/ 2147483646 w 30720"/>
              <a:gd name="T63" fmla="*/ 2147483646 h 11496"/>
              <a:gd name="T64" fmla="*/ 2147483646 w 30720"/>
              <a:gd name="T65" fmla="*/ 2147483646 h 11496"/>
              <a:gd name="T66" fmla="*/ 2147483646 w 30720"/>
              <a:gd name="T67" fmla="*/ 2147483646 h 11496"/>
              <a:gd name="T68" fmla="*/ 2147483646 w 30720"/>
              <a:gd name="T69" fmla="*/ 2147483646 h 11496"/>
              <a:gd name="T70" fmla="*/ 2147483646 w 30720"/>
              <a:gd name="T71" fmla="*/ 2147483646 h 11496"/>
              <a:gd name="T72" fmla="*/ 2147483646 w 30720"/>
              <a:gd name="T73" fmla="*/ 2147483646 h 11496"/>
              <a:gd name="T74" fmla="*/ 2147483646 w 30720"/>
              <a:gd name="T75" fmla="*/ 2147483646 h 11496"/>
              <a:gd name="T76" fmla="*/ 2147483646 w 30720"/>
              <a:gd name="T77" fmla="*/ 2147483646 h 11496"/>
              <a:gd name="T78" fmla="*/ 2147483646 w 30720"/>
              <a:gd name="T79" fmla="*/ 2147483646 h 11496"/>
              <a:gd name="T80" fmla="*/ 2147483646 w 30720"/>
              <a:gd name="T81" fmla="*/ 2147483646 h 11496"/>
              <a:gd name="T82" fmla="*/ 2147483646 w 30720"/>
              <a:gd name="T83" fmla="*/ 2147483646 h 11496"/>
              <a:gd name="T84" fmla="*/ 2147483646 w 30720"/>
              <a:gd name="T85" fmla="*/ 2147483646 h 11496"/>
              <a:gd name="T86" fmla="*/ 2147483646 w 30720"/>
              <a:gd name="T87" fmla="*/ 2147483646 h 11496"/>
              <a:gd name="T88" fmla="*/ 2147483646 w 30720"/>
              <a:gd name="T89" fmla="*/ 2147483646 h 11496"/>
              <a:gd name="T90" fmla="*/ 2147483646 w 30720"/>
              <a:gd name="T91" fmla="*/ 2147483646 h 11496"/>
              <a:gd name="T92" fmla="*/ 2147483646 w 30720"/>
              <a:gd name="T93" fmla="*/ 2147483646 h 11496"/>
              <a:gd name="T94" fmla="*/ 2147483646 w 30720"/>
              <a:gd name="T95" fmla="*/ 2147483646 h 11496"/>
              <a:gd name="T96" fmla="*/ 2147483646 w 30720"/>
              <a:gd name="T97" fmla="*/ 2147483646 h 11496"/>
              <a:gd name="T98" fmla="*/ 2147483646 w 30720"/>
              <a:gd name="T99" fmla="*/ 2147483646 h 11496"/>
              <a:gd name="T100" fmla="*/ 2147483646 w 30720"/>
              <a:gd name="T101" fmla="*/ 2147483646 h 11496"/>
              <a:gd name="T102" fmla="*/ 2147483646 w 30720"/>
              <a:gd name="T103" fmla="*/ 2147483646 h 11496"/>
              <a:gd name="T104" fmla="*/ 2147483646 w 30720"/>
              <a:gd name="T105" fmla="*/ 2147483646 h 11496"/>
              <a:gd name="T106" fmla="*/ 2147483646 w 30720"/>
              <a:gd name="T107" fmla="*/ 2147483646 h 11496"/>
              <a:gd name="T108" fmla="*/ 2147483646 w 30720"/>
              <a:gd name="T109" fmla="*/ 2147483646 h 11496"/>
              <a:gd name="T110" fmla="*/ 2147483646 w 30720"/>
              <a:gd name="T111" fmla="*/ 2147483646 h 11496"/>
              <a:gd name="T112" fmla="*/ 2147483646 w 30720"/>
              <a:gd name="T113" fmla="*/ 2147483646 h 11496"/>
              <a:gd name="T114" fmla="*/ 2147483646 w 30720"/>
              <a:gd name="T115" fmla="*/ 2147483646 h 11496"/>
              <a:gd name="T116" fmla="*/ 2147483646 w 30720"/>
              <a:gd name="T117" fmla="*/ 2147483646 h 11496"/>
              <a:gd name="T118" fmla="*/ 2147483646 w 30720"/>
              <a:gd name="T119" fmla="*/ 2147483646 h 11496"/>
              <a:gd name="T120" fmla="*/ 2147483646 w 30720"/>
              <a:gd name="T121" fmla="*/ 2147483646 h 11496"/>
              <a:gd name="T122" fmla="*/ 2147483646 w 30720"/>
              <a:gd name="T123" fmla="*/ 2147483646 h 11496"/>
              <a:gd name="T124" fmla="*/ 2147483646 w 30720"/>
              <a:gd name="T125" fmla="*/ 2147483646 h 1149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720" h="11496">
                <a:moveTo>
                  <a:pt x="29285" y="7403"/>
                </a:moveTo>
                <a:lnTo>
                  <a:pt x="29285" y="7403"/>
                </a:lnTo>
                <a:lnTo>
                  <a:pt x="29232" y="7379"/>
                </a:lnTo>
                <a:lnTo>
                  <a:pt x="29180" y="7357"/>
                </a:lnTo>
                <a:lnTo>
                  <a:pt x="29127" y="7336"/>
                </a:lnTo>
                <a:lnTo>
                  <a:pt x="29073" y="7316"/>
                </a:lnTo>
                <a:lnTo>
                  <a:pt x="29020" y="7298"/>
                </a:lnTo>
                <a:lnTo>
                  <a:pt x="28966" y="7280"/>
                </a:lnTo>
                <a:lnTo>
                  <a:pt x="28913" y="7264"/>
                </a:lnTo>
                <a:lnTo>
                  <a:pt x="28859" y="7251"/>
                </a:lnTo>
                <a:lnTo>
                  <a:pt x="28804" y="7237"/>
                </a:lnTo>
                <a:lnTo>
                  <a:pt x="28750" y="7226"/>
                </a:lnTo>
                <a:lnTo>
                  <a:pt x="28697" y="7216"/>
                </a:lnTo>
                <a:lnTo>
                  <a:pt x="28643" y="7208"/>
                </a:lnTo>
                <a:lnTo>
                  <a:pt x="28589" y="7202"/>
                </a:lnTo>
                <a:lnTo>
                  <a:pt x="28535" y="7198"/>
                </a:lnTo>
                <a:lnTo>
                  <a:pt x="28482" y="7195"/>
                </a:lnTo>
                <a:lnTo>
                  <a:pt x="28429" y="7194"/>
                </a:lnTo>
                <a:lnTo>
                  <a:pt x="28376" y="7194"/>
                </a:lnTo>
                <a:lnTo>
                  <a:pt x="28322" y="7197"/>
                </a:lnTo>
                <a:lnTo>
                  <a:pt x="28269" y="7201"/>
                </a:lnTo>
                <a:lnTo>
                  <a:pt x="28217" y="7207"/>
                </a:lnTo>
                <a:lnTo>
                  <a:pt x="28165" y="7215"/>
                </a:lnTo>
                <a:lnTo>
                  <a:pt x="28113" y="7226"/>
                </a:lnTo>
                <a:lnTo>
                  <a:pt x="28062" y="7238"/>
                </a:lnTo>
                <a:lnTo>
                  <a:pt x="28011" y="7253"/>
                </a:lnTo>
                <a:lnTo>
                  <a:pt x="27960" y="7270"/>
                </a:lnTo>
                <a:lnTo>
                  <a:pt x="27910" y="7289"/>
                </a:lnTo>
                <a:lnTo>
                  <a:pt x="27861" y="7310"/>
                </a:lnTo>
                <a:lnTo>
                  <a:pt x="27812" y="7334"/>
                </a:lnTo>
                <a:lnTo>
                  <a:pt x="27763" y="7360"/>
                </a:lnTo>
                <a:lnTo>
                  <a:pt x="27717" y="7388"/>
                </a:lnTo>
                <a:lnTo>
                  <a:pt x="27670" y="7418"/>
                </a:lnTo>
                <a:lnTo>
                  <a:pt x="27623" y="7452"/>
                </a:lnTo>
                <a:lnTo>
                  <a:pt x="27600" y="7473"/>
                </a:lnTo>
                <a:lnTo>
                  <a:pt x="27578" y="7494"/>
                </a:lnTo>
                <a:lnTo>
                  <a:pt x="27556" y="7516"/>
                </a:lnTo>
                <a:lnTo>
                  <a:pt x="27535" y="7539"/>
                </a:lnTo>
                <a:lnTo>
                  <a:pt x="27515" y="7562"/>
                </a:lnTo>
                <a:lnTo>
                  <a:pt x="27495" y="7586"/>
                </a:lnTo>
                <a:lnTo>
                  <a:pt x="27476" y="7611"/>
                </a:lnTo>
                <a:lnTo>
                  <a:pt x="27457" y="7636"/>
                </a:lnTo>
                <a:lnTo>
                  <a:pt x="27440" y="7662"/>
                </a:lnTo>
                <a:lnTo>
                  <a:pt x="27422" y="7689"/>
                </a:lnTo>
                <a:lnTo>
                  <a:pt x="27405" y="7716"/>
                </a:lnTo>
                <a:lnTo>
                  <a:pt x="27390" y="7743"/>
                </a:lnTo>
                <a:lnTo>
                  <a:pt x="27374" y="7771"/>
                </a:lnTo>
                <a:lnTo>
                  <a:pt x="27360" y="7799"/>
                </a:lnTo>
                <a:lnTo>
                  <a:pt x="27345" y="7827"/>
                </a:lnTo>
                <a:lnTo>
                  <a:pt x="27332" y="7857"/>
                </a:lnTo>
                <a:lnTo>
                  <a:pt x="27319" y="7887"/>
                </a:lnTo>
                <a:lnTo>
                  <a:pt x="27307" y="7916"/>
                </a:lnTo>
                <a:lnTo>
                  <a:pt x="27296" y="7946"/>
                </a:lnTo>
                <a:lnTo>
                  <a:pt x="27286" y="7976"/>
                </a:lnTo>
                <a:lnTo>
                  <a:pt x="27276" y="8006"/>
                </a:lnTo>
                <a:lnTo>
                  <a:pt x="27268" y="8038"/>
                </a:lnTo>
                <a:lnTo>
                  <a:pt x="27260" y="8069"/>
                </a:lnTo>
                <a:lnTo>
                  <a:pt x="27252" y="8099"/>
                </a:lnTo>
                <a:lnTo>
                  <a:pt x="27246" y="8130"/>
                </a:lnTo>
                <a:lnTo>
                  <a:pt x="27241" y="8161"/>
                </a:lnTo>
                <a:lnTo>
                  <a:pt x="27236" y="8193"/>
                </a:lnTo>
                <a:lnTo>
                  <a:pt x="27231" y="8224"/>
                </a:lnTo>
                <a:lnTo>
                  <a:pt x="27228" y="8255"/>
                </a:lnTo>
                <a:lnTo>
                  <a:pt x="27226" y="8286"/>
                </a:lnTo>
                <a:lnTo>
                  <a:pt x="27225" y="8318"/>
                </a:lnTo>
                <a:lnTo>
                  <a:pt x="27224" y="8348"/>
                </a:lnTo>
                <a:lnTo>
                  <a:pt x="27225" y="8379"/>
                </a:lnTo>
                <a:lnTo>
                  <a:pt x="27226" y="8409"/>
                </a:lnTo>
                <a:lnTo>
                  <a:pt x="27228" y="8440"/>
                </a:lnTo>
                <a:lnTo>
                  <a:pt x="27231" y="8471"/>
                </a:lnTo>
                <a:lnTo>
                  <a:pt x="27236" y="8500"/>
                </a:lnTo>
                <a:lnTo>
                  <a:pt x="27241" y="8530"/>
                </a:lnTo>
                <a:lnTo>
                  <a:pt x="27247" y="8559"/>
                </a:lnTo>
                <a:lnTo>
                  <a:pt x="27254" y="8588"/>
                </a:lnTo>
                <a:lnTo>
                  <a:pt x="27263" y="8617"/>
                </a:lnTo>
                <a:lnTo>
                  <a:pt x="27271" y="8645"/>
                </a:lnTo>
                <a:lnTo>
                  <a:pt x="27281" y="8674"/>
                </a:lnTo>
                <a:lnTo>
                  <a:pt x="27293" y="8701"/>
                </a:lnTo>
                <a:lnTo>
                  <a:pt x="27304" y="8728"/>
                </a:lnTo>
                <a:lnTo>
                  <a:pt x="27318" y="8754"/>
                </a:lnTo>
                <a:lnTo>
                  <a:pt x="27331" y="8780"/>
                </a:lnTo>
                <a:lnTo>
                  <a:pt x="27347" y="8805"/>
                </a:lnTo>
                <a:lnTo>
                  <a:pt x="27364" y="8830"/>
                </a:lnTo>
                <a:lnTo>
                  <a:pt x="27381" y="8854"/>
                </a:lnTo>
                <a:lnTo>
                  <a:pt x="27399" y="8876"/>
                </a:lnTo>
                <a:lnTo>
                  <a:pt x="27419" y="8899"/>
                </a:lnTo>
                <a:lnTo>
                  <a:pt x="27440" y="8921"/>
                </a:lnTo>
                <a:lnTo>
                  <a:pt x="27462" y="8943"/>
                </a:lnTo>
                <a:lnTo>
                  <a:pt x="27484" y="8963"/>
                </a:lnTo>
                <a:lnTo>
                  <a:pt x="27509" y="8983"/>
                </a:lnTo>
                <a:lnTo>
                  <a:pt x="27534" y="9001"/>
                </a:lnTo>
                <a:lnTo>
                  <a:pt x="27560" y="9019"/>
                </a:lnTo>
                <a:lnTo>
                  <a:pt x="27589" y="9036"/>
                </a:lnTo>
                <a:lnTo>
                  <a:pt x="27618" y="9052"/>
                </a:lnTo>
                <a:lnTo>
                  <a:pt x="27648" y="9067"/>
                </a:lnTo>
                <a:lnTo>
                  <a:pt x="27679" y="9081"/>
                </a:lnTo>
                <a:lnTo>
                  <a:pt x="27711" y="9094"/>
                </a:lnTo>
                <a:lnTo>
                  <a:pt x="27746" y="9106"/>
                </a:lnTo>
                <a:lnTo>
                  <a:pt x="27734" y="9013"/>
                </a:lnTo>
                <a:lnTo>
                  <a:pt x="27730" y="8964"/>
                </a:lnTo>
                <a:lnTo>
                  <a:pt x="27727" y="8916"/>
                </a:lnTo>
                <a:lnTo>
                  <a:pt x="27724" y="8866"/>
                </a:lnTo>
                <a:lnTo>
                  <a:pt x="27722" y="8816"/>
                </a:lnTo>
                <a:lnTo>
                  <a:pt x="27721" y="8767"/>
                </a:lnTo>
                <a:lnTo>
                  <a:pt x="27721" y="8717"/>
                </a:lnTo>
                <a:lnTo>
                  <a:pt x="27722" y="8667"/>
                </a:lnTo>
                <a:lnTo>
                  <a:pt x="27725" y="8617"/>
                </a:lnTo>
                <a:lnTo>
                  <a:pt x="27729" y="8568"/>
                </a:lnTo>
                <a:lnTo>
                  <a:pt x="27734" y="8519"/>
                </a:lnTo>
                <a:lnTo>
                  <a:pt x="27743" y="8472"/>
                </a:lnTo>
                <a:lnTo>
                  <a:pt x="27752" y="8425"/>
                </a:lnTo>
                <a:lnTo>
                  <a:pt x="27763" y="8378"/>
                </a:lnTo>
                <a:lnTo>
                  <a:pt x="27776" y="8333"/>
                </a:lnTo>
                <a:lnTo>
                  <a:pt x="27783" y="8311"/>
                </a:lnTo>
                <a:lnTo>
                  <a:pt x="27792" y="8289"/>
                </a:lnTo>
                <a:lnTo>
                  <a:pt x="27800" y="8268"/>
                </a:lnTo>
                <a:lnTo>
                  <a:pt x="27809" y="8247"/>
                </a:lnTo>
                <a:lnTo>
                  <a:pt x="27820" y="8226"/>
                </a:lnTo>
                <a:lnTo>
                  <a:pt x="27829" y="8206"/>
                </a:lnTo>
                <a:lnTo>
                  <a:pt x="27840" y="8185"/>
                </a:lnTo>
                <a:lnTo>
                  <a:pt x="27852" y="8167"/>
                </a:lnTo>
                <a:lnTo>
                  <a:pt x="27864" y="8148"/>
                </a:lnTo>
                <a:lnTo>
                  <a:pt x="27877" y="8129"/>
                </a:lnTo>
                <a:lnTo>
                  <a:pt x="27890" y="8112"/>
                </a:lnTo>
                <a:lnTo>
                  <a:pt x="27905" y="8094"/>
                </a:lnTo>
                <a:lnTo>
                  <a:pt x="27921" y="8077"/>
                </a:lnTo>
                <a:lnTo>
                  <a:pt x="27936" y="8061"/>
                </a:lnTo>
                <a:lnTo>
                  <a:pt x="27953" y="8045"/>
                </a:lnTo>
                <a:lnTo>
                  <a:pt x="27970" y="8029"/>
                </a:lnTo>
                <a:lnTo>
                  <a:pt x="27987" y="8015"/>
                </a:lnTo>
                <a:lnTo>
                  <a:pt x="28006" y="8001"/>
                </a:lnTo>
                <a:lnTo>
                  <a:pt x="28026" y="7988"/>
                </a:lnTo>
                <a:lnTo>
                  <a:pt x="28047" y="7975"/>
                </a:lnTo>
                <a:lnTo>
                  <a:pt x="28067" y="7963"/>
                </a:lnTo>
                <a:lnTo>
                  <a:pt x="28089" y="7951"/>
                </a:lnTo>
                <a:lnTo>
                  <a:pt x="28112" y="7941"/>
                </a:lnTo>
                <a:lnTo>
                  <a:pt x="28136" y="7931"/>
                </a:lnTo>
                <a:lnTo>
                  <a:pt x="28160" y="7922"/>
                </a:lnTo>
                <a:lnTo>
                  <a:pt x="28186" y="7914"/>
                </a:lnTo>
                <a:lnTo>
                  <a:pt x="28212" y="7906"/>
                </a:lnTo>
                <a:lnTo>
                  <a:pt x="28240" y="7899"/>
                </a:lnTo>
                <a:lnTo>
                  <a:pt x="28268" y="7893"/>
                </a:lnTo>
                <a:lnTo>
                  <a:pt x="28298" y="7889"/>
                </a:lnTo>
                <a:lnTo>
                  <a:pt x="28328" y="7885"/>
                </a:lnTo>
                <a:lnTo>
                  <a:pt x="28358" y="7880"/>
                </a:lnTo>
                <a:lnTo>
                  <a:pt x="28384" y="7882"/>
                </a:lnTo>
                <a:lnTo>
                  <a:pt x="28410" y="7883"/>
                </a:lnTo>
                <a:lnTo>
                  <a:pt x="28435" y="7884"/>
                </a:lnTo>
                <a:lnTo>
                  <a:pt x="28460" y="7887"/>
                </a:lnTo>
                <a:lnTo>
                  <a:pt x="28485" y="7890"/>
                </a:lnTo>
                <a:lnTo>
                  <a:pt x="28510" y="7893"/>
                </a:lnTo>
                <a:lnTo>
                  <a:pt x="28535" y="7898"/>
                </a:lnTo>
                <a:lnTo>
                  <a:pt x="28559" y="7903"/>
                </a:lnTo>
                <a:lnTo>
                  <a:pt x="28583" y="7909"/>
                </a:lnTo>
                <a:lnTo>
                  <a:pt x="28607" y="7915"/>
                </a:lnTo>
                <a:lnTo>
                  <a:pt x="28630" y="7922"/>
                </a:lnTo>
                <a:lnTo>
                  <a:pt x="28654" y="7929"/>
                </a:lnTo>
                <a:lnTo>
                  <a:pt x="28676" y="7938"/>
                </a:lnTo>
                <a:lnTo>
                  <a:pt x="28699" y="7947"/>
                </a:lnTo>
                <a:lnTo>
                  <a:pt x="28721" y="7956"/>
                </a:lnTo>
                <a:lnTo>
                  <a:pt x="28743" y="7966"/>
                </a:lnTo>
                <a:lnTo>
                  <a:pt x="28765" y="7976"/>
                </a:lnTo>
                <a:lnTo>
                  <a:pt x="28787" y="7988"/>
                </a:lnTo>
                <a:lnTo>
                  <a:pt x="28808" y="7999"/>
                </a:lnTo>
                <a:lnTo>
                  <a:pt x="28828" y="8012"/>
                </a:lnTo>
                <a:lnTo>
                  <a:pt x="28869" y="8038"/>
                </a:lnTo>
                <a:lnTo>
                  <a:pt x="28908" y="8065"/>
                </a:lnTo>
                <a:lnTo>
                  <a:pt x="28945" y="8095"/>
                </a:lnTo>
                <a:lnTo>
                  <a:pt x="28981" y="8126"/>
                </a:lnTo>
                <a:lnTo>
                  <a:pt x="29016" y="8159"/>
                </a:lnTo>
                <a:lnTo>
                  <a:pt x="29048" y="8195"/>
                </a:lnTo>
                <a:lnTo>
                  <a:pt x="29078" y="8231"/>
                </a:lnTo>
                <a:lnTo>
                  <a:pt x="29107" y="8270"/>
                </a:lnTo>
                <a:lnTo>
                  <a:pt x="29134" y="8309"/>
                </a:lnTo>
                <a:lnTo>
                  <a:pt x="29159" y="8351"/>
                </a:lnTo>
                <a:lnTo>
                  <a:pt x="29182" y="8394"/>
                </a:lnTo>
                <a:lnTo>
                  <a:pt x="29202" y="8436"/>
                </a:lnTo>
                <a:lnTo>
                  <a:pt x="29221" y="8481"/>
                </a:lnTo>
                <a:lnTo>
                  <a:pt x="29229" y="8504"/>
                </a:lnTo>
                <a:lnTo>
                  <a:pt x="29238" y="8527"/>
                </a:lnTo>
                <a:lnTo>
                  <a:pt x="29245" y="8551"/>
                </a:lnTo>
                <a:lnTo>
                  <a:pt x="29251" y="8574"/>
                </a:lnTo>
                <a:lnTo>
                  <a:pt x="29257" y="8598"/>
                </a:lnTo>
                <a:lnTo>
                  <a:pt x="29263" y="8621"/>
                </a:lnTo>
                <a:lnTo>
                  <a:pt x="29268" y="8645"/>
                </a:lnTo>
                <a:lnTo>
                  <a:pt x="29272" y="8670"/>
                </a:lnTo>
                <a:lnTo>
                  <a:pt x="29275" y="8694"/>
                </a:lnTo>
                <a:lnTo>
                  <a:pt x="29278" y="8719"/>
                </a:lnTo>
                <a:lnTo>
                  <a:pt x="29280" y="8744"/>
                </a:lnTo>
                <a:lnTo>
                  <a:pt x="29282" y="8769"/>
                </a:lnTo>
                <a:lnTo>
                  <a:pt x="29283" y="8794"/>
                </a:lnTo>
                <a:lnTo>
                  <a:pt x="29283" y="8820"/>
                </a:lnTo>
                <a:lnTo>
                  <a:pt x="29283" y="8845"/>
                </a:lnTo>
                <a:lnTo>
                  <a:pt x="29282" y="8871"/>
                </a:lnTo>
                <a:lnTo>
                  <a:pt x="29280" y="8897"/>
                </a:lnTo>
                <a:lnTo>
                  <a:pt x="29278" y="8922"/>
                </a:lnTo>
                <a:lnTo>
                  <a:pt x="29271" y="8974"/>
                </a:lnTo>
                <a:lnTo>
                  <a:pt x="29262" y="9024"/>
                </a:lnTo>
                <a:lnTo>
                  <a:pt x="29251" y="9074"/>
                </a:lnTo>
                <a:lnTo>
                  <a:pt x="29238" y="9123"/>
                </a:lnTo>
                <a:lnTo>
                  <a:pt x="29223" y="9171"/>
                </a:lnTo>
                <a:lnTo>
                  <a:pt x="29206" y="9219"/>
                </a:lnTo>
                <a:lnTo>
                  <a:pt x="29188" y="9265"/>
                </a:lnTo>
                <a:lnTo>
                  <a:pt x="29167" y="9310"/>
                </a:lnTo>
                <a:lnTo>
                  <a:pt x="29144" y="9355"/>
                </a:lnTo>
                <a:lnTo>
                  <a:pt x="29120" y="9398"/>
                </a:lnTo>
                <a:lnTo>
                  <a:pt x="29094" y="9441"/>
                </a:lnTo>
                <a:lnTo>
                  <a:pt x="29067" y="9481"/>
                </a:lnTo>
                <a:lnTo>
                  <a:pt x="29038" y="9522"/>
                </a:lnTo>
                <a:lnTo>
                  <a:pt x="29006" y="9560"/>
                </a:lnTo>
                <a:lnTo>
                  <a:pt x="28974" y="9599"/>
                </a:lnTo>
                <a:lnTo>
                  <a:pt x="28941" y="9635"/>
                </a:lnTo>
                <a:lnTo>
                  <a:pt x="28905" y="9671"/>
                </a:lnTo>
                <a:lnTo>
                  <a:pt x="28869" y="9704"/>
                </a:lnTo>
                <a:lnTo>
                  <a:pt x="28831" y="9737"/>
                </a:lnTo>
                <a:lnTo>
                  <a:pt x="28792" y="9768"/>
                </a:lnTo>
                <a:lnTo>
                  <a:pt x="28751" y="9798"/>
                </a:lnTo>
                <a:lnTo>
                  <a:pt x="28710" y="9827"/>
                </a:lnTo>
                <a:lnTo>
                  <a:pt x="28666" y="9854"/>
                </a:lnTo>
                <a:lnTo>
                  <a:pt x="28622" y="9879"/>
                </a:lnTo>
                <a:lnTo>
                  <a:pt x="28578" y="9903"/>
                </a:lnTo>
                <a:lnTo>
                  <a:pt x="28532" y="9926"/>
                </a:lnTo>
                <a:lnTo>
                  <a:pt x="28484" y="9946"/>
                </a:lnTo>
                <a:lnTo>
                  <a:pt x="28436" y="9965"/>
                </a:lnTo>
                <a:lnTo>
                  <a:pt x="28387" y="9983"/>
                </a:lnTo>
                <a:lnTo>
                  <a:pt x="28337" y="9999"/>
                </a:lnTo>
                <a:lnTo>
                  <a:pt x="28287" y="10013"/>
                </a:lnTo>
                <a:lnTo>
                  <a:pt x="28236" y="10025"/>
                </a:lnTo>
                <a:lnTo>
                  <a:pt x="28189" y="10031"/>
                </a:lnTo>
                <a:lnTo>
                  <a:pt x="28143" y="10035"/>
                </a:lnTo>
                <a:lnTo>
                  <a:pt x="28098" y="10038"/>
                </a:lnTo>
                <a:lnTo>
                  <a:pt x="28052" y="10040"/>
                </a:lnTo>
                <a:lnTo>
                  <a:pt x="28006" y="10041"/>
                </a:lnTo>
                <a:lnTo>
                  <a:pt x="27960" y="10040"/>
                </a:lnTo>
                <a:lnTo>
                  <a:pt x="27915" y="10039"/>
                </a:lnTo>
                <a:lnTo>
                  <a:pt x="27870" y="10036"/>
                </a:lnTo>
                <a:lnTo>
                  <a:pt x="27825" y="10033"/>
                </a:lnTo>
                <a:lnTo>
                  <a:pt x="27780" y="10028"/>
                </a:lnTo>
                <a:lnTo>
                  <a:pt x="27735" y="10021"/>
                </a:lnTo>
                <a:lnTo>
                  <a:pt x="27691" y="10014"/>
                </a:lnTo>
                <a:lnTo>
                  <a:pt x="27647" y="10005"/>
                </a:lnTo>
                <a:lnTo>
                  <a:pt x="27602" y="9995"/>
                </a:lnTo>
                <a:lnTo>
                  <a:pt x="27559" y="9984"/>
                </a:lnTo>
                <a:lnTo>
                  <a:pt x="27516" y="9972"/>
                </a:lnTo>
                <a:lnTo>
                  <a:pt x="27473" y="9958"/>
                </a:lnTo>
                <a:lnTo>
                  <a:pt x="27430" y="9943"/>
                </a:lnTo>
                <a:lnTo>
                  <a:pt x="27388" y="9928"/>
                </a:lnTo>
                <a:lnTo>
                  <a:pt x="27346" y="9910"/>
                </a:lnTo>
                <a:lnTo>
                  <a:pt x="27305" y="9891"/>
                </a:lnTo>
                <a:lnTo>
                  <a:pt x="27265" y="9871"/>
                </a:lnTo>
                <a:lnTo>
                  <a:pt x="27224" y="9850"/>
                </a:lnTo>
                <a:lnTo>
                  <a:pt x="27185" y="9828"/>
                </a:lnTo>
                <a:lnTo>
                  <a:pt x="27145" y="9803"/>
                </a:lnTo>
                <a:lnTo>
                  <a:pt x="27107" y="9778"/>
                </a:lnTo>
                <a:lnTo>
                  <a:pt x="27068" y="9751"/>
                </a:lnTo>
                <a:lnTo>
                  <a:pt x="27031" y="9723"/>
                </a:lnTo>
                <a:lnTo>
                  <a:pt x="26994" y="9693"/>
                </a:lnTo>
                <a:lnTo>
                  <a:pt x="26958" y="9662"/>
                </a:lnTo>
                <a:lnTo>
                  <a:pt x="26922" y="9630"/>
                </a:lnTo>
                <a:lnTo>
                  <a:pt x="26888" y="9597"/>
                </a:lnTo>
                <a:lnTo>
                  <a:pt x="26854" y="9559"/>
                </a:lnTo>
                <a:lnTo>
                  <a:pt x="26821" y="9521"/>
                </a:lnTo>
                <a:lnTo>
                  <a:pt x="26790" y="9482"/>
                </a:lnTo>
                <a:lnTo>
                  <a:pt x="26761" y="9443"/>
                </a:lnTo>
                <a:lnTo>
                  <a:pt x="26732" y="9403"/>
                </a:lnTo>
                <a:lnTo>
                  <a:pt x="26705" y="9364"/>
                </a:lnTo>
                <a:lnTo>
                  <a:pt x="26679" y="9323"/>
                </a:lnTo>
                <a:lnTo>
                  <a:pt x="26655" y="9282"/>
                </a:lnTo>
                <a:lnTo>
                  <a:pt x="26631" y="9241"/>
                </a:lnTo>
                <a:lnTo>
                  <a:pt x="26609" y="9199"/>
                </a:lnTo>
                <a:lnTo>
                  <a:pt x="26588" y="9157"/>
                </a:lnTo>
                <a:lnTo>
                  <a:pt x="26568" y="9115"/>
                </a:lnTo>
                <a:lnTo>
                  <a:pt x="26551" y="9073"/>
                </a:lnTo>
                <a:lnTo>
                  <a:pt x="26533" y="9029"/>
                </a:lnTo>
                <a:lnTo>
                  <a:pt x="26517" y="8987"/>
                </a:lnTo>
                <a:lnTo>
                  <a:pt x="26503" y="8943"/>
                </a:lnTo>
                <a:lnTo>
                  <a:pt x="26489" y="8900"/>
                </a:lnTo>
                <a:lnTo>
                  <a:pt x="26477" y="8857"/>
                </a:lnTo>
                <a:lnTo>
                  <a:pt x="26466" y="8812"/>
                </a:lnTo>
                <a:lnTo>
                  <a:pt x="26456" y="8768"/>
                </a:lnTo>
                <a:lnTo>
                  <a:pt x="26448" y="8723"/>
                </a:lnTo>
                <a:lnTo>
                  <a:pt x="26440" y="8680"/>
                </a:lnTo>
                <a:lnTo>
                  <a:pt x="26434" y="8635"/>
                </a:lnTo>
                <a:lnTo>
                  <a:pt x="26429" y="8590"/>
                </a:lnTo>
                <a:lnTo>
                  <a:pt x="26425" y="8546"/>
                </a:lnTo>
                <a:lnTo>
                  <a:pt x="26422" y="8501"/>
                </a:lnTo>
                <a:lnTo>
                  <a:pt x="26421" y="8456"/>
                </a:lnTo>
                <a:lnTo>
                  <a:pt x="26419" y="8412"/>
                </a:lnTo>
                <a:lnTo>
                  <a:pt x="26419" y="8368"/>
                </a:lnTo>
                <a:lnTo>
                  <a:pt x="26422" y="8323"/>
                </a:lnTo>
                <a:lnTo>
                  <a:pt x="26425" y="8278"/>
                </a:lnTo>
                <a:lnTo>
                  <a:pt x="26428" y="8233"/>
                </a:lnTo>
                <a:lnTo>
                  <a:pt x="26433" y="8189"/>
                </a:lnTo>
                <a:lnTo>
                  <a:pt x="26439" y="8145"/>
                </a:lnTo>
                <a:lnTo>
                  <a:pt x="26445" y="8100"/>
                </a:lnTo>
                <a:lnTo>
                  <a:pt x="26454" y="8056"/>
                </a:lnTo>
                <a:lnTo>
                  <a:pt x="26463" y="8013"/>
                </a:lnTo>
                <a:lnTo>
                  <a:pt x="26473" y="7969"/>
                </a:lnTo>
                <a:lnTo>
                  <a:pt x="26484" y="7925"/>
                </a:lnTo>
                <a:lnTo>
                  <a:pt x="26497" y="7882"/>
                </a:lnTo>
                <a:lnTo>
                  <a:pt x="26509" y="7839"/>
                </a:lnTo>
                <a:lnTo>
                  <a:pt x="26524" y="7796"/>
                </a:lnTo>
                <a:lnTo>
                  <a:pt x="26539" y="7754"/>
                </a:lnTo>
                <a:lnTo>
                  <a:pt x="26555" y="7711"/>
                </a:lnTo>
                <a:lnTo>
                  <a:pt x="26571" y="7669"/>
                </a:lnTo>
                <a:lnTo>
                  <a:pt x="26590" y="7628"/>
                </a:lnTo>
                <a:lnTo>
                  <a:pt x="26609" y="7587"/>
                </a:lnTo>
                <a:lnTo>
                  <a:pt x="26629" y="7546"/>
                </a:lnTo>
                <a:lnTo>
                  <a:pt x="26650" y="7506"/>
                </a:lnTo>
                <a:lnTo>
                  <a:pt x="26671" y="7465"/>
                </a:lnTo>
                <a:lnTo>
                  <a:pt x="26694" y="7426"/>
                </a:lnTo>
                <a:lnTo>
                  <a:pt x="26718" y="7387"/>
                </a:lnTo>
                <a:lnTo>
                  <a:pt x="26743" y="7349"/>
                </a:lnTo>
                <a:lnTo>
                  <a:pt x="26768" y="7310"/>
                </a:lnTo>
                <a:lnTo>
                  <a:pt x="26795" y="7273"/>
                </a:lnTo>
                <a:lnTo>
                  <a:pt x="26822" y="7236"/>
                </a:lnTo>
                <a:lnTo>
                  <a:pt x="26850" y="7200"/>
                </a:lnTo>
                <a:lnTo>
                  <a:pt x="26880" y="7163"/>
                </a:lnTo>
                <a:lnTo>
                  <a:pt x="26910" y="7128"/>
                </a:lnTo>
                <a:lnTo>
                  <a:pt x="26940" y="7094"/>
                </a:lnTo>
                <a:lnTo>
                  <a:pt x="26971" y="7060"/>
                </a:lnTo>
                <a:lnTo>
                  <a:pt x="27005" y="7027"/>
                </a:lnTo>
                <a:lnTo>
                  <a:pt x="27038" y="6994"/>
                </a:lnTo>
                <a:lnTo>
                  <a:pt x="27071" y="6962"/>
                </a:lnTo>
                <a:lnTo>
                  <a:pt x="27107" y="6933"/>
                </a:lnTo>
                <a:lnTo>
                  <a:pt x="27141" y="6906"/>
                </a:lnTo>
                <a:lnTo>
                  <a:pt x="27176" y="6880"/>
                </a:lnTo>
                <a:lnTo>
                  <a:pt x="27212" y="6854"/>
                </a:lnTo>
                <a:lnTo>
                  <a:pt x="27248" y="6829"/>
                </a:lnTo>
                <a:lnTo>
                  <a:pt x="27285" y="6805"/>
                </a:lnTo>
                <a:lnTo>
                  <a:pt x="27321" y="6782"/>
                </a:lnTo>
                <a:lnTo>
                  <a:pt x="27357" y="6761"/>
                </a:lnTo>
                <a:lnTo>
                  <a:pt x="27395" y="6740"/>
                </a:lnTo>
                <a:lnTo>
                  <a:pt x="27432" y="6719"/>
                </a:lnTo>
                <a:lnTo>
                  <a:pt x="27470" y="6699"/>
                </a:lnTo>
                <a:lnTo>
                  <a:pt x="27508" y="6681"/>
                </a:lnTo>
                <a:lnTo>
                  <a:pt x="27546" y="6663"/>
                </a:lnTo>
                <a:lnTo>
                  <a:pt x="27584" y="6646"/>
                </a:lnTo>
                <a:lnTo>
                  <a:pt x="27623" y="6630"/>
                </a:lnTo>
                <a:lnTo>
                  <a:pt x="27662" y="6615"/>
                </a:lnTo>
                <a:lnTo>
                  <a:pt x="27701" y="6600"/>
                </a:lnTo>
                <a:lnTo>
                  <a:pt x="27741" y="6587"/>
                </a:lnTo>
                <a:lnTo>
                  <a:pt x="27780" y="6573"/>
                </a:lnTo>
                <a:lnTo>
                  <a:pt x="27820" y="6562"/>
                </a:lnTo>
                <a:lnTo>
                  <a:pt x="27859" y="6550"/>
                </a:lnTo>
                <a:lnTo>
                  <a:pt x="27899" y="6540"/>
                </a:lnTo>
                <a:lnTo>
                  <a:pt x="27939" y="6531"/>
                </a:lnTo>
                <a:lnTo>
                  <a:pt x="27980" y="6521"/>
                </a:lnTo>
                <a:lnTo>
                  <a:pt x="28020" y="6514"/>
                </a:lnTo>
                <a:lnTo>
                  <a:pt x="28060" y="6507"/>
                </a:lnTo>
                <a:lnTo>
                  <a:pt x="28101" y="6499"/>
                </a:lnTo>
                <a:lnTo>
                  <a:pt x="28141" y="6494"/>
                </a:lnTo>
                <a:lnTo>
                  <a:pt x="28182" y="6489"/>
                </a:lnTo>
                <a:lnTo>
                  <a:pt x="28223" y="6485"/>
                </a:lnTo>
                <a:lnTo>
                  <a:pt x="28264" y="6482"/>
                </a:lnTo>
                <a:lnTo>
                  <a:pt x="28305" y="6480"/>
                </a:lnTo>
                <a:lnTo>
                  <a:pt x="28345" y="6478"/>
                </a:lnTo>
                <a:lnTo>
                  <a:pt x="28387" y="6477"/>
                </a:lnTo>
                <a:lnTo>
                  <a:pt x="28428" y="6477"/>
                </a:lnTo>
                <a:lnTo>
                  <a:pt x="28468" y="6477"/>
                </a:lnTo>
                <a:lnTo>
                  <a:pt x="28510" y="6479"/>
                </a:lnTo>
                <a:lnTo>
                  <a:pt x="28550" y="6481"/>
                </a:lnTo>
                <a:lnTo>
                  <a:pt x="28592" y="6483"/>
                </a:lnTo>
                <a:lnTo>
                  <a:pt x="28633" y="6486"/>
                </a:lnTo>
                <a:lnTo>
                  <a:pt x="28673" y="6490"/>
                </a:lnTo>
                <a:lnTo>
                  <a:pt x="28715" y="6495"/>
                </a:lnTo>
                <a:lnTo>
                  <a:pt x="28756" y="6501"/>
                </a:lnTo>
                <a:lnTo>
                  <a:pt x="28796" y="6508"/>
                </a:lnTo>
                <a:lnTo>
                  <a:pt x="28837" y="6514"/>
                </a:lnTo>
                <a:lnTo>
                  <a:pt x="28877" y="6522"/>
                </a:lnTo>
                <a:lnTo>
                  <a:pt x="28918" y="6531"/>
                </a:lnTo>
                <a:lnTo>
                  <a:pt x="28959" y="6540"/>
                </a:lnTo>
                <a:lnTo>
                  <a:pt x="28999" y="6549"/>
                </a:lnTo>
                <a:lnTo>
                  <a:pt x="29040" y="6560"/>
                </a:lnTo>
                <a:lnTo>
                  <a:pt x="29079" y="6571"/>
                </a:lnTo>
                <a:lnTo>
                  <a:pt x="29119" y="6584"/>
                </a:lnTo>
                <a:lnTo>
                  <a:pt x="29159" y="6596"/>
                </a:lnTo>
                <a:lnTo>
                  <a:pt x="29199" y="6610"/>
                </a:lnTo>
                <a:lnTo>
                  <a:pt x="29239" y="6623"/>
                </a:lnTo>
                <a:lnTo>
                  <a:pt x="29277" y="6638"/>
                </a:lnTo>
                <a:lnTo>
                  <a:pt x="29317" y="6653"/>
                </a:lnTo>
                <a:lnTo>
                  <a:pt x="29355" y="6669"/>
                </a:lnTo>
                <a:lnTo>
                  <a:pt x="29395" y="6686"/>
                </a:lnTo>
                <a:lnTo>
                  <a:pt x="29432" y="6703"/>
                </a:lnTo>
                <a:lnTo>
                  <a:pt x="29471" y="6721"/>
                </a:lnTo>
                <a:lnTo>
                  <a:pt x="29509" y="6740"/>
                </a:lnTo>
                <a:lnTo>
                  <a:pt x="29547" y="6759"/>
                </a:lnTo>
                <a:lnTo>
                  <a:pt x="29584" y="6778"/>
                </a:lnTo>
                <a:lnTo>
                  <a:pt x="29619" y="6799"/>
                </a:lnTo>
                <a:lnTo>
                  <a:pt x="29652" y="6819"/>
                </a:lnTo>
                <a:lnTo>
                  <a:pt x="29685" y="6841"/>
                </a:lnTo>
                <a:lnTo>
                  <a:pt x="29717" y="6863"/>
                </a:lnTo>
                <a:lnTo>
                  <a:pt x="29750" y="6884"/>
                </a:lnTo>
                <a:lnTo>
                  <a:pt x="29781" y="6906"/>
                </a:lnTo>
                <a:lnTo>
                  <a:pt x="29812" y="6929"/>
                </a:lnTo>
                <a:lnTo>
                  <a:pt x="29842" y="6953"/>
                </a:lnTo>
                <a:lnTo>
                  <a:pt x="29873" y="6977"/>
                </a:lnTo>
                <a:lnTo>
                  <a:pt x="29902" y="7001"/>
                </a:lnTo>
                <a:lnTo>
                  <a:pt x="29931" y="7025"/>
                </a:lnTo>
                <a:lnTo>
                  <a:pt x="29959" y="7050"/>
                </a:lnTo>
                <a:lnTo>
                  <a:pt x="29987" y="7075"/>
                </a:lnTo>
                <a:lnTo>
                  <a:pt x="30014" y="7101"/>
                </a:lnTo>
                <a:lnTo>
                  <a:pt x="30041" y="7127"/>
                </a:lnTo>
                <a:lnTo>
                  <a:pt x="30067" y="7153"/>
                </a:lnTo>
                <a:lnTo>
                  <a:pt x="30118" y="7207"/>
                </a:lnTo>
                <a:lnTo>
                  <a:pt x="30167" y="7261"/>
                </a:lnTo>
                <a:lnTo>
                  <a:pt x="30213" y="7317"/>
                </a:lnTo>
                <a:lnTo>
                  <a:pt x="30258" y="7376"/>
                </a:lnTo>
                <a:lnTo>
                  <a:pt x="30300" y="7434"/>
                </a:lnTo>
                <a:lnTo>
                  <a:pt x="30341" y="7494"/>
                </a:lnTo>
                <a:lnTo>
                  <a:pt x="30379" y="7555"/>
                </a:lnTo>
                <a:lnTo>
                  <a:pt x="30415" y="7617"/>
                </a:lnTo>
                <a:lnTo>
                  <a:pt x="30449" y="7680"/>
                </a:lnTo>
                <a:lnTo>
                  <a:pt x="30482" y="7744"/>
                </a:lnTo>
                <a:lnTo>
                  <a:pt x="30512" y="7809"/>
                </a:lnTo>
                <a:lnTo>
                  <a:pt x="30540" y="7874"/>
                </a:lnTo>
                <a:lnTo>
                  <a:pt x="30566" y="7941"/>
                </a:lnTo>
                <a:lnTo>
                  <a:pt x="30590" y="8007"/>
                </a:lnTo>
                <a:lnTo>
                  <a:pt x="30612" y="8075"/>
                </a:lnTo>
                <a:lnTo>
                  <a:pt x="30632" y="8144"/>
                </a:lnTo>
                <a:lnTo>
                  <a:pt x="30649" y="8212"/>
                </a:lnTo>
                <a:lnTo>
                  <a:pt x="30665" y="8282"/>
                </a:lnTo>
                <a:lnTo>
                  <a:pt x="30678" y="8352"/>
                </a:lnTo>
                <a:lnTo>
                  <a:pt x="30691" y="8423"/>
                </a:lnTo>
                <a:lnTo>
                  <a:pt x="30700" y="8493"/>
                </a:lnTo>
                <a:lnTo>
                  <a:pt x="30709" y="8565"/>
                </a:lnTo>
                <a:lnTo>
                  <a:pt x="30714" y="8636"/>
                </a:lnTo>
                <a:lnTo>
                  <a:pt x="30718" y="8708"/>
                </a:lnTo>
                <a:lnTo>
                  <a:pt x="30720" y="8780"/>
                </a:lnTo>
                <a:lnTo>
                  <a:pt x="30720" y="8853"/>
                </a:lnTo>
                <a:lnTo>
                  <a:pt x="30718" y="8924"/>
                </a:lnTo>
                <a:lnTo>
                  <a:pt x="30714" y="8996"/>
                </a:lnTo>
                <a:lnTo>
                  <a:pt x="30708" y="9068"/>
                </a:lnTo>
                <a:lnTo>
                  <a:pt x="30700" y="9141"/>
                </a:lnTo>
                <a:lnTo>
                  <a:pt x="30690" y="9213"/>
                </a:lnTo>
                <a:lnTo>
                  <a:pt x="30678" y="9284"/>
                </a:lnTo>
                <a:lnTo>
                  <a:pt x="30665" y="9355"/>
                </a:lnTo>
                <a:lnTo>
                  <a:pt x="30649" y="9427"/>
                </a:lnTo>
                <a:lnTo>
                  <a:pt x="30632" y="9498"/>
                </a:lnTo>
                <a:lnTo>
                  <a:pt x="30612" y="9569"/>
                </a:lnTo>
                <a:lnTo>
                  <a:pt x="30590" y="9638"/>
                </a:lnTo>
                <a:lnTo>
                  <a:pt x="30567" y="9708"/>
                </a:lnTo>
                <a:lnTo>
                  <a:pt x="30542" y="9777"/>
                </a:lnTo>
                <a:lnTo>
                  <a:pt x="30515" y="9845"/>
                </a:lnTo>
                <a:lnTo>
                  <a:pt x="30486" y="9913"/>
                </a:lnTo>
                <a:lnTo>
                  <a:pt x="30456" y="9981"/>
                </a:lnTo>
                <a:lnTo>
                  <a:pt x="30422" y="10047"/>
                </a:lnTo>
                <a:lnTo>
                  <a:pt x="30388" y="10113"/>
                </a:lnTo>
                <a:lnTo>
                  <a:pt x="30351" y="10177"/>
                </a:lnTo>
                <a:lnTo>
                  <a:pt x="30313" y="10242"/>
                </a:lnTo>
                <a:lnTo>
                  <a:pt x="30273" y="10304"/>
                </a:lnTo>
                <a:lnTo>
                  <a:pt x="30231" y="10367"/>
                </a:lnTo>
                <a:lnTo>
                  <a:pt x="30187" y="10428"/>
                </a:lnTo>
                <a:lnTo>
                  <a:pt x="30141" y="10488"/>
                </a:lnTo>
                <a:lnTo>
                  <a:pt x="30094" y="10547"/>
                </a:lnTo>
                <a:lnTo>
                  <a:pt x="30044" y="10604"/>
                </a:lnTo>
                <a:lnTo>
                  <a:pt x="29993" y="10660"/>
                </a:lnTo>
                <a:lnTo>
                  <a:pt x="29940" y="10715"/>
                </a:lnTo>
                <a:lnTo>
                  <a:pt x="29886" y="10770"/>
                </a:lnTo>
                <a:lnTo>
                  <a:pt x="29829" y="10822"/>
                </a:lnTo>
                <a:lnTo>
                  <a:pt x="29775" y="10867"/>
                </a:lnTo>
                <a:lnTo>
                  <a:pt x="29719" y="10911"/>
                </a:lnTo>
                <a:lnTo>
                  <a:pt x="29662" y="10953"/>
                </a:lnTo>
                <a:lnTo>
                  <a:pt x="29605" y="10993"/>
                </a:lnTo>
                <a:lnTo>
                  <a:pt x="29548" y="11032"/>
                </a:lnTo>
                <a:lnTo>
                  <a:pt x="29489" y="11068"/>
                </a:lnTo>
                <a:lnTo>
                  <a:pt x="29431" y="11105"/>
                </a:lnTo>
                <a:lnTo>
                  <a:pt x="29372" y="11138"/>
                </a:lnTo>
                <a:lnTo>
                  <a:pt x="29311" y="11170"/>
                </a:lnTo>
                <a:lnTo>
                  <a:pt x="29251" y="11201"/>
                </a:lnTo>
                <a:lnTo>
                  <a:pt x="29191" y="11231"/>
                </a:lnTo>
                <a:lnTo>
                  <a:pt x="29129" y="11259"/>
                </a:lnTo>
                <a:lnTo>
                  <a:pt x="29068" y="11285"/>
                </a:lnTo>
                <a:lnTo>
                  <a:pt x="29005" y="11310"/>
                </a:lnTo>
                <a:lnTo>
                  <a:pt x="28943" y="11333"/>
                </a:lnTo>
                <a:lnTo>
                  <a:pt x="28880" y="11353"/>
                </a:lnTo>
                <a:lnTo>
                  <a:pt x="28817" y="11374"/>
                </a:lnTo>
                <a:lnTo>
                  <a:pt x="28753" y="11392"/>
                </a:lnTo>
                <a:lnTo>
                  <a:pt x="28689" y="11410"/>
                </a:lnTo>
                <a:lnTo>
                  <a:pt x="28625" y="11424"/>
                </a:lnTo>
                <a:lnTo>
                  <a:pt x="28561" y="11439"/>
                </a:lnTo>
                <a:lnTo>
                  <a:pt x="28496" y="11451"/>
                </a:lnTo>
                <a:lnTo>
                  <a:pt x="28431" y="11462"/>
                </a:lnTo>
                <a:lnTo>
                  <a:pt x="28366" y="11471"/>
                </a:lnTo>
                <a:lnTo>
                  <a:pt x="28301" y="11479"/>
                </a:lnTo>
                <a:lnTo>
                  <a:pt x="28236" y="11486"/>
                </a:lnTo>
                <a:lnTo>
                  <a:pt x="28170" y="11490"/>
                </a:lnTo>
                <a:lnTo>
                  <a:pt x="28105" y="11494"/>
                </a:lnTo>
                <a:lnTo>
                  <a:pt x="28039" y="11496"/>
                </a:lnTo>
                <a:lnTo>
                  <a:pt x="27974" y="11496"/>
                </a:lnTo>
                <a:lnTo>
                  <a:pt x="27908" y="11495"/>
                </a:lnTo>
                <a:lnTo>
                  <a:pt x="27843" y="11493"/>
                </a:lnTo>
                <a:lnTo>
                  <a:pt x="27777" y="11489"/>
                </a:lnTo>
                <a:lnTo>
                  <a:pt x="27711" y="11484"/>
                </a:lnTo>
                <a:lnTo>
                  <a:pt x="27646" y="11476"/>
                </a:lnTo>
                <a:lnTo>
                  <a:pt x="27580" y="11468"/>
                </a:lnTo>
                <a:lnTo>
                  <a:pt x="27516" y="11459"/>
                </a:lnTo>
                <a:lnTo>
                  <a:pt x="27450" y="11447"/>
                </a:lnTo>
                <a:lnTo>
                  <a:pt x="27386" y="11435"/>
                </a:lnTo>
                <a:lnTo>
                  <a:pt x="27320" y="11421"/>
                </a:lnTo>
                <a:lnTo>
                  <a:pt x="27255" y="11405"/>
                </a:lnTo>
                <a:lnTo>
                  <a:pt x="27192" y="11389"/>
                </a:lnTo>
                <a:lnTo>
                  <a:pt x="27127" y="11371"/>
                </a:lnTo>
                <a:lnTo>
                  <a:pt x="27064" y="11351"/>
                </a:lnTo>
                <a:lnTo>
                  <a:pt x="27000" y="11331"/>
                </a:lnTo>
                <a:lnTo>
                  <a:pt x="26937" y="11308"/>
                </a:lnTo>
                <a:lnTo>
                  <a:pt x="26874" y="11284"/>
                </a:lnTo>
                <a:lnTo>
                  <a:pt x="26812" y="11259"/>
                </a:lnTo>
                <a:lnTo>
                  <a:pt x="26751" y="11233"/>
                </a:lnTo>
                <a:lnTo>
                  <a:pt x="26689" y="11205"/>
                </a:lnTo>
                <a:lnTo>
                  <a:pt x="26628" y="11175"/>
                </a:lnTo>
                <a:lnTo>
                  <a:pt x="26567" y="11144"/>
                </a:lnTo>
                <a:lnTo>
                  <a:pt x="26507" y="11113"/>
                </a:lnTo>
                <a:lnTo>
                  <a:pt x="26448" y="11080"/>
                </a:lnTo>
                <a:lnTo>
                  <a:pt x="26388" y="11044"/>
                </a:lnTo>
                <a:lnTo>
                  <a:pt x="26330" y="11009"/>
                </a:lnTo>
                <a:lnTo>
                  <a:pt x="26272" y="10971"/>
                </a:lnTo>
                <a:lnTo>
                  <a:pt x="26214" y="10933"/>
                </a:lnTo>
                <a:lnTo>
                  <a:pt x="26158" y="10892"/>
                </a:lnTo>
                <a:lnTo>
                  <a:pt x="26102" y="10852"/>
                </a:lnTo>
                <a:lnTo>
                  <a:pt x="26047" y="10809"/>
                </a:lnTo>
                <a:lnTo>
                  <a:pt x="25992" y="10765"/>
                </a:lnTo>
                <a:lnTo>
                  <a:pt x="25937" y="10720"/>
                </a:lnTo>
                <a:lnTo>
                  <a:pt x="25884" y="10673"/>
                </a:lnTo>
                <a:lnTo>
                  <a:pt x="25840" y="10644"/>
                </a:lnTo>
                <a:lnTo>
                  <a:pt x="25797" y="10618"/>
                </a:lnTo>
                <a:lnTo>
                  <a:pt x="25756" y="10593"/>
                </a:lnTo>
                <a:lnTo>
                  <a:pt x="25718" y="10571"/>
                </a:lnTo>
                <a:lnTo>
                  <a:pt x="25681" y="10551"/>
                </a:lnTo>
                <a:lnTo>
                  <a:pt x="25646" y="10533"/>
                </a:lnTo>
                <a:lnTo>
                  <a:pt x="25613" y="10518"/>
                </a:lnTo>
                <a:lnTo>
                  <a:pt x="25581" y="10503"/>
                </a:lnTo>
                <a:lnTo>
                  <a:pt x="25550" y="10492"/>
                </a:lnTo>
                <a:lnTo>
                  <a:pt x="25521" y="10480"/>
                </a:lnTo>
                <a:lnTo>
                  <a:pt x="25493" y="10472"/>
                </a:lnTo>
                <a:lnTo>
                  <a:pt x="25466" y="10464"/>
                </a:lnTo>
                <a:lnTo>
                  <a:pt x="25440" y="10457"/>
                </a:lnTo>
                <a:lnTo>
                  <a:pt x="25414" y="10452"/>
                </a:lnTo>
                <a:lnTo>
                  <a:pt x="25389" y="10448"/>
                </a:lnTo>
                <a:lnTo>
                  <a:pt x="25364" y="10445"/>
                </a:lnTo>
                <a:lnTo>
                  <a:pt x="3051" y="10445"/>
                </a:lnTo>
                <a:lnTo>
                  <a:pt x="2972" y="10444"/>
                </a:lnTo>
                <a:lnTo>
                  <a:pt x="2894" y="10442"/>
                </a:lnTo>
                <a:lnTo>
                  <a:pt x="2816" y="10437"/>
                </a:lnTo>
                <a:lnTo>
                  <a:pt x="2739" y="10429"/>
                </a:lnTo>
                <a:lnTo>
                  <a:pt x="2662" y="10421"/>
                </a:lnTo>
                <a:lnTo>
                  <a:pt x="2586" y="10411"/>
                </a:lnTo>
                <a:lnTo>
                  <a:pt x="2511" y="10398"/>
                </a:lnTo>
                <a:lnTo>
                  <a:pt x="2436" y="10383"/>
                </a:lnTo>
                <a:lnTo>
                  <a:pt x="2362" y="10367"/>
                </a:lnTo>
                <a:lnTo>
                  <a:pt x="2288" y="10349"/>
                </a:lnTo>
                <a:lnTo>
                  <a:pt x="2215" y="10329"/>
                </a:lnTo>
                <a:lnTo>
                  <a:pt x="2143" y="10309"/>
                </a:lnTo>
                <a:lnTo>
                  <a:pt x="2073" y="10285"/>
                </a:lnTo>
                <a:lnTo>
                  <a:pt x="2002" y="10261"/>
                </a:lnTo>
                <a:lnTo>
                  <a:pt x="1932" y="10234"/>
                </a:lnTo>
                <a:lnTo>
                  <a:pt x="1863" y="10205"/>
                </a:lnTo>
                <a:lnTo>
                  <a:pt x="1795" y="10176"/>
                </a:lnTo>
                <a:lnTo>
                  <a:pt x="1728" y="10144"/>
                </a:lnTo>
                <a:lnTo>
                  <a:pt x="1661" y="10112"/>
                </a:lnTo>
                <a:lnTo>
                  <a:pt x="1597" y="10077"/>
                </a:lnTo>
                <a:lnTo>
                  <a:pt x="1532" y="10041"/>
                </a:lnTo>
                <a:lnTo>
                  <a:pt x="1469" y="10004"/>
                </a:lnTo>
                <a:lnTo>
                  <a:pt x="1406" y="9965"/>
                </a:lnTo>
                <a:lnTo>
                  <a:pt x="1345" y="9924"/>
                </a:lnTo>
                <a:lnTo>
                  <a:pt x="1285" y="9883"/>
                </a:lnTo>
                <a:lnTo>
                  <a:pt x="1225" y="9839"/>
                </a:lnTo>
                <a:lnTo>
                  <a:pt x="1167" y="9794"/>
                </a:lnTo>
                <a:lnTo>
                  <a:pt x="1110" y="9749"/>
                </a:lnTo>
                <a:lnTo>
                  <a:pt x="1055" y="9702"/>
                </a:lnTo>
                <a:lnTo>
                  <a:pt x="999" y="9653"/>
                </a:lnTo>
                <a:lnTo>
                  <a:pt x="945" y="9603"/>
                </a:lnTo>
                <a:lnTo>
                  <a:pt x="893" y="9552"/>
                </a:lnTo>
                <a:lnTo>
                  <a:pt x="842" y="9500"/>
                </a:lnTo>
                <a:lnTo>
                  <a:pt x="792" y="9446"/>
                </a:lnTo>
                <a:lnTo>
                  <a:pt x="743" y="9392"/>
                </a:lnTo>
                <a:lnTo>
                  <a:pt x="696" y="9335"/>
                </a:lnTo>
                <a:lnTo>
                  <a:pt x="651" y="9278"/>
                </a:lnTo>
                <a:lnTo>
                  <a:pt x="606" y="9220"/>
                </a:lnTo>
                <a:lnTo>
                  <a:pt x="562" y="9161"/>
                </a:lnTo>
                <a:lnTo>
                  <a:pt x="521" y="9100"/>
                </a:lnTo>
                <a:lnTo>
                  <a:pt x="480" y="9039"/>
                </a:lnTo>
                <a:lnTo>
                  <a:pt x="441" y="8976"/>
                </a:lnTo>
                <a:lnTo>
                  <a:pt x="404" y="8913"/>
                </a:lnTo>
                <a:lnTo>
                  <a:pt x="367" y="8849"/>
                </a:lnTo>
                <a:lnTo>
                  <a:pt x="333" y="8784"/>
                </a:lnTo>
                <a:lnTo>
                  <a:pt x="301" y="8717"/>
                </a:lnTo>
                <a:lnTo>
                  <a:pt x="270" y="8651"/>
                </a:lnTo>
                <a:lnTo>
                  <a:pt x="239" y="8582"/>
                </a:lnTo>
                <a:lnTo>
                  <a:pt x="211" y="8513"/>
                </a:lnTo>
                <a:lnTo>
                  <a:pt x="185" y="8444"/>
                </a:lnTo>
                <a:lnTo>
                  <a:pt x="160" y="8373"/>
                </a:lnTo>
                <a:lnTo>
                  <a:pt x="136" y="8302"/>
                </a:lnTo>
                <a:lnTo>
                  <a:pt x="116" y="8230"/>
                </a:lnTo>
                <a:lnTo>
                  <a:pt x="96" y="8157"/>
                </a:lnTo>
                <a:lnTo>
                  <a:pt x="78" y="8083"/>
                </a:lnTo>
                <a:lnTo>
                  <a:pt x="61" y="8010"/>
                </a:lnTo>
                <a:lnTo>
                  <a:pt x="47" y="7935"/>
                </a:lnTo>
                <a:lnTo>
                  <a:pt x="34" y="7860"/>
                </a:lnTo>
                <a:lnTo>
                  <a:pt x="24" y="7784"/>
                </a:lnTo>
                <a:lnTo>
                  <a:pt x="16" y="7707"/>
                </a:lnTo>
                <a:lnTo>
                  <a:pt x="8" y="7630"/>
                </a:lnTo>
                <a:lnTo>
                  <a:pt x="4" y="7552"/>
                </a:lnTo>
                <a:lnTo>
                  <a:pt x="1" y="7474"/>
                </a:lnTo>
                <a:lnTo>
                  <a:pt x="0" y="7394"/>
                </a:lnTo>
                <a:lnTo>
                  <a:pt x="0" y="3050"/>
                </a:lnTo>
                <a:lnTo>
                  <a:pt x="1" y="2971"/>
                </a:lnTo>
                <a:lnTo>
                  <a:pt x="4" y="2893"/>
                </a:lnTo>
                <a:lnTo>
                  <a:pt x="8" y="2815"/>
                </a:lnTo>
                <a:lnTo>
                  <a:pt x="16" y="2738"/>
                </a:lnTo>
                <a:lnTo>
                  <a:pt x="24" y="2661"/>
                </a:lnTo>
                <a:lnTo>
                  <a:pt x="34" y="2585"/>
                </a:lnTo>
                <a:lnTo>
                  <a:pt x="47" y="2510"/>
                </a:lnTo>
                <a:lnTo>
                  <a:pt x="61" y="2435"/>
                </a:lnTo>
                <a:lnTo>
                  <a:pt x="78" y="2361"/>
                </a:lnTo>
                <a:lnTo>
                  <a:pt x="96" y="2288"/>
                </a:lnTo>
                <a:lnTo>
                  <a:pt x="116" y="2215"/>
                </a:lnTo>
                <a:lnTo>
                  <a:pt x="136" y="2143"/>
                </a:lnTo>
                <a:lnTo>
                  <a:pt x="160" y="2072"/>
                </a:lnTo>
                <a:lnTo>
                  <a:pt x="185" y="2001"/>
                </a:lnTo>
                <a:lnTo>
                  <a:pt x="211" y="1932"/>
                </a:lnTo>
                <a:lnTo>
                  <a:pt x="239" y="1863"/>
                </a:lnTo>
                <a:lnTo>
                  <a:pt x="270" y="1795"/>
                </a:lnTo>
                <a:lnTo>
                  <a:pt x="301" y="1728"/>
                </a:lnTo>
                <a:lnTo>
                  <a:pt x="333" y="1661"/>
                </a:lnTo>
                <a:lnTo>
                  <a:pt x="367" y="1596"/>
                </a:lnTo>
                <a:lnTo>
                  <a:pt x="404" y="1532"/>
                </a:lnTo>
                <a:lnTo>
                  <a:pt x="441" y="1468"/>
                </a:lnTo>
                <a:lnTo>
                  <a:pt x="480" y="1406"/>
                </a:lnTo>
                <a:lnTo>
                  <a:pt x="521" y="1345"/>
                </a:lnTo>
                <a:lnTo>
                  <a:pt x="562" y="1284"/>
                </a:lnTo>
                <a:lnTo>
                  <a:pt x="606" y="1225"/>
                </a:lnTo>
                <a:lnTo>
                  <a:pt x="651" y="1167"/>
                </a:lnTo>
                <a:lnTo>
                  <a:pt x="696" y="1109"/>
                </a:lnTo>
                <a:lnTo>
                  <a:pt x="743" y="1054"/>
                </a:lnTo>
                <a:lnTo>
                  <a:pt x="792" y="999"/>
                </a:lnTo>
                <a:lnTo>
                  <a:pt x="842" y="946"/>
                </a:lnTo>
                <a:lnTo>
                  <a:pt x="893" y="893"/>
                </a:lnTo>
                <a:lnTo>
                  <a:pt x="945" y="842"/>
                </a:lnTo>
                <a:lnTo>
                  <a:pt x="999" y="792"/>
                </a:lnTo>
                <a:lnTo>
                  <a:pt x="1055" y="744"/>
                </a:lnTo>
                <a:lnTo>
                  <a:pt x="1110" y="696"/>
                </a:lnTo>
                <a:lnTo>
                  <a:pt x="1167" y="650"/>
                </a:lnTo>
                <a:lnTo>
                  <a:pt x="1225" y="606"/>
                </a:lnTo>
                <a:lnTo>
                  <a:pt x="1285" y="563"/>
                </a:lnTo>
                <a:lnTo>
                  <a:pt x="1345" y="520"/>
                </a:lnTo>
                <a:lnTo>
                  <a:pt x="1406" y="481"/>
                </a:lnTo>
                <a:lnTo>
                  <a:pt x="1469" y="441"/>
                </a:lnTo>
                <a:lnTo>
                  <a:pt x="1532" y="404"/>
                </a:lnTo>
                <a:lnTo>
                  <a:pt x="1597" y="368"/>
                </a:lnTo>
                <a:lnTo>
                  <a:pt x="1661" y="334"/>
                </a:lnTo>
                <a:lnTo>
                  <a:pt x="1728" y="301"/>
                </a:lnTo>
                <a:lnTo>
                  <a:pt x="1795" y="270"/>
                </a:lnTo>
                <a:lnTo>
                  <a:pt x="1863" y="239"/>
                </a:lnTo>
                <a:lnTo>
                  <a:pt x="1932" y="211"/>
                </a:lnTo>
                <a:lnTo>
                  <a:pt x="2002" y="185"/>
                </a:lnTo>
                <a:lnTo>
                  <a:pt x="2073" y="160"/>
                </a:lnTo>
                <a:lnTo>
                  <a:pt x="2143" y="137"/>
                </a:lnTo>
                <a:lnTo>
                  <a:pt x="2215" y="116"/>
                </a:lnTo>
                <a:lnTo>
                  <a:pt x="2288" y="96"/>
                </a:lnTo>
                <a:lnTo>
                  <a:pt x="2362" y="78"/>
                </a:lnTo>
                <a:lnTo>
                  <a:pt x="2436" y="61"/>
                </a:lnTo>
                <a:lnTo>
                  <a:pt x="2511" y="48"/>
                </a:lnTo>
                <a:lnTo>
                  <a:pt x="2586" y="35"/>
                </a:lnTo>
                <a:lnTo>
                  <a:pt x="2662" y="24"/>
                </a:lnTo>
                <a:lnTo>
                  <a:pt x="2739" y="16"/>
                </a:lnTo>
                <a:lnTo>
                  <a:pt x="2816" y="8"/>
                </a:lnTo>
                <a:lnTo>
                  <a:pt x="2894" y="4"/>
                </a:lnTo>
                <a:lnTo>
                  <a:pt x="2972" y="1"/>
                </a:lnTo>
                <a:lnTo>
                  <a:pt x="3051" y="0"/>
                </a:lnTo>
                <a:lnTo>
                  <a:pt x="25929" y="0"/>
                </a:lnTo>
                <a:lnTo>
                  <a:pt x="26007" y="1"/>
                </a:lnTo>
                <a:lnTo>
                  <a:pt x="26086" y="4"/>
                </a:lnTo>
                <a:lnTo>
                  <a:pt x="26163" y="8"/>
                </a:lnTo>
                <a:lnTo>
                  <a:pt x="26240" y="16"/>
                </a:lnTo>
                <a:lnTo>
                  <a:pt x="26317" y="24"/>
                </a:lnTo>
                <a:lnTo>
                  <a:pt x="26393" y="35"/>
                </a:lnTo>
                <a:lnTo>
                  <a:pt x="26469" y="48"/>
                </a:lnTo>
                <a:lnTo>
                  <a:pt x="26543" y="61"/>
                </a:lnTo>
                <a:lnTo>
                  <a:pt x="26618" y="78"/>
                </a:lnTo>
                <a:lnTo>
                  <a:pt x="26691" y="96"/>
                </a:lnTo>
                <a:lnTo>
                  <a:pt x="26764" y="116"/>
                </a:lnTo>
                <a:lnTo>
                  <a:pt x="26836" y="137"/>
                </a:lnTo>
                <a:lnTo>
                  <a:pt x="26908" y="160"/>
                </a:lnTo>
                <a:lnTo>
                  <a:pt x="26977" y="185"/>
                </a:lnTo>
                <a:lnTo>
                  <a:pt x="27047" y="211"/>
                </a:lnTo>
                <a:lnTo>
                  <a:pt x="27117" y="239"/>
                </a:lnTo>
                <a:lnTo>
                  <a:pt x="27185" y="270"/>
                </a:lnTo>
                <a:lnTo>
                  <a:pt x="27251" y="301"/>
                </a:lnTo>
                <a:lnTo>
                  <a:pt x="27318" y="334"/>
                </a:lnTo>
                <a:lnTo>
                  <a:pt x="27383" y="368"/>
                </a:lnTo>
                <a:lnTo>
                  <a:pt x="27448" y="404"/>
                </a:lnTo>
                <a:lnTo>
                  <a:pt x="27510" y="441"/>
                </a:lnTo>
                <a:lnTo>
                  <a:pt x="27573" y="481"/>
                </a:lnTo>
                <a:lnTo>
                  <a:pt x="27634" y="520"/>
                </a:lnTo>
                <a:lnTo>
                  <a:pt x="27695" y="563"/>
                </a:lnTo>
                <a:lnTo>
                  <a:pt x="27754" y="606"/>
                </a:lnTo>
                <a:lnTo>
                  <a:pt x="27812" y="650"/>
                </a:lnTo>
                <a:lnTo>
                  <a:pt x="27870" y="696"/>
                </a:lnTo>
                <a:lnTo>
                  <a:pt x="27926" y="744"/>
                </a:lnTo>
                <a:lnTo>
                  <a:pt x="27980" y="792"/>
                </a:lnTo>
                <a:lnTo>
                  <a:pt x="28034" y="842"/>
                </a:lnTo>
                <a:lnTo>
                  <a:pt x="28086" y="893"/>
                </a:lnTo>
                <a:lnTo>
                  <a:pt x="28137" y="946"/>
                </a:lnTo>
                <a:lnTo>
                  <a:pt x="28187" y="999"/>
                </a:lnTo>
                <a:lnTo>
                  <a:pt x="28236" y="1054"/>
                </a:lnTo>
                <a:lnTo>
                  <a:pt x="28283" y="1109"/>
                </a:lnTo>
                <a:lnTo>
                  <a:pt x="28330" y="1167"/>
                </a:lnTo>
                <a:lnTo>
                  <a:pt x="28373" y="1225"/>
                </a:lnTo>
                <a:lnTo>
                  <a:pt x="28417" y="1284"/>
                </a:lnTo>
                <a:lnTo>
                  <a:pt x="28459" y="1345"/>
                </a:lnTo>
                <a:lnTo>
                  <a:pt x="28499" y="1406"/>
                </a:lnTo>
                <a:lnTo>
                  <a:pt x="28538" y="1468"/>
                </a:lnTo>
                <a:lnTo>
                  <a:pt x="28575" y="1532"/>
                </a:lnTo>
                <a:lnTo>
                  <a:pt x="28612" y="1596"/>
                </a:lnTo>
                <a:lnTo>
                  <a:pt x="28646" y="1661"/>
                </a:lnTo>
                <a:lnTo>
                  <a:pt x="28680" y="1728"/>
                </a:lnTo>
                <a:lnTo>
                  <a:pt x="28711" y="1795"/>
                </a:lnTo>
                <a:lnTo>
                  <a:pt x="28740" y="1863"/>
                </a:lnTo>
                <a:lnTo>
                  <a:pt x="28768" y="1932"/>
                </a:lnTo>
                <a:lnTo>
                  <a:pt x="28795" y="2001"/>
                </a:lnTo>
                <a:lnTo>
                  <a:pt x="28820" y="2072"/>
                </a:lnTo>
                <a:lnTo>
                  <a:pt x="28843" y="2143"/>
                </a:lnTo>
                <a:lnTo>
                  <a:pt x="28865" y="2215"/>
                </a:lnTo>
                <a:lnTo>
                  <a:pt x="28884" y="2288"/>
                </a:lnTo>
                <a:lnTo>
                  <a:pt x="28902" y="2361"/>
                </a:lnTo>
                <a:lnTo>
                  <a:pt x="28918" y="2435"/>
                </a:lnTo>
                <a:lnTo>
                  <a:pt x="28933" y="2510"/>
                </a:lnTo>
                <a:lnTo>
                  <a:pt x="28945" y="2585"/>
                </a:lnTo>
                <a:lnTo>
                  <a:pt x="28955" y="2661"/>
                </a:lnTo>
                <a:lnTo>
                  <a:pt x="28965" y="2738"/>
                </a:lnTo>
                <a:lnTo>
                  <a:pt x="28971" y="2815"/>
                </a:lnTo>
                <a:lnTo>
                  <a:pt x="28976" y="2893"/>
                </a:lnTo>
                <a:lnTo>
                  <a:pt x="28979" y="2971"/>
                </a:lnTo>
                <a:lnTo>
                  <a:pt x="28980" y="3050"/>
                </a:lnTo>
                <a:lnTo>
                  <a:pt x="28980" y="5222"/>
                </a:lnTo>
                <a:lnTo>
                  <a:pt x="28979" y="5273"/>
                </a:lnTo>
                <a:lnTo>
                  <a:pt x="28978" y="5323"/>
                </a:lnTo>
                <a:lnTo>
                  <a:pt x="28974" y="5373"/>
                </a:lnTo>
                <a:lnTo>
                  <a:pt x="28969" y="5422"/>
                </a:lnTo>
                <a:lnTo>
                  <a:pt x="28965" y="5447"/>
                </a:lnTo>
                <a:lnTo>
                  <a:pt x="28961" y="5471"/>
                </a:lnTo>
                <a:lnTo>
                  <a:pt x="28955" y="5495"/>
                </a:lnTo>
                <a:lnTo>
                  <a:pt x="28950" y="5518"/>
                </a:lnTo>
                <a:lnTo>
                  <a:pt x="28943" y="5542"/>
                </a:lnTo>
                <a:lnTo>
                  <a:pt x="28936" y="5565"/>
                </a:lnTo>
                <a:lnTo>
                  <a:pt x="28927" y="5588"/>
                </a:lnTo>
                <a:lnTo>
                  <a:pt x="28918" y="5610"/>
                </a:lnTo>
                <a:lnTo>
                  <a:pt x="28825" y="5605"/>
                </a:lnTo>
                <a:lnTo>
                  <a:pt x="28733" y="5603"/>
                </a:lnTo>
                <a:lnTo>
                  <a:pt x="28640" y="5603"/>
                </a:lnTo>
                <a:lnTo>
                  <a:pt x="28548" y="5605"/>
                </a:lnTo>
                <a:lnTo>
                  <a:pt x="28456" y="5610"/>
                </a:lnTo>
                <a:lnTo>
                  <a:pt x="28364" y="5617"/>
                </a:lnTo>
                <a:lnTo>
                  <a:pt x="28274" y="5625"/>
                </a:lnTo>
                <a:lnTo>
                  <a:pt x="28183" y="5637"/>
                </a:lnTo>
                <a:lnTo>
                  <a:pt x="28092" y="5649"/>
                </a:lnTo>
                <a:lnTo>
                  <a:pt x="28003" y="5665"/>
                </a:lnTo>
                <a:lnTo>
                  <a:pt x="27913" y="5682"/>
                </a:lnTo>
                <a:lnTo>
                  <a:pt x="27825" y="5702"/>
                </a:lnTo>
                <a:lnTo>
                  <a:pt x="27737" y="5725"/>
                </a:lnTo>
                <a:lnTo>
                  <a:pt x="27650" y="5749"/>
                </a:lnTo>
                <a:lnTo>
                  <a:pt x="27564" y="5776"/>
                </a:lnTo>
                <a:lnTo>
                  <a:pt x="27478" y="5805"/>
                </a:lnTo>
                <a:lnTo>
                  <a:pt x="27437" y="5821"/>
                </a:lnTo>
                <a:lnTo>
                  <a:pt x="27394" y="5836"/>
                </a:lnTo>
                <a:lnTo>
                  <a:pt x="27352" y="5853"/>
                </a:lnTo>
                <a:lnTo>
                  <a:pt x="27311" y="5870"/>
                </a:lnTo>
                <a:lnTo>
                  <a:pt x="27269" y="5887"/>
                </a:lnTo>
                <a:lnTo>
                  <a:pt x="27228" y="5906"/>
                </a:lnTo>
                <a:lnTo>
                  <a:pt x="27187" y="5925"/>
                </a:lnTo>
                <a:lnTo>
                  <a:pt x="27147" y="5945"/>
                </a:lnTo>
                <a:lnTo>
                  <a:pt x="27107" y="5964"/>
                </a:lnTo>
                <a:lnTo>
                  <a:pt x="27066" y="5985"/>
                </a:lnTo>
                <a:lnTo>
                  <a:pt x="27026" y="6007"/>
                </a:lnTo>
                <a:lnTo>
                  <a:pt x="26988" y="6029"/>
                </a:lnTo>
                <a:lnTo>
                  <a:pt x="26948" y="6051"/>
                </a:lnTo>
                <a:lnTo>
                  <a:pt x="26910" y="6075"/>
                </a:lnTo>
                <a:lnTo>
                  <a:pt x="26871" y="6098"/>
                </a:lnTo>
                <a:lnTo>
                  <a:pt x="26833" y="6123"/>
                </a:lnTo>
                <a:lnTo>
                  <a:pt x="26795" y="6148"/>
                </a:lnTo>
                <a:lnTo>
                  <a:pt x="26758" y="6173"/>
                </a:lnTo>
                <a:lnTo>
                  <a:pt x="26721" y="6199"/>
                </a:lnTo>
                <a:lnTo>
                  <a:pt x="26684" y="6226"/>
                </a:lnTo>
                <a:lnTo>
                  <a:pt x="26648" y="6253"/>
                </a:lnTo>
                <a:lnTo>
                  <a:pt x="26612" y="6281"/>
                </a:lnTo>
                <a:lnTo>
                  <a:pt x="26577" y="6309"/>
                </a:lnTo>
                <a:lnTo>
                  <a:pt x="26541" y="6338"/>
                </a:lnTo>
                <a:lnTo>
                  <a:pt x="26507" y="6368"/>
                </a:lnTo>
                <a:lnTo>
                  <a:pt x="26473" y="6398"/>
                </a:lnTo>
                <a:lnTo>
                  <a:pt x="26438" y="6430"/>
                </a:lnTo>
                <a:lnTo>
                  <a:pt x="26405" y="6462"/>
                </a:lnTo>
                <a:lnTo>
                  <a:pt x="26372" y="6494"/>
                </a:lnTo>
                <a:lnTo>
                  <a:pt x="26339" y="6526"/>
                </a:lnTo>
                <a:lnTo>
                  <a:pt x="26307" y="6560"/>
                </a:lnTo>
                <a:lnTo>
                  <a:pt x="26275" y="6594"/>
                </a:lnTo>
                <a:lnTo>
                  <a:pt x="26232" y="6643"/>
                </a:lnTo>
                <a:lnTo>
                  <a:pt x="26191" y="6694"/>
                </a:lnTo>
                <a:lnTo>
                  <a:pt x="26152" y="6744"/>
                </a:lnTo>
                <a:lnTo>
                  <a:pt x="26113" y="6796"/>
                </a:lnTo>
                <a:lnTo>
                  <a:pt x="26076" y="6848"/>
                </a:lnTo>
                <a:lnTo>
                  <a:pt x="26041" y="6901"/>
                </a:lnTo>
                <a:lnTo>
                  <a:pt x="26006" y="6954"/>
                </a:lnTo>
                <a:lnTo>
                  <a:pt x="25973" y="7008"/>
                </a:lnTo>
                <a:lnTo>
                  <a:pt x="25942" y="7063"/>
                </a:lnTo>
                <a:lnTo>
                  <a:pt x="25911" y="7119"/>
                </a:lnTo>
                <a:lnTo>
                  <a:pt x="25882" y="7174"/>
                </a:lnTo>
                <a:lnTo>
                  <a:pt x="25855" y="7231"/>
                </a:lnTo>
                <a:lnTo>
                  <a:pt x="25829" y="7287"/>
                </a:lnTo>
                <a:lnTo>
                  <a:pt x="25804" y="7344"/>
                </a:lnTo>
                <a:lnTo>
                  <a:pt x="25780" y="7403"/>
                </a:lnTo>
                <a:lnTo>
                  <a:pt x="25758" y="7461"/>
                </a:lnTo>
                <a:lnTo>
                  <a:pt x="25738" y="7519"/>
                </a:lnTo>
                <a:lnTo>
                  <a:pt x="25719" y="7578"/>
                </a:lnTo>
                <a:lnTo>
                  <a:pt x="25701" y="7637"/>
                </a:lnTo>
                <a:lnTo>
                  <a:pt x="25684" y="7697"/>
                </a:lnTo>
                <a:lnTo>
                  <a:pt x="25669" y="7757"/>
                </a:lnTo>
                <a:lnTo>
                  <a:pt x="25655" y="7817"/>
                </a:lnTo>
                <a:lnTo>
                  <a:pt x="25643" y="7877"/>
                </a:lnTo>
                <a:lnTo>
                  <a:pt x="25631" y="7938"/>
                </a:lnTo>
                <a:lnTo>
                  <a:pt x="25622" y="7998"/>
                </a:lnTo>
                <a:lnTo>
                  <a:pt x="25614" y="8058"/>
                </a:lnTo>
                <a:lnTo>
                  <a:pt x="25606" y="8120"/>
                </a:lnTo>
                <a:lnTo>
                  <a:pt x="25601" y="8180"/>
                </a:lnTo>
                <a:lnTo>
                  <a:pt x="25597" y="8242"/>
                </a:lnTo>
                <a:lnTo>
                  <a:pt x="25595" y="8303"/>
                </a:lnTo>
                <a:lnTo>
                  <a:pt x="25593" y="8363"/>
                </a:lnTo>
                <a:lnTo>
                  <a:pt x="25593" y="8425"/>
                </a:lnTo>
                <a:lnTo>
                  <a:pt x="25595" y="8486"/>
                </a:lnTo>
                <a:lnTo>
                  <a:pt x="25597" y="8547"/>
                </a:lnTo>
                <a:lnTo>
                  <a:pt x="25601" y="8608"/>
                </a:lnTo>
                <a:lnTo>
                  <a:pt x="25607" y="8668"/>
                </a:lnTo>
                <a:lnTo>
                  <a:pt x="25614" y="8729"/>
                </a:lnTo>
                <a:lnTo>
                  <a:pt x="25622" y="8789"/>
                </a:lnTo>
                <a:lnTo>
                  <a:pt x="25632" y="8849"/>
                </a:lnTo>
                <a:lnTo>
                  <a:pt x="25644" y="8910"/>
                </a:lnTo>
                <a:lnTo>
                  <a:pt x="25656" y="8969"/>
                </a:lnTo>
                <a:lnTo>
                  <a:pt x="25670" y="9028"/>
                </a:lnTo>
                <a:lnTo>
                  <a:pt x="25686" y="9088"/>
                </a:lnTo>
                <a:lnTo>
                  <a:pt x="25702" y="9146"/>
                </a:lnTo>
                <a:lnTo>
                  <a:pt x="25721" y="9204"/>
                </a:lnTo>
                <a:lnTo>
                  <a:pt x="25740" y="9263"/>
                </a:lnTo>
                <a:lnTo>
                  <a:pt x="25762" y="9320"/>
                </a:lnTo>
                <a:lnTo>
                  <a:pt x="25783" y="9377"/>
                </a:lnTo>
                <a:lnTo>
                  <a:pt x="25807" y="9434"/>
                </a:lnTo>
                <a:lnTo>
                  <a:pt x="25832" y="9490"/>
                </a:lnTo>
                <a:lnTo>
                  <a:pt x="25859" y="9546"/>
                </a:lnTo>
                <a:lnTo>
                  <a:pt x="25888" y="9601"/>
                </a:lnTo>
                <a:lnTo>
                  <a:pt x="25917" y="9655"/>
                </a:lnTo>
                <a:lnTo>
                  <a:pt x="25948" y="9709"/>
                </a:lnTo>
                <a:lnTo>
                  <a:pt x="25980" y="9762"/>
                </a:lnTo>
                <a:lnTo>
                  <a:pt x="26015" y="9815"/>
                </a:lnTo>
                <a:lnTo>
                  <a:pt x="26050" y="9867"/>
                </a:lnTo>
                <a:lnTo>
                  <a:pt x="26086" y="9918"/>
                </a:lnTo>
                <a:lnTo>
                  <a:pt x="26124" y="9969"/>
                </a:lnTo>
                <a:lnTo>
                  <a:pt x="26163" y="10018"/>
                </a:lnTo>
                <a:lnTo>
                  <a:pt x="26205" y="10067"/>
                </a:lnTo>
                <a:lnTo>
                  <a:pt x="26247" y="10116"/>
                </a:lnTo>
                <a:lnTo>
                  <a:pt x="26290" y="10163"/>
                </a:lnTo>
                <a:lnTo>
                  <a:pt x="26336" y="10210"/>
                </a:lnTo>
                <a:lnTo>
                  <a:pt x="26383" y="10254"/>
                </a:lnTo>
                <a:lnTo>
                  <a:pt x="26430" y="10298"/>
                </a:lnTo>
                <a:lnTo>
                  <a:pt x="26479" y="10340"/>
                </a:lnTo>
                <a:lnTo>
                  <a:pt x="26528" y="10380"/>
                </a:lnTo>
                <a:lnTo>
                  <a:pt x="26579" y="10419"/>
                </a:lnTo>
                <a:lnTo>
                  <a:pt x="26630" y="10456"/>
                </a:lnTo>
                <a:lnTo>
                  <a:pt x="26682" y="10492"/>
                </a:lnTo>
                <a:lnTo>
                  <a:pt x="26735" y="10525"/>
                </a:lnTo>
                <a:lnTo>
                  <a:pt x="26788" y="10557"/>
                </a:lnTo>
                <a:lnTo>
                  <a:pt x="26843" y="10588"/>
                </a:lnTo>
                <a:lnTo>
                  <a:pt x="26897" y="10618"/>
                </a:lnTo>
                <a:lnTo>
                  <a:pt x="26954" y="10645"/>
                </a:lnTo>
                <a:lnTo>
                  <a:pt x="27010" y="10671"/>
                </a:lnTo>
                <a:lnTo>
                  <a:pt x="27067" y="10695"/>
                </a:lnTo>
                <a:lnTo>
                  <a:pt x="27124" y="10718"/>
                </a:lnTo>
                <a:lnTo>
                  <a:pt x="27182" y="10738"/>
                </a:lnTo>
                <a:lnTo>
                  <a:pt x="27240" y="10758"/>
                </a:lnTo>
                <a:lnTo>
                  <a:pt x="27298" y="10776"/>
                </a:lnTo>
                <a:lnTo>
                  <a:pt x="27357" y="10792"/>
                </a:lnTo>
                <a:lnTo>
                  <a:pt x="27417" y="10807"/>
                </a:lnTo>
                <a:lnTo>
                  <a:pt x="27476" y="10821"/>
                </a:lnTo>
                <a:lnTo>
                  <a:pt x="27535" y="10832"/>
                </a:lnTo>
                <a:lnTo>
                  <a:pt x="27596" y="10841"/>
                </a:lnTo>
                <a:lnTo>
                  <a:pt x="27655" y="10850"/>
                </a:lnTo>
                <a:lnTo>
                  <a:pt x="27716" y="10857"/>
                </a:lnTo>
                <a:lnTo>
                  <a:pt x="27776" y="10862"/>
                </a:lnTo>
                <a:lnTo>
                  <a:pt x="27836" y="10865"/>
                </a:lnTo>
                <a:lnTo>
                  <a:pt x="27897" y="10867"/>
                </a:lnTo>
                <a:lnTo>
                  <a:pt x="27956" y="10868"/>
                </a:lnTo>
                <a:lnTo>
                  <a:pt x="28016" y="10867"/>
                </a:lnTo>
                <a:lnTo>
                  <a:pt x="28077" y="10864"/>
                </a:lnTo>
                <a:lnTo>
                  <a:pt x="28136" y="10860"/>
                </a:lnTo>
                <a:lnTo>
                  <a:pt x="28195" y="10854"/>
                </a:lnTo>
                <a:lnTo>
                  <a:pt x="28255" y="10847"/>
                </a:lnTo>
                <a:lnTo>
                  <a:pt x="28314" y="10838"/>
                </a:lnTo>
                <a:lnTo>
                  <a:pt x="28372" y="10828"/>
                </a:lnTo>
                <a:lnTo>
                  <a:pt x="28431" y="10815"/>
                </a:lnTo>
                <a:lnTo>
                  <a:pt x="28488" y="10802"/>
                </a:lnTo>
                <a:lnTo>
                  <a:pt x="28545" y="10786"/>
                </a:lnTo>
                <a:lnTo>
                  <a:pt x="28603" y="10770"/>
                </a:lnTo>
                <a:lnTo>
                  <a:pt x="28659" y="10752"/>
                </a:lnTo>
                <a:lnTo>
                  <a:pt x="28714" y="10732"/>
                </a:lnTo>
                <a:lnTo>
                  <a:pt x="28769" y="10710"/>
                </a:lnTo>
                <a:lnTo>
                  <a:pt x="28823" y="10687"/>
                </a:lnTo>
                <a:lnTo>
                  <a:pt x="28877" y="10662"/>
                </a:lnTo>
                <a:lnTo>
                  <a:pt x="28930" y="10636"/>
                </a:lnTo>
                <a:lnTo>
                  <a:pt x="28983" y="10609"/>
                </a:lnTo>
                <a:lnTo>
                  <a:pt x="29034" y="10580"/>
                </a:lnTo>
                <a:lnTo>
                  <a:pt x="29083" y="10549"/>
                </a:lnTo>
                <a:lnTo>
                  <a:pt x="29133" y="10517"/>
                </a:lnTo>
                <a:lnTo>
                  <a:pt x="29181" y="10482"/>
                </a:lnTo>
                <a:lnTo>
                  <a:pt x="29229" y="10447"/>
                </a:lnTo>
                <a:lnTo>
                  <a:pt x="29276" y="10411"/>
                </a:lnTo>
                <a:lnTo>
                  <a:pt x="29321" y="10372"/>
                </a:lnTo>
                <a:lnTo>
                  <a:pt x="29366" y="10332"/>
                </a:lnTo>
                <a:lnTo>
                  <a:pt x="29408" y="10291"/>
                </a:lnTo>
                <a:lnTo>
                  <a:pt x="29450" y="10247"/>
                </a:lnTo>
                <a:lnTo>
                  <a:pt x="29491" y="10202"/>
                </a:lnTo>
                <a:lnTo>
                  <a:pt x="29530" y="10157"/>
                </a:lnTo>
                <a:lnTo>
                  <a:pt x="29569" y="10109"/>
                </a:lnTo>
                <a:lnTo>
                  <a:pt x="29605" y="10060"/>
                </a:lnTo>
                <a:lnTo>
                  <a:pt x="29640" y="10009"/>
                </a:lnTo>
                <a:lnTo>
                  <a:pt x="29674" y="9957"/>
                </a:lnTo>
                <a:lnTo>
                  <a:pt x="29707" y="9903"/>
                </a:lnTo>
                <a:lnTo>
                  <a:pt x="29727" y="9868"/>
                </a:lnTo>
                <a:lnTo>
                  <a:pt x="29746" y="9833"/>
                </a:lnTo>
                <a:lnTo>
                  <a:pt x="29764" y="9798"/>
                </a:lnTo>
                <a:lnTo>
                  <a:pt x="29783" y="9761"/>
                </a:lnTo>
                <a:lnTo>
                  <a:pt x="29800" y="9726"/>
                </a:lnTo>
                <a:lnTo>
                  <a:pt x="29817" y="9688"/>
                </a:lnTo>
                <a:lnTo>
                  <a:pt x="29833" y="9652"/>
                </a:lnTo>
                <a:lnTo>
                  <a:pt x="29850" y="9614"/>
                </a:lnTo>
                <a:lnTo>
                  <a:pt x="29864" y="9577"/>
                </a:lnTo>
                <a:lnTo>
                  <a:pt x="29879" y="9538"/>
                </a:lnTo>
                <a:lnTo>
                  <a:pt x="29893" y="9501"/>
                </a:lnTo>
                <a:lnTo>
                  <a:pt x="29906" y="9462"/>
                </a:lnTo>
                <a:lnTo>
                  <a:pt x="29918" y="9424"/>
                </a:lnTo>
                <a:lnTo>
                  <a:pt x="29931" y="9384"/>
                </a:lnTo>
                <a:lnTo>
                  <a:pt x="29942" y="9346"/>
                </a:lnTo>
                <a:lnTo>
                  <a:pt x="29953" y="9306"/>
                </a:lnTo>
                <a:lnTo>
                  <a:pt x="29962" y="9267"/>
                </a:lnTo>
                <a:lnTo>
                  <a:pt x="29971" y="9227"/>
                </a:lnTo>
                <a:lnTo>
                  <a:pt x="29980" y="9188"/>
                </a:lnTo>
                <a:lnTo>
                  <a:pt x="29988" y="9147"/>
                </a:lnTo>
                <a:lnTo>
                  <a:pt x="29994" y="9108"/>
                </a:lnTo>
                <a:lnTo>
                  <a:pt x="30001" y="9068"/>
                </a:lnTo>
                <a:lnTo>
                  <a:pt x="30006" y="9027"/>
                </a:lnTo>
                <a:lnTo>
                  <a:pt x="30011" y="8988"/>
                </a:lnTo>
                <a:lnTo>
                  <a:pt x="30015" y="8947"/>
                </a:lnTo>
                <a:lnTo>
                  <a:pt x="30018" y="8908"/>
                </a:lnTo>
                <a:lnTo>
                  <a:pt x="30020" y="8867"/>
                </a:lnTo>
                <a:lnTo>
                  <a:pt x="30021" y="8827"/>
                </a:lnTo>
                <a:lnTo>
                  <a:pt x="30023" y="8787"/>
                </a:lnTo>
                <a:lnTo>
                  <a:pt x="30023" y="8747"/>
                </a:lnTo>
                <a:lnTo>
                  <a:pt x="30021" y="8707"/>
                </a:lnTo>
                <a:lnTo>
                  <a:pt x="30019" y="8667"/>
                </a:lnTo>
                <a:lnTo>
                  <a:pt x="30017" y="8628"/>
                </a:lnTo>
                <a:lnTo>
                  <a:pt x="30013" y="8588"/>
                </a:lnTo>
                <a:lnTo>
                  <a:pt x="30009" y="8549"/>
                </a:lnTo>
                <a:lnTo>
                  <a:pt x="30004" y="8509"/>
                </a:lnTo>
                <a:lnTo>
                  <a:pt x="29998" y="8471"/>
                </a:lnTo>
                <a:lnTo>
                  <a:pt x="29990" y="8432"/>
                </a:lnTo>
                <a:lnTo>
                  <a:pt x="29982" y="8394"/>
                </a:lnTo>
                <a:lnTo>
                  <a:pt x="29974" y="8355"/>
                </a:lnTo>
                <a:lnTo>
                  <a:pt x="29963" y="8317"/>
                </a:lnTo>
                <a:lnTo>
                  <a:pt x="29953" y="8279"/>
                </a:lnTo>
                <a:lnTo>
                  <a:pt x="29941" y="8242"/>
                </a:lnTo>
                <a:lnTo>
                  <a:pt x="29928" y="8204"/>
                </a:lnTo>
                <a:lnTo>
                  <a:pt x="29914" y="8168"/>
                </a:lnTo>
                <a:lnTo>
                  <a:pt x="29900" y="8130"/>
                </a:lnTo>
                <a:lnTo>
                  <a:pt x="29884" y="8095"/>
                </a:lnTo>
                <a:lnTo>
                  <a:pt x="29867" y="8058"/>
                </a:lnTo>
                <a:lnTo>
                  <a:pt x="29850" y="8023"/>
                </a:lnTo>
                <a:lnTo>
                  <a:pt x="29831" y="7989"/>
                </a:lnTo>
                <a:lnTo>
                  <a:pt x="29811" y="7954"/>
                </a:lnTo>
                <a:lnTo>
                  <a:pt x="29790" y="7920"/>
                </a:lnTo>
                <a:lnTo>
                  <a:pt x="29767" y="7887"/>
                </a:lnTo>
                <a:lnTo>
                  <a:pt x="29745" y="7853"/>
                </a:lnTo>
                <a:lnTo>
                  <a:pt x="29721" y="7821"/>
                </a:lnTo>
                <a:lnTo>
                  <a:pt x="29696" y="7789"/>
                </a:lnTo>
                <a:lnTo>
                  <a:pt x="29670" y="7758"/>
                </a:lnTo>
                <a:lnTo>
                  <a:pt x="29643" y="7726"/>
                </a:lnTo>
                <a:lnTo>
                  <a:pt x="29613" y="7696"/>
                </a:lnTo>
                <a:lnTo>
                  <a:pt x="29584" y="7666"/>
                </a:lnTo>
                <a:lnTo>
                  <a:pt x="29553" y="7637"/>
                </a:lnTo>
                <a:lnTo>
                  <a:pt x="29522" y="7609"/>
                </a:lnTo>
                <a:lnTo>
                  <a:pt x="29488" y="7581"/>
                </a:lnTo>
                <a:lnTo>
                  <a:pt x="29454" y="7554"/>
                </a:lnTo>
                <a:lnTo>
                  <a:pt x="29417" y="7517"/>
                </a:lnTo>
                <a:lnTo>
                  <a:pt x="29384" y="7487"/>
                </a:lnTo>
                <a:lnTo>
                  <a:pt x="29355" y="7461"/>
                </a:lnTo>
                <a:lnTo>
                  <a:pt x="29331" y="7439"/>
                </a:lnTo>
                <a:lnTo>
                  <a:pt x="29297" y="7412"/>
                </a:lnTo>
                <a:lnTo>
                  <a:pt x="29285" y="7403"/>
                </a:lnTo>
                <a:close/>
              </a:path>
            </a:pathLst>
          </a:custGeom>
          <a:solidFill>
            <a:srgbClr val="47BAB8"/>
          </a:solidFill>
          <a:ln w="38100">
            <a:solidFill>
              <a:schemeClr val="bg1"/>
            </a:solidFill>
          </a:ln>
          <a:effectLst>
            <a:outerShdw blurRad="57150" dist="19050" dir="5400000" algn="ctr" rotWithShape="0">
              <a:srgbClr val="000000">
                <a:alpha val="63000"/>
              </a:srgbClr>
            </a:outerShdw>
          </a:effectLst>
        </p:spPr>
        <p:txBody>
          <a:bodyPr rIns="378000" anchor="ctr">
            <a:normAutofit/>
          </a:bodyPr>
          <a:lstStyle/>
          <a:p>
            <a:pPr algn="ctr" defTabSz="1371600">
              <a:defRPr/>
            </a:pPr>
            <a:r>
              <a:rPr lang="en-US" altLang="zh-CN" sz="3000" kern="0">
                <a:solidFill>
                  <a:srgbClr val="FFFFFF"/>
                </a:solidFill>
                <a:latin typeface="#9Slide03 AllRoundGothic" panose="020B0703020202020104" pitchFamily="34" charset="0"/>
                <a:ea typeface="微软雅黑"/>
                <a:cs typeface="+mn-ea"/>
                <a:sym typeface="+mn-lt"/>
              </a:rPr>
              <a:t>Câu 26</a:t>
            </a:r>
            <a:endParaRPr lang="zh-CN" altLang="en-US" sz="3000" kern="0" dirty="0">
              <a:solidFill>
                <a:srgbClr val="FFFFFF"/>
              </a:solidFill>
              <a:latin typeface="#9Slide03 AllRoundGothic" panose="020B0703020202020104" pitchFamily="34" charset="0"/>
              <a:ea typeface="微软雅黑"/>
              <a:cs typeface="+mn-ea"/>
              <a:sym typeface="+mn-lt"/>
            </a:endParaRPr>
          </a:p>
        </p:txBody>
      </p:sp>
      <p:sp>
        <p:nvSpPr>
          <p:cNvPr id="14" name="MH_Text_1" descr="n23 Fb Tran Manh Tung">
            <a:extLst>
              <a:ext uri="{FF2B5EF4-FFF2-40B4-BE49-F238E27FC236}">
                <a16:creationId xmlns:a16="http://schemas.microsoft.com/office/drawing/2014/main" id="{069A89B7-6D99-BA19-DAC8-77EDE6A4C963}"/>
              </a:ext>
            </a:extLst>
          </p:cNvPr>
          <p:cNvSpPr txBox="1">
            <a:spLocks noChangeArrowheads="1"/>
          </p:cNvSpPr>
          <p:nvPr>
            <p:custDataLst>
              <p:tags r:id="rId3"/>
            </p:custDataLst>
          </p:nvPr>
        </p:nvSpPr>
        <p:spPr bwMode="auto">
          <a:xfrm>
            <a:off x="3474720" y="2009847"/>
            <a:ext cx="14051279" cy="1381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just"/>
            <a:r>
              <a:rPr lang="en-US" sz="2800"/>
              <a:t>+ Máy tính lượng tử là gì? </a:t>
            </a:r>
          </a:p>
          <a:p>
            <a:pPr lvl="0" algn="just"/>
            <a:r>
              <a:rPr lang="en-US" sz="2800"/>
              <a:t>+ Dựa vào kiến thức Vật lí nào để phát minh ra máy tính lượng tử? </a:t>
            </a:r>
          </a:p>
          <a:p>
            <a:pPr lvl="0" algn="just"/>
            <a:r>
              <a:rPr lang="en-US" sz="2800"/>
              <a:t>+ Máy tính lượng tử áp dụng trong các lĩnh vực nào? </a:t>
            </a:r>
          </a:p>
          <a:p>
            <a:pPr algn="just"/>
            <a:r>
              <a:rPr lang="en-US" sz="2800"/>
              <a:t>+ So sánh sự giữa máy tính thường và máy tính lượng tử?</a:t>
            </a:r>
            <a:endParaRPr lang="zh-CN" altLang="en-US" sz="2800" kern="0" dirty="0">
              <a:solidFill>
                <a:prstClr val="black">
                  <a:lumMod val="75000"/>
                  <a:lumOff val="25000"/>
                </a:prstClr>
              </a:solidFill>
              <a:ea typeface="微软雅黑"/>
              <a:cs typeface="Calibri" panose="020F0502020204030204" pitchFamily="34" charset="0"/>
              <a:sym typeface="+mn-lt"/>
            </a:endParaRPr>
          </a:p>
        </p:txBody>
      </p:sp>
      <p:sp>
        <p:nvSpPr>
          <p:cNvPr id="2" name="MH_Other_3" descr="n23 Fb Tran Manh Tung">
            <a:extLst>
              <a:ext uri="{FF2B5EF4-FFF2-40B4-BE49-F238E27FC236}">
                <a16:creationId xmlns:a16="http://schemas.microsoft.com/office/drawing/2014/main" id="{0115ED11-7819-2823-6D9B-D545440F49A3}"/>
              </a:ext>
            </a:extLst>
          </p:cNvPr>
          <p:cNvSpPr>
            <a:spLocks noChangeArrowheads="1"/>
          </p:cNvSpPr>
          <p:nvPr>
            <p:custDataLst>
              <p:tags r:id="rId4"/>
            </p:custDataLst>
          </p:nvPr>
        </p:nvSpPr>
        <p:spPr bwMode="auto">
          <a:xfrm rot="1805303" flipH="1">
            <a:off x="1419035" y="687824"/>
            <a:ext cx="1172424" cy="1010529"/>
          </a:xfrm>
          <a:prstGeom prst="triangle">
            <a:avLst>
              <a:gd name="adj" fmla="val 50000"/>
            </a:avLst>
          </a:prstGeom>
          <a:solidFill>
            <a:srgbClr val="EC7070">
              <a:lumMod val="40000"/>
              <a:lumOff val="60000"/>
            </a:srgbClr>
          </a:solidFill>
          <a:ln>
            <a:noFill/>
          </a:ln>
        </p:spPr>
        <p:txBody>
          <a:bodyPr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just" defTabSz="1371600">
              <a:lnSpc>
                <a:spcPct val="130000"/>
              </a:lnSpc>
              <a:defRPr/>
            </a:pPr>
            <a:endParaRPr lang="zh-CN" altLang="en-US" sz="2700" kern="0">
              <a:solidFill>
                <a:srgbClr val="FFFFFF"/>
              </a:solidFill>
              <a:latin typeface="微软雅黑"/>
              <a:ea typeface="微软雅黑"/>
              <a:cs typeface="+mn-ea"/>
              <a:sym typeface="+mn-lt"/>
            </a:endParaRPr>
          </a:p>
        </p:txBody>
      </p:sp>
      <p:sp>
        <p:nvSpPr>
          <p:cNvPr id="18" name="MH_Other_4" descr="n23 Fb Tran Manh Tung">
            <a:extLst>
              <a:ext uri="{FF2B5EF4-FFF2-40B4-BE49-F238E27FC236}">
                <a16:creationId xmlns:a16="http://schemas.microsoft.com/office/drawing/2014/main" id="{3ACF9FC2-E44A-8C7B-293D-3EFA9073F4DD}"/>
              </a:ext>
            </a:extLst>
          </p:cNvPr>
          <p:cNvSpPr>
            <a:spLocks/>
          </p:cNvSpPr>
          <p:nvPr>
            <p:custDataLst>
              <p:tags r:id="rId5"/>
            </p:custDataLst>
          </p:nvPr>
        </p:nvSpPr>
        <p:spPr bwMode="auto">
          <a:xfrm>
            <a:off x="494675" y="168198"/>
            <a:ext cx="1558880" cy="1793886"/>
          </a:xfrm>
          <a:custGeom>
            <a:avLst/>
            <a:gdLst>
              <a:gd name="T0" fmla="*/ 666 w 1030516"/>
              <a:gd name="T1" fmla="*/ 0 h 1186577"/>
              <a:gd name="T2" fmla="*/ 947884 w 1030516"/>
              <a:gd name="T3" fmla="*/ 542219 h 1186577"/>
              <a:gd name="T4" fmla="*/ 0 w 1030516"/>
              <a:gd name="T5" fmla="*/ 1091432 h 1186577"/>
              <a:gd name="T6" fmla="*/ 0 60000 65536"/>
              <a:gd name="T7" fmla="*/ 0 60000 65536"/>
              <a:gd name="T8" fmla="*/ 0 60000 65536"/>
              <a:gd name="T9" fmla="*/ 0 w 1030516"/>
              <a:gd name="T10" fmla="*/ 0 h 1186577"/>
              <a:gd name="T11" fmla="*/ 1030516 w 1030516"/>
              <a:gd name="T12" fmla="*/ 1186577 h 1186577"/>
            </a:gdLst>
            <a:ahLst/>
            <a:cxnLst>
              <a:cxn ang="T6">
                <a:pos x="T0" y="T1"/>
              </a:cxn>
              <a:cxn ang="T7">
                <a:pos x="T2" y="T3"/>
              </a:cxn>
              <a:cxn ang="T8">
                <a:pos x="T4" y="T5"/>
              </a:cxn>
            </a:cxnLst>
            <a:rect l="T9" t="T10" r="T11" b="T12"/>
            <a:pathLst>
              <a:path w="1030516" h="1186577">
                <a:moveTo>
                  <a:pt x="724" y="0"/>
                </a:moveTo>
                <a:lnTo>
                  <a:pt x="1030516" y="589487"/>
                </a:lnTo>
                <a:lnTo>
                  <a:pt x="0" y="1186577"/>
                </a:lnTo>
                <a:lnTo>
                  <a:pt x="724" y="0"/>
                </a:lnTo>
                <a:close/>
              </a:path>
            </a:pathLst>
          </a:custGeom>
          <a:solidFill>
            <a:srgbClr val="C1272D"/>
          </a:solidFill>
          <a:ln w="19050">
            <a:noFill/>
            <a:miter lim="800000"/>
            <a:headEnd/>
            <a:tailEnd/>
          </a:ln>
        </p:spPr>
        <p:txBody>
          <a:bodyPr rIns="648000"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ctr" defTabSz="1371600">
              <a:defRPr/>
            </a:pPr>
            <a:r>
              <a:rPr lang="en-US" altLang="zh-CN" sz="4200" kern="0">
                <a:solidFill>
                  <a:srgbClr val="FFFFFF"/>
                </a:solidFill>
                <a:latin typeface="微软雅黑"/>
                <a:ea typeface="微软雅黑"/>
                <a:cs typeface="+mn-ea"/>
                <a:sym typeface="+mn-lt"/>
              </a:rPr>
              <a:t>III</a:t>
            </a:r>
            <a:endParaRPr lang="zh-CN" altLang="en-US" sz="4200" kern="0" dirty="0">
              <a:solidFill>
                <a:srgbClr val="FFFFFF"/>
              </a:solidFill>
              <a:latin typeface="微软雅黑"/>
              <a:ea typeface="微软雅黑"/>
              <a:cs typeface="+mn-ea"/>
              <a:sym typeface="+mn-lt"/>
            </a:endParaRPr>
          </a:p>
        </p:txBody>
      </p:sp>
      <p:pic>
        <p:nvPicPr>
          <p:cNvPr id="15" name="图片 7" descr="n23 Fb Tran Manh Tung">
            <a:extLst>
              <a:ext uri="{FF2B5EF4-FFF2-40B4-BE49-F238E27FC236}">
                <a16:creationId xmlns:a16="http://schemas.microsoft.com/office/drawing/2014/main" id="{B3B5D640-983C-6DBE-9D02-89C082918536}"/>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709008" y="3212649"/>
            <a:ext cx="1307070" cy="1930851"/>
          </a:xfrm>
          <a:prstGeom prst="rect">
            <a:avLst/>
          </a:prstGeom>
        </p:spPr>
      </p:pic>
      <p:sp>
        <p:nvSpPr>
          <p:cNvPr id="17" name="TextBox 16" descr="n23 Fb Tran Manh Tung">
            <a:extLst>
              <a:ext uri="{FF2B5EF4-FFF2-40B4-BE49-F238E27FC236}">
                <a16:creationId xmlns:a16="http://schemas.microsoft.com/office/drawing/2014/main" id="{B77CCBF3-C7D7-F638-B0BB-930C513C8F20}"/>
              </a:ext>
            </a:extLst>
          </p:cNvPr>
          <p:cNvSpPr txBox="1"/>
          <p:nvPr/>
        </p:nvSpPr>
        <p:spPr>
          <a:xfrm>
            <a:off x="514340" y="5522201"/>
            <a:ext cx="7943860" cy="3011658"/>
          </a:xfrm>
          <a:prstGeom prst="rect">
            <a:avLst/>
          </a:prstGeom>
          <a:noFill/>
        </p:spPr>
        <p:txBody>
          <a:bodyPr wrap="square">
            <a:spAutoFit/>
          </a:bodyPr>
          <a:lstStyle/>
          <a:p>
            <a:pPr algn="just">
              <a:lnSpc>
                <a:spcPct val="114000"/>
              </a:lnSpc>
            </a:pPr>
            <a:r>
              <a:rPr lang="en-US" sz="2800" b="1">
                <a:effectLst/>
                <a:latin typeface="Calibri" panose="020F0502020204030204" pitchFamily="34" charset="0"/>
                <a:ea typeface="Calibri" panose="020F0502020204030204" pitchFamily="34" charset="0"/>
                <a:cs typeface="Calibri" panose="020F0502020204030204" pitchFamily="34" charset="0"/>
              </a:rPr>
              <a:t>Máy tính lượng tử </a:t>
            </a:r>
            <a:r>
              <a:rPr lang="en-US" sz="2800">
                <a:effectLst/>
                <a:latin typeface="Calibri" panose="020F0502020204030204" pitchFamily="34" charset="0"/>
                <a:ea typeface="Calibri" panose="020F0502020204030204" pitchFamily="34" charset="0"/>
                <a:cs typeface="Calibri" panose="020F0502020204030204" pitchFamily="34" charset="0"/>
              </a:rPr>
              <a:t>(còn gọi là </a:t>
            </a:r>
            <a:r>
              <a:rPr lang="en-US" sz="2800" b="1">
                <a:effectLst/>
                <a:latin typeface="Calibri" panose="020F0502020204030204" pitchFamily="34" charset="0"/>
                <a:ea typeface="Calibri" panose="020F0502020204030204" pitchFamily="34" charset="0"/>
                <a:cs typeface="Calibri" panose="020F0502020204030204" pitchFamily="34" charset="0"/>
              </a:rPr>
              <a:t>siêu máy tính lượng tử</a:t>
            </a:r>
            <a:r>
              <a:rPr lang="en-US" sz="2800">
                <a:effectLst/>
                <a:latin typeface="Calibri" panose="020F0502020204030204" pitchFamily="34" charset="0"/>
                <a:ea typeface="Calibri" panose="020F0502020204030204" pitchFamily="34" charset="0"/>
                <a:cs typeface="Calibri" panose="020F0502020204030204" pitchFamily="34" charset="0"/>
              </a:rPr>
              <a:t>) là một thiết bị tính toán sử dụng trực tiếp các hiệu ứng của </a:t>
            </a:r>
            <a:r>
              <a:rPr lang="en-US" sz="2800">
                <a:latin typeface="Calibri" panose="020F0502020204030204" pitchFamily="34" charset="0"/>
                <a:ea typeface="Calibri" panose="020F0502020204030204" pitchFamily="34" charset="0"/>
                <a:cs typeface="Calibri" panose="020F0502020204030204" pitchFamily="34" charset="0"/>
              </a:rPr>
              <a:t>cơ học lượng tử</a:t>
            </a:r>
            <a:r>
              <a:rPr lang="en-US" sz="2800">
                <a:effectLst/>
                <a:latin typeface="Calibri" panose="020F0502020204030204" pitchFamily="34" charset="0"/>
                <a:ea typeface="Calibri" panose="020F0502020204030204" pitchFamily="34" charset="0"/>
                <a:cs typeface="Calibri" panose="020F0502020204030204" pitchFamily="34" charset="0"/>
              </a:rPr>
              <a:t> như tính </a:t>
            </a:r>
            <a:r>
              <a:rPr lang="en-US" sz="2800">
                <a:latin typeface="Calibri" panose="020F0502020204030204" pitchFamily="34" charset="0"/>
                <a:ea typeface="Calibri" panose="020F0502020204030204" pitchFamily="34" charset="0"/>
                <a:cs typeface="Calibri" panose="020F0502020204030204" pitchFamily="34" charset="0"/>
              </a:rPr>
              <a:t>chồng chập</a:t>
            </a:r>
            <a:r>
              <a:rPr lang="en-US" sz="2800">
                <a:effectLst/>
                <a:latin typeface="Calibri" panose="020F0502020204030204" pitchFamily="34" charset="0"/>
                <a:ea typeface="Calibri" panose="020F0502020204030204" pitchFamily="34" charset="0"/>
                <a:cs typeface="Calibri" panose="020F0502020204030204" pitchFamily="34" charset="0"/>
              </a:rPr>
              <a:t> và </a:t>
            </a:r>
            <a:r>
              <a:rPr lang="en-US" sz="2800">
                <a:latin typeface="Calibri" panose="020F0502020204030204" pitchFamily="34" charset="0"/>
                <a:ea typeface="Calibri" panose="020F0502020204030204" pitchFamily="34" charset="0"/>
                <a:cs typeface="Calibri" panose="020F0502020204030204" pitchFamily="34" charset="0"/>
              </a:rPr>
              <a:t>vướng víu lượng tử</a:t>
            </a:r>
            <a:r>
              <a:rPr lang="en-US" sz="2800">
                <a:effectLst/>
                <a:latin typeface="Calibri" panose="020F0502020204030204" pitchFamily="34" charset="0"/>
                <a:ea typeface="Calibri" panose="020F0502020204030204" pitchFamily="34" charset="0"/>
                <a:cs typeface="Calibri" panose="020F0502020204030204" pitchFamily="34" charset="0"/>
              </a:rPr>
              <a:t> để thực hiện các </a:t>
            </a:r>
            <a:r>
              <a:rPr lang="en-US" sz="2800">
                <a:latin typeface="Calibri" panose="020F0502020204030204" pitchFamily="34" charset="0"/>
                <a:ea typeface="Calibri" panose="020F0502020204030204" pitchFamily="34" charset="0"/>
                <a:cs typeface="Calibri" panose="020F0502020204030204" pitchFamily="34" charset="0"/>
              </a:rPr>
              <a:t>phép toán</a:t>
            </a:r>
            <a:r>
              <a:rPr lang="en-US" sz="2800">
                <a:effectLst/>
                <a:latin typeface="Calibri" panose="020F0502020204030204" pitchFamily="34" charset="0"/>
                <a:ea typeface="Calibri" panose="020F0502020204030204" pitchFamily="34" charset="0"/>
                <a:cs typeface="Calibri" panose="020F0502020204030204" pitchFamily="34" charset="0"/>
              </a:rPr>
              <a:t> trên </a:t>
            </a:r>
            <a:r>
              <a:rPr lang="en-US" sz="2800">
                <a:latin typeface="Calibri" panose="020F0502020204030204" pitchFamily="34" charset="0"/>
                <a:ea typeface="Calibri" panose="020F0502020204030204" pitchFamily="34" charset="0"/>
                <a:cs typeface="Calibri" panose="020F0502020204030204" pitchFamily="34" charset="0"/>
              </a:rPr>
              <a:t>dữ liệu</a:t>
            </a:r>
            <a:r>
              <a:rPr lang="en-US" sz="2800">
                <a:effectLst/>
                <a:latin typeface="Calibri" panose="020F0502020204030204" pitchFamily="34" charset="0"/>
                <a:ea typeface="Calibri" panose="020F0502020204030204" pitchFamily="34" charset="0"/>
                <a:cs typeface="Calibri" panose="020F0502020204030204" pitchFamily="34" charset="0"/>
              </a:rPr>
              <a:t> dựa vào kiến thức lượng tử; vật liệu bán dẫn; điện từ học.</a:t>
            </a:r>
            <a:endParaRPr lang="en-US" sz="2800">
              <a:effectLst/>
              <a:latin typeface="Calibri" panose="020F0502020204030204" pitchFamily="34" charset="0"/>
              <a:ea typeface="Times New Roman" panose="02020603050405020304" pitchFamily="18" charset="0"/>
              <a:cs typeface="Calibri" panose="020F0502020204030204" pitchFamily="34" charset="0"/>
            </a:endParaRPr>
          </a:p>
        </p:txBody>
      </p:sp>
      <p:pic>
        <p:nvPicPr>
          <p:cNvPr id="5122" name="Picture 2" descr="n23 Fb Tran Manh Tung">
            <a:extLst>
              <a:ext uri="{FF2B5EF4-FFF2-40B4-BE49-F238E27FC236}">
                <a16:creationId xmlns:a16="http://schemas.microsoft.com/office/drawing/2014/main" id="{3E14A3E5-5053-DEA2-7D96-3F6FF3BB36ED}"/>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803902" y="3974505"/>
            <a:ext cx="9144000" cy="60979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2968458"/>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122"/>
                                        </p:tgtEl>
                                        <p:attrNameLst>
                                          <p:attrName>style.visibility</p:attrName>
                                        </p:attrNameLst>
                                      </p:cBhvr>
                                      <p:to>
                                        <p:strVal val="visible"/>
                                      </p:to>
                                    </p:set>
                                    <p:animEffect transition="in" filter="fade">
                                      <p:cBhvr>
                                        <p:cTn id="14" dur="1000"/>
                                        <p:tgtEl>
                                          <p:spTgt spid="5122"/>
                                        </p:tgtEl>
                                      </p:cBhvr>
                                    </p:animEffect>
                                    <p:anim calcmode="lin" valueType="num">
                                      <p:cBhvr>
                                        <p:cTn id="15" dur="1000" fill="hold"/>
                                        <p:tgtEl>
                                          <p:spTgt spid="5122"/>
                                        </p:tgtEl>
                                        <p:attrNameLst>
                                          <p:attrName>ppt_x</p:attrName>
                                        </p:attrNameLst>
                                      </p:cBhvr>
                                      <p:tavLst>
                                        <p:tav tm="0">
                                          <p:val>
                                            <p:strVal val="#ppt_x"/>
                                          </p:val>
                                        </p:tav>
                                        <p:tav tm="100000">
                                          <p:val>
                                            <p:strVal val="#ppt_x"/>
                                          </p:val>
                                        </p:tav>
                                      </p:tavLst>
                                    </p:anim>
                                    <p:anim calcmode="lin" valueType="num">
                                      <p:cBhvr>
                                        <p:cTn id="16" dur="1000" fill="hold"/>
                                        <p:tgtEl>
                                          <p:spTgt spid="5122"/>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1000"/>
                                        <p:tgtEl>
                                          <p:spTgt spid="17"/>
                                        </p:tgtEl>
                                      </p:cBhvr>
                                    </p:animEffect>
                                    <p:anim calcmode="lin" valueType="num">
                                      <p:cBhvr>
                                        <p:cTn id="20" dur="1000" fill="hold"/>
                                        <p:tgtEl>
                                          <p:spTgt spid="17"/>
                                        </p:tgtEl>
                                        <p:attrNameLst>
                                          <p:attrName>ppt_x</p:attrName>
                                        </p:attrNameLst>
                                      </p:cBhvr>
                                      <p:tavLst>
                                        <p:tav tm="0">
                                          <p:val>
                                            <p:strVal val="#ppt_x"/>
                                          </p:val>
                                        </p:tav>
                                        <p:tav tm="100000">
                                          <p:val>
                                            <p:strVal val="#ppt_x"/>
                                          </p:val>
                                        </p:tav>
                                      </p:tavLst>
                                    </p:anim>
                                    <p:anim calcmode="lin" valueType="num">
                                      <p:cBhvr>
                                        <p:cTn id="21"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图片 34" descr="n23 Fb Tran Manh Tung"/>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3715999" y="-2931"/>
            <a:ext cx="4560277" cy="2378193"/>
          </a:xfrm>
          <a:prstGeom prst="rect">
            <a:avLst/>
          </a:prstGeom>
        </p:spPr>
      </p:pic>
      <p:sp>
        <p:nvSpPr>
          <p:cNvPr id="5" name="MH_SubTitle_1" descr="n23 Fb Tran Manh Tung">
            <a:extLst>
              <a:ext uri="{FF2B5EF4-FFF2-40B4-BE49-F238E27FC236}">
                <a16:creationId xmlns:a16="http://schemas.microsoft.com/office/drawing/2014/main" id="{9D28E713-95EC-66F4-239B-A093E3023D9A}"/>
              </a:ext>
            </a:extLst>
          </p:cNvPr>
          <p:cNvSpPr/>
          <p:nvPr>
            <p:custDataLst>
              <p:tags r:id="rId1"/>
            </p:custDataLst>
          </p:nvPr>
        </p:nvSpPr>
        <p:spPr>
          <a:xfrm>
            <a:off x="2214176" y="764607"/>
            <a:ext cx="8503920" cy="1206253"/>
          </a:xfrm>
          <a:prstGeom prst="rect">
            <a:avLst/>
          </a:prstGeom>
          <a:solidFill>
            <a:srgbClr val="FFFFFF"/>
          </a:solidFill>
          <a:effectLst/>
        </p:spPr>
        <p:txBody>
          <a:bodyPr anchor="ctr"/>
          <a:lstStyle/>
          <a:p>
            <a:pPr algn="ctr" defTabSz="1828755">
              <a:lnSpc>
                <a:spcPct val="150000"/>
              </a:lnSpc>
              <a:defRPr/>
            </a:pPr>
            <a:r>
              <a:rPr lang="en-US" altLang="zh-CN" sz="2800" kern="0">
                <a:latin typeface="#9Slide03 AllRoundGothic" panose="020B0703020202020104" pitchFamily="34" charset="0"/>
                <a:ea typeface="微软雅黑"/>
                <a:cs typeface="+mn-ea"/>
                <a:sym typeface="+mn-lt"/>
              </a:rPr>
              <a:t>ỨNG DỤNG CỦA VẬT LÍ TRONG KĨ THUẬT ĐIỆN TỬ</a:t>
            </a:r>
            <a:endParaRPr lang="zh-CN" altLang="en-US" sz="2800" kern="0" dirty="0">
              <a:latin typeface="#9Slide03 AllRoundGothic" panose="020B0703020202020104" pitchFamily="34" charset="0"/>
              <a:ea typeface="微软雅黑"/>
              <a:cs typeface="+mn-ea"/>
              <a:sym typeface="+mn-lt"/>
            </a:endParaRPr>
          </a:p>
        </p:txBody>
      </p:sp>
      <p:sp>
        <p:nvSpPr>
          <p:cNvPr id="13" name="MH_SubTitle_1" descr="n23 Fb Tran Manh Tung">
            <a:extLst>
              <a:ext uri="{FF2B5EF4-FFF2-40B4-BE49-F238E27FC236}">
                <a16:creationId xmlns:a16="http://schemas.microsoft.com/office/drawing/2014/main" id="{483DBBED-2FA8-0D6A-4809-6A8CF4B4C90F}"/>
              </a:ext>
            </a:extLst>
          </p:cNvPr>
          <p:cNvSpPr>
            <a:spLocks/>
          </p:cNvSpPr>
          <p:nvPr>
            <p:custDataLst>
              <p:tags r:id="rId2"/>
            </p:custDataLst>
          </p:nvPr>
        </p:nvSpPr>
        <p:spPr bwMode="auto">
          <a:xfrm>
            <a:off x="1554480" y="2358132"/>
            <a:ext cx="1920240" cy="640080"/>
          </a:xfrm>
          <a:custGeom>
            <a:avLst/>
            <a:gdLst>
              <a:gd name="T0" fmla="*/ 2147483646 w 30720"/>
              <a:gd name="T1" fmla="*/ 2147483646 h 11496"/>
              <a:gd name="T2" fmla="*/ 2147483646 w 30720"/>
              <a:gd name="T3" fmla="*/ 2147483646 h 11496"/>
              <a:gd name="T4" fmla="*/ 2147483646 w 30720"/>
              <a:gd name="T5" fmla="*/ 2147483646 h 11496"/>
              <a:gd name="T6" fmla="*/ 2147483646 w 30720"/>
              <a:gd name="T7" fmla="*/ 2147483646 h 11496"/>
              <a:gd name="T8" fmla="*/ 2147483646 w 30720"/>
              <a:gd name="T9" fmla="*/ 2147483646 h 11496"/>
              <a:gd name="T10" fmla="*/ 2147483646 w 30720"/>
              <a:gd name="T11" fmla="*/ 2147483646 h 11496"/>
              <a:gd name="T12" fmla="*/ 2147483646 w 30720"/>
              <a:gd name="T13" fmla="*/ 2147483646 h 11496"/>
              <a:gd name="T14" fmla="*/ 2147483646 w 30720"/>
              <a:gd name="T15" fmla="*/ 2147483646 h 11496"/>
              <a:gd name="T16" fmla="*/ 2147483646 w 30720"/>
              <a:gd name="T17" fmla="*/ 2147483646 h 11496"/>
              <a:gd name="T18" fmla="*/ 2147483646 w 30720"/>
              <a:gd name="T19" fmla="*/ 2147483646 h 11496"/>
              <a:gd name="T20" fmla="*/ 2147483646 w 30720"/>
              <a:gd name="T21" fmla="*/ 2147483646 h 11496"/>
              <a:gd name="T22" fmla="*/ 2147483646 w 30720"/>
              <a:gd name="T23" fmla="*/ 2147483646 h 11496"/>
              <a:gd name="T24" fmla="*/ 2147483646 w 30720"/>
              <a:gd name="T25" fmla="*/ 2147483646 h 11496"/>
              <a:gd name="T26" fmla="*/ 2147483646 w 30720"/>
              <a:gd name="T27" fmla="*/ 2147483646 h 11496"/>
              <a:gd name="T28" fmla="*/ 2147483646 w 30720"/>
              <a:gd name="T29" fmla="*/ 2147483646 h 11496"/>
              <a:gd name="T30" fmla="*/ 2147483646 w 30720"/>
              <a:gd name="T31" fmla="*/ 2147483646 h 11496"/>
              <a:gd name="T32" fmla="*/ 2147483646 w 30720"/>
              <a:gd name="T33" fmla="*/ 2147483646 h 11496"/>
              <a:gd name="T34" fmla="*/ 2147483646 w 30720"/>
              <a:gd name="T35" fmla="*/ 2147483646 h 11496"/>
              <a:gd name="T36" fmla="*/ 2147483646 w 30720"/>
              <a:gd name="T37" fmla="*/ 2147483646 h 11496"/>
              <a:gd name="T38" fmla="*/ 2147483646 w 30720"/>
              <a:gd name="T39" fmla="*/ 2147483646 h 11496"/>
              <a:gd name="T40" fmla="*/ 2147483646 w 30720"/>
              <a:gd name="T41" fmla="*/ 2147483646 h 11496"/>
              <a:gd name="T42" fmla="*/ 2147483646 w 30720"/>
              <a:gd name="T43" fmla="*/ 2147483646 h 11496"/>
              <a:gd name="T44" fmla="*/ 2147483646 w 30720"/>
              <a:gd name="T45" fmla="*/ 2147483646 h 11496"/>
              <a:gd name="T46" fmla="*/ 2147483646 w 30720"/>
              <a:gd name="T47" fmla="*/ 2147483646 h 11496"/>
              <a:gd name="T48" fmla="*/ 2147483646 w 30720"/>
              <a:gd name="T49" fmla="*/ 2147483646 h 11496"/>
              <a:gd name="T50" fmla="*/ 2147483646 w 30720"/>
              <a:gd name="T51" fmla="*/ 2147483646 h 11496"/>
              <a:gd name="T52" fmla="*/ 2147483646 w 30720"/>
              <a:gd name="T53" fmla="*/ 2147483646 h 11496"/>
              <a:gd name="T54" fmla="*/ 2147483646 w 30720"/>
              <a:gd name="T55" fmla="*/ 2147483646 h 11496"/>
              <a:gd name="T56" fmla="*/ 2147483646 w 30720"/>
              <a:gd name="T57" fmla="*/ 2147483646 h 11496"/>
              <a:gd name="T58" fmla="*/ 2147483646 w 30720"/>
              <a:gd name="T59" fmla="*/ 2147483646 h 11496"/>
              <a:gd name="T60" fmla="*/ 2147483646 w 30720"/>
              <a:gd name="T61" fmla="*/ 2147483646 h 11496"/>
              <a:gd name="T62" fmla="*/ 2147483646 w 30720"/>
              <a:gd name="T63" fmla="*/ 2147483646 h 11496"/>
              <a:gd name="T64" fmla="*/ 2147483646 w 30720"/>
              <a:gd name="T65" fmla="*/ 2147483646 h 11496"/>
              <a:gd name="T66" fmla="*/ 2147483646 w 30720"/>
              <a:gd name="T67" fmla="*/ 2147483646 h 11496"/>
              <a:gd name="T68" fmla="*/ 2147483646 w 30720"/>
              <a:gd name="T69" fmla="*/ 2147483646 h 11496"/>
              <a:gd name="T70" fmla="*/ 2147483646 w 30720"/>
              <a:gd name="T71" fmla="*/ 2147483646 h 11496"/>
              <a:gd name="T72" fmla="*/ 2147483646 w 30720"/>
              <a:gd name="T73" fmla="*/ 2147483646 h 11496"/>
              <a:gd name="T74" fmla="*/ 2147483646 w 30720"/>
              <a:gd name="T75" fmla="*/ 2147483646 h 11496"/>
              <a:gd name="T76" fmla="*/ 2147483646 w 30720"/>
              <a:gd name="T77" fmla="*/ 2147483646 h 11496"/>
              <a:gd name="T78" fmla="*/ 2147483646 w 30720"/>
              <a:gd name="T79" fmla="*/ 2147483646 h 11496"/>
              <a:gd name="T80" fmla="*/ 2147483646 w 30720"/>
              <a:gd name="T81" fmla="*/ 2147483646 h 11496"/>
              <a:gd name="T82" fmla="*/ 2147483646 w 30720"/>
              <a:gd name="T83" fmla="*/ 2147483646 h 11496"/>
              <a:gd name="T84" fmla="*/ 2147483646 w 30720"/>
              <a:gd name="T85" fmla="*/ 2147483646 h 11496"/>
              <a:gd name="T86" fmla="*/ 2147483646 w 30720"/>
              <a:gd name="T87" fmla="*/ 2147483646 h 11496"/>
              <a:gd name="T88" fmla="*/ 2147483646 w 30720"/>
              <a:gd name="T89" fmla="*/ 2147483646 h 11496"/>
              <a:gd name="T90" fmla="*/ 2147483646 w 30720"/>
              <a:gd name="T91" fmla="*/ 2147483646 h 11496"/>
              <a:gd name="T92" fmla="*/ 2147483646 w 30720"/>
              <a:gd name="T93" fmla="*/ 2147483646 h 11496"/>
              <a:gd name="T94" fmla="*/ 2147483646 w 30720"/>
              <a:gd name="T95" fmla="*/ 2147483646 h 11496"/>
              <a:gd name="T96" fmla="*/ 2147483646 w 30720"/>
              <a:gd name="T97" fmla="*/ 2147483646 h 11496"/>
              <a:gd name="T98" fmla="*/ 2147483646 w 30720"/>
              <a:gd name="T99" fmla="*/ 2147483646 h 11496"/>
              <a:gd name="T100" fmla="*/ 2147483646 w 30720"/>
              <a:gd name="T101" fmla="*/ 2147483646 h 11496"/>
              <a:gd name="T102" fmla="*/ 2147483646 w 30720"/>
              <a:gd name="T103" fmla="*/ 2147483646 h 11496"/>
              <a:gd name="T104" fmla="*/ 2147483646 w 30720"/>
              <a:gd name="T105" fmla="*/ 2147483646 h 11496"/>
              <a:gd name="T106" fmla="*/ 2147483646 w 30720"/>
              <a:gd name="T107" fmla="*/ 2147483646 h 11496"/>
              <a:gd name="T108" fmla="*/ 2147483646 w 30720"/>
              <a:gd name="T109" fmla="*/ 2147483646 h 11496"/>
              <a:gd name="T110" fmla="*/ 2147483646 w 30720"/>
              <a:gd name="T111" fmla="*/ 2147483646 h 11496"/>
              <a:gd name="T112" fmla="*/ 2147483646 w 30720"/>
              <a:gd name="T113" fmla="*/ 2147483646 h 11496"/>
              <a:gd name="T114" fmla="*/ 2147483646 w 30720"/>
              <a:gd name="T115" fmla="*/ 2147483646 h 11496"/>
              <a:gd name="T116" fmla="*/ 2147483646 w 30720"/>
              <a:gd name="T117" fmla="*/ 2147483646 h 11496"/>
              <a:gd name="T118" fmla="*/ 2147483646 w 30720"/>
              <a:gd name="T119" fmla="*/ 2147483646 h 11496"/>
              <a:gd name="T120" fmla="*/ 2147483646 w 30720"/>
              <a:gd name="T121" fmla="*/ 2147483646 h 11496"/>
              <a:gd name="T122" fmla="*/ 2147483646 w 30720"/>
              <a:gd name="T123" fmla="*/ 2147483646 h 11496"/>
              <a:gd name="T124" fmla="*/ 2147483646 w 30720"/>
              <a:gd name="T125" fmla="*/ 2147483646 h 1149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720" h="11496">
                <a:moveTo>
                  <a:pt x="29285" y="7403"/>
                </a:moveTo>
                <a:lnTo>
                  <a:pt x="29285" y="7403"/>
                </a:lnTo>
                <a:lnTo>
                  <a:pt x="29232" y="7379"/>
                </a:lnTo>
                <a:lnTo>
                  <a:pt x="29180" y="7357"/>
                </a:lnTo>
                <a:lnTo>
                  <a:pt x="29127" y="7336"/>
                </a:lnTo>
                <a:lnTo>
                  <a:pt x="29073" y="7316"/>
                </a:lnTo>
                <a:lnTo>
                  <a:pt x="29020" y="7298"/>
                </a:lnTo>
                <a:lnTo>
                  <a:pt x="28966" y="7280"/>
                </a:lnTo>
                <a:lnTo>
                  <a:pt x="28913" y="7264"/>
                </a:lnTo>
                <a:lnTo>
                  <a:pt x="28859" y="7251"/>
                </a:lnTo>
                <a:lnTo>
                  <a:pt x="28804" y="7237"/>
                </a:lnTo>
                <a:lnTo>
                  <a:pt x="28750" y="7226"/>
                </a:lnTo>
                <a:lnTo>
                  <a:pt x="28697" y="7216"/>
                </a:lnTo>
                <a:lnTo>
                  <a:pt x="28643" y="7208"/>
                </a:lnTo>
                <a:lnTo>
                  <a:pt x="28589" y="7202"/>
                </a:lnTo>
                <a:lnTo>
                  <a:pt x="28535" y="7198"/>
                </a:lnTo>
                <a:lnTo>
                  <a:pt x="28482" y="7195"/>
                </a:lnTo>
                <a:lnTo>
                  <a:pt x="28429" y="7194"/>
                </a:lnTo>
                <a:lnTo>
                  <a:pt x="28376" y="7194"/>
                </a:lnTo>
                <a:lnTo>
                  <a:pt x="28322" y="7197"/>
                </a:lnTo>
                <a:lnTo>
                  <a:pt x="28269" y="7201"/>
                </a:lnTo>
                <a:lnTo>
                  <a:pt x="28217" y="7207"/>
                </a:lnTo>
                <a:lnTo>
                  <a:pt x="28165" y="7215"/>
                </a:lnTo>
                <a:lnTo>
                  <a:pt x="28113" y="7226"/>
                </a:lnTo>
                <a:lnTo>
                  <a:pt x="28062" y="7238"/>
                </a:lnTo>
                <a:lnTo>
                  <a:pt x="28011" y="7253"/>
                </a:lnTo>
                <a:lnTo>
                  <a:pt x="27960" y="7270"/>
                </a:lnTo>
                <a:lnTo>
                  <a:pt x="27910" y="7289"/>
                </a:lnTo>
                <a:lnTo>
                  <a:pt x="27861" y="7310"/>
                </a:lnTo>
                <a:lnTo>
                  <a:pt x="27812" y="7334"/>
                </a:lnTo>
                <a:lnTo>
                  <a:pt x="27763" y="7360"/>
                </a:lnTo>
                <a:lnTo>
                  <a:pt x="27717" y="7388"/>
                </a:lnTo>
                <a:lnTo>
                  <a:pt x="27670" y="7418"/>
                </a:lnTo>
                <a:lnTo>
                  <a:pt x="27623" y="7452"/>
                </a:lnTo>
                <a:lnTo>
                  <a:pt x="27600" y="7473"/>
                </a:lnTo>
                <a:lnTo>
                  <a:pt x="27578" y="7494"/>
                </a:lnTo>
                <a:lnTo>
                  <a:pt x="27556" y="7516"/>
                </a:lnTo>
                <a:lnTo>
                  <a:pt x="27535" y="7539"/>
                </a:lnTo>
                <a:lnTo>
                  <a:pt x="27515" y="7562"/>
                </a:lnTo>
                <a:lnTo>
                  <a:pt x="27495" y="7586"/>
                </a:lnTo>
                <a:lnTo>
                  <a:pt x="27476" y="7611"/>
                </a:lnTo>
                <a:lnTo>
                  <a:pt x="27457" y="7636"/>
                </a:lnTo>
                <a:lnTo>
                  <a:pt x="27440" y="7662"/>
                </a:lnTo>
                <a:lnTo>
                  <a:pt x="27422" y="7689"/>
                </a:lnTo>
                <a:lnTo>
                  <a:pt x="27405" y="7716"/>
                </a:lnTo>
                <a:lnTo>
                  <a:pt x="27390" y="7743"/>
                </a:lnTo>
                <a:lnTo>
                  <a:pt x="27374" y="7771"/>
                </a:lnTo>
                <a:lnTo>
                  <a:pt x="27360" y="7799"/>
                </a:lnTo>
                <a:lnTo>
                  <a:pt x="27345" y="7827"/>
                </a:lnTo>
                <a:lnTo>
                  <a:pt x="27332" y="7857"/>
                </a:lnTo>
                <a:lnTo>
                  <a:pt x="27319" y="7887"/>
                </a:lnTo>
                <a:lnTo>
                  <a:pt x="27307" y="7916"/>
                </a:lnTo>
                <a:lnTo>
                  <a:pt x="27296" y="7946"/>
                </a:lnTo>
                <a:lnTo>
                  <a:pt x="27286" y="7976"/>
                </a:lnTo>
                <a:lnTo>
                  <a:pt x="27276" y="8006"/>
                </a:lnTo>
                <a:lnTo>
                  <a:pt x="27268" y="8038"/>
                </a:lnTo>
                <a:lnTo>
                  <a:pt x="27260" y="8069"/>
                </a:lnTo>
                <a:lnTo>
                  <a:pt x="27252" y="8099"/>
                </a:lnTo>
                <a:lnTo>
                  <a:pt x="27246" y="8130"/>
                </a:lnTo>
                <a:lnTo>
                  <a:pt x="27241" y="8161"/>
                </a:lnTo>
                <a:lnTo>
                  <a:pt x="27236" y="8193"/>
                </a:lnTo>
                <a:lnTo>
                  <a:pt x="27231" y="8224"/>
                </a:lnTo>
                <a:lnTo>
                  <a:pt x="27228" y="8255"/>
                </a:lnTo>
                <a:lnTo>
                  <a:pt x="27226" y="8286"/>
                </a:lnTo>
                <a:lnTo>
                  <a:pt x="27225" y="8318"/>
                </a:lnTo>
                <a:lnTo>
                  <a:pt x="27224" y="8348"/>
                </a:lnTo>
                <a:lnTo>
                  <a:pt x="27225" y="8379"/>
                </a:lnTo>
                <a:lnTo>
                  <a:pt x="27226" y="8409"/>
                </a:lnTo>
                <a:lnTo>
                  <a:pt x="27228" y="8440"/>
                </a:lnTo>
                <a:lnTo>
                  <a:pt x="27231" y="8471"/>
                </a:lnTo>
                <a:lnTo>
                  <a:pt x="27236" y="8500"/>
                </a:lnTo>
                <a:lnTo>
                  <a:pt x="27241" y="8530"/>
                </a:lnTo>
                <a:lnTo>
                  <a:pt x="27247" y="8559"/>
                </a:lnTo>
                <a:lnTo>
                  <a:pt x="27254" y="8588"/>
                </a:lnTo>
                <a:lnTo>
                  <a:pt x="27263" y="8617"/>
                </a:lnTo>
                <a:lnTo>
                  <a:pt x="27271" y="8645"/>
                </a:lnTo>
                <a:lnTo>
                  <a:pt x="27281" y="8674"/>
                </a:lnTo>
                <a:lnTo>
                  <a:pt x="27293" y="8701"/>
                </a:lnTo>
                <a:lnTo>
                  <a:pt x="27304" y="8728"/>
                </a:lnTo>
                <a:lnTo>
                  <a:pt x="27318" y="8754"/>
                </a:lnTo>
                <a:lnTo>
                  <a:pt x="27331" y="8780"/>
                </a:lnTo>
                <a:lnTo>
                  <a:pt x="27347" y="8805"/>
                </a:lnTo>
                <a:lnTo>
                  <a:pt x="27364" y="8830"/>
                </a:lnTo>
                <a:lnTo>
                  <a:pt x="27381" y="8854"/>
                </a:lnTo>
                <a:lnTo>
                  <a:pt x="27399" y="8876"/>
                </a:lnTo>
                <a:lnTo>
                  <a:pt x="27419" y="8899"/>
                </a:lnTo>
                <a:lnTo>
                  <a:pt x="27440" y="8921"/>
                </a:lnTo>
                <a:lnTo>
                  <a:pt x="27462" y="8943"/>
                </a:lnTo>
                <a:lnTo>
                  <a:pt x="27484" y="8963"/>
                </a:lnTo>
                <a:lnTo>
                  <a:pt x="27509" y="8983"/>
                </a:lnTo>
                <a:lnTo>
                  <a:pt x="27534" y="9001"/>
                </a:lnTo>
                <a:lnTo>
                  <a:pt x="27560" y="9019"/>
                </a:lnTo>
                <a:lnTo>
                  <a:pt x="27589" y="9036"/>
                </a:lnTo>
                <a:lnTo>
                  <a:pt x="27618" y="9052"/>
                </a:lnTo>
                <a:lnTo>
                  <a:pt x="27648" y="9067"/>
                </a:lnTo>
                <a:lnTo>
                  <a:pt x="27679" y="9081"/>
                </a:lnTo>
                <a:lnTo>
                  <a:pt x="27711" y="9094"/>
                </a:lnTo>
                <a:lnTo>
                  <a:pt x="27746" y="9106"/>
                </a:lnTo>
                <a:lnTo>
                  <a:pt x="27734" y="9013"/>
                </a:lnTo>
                <a:lnTo>
                  <a:pt x="27730" y="8964"/>
                </a:lnTo>
                <a:lnTo>
                  <a:pt x="27727" y="8916"/>
                </a:lnTo>
                <a:lnTo>
                  <a:pt x="27724" y="8866"/>
                </a:lnTo>
                <a:lnTo>
                  <a:pt x="27722" y="8816"/>
                </a:lnTo>
                <a:lnTo>
                  <a:pt x="27721" y="8767"/>
                </a:lnTo>
                <a:lnTo>
                  <a:pt x="27721" y="8717"/>
                </a:lnTo>
                <a:lnTo>
                  <a:pt x="27722" y="8667"/>
                </a:lnTo>
                <a:lnTo>
                  <a:pt x="27725" y="8617"/>
                </a:lnTo>
                <a:lnTo>
                  <a:pt x="27729" y="8568"/>
                </a:lnTo>
                <a:lnTo>
                  <a:pt x="27734" y="8519"/>
                </a:lnTo>
                <a:lnTo>
                  <a:pt x="27743" y="8472"/>
                </a:lnTo>
                <a:lnTo>
                  <a:pt x="27752" y="8425"/>
                </a:lnTo>
                <a:lnTo>
                  <a:pt x="27763" y="8378"/>
                </a:lnTo>
                <a:lnTo>
                  <a:pt x="27776" y="8333"/>
                </a:lnTo>
                <a:lnTo>
                  <a:pt x="27783" y="8311"/>
                </a:lnTo>
                <a:lnTo>
                  <a:pt x="27792" y="8289"/>
                </a:lnTo>
                <a:lnTo>
                  <a:pt x="27800" y="8268"/>
                </a:lnTo>
                <a:lnTo>
                  <a:pt x="27809" y="8247"/>
                </a:lnTo>
                <a:lnTo>
                  <a:pt x="27820" y="8226"/>
                </a:lnTo>
                <a:lnTo>
                  <a:pt x="27829" y="8206"/>
                </a:lnTo>
                <a:lnTo>
                  <a:pt x="27840" y="8185"/>
                </a:lnTo>
                <a:lnTo>
                  <a:pt x="27852" y="8167"/>
                </a:lnTo>
                <a:lnTo>
                  <a:pt x="27864" y="8148"/>
                </a:lnTo>
                <a:lnTo>
                  <a:pt x="27877" y="8129"/>
                </a:lnTo>
                <a:lnTo>
                  <a:pt x="27890" y="8112"/>
                </a:lnTo>
                <a:lnTo>
                  <a:pt x="27905" y="8094"/>
                </a:lnTo>
                <a:lnTo>
                  <a:pt x="27921" y="8077"/>
                </a:lnTo>
                <a:lnTo>
                  <a:pt x="27936" y="8061"/>
                </a:lnTo>
                <a:lnTo>
                  <a:pt x="27953" y="8045"/>
                </a:lnTo>
                <a:lnTo>
                  <a:pt x="27970" y="8029"/>
                </a:lnTo>
                <a:lnTo>
                  <a:pt x="27987" y="8015"/>
                </a:lnTo>
                <a:lnTo>
                  <a:pt x="28006" y="8001"/>
                </a:lnTo>
                <a:lnTo>
                  <a:pt x="28026" y="7988"/>
                </a:lnTo>
                <a:lnTo>
                  <a:pt x="28047" y="7975"/>
                </a:lnTo>
                <a:lnTo>
                  <a:pt x="28067" y="7963"/>
                </a:lnTo>
                <a:lnTo>
                  <a:pt x="28089" y="7951"/>
                </a:lnTo>
                <a:lnTo>
                  <a:pt x="28112" y="7941"/>
                </a:lnTo>
                <a:lnTo>
                  <a:pt x="28136" y="7931"/>
                </a:lnTo>
                <a:lnTo>
                  <a:pt x="28160" y="7922"/>
                </a:lnTo>
                <a:lnTo>
                  <a:pt x="28186" y="7914"/>
                </a:lnTo>
                <a:lnTo>
                  <a:pt x="28212" y="7906"/>
                </a:lnTo>
                <a:lnTo>
                  <a:pt x="28240" y="7899"/>
                </a:lnTo>
                <a:lnTo>
                  <a:pt x="28268" y="7893"/>
                </a:lnTo>
                <a:lnTo>
                  <a:pt x="28298" y="7889"/>
                </a:lnTo>
                <a:lnTo>
                  <a:pt x="28328" y="7885"/>
                </a:lnTo>
                <a:lnTo>
                  <a:pt x="28358" y="7880"/>
                </a:lnTo>
                <a:lnTo>
                  <a:pt x="28384" y="7882"/>
                </a:lnTo>
                <a:lnTo>
                  <a:pt x="28410" y="7883"/>
                </a:lnTo>
                <a:lnTo>
                  <a:pt x="28435" y="7884"/>
                </a:lnTo>
                <a:lnTo>
                  <a:pt x="28460" y="7887"/>
                </a:lnTo>
                <a:lnTo>
                  <a:pt x="28485" y="7890"/>
                </a:lnTo>
                <a:lnTo>
                  <a:pt x="28510" y="7893"/>
                </a:lnTo>
                <a:lnTo>
                  <a:pt x="28535" y="7898"/>
                </a:lnTo>
                <a:lnTo>
                  <a:pt x="28559" y="7903"/>
                </a:lnTo>
                <a:lnTo>
                  <a:pt x="28583" y="7909"/>
                </a:lnTo>
                <a:lnTo>
                  <a:pt x="28607" y="7915"/>
                </a:lnTo>
                <a:lnTo>
                  <a:pt x="28630" y="7922"/>
                </a:lnTo>
                <a:lnTo>
                  <a:pt x="28654" y="7929"/>
                </a:lnTo>
                <a:lnTo>
                  <a:pt x="28676" y="7938"/>
                </a:lnTo>
                <a:lnTo>
                  <a:pt x="28699" y="7947"/>
                </a:lnTo>
                <a:lnTo>
                  <a:pt x="28721" y="7956"/>
                </a:lnTo>
                <a:lnTo>
                  <a:pt x="28743" y="7966"/>
                </a:lnTo>
                <a:lnTo>
                  <a:pt x="28765" y="7976"/>
                </a:lnTo>
                <a:lnTo>
                  <a:pt x="28787" y="7988"/>
                </a:lnTo>
                <a:lnTo>
                  <a:pt x="28808" y="7999"/>
                </a:lnTo>
                <a:lnTo>
                  <a:pt x="28828" y="8012"/>
                </a:lnTo>
                <a:lnTo>
                  <a:pt x="28869" y="8038"/>
                </a:lnTo>
                <a:lnTo>
                  <a:pt x="28908" y="8065"/>
                </a:lnTo>
                <a:lnTo>
                  <a:pt x="28945" y="8095"/>
                </a:lnTo>
                <a:lnTo>
                  <a:pt x="28981" y="8126"/>
                </a:lnTo>
                <a:lnTo>
                  <a:pt x="29016" y="8159"/>
                </a:lnTo>
                <a:lnTo>
                  <a:pt x="29048" y="8195"/>
                </a:lnTo>
                <a:lnTo>
                  <a:pt x="29078" y="8231"/>
                </a:lnTo>
                <a:lnTo>
                  <a:pt x="29107" y="8270"/>
                </a:lnTo>
                <a:lnTo>
                  <a:pt x="29134" y="8309"/>
                </a:lnTo>
                <a:lnTo>
                  <a:pt x="29159" y="8351"/>
                </a:lnTo>
                <a:lnTo>
                  <a:pt x="29182" y="8394"/>
                </a:lnTo>
                <a:lnTo>
                  <a:pt x="29202" y="8436"/>
                </a:lnTo>
                <a:lnTo>
                  <a:pt x="29221" y="8481"/>
                </a:lnTo>
                <a:lnTo>
                  <a:pt x="29229" y="8504"/>
                </a:lnTo>
                <a:lnTo>
                  <a:pt x="29238" y="8527"/>
                </a:lnTo>
                <a:lnTo>
                  <a:pt x="29245" y="8551"/>
                </a:lnTo>
                <a:lnTo>
                  <a:pt x="29251" y="8574"/>
                </a:lnTo>
                <a:lnTo>
                  <a:pt x="29257" y="8598"/>
                </a:lnTo>
                <a:lnTo>
                  <a:pt x="29263" y="8621"/>
                </a:lnTo>
                <a:lnTo>
                  <a:pt x="29268" y="8645"/>
                </a:lnTo>
                <a:lnTo>
                  <a:pt x="29272" y="8670"/>
                </a:lnTo>
                <a:lnTo>
                  <a:pt x="29275" y="8694"/>
                </a:lnTo>
                <a:lnTo>
                  <a:pt x="29278" y="8719"/>
                </a:lnTo>
                <a:lnTo>
                  <a:pt x="29280" y="8744"/>
                </a:lnTo>
                <a:lnTo>
                  <a:pt x="29282" y="8769"/>
                </a:lnTo>
                <a:lnTo>
                  <a:pt x="29283" y="8794"/>
                </a:lnTo>
                <a:lnTo>
                  <a:pt x="29283" y="8820"/>
                </a:lnTo>
                <a:lnTo>
                  <a:pt x="29283" y="8845"/>
                </a:lnTo>
                <a:lnTo>
                  <a:pt x="29282" y="8871"/>
                </a:lnTo>
                <a:lnTo>
                  <a:pt x="29280" y="8897"/>
                </a:lnTo>
                <a:lnTo>
                  <a:pt x="29278" y="8922"/>
                </a:lnTo>
                <a:lnTo>
                  <a:pt x="29271" y="8974"/>
                </a:lnTo>
                <a:lnTo>
                  <a:pt x="29262" y="9024"/>
                </a:lnTo>
                <a:lnTo>
                  <a:pt x="29251" y="9074"/>
                </a:lnTo>
                <a:lnTo>
                  <a:pt x="29238" y="9123"/>
                </a:lnTo>
                <a:lnTo>
                  <a:pt x="29223" y="9171"/>
                </a:lnTo>
                <a:lnTo>
                  <a:pt x="29206" y="9219"/>
                </a:lnTo>
                <a:lnTo>
                  <a:pt x="29188" y="9265"/>
                </a:lnTo>
                <a:lnTo>
                  <a:pt x="29167" y="9310"/>
                </a:lnTo>
                <a:lnTo>
                  <a:pt x="29144" y="9355"/>
                </a:lnTo>
                <a:lnTo>
                  <a:pt x="29120" y="9398"/>
                </a:lnTo>
                <a:lnTo>
                  <a:pt x="29094" y="9441"/>
                </a:lnTo>
                <a:lnTo>
                  <a:pt x="29067" y="9481"/>
                </a:lnTo>
                <a:lnTo>
                  <a:pt x="29038" y="9522"/>
                </a:lnTo>
                <a:lnTo>
                  <a:pt x="29006" y="9560"/>
                </a:lnTo>
                <a:lnTo>
                  <a:pt x="28974" y="9599"/>
                </a:lnTo>
                <a:lnTo>
                  <a:pt x="28941" y="9635"/>
                </a:lnTo>
                <a:lnTo>
                  <a:pt x="28905" y="9671"/>
                </a:lnTo>
                <a:lnTo>
                  <a:pt x="28869" y="9704"/>
                </a:lnTo>
                <a:lnTo>
                  <a:pt x="28831" y="9737"/>
                </a:lnTo>
                <a:lnTo>
                  <a:pt x="28792" y="9768"/>
                </a:lnTo>
                <a:lnTo>
                  <a:pt x="28751" y="9798"/>
                </a:lnTo>
                <a:lnTo>
                  <a:pt x="28710" y="9827"/>
                </a:lnTo>
                <a:lnTo>
                  <a:pt x="28666" y="9854"/>
                </a:lnTo>
                <a:lnTo>
                  <a:pt x="28622" y="9879"/>
                </a:lnTo>
                <a:lnTo>
                  <a:pt x="28578" y="9903"/>
                </a:lnTo>
                <a:lnTo>
                  <a:pt x="28532" y="9926"/>
                </a:lnTo>
                <a:lnTo>
                  <a:pt x="28484" y="9946"/>
                </a:lnTo>
                <a:lnTo>
                  <a:pt x="28436" y="9965"/>
                </a:lnTo>
                <a:lnTo>
                  <a:pt x="28387" y="9983"/>
                </a:lnTo>
                <a:lnTo>
                  <a:pt x="28337" y="9999"/>
                </a:lnTo>
                <a:lnTo>
                  <a:pt x="28287" y="10013"/>
                </a:lnTo>
                <a:lnTo>
                  <a:pt x="28236" y="10025"/>
                </a:lnTo>
                <a:lnTo>
                  <a:pt x="28189" y="10031"/>
                </a:lnTo>
                <a:lnTo>
                  <a:pt x="28143" y="10035"/>
                </a:lnTo>
                <a:lnTo>
                  <a:pt x="28098" y="10038"/>
                </a:lnTo>
                <a:lnTo>
                  <a:pt x="28052" y="10040"/>
                </a:lnTo>
                <a:lnTo>
                  <a:pt x="28006" y="10041"/>
                </a:lnTo>
                <a:lnTo>
                  <a:pt x="27960" y="10040"/>
                </a:lnTo>
                <a:lnTo>
                  <a:pt x="27915" y="10039"/>
                </a:lnTo>
                <a:lnTo>
                  <a:pt x="27870" y="10036"/>
                </a:lnTo>
                <a:lnTo>
                  <a:pt x="27825" y="10033"/>
                </a:lnTo>
                <a:lnTo>
                  <a:pt x="27780" y="10028"/>
                </a:lnTo>
                <a:lnTo>
                  <a:pt x="27735" y="10021"/>
                </a:lnTo>
                <a:lnTo>
                  <a:pt x="27691" y="10014"/>
                </a:lnTo>
                <a:lnTo>
                  <a:pt x="27647" y="10005"/>
                </a:lnTo>
                <a:lnTo>
                  <a:pt x="27602" y="9995"/>
                </a:lnTo>
                <a:lnTo>
                  <a:pt x="27559" y="9984"/>
                </a:lnTo>
                <a:lnTo>
                  <a:pt x="27516" y="9972"/>
                </a:lnTo>
                <a:lnTo>
                  <a:pt x="27473" y="9958"/>
                </a:lnTo>
                <a:lnTo>
                  <a:pt x="27430" y="9943"/>
                </a:lnTo>
                <a:lnTo>
                  <a:pt x="27388" y="9928"/>
                </a:lnTo>
                <a:lnTo>
                  <a:pt x="27346" y="9910"/>
                </a:lnTo>
                <a:lnTo>
                  <a:pt x="27305" y="9891"/>
                </a:lnTo>
                <a:lnTo>
                  <a:pt x="27265" y="9871"/>
                </a:lnTo>
                <a:lnTo>
                  <a:pt x="27224" y="9850"/>
                </a:lnTo>
                <a:lnTo>
                  <a:pt x="27185" y="9828"/>
                </a:lnTo>
                <a:lnTo>
                  <a:pt x="27145" y="9803"/>
                </a:lnTo>
                <a:lnTo>
                  <a:pt x="27107" y="9778"/>
                </a:lnTo>
                <a:lnTo>
                  <a:pt x="27068" y="9751"/>
                </a:lnTo>
                <a:lnTo>
                  <a:pt x="27031" y="9723"/>
                </a:lnTo>
                <a:lnTo>
                  <a:pt x="26994" y="9693"/>
                </a:lnTo>
                <a:lnTo>
                  <a:pt x="26958" y="9662"/>
                </a:lnTo>
                <a:lnTo>
                  <a:pt x="26922" y="9630"/>
                </a:lnTo>
                <a:lnTo>
                  <a:pt x="26888" y="9597"/>
                </a:lnTo>
                <a:lnTo>
                  <a:pt x="26854" y="9559"/>
                </a:lnTo>
                <a:lnTo>
                  <a:pt x="26821" y="9521"/>
                </a:lnTo>
                <a:lnTo>
                  <a:pt x="26790" y="9482"/>
                </a:lnTo>
                <a:lnTo>
                  <a:pt x="26761" y="9443"/>
                </a:lnTo>
                <a:lnTo>
                  <a:pt x="26732" y="9403"/>
                </a:lnTo>
                <a:lnTo>
                  <a:pt x="26705" y="9364"/>
                </a:lnTo>
                <a:lnTo>
                  <a:pt x="26679" y="9323"/>
                </a:lnTo>
                <a:lnTo>
                  <a:pt x="26655" y="9282"/>
                </a:lnTo>
                <a:lnTo>
                  <a:pt x="26631" y="9241"/>
                </a:lnTo>
                <a:lnTo>
                  <a:pt x="26609" y="9199"/>
                </a:lnTo>
                <a:lnTo>
                  <a:pt x="26588" y="9157"/>
                </a:lnTo>
                <a:lnTo>
                  <a:pt x="26568" y="9115"/>
                </a:lnTo>
                <a:lnTo>
                  <a:pt x="26551" y="9073"/>
                </a:lnTo>
                <a:lnTo>
                  <a:pt x="26533" y="9029"/>
                </a:lnTo>
                <a:lnTo>
                  <a:pt x="26517" y="8987"/>
                </a:lnTo>
                <a:lnTo>
                  <a:pt x="26503" y="8943"/>
                </a:lnTo>
                <a:lnTo>
                  <a:pt x="26489" y="8900"/>
                </a:lnTo>
                <a:lnTo>
                  <a:pt x="26477" y="8857"/>
                </a:lnTo>
                <a:lnTo>
                  <a:pt x="26466" y="8812"/>
                </a:lnTo>
                <a:lnTo>
                  <a:pt x="26456" y="8768"/>
                </a:lnTo>
                <a:lnTo>
                  <a:pt x="26448" y="8723"/>
                </a:lnTo>
                <a:lnTo>
                  <a:pt x="26440" y="8680"/>
                </a:lnTo>
                <a:lnTo>
                  <a:pt x="26434" y="8635"/>
                </a:lnTo>
                <a:lnTo>
                  <a:pt x="26429" y="8590"/>
                </a:lnTo>
                <a:lnTo>
                  <a:pt x="26425" y="8546"/>
                </a:lnTo>
                <a:lnTo>
                  <a:pt x="26422" y="8501"/>
                </a:lnTo>
                <a:lnTo>
                  <a:pt x="26421" y="8456"/>
                </a:lnTo>
                <a:lnTo>
                  <a:pt x="26419" y="8412"/>
                </a:lnTo>
                <a:lnTo>
                  <a:pt x="26419" y="8368"/>
                </a:lnTo>
                <a:lnTo>
                  <a:pt x="26422" y="8323"/>
                </a:lnTo>
                <a:lnTo>
                  <a:pt x="26425" y="8278"/>
                </a:lnTo>
                <a:lnTo>
                  <a:pt x="26428" y="8233"/>
                </a:lnTo>
                <a:lnTo>
                  <a:pt x="26433" y="8189"/>
                </a:lnTo>
                <a:lnTo>
                  <a:pt x="26439" y="8145"/>
                </a:lnTo>
                <a:lnTo>
                  <a:pt x="26445" y="8100"/>
                </a:lnTo>
                <a:lnTo>
                  <a:pt x="26454" y="8056"/>
                </a:lnTo>
                <a:lnTo>
                  <a:pt x="26463" y="8013"/>
                </a:lnTo>
                <a:lnTo>
                  <a:pt x="26473" y="7969"/>
                </a:lnTo>
                <a:lnTo>
                  <a:pt x="26484" y="7925"/>
                </a:lnTo>
                <a:lnTo>
                  <a:pt x="26497" y="7882"/>
                </a:lnTo>
                <a:lnTo>
                  <a:pt x="26509" y="7839"/>
                </a:lnTo>
                <a:lnTo>
                  <a:pt x="26524" y="7796"/>
                </a:lnTo>
                <a:lnTo>
                  <a:pt x="26539" y="7754"/>
                </a:lnTo>
                <a:lnTo>
                  <a:pt x="26555" y="7711"/>
                </a:lnTo>
                <a:lnTo>
                  <a:pt x="26571" y="7669"/>
                </a:lnTo>
                <a:lnTo>
                  <a:pt x="26590" y="7628"/>
                </a:lnTo>
                <a:lnTo>
                  <a:pt x="26609" y="7587"/>
                </a:lnTo>
                <a:lnTo>
                  <a:pt x="26629" y="7546"/>
                </a:lnTo>
                <a:lnTo>
                  <a:pt x="26650" y="7506"/>
                </a:lnTo>
                <a:lnTo>
                  <a:pt x="26671" y="7465"/>
                </a:lnTo>
                <a:lnTo>
                  <a:pt x="26694" y="7426"/>
                </a:lnTo>
                <a:lnTo>
                  <a:pt x="26718" y="7387"/>
                </a:lnTo>
                <a:lnTo>
                  <a:pt x="26743" y="7349"/>
                </a:lnTo>
                <a:lnTo>
                  <a:pt x="26768" y="7310"/>
                </a:lnTo>
                <a:lnTo>
                  <a:pt x="26795" y="7273"/>
                </a:lnTo>
                <a:lnTo>
                  <a:pt x="26822" y="7236"/>
                </a:lnTo>
                <a:lnTo>
                  <a:pt x="26850" y="7200"/>
                </a:lnTo>
                <a:lnTo>
                  <a:pt x="26880" y="7163"/>
                </a:lnTo>
                <a:lnTo>
                  <a:pt x="26910" y="7128"/>
                </a:lnTo>
                <a:lnTo>
                  <a:pt x="26940" y="7094"/>
                </a:lnTo>
                <a:lnTo>
                  <a:pt x="26971" y="7060"/>
                </a:lnTo>
                <a:lnTo>
                  <a:pt x="27005" y="7027"/>
                </a:lnTo>
                <a:lnTo>
                  <a:pt x="27038" y="6994"/>
                </a:lnTo>
                <a:lnTo>
                  <a:pt x="27071" y="6962"/>
                </a:lnTo>
                <a:lnTo>
                  <a:pt x="27107" y="6933"/>
                </a:lnTo>
                <a:lnTo>
                  <a:pt x="27141" y="6906"/>
                </a:lnTo>
                <a:lnTo>
                  <a:pt x="27176" y="6880"/>
                </a:lnTo>
                <a:lnTo>
                  <a:pt x="27212" y="6854"/>
                </a:lnTo>
                <a:lnTo>
                  <a:pt x="27248" y="6829"/>
                </a:lnTo>
                <a:lnTo>
                  <a:pt x="27285" y="6805"/>
                </a:lnTo>
                <a:lnTo>
                  <a:pt x="27321" y="6782"/>
                </a:lnTo>
                <a:lnTo>
                  <a:pt x="27357" y="6761"/>
                </a:lnTo>
                <a:lnTo>
                  <a:pt x="27395" y="6740"/>
                </a:lnTo>
                <a:lnTo>
                  <a:pt x="27432" y="6719"/>
                </a:lnTo>
                <a:lnTo>
                  <a:pt x="27470" y="6699"/>
                </a:lnTo>
                <a:lnTo>
                  <a:pt x="27508" y="6681"/>
                </a:lnTo>
                <a:lnTo>
                  <a:pt x="27546" y="6663"/>
                </a:lnTo>
                <a:lnTo>
                  <a:pt x="27584" y="6646"/>
                </a:lnTo>
                <a:lnTo>
                  <a:pt x="27623" y="6630"/>
                </a:lnTo>
                <a:lnTo>
                  <a:pt x="27662" y="6615"/>
                </a:lnTo>
                <a:lnTo>
                  <a:pt x="27701" y="6600"/>
                </a:lnTo>
                <a:lnTo>
                  <a:pt x="27741" y="6587"/>
                </a:lnTo>
                <a:lnTo>
                  <a:pt x="27780" y="6573"/>
                </a:lnTo>
                <a:lnTo>
                  <a:pt x="27820" y="6562"/>
                </a:lnTo>
                <a:lnTo>
                  <a:pt x="27859" y="6550"/>
                </a:lnTo>
                <a:lnTo>
                  <a:pt x="27899" y="6540"/>
                </a:lnTo>
                <a:lnTo>
                  <a:pt x="27939" y="6531"/>
                </a:lnTo>
                <a:lnTo>
                  <a:pt x="27980" y="6521"/>
                </a:lnTo>
                <a:lnTo>
                  <a:pt x="28020" y="6514"/>
                </a:lnTo>
                <a:lnTo>
                  <a:pt x="28060" y="6507"/>
                </a:lnTo>
                <a:lnTo>
                  <a:pt x="28101" y="6499"/>
                </a:lnTo>
                <a:lnTo>
                  <a:pt x="28141" y="6494"/>
                </a:lnTo>
                <a:lnTo>
                  <a:pt x="28182" y="6489"/>
                </a:lnTo>
                <a:lnTo>
                  <a:pt x="28223" y="6485"/>
                </a:lnTo>
                <a:lnTo>
                  <a:pt x="28264" y="6482"/>
                </a:lnTo>
                <a:lnTo>
                  <a:pt x="28305" y="6480"/>
                </a:lnTo>
                <a:lnTo>
                  <a:pt x="28345" y="6478"/>
                </a:lnTo>
                <a:lnTo>
                  <a:pt x="28387" y="6477"/>
                </a:lnTo>
                <a:lnTo>
                  <a:pt x="28428" y="6477"/>
                </a:lnTo>
                <a:lnTo>
                  <a:pt x="28468" y="6477"/>
                </a:lnTo>
                <a:lnTo>
                  <a:pt x="28510" y="6479"/>
                </a:lnTo>
                <a:lnTo>
                  <a:pt x="28550" y="6481"/>
                </a:lnTo>
                <a:lnTo>
                  <a:pt x="28592" y="6483"/>
                </a:lnTo>
                <a:lnTo>
                  <a:pt x="28633" y="6486"/>
                </a:lnTo>
                <a:lnTo>
                  <a:pt x="28673" y="6490"/>
                </a:lnTo>
                <a:lnTo>
                  <a:pt x="28715" y="6495"/>
                </a:lnTo>
                <a:lnTo>
                  <a:pt x="28756" y="6501"/>
                </a:lnTo>
                <a:lnTo>
                  <a:pt x="28796" y="6508"/>
                </a:lnTo>
                <a:lnTo>
                  <a:pt x="28837" y="6514"/>
                </a:lnTo>
                <a:lnTo>
                  <a:pt x="28877" y="6522"/>
                </a:lnTo>
                <a:lnTo>
                  <a:pt x="28918" y="6531"/>
                </a:lnTo>
                <a:lnTo>
                  <a:pt x="28959" y="6540"/>
                </a:lnTo>
                <a:lnTo>
                  <a:pt x="28999" y="6549"/>
                </a:lnTo>
                <a:lnTo>
                  <a:pt x="29040" y="6560"/>
                </a:lnTo>
                <a:lnTo>
                  <a:pt x="29079" y="6571"/>
                </a:lnTo>
                <a:lnTo>
                  <a:pt x="29119" y="6584"/>
                </a:lnTo>
                <a:lnTo>
                  <a:pt x="29159" y="6596"/>
                </a:lnTo>
                <a:lnTo>
                  <a:pt x="29199" y="6610"/>
                </a:lnTo>
                <a:lnTo>
                  <a:pt x="29239" y="6623"/>
                </a:lnTo>
                <a:lnTo>
                  <a:pt x="29277" y="6638"/>
                </a:lnTo>
                <a:lnTo>
                  <a:pt x="29317" y="6653"/>
                </a:lnTo>
                <a:lnTo>
                  <a:pt x="29355" y="6669"/>
                </a:lnTo>
                <a:lnTo>
                  <a:pt x="29395" y="6686"/>
                </a:lnTo>
                <a:lnTo>
                  <a:pt x="29432" y="6703"/>
                </a:lnTo>
                <a:lnTo>
                  <a:pt x="29471" y="6721"/>
                </a:lnTo>
                <a:lnTo>
                  <a:pt x="29509" y="6740"/>
                </a:lnTo>
                <a:lnTo>
                  <a:pt x="29547" y="6759"/>
                </a:lnTo>
                <a:lnTo>
                  <a:pt x="29584" y="6778"/>
                </a:lnTo>
                <a:lnTo>
                  <a:pt x="29619" y="6799"/>
                </a:lnTo>
                <a:lnTo>
                  <a:pt x="29652" y="6819"/>
                </a:lnTo>
                <a:lnTo>
                  <a:pt x="29685" y="6841"/>
                </a:lnTo>
                <a:lnTo>
                  <a:pt x="29717" y="6863"/>
                </a:lnTo>
                <a:lnTo>
                  <a:pt x="29750" y="6884"/>
                </a:lnTo>
                <a:lnTo>
                  <a:pt x="29781" y="6906"/>
                </a:lnTo>
                <a:lnTo>
                  <a:pt x="29812" y="6929"/>
                </a:lnTo>
                <a:lnTo>
                  <a:pt x="29842" y="6953"/>
                </a:lnTo>
                <a:lnTo>
                  <a:pt x="29873" y="6977"/>
                </a:lnTo>
                <a:lnTo>
                  <a:pt x="29902" y="7001"/>
                </a:lnTo>
                <a:lnTo>
                  <a:pt x="29931" y="7025"/>
                </a:lnTo>
                <a:lnTo>
                  <a:pt x="29959" y="7050"/>
                </a:lnTo>
                <a:lnTo>
                  <a:pt x="29987" y="7075"/>
                </a:lnTo>
                <a:lnTo>
                  <a:pt x="30014" y="7101"/>
                </a:lnTo>
                <a:lnTo>
                  <a:pt x="30041" y="7127"/>
                </a:lnTo>
                <a:lnTo>
                  <a:pt x="30067" y="7153"/>
                </a:lnTo>
                <a:lnTo>
                  <a:pt x="30118" y="7207"/>
                </a:lnTo>
                <a:lnTo>
                  <a:pt x="30167" y="7261"/>
                </a:lnTo>
                <a:lnTo>
                  <a:pt x="30213" y="7317"/>
                </a:lnTo>
                <a:lnTo>
                  <a:pt x="30258" y="7376"/>
                </a:lnTo>
                <a:lnTo>
                  <a:pt x="30300" y="7434"/>
                </a:lnTo>
                <a:lnTo>
                  <a:pt x="30341" y="7494"/>
                </a:lnTo>
                <a:lnTo>
                  <a:pt x="30379" y="7555"/>
                </a:lnTo>
                <a:lnTo>
                  <a:pt x="30415" y="7617"/>
                </a:lnTo>
                <a:lnTo>
                  <a:pt x="30449" y="7680"/>
                </a:lnTo>
                <a:lnTo>
                  <a:pt x="30482" y="7744"/>
                </a:lnTo>
                <a:lnTo>
                  <a:pt x="30512" y="7809"/>
                </a:lnTo>
                <a:lnTo>
                  <a:pt x="30540" y="7874"/>
                </a:lnTo>
                <a:lnTo>
                  <a:pt x="30566" y="7941"/>
                </a:lnTo>
                <a:lnTo>
                  <a:pt x="30590" y="8007"/>
                </a:lnTo>
                <a:lnTo>
                  <a:pt x="30612" y="8075"/>
                </a:lnTo>
                <a:lnTo>
                  <a:pt x="30632" y="8144"/>
                </a:lnTo>
                <a:lnTo>
                  <a:pt x="30649" y="8212"/>
                </a:lnTo>
                <a:lnTo>
                  <a:pt x="30665" y="8282"/>
                </a:lnTo>
                <a:lnTo>
                  <a:pt x="30678" y="8352"/>
                </a:lnTo>
                <a:lnTo>
                  <a:pt x="30691" y="8423"/>
                </a:lnTo>
                <a:lnTo>
                  <a:pt x="30700" y="8493"/>
                </a:lnTo>
                <a:lnTo>
                  <a:pt x="30709" y="8565"/>
                </a:lnTo>
                <a:lnTo>
                  <a:pt x="30714" y="8636"/>
                </a:lnTo>
                <a:lnTo>
                  <a:pt x="30718" y="8708"/>
                </a:lnTo>
                <a:lnTo>
                  <a:pt x="30720" y="8780"/>
                </a:lnTo>
                <a:lnTo>
                  <a:pt x="30720" y="8853"/>
                </a:lnTo>
                <a:lnTo>
                  <a:pt x="30718" y="8924"/>
                </a:lnTo>
                <a:lnTo>
                  <a:pt x="30714" y="8996"/>
                </a:lnTo>
                <a:lnTo>
                  <a:pt x="30708" y="9068"/>
                </a:lnTo>
                <a:lnTo>
                  <a:pt x="30700" y="9141"/>
                </a:lnTo>
                <a:lnTo>
                  <a:pt x="30690" y="9213"/>
                </a:lnTo>
                <a:lnTo>
                  <a:pt x="30678" y="9284"/>
                </a:lnTo>
                <a:lnTo>
                  <a:pt x="30665" y="9355"/>
                </a:lnTo>
                <a:lnTo>
                  <a:pt x="30649" y="9427"/>
                </a:lnTo>
                <a:lnTo>
                  <a:pt x="30632" y="9498"/>
                </a:lnTo>
                <a:lnTo>
                  <a:pt x="30612" y="9569"/>
                </a:lnTo>
                <a:lnTo>
                  <a:pt x="30590" y="9638"/>
                </a:lnTo>
                <a:lnTo>
                  <a:pt x="30567" y="9708"/>
                </a:lnTo>
                <a:lnTo>
                  <a:pt x="30542" y="9777"/>
                </a:lnTo>
                <a:lnTo>
                  <a:pt x="30515" y="9845"/>
                </a:lnTo>
                <a:lnTo>
                  <a:pt x="30486" y="9913"/>
                </a:lnTo>
                <a:lnTo>
                  <a:pt x="30456" y="9981"/>
                </a:lnTo>
                <a:lnTo>
                  <a:pt x="30422" y="10047"/>
                </a:lnTo>
                <a:lnTo>
                  <a:pt x="30388" y="10113"/>
                </a:lnTo>
                <a:lnTo>
                  <a:pt x="30351" y="10177"/>
                </a:lnTo>
                <a:lnTo>
                  <a:pt x="30313" y="10242"/>
                </a:lnTo>
                <a:lnTo>
                  <a:pt x="30273" y="10304"/>
                </a:lnTo>
                <a:lnTo>
                  <a:pt x="30231" y="10367"/>
                </a:lnTo>
                <a:lnTo>
                  <a:pt x="30187" y="10428"/>
                </a:lnTo>
                <a:lnTo>
                  <a:pt x="30141" y="10488"/>
                </a:lnTo>
                <a:lnTo>
                  <a:pt x="30094" y="10547"/>
                </a:lnTo>
                <a:lnTo>
                  <a:pt x="30044" y="10604"/>
                </a:lnTo>
                <a:lnTo>
                  <a:pt x="29993" y="10660"/>
                </a:lnTo>
                <a:lnTo>
                  <a:pt x="29940" y="10715"/>
                </a:lnTo>
                <a:lnTo>
                  <a:pt x="29886" y="10770"/>
                </a:lnTo>
                <a:lnTo>
                  <a:pt x="29829" y="10822"/>
                </a:lnTo>
                <a:lnTo>
                  <a:pt x="29775" y="10867"/>
                </a:lnTo>
                <a:lnTo>
                  <a:pt x="29719" y="10911"/>
                </a:lnTo>
                <a:lnTo>
                  <a:pt x="29662" y="10953"/>
                </a:lnTo>
                <a:lnTo>
                  <a:pt x="29605" y="10993"/>
                </a:lnTo>
                <a:lnTo>
                  <a:pt x="29548" y="11032"/>
                </a:lnTo>
                <a:lnTo>
                  <a:pt x="29489" y="11068"/>
                </a:lnTo>
                <a:lnTo>
                  <a:pt x="29431" y="11105"/>
                </a:lnTo>
                <a:lnTo>
                  <a:pt x="29372" y="11138"/>
                </a:lnTo>
                <a:lnTo>
                  <a:pt x="29311" y="11170"/>
                </a:lnTo>
                <a:lnTo>
                  <a:pt x="29251" y="11201"/>
                </a:lnTo>
                <a:lnTo>
                  <a:pt x="29191" y="11231"/>
                </a:lnTo>
                <a:lnTo>
                  <a:pt x="29129" y="11259"/>
                </a:lnTo>
                <a:lnTo>
                  <a:pt x="29068" y="11285"/>
                </a:lnTo>
                <a:lnTo>
                  <a:pt x="29005" y="11310"/>
                </a:lnTo>
                <a:lnTo>
                  <a:pt x="28943" y="11333"/>
                </a:lnTo>
                <a:lnTo>
                  <a:pt x="28880" y="11353"/>
                </a:lnTo>
                <a:lnTo>
                  <a:pt x="28817" y="11374"/>
                </a:lnTo>
                <a:lnTo>
                  <a:pt x="28753" y="11392"/>
                </a:lnTo>
                <a:lnTo>
                  <a:pt x="28689" y="11410"/>
                </a:lnTo>
                <a:lnTo>
                  <a:pt x="28625" y="11424"/>
                </a:lnTo>
                <a:lnTo>
                  <a:pt x="28561" y="11439"/>
                </a:lnTo>
                <a:lnTo>
                  <a:pt x="28496" y="11451"/>
                </a:lnTo>
                <a:lnTo>
                  <a:pt x="28431" y="11462"/>
                </a:lnTo>
                <a:lnTo>
                  <a:pt x="28366" y="11471"/>
                </a:lnTo>
                <a:lnTo>
                  <a:pt x="28301" y="11479"/>
                </a:lnTo>
                <a:lnTo>
                  <a:pt x="28236" y="11486"/>
                </a:lnTo>
                <a:lnTo>
                  <a:pt x="28170" y="11490"/>
                </a:lnTo>
                <a:lnTo>
                  <a:pt x="28105" y="11494"/>
                </a:lnTo>
                <a:lnTo>
                  <a:pt x="28039" y="11496"/>
                </a:lnTo>
                <a:lnTo>
                  <a:pt x="27974" y="11496"/>
                </a:lnTo>
                <a:lnTo>
                  <a:pt x="27908" y="11495"/>
                </a:lnTo>
                <a:lnTo>
                  <a:pt x="27843" y="11493"/>
                </a:lnTo>
                <a:lnTo>
                  <a:pt x="27777" y="11489"/>
                </a:lnTo>
                <a:lnTo>
                  <a:pt x="27711" y="11484"/>
                </a:lnTo>
                <a:lnTo>
                  <a:pt x="27646" y="11476"/>
                </a:lnTo>
                <a:lnTo>
                  <a:pt x="27580" y="11468"/>
                </a:lnTo>
                <a:lnTo>
                  <a:pt x="27516" y="11459"/>
                </a:lnTo>
                <a:lnTo>
                  <a:pt x="27450" y="11447"/>
                </a:lnTo>
                <a:lnTo>
                  <a:pt x="27386" y="11435"/>
                </a:lnTo>
                <a:lnTo>
                  <a:pt x="27320" y="11421"/>
                </a:lnTo>
                <a:lnTo>
                  <a:pt x="27255" y="11405"/>
                </a:lnTo>
                <a:lnTo>
                  <a:pt x="27192" y="11389"/>
                </a:lnTo>
                <a:lnTo>
                  <a:pt x="27127" y="11371"/>
                </a:lnTo>
                <a:lnTo>
                  <a:pt x="27064" y="11351"/>
                </a:lnTo>
                <a:lnTo>
                  <a:pt x="27000" y="11331"/>
                </a:lnTo>
                <a:lnTo>
                  <a:pt x="26937" y="11308"/>
                </a:lnTo>
                <a:lnTo>
                  <a:pt x="26874" y="11284"/>
                </a:lnTo>
                <a:lnTo>
                  <a:pt x="26812" y="11259"/>
                </a:lnTo>
                <a:lnTo>
                  <a:pt x="26751" y="11233"/>
                </a:lnTo>
                <a:lnTo>
                  <a:pt x="26689" y="11205"/>
                </a:lnTo>
                <a:lnTo>
                  <a:pt x="26628" y="11175"/>
                </a:lnTo>
                <a:lnTo>
                  <a:pt x="26567" y="11144"/>
                </a:lnTo>
                <a:lnTo>
                  <a:pt x="26507" y="11113"/>
                </a:lnTo>
                <a:lnTo>
                  <a:pt x="26448" y="11080"/>
                </a:lnTo>
                <a:lnTo>
                  <a:pt x="26388" y="11044"/>
                </a:lnTo>
                <a:lnTo>
                  <a:pt x="26330" y="11009"/>
                </a:lnTo>
                <a:lnTo>
                  <a:pt x="26272" y="10971"/>
                </a:lnTo>
                <a:lnTo>
                  <a:pt x="26214" y="10933"/>
                </a:lnTo>
                <a:lnTo>
                  <a:pt x="26158" y="10892"/>
                </a:lnTo>
                <a:lnTo>
                  <a:pt x="26102" y="10852"/>
                </a:lnTo>
                <a:lnTo>
                  <a:pt x="26047" y="10809"/>
                </a:lnTo>
                <a:lnTo>
                  <a:pt x="25992" y="10765"/>
                </a:lnTo>
                <a:lnTo>
                  <a:pt x="25937" y="10720"/>
                </a:lnTo>
                <a:lnTo>
                  <a:pt x="25884" y="10673"/>
                </a:lnTo>
                <a:lnTo>
                  <a:pt x="25840" y="10644"/>
                </a:lnTo>
                <a:lnTo>
                  <a:pt x="25797" y="10618"/>
                </a:lnTo>
                <a:lnTo>
                  <a:pt x="25756" y="10593"/>
                </a:lnTo>
                <a:lnTo>
                  <a:pt x="25718" y="10571"/>
                </a:lnTo>
                <a:lnTo>
                  <a:pt x="25681" y="10551"/>
                </a:lnTo>
                <a:lnTo>
                  <a:pt x="25646" y="10533"/>
                </a:lnTo>
                <a:lnTo>
                  <a:pt x="25613" y="10518"/>
                </a:lnTo>
                <a:lnTo>
                  <a:pt x="25581" y="10503"/>
                </a:lnTo>
                <a:lnTo>
                  <a:pt x="25550" y="10492"/>
                </a:lnTo>
                <a:lnTo>
                  <a:pt x="25521" y="10480"/>
                </a:lnTo>
                <a:lnTo>
                  <a:pt x="25493" y="10472"/>
                </a:lnTo>
                <a:lnTo>
                  <a:pt x="25466" y="10464"/>
                </a:lnTo>
                <a:lnTo>
                  <a:pt x="25440" y="10457"/>
                </a:lnTo>
                <a:lnTo>
                  <a:pt x="25414" y="10452"/>
                </a:lnTo>
                <a:lnTo>
                  <a:pt x="25389" y="10448"/>
                </a:lnTo>
                <a:lnTo>
                  <a:pt x="25364" y="10445"/>
                </a:lnTo>
                <a:lnTo>
                  <a:pt x="3051" y="10445"/>
                </a:lnTo>
                <a:lnTo>
                  <a:pt x="2972" y="10444"/>
                </a:lnTo>
                <a:lnTo>
                  <a:pt x="2894" y="10442"/>
                </a:lnTo>
                <a:lnTo>
                  <a:pt x="2816" y="10437"/>
                </a:lnTo>
                <a:lnTo>
                  <a:pt x="2739" y="10429"/>
                </a:lnTo>
                <a:lnTo>
                  <a:pt x="2662" y="10421"/>
                </a:lnTo>
                <a:lnTo>
                  <a:pt x="2586" y="10411"/>
                </a:lnTo>
                <a:lnTo>
                  <a:pt x="2511" y="10398"/>
                </a:lnTo>
                <a:lnTo>
                  <a:pt x="2436" y="10383"/>
                </a:lnTo>
                <a:lnTo>
                  <a:pt x="2362" y="10367"/>
                </a:lnTo>
                <a:lnTo>
                  <a:pt x="2288" y="10349"/>
                </a:lnTo>
                <a:lnTo>
                  <a:pt x="2215" y="10329"/>
                </a:lnTo>
                <a:lnTo>
                  <a:pt x="2143" y="10309"/>
                </a:lnTo>
                <a:lnTo>
                  <a:pt x="2073" y="10285"/>
                </a:lnTo>
                <a:lnTo>
                  <a:pt x="2002" y="10261"/>
                </a:lnTo>
                <a:lnTo>
                  <a:pt x="1932" y="10234"/>
                </a:lnTo>
                <a:lnTo>
                  <a:pt x="1863" y="10205"/>
                </a:lnTo>
                <a:lnTo>
                  <a:pt x="1795" y="10176"/>
                </a:lnTo>
                <a:lnTo>
                  <a:pt x="1728" y="10144"/>
                </a:lnTo>
                <a:lnTo>
                  <a:pt x="1661" y="10112"/>
                </a:lnTo>
                <a:lnTo>
                  <a:pt x="1597" y="10077"/>
                </a:lnTo>
                <a:lnTo>
                  <a:pt x="1532" y="10041"/>
                </a:lnTo>
                <a:lnTo>
                  <a:pt x="1469" y="10004"/>
                </a:lnTo>
                <a:lnTo>
                  <a:pt x="1406" y="9965"/>
                </a:lnTo>
                <a:lnTo>
                  <a:pt x="1345" y="9924"/>
                </a:lnTo>
                <a:lnTo>
                  <a:pt x="1285" y="9883"/>
                </a:lnTo>
                <a:lnTo>
                  <a:pt x="1225" y="9839"/>
                </a:lnTo>
                <a:lnTo>
                  <a:pt x="1167" y="9794"/>
                </a:lnTo>
                <a:lnTo>
                  <a:pt x="1110" y="9749"/>
                </a:lnTo>
                <a:lnTo>
                  <a:pt x="1055" y="9702"/>
                </a:lnTo>
                <a:lnTo>
                  <a:pt x="999" y="9653"/>
                </a:lnTo>
                <a:lnTo>
                  <a:pt x="945" y="9603"/>
                </a:lnTo>
                <a:lnTo>
                  <a:pt x="893" y="9552"/>
                </a:lnTo>
                <a:lnTo>
                  <a:pt x="842" y="9500"/>
                </a:lnTo>
                <a:lnTo>
                  <a:pt x="792" y="9446"/>
                </a:lnTo>
                <a:lnTo>
                  <a:pt x="743" y="9392"/>
                </a:lnTo>
                <a:lnTo>
                  <a:pt x="696" y="9335"/>
                </a:lnTo>
                <a:lnTo>
                  <a:pt x="651" y="9278"/>
                </a:lnTo>
                <a:lnTo>
                  <a:pt x="606" y="9220"/>
                </a:lnTo>
                <a:lnTo>
                  <a:pt x="562" y="9161"/>
                </a:lnTo>
                <a:lnTo>
                  <a:pt x="521" y="9100"/>
                </a:lnTo>
                <a:lnTo>
                  <a:pt x="480" y="9039"/>
                </a:lnTo>
                <a:lnTo>
                  <a:pt x="441" y="8976"/>
                </a:lnTo>
                <a:lnTo>
                  <a:pt x="404" y="8913"/>
                </a:lnTo>
                <a:lnTo>
                  <a:pt x="367" y="8849"/>
                </a:lnTo>
                <a:lnTo>
                  <a:pt x="333" y="8784"/>
                </a:lnTo>
                <a:lnTo>
                  <a:pt x="301" y="8717"/>
                </a:lnTo>
                <a:lnTo>
                  <a:pt x="270" y="8651"/>
                </a:lnTo>
                <a:lnTo>
                  <a:pt x="239" y="8582"/>
                </a:lnTo>
                <a:lnTo>
                  <a:pt x="211" y="8513"/>
                </a:lnTo>
                <a:lnTo>
                  <a:pt x="185" y="8444"/>
                </a:lnTo>
                <a:lnTo>
                  <a:pt x="160" y="8373"/>
                </a:lnTo>
                <a:lnTo>
                  <a:pt x="136" y="8302"/>
                </a:lnTo>
                <a:lnTo>
                  <a:pt x="116" y="8230"/>
                </a:lnTo>
                <a:lnTo>
                  <a:pt x="96" y="8157"/>
                </a:lnTo>
                <a:lnTo>
                  <a:pt x="78" y="8083"/>
                </a:lnTo>
                <a:lnTo>
                  <a:pt x="61" y="8010"/>
                </a:lnTo>
                <a:lnTo>
                  <a:pt x="47" y="7935"/>
                </a:lnTo>
                <a:lnTo>
                  <a:pt x="34" y="7860"/>
                </a:lnTo>
                <a:lnTo>
                  <a:pt x="24" y="7784"/>
                </a:lnTo>
                <a:lnTo>
                  <a:pt x="16" y="7707"/>
                </a:lnTo>
                <a:lnTo>
                  <a:pt x="8" y="7630"/>
                </a:lnTo>
                <a:lnTo>
                  <a:pt x="4" y="7552"/>
                </a:lnTo>
                <a:lnTo>
                  <a:pt x="1" y="7474"/>
                </a:lnTo>
                <a:lnTo>
                  <a:pt x="0" y="7394"/>
                </a:lnTo>
                <a:lnTo>
                  <a:pt x="0" y="3050"/>
                </a:lnTo>
                <a:lnTo>
                  <a:pt x="1" y="2971"/>
                </a:lnTo>
                <a:lnTo>
                  <a:pt x="4" y="2893"/>
                </a:lnTo>
                <a:lnTo>
                  <a:pt x="8" y="2815"/>
                </a:lnTo>
                <a:lnTo>
                  <a:pt x="16" y="2738"/>
                </a:lnTo>
                <a:lnTo>
                  <a:pt x="24" y="2661"/>
                </a:lnTo>
                <a:lnTo>
                  <a:pt x="34" y="2585"/>
                </a:lnTo>
                <a:lnTo>
                  <a:pt x="47" y="2510"/>
                </a:lnTo>
                <a:lnTo>
                  <a:pt x="61" y="2435"/>
                </a:lnTo>
                <a:lnTo>
                  <a:pt x="78" y="2361"/>
                </a:lnTo>
                <a:lnTo>
                  <a:pt x="96" y="2288"/>
                </a:lnTo>
                <a:lnTo>
                  <a:pt x="116" y="2215"/>
                </a:lnTo>
                <a:lnTo>
                  <a:pt x="136" y="2143"/>
                </a:lnTo>
                <a:lnTo>
                  <a:pt x="160" y="2072"/>
                </a:lnTo>
                <a:lnTo>
                  <a:pt x="185" y="2001"/>
                </a:lnTo>
                <a:lnTo>
                  <a:pt x="211" y="1932"/>
                </a:lnTo>
                <a:lnTo>
                  <a:pt x="239" y="1863"/>
                </a:lnTo>
                <a:lnTo>
                  <a:pt x="270" y="1795"/>
                </a:lnTo>
                <a:lnTo>
                  <a:pt x="301" y="1728"/>
                </a:lnTo>
                <a:lnTo>
                  <a:pt x="333" y="1661"/>
                </a:lnTo>
                <a:lnTo>
                  <a:pt x="367" y="1596"/>
                </a:lnTo>
                <a:lnTo>
                  <a:pt x="404" y="1532"/>
                </a:lnTo>
                <a:lnTo>
                  <a:pt x="441" y="1468"/>
                </a:lnTo>
                <a:lnTo>
                  <a:pt x="480" y="1406"/>
                </a:lnTo>
                <a:lnTo>
                  <a:pt x="521" y="1345"/>
                </a:lnTo>
                <a:lnTo>
                  <a:pt x="562" y="1284"/>
                </a:lnTo>
                <a:lnTo>
                  <a:pt x="606" y="1225"/>
                </a:lnTo>
                <a:lnTo>
                  <a:pt x="651" y="1167"/>
                </a:lnTo>
                <a:lnTo>
                  <a:pt x="696" y="1109"/>
                </a:lnTo>
                <a:lnTo>
                  <a:pt x="743" y="1054"/>
                </a:lnTo>
                <a:lnTo>
                  <a:pt x="792" y="999"/>
                </a:lnTo>
                <a:lnTo>
                  <a:pt x="842" y="946"/>
                </a:lnTo>
                <a:lnTo>
                  <a:pt x="893" y="893"/>
                </a:lnTo>
                <a:lnTo>
                  <a:pt x="945" y="842"/>
                </a:lnTo>
                <a:lnTo>
                  <a:pt x="999" y="792"/>
                </a:lnTo>
                <a:lnTo>
                  <a:pt x="1055" y="744"/>
                </a:lnTo>
                <a:lnTo>
                  <a:pt x="1110" y="696"/>
                </a:lnTo>
                <a:lnTo>
                  <a:pt x="1167" y="650"/>
                </a:lnTo>
                <a:lnTo>
                  <a:pt x="1225" y="606"/>
                </a:lnTo>
                <a:lnTo>
                  <a:pt x="1285" y="563"/>
                </a:lnTo>
                <a:lnTo>
                  <a:pt x="1345" y="520"/>
                </a:lnTo>
                <a:lnTo>
                  <a:pt x="1406" y="481"/>
                </a:lnTo>
                <a:lnTo>
                  <a:pt x="1469" y="441"/>
                </a:lnTo>
                <a:lnTo>
                  <a:pt x="1532" y="404"/>
                </a:lnTo>
                <a:lnTo>
                  <a:pt x="1597" y="368"/>
                </a:lnTo>
                <a:lnTo>
                  <a:pt x="1661" y="334"/>
                </a:lnTo>
                <a:lnTo>
                  <a:pt x="1728" y="301"/>
                </a:lnTo>
                <a:lnTo>
                  <a:pt x="1795" y="270"/>
                </a:lnTo>
                <a:lnTo>
                  <a:pt x="1863" y="239"/>
                </a:lnTo>
                <a:lnTo>
                  <a:pt x="1932" y="211"/>
                </a:lnTo>
                <a:lnTo>
                  <a:pt x="2002" y="185"/>
                </a:lnTo>
                <a:lnTo>
                  <a:pt x="2073" y="160"/>
                </a:lnTo>
                <a:lnTo>
                  <a:pt x="2143" y="137"/>
                </a:lnTo>
                <a:lnTo>
                  <a:pt x="2215" y="116"/>
                </a:lnTo>
                <a:lnTo>
                  <a:pt x="2288" y="96"/>
                </a:lnTo>
                <a:lnTo>
                  <a:pt x="2362" y="78"/>
                </a:lnTo>
                <a:lnTo>
                  <a:pt x="2436" y="61"/>
                </a:lnTo>
                <a:lnTo>
                  <a:pt x="2511" y="48"/>
                </a:lnTo>
                <a:lnTo>
                  <a:pt x="2586" y="35"/>
                </a:lnTo>
                <a:lnTo>
                  <a:pt x="2662" y="24"/>
                </a:lnTo>
                <a:lnTo>
                  <a:pt x="2739" y="16"/>
                </a:lnTo>
                <a:lnTo>
                  <a:pt x="2816" y="8"/>
                </a:lnTo>
                <a:lnTo>
                  <a:pt x="2894" y="4"/>
                </a:lnTo>
                <a:lnTo>
                  <a:pt x="2972" y="1"/>
                </a:lnTo>
                <a:lnTo>
                  <a:pt x="3051" y="0"/>
                </a:lnTo>
                <a:lnTo>
                  <a:pt x="25929" y="0"/>
                </a:lnTo>
                <a:lnTo>
                  <a:pt x="26007" y="1"/>
                </a:lnTo>
                <a:lnTo>
                  <a:pt x="26086" y="4"/>
                </a:lnTo>
                <a:lnTo>
                  <a:pt x="26163" y="8"/>
                </a:lnTo>
                <a:lnTo>
                  <a:pt x="26240" y="16"/>
                </a:lnTo>
                <a:lnTo>
                  <a:pt x="26317" y="24"/>
                </a:lnTo>
                <a:lnTo>
                  <a:pt x="26393" y="35"/>
                </a:lnTo>
                <a:lnTo>
                  <a:pt x="26469" y="48"/>
                </a:lnTo>
                <a:lnTo>
                  <a:pt x="26543" y="61"/>
                </a:lnTo>
                <a:lnTo>
                  <a:pt x="26618" y="78"/>
                </a:lnTo>
                <a:lnTo>
                  <a:pt x="26691" y="96"/>
                </a:lnTo>
                <a:lnTo>
                  <a:pt x="26764" y="116"/>
                </a:lnTo>
                <a:lnTo>
                  <a:pt x="26836" y="137"/>
                </a:lnTo>
                <a:lnTo>
                  <a:pt x="26908" y="160"/>
                </a:lnTo>
                <a:lnTo>
                  <a:pt x="26977" y="185"/>
                </a:lnTo>
                <a:lnTo>
                  <a:pt x="27047" y="211"/>
                </a:lnTo>
                <a:lnTo>
                  <a:pt x="27117" y="239"/>
                </a:lnTo>
                <a:lnTo>
                  <a:pt x="27185" y="270"/>
                </a:lnTo>
                <a:lnTo>
                  <a:pt x="27251" y="301"/>
                </a:lnTo>
                <a:lnTo>
                  <a:pt x="27318" y="334"/>
                </a:lnTo>
                <a:lnTo>
                  <a:pt x="27383" y="368"/>
                </a:lnTo>
                <a:lnTo>
                  <a:pt x="27448" y="404"/>
                </a:lnTo>
                <a:lnTo>
                  <a:pt x="27510" y="441"/>
                </a:lnTo>
                <a:lnTo>
                  <a:pt x="27573" y="481"/>
                </a:lnTo>
                <a:lnTo>
                  <a:pt x="27634" y="520"/>
                </a:lnTo>
                <a:lnTo>
                  <a:pt x="27695" y="563"/>
                </a:lnTo>
                <a:lnTo>
                  <a:pt x="27754" y="606"/>
                </a:lnTo>
                <a:lnTo>
                  <a:pt x="27812" y="650"/>
                </a:lnTo>
                <a:lnTo>
                  <a:pt x="27870" y="696"/>
                </a:lnTo>
                <a:lnTo>
                  <a:pt x="27926" y="744"/>
                </a:lnTo>
                <a:lnTo>
                  <a:pt x="27980" y="792"/>
                </a:lnTo>
                <a:lnTo>
                  <a:pt x="28034" y="842"/>
                </a:lnTo>
                <a:lnTo>
                  <a:pt x="28086" y="893"/>
                </a:lnTo>
                <a:lnTo>
                  <a:pt x="28137" y="946"/>
                </a:lnTo>
                <a:lnTo>
                  <a:pt x="28187" y="999"/>
                </a:lnTo>
                <a:lnTo>
                  <a:pt x="28236" y="1054"/>
                </a:lnTo>
                <a:lnTo>
                  <a:pt x="28283" y="1109"/>
                </a:lnTo>
                <a:lnTo>
                  <a:pt x="28330" y="1167"/>
                </a:lnTo>
                <a:lnTo>
                  <a:pt x="28373" y="1225"/>
                </a:lnTo>
                <a:lnTo>
                  <a:pt x="28417" y="1284"/>
                </a:lnTo>
                <a:lnTo>
                  <a:pt x="28459" y="1345"/>
                </a:lnTo>
                <a:lnTo>
                  <a:pt x="28499" y="1406"/>
                </a:lnTo>
                <a:lnTo>
                  <a:pt x="28538" y="1468"/>
                </a:lnTo>
                <a:lnTo>
                  <a:pt x="28575" y="1532"/>
                </a:lnTo>
                <a:lnTo>
                  <a:pt x="28612" y="1596"/>
                </a:lnTo>
                <a:lnTo>
                  <a:pt x="28646" y="1661"/>
                </a:lnTo>
                <a:lnTo>
                  <a:pt x="28680" y="1728"/>
                </a:lnTo>
                <a:lnTo>
                  <a:pt x="28711" y="1795"/>
                </a:lnTo>
                <a:lnTo>
                  <a:pt x="28740" y="1863"/>
                </a:lnTo>
                <a:lnTo>
                  <a:pt x="28768" y="1932"/>
                </a:lnTo>
                <a:lnTo>
                  <a:pt x="28795" y="2001"/>
                </a:lnTo>
                <a:lnTo>
                  <a:pt x="28820" y="2072"/>
                </a:lnTo>
                <a:lnTo>
                  <a:pt x="28843" y="2143"/>
                </a:lnTo>
                <a:lnTo>
                  <a:pt x="28865" y="2215"/>
                </a:lnTo>
                <a:lnTo>
                  <a:pt x="28884" y="2288"/>
                </a:lnTo>
                <a:lnTo>
                  <a:pt x="28902" y="2361"/>
                </a:lnTo>
                <a:lnTo>
                  <a:pt x="28918" y="2435"/>
                </a:lnTo>
                <a:lnTo>
                  <a:pt x="28933" y="2510"/>
                </a:lnTo>
                <a:lnTo>
                  <a:pt x="28945" y="2585"/>
                </a:lnTo>
                <a:lnTo>
                  <a:pt x="28955" y="2661"/>
                </a:lnTo>
                <a:lnTo>
                  <a:pt x="28965" y="2738"/>
                </a:lnTo>
                <a:lnTo>
                  <a:pt x="28971" y="2815"/>
                </a:lnTo>
                <a:lnTo>
                  <a:pt x="28976" y="2893"/>
                </a:lnTo>
                <a:lnTo>
                  <a:pt x="28979" y="2971"/>
                </a:lnTo>
                <a:lnTo>
                  <a:pt x="28980" y="3050"/>
                </a:lnTo>
                <a:lnTo>
                  <a:pt x="28980" y="5222"/>
                </a:lnTo>
                <a:lnTo>
                  <a:pt x="28979" y="5273"/>
                </a:lnTo>
                <a:lnTo>
                  <a:pt x="28978" y="5323"/>
                </a:lnTo>
                <a:lnTo>
                  <a:pt x="28974" y="5373"/>
                </a:lnTo>
                <a:lnTo>
                  <a:pt x="28969" y="5422"/>
                </a:lnTo>
                <a:lnTo>
                  <a:pt x="28965" y="5447"/>
                </a:lnTo>
                <a:lnTo>
                  <a:pt x="28961" y="5471"/>
                </a:lnTo>
                <a:lnTo>
                  <a:pt x="28955" y="5495"/>
                </a:lnTo>
                <a:lnTo>
                  <a:pt x="28950" y="5518"/>
                </a:lnTo>
                <a:lnTo>
                  <a:pt x="28943" y="5542"/>
                </a:lnTo>
                <a:lnTo>
                  <a:pt x="28936" y="5565"/>
                </a:lnTo>
                <a:lnTo>
                  <a:pt x="28927" y="5588"/>
                </a:lnTo>
                <a:lnTo>
                  <a:pt x="28918" y="5610"/>
                </a:lnTo>
                <a:lnTo>
                  <a:pt x="28825" y="5605"/>
                </a:lnTo>
                <a:lnTo>
                  <a:pt x="28733" y="5603"/>
                </a:lnTo>
                <a:lnTo>
                  <a:pt x="28640" y="5603"/>
                </a:lnTo>
                <a:lnTo>
                  <a:pt x="28548" y="5605"/>
                </a:lnTo>
                <a:lnTo>
                  <a:pt x="28456" y="5610"/>
                </a:lnTo>
                <a:lnTo>
                  <a:pt x="28364" y="5617"/>
                </a:lnTo>
                <a:lnTo>
                  <a:pt x="28274" y="5625"/>
                </a:lnTo>
                <a:lnTo>
                  <a:pt x="28183" y="5637"/>
                </a:lnTo>
                <a:lnTo>
                  <a:pt x="28092" y="5649"/>
                </a:lnTo>
                <a:lnTo>
                  <a:pt x="28003" y="5665"/>
                </a:lnTo>
                <a:lnTo>
                  <a:pt x="27913" y="5682"/>
                </a:lnTo>
                <a:lnTo>
                  <a:pt x="27825" y="5702"/>
                </a:lnTo>
                <a:lnTo>
                  <a:pt x="27737" y="5725"/>
                </a:lnTo>
                <a:lnTo>
                  <a:pt x="27650" y="5749"/>
                </a:lnTo>
                <a:lnTo>
                  <a:pt x="27564" y="5776"/>
                </a:lnTo>
                <a:lnTo>
                  <a:pt x="27478" y="5805"/>
                </a:lnTo>
                <a:lnTo>
                  <a:pt x="27437" y="5821"/>
                </a:lnTo>
                <a:lnTo>
                  <a:pt x="27394" y="5836"/>
                </a:lnTo>
                <a:lnTo>
                  <a:pt x="27352" y="5853"/>
                </a:lnTo>
                <a:lnTo>
                  <a:pt x="27311" y="5870"/>
                </a:lnTo>
                <a:lnTo>
                  <a:pt x="27269" y="5887"/>
                </a:lnTo>
                <a:lnTo>
                  <a:pt x="27228" y="5906"/>
                </a:lnTo>
                <a:lnTo>
                  <a:pt x="27187" y="5925"/>
                </a:lnTo>
                <a:lnTo>
                  <a:pt x="27147" y="5945"/>
                </a:lnTo>
                <a:lnTo>
                  <a:pt x="27107" y="5964"/>
                </a:lnTo>
                <a:lnTo>
                  <a:pt x="27066" y="5985"/>
                </a:lnTo>
                <a:lnTo>
                  <a:pt x="27026" y="6007"/>
                </a:lnTo>
                <a:lnTo>
                  <a:pt x="26988" y="6029"/>
                </a:lnTo>
                <a:lnTo>
                  <a:pt x="26948" y="6051"/>
                </a:lnTo>
                <a:lnTo>
                  <a:pt x="26910" y="6075"/>
                </a:lnTo>
                <a:lnTo>
                  <a:pt x="26871" y="6098"/>
                </a:lnTo>
                <a:lnTo>
                  <a:pt x="26833" y="6123"/>
                </a:lnTo>
                <a:lnTo>
                  <a:pt x="26795" y="6148"/>
                </a:lnTo>
                <a:lnTo>
                  <a:pt x="26758" y="6173"/>
                </a:lnTo>
                <a:lnTo>
                  <a:pt x="26721" y="6199"/>
                </a:lnTo>
                <a:lnTo>
                  <a:pt x="26684" y="6226"/>
                </a:lnTo>
                <a:lnTo>
                  <a:pt x="26648" y="6253"/>
                </a:lnTo>
                <a:lnTo>
                  <a:pt x="26612" y="6281"/>
                </a:lnTo>
                <a:lnTo>
                  <a:pt x="26577" y="6309"/>
                </a:lnTo>
                <a:lnTo>
                  <a:pt x="26541" y="6338"/>
                </a:lnTo>
                <a:lnTo>
                  <a:pt x="26507" y="6368"/>
                </a:lnTo>
                <a:lnTo>
                  <a:pt x="26473" y="6398"/>
                </a:lnTo>
                <a:lnTo>
                  <a:pt x="26438" y="6430"/>
                </a:lnTo>
                <a:lnTo>
                  <a:pt x="26405" y="6462"/>
                </a:lnTo>
                <a:lnTo>
                  <a:pt x="26372" y="6494"/>
                </a:lnTo>
                <a:lnTo>
                  <a:pt x="26339" y="6526"/>
                </a:lnTo>
                <a:lnTo>
                  <a:pt x="26307" y="6560"/>
                </a:lnTo>
                <a:lnTo>
                  <a:pt x="26275" y="6594"/>
                </a:lnTo>
                <a:lnTo>
                  <a:pt x="26232" y="6643"/>
                </a:lnTo>
                <a:lnTo>
                  <a:pt x="26191" y="6694"/>
                </a:lnTo>
                <a:lnTo>
                  <a:pt x="26152" y="6744"/>
                </a:lnTo>
                <a:lnTo>
                  <a:pt x="26113" y="6796"/>
                </a:lnTo>
                <a:lnTo>
                  <a:pt x="26076" y="6848"/>
                </a:lnTo>
                <a:lnTo>
                  <a:pt x="26041" y="6901"/>
                </a:lnTo>
                <a:lnTo>
                  <a:pt x="26006" y="6954"/>
                </a:lnTo>
                <a:lnTo>
                  <a:pt x="25973" y="7008"/>
                </a:lnTo>
                <a:lnTo>
                  <a:pt x="25942" y="7063"/>
                </a:lnTo>
                <a:lnTo>
                  <a:pt x="25911" y="7119"/>
                </a:lnTo>
                <a:lnTo>
                  <a:pt x="25882" y="7174"/>
                </a:lnTo>
                <a:lnTo>
                  <a:pt x="25855" y="7231"/>
                </a:lnTo>
                <a:lnTo>
                  <a:pt x="25829" y="7287"/>
                </a:lnTo>
                <a:lnTo>
                  <a:pt x="25804" y="7344"/>
                </a:lnTo>
                <a:lnTo>
                  <a:pt x="25780" y="7403"/>
                </a:lnTo>
                <a:lnTo>
                  <a:pt x="25758" y="7461"/>
                </a:lnTo>
                <a:lnTo>
                  <a:pt x="25738" y="7519"/>
                </a:lnTo>
                <a:lnTo>
                  <a:pt x="25719" y="7578"/>
                </a:lnTo>
                <a:lnTo>
                  <a:pt x="25701" y="7637"/>
                </a:lnTo>
                <a:lnTo>
                  <a:pt x="25684" y="7697"/>
                </a:lnTo>
                <a:lnTo>
                  <a:pt x="25669" y="7757"/>
                </a:lnTo>
                <a:lnTo>
                  <a:pt x="25655" y="7817"/>
                </a:lnTo>
                <a:lnTo>
                  <a:pt x="25643" y="7877"/>
                </a:lnTo>
                <a:lnTo>
                  <a:pt x="25631" y="7938"/>
                </a:lnTo>
                <a:lnTo>
                  <a:pt x="25622" y="7998"/>
                </a:lnTo>
                <a:lnTo>
                  <a:pt x="25614" y="8058"/>
                </a:lnTo>
                <a:lnTo>
                  <a:pt x="25606" y="8120"/>
                </a:lnTo>
                <a:lnTo>
                  <a:pt x="25601" y="8180"/>
                </a:lnTo>
                <a:lnTo>
                  <a:pt x="25597" y="8242"/>
                </a:lnTo>
                <a:lnTo>
                  <a:pt x="25595" y="8303"/>
                </a:lnTo>
                <a:lnTo>
                  <a:pt x="25593" y="8363"/>
                </a:lnTo>
                <a:lnTo>
                  <a:pt x="25593" y="8425"/>
                </a:lnTo>
                <a:lnTo>
                  <a:pt x="25595" y="8486"/>
                </a:lnTo>
                <a:lnTo>
                  <a:pt x="25597" y="8547"/>
                </a:lnTo>
                <a:lnTo>
                  <a:pt x="25601" y="8608"/>
                </a:lnTo>
                <a:lnTo>
                  <a:pt x="25607" y="8668"/>
                </a:lnTo>
                <a:lnTo>
                  <a:pt x="25614" y="8729"/>
                </a:lnTo>
                <a:lnTo>
                  <a:pt x="25622" y="8789"/>
                </a:lnTo>
                <a:lnTo>
                  <a:pt x="25632" y="8849"/>
                </a:lnTo>
                <a:lnTo>
                  <a:pt x="25644" y="8910"/>
                </a:lnTo>
                <a:lnTo>
                  <a:pt x="25656" y="8969"/>
                </a:lnTo>
                <a:lnTo>
                  <a:pt x="25670" y="9028"/>
                </a:lnTo>
                <a:lnTo>
                  <a:pt x="25686" y="9088"/>
                </a:lnTo>
                <a:lnTo>
                  <a:pt x="25702" y="9146"/>
                </a:lnTo>
                <a:lnTo>
                  <a:pt x="25721" y="9204"/>
                </a:lnTo>
                <a:lnTo>
                  <a:pt x="25740" y="9263"/>
                </a:lnTo>
                <a:lnTo>
                  <a:pt x="25762" y="9320"/>
                </a:lnTo>
                <a:lnTo>
                  <a:pt x="25783" y="9377"/>
                </a:lnTo>
                <a:lnTo>
                  <a:pt x="25807" y="9434"/>
                </a:lnTo>
                <a:lnTo>
                  <a:pt x="25832" y="9490"/>
                </a:lnTo>
                <a:lnTo>
                  <a:pt x="25859" y="9546"/>
                </a:lnTo>
                <a:lnTo>
                  <a:pt x="25888" y="9601"/>
                </a:lnTo>
                <a:lnTo>
                  <a:pt x="25917" y="9655"/>
                </a:lnTo>
                <a:lnTo>
                  <a:pt x="25948" y="9709"/>
                </a:lnTo>
                <a:lnTo>
                  <a:pt x="25980" y="9762"/>
                </a:lnTo>
                <a:lnTo>
                  <a:pt x="26015" y="9815"/>
                </a:lnTo>
                <a:lnTo>
                  <a:pt x="26050" y="9867"/>
                </a:lnTo>
                <a:lnTo>
                  <a:pt x="26086" y="9918"/>
                </a:lnTo>
                <a:lnTo>
                  <a:pt x="26124" y="9969"/>
                </a:lnTo>
                <a:lnTo>
                  <a:pt x="26163" y="10018"/>
                </a:lnTo>
                <a:lnTo>
                  <a:pt x="26205" y="10067"/>
                </a:lnTo>
                <a:lnTo>
                  <a:pt x="26247" y="10116"/>
                </a:lnTo>
                <a:lnTo>
                  <a:pt x="26290" y="10163"/>
                </a:lnTo>
                <a:lnTo>
                  <a:pt x="26336" y="10210"/>
                </a:lnTo>
                <a:lnTo>
                  <a:pt x="26383" y="10254"/>
                </a:lnTo>
                <a:lnTo>
                  <a:pt x="26430" y="10298"/>
                </a:lnTo>
                <a:lnTo>
                  <a:pt x="26479" y="10340"/>
                </a:lnTo>
                <a:lnTo>
                  <a:pt x="26528" y="10380"/>
                </a:lnTo>
                <a:lnTo>
                  <a:pt x="26579" y="10419"/>
                </a:lnTo>
                <a:lnTo>
                  <a:pt x="26630" y="10456"/>
                </a:lnTo>
                <a:lnTo>
                  <a:pt x="26682" y="10492"/>
                </a:lnTo>
                <a:lnTo>
                  <a:pt x="26735" y="10525"/>
                </a:lnTo>
                <a:lnTo>
                  <a:pt x="26788" y="10557"/>
                </a:lnTo>
                <a:lnTo>
                  <a:pt x="26843" y="10588"/>
                </a:lnTo>
                <a:lnTo>
                  <a:pt x="26897" y="10618"/>
                </a:lnTo>
                <a:lnTo>
                  <a:pt x="26954" y="10645"/>
                </a:lnTo>
                <a:lnTo>
                  <a:pt x="27010" y="10671"/>
                </a:lnTo>
                <a:lnTo>
                  <a:pt x="27067" y="10695"/>
                </a:lnTo>
                <a:lnTo>
                  <a:pt x="27124" y="10718"/>
                </a:lnTo>
                <a:lnTo>
                  <a:pt x="27182" y="10738"/>
                </a:lnTo>
                <a:lnTo>
                  <a:pt x="27240" y="10758"/>
                </a:lnTo>
                <a:lnTo>
                  <a:pt x="27298" y="10776"/>
                </a:lnTo>
                <a:lnTo>
                  <a:pt x="27357" y="10792"/>
                </a:lnTo>
                <a:lnTo>
                  <a:pt x="27417" y="10807"/>
                </a:lnTo>
                <a:lnTo>
                  <a:pt x="27476" y="10821"/>
                </a:lnTo>
                <a:lnTo>
                  <a:pt x="27535" y="10832"/>
                </a:lnTo>
                <a:lnTo>
                  <a:pt x="27596" y="10841"/>
                </a:lnTo>
                <a:lnTo>
                  <a:pt x="27655" y="10850"/>
                </a:lnTo>
                <a:lnTo>
                  <a:pt x="27716" y="10857"/>
                </a:lnTo>
                <a:lnTo>
                  <a:pt x="27776" y="10862"/>
                </a:lnTo>
                <a:lnTo>
                  <a:pt x="27836" y="10865"/>
                </a:lnTo>
                <a:lnTo>
                  <a:pt x="27897" y="10867"/>
                </a:lnTo>
                <a:lnTo>
                  <a:pt x="27956" y="10868"/>
                </a:lnTo>
                <a:lnTo>
                  <a:pt x="28016" y="10867"/>
                </a:lnTo>
                <a:lnTo>
                  <a:pt x="28077" y="10864"/>
                </a:lnTo>
                <a:lnTo>
                  <a:pt x="28136" y="10860"/>
                </a:lnTo>
                <a:lnTo>
                  <a:pt x="28195" y="10854"/>
                </a:lnTo>
                <a:lnTo>
                  <a:pt x="28255" y="10847"/>
                </a:lnTo>
                <a:lnTo>
                  <a:pt x="28314" y="10838"/>
                </a:lnTo>
                <a:lnTo>
                  <a:pt x="28372" y="10828"/>
                </a:lnTo>
                <a:lnTo>
                  <a:pt x="28431" y="10815"/>
                </a:lnTo>
                <a:lnTo>
                  <a:pt x="28488" y="10802"/>
                </a:lnTo>
                <a:lnTo>
                  <a:pt x="28545" y="10786"/>
                </a:lnTo>
                <a:lnTo>
                  <a:pt x="28603" y="10770"/>
                </a:lnTo>
                <a:lnTo>
                  <a:pt x="28659" y="10752"/>
                </a:lnTo>
                <a:lnTo>
                  <a:pt x="28714" y="10732"/>
                </a:lnTo>
                <a:lnTo>
                  <a:pt x="28769" y="10710"/>
                </a:lnTo>
                <a:lnTo>
                  <a:pt x="28823" y="10687"/>
                </a:lnTo>
                <a:lnTo>
                  <a:pt x="28877" y="10662"/>
                </a:lnTo>
                <a:lnTo>
                  <a:pt x="28930" y="10636"/>
                </a:lnTo>
                <a:lnTo>
                  <a:pt x="28983" y="10609"/>
                </a:lnTo>
                <a:lnTo>
                  <a:pt x="29034" y="10580"/>
                </a:lnTo>
                <a:lnTo>
                  <a:pt x="29083" y="10549"/>
                </a:lnTo>
                <a:lnTo>
                  <a:pt x="29133" y="10517"/>
                </a:lnTo>
                <a:lnTo>
                  <a:pt x="29181" y="10482"/>
                </a:lnTo>
                <a:lnTo>
                  <a:pt x="29229" y="10447"/>
                </a:lnTo>
                <a:lnTo>
                  <a:pt x="29276" y="10411"/>
                </a:lnTo>
                <a:lnTo>
                  <a:pt x="29321" y="10372"/>
                </a:lnTo>
                <a:lnTo>
                  <a:pt x="29366" y="10332"/>
                </a:lnTo>
                <a:lnTo>
                  <a:pt x="29408" y="10291"/>
                </a:lnTo>
                <a:lnTo>
                  <a:pt x="29450" y="10247"/>
                </a:lnTo>
                <a:lnTo>
                  <a:pt x="29491" y="10202"/>
                </a:lnTo>
                <a:lnTo>
                  <a:pt x="29530" y="10157"/>
                </a:lnTo>
                <a:lnTo>
                  <a:pt x="29569" y="10109"/>
                </a:lnTo>
                <a:lnTo>
                  <a:pt x="29605" y="10060"/>
                </a:lnTo>
                <a:lnTo>
                  <a:pt x="29640" y="10009"/>
                </a:lnTo>
                <a:lnTo>
                  <a:pt x="29674" y="9957"/>
                </a:lnTo>
                <a:lnTo>
                  <a:pt x="29707" y="9903"/>
                </a:lnTo>
                <a:lnTo>
                  <a:pt x="29727" y="9868"/>
                </a:lnTo>
                <a:lnTo>
                  <a:pt x="29746" y="9833"/>
                </a:lnTo>
                <a:lnTo>
                  <a:pt x="29764" y="9798"/>
                </a:lnTo>
                <a:lnTo>
                  <a:pt x="29783" y="9761"/>
                </a:lnTo>
                <a:lnTo>
                  <a:pt x="29800" y="9726"/>
                </a:lnTo>
                <a:lnTo>
                  <a:pt x="29817" y="9688"/>
                </a:lnTo>
                <a:lnTo>
                  <a:pt x="29833" y="9652"/>
                </a:lnTo>
                <a:lnTo>
                  <a:pt x="29850" y="9614"/>
                </a:lnTo>
                <a:lnTo>
                  <a:pt x="29864" y="9577"/>
                </a:lnTo>
                <a:lnTo>
                  <a:pt x="29879" y="9538"/>
                </a:lnTo>
                <a:lnTo>
                  <a:pt x="29893" y="9501"/>
                </a:lnTo>
                <a:lnTo>
                  <a:pt x="29906" y="9462"/>
                </a:lnTo>
                <a:lnTo>
                  <a:pt x="29918" y="9424"/>
                </a:lnTo>
                <a:lnTo>
                  <a:pt x="29931" y="9384"/>
                </a:lnTo>
                <a:lnTo>
                  <a:pt x="29942" y="9346"/>
                </a:lnTo>
                <a:lnTo>
                  <a:pt x="29953" y="9306"/>
                </a:lnTo>
                <a:lnTo>
                  <a:pt x="29962" y="9267"/>
                </a:lnTo>
                <a:lnTo>
                  <a:pt x="29971" y="9227"/>
                </a:lnTo>
                <a:lnTo>
                  <a:pt x="29980" y="9188"/>
                </a:lnTo>
                <a:lnTo>
                  <a:pt x="29988" y="9147"/>
                </a:lnTo>
                <a:lnTo>
                  <a:pt x="29994" y="9108"/>
                </a:lnTo>
                <a:lnTo>
                  <a:pt x="30001" y="9068"/>
                </a:lnTo>
                <a:lnTo>
                  <a:pt x="30006" y="9027"/>
                </a:lnTo>
                <a:lnTo>
                  <a:pt x="30011" y="8988"/>
                </a:lnTo>
                <a:lnTo>
                  <a:pt x="30015" y="8947"/>
                </a:lnTo>
                <a:lnTo>
                  <a:pt x="30018" y="8908"/>
                </a:lnTo>
                <a:lnTo>
                  <a:pt x="30020" y="8867"/>
                </a:lnTo>
                <a:lnTo>
                  <a:pt x="30021" y="8827"/>
                </a:lnTo>
                <a:lnTo>
                  <a:pt x="30023" y="8787"/>
                </a:lnTo>
                <a:lnTo>
                  <a:pt x="30023" y="8747"/>
                </a:lnTo>
                <a:lnTo>
                  <a:pt x="30021" y="8707"/>
                </a:lnTo>
                <a:lnTo>
                  <a:pt x="30019" y="8667"/>
                </a:lnTo>
                <a:lnTo>
                  <a:pt x="30017" y="8628"/>
                </a:lnTo>
                <a:lnTo>
                  <a:pt x="30013" y="8588"/>
                </a:lnTo>
                <a:lnTo>
                  <a:pt x="30009" y="8549"/>
                </a:lnTo>
                <a:lnTo>
                  <a:pt x="30004" y="8509"/>
                </a:lnTo>
                <a:lnTo>
                  <a:pt x="29998" y="8471"/>
                </a:lnTo>
                <a:lnTo>
                  <a:pt x="29990" y="8432"/>
                </a:lnTo>
                <a:lnTo>
                  <a:pt x="29982" y="8394"/>
                </a:lnTo>
                <a:lnTo>
                  <a:pt x="29974" y="8355"/>
                </a:lnTo>
                <a:lnTo>
                  <a:pt x="29963" y="8317"/>
                </a:lnTo>
                <a:lnTo>
                  <a:pt x="29953" y="8279"/>
                </a:lnTo>
                <a:lnTo>
                  <a:pt x="29941" y="8242"/>
                </a:lnTo>
                <a:lnTo>
                  <a:pt x="29928" y="8204"/>
                </a:lnTo>
                <a:lnTo>
                  <a:pt x="29914" y="8168"/>
                </a:lnTo>
                <a:lnTo>
                  <a:pt x="29900" y="8130"/>
                </a:lnTo>
                <a:lnTo>
                  <a:pt x="29884" y="8095"/>
                </a:lnTo>
                <a:lnTo>
                  <a:pt x="29867" y="8058"/>
                </a:lnTo>
                <a:lnTo>
                  <a:pt x="29850" y="8023"/>
                </a:lnTo>
                <a:lnTo>
                  <a:pt x="29831" y="7989"/>
                </a:lnTo>
                <a:lnTo>
                  <a:pt x="29811" y="7954"/>
                </a:lnTo>
                <a:lnTo>
                  <a:pt x="29790" y="7920"/>
                </a:lnTo>
                <a:lnTo>
                  <a:pt x="29767" y="7887"/>
                </a:lnTo>
                <a:lnTo>
                  <a:pt x="29745" y="7853"/>
                </a:lnTo>
                <a:lnTo>
                  <a:pt x="29721" y="7821"/>
                </a:lnTo>
                <a:lnTo>
                  <a:pt x="29696" y="7789"/>
                </a:lnTo>
                <a:lnTo>
                  <a:pt x="29670" y="7758"/>
                </a:lnTo>
                <a:lnTo>
                  <a:pt x="29643" y="7726"/>
                </a:lnTo>
                <a:lnTo>
                  <a:pt x="29613" y="7696"/>
                </a:lnTo>
                <a:lnTo>
                  <a:pt x="29584" y="7666"/>
                </a:lnTo>
                <a:lnTo>
                  <a:pt x="29553" y="7637"/>
                </a:lnTo>
                <a:lnTo>
                  <a:pt x="29522" y="7609"/>
                </a:lnTo>
                <a:lnTo>
                  <a:pt x="29488" y="7581"/>
                </a:lnTo>
                <a:lnTo>
                  <a:pt x="29454" y="7554"/>
                </a:lnTo>
                <a:lnTo>
                  <a:pt x="29417" y="7517"/>
                </a:lnTo>
                <a:lnTo>
                  <a:pt x="29384" y="7487"/>
                </a:lnTo>
                <a:lnTo>
                  <a:pt x="29355" y="7461"/>
                </a:lnTo>
                <a:lnTo>
                  <a:pt x="29331" y="7439"/>
                </a:lnTo>
                <a:lnTo>
                  <a:pt x="29297" y="7412"/>
                </a:lnTo>
                <a:lnTo>
                  <a:pt x="29285" y="7403"/>
                </a:lnTo>
                <a:close/>
              </a:path>
            </a:pathLst>
          </a:custGeom>
          <a:solidFill>
            <a:srgbClr val="47BAB8"/>
          </a:solidFill>
          <a:ln w="38100">
            <a:solidFill>
              <a:schemeClr val="bg1"/>
            </a:solidFill>
          </a:ln>
          <a:effectLst>
            <a:outerShdw blurRad="57150" dist="19050" dir="5400000" algn="ctr" rotWithShape="0">
              <a:srgbClr val="000000">
                <a:alpha val="63000"/>
              </a:srgbClr>
            </a:outerShdw>
          </a:effectLst>
        </p:spPr>
        <p:txBody>
          <a:bodyPr rIns="378000" anchor="ctr">
            <a:normAutofit/>
          </a:bodyPr>
          <a:lstStyle/>
          <a:p>
            <a:pPr algn="ctr" defTabSz="1371600">
              <a:defRPr/>
            </a:pPr>
            <a:r>
              <a:rPr lang="en-US" altLang="zh-CN" sz="3000" kern="0">
                <a:solidFill>
                  <a:srgbClr val="FFFFFF"/>
                </a:solidFill>
                <a:latin typeface="#9Slide03 AllRoundGothic" panose="020B0703020202020104" pitchFamily="34" charset="0"/>
                <a:ea typeface="微软雅黑"/>
                <a:cs typeface="+mn-ea"/>
                <a:sym typeface="+mn-lt"/>
              </a:rPr>
              <a:t>Câu 26</a:t>
            </a:r>
            <a:endParaRPr lang="zh-CN" altLang="en-US" sz="3000" kern="0" dirty="0">
              <a:solidFill>
                <a:srgbClr val="FFFFFF"/>
              </a:solidFill>
              <a:latin typeface="#9Slide03 AllRoundGothic" panose="020B0703020202020104" pitchFamily="34" charset="0"/>
              <a:ea typeface="微软雅黑"/>
              <a:cs typeface="+mn-ea"/>
              <a:sym typeface="+mn-lt"/>
            </a:endParaRPr>
          </a:p>
        </p:txBody>
      </p:sp>
      <p:sp>
        <p:nvSpPr>
          <p:cNvPr id="14" name="MH_Text_1" descr="n23 Fb Tran Manh Tung">
            <a:extLst>
              <a:ext uri="{FF2B5EF4-FFF2-40B4-BE49-F238E27FC236}">
                <a16:creationId xmlns:a16="http://schemas.microsoft.com/office/drawing/2014/main" id="{069A89B7-6D99-BA19-DAC8-77EDE6A4C963}"/>
              </a:ext>
            </a:extLst>
          </p:cNvPr>
          <p:cNvSpPr txBox="1">
            <a:spLocks noChangeArrowheads="1"/>
          </p:cNvSpPr>
          <p:nvPr>
            <p:custDataLst>
              <p:tags r:id="rId3"/>
            </p:custDataLst>
          </p:nvPr>
        </p:nvSpPr>
        <p:spPr bwMode="auto">
          <a:xfrm>
            <a:off x="3474720" y="2009847"/>
            <a:ext cx="14051279" cy="1381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just"/>
            <a:r>
              <a:rPr lang="en-US" sz="2800"/>
              <a:t>+ Máy tính lượng tử là gì? </a:t>
            </a:r>
          </a:p>
          <a:p>
            <a:pPr lvl="0" algn="just"/>
            <a:r>
              <a:rPr lang="en-US" sz="2800"/>
              <a:t>+ Dựa vào kiến thức Vật lí nào để phát minh ra máy tính lượng tử? </a:t>
            </a:r>
          </a:p>
          <a:p>
            <a:pPr lvl="0" algn="just"/>
            <a:r>
              <a:rPr lang="en-US" sz="2800"/>
              <a:t>+ Máy tính lượng tử áp dụng trong các lĩnh vực nào? </a:t>
            </a:r>
          </a:p>
          <a:p>
            <a:pPr algn="just"/>
            <a:r>
              <a:rPr lang="en-US" sz="2800"/>
              <a:t>+ So sánh sự giữa máy tính thường và máy tính lượng tử?</a:t>
            </a:r>
            <a:endParaRPr lang="zh-CN" altLang="en-US" sz="2800" kern="0" dirty="0">
              <a:solidFill>
                <a:prstClr val="black">
                  <a:lumMod val="75000"/>
                  <a:lumOff val="25000"/>
                </a:prstClr>
              </a:solidFill>
              <a:ea typeface="微软雅黑"/>
              <a:cs typeface="Calibri" panose="020F0502020204030204" pitchFamily="34" charset="0"/>
              <a:sym typeface="+mn-lt"/>
            </a:endParaRPr>
          </a:p>
        </p:txBody>
      </p:sp>
      <p:sp>
        <p:nvSpPr>
          <p:cNvPr id="2" name="MH_Other_3" descr="n23 Fb Tran Manh Tung">
            <a:extLst>
              <a:ext uri="{FF2B5EF4-FFF2-40B4-BE49-F238E27FC236}">
                <a16:creationId xmlns:a16="http://schemas.microsoft.com/office/drawing/2014/main" id="{0115ED11-7819-2823-6D9B-D545440F49A3}"/>
              </a:ext>
            </a:extLst>
          </p:cNvPr>
          <p:cNvSpPr>
            <a:spLocks noChangeArrowheads="1"/>
          </p:cNvSpPr>
          <p:nvPr>
            <p:custDataLst>
              <p:tags r:id="rId4"/>
            </p:custDataLst>
          </p:nvPr>
        </p:nvSpPr>
        <p:spPr bwMode="auto">
          <a:xfrm rot="1805303" flipH="1">
            <a:off x="1419035" y="687824"/>
            <a:ext cx="1172424" cy="1010529"/>
          </a:xfrm>
          <a:prstGeom prst="triangle">
            <a:avLst>
              <a:gd name="adj" fmla="val 50000"/>
            </a:avLst>
          </a:prstGeom>
          <a:solidFill>
            <a:srgbClr val="EC7070">
              <a:lumMod val="40000"/>
              <a:lumOff val="60000"/>
            </a:srgbClr>
          </a:solidFill>
          <a:ln>
            <a:noFill/>
          </a:ln>
        </p:spPr>
        <p:txBody>
          <a:bodyPr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just" defTabSz="1371600">
              <a:lnSpc>
                <a:spcPct val="130000"/>
              </a:lnSpc>
              <a:defRPr/>
            </a:pPr>
            <a:endParaRPr lang="zh-CN" altLang="en-US" sz="2700" kern="0">
              <a:solidFill>
                <a:srgbClr val="FFFFFF"/>
              </a:solidFill>
              <a:latin typeface="微软雅黑"/>
              <a:ea typeface="微软雅黑"/>
              <a:cs typeface="+mn-ea"/>
              <a:sym typeface="+mn-lt"/>
            </a:endParaRPr>
          </a:p>
        </p:txBody>
      </p:sp>
      <p:sp>
        <p:nvSpPr>
          <p:cNvPr id="18" name="MH_Other_4" descr="n23 Fb Tran Manh Tung">
            <a:extLst>
              <a:ext uri="{FF2B5EF4-FFF2-40B4-BE49-F238E27FC236}">
                <a16:creationId xmlns:a16="http://schemas.microsoft.com/office/drawing/2014/main" id="{3ACF9FC2-E44A-8C7B-293D-3EFA9073F4DD}"/>
              </a:ext>
            </a:extLst>
          </p:cNvPr>
          <p:cNvSpPr>
            <a:spLocks/>
          </p:cNvSpPr>
          <p:nvPr>
            <p:custDataLst>
              <p:tags r:id="rId5"/>
            </p:custDataLst>
          </p:nvPr>
        </p:nvSpPr>
        <p:spPr bwMode="auto">
          <a:xfrm>
            <a:off x="494675" y="168198"/>
            <a:ext cx="1558880" cy="1793886"/>
          </a:xfrm>
          <a:custGeom>
            <a:avLst/>
            <a:gdLst>
              <a:gd name="T0" fmla="*/ 666 w 1030516"/>
              <a:gd name="T1" fmla="*/ 0 h 1186577"/>
              <a:gd name="T2" fmla="*/ 947884 w 1030516"/>
              <a:gd name="T3" fmla="*/ 542219 h 1186577"/>
              <a:gd name="T4" fmla="*/ 0 w 1030516"/>
              <a:gd name="T5" fmla="*/ 1091432 h 1186577"/>
              <a:gd name="T6" fmla="*/ 0 60000 65536"/>
              <a:gd name="T7" fmla="*/ 0 60000 65536"/>
              <a:gd name="T8" fmla="*/ 0 60000 65536"/>
              <a:gd name="T9" fmla="*/ 0 w 1030516"/>
              <a:gd name="T10" fmla="*/ 0 h 1186577"/>
              <a:gd name="T11" fmla="*/ 1030516 w 1030516"/>
              <a:gd name="T12" fmla="*/ 1186577 h 1186577"/>
            </a:gdLst>
            <a:ahLst/>
            <a:cxnLst>
              <a:cxn ang="T6">
                <a:pos x="T0" y="T1"/>
              </a:cxn>
              <a:cxn ang="T7">
                <a:pos x="T2" y="T3"/>
              </a:cxn>
              <a:cxn ang="T8">
                <a:pos x="T4" y="T5"/>
              </a:cxn>
            </a:cxnLst>
            <a:rect l="T9" t="T10" r="T11" b="T12"/>
            <a:pathLst>
              <a:path w="1030516" h="1186577">
                <a:moveTo>
                  <a:pt x="724" y="0"/>
                </a:moveTo>
                <a:lnTo>
                  <a:pt x="1030516" y="589487"/>
                </a:lnTo>
                <a:lnTo>
                  <a:pt x="0" y="1186577"/>
                </a:lnTo>
                <a:lnTo>
                  <a:pt x="724" y="0"/>
                </a:lnTo>
                <a:close/>
              </a:path>
            </a:pathLst>
          </a:custGeom>
          <a:solidFill>
            <a:srgbClr val="C1272D"/>
          </a:solidFill>
          <a:ln w="19050">
            <a:noFill/>
            <a:miter lim="800000"/>
            <a:headEnd/>
            <a:tailEnd/>
          </a:ln>
        </p:spPr>
        <p:txBody>
          <a:bodyPr rIns="648000"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ctr" defTabSz="1371600">
              <a:defRPr/>
            </a:pPr>
            <a:r>
              <a:rPr lang="en-US" altLang="zh-CN" sz="4200" kern="0">
                <a:solidFill>
                  <a:srgbClr val="FFFFFF"/>
                </a:solidFill>
                <a:latin typeface="微软雅黑"/>
                <a:ea typeface="微软雅黑"/>
                <a:cs typeface="+mn-ea"/>
                <a:sym typeface="+mn-lt"/>
              </a:rPr>
              <a:t>III</a:t>
            </a:r>
            <a:endParaRPr lang="zh-CN" altLang="en-US" sz="4200" kern="0" dirty="0">
              <a:solidFill>
                <a:srgbClr val="FFFFFF"/>
              </a:solidFill>
              <a:latin typeface="微软雅黑"/>
              <a:ea typeface="微软雅黑"/>
              <a:cs typeface="+mn-ea"/>
              <a:sym typeface="+mn-lt"/>
            </a:endParaRPr>
          </a:p>
        </p:txBody>
      </p:sp>
      <p:pic>
        <p:nvPicPr>
          <p:cNvPr id="15" name="图片 7" descr="n23 Fb Tran Manh Tung">
            <a:extLst>
              <a:ext uri="{FF2B5EF4-FFF2-40B4-BE49-F238E27FC236}">
                <a16:creationId xmlns:a16="http://schemas.microsoft.com/office/drawing/2014/main" id="{B3B5D640-983C-6DBE-9D02-89C082918536}"/>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709008" y="3212649"/>
            <a:ext cx="1307070" cy="1930851"/>
          </a:xfrm>
          <a:prstGeom prst="rect">
            <a:avLst/>
          </a:prstGeom>
        </p:spPr>
      </p:pic>
      <p:sp>
        <p:nvSpPr>
          <p:cNvPr id="3" name="TextBox 2" descr="n23 Fb Tran Manh Tung">
            <a:extLst>
              <a:ext uri="{FF2B5EF4-FFF2-40B4-BE49-F238E27FC236}">
                <a16:creationId xmlns:a16="http://schemas.microsoft.com/office/drawing/2014/main" id="{02E4DD0D-363D-8343-981D-496BAED0E41B}"/>
              </a:ext>
            </a:extLst>
          </p:cNvPr>
          <p:cNvSpPr txBox="1"/>
          <p:nvPr/>
        </p:nvSpPr>
        <p:spPr>
          <a:xfrm>
            <a:off x="2514600" y="4003132"/>
            <a:ext cx="9144000" cy="523220"/>
          </a:xfrm>
          <a:prstGeom prst="rect">
            <a:avLst/>
          </a:prstGeom>
          <a:noFill/>
        </p:spPr>
        <p:txBody>
          <a:bodyPr wrap="square">
            <a:spAutoFit/>
          </a:bodyPr>
          <a:lstStyle/>
          <a:p>
            <a:pPr algn="just"/>
            <a:r>
              <a:rPr lang="en-US" sz="2800">
                <a:effectLst/>
                <a:latin typeface="Calibri" panose="020F0502020204030204" pitchFamily="34" charset="0"/>
                <a:ea typeface="Calibri" panose="020F0502020204030204" pitchFamily="34" charset="0"/>
                <a:cs typeface="Calibri" panose="020F0502020204030204" pitchFamily="34" charset="0"/>
              </a:rPr>
              <a:t>* </a:t>
            </a:r>
            <a:r>
              <a:rPr lang="en-US" sz="2800" b="1" i="1">
                <a:effectLst/>
                <a:latin typeface="Calibri" panose="020F0502020204030204" pitchFamily="34" charset="0"/>
                <a:ea typeface="Calibri" panose="020F0502020204030204" pitchFamily="34" charset="0"/>
                <a:cs typeface="Calibri" panose="020F0502020204030204" pitchFamily="34" charset="0"/>
              </a:rPr>
              <a:t>Máy tính lượng tử áp dụng trong các lĩnh vực:</a:t>
            </a:r>
            <a:endParaRPr lang="en-US" sz="2800">
              <a:effectLst/>
              <a:latin typeface="Calibri" panose="020F0502020204030204" pitchFamily="34" charset="0"/>
              <a:ea typeface="Times New Roman" panose="02020603050405020304" pitchFamily="18" charset="0"/>
              <a:cs typeface="Calibri" panose="020F0502020204030204" pitchFamily="34" charset="0"/>
            </a:endParaRPr>
          </a:p>
        </p:txBody>
      </p:sp>
      <p:grpSp>
        <p:nvGrpSpPr>
          <p:cNvPr id="6" name="Group 5" descr="n23 Fb Tran Manh Tung">
            <a:extLst>
              <a:ext uri="{FF2B5EF4-FFF2-40B4-BE49-F238E27FC236}">
                <a16:creationId xmlns:a16="http://schemas.microsoft.com/office/drawing/2014/main" id="{04D803B0-5BB9-A68F-8B8A-9D0094618E93}"/>
              </a:ext>
            </a:extLst>
          </p:cNvPr>
          <p:cNvGrpSpPr/>
          <p:nvPr/>
        </p:nvGrpSpPr>
        <p:grpSpPr>
          <a:xfrm>
            <a:off x="709007" y="5232859"/>
            <a:ext cx="8094818" cy="4771429"/>
            <a:chOff x="709007" y="5232859"/>
            <a:chExt cx="8094818" cy="4771429"/>
          </a:xfrm>
        </p:grpSpPr>
        <p:pic>
          <p:nvPicPr>
            <p:cNvPr id="6146" name="Picture 2" descr="Phương pháp quản lý danh mục đầu tư tối ưu lợi nhuận">
              <a:extLst>
                <a:ext uri="{FF2B5EF4-FFF2-40B4-BE49-F238E27FC236}">
                  <a16:creationId xmlns:a16="http://schemas.microsoft.com/office/drawing/2014/main" id="{BC7A8335-97A5-9739-C6A3-EC0F4A7CF92E}"/>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r="18501"/>
            <a:stretch/>
          </p:blipFill>
          <p:spPr bwMode="auto">
            <a:xfrm>
              <a:off x="709008" y="5232859"/>
              <a:ext cx="8094817" cy="477056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7D1D8DF7-4099-8853-68B7-EDC473A48CF2}"/>
                </a:ext>
              </a:extLst>
            </p:cNvPr>
            <p:cNvSpPr txBox="1"/>
            <p:nvPr/>
          </p:nvSpPr>
          <p:spPr>
            <a:xfrm>
              <a:off x="709007" y="8619293"/>
              <a:ext cx="8094817" cy="1384995"/>
            </a:xfrm>
            <a:prstGeom prst="rect">
              <a:avLst/>
            </a:prstGeom>
            <a:solidFill>
              <a:schemeClr val="bg1">
                <a:alpha val="50000"/>
              </a:schemeClr>
            </a:solidFill>
          </p:spPr>
          <p:txBody>
            <a:bodyPr wrap="square">
              <a:spAutoFit/>
            </a:bodyPr>
            <a:lstStyle/>
            <a:p>
              <a:pPr marL="342900" lvl="0" indent="-342900" algn="just">
                <a:buFont typeface="Wingdings" panose="05000000000000000000" pitchFamily="2" charset="2"/>
                <a:buChar char=""/>
              </a:pPr>
              <a:r>
                <a:rPr lang="en-US" sz="2800" b="1">
                  <a:effectLst/>
                  <a:latin typeface="Calibri" panose="020F0502020204030204" pitchFamily="34" charset="0"/>
                  <a:ea typeface="Calibri" panose="020F0502020204030204" pitchFamily="34" charset="0"/>
                  <a:cs typeface="Calibri" panose="020F0502020204030204" pitchFamily="34" charset="0"/>
                </a:rPr>
                <a:t>Tài chính: </a:t>
              </a:r>
              <a:r>
                <a:rPr lang="en-US" sz="2800">
                  <a:effectLst/>
                  <a:latin typeface="Calibri" panose="020F0502020204030204" pitchFamily="34" charset="0"/>
                  <a:ea typeface="Calibri" panose="020F0502020204030204" pitchFamily="34" charset="0"/>
                  <a:cs typeface="Calibri" panose="020F0502020204030204" pitchFamily="34" charset="0"/>
                </a:rPr>
                <a:t>Các công ty sẽ tối ưu hóa hơn nữa danh mục đầu tư của họ và cải thiện hệ thống mô phỏng cùng với việc phát hiện gian lận.</a:t>
              </a:r>
              <a:endParaRPr lang="en-US" sz="2800">
                <a:effectLst/>
                <a:latin typeface="Calibri" panose="020F0502020204030204" pitchFamily="34" charset="0"/>
                <a:ea typeface="Times New Roman" panose="02020603050405020304" pitchFamily="18" charset="0"/>
                <a:cs typeface="Calibri" panose="020F0502020204030204" pitchFamily="34" charset="0"/>
              </a:endParaRPr>
            </a:p>
          </p:txBody>
        </p:sp>
      </p:grpSp>
      <p:grpSp>
        <p:nvGrpSpPr>
          <p:cNvPr id="8" name="Group 7" descr="n23 Fb Tran Manh Tung">
            <a:extLst>
              <a:ext uri="{FF2B5EF4-FFF2-40B4-BE49-F238E27FC236}">
                <a16:creationId xmlns:a16="http://schemas.microsoft.com/office/drawing/2014/main" id="{7E2E3B93-4841-3268-E0B9-F3ED4CA77CCA}"/>
              </a:ext>
            </a:extLst>
          </p:cNvPr>
          <p:cNvGrpSpPr/>
          <p:nvPr/>
        </p:nvGrpSpPr>
        <p:grpSpPr>
          <a:xfrm>
            <a:off x="9484173" y="5232858"/>
            <a:ext cx="8094818" cy="4770561"/>
            <a:chOff x="9484173" y="5232858"/>
            <a:chExt cx="8094818" cy="4770561"/>
          </a:xfrm>
        </p:grpSpPr>
        <p:pic>
          <p:nvPicPr>
            <p:cNvPr id="6148" name="Picture 4" descr="Lĩnh vực chăm sóc sức khỏe (Healthcare Sector) là gì? Những đặc điểm cần  lưu ý">
              <a:extLst>
                <a:ext uri="{FF2B5EF4-FFF2-40B4-BE49-F238E27FC236}">
                  <a16:creationId xmlns:a16="http://schemas.microsoft.com/office/drawing/2014/main" id="{422CC862-8960-23A9-CBF8-9FC5231899D5}"/>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9484174" y="5232858"/>
              <a:ext cx="8094817" cy="4770561"/>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66BB34C7-08FB-41A9-2DB2-9DC3247FBE94}"/>
                </a:ext>
              </a:extLst>
            </p:cNvPr>
            <p:cNvSpPr txBox="1"/>
            <p:nvPr/>
          </p:nvSpPr>
          <p:spPr>
            <a:xfrm>
              <a:off x="9484173" y="8572500"/>
              <a:ext cx="8094817" cy="1384995"/>
            </a:xfrm>
            <a:prstGeom prst="rect">
              <a:avLst/>
            </a:prstGeom>
            <a:solidFill>
              <a:schemeClr val="bg1">
                <a:alpha val="50000"/>
              </a:schemeClr>
            </a:solidFill>
          </p:spPr>
          <p:txBody>
            <a:bodyPr wrap="square">
              <a:spAutoFit/>
            </a:bodyPr>
            <a:lstStyle/>
            <a:p>
              <a:pPr marL="342900" lvl="0" indent="-342900" algn="just">
                <a:buFont typeface="Wingdings" panose="05000000000000000000" pitchFamily="2" charset="2"/>
                <a:buChar char=""/>
              </a:pPr>
              <a:r>
                <a:rPr lang="en-US" sz="2800" b="1">
                  <a:effectLst/>
                  <a:latin typeface="Calibri" panose="020F0502020204030204" pitchFamily="34" charset="0"/>
                  <a:ea typeface="Calibri" panose="020F0502020204030204" pitchFamily="34" charset="0"/>
                  <a:cs typeface="Calibri" panose="020F0502020204030204" pitchFamily="34" charset="0"/>
                </a:rPr>
                <a:t>Chăm sóc sức khỏe: </a:t>
              </a:r>
              <a:r>
                <a:rPr lang="en-US" sz="2800">
                  <a:effectLst/>
                  <a:latin typeface="Calibri" panose="020F0502020204030204" pitchFamily="34" charset="0"/>
                  <a:ea typeface="Calibri" panose="020F0502020204030204" pitchFamily="34" charset="0"/>
                  <a:cs typeface="Calibri" panose="020F0502020204030204" pitchFamily="34" charset="0"/>
                </a:rPr>
                <a:t>Lĩnh vực này sẽ được hưởng lợi từ việc phát triển các loại thuốc mới và các pp điều trị về mặt di truyền cũng như nghiên cứu DNA.</a:t>
              </a:r>
              <a:endParaRPr lang="en-US" sz="2800">
                <a:effectLst/>
                <a:latin typeface="Calibri" panose="020F0502020204030204" pitchFamily="34" charset="0"/>
                <a:ea typeface="Times New Roman" panose="02020603050405020304" pitchFamily="18" charset="0"/>
                <a:cs typeface="Calibri" panose="020F0502020204030204" pitchFamily="34" charset="0"/>
              </a:endParaRPr>
            </a:p>
          </p:txBody>
        </p:sp>
      </p:grpSp>
      <p:grpSp>
        <p:nvGrpSpPr>
          <p:cNvPr id="10" name="Group 9" descr="n23 Fb Tran Manh Tung">
            <a:extLst>
              <a:ext uri="{FF2B5EF4-FFF2-40B4-BE49-F238E27FC236}">
                <a16:creationId xmlns:a16="http://schemas.microsoft.com/office/drawing/2014/main" id="{5F072074-4006-7934-C704-92157A7A6B85}"/>
              </a:ext>
            </a:extLst>
          </p:cNvPr>
          <p:cNvGrpSpPr/>
          <p:nvPr/>
        </p:nvGrpSpPr>
        <p:grpSpPr>
          <a:xfrm>
            <a:off x="697283" y="5232858"/>
            <a:ext cx="8106541" cy="4775838"/>
            <a:chOff x="697283" y="5232858"/>
            <a:chExt cx="8106541" cy="4775838"/>
          </a:xfrm>
        </p:grpSpPr>
        <p:pic>
          <p:nvPicPr>
            <p:cNvPr id="6150" name="Picture 6" descr="Máy tính lượng tử là gì? Khi nào cần dùng máy tính lượng tử? -  Fptshop.com.vn">
              <a:extLst>
                <a:ext uri="{FF2B5EF4-FFF2-40B4-BE49-F238E27FC236}">
                  <a16:creationId xmlns:a16="http://schemas.microsoft.com/office/drawing/2014/main" id="{463FC7DC-9AB4-3EDA-CF58-F3BBE6096267}"/>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97283" y="5232858"/>
              <a:ext cx="8106541" cy="4775838"/>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E16090D8-FF3B-030B-0569-E22F6037C9D7}"/>
                </a:ext>
              </a:extLst>
            </p:cNvPr>
            <p:cNvSpPr txBox="1"/>
            <p:nvPr/>
          </p:nvSpPr>
          <p:spPr>
            <a:xfrm>
              <a:off x="697283" y="8174921"/>
              <a:ext cx="8094817" cy="1815882"/>
            </a:xfrm>
            <a:prstGeom prst="rect">
              <a:avLst/>
            </a:prstGeom>
            <a:solidFill>
              <a:schemeClr val="bg1">
                <a:alpha val="50000"/>
              </a:schemeClr>
            </a:solidFill>
          </p:spPr>
          <p:txBody>
            <a:bodyPr wrap="square">
              <a:spAutoFit/>
            </a:bodyPr>
            <a:lstStyle/>
            <a:p>
              <a:pPr marL="342900" lvl="0" indent="-342900" algn="just">
                <a:buFont typeface="Wingdings" panose="05000000000000000000" pitchFamily="2" charset="2"/>
                <a:buChar char=""/>
              </a:pPr>
              <a:r>
                <a:rPr lang="en-US" sz="2800" b="1">
                  <a:effectLst/>
                  <a:latin typeface="Calibri" panose="020F0502020204030204" pitchFamily="34" charset="0"/>
                  <a:ea typeface="Calibri" panose="020F0502020204030204" pitchFamily="34" charset="0"/>
                  <a:cs typeface="Calibri" panose="020F0502020204030204" pitchFamily="34" charset="0"/>
                </a:rPr>
                <a:t>An ninh mạng: </a:t>
              </a:r>
              <a:r>
                <a:rPr lang="en-US" sz="2800">
                  <a:effectLst/>
                  <a:latin typeface="Calibri" panose="020F0502020204030204" pitchFamily="34" charset="0"/>
                  <a:ea typeface="Calibri" panose="020F0502020204030204" pitchFamily="34" charset="0"/>
                  <a:cs typeface="Calibri" panose="020F0502020204030204" pitchFamily="34" charset="0"/>
                </a:rPr>
                <a:t>sự xuất hiện của hệ thống Quantum Key Distribution (QKD) mới. Đây là một kĩ thuật mới để gửi thông tin nhạy cảm thông qua tín hiệu ánh sáng và phát hiện những kẻ xâm nhập vào hệ thống.</a:t>
              </a:r>
              <a:endParaRPr lang="en-US" sz="2800">
                <a:effectLst/>
                <a:latin typeface="Calibri" panose="020F0502020204030204" pitchFamily="34" charset="0"/>
                <a:ea typeface="Times New Roman" panose="02020603050405020304" pitchFamily="18" charset="0"/>
                <a:cs typeface="Calibri" panose="020F0502020204030204" pitchFamily="34" charset="0"/>
              </a:endParaRPr>
            </a:p>
          </p:txBody>
        </p:sp>
      </p:grpSp>
      <p:grpSp>
        <p:nvGrpSpPr>
          <p:cNvPr id="11" name="Group 10" descr="n23 Fb Tran Manh Tung">
            <a:extLst>
              <a:ext uri="{FF2B5EF4-FFF2-40B4-BE49-F238E27FC236}">
                <a16:creationId xmlns:a16="http://schemas.microsoft.com/office/drawing/2014/main" id="{BF0C7279-7949-F2A6-30FE-A4CA4D6D1D5F}"/>
              </a:ext>
            </a:extLst>
          </p:cNvPr>
          <p:cNvGrpSpPr/>
          <p:nvPr/>
        </p:nvGrpSpPr>
        <p:grpSpPr>
          <a:xfrm>
            <a:off x="9484171" y="5232858"/>
            <a:ext cx="8041827" cy="4770560"/>
            <a:chOff x="9484171" y="5232858"/>
            <a:chExt cx="8041827" cy="4770560"/>
          </a:xfrm>
        </p:grpSpPr>
        <p:pic>
          <p:nvPicPr>
            <p:cNvPr id="6152" name="Picture 8" descr="Nghiên cứu này của Airbus mà thành công, máy bay dân dụng trong tương lai sẽ  &quot;bay theo đàn&quot; như chim di cư">
              <a:extLst>
                <a:ext uri="{FF2B5EF4-FFF2-40B4-BE49-F238E27FC236}">
                  <a16:creationId xmlns:a16="http://schemas.microsoft.com/office/drawing/2014/main" id="{0588189A-A5E0-73CE-B28D-D7B2FB922C34}"/>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484171" y="5232858"/>
              <a:ext cx="8041827" cy="4770560"/>
            </a:xfrm>
            <a:prstGeom prst="rect">
              <a:avLst/>
            </a:prstGeom>
            <a:noFill/>
            <a:extLst>
              <a:ext uri="{909E8E84-426E-40DD-AFC4-6F175D3DCCD1}">
                <a14:hiddenFill xmlns:a14="http://schemas.microsoft.com/office/drawing/2010/main">
                  <a:solidFill>
                    <a:srgbClr val="FFFFFF"/>
                  </a:solidFill>
                </a14:hiddenFill>
              </a:ext>
            </a:extLst>
          </p:spPr>
        </p:pic>
        <p:sp>
          <p:nvSpPr>
            <p:cNvPr id="21" name="TextBox 20">
              <a:extLst>
                <a:ext uri="{FF2B5EF4-FFF2-40B4-BE49-F238E27FC236}">
                  <a16:creationId xmlns:a16="http://schemas.microsoft.com/office/drawing/2014/main" id="{4B9A2B5A-0176-0871-CFF9-38971F407FEF}"/>
                </a:ext>
              </a:extLst>
            </p:cNvPr>
            <p:cNvSpPr txBox="1"/>
            <p:nvPr/>
          </p:nvSpPr>
          <p:spPr>
            <a:xfrm>
              <a:off x="9497961" y="8174921"/>
              <a:ext cx="8028037" cy="1815882"/>
            </a:xfrm>
            <a:prstGeom prst="rect">
              <a:avLst/>
            </a:prstGeom>
            <a:solidFill>
              <a:schemeClr val="bg1">
                <a:alpha val="50000"/>
              </a:schemeClr>
            </a:solidFill>
          </p:spPr>
          <p:txBody>
            <a:bodyPr wrap="square">
              <a:spAutoFit/>
            </a:bodyPr>
            <a:lstStyle/>
            <a:p>
              <a:pPr marL="342900" lvl="0" indent="-342900" algn="just">
                <a:buFont typeface="Wingdings" panose="05000000000000000000" pitchFamily="2" charset="2"/>
                <a:buChar char=""/>
              </a:pPr>
              <a:r>
                <a:rPr lang="en-US" sz="2800" b="1">
                  <a:effectLst/>
                  <a:latin typeface="Calibri" panose="020F0502020204030204" pitchFamily="34" charset="0"/>
                  <a:ea typeface="Calibri" panose="020F0502020204030204" pitchFamily="34" charset="0"/>
                  <a:cs typeface="Calibri" panose="020F0502020204030204" pitchFamily="34" charset="0"/>
                </a:rPr>
                <a:t>Di chuyển và vận chuyển: </a:t>
              </a:r>
              <a:r>
                <a:rPr lang="en-US" sz="2800">
                  <a:effectLst/>
                  <a:latin typeface="Calibri" panose="020F0502020204030204" pitchFamily="34" charset="0"/>
                  <a:ea typeface="Calibri" panose="020F0502020204030204" pitchFamily="34" charset="0"/>
                  <a:cs typeface="Calibri" panose="020F0502020204030204" pitchFamily="34" charset="0"/>
                </a:rPr>
                <a:t>Airbus sử dụng công nghệ lượng tử để thiết kế máy bay hiệu quả hơn. Qubit tạo ra những tiến bộ đáng kể trong hệ thống lập kế hoạch giao thông và tối ưu hóa tuyến đường.</a:t>
              </a:r>
              <a:endParaRPr lang="en-US" sz="2800">
                <a:effectLst/>
                <a:latin typeface="Calibri" panose="020F0502020204030204" pitchFamily="34" charset="0"/>
                <a:ea typeface="Times New Roman" panose="02020603050405020304" pitchFamily="18" charset="0"/>
                <a:cs typeface="Calibri" panose="020F0502020204030204" pitchFamily="34" charset="0"/>
              </a:endParaRPr>
            </a:p>
          </p:txBody>
        </p:sp>
      </p:grpSp>
    </p:spTree>
    <p:extLst>
      <p:ext uri="{BB962C8B-B14F-4D97-AF65-F5344CB8AC3E}">
        <p14:creationId xmlns:p14="http://schemas.microsoft.com/office/powerpoint/2010/main" val="3175904379"/>
      </p:ext>
    </p:ext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1000"/>
                                        <p:tgtEl>
                                          <p:spTgt spid="10"/>
                                        </p:tgtEl>
                                      </p:cBhvr>
                                    </p:animEffect>
                                    <p:anim calcmode="lin" valueType="num">
                                      <p:cBhvr>
                                        <p:cTn id="22" dur="1000" fill="hold"/>
                                        <p:tgtEl>
                                          <p:spTgt spid="10"/>
                                        </p:tgtEl>
                                        <p:attrNameLst>
                                          <p:attrName>ppt_x</p:attrName>
                                        </p:attrNameLst>
                                      </p:cBhvr>
                                      <p:tavLst>
                                        <p:tav tm="0">
                                          <p:val>
                                            <p:strVal val="#ppt_x"/>
                                          </p:val>
                                        </p:tav>
                                        <p:tav tm="100000">
                                          <p:val>
                                            <p:strVal val="#ppt_x"/>
                                          </p:val>
                                        </p:tav>
                                      </p:tavLst>
                                    </p:anim>
                                    <p:anim calcmode="lin" valueType="num">
                                      <p:cBhvr>
                                        <p:cTn id="23" dur="1000" fill="hold"/>
                                        <p:tgtEl>
                                          <p:spTgt spid="10"/>
                                        </p:tgtEl>
                                        <p:attrNameLst>
                                          <p:attrName>ppt_y</p:attrName>
                                        </p:attrNameLst>
                                      </p:cBhvr>
                                      <p:tavLst>
                                        <p:tav tm="0">
                                          <p:val>
                                            <p:strVal val="#ppt_y+.1"/>
                                          </p:val>
                                        </p:tav>
                                        <p:tav tm="100000">
                                          <p:val>
                                            <p:strVal val="#ppt_y"/>
                                          </p:val>
                                        </p:tav>
                                      </p:tavLst>
                                    </p:anim>
                                  </p:childTnLst>
                                </p:cTn>
                              </p:par>
                              <p:par>
                                <p:cTn id="24" presetID="47" presetClass="exit" presetSubtype="0" fill="hold" nodeType="withEffect">
                                  <p:stCondLst>
                                    <p:cond delay="0"/>
                                  </p:stCondLst>
                                  <p:childTnLst>
                                    <p:animEffect transition="out" filter="fade">
                                      <p:cBhvr>
                                        <p:cTn id="25" dur="1000"/>
                                        <p:tgtEl>
                                          <p:spTgt spid="6"/>
                                        </p:tgtEl>
                                      </p:cBhvr>
                                    </p:animEffect>
                                    <p:anim calcmode="lin" valueType="num">
                                      <p:cBhvr>
                                        <p:cTn id="26" dur="1000"/>
                                        <p:tgtEl>
                                          <p:spTgt spid="6"/>
                                        </p:tgtEl>
                                        <p:attrNameLst>
                                          <p:attrName>ppt_x</p:attrName>
                                        </p:attrNameLst>
                                      </p:cBhvr>
                                      <p:tavLst>
                                        <p:tav tm="0">
                                          <p:val>
                                            <p:strVal val="ppt_x"/>
                                          </p:val>
                                        </p:tav>
                                        <p:tav tm="100000">
                                          <p:val>
                                            <p:strVal val="ppt_x"/>
                                          </p:val>
                                        </p:tav>
                                      </p:tavLst>
                                    </p:anim>
                                    <p:anim calcmode="lin" valueType="num">
                                      <p:cBhvr>
                                        <p:cTn id="27" dur="1000"/>
                                        <p:tgtEl>
                                          <p:spTgt spid="6"/>
                                        </p:tgtEl>
                                        <p:attrNameLst>
                                          <p:attrName>ppt_y</p:attrName>
                                        </p:attrNameLst>
                                      </p:cBhvr>
                                      <p:tavLst>
                                        <p:tav tm="0">
                                          <p:val>
                                            <p:strVal val="ppt_y"/>
                                          </p:val>
                                        </p:tav>
                                        <p:tav tm="100000">
                                          <p:val>
                                            <p:strVal val="ppt_y-.1"/>
                                          </p:val>
                                        </p:tav>
                                      </p:tavLst>
                                    </p:anim>
                                    <p:set>
                                      <p:cBhvr>
                                        <p:cTn id="28" dur="1" fill="hold">
                                          <p:stCondLst>
                                            <p:cond delay="999"/>
                                          </p:stCondLst>
                                        </p:cTn>
                                        <p:tgtEl>
                                          <p:spTgt spid="6"/>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fade">
                                      <p:cBhvr>
                                        <p:cTn id="33" dur="1000"/>
                                        <p:tgtEl>
                                          <p:spTgt spid="11"/>
                                        </p:tgtEl>
                                      </p:cBhvr>
                                    </p:animEffect>
                                    <p:anim calcmode="lin" valueType="num">
                                      <p:cBhvr>
                                        <p:cTn id="34" dur="1000" fill="hold"/>
                                        <p:tgtEl>
                                          <p:spTgt spid="11"/>
                                        </p:tgtEl>
                                        <p:attrNameLst>
                                          <p:attrName>ppt_x</p:attrName>
                                        </p:attrNameLst>
                                      </p:cBhvr>
                                      <p:tavLst>
                                        <p:tav tm="0">
                                          <p:val>
                                            <p:strVal val="#ppt_x"/>
                                          </p:val>
                                        </p:tav>
                                        <p:tav tm="100000">
                                          <p:val>
                                            <p:strVal val="#ppt_x"/>
                                          </p:val>
                                        </p:tav>
                                      </p:tavLst>
                                    </p:anim>
                                    <p:anim calcmode="lin" valueType="num">
                                      <p:cBhvr>
                                        <p:cTn id="35" dur="1000" fill="hold"/>
                                        <p:tgtEl>
                                          <p:spTgt spid="11"/>
                                        </p:tgtEl>
                                        <p:attrNameLst>
                                          <p:attrName>ppt_y</p:attrName>
                                        </p:attrNameLst>
                                      </p:cBhvr>
                                      <p:tavLst>
                                        <p:tav tm="0">
                                          <p:val>
                                            <p:strVal val="#ppt_y+.1"/>
                                          </p:val>
                                        </p:tav>
                                        <p:tav tm="100000">
                                          <p:val>
                                            <p:strVal val="#ppt_y"/>
                                          </p:val>
                                        </p:tav>
                                      </p:tavLst>
                                    </p:anim>
                                  </p:childTnLst>
                                </p:cTn>
                              </p:par>
                              <p:par>
                                <p:cTn id="36" presetID="47" presetClass="exit" presetSubtype="0" fill="hold" nodeType="withEffect">
                                  <p:stCondLst>
                                    <p:cond delay="0"/>
                                  </p:stCondLst>
                                  <p:childTnLst>
                                    <p:animEffect transition="out" filter="fade">
                                      <p:cBhvr>
                                        <p:cTn id="37" dur="1000"/>
                                        <p:tgtEl>
                                          <p:spTgt spid="8"/>
                                        </p:tgtEl>
                                      </p:cBhvr>
                                    </p:animEffect>
                                    <p:anim calcmode="lin" valueType="num">
                                      <p:cBhvr>
                                        <p:cTn id="38" dur="1000"/>
                                        <p:tgtEl>
                                          <p:spTgt spid="8"/>
                                        </p:tgtEl>
                                        <p:attrNameLst>
                                          <p:attrName>ppt_x</p:attrName>
                                        </p:attrNameLst>
                                      </p:cBhvr>
                                      <p:tavLst>
                                        <p:tav tm="0">
                                          <p:val>
                                            <p:strVal val="ppt_x"/>
                                          </p:val>
                                        </p:tav>
                                        <p:tav tm="100000">
                                          <p:val>
                                            <p:strVal val="ppt_x"/>
                                          </p:val>
                                        </p:tav>
                                      </p:tavLst>
                                    </p:anim>
                                    <p:anim calcmode="lin" valueType="num">
                                      <p:cBhvr>
                                        <p:cTn id="39" dur="1000"/>
                                        <p:tgtEl>
                                          <p:spTgt spid="8"/>
                                        </p:tgtEl>
                                        <p:attrNameLst>
                                          <p:attrName>ppt_y</p:attrName>
                                        </p:attrNameLst>
                                      </p:cBhvr>
                                      <p:tavLst>
                                        <p:tav tm="0">
                                          <p:val>
                                            <p:strVal val="ppt_y"/>
                                          </p:val>
                                        </p:tav>
                                        <p:tav tm="100000">
                                          <p:val>
                                            <p:strVal val="ppt_y-.1"/>
                                          </p:val>
                                        </p:tav>
                                      </p:tavLst>
                                    </p:anim>
                                    <p:set>
                                      <p:cBhvr>
                                        <p:cTn id="40" dur="1" fill="hold">
                                          <p:stCondLst>
                                            <p:cond delay="9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图片 34" descr="n23 Fb Tran Manh Tung"/>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3715999" y="-2931"/>
            <a:ext cx="4560277" cy="2378193"/>
          </a:xfrm>
          <a:prstGeom prst="rect">
            <a:avLst/>
          </a:prstGeom>
        </p:spPr>
      </p:pic>
      <p:sp>
        <p:nvSpPr>
          <p:cNvPr id="5" name="MH_SubTitle_1" descr="n23 Fb Tran Manh Tung">
            <a:extLst>
              <a:ext uri="{FF2B5EF4-FFF2-40B4-BE49-F238E27FC236}">
                <a16:creationId xmlns:a16="http://schemas.microsoft.com/office/drawing/2014/main" id="{9D28E713-95EC-66F4-239B-A093E3023D9A}"/>
              </a:ext>
            </a:extLst>
          </p:cNvPr>
          <p:cNvSpPr/>
          <p:nvPr>
            <p:custDataLst>
              <p:tags r:id="rId1"/>
            </p:custDataLst>
          </p:nvPr>
        </p:nvSpPr>
        <p:spPr>
          <a:xfrm>
            <a:off x="2214176" y="764607"/>
            <a:ext cx="8503920" cy="1206253"/>
          </a:xfrm>
          <a:prstGeom prst="rect">
            <a:avLst/>
          </a:prstGeom>
          <a:solidFill>
            <a:srgbClr val="FFFFFF"/>
          </a:solidFill>
          <a:effectLst/>
        </p:spPr>
        <p:txBody>
          <a:bodyPr anchor="ctr"/>
          <a:lstStyle/>
          <a:p>
            <a:pPr algn="ctr" defTabSz="1828755">
              <a:lnSpc>
                <a:spcPct val="150000"/>
              </a:lnSpc>
              <a:defRPr/>
            </a:pPr>
            <a:r>
              <a:rPr lang="en-US" altLang="zh-CN" sz="2800" kern="0">
                <a:latin typeface="#9Slide03 AllRoundGothic" panose="020B0703020202020104" pitchFamily="34" charset="0"/>
                <a:ea typeface="微软雅黑"/>
                <a:cs typeface="+mn-ea"/>
                <a:sym typeface="+mn-lt"/>
              </a:rPr>
              <a:t>ỨNG DỤNG CỦA VẬT LÍ TRONG KĨ THUẬT ĐIỆN TỬ</a:t>
            </a:r>
            <a:endParaRPr lang="zh-CN" altLang="en-US" sz="2800" kern="0" dirty="0">
              <a:latin typeface="#9Slide03 AllRoundGothic" panose="020B0703020202020104" pitchFamily="34" charset="0"/>
              <a:ea typeface="微软雅黑"/>
              <a:cs typeface="+mn-ea"/>
              <a:sym typeface="+mn-lt"/>
            </a:endParaRPr>
          </a:p>
        </p:txBody>
      </p:sp>
      <p:sp>
        <p:nvSpPr>
          <p:cNvPr id="13" name="MH_SubTitle_1" descr="n23 Fb Tran Manh Tung">
            <a:extLst>
              <a:ext uri="{FF2B5EF4-FFF2-40B4-BE49-F238E27FC236}">
                <a16:creationId xmlns:a16="http://schemas.microsoft.com/office/drawing/2014/main" id="{483DBBED-2FA8-0D6A-4809-6A8CF4B4C90F}"/>
              </a:ext>
            </a:extLst>
          </p:cNvPr>
          <p:cNvSpPr>
            <a:spLocks/>
          </p:cNvSpPr>
          <p:nvPr>
            <p:custDataLst>
              <p:tags r:id="rId2"/>
            </p:custDataLst>
          </p:nvPr>
        </p:nvSpPr>
        <p:spPr bwMode="auto">
          <a:xfrm>
            <a:off x="1554480" y="2358132"/>
            <a:ext cx="1920240" cy="640080"/>
          </a:xfrm>
          <a:custGeom>
            <a:avLst/>
            <a:gdLst>
              <a:gd name="T0" fmla="*/ 2147483646 w 30720"/>
              <a:gd name="T1" fmla="*/ 2147483646 h 11496"/>
              <a:gd name="T2" fmla="*/ 2147483646 w 30720"/>
              <a:gd name="T3" fmla="*/ 2147483646 h 11496"/>
              <a:gd name="T4" fmla="*/ 2147483646 w 30720"/>
              <a:gd name="T5" fmla="*/ 2147483646 h 11496"/>
              <a:gd name="T6" fmla="*/ 2147483646 w 30720"/>
              <a:gd name="T7" fmla="*/ 2147483646 h 11496"/>
              <a:gd name="T8" fmla="*/ 2147483646 w 30720"/>
              <a:gd name="T9" fmla="*/ 2147483646 h 11496"/>
              <a:gd name="T10" fmla="*/ 2147483646 w 30720"/>
              <a:gd name="T11" fmla="*/ 2147483646 h 11496"/>
              <a:gd name="T12" fmla="*/ 2147483646 w 30720"/>
              <a:gd name="T13" fmla="*/ 2147483646 h 11496"/>
              <a:gd name="T14" fmla="*/ 2147483646 w 30720"/>
              <a:gd name="T15" fmla="*/ 2147483646 h 11496"/>
              <a:gd name="T16" fmla="*/ 2147483646 w 30720"/>
              <a:gd name="T17" fmla="*/ 2147483646 h 11496"/>
              <a:gd name="T18" fmla="*/ 2147483646 w 30720"/>
              <a:gd name="T19" fmla="*/ 2147483646 h 11496"/>
              <a:gd name="T20" fmla="*/ 2147483646 w 30720"/>
              <a:gd name="T21" fmla="*/ 2147483646 h 11496"/>
              <a:gd name="T22" fmla="*/ 2147483646 w 30720"/>
              <a:gd name="T23" fmla="*/ 2147483646 h 11496"/>
              <a:gd name="T24" fmla="*/ 2147483646 w 30720"/>
              <a:gd name="T25" fmla="*/ 2147483646 h 11496"/>
              <a:gd name="T26" fmla="*/ 2147483646 w 30720"/>
              <a:gd name="T27" fmla="*/ 2147483646 h 11496"/>
              <a:gd name="T28" fmla="*/ 2147483646 w 30720"/>
              <a:gd name="T29" fmla="*/ 2147483646 h 11496"/>
              <a:gd name="T30" fmla="*/ 2147483646 w 30720"/>
              <a:gd name="T31" fmla="*/ 2147483646 h 11496"/>
              <a:gd name="T32" fmla="*/ 2147483646 w 30720"/>
              <a:gd name="T33" fmla="*/ 2147483646 h 11496"/>
              <a:gd name="T34" fmla="*/ 2147483646 w 30720"/>
              <a:gd name="T35" fmla="*/ 2147483646 h 11496"/>
              <a:gd name="T36" fmla="*/ 2147483646 w 30720"/>
              <a:gd name="T37" fmla="*/ 2147483646 h 11496"/>
              <a:gd name="T38" fmla="*/ 2147483646 w 30720"/>
              <a:gd name="T39" fmla="*/ 2147483646 h 11496"/>
              <a:gd name="T40" fmla="*/ 2147483646 w 30720"/>
              <a:gd name="T41" fmla="*/ 2147483646 h 11496"/>
              <a:gd name="T42" fmla="*/ 2147483646 w 30720"/>
              <a:gd name="T43" fmla="*/ 2147483646 h 11496"/>
              <a:gd name="T44" fmla="*/ 2147483646 w 30720"/>
              <a:gd name="T45" fmla="*/ 2147483646 h 11496"/>
              <a:gd name="T46" fmla="*/ 2147483646 w 30720"/>
              <a:gd name="T47" fmla="*/ 2147483646 h 11496"/>
              <a:gd name="T48" fmla="*/ 2147483646 w 30720"/>
              <a:gd name="T49" fmla="*/ 2147483646 h 11496"/>
              <a:gd name="T50" fmla="*/ 2147483646 w 30720"/>
              <a:gd name="T51" fmla="*/ 2147483646 h 11496"/>
              <a:gd name="T52" fmla="*/ 2147483646 w 30720"/>
              <a:gd name="T53" fmla="*/ 2147483646 h 11496"/>
              <a:gd name="T54" fmla="*/ 2147483646 w 30720"/>
              <a:gd name="T55" fmla="*/ 2147483646 h 11496"/>
              <a:gd name="T56" fmla="*/ 2147483646 w 30720"/>
              <a:gd name="T57" fmla="*/ 2147483646 h 11496"/>
              <a:gd name="T58" fmla="*/ 2147483646 w 30720"/>
              <a:gd name="T59" fmla="*/ 2147483646 h 11496"/>
              <a:gd name="T60" fmla="*/ 2147483646 w 30720"/>
              <a:gd name="T61" fmla="*/ 2147483646 h 11496"/>
              <a:gd name="T62" fmla="*/ 2147483646 w 30720"/>
              <a:gd name="T63" fmla="*/ 2147483646 h 11496"/>
              <a:gd name="T64" fmla="*/ 2147483646 w 30720"/>
              <a:gd name="T65" fmla="*/ 2147483646 h 11496"/>
              <a:gd name="T66" fmla="*/ 2147483646 w 30720"/>
              <a:gd name="T67" fmla="*/ 2147483646 h 11496"/>
              <a:gd name="T68" fmla="*/ 2147483646 w 30720"/>
              <a:gd name="T69" fmla="*/ 2147483646 h 11496"/>
              <a:gd name="T70" fmla="*/ 2147483646 w 30720"/>
              <a:gd name="T71" fmla="*/ 2147483646 h 11496"/>
              <a:gd name="T72" fmla="*/ 2147483646 w 30720"/>
              <a:gd name="T73" fmla="*/ 2147483646 h 11496"/>
              <a:gd name="T74" fmla="*/ 2147483646 w 30720"/>
              <a:gd name="T75" fmla="*/ 2147483646 h 11496"/>
              <a:gd name="T76" fmla="*/ 2147483646 w 30720"/>
              <a:gd name="T77" fmla="*/ 2147483646 h 11496"/>
              <a:gd name="T78" fmla="*/ 2147483646 w 30720"/>
              <a:gd name="T79" fmla="*/ 2147483646 h 11496"/>
              <a:gd name="T80" fmla="*/ 2147483646 w 30720"/>
              <a:gd name="T81" fmla="*/ 2147483646 h 11496"/>
              <a:gd name="T82" fmla="*/ 2147483646 w 30720"/>
              <a:gd name="T83" fmla="*/ 2147483646 h 11496"/>
              <a:gd name="T84" fmla="*/ 2147483646 w 30720"/>
              <a:gd name="T85" fmla="*/ 2147483646 h 11496"/>
              <a:gd name="T86" fmla="*/ 2147483646 w 30720"/>
              <a:gd name="T87" fmla="*/ 2147483646 h 11496"/>
              <a:gd name="T88" fmla="*/ 2147483646 w 30720"/>
              <a:gd name="T89" fmla="*/ 2147483646 h 11496"/>
              <a:gd name="T90" fmla="*/ 2147483646 w 30720"/>
              <a:gd name="T91" fmla="*/ 2147483646 h 11496"/>
              <a:gd name="T92" fmla="*/ 2147483646 w 30720"/>
              <a:gd name="T93" fmla="*/ 2147483646 h 11496"/>
              <a:gd name="T94" fmla="*/ 2147483646 w 30720"/>
              <a:gd name="T95" fmla="*/ 2147483646 h 11496"/>
              <a:gd name="T96" fmla="*/ 2147483646 w 30720"/>
              <a:gd name="T97" fmla="*/ 2147483646 h 11496"/>
              <a:gd name="T98" fmla="*/ 2147483646 w 30720"/>
              <a:gd name="T99" fmla="*/ 2147483646 h 11496"/>
              <a:gd name="T100" fmla="*/ 2147483646 w 30720"/>
              <a:gd name="T101" fmla="*/ 2147483646 h 11496"/>
              <a:gd name="T102" fmla="*/ 2147483646 w 30720"/>
              <a:gd name="T103" fmla="*/ 2147483646 h 11496"/>
              <a:gd name="T104" fmla="*/ 2147483646 w 30720"/>
              <a:gd name="T105" fmla="*/ 2147483646 h 11496"/>
              <a:gd name="T106" fmla="*/ 2147483646 w 30720"/>
              <a:gd name="T107" fmla="*/ 2147483646 h 11496"/>
              <a:gd name="T108" fmla="*/ 2147483646 w 30720"/>
              <a:gd name="T109" fmla="*/ 2147483646 h 11496"/>
              <a:gd name="T110" fmla="*/ 2147483646 w 30720"/>
              <a:gd name="T111" fmla="*/ 2147483646 h 11496"/>
              <a:gd name="T112" fmla="*/ 2147483646 w 30720"/>
              <a:gd name="T113" fmla="*/ 2147483646 h 11496"/>
              <a:gd name="T114" fmla="*/ 2147483646 w 30720"/>
              <a:gd name="T115" fmla="*/ 2147483646 h 11496"/>
              <a:gd name="T116" fmla="*/ 2147483646 w 30720"/>
              <a:gd name="T117" fmla="*/ 2147483646 h 11496"/>
              <a:gd name="T118" fmla="*/ 2147483646 w 30720"/>
              <a:gd name="T119" fmla="*/ 2147483646 h 11496"/>
              <a:gd name="T120" fmla="*/ 2147483646 w 30720"/>
              <a:gd name="T121" fmla="*/ 2147483646 h 11496"/>
              <a:gd name="T122" fmla="*/ 2147483646 w 30720"/>
              <a:gd name="T123" fmla="*/ 2147483646 h 11496"/>
              <a:gd name="T124" fmla="*/ 2147483646 w 30720"/>
              <a:gd name="T125" fmla="*/ 2147483646 h 1149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720" h="11496">
                <a:moveTo>
                  <a:pt x="29285" y="7403"/>
                </a:moveTo>
                <a:lnTo>
                  <a:pt x="29285" y="7403"/>
                </a:lnTo>
                <a:lnTo>
                  <a:pt x="29232" y="7379"/>
                </a:lnTo>
                <a:lnTo>
                  <a:pt x="29180" y="7357"/>
                </a:lnTo>
                <a:lnTo>
                  <a:pt x="29127" y="7336"/>
                </a:lnTo>
                <a:lnTo>
                  <a:pt x="29073" y="7316"/>
                </a:lnTo>
                <a:lnTo>
                  <a:pt x="29020" y="7298"/>
                </a:lnTo>
                <a:lnTo>
                  <a:pt x="28966" y="7280"/>
                </a:lnTo>
                <a:lnTo>
                  <a:pt x="28913" y="7264"/>
                </a:lnTo>
                <a:lnTo>
                  <a:pt x="28859" y="7251"/>
                </a:lnTo>
                <a:lnTo>
                  <a:pt x="28804" y="7237"/>
                </a:lnTo>
                <a:lnTo>
                  <a:pt x="28750" y="7226"/>
                </a:lnTo>
                <a:lnTo>
                  <a:pt x="28697" y="7216"/>
                </a:lnTo>
                <a:lnTo>
                  <a:pt x="28643" y="7208"/>
                </a:lnTo>
                <a:lnTo>
                  <a:pt x="28589" y="7202"/>
                </a:lnTo>
                <a:lnTo>
                  <a:pt x="28535" y="7198"/>
                </a:lnTo>
                <a:lnTo>
                  <a:pt x="28482" y="7195"/>
                </a:lnTo>
                <a:lnTo>
                  <a:pt x="28429" y="7194"/>
                </a:lnTo>
                <a:lnTo>
                  <a:pt x="28376" y="7194"/>
                </a:lnTo>
                <a:lnTo>
                  <a:pt x="28322" y="7197"/>
                </a:lnTo>
                <a:lnTo>
                  <a:pt x="28269" y="7201"/>
                </a:lnTo>
                <a:lnTo>
                  <a:pt x="28217" y="7207"/>
                </a:lnTo>
                <a:lnTo>
                  <a:pt x="28165" y="7215"/>
                </a:lnTo>
                <a:lnTo>
                  <a:pt x="28113" y="7226"/>
                </a:lnTo>
                <a:lnTo>
                  <a:pt x="28062" y="7238"/>
                </a:lnTo>
                <a:lnTo>
                  <a:pt x="28011" y="7253"/>
                </a:lnTo>
                <a:lnTo>
                  <a:pt x="27960" y="7270"/>
                </a:lnTo>
                <a:lnTo>
                  <a:pt x="27910" y="7289"/>
                </a:lnTo>
                <a:lnTo>
                  <a:pt x="27861" y="7310"/>
                </a:lnTo>
                <a:lnTo>
                  <a:pt x="27812" y="7334"/>
                </a:lnTo>
                <a:lnTo>
                  <a:pt x="27763" y="7360"/>
                </a:lnTo>
                <a:lnTo>
                  <a:pt x="27717" y="7388"/>
                </a:lnTo>
                <a:lnTo>
                  <a:pt x="27670" y="7418"/>
                </a:lnTo>
                <a:lnTo>
                  <a:pt x="27623" y="7452"/>
                </a:lnTo>
                <a:lnTo>
                  <a:pt x="27600" y="7473"/>
                </a:lnTo>
                <a:lnTo>
                  <a:pt x="27578" y="7494"/>
                </a:lnTo>
                <a:lnTo>
                  <a:pt x="27556" y="7516"/>
                </a:lnTo>
                <a:lnTo>
                  <a:pt x="27535" y="7539"/>
                </a:lnTo>
                <a:lnTo>
                  <a:pt x="27515" y="7562"/>
                </a:lnTo>
                <a:lnTo>
                  <a:pt x="27495" y="7586"/>
                </a:lnTo>
                <a:lnTo>
                  <a:pt x="27476" y="7611"/>
                </a:lnTo>
                <a:lnTo>
                  <a:pt x="27457" y="7636"/>
                </a:lnTo>
                <a:lnTo>
                  <a:pt x="27440" y="7662"/>
                </a:lnTo>
                <a:lnTo>
                  <a:pt x="27422" y="7689"/>
                </a:lnTo>
                <a:lnTo>
                  <a:pt x="27405" y="7716"/>
                </a:lnTo>
                <a:lnTo>
                  <a:pt x="27390" y="7743"/>
                </a:lnTo>
                <a:lnTo>
                  <a:pt x="27374" y="7771"/>
                </a:lnTo>
                <a:lnTo>
                  <a:pt x="27360" y="7799"/>
                </a:lnTo>
                <a:lnTo>
                  <a:pt x="27345" y="7827"/>
                </a:lnTo>
                <a:lnTo>
                  <a:pt x="27332" y="7857"/>
                </a:lnTo>
                <a:lnTo>
                  <a:pt x="27319" y="7887"/>
                </a:lnTo>
                <a:lnTo>
                  <a:pt x="27307" y="7916"/>
                </a:lnTo>
                <a:lnTo>
                  <a:pt x="27296" y="7946"/>
                </a:lnTo>
                <a:lnTo>
                  <a:pt x="27286" y="7976"/>
                </a:lnTo>
                <a:lnTo>
                  <a:pt x="27276" y="8006"/>
                </a:lnTo>
                <a:lnTo>
                  <a:pt x="27268" y="8038"/>
                </a:lnTo>
                <a:lnTo>
                  <a:pt x="27260" y="8069"/>
                </a:lnTo>
                <a:lnTo>
                  <a:pt x="27252" y="8099"/>
                </a:lnTo>
                <a:lnTo>
                  <a:pt x="27246" y="8130"/>
                </a:lnTo>
                <a:lnTo>
                  <a:pt x="27241" y="8161"/>
                </a:lnTo>
                <a:lnTo>
                  <a:pt x="27236" y="8193"/>
                </a:lnTo>
                <a:lnTo>
                  <a:pt x="27231" y="8224"/>
                </a:lnTo>
                <a:lnTo>
                  <a:pt x="27228" y="8255"/>
                </a:lnTo>
                <a:lnTo>
                  <a:pt x="27226" y="8286"/>
                </a:lnTo>
                <a:lnTo>
                  <a:pt x="27225" y="8318"/>
                </a:lnTo>
                <a:lnTo>
                  <a:pt x="27224" y="8348"/>
                </a:lnTo>
                <a:lnTo>
                  <a:pt x="27225" y="8379"/>
                </a:lnTo>
                <a:lnTo>
                  <a:pt x="27226" y="8409"/>
                </a:lnTo>
                <a:lnTo>
                  <a:pt x="27228" y="8440"/>
                </a:lnTo>
                <a:lnTo>
                  <a:pt x="27231" y="8471"/>
                </a:lnTo>
                <a:lnTo>
                  <a:pt x="27236" y="8500"/>
                </a:lnTo>
                <a:lnTo>
                  <a:pt x="27241" y="8530"/>
                </a:lnTo>
                <a:lnTo>
                  <a:pt x="27247" y="8559"/>
                </a:lnTo>
                <a:lnTo>
                  <a:pt x="27254" y="8588"/>
                </a:lnTo>
                <a:lnTo>
                  <a:pt x="27263" y="8617"/>
                </a:lnTo>
                <a:lnTo>
                  <a:pt x="27271" y="8645"/>
                </a:lnTo>
                <a:lnTo>
                  <a:pt x="27281" y="8674"/>
                </a:lnTo>
                <a:lnTo>
                  <a:pt x="27293" y="8701"/>
                </a:lnTo>
                <a:lnTo>
                  <a:pt x="27304" y="8728"/>
                </a:lnTo>
                <a:lnTo>
                  <a:pt x="27318" y="8754"/>
                </a:lnTo>
                <a:lnTo>
                  <a:pt x="27331" y="8780"/>
                </a:lnTo>
                <a:lnTo>
                  <a:pt x="27347" y="8805"/>
                </a:lnTo>
                <a:lnTo>
                  <a:pt x="27364" y="8830"/>
                </a:lnTo>
                <a:lnTo>
                  <a:pt x="27381" y="8854"/>
                </a:lnTo>
                <a:lnTo>
                  <a:pt x="27399" y="8876"/>
                </a:lnTo>
                <a:lnTo>
                  <a:pt x="27419" y="8899"/>
                </a:lnTo>
                <a:lnTo>
                  <a:pt x="27440" y="8921"/>
                </a:lnTo>
                <a:lnTo>
                  <a:pt x="27462" y="8943"/>
                </a:lnTo>
                <a:lnTo>
                  <a:pt x="27484" y="8963"/>
                </a:lnTo>
                <a:lnTo>
                  <a:pt x="27509" y="8983"/>
                </a:lnTo>
                <a:lnTo>
                  <a:pt x="27534" y="9001"/>
                </a:lnTo>
                <a:lnTo>
                  <a:pt x="27560" y="9019"/>
                </a:lnTo>
                <a:lnTo>
                  <a:pt x="27589" y="9036"/>
                </a:lnTo>
                <a:lnTo>
                  <a:pt x="27618" y="9052"/>
                </a:lnTo>
                <a:lnTo>
                  <a:pt x="27648" y="9067"/>
                </a:lnTo>
                <a:lnTo>
                  <a:pt x="27679" y="9081"/>
                </a:lnTo>
                <a:lnTo>
                  <a:pt x="27711" y="9094"/>
                </a:lnTo>
                <a:lnTo>
                  <a:pt x="27746" y="9106"/>
                </a:lnTo>
                <a:lnTo>
                  <a:pt x="27734" y="9013"/>
                </a:lnTo>
                <a:lnTo>
                  <a:pt x="27730" y="8964"/>
                </a:lnTo>
                <a:lnTo>
                  <a:pt x="27727" y="8916"/>
                </a:lnTo>
                <a:lnTo>
                  <a:pt x="27724" y="8866"/>
                </a:lnTo>
                <a:lnTo>
                  <a:pt x="27722" y="8816"/>
                </a:lnTo>
                <a:lnTo>
                  <a:pt x="27721" y="8767"/>
                </a:lnTo>
                <a:lnTo>
                  <a:pt x="27721" y="8717"/>
                </a:lnTo>
                <a:lnTo>
                  <a:pt x="27722" y="8667"/>
                </a:lnTo>
                <a:lnTo>
                  <a:pt x="27725" y="8617"/>
                </a:lnTo>
                <a:lnTo>
                  <a:pt x="27729" y="8568"/>
                </a:lnTo>
                <a:lnTo>
                  <a:pt x="27734" y="8519"/>
                </a:lnTo>
                <a:lnTo>
                  <a:pt x="27743" y="8472"/>
                </a:lnTo>
                <a:lnTo>
                  <a:pt x="27752" y="8425"/>
                </a:lnTo>
                <a:lnTo>
                  <a:pt x="27763" y="8378"/>
                </a:lnTo>
                <a:lnTo>
                  <a:pt x="27776" y="8333"/>
                </a:lnTo>
                <a:lnTo>
                  <a:pt x="27783" y="8311"/>
                </a:lnTo>
                <a:lnTo>
                  <a:pt x="27792" y="8289"/>
                </a:lnTo>
                <a:lnTo>
                  <a:pt x="27800" y="8268"/>
                </a:lnTo>
                <a:lnTo>
                  <a:pt x="27809" y="8247"/>
                </a:lnTo>
                <a:lnTo>
                  <a:pt x="27820" y="8226"/>
                </a:lnTo>
                <a:lnTo>
                  <a:pt x="27829" y="8206"/>
                </a:lnTo>
                <a:lnTo>
                  <a:pt x="27840" y="8185"/>
                </a:lnTo>
                <a:lnTo>
                  <a:pt x="27852" y="8167"/>
                </a:lnTo>
                <a:lnTo>
                  <a:pt x="27864" y="8148"/>
                </a:lnTo>
                <a:lnTo>
                  <a:pt x="27877" y="8129"/>
                </a:lnTo>
                <a:lnTo>
                  <a:pt x="27890" y="8112"/>
                </a:lnTo>
                <a:lnTo>
                  <a:pt x="27905" y="8094"/>
                </a:lnTo>
                <a:lnTo>
                  <a:pt x="27921" y="8077"/>
                </a:lnTo>
                <a:lnTo>
                  <a:pt x="27936" y="8061"/>
                </a:lnTo>
                <a:lnTo>
                  <a:pt x="27953" y="8045"/>
                </a:lnTo>
                <a:lnTo>
                  <a:pt x="27970" y="8029"/>
                </a:lnTo>
                <a:lnTo>
                  <a:pt x="27987" y="8015"/>
                </a:lnTo>
                <a:lnTo>
                  <a:pt x="28006" y="8001"/>
                </a:lnTo>
                <a:lnTo>
                  <a:pt x="28026" y="7988"/>
                </a:lnTo>
                <a:lnTo>
                  <a:pt x="28047" y="7975"/>
                </a:lnTo>
                <a:lnTo>
                  <a:pt x="28067" y="7963"/>
                </a:lnTo>
                <a:lnTo>
                  <a:pt x="28089" y="7951"/>
                </a:lnTo>
                <a:lnTo>
                  <a:pt x="28112" y="7941"/>
                </a:lnTo>
                <a:lnTo>
                  <a:pt x="28136" y="7931"/>
                </a:lnTo>
                <a:lnTo>
                  <a:pt x="28160" y="7922"/>
                </a:lnTo>
                <a:lnTo>
                  <a:pt x="28186" y="7914"/>
                </a:lnTo>
                <a:lnTo>
                  <a:pt x="28212" y="7906"/>
                </a:lnTo>
                <a:lnTo>
                  <a:pt x="28240" y="7899"/>
                </a:lnTo>
                <a:lnTo>
                  <a:pt x="28268" y="7893"/>
                </a:lnTo>
                <a:lnTo>
                  <a:pt x="28298" y="7889"/>
                </a:lnTo>
                <a:lnTo>
                  <a:pt x="28328" y="7885"/>
                </a:lnTo>
                <a:lnTo>
                  <a:pt x="28358" y="7880"/>
                </a:lnTo>
                <a:lnTo>
                  <a:pt x="28384" y="7882"/>
                </a:lnTo>
                <a:lnTo>
                  <a:pt x="28410" y="7883"/>
                </a:lnTo>
                <a:lnTo>
                  <a:pt x="28435" y="7884"/>
                </a:lnTo>
                <a:lnTo>
                  <a:pt x="28460" y="7887"/>
                </a:lnTo>
                <a:lnTo>
                  <a:pt x="28485" y="7890"/>
                </a:lnTo>
                <a:lnTo>
                  <a:pt x="28510" y="7893"/>
                </a:lnTo>
                <a:lnTo>
                  <a:pt x="28535" y="7898"/>
                </a:lnTo>
                <a:lnTo>
                  <a:pt x="28559" y="7903"/>
                </a:lnTo>
                <a:lnTo>
                  <a:pt x="28583" y="7909"/>
                </a:lnTo>
                <a:lnTo>
                  <a:pt x="28607" y="7915"/>
                </a:lnTo>
                <a:lnTo>
                  <a:pt x="28630" y="7922"/>
                </a:lnTo>
                <a:lnTo>
                  <a:pt x="28654" y="7929"/>
                </a:lnTo>
                <a:lnTo>
                  <a:pt x="28676" y="7938"/>
                </a:lnTo>
                <a:lnTo>
                  <a:pt x="28699" y="7947"/>
                </a:lnTo>
                <a:lnTo>
                  <a:pt x="28721" y="7956"/>
                </a:lnTo>
                <a:lnTo>
                  <a:pt x="28743" y="7966"/>
                </a:lnTo>
                <a:lnTo>
                  <a:pt x="28765" y="7976"/>
                </a:lnTo>
                <a:lnTo>
                  <a:pt x="28787" y="7988"/>
                </a:lnTo>
                <a:lnTo>
                  <a:pt x="28808" y="7999"/>
                </a:lnTo>
                <a:lnTo>
                  <a:pt x="28828" y="8012"/>
                </a:lnTo>
                <a:lnTo>
                  <a:pt x="28869" y="8038"/>
                </a:lnTo>
                <a:lnTo>
                  <a:pt x="28908" y="8065"/>
                </a:lnTo>
                <a:lnTo>
                  <a:pt x="28945" y="8095"/>
                </a:lnTo>
                <a:lnTo>
                  <a:pt x="28981" y="8126"/>
                </a:lnTo>
                <a:lnTo>
                  <a:pt x="29016" y="8159"/>
                </a:lnTo>
                <a:lnTo>
                  <a:pt x="29048" y="8195"/>
                </a:lnTo>
                <a:lnTo>
                  <a:pt x="29078" y="8231"/>
                </a:lnTo>
                <a:lnTo>
                  <a:pt x="29107" y="8270"/>
                </a:lnTo>
                <a:lnTo>
                  <a:pt x="29134" y="8309"/>
                </a:lnTo>
                <a:lnTo>
                  <a:pt x="29159" y="8351"/>
                </a:lnTo>
                <a:lnTo>
                  <a:pt x="29182" y="8394"/>
                </a:lnTo>
                <a:lnTo>
                  <a:pt x="29202" y="8436"/>
                </a:lnTo>
                <a:lnTo>
                  <a:pt x="29221" y="8481"/>
                </a:lnTo>
                <a:lnTo>
                  <a:pt x="29229" y="8504"/>
                </a:lnTo>
                <a:lnTo>
                  <a:pt x="29238" y="8527"/>
                </a:lnTo>
                <a:lnTo>
                  <a:pt x="29245" y="8551"/>
                </a:lnTo>
                <a:lnTo>
                  <a:pt x="29251" y="8574"/>
                </a:lnTo>
                <a:lnTo>
                  <a:pt x="29257" y="8598"/>
                </a:lnTo>
                <a:lnTo>
                  <a:pt x="29263" y="8621"/>
                </a:lnTo>
                <a:lnTo>
                  <a:pt x="29268" y="8645"/>
                </a:lnTo>
                <a:lnTo>
                  <a:pt x="29272" y="8670"/>
                </a:lnTo>
                <a:lnTo>
                  <a:pt x="29275" y="8694"/>
                </a:lnTo>
                <a:lnTo>
                  <a:pt x="29278" y="8719"/>
                </a:lnTo>
                <a:lnTo>
                  <a:pt x="29280" y="8744"/>
                </a:lnTo>
                <a:lnTo>
                  <a:pt x="29282" y="8769"/>
                </a:lnTo>
                <a:lnTo>
                  <a:pt x="29283" y="8794"/>
                </a:lnTo>
                <a:lnTo>
                  <a:pt x="29283" y="8820"/>
                </a:lnTo>
                <a:lnTo>
                  <a:pt x="29283" y="8845"/>
                </a:lnTo>
                <a:lnTo>
                  <a:pt x="29282" y="8871"/>
                </a:lnTo>
                <a:lnTo>
                  <a:pt x="29280" y="8897"/>
                </a:lnTo>
                <a:lnTo>
                  <a:pt x="29278" y="8922"/>
                </a:lnTo>
                <a:lnTo>
                  <a:pt x="29271" y="8974"/>
                </a:lnTo>
                <a:lnTo>
                  <a:pt x="29262" y="9024"/>
                </a:lnTo>
                <a:lnTo>
                  <a:pt x="29251" y="9074"/>
                </a:lnTo>
                <a:lnTo>
                  <a:pt x="29238" y="9123"/>
                </a:lnTo>
                <a:lnTo>
                  <a:pt x="29223" y="9171"/>
                </a:lnTo>
                <a:lnTo>
                  <a:pt x="29206" y="9219"/>
                </a:lnTo>
                <a:lnTo>
                  <a:pt x="29188" y="9265"/>
                </a:lnTo>
                <a:lnTo>
                  <a:pt x="29167" y="9310"/>
                </a:lnTo>
                <a:lnTo>
                  <a:pt x="29144" y="9355"/>
                </a:lnTo>
                <a:lnTo>
                  <a:pt x="29120" y="9398"/>
                </a:lnTo>
                <a:lnTo>
                  <a:pt x="29094" y="9441"/>
                </a:lnTo>
                <a:lnTo>
                  <a:pt x="29067" y="9481"/>
                </a:lnTo>
                <a:lnTo>
                  <a:pt x="29038" y="9522"/>
                </a:lnTo>
                <a:lnTo>
                  <a:pt x="29006" y="9560"/>
                </a:lnTo>
                <a:lnTo>
                  <a:pt x="28974" y="9599"/>
                </a:lnTo>
                <a:lnTo>
                  <a:pt x="28941" y="9635"/>
                </a:lnTo>
                <a:lnTo>
                  <a:pt x="28905" y="9671"/>
                </a:lnTo>
                <a:lnTo>
                  <a:pt x="28869" y="9704"/>
                </a:lnTo>
                <a:lnTo>
                  <a:pt x="28831" y="9737"/>
                </a:lnTo>
                <a:lnTo>
                  <a:pt x="28792" y="9768"/>
                </a:lnTo>
                <a:lnTo>
                  <a:pt x="28751" y="9798"/>
                </a:lnTo>
                <a:lnTo>
                  <a:pt x="28710" y="9827"/>
                </a:lnTo>
                <a:lnTo>
                  <a:pt x="28666" y="9854"/>
                </a:lnTo>
                <a:lnTo>
                  <a:pt x="28622" y="9879"/>
                </a:lnTo>
                <a:lnTo>
                  <a:pt x="28578" y="9903"/>
                </a:lnTo>
                <a:lnTo>
                  <a:pt x="28532" y="9926"/>
                </a:lnTo>
                <a:lnTo>
                  <a:pt x="28484" y="9946"/>
                </a:lnTo>
                <a:lnTo>
                  <a:pt x="28436" y="9965"/>
                </a:lnTo>
                <a:lnTo>
                  <a:pt x="28387" y="9983"/>
                </a:lnTo>
                <a:lnTo>
                  <a:pt x="28337" y="9999"/>
                </a:lnTo>
                <a:lnTo>
                  <a:pt x="28287" y="10013"/>
                </a:lnTo>
                <a:lnTo>
                  <a:pt x="28236" y="10025"/>
                </a:lnTo>
                <a:lnTo>
                  <a:pt x="28189" y="10031"/>
                </a:lnTo>
                <a:lnTo>
                  <a:pt x="28143" y="10035"/>
                </a:lnTo>
                <a:lnTo>
                  <a:pt x="28098" y="10038"/>
                </a:lnTo>
                <a:lnTo>
                  <a:pt x="28052" y="10040"/>
                </a:lnTo>
                <a:lnTo>
                  <a:pt x="28006" y="10041"/>
                </a:lnTo>
                <a:lnTo>
                  <a:pt x="27960" y="10040"/>
                </a:lnTo>
                <a:lnTo>
                  <a:pt x="27915" y="10039"/>
                </a:lnTo>
                <a:lnTo>
                  <a:pt x="27870" y="10036"/>
                </a:lnTo>
                <a:lnTo>
                  <a:pt x="27825" y="10033"/>
                </a:lnTo>
                <a:lnTo>
                  <a:pt x="27780" y="10028"/>
                </a:lnTo>
                <a:lnTo>
                  <a:pt x="27735" y="10021"/>
                </a:lnTo>
                <a:lnTo>
                  <a:pt x="27691" y="10014"/>
                </a:lnTo>
                <a:lnTo>
                  <a:pt x="27647" y="10005"/>
                </a:lnTo>
                <a:lnTo>
                  <a:pt x="27602" y="9995"/>
                </a:lnTo>
                <a:lnTo>
                  <a:pt x="27559" y="9984"/>
                </a:lnTo>
                <a:lnTo>
                  <a:pt x="27516" y="9972"/>
                </a:lnTo>
                <a:lnTo>
                  <a:pt x="27473" y="9958"/>
                </a:lnTo>
                <a:lnTo>
                  <a:pt x="27430" y="9943"/>
                </a:lnTo>
                <a:lnTo>
                  <a:pt x="27388" y="9928"/>
                </a:lnTo>
                <a:lnTo>
                  <a:pt x="27346" y="9910"/>
                </a:lnTo>
                <a:lnTo>
                  <a:pt x="27305" y="9891"/>
                </a:lnTo>
                <a:lnTo>
                  <a:pt x="27265" y="9871"/>
                </a:lnTo>
                <a:lnTo>
                  <a:pt x="27224" y="9850"/>
                </a:lnTo>
                <a:lnTo>
                  <a:pt x="27185" y="9828"/>
                </a:lnTo>
                <a:lnTo>
                  <a:pt x="27145" y="9803"/>
                </a:lnTo>
                <a:lnTo>
                  <a:pt x="27107" y="9778"/>
                </a:lnTo>
                <a:lnTo>
                  <a:pt x="27068" y="9751"/>
                </a:lnTo>
                <a:lnTo>
                  <a:pt x="27031" y="9723"/>
                </a:lnTo>
                <a:lnTo>
                  <a:pt x="26994" y="9693"/>
                </a:lnTo>
                <a:lnTo>
                  <a:pt x="26958" y="9662"/>
                </a:lnTo>
                <a:lnTo>
                  <a:pt x="26922" y="9630"/>
                </a:lnTo>
                <a:lnTo>
                  <a:pt x="26888" y="9597"/>
                </a:lnTo>
                <a:lnTo>
                  <a:pt x="26854" y="9559"/>
                </a:lnTo>
                <a:lnTo>
                  <a:pt x="26821" y="9521"/>
                </a:lnTo>
                <a:lnTo>
                  <a:pt x="26790" y="9482"/>
                </a:lnTo>
                <a:lnTo>
                  <a:pt x="26761" y="9443"/>
                </a:lnTo>
                <a:lnTo>
                  <a:pt x="26732" y="9403"/>
                </a:lnTo>
                <a:lnTo>
                  <a:pt x="26705" y="9364"/>
                </a:lnTo>
                <a:lnTo>
                  <a:pt x="26679" y="9323"/>
                </a:lnTo>
                <a:lnTo>
                  <a:pt x="26655" y="9282"/>
                </a:lnTo>
                <a:lnTo>
                  <a:pt x="26631" y="9241"/>
                </a:lnTo>
                <a:lnTo>
                  <a:pt x="26609" y="9199"/>
                </a:lnTo>
                <a:lnTo>
                  <a:pt x="26588" y="9157"/>
                </a:lnTo>
                <a:lnTo>
                  <a:pt x="26568" y="9115"/>
                </a:lnTo>
                <a:lnTo>
                  <a:pt x="26551" y="9073"/>
                </a:lnTo>
                <a:lnTo>
                  <a:pt x="26533" y="9029"/>
                </a:lnTo>
                <a:lnTo>
                  <a:pt x="26517" y="8987"/>
                </a:lnTo>
                <a:lnTo>
                  <a:pt x="26503" y="8943"/>
                </a:lnTo>
                <a:lnTo>
                  <a:pt x="26489" y="8900"/>
                </a:lnTo>
                <a:lnTo>
                  <a:pt x="26477" y="8857"/>
                </a:lnTo>
                <a:lnTo>
                  <a:pt x="26466" y="8812"/>
                </a:lnTo>
                <a:lnTo>
                  <a:pt x="26456" y="8768"/>
                </a:lnTo>
                <a:lnTo>
                  <a:pt x="26448" y="8723"/>
                </a:lnTo>
                <a:lnTo>
                  <a:pt x="26440" y="8680"/>
                </a:lnTo>
                <a:lnTo>
                  <a:pt x="26434" y="8635"/>
                </a:lnTo>
                <a:lnTo>
                  <a:pt x="26429" y="8590"/>
                </a:lnTo>
                <a:lnTo>
                  <a:pt x="26425" y="8546"/>
                </a:lnTo>
                <a:lnTo>
                  <a:pt x="26422" y="8501"/>
                </a:lnTo>
                <a:lnTo>
                  <a:pt x="26421" y="8456"/>
                </a:lnTo>
                <a:lnTo>
                  <a:pt x="26419" y="8412"/>
                </a:lnTo>
                <a:lnTo>
                  <a:pt x="26419" y="8368"/>
                </a:lnTo>
                <a:lnTo>
                  <a:pt x="26422" y="8323"/>
                </a:lnTo>
                <a:lnTo>
                  <a:pt x="26425" y="8278"/>
                </a:lnTo>
                <a:lnTo>
                  <a:pt x="26428" y="8233"/>
                </a:lnTo>
                <a:lnTo>
                  <a:pt x="26433" y="8189"/>
                </a:lnTo>
                <a:lnTo>
                  <a:pt x="26439" y="8145"/>
                </a:lnTo>
                <a:lnTo>
                  <a:pt x="26445" y="8100"/>
                </a:lnTo>
                <a:lnTo>
                  <a:pt x="26454" y="8056"/>
                </a:lnTo>
                <a:lnTo>
                  <a:pt x="26463" y="8013"/>
                </a:lnTo>
                <a:lnTo>
                  <a:pt x="26473" y="7969"/>
                </a:lnTo>
                <a:lnTo>
                  <a:pt x="26484" y="7925"/>
                </a:lnTo>
                <a:lnTo>
                  <a:pt x="26497" y="7882"/>
                </a:lnTo>
                <a:lnTo>
                  <a:pt x="26509" y="7839"/>
                </a:lnTo>
                <a:lnTo>
                  <a:pt x="26524" y="7796"/>
                </a:lnTo>
                <a:lnTo>
                  <a:pt x="26539" y="7754"/>
                </a:lnTo>
                <a:lnTo>
                  <a:pt x="26555" y="7711"/>
                </a:lnTo>
                <a:lnTo>
                  <a:pt x="26571" y="7669"/>
                </a:lnTo>
                <a:lnTo>
                  <a:pt x="26590" y="7628"/>
                </a:lnTo>
                <a:lnTo>
                  <a:pt x="26609" y="7587"/>
                </a:lnTo>
                <a:lnTo>
                  <a:pt x="26629" y="7546"/>
                </a:lnTo>
                <a:lnTo>
                  <a:pt x="26650" y="7506"/>
                </a:lnTo>
                <a:lnTo>
                  <a:pt x="26671" y="7465"/>
                </a:lnTo>
                <a:lnTo>
                  <a:pt x="26694" y="7426"/>
                </a:lnTo>
                <a:lnTo>
                  <a:pt x="26718" y="7387"/>
                </a:lnTo>
                <a:lnTo>
                  <a:pt x="26743" y="7349"/>
                </a:lnTo>
                <a:lnTo>
                  <a:pt x="26768" y="7310"/>
                </a:lnTo>
                <a:lnTo>
                  <a:pt x="26795" y="7273"/>
                </a:lnTo>
                <a:lnTo>
                  <a:pt x="26822" y="7236"/>
                </a:lnTo>
                <a:lnTo>
                  <a:pt x="26850" y="7200"/>
                </a:lnTo>
                <a:lnTo>
                  <a:pt x="26880" y="7163"/>
                </a:lnTo>
                <a:lnTo>
                  <a:pt x="26910" y="7128"/>
                </a:lnTo>
                <a:lnTo>
                  <a:pt x="26940" y="7094"/>
                </a:lnTo>
                <a:lnTo>
                  <a:pt x="26971" y="7060"/>
                </a:lnTo>
                <a:lnTo>
                  <a:pt x="27005" y="7027"/>
                </a:lnTo>
                <a:lnTo>
                  <a:pt x="27038" y="6994"/>
                </a:lnTo>
                <a:lnTo>
                  <a:pt x="27071" y="6962"/>
                </a:lnTo>
                <a:lnTo>
                  <a:pt x="27107" y="6933"/>
                </a:lnTo>
                <a:lnTo>
                  <a:pt x="27141" y="6906"/>
                </a:lnTo>
                <a:lnTo>
                  <a:pt x="27176" y="6880"/>
                </a:lnTo>
                <a:lnTo>
                  <a:pt x="27212" y="6854"/>
                </a:lnTo>
                <a:lnTo>
                  <a:pt x="27248" y="6829"/>
                </a:lnTo>
                <a:lnTo>
                  <a:pt x="27285" y="6805"/>
                </a:lnTo>
                <a:lnTo>
                  <a:pt x="27321" y="6782"/>
                </a:lnTo>
                <a:lnTo>
                  <a:pt x="27357" y="6761"/>
                </a:lnTo>
                <a:lnTo>
                  <a:pt x="27395" y="6740"/>
                </a:lnTo>
                <a:lnTo>
                  <a:pt x="27432" y="6719"/>
                </a:lnTo>
                <a:lnTo>
                  <a:pt x="27470" y="6699"/>
                </a:lnTo>
                <a:lnTo>
                  <a:pt x="27508" y="6681"/>
                </a:lnTo>
                <a:lnTo>
                  <a:pt x="27546" y="6663"/>
                </a:lnTo>
                <a:lnTo>
                  <a:pt x="27584" y="6646"/>
                </a:lnTo>
                <a:lnTo>
                  <a:pt x="27623" y="6630"/>
                </a:lnTo>
                <a:lnTo>
                  <a:pt x="27662" y="6615"/>
                </a:lnTo>
                <a:lnTo>
                  <a:pt x="27701" y="6600"/>
                </a:lnTo>
                <a:lnTo>
                  <a:pt x="27741" y="6587"/>
                </a:lnTo>
                <a:lnTo>
                  <a:pt x="27780" y="6573"/>
                </a:lnTo>
                <a:lnTo>
                  <a:pt x="27820" y="6562"/>
                </a:lnTo>
                <a:lnTo>
                  <a:pt x="27859" y="6550"/>
                </a:lnTo>
                <a:lnTo>
                  <a:pt x="27899" y="6540"/>
                </a:lnTo>
                <a:lnTo>
                  <a:pt x="27939" y="6531"/>
                </a:lnTo>
                <a:lnTo>
                  <a:pt x="27980" y="6521"/>
                </a:lnTo>
                <a:lnTo>
                  <a:pt x="28020" y="6514"/>
                </a:lnTo>
                <a:lnTo>
                  <a:pt x="28060" y="6507"/>
                </a:lnTo>
                <a:lnTo>
                  <a:pt x="28101" y="6499"/>
                </a:lnTo>
                <a:lnTo>
                  <a:pt x="28141" y="6494"/>
                </a:lnTo>
                <a:lnTo>
                  <a:pt x="28182" y="6489"/>
                </a:lnTo>
                <a:lnTo>
                  <a:pt x="28223" y="6485"/>
                </a:lnTo>
                <a:lnTo>
                  <a:pt x="28264" y="6482"/>
                </a:lnTo>
                <a:lnTo>
                  <a:pt x="28305" y="6480"/>
                </a:lnTo>
                <a:lnTo>
                  <a:pt x="28345" y="6478"/>
                </a:lnTo>
                <a:lnTo>
                  <a:pt x="28387" y="6477"/>
                </a:lnTo>
                <a:lnTo>
                  <a:pt x="28428" y="6477"/>
                </a:lnTo>
                <a:lnTo>
                  <a:pt x="28468" y="6477"/>
                </a:lnTo>
                <a:lnTo>
                  <a:pt x="28510" y="6479"/>
                </a:lnTo>
                <a:lnTo>
                  <a:pt x="28550" y="6481"/>
                </a:lnTo>
                <a:lnTo>
                  <a:pt x="28592" y="6483"/>
                </a:lnTo>
                <a:lnTo>
                  <a:pt x="28633" y="6486"/>
                </a:lnTo>
                <a:lnTo>
                  <a:pt x="28673" y="6490"/>
                </a:lnTo>
                <a:lnTo>
                  <a:pt x="28715" y="6495"/>
                </a:lnTo>
                <a:lnTo>
                  <a:pt x="28756" y="6501"/>
                </a:lnTo>
                <a:lnTo>
                  <a:pt x="28796" y="6508"/>
                </a:lnTo>
                <a:lnTo>
                  <a:pt x="28837" y="6514"/>
                </a:lnTo>
                <a:lnTo>
                  <a:pt x="28877" y="6522"/>
                </a:lnTo>
                <a:lnTo>
                  <a:pt x="28918" y="6531"/>
                </a:lnTo>
                <a:lnTo>
                  <a:pt x="28959" y="6540"/>
                </a:lnTo>
                <a:lnTo>
                  <a:pt x="28999" y="6549"/>
                </a:lnTo>
                <a:lnTo>
                  <a:pt x="29040" y="6560"/>
                </a:lnTo>
                <a:lnTo>
                  <a:pt x="29079" y="6571"/>
                </a:lnTo>
                <a:lnTo>
                  <a:pt x="29119" y="6584"/>
                </a:lnTo>
                <a:lnTo>
                  <a:pt x="29159" y="6596"/>
                </a:lnTo>
                <a:lnTo>
                  <a:pt x="29199" y="6610"/>
                </a:lnTo>
                <a:lnTo>
                  <a:pt x="29239" y="6623"/>
                </a:lnTo>
                <a:lnTo>
                  <a:pt x="29277" y="6638"/>
                </a:lnTo>
                <a:lnTo>
                  <a:pt x="29317" y="6653"/>
                </a:lnTo>
                <a:lnTo>
                  <a:pt x="29355" y="6669"/>
                </a:lnTo>
                <a:lnTo>
                  <a:pt x="29395" y="6686"/>
                </a:lnTo>
                <a:lnTo>
                  <a:pt x="29432" y="6703"/>
                </a:lnTo>
                <a:lnTo>
                  <a:pt x="29471" y="6721"/>
                </a:lnTo>
                <a:lnTo>
                  <a:pt x="29509" y="6740"/>
                </a:lnTo>
                <a:lnTo>
                  <a:pt x="29547" y="6759"/>
                </a:lnTo>
                <a:lnTo>
                  <a:pt x="29584" y="6778"/>
                </a:lnTo>
                <a:lnTo>
                  <a:pt x="29619" y="6799"/>
                </a:lnTo>
                <a:lnTo>
                  <a:pt x="29652" y="6819"/>
                </a:lnTo>
                <a:lnTo>
                  <a:pt x="29685" y="6841"/>
                </a:lnTo>
                <a:lnTo>
                  <a:pt x="29717" y="6863"/>
                </a:lnTo>
                <a:lnTo>
                  <a:pt x="29750" y="6884"/>
                </a:lnTo>
                <a:lnTo>
                  <a:pt x="29781" y="6906"/>
                </a:lnTo>
                <a:lnTo>
                  <a:pt x="29812" y="6929"/>
                </a:lnTo>
                <a:lnTo>
                  <a:pt x="29842" y="6953"/>
                </a:lnTo>
                <a:lnTo>
                  <a:pt x="29873" y="6977"/>
                </a:lnTo>
                <a:lnTo>
                  <a:pt x="29902" y="7001"/>
                </a:lnTo>
                <a:lnTo>
                  <a:pt x="29931" y="7025"/>
                </a:lnTo>
                <a:lnTo>
                  <a:pt x="29959" y="7050"/>
                </a:lnTo>
                <a:lnTo>
                  <a:pt x="29987" y="7075"/>
                </a:lnTo>
                <a:lnTo>
                  <a:pt x="30014" y="7101"/>
                </a:lnTo>
                <a:lnTo>
                  <a:pt x="30041" y="7127"/>
                </a:lnTo>
                <a:lnTo>
                  <a:pt x="30067" y="7153"/>
                </a:lnTo>
                <a:lnTo>
                  <a:pt x="30118" y="7207"/>
                </a:lnTo>
                <a:lnTo>
                  <a:pt x="30167" y="7261"/>
                </a:lnTo>
                <a:lnTo>
                  <a:pt x="30213" y="7317"/>
                </a:lnTo>
                <a:lnTo>
                  <a:pt x="30258" y="7376"/>
                </a:lnTo>
                <a:lnTo>
                  <a:pt x="30300" y="7434"/>
                </a:lnTo>
                <a:lnTo>
                  <a:pt x="30341" y="7494"/>
                </a:lnTo>
                <a:lnTo>
                  <a:pt x="30379" y="7555"/>
                </a:lnTo>
                <a:lnTo>
                  <a:pt x="30415" y="7617"/>
                </a:lnTo>
                <a:lnTo>
                  <a:pt x="30449" y="7680"/>
                </a:lnTo>
                <a:lnTo>
                  <a:pt x="30482" y="7744"/>
                </a:lnTo>
                <a:lnTo>
                  <a:pt x="30512" y="7809"/>
                </a:lnTo>
                <a:lnTo>
                  <a:pt x="30540" y="7874"/>
                </a:lnTo>
                <a:lnTo>
                  <a:pt x="30566" y="7941"/>
                </a:lnTo>
                <a:lnTo>
                  <a:pt x="30590" y="8007"/>
                </a:lnTo>
                <a:lnTo>
                  <a:pt x="30612" y="8075"/>
                </a:lnTo>
                <a:lnTo>
                  <a:pt x="30632" y="8144"/>
                </a:lnTo>
                <a:lnTo>
                  <a:pt x="30649" y="8212"/>
                </a:lnTo>
                <a:lnTo>
                  <a:pt x="30665" y="8282"/>
                </a:lnTo>
                <a:lnTo>
                  <a:pt x="30678" y="8352"/>
                </a:lnTo>
                <a:lnTo>
                  <a:pt x="30691" y="8423"/>
                </a:lnTo>
                <a:lnTo>
                  <a:pt x="30700" y="8493"/>
                </a:lnTo>
                <a:lnTo>
                  <a:pt x="30709" y="8565"/>
                </a:lnTo>
                <a:lnTo>
                  <a:pt x="30714" y="8636"/>
                </a:lnTo>
                <a:lnTo>
                  <a:pt x="30718" y="8708"/>
                </a:lnTo>
                <a:lnTo>
                  <a:pt x="30720" y="8780"/>
                </a:lnTo>
                <a:lnTo>
                  <a:pt x="30720" y="8853"/>
                </a:lnTo>
                <a:lnTo>
                  <a:pt x="30718" y="8924"/>
                </a:lnTo>
                <a:lnTo>
                  <a:pt x="30714" y="8996"/>
                </a:lnTo>
                <a:lnTo>
                  <a:pt x="30708" y="9068"/>
                </a:lnTo>
                <a:lnTo>
                  <a:pt x="30700" y="9141"/>
                </a:lnTo>
                <a:lnTo>
                  <a:pt x="30690" y="9213"/>
                </a:lnTo>
                <a:lnTo>
                  <a:pt x="30678" y="9284"/>
                </a:lnTo>
                <a:lnTo>
                  <a:pt x="30665" y="9355"/>
                </a:lnTo>
                <a:lnTo>
                  <a:pt x="30649" y="9427"/>
                </a:lnTo>
                <a:lnTo>
                  <a:pt x="30632" y="9498"/>
                </a:lnTo>
                <a:lnTo>
                  <a:pt x="30612" y="9569"/>
                </a:lnTo>
                <a:lnTo>
                  <a:pt x="30590" y="9638"/>
                </a:lnTo>
                <a:lnTo>
                  <a:pt x="30567" y="9708"/>
                </a:lnTo>
                <a:lnTo>
                  <a:pt x="30542" y="9777"/>
                </a:lnTo>
                <a:lnTo>
                  <a:pt x="30515" y="9845"/>
                </a:lnTo>
                <a:lnTo>
                  <a:pt x="30486" y="9913"/>
                </a:lnTo>
                <a:lnTo>
                  <a:pt x="30456" y="9981"/>
                </a:lnTo>
                <a:lnTo>
                  <a:pt x="30422" y="10047"/>
                </a:lnTo>
                <a:lnTo>
                  <a:pt x="30388" y="10113"/>
                </a:lnTo>
                <a:lnTo>
                  <a:pt x="30351" y="10177"/>
                </a:lnTo>
                <a:lnTo>
                  <a:pt x="30313" y="10242"/>
                </a:lnTo>
                <a:lnTo>
                  <a:pt x="30273" y="10304"/>
                </a:lnTo>
                <a:lnTo>
                  <a:pt x="30231" y="10367"/>
                </a:lnTo>
                <a:lnTo>
                  <a:pt x="30187" y="10428"/>
                </a:lnTo>
                <a:lnTo>
                  <a:pt x="30141" y="10488"/>
                </a:lnTo>
                <a:lnTo>
                  <a:pt x="30094" y="10547"/>
                </a:lnTo>
                <a:lnTo>
                  <a:pt x="30044" y="10604"/>
                </a:lnTo>
                <a:lnTo>
                  <a:pt x="29993" y="10660"/>
                </a:lnTo>
                <a:lnTo>
                  <a:pt x="29940" y="10715"/>
                </a:lnTo>
                <a:lnTo>
                  <a:pt x="29886" y="10770"/>
                </a:lnTo>
                <a:lnTo>
                  <a:pt x="29829" y="10822"/>
                </a:lnTo>
                <a:lnTo>
                  <a:pt x="29775" y="10867"/>
                </a:lnTo>
                <a:lnTo>
                  <a:pt x="29719" y="10911"/>
                </a:lnTo>
                <a:lnTo>
                  <a:pt x="29662" y="10953"/>
                </a:lnTo>
                <a:lnTo>
                  <a:pt x="29605" y="10993"/>
                </a:lnTo>
                <a:lnTo>
                  <a:pt x="29548" y="11032"/>
                </a:lnTo>
                <a:lnTo>
                  <a:pt x="29489" y="11068"/>
                </a:lnTo>
                <a:lnTo>
                  <a:pt x="29431" y="11105"/>
                </a:lnTo>
                <a:lnTo>
                  <a:pt x="29372" y="11138"/>
                </a:lnTo>
                <a:lnTo>
                  <a:pt x="29311" y="11170"/>
                </a:lnTo>
                <a:lnTo>
                  <a:pt x="29251" y="11201"/>
                </a:lnTo>
                <a:lnTo>
                  <a:pt x="29191" y="11231"/>
                </a:lnTo>
                <a:lnTo>
                  <a:pt x="29129" y="11259"/>
                </a:lnTo>
                <a:lnTo>
                  <a:pt x="29068" y="11285"/>
                </a:lnTo>
                <a:lnTo>
                  <a:pt x="29005" y="11310"/>
                </a:lnTo>
                <a:lnTo>
                  <a:pt x="28943" y="11333"/>
                </a:lnTo>
                <a:lnTo>
                  <a:pt x="28880" y="11353"/>
                </a:lnTo>
                <a:lnTo>
                  <a:pt x="28817" y="11374"/>
                </a:lnTo>
                <a:lnTo>
                  <a:pt x="28753" y="11392"/>
                </a:lnTo>
                <a:lnTo>
                  <a:pt x="28689" y="11410"/>
                </a:lnTo>
                <a:lnTo>
                  <a:pt x="28625" y="11424"/>
                </a:lnTo>
                <a:lnTo>
                  <a:pt x="28561" y="11439"/>
                </a:lnTo>
                <a:lnTo>
                  <a:pt x="28496" y="11451"/>
                </a:lnTo>
                <a:lnTo>
                  <a:pt x="28431" y="11462"/>
                </a:lnTo>
                <a:lnTo>
                  <a:pt x="28366" y="11471"/>
                </a:lnTo>
                <a:lnTo>
                  <a:pt x="28301" y="11479"/>
                </a:lnTo>
                <a:lnTo>
                  <a:pt x="28236" y="11486"/>
                </a:lnTo>
                <a:lnTo>
                  <a:pt x="28170" y="11490"/>
                </a:lnTo>
                <a:lnTo>
                  <a:pt x="28105" y="11494"/>
                </a:lnTo>
                <a:lnTo>
                  <a:pt x="28039" y="11496"/>
                </a:lnTo>
                <a:lnTo>
                  <a:pt x="27974" y="11496"/>
                </a:lnTo>
                <a:lnTo>
                  <a:pt x="27908" y="11495"/>
                </a:lnTo>
                <a:lnTo>
                  <a:pt x="27843" y="11493"/>
                </a:lnTo>
                <a:lnTo>
                  <a:pt x="27777" y="11489"/>
                </a:lnTo>
                <a:lnTo>
                  <a:pt x="27711" y="11484"/>
                </a:lnTo>
                <a:lnTo>
                  <a:pt x="27646" y="11476"/>
                </a:lnTo>
                <a:lnTo>
                  <a:pt x="27580" y="11468"/>
                </a:lnTo>
                <a:lnTo>
                  <a:pt x="27516" y="11459"/>
                </a:lnTo>
                <a:lnTo>
                  <a:pt x="27450" y="11447"/>
                </a:lnTo>
                <a:lnTo>
                  <a:pt x="27386" y="11435"/>
                </a:lnTo>
                <a:lnTo>
                  <a:pt x="27320" y="11421"/>
                </a:lnTo>
                <a:lnTo>
                  <a:pt x="27255" y="11405"/>
                </a:lnTo>
                <a:lnTo>
                  <a:pt x="27192" y="11389"/>
                </a:lnTo>
                <a:lnTo>
                  <a:pt x="27127" y="11371"/>
                </a:lnTo>
                <a:lnTo>
                  <a:pt x="27064" y="11351"/>
                </a:lnTo>
                <a:lnTo>
                  <a:pt x="27000" y="11331"/>
                </a:lnTo>
                <a:lnTo>
                  <a:pt x="26937" y="11308"/>
                </a:lnTo>
                <a:lnTo>
                  <a:pt x="26874" y="11284"/>
                </a:lnTo>
                <a:lnTo>
                  <a:pt x="26812" y="11259"/>
                </a:lnTo>
                <a:lnTo>
                  <a:pt x="26751" y="11233"/>
                </a:lnTo>
                <a:lnTo>
                  <a:pt x="26689" y="11205"/>
                </a:lnTo>
                <a:lnTo>
                  <a:pt x="26628" y="11175"/>
                </a:lnTo>
                <a:lnTo>
                  <a:pt x="26567" y="11144"/>
                </a:lnTo>
                <a:lnTo>
                  <a:pt x="26507" y="11113"/>
                </a:lnTo>
                <a:lnTo>
                  <a:pt x="26448" y="11080"/>
                </a:lnTo>
                <a:lnTo>
                  <a:pt x="26388" y="11044"/>
                </a:lnTo>
                <a:lnTo>
                  <a:pt x="26330" y="11009"/>
                </a:lnTo>
                <a:lnTo>
                  <a:pt x="26272" y="10971"/>
                </a:lnTo>
                <a:lnTo>
                  <a:pt x="26214" y="10933"/>
                </a:lnTo>
                <a:lnTo>
                  <a:pt x="26158" y="10892"/>
                </a:lnTo>
                <a:lnTo>
                  <a:pt x="26102" y="10852"/>
                </a:lnTo>
                <a:lnTo>
                  <a:pt x="26047" y="10809"/>
                </a:lnTo>
                <a:lnTo>
                  <a:pt x="25992" y="10765"/>
                </a:lnTo>
                <a:lnTo>
                  <a:pt x="25937" y="10720"/>
                </a:lnTo>
                <a:lnTo>
                  <a:pt x="25884" y="10673"/>
                </a:lnTo>
                <a:lnTo>
                  <a:pt x="25840" y="10644"/>
                </a:lnTo>
                <a:lnTo>
                  <a:pt x="25797" y="10618"/>
                </a:lnTo>
                <a:lnTo>
                  <a:pt x="25756" y="10593"/>
                </a:lnTo>
                <a:lnTo>
                  <a:pt x="25718" y="10571"/>
                </a:lnTo>
                <a:lnTo>
                  <a:pt x="25681" y="10551"/>
                </a:lnTo>
                <a:lnTo>
                  <a:pt x="25646" y="10533"/>
                </a:lnTo>
                <a:lnTo>
                  <a:pt x="25613" y="10518"/>
                </a:lnTo>
                <a:lnTo>
                  <a:pt x="25581" y="10503"/>
                </a:lnTo>
                <a:lnTo>
                  <a:pt x="25550" y="10492"/>
                </a:lnTo>
                <a:lnTo>
                  <a:pt x="25521" y="10480"/>
                </a:lnTo>
                <a:lnTo>
                  <a:pt x="25493" y="10472"/>
                </a:lnTo>
                <a:lnTo>
                  <a:pt x="25466" y="10464"/>
                </a:lnTo>
                <a:lnTo>
                  <a:pt x="25440" y="10457"/>
                </a:lnTo>
                <a:lnTo>
                  <a:pt x="25414" y="10452"/>
                </a:lnTo>
                <a:lnTo>
                  <a:pt x="25389" y="10448"/>
                </a:lnTo>
                <a:lnTo>
                  <a:pt x="25364" y="10445"/>
                </a:lnTo>
                <a:lnTo>
                  <a:pt x="3051" y="10445"/>
                </a:lnTo>
                <a:lnTo>
                  <a:pt x="2972" y="10444"/>
                </a:lnTo>
                <a:lnTo>
                  <a:pt x="2894" y="10442"/>
                </a:lnTo>
                <a:lnTo>
                  <a:pt x="2816" y="10437"/>
                </a:lnTo>
                <a:lnTo>
                  <a:pt x="2739" y="10429"/>
                </a:lnTo>
                <a:lnTo>
                  <a:pt x="2662" y="10421"/>
                </a:lnTo>
                <a:lnTo>
                  <a:pt x="2586" y="10411"/>
                </a:lnTo>
                <a:lnTo>
                  <a:pt x="2511" y="10398"/>
                </a:lnTo>
                <a:lnTo>
                  <a:pt x="2436" y="10383"/>
                </a:lnTo>
                <a:lnTo>
                  <a:pt x="2362" y="10367"/>
                </a:lnTo>
                <a:lnTo>
                  <a:pt x="2288" y="10349"/>
                </a:lnTo>
                <a:lnTo>
                  <a:pt x="2215" y="10329"/>
                </a:lnTo>
                <a:lnTo>
                  <a:pt x="2143" y="10309"/>
                </a:lnTo>
                <a:lnTo>
                  <a:pt x="2073" y="10285"/>
                </a:lnTo>
                <a:lnTo>
                  <a:pt x="2002" y="10261"/>
                </a:lnTo>
                <a:lnTo>
                  <a:pt x="1932" y="10234"/>
                </a:lnTo>
                <a:lnTo>
                  <a:pt x="1863" y="10205"/>
                </a:lnTo>
                <a:lnTo>
                  <a:pt x="1795" y="10176"/>
                </a:lnTo>
                <a:lnTo>
                  <a:pt x="1728" y="10144"/>
                </a:lnTo>
                <a:lnTo>
                  <a:pt x="1661" y="10112"/>
                </a:lnTo>
                <a:lnTo>
                  <a:pt x="1597" y="10077"/>
                </a:lnTo>
                <a:lnTo>
                  <a:pt x="1532" y="10041"/>
                </a:lnTo>
                <a:lnTo>
                  <a:pt x="1469" y="10004"/>
                </a:lnTo>
                <a:lnTo>
                  <a:pt x="1406" y="9965"/>
                </a:lnTo>
                <a:lnTo>
                  <a:pt x="1345" y="9924"/>
                </a:lnTo>
                <a:lnTo>
                  <a:pt x="1285" y="9883"/>
                </a:lnTo>
                <a:lnTo>
                  <a:pt x="1225" y="9839"/>
                </a:lnTo>
                <a:lnTo>
                  <a:pt x="1167" y="9794"/>
                </a:lnTo>
                <a:lnTo>
                  <a:pt x="1110" y="9749"/>
                </a:lnTo>
                <a:lnTo>
                  <a:pt x="1055" y="9702"/>
                </a:lnTo>
                <a:lnTo>
                  <a:pt x="999" y="9653"/>
                </a:lnTo>
                <a:lnTo>
                  <a:pt x="945" y="9603"/>
                </a:lnTo>
                <a:lnTo>
                  <a:pt x="893" y="9552"/>
                </a:lnTo>
                <a:lnTo>
                  <a:pt x="842" y="9500"/>
                </a:lnTo>
                <a:lnTo>
                  <a:pt x="792" y="9446"/>
                </a:lnTo>
                <a:lnTo>
                  <a:pt x="743" y="9392"/>
                </a:lnTo>
                <a:lnTo>
                  <a:pt x="696" y="9335"/>
                </a:lnTo>
                <a:lnTo>
                  <a:pt x="651" y="9278"/>
                </a:lnTo>
                <a:lnTo>
                  <a:pt x="606" y="9220"/>
                </a:lnTo>
                <a:lnTo>
                  <a:pt x="562" y="9161"/>
                </a:lnTo>
                <a:lnTo>
                  <a:pt x="521" y="9100"/>
                </a:lnTo>
                <a:lnTo>
                  <a:pt x="480" y="9039"/>
                </a:lnTo>
                <a:lnTo>
                  <a:pt x="441" y="8976"/>
                </a:lnTo>
                <a:lnTo>
                  <a:pt x="404" y="8913"/>
                </a:lnTo>
                <a:lnTo>
                  <a:pt x="367" y="8849"/>
                </a:lnTo>
                <a:lnTo>
                  <a:pt x="333" y="8784"/>
                </a:lnTo>
                <a:lnTo>
                  <a:pt x="301" y="8717"/>
                </a:lnTo>
                <a:lnTo>
                  <a:pt x="270" y="8651"/>
                </a:lnTo>
                <a:lnTo>
                  <a:pt x="239" y="8582"/>
                </a:lnTo>
                <a:lnTo>
                  <a:pt x="211" y="8513"/>
                </a:lnTo>
                <a:lnTo>
                  <a:pt x="185" y="8444"/>
                </a:lnTo>
                <a:lnTo>
                  <a:pt x="160" y="8373"/>
                </a:lnTo>
                <a:lnTo>
                  <a:pt x="136" y="8302"/>
                </a:lnTo>
                <a:lnTo>
                  <a:pt x="116" y="8230"/>
                </a:lnTo>
                <a:lnTo>
                  <a:pt x="96" y="8157"/>
                </a:lnTo>
                <a:lnTo>
                  <a:pt x="78" y="8083"/>
                </a:lnTo>
                <a:lnTo>
                  <a:pt x="61" y="8010"/>
                </a:lnTo>
                <a:lnTo>
                  <a:pt x="47" y="7935"/>
                </a:lnTo>
                <a:lnTo>
                  <a:pt x="34" y="7860"/>
                </a:lnTo>
                <a:lnTo>
                  <a:pt x="24" y="7784"/>
                </a:lnTo>
                <a:lnTo>
                  <a:pt x="16" y="7707"/>
                </a:lnTo>
                <a:lnTo>
                  <a:pt x="8" y="7630"/>
                </a:lnTo>
                <a:lnTo>
                  <a:pt x="4" y="7552"/>
                </a:lnTo>
                <a:lnTo>
                  <a:pt x="1" y="7474"/>
                </a:lnTo>
                <a:lnTo>
                  <a:pt x="0" y="7394"/>
                </a:lnTo>
                <a:lnTo>
                  <a:pt x="0" y="3050"/>
                </a:lnTo>
                <a:lnTo>
                  <a:pt x="1" y="2971"/>
                </a:lnTo>
                <a:lnTo>
                  <a:pt x="4" y="2893"/>
                </a:lnTo>
                <a:lnTo>
                  <a:pt x="8" y="2815"/>
                </a:lnTo>
                <a:lnTo>
                  <a:pt x="16" y="2738"/>
                </a:lnTo>
                <a:lnTo>
                  <a:pt x="24" y="2661"/>
                </a:lnTo>
                <a:lnTo>
                  <a:pt x="34" y="2585"/>
                </a:lnTo>
                <a:lnTo>
                  <a:pt x="47" y="2510"/>
                </a:lnTo>
                <a:lnTo>
                  <a:pt x="61" y="2435"/>
                </a:lnTo>
                <a:lnTo>
                  <a:pt x="78" y="2361"/>
                </a:lnTo>
                <a:lnTo>
                  <a:pt x="96" y="2288"/>
                </a:lnTo>
                <a:lnTo>
                  <a:pt x="116" y="2215"/>
                </a:lnTo>
                <a:lnTo>
                  <a:pt x="136" y="2143"/>
                </a:lnTo>
                <a:lnTo>
                  <a:pt x="160" y="2072"/>
                </a:lnTo>
                <a:lnTo>
                  <a:pt x="185" y="2001"/>
                </a:lnTo>
                <a:lnTo>
                  <a:pt x="211" y="1932"/>
                </a:lnTo>
                <a:lnTo>
                  <a:pt x="239" y="1863"/>
                </a:lnTo>
                <a:lnTo>
                  <a:pt x="270" y="1795"/>
                </a:lnTo>
                <a:lnTo>
                  <a:pt x="301" y="1728"/>
                </a:lnTo>
                <a:lnTo>
                  <a:pt x="333" y="1661"/>
                </a:lnTo>
                <a:lnTo>
                  <a:pt x="367" y="1596"/>
                </a:lnTo>
                <a:lnTo>
                  <a:pt x="404" y="1532"/>
                </a:lnTo>
                <a:lnTo>
                  <a:pt x="441" y="1468"/>
                </a:lnTo>
                <a:lnTo>
                  <a:pt x="480" y="1406"/>
                </a:lnTo>
                <a:lnTo>
                  <a:pt x="521" y="1345"/>
                </a:lnTo>
                <a:lnTo>
                  <a:pt x="562" y="1284"/>
                </a:lnTo>
                <a:lnTo>
                  <a:pt x="606" y="1225"/>
                </a:lnTo>
                <a:lnTo>
                  <a:pt x="651" y="1167"/>
                </a:lnTo>
                <a:lnTo>
                  <a:pt x="696" y="1109"/>
                </a:lnTo>
                <a:lnTo>
                  <a:pt x="743" y="1054"/>
                </a:lnTo>
                <a:lnTo>
                  <a:pt x="792" y="999"/>
                </a:lnTo>
                <a:lnTo>
                  <a:pt x="842" y="946"/>
                </a:lnTo>
                <a:lnTo>
                  <a:pt x="893" y="893"/>
                </a:lnTo>
                <a:lnTo>
                  <a:pt x="945" y="842"/>
                </a:lnTo>
                <a:lnTo>
                  <a:pt x="999" y="792"/>
                </a:lnTo>
                <a:lnTo>
                  <a:pt x="1055" y="744"/>
                </a:lnTo>
                <a:lnTo>
                  <a:pt x="1110" y="696"/>
                </a:lnTo>
                <a:lnTo>
                  <a:pt x="1167" y="650"/>
                </a:lnTo>
                <a:lnTo>
                  <a:pt x="1225" y="606"/>
                </a:lnTo>
                <a:lnTo>
                  <a:pt x="1285" y="563"/>
                </a:lnTo>
                <a:lnTo>
                  <a:pt x="1345" y="520"/>
                </a:lnTo>
                <a:lnTo>
                  <a:pt x="1406" y="481"/>
                </a:lnTo>
                <a:lnTo>
                  <a:pt x="1469" y="441"/>
                </a:lnTo>
                <a:lnTo>
                  <a:pt x="1532" y="404"/>
                </a:lnTo>
                <a:lnTo>
                  <a:pt x="1597" y="368"/>
                </a:lnTo>
                <a:lnTo>
                  <a:pt x="1661" y="334"/>
                </a:lnTo>
                <a:lnTo>
                  <a:pt x="1728" y="301"/>
                </a:lnTo>
                <a:lnTo>
                  <a:pt x="1795" y="270"/>
                </a:lnTo>
                <a:lnTo>
                  <a:pt x="1863" y="239"/>
                </a:lnTo>
                <a:lnTo>
                  <a:pt x="1932" y="211"/>
                </a:lnTo>
                <a:lnTo>
                  <a:pt x="2002" y="185"/>
                </a:lnTo>
                <a:lnTo>
                  <a:pt x="2073" y="160"/>
                </a:lnTo>
                <a:lnTo>
                  <a:pt x="2143" y="137"/>
                </a:lnTo>
                <a:lnTo>
                  <a:pt x="2215" y="116"/>
                </a:lnTo>
                <a:lnTo>
                  <a:pt x="2288" y="96"/>
                </a:lnTo>
                <a:lnTo>
                  <a:pt x="2362" y="78"/>
                </a:lnTo>
                <a:lnTo>
                  <a:pt x="2436" y="61"/>
                </a:lnTo>
                <a:lnTo>
                  <a:pt x="2511" y="48"/>
                </a:lnTo>
                <a:lnTo>
                  <a:pt x="2586" y="35"/>
                </a:lnTo>
                <a:lnTo>
                  <a:pt x="2662" y="24"/>
                </a:lnTo>
                <a:lnTo>
                  <a:pt x="2739" y="16"/>
                </a:lnTo>
                <a:lnTo>
                  <a:pt x="2816" y="8"/>
                </a:lnTo>
                <a:lnTo>
                  <a:pt x="2894" y="4"/>
                </a:lnTo>
                <a:lnTo>
                  <a:pt x="2972" y="1"/>
                </a:lnTo>
                <a:lnTo>
                  <a:pt x="3051" y="0"/>
                </a:lnTo>
                <a:lnTo>
                  <a:pt x="25929" y="0"/>
                </a:lnTo>
                <a:lnTo>
                  <a:pt x="26007" y="1"/>
                </a:lnTo>
                <a:lnTo>
                  <a:pt x="26086" y="4"/>
                </a:lnTo>
                <a:lnTo>
                  <a:pt x="26163" y="8"/>
                </a:lnTo>
                <a:lnTo>
                  <a:pt x="26240" y="16"/>
                </a:lnTo>
                <a:lnTo>
                  <a:pt x="26317" y="24"/>
                </a:lnTo>
                <a:lnTo>
                  <a:pt x="26393" y="35"/>
                </a:lnTo>
                <a:lnTo>
                  <a:pt x="26469" y="48"/>
                </a:lnTo>
                <a:lnTo>
                  <a:pt x="26543" y="61"/>
                </a:lnTo>
                <a:lnTo>
                  <a:pt x="26618" y="78"/>
                </a:lnTo>
                <a:lnTo>
                  <a:pt x="26691" y="96"/>
                </a:lnTo>
                <a:lnTo>
                  <a:pt x="26764" y="116"/>
                </a:lnTo>
                <a:lnTo>
                  <a:pt x="26836" y="137"/>
                </a:lnTo>
                <a:lnTo>
                  <a:pt x="26908" y="160"/>
                </a:lnTo>
                <a:lnTo>
                  <a:pt x="26977" y="185"/>
                </a:lnTo>
                <a:lnTo>
                  <a:pt x="27047" y="211"/>
                </a:lnTo>
                <a:lnTo>
                  <a:pt x="27117" y="239"/>
                </a:lnTo>
                <a:lnTo>
                  <a:pt x="27185" y="270"/>
                </a:lnTo>
                <a:lnTo>
                  <a:pt x="27251" y="301"/>
                </a:lnTo>
                <a:lnTo>
                  <a:pt x="27318" y="334"/>
                </a:lnTo>
                <a:lnTo>
                  <a:pt x="27383" y="368"/>
                </a:lnTo>
                <a:lnTo>
                  <a:pt x="27448" y="404"/>
                </a:lnTo>
                <a:lnTo>
                  <a:pt x="27510" y="441"/>
                </a:lnTo>
                <a:lnTo>
                  <a:pt x="27573" y="481"/>
                </a:lnTo>
                <a:lnTo>
                  <a:pt x="27634" y="520"/>
                </a:lnTo>
                <a:lnTo>
                  <a:pt x="27695" y="563"/>
                </a:lnTo>
                <a:lnTo>
                  <a:pt x="27754" y="606"/>
                </a:lnTo>
                <a:lnTo>
                  <a:pt x="27812" y="650"/>
                </a:lnTo>
                <a:lnTo>
                  <a:pt x="27870" y="696"/>
                </a:lnTo>
                <a:lnTo>
                  <a:pt x="27926" y="744"/>
                </a:lnTo>
                <a:lnTo>
                  <a:pt x="27980" y="792"/>
                </a:lnTo>
                <a:lnTo>
                  <a:pt x="28034" y="842"/>
                </a:lnTo>
                <a:lnTo>
                  <a:pt x="28086" y="893"/>
                </a:lnTo>
                <a:lnTo>
                  <a:pt x="28137" y="946"/>
                </a:lnTo>
                <a:lnTo>
                  <a:pt x="28187" y="999"/>
                </a:lnTo>
                <a:lnTo>
                  <a:pt x="28236" y="1054"/>
                </a:lnTo>
                <a:lnTo>
                  <a:pt x="28283" y="1109"/>
                </a:lnTo>
                <a:lnTo>
                  <a:pt x="28330" y="1167"/>
                </a:lnTo>
                <a:lnTo>
                  <a:pt x="28373" y="1225"/>
                </a:lnTo>
                <a:lnTo>
                  <a:pt x="28417" y="1284"/>
                </a:lnTo>
                <a:lnTo>
                  <a:pt x="28459" y="1345"/>
                </a:lnTo>
                <a:lnTo>
                  <a:pt x="28499" y="1406"/>
                </a:lnTo>
                <a:lnTo>
                  <a:pt x="28538" y="1468"/>
                </a:lnTo>
                <a:lnTo>
                  <a:pt x="28575" y="1532"/>
                </a:lnTo>
                <a:lnTo>
                  <a:pt x="28612" y="1596"/>
                </a:lnTo>
                <a:lnTo>
                  <a:pt x="28646" y="1661"/>
                </a:lnTo>
                <a:lnTo>
                  <a:pt x="28680" y="1728"/>
                </a:lnTo>
                <a:lnTo>
                  <a:pt x="28711" y="1795"/>
                </a:lnTo>
                <a:lnTo>
                  <a:pt x="28740" y="1863"/>
                </a:lnTo>
                <a:lnTo>
                  <a:pt x="28768" y="1932"/>
                </a:lnTo>
                <a:lnTo>
                  <a:pt x="28795" y="2001"/>
                </a:lnTo>
                <a:lnTo>
                  <a:pt x="28820" y="2072"/>
                </a:lnTo>
                <a:lnTo>
                  <a:pt x="28843" y="2143"/>
                </a:lnTo>
                <a:lnTo>
                  <a:pt x="28865" y="2215"/>
                </a:lnTo>
                <a:lnTo>
                  <a:pt x="28884" y="2288"/>
                </a:lnTo>
                <a:lnTo>
                  <a:pt x="28902" y="2361"/>
                </a:lnTo>
                <a:lnTo>
                  <a:pt x="28918" y="2435"/>
                </a:lnTo>
                <a:lnTo>
                  <a:pt x="28933" y="2510"/>
                </a:lnTo>
                <a:lnTo>
                  <a:pt x="28945" y="2585"/>
                </a:lnTo>
                <a:lnTo>
                  <a:pt x="28955" y="2661"/>
                </a:lnTo>
                <a:lnTo>
                  <a:pt x="28965" y="2738"/>
                </a:lnTo>
                <a:lnTo>
                  <a:pt x="28971" y="2815"/>
                </a:lnTo>
                <a:lnTo>
                  <a:pt x="28976" y="2893"/>
                </a:lnTo>
                <a:lnTo>
                  <a:pt x="28979" y="2971"/>
                </a:lnTo>
                <a:lnTo>
                  <a:pt x="28980" y="3050"/>
                </a:lnTo>
                <a:lnTo>
                  <a:pt x="28980" y="5222"/>
                </a:lnTo>
                <a:lnTo>
                  <a:pt x="28979" y="5273"/>
                </a:lnTo>
                <a:lnTo>
                  <a:pt x="28978" y="5323"/>
                </a:lnTo>
                <a:lnTo>
                  <a:pt x="28974" y="5373"/>
                </a:lnTo>
                <a:lnTo>
                  <a:pt x="28969" y="5422"/>
                </a:lnTo>
                <a:lnTo>
                  <a:pt x="28965" y="5447"/>
                </a:lnTo>
                <a:lnTo>
                  <a:pt x="28961" y="5471"/>
                </a:lnTo>
                <a:lnTo>
                  <a:pt x="28955" y="5495"/>
                </a:lnTo>
                <a:lnTo>
                  <a:pt x="28950" y="5518"/>
                </a:lnTo>
                <a:lnTo>
                  <a:pt x="28943" y="5542"/>
                </a:lnTo>
                <a:lnTo>
                  <a:pt x="28936" y="5565"/>
                </a:lnTo>
                <a:lnTo>
                  <a:pt x="28927" y="5588"/>
                </a:lnTo>
                <a:lnTo>
                  <a:pt x="28918" y="5610"/>
                </a:lnTo>
                <a:lnTo>
                  <a:pt x="28825" y="5605"/>
                </a:lnTo>
                <a:lnTo>
                  <a:pt x="28733" y="5603"/>
                </a:lnTo>
                <a:lnTo>
                  <a:pt x="28640" y="5603"/>
                </a:lnTo>
                <a:lnTo>
                  <a:pt x="28548" y="5605"/>
                </a:lnTo>
                <a:lnTo>
                  <a:pt x="28456" y="5610"/>
                </a:lnTo>
                <a:lnTo>
                  <a:pt x="28364" y="5617"/>
                </a:lnTo>
                <a:lnTo>
                  <a:pt x="28274" y="5625"/>
                </a:lnTo>
                <a:lnTo>
                  <a:pt x="28183" y="5637"/>
                </a:lnTo>
                <a:lnTo>
                  <a:pt x="28092" y="5649"/>
                </a:lnTo>
                <a:lnTo>
                  <a:pt x="28003" y="5665"/>
                </a:lnTo>
                <a:lnTo>
                  <a:pt x="27913" y="5682"/>
                </a:lnTo>
                <a:lnTo>
                  <a:pt x="27825" y="5702"/>
                </a:lnTo>
                <a:lnTo>
                  <a:pt x="27737" y="5725"/>
                </a:lnTo>
                <a:lnTo>
                  <a:pt x="27650" y="5749"/>
                </a:lnTo>
                <a:lnTo>
                  <a:pt x="27564" y="5776"/>
                </a:lnTo>
                <a:lnTo>
                  <a:pt x="27478" y="5805"/>
                </a:lnTo>
                <a:lnTo>
                  <a:pt x="27437" y="5821"/>
                </a:lnTo>
                <a:lnTo>
                  <a:pt x="27394" y="5836"/>
                </a:lnTo>
                <a:lnTo>
                  <a:pt x="27352" y="5853"/>
                </a:lnTo>
                <a:lnTo>
                  <a:pt x="27311" y="5870"/>
                </a:lnTo>
                <a:lnTo>
                  <a:pt x="27269" y="5887"/>
                </a:lnTo>
                <a:lnTo>
                  <a:pt x="27228" y="5906"/>
                </a:lnTo>
                <a:lnTo>
                  <a:pt x="27187" y="5925"/>
                </a:lnTo>
                <a:lnTo>
                  <a:pt x="27147" y="5945"/>
                </a:lnTo>
                <a:lnTo>
                  <a:pt x="27107" y="5964"/>
                </a:lnTo>
                <a:lnTo>
                  <a:pt x="27066" y="5985"/>
                </a:lnTo>
                <a:lnTo>
                  <a:pt x="27026" y="6007"/>
                </a:lnTo>
                <a:lnTo>
                  <a:pt x="26988" y="6029"/>
                </a:lnTo>
                <a:lnTo>
                  <a:pt x="26948" y="6051"/>
                </a:lnTo>
                <a:lnTo>
                  <a:pt x="26910" y="6075"/>
                </a:lnTo>
                <a:lnTo>
                  <a:pt x="26871" y="6098"/>
                </a:lnTo>
                <a:lnTo>
                  <a:pt x="26833" y="6123"/>
                </a:lnTo>
                <a:lnTo>
                  <a:pt x="26795" y="6148"/>
                </a:lnTo>
                <a:lnTo>
                  <a:pt x="26758" y="6173"/>
                </a:lnTo>
                <a:lnTo>
                  <a:pt x="26721" y="6199"/>
                </a:lnTo>
                <a:lnTo>
                  <a:pt x="26684" y="6226"/>
                </a:lnTo>
                <a:lnTo>
                  <a:pt x="26648" y="6253"/>
                </a:lnTo>
                <a:lnTo>
                  <a:pt x="26612" y="6281"/>
                </a:lnTo>
                <a:lnTo>
                  <a:pt x="26577" y="6309"/>
                </a:lnTo>
                <a:lnTo>
                  <a:pt x="26541" y="6338"/>
                </a:lnTo>
                <a:lnTo>
                  <a:pt x="26507" y="6368"/>
                </a:lnTo>
                <a:lnTo>
                  <a:pt x="26473" y="6398"/>
                </a:lnTo>
                <a:lnTo>
                  <a:pt x="26438" y="6430"/>
                </a:lnTo>
                <a:lnTo>
                  <a:pt x="26405" y="6462"/>
                </a:lnTo>
                <a:lnTo>
                  <a:pt x="26372" y="6494"/>
                </a:lnTo>
                <a:lnTo>
                  <a:pt x="26339" y="6526"/>
                </a:lnTo>
                <a:lnTo>
                  <a:pt x="26307" y="6560"/>
                </a:lnTo>
                <a:lnTo>
                  <a:pt x="26275" y="6594"/>
                </a:lnTo>
                <a:lnTo>
                  <a:pt x="26232" y="6643"/>
                </a:lnTo>
                <a:lnTo>
                  <a:pt x="26191" y="6694"/>
                </a:lnTo>
                <a:lnTo>
                  <a:pt x="26152" y="6744"/>
                </a:lnTo>
                <a:lnTo>
                  <a:pt x="26113" y="6796"/>
                </a:lnTo>
                <a:lnTo>
                  <a:pt x="26076" y="6848"/>
                </a:lnTo>
                <a:lnTo>
                  <a:pt x="26041" y="6901"/>
                </a:lnTo>
                <a:lnTo>
                  <a:pt x="26006" y="6954"/>
                </a:lnTo>
                <a:lnTo>
                  <a:pt x="25973" y="7008"/>
                </a:lnTo>
                <a:lnTo>
                  <a:pt x="25942" y="7063"/>
                </a:lnTo>
                <a:lnTo>
                  <a:pt x="25911" y="7119"/>
                </a:lnTo>
                <a:lnTo>
                  <a:pt x="25882" y="7174"/>
                </a:lnTo>
                <a:lnTo>
                  <a:pt x="25855" y="7231"/>
                </a:lnTo>
                <a:lnTo>
                  <a:pt x="25829" y="7287"/>
                </a:lnTo>
                <a:lnTo>
                  <a:pt x="25804" y="7344"/>
                </a:lnTo>
                <a:lnTo>
                  <a:pt x="25780" y="7403"/>
                </a:lnTo>
                <a:lnTo>
                  <a:pt x="25758" y="7461"/>
                </a:lnTo>
                <a:lnTo>
                  <a:pt x="25738" y="7519"/>
                </a:lnTo>
                <a:lnTo>
                  <a:pt x="25719" y="7578"/>
                </a:lnTo>
                <a:lnTo>
                  <a:pt x="25701" y="7637"/>
                </a:lnTo>
                <a:lnTo>
                  <a:pt x="25684" y="7697"/>
                </a:lnTo>
                <a:lnTo>
                  <a:pt x="25669" y="7757"/>
                </a:lnTo>
                <a:lnTo>
                  <a:pt x="25655" y="7817"/>
                </a:lnTo>
                <a:lnTo>
                  <a:pt x="25643" y="7877"/>
                </a:lnTo>
                <a:lnTo>
                  <a:pt x="25631" y="7938"/>
                </a:lnTo>
                <a:lnTo>
                  <a:pt x="25622" y="7998"/>
                </a:lnTo>
                <a:lnTo>
                  <a:pt x="25614" y="8058"/>
                </a:lnTo>
                <a:lnTo>
                  <a:pt x="25606" y="8120"/>
                </a:lnTo>
                <a:lnTo>
                  <a:pt x="25601" y="8180"/>
                </a:lnTo>
                <a:lnTo>
                  <a:pt x="25597" y="8242"/>
                </a:lnTo>
                <a:lnTo>
                  <a:pt x="25595" y="8303"/>
                </a:lnTo>
                <a:lnTo>
                  <a:pt x="25593" y="8363"/>
                </a:lnTo>
                <a:lnTo>
                  <a:pt x="25593" y="8425"/>
                </a:lnTo>
                <a:lnTo>
                  <a:pt x="25595" y="8486"/>
                </a:lnTo>
                <a:lnTo>
                  <a:pt x="25597" y="8547"/>
                </a:lnTo>
                <a:lnTo>
                  <a:pt x="25601" y="8608"/>
                </a:lnTo>
                <a:lnTo>
                  <a:pt x="25607" y="8668"/>
                </a:lnTo>
                <a:lnTo>
                  <a:pt x="25614" y="8729"/>
                </a:lnTo>
                <a:lnTo>
                  <a:pt x="25622" y="8789"/>
                </a:lnTo>
                <a:lnTo>
                  <a:pt x="25632" y="8849"/>
                </a:lnTo>
                <a:lnTo>
                  <a:pt x="25644" y="8910"/>
                </a:lnTo>
                <a:lnTo>
                  <a:pt x="25656" y="8969"/>
                </a:lnTo>
                <a:lnTo>
                  <a:pt x="25670" y="9028"/>
                </a:lnTo>
                <a:lnTo>
                  <a:pt x="25686" y="9088"/>
                </a:lnTo>
                <a:lnTo>
                  <a:pt x="25702" y="9146"/>
                </a:lnTo>
                <a:lnTo>
                  <a:pt x="25721" y="9204"/>
                </a:lnTo>
                <a:lnTo>
                  <a:pt x="25740" y="9263"/>
                </a:lnTo>
                <a:lnTo>
                  <a:pt x="25762" y="9320"/>
                </a:lnTo>
                <a:lnTo>
                  <a:pt x="25783" y="9377"/>
                </a:lnTo>
                <a:lnTo>
                  <a:pt x="25807" y="9434"/>
                </a:lnTo>
                <a:lnTo>
                  <a:pt x="25832" y="9490"/>
                </a:lnTo>
                <a:lnTo>
                  <a:pt x="25859" y="9546"/>
                </a:lnTo>
                <a:lnTo>
                  <a:pt x="25888" y="9601"/>
                </a:lnTo>
                <a:lnTo>
                  <a:pt x="25917" y="9655"/>
                </a:lnTo>
                <a:lnTo>
                  <a:pt x="25948" y="9709"/>
                </a:lnTo>
                <a:lnTo>
                  <a:pt x="25980" y="9762"/>
                </a:lnTo>
                <a:lnTo>
                  <a:pt x="26015" y="9815"/>
                </a:lnTo>
                <a:lnTo>
                  <a:pt x="26050" y="9867"/>
                </a:lnTo>
                <a:lnTo>
                  <a:pt x="26086" y="9918"/>
                </a:lnTo>
                <a:lnTo>
                  <a:pt x="26124" y="9969"/>
                </a:lnTo>
                <a:lnTo>
                  <a:pt x="26163" y="10018"/>
                </a:lnTo>
                <a:lnTo>
                  <a:pt x="26205" y="10067"/>
                </a:lnTo>
                <a:lnTo>
                  <a:pt x="26247" y="10116"/>
                </a:lnTo>
                <a:lnTo>
                  <a:pt x="26290" y="10163"/>
                </a:lnTo>
                <a:lnTo>
                  <a:pt x="26336" y="10210"/>
                </a:lnTo>
                <a:lnTo>
                  <a:pt x="26383" y="10254"/>
                </a:lnTo>
                <a:lnTo>
                  <a:pt x="26430" y="10298"/>
                </a:lnTo>
                <a:lnTo>
                  <a:pt x="26479" y="10340"/>
                </a:lnTo>
                <a:lnTo>
                  <a:pt x="26528" y="10380"/>
                </a:lnTo>
                <a:lnTo>
                  <a:pt x="26579" y="10419"/>
                </a:lnTo>
                <a:lnTo>
                  <a:pt x="26630" y="10456"/>
                </a:lnTo>
                <a:lnTo>
                  <a:pt x="26682" y="10492"/>
                </a:lnTo>
                <a:lnTo>
                  <a:pt x="26735" y="10525"/>
                </a:lnTo>
                <a:lnTo>
                  <a:pt x="26788" y="10557"/>
                </a:lnTo>
                <a:lnTo>
                  <a:pt x="26843" y="10588"/>
                </a:lnTo>
                <a:lnTo>
                  <a:pt x="26897" y="10618"/>
                </a:lnTo>
                <a:lnTo>
                  <a:pt x="26954" y="10645"/>
                </a:lnTo>
                <a:lnTo>
                  <a:pt x="27010" y="10671"/>
                </a:lnTo>
                <a:lnTo>
                  <a:pt x="27067" y="10695"/>
                </a:lnTo>
                <a:lnTo>
                  <a:pt x="27124" y="10718"/>
                </a:lnTo>
                <a:lnTo>
                  <a:pt x="27182" y="10738"/>
                </a:lnTo>
                <a:lnTo>
                  <a:pt x="27240" y="10758"/>
                </a:lnTo>
                <a:lnTo>
                  <a:pt x="27298" y="10776"/>
                </a:lnTo>
                <a:lnTo>
                  <a:pt x="27357" y="10792"/>
                </a:lnTo>
                <a:lnTo>
                  <a:pt x="27417" y="10807"/>
                </a:lnTo>
                <a:lnTo>
                  <a:pt x="27476" y="10821"/>
                </a:lnTo>
                <a:lnTo>
                  <a:pt x="27535" y="10832"/>
                </a:lnTo>
                <a:lnTo>
                  <a:pt x="27596" y="10841"/>
                </a:lnTo>
                <a:lnTo>
                  <a:pt x="27655" y="10850"/>
                </a:lnTo>
                <a:lnTo>
                  <a:pt x="27716" y="10857"/>
                </a:lnTo>
                <a:lnTo>
                  <a:pt x="27776" y="10862"/>
                </a:lnTo>
                <a:lnTo>
                  <a:pt x="27836" y="10865"/>
                </a:lnTo>
                <a:lnTo>
                  <a:pt x="27897" y="10867"/>
                </a:lnTo>
                <a:lnTo>
                  <a:pt x="27956" y="10868"/>
                </a:lnTo>
                <a:lnTo>
                  <a:pt x="28016" y="10867"/>
                </a:lnTo>
                <a:lnTo>
                  <a:pt x="28077" y="10864"/>
                </a:lnTo>
                <a:lnTo>
                  <a:pt x="28136" y="10860"/>
                </a:lnTo>
                <a:lnTo>
                  <a:pt x="28195" y="10854"/>
                </a:lnTo>
                <a:lnTo>
                  <a:pt x="28255" y="10847"/>
                </a:lnTo>
                <a:lnTo>
                  <a:pt x="28314" y="10838"/>
                </a:lnTo>
                <a:lnTo>
                  <a:pt x="28372" y="10828"/>
                </a:lnTo>
                <a:lnTo>
                  <a:pt x="28431" y="10815"/>
                </a:lnTo>
                <a:lnTo>
                  <a:pt x="28488" y="10802"/>
                </a:lnTo>
                <a:lnTo>
                  <a:pt x="28545" y="10786"/>
                </a:lnTo>
                <a:lnTo>
                  <a:pt x="28603" y="10770"/>
                </a:lnTo>
                <a:lnTo>
                  <a:pt x="28659" y="10752"/>
                </a:lnTo>
                <a:lnTo>
                  <a:pt x="28714" y="10732"/>
                </a:lnTo>
                <a:lnTo>
                  <a:pt x="28769" y="10710"/>
                </a:lnTo>
                <a:lnTo>
                  <a:pt x="28823" y="10687"/>
                </a:lnTo>
                <a:lnTo>
                  <a:pt x="28877" y="10662"/>
                </a:lnTo>
                <a:lnTo>
                  <a:pt x="28930" y="10636"/>
                </a:lnTo>
                <a:lnTo>
                  <a:pt x="28983" y="10609"/>
                </a:lnTo>
                <a:lnTo>
                  <a:pt x="29034" y="10580"/>
                </a:lnTo>
                <a:lnTo>
                  <a:pt x="29083" y="10549"/>
                </a:lnTo>
                <a:lnTo>
                  <a:pt x="29133" y="10517"/>
                </a:lnTo>
                <a:lnTo>
                  <a:pt x="29181" y="10482"/>
                </a:lnTo>
                <a:lnTo>
                  <a:pt x="29229" y="10447"/>
                </a:lnTo>
                <a:lnTo>
                  <a:pt x="29276" y="10411"/>
                </a:lnTo>
                <a:lnTo>
                  <a:pt x="29321" y="10372"/>
                </a:lnTo>
                <a:lnTo>
                  <a:pt x="29366" y="10332"/>
                </a:lnTo>
                <a:lnTo>
                  <a:pt x="29408" y="10291"/>
                </a:lnTo>
                <a:lnTo>
                  <a:pt x="29450" y="10247"/>
                </a:lnTo>
                <a:lnTo>
                  <a:pt x="29491" y="10202"/>
                </a:lnTo>
                <a:lnTo>
                  <a:pt x="29530" y="10157"/>
                </a:lnTo>
                <a:lnTo>
                  <a:pt x="29569" y="10109"/>
                </a:lnTo>
                <a:lnTo>
                  <a:pt x="29605" y="10060"/>
                </a:lnTo>
                <a:lnTo>
                  <a:pt x="29640" y="10009"/>
                </a:lnTo>
                <a:lnTo>
                  <a:pt x="29674" y="9957"/>
                </a:lnTo>
                <a:lnTo>
                  <a:pt x="29707" y="9903"/>
                </a:lnTo>
                <a:lnTo>
                  <a:pt x="29727" y="9868"/>
                </a:lnTo>
                <a:lnTo>
                  <a:pt x="29746" y="9833"/>
                </a:lnTo>
                <a:lnTo>
                  <a:pt x="29764" y="9798"/>
                </a:lnTo>
                <a:lnTo>
                  <a:pt x="29783" y="9761"/>
                </a:lnTo>
                <a:lnTo>
                  <a:pt x="29800" y="9726"/>
                </a:lnTo>
                <a:lnTo>
                  <a:pt x="29817" y="9688"/>
                </a:lnTo>
                <a:lnTo>
                  <a:pt x="29833" y="9652"/>
                </a:lnTo>
                <a:lnTo>
                  <a:pt x="29850" y="9614"/>
                </a:lnTo>
                <a:lnTo>
                  <a:pt x="29864" y="9577"/>
                </a:lnTo>
                <a:lnTo>
                  <a:pt x="29879" y="9538"/>
                </a:lnTo>
                <a:lnTo>
                  <a:pt x="29893" y="9501"/>
                </a:lnTo>
                <a:lnTo>
                  <a:pt x="29906" y="9462"/>
                </a:lnTo>
                <a:lnTo>
                  <a:pt x="29918" y="9424"/>
                </a:lnTo>
                <a:lnTo>
                  <a:pt x="29931" y="9384"/>
                </a:lnTo>
                <a:lnTo>
                  <a:pt x="29942" y="9346"/>
                </a:lnTo>
                <a:lnTo>
                  <a:pt x="29953" y="9306"/>
                </a:lnTo>
                <a:lnTo>
                  <a:pt x="29962" y="9267"/>
                </a:lnTo>
                <a:lnTo>
                  <a:pt x="29971" y="9227"/>
                </a:lnTo>
                <a:lnTo>
                  <a:pt x="29980" y="9188"/>
                </a:lnTo>
                <a:lnTo>
                  <a:pt x="29988" y="9147"/>
                </a:lnTo>
                <a:lnTo>
                  <a:pt x="29994" y="9108"/>
                </a:lnTo>
                <a:lnTo>
                  <a:pt x="30001" y="9068"/>
                </a:lnTo>
                <a:lnTo>
                  <a:pt x="30006" y="9027"/>
                </a:lnTo>
                <a:lnTo>
                  <a:pt x="30011" y="8988"/>
                </a:lnTo>
                <a:lnTo>
                  <a:pt x="30015" y="8947"/>
                </a:lnTo>
                <a:lnTo>
                  <a:pt x="30018" y="8908"/>
                </a:lnTo>
                <a:lnTo>
                  <a:pt x="30020" y="8867"/>
                </a:lnTo>
                <a:lnTo>
                  <a:pt x="30021" y="8827"/>
                </a:lnTo>
                <a:lnTo>
                  <a:pt x="30023" y="8787"/>
                </a:lnTo>
                <a:lnTo>
                  <a:pt x="30023" y="8747"/>
                </a:lnTo>
                <a:lnTo>
                  <a:pt x="30021" y="8707"/>
                </a:lnTo>
                <a:lnTo>
                  <a:pt x="30019" y="8667"/>
                </a:lnTo>
                <a:lnTo>
                  <a:pt x="30017" y="8628"/>
                </a:lnTo>
                <a:lnTo>
                  <a:pt x="30013" y="8588"/>
                </a:lnTo>
                <a:lnTo>
                  <a:pt x="30009" y="8549"/>
                </a:lnTo>
                <a:lnTo>
                  <a:pt x="30004" y="8509"/>
                </a:lnTo>
                <a:lnTo>
                  <a:pt x="29998" y="8471"/>
                </a:lnTo>
                <a:lnTo>
                  <a:pt x="29990" y="8432"/>
                </a:lnTo>
                <a:lnTo>
                  <a:pt x="29982" y="8394"/>
                </a:lnTo>
                <a:lnTo>
                  <a:pt x="29974" y="8355"/>
                </a:lnTo>
                <a:lnTo>
                  <a:pt x="29963" y="8317"/>
                </a:lnTo>
                <a:lnTo>
                  <a:pt x="29953" y="8279"/>
                </a:lnTo>
                <a:lnTo>
                  <a:pt x="29941" y="8242"/>
                </a:lnTo>
                <a:lnTo>
                  <a:pt x="29928" y="8204"/>
                </a:lnTo>
                <a:lnTo>
                  <a:pt x="29914" y="8168"/>
                </a:lnTo>
                <a:lnTo>
                  <a:pt x="29900" y="8130"/>
                </a:lnTo>
                <a:lnTo>
                  <a:pt x="29884" y="8095"/>
                </a:lnTo>
                <a:lnTo>
                  <a:pt x="29867" y="8058"/>
                </a:lnTo>
                <a:lnTo>
                  <a:pt x="29850" y="8023"/>
                </a:lnTo>
                <a:lnTo>
                  <a:pt x="29831" y="7989"/>
                </a:lnTo>
                <a:lnTo>
                  <a:pt x="29811" y="7954"/>
                </a:lnTo>
                <a:lnTo>
                  <a:pt x="29790" y="7920"/>
                </a:lnTo>
                <a:lnTo>
                  <a:pt x="29767" y="7887"/>
                </a:lnTo>
                <a:lnTo>
                  <a:pt x="29745" y="7853"/>
                </a:lnTo>
                <a:lnTo>
                  <a:pt x="29721" y="7821"/>
                </a:lnTo>
                <a:lnTo>
                  <a:pt x="29696" y="7789"/>
                </a:lnTo>
                <a:lnTo>
                  <a:pt x="29670" y="7758"/>
                </a:lnTo>
                <a:lnTo>
                  <a:pt x="29643" y="7726"/>
                </a:lnTo>
                <a:lnTo>
                  <a:pt x="29613" y="7696"/>
                </a:lnTo>
                <a:lnTo>
                  <a:pt x="29584" y="7666"/>
                </a:lnTo>
                <a:lnTo>
                  <a:pt x="29553" y="7637"/>
                </a:lnTo>
                <a:lnTo>
                  <a:pt x="29522" y="7609"/>
                </a:lnTo>
                <a:lnTo>
                  <a:pt x="29488" y="7581"/>
                </a:lnTo>
                <a:lnTo>
                  <a:pt x="29454" y="7554"/>
                </a:lnTo>
                <a:lnTo>
                  <a:pt x="29417" y="7517"/>
                </a:lnTo>
                <a:lnTo>
                  <a:pt x="29384" y="7487"/>
                </a:lnTo>
                <a:lnTo>
                  <a:pt x="29355" y="7461"/>
                </a:lnTo>
                <a:lnTo>
                  <a:pt x="29331" y="7439"/>
                </a:lnTo>
                <a:lnTo>
                  <a:pt x="29297" y="7412"/>
                </a:lnTo>
                <a:lnTo>
                  <a:pt x="29285" y="7403"/>
                </a:lnTo>
                <a:close/>
              </a:path>
            </a:pathLst>
          </a:custGeom>
          <a:solidFill>
            <a:srgbClr val="47BAB8"/>
          </a:solidFill>
          <a:ln w="38100">
            <a:solidFill>
              <a:schemeClr val="bg1"/>
            </a:solidFill>
          </a:ln>
          <a:effectLst>
            <a:outerShdw blurRad="57150" dist="19050" dir="5400000" algn="ctr" rotWithShape="0">
              <a:srgbClr val="000000">
                <a:alpha val="63000"/>
              </a:srgbClr>
            </a:outerShdw>
          </a:effectLst>
        </p:spPr>
        <p:txBody>
          <a:bodyPr rIns="378000" anchor="ctr">
            <a:normAutofit/>
          </a:bodyPr>
          <a:lstStyle/>
          <a:p>
            <a:pPr algn="ctr" defTabSz="1371600">
              <a:defRPr/>
            </a:pPr>
            <a:r>
              <a:rPr lang="en-US" altLang="zh-CN" sz="3000" kern="0">
                <a:solidFill>
                  <a:srgbClr val="FFFFFF"/>
                </a:solidFill>
                <a:latin typeface="#9Slide03 AllRoundGothic" panose="020B0703020202020104" pitchFamily="34" charset="0"/>
                <a:ea typeface="微软雅黑"/>
                <a:cs typeface="+mn-ea"/>
                <a:sym typeface="+mn-lt"/>
              </a:rPr>
              <a:t>Câu 26</a:t>
            </a:r>
            <a:endParaRPr lang="zh-CN" altLang="en-US" sz="3000" kern="0" dirty="0">
              <a:solidFill>
                <a:srgbClr val="FFFFFF"/>
              </a:solidFill>
              <a:latin typeface="#9Slide03 AllRoundGothic" panose="020B0703020202020104" pitchFamily="34" charset="0"/>
              <a:ea typeface="微软雅黑"/>
              <a:cs typeface="+mn-ea"/>
              <a:sym typeface="+mn-lt"/>
            </a:endParaRPr>
          </a:p>
        </p:txBody>
      </p:sp>
      <p:sp>
        <p:nvSpPr>
          <p:cNvPr id="14" name="MH_Text_1" descr="n23 Fb Tran Manh Tung">
            <a:extLst>
              <a:ext uri="{FF2B5EF4-FFF2-40B4-BE49-F238E27FC236}">
                <a16:creationId xmlns:a16="http://schemas.microsoft.com/office/drawing/2014/main" id="{069A89B7-6D99-BA19-DAC8-77EDE6A4C963}"/>
              </a:ext>
            </a:extLst>
          </p:cNvPr>
          <p:cNvSpPr txBox="1">
            <a:spLocks noChangeArrowheads="1"/>
          </p:cNvSpPr>
          <p:nvPr>
            <p:custDataLst>
              <p:tags r:id="rId3"/>
            </p:custDataLst>
          </p:nvPr>
        </p:nvSpPr>
        <p:spPr bwMode="auto">
          <a:xfrm>
            <a:off x="3474720" y="2009847"/>
            <a:ext cx="14051279" cy="1381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just"/>
            <a:r>
              <a:rPr lang="en-US" sz="2800"/>
              <a:t>+ Máy tính lượng tử là gì? </a:t>
            </a:r>
          </a:p>
          <a:p>
            <a:pPr lvl="0" algn="just"/>
            <a:r>
              <a:rPr lang="en-US" sz="2800"/>
              <a:t>+ Dựa vào kiến thức Vật lí nào để phát minh ra máy tính lượng tử? </a:t>
            </a:r>
          </a:p>
          <a:p>
            <a:pPr lvl="0" algn="just"/>
            <a:r>
              <a:rPr lang="en-US" sz="2800"/>
              <a:t>+ Máy tính lượng tử áp dụng trong các lĩnh vực nào? </a:t>
            </a:r>
          </a:p>
          <a:p>
            <a:pPr algn="just"/>
            <a:r>
              <a:rPr lang="en-US" sz="2800"/>
              <a:t>+ So sánh sự giữa máy tính thường và máy tính lượng tử?</a:t>
            </a:r>
            <a:endParaRPr lang="zh-CN" altLang="en-US" sz="2800" kern="0" dirty="0">
              <a:solidFill>
                <a:prstClr val="black">
                  <a:lumMod val="75000"/>
                  <a:lumOff val="25000"/>
                </a:prstClr>
              </a:solidFill>
              <a:ea typeface="微软雅黑"/>
              <a:cs typeface="Calibri" panose="020F0502020204030204" pitchFamily="34" charset="0"/>
              <a:sym typeface="+mn-lt"/>
            </a:endParaRPr>
          </a:p>
        </p:txBody>
      </p:sp>
      <p:sp>
        <p:nvSpPr>
          <p:cNvPr id="2" name="MH_Other_3" descr="n23 Fb Tran Manh Tung">
            <a:extLst>
              <a:ext uri="{FF2B5EF4-FFF2-40B4-BE49-F238E27FC236}">
                <a16:creationId xmlns:a16="http://schemas.microsoft.com/office/drawing/2014/main" id="{0115ED11-7819-2823-6D9B-D545440F49A3}"/>
              </a:ext>
            </a:extLst>
          </p:cNvPr>
          <p:cNvSpPr>
            <a:spLocks noChangeArrowheads="1"/>
          </p:cNvSpPr>
          <p:nvPr>
            <p:custDataLst>
              <p:tags r:id="rId4"/>
            </p:custDataLst>
          </p:nvPr>
        </p:nvSpPr>
        <p:spPr bwMode="auto">
          <a:xfrm rot="1805303" flipH="1">
            <a:off x="1419035" y="687824"/>
            <a:ext cx="1172424" cy="1010529"/>
          </a:xfrm>
          <a:prstGeom prst="triangle">
            <a:avLst>
              <a:gd name="adj" fmla="val 50000"/>
            </a:avLst>
          </a:prstGeom>
          <a:solidFill>
            <a:srgbClr val="EC7070">
              <a:lumMod val="40000"/>
              <a:lumOff val="60000"/>
            </a:srgbClr>
          </a:solidFill>
          <a:ln>
            <a:noFill/>
          </a:ln>
        </p:spPr>
        <p:txBody>
          <a:bodyPr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just" defTabSz="1371600">
              <a:lnSpc>
                <a:spcPct val="130000"/>
              </a:lnSpc>
              <a:defRPr/>
            </a:pPr>
            <a:endParaRPr lang="zh-CN" altLang="en-US" sz="2700" kern="0">
              <a:solidFill>
                <a:srgbClr val="FFFFFF"/>
              </a:solidFill>
              <a:latin typeface="微软雅黑"/>
              <a:ea typeface="微软雅黑"/>
              <a:cs typeface="+mn-ea"/>
              <a:sym typeface="+mn-lt"/>
            </a:endParaRPr>
          </a:p>
        </p:txBody>
      </p:sp>
      <p:sp>
        <p:nvSpPr>
          <p:cNvPr id="18" name="MH_Other_4" descr="n23 Fb Tran Manh Tung">
            <a:extLst>
              <a:ext uri="{FF2B5EF4-FFF2-40B4-BE49-F238E27FC236}">
                <a16:creationId xmlns:a16="http://schemas.microsoft.com/office/drawing/2014/main" id="{3ACF9FC2-E44A-8C7B-293D-3EFA9073F4DD}"/>
              </a:ext>
            </a:extLst>
          </p:cNvPr>
          <p:cNvSpPr>
            <a:spLocks/>
          </p:cNvSpPr>
          <p:nvPr>
            <p:custDataLst>
              <p:tags r:id="rId5"/>
            </p:custDataLst>
          </p:nvPr>
        </p:nvSpPr>
        <p:spPr bwMode="auto">
          <a:xfrm>
            <a:off x="494675" y="168198"/>
            <a:ext cx="1558880" cy="1793886"/>
          </a:xfrm>
          <a:custGeom>
            <a:avLst/>
            <a:gdLst>
              <a:gd name="T0" fmla="*/ 666 w 1030516"/>
              <a:gd name="T1" fmla="*/ 0 h 1186577"/>
              <a:gd name="T2" fmla="*/ 947884 w 1030516"/>
              <a:gd name="T3" fmla="*/ 542219 h 1186577"/>
              <a:gd name="T4" fmla="*/ 0 w 1030516"/>
              <a:gd name="T5" fmla="*/ 1091432 h 1186577"/>
              <a:gd name="T6" fmla="*/ 0 60000 65536"/>
              <a:gd name="T7" fmla="*/ 0 60000 65536"/>
              <a:gd name="T8" fmla="*/ 0 60000 65536"/>
              <a:gd name="T9" fmla="*/ 0 w 1030516"/>
              <a:gd name="T10" fmla="*/ 0 h 1186577"/>
              <a:gd name="T11" fmla="*/ 1030516 w 1030516"/>
              <a:gd name="T12" fmla="*/ 1186577 h 1186577"/>
            </a:gdLst>
            <a:ahLst/>
            <a:cxnLst>
              <a:cxn ang="T6">
                <a:pos x="T0" y="T1"/>
              </a:cxn>
              <a:cxn ang="T7">
                <a:pos x="T2" y="T3"/>
              </a:cxn>
              <a:cxn ang="T8">
                <a:pos x="T4" y="T5"/>
              </a:cxn>
            </a:cxnLst>
            <a:rect l="T9" t="T10" r="T11" b="T12"/>
            <a:pathLst>
              <a:path w="1030516" h="1186577">
                <a:moveTo>
                  <a:pt x="724" y="0"/>
                </a:moveTo>
                <a:lnTo>
                  <a:pt x="1030516" y="589487"/>
                </a:lnTo>
                <a:lnTo>
                  <a:pt x="0" y="1186577"/>
                </a:lnTo>
                <a:lnTo>
                  <a:pt x="724" y="0"/>
                </a:lnTo>
                <a:close/>
              </a:path>
            </a:pathLst>
          </a:custGeom>
          <a:solidFill>
            <a:srgbClr val="C1272D"/>
          </a:solidFill>
          <a:ln w="19050">
            <a:noFill/>
            <a:miter lim="800000"/>
            <a:headEnd/>
            <a:tailEnd/>
          </a:ln>
        </p:spPr>
        <p:txBody>
          <a:bodyPr rIns="648000"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ctr" defTabSz="1371600">
              <a:defRPr/>
            </a:pPr>
            <a:r>
              <a:rPr lang="en-US" altLang="zh-CN" sz="4200" kern="0">
                <a:solidFill>
                  <a:srgbClr val="FFFFFF"/>
                </a:solidFill>
                <a:latin typeface="微软雅黑"/>
                <a:ea typeface="微软雅黑"/>
                <a:cs typeface="+mn-ea"/>
                <a:sym typeface="+mn-lt"/>
              </a:rPr>
              <a:t>III</a:t>
            </a:r>
            <a:endParaRPr lang="zh-CN" altLang="en-US" sz="4200" kern="0" dirty="0">
              <a:solidFill>
                <a:srgbClr val="FFFFFF"/>
              </a:solidFill>
              <a:latin typeface="微软雅黑"/>
              <a:ea typeface="微软雅黑"/>
              <a:cs typeface="+mn-ea"/>
              <a:sym typeface="+mn-lt"/>
            </a:endParaRPr>
          </a:p>
        </p:txBody>
      </p:sp>
      <p:pic>
        <p:nvPicPr>
          <p:cNvPr id="15" name="图片 7" descr="n23 Fb Tran Manh Tung">
            <a:extLst>
              <a:ext uri="{FF2B5EF4-FFF2-40B4-BE49-F238E27FC236}">
                <a16:creationId xmlns:a16="http://schemas.microsoft.com/office/drawing/2014/main" id="{B3B5D640-983C-6DBE-9D02-89C082918536}"/>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709008" y="3212649"/>
            <a:ext cx="1307070" cy="1930851"/>
          </a:xfrm>
          <a:prstGeom prst="rect">
            <a:avLst/>
          </a:prstGeom>
        </p:spPr>
      </p:pic>
      <p:sp>
        <p:nvSpPr>
          <p:cNvPr id="23" name="TextBox 22" descr="n23 Fb Tran Manh Tung">
            <a:extLst>
              <a:ext uri="{FF2B5EF4-FFF2-40B4-BE49-F238E27FC236}">
                <a16:creationId xmlns:a16="http://schemas.microsoft.com/office/drawing/2014/main" id="{8AE17ACC-4CA9-C745-D5C6-A556292DF94F}"/>
              </a:ext>
            </a:extLst>
          </p:cNvPr>
          <p:cNvSpPr txBox="1"/>
          <p:nvPr/>
        </p:nvSpPr>
        <p:spPr>
          <a:xfrm>
            <a:off x="4876800" y="3953797"/>
            <a:ext cx="9144000" cy="523220"/>
          </a:xfrm>
          <a:prstGeom prst="rect">
            <a:avLst/>
          </a:prstGeom>
          <a:noFill/>
        </p:spPr>
        <p:txBody>
          <a:bodyPr wrap="square">
            <a:spAutoFit/>
          </a:bodyPr>
          <a:lstStyle/>
          <a:p>
            <a:pPr marL="90805" algn="ctr"/>
            <a:r>
              <a:rPr lang="en-US" sz="2800" b="1" i="1">
                <a:effectLst/>
                <a:latin typeface="Calibri" panose="020F0502020204030204" pitchFamily="34" charset="0"/>
                <a:ea typeface="Calibri" panose="020F0502020204030204" pitchFamily="34" charset="0"/>
                <a:cs typeface="Calibri" panose="020F0502020204030204" pitchFamily="34" charset="0"/>
              </a:rPr>
              <a:t>* So sánh giữa máy tính thường và máy tính lượng tử</a:t>
            </a:r>
            <a:endParaRPr lang="en-US" sz="2800">
              <a:effectLst/>
              <a:latin typeface="Calibri" panose="020F0502020204030204" pitchFamily="34" charset="0"/>
              <a:ea typeface="Times New Roman" panose="02020603050405020304" pitchFamily="18" charset="0"/>
              <a:cs typeface="Calibri" panose="020F0502020204030204" pitchFamily="34" charset="0"/>
            </a:endParaRPr>
          </a:p>
        </p:txBody>
      </p:sp>
      <p:graphicFrame>
        <p:nvGraphicFramePr>
          <p:cNvPr id="24" name="Table 23" descr="n23 Fb Tran Manh Tung">
            <a:extLst>
              <a:ext uri="{FF2B5EF4-FFF2-40B4-BE49-F238E27FC236}">
                <a16:creationId xmlns:a16="http://schemas.microsoft.com/office/drawing/2014/main" id="{33383EB5-2EC0-653E-70B2-8554EBC8728B}"/>
              </a:ext>
            </a:extLst>
          </p:cNvPr>
          <p:cNvGraphicFramePr>
            <a:graphicFrameLocks noGrp="1"/>
          </p:cNvGraphicFramePr>
          <p:nvPr>
            <p:extLst>
              <p:ext uri="{D42A27DB-BD31-4B8C-83A1-F6EECF244321}">
                <p14:modId xmlns:p14="http://schemas.microsoft.com/office/powerpoint/2010/main" val="1854944776"/>
              </p:ext>
            </p:extLst>
          </p:nvPr>
        </p:nvGraphicFramePr>
        <p:xfrm>
          <a:off x="2525367" y="4477017"/>
          <a:ext cx="15064392" cy="5543283"/>
        </p:xfrm>
        <a:graphic>
          <a:graphicData uri="http://schemas.openxmlformats.org/drawingml/2006/table">
            <a:tbl>
              <a:tblPr firstRow="1" firstCol="1" bandRow="1">
                <a:tableStyleId>{5C22544A-7EE6-4342-B048-85BDC9FD1C3A}</a:tableStyleId>
              </a:tblPr>
              <a:tblGrid>
                <a:gridCol w="2124104">
                  <a:extLst>
                    <a:ext uri="{9D8B030D-6E8A-4147-A177-3AD203B41FA5}">
                      <a16:colId xmlns:a16="http://schemas.microsoft.com/office/drawing/2014/main" val="793316429"/>
                    </a:ext>
                  </a:extLst>
                </a:gridCol>
                <a:gridCol w="8212633">
                  <a:extLst>
                    <a:ext uri="{9D8B030D-6E8A-4147-A177-3AD203B41FA5}">
                      <a16:colId xmlns:a16="http://schemas.microsoft.com/office/drawing/2014/main" val="669293859"/>
                    </a:ext>
                  </a:extLst>
                </a:gridCol>
                <a:gridCol w="4727655">
                  <a:extLst>
                    <a:ext uri="{9D8B030D-6E8A-4147-A177-3AD203B41FA5}">
                      <a16:colId xmlns:a16="http://schemas.microsoft.com/office/drawing/2014/main" val="1993261721"/>
                    </a:ext>
                  </a:extLst>
                </a:gridCol>
              </a:tblGrid>
              <a:tr h="461940">
                <a:tc>
                  <a:txBody>
                    <a:bodyPr/>
                    <a:lstStyle/>
                    <a:p>
                      <a:pPr algn="ctr"/>
                      <a:r>
                        <a:rPr lang="en-US" sz="2800">
                          <a:effectLst/>
                          <a:latin typeface="Calibri" panose="020F0502020204030204" pitchFamily="34" charset="0"/>
                          <a:cs typeface="Calibri" panose="020F0502020204030204" pitchFamily="34" charset="0"/>
                        </a:rPr>
                        <a:t> </a:t>
                      </a:r>
                      <a:endParaRPr lang="en-US" sz="2800">
                        <a:solidFill>
                          <a:srgbClr val="003300"/>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tc>
                <a:tc>
                  <a:txBody>
                    <a:bodyPr/>
                    <a:lstStyle/>
                    <a:p>
                      <a:pPr algn="ctr"/>
                      <a:r>
                        <a:rPr lang="en-US" sz="2800">
                          <a:effectLst/>
                          <a:latin typeface="Calibri" panose="020F0502020204030204" pitchFamily="34" charset="0"/>
                          <a:cs typeface="Calibri" panose="020F0502020204030204" pitchFamily="34" charset="0"/>
                        </a:rPr>
                        <a:t>Máy tính lượng tử</a:t>
                      </a:r>
                      <a:endParaRPr lang="en-US" sz="2800">
                        <a:solidFill>
                          <a:srgbClr val="003300"/>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tc>
                <a:tc>
                  <a:txBody>
                    <a:bodyPr/>
                    <a:lstStyle/>
                    <a:p>
                      <a:pPr algn="ctr"/>
                      <a:r>
                        <a:rPr lang="en-US" sz="2800">
                          <a:effectLst/>
                          <a:latin typeface="Calibri" panose="020F0502020204030204" pitchFamily="34" charset="0"/>
                          <a:cs typeface="Calibri" panose="020F0502020204030204" pitchFamily="34" charset="0"/>
                        </a:rPr>
                        <a:t>Máy tính thường</a:t>
                      </a:r>
                      <a:endParaRPr lang="en-US" sz="2800">
                        <a:solidFill>
                          <a:srgbClr val="003300"/>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tc>
                <a:extLst>
                  <a:ext uri="{0D108BD9-81ED-4DB2-BD59-A6C34878D82A}">
                    <a16:rowId xmlns:a16="http://schemas.microsoft.com/office/drawing/2014/main" val="1645635227"/>
                  </a:ext>
                </a:extLst>
              </a:tr>
              <a:tr h="1385821">
                <a:tc>
                  <a:txBody>
                    <a:bodyPr/>
                    <a:lstStyle/>
                    <a:p>
                      <a:pPr algn="ctr"/>
                      <a:r>
                        <a:rPr lang="en-US" sz="2800">
                          <a:effectLst/>
                          <a:latin typeface="Calibri" panose="020F0502020204030204" pitchFamily="34" charset="0"/>
                          <a:cs typeface="Calibri" panose="020F0502020204030204" pitchFamily="34" charset="0"/>
                        </a:rPr>
                        <a:t>Ngôn ngữ lập trình</a:t>
                      </a:r>
                      <a:endParaRPr lang="en-US" sz="2800">
                        <a:solidFill>
                          <a:srgbClr val="003300"/>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tc>
                <a:tc>
                  <a:txBody>
                    <a:bodyPr/>
                    <a:lstStyle/>
                    <a:p>
                      <a:pPr algn="just"/>
                      <a:endParaRPr lang="en-US" sz="2800">
                        <a:solidFill>
                          <a:srgbClr val="003300"/>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tc>
                <a:tc>
                  <a:txBody>
                    <a:bodyPr/>
                    <a:lstStyle/>
                    <a:p>
                      <a:pPr algn="just"/>
                      <a:endParaRPr lang="en-US" sz="2800">
                        <a:solidFill>
                          <a:srgbClr val="003300"/>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tc>
                <a:extLst>
                  <a:ext uri="{0D108BD9-81ED-4DB2-BD59-A6C34878D82A}">
                    <a16:rowId xmlns:a16="http://schemas.microsoft.com/office/drawing/2014/main" val="3737130393"/>
                  </a:ext>
                </a:extLst>
              </a:tr>
              <a:tr h="1847761">
                <a:tc>
                  <a:txBody>
                    <a:bodyPr/>
                    <a:lstStyle/>
                    <a:p>
                      <a:pPr algn="ctr"/>
                      <a:r>
                        <a:rPr lang="en-US" sz="2800">
                          <a:effectLst/>
                          <a:latin typeface="Calibri" panose="020F0502020204030204" pitchFamily="34" charset="0"/>
                          <a:cs typeface="Calibri" panose="020F0502020204030204" pitchFamily="34" charset="0"/>
                        </a:rPr>
                        <a:t>Chức năng</a:t>
                      </a:r>
                      <a:endParaRPr lang="en-US" sz="2800">
                        <a:solidFill>
                          <a:srgbClr val="003300"/>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tc>
                <a:tc>
                  <a:txBody>
                    <a:bodyPr/>
                    <a:lstStyle/>
                    <a:p>
                      <a:pPr algn="just"/>
                      <a:endParaRPr lang="en-US" sz="2800">
                        <a:solidFill>
                          <a:srgbClr val="003300"/>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tc>
                <a:tc>
                  <a:txBody>
                    <a:bodyPr/>
                    <a:lstStyle/>
                    <a:p>
                      <a:pPr algn="just"/>
                      <a:endParaRPr lang="en-US" sz="2800">
                        <a:solidFill>
                          <a:srgbClr val="003300"/>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tc>
                <a:extLst>
                  <a:ext uri="{0D108BD9-81ED-4DB2-BD59-A6C34878D82A}">
                    <a16:rowId xmlns:a16="http://schemas.microsoft.com/office/drawing/2014/main" val="2565416207"/>
                  </a:ext>
                </a:extLst>
              </a:tr>
              <a:tr h="1847761">
                <a:tc>
                  <a:txBody>
                    <a:bodyPr/>
                    <a:lstStyle/>
                    <a:p>
                      <a:pPr algn="ctr"/>
                      <a:r>
                        <a:rPr lang="en-US" sz="2800">
                          <a:effectLst/>
                          <a:latin typeface="Calibri" panose="020F0502020204030204" pitchFamily="34" charset="0"/>
                          <a:cs typeface="Calibri" panose="020F0502020204030204" pitchFamily="34" charset="0"/>
                        </a:rPr>
                        <a:t>Kiến ​​trúc</a:t>
                      </a:r>
                      <a:endParaRPr lang="en-US" sz="2800">
                        <a:solidFill>
                          <a:srgbClr val="003300"/>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tc>
                <a:tc>
                  <a:txBody>
                    <a:bodyPr/>
                    <a:lstStyle/>
                    <a:p>
                      <a:pPr algn="just"/>
                      <a:endParaRPr lang="en-US" sz="2800">
                        <a:solidFill>
                          <a:srgbClr val="003300"/>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tc>
                <a:tc>
                  <a:txBody>
                    <a:bodyPr/>
                    <a:lstStyle/>
                    <a:p>
                      <a:pPr algn="just"/>
                      <a:endParaRPr lang="en-US" sz="2800">
                        <a:solidFill>
                          <a:srgbClr val="003300"/>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tc>
                <a:extLst>
                  <a:ext uri="{0D108BD9-81ED-4DB2-BD59-A6C34878D82A}">
                    <a16:rowId xmlns:a16="http://schemas.microsoft.com/office/drawing/2014/main" val="1602866089"/>
                  </a:ext>
                </a:extLst>
              </a:tr>
            </a:tbl>
          </a:graphicData>
        </a:graphic>
      </p:graphicFrame>
      <p:sp>
        <p:nvSpPr>
          <p:cNvPr id="4" name="TextBox 3" descr="n23 Fb Tran Manh Tung">
            <a:extLst>
              <a:ext uri="{FF2B5EF4-FFF2-40B4-BE49-F238E27FC236}">
                <a16:creationId xmlns:a16="http://schemas.microsoft.com/office/drawing/2014/main" id="{950A1EEB-67DC-D607-359E-09C70B7E6EBD}"/>
              </a:ext>
            </a:extLst>
          </p:cNvPr>
          <p:cNvSpPr txBox="1"/>
          <p:nvPr/>
        </p:nvSpPr>
        <p:spPr>
          <a:xfrm>
            <a:off x="4724400" y="4962519"/>
            <a:ext cx="8001000" cy="954107"/>
          </a:xfrm>
          <a:prstGeom prst="rect">
            <a:avLst/>
          </a:prstGeom>
          <a:noFill/>
        </p:spPr>
        <p:txBody>
          <a:bodyPr wrap="square">
            <a:spAutoFit/>
          </a:bodyPr>
          <a:lstStyle/>
          <a:p>
            <a:pPr algn="just"/>
            <a:r>
              <a:rPr lang="en-US" sz="2800">
                <a:effectLst/>
                <a:latin typeface="Calibri" panose="020F0502020204030204" pitchFamily="34" charset="0"/>
                <a:cs typeface="Calibri" panose="020F0502020204030204" pitchFamily="34" charset="0"/>
              </a:rPr>
              <a:t>Không có mã lập trình riêng vì nó yêu cầu các thuật toán rất cụ thể</a:t>
            </a:r>
            <a:endParaRPr lang="en-US" sz="2800">
              <a:solidFill>
                <a:srgbClr val="003300"/>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7" name="TextBox 6" descr="n23 Fb Tran Manh Tung">
            <a:extLst>
              <a:ext uri="{FF2B5EF4-FFF2-40B4-BE49-F238E27FC236}">
                <a16:creationId xmlns:a16="http://schemas.microsoft.com/office/drawing/2014/main" id="{6394013C-220F-48F0-D2D4-8C168B7CCB51}"/>
              </a:ext>
            </a:extLst>
          </p:cNvPr>
          <p:cNvSpPr txBox="1"/>
          <p:nvPr/>
        </p:nvSpPr>
        <p:spPr>
          <a:xfrm>
            <a:off x="4648200" y="6290085"/>
            <a:ext cx="8001000" cy="1815882"/>
          </a:xfrm>
          <a:prstGeom prst="rect">
            <a:avLst/>
          </a:prstGeom>
          <a:noFill/>
        </p:spPr>
        <p:txBody>
          <a:bodyPr wrap="square">
            <a:spAutoFit/>
          </a:bodyPr>
          <a:lstStyle/>
          <a:p>
            <a:pPr algn="just"/>
            <a:r>
              <a:rPr lang="en-US" sz="2800">
                <a:effectLst/>
                <a:latin typeface="Calibri" panose="020F0502020204030204" pitchFamily="34" charset="0"/>
                <a:cs typeface="Calibri" panose="020F0502020204030204" pitchFamily="34" charset="0"/>
              </a:rPr>
              <a:t>+ không nhằm mục đích sử dụng rộng rãi, hàng ngày</a:t>
            </a:r>
          </a:p>
          <a:p>
            <a:pPr algn="just"/>
            <a:r>
              <a:rPr lang="en-US" sz="2800">
                <a:effectLst/>
                <a:latin typeface="Calibri" panose="020F0502020204030204" pitchFamily="34" charset="0"/>
                <a:cs typeface="Calibri" panose="020F0502020204030204" pitchFamily="34" charset="0"/>
              </a:rPr>
              <a:t>+ Những siêu máy tính này phức tạp đến mức chúng chỉ có thể được sử dụng trong các lĩnh vực như khoa học và công nghệ</a:t>
            </a:r>
            <a:endParaRPr lang="en-US" sz="2800">
              <a:solidFill>
                <a:srgbClr val="003300"/>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9" name="TextBox 8" descr="n23 Fb Tran Manh Tung">
            <a:extLst>
              <a:ext uri="{FF2B5EF4-FFF2-40B4-BE49-F238E27FC236}">
                <a16:creationId xmlns:a16="http://schemas.microsoft.com/office/drawing/2014/main" id="{147EDE14-9E8C-CEF7-AED1-F2E9FF045A98}"/>
              </a:ext>
            </a:extLst>
          </p:cNvPr>
          <p:cNvSpPr txBox="1"/>
          <p:nvPr/>
        </p:nvSpPr>
        <p:spPr>
          <a:xfrm>
            <a:off x="4648200" y="8191500"/>
            <a:ext cx="8077200" cy="1815882"/>
          </a:xfrm>
          <a:prstGeom prst="rect">
            <a:avLst/>
          </a:prstGeom>
          <a:noFill/>
        </p:spPr>
        <p:txBody>
          <a:bodyPr wrap="square">
            <a:spAutoFit/>
          </a:bodyPr>
          <a:lstStyle/>
          <a:p>
            <a:pPr algn="just"/>
            <a:r>
              <a:rPr lang="en-US" sz="2800">
                <a:effectLst/>
                <a:latin typeface="Calibri" panose="020F0502020204030204" pitchFamily="34" charset="0"/>
                <a:cs typeface="Calibri" panose="020F0502020204030204" pitchFamily="34" charset="0"/>
              </a:rPr>
              <a:t>+ đơn giản hơn máy tính thông thường và chúng không có bộ nhớ hoặc bộ xử lí</a:t>
            </a:r>
          </a:p>
          <a:p>
            <a:pPr algn="just"/>
            <a:r>
              <a:rPr lang="en-US" sz="2800">
                <a:effectLst/>
                <a:latin typeface="Calibri" panose="020F0502020204030204" pitchFamily="34" charset="0"/>
                <a:cs typeface="Calibri" panose="020F0502020204030204" pitchFamily="34" charset="0"/>
              </a:rPr>
              <a:t>+ Thiết bị chỉ bao gồm một tập hợp các qubit giúp nó chạy.</a:t>
            </a:r>
            <a:endParaRPr lang="en-US" sz="2800">
              <a:solidFill>
                <a:srgbClr val="003300"/>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1" name="TextBox 10" descr="n23 Fb Tran Manh Tung">
            <a:extLst>
              <a:ext uri="{FF2B5EF4-FFF2-40B4-BE49-F238E27FC236}">
                <a16:creationId xmlns:a16="http://schemas.microsoft.com/office/drawing/2014/main" id="{ABCF9C54-1E48-E31F-9703-F01E105EEBF5}"/>
              </a:ext>
            </a:extLst>
          </p:cNvPr>
          <p:cNvSpPr txBox="1"/>
          <p:nvPr/>
        </p:nvSpPr>
        <p:spPr>
          <a:xfrm>
            <a:off x="12954000" y="4962519"/>
            <a:ext cx="4571999" cy="1384995"/>
          </a:xfrm>
          <a:prstGeom prst="rect">
            <a:avLst/>
          </a:prstGeom>
          <a:noFill/>
        </p:spPr>
        <p:txBody>
          <a:bodyPr wrap="square">
            <a:spAutoFit/>
          </a:bodyPr>
          <a:lstStyle/>
          <a:p>
            <a:pPr algn="just"/>
            <a:r>
              <a:rPr lang="en-US" sz="2800">
                <a:effectLst/>
                <a:latin typeface="Calibri" panose="020F0502020204030204" pitchFamily="34" charset="0"/>
                <a:cs typeface="Calibri" panose="020F0502020204030204" pitchFamily="34" charset="0"/>
              </a:rPr>
              <a:t>Có các ngôn ngữ được tiêu chuẩn hóa như Java, SQL và Python...</a:t>
            </a:r>
            <a:endParaRPr lang="en-US" sz="2800">
              <a:solidFill>
                <a:srgbClr val="003300"/>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6" name="TextBox 15" descr="n23 Fb Tran Manh Tung">
            <a:extLst>
              <a:ext uri="{FF2B5EF4-FFF2-40B4-BE49-F238E27FC236}">
                <a16:creationId xmlns:a16="http://schemas.microsoft.com/office/drawing/2014/main" id="{6D86EFBB-DF48-E6D4-57F3-14E1A8B4D3C0}"/>
              </a:ext>
            </a:extLst>
          </p:cNvPr>
          <p:cNvSpPr txBox="1"/>
          <p:nvPr/>
        </p:nvSpPr>
        <p:spPr>
          <a:xfrm>
            <a:off x="12953999" y="6345494"/>
            <a:ext cx="4572000" cy="954107"/>
          </a:xfrm>
          <a:prstGeom prst="rect">
            <a:avLst/>
          </a:prstGeom>
          <a:noFill/>
        </p:spPr>
        <p:txBody>
          <a:bodyPr wrap="square">
            <a:spAutoFit/>
          </a:bodyPr>
          <a:lstStyle/>
          <a:p>
            <a:pPr algn="just"/>
            <a:r>
              <a:rPr lang="en-US" sz="2800">
                <a:effectLst/>
                <a:latin typeface="Calibri" panose="020F0502020204030204" pitchFamily="34" charset="0"/>
                <a:cs typeface="Calibri" panose="020F0502020204030204" pitchFamily="34" charset="0"/>
              </a:rPr>
              <a:t>+ Nhằm mục đích sử dụng rộng rãi hằng ngày</a:t>
            </a:r>
            <a:endParaRPr lang="en-US" sz="2800">
              <a:solidFill>
                <a:srgbClr val="003300"/>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20" name="TextBox 19" descr="n23 Fb Tran Manh Tung">
            <a:extLst>
              <a:ext uri="{FF2B5EF4-FFF2-40B4-BE49-F238E27FC236}">
                <a16:creationId xmlns:a16="http://schemas.microsoft.com/office/drawing/2014/main" id="{99412FE6-B146-7C0D-73A4-99F75F25B071}"/>
              </a:ext>
            </a:extLst>
          </p:cNvPr>
          <p:cNvSpPr txBox="1"/>
          <p:nvPr/>
        </p:nvSpPr>
        <p:spPr>
          <a:xfrm>
            <a:off x="12953999" y="8191500"/>
            <a:ext cx="4572000" cy="523220"/>
          </a:xfrm>
          <a:prstGeom prst="rect">
            <a:avLst/>
          </a:prstGeom>
          <a:noFill/>
        </p:spPr>
        <p:txBody>
          <a:bodyPr wrap="square">
            <a:spAutoFit/>
          </a:bodyPr>
          <a:lstStyle/>
          <a:p>
            <a:pPr algn="just"/>
            <a:r>
              <a:rPr lang="en-US" sz="2800">
                <a:effectLst/>
                <a:latin typeface="Calibri" panose="020F0502020204030204" pitchFamily="34" charset="0"/>
                <a:cs typeface="Calibri" panose="020F0502020204030204" pitchFamily="34" charset="0"/>
              </a:rPr>
              <a:t>+ có bộ nhớ hoặc bộ xử lí</a:t>
            </a:r>
            <a:endParaRPr lang="en-US" sz="2800">
              <a:solidFill>
                <a:srgbClr val="003300"/>
              </a:solidFill>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577024650"/>
      </p:ext>
    </p:ext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1000"/>
                                        <p:tgtEl>
                                          <p:spTgt spid="11"/>
                                        </p:tgtEl>
                                      </p:cBhvr>
                                    </p:animEffect>
                                    <p:anim calcmode="lin" valueType="num">
                                      <p:cBhvr>
                                        <p:cTn id="20" dur="1000" fill="hold"/>
                                        <p:tgtEl>
                                          <p:spTgt spid="11"/>
                                        </p:tgtEl>
                                        <p:attrNameLst>
                                          <p:attrName>ppt_x</p:attrName>
                                        </p:attrNameLst>
                                      </p:cBhvr>
                                      <p:tavLst>
                                        <p:tav tm="0">
                                          <p:val>
                                            <p:strVal val="#ppt_x"/>
                                          </p:val>
                                        </p:tav>
                                        <p:tav tm="100000">
                                          <p:val>
                                            <p:strVal val="#ppt_x"/>
                                          </p:val>
                                        </p:tav>
                                      </p:tavLst>
                                    </p:anim>
                                    <p:anim calcmode="lin" valueType="num">
                                      <p:cBhvr>
                                        <p:cTn id="21"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1000"/>
                                        <p:tgtEl>
                                          <p:spTgt spid="7"/>
                                        </p:tgtEl>
                                      </p:cBhvr>
                                    </p:animEffect>
                                    <p:anim calcmode="lin" valueType="num">
                                      <p:cBhvr>
                                        <p:cTn id="27" dur="1000" fill="hold"/>
                                        <p:tgtEl>
                                          <p:spTgt spid="7"/>
                                        </p:tgtEl>
                                        <p:attrNameLst>
                                          <p:attrName>ppt_x</p:attrName>
                                        </p:attrNameLst>
                                      </p:cBhvr>
                                      <p:tavLst>
                                        <p:tav tm="0">
                                          <p:val>
                                            <p:strVal val="#ppt_x"/>
                                          </p:val>
                                        </p:tav>
                                        <p:tav tm="100000">
                                          <p:val>
                                            <p:strVal val="#ppt_x"/>
                                          </p:val>
                                        </p:tav>
                                      </p:tavLst>
                                    </p:anim>
                                    <p:anim calcmode="lin" valueType="num">
                                      <p:cBhvr>
                                        <p:cTn id="28"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fade">
                                      <p:cBhvr>
                                        <p:cTn id="33" dur="1000"/>
                                        <p:tgtEl>
                                          <p:spTgt spid="16"/>
                                        </p:tgtEl>
                                      </p:cBhvr>
                                    </p:animEffect>
                                    <p:anim calcmode="lin" valueType="num">
                                      <p:cBhvr>
                                        <p:cTn id="34" dur="1000" fill="hold"/>
                                        <p:tgtEl>
                                          <p:spTgt spid="16"/>
                                        </p:tgtEl>
                                        <p:attrNameLst>
                                          <p:attrName>ppt_x</p:attrName>
                                        </p:attrNameLst>
                                      </p:cBhvr>
                                      <p:tavLst>
                                        <p:tav tm="0">
                                          <p:val>
                                            <p:strVal val="#ppt_x"/>
                                          </p:val>
                                        </p:tav>
                                        <p:tav tm="100000">
                                          <p:val>
                                            <p:strVal val="#ppt_x"/>
                                          </p:val>
                                        </p:tav>
                                      </p:tavLst>
                                    </p:anim>
                                    <p:anim calcmode="lin" valueType="num">
                                      <p:cBhvr>
                                        <p:cTn id="35"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9"/>
                                        </p:tgtEl>
                                        <p:attrNameLst>
                                          <p:attrName>style.visibility</p:attrName>
                                        </p:attrNameLst>
                                      </p:cBhvr>
                                      <p:to>
                                        <p:strVal val="visible"/>
                                      </p:to>
                                    </p:set>
                                    <p:animEffect transition="in" filter="fade">
                                      <p:cBhvr>
                                        <p:cTn id="40" dur="1000"/>
                                        <p:tgtEl>
                                          <p:spTgt spid="9"/>
                                        </p:tgtEl>
                                      </p:cBhvr>
                                    </p:animEffect>
                                    <p:anim calcmode="lin" valueType="num">
                                      <p:cBhvr>
                                        <p:cTn id="41" dur="1000" fill="hold"/>
                                        <p:tgtEl>
                                          <p:spTgt spid="9"/>
                                        </p:tgtEl>
                                        <p:attrNameLst>
                                          <p:attrName>ppt_x</p:attrName>
                                        </p:attrNameLst>
                                      </p:cBhvr>
                                      <p:tavLst>
                                        <p:tav tm="0">
                                          <p:val>
                                            <p:strVal val="#ppt_x"/>
                                          </p:val>
                                        </p:tav>
                                        <p:tav tm="100000">
                                          <p:val>
                                            <p:strVal val="#ppt_x"/>
                                          </p:val>
                                        </p:tav>
                                      </p:tavLst>
                                    </p:anim>
                                    <p:anim calcmode="lin" valueType="num">
                                      <p:cBhvr>
                                        <p:cTn id="42"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20"/>
                                        </p:tgtEl>
                                        <p:attrNameLst>
                                          <p:attrName>style.visibility</p:attrName>
                                        </p:attrNameLst>
                                      </p:cBhvr>
                                      <p:to>
                                        <p:strVal val="visible"/>
                                      </p:to>
                                    </p:set>
                                    <p:animEffect transition="in" filter="fade">
                                      <p:cBhvr>
                                        <p:cTn id="47" dur="1000"/>
                                        <p:tgtEl>
                                          <p:spTgt spid="20"/>
                                        </p:tgtEl>
                                      </p:cBhvr>
                                    </p:animEffect>
                                    <p:anim calcmode="lin" valueType="num">
                                      <p:cBhvr>
                                        <p:cTn id="48" dur="1000" fill="hold"/>
                                        <p:tgtEl>
                                          <p:spTgt spid="20"/>
                                        </p:tgtEl>
                                        <p:attrNameLst>
                                          <p:attrName>ppt_x</p:attrName>
                                        </p:attrNameLst>
                                      </p:cBhvr>
                                      <p:tavLst>
                                        <p:tav tm="0">
                                          <p:val>
                                            <p:strVal val="#ppt_x"/>
                                          </p:val>
                                        </p:tav>
                                        <p:tav tm="100000">
                                          <p:val>
                                            <p:strVal val="#ppt_x"/>
                                          </p:val>
                                        </p:tav>
                                      </p:tavLst>
                                    </p:anim>
                                    <p:anim calcmode="lin" valueType="num">
                                      <p:cBhvr>
                                        <p:cTn id="49"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P spid="9" grpId="0"/>
      <p:bldP spid="11" grpId="0"/>
      <p:bldP spid="16" grpId="0"/>
      <p:bldP spid="20"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图片 34" descr="n23 Fb Tran Manh Tung"/>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13715999" y="-2931"/>
            <a:ext cx="4560277" cy="2378193"/>
          </a:xfrm>
          <a:prstGeom prst="rect">
            <a:avLst/>
          </a:prstGeom>
        </p:spPr>
      </p:pic>
      <p:sp>
        <p:nvSpPr>
          <p:cNvPr id="5" name="MH_SubTitle_1" descr="n23 Fb Tran Manh Tung">
            <a:extLst>
              <a:ext uri="{FF2B5EF4-FFF2-40B4-BE49-F238E27FC236}">
                <a16:creationId xmlns:a16="http://schemas.microsoft.com/office/drawing/2014/main" id="{9D28E713-95EC-66F4-239B-A093E3023D9A}"/>
              </a:ext>
            </a:extLst>
          </p:cNvPr>
          <p:cNvSpPr/>
          <p:nvPr>
            <p:custDataLst>
              <p:tags r:id="rId1"/>
            </p:custDataLst>
          </p:nvPr>
        </p:nvSpPr>
        <p:spPr>
          <a:xfrm>
            <a:off x="2214176" y="764607"/>
            <a:ext cx="9215824" cy="1206253"/>
          </a:xfrm>
          <a:prstGeom prst="rect">
            <a:avLst/>
          </a:prstGeom>
          <a:solidFill>
            <a:srgbClr val="FFFFFF"/>
          </a:solidFill>
          <a:effectLst/>
        </p:spPr>
        <p:txBody>
          <a:bodyPr anchor="ctr"/>
          <a:lstStyle/>
          <a:p>
            <a:pPr algn="ctr" defTabSz="1828755">
              <a:lnSpc>
                <a:spcPct val="150000"/>
              </a:lnSpc>
              <a:defRPr/>
            </a:pPr>
            <a:r>
              <a:rPr lang="en-US" altLang="zh-CN" sz="2800" kern="0">
                <a:latin typeface="#9Slide03 AllRoundGothic" panose="020B0703020202020104" pitchFamily="34" charset="0"/>
                <a:ea typeface="微软雅黑"/>
                <a:cs typeface="+mn-ea"/>
                <a:sym typeface="+mn-lt"/>
              </a:rPr>
              <a:t>ỨNG DỤNG CỦA VẬT LÍ TRONG CƠ KHÍ, TỰ ĐỘNG HÓA</a:t>
            </a:r>
            <a:endParaRPr lang="zh-CN" altLang="en-US" sz="2800" kern="0" dirty="0">
              <a:latin typeface="#9Slide03 AllRoundGothic" panose="020B0703020202020104" pitchFamily="34" charset="0"/>
              <a:ea typeface="微软雅黑"/>
              <a:cs typeface="+mn-ea"/>
              <a:sym typeface="+mn-lt"/>
            </a:endParaRPr>
          </a:p>
        </p:txBody>
      </p:sp>
      <p:pic>
        <p:nvPicPr>
          <p:cNvPr id="6" name="图片 5" descr="n23 Fb Tran Manh Tung">
            <a:extLst>
              <a:ext uri="{FF2B5EF4-FFF2-40B4-BE49-F238E27FC236}">
                <a16:creationId xmlns:a16="http://schemas.microsoft.com/office/drawing/2014/main" id="{A43056C9-AE69-F843-E8BE-FEB0F1FF45C7}"/>
              </a:ext>
            </a:extLst>
          </p:cNvPr>
          <p:cNvPicPr>
            <a:picLocks noChangeAspect="1"/>
          </p:cNvPicPr>
          <p:nvPr/>
        </p:nvPicPr>
        <p:blipFill>
          <a:blip r:embed="rId15" cstate="print">
            <a:extLst>
              <a:ext uri="{28A0092B-C50C-407E-A947-70E740481C1C}">
                <a14:useLocalDpi xmlns:a14="http://schemas.microsoft.com/office/drawing/2010/main"/>
              </a:ext>
            </a:extLst>
          </a:blip>
          <a:stretch>
            <a:fillRect/>
          </a:stretch>
        </p:blipFill>
        <p:spPr>
          <a:xfrm flipH="1">
            <a:off x="15085831" y="6210300"/>
            <a:ext cx="3202168" cy="4076700"/>
          </a:xfrm>
          <a:prstGeom prst="rect">
            <a:avLst/>
          </a:prstGeom>
        </p:spPr>
      </p:pic>
      <p:sp>
        <p:nvSpPr>
          <p:cNvPr id="7" name="MH_SubTitle_1" descr="n23 Fb Tran Manh Tung">
            <a:extLst>
              <a:ext uri="{FF2B5EF4-FFF2-40B4-BE49-F238E27FC236}">
                <a16:creationId xmlns:a16="http://schemas.microsoft.com/office/drawing/2014/main" id="{36D1FC4F-3156-C737-AA24-97AB0CB1C4B5}"/>
              </a:ext>
            </a:extLst>
          </p:cNvPr>
          <p:cNvSpPr>
            <a:spLocks/>
          </p:cNvSpPr>
          <p:nvPr>
            <p:custDataLst>
              <p:tags r:id="rId2"/>
            </p:custDataLst>
          </p:nvPr>
        </p:nvSpPr>
        <p:spPr bwMode="auto">
          <a:xfrm>
            <a:off x="3116580" y="2324100"/>
            <a:ext cx="1920240" cy="640080"/>
          </a:xfrm>
          <a:custGeom>
            <a:avLst/>
            <a:gdLst>
              <a:gd name="T0" fmla="*/ 2147483646 w 30720"/>
              <a:gd name="T1" fmla="*/ 2147483646 h 11496"/>
              <a:gd name="T2" fmla="*/ 2147483646 w 30720"/>
              <a:gd name="T3" fmla="*/ 2147483646 h 11496"/>
              <a:gd name="T4" fmla="*/ 2147483646 w 30720"/>
              <a:gd name="T5" fmla="*/ 2147483646 h 11496"/>
              <a:gd name="T6" fmla="*/ 2147483646 w 30720"/>
              <a:gd name="T7" fmla="*/ 2147483646 h 11496"/>
              <a:gd name="T8" fmla="*/ 2147483646 w 30720"/>
              <a:gd name="T9" fmla="*/ 2147483646 h 11496"/>
              <a:gd name="T10" fmla="*/ 2147483646 w 30720"/>
              <a:gd name="T11" fmla="*/ 2147483646 h 11496"/>
              <a:gd name="T12" fmla="*/ 2147483646 w 30720"/>
              <a:gd name="T13" fmla="*/ 2147483646 h 11496"/>
              <a:gd name="T14" fmla="*/ 2147483646 w 30720"/>
              <a:gd name="T15" fmla="*/ 2147483646 h 11496"/>
              <a:gd name="T16" fmla="*/ 2147483646 w 30720"/>
              <a:gd name="T17" fmla="*/ 2147483646 h 11496"/>
              <a:gd name="T18" fmla="*/ 2147483646 w 30720"/>
              <a:gd name="T19" fmla="*/ 2147483646 h 11496"/>
              <a:gd name="T20" fmla="*/ 2147483646 w 30720"/>
              <a:gd name="T21" fmla="*/ 2147483646 h 11496"/>
              <a:gd name="T22" fmla="*/ 2147483646 w 30720"/>
              <a:gd name="T23" fmla="*/ 2147483646 h 11496"/>
              <a:gd name="T24" fmla="*/ 2147483646 w 30720"/>
              <a:gd name="T25" fmla="*/ 2147483646 h 11496"/>
              <a:gd name="T26" fmla="*/ 2147483646 w 30720"/>
              <a:gd name="T27" fmla="*/ 2147483646 h 11496"/>
              <a:gd name="T28" fmla="*/ 2147483646 w 30720"/>
              <a:gd name="T29" fmla="*/ 2147483646 h 11496"/>
              <a:gd name="T30" fmla="*/ 2147483646 w 30720"/>
              <a:gd name="T31" fmla="*/ 2147483646 h 11496"/>
              <a:gd name="T32" fmla="*/ 2147483646 w 30720"/>
              <a:gd name="T33" fmla="*/ 2147483646 h 11496"/>
              <a:gd name="T34" fmla="*/ 2147483646 w 30720"/>
              <a:gd name="T35" fmla="*/ 2147483646 h 11496"/>
              <a:gd name="T36" fmla="*/ 2147483646 w 30720"/>
              <a:gd name="T37" fmla="*/ 2147483646 h 11496"/>
              <a:gd name="T38" fmla="*/ 2147483646 w 30720"/>
              <a:gd name="T39" fmla="*/ 2147483646 h 11496"/>
              <a:gd name="T40" fmla="*/ 2147483646 w 30720"/>
              <a:gd name="T41" fmla="*/ 2147483646 h 11496"/>
              <a:gd name="T42" fmla="*/ 2147483646 w 30720"/>
              <a:gd name="T43" fmla="*/ 2147483646 h 11496"/>
              <a:gd name="T44" fmla="*/ 2147483646 w 30720"/>
              <a:gd name="T45" fmla="*/ 2147483646 h 11496"/>
              <a:gd name="T46" fmla="*/ 2147483646 w 30720"/>
              <a:gd name="T47" fmla="*/ 2147483646 h 11496"/>
              <a:gd name="T48" fmla="*/ 2147483646 w 30720"/>
              <a:gd name="T49" fmla="*/ 2147483646 h 11496"/>
              <a:gd name="T50" fmla="*/ 2147483646 w 30720"/>
              <a:gd name="T51" fmla="*/ 2147483646 h 11496"/>
              <a:gd name="T52" fmla="*/ 2147483646 w 30720"/>
              <a:gd name="T53" fmla="*/ 2147483646 h 11496"/>
              <a:gd name="T54" fmla="*/ 2147483646 w 30720"/>
              <a:gd name="T55" fmla="*/ 2147483646 h 11496"/>
              <a:gd name="T56" fmla="*/ 2147483646 w 30720"/>
              <a:gd name="T57" fmla="*/ 2147483646 h 11496"/>
              <a:gd name="T58" fmla="*/ 2147483646 w 30720"/>
              <a:gd name="T59" fmla="*/ 2147483646 h 11496"/>
              <a:gd name="T60" fmla="*/ 2147483646 w 30720"/>
              <a:gd name="T61" fmla="*/ 2147483646 h 11496"/>
              <a:gd name="T62" fmla="*/ 2147483646 w 30720"/>
              <a:gd name="T63" fmla="*/ 2147483646 h 11496"/>
              <a:gd name="T64" fmla="*/ 2147483646 w 30720"/>
              <a:gd name="T65" fmla="*/ 2147483646 h 11496"/>
              <a:gd name="T66" fmla="*/ 2147483646 w 30720"/>
              <a:gd name="T67" fmla="*/ 2147483646 h 11496"/>
              <a:gd name="T68" fmla="*/ 2147483646 w 30720"/>
              <a:gd name="T69" fmla="*/ 2147483646 h 11496"/>
              <a:gd name="T70" fmla="*/ 2147483646 w 30720"/>
              <a:gd name="T71" fmla="*/ 2147483646 h 11496"/>
              <a:gd name="T72" fmla="*/ 2147483646 w 30720"/>
              <a:gd name="T73" fmla="*/ 2147483646 h 11496"/>
              <a:gd name="T74" fmla="*/ 2147483646 w 30720"/>
              <a:gd name="T75" fmla="*/ 2147483646 h 11496"/>
              <a:gd name="T76" fmla="*/ 2147483646 w 30720"/>
              <a:gd name="T77" fmla="*/ 2147483646 h 11496"/>
              <a:gd name="T78" fmla="*/ 2147483646 w 30720"/>
              <a:gd name="T79" fmla="*/ 2147483646 h 11496"/>
              <a:gd name="T80" fmla="*/ 2147483646 w 30720"/>
              <a:gd name="T81" fmla="*/ 2147483646 h 11496"/>
              <a:gd name="T82" fmla="*/ 2147483646 w 30720"/>
              <a:gd name="T83" fmla="*/ 2147483646 h 11496"/>
              <a:gd name="T84" fmla="*/ 2147483646 w 30720"/>
              <a:gd name="T85" fmla="*/ 2147483646 h 11496"/>
              <a:gd name="T86" fmla="*/ 2147483646 w 30720"/>
              <a:gd name="T87" fmla="*/ 2147483646 h 11496"/>
              <a:gd name="T88" fmla="*/ 2147483646 w 30720"/>
              <a:gd name="T89" fmla="*/ 2147483646 h 11496"/>
              <a:gd name="T90" fmla="*/ 2147483646 w 30720"/>
              <a:gd name="T91" fmla="*/ 2147483646 h 11496"/>
              <a:gd name="T92" fmla="*/ 2147483646 w 30720"/>
              <a:gd name="T93" fmla="*/ 2147483646 h 11496"/>
              <a:gd name="T94" fmla="*/ 2147483646 w 30720"/>
              <a:gd name="T95" fmla="*/ 2147483646 h 11496"/>
              <a:gd name="T96" fmla="*/ 2147483646 w 30720"/>
              <a:gd name="T97" fmla="*/ 2147483646 h 11496"/>
              <a:gd name="T98" fmla="*/ 2147483646 w 30720"/>
              <a:gd name="T99" fmla="*/ 2147483646 h 11496"/>
              <a:gd name="T100" fmla="*/ 2147483646 w 30720"/>
              <a:gd name="T101" fmla="*/ 2147483646 h 11496"/>
              <a:gd name="T102" fmla="*/ 2147483646 w 30720"/>
              <a:gd name="T103" fmla="*/ 2147483646 h 11496"/>
              <a:gd name="T104" fmla="*/ 2147483646 w 30720"/>
              <a:gd name="T105" fmla="*/ 2147483646 h 11496"/>
              <a:gd name="T106" fmla="*/ 2147483646 w 30720"/>
              <a:gd name="T107" fmla="*/ 2147483646 h 11496"/>
              <a:gd name="T108" fmla="*/ 2147483646 w 30720"/>
              <a:gd name="T109" fmla="*/ 2147483646 h 11496"/>
              <a:gd name="T110" fmla="*/ 2147483646 w 30720"/>
              <a:gd name="T111" fmla="*/ 2147483646 h 11496"/>
              <a:gd name="T112" fmla="*/ 2147483646 w 30720"/>
              <a:gd name="T113" fmla="*/ 2147483646 h 11496"/>
              <a:gd name="T114" fmla="*/ 2147483646 w 30720"/>
              <a:gd name="T115" fmla="*/ 2147483646 h 11496"/>
              <a:gd name="T116" fmla="*/ 2147483646 w 30720"/>
              <a:gd name="T117" fmla="*/ 2147483646 h 11496"/>
              <a:gd name="T118" fmla="*/ 2147483646 w 30720"/>
              <a:gd name="T119" fmla="*/ 2147483646 h 11496"/>
              <a:gd name="T120" fmla="*/ 2147483646 w 30720"/>
              <a:gd name="T121" fmla="*/ 2147483646 h 11496"/>
              <a:gd name="T122" fmla="*/ 2147483646 w 30720"/>
              <a:gd name="T123" fmla="*/ 2147483646 h 11496"/>
              <a:gd name="T124" fmla="*/ 2147483646 w 30720"/>
              <a:gd name="T125" fmla="*/ 2147483646 h 1149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720" h="11496">
                <a:moveTo>
                  <a:pt x="29285" y="7403"/>
                </a:moveTo>
                <a:lnTo>
                  <a:pt x="29285" y="7403"/>
                </a:lnTo>
                <a:lnTo>
                  <a:pt x="29232" y="7379"/>
                </a:lnTo>
                <a:lnTo>
                  <a:pt x="29180" y="7357"/>
                </a:lnTo>
                <a:lnTo>
                  <a:pt x="29127" y="7336"/>
                </a:lnTo>
                <a:lnTo>
                  <a:pt x="29073" y="7316"/>
                </a:lnTo>
                <a:lnTo>
                  <a:pt x="29020" y="7298"/>
                </a:lnTo>
                <a:lnTo>
                  <a:pt x="28966" y="7280"/>
                </a:lnTo>
                <a:lnTo>
                  <a:pt x="28913" y="7264"/>
                </a:lnTo>
                <a:lnTo>
                  <a:pt x="28859" y="7251"/>
                </a:lnTo>
                <a:lnTo>
                  <a:pt x="28804" y="7237"/>
                </a:lnTo>
                <a:lnTo>
                  <a:pt x="28750" y="7226"/>
                </a:lnTo>
                <a:lnTo>
                  <a:pt x="28697" y="7216"/>
                </a:lnTo>
                <a:lnTo>
                  <a:pt x="28643" y="7208"/>
                </a:lnTo>
                <a:lnTo>
                  <a:pt x="28589" y="7202"/>
                </a:lnTo>
                <a:lnTo>
                  <a:pt x="28535" y="7198"/>
                </a:lnTo>
                <a:lnTo>
                  <a:pt x="28482" y="7195"/>
                </a:lnTo>
                <a:lnTo>
                  <a:pt x="28429" y="7194"/>
                </a:lnTo>
                <a:lnTo>
                  <a:pt x="28376" y="7194"/>
                </a:lnTo>
                <a:lnTo>
                  <a:pt x="28322" y="7197"/>
                </a:lnTo>
                <a:lnTo>
                  <a:pt x="28269" y="7201"/>
                </a:lnTo>
                <a:lnTo>
                  <a:pt x="28217" y="7207"/>
                </a:lnTo>
                <a:lnTo>
                  <a:pt x="28165" y="7215"/>
                </a:lnTo>
                <a:lnTo>
                  <a:pt x="28113" y="7226"/>
                </a:lnTo>
                <a:lnTo>
                  <a:pt x="28062" y="7238"/>
                </a:lnTo>
                <a:lnTo>
                  <a:pt x="28011" y="7253"/>
                </a:lnTo>
                <a:lnTo>
                  <a:pt x="27960" y="7270"/>
                </a:lnTo>
                <a:lnTo>
                  <a:pt x="27910" y="7289"/>
                </a:lnTo>
                <a:lnTo>
                  <a:pt x="27861" y="7310"/>
                </a:lnTo>
                <a:lnTo>
                  <a:pt x="27812" y="7334"/>
                </a:lnTo>
                <a:lnTo>
                  <a:pt x="27763" y="7360"/>
                </a:lnTo>
                <a:lnTo>
                  <a:pt x="27717" y="7388"/>
                </a:lnTo>
                <a:lnTo>
                  <a:pt x="27670" y="7418"/>
                </a:lnTo>
                <a:lnTo>
                  <a:pt x="27623" y="7452"/>
                </a:lnTo>
                <a:lnTo>
                  <a:pt x="27600" y="7473"/>
                </a:lnTo>
                <a:lnTo>
                  <a:pt x="27578" y="7494"/>
                </a:lnTo>
                <a:lnTo>
                  <a:pt x="27556" y="7516"/>
                </a:lnTo>
                <a:lnTo>
                  <a:pt x="27535" y="7539"/>
                </a:lnTo>
                <a:lnTo>
                  <a:pt x="27515" y="7562"/>
                </a:lnTo>
                <a:lnTo>
                  <a:pt x="27495" y="7586"/>
                </a:lnTo>
                <a:lnTo>
                  <a:pt x="27476" y="7611"/>
                </a:lnTo>
                <a:lnTo>
                  <a:pt x="27457" y="7636"/>
                </a:lnTo>
                <a:lnTo>
                  <a:pt x="27440" y="7662"/>
                </a:lnTo>
                <a:lnTo>
                  <a:pt x="27422" y="7689"/>
                </a:lnTo>
                <a:lnTo>
                  <a:pt x="27405" y="7716"/>
                </a:lnTo>
                <a:lnTo>
                  <a:pt x="27390" y="7743"/>
                </a:lnTo>
                <a:lnTo>
                  <a:pt x="27374" y="7771"/>
                </a:lnTo>
                <a:lnTo>
                  <a:pt x="27360" y="7799"/>
                </a:lnTo>
                <a:lnTo>
                  <a:pt x="27345" y="7827"/>
                </a:lnTo>
                <a:lnTo>
                  <a:pt x="27332" y="7857"/>
                </a:lnTo>
                <a:lnTo>
                  <a:pt x="27319" y="7887"/>
                </a:lnTo>
                <a:lnTo>
                  <a:pt x="27307" y="7916"/>
                </a:lnTo>
                <a:lnTo>
                  <a:pt x="27296" y="7946"/>
                </a:lnTo>
                <a:lnTo>
                  <a:pt x="27286" y="7976"/>
                </a:lnTo>
                <a:lnTo>
                  <a:pt x="27276" y="8006"/>
                </a:lnTo>
                <a:lnTo>
                  <a:pt x="27268" y="8038"/>
                </a:lnTo>
                <a:lnTo>
                  <a:pt x="27260" y="8069"/>
                </a:lnTo>
                <a:lnTo>
                  <a:pt x="27252" y="8099"/>
                </a:lnTo>
                <a:lnTo>
                  <a:pt x="27246" y="8130"/>
                </a:lnTo>
                <a:lnTo>
                  <a:pt x="27241" y="8161"/>
                </a:lnTo>
                <a:lnTo>
                  <a:pt x="27236" y="8193"/>
                </a:lnTo>
                <a:lnTo>
                  <a:pt x="27231" y="8224"/>
                </a:lnTo>
                <a:lnTo>
                  <a:pt x="27228" y="8255"/>
                </a:lnTo>
                <a:lnTo>
                  <a:pt x="27226" y="8286"/>
                </a:lnTo>
                <a:lnTo>
                  <a:pt x="27225" y="8318"/>
                </a:lnTo>
                <a:lnTo>
                  <a:pt x="27224" y="8348"/>
                </a:lnTo>
                <a:lnTo>
                  <a:pt x="27225" y="8379"/>
                </a:lnTo>
                <a:lnTo>
                  <a:pt x="27226" y="8409"/>
                </a:lnTo>
                <a:lnTo>
                  <a:pt x="27228" y="8440"/>
                </a:lnTo>
                <a:lnTo>
                  <a:pt x="27231" y="8471"/>
                </a:lnTo>
                <a:lnTo>
                  <a:pt x="27236" y="8500"/>
                </a:lnTo>
                <a:lnTo>
                  <a:pt x="27241" y="8530"/>
                </a:lnTo>
                <a:lnTo>
                  <a:pt x="27247" y="8559"/>
                </a:lnTo>
                <a:lnTo>
                  <a:pt x="27254" y="8588"/>
                </a:lnTo>
                <a:lnTo>
                  <a:pt x="27263" y="8617"/>
                </a:lnTo>
                <a:lnTo>
                  <a:pt x="27271" y="8645"/>
                </a:lnTo>
                <a:lnTo>
                  <a:pt x="27281" y="8674"/>
                </a:lnTo>
                <a:lnTo>
                  <a:pt x="27293" y="8701"/>
                </a:lnTo>
                <a:lnTo>
                  <a:pt x="27304" y="8728"/>
                </a:lnTo>
                <a:lnTo>
                  <a:pt x="27318" y="8754"/>
                </a:lnTo>
                <a:lnTo>
                  <a:pt x="27331" y="8780"/>
                </a:lnTo>
                <a:lnTo>
                  <a:pt x="27347" y="8805"/>
                </a:lnTo>
                <a:lnTo>
                  <a:pt x="27364" y="8830"/>
                </a:lnTo>
                <a:lnTo>
                  <a:pt x="27381" y="8854"/>
                </a:lnTo>
                <a:lnTo>
                  <a:pt x="27399" y="8876"/>
                </a:lnTo>
                <a:lnTo>
                  <a:pt x="27419" y="8899"/>
                </a:lnTo>
                <a:lnTo>
                  <a:pt x="27440" y="8921"/>
                </a:lnTo>
                <a:lnTo>
                  <a:pt x="27462" y="8943"/>
                </a:lnTo>
                <a:lnTo>
                  <a:pt x="27484" y="8963"/>
                </a:lnTo>
                <a:lnTo>
                  <a:pt x="27509" y="8983"/>
                </a:lnTo>
                <a:lnTo>
                  <a:pt x="27534" y="9001"/>
                </a:lnTo>
                <a:lnTo>
                  <a:pt x="27560" y="9019"/>
                </a:lnTo>
                <a:lnTo>
                  <a:pt x="27589" y="9036"/>
                </a:lnTo>
                <a:lnTo>
                  <a:pt x="27618" y="9052"/>
                </a:lnTo>
                <a:lnTo>
                  <a:pt x="27648" y="9067"/>
                </a:lnTo>
                <a:lnTo>
                  <a:pt x="27679" y="9081"/>
                </a:lnTo>
                <a:lnTo>
                  <a:pt x="27711" y="9094"/>
                </a:lnTo>
                <a:lnTo>
                  <a:pt x="27746" y="9106"/>
                </a:lnTo>
                <a:lnTo>
                  <a:pt x="27734" y="9013"/>
                </a:lnTo>
                <a:lnTo>
                  <a:pt x="27730" y="8964"/>
                </a:lnTo>
                <a:lnTo>
                  <a:pt x="27727" y="8916"/>
                </a:lnTo>
                <a:lnTo>
                  <a:pt x="27724" y="8866"/>
                </a:lnTo>
                <a:lnTo>
                  <a:pt x="27722" y="8816"/>
                </a:lnTo>
                <a:lnTo>
                  <a:pt x="27721" y="8767"/>
                </a:lnTo>
                <a:lnTo>
                  <a:pt x="27721" y="8717"/>
                </a:lnTo>
                <a:lnTo>
                  <a:pt x="27722" y="8667"/>
                </a:lnTo>
                <a:lnTo>
                  <a:pt x="27725" y="8617"/>
                </a:lnTo>
                <a:lnTo>
                  <a:pt x="27729" y="8568"/>
                </a:lnTo>
                <a:lnTo>
                  <a:pt x="27734" y="8519"/>
                </a:lnTo>
                <a:lnTo>
                  <a:pt x="27743" y="8472"/>
                </a:lnTo>
                <a:lnTo>
                  <a:pt x="27752" y="8425"/>
                </a:lnTo>
                <a:lnTo>
                  <a:pt x="27763" y="8378"/>
                </a:lnTo>
                <a:lnTo>
                  <a:pt x="27776" y="8333"/>
                </a:lnTo>
                <a:lnTo>
                  <a:pt x="27783" y="8311"/>
                </a:lnTo>
                <a:lnTo>
                  <a:pt x="27792" y="8289"/>
                </a:lnTo>
                <a:lnTo>
                  <a:pt x="27800" y="8268"/>
                </a:lnTo>
                <a:lnTo>
                  <a:pt x="27809" y="8247"/>
                </a:lnTo>
                <a:lnTo>
                  <a:pt x="27820" y="8226"/>
                </a:lnTo>
                <a:lnTo>
                  <a:pt x="27829" y="8206"/>
                </a:lnTo>
                <a:lnTo>
                  <a:pt x="27840" y="8185"/>
                </a:lnTo>
                <a:lnTo>
                  <a:pt x="27852" y="8167"/>
                </a:lnTo>
                <a:lnTo>
                  <a:pt x="27864" y="8148"/>
                </a:lnTo>
                <a:lnTo>
                  <a:pt x="27877" y="8129"/>
                </a:lnTo>
                <a:lnTo>
                  <a:pt x="27890" y="8112"/>
                </a:lnTo>
                <a:lnTo>
                  <a:pt x="27905" y="8094"/>
                </a:lnTo>
                <a:lnTo>
                  <a:pt x="27921" y="8077"/>
                </a:lnTo>
                <a:lnTo>
                  <a:pt x="27936" y="8061"/>
                </a:lnTo>
                <a:lnTo>
                  <a:pt x="27953" y="8045"/>
                </a:lnTo>
                <a:lnTo>
                  <a:pt x="27970" y="8029"/>
                </a:lnTo>
                <a:lnTo>
                  <a:pt x="27987" y="8015"/>
                </a:lnTo>
                <a:lnTo>
                  <a:pt x="28006" y="8001"/>
                </a:lnTo>
                <a:lnTo>
                  <a:pt x="28026" y="7988"/>
                </a:lnTo>
                <a:lnTo>
                  <a:pt x="28047" y="7975"/>
                </a:lnTo>
                <a:lnTo>
                  <a:pt x="28067" y="7963"/>
                </a:lnTo>
                <a:lnTo>
                  <a:pt x="28089" y="7951"/>
                </a:lnTo>
                <a:lnTo>
                  <a:pt x="28112" y="7941"/>
                </a:lnTo>
                <a:lnTo>
                  <a:pt x="28136" y="7931"/>
                </a:lnTo>
                <a:lnTo>
                  <a:pt x="28160" y="7922"/>
                </a:lnTo>
                <a:lnTo>
                  <a:pt x="28186" y="7914"/>
                </a:lnTo>
                <a:lnTo>
                  <a:pt x="28212" y="7906"/>
                </a:lnTo>
                <a:lnTo>
                  <a:pt x="28240" y="7899"/>
                </a:lnTo>
                <a:lnTo>
                  <a:pt x="28268" y="7893"/>
                </a:lnTo>
                <a:lnTo>
                  <a:pt x="28298" y="7889"/>
                </a:lnTo>
                <a:lnTo>
                  <a:pt x="28328" y="7885"/>
                </a:lnTo>
                <a:lnTo>
                  <a:pt x="28358" y="7880"/>
                </a:lnTo>
                <a:lnTo>
                  <a:pt x="28384" y="7882"/>
                </a:lnTo>
                <a:lnTo>
                  <a:pt x="28410" y="7883"/>
                </a:lnTo>
                <a:lnTo>
                  <a:pt x="28435" y="7884"/>
                </a:lnTo>
                <a:lnTo>
                  <a:pt x="28460" y="7887"/>
                </a:lnTo>
                <a:lnTo>
                  <a:pt x="28485" y="7890"/>
                </a:lnTo>
                <a:lnTo>
                  <a:pt x="28510" y="7893"/>
                </a:lnTo>
                <a:lnTo>
                  <a:pt x="28535" y="7898"/>
                </a:lnTo>
                <a:lnTo>
                  <a:pt x="28559" y="7903"/>
                </a:lnTo>
                <a:lnTo>
                  <a:pt x="28583" y="7909"/>
                </a:lnTo>
                <a:lnTo>
                  <a:pt x="28607" y="7915"/>
                </a:lnTo>
                <a:lnTo>
                  <a:pt x="28630" y="7922"/>
                </a:lnTo>
                <a:lnTo>
                  <a:pt x="28654" y="7929"/>
                </a:lnTo>
                <a:lnTo>
                  <a:pt x="28676" y="7938"/>
                </a:lnTo>
                <a:lnTo>
                  <a:pt x="28699" y="7947"/>
                </a:lnTo>
                <a:lnTo>
                  <a:pt x="28721" y="7956"/>
                </a:lnTo>
                <a:lnTo>
                  <a:pt x="28743" y="7966"/>
                </a:lnTo>
                <a:lnTo>
                  <a:pt x="28765" y="7976"/>
                </a:lnTo>
                <a:lnTo>
                  <a:pt x="28787" y="7988"/>
                </a:lnTo>
                <a:lnTo>
                  <a:pt x="28808" y="7999"/>
                </a:lnTo>
                <a:lnTo>
                  <a:pt x="28828" y="8012"/>
                </a:lnTo>
                <a:lnTo>
                  <a:pt x="28869" y="8038"/>
                </a:lnTo>
                <a:lnTo>
                  <a:pt x="28908" y="8065"/>
                </a:lnTo>
                <a:lnTo>
                  <a:pt x="28945" y="8095"/>
                </a:lnTo>
                <a:lnTo>
                  <a:pt x="28981" y="8126"/>
                </a:lnTo>
                <a:lnTo>
                  <a:pt x="29016" y="8159"/>
                </a:lnTo>
                <a:lnTo>
                  <a:pt x="29048" y="8195"/>
                </a:lnTo>
                <a:lnTo>
                  <a:pt x="29078" y="8231"/>
                </a:lnTo>
                <a:lnTo>
                  <a:pt x="29107" y="8270"/>
                </a:lnTo>
                <a:lnTo>
                  <a:pt x="29134" y="8309"/>
                </a:lnTo>
                <a:lnTo>
                  <a:pt x="29159" y="8351"/>
                </a:lnTo>
                <a:lnTo>
                  <a:pt x="29182" y="8394"/>
                </a:lnTo>
                <a:lnTo>
                  <a:pt x="29202" y="8436"/>
                </a:lnTo>
                <a:lnTo>
                  <a:pt x="29221" y="8481"/>
                </a:lnTo>
                <a:lnTo>
                  <a:pt x="29229" y="8504"/>
                </a:lnTo>
                <a:lnTo>
                  <a:pt x="29238" y="8527"/>
                </a:lnTo>
                <a:lnTo>
                  <a:pt x="29245" y="8551"/>
                </a:lnTo>
                <a:lnTo>
                  <a:pt x="29251" y="8574"/>
                </a:lnTo>
                <a:lnTo>
                  <a:pt x="29257" y="8598"/>
                </a:lnTo>
                <a:lnTo>
                  <a:pt x="29263" y="8621"/>
                </a:lnTo>
                <a:lnTo>
                  <a:pt x="29268" y="8645"/>
                </a:lnTo>
                <a:lnTo>
                  <a:pt x="29272" y="8670"/>
                </a:lnTo>
                <a:lnTo>
                  <a:pt x="29275" y="8694"/>
                </a:lnTo>
                <a:lnTo>
                  <a:pt x="29278" y="8719"/>
                </a:lnTo>
                <a:lnTo>
                  <a:pt x="29280" y="8744"/>
                </a:lnTo>
                <a:lnTo>
                  <a:pt x="29282" y="8769"/>
                </a:lnTo>
                <a:lnTo>
                  <a:pt x="29283" y="8794"/>
                </a:lnTo>
                <a:lnTo>
                  <a:pt x="29283" y="8820"/>
                </a:lnTo>
                <a:lnTo>
                  <a:pt x="29283" y="8845"/>
                </a:lnTo>
                <a:lnTo>
                  <a:pt x="29282" y="8871"/>
                </a:lnTo>
                <a:lnTo>
                  <a:pt x="29280" y="8897"/>
                </a:lnTo>
                <a:lnTo>
                  <a:pt x="29278" y="8922"/>
                </a:lnTo>
                <a:lnTo>
                  <a:pt x="29271" y="8974"/>
                </a:lnTo>
                <a:lnTo>
                  <a:pt x="29262" y="9024"/>
                </a:lnTo>
                <a:lnTo>
                  <a:pt x="29251" y="9074"/>
                </a:lnTo>
                <a:lnTo>
                  <a:pt x="29238" y="9123"/>
                </a:lnTo>
                <a:lnTo>
                  <a:pt x="29223" y="9171"/>
                </a:lnTo>
                <a:lnTo>
                  <a:pt x="29206" y="9219"/>
                </a:lnTo>
                <a:lnTo>
                  <a:pt x="29188" y="9265"/>
                </a:lnTo>
                <a:lnTo>
                  <a:pt x="29167" y="9310"/>
                </a:lnTo>
                <a:lnTo>
                  <a:pt x="29144" y="9355"/>
                </a:lnTo>
                <a:lnTo>
                  <a:pt x="29120" y="9398"/>
                </a:lnTo>
                <a:lnTo>
                  <a:pt x="29094" y="9441"/>
                </a:lnTo>
                <a:lnTo>
                  <a:pt x="29067" y="9481"/>
                </a:lnTo>
                <a:lnTo>
                  <a:pt x="29038" y="9522"/>
                </a:lnTo>
                <a:lnTo>
                  <a:pt x="29006" y="9560"/>
                </a:lnTo>
                <a:lnTo>
                  <a:pt x="28974" y="9599"/>
                </a:lnTo>
                <a:lnTo>
                  <a:pt x="28941" y="9635"/>
                </a:lnTo>
                <a:lnTo>
                  <a:pt x="28905" y="9671"/>
                </a:lnTo>
                <a:lnTo>
                  <a:pt x="28869" y="9704"/>
                </a:lnTo>
                <a:lnTo>
                  <a:pt x="28831" y="9737"/>
                </a:lnTo>
                <a:lnTo>
                  <a:pt x="28792" y="9768"/>
                </a:lnTo>
                <a:lnTo>
                  <a:pt x="28751" y="9798"/>
                </a:lnTo>
                <a:lnTo>
                  <a:pt x="28710" y="9827"/>
                </a:lnTo>
                <a:lnTo>
                  <a:pt x="28666" y="9854"/>
                </a:lnTo>
                <a:lnTo>
                  <a:pt x="28622" y="9879"/>
                </a:lnTo>
                <a:lnTo>
                  <a:pt x="28578" y="9903"/>
                </a:lnTo>
                <a:lnTo>
                  <a:pt x="28532" y="9926"/>
                </a:lnTo>
                <a:lnTo>
                  <a:pt x="28484" y="9946"/>
                </a:lnTo>
                <a:lnTo>
                  <a:pt x="28436" y="9965"/>
                </a:lnTo>
                <a:lnTo>
                  <a:pt x="28387" y="9983"/>
                </a:lnTo>
                <a:lnTo>
                  <a:pt x="28337" y="9999"/>
                </a:lnTo>
                <a:lnTo>
                  <a:pt x="28287" y="10013"/>
                </a:lnTo>
                <a:lnTo>
                  <a:pt x="28236" y="10025"/>
                </a:lnTo>
                <a:lnTo>
                  <a:pt x="28189" y="10031"/>
                </a:lnTo>
                <a:lnTo>
                  <a:pt x="28143" y="10035"/>
                </a:lnTo>
                <a:lnTo>
                  <a:pt x="28098" y="10038"/>
                </a:lnTo>
                <a:lnTo>
                  <a:pt x="28052" y="10040"/>
                </a:lnTo>
                <a:lnTo>
                  <a:pt x="28006" y="10041"/>
                </a:lnTo>
                <a:lnTo>
                  <a:pt x="27960" y="10040"/>
                </a:lnTo>
                <a:lnTo>
                  <a:pt x="27915" y="10039"/>
                </a:lnTo>
                <a:lnTo>
                  <a:pt x="27870" y="10036"/>
                </a:lnTo>
                <a:lnTo>
                  <a:pt x="27825" y="10033"/>
                </a:lnTo>
                <a:lnTo>
                  <a:pt x="27780" y="10028"/>
                </a:lnTo>
                <a:lnTo>
                  <a:pt x="27735" y="10021"/>
                </a:lnTo>
                <a:lnTo>
                  <a:pt x="27691" y="10014"/>
                </a:lnTo>
                <a:lnTo>
                  <a:pt x="27647" y="10005"/>
                </a:lnTo>
                <a:lnTo>
                  <a:pt x="27602" y="9995"/>
                </a:lnTo>
                <a:lnTo>
                  <a:pt x="27559" y="9984"/>
                </a:lnTo>
                <a:lnTo>
                  <a:pt x="27516" y="9972"/>
                </a:lnTo>
                <a:lnTo>
                  <a:pt x="27473" y="9958"/>
                </a:lnTo>
                <a:lnTo>
                  <a:pt x="27430" y="9943"/>
                </a:lnTo>
                <a:lnTo>
                  <a:pt x="27388" y="9928"/>
                </a:lnTo>
                <a:lnTo>
                  <a:pt x="27346" y="9910"/>
                </a:lnTo>
                <a:lnTo>
                  <a:pt x="27305" y="9891"/>
                </a:lnTo>
                <a:lnTo>
                  <a:pt x="27265" y="9871"/>
                </a:lnTo>
                <a:lnTo>
                  <a:pt x="27224" y="9850"/>
                </a:lnTo>
                <a:lnTo>
                  <a:pt x="27185" y="9828"/>
                </a:lnTo>
                <a:lnTo>
                  <a:pt x="27145" y="9803"/>
                </a:lnTo>
                <a:lnTo>
                  <a:pt x="27107" y="9778"/>
                </a:lnTo>
                <a:lnTo>
                  <a:pt x="27068" y="9751"/>
                </a:lnTo>
                <a:lnTo>
                  <a:pt x="27031" y="9723"/>
                </a:lnTo>
                <a:lnTo>
                  <a:pt x="26994" y="9693"/>
                </a:lnTo>
                <a:lnTo>
                  <a:pt x="26958" y="9662"/>
                </a:lnTo>
                <a:lnTo>
                  <a:pt x="26922" y="9630"/>
                </a:lnTo>
                <a:lnTo>
                  <a:pt x="26888" y="9597"/>
                </a:lnTo>
                <a:lnTo>
                  <a:pt x="26854" y="9559"/>
                </a:lnTo>
                <a:lnTo>
                  <a:pt x="26821" y="9521"/>
                </a:lnTo>
                <a:lnTo>
                  <a:pt x="26790" y="9482"/>
                </a:lnTo>
                <a:lnTo>
                  <a:pt x="26761" y="9443"/>
                </a:lnTo>
                <a:lnTo>
                  <a:pt x="26732" y="9403"/>
                </a:lnTo>
                <a:lnTo>
                  <a:pt x="26705" y="9364"/>
                </a:lnTo>
                <a:lnTo>
                  <a:pt x="26679" y="9323"/>
                </a:lnTo>
                <a:lnTo>
                  <a:pt x="26655" y="9282"/>
                </a:lnTo>
                <a:lnTo>
                  <a:pt x="26631" y="9241"/>
                </a:lnTo>
                <a:lnTo>
                  <a:pt x="26609" y="9199"/>
                </a:lnTo>
                <a:lnTo>
                  <a:pt x="26588" y="9157"/>
                </a:lnTo>
                <a:lnTo>
                  <a:pt x="26568" y="9115"/>
                </a:lnTo>
                <a:lnTo>
                  <a:pt x="26551" y="9073"/>
                </a:lnTo>
                <a:lnTo>
                  <a:pt x="26533" y="9029"/>
                </a:lnTo>
                <a:lnTo>
                  <a:pt x="26517" y="8987"/>
                </a:lnTo>
                <a:lnTo>
                  <a:pt x="26503" y="8943"/>
                </a:lnTo>
                <a:lnTo>
                  <a:pt x="26489" y="8900"/>
                </a:lnTo>
                <a:lnTo>
                  <a:pt x="26477" y="8857"/>
                </a:lnTo>
                <a:lnTo>
                  <a:pt x="26466" y="8812"/>
                </a:lnTo>
                <a:lnTo>
                  <a:pt x="26456" y="8768"/>
                </a:lnTo>
                <a:lnTo>
                  <a:pt x="26448" y="8723"/>
                </a:lnTo>
                <a:lnTo>
                  <a:pt x="26440" y="8680"/>
                </a:lnTo>
                <a:lnTo>
                  <a:pt x="26434" y="8635"/>
                </a:lnTo>
                <a:lnTo>
                  <a:pt x="26429" y="8590"/>
                </a:lnTo>
                <a:lnTo>
                  <a:pt x="26425" y="8546"/>
                </a:lnTo>
                <a:lnTo>
                  <a:pt x="26422" y="8501"/>
                </a:lnTo>
                <a:lnTo>
                  <a:pt x="26421" y="8456"/>
                </a:lnTo>
                <a:lnTo>
                  <a:pt x="26419" y="8412"/>
                </a:lnTo>
                <a:lnTo>
                  <a:pt x="26419" y="8368"/>
                </a:lnTo>
                <a:lnTo>
                  <a:pt x="26422" y="8323"/>
                </a:lnTo>
                <a:lnTo>
                  <a:pt x="26425" y="8278"/>
                </a:lnTo>
                <a:lnTo>
                  <a:pt x="26428" y="8233"/>
                </a:lnTo>
                <a:lnTo>
                  <a:pt x="26433" y="8189"/>
                </a:lnTo>
                <a:lnTo>
                  <a:pt x="26439" y="8145"/>
                </a:lnTo>
                <a:lnTo>
                  <a:pt x="26445" y="8100"/>
                </a:lnTo>
                <a:lnTo>
                  <a:pt x="26454" y="8056"/>
                </a:lnTo>
                <a:lnTo>
                  <a:pt x="26463" y="8013"/>
                </a:lnTo>
                <a:lnTo>
                  <a:pt x="26473" y="7969"/>
                </a:lnTo>
                <a:lnTo>
                  <a:pt x="26484" y="7925"/>
                </a:lnTo>
                <a:lnTo>
                  <a:pt x="26497" y="7882"/>
                </a:lnTo>
                <a:lnTo>
                  <a:pt x="26509" y="7839"/>
                </a:lnTo>
                <a:lnTo>
                  <a:pt x="26524" y="7796"/>
                </a:lnTo>
                <a:lnTo>
                  <a:pt x="26539" y="7754"/>
                </a:lnTo>
                <a:lnTo>
                  <a:pt x="26555" y="7711"/>
                </a:lnTo>
                <a:lnTo>
                  <a:pt x="26571" y="7669"/>
                </a:lnTo>
                <a:lnTo>
                  <a:pt x="26590" y="7628"/>
                </a:lnTo>
                <a:lnTo>
                  <a:pt x="26609" y="7587"/>
                </a:lnTo>
                <a:lnTo>
                  <a:pt x="26629" y="7546"/>
                </a:lnTo>
                <a:lnTo>
                  <a:pt x="26650" y="7506"/>
                </a:lnTo>
                <a:lnTo>
                  <a:pt x="26671" y="7465"/>
                </a:lnTo>
                <a:lnTo>
                  <a:pt x="26694" y="7426"/>
                </a:lnTo>
                <a:lnTo>
                  <a:pt x="26718" y="7387"/>
                </a:lnTo>
                <a:lnTo>
                  <a:pt x="26743" y="7349"/>
                </a:lnTo>
                <a:lnTo>
                  <a:pt x="26768" y="7310"/>
                </a:lnTo>
                <a:lnTo>
                  <a:pt x="26795" y="7273"/>
                </a:lnTo>
                <a:lnTo>
                  <a:pt x="26822" y="7236"/>
                </a:lnTo>
                <a:lnTo>
                  <a:pt x="26850" y="7200"/>
                </a:lnTo>
                <a:lnTo>
                  <a:pt x="26880" y="7163"/>
                </a:lnTo>
                <a:lnTo>
                  <a:pt x="26910" y="7128"/>
                </a:lnTo>
                <a:lnTo>
                  <a:pt x="26940" y="7094"/>
                </a:lnTo>
                <a:lnTo>
                  <a:pt x="26971" y="7060"/>
                </a:lnTo>
                <a:lnTo>
                  <a:pt x="27005" y="7027"/>
                </a:lnTo>
                <a:lnTo>
                  <a:pt x="27038" y="6994"/>
                </a:lnTo>
                <a:lnTo>
                  <a:pt x="27071" y="6962"/>
                </a:lnTo>
                <a:lnTo>
                  <a:pt x="27107" y="6933"/>
                </a:lnTo>
                <a:lnTo>
                  <a:pt x="27141" y="6906"/>
                </a:lnTo>
                <a:lnTo>
                  <a:pt x="27176" y="6880"/>
                </a:lnTo>
                <a:lnTo>
                  <a:pt x="27212" y="6854"/>
                </a:lnTo>
                <a:lnTo>
                  <a:pt x="27248" y="6829"/>
                </a:lnTo>
                <a:lnTo>
                  <a:pt x="27285" y="6805"/>
                </a:lnTo>
                <a:lnTo>
                  <a:pt x="27321" y="6782"/>
                </a:lnTo>
                <a:lnTo>
                  <a:pt x="27357" y="6761"/>
                </a:lnTo>
                <a:lnTo>
                  <a:pt x="27395" y="6740"/>
                </a:lnTo>
                <a:lnTo>
                  <a:pt x="27432" y="6719"/>
                </a:lnTo>
                <a:lnTo>
                  <a:pt x="27470" y="6699"/>
                </a:lnTo>
                <a:lnTo>
                  <a:pt x="27508" y="6681"/>
                </a:lnTo>
                <a:lnTo>
                  <a:pt x="27546" y="6663"/>
                </a:lnTo>
                <a:lnTo>
                  <a:pt x="27584" y="6646"/>
                </a:lnTo>
                <a:lnTo>
                  <a:pt x="27623" y="6630"/>
                </a:lnTo>
                <a:lnTo>
                  <a:pt x="27662" y="6615"/>
                </a:lnTo>
                <a:lnTo>
                  <a:pt x="27701" y="6600"/>
                </a:lnTo>
                <a:lnTo>
                  <a:pt x="27741" y="6587"/>
                </a:lnTo>
                <a:lnTo>
                  <a:pt x="27780" y="6573"/>
                </a:lnTo>
                <a:lnTo>
                  <a:pt x="27820" y="6562"/>
                </a:lnTo>
                <a:lnTo>
                  <a:pt x="27859" y="6550"/>
                </a:lnTo>
                <a:lnTo>
                  <a:pt x="27899" y="6540"/>
                </a:lnTo>
                <a:lnTo>
                  <a:pt x="27939" y="6531"/>
                </a:lnTo>
                <a:lnTo>
                  <a:pt x="27980" y="6521"/>
                </a:lnTo>
                <a:lnTo>
                  <a:pt x="28020" y="6514"/>
                </a:lnTo>
                <a:lnTo>
                  <a:pt x="28060" y="6507"/>
                </a:lnTo>
                <a:lnTo>
                  <a:pt x="28101" y="6499"/>
                </a:lnTo>
                <a:lnTo>
                  <a:pt x="28141" y="6494"/>
                </a:lnTo>
                <a:lnTo>
                  <a:pt x="28182" y="6489"/>
                </a:lnTo>
                <a:lnTo>
                  <a:pt x="28223" y="6485"/>
                </a:lnTo>
                <a:lnTo>
                  <a:pt x="28264" y="6482"/>
                </a:lnTo>
                <a:lnTo>
                  <a:pt x="28305" y="6480"/>
                </a:lnTo>
                <a:lnTo>
                  <a:pt x="28345" y="6478"/>
                </a:lnTo>
                <a:lnTo>
                  <a:pt x="28387" y="6477"/>
                </a:lnTo>
                <a:lnTo>
                  <a:pt x="28428" y="6477"/>
                </a:lnTo>
                <a:lnTo>
                  <a:pt x="28468" y="6477"/>
                </a:lnTo>
                <a:lnTo>
                  <a:pt x="28510" y="6479"/>
                </a:lnTo>
                <a:lnTo>
                  <a:pt x="28550" y="6481"/>
                </a:lnTo>
                <a:lnTo>
                  <a:pt x="28592" y="6483"/>
                </a:lnTo>
                <a:lnTo>
                  <a:pt x="28633" y="6486"/>
                </a:lnTo>
                <a:lnTo>
                  <a:pt x="28673" y="6490"/>
                </a:lnTo>
                <a:lnTo>
                  <a:pt x="28715" y="6495"/>
                </a:lnTo>
                <a:lnTo>
                  <a:pt x="28756" y="6501"/>
                </a:lnTo>
                <a:lnTo>
                  <a:pt x="28796" y="6508"/>
                </a:lnTo>
                <a:lnTo>
                  <a:pt x="28837" y="6514"/>
                </a:lnTo>
                <a:lnTo>
                  <a:pt x="28877" y="6522"/>
                </a:lnTo>
                <a:lnTo>
                  <a:pt x="28918" y="6531"/>
                </a:lnTo>
                <a:lnTo>
                  <a:pt x="28959" y="6540"/>
                </a:lnTo>
                <a:lnTo>
                  <a:pt x="28999" y="6549"/>
                </a:lnTo>
                <a:lnTo>
                  <a:pt x="29040" y="6560"/>
                </a:lnTo>
                <a:lnTo>
                  <a:pt x="29079" y="6571"/>
                </a:lnTo>
                <a:lnTo>
                  <a:pt x="29119" y="6584"/>
                </a:lnTo>
                <a:lnTo>
                  <a:pt x="29159" y="6596"/>
                </a:lnTo>
                <a:lnTo>
                  <a:pt x="29199" y="6610"/>
                </a:lnTo>
                <a:lnTo>
                  <a:pt x="29239" y="6623"/>
                </a:lnTo>
                <a:lnTo>
                  <a:pt x="29277" y="6638"/>
                </a:lnTo>
                <a:lnTo>
                  <a:pt x="29317" y="6653"/>
                </a:lnTo>
                <a:lnTo>
                  <a:pt x="29355" y="6669"/>
                </a:lnTo>
                <a:lnTo>
                  <a:pt x="29395" y="6686"/>
                </a:lnTo>
                <a:lnTo>
                  <a:pt x="29432" y="6703"/>
                </a:lnTo>
                <a:lnTo>
                  <a:pt x="29471" y="6721"/>
                </a:lnTo>
                <a:lnTo>
                  <a:pt x="29509" y="6740"/>
                </a:lnTo>
                <a:lnTo>
                  <a:pt x="29547" y="6759"/>
                </a:lnTo>
                <a:lnTo>
                  <a:pt x="29584" y="6778"/>
                </a:lnTo>
                <a:lnTo>
                  <a:pt x="29619" y="6799"/>
                </a:lnTo>
                <a:lnTo>
                  <a:pt x="29652" y="6819"/>
                </a:lnTo>
                <a:lnTo>
                  <a:pt x="29685" y="6841"/>
                </a:lnTo>
                <a:lnTo>
                  <a:pt x="29717" y="6863"/>
                </a:lnTo>
                <a:lnTo>
                  <a:pt x="29750" y="6884"/>
                </a:lnTo>
                <a:lnTo>
                  <a:pt x="29781" y="6906"/>
                </a:lnTo>
                <a:lnTo>
                  <a:pt x="29812" y="6929"/>
                </a:lnTo>
                <a:lnTo>
                  <a:pt x="29842" y="6953"/>
                </a:lnTo>
                <a:lnTo>
                  <a:pt x="29873" y="6977"/>
                </a:lnTo>
                <a:lnTo>
                  <a:pt x="29902" y="7001"/>
                </a:lnTo>
                <a:lnTo>
                  <a:pt x="29931" y="7025"/>
                </a:lnTo>
                <a:lnTo>
                  <a:pt x="29959" y="7050"/>
                </a:lnTo>
                <a:lnTo>
                  <a:pt x="29987" y="7075"/>
                </a:lnTo>
                <a:lnTo>
                  <a:pt x="30014" y="7101"/>
                </a:lnTo>
                <a:lnTo>
                  <a:pt x="30041" y="7127"/>
                </a:lnTo>
                <a:lnTo>
                  <a:pt x="30067" y="7153"/>
                </a:lnTo>
                <a:lnTo>
                  <a:pt x="30118" y="7207"/>
                </a:lnTo>
                <a:lnTo>
                  <a:pt x="30167" y="7261"/>
                </a:lnTo>
                <a:lnTo>
                  <a:pt x="30213" y="7317"/>
                </a:lnTo>
                <a:lnTo>
                  <a:pt x="30258" y="7376"/>
                </a:lnTo>
                <a:lnTo>
                  <a:pt x="30300" y="7434"/>
                </a:lnTo>
                <a:lnTo>
                  <a:pt x="30341" y="7494"/>
                </a:lnTo>
                <a:lnTo>
                  <a:pt x="30379" y="7555"/>
                </a:lnTo>
                <a:lnTo>
                  <a:pt x="30415" y="7617"/>
                </a:lnTo>
                <a:lnTo>
                  <a:pt x="30449" y="7680"/>
                </a:lnTo>
                <a:lnTo>
                  <a:pt x="30482" y="7744"/>
                </a:lnTo>
                <a:lnTo>
                  <a:pt x="30512" y="7809"/>
                </a:lnTo>
                <a:lnTo>
                  <a:pt x="30540" y="7874"/>
                </a:lnTo>
                <a:lnTo>
                  <a:pt x="30566" y="7941"/>
                </a:lnTo>
                <a:lnTo>
                  <a:pt x="30590" y="8007"/>
                </a:lnTo>
                <a:lnTo>
                  <a:pt x="30612" y="8075"/>
                </a:lnTo>
                <a:lnTo>
                  <a:pt x="30632" y="8144"/>
                </a:lnTo>
                <a:lnTo>
                  <a:pt x="30649" y="8212"/>
                </a:lnTo>
                <a:lnTo>
                  <a:pt x="30665" y="8282"/>
                </a:lnTo>
                <a:lnTo>
                  <a:pt x="30678" y="8352"/>
                </a:lnTo>
                <a:lnTo>
                  <a:pt x="30691" y="8423"/>
                </a:lnTo>
                <a:lnTo>
                  <a:pt x="30700" y="8493"/>
                </a:lnTo>
                <a:lnTo>
                  <a:pt x="30709" y="8565"/>
                </a:lnTo>
                <a:lnTo>
                  <a:pt x="30714" y="8636"/>
                </a:lnTo>
                <a:lnTo>
                  <a:pt x="30718" y="8708"/>
                </a:lnTo>
                <a:lnTo>
                  <a:pt x="30720" y="8780"/>
                </a:lnTo>
                <a:lnTo>
                  <a:pt x="30720" y="8853"/>
                </a:lnTo>
                <a:lnTo>
                  <a:pt x="30718" y="8924"/>
                </a:lnTo>
                <a:lnTo>
                  <a:pt x="30714" y="8996"/>
                </a:lnTo>
                <a:lnTo>
                  <a:pt x="30708" y="9068"/>
                </a:lnTo>
                <a:lnTo>
                  <a:pt x="30700" y="9141"/>
                </a:lnTo>
                <a:lnTo>
                  <a:pt x="30690" y="9213"/>
                </a:lnTo>
                <a:lnTo>
                  <a:pt x="30678" y="9284"/>
                </a:lnTo>
                <a:lnTo>
                  <a:pt x="30665" y="9355"/>
                </a:lnTo>
                <a:lnTo>
                  <a:pt x="30649" y="9427"/>
                </a:lnTo>
                <a:lnTo>
                  <a:pt x="30632" y="9498"/>
                </a:lnTo>
                <a:lnTo>
                  <a:pt x="30612" y="9569"/>
                </a:lnTo>
                <a:lnTo>
                  <a:pt x="30590" y="9638"/>
                </a:lnTo>
                <a:lnTo>
                  <a:pt x="30567" y="9708"/>
                </a:lnTo>
                <a:lnTo>
                  <a:pt x="30542" y="9777"/>
                </a:lnTo>
                <a:lnTo>
                  <a:pt x="30515" y="9845"/>
                </a:lnTo>
                <a:lnTo>
                  <a:pt x="30486" y="9913"/>
                </a:lnTo>
                <a:lnTo>
                  <a:pt x="30456" y="9981"/>
                </a:lnTo>
                <a:lnTo>
                  <a:pt x="30422" y="10047"/>
                </a:lnTo>
                <a:lnTo>
                  <a:pt x="30388" y="10113"/>
                </a:lnTo>
                <a:lnTo>
                  <a:pt x="30351" y="10177"/>
                </a:lnTo>
                <a:lnTo>
                  <a:pt x="30313" y="10242"/>
                </a:lnTo>
                <a:lnTo>
                  <a:pt x="30273" y="10304"/>
                </a:lnTo>
                <a:lnTo>
                  <a:pt x="30231" y="10367"/>
                </a:lnTo>
                <a:lnTo>
                  <a:pt x="30187" y="10428"/>
                </a:lnTo>
                <a:lnTo>
                  <a:pt x="30141" y="10488"/>
                </a:lnTo>
                <a:lnTo>
                  <a:pt x="30094" y="10547"/>
                </a:lnTo>
                <a:lnTo>
                  <a:pt x="30044" y="10604"/>
                </a:lnTo>
                <a:lnTo>
                  <a:pt x="29993" y="10660"/>
                </a:lnTo>
                <a:lnTo>
                  <a:pt x="29940" y="10715"/>
                </a:lnTo>
                <a:lnTo>
                  <a:pt x="29886" y="10770"/>
                </a:lnTo>
                <a:lnTo>
                  <a:pt x="29829" y="10822"/>
                </a:lnTo>
                <a:lnTo>
                  <a:pt x="29775" y="10867"/>
                </a:lnTo>
                <a:lnTo>
                  <a:pt x="29719" y="10911"/>
                </a:lnTo>
                <a:lnTo>
                  <a:pt x="29662" y="10953"/>
                </a:lnTo>
                <a:lnTo>
                  <a:pt x="29605" y="10993"/>
                </a:lnTo>
                <a:lnTo>
                  <a:pt x="29548" y="11032"/>
                </a:lnTo>
                <a:lnTo>
                  <a:pt x="29489" y="11068"/>
                </a:lnTo>
                <a:lnTo>
                  <a:pt x="29431" y="11105"/>
                </a:lnTo>
                <a:lnTo>
                  <a:pt x="29372" y="11138"/>
                </a:lnTo>
                <a:lnTo>
                  <a:pt x="29311" y="11170"/>
                </a:lnTo>
                <a:lnTo>
                  <a:pt x="29251" y="11201"/>
                </a:lnTo>
                <a:lnTo>
                  <a:pt x="29191" y="11231"/>
                </a:lnTo>
                <a:lnTo>
                  <a:pt x="29129" y="11259"/>
                </a:lnTo>
                <a:lnTo>
                  <a:pt x="29068" y="11285"/>
                </a:lnTo>
                <a:lnTo>
                  <a:pt x="29005" y="11310"/>
                </a:lnTo>
                <a:lnTo>
                  <a:pt x="28943" y="11333"/>
                </a:lnTo>
                <a:lnTo>
                  <a:pt x="28880" y="11353"/>
                </a:lnTo>
                <a:lnTo>
                  <a:pt x="28817" y="11374"/>
                </a:lnTo>
                <a:lnTo>
                  <a:pt x="28753" y="11392"/>
                </a:lnTo>
                <a:lnTo>
                  <a:pt x="28689" y="11410"/>
                </a:lnTo>
                <a:lnTo>
                  <a:pt x="28625" y="11424"/>
                </a:lnTo>
                <a:lnTo>
                  <a:pt x="28561" y="11439"/>
                </a:lnTo>
                <a:lnTo>
                  <a:pt x="28496" y="11451"/>
                </a:lnTo>
                <a:lnTo>
                  <a:pt x="28431" y="11462"/>
                </a:lnTo>
                <a:lnTo>
                  <a:pt x="28366" y="11471"/>
                </a:lnTo>
                <a:lnTo>
                  <a:pt x="28301" y="11479"/>
                </a:lnTo>
                <a:lnTo>
                  <a:pt x="28236" y="11486"/>
                </a:lnTo>
                <a:lnTo>
                  <a:pt x="28170" y="11490"/>
                </a:lnTo>
                <a:lnTo>
                  <a:pt x="28105" y="11494"/>
                </a:lnTo>
                <a:lnTo>
                  <a:pt x="28039" y="11496"/>
                </a:lnTo>
                <a:lnTo>
                  <a:pt x="27974" y="11496"/>
                </a:lnTo>
                <a:lnTo>
                  <a:pt x="27908" y="11495"/>
                </a:lnTo>
                <a:lnTo>
                  <a:pt x="27843" y="11493"/>
                </a:lnTo>
                <a:lnTo>
                  <a:pt x="27777" y="11489"/>
                </a:lnTo>
                <a:lnTo>
                  <a:pt x="27711" y="11484"/>
                </a:lnTo>
                <a:lnTo>
                  <a:pt x="27646" y="11476"/>
                </a:lnTo>
                <a:lnTo>
                  <a:pt x="27580" y="11468"/>
                </a:lnTo>
                <a:lnTo>
                  <a:pt x="27516" y="11459"/>
                </a:lnTo>
                <a:lnTo>
                  <a:pt x="27450" y="11447"/>
                </a:lnTo>
                <a:lnTo>
                  <a:pt x="27386" y="11435"/>
                </a:lnTo>
                <a:lnTo>
                  <a:pt x="27320" y="11421"/>
                </a:lnTo>
                <a:lnTo>
                  <a:pt x="27255" y="11405"/>
                </a:lnTo>
                <a:lnTo>
                  <a:pt x="27192" y="11389"/>
                </a:lnTo>
                <a:lnTo>
                  <a:pt x="27127" y="11371"/>
                </a:lnTo>
                <a:lnTo>
                  <a:pt x="27064" y="11351"/>
                </a:lnTo>
                <a:lnTo>
                  <a:pt x="27000" y="11331"/>
                </a:lnTo>
                <a:lnTo>
                  <a:pt x="26937" y="11308"/>
                </a:lnTo>
                <a:lnTo>
                  <a:pt x="26874" y="11284"/>
                </a:lnTo>
                <a:lnTo>
                  <a:pt x="26812" y="11259"/>
                </a:lnTo>
                <a:lnTo>
                  <a:pt x="26751" y="11233"/>
                </a:lnTo>
                <a:lnTo>
                  <a:pt x="26689" y="11205"/>
                </a:lnTo>
                <a:lnTo>
                  <a:pt x="26628" y="11175"/>
                </a:lnTo>
                <a:lnTo>
                  <a:pt x="26567" y="11144"/>
                </a:lnTo>
                <a:lnTo>
                  <a:pt x="26507" y="11113"/>
                </a:lnTo>
                <a:lnTo>
                  <a:pt x="26448" y="11080"/>
                </a:lnTo>
                <a:lnTo>
                  <a:pt x="26388" y="11044"/>
                </a:lnTo>
                <a:lnTo>
                  <a:pt x="26330" y="11009"/>
                </a:lnTo>
                <a:lnTo>
                  <a:pt x="26272" y="10971"/>
                </a:lnTo>
                <a:lnTo>
                  <a:pt x="26214" y="10933"/>
                </a:lnTo>
                <a:lnTo>
                  <a:pt x="26158" y="10892"/>
                </a:lnTo>
                <a:lnTo>
                  <a:pt x="26102" y="10852"/>
                </a:lnTo>
                <a:lnTo>
                  <a:pt x="26047" y="10809"/>
                </a:lnTo>
                <a:lnTo>
                  <a:pt x="25992" y="10765"/>
                </a:lnTo>
                <a:lnTo>
                  <a:pt x="25937" y="10720"/>
                </a:lnTo>
                <a:lnTo>
                  <a:pt x="25884" y="10673"/>
                </a:lnTo>
                <a:lnTo>
                  <a:pt x="25840" y="10644"/>
                </a:lnTo>
                <a:lnTo>
                  <a:pt x="25797" y="10618"/>
                </a:lnTo>
                <a:lnTo>
                  <a:pt x="25756" y="10593"/>
                </a:lnTo>
                <a:lnTo>
                  <a:pt x="25718" y="10571"/>
                </a:lnTo>
                <a:lnTo>
                  <a:pt x="25681" y="10551"/>
                </a:lnTo>
                <a:lnTo>
                  <a:pt x="25646" y="10533"/>
                </a:lnTo>
                <a:lnTo>
                  <a:pt x="25613" y="10518"/>
                </a:lnTo>
                <a:lnTo>
                  <a:pt x="25581" y="10503"/>
                </a:lnTo>
                <a:lnTo>
                  <a:pt x="25550" y="10492"/>
                </a:lnTo>
                <a:lnTo>
                  <a:pt x="25521" y="10480"/>
                </a:lnTo>
                <a:lnTo>
                  <a:pt x="25493" y="10472"/>
                </a:lnTo>
                <a:lnTo>
                  <a:pt x="25466" y="10464"/>
                </a:lnTo>
                <a:lnTo>
                  <a:pt x="25440" y="10457"/>
                </a:lnTo>
                <a:lnTo>
                  <a:pt x="25414" y="10452"/>
                </a:lnTo>
                <a:lnTo>
                  <a:pt x="25389" y="10448"/>
                </a:lnTo>
                <a:lnTo>
                  <a:pt x="25364" y="10445"/>
                </a:lnTo>
                <a:lnTo>
                  <a:pt x="3051" y="10445"/>
                </a:lnTo>
                <a:lnTo>
                  <a:pt x="2972" y="10444"/>
                </a:lnTo>
                <a:lnTo>
                  <a:pt x="2894" y="10442"/>
                </a:lnTo>
                <a:lnTo>
                  <a:pt x="2816" y="10437"/>
                </a:lnTo>
                <a:lnTo>
                  <a:pt x="2739" y="10429"/>
                </a:lnTo>
                <a:lnTo>
                  <a:pt x="2662" y="10421"/>
                </a:lnTo>
                <a:lnTo>
                  <a:pt x="2586" y="10411"/>
                </a:lnTo>
                <a:lnTo>
                  <a:pt x="2511" y="10398"/>
                </a:lnTo>
                <a:lnTo>
                  <a:pt x="2436" y="10383"/>
                </a:lnTo>
                <a:lnTo>
                  <a:pt x="2362" y="10367"/>
                </a:lnTo>
                <a:lnTo>
                  <a:pt x="2288" y="10349"/>
                </a:lnTo>
                <a:lnTo>
                  <a:pt x="2215" y="10329"/>
                </a:lnTo>
                <a:lnTo>
                  <a:pt x="2143" y="10309"/>
                </a:lnTo>
                <a:lnTo>
                  <a:pt x="2073" y="10285"/>
                </a:lnTo>
                <a:lnTo>
                  <a:pt x="2002" y="10261"/>
                </a:lnTo>
                <a:lnTo>
                  <a:pt x="1932" y="10234"/>
                </a:lnTo>
                <a:lnTo>
                  <a:pt x="1863" y="10205"/>
                </a:lnTo>
                <a:lnTo>
                  <a:pt x="1795" y="10176"/>
                </a:lnTo>
                <a:lnTo>
                  <a:pt x="1728" y="10144"/>
                </a:lnTo>
                <a:lnTo>
                  <a:pt x="1661" y="10112"/>
                </a:lnTo>
                <a:lnTo>
                  <a:pt x="1597" y="10077"/>
                </a:lnTo>
                <a:lnTo>
                  <a:pt x="1532" y="10041"/>
                </a:lnTo>
                <a:lnTo>
                  <a:pt x="1469" y="10004"/>
                </a:lnTo>
                <a:lnTo>
                  <a:pt x="1406" y="9965"/>
                </a:lnTo>
                <a:lnTo>
                  <a:pt x="1345" y="9924"/>
                </a:lnTo>
                <a:lnTo>
                  <a:pt x="1285" y="9883"/>
                </a:lnTo>
                <a:lnTo>
                  <a:pt x="1225" y="9839"/>
                </a:lnTo>
                <a:lnTo>
                  <a:pt x="1167" y="9794"/>
                </a:lnTo>
                <a:lnTo>
                  <a:pt x="1110" y="9749"/>
                </a:lnTo>
                <a:lnTo>
                  <a:pt x="1055" y="9702"/>
                </a:lnTo>
                <a:lnTo>
                  <a:pt x="999" y="9653"/>
                </a:lnTo>
                <a:lnTo>
                  <a:pt x="945" y="9603"/>
                </a:lnTo>
                <a:lnTo>
                  <a:pt x="893" y="9552"/>
                </a:lnTo>
                <a:lnTo>
                  <a:pt x="842" y="9500"/>
                </a:lnTo>
                <a:lnTo>
                  <a:pt x="792" y="9446"/>
                </a:lnTo>
                <a:lnTo>
                  <a:pt x="743" y="9392"/>
                </a:lnTo>
                <a:lnTo>
                  <a:pt x="696" y="9335"/>
                </a:lnTo>
                <a:lnTo>
                  <a:pt x="651" y="9278"/>
                </a:lnTo>
                <a:lnTo>
                  <a:pt x="606" y="9220"/>
                </a:lnTo>
                <a:lnTo>
                  <a:pt x="562" y="9161"/>
                </a:lnTo>
                <a:lnTo>
                  <a:pt x="521" y="9100"/>
                </a:lnTo>
                <a:lnTo>
                  <a:pt x="480" y="9039"/>
                </a:lnTo>
                <a:lnTo>
                  <a:pt x="441" y="8976"/>
                </a:lnTo>
                <a:lnTo>
                  <a:pt x="404" y="8913"/>
                </a:lnTo>
                <a:lnTo>
                  <a:pt x="367" y="8849"/>
                </a:lnTo>
                <a:lnTo>
                  <a:pt x="333" y="8784"/>
                </a:lnTo>
                <a:lnTo>
                  <a:pt x="301" y="8717"/>
                </a:lnTo>
                <a:lnTo>
                  <a:pt x="270" y="8651"/>
                </a:lnTo>
                <a:lnTo>
                  <a:pt x="239" y="8582"/>
                </a:lnTo>
                <a:lnTo>
                  <a:pt x="211" y="8513"/>
                </a:lnTo>
                <a:lnTo>
                  <a:pt x="185" y="8444"/>
                </a:lnTo>
                <a:lnTo>
                  <a:pt x="160" y="8373"/>
                </a:lnTo>
                <a:lnTo>
                  <a:pt x="136" y="8302"/>
                </a:lnTo>
                <a:lnTo>
                  <a:pt x="116" y="8230"/>
                </a:lnTo>
                <a:lnTo>
                  <a:pt x="96" y="8157"/>
                </a:lnTo>
                <a:lnTo>
                  <a:pt x="78" y="8083"/>
                </a:lnTo>
                <a:lnTo>
                  <a:pt x="61" y="8010"/>
                </a:lnTo>
                <a:lnTo>
                  <a:pt x="47" y="7935"/>
                </a:lnTo>
                <a:lnTo>
                  <a:pt x="34" y="7860"/>
                </a:lnTo>
                <a:lnTo>
                  <a:pt x="24" y="7784"/>
                </a:lnTo>
                <a:lnTo>
                  <a:pt x="16" y="7707"/>
                </a:lnTo>
                <a:lnTo>
                  <a:pt x="8" y="7630"/>
                </a:lnTo>
                <a:lnTo>
                  <a:pt x="4" y="7552"/>
                </a:lnTo>
                <a:lnTo>
                  <a:pt x="1" y="7474"/>
                </a:lnTo>
                <a:lnTo>
                  <a:pt x="0" y="7394"/>
                </a:lnTo>
                <a:lnTo>
                  <a:pt x="0" y="3050"/>
                </a:lnTo>
                <a:lnTo>
                  <a:pt x="1" y="2971"/>
                </a:lnTo>
                <a:lnTo>
                  <a:pt x="4" y="2893"/>
                </a:lnTo>
                <a:lnTo>
                  <a:pt x="8" y="2815"/>
                </a:lnTo>
                <a:lnTo>
                  <a:pt x="16" y="2738"/>
                </a:lnTo>
                <a:lnTo>
                  <a:pt x="24" y="2661"/>
                </a:lnTo>
                <a:lnTo>
                  <a:pt x="34" y="2585"/>
                </a:lnTo>
                <a:lnTo>
                  <a:pt x="47" y="2510"/>
                </a:lnTo>
                <a:lnTo>
                  <a:pt x="61" y="2435"/>
                </a:lnTo>
                <a:lnTo>
                  <a:pt x="78" y="2361"/>
                </a:lnTo>
                <a:lnTo>
                  <a:pt x="96" y="2288"/>
                </a:lnTo>
                <a:lnTo>
                  <a:pt x="116" y="2215"/>
                </a:lnTo>
                <a:lnTo>
                  <a:pt x="136" y="2143"/>
                </a:lnTo>
                <a:lnTo>
                  <a:pt x="160" y="2072"/>
                </a:lnTo>
                <a:lnTo>
                  <a:pt x="185" y="2001"/>
                </a:lnTo>
                <a:lnTo>
                  <a:pt x="211" y="1932"/>
                </a:lnTo>
                <a:lnTo>
                  <a:pt x="239" y="1863"/>
                </a:lnTo>
                <a:lnTo>
                  <a:pt x="270" y="1795"/>
                </a:lnTo>
                <a:lnTo>
                  <a:pt x="301" y="1728"/>
                </a:lnTo>
                <a:lnTo>
                  <a:pt x="333" y="1661"/>
                </a:lnTo>
                <a:lnTo>
                  <a:pt x="367" y="1596"/>
                </a:lnTo>
                <a:lnTo>
                  <a:pt x="404" y="1532"/>
                </a:lnTo>
                <a:lnTo>
                  <a:pt x="441" y="1468"/>
                </a:lnTo>
                <a:lnTo>
                  <a:pt x="480" y="1406"/>
                </a:lnTo>
                <a:lnTo>
                  <a:pt x="521" y="1345"/>
                </a:lnTo>
                <a:lnTo>
                  <a:pt x="562" y="1284"/>
                </a:lnTo>
                <a:lnTo>
                  <a:pt x="606" y="1225"/>
                </a:lnTo>
                <a:lnTo>
                  <a:pt x="651" y="1167"/>
                </a:lnTo>
                <a:lnTo>
                  <a:pt x="696" y="1109"/>
                </a:lnTo>
                <a:lnTo>
                  <a:pt x="743" y="1054"/>
                </a:lnTo>
                <a:lnTo>
                  <a:pt x="792" y="999"/>
                </a:lnTo>
                <a:lnTo>
                  <a:pt x="842" y="946"/>
                </a:lnTo>
                <a:lnTo>
                  <a:pt x="893" y="893"/>
                </a:lnTo>
                <a:lnTo>
                  <a:pt x="945" y="842"/>
                </a:lnTo>
                <a:lnTo>
                  <a:pt x="999" y="792"/>
                </a:lnTo>
                <a:lnTo>
                  <a:pt x="1055" y="744"/>
                </a:lnTo>
                <a:lnTo>
                  <a:pt x="1110" y="696"/>
                </a:lnTo>
                <a:lnTo>
                  <a:pt x="1167" y="650"/>
                </a:lnTo>
                <a:lnTo>
                  <a:pt x="1225" y="606"/>
                </a:lnTo>
                <a:lnTo>
                  <a:pt x="1285" y="563"/>
                </a:lnTo>
                <a:lnTo>
                  <a:pt x="1345" y="520"/>
                </a:lnTo>
                <a:lnTo>
                  <a:pt x="1406" y="481"/>
                </a:lnTo>
                <a:lnTo>
                  <a:pt x="1469" y="441"/>
                </a:lnTo>
                <a:lnTo>
                  <a:pt x="1532" y="404"/>
                </a:lnTo>
                <a:lnTo>
                  <a:pt x="1597" y="368"/>
                </a:lnTo>
                <a:lnTo>
                  <a:pt x="1661" y="334"/>
                </a:lnTo>
                <a:lnTo>
                  <a:pt x="1728" y="301"/>
                </a:lnTo>
                <a:lnTo>
                  <a:pt x="1795" y="270"/>
                </a:lnTo>
                <a:lnTo>
                  <a:pt x="1863" y="239"/>
                </a:lnTo>
                <a:lnTo>
                  <a:pt x="1932" y="211"/>
                </a:lnTo>
                <a:lnTo>
                  <a:pt x="2002" y="185"/>
                </a:lnTo>
                <a:lnTo>
                  <a:pt x="2073" y="160"/>
                </a:lnTo>
                <a:lnTo>
                  <a:pt x="2143" y="137"/>
                </a:lnTo>
                <a:lnTo>
                  <a:pt x="2215" y="116"/>
                </a:lnTo>
                <a:lnTo>
                  <a:pt x="2288" y="96"/>
                </a:lnTo>
                <a:lnTo>
                  <a:pt x="2362" y="78"/>
                </a:lnTo>
                <a:lnTo>
                  <a:pt x="2436" y="61"/>
                </a:lnTo>
                <a:lnTo>
                  <a:pt x="2511" y="48"/>
                </a:lnTo>
                <a:lnTo>
                  <a:pt x="2586" y="35"/>
                </a:lnTo>
                <a:lnTo>
                  <a:pt x="2662" y="24"/>
                </a:lnTo>
                <a:lnTo>
                  <a:pt x="2739" y="16"/>
                </a:lnTo>
                <a:lnTo>
                  <a:pt x="2816" y="8"/>
                </a:lnTo>
                <a:lnTo>
                  <a:pt x="2894" y="4"/>
                </a:lnTo>
                <a:lnTo>
                  <a:pt x="2972" y="1"/>
                </a:lnTo>
                <a:lnTo>
                  <a:pt x="3051" y="0"/>
                </a:lnTo>
                <a:lnTo>
                  <a:pt x="25929" y="0"/>
                </a:lnTo>
                <a:lnTo>
                  <a:pt x="26007" y="1"/>
                </a:lnTo>
                <a:lnTo>
                  <a:pt x="26086" y="4"/>
                </a:lnTo>
                <a:lnTo>
                  <a:pt x="26163" y="8"/>
                </a:lnTo>
                <a:lnTo>
                  <a:pt x="26240" y="16"/>
                </a:lnTo>
                <a:lnTo>
                  <a:pt x="26317" y="24"/>
                </a:lnTo>
                <a:lnTo>
                  <a:pt x="26393" y="35"/>
                </a:lnTo>
                <a:lnTo>
                  <a:pt x="26469" y="48"/>
                </a:lnTo>
                <a:lnTo>
                  <a:pt x="26543" y="61"/>
                </a:lnTo>
                <a:lnTo>
                  <a:pt x="26618" y="78"/>
                </a:lnTo>
                <a:lnTo>
                  <a:pt x="26691" y="96"/>
                </a:lnTo>
                <a:lnTo>
                  <a:pt x="26764" y="116"/>
                </a:lnTo>
                <a:lnTo>
                  <a:pt x="26836" y="137"/>
                </a:lnTo>
                <a:lnTo>
                  <a:pt x="26908" y="160"/>
                </a:lnTo>
                <a:lnTo>
                  <a:pt x="26977" y="185"/>
                </a:lnTo>
                <a:lnTo>
                  <a:pt x="27047" y="211"/>
                </a:lnTo>
                <a:lnTo>
                  <a:pt x="27117" y="239"/>
                </a:lnTo>
                <a:lnTo>
                  <a:pt x="27185" y="270"/>
                </a:lnTo>
                <a:lnTo>
                  <a:pt x="27251" y="301"/>
                </a:lnTo>
                <a:lnTo>
                  <a:pt x="27318" y="334"/>
                </a:lnTo>
                <a:lnTo>
                  <a:pt x="27383" y="368"/>
                </a:lnTo>
                <a:lnTo>
                  <a:pt x="27448" y="404"/>
                </a:lnTo>
                <a:lnTo>
                  <a:pt x="27510" y="441"/>
                </a:lnTo>
                <a:lnTo>
                  <a:pt x="27573" y="481"/>
                </a:lnTo>
                <a:lnTo>
                  <a:pt x="27634" y="520"/>
                </a:lnTo>
                <a:lnTo>
                  <a:pt x="27695" y="563"/>
                </a:lnTo>
                <a:lnTo>
                  <a:pt x="27754" y="606"/>
                </a:lnTo>
                <a:lnTo>
                  <a:pt x="27812" y="650"/>
                </a:lnTo>
                <a:lnTo>
                  <a:pt x="27870" y="696"/>
                </a:lnTo>
                <a:lnTo>
                  <a:pt x="27926" y="744"/>
                </a:lnTo>
                <a:lnTo>
                  <a:pt x="27980" y="792"/>
                </a:lnTo>
                <a:lnTo>
                  <a:pt x="28034" y="842"/>
                </a:lnTo>
                <a:lnTo>
                  <a:pt x="28086" y="893"/>
                </a:lnTo>
                <a:lnTo>
                  <a:pt x="28137" y="946"/>
                </a:lnTo>
                <a:lnTo>
                  <a:pt x="28187" y="999"/>
                </a:lnTo>
                <a:lnTo>
                  <a:pt x="28236" y="1054"/>
                </a:lnTo>
                <a:lnTo>
                  <a:pt x="28283" y="1109"/>
                </a:lnTo>
                <a:lnTo>
                  <a:pt x="28330" y="1167"/>
                </a:lnTo>
                <a:lnTo>
                  <a:pt x="28373" y="1225"/>
                </a:lnTo>
                <a:lnTo>
                  <a:pt x="28417" y="1284"/>
                </a:lnTo>
                <a:lnTo>
                  <a:pt x="28459" y="1345"/>
                </a:lnTo>
                <a:lnTo>
                  <a:pt x="28499" y="1406"/>
                </a:lnTo>
                <a:lnTo>
                  <a:pt x="28538" y="1468"/>
                </a:lnTo>
                <a:lnTo>
                  <a:pt x="28575" y="1532"/>
                </a:lnTo>
                <a:lnTo>
                  <a:pt x="28612" y="1596"/>
                </a:lnTo>
                <a:lnTo>
                  <a:pt x="28646" y="1661"/>
                </a:lnTo>
                <a:lnTo>
                  <a:pt x="28680" y="1728"/>
                </a:lnTo>
                <a:lnTo>
                  <a:pt x="28711" y="1795"/>
                </a:lnTo>
                <a:lnTo>
                  <a:pt x="28740" y="1863"/>
                </a:lnTo>
                <a:lnTo>
                  <a:pt x="28768" y="1932"/>
                </a:lnTo>
                <a:lnTo>
                  <a:pt x="28795" y="2001"/>
                </a:lnTo>
                <a:lnTo>
                  <a:pt x="28820" y="2072"/>
                </a:lnTo>
                <a:lnTo>
                  <a:pt x="28843" y="2143"/>
                </a:lnTo>
                <a:lnTo>
                  <a:pt x="28865" y="2215"/>
                </a:lnTo>
                <a:lnTo>
                  <a:pt x="28884" y="2288"/>
                </a:lnTo>
                <a:lnTo>
                  <a:pt x="28902" y="2361"/>
                </a:lnTo>
                <a:lnTo>
                  <a:pt x="28918" y="2435"/>
                </a:lnTo>
                <a:lnTo>
                  <a:pt x="28933" y="2510"/>
                </a:lnTo>
                <a:lnTo>
                  <a:pt x="28945" y="2585"/>
                </a:lnTo>
                <a:lnTo>
                  <a:pt x="28955" y="2661"/>
                </a:lnTo>
                <a:lnTo>
                  <a:pt x="28965" y="2738"/>
                </a:lnTo>
                <a:lnTo>
                  <a:pt x="28971" y="2815"/>
                </a:lnTo>
                <a:lnTo>
                  <a:pt x="28976" y="2893"/>
                </a:lnTo>
                <a:lnTo>
                  <a:pt x="28979" y="2971"/>
                </a:lnTo>
                <a:lnTo>
                  <a:pt x="28980" y="3050"/>
                </a:lnTo>
                <a:lnTo>
                  <a:pt x="28980" y="5222"/>
                </a:lnTo>
                <a:lnTo>
                  <a:pt x="28979" y="5273"/>
                </a:lnTo>
                <a:lnTo>
                  <a:pt x="28978" y="5323"/>
                </a:lnTo>
                <a:lnTo>
                  <a:pt x="28974" y="5373"/>
                </a:lnTo>
                <a:lnTo>
                  <a:pt x="28969" y="5422"/>
                </a:lnTo>
                <a:lnTo>
                  <a:pt x="28965" y="5447"/>
                </a:lnTo>
                <a:lnTo>
                  <a:pt x="28961" y="5471"/>
                </a:lnTo>
                <a:lnTo>
                  <a:pt x="28955" y="5495"/>
                </a:lnTo>
                <a:lnTo>
                  <a:pt x="28950" y="5518"/>
                </a:lnTo>
                <a:lnTo>
                  <a:pt x="28943" y="5542"/>
                </a:lnTo>
                <a:lnTo>
                  <a:pt x="28936" y="5565"/>
                </a:lnTo>
                <a:lnTo>
                  <a:pt x="28927" y="5588"/>
                </a:lnTo>
                <a:lnTo>
                  <a:pt x="28918" y="5610"/>
                </a:lnTo>
                <a:lnTo>
                  <a:pt x="28825" y="5605"/>
                </a:lnTo>
                <a:lnTo>
                  <a:pt x="28733" y="5603"/>
                </a:lnTo>
                <a:lnTo>
                  <a:pt x="28640" y="5603"/>
                </a:lnTo>
                <a:lnTo>
                  <a:pt x="28548" y="5605"/>
                </a:lnTo>
                <a:lnTo>
                  <a:pt x="28456" y="5610"/>
                </a:lnTo>
                <a:lnTo>
                  <a:pt x="28364" y="5617"/>
                </a:lnTo>
                <a:lnTo>
                  <a:pt x="28274" y="5625"/>
                </a:lnTo>
                <a:lnTo>
                  <a:pt x="28183" y="5637"/>
                </a:lnTo>
                <a:lnTo>
                  <a:pt x="28092" y="5649"/>
                </a:lnTo>
                <a:lnTo>
                  <a:pt x="28003" y="5665"/>
                </a:lnTo>
                <a:lnTo>
                  <a:pt x="27913" y="5682"/>
                </a:lnTo>
                <a:lnTo>
                  <a:pt x="27825" y="5702"/>
                </a:lnTo>
                <a:lnTo>
                  <a:pt x="27737" y="5725"/>
                </a:lnTo>
                <a:lnTo>
                  <a:pt x="27650" y="5749"/>
                </a:lnTo>
                <a:lnTo>
                  <a:pt x="27564" y="5776"/>
                </a:lnTo>
                <a:lnTo>
                  <a:pt x="27478" y="5805"/>
                </a:lnTo>
                <a:lnTo>
                  <a:pt x="27437" y="5821"/>
                </a:lnTo>
                <a:lnTo>
                  <a:pt x="27394" y="5836"/>
                </a:lnTo>
                <a:lnTo>
                  <a:pt x="27352" y="5853"/>
                </a:lnTo>
                <a:lnTo>
                  <a:pt x="27311" y="5870"/>
                </a:lnTo>
                <a:lnTo>
                  <a:pt x="27269" y="5887"/>
                </a:lnTo>
                <a:lnTo>
                  <a:pt x="27228" y="5906"/>
                </a:lnTo>
                <a:lnTo>
                  <a:pt x="27187" y="5925"/>
                </a:lnTo>
                <a:lnTo>
                  <a:pt x="27147" y="5945"/>
                </a:lnTo>
                <a:lnTo>
                  <a:pt x="27107" y="5964"/>
                </a:lnTo>
                <a:lnTo>
                  <a:pt x="27066" y="5985"/>
                </a:lnTo>
                <a:lnTo>
                  <a:pt x="27026" y="6007"/>
                </a:lnTo>
                <a:lnTo>
                  <a:pt x="26988" y="6029"/>
                </a:lnTo>
                <a:lnTo>
                  <a:pt x="26948" y="6051"/>
                </a:lnTo>
                <a:lnTo>
                  <a:pt x="26910" y="6075"/>
                </a:lnTo>
                <a:lnTo>
                  <a:pt x="26871" y="6098"/>
                </a:lnTo>
                <a:lnTo>
                  <a:pt x="26833" y="6123"/>
                </a:lnTo>
                <a:lnTo>
                  <a:pt x="26795" y="6148"/>
                </a:lnTo>
                <a:lnTo>
                  <a:pt x="26758" y="6173"/>
                </a:lnTo>
                <a:lnTo>
                  <a:pt x="26721" y="6199"/>
                </a:lnTo>
                <a:lnTo>
                  <a:pt x="26684" y="6226"/>
                </a:lnTo>
                <a:lnTo>
                  <a:pt x="26648" y="6253"/>
                </a:lnTo>
                <a:lnTo>
                  <a:pt x="26612" y="6281"/>
                </a:lnTo>
                <a:lnTo>
                  <a:pt x="26577" y="6309"/>
                </a:lnTo>
                <a:lnTo>
                  <a:pt x="26541" y="6338"/>
                </a:lnTo>
                <a:lnTo>
                  <a:pt x="26507" y="6368"/>
                </a:lnTo>
                <a:lnTo>
                  <a:pt x="26473" y="6398"/>
                </a:lnTo>
                <a:lnTo>
                  <a:pt x="26438" y="6430"/>
                </a:lnTo>
                <a:lnTo>
                  <a:pt x="26405" y="6462"/>
                </a:lnTo>
                <a:lnTo>
                  <a:pt x="26372" y="6494"/>
                </a:lnTo>
                <a:lnTo>
                  <a:pt x="26339" y="6526"/>
                </a:lnTo>
                <a:lnTo>
                  <a:pt x="26307" y="6560"/>
                </a:lnTo>
                <a:lnTo>
                  <a:pt x="26275" y="6594"/>
                </a:lnTo>
                <a:lnTo>
                  <a:pt x="26232" y="6643"/>
                </a:lnTo>
                <a:lnTo>
                  <a:pt x="26191" y="6694"/>
                </a:lnTo>
                <a:lnTo>
                  <a:pt x="26152" y="6744"/>
                </a:lnTo>
                <a:lnTo>
                  <a:pt x="26113" y="6796"/>
                </a:lnTo>
                <a:lnTo>
                  <a:pt x="26076" y="6848"/>
                </a:lnTo>
                <a:lnTo>
                  <a:pt x="26041" y="6901"/>
                </a:lnTo>
                <a:lnTo>
                  <a:pt x="26006" y="6954"/>
                </a:lnTo>
                <a:lnTo>
                  <a:pt x="25973" y="7008"/>
                </a:lnTo>
                <a:lnTo>
                  <a:pt x="25942" y="7063"/>
                </a:lnTo>
                <a:lnTo>
                  <a:pt x="25911" y="7119"/>
                </a:lnTo>
                <a:lnTo>
                  <a:pt x="25882" y="7174"/>
                </a:lnTo>
                <a:lnTo>
                  <a:pt x="25855" y="7231"/>
                </a:lnTo>
                <a:lnTo>
                  <a:pt x="25829" y="7287"/>
                </a:lnTo>
                <a:lnTo>
                  <a:pt x="25804" y="7344"/>
                </a:lnTo>
                <a:lnTo>
                  <a:pt x="25780" y="7403"/>
                </a:lnTo>
                <a:lnTo>
                  <a:pt x="25758" y="7461"/>
                </a:lnTo>
                <a:lnTo>
                  <a:pt x="25738" y="7519"/>
                </a:lnTo>
                <a:lnTo>
                  <a:pt x="25719" y="7578"/>
                </a:lnTo>
                <a:lnTo>
                  <a:pt x="25701" y="7637"/>
                </a:lnTo>
                <a:lnTo>
                  <a:pt x="25684" y="7697"/>
                </a:lnTo>
                <a:lnTo>
                  <a:pt x="25669" y="7757"/>
                </a:lnTo>
                <a:lnTo>
                  <a:pt x="25655" y="7817"/>
                </a:lnTo>
                <a:lnTo>
                  <a:pt x="25643" y="7877"/>
                </a:lnTo>
                <a:lnTo>
                  <a:pt x="25631" y="7938"/>
                </a:lnTo>
                <a:lnTo>
                  <a:pt x="25622" y="7998"/>
                </a:lnTo>
                <a:lnTo>
                  <a:pt x="25614" y="8058"/>
                </a:lnTo>
                <a:lnTo>
                  <a:pt x="25606" y="8120"/>
                </a:lnTo>
                <a:lnTo>
                  <a:pt x="25601" y="8180"/>
                </a:lnTo>
                <a:lnTo>
                  <a:pt x="25597" y="8242"/>
                </a:lnTo>
                <a:lnTo>
                  <a:pt x="25595" y="8303"/>
                </a:lnTo>
                <a:lnTo>
                  <a:pt x="25593" y="8363"/>
                </a:lnTo>
                <a:lnTo>
                  <a:pt x="25593" y="8425"/>
                </a:lnTo>
                <a:lnTo>
                  <a:pt x="25595" y="8486"/>
                </a:lnTo>
                <a:lnTo>
                  <a:pt x="25597" y="8547"/>
                </a:lnTo>
                <a:lnTo>
                  <a:pt x="25601" y="8608"/>
                </a:lnTo>
                <a:lnTo>
                  <a:pt x="25607" y="8668"/>
                </a:lnTo>
                <a:lnTo>
                  <a:pt x="25614" y="8729"/>
                </a:lnTo>
                <a:lnTo>
                  <a:pt x="25622" y="8789"/>
                </a:lnTo>
                <a:lnTo>
                  <a:pt x="25632" y="8849"/>
                </a:lnTo>
                <a:lnTo>
                  <a:pt x="25644" y="8910"/>
                </a:lnTo>
                <a:lnTo>
                  <a:pt x="25656" y="8969"/>
                </a:lnTo>
                <a:lnTo>
                  <a:pt x="25670" y="9028"/>
                </a:lnTo>
                <a:lnTo>
                  <a:pt x="25686" y="9088"/>
                </a:lnTo>
                <a:lnTo>
                  <a:pt x="25702" y="9146"/>
                </a:lnTo>
                <a:lnTo>
                  <a:pt x="25721" y="9204"/>
                </a:lnTo>
                <a:lnTo>
                  <a:pt x="25740" y="9263"/>
                </a:lnTo>
                <a:lnTo>
                  <a:pt x="25762" y="9320"/>
                </a:lnTo>
                <a:lnTo>
                  <a:pt x="25783" y="9377"/>
                </a:lnTo>
                <a:lnTo>
                  <a:pt x="25807" y="9434"/>
                </a:lnTo>
                <a:lnTo>
                  <a:pt x="25832" y="9490"/>
                </a:lnTo>
                <a:lnTo>
                  <a:pt x="25859" y="9546"/>
                </a:lnTo>
                <a:lnTo>
                  <a:pt x="25888" y="9601"/>
                </a:lnTo>
                <a:lnTo>
                  <a:pt x="25917" y="9655"/>
                </a:lnTo>
                <a:lnTo>
                  <a:pt x="25948" y="9709"/>
                </a:lnTo>
                <a:lnTo>
                  <a:pt x="25980" y="9762"/>
                </a:lnTo>
                <a:lnTo>
                  <a:pt x="26015" y="9815"/>
                </a:lnTo>
                <a:lnTo>
                  <a:pt x="26050" y="9867"/>
                </a:lnTo>
                <a:lnTo>
                  <a:pt x="26086" y="9918"/>
                </a:lnTo>
                <a:lnTo>
                  <a:pt x="26124" y="9969"/>
                </a:lnTo>
                <a:lnTo>
                  <a:pt x="26163" y="10018"/>
                </a:lnTo>
                <a:lnTo>
                  <a:pt x="26205" y="10067"/>
                </a:lnTo>
                <a:lnTo>
                  <a:pt x="26247" y="10116"/>
                </a:lnTo>
                <a:lnTo>
                  <a:pt x="26290" y="10163"/>
                </a:lnTo>
                <a:lnTo>
                  <a:pt x="26336" y="10210"/>
                </a:lnTo>
                <a:lnTo>
                  <a:pt x="26383" y="10254"/>
                </a:lnTo>
                <a:lnTo>
                  <a:pt x="26430" y="10298"/>
                </a:lnTo>
                <a:lnTo>
                  <a:pt x="26479" y="10340"/>
                </a:lnTo>
                <a:lnTo>
                  <a:pt x="26528" y="10380"/>
                </a:lnTo>
                <a:lnTo>
                  <a:pt x="26579" y="10419"/>
                </a:lnTo>
                <a:lnTo>
                  <a:pt x="26630" y="10456"/>
                </a:lnTo>
                <a:lnTo>
                  <a:pt x="26682" y="10492"/>
                </a:lnTo>
                <a:lnTo>
                  <a:pt x="26735" y="10525"/>
                </a:lnTo>
                <a:lnTo>
                  <a:pt x="26788" y="10557"/>
                </a:lnTo>
                <a:lnTo>
                  <a:pt x="26843" y="10588"/>
                </a:lnTo>
                <a:lnTo>
                  <a:pt x="26897" y="10618"/>
                </a:lnTo>
                <a:lnTo>
                  <a:pt x="26954" y="10645"/>
                </a:lnTo>
                <a:lnTo>
                  <a:pt x="27010" y="10671"/>
                </a:lnTo>
                <a:lnTo>
                  <a:pt x="27067" y="10695"/>
                </a:lnTo>
                <a:lnTo>
                  <a:pt x="27124" y="10718"/>
                </a:lnTo>
                <a:lnTo>
                  <a:pt x="27182" y="10738"/>
                </a:lnTo>
                <a:lnTo>
                  <a:pt x="27240" y="10758"/>
                </a:lnTo>
                <a:lnTo>
                  <a:pt x="27298" y="10776"/>
                </a:lnTo>
                <a:lnTo>
                  <a:pt x="27357" y="10792"/>
                </a:lnTo>
                <a:lnTo>
                  <a:pt x="27417" y="10807"/>
                </a:lnTo>
                <a:lnTo>
                  <a:pt x="27476" y="10821"/>
                </a:lnTo>
                <a:lnTo>
                  <a:pt x="27535" y="10832"/>
                </a:lnTo>
                <a:lnTo>
                  <a:pt x="27596" y="10841"/>
                </a:lnTo>
                <a:lnTo>
                  <a:pt x="27655" y="10850"/>
                </a:lnTo>
                <a:lnTo>
                  <a:pt x="27716" y="10857"/>
                </a:lnTo>
                <a:lnTo>
                  <a:pt x="27776" y="10862"/>
                </a:lnTo>
                <a:lnTo>
                  <a:pt x="27836" y="10865"/>
                </a:lnTo>
                <a:lnTo>
                  <a:pt x="27897" y="10867"/>
                </a:lnTo>
                <a:lnTo>
                  <a:pt x="27956" y="10868"/>
                </a:lnTo>
                <a:lnTo>
                  <a:pt x="28016" y="10867"/>
                </a:lnTo>
                <a:lnTo>
                  <a:pt x="28077" y="10864"/>
                </a:lnTo>
                <a:lnTo>
                  <a:pt x="28136" y="10860"/>
                </a:lnTo>
                <a:lnTo>
                  <a:pt x="28195" y="10854"/>
                </a:lnTo>
                <a:lnTo>
                  <a:pt x="28255" y="10847"/>
                </a:lnTo>
                <a:lnTo>
                  <a:pt x="28314" y="10838"/>
                </a:lnTo>
                <a:lnTo>
                  <a:pt x="28372" y="10828"/>
                </a:lnTo>
                <a:lnTo>
                  <a:pt x="28431" y="10815"/>
                </a:lnTo>
                <a:lnTo>
                  <a:pt x="28488" y="10802"/>
                </a:lnTo>
                <a:lnTo>
                  <a:pt x="28545" y="10786"/>
                </a:lnTo>
                <a:lnTo>
                  <a:pt x="28603" y="10770"/>
                </a:lnTo>
                <a:lnTo>
                  <a:pt x="28659" y="10752"/>
                </a:lnTo>
                <a:lnTo>
                  <a:pt x="28714" y="10732"/>
                </a:lnTo>
                <a:lnTo>
                  <a:pt x="28769" y="10710"/>
                </a:lnTo>
                <a:lnTo>
                  <a:pt x="28823" y="10687"/>
                </a:lnTo>
                <a:lnTo>
                  <a:pt x="28877" y="10662"/>
                </a:lnTo>
                <a:lnTo>
                  <a:pt x="28930" y="10636"/>
                </a:lnTo>
                <a:lnTo>
                  <a:pt x="28983" y="10609"/>
                </a:lnTo>
                <a:lnTo>
                  <a:pt x="29034" y="10580"/>
                </a:lnTo>
                <a:lnTo>
                  <a:pt x="29083" y="10549"/>
                </a:lnTo>
                <a:lnTo>
                  <a:pt x="29133" y="10517"/>
                </a:lnTo>
                <a:lnTo>
                  <a:pt x="29181" y="10482"/>
                </a:lnTo>
                <a:lnTo>
                  <a:pt x="29229" y="10447"/>
                </a:lnTo>
                <a:lnTo>
                  <a:pt x="29276" y="10411"/>
                </a:lnTo>
                <a:lnTo>
                  <a:pt x="29321" y="10372"/>
                </a:lnTo>
                <a:lnTo>
                  <a:pt x="29366" y="10332"/>
                </a:lnTo>
                <a:lnTo>
                  <a:pt x="29408" y="10291"/>
                </a:lnTo>
                <a:lnTo>
                  <a:pt x="29450" y="10247"/>
                </a:lnTo>
                <a:lnTo>
                  <a:pt x="29491" y="10202"/>
                </a:lnTo>
                <a:lnTo>
                  <a:pt x="29530" y="10157"/>
                </a:lnTo>
                <a:lnTo>
                  <a:pt x="29569" y="10109"/>
                </a:lnTo>
                <a:lnTo>
                  <a:pt x="29605" y="10060"/>
                </a:lnTo>
                <a:lnTo>
                  <a:pt x="29640" y="10009"/>
                </a:lnTo>
                <a:lnTo>
                  <a:pt x="29674" y="9957"/>
                </a:lnTo>
                <a:lnTo>
                  <a:pt x="29707" y="9903"/>
                </a:lnTo>
                <a:lnTo>
                  <a:pt x="29727" y="9868"/>
                </a:lnTo>
                <a:lnTo>
                  <a:pt x="29746" y="9833"/>
                </a:lnTo>
                <a:lnTo>
                  <a:pt x="29764" y="9798"/>
                </a:lnTo>
                <a:lnTo>
                  <a:pt x="29783" y="9761"/>
                </a:lnTo>
                <a:lnTo>
                  <a:pt x="29800" y="9726"/>
                </a:lnTo>
                <a:lnTo>
                  <a:pt x="29817" y="9688"/>
                </a:lnTo>
                <a:lnTo>
                  <a:pt x="29833" y="9652"/>
                </a:lnTo>
                <a:lnTo>
                  <a:pt x="29850" y="9614"/>
                </a:lnTo>
                <a:lnTo>
                  <a:pt x="29864" y="9577"/>
                </a:lnTo>
                <a:lnTo>
                  <a:pt x="29879" y="9538"/>
                </a:lnTo>
                <a:lnTo>
                  <a:pt x="29893" y="9501"/>
                </a:lnTo>
                <a:lnTo>
                  <a:pt x="29906" y="9462"/>
                </a:lnTo>
                <a:lnTo>
                  <a:pt x="29918" y="9424"/>
                </a:lnTo>
                <a:lnTo>
                  <a:pt x="29931" y="9384"/>
                </a:lnTo>
                <a:lnTo>
                  <a:pt x="29942" y="9346"/>
                </a:lnTo>
                <a:lnTo>
                  <a:pt x="29953" y="9306"/>
                </a:lnTo>
                <a:lnTo>
                  <a:pt x="29962" y="9267"/>
                </a:lnTo>
                <a:lnTo>
                  <a:pt x="29971" y="9227"/>
                </a:lnTo>
                <a:lnTo>
                  <a:pt x="29980" y="9188"/>
                </a:lnTo>
                <a:lnTo>
                  <a:pt x="29988" y="9147"/>
                </a:lnTo>
                <a:lnTo>
                  <a:pt x="29994" y="9108"/>
                </a:lnTo>
                <a:lnTo>
                  <a:pt x="30001" y="9068"/>
                </a:lnTo>
                <a:lnTo>
                  <a:pt x="30006" y="9027"/>
                </a:lnTo>
                <a:lnTo>
                  <a:pt x="30011" y="8988"/>
                </a:lnTo>
                <a:lnTo>
                  <a:pt x="30015" y="8947"/>
                </a:lnTo>
                <a:lnTo>
                  <a:pt x="30018" y="8908"/>
                </a:lnTo>
                <a:lnTo>
                  <a:pt x="30020" y="8867"/>
                </a:lnTo>
                <a:lnTo>
                  <a:pt x="30021" y="8827"/>
                </a:lnTo>
                <a:lnTo>
                  <a:pt x="30023" y="8787"/>
                </a:lnTo>
                <a:lnTo>
                  <a:pt x="30023" y="8747"/>
                </a:lnTo>
                <a:lnTo>
                  <a:pt x="30021" y="8707"/>
                </a:lnTo>
                <a:lnTo>
                  <a:pt x="30019" y="8667"/>
                </a:lnTo>
                <a:lnTo>
                  <a:pt x="30017" y="8628"/>
                </a:lnTo>
                <a:lnTo>
                  <a:pt x="30013" y="8588"/>
                </a:lnTo>
                <a:lnTo>
                  <a:pt x="30009" y="8549"/>
                </a:lnTo>
                <a:lnTo>
                  <a:pt x="30004" y="8509"/>
                </a:lnTo>
                <a:lnTo>
                  <a:pt x="29998" y="8471"/>
                </a:lnTo>
                <a:lnTo>
                  <a:pt x="29990" y="8432"/>
                </a:lnTo>
                <a:lnTo>
                  <a:pt x="29982" y="8394"/>
                </a:lnTo>
                <a:lnTo>
                  <a:pt x="29974" y="8355"/>
                </a:lnTo>
                <a:lnTo>
                  <a:pt x="29963" y="8317"/>
                </a:lnTo>
                <a:lnTo>
                  <a:pt x="29953" y="8279"/>
                </a:lnTo>
                <a:lnTo>
                  <a:pt x="29941" y="8242"/>
                </a:lnTo>
                <a:lnTo>
                  <a:pt x="29928" y="8204"/>
                </a:lnTo>
                <a:lnTo>
                  <a:pt x="29914" y="8168"/>
                </a:lnTo>
                <a:lnTo>
                  <a:pt x="29900" y="8130"/>
                </a:lnTo>
                <a:lnTo>
                  <a:pt x="29884" y="8095"/>
                </a:lnTo>
                <a:lnTo>
                  <a:pt x="29867" y="8058"/>
                </a:lnTo>
                <a:lnTo>
                  <a:pt x="29850" y="8023"/>
                </a:lnTo>
                <a:lnTo>
                  <a:pt x="29831" y="7989"/>
                </a:lnTo>
                <a:lnTo>
                  <a:pt x="29811" y="7954"/>
                </a:lnTo>
                <a:lnTo>
                  <a:pt x="29790" y="7920"/>
                </a:lnTo>
                <a:lnTo>
                  <a:pt x="29767" y="7887"/>
                </a:lnTo>
                <a:lnTo>
                  <a:pt x="29745" y="7853"/>
                </a:lnTo>
                <a:lnTo>
                  <a:pt x="29721" y="7821"/>
                </a:lnTo>
                <a:lnTo>
                  <a:pt x="29696" y="7789"/>
                </a:lnTo>
                <a:lnTo>
                  <a:pt x="29670" y="7758"/>
                </a:lnTo>
                <a:lnTo>
                  <a:pt x="29643" y="7726"/>
                </a:lnTo>
                <a:lnTo>
                  <a:pt x="29613" y="7696"/>
                </a:lnTo>
                <a:lnTo>
                  <a:pt x="29584" y="7666"/>
                </a:lnTo>
                <a:lnTo>
                  <a:pt x="29553" y="7637"/>
                </a:lnTo>
                <a:lnTo>
                  <a:pt x="29522" y="7609"/>
                </a:lnTo>
                <a:lnTo>
                  <a:pt x="29488" y="7581"/>
                </a:lnTo>
                <a:lnTo>
                  <a:pt x="29454" y="7554"/>
                </a:lnTo>
                <a:lnTo>
                  <a:pt x="29417" y="7517"/>
                </a:lnTo>
                <a:lnTo>
                  <a:pt x="29384" y="7487"/>
                </a:lnTo>
                <a:lnTo>
                  <a:pt x="29355" y="7461"/>
                </a:lnTo>
                <a:lnTo>
                  <a:pt x="29331" y="7439"/>
                </a:lnTo>
                <a:lnTo>
                  <a:pt x="29297" y="7412"/>
                </a:lnTo>
                <a:lnTo>
                  <a:pt x="29285" y="7403"/>
                </a:lnTo>
                <a:close/>
              </a:path>
            </a:pathLst>
          </a:custGeom>
          <a:solidFill>
            <a:srgbClr val="47BAB8"/>
          </a:solidFill>
          <a:ln w="38100">
            <a:solidFill>
              <a:schemeClr val="bg1"/>
            </a:solidFill>
          </a:ln>
          <a:effectLst>
            <a:outerShdw blurRad="57150" dist="19050" dir="5400000" algn="ctr" rotWithShape="0">
              <a:srgbClr val="000000">
                <a:alpha val="63000"/>
              </a:srgbClr>
            </a:outerShdw>
          </a:effectLst>
        </p:spPr>
        <p:txBody>
          <a:bodyPr rIns="378000" anchor="ctr">
            <a:normAutofit/>
          </a:bodyPr>
          <a:lstStyle/>
          <a:p>
            <a:pPr algn="ctr" defTabSz="1371600">
              <a:defRPr/>
            </a:pPr>
            <a:r>
              <a:rPr lang="en-US" altLang="zh-CN" sz="3000" kern="0">
                <a:solidFill>
                  <a:srgbClr val="FFFFFF"/>
                </a:solidFill>
                <a:latin typeface="#9Slide03 AllRoundGothic" panose="020B0703020202020104" pitchFamily="34" charset="0"/>
                <a:ea typeface="微软雅黑"/>
                <a:cs typeface="+mn-ea"/>
                <a:sym typeface="+mn-lt"/>
              </a:rPr>
              <a:t>Câu 27</a:t>
            </a:r>
            <a:endParaRPr lang="zh-CN" altLang="en-US" sz="3000" kern="0" dirty="0">
              <a:solidFill>
                <a:srgbClr val="FFFFFF"/>
              </a:solidFill>
              <a:latin typeface="#9Slide03 AllRoundGothic" panose="020B0703020202020104" pitchFamily="34" charset="0"/>
              <a:ea typeface="微软雅黑"/>
              <a:cs typeface="+mn-ea"/>
              <a:sym typeface="+mn-lt"/>
            </a:endParaRPr>
          </a:p>
        </p:txBody>
      </p:sp>
      <p:sp>
        <p:nvSpPr>
          <p:cNvPr id="8" name="MH_Text_1" descr="n23 Fb Tran Manh Tung">
            <a:extLst>
              <a:ext uri="{FF2B5EF4-FFF2-40B4-BE49-F238E27FC236}">
                <a16:creationId xmlns:a16="http://schemas.microsoft.com/office/drawing/2014/main" id="{9165C4D4-457E-F7A9-1583-5A9DA4F90BED}"/>
              </a:ext>
            </a:extLst>
          </p:cNvPr>
          <p:cNvSpPr txBox="1">
            <a:spLocks noChangeArrowheads="1"/>
          </p:cNvSpPr>
          <p:nvPr>
            <p:custDataLst>
              <p:tags r:id="rId3"/>
            </p:custDataLst>
          </p:nvPr>
        </p:nvSpPr>
        <p:spPr bwMode="auto">
          <a:xfrm>
            <a:off x="990600" y="2935823"/>
            <a:ext cx="6172200" cy="1381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just" defTabSz="1828755"/>
            <a:r>
              <a:rPr lang="en-US" sz="2800"/>
              <a:t>Cảm biến là gì? Các loại cảm biến công nghiệp thông dụng áp dụng vào công nghiệp tự động hóa? Kể tên vài ứng dụng của cảm biến mà chúng ta thường thấy?</a:t>
            </a:r>
            <a:endParaRPr lang="zh-CN" altLang="en-US" sz="2800" kern="0" dirty="0">
              <a:solidFill>
                <a:prstClr val="black">
                  <a:lumMod val="75000"/>
                  <a:lumOff val="25000"/>
                </a:prstClr>
              </a:solidFill>
              <a:ea typeface="微软雅黑"/>
              <a:cs typeface="Calibri" panose="020F0502020204030204" pitchFamily="34" charset="0"/>
              <a:sym typeface="+mn-lt"/>
            </a:endParaRPr>
          </a:p>
        </p:txBody>
      </p:sp>
      <p:sp>
        <p:nvSpPr>
          <p:cNvPr id="9" name="MH_SubTitle_1" descr="n23 Fb Tran Manh Tung">
            <a:extLst>
              <a:ext uri="{FF2B5EF4-FFF2-40B4-BE49-F238E27FC236}">
                <a16:creationId xmlns:a16="http://schemas.microsoft.com/office/drawing/2014/main" id="{DB664F6A-8467-B020-3DE8-B38668A555F4}"/>
              </a:ext>
            </a:extLst>
          </p:cNvPr>
          <p:cNvSpPr>
            <a:spLocks/>
          </p:cNvSpPr>
          <p:nvPr>
            <p:custDataLst>
              <p:tags r:id="rId4"/>
            </p:custDataLst>
          </p:nvPr>
        </p:nvSpPr>
        <p:spPr bwMode="auto">
          <a:xfrm>
            <a:off x="3116580" y="5815239"/>
            <a:ext cx="1920240" cy="640080"/>
          </a:xfrm>
          <a:custGeom>
            <a:avLst/>
            <a:gdLst>
              <a:gd name="T0" fmla="*/ 2147483646 w 30720"/>
              <a:gd name="T1" fmla="*/ 2147483646 h 11496"/>
              <a:gd name="T2" fmla="*/ 2147483646 w 30720"/>
              <a:gd name="T3" fmla="*/ 2147483646 h 11496"/>
              <a:gd name="T4" fmla="*/ 2147483646 w 30720"/>
              <a:gd name="T5" fmla="*/ 2147483646 h 11496"/>
              <a:gd name="T6" fmla="*/ 2147483646 w 30720"/>
              <a:gd name="T7" fmla="*/ 2147483646 h 11496"/>
              <a:gd name="T8" fmla="*/ 2147483646 w 30720"/>
              <a:gd name="T9" fmla="*/ 2147483646 h 11496"/>
              <a:gd name="T10" fmla="*/ 2147483646 w 30720"/>
              <a:gd name="T11" fmla="*/ 2147483646 h 11496"/>
              <a:gd name="T12" fmla="*/ 2147483646 w 30720"/>
              <a:gd name="T13" fmla="*/ 2147483646 h 11496"/>
              <a:gd name="T14" fmla="*/ 2147483646 w 30720"/>
              <a:gd name="T15" fmla="*/ 2147483646 h 11496"/>
              <a:gd name="T16" fmla="*/ 2147483646 w 30720"/>
              <a:gd name="T17" fmla="*/ 2147483646 h 11496"/>
              <a:gd name="T18" fmla="*/ 2147483646 w 30720"/>
              <a:gd name="T19" fmla="*/ 2147483646 h 11496"/>
              <a:gd name="T20" fmla="*/ 2147483646 w 30720"/>
              <a:gd name="T21" fmla="*/ 2147483646 h 11496"/>
              <a:gd name="T22" fmla="*/ 2147483646 w 30720"/>
              <a:gd name="T23" fmla="*/ 2147483646 h 11496"/>
              <a:gd name="T24" fmla="*/ 2147483646 w 30720"/>
              <a:gd name="T25" fmla="*/ 2147483646 h 11496"/>
              <a:gd name="T26" fmla="*/ 2147483646 w 30720"/>
              <a:gd name="T27" fmla="*/ 2147483646 h 11496"/>
              <a:gd name="T28" fmla="*/ 2147483646 w 30720"/>
              <a:gd name="T29" fmla="*/ 2147483646 h 11496"/>
              <a:gd name="T30" fmla="*/ 2147483646 w 30720"/>
              <a:gd name="T31" fmla="*/ 2147483646 h 11496"/>
              <a:gd name="T32" fmla="*/ 2147483646 w 30720"/>
              <a:gd name="T33" fmla="*/ 2147483646 h 11496"/>
              <a:gd name="T34" fmla="*/ 2147483646 w 30720"/>
              <a:gd name="T35" fmla="*/ 2147483646 h 11496"/>
              <a:gd name="T36" fmla="*/ 2147483646 w 30720"/>
              <a:gd name="T37" fmla="*/ 2147483646 h 11496"/>
              <a:gd name="T38" fmla="*/ 2147483646 w 30720"/>
              <a:gd name="T39" fmla="*/ 2147483646 h 11496"/>
              <a:gd name="T40" fmla="*/ 2147483646 w 30720"/>
              <a:gd name="T41" fmla="*/ 2147483646 h 11496"/>
              <a:gd name="T42" fmla="*/ 2147483646 w 30720"/>
              <a:gd name="T43" fmla="*/ 2147483646 h 11496"/>
              <a:gd name="T44" fmla="*/ 2147483646 w 30720"/>
              <a:gd name="T45" fmla="*/ 2147483646 h 11496"/>
              <a:gd name="T46" fmla="*/ 2147483646 w 30720"/>
              <a:gd name="T47" fmla="*/ 2147483646 h 11496"/>
              <a:gd name="T48" fmla="*/ 2147483646 w 30720"/>
              <a:gd name="T49" fmla="*/ 2147483646 h 11496"/>
              <a:gd name="T50" fmla="*/ 2147483646 w 30720"/>
              <a:gd name="T51" fmla="*/ 2147483646 h 11496"/>
              <a:gd name="T52" fmla="*/ 2147483646 w 30720"/>
              <a:gd name="T53" fmla="*/ 2147483646 h 11496"/>
              <a:gd name="T54" fmla="*/ 2147483646 w 30720"/>
              <a:gd name="T55" fmla="*/ 2147483646 h 11496"/>
              <a:gd name="T56" fmla="*/ 2147483646 w 30720"/>
              <a:gd name="T57" fmla="*/ 2147483646 h 11496"/>
              <a:gd name="T58" fmla="*/ 2147483646 w 30720"/>
              <a:gd name="T59" fmla="*/ 2147483646 h 11496"/>
              <a:gd name="T60" fmla="*/ 2147483646 w 30720"/>
              <a:gd name="T61" fmla="*/ 2147483646 h 11496"/>
              <a:gd name="T62" fmla="*/ 2147483646 w 30720"/>
              <a:gd name="T63" fmla="*/ 2147483646 h 11496"/>
              <a:gd name="T64" fmla="*/ 2147483646 w 30720"/>
              <a:gd name="T65" fmla="*/ 2147483646 h 11496"/>
              <a:gd name="T66" fmla="*/ 2147483646 w 30720"/>
              <a:gd name="T67" fmla="*/ 2147483646 h 11496"/>
              <a:gd name="T68" fmla="*/ 2147483646 w 30720"/>
              <a:gd name="T69" fmla="*/ 2147483646 h 11496"/>
              <a:gd name="T70" fmla="*/ 2147483646 w 30720"/>
              <a:gd name="T71" fmla="*/ 2147483646 h 11496"/>
              <a:gd name="T72" fmla="*/ 2147483646 w 30720"/>
              <a:gd name="T73" fmla="*/ 2147483646 h 11496"/>
              <a:gd name="T74" fmla="*/ 2147483646 w 30720"/>
              <a:gd name="T75" fmla="*/ 2147483646 h 11496"/>
              <a:gd name="T76" fmla="*/ 2147483646 w 30720"/>
              <a:gd name="T77" fmla="*/ 2147483646 h 11496"/>
              <a:gd name="T78" fmla="*/ 2147483646 w 30720"/>
              <a:gd name="T79" fmla="*/ 2147483646 h 11496"/>
              <a:gd name="T80" fmla="*/ 2147483646 w 30720"/>
              <a:gd name="T81" fmla="*/ 2147483646 h 11496"/>
              <a:gd name="T82" fmla="*/ 2147483646 w 30720"/>
              <a:gd name="T83" fmla="*/ 2147483646 h 11496"/>
              <a:gd name="T84" fmla="*/ 2147483646 w 30720"/>
              <a:gd name="T85" fmla="*/ 2147483646 h 11496"/>
              <a:gd name="T86" fmla="*/ 2147483646 w 30720"/>
              <a:gd name="T87" fmla="*/ 2147483646 h 11496"/>
              <a:gd name="T88" fmla="*/ 2147483646 w 30720"/>
              <a:gd name="T89" fmla="*/ 2147483646 h 11496"/>
              <a:gd name="T90" fmla="*/ 2147483646 w 30720"/>
              <a:gd name="T91" fmla="*/ 2147483646 h 11496"/>
              <a:gd name="T92" fmla="*/ 2147483646 w 30720"/>
              <a:gd name="T93" fmla="*/ 2147483646 h 11496"/>
              <a:gd name="T94" fmla="*/ 2147483646 w 30720"/>
              <a:gd name="T95" fmla="*/ 2147483646 h 11496"/>
              <a:gd name="T96" fmla="*/ 2147483646 w 30720"/>
              <a:gd name="T97" fmla="*/ 2147483646 h 11496"/>
              <a:gd name="T98" fmla="*/ 2147483646 w 30720"/>
              <a:gd name="T99" fmla="*/ 2147483646 h 11496"/>
              <a:gd name="T100" fmla="*/ 2147483646 w 30720"/>
              <a:gd name="T101" fmla="*/ 2147483646 h 11496"/>
              <a:gd name="T102" fmla="*/ 2147483646 w 30720"/>
              <a:gd name="T103" fmla="*/ 2147483646 h 11496"/>
              <a:gd name="T104" fmla="*/ 2147483646 w 30720"/>
              <a:gd name="T105" fmla="*/ 2147483646 h 11496"/>
              <a:gd name="T106" fmla="*/ 2147483646 w 30720"/>
              <a:gd name="T107" fmla="*/ 2147483646 h 11496"/>
              <a:gd name="T108" fmla="*/ 2147483646 w 30720"/>
              <a:gd name="T109" fmla="*/ 2147483646 h 11496"/>
              <a:gd name="T110" fmla="*/ 2147483646 w 30720"/>
              <a:gd name="T111" fmla="*/ 2147483646 h 11496"/>
              <a:gd name="T112" fmla="*/ 2147483646 w 30720"/>
              <a:gd name="T113" fmla="*/ 2147483646 h 11496"/>
              <a:gd name="T114" fmla="*/ 2147483646 w 30720"/>
              <a:gd name="T115" fmla="*/ 2147483646 h 11496"/>
              <a:gd name="T116" fmla="*/ 2147483646 w 30720"/>
              <a:gd name="T117" fmla="*/ 2147483646 h 11496"/>
              <a:gd name="T118" fmla="*/ 2147483646 w 30720"/>
              <a:gd name="T119" fmla="*/ 2147483646 h 11496"/>
              <a:gd name="T120" fmla="*/ 2147483646 w 30720"/>
              <a:gd name="T121" fmla="*/ 2147483646 h 11496"/>
              <a:gd name="T122" fmla="*/ 2147483646 w 30720"/>
              <a:gd name="T123" fmla="*/ 2147483646 h 11496"/>
              <a:gd name="T124" fmla="*/ 2147483646 w 30720"/>
              <a:gd name="T125" fmla="*/ 2147483646 h 1149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720" h="11496">
                <a:moveTo>
                  <a:pt x="29285" y="7403"/>
                </a:moveTo>
                <a:lnTo>
                  <a:pt x="29285" y="7403"/>
                </a:lnTo>
                <a:lnTo>
                  <a:pt x="29232" y="7379"/>
                </a:lnTo>
                <a:lnTo>
                  <a:pt x="29180" y="7357"/>
                </a:lnTo>
                <a:lnTo>
                  <a:pt x="29127" y="7336"/>
                </a:lnTo>
                <a:lnTo>
                  <a:pt x="29073" y="7316"/>
                </a:lnTo>
                <a:lnTo>
                  <a:pt x="29020" y="7298"/>
                </a:lnTo>
                <a:lnTo>
                  <a:pt x="28966" y="7280"/>
                </a:lnTo>
                <a:lnTo>
                  <a:pt x="28913" y="7264"/>
                </a:lnTo>
                <a:lnTo>
                  <a:pt x="28859" y="7251"/>
                </a:lnTo>
                <a:lnTo>
                  <a:pt x="28804" y="7237"/>
                </a:lnTo>
                <a:lnTo>
                  <a:pt x="28750" y="7226"/>
                </a:lnTo>
                <a:lnTo>
                  <a:pt x="28697" y="7216"/>
                </a:lnTo>
                <a:lnTo>
                  <a:pt x="28643" y="7208"/>
                </a:lnTo>
                <a:lnTo>
                  <a:pt x="28589" y="7202"/>
                </a:lnTo>
                <a:lnTo>
                  <a:pt x="28535" y="7198"/>
                </a:lnTo>
                <a:lnTo>
                  <a:pt x="28482" y="7195"/>
                </a:lnTo>
                <a:lnTo>
                  <a:pt x="28429" y="7194"/>
                </a:lnTo>
                <a:lnTo>
                  <a:pt x="28376" y="7194"/>
                </a:lnTo>
                <a:lnTo>
                  <a:pt x="28322" y="7197"/>
                </a:lnTo>
                <a:lnTo>
                  <a:pt x="28269" y="7201"/>
                </a:lnTo>
                <a:lnTo>
                  <a:pt x="28217" y="7207"/>
                </a:lnTo>
                <a:lnTo>
                  <a:pt x="28165" y="7215"/>
                </a:lnTo>
                <a:lnTo>
                  <a:pt x="28113" y="7226"/>
                </a:lnTo>
                <a:lnTo>
                  <a:pt x="28062" y="7238"/>
                </a:lnTo>
                <a:lnTo>
                  <a:pt x="28011" y="7253"/>
                </a:lnTo>
                <a:lnTo>
                  <a:pt x="27960" y="7270"/>
                </a:lnTo>
                <a:lnTo>
                  <a:pt x="27910" y="7289"/>
                </a:lnTo>
                <a:lnTo>
                  <a:pt x="27861" y="7310"/>
                </a:lnTo>
                <a:lnTo>
                  <a:pt x="27812" y="7334"/>
                </a:lnTo>
                <a:lnTo>
                  <a:pt x="27763" y="7360"/>
                </a:lnTo>
                <a:lnTo>
                  <a:pt x="27717" y="7388"/>
                </a:lnTo>
                <a:lnTo>
                  <a:pt x="27670" y="7418"/>
                </a:lnTo>
                <a:lnTo>
                  <a:pt x="27623" y="7452"/>
                </a:lnTo>
                <a:lnTo>
                  <a:pt x="27600" y="7473"/>
                </a:lnTo>
                <a:lnTo>
                  <a:pt x="27578" y="7494"/>
                </a:lnTo>
                <a:lnTo>
                  <a:pt x="27556" y="7516"/>
                </a:lnTo>
                <a:lnTo>
                  <a:pt x="27535" y="7539"/>
                </a:lnTo>
                <a:lnTo>
                  <a:pt x="27515" y="7562"/>
                </a:lnTo>
                <a:lnTo>
                  <a:pt x="27495" y="7586"/>
                </a:lnTo>
                <a:lnTo>
                  <a:pt x="27476" y="7611"/>
                </a:lnTo>
                <a:lnTo>
                  <a:pt x="27457" y="7636"/>
                </a:lnTo>
                <a:lnTo>
                  <a:pt x="27440" y="7662"/>
                </a:lnTo>
                <a:lnTo>
                  <a:pt x="27422" y="7689"/>
                </a:lnTo>
                <a:lnTo>
                  <a:pt x="27405" y="7716"/>
                </a:lnTo>
                <a:lnTo>
                  <a:pt x="27390" y="7743"/>
                </a:lnTo>
                <a:lnTo>
                  <a:pt x="27374" y="7771"/>
                </a:lnTo>
                <a:lnTo>
                  <a:pt x="27360" y="7799"/>
                </a:lnTo>
                <a:lnTo>
                  <a:pt x="27345" y="7827"/>
                </a:lnTo>
                <a:lnTo>
                  <a:pt x="27332" y="7857"/>
                </a:lnTo>
                <a:lnTo>
                  <a:pt x="27319" y="7887"/>
                </a:lnTo>
                <a:lnTo>
                  <a:pt x="27307" y="7916"/>
                </a:lnTo>
                <a:lnTo>
                  <a:pt x="27296" y="7946"/>
                </a:lnTo>
                <a:lnTo>
                  <a:pt x="27286" y="7976"/>
                </a:lnTo>
                <a:lnTo>
                  <a:pt x="27276" y="8006"/>
                </a:lnTo>
                <a:lnTo>
                  <a:pt x="27268" y="8038"/>
                </a:lnTo>
                <a:lnTo>
                  <a:pt x="27260" y="8069"/>
                </a:lnTo>
                <a:lnTo>
                  <a:pt x="27252" y="8099"/>
                </a:lnTo>
                <a:lnTo>
                  <a:pt x="27246" y="8130"/>
                </a:lnTo>
                <a:lnTo>
                  <a:pt x="27241" y="8161"/>
                </a:lnTo>
                <a:lnTo>
                  <a:pt x="27236" y="8193"/>
                </a:lnTo>
                <a:lnTo>
                  <a:pt x="27231" y="8224"/>
                </a:lnTo>
                <a:lnTo>
                  <a:pt x="27228" y="8255"/>
                </a:lnTo>
                <a:lnTo>
                  <a:pt x="27226" y="8286"/>
                </a:lnTo>
                <a:lnTo>
                  <a:pt x="27225" y="8318"/>
                </a:lnTo>
                <a:lnTo>
                  <a:pt x="27224" y="8348"/>
                </a:lnTo>
                <a:lnTo>
                  <a:pt x="27225" y="8379"/>
                </a:lnTo>
                <a:lnTo>
                  <a:pt x="27226" y="8409"/>
                </a:lnTo>
                <a:lnTo>
                  <a:pt x="27228" y="8440"/>
                </a:lnTo>
                <a:lnTo>
                  <a:pt x="27231" y="8471"/>
                </a:lnTo>
                <a:lnTo>
                  <a:pt x="27236" y="8500"/>
                </a:lnTo>
                <a:lnTo>
                  <a:pt x="27241" y="8530"/>
                </a:lnTo>
                <a:lnTo>
                  <a:pt x="27247" y="8559"/>
                </a:lnTo>
                <a:lnTo>
                  <a:pt x="27254" y="8588"/>
                </a:lnTo>
                <a:lnTo>
                  <a:pt x="27263" y="8617"/>
                </a:lnTo>
                <a:lnTo>
                  <a:pt x="27271" y="8645"/>
                </a:lnTo>
                <a:lnTo>
                  <a:pt x="27281" y="8674"/>
                </a:lnTo>
                <a:lnTo>
                  <a:pt x="27293" y="8701"/>
                </a:lnTo>
                <a:lnTo>
                  <a:pt x="27304" y="8728"/>
                </a:lnTo>
                <a:lnTo>
                  <a:pt x="27318" y="8754"/>
                </a:lnTo>
                <a:lnTo>
                  <a:pt x="27331" y="8780"/>
                </a:lnTo>
                <a:lnTo>
                  <a:pt x="27347" y="8805"/>
                </a:lnTo>
                <a:lnTo>
                  <a:pt x="27364" y="8830"/>
                </a:lnTo>
                <a:lnTo>
                  <a:pt x="27381" y="8854"/>
                </a:lnTo>
                <a:lnTo>
                  <a:pt x="27399" y="8876"/>
                </a:lnTo>
                <a:lnTo>
                  <a:pt x="27419" y="8899"/>
                </a:lnTo>
                <a:lnTo>
                  <a:pt x="27440" y="8921"/>
                </a:lnTo>
                <a:lnTo>
                  <a:pt x="27462" y="8943"/>
                </a:lnTo>
                <a:lnTo>
                  <a:pt x="27484" y="8963"/>
                </a:lnTo>
                <a:lnTo>
                  <a:pt x="27509" y="8983"/>
                </a:lnTo>
                <a:lnTo>
                  <a:pt x="27534" y="9001"/>
                </a:lnTo>
                <a:lnTo>
                  <a:pt x="27560" y="9019"/>
                </a:lnTo>
                <a:lnTo>
                  <a:pt x="27589" y="9036"/>
                </a:lnTo>
                <a:lnTo>
                  <a:pt x="27618" y="9052"/>
                </a:lnTo>
                <a:lnTo>
                  <a:pt x="27648" y="9067"/>
                </a:lnTo>
                <a:lnTo>
                  <a:pt x="27679" y="9081"/>
                </a:lnTo>
                <a:lnTo>
                  <a:pt x="27711" y="9094"/>
                </a:lnTo>
                <a:lnTo>
                  <a:pt x="27746" y="9106"/>
                </a:lnTo>
                <a:lnTo>
                  <a:pt x="27734" y="9013"/>
                </a:lnTo>
                <a:lnTo>
                  <a:pt x="27730" y="8964"/>
                </a:lnTo>
                <a:lnTo>
                  <a:pt x="27727" y="8916"/>
                </a:lnTo>
                <a:lnTo>
                  <a:pt x="27724" y="8866"/>
                </a:lnTo>
                <a:lnTo>
                  <a:pt x="27722" y="8816"/>
                </a:lnTo>
                <a:lnTo>
                  <a:pt x="27721" y="8767"/>
                </a:lnTo>
                <a:lnTo>
                  <a:pt x="27721" y="8717"/>
                </a:lnTo>
                <a:lnTo>
                  <a:pt x="27722" y="8667"/>
                </a:lnTo>
                <a:lnTo>
                  <a:pt x="27725" y="8617"/>
                </a:lnTo>
                <a:lnTo>
                  <a:pt x="27729" y="8568"/>
                </a:lnTo>
                <a:lnTo>
                  <a:pt x="27734" y="8519"/>
                </a:lnTo>
                <a:lnTo>
                  <a:pt x="27743" y="8472"/>
                </a:lnTo>
                <a:lnTo>
                  <a:pt x="27752" y="8425"/>
                </a:lnTo>
                <a:lnTo>
                  <a:pt x="27763" y="8378"/>
                </a:lnTo>
                <a:lnTo>
                  <a:pt x="27776" y="8333"/>
                </a:lnTo>
                <a:lnTo>
                  <a:pt x="27783" y="8311"/>
                </a:lnTo>
                <a:lnTo>
                  <a:pt x="27792" y="8289"/>
                </a:lnTo>
                <a:lnTo>
                  <a:pt x="27800" y="8268"/>
                </a:lnTo>
                <a:lnTo>
                  <a:pt x="27809" y="8247"/>
                </a:lnTo>
                <a:lnTo>
                  <a:pt x="27820" y="8226"/>
                </a:lnTo>
                <a:lnTo>
                  <a:pt x="27829" y="8206"/>
                </a:lnTo>
                <a:lnTo>
                  <a:pt x="27840" y="8185"/>
                </a:lnTo>
                <a:lnTo>
                  <a:pt x="27852" y="8167"/>
                </a:lnTo>
                <a:lnTo>
                  <a:pt x="27864" y="8148"/>
                </a:lnTo>
                <a:lnTo>
                  <a:pt x="27877" y="8129"/>
                </a:lnTo>
                <a:lnTo>
                  <a:pt x="27890" y="8112"/>
                </a:lnTo>
                <a:lnTo>
                  <a:pt x="27905" y="8094"/>
                </a:lnTo>
                <a:lnTo>
                  <a:pt x="27921" y="8077"/>
                </a:lnTo>
                <a:lnTo>
                  <a:pt x="27936" y="8061"/>
                </a:lnTo>
                <a:lnTo>
                  <a:pt x="27953" y="8045"/>
                </a:lnTo>
                <a:lnTo>
                  <a:pt x="27970" y="8029"/>
                </a:lnTo>
                <a:lnTo>
                  <a:pt x="27987" y="8015"/>
                </a:lnTo>
                <a:lnTo>
                  <a:pt x="28006" y="8001"/>
                </a:lnTo>
                <a:lnTo>
                  <a:pt x="28026" y="7988"/>
                </a:lnTo>
                <a:lnTo>
                  <a:pt x="28047" y="7975"/>
                </a:lnTo>
                <a:lnTo>
                  <a:pt x="28067" y="7963"/>
                </a:lnTo>
                <a:lnTo>
                  <a:pt x="28089" y="7951"/>
                </a:lnTo>
                <a:lnTo>
                  <a:pt x="28112" y="7941"/>
                </a:lnTo>
                <a:lnTo>
                  <a:pt x="28136" y="7931"/>
                </a:lnTo>
                <a:lnTo>
                  <a:pt x="28160" y="7922"/>
                </a:lnTo>
                <a:lnTo>
                  <a:pt x="28186" y="7914"/>
                </a:lnTo>
                <a:lnTo>
                  <a:pt x="28212" y="7906"/>
                </a:lnTo>
                <a:lnTo>
                  <a:pt x="28240" y="7899"/>
                </a:lnTo>
                <a:lnTo>
                  <a:pt x="28268" y="7893"/>
                </a:lnTo>
                <a:lnTo>
                  <a:pt x="28298" y="7889"/>
                </a:lnTo>
                <a:lnTo>
                  <a:pt x="28328" y="7885"/>
                </a:lnTo>
                <a:lnTo>
                  <a:pt x="28358" y="7880"/>
                </a:lnTo>
                <a:lnTo>
                  <a:pt x="28384" y="7882"/>
                </a:lnTo>
                <a:lnTo>
                  <a:pt x="28410" y="7883"/>
                </a:lnTo>
                <a:lnTo>
                  <a:pt x="28435" y="7884"/>
                </a:lnTo>
                <a:lnTo>
                  <a:pt x="28460" y="7887"/>
                </a:lnTo>
                <a:lnTo>
                  <a:pt x="28485" y="7890"/>
                </a:lnTo>
                <a:lnTo>
                  <a:pt x="28510" y="7893"/>
                </a:lnTo>
                <a:lnTo>
                  <a:pt x="28535" y="7898"/>
                </a:lnTo>
                <a:lnTo>
                  <a:pt x="28559" y="7903"/>
                </a:lnTo>
                <a:lnTo>
                  <a:pt x="28583" y="7909"/>
                </a:lnTo>
                <a:lnTo>
                  <a:pt x="28607" y="7915"/>
                </a:lnTo>
                <a:lnTo>
                  <a:pt x="28630" y="7922"/>
                </a:lnTo>
                <a:lnTo>
                  <a:pt x="28654" y="7929"/>
                </a:lnTo>
                <a:lnTo>
                  <a:pt x="28676" y="7938"/>
                </a:lnTo>
                <a:lnTo>
                  <a:pt x="28699" y="7947"/>
                </a:lnTo>
                <a:lnTo>
                  <a:pt x="28721" y="7956"/>
                </a:lnTo>
                <a:lnTo>
                  <a:pt x="28743" y="7966"/>
                </a:lnTo>
                <a:lnTo>
                  <a:pt x="28765" y="7976"/>
                </a:lnTo>
                <a:lnTo>
                  <a:pt x="28787" y="7988"/>
                </a:lnTo>
                <a:lnTo>
                  <a:pt x="28808" y="7999"/>
                </a:lnTo>
                <a:lnTo>
                  <a:pt x="28828" y="8012"/>
                </a:lnTo>
                <a:lnTo>
                  <a:pt x="28869" y="8038"/>
                </a:lnTo>
                <a:lnTo>
                  <a:pt x="28908" y="8065"/>
                </a:lnTo>
                <a:lnTo>
                  <a:pt x="28945" y="8095"/>
                </a:lnTo>
                <a:lnTo>
                  <a:pt x="28981" y="8126"/>
                </a:lnTo>
                <a:lnTo>
                  <a:pt x="29016" y="8159"/>
                </a:lnTo>
                <a:lnTo>
                  <a:pt x="29048" y="8195"/>
                </a:lnTo>
                <a:lnTo>
                  <a:pt x="29078" y="8231"/>
                </a:lnTo>
                <a:lnTo>
                  <a:pt x="29107" y="8270"/>
                </a:lnTo>
                <a:lnTo>
                  <a:pt x="29134" y="8309"/>
                </a:lnTo>
                <a:lnTo>
                  <a:pt x="29159" y="8351"/>
                </a:lnTo>
                <a:lnTo>
                  <a:pt x="29182" y="8394"/>
                </a:lnTo>
                <a:lnTo>
                  <a:pt x="29202" y="8436"/>
                </a:lnTo>
                <a:lnTo>
                  <a:pt x="29221" y="8481"/>
                </a:lnTo>
                <a:lnTo>
                  <a:pt x="29229" y="8504"/>
                </a:lnTo>
                <a:lnTo>
                  <a:pt x="29238" y="8527"/>
                </a:lnTo>
                <a:lnTo>
                  <a:pt x="29245" y="8551"/>
                </a:lnTo>
                <a:lnTo>
                  <a:pt x="29251" y="8574"/>
                </a:lnTo>
                <a:lnTo>
                  <a:pt x="29257" y="8598"/>
                </a:lnTo>
                <a:lnTo>
                  <a:pt x="29263" y="8621"/>
                </a:lnTo>
                <a:lnTo>
                  <a:pt x="29268" y="8645"/>
                </a:lnTo>
                <a:lnTo>
                  <a:pt x="29272" y="8670"/>
                </a:lnTo>
                <a:lnTo>
                  <a:pt x="29275" y="8694"/>
                </a:lnTo>
                <a:lnTo>
                  <a:pt x="29278" y="8719"/>
                </a:lnTo>
                <a:lnTo>
                  <a:pt x="29280" y="8744"/>
                </a:lnTo>
                <a:lnTo>
                  <a:pt x="29282" y="8769"/>
                </a:lnTo>
                <a:lnTo>
                  <a:pt x="29283" y="8794"/>
                </a:lnTo>
                <a:lnTo>
                  <a:pt x="29283" y="8820"/>
                </a:lnTo>
                <a:lnTo>
                  <a:pt x="29283" y="8845"/>
                </a:lnTo>
                <a:lnTo>
                  <a:pt x="29282" y="8871"/>
                </a:lnTo>
                <a:lnTo>
                  <a:pt x="29280" y="8897"/>
                </a:lnTo>
                <a:lnTo>
                  <a:pt x="29278" y="8922"/>
                </a:lnTo>
                <a:lnTo>
                  <a:pt x="29271" y="8974"/>
                </a:lnTo>
                <a:lnTo>
                  <a:pt x="29262" y="9024"/>
                </a:lnTo>
                <a:lnTo>
                  <a:pt x="29251" y="9074"/>
                </a:lnTo>
                <a:lnTo>
                  <a:pt x="29238" y="9123"/>
                </a:lnTo>
                <a:lnTo>
                  <a:pt x="29223" y="9171"/>
                </a:lnTo>
                <a:lnTo>
                  <a:pt x="29206" y="9219"/>
                </a:lnTo>
                <a:lnTo>
                  <a:pt x="29188" y="9265"/>
                </a:lnTo>
                <a:lnTo>
                  <a:pt x="29167" y="9310"/>
                </a:lnTo>
                <a:lnTo>
                  <a:pt x="29144" y="9355"/>
                </a:lnTo>
                <a:lnTo>
                  <a:pt x="29120" y="9398"/>
                </a:lnTo>
                <a:lnTo>
                  <a:pt x="29094" y="9441"/>
                </a:lnTo>
                <a:lnTo>
                  <a:pt x="29067" y="9481"/>
                </a:lnTo>
                <a:lnTo>
                  <a:pt x="29038" y="9522"/>
                </a:lnTo>
                <a:lnTo>
                  <a:pt x="29006" y="9560"/>
                </a:lnTo>
                <a:lnTo>
                  <a:pt x="28974" y="9599"/>
                </a:lnTo>
                <a:lnTo>
                  <a:pt x="28941" y="9635"/>
                </a:lnTo>
                <a:lnTo>
                  <a:pt x="28905" y="9671"/>
                </a:lnTo>
                <a:lnTo>
                  <a:pt x="28869" y="9704"/>
                </a:lnTo>
                <a:lnTo>
                  <a:pt x="28831" y="9737"/>
                </a:lnTo>
                <a:lnTo>
                  <a:pt x="28792" y="9768"/>
                </a:lnTo>
                <a:lnTo>
                  <a:pt x="28751" y="9798"/>
                </a:lnTo>
                <a:lnTo>
                  <a:pt x="28710" y="9827"/>
                </a:lnTo>
                <a:lnTo>
                  <a:pt x="28666" y="9854"/>
                </a:lnTo>
                <a:lnTo>
                  <a:pt x="28622" y="9879"/>
                </a:lnTo>
                <a:lnTo>
                  <a:pt x="28578" y="9903"/>
                </a:lnTo>
                <a:lnTo>
                  <a:pt x="28532" y="9926"/>
                </a:lnTo>
                <a:lnTo>
                  <a:pt x="28484" y="9946"/>
                </a:lnTo>
                <a:lnTo>
                  <a:pt x="28436" y="9965"/>
                </a:lnTo>
                <a:lnTo>
                  <a:pt x="28387" y="9983"/>
                </a:lnTo>
                <a:lnTo>
                  <a:pt x="28337" y="9999"/>
                </a:lnTo>
                <a:lnTo>
                  <a:pt x="28287" y="10013"/>
                </a:lnTo>
                <a:lnTo>
                  <a:pt x="28236" y="10025"/>
                </a:lnTo>
                <a:lnTo>
                  <a:pt x="28189" y="10031"/>
                </a:lnTo>
                <a:lnTo>
                  <a:pt x="28143" y="10035"/>
                </a:lnTo>
                <a:lnTo>
                  <a:pt x="28098" y="10038"/>
                </a:lnTo>
                <a:lnTo>
                  <a:pt x="28052" y="10040"/>
                </a:lnTo>
                <a:lnTo>
                  <a:pt x="28006" y="10041"/>
                </a:lnTo>
                <a:lnTo>
                  <a:pt x="27960" y="10040"/>
                </a:lnTo>
                <a:lnTo>
                  <a:pt x="27915" y="10039"/>
                </a:lnTo>
                <a:lnTo>
                  <a:pt x="27870" y="10036"/>
                </a:lnTo>
                <a:lnTo>
                  <a:pt x="27825" y="10033"/>
                </a:lnTo>
                <a:lnTo>
                  <a:pt x="27780" y="10028"/>
                </a:lnTo>
                <a:lnTo>
                  <a:pt x="27735" y="10021"/>
                </a:lnTo>
                <a:lnTo>
                  <a:pt x="27691" y="10014"/>
                </a:lnTo>
                <a:lnTo>
                  <a:pt x="27647" y="10005"/>
                </a:lnTo>
                <a:lnTo>
                  <a:pt x="27602" y="9995"/>
                </a:lnTo>
                <a:lnTo>
                  <a:pt x="27559" y="9984"/>
                </a:lnTo>
                <a:lnTo>
                  <a:pt x="27516" y="9972"/>
                </a:lnTo>
                <a:lnTo>
                  <a:pt x="27473" y="9958"/>
                </a:lnTo>
                <a:lnTo>
                  <a:pt x="27430" y="9943"/>
                </a:lnTo>
                <a:lnTo>
                  <a:pt x="27388" y="9928"/>
                </a:lnTo>
                <a:lnTo>
                  <a:pt x="27346" y="9910"/>
                </a:lnTo>
                <a:lnTo>
                  <a:pt x="27305" y="9891"/>
                </a:lnTo>
                <a:lnTo>
                  <a:pt x="27265" y="9871"/>
                </a:lnTo>
                <a:lnTo>
                  <a:pt x="27224" y="9850"/>
                </a:lnTo>
                <a:lnTo>
                  <a:pt x="27185" y="9828"/>
                </a:lnTo>
                <a:lnTo>
                  <a:pt x="27145" y="9803"/>
                </a:lnTo>
                <a:lnTo>
                  <a:pt x="27107" y="9778"/>
                </a:lnTo>
                <a:lnTo>
                  <a:pt x="27068" y="9751"/>
                </a:lnTo>
                <a:lnTo>
                  <a:pt x="27031" y="9723"/>
                </a:lnTo>
                <a:lnTo>
                  <a:pt x="26994" y="9693"/>
                </a:lnTo>
                <a:lnTo>
                  <a:pt x="26958" y="9662"/>
                </a:lnTo>
                <a:lnTo>
                  <a:pt x="26922" y="9630"/>
                </a:lnTo>
                <a:lnTo>
                  <a:pt x="26888" y="9597"/>
                </a:lnTo>
                <a:lnTo>
                  <a:pt x="26854" y="9559"/>
                </a:lnTo>
                <a:lnTo>
                  <a:pt x="26821" y="9521"/>
                </a:lnTo>
                <a:lnTo>
                  <a:pt x="26790" y="9482"/>
                </a:lnTo>
                <a:lnTo>
                  <a:pt x="26761" y="9443"/>
                </a:lnTo>
                <a:lnTo>
                  <a:pt x="26732" y="9403"/>
                </a:lnTo>
                <a:lnTo>
                  <a:pt x="26705" y="9364"/>
                </a:lnTo>
                <a:lnTo>
                  <a:pt x="26679" y="9323"/>
                </a:lnTo>
                <a:lnTo>
                  <a:pt x="26655" y="9282"/>
                </a:lnTo>
                <a:lnTo>
                  <a:pt x="26631" y="9241"/>
                </a:lnTo>
                <a:lnTo>
                  <a:pt x="26609" y="9199"/>
                </a:lnTo>
                <a:lnTo>
                  <a:pt x="26588" y="9157"/>
                </a:lnTo>
                <a:lnTo>
                  <a:pt x="26568" y="9115"/>
                </a:lnTo>
                <a:lnTo>
                  <a:pt x="26551" y="9073"/>
                </a:lnTo>
                <a:lnTo>
                  <a:pt x="26533" y="9029"/>
                </a:lnTo>
                <a:lnTo>
                  <a:pt x="26517" y="8987"/>
                </a:lnTo>
                <a:lnTo>
                  <a:pt x="26503" y="8943"/>
                </a:lnTo>
                <a:lnTo>
                  <a:pt x="26489" y="8900"/>
                </a:lnTo>
                <a:lnTo>
                  <a:pt x="26477" y="8857"/>
                </a:lnTo>
                <a:lnTo>
                  <a:pt x="26466" y="8812"/>
                </a:lnTo>
                <a:lnTo>
                  <a:pt x="26456" y="8768"/>
                </a:lnTo>
                <a:lnTo>
                  <a:pt x="26448" y="8723"/>
                </a:lnTo>
                <a:lnTo>
                  <a:pt x="26440" y="8680"/>
                </a:lnTo>
                <a:lnTo>
                  <a:pt x="26434" y="8635"/>
                </a:lnTo>
                <a:lnTo>
                  <a:pt x="26429" y="8590"/>
                </a:lnTo>
                <a:lnTo>
                  <a:pt x="26425" y="8546"/>
                </a:lnTo>
                <a:lnTo>
                  <a:pt x="26422" y="8501"/>
                </a:lnTo>
                <a:lnTo>
                  <a:pt x="26421" y="8456"/>
                </a:lnTo>
                <a:lnTo>
                  <a:pt x="26419" y="8412"/>
                </a:lnTo>
                <a:lnTo>
                  <a:pt x="26419" y="8368"/>
                </a:lnTo>
                <a:lnTo>
                  <a:pt x="26422" y="8323"/>
                </a:lnTo>
                <a:lnTo>
                  <a:pt x="26425" y="8278"/>
                </a:lnTo>
                <a:lnTo>
                  <a:pt x="26428" y="8233"/>
                </a:lnTo>
                <a:lnTo>
                  <a:pt x="26433" y="8189"/>
                </a:lnTo>
                <a:lnTo>
                  <a:pt x="26439" y="8145"/>
                </a:lnTo>
                <a:lnTo>
                  <a:pt x="26445" y="8100"/>
                </a:lnTo>
                <a:lnTo>
                  <a:pt x="26454" y="8056"/>
                </a:lnTo>
                <a:lnTo>
                  <a:pt x="26463" y="8013"/>
                </a:lnTo>
                <a:lnTo>
                  <a:pt x="26473" y="7969"/>
                </a:lnTo>
                <a:lnTo>
                  <a:pt x="26484" y="7925"/>
                </a:lnTo>
                <a:lnTo>
                  <a:pt x="26497" y="7882"/>
                </a:lnTo>
                <a:lnTo>
                  <a:pt x="26509" y="7839"/>
                </a:lnTo>
                <a:lnTo>
                  <a:pt x="26524" y="7796"/>
                </a:lnTo>
                <a:lnTo>
                  <a:pt x="26539" y="7754"/>
                </a:lnTo>
                <a:lnTo>
                  <a:pt x="26555" y="7711"/>
                </a:lnTo>
                <a:lnTo>
                  <a:pt x="26571" y="7669"/>
                </a:lnTo>
                <a:lnTo>
                  <a:pt x="26590" y="7628"/>
                </a:lnTo>
                <a:lnTo>
                  <a:pt x="26609" y="7587"/>
                </a:lnTo>
                <a:lnTo>
                  <a:pt x="26629" y="7546"/>
                </a:lnTo>
                <a:lnTo>
                  <a:pt x="26650" y="7506"/>
                </a:lnTo>
                <a:lnTo>
                  <a:pt x="26671" y="7465"/>
                </a:lnTo>
                <a:lnTo>
                  <a:pt x="26694" y="7426"/>
                </a:lnTo>
                <a:lnTo>
                  <a:pt x="26718" y="7387"/>
                </a:lnTo>
                <a:lnTo>
                  <a:pt x="26743" y="7349"/>
                </a:lnTo>
                <a:lnTo>
                  <a:pt x="26768" y="7310"/>
                </a:lnTo>
                <a:lnTo>
                  <a:pt x="26795" y="7273"/>
                </a:lnTo>
                <a:lnTo>
                  <a:pt x="26822" y="7236"/>
                </a:lnTo>
                <a:lnTo>
                  <a:pt x="26850" y="7200"/>
                </a:lnTo>
                <a:lnTo>
                  <a:pt x="26880" y="7163"/>
                </a:lnTo>
                <a:lnTo>
                  <a:pt x="26910" y="7128"/>
                </a:lnTo>
                <a:lnTo>
                  <a:pt x="26940" y="7094"/>
                </a:lnTo>
                <a:lnTo>
                  <a:pt x="26971" y="7060"/>
                </a:lnTo>
                <a:lnTo>
                  <a:pt x="27005" y="7027"/>
                </a:lnTo>
                <a:lnTo>
                  <a:pt x="27038" y="6994"/>
                </a:lnTo>
                <a:lnTo>
                  <a:pt x="27071" y="6962"/>
                </a:lnTo>
                <a:lnTo>
                  <a:pt x="27107" y="6933"/>
                </a:lnTo>
                <a:lnTo>
                  <a:pt x="27141" y="6906"/>
                </a:lnTo>
                <a:lnTo>
                  <a:pt x="27176" y="6880"/>
                </a:lnTo>
                <a:lnTo>
                  <a:pt x="27212" y="6854"/>
                </a:lnTo>
                <a:lnTo>
                  <a:pt x="27248" y="6829"/>
                </a:lnTo>
                <a:lnTo>
                  <a:pt x="27285" y="6805"/>
                </a:lnTo>
                <a:lnTo>
                  <a:pt x="27321" y="6782"/>
                </a:lnTo>
                <a:lnTo>
                  <a:pt x="27357" y="6761"/>
                </a:lnTo>
                <a:lnTo>
                  <a:pt x="27395" y="6740"/>
                </a:lnTo>
                <a:lnTo>
                  <a:pt x="27432" y="6719"/>
                </a:lnTo>
                <a:lnTo>
                  <a:pt x="27470" y="6699"/>
                </a:lnTo>
                <a:lnTo>
                  <a:pt x="27508" y="6681"/>
                </a:lnTo>
                <a:lnTo>
                  <a:pt x="27546" y="6663"/>
                </a:lnTo>
                <a:lnTo>
                  <a:pt x="27584" y="6646"/>
                </a:lnTo>
                <a:lnTo>
                  <a:pt x="27623" y="6630"/>
                </a:lnTo>
                <a:lnTo>
                  <a:pt x="27662" y="6615"/>
                </a:lnTo>
                <a:lnTo>
                  <a:pt x="27701" y="6600"/>
                </a:lnTo>
                <a:lnTo>
                  <a:pt x="27741" y="6587"/>
                </a:lnTo>
                <a:lnTo>
                  <a:pt x="27780" y="6573"/>
                </a:lnTo>
                <a:lnTo>
                  <a:pt x="27820" y="6562"/>
                </a:lnTo>
                <a:lnTo>
                  <a:pt x="27859" y="6550"/>
                </a:lnTo>
                <a:lnTo>
                  <a:pt x="27899" y="6540"/>
                </a:lnTo>
                <a:lnTo>
                  <a:pt x="27939" y="6531"/>
                </a:lnTo>
                <a:lnTo>
                  <a:pt x="27980" y="6521"/>
                </a:lnTo>
                <a:lnTo>
                  <a:pt x="28020" y="6514"/>
                </a:lnTo>
                <a:lnTo>
                  <a:pt x="28060" y="6507"/>
                </a:lnTo>
                <a:lnTo>
                  <a:pt x="28101" y="6499"/>
                </a:lnTo>
                <a:lnTo>
                  <a:pt x="28141" y="6494"/>
                </a:lnTo>
                <a:lnTo>
                  <a:pt x="28182" y="6489"/>
                </a:lnTo>
                <a:lnTo>
                  <a:pt x="28223" y="6485"/>
                </a:lnTo>
                <a:lnTo>
                  <a:pt x="28264" y="6482"/>
                </a:lnTo>
                <a:lnTo>
                  <a:pt x="28305" y="6480"/>
                </a:lnTo>
                <a:lnTo>
                  <a:pt x="28345" y="6478"/>
                </a:lnTo>
                <a:lnTo>
                  <a:pt x="28387" y="6477"/>
                </a:lnTo>
                <a:lnTo>
                  <a:pt x="28428" y="6477"/>
                </a:lnTo>
                <a:lnTo>
                  <a:pt x="28468" y="6477"/>
                </a:lnTo>
                <a:lnTo>
                  <a:pt x="28510" y="6479"/>
                </a:lnTo>
                <a:lnTo>
                  <a:pt x="28550" y="6481"/>
                </a:lnTo>
                <a:lnTo>
                  <a:pt x="28592" y="6483"/>
                </a:lnTo>
                <a:lnTo>
                  <a:pt x="28633" y="6486"/>
                </a:lnTo>
                <a:lnTo>
                  <a:pt x="28673" y="6490"/>
                </a:lnTo>
                <a:lnTo>
                  <a:pt x="28715" y="6495"/>
                </a:lnTo>
                <a:lnTo>
                  <a:pt x="28756" y="6501"/>
                </a:lnTo>
                <a:lnTo>
                  <a:pt x="28796" y="6508"/>
                </a:lnTo>
                <a:lnTo>
                  <a:pt x="28837" y="6514"/>
                </a:lnTo>
                <a:lnTo>
                  <a:pt x="28877" y="6522"/>
                </a:lnTo>
                <a:lnTo>
                  <a:pt x="28918" y="6531"/>
                </a:lnTo>
                <a:lnTo>
                  <a:pt x="28959" y="6540"/>
                </a:lnTo>
                <a:lnTo>
                  <a:pt x="28999" y="6549"/>
                </a:lnTo>
                <a:lnTo>
                  <a:pt x="29040" y="6560"/>
                </a:lnTo>
                <a:lnTo>
                  <a:pt x="29079" y="6571"/>
                </a:lnTo>
                <a:lnTo>
                  <a:pt x="29119" y="6584"/>
                </a:lnTo>
                <a:lnTo>
                  <a:pt x="29159" y="6596"/>
                </a:lnTo>
                <a:lnTo>
                  <a:pt x="29199" y="6610"/>
                </a:lnTo>
                <a:lnTo>
                  <a:pt x="29239" y="6623"/>
                </a:lnTo>
                <a:lnTo>
                  <a:pt x="29277" y="6638"/>
                </a:lnTo>
                <a:lnTo>
                  <a:pt x="29317" y="6653"/>
                </a:lnTo>
                <a:lnTo>
                  <a:pt x="29355" y="6669"/>
                </a:lnTo>
                <a:lnTo>
                  <a:pt x="29395" y="6686"/>
                </a:lnTo>
                <a:lnTo>
                  <a:pt x="29432" y="6703"/>
                </a:lnTo>
                <a:lnTo>
                  <a:pt x="29471" y="6721"/>
                </a:lnTo>
                <a:lnTo>
                  <a:pt x="29509" y="6740"/>
                </a:lnTo>
                <a:lnTo>
                  <a:pt x="29547" y="6759"/>
                </a:lnTo>
                <a:lnTo>
                  <a:pt x="29584" y="6778"/>
                </a:lnTo>
                <a:lnTo>
                  <a:pt x="29619" y="6799"/>
                </a:lnTo>
                <a:lnTo>
                  <a:pt x="29652" y="6819"/>
                </a:lnTo>
                <a:lnTo>
                  <a:pt x="29685" y="6841"/>
                </a:lnTo>
                <a:lnTo>
                  <a:pt x="29717" y="6863"/>
                </a:lnTo>
                <a:lnTo>
                  <a:pt x="29750" y="6884"/>
                </a:lnTo>
                <a:lnTo>
                  <a:pt x="29781" y="6906"/>
                </a:lnTo>
                <a:lnTo>
                  <a:pt x="29812" y="6929"/>
                </a:lnTo>
                <a:lnTo>
                  <a:pt x="29842" y="6953"/>
                </a:lnTo>
                <a:lnTo>
                  <a:pt x="29873" y="6977"/>
                </a:lnTo>
                <a:lnTo>
                  <a:pt x="29902" y="7001"/>
                </a:lnTo>
                <a:lnTo>
                  <a:pt x="29931" y="7025"/>
                </a:lnTo>
                <a:lnTo>
                  <a:pt x="29959" y="7050"/>
                </a:lnTo>
                <a:lnTo>
                  <a:pt x="29987" y="7075"/>
                </a:lnTo>
                <a:lnTo>
                  <a:pt x="30014" y="7101"/>
                </a:lnTo>
                <a:lnTo>
                  <a:pt x="30041" y="7127"/>
                </a:lnTo>
                <a:lnTo>
                  <a:pt x="30067" y="7153"/>
                </a:lnTo>
                <a:lnTo>
                  <a:pt x="30118" y="7207"/>
                </a:lnTo>
                <a:lnTo>
                  <a:pt x="30167" y="7261"/>
                </a:lnTo>
                <a:lnTo>
                  <a:pt x="30213" y="7317"/>
                </a:lnTo>
                <a:lnTo>
                  <a:pt x="30258" y="7376"/>
                </a:lnTo>
                <a:lnTo>
                  <a:pt x="30300" y="7434"/>
                </a:lnTo>
                <a:lnTo>
                  <a:pt x="30341" y="7494"/>
                </a:lnTo>
                <a:lnTo>
                  <a:pt x="30379" y="7555"/>
                </a:lnTo>
                <a:lnTo>
                  <a:pt x="30415" y="7617"/>
                </a:lnTo>
                <a:lnTo>
                  <a:pt x="30449" y="7680"/>
                </a:lnTo>
                <a:lnTo>
                  <a:pt x="30482" y="7744"/>
                </a:lnTo>
                <a:lnTo>
                  <a:pt x="30512" y="7809"/>
                </a:lnTo>
                <a:lnTo>
                  <a:pt x="30540" y="7874"/>
                </a:lnTo>
                <a:lnTo>
                  <a:pt x="30566" y="7941"/>
                </a:lnTo>
                <a:lnTo>
                  <a:pt x="30590" y="8007"/>
                </a:lnTo>
                <a:lnTo>
                  <a:pt x="30612" y="8075"/>
                </a:lnTo>
                <a:lnTo>
                  <a:pt x="30632" y="8144"/>
                </a:lnTo>
                <a:lnTo>
                  <a:pt x="30649" y="8212"/>
                </a:lnTo>
                <a:lnTo>
                  <a:pt x="30665" y="8282"/>
                </a:lnTo>
                <a:lnTo>
                  <a:pt x="30678" y="8352"/>
                </a:lnTo>
                <a:lnTo>
                  <a:pt x="30691" y="8423"/>
                </a:lnTo>
                <a:lnTo>
                  <a:pt x="30700" y="8493"/>
                </a:lnTo>
                <a:lnTo>
                  <a:pt x="30709" y="8565"/>
                </a:lnTo>
                <a:lnTo>
                  <a:pt x="30714" y="8636"/>
                </a:lnTo>
                <a:lnTo>
                  <a:pt x="30718" y="8708"/>
                </a:lnTo>
                <a:lnTo>
                  <a:pt x="30720" y="8780"/>
                </a:lnTo>
                <a:lnTo>
                  <a:pt x="30720" y="8853"/>
                </a:lnTo>
                <a:lnTo>
                  <a:pt x="30718" y="8924"/>
                </a:lnTo>
                <a:lnTo>
                  <a:pt x="30714" y="8996"/>
                </a:lnTo>
                <a:lnTo>
                  <a:pt x="30708" y="9068"/>
                </a:lnTo>
                <a:lnTo>
                  <a:pt x="30700" y="9141"/>
                </a:lnTo>
                <a:lnTo>
                  <a:pt x="30690" y="9213"/>
                </a:lnTo>
                <a:lnTo>
                  <a:pt x="30678" y="9284"/>
                </a:lnTo>
                <a:lnTo>
                  <a:pt x="30665" y="9355"/>
                </a:lnTo>
                <a:lnTo>
                  <a:pt x="30649" y="9427"/>
                </a:lnTo>
                <a:lnTo>
                  <a:pt x="30632" y="9498"/>
                </a:lnTo>
                <a:lnTo>
                  <a:pt x="30612" y="9569"/>
                </a:lnTo>
                <a:lnTo>
                  <a:pt x="30590" y="9638"/>
                </a:lnTo>
                <a:lnTo>
                  <a:pt x="30567" y="9708"/>
                </a:lnTo>
                <a:lnTo>
                  <a:pt x="30542" y="9777"/>
                </a:lnTo>
                <a:lnTo>
                  <a:pt x="30515" y="9845"/>
                </a:lnTo>
                <a:lnTo>
                  <a:pt x="30486" y="9913"/>
                </a:lnTo>
                <a:lnTo>
                  <a:pt x="30456" y="9981"/>
                </a:lnTo>
                <a:lnTo>
                  <a:pt x="30422" y="10047"/>
                </a:lnTo>
                <a:lnTo>
                  <a:pt x="30388" y="10113"/>
                </a:lnTo>
                <a:lnTo>
                  <a:pt x="30351" y="10177"/>
                </a:lnTo>
                <a:lnTo>
                  <a:pt x="30313" y="10242"/>
                </a:lnTo>
                <a:lnTo>
                  <a:pt x="30273" y="10304"/>
                </a:lnTo>
                <a:lnTo>
                  <a:pt x="30231" y="10367"/>
                </a:lnTo>
                <a:lnTo>
                  <a:pt x="30187" y="10428"/>
                </a:lnTo>
                <a:lnTo>
                  <a:pt x="30141" y="10488"/>
                </a:lnTo>
                <a:lnTo>
                  <a:pt x="30094" y="10547"/>
                </a:lnTo>
                <a:lnTo>
                  <a:pt x="30044" y="10604"/>
                </a:lnTo>
                <a:lnTo>
                  <a:pt x="29993" y="10660"/>
                </a:lnTo>
                <a:lnTo>
                  <a:pt x="29940" y="10715"/>
                </a:lnTo>
                <a:lnTo>
                  <a:pt x="29886" y="10770"/>
                </a:lnTo>
                <a:lnTo>
                  <a:pt x="29829" y="10822"/>
                </a:lnTo>
                <a:lnTo>
                  <a:pt x="29775" y="10867"/>
                </a:lnTo>
                <a:lnTo>
                  <a:pt x="29719" y="10911"/>
                </a:lnTo>
                <a:lnTo>
                  <a:pt x="29662" y="10953"/>
                </a:lnTo>
                <a:lnTo>
                  <a:pt x="29605" y="10993"/>
                </a:lnTo>
                <a:lnTo>
                  <a:pt x="29548" y="11032"/>
                </a:lnTo>
                <a:lnTo>
                  <a:pt x="29489" y="11068"/>
                </a:lnTo>
                <a:lnTo>
                  <a:pt x="29431" y="11105"/>
                </a:lnTo>
                <a:lnTo>
                  <a:pt x="29372" y="11138"/>
                </a:lnTo>
                <a:lnTo>
                  <a:pt x="29311" y="11170"/>
                </a:lnTo>
                <a:lnTo>
                  <a:pt x="29251" y="11201"/>
                </a:lnTo>
                <a:lnTo>
                  <a:pt x="29191" y="11231"/>
                </a:lnTo>
                <a:lnTo>
                  <a:pt x="29129" y="11259"/>
                </a:lnTo>
                <a:lnTo>
                  <a:pt x="29068" y="11285"/>
                </a:lnTo>
                <a:lnTo>
                  <a:pt x="29005" y="11310"/>
                </a:lnTo>
                <a:lnTo>
                  <a:pt x="28943" y="11333"/>
                </a:lnTo>
                <a:lnTo>
                  <a:pt x="28880" y="11353"/>
                </a:lnTo>
                <a:lnTo>
                  <a:pt x="28817" y="11374"/>
                </a:lnTo>
                <a:lnTo>
                  <a:pt x="28753" y="11392"/>
                </a:lnTo>
                <a:lnTo>
                  <a:pt x="28689" y="11410"/>
                </a:lnTo>
                <a:lnTo>
                  <a:pt x="28625" y="11424"/>
                </a:lnTo>
                <a:lnTo>
                  <a:pt x="28561" y="11439"/>
                </a:lnTo>
                <a:lnTo>
                  <a:pt x="28496" y="11451"/>
                </a:lnTo>
                <a:lnTo>
                  <a:pt x="28431" y="11462"/>
                </a:lnTo>
                <a:lnTo>
                  <a:pt x="28366" y="11471"/>
                </a:lnTo>
                <a:lnTo>
                  <a:pt x="28301" y="11479"/>
                </a:lnTo>
                <a:lnTo>
                  <a:pt x="28236" y="11486"/>
                </a:lnTo>
                <a:lnTo>
                  <a:pt x="28170" y="11490"/>
                </a:lnTo>
                <a:lnTo>
                  <a:pt x="28105" y="11494"/>
                </a:lnTo>
                <a:lnTo>
                  <a:pt x="28039" y="11496"/>
                </a:lnTo>
                <a:lnTo>
                  <a:pt x="27974" y="11496"/>
                </a:lnTo>
                <a:lnTo>
                  <a:pt x="27908" y="11495"/>
                </a:lnTo>
                <a:lnTo>
                  <a:pt x="27843" y="11493"/>
                </a:lnTo>
                <a:lnTo>
                  <a:pt x="27777" y="11489"/>
                </a:lnTo>
                <a:lnTo>
                  <a:pt x="27711" y="11484"/>
                </a:lnTo>
                <a:lnTo>
                  <a:pt x="27646" y="11476"/>
                </a:lnTo>
                <a:lnTo>
                  <a:pt x="27580" y="11468"/>
                </a:lnTo>
                <a:lnTo>
                  <a:pt x="27516" y="11459"/>
                </a:lnTo>
                <a:lnTo>
                  <a:pt x="27450" y="11447"/>
                </a:lnTo>
                <a:lnTo>
                  <a:pt x="27386" y="11435"/>
                </a:lnTo>
                <a:lnTo>
                  <a:pt x="27320" y="11421"/>
                </a:lnTo>
                <a:lnTo>
                  <a:pt x="27255" y="11405"/>
                </a:lnTo>
                <a:lnTo>
                  <a:pt x="27192" y="11389"/>
                </a:lnTo>
                <a:lnTo>
                  <a:pt x="27127" y="11371"/>
                </a:lnTo>
                <a:lnTo>
                  <a:pt x="27064" y="11351"/>
                </a:lnTo>
                <a:lnTo>
                  <a:pt x="27000" y="11331"/>
                </a:lnTo>
                <a:lnTo>
                  <a:pt x="26937" y="11308"/>
                </a:lnTo>
                <a:lnTo>
                  <a:pt x="26874" y="11284"/>
                </a:lnTo>
                <a:lnTo>
                  <a:pt x="26812" y="11259"/>
                </a:lnTo>
                <a:lnTo>
                  <a:pt x="26751" y="11233"/>
                </a:lnTo>
                <a:lnTo>
                  <a:pt x="26689" y="11205"/>
                </a:lnTo>
                <a:lnTo>
                  <a:pt x="26628" y="11175"/>
                </a:lnTo>
                <a:lnTo>
                  <a:pt x="26567" y="11144"/>
                </a:lnTo>
                <a:lnTo>
                  <a:pt x="26507" y="11113"/>
                </a:lnTo>
                <a:lnTo>
                  <a:pt x="26448" y="11080"/>
                </a:lnTo>
                <a:lnTo>
                  <a:pt x="26388" y="11044"/>
                </a:lnTo>
                <a:lnTo>
                  <a:pt x="26330" y="11009"/>
                </a:lnTo>
                <a:lnTo>
                  <a:pt x="26272" y="10971"/>
                </a:lnTo>
                <a:lnTo>
                  <a:pt x="26214" y="10933"/>
                </a:lnTo>
                <a:lnTo>
                  <a:pt x="26158" y="10892"/>
                </a:lnTo>
                <a:lnTo>
                  <a:pt x="26102" y="10852"/>
                </a:lnTo>
                <a:lnTo>
                  <a:pt x="26047" y="10809"/>
                </a:lnTo>
                <a:lnTo>
                  <a:pt x="25992" y="10765"/>
                </a:lnTo>
                <a:lnTo>
                  <a:pt x="25937" y="10720"/>
                </a:lnTo>
                <a:lnTo>
                  <a:pt x="25884" y="10673"/>
                </a:lnTo>
                <a:lnTo>
                  <a:pt x="25840" y="10644"/>
                </a:lnTo>
                <a:lnTo>
                  <a:pt x="25797" y="10618"/>
                </a:lnTo>
                <a:lnTo>
                  <a:pt x="25756" y="10593"/>
                </a:lnTo>
                <a:lnTo>
                  <a:pt x="25718" y="10571"/>
                </a:lnTo>
                <a:lnTo>
                  <a:pt x="25681" y="10551"/>
                </a:lnTo>
                <a:lnTo>
                  <a:pt x="25646" y="10533"/>
                </a:lnTo>
                <a:lnTo>
                  <a:pt x="25613" y="10518"/>
                </a:lnTo>
                <a:lnTo>
                  <a:pt x="25581" y="10503"/>
                </a:lnTo>
                <a:lnTo>
                  <a:pt x="25550" y="10492"/>
                </a:lnTo>
                <a:lnTo>
                  <a:pt x="25521" y="10480"/>
                </a:lnTo>
                <a:lnTo>
                  <a:pt x="25493" y="10472"/>
                </a:lnTo>
                <a:lnTo>
                  <a:pt x="25466" y="10464"/>
                </a:lnTo>
                <a:lnTo>
                  <a:pt x="25440" y="10457"/>
                </a:lnTo>
                <a:lnTo>
                  <a:pt x="25414" y="10452"/>
                </a:lnTo>
                <a:lnTo>
                  <a:pt x="25389" y="10448"/>
                </a:lnTo>
                <a:lnTo>
                  <a:pt x="25364" y="10445"/>
                </a:lnTo>
                <a:lnTo>
                  <a:pt x="3051" y="10445"/>
                </a:lnTo>
                <a:lnTo>
                  <a:pt x="2972" y="10444"/>
                </a:lnTo>
                <a:lnTo>
                  <a:pt x="2894" y="10442"/>
                </a:lnTo>
                <a:lnTo>
                  <a:pt x="2816" y="10437"/>
                </a:lnTo>
                <a:lnTo>
                  <a:pt x="2739" y="10429"/>
                </a:lnTo>
                <a:lnTo>
                  <a:pt x="2662" y="10421"/>
                </a:lnTo>
                <a:lnTo>
                  <a:pt x="2586" y="10411"/>
                </a:lnTo>
                <a:lnTo>
                  <a:pt x="2511" y="10398"/>
                </a:lnTo>
                <a:lnTo>
                  <a:pt x="2436" y="10383"/>
                </a:lnTo>
                <a:lnTo>
                  <a:pt x="2362" y="10367"/>
                </a:lnTo>
                <a:lnTo>
                  <a:pt x="2288" y="10349"/>
                </a:lnTo>
                <a:lnTo>
                  <a:pt x="2215" y="10329"/>
                </a:lnTo>
                <a:lnTo>
                  <a:pt x="2143" y="10309"/>
                </a:lnTo>
                <a:lnTo>
                  <a:pt x="2073" y="10285"/>
                </a:lnTo>
                <a:lnTo>
                  <a:pt x="2002" y="10261"/>
                </a:lnTo>
                <a:lnTo>
                  <a:pt x="1932" y="10234"/>
                </a:lnTo>
                <a:lnTo>
                  <a:pt x="1863" y="10205"/>
                </a:lnTo>
                <a:lnTo>
                  <a:pt x="1795" y="10176"/>
                </a:lnTo>
                <a:lnTo>
                  <a:pt x="1728" y="10144"/>
                </a:lnTo>
                <a:lnTo>
                  <a:pt x="1661" y="10112"/>
                </a:lnTo>
                <a:lnTo>
                  <a:pt x="1597" y="10077"/>
                </a:lnTo>
                <a:lnTo>
                  <a:pt x="1532" y="10041"/>
                </a:lnTo>
                <a:lnTo>
                  <a:pt x="1469" y="10004"/>
                </a:lnTo>
                <a:lnTo>
                  <a:pt x="1406" y="9965"/>
                </a:lnTo>
                <a:lnTo>
                  <a:pt x="1345" y="9924"/>
                </a:lnTo>
                <a:lnTo>
                  <a:pt x="1285" y="9883"/>
                </a:lnTo>
                <a:lnTo>
                  <a:pt x="1225" y="9839"/>
                </a:lnTo>
                <a:lnTo>
                  <a:pt x="1167" y="9794"/>
                </a:lnTo>
                <a:lnTo>
                  <a:pt x="1110" y="9749"/>
                </a:lnTo>
                <a:lnTo>
                  <a:pt x="1055" y="9702"/>
                </a:lnTo>
                <a:lnTo>
                  <a:pt x="999" y="9653"/>
                </a:lnTo>
                <a:lnTo>
                  <a:pt x="945" y="9603"/>
                </a:lnTo>
                <a:lnTo>
                  <a:pt x="893" y="9552"/>
                </a:lnTo>
                <a:lnTo>
                  <a:pt x="842" y="9500"/>
                </a:lnTo>
                <a:lnTo>
                  <a:pt x="792" y="9446"/>
                </a:lnTo>
                <a:lnTo>
                  <a:pt x="743" y="9392"/>
                </a:lnTo>
                <a:lnTo>
                  <a:pt x="696" y="9335"/>
                </a:lnTo>
                <a:lnTo>
                  <a:pt x="651" y="9278"/>
                </a:lnTo>
                <a:lnTo>
                  <a:pt x="606" y="9220"/>
                </a:lnTo>
                <a:lnTo>
                  <a:pt x="562" y="9161"/>
                </a:lnTo>
                <a:lnTo>
                  <a:pt x="521" y="9100"/>
                </a:lnTo>
                <a:lnTo>
                  <a:pt x="480" y="9039"/>
                </a:lnTo>
                <a:lnTo>
                  <a:pt x="441" y="8976"/>
                </a:lnTo>
                <a:lnTo>
                  <a:pt x="404" y="8913"/>
                </a:lnTo>
                <a:lnTo>
                  <a:pt x="367" y="8849"/>
                </a:lnTo>
                <a:lnTo>
                  <a:pt x="333" y="8784"/>
                </a:lnTo>
                <a:lnTo>
                  <a:pt x="301" y="8717"/>
                </a:lnTo>
                <a:lnTo>
                  <a:pt x="270" y="8651"/>
                </a:lnTo>
                <a:lnTo>
                  <a:pt x="239" y="8582"/>
                </a:lnTo>
                <a:lnTo>
                  <a:pt x="211" y="8513"/>
                </a:lnTo>
                <a:lnTo>
                  <a:pt x="185" y="8444"/>
                </a:lnTo>
                <a:lnTo>
                  <a:pt x="160" y="8373"/>
                </a:lnTo>
                <a:lnTo>
                  <a:pt x="136" y="8302"/>
                </a:lnTo>
                <a:lnTo>
                  <a:pt x="116" y="8230"/>
                </a:lnTo>
                <a:lnTo>
                  <a:pt x="96" y="8157"/>
                </a:lnTo>
                <a:lnTo>
                  <a:pt x="78" y="8083"/>
                </a:lnTo>
                <a:lnTo>
                  <a:pt x="61" y="8010"/>
                </a:lnTo>
                <a:lnTo>
                  <a:pt x="47" y="7935"/>
                </a:lnTo>
                <a:lnTo>
                  <a:pt x="34" y="7860"/>
                </a:lnTo>
                <a:lnTo>
                  <a:pt x="24" y="7784"/>
                </a:lnTo>
                <a:lnTo>
                  <a:pt x="16" y="7707"/>
                </a:lnTo>
                <a:lnTo>
                  <a:pt x="8" y="7630"/>
                </a:lnTo>
                <a:lnTo>
                  <a:pt x="4" y="7552"/>
                </a:lnTo>
                <a:lnTo>
                  <a:pt x="1" y="7474"/>
                </a:lnTo>
                <a:lnTo>
                  <a:pt x="0" y="7394"/>
                </a:lnTo>
                <a:lnTo>
                  <a:pt x="0" y="3050"/>
                </a:lnTo>
                <a:lnTo>
                  <a:pt x="1" y="2971"/>
                </a:lnTo>
                <a:lnTo>
                  <a:pt x="4" y="2893"/>
                </a:lnTo>
                <a:lnTo>
                  <a:pt x="8" y="2815"/>
                </a:lnTo>
                <a:lnTo>
                  <a:pt x="16" y="2738"/>
                </a:lnTo>
                <a:lnTo>
                  <a:pt x="24" y="2661"/>
                </a:lnTo>
                <a:lnTo>
                  <a:pt x="34" y="2585"/>
                </a:lnTo>
                <a:lnTo>
                  <a:pt x="47" y="2510"/>
                </a:lnTo>
                <a:lnTo>
                  <a:pt x="61" y="2435"/>
                </a:lnTo>
                <a:lnTo>
                  <a:pt x="78" y="2361"/>
                </a:lnTo>
                <a:lnTo>
                  <a:pt x="96" y="2288"/>
                </a:lnTo>
                <a:lnTo>
                  <a:pt x="116" y="2215"/>
                </a:lnTo>
                <a:lnTo>
                  <a:pt x="136" y="2143"/>
                </a:lnTo>
                <a:lnTo>
                  <a:pt x="160" y="2072"/>
                </a:lnTo>
                <a:lnTo>
                  <a:pt x="185" y="2001"/>
                </a:lnTo>
                <a:lnTo>
                  <a:pt x="211" y="1932"/>
                </a:lnTo>
                <a:lnTo>
                  <a:pt x="239" y="1863"/>
                </a:lnTo>
                <a:lnTo>
                  <a:pt x="270" y="1795"/>
                </a:lnTo>
                <a:lnTo>
                  <a:pt x="301" y="1728"/>
                </a:lnTo>
                <a:lnTo>
                  <a:pt x="333" y="1661"/>
                </a:lnTo>
                <a:lnTo>
                  <a:pt x="367" y="1596"/>
                </a:lnTo>
                <a:lnTo>
                  <a:pt x="404" y="1532"/>
                </a:lnTo>
                <a:lnTo>
                  <a:pt x="441" y="1468"/>
                </a:lnTo>
                <a:lnTo>
                  <a:pt x="480" y="1406"/>
                </a:lnTo>
                <a:lnTo>
                  <a:pt x="521" y="1345"/>
                </a:lnTo>
                <a:lnTo>
                  <a:pt x="562" y="1284"/>
                </a:lnTo>
                <a:lnTo>
                  <a:pt x="606" y="1225"/>
                </a:lnTo>
                <a:lnTo>
                  <a:pt x="651" y="1167"/>
                </a:lnTo>
                <a:lnTo>
                  <a:pt x="696" y="1109"/>
                </a:lnTo>
                <a:lnTo>
                  <a:pt x="743" y="1054"/>
                </a:lnTo>
                <a:lnTo>
                  <a:pt x="792" y="999"/>
                </a:lnTo>
                <a:lnTo>
                  <a:pt x="842" y="946"/>
                </a:lnTo>
                <a:lnTo>
                  <a:pt x="893" y="893"/>
                </a:lnTo>
                <a:lnTo>
                  <a:pt x="945" y="842"/>
                </a:lnTo>
                <a:lnTo>
                  <a:pt x="999" y="792"/>
                </a:lnTo>
                <a:lnTo>
                  <a:pt x="1055" y="744"/>
                </a:lnTo>
                <a:lnTo>
                  <a:pt x="1110" y="696"/>
                </a:lnTo>
                <a:lnTo>
                  <a:pt x="1167" y="650"/>
                </a:lnTo>
                <a:lnTo>
                  <a:pt x="1225" y="606"/>
                </a:lnTo>
                <a:lnTo>
                  <a:pt x="1285" y="563"/>
                </a:lnTo>
                <a:lnTo>
                  <a:pt x="1345" y="520"/>
                </a:lnTo>
                <a:lnTo>
                  <a:pt x="1406" y="481"/>
                </a:lnTo>
                <a:lnTo>
                  <a:pt x="1469" y="441"/>
                </a:lnTo>
                <a:lnTo>
                  <a:pt x="1532" y="404"/>
                </a:lnTo>
                <a:lnTo>
                  <a:pt x="1597" y="368"/>
                </a:lnTo>
                <a:lnTo>
                  <a:pt x="1661" y="334"/>
                </a:lnTo>
                <a:lnTo>
                  <a:pt x="1728" y="301"/>
                </a:lnTo>
                <a:lnTo>
                  <a:pt x="1795" y="270"/>
                </a:lnTo>
                <a:lnTo>
                  <a:pt x="1863" y="239"/>
                </a:lnTo>
                <a:lnTo>
                  <a:pt x="1932" y="211"/>
                </a:lnTo>
                <a:lnTo>
                  <a:pt x="2002" y="185"/>
                </a:lnTo>
                <a:lnTo>
                  <a:pt x="2073" y="160"/>
                </a:lnTo>
                <a:lnTo>
                  <a:pt x="2143" y="137"/>
                </a:lnTo>
                <a:lnTo>
                  <a:pt x="2215" y="116"/>
                </a:lnTo>
                <a:lnTo>
                  <a:pt x="2288" y="96"/>
                </a:lnTo>
                <a:lnTo>
                  <a:pt x="2362" y="78"/>
                </a:lnTo>
                <a:lnTo>
                  <a:pt x="2436" y="61"/>
                </a:lnTo>
                <a:lnTo>
                  <a:pt x="2511" y="48"/>
                </a:lnTo>
                <a:lnTo>
                  <a:pt x="2586" y="35"/>
                </a:lnTo>
                <a:lnTo>
                  <a:pt x="2662" y="24"/>
                </a:lnTo>
                <a:lnTo>
                  <a:pt x="2739" y="16"/>
                </a:lnTo>
                <a:lnTo>
                  <a:pt x="2816" y="8"/>
                </a:lnTo>
                <a:lnTo>
                  <a:pt x="2894" y="4"/>
                </a:lnTo>
                <a:lnTo>
                  <a:pt x="2972" y="1"/>
                </a:lnTo>
                <a:lnTo>
                  <a:pt x="3051" y="0"/>
                </a:lnTo>
                <a:lnTo>
                  <a:pt x="25929" y="0"/>
                </a:lnTo>
                <a:lnTo>
                  <a:pt x="26007" y="1"/>
                </a:lnTo>
                <a:lnTo>
                  <a:pt x="26086" y="4"/>
                </a:lnTo>
                <a:lnTo>
                  <a:pt x="26163" y="8"/>
                </a:lnTo>
                <a:lnTo>
                  <a:pt x="26240" y="16"/>
                </a:lnTo>
                <a:lnTo>
                  <a:pt x="26317" y="24"/>
                </a:lnTo>
                <a:lnTo>
                  <a:pt x="26393" y="35"/>
                </a:lnTo>
                <a:lnTo>
                  <a:pt x="26469" y="48"/>
                </a:lnTo>
                <a:lnTo>
                  <a:pt x="26543" y="61"/>
                </a:lnTo>
                <a:lnTo>
                  <a:pt x="26618" y="78"/>
                </a:lnTo>
                <a:lnTo>
                  <a:pt x="26691" y="96"/>
                </a:lnTo>
                <a:lnTo>
                  <a:pt x="26764" y="116"/>
                </a:lnTo>
                <a:lnTo>
                  <a:pt x="26836" y="137"/>
                </a:lnTo>
                <a:lnTo>
                  <a:pt x="26908" y="160"/>
                </a:lnTo>
                <a:lnTo>
                  <a:pt x="26977" y="185"/>
                </a:lnTo>
                <a:lnTo>
                  <a:pt x="27047" y="211"/>
                </a:lnTo>
                <a:lnTo>
                  <a:pt x="27117" y="239"/>
                </a:lnTo>
                <a:lnTo>
                  <a:pt x="27185" y="270"/>
                </a:lnTo>
                <a:lnTo>
                  <a:pt x="27251" y="301"/>
                </a:lnTo>
                <a:lnTo>
                  <a:pt x="27318" y="334"/>
                </a:lnTo>
                <a:lnTo>
                  <a:pt x="27383" y="368"/>
                </a:lnTo>
                <a:lnTo>
                  <a:pt x="27448" y="404"/>
                </a:lnTo>
                <a:lnTo>
                  <a:pt x="27510" y="441"/>
                </a:lnTo>
                <a:lnTo>
                  <a:pt x="27573" y="481"/>
                </a:lnTo>
                <a:lnTo>
                  <a:pt x="27634" y="520"/>
                </a:lnTo>
                <a:lnTo>
                  <a:pt x="27695" y="563"/>
                </a:lnTo>
                <a:lnTo>
                  <a:pt x="27754" y="606"/>
                </a:lnTo>
                <a:lnTo>
                  <a:pt x="27812" y="650"/>
                </a:lnTo>
                <a:lnTo>
                  <a:pt x="27870" y="696"/>
                </a:lnTo>
                <a:lnTo>
                  <a:pt x="27926" y="744"/>
                </a:lnTo>
                <a:lnTo>
                  <a:pt x="27980" y="792"/>
                </a:lnTo>
                <a:lnTo>
                  <a:pt x="28034" y="842"/>
                </a:lnTo>
                <a:lnTo>
                  <a:pt x="28086" y="893"/>
                </a:lnTo>
                <a:lnTo>
                  <a:pt x="28137" y="946"/>
                </a:lnTo>
                <a:lnTo>
                  <a:pt x="28187" y="999"/>
                </a:lnTo>
                <a:lnTo>
                  <a:pt x="28236" y="1054"/>
                </a:lnTo>
                <a:lnTo>
                  <a:pt x="28283" y="1109"/>
                </a:lnTo>
                <a:lnTo>
                  <a:pt x="28330" y="1167"/>
                </a:lnTo>
                <a:lnTo>
                  <a:pt x="28373" y="1225"/>
                </a:lnTo>
                <a:lnTo>
                  <a:pt x="28417" y="1284"/>
                </a:lnTo>
                <a:lnTo>
                  <a:pt x="28459" y="1345"/>
                </a:lnTo>
                <a:lnTo>
                  <a:pt x="28499" y="1406"/>
                </a:lnTo>
                <a:lnTo>
                  <a:pt x="28538" y="1468"/>
                </a:lnTo>
                <a:lnTo>
                  <a:pt x="28575" y="1532"/>
                </a:lnTo>
                <a:lnTo>
                  <a:pt x="28612" y="1596"/>
                </a:lnTo>
                <a:lnTo>
                  <a:pt x="28646" y="1661"/>
                </a:lnTo>
                <a:lnTo>
                  <a:pt x="28680" y="1728"/>
                </a:lnTo>
                <a:lnTo>
                  <a:pt x="28711" y="1795"/>
                </a:lnTo>
                <a:lnTo>
                  <a:pt x="28740" y="1863"/>
                </a:lnTo>
                <a:lnTo>
                  <a:pt x="28768" y="1932"/>
                </a:lnTo>
                <a:lnTo>
                  <a:pt x="28795" y="2001"/>
                </a:lnTo>
                <a:lnTo>
                  <a:pt x="28820" y="2072"/>
                </a:lnTo>
                <a:lnTo>
                  <a:pt x="28843" y="2143"/>
                </a:lnTo>
                <a:lnTo>
                  <a:pt x="28865" y="2215"/>
                </a:lnTo>
                <a:lnTo>
                  <a:pt x="28884" y="2288"/>
                </a:lnTo>
                <a:lnTo>
                  <a:pt x="28902" y="2361"/>
                </a:lnTo>
                <a:lnTo>
                  <a:pt x="28918" y="2435"/>
                </a:lnTo>
                <a:lnTo>
                  <a:pt x="28933" y="2510"/>
                </a:lnTo>
                <a:lnTo>
                  <a:pt x="28945" y="2585"/>
                </a:lnTo>
                <a:lnTo>
                  <a:pt x="28955" y="2661"/>
                </a:lnTo>
                <a:lnTo>
                  <a:pt x="28965" y="2738"/>
                </a:lnTo>
                <a:lnTo>
                  <a:pt x="28971" y="2815"/>
                </a:lnTo>
                <a:lnTo>
                  <a:pt x="28976" y="2893"/>
                </a:lnTo>
                <a:lnTo>
                  <a:pt x="28979" y="2971"/>
                </a:lnTo>
                <a:lnTo>
                  <a:pt x="28980" y="3050"/>
                </a:lnTo>
                <a:lnTo>
                  <a:pt x="28980" y="5222"/>
                </a:lnTo>
                <a:lnTo>
                  <a:pt x="28979" y="5273"/>
                </a:lnTo>
                <a:lnTo>
                  <a:pt x="28978" y="5323"/>
                </a:lnTo>
                <a:lnTo>
                  <a:pt x="28974" y="5373"/>
                </a:lnTo>
                <a:lnTo>
                  <a:pt x="28969" y="5422"/>
                </a:lnTo>
                <a:lnTo>
                  <a:pt x="28965" y="5447"/>
                </a:lnTo>
                <a:lnTo>
                  <a:pt x="28961" y="5471"/>
                </a:lnTo>
                <a:lnTo>
                  <a:pt x="28955" y="5495"/>
                </a:lnTo>
                <a:lnTo>
                  <a:pt x="28950" y="5518"/>
                </a:lnTo>
                <a:lnTo>
                  <a:pt x="28943" y="5542"/>
                </a:lnTo>
                <a:lnTo>
                  <a:pt x="28936" y="5565"/>
                </a:lnTo>
                <a:lnTo>
                  <a:pt x="28927" y="5588"/>
                </a:lnTo>
                <a:lnTo>
                  <a:pt x="28918" y="5610"/>
                </a:lnTo>
                <a:lnTo>
                  <a:pt x="28825" y="5605"/>
                </a:lnTo>
                <a:lnTo>
                  <a:pt x="28733" y="5603"/>
                </a:lnTo>
                <a:lnTo>
                  <a:pt x="28640" y="5603"/>
                </a:lnTo>
                <a:lnTo>
                  <a:pt x="28548" y="5605"/>
                </a:lnTo>
                <a:lnTo>
                  <a:pt x="28456" y="5610"/>
                </a:lnTo>
                <a:lnTo>
                  <a:pt x="28364" y="5617"/>
                </a:lnTo>
                <a:lnTo>
                  <a:pt x="28274" y="5625"/>
                </a:lnTo>
                <a:lnTo>
                  <a:pt x="28183" y="5637"/>
                </a:lnTo>
                <a:lnTo>
                  <a:pt x="28092" y="5649"/>
                </a:lnTo>
                <a:lnTo>
                  <a:pt x="28003" y="5665"/>
                </a:lnTo>
                <a:lnTo>
                  <a:pt x="27913" y="5682"/>
                </a:lnTo>
                <a:lnTo>
                  <a:pt x="27825" y="5702"/>
                </a:lnTo>
                <a:lnTo>
                  <a:pt x="27737" y="5725"/>
                </a:lnTo>
                <a:lnTo>
                  <a:pt x="27650" y="5749"/>
                </a:lnTo>
                <a:lnTo>
                  <a:pt x="27564" y="5776"/>
                </a:lnTo>
                <a:lnTo>
                  <a:pt x="27478" y="5805"/>
                </a:lnTo>
                <a:lnTo>
                  <a:pt x="27437" y="5821"/>
                </a:lnTo>
                <a:lnTo>
                  <a:pt x="27394" y="5836"/>
                </a:lnTo>
                <a:lnTo>
                  <a:pt x="27352" y="5853"/>
                </a:lnTo>
                <a:lnTo>
                  <a:pt x="27311" y="5870"/>
                </a:lnTo>
                <a:lnTo>
                  <a:pt x="27269" y="5887"/>
                </a:lnTo>
                <a:lnTo>
                  <a:pt x="27228" y="5906"/>
                </a:lnTo>
                <a:lnTo>
                  <a:pt x="27187" y="5925"/>
                </a:lnTo>
                <a:lnTo>
                  <a:pt x="27147" y="5945"/>
                </a:lnTo>
                <a:lnTo>
                  <a:pt x="27107" y="5964"/>
                </a:lnTo>
                <a:lnTo>
                  <a:pt x="27066" y="5985"/>
                </a:lnTo>
                <a:lnTo>
                  <a:pt x="27026" y="6007"/>
                </a:lnTo>
                <a:lnTo>
                  <a:pt x="26988" y="6029"/>
                </a:lnTo>
                <a:lnTo>
                  <a:pt x="26948" y="6051"/>
                </a:lnTo>
                <a:lnTo>
                  <a:pt x="26910" y="6075"/>
                </a:lnTo>
                <a:lnTo>
                  <a:pt x="26871" y="6098"/>
                </a:lnTo>
                <a:lnTo>
                  <a:pt x="26833" y="6123"/>
                </a:lnTo>
                <a:lnTo>
                  <a:pt x="26795" y="6148"/>
                </a:lnTo>
                <a:lnTo>
                  <a:pt x="26758" y="6173"/>
                </a:lnTo>
                <a:lnTo>
                  <a:pt x="26721" y="6199"/>
                </a:lnTo>
                <a:lnTo>
                  <a:pt x="26684" y="6226"/>
                </a:lnTo>
                <a:lnTo>
                  <a:pt x="26648" y="6253"/>
                </a:lnTo>
                <a:lnTo>
                  <a:pt x="26612" y="6281"/>
                </a:lnTo>
                <a:lnTo>
                  <a:pt x="26577" y="6309"/>
                </a:lnTo>
                <a:lnTo>
                  <a:pt x="26541" y="6338"/>
                </a:lnTo>
                <a:lnTo>
                  <a:pt x="26507" y="6368"/>
                </a:lnTo>
                <a:lnTo>
                  <a:pt x="26473" y="6398"/>
                </a:lnTo>
                <a:lnTo>
                  <a:pt x="26438" y="6430"/>
                </a:lnTo>
                <a:lnTo>
                  <a:pt x="26405" y="6462"/>
                </a:lnTo>
                <a:lnTo>
                  <a:pt x="26372" y="6494"/>
                </a:lnTo>
                <a:lnTo>
                  <a:pt x="26339" y="6526"/>
                </a:lnTo>
                <a:lnTo>
                  <a:pt x="26307" y="6560"/>
                </a:lnTo>
                <a:lnTo>
                  <a:pt x="26275" y="6594"/>
                </a:lnTo>
                <a:lnTo>
                  <a:pt x="26232" y="6643"/>
                </a:lnTo>
                <a:lnTo>
                  <a:pt x="26191" y="6694"/>
                </a:lnTo>
                <a:lnTo>
                  <a:pt x="26152" y="6744"/>
                </a:lnTo>
                <a:lnTo>
                  <a:pt x="26113" y="6796"/>
                </a:lnTo>
                <a:lnTo>
                  <a:pt x="26076" y="6848"/>
                </a:lnTo>
                <a:lnTo>
                  <a:pt x="26041" y="6901"/>
                </a:lnTo>
                <a:lnTo>
                  <a:pt x="26006" y="6954"/>
                </a:lnTo>
                <a:lnTo>
                  <a:pt x="25973" y="7008"/>
                </a:lnTo>
                <a:lnTo>
                  <a:pt x="25942" y="7063"/>
                </a:lnTo>
                <a:lnTo>
                  <a:pt x="25911" y="7119"/>
                </a:lnTo>
                <a:lnTo>
                  <a:pt x="25882" y="7174"/>
                </a:lnTo>
                <a:lnTo>
                  <a:pt x="25855" y="7231"/>
                </a:lnTo>
                <a:lnTo>
                  <a:pt x="25829" y="7287"/>
                </a:lnTo>
                <a:lnTo>
                  <a:pt x="25804" y="7344"/>
                </a:lnTo>
                <a:lnTo>
                  <a:pt x="25780" y="7403"/>
                </a:lnTo>
                <a:lnTo>
                  <a:pt x="25758" y="7461"/>
                </a:lnTo>
                <a:lnTo>
                  <a:pt x="25738" y="7519"/>
                </a:lnTo>
                <a:lnTo>
                  <a:pt x="25719" y="7578"/>
                </a:lnTo>
                <a:lnTo>
                  <a:pt x="25701" y="7637"/>
                </a:lnTo>
                <a:lnTo>
                  <a:pt x="25684" y="7697"/>
                </a:lnTo>
                <a:lnTo>
                  <a:pt x="25669" y="7757"/>
                </a:lnTo>
                <a:lnTo>
                  <a:pt x="25655" y="7817"/>
                </a:lnTo>
                <a:lnTo>
                  <a:pt x="25643" y="7877"/>
                </a:lnTo>
                <a:lnTo>
                  <a:pt x="25631" y="7938"/>
                </a:lnTo>
                <a:lnTo>
                  <a:pt x="25622" y="7998"/>
                </a:lnTo>
                <a:lnTo>
                  <a:pt x="25614" y="8058"/>
                </a:lnTo>
                <a:lnTo>
                  <a:pt x="25606" y="8120"/>
                </a:lnTo>
                <a:lnTo>
                  <a:pt x="25601" y="8180"/>
                </a:lnTo>
                <a:lnTo>
                  <a:pt x="25597" y="8242"/>
                </a:lnTo>
                <a:lnTo>
                  <a:pt x="25595" y="8303"/>
                </a:lnTo>
                <a:lnTo>
                  <a:pt x="25593" y="8363"/>
                </a:lnTo>
                <a:lnTo>
                  <a:pt x="25593" y="8425"/>
                </a:lnTo>
                <a:lnTo>
                  <a:pt x="25595" y="8486"/>
                </a:lnTo>
                <a:lnTo>
                  <a:pt x="25597" y="8547"/>
                </a:lnTo>
                <a:lnTo>
                  <a:pt x="25601" y="8608"/>
                </a:lnTo>
                <a:lnTo>
                  <a:pt x="25607" y="8668"/>
                </a:lnTo>
                <a:lnTo>
                  <a:pt x="25614" y="8729"/>
                </a:lnTo>
                <a:lnTo>
                  <a:pt x="25622" y="8789"/>
                </a:lnTo>
                <a:lnTo>
                  <a:pt x="25632" y="8849"/>
                </a:lnTo>
                <a:lnTo>
                  <a:pt x="25644" y="8910"/>
                </a:lnTo>
                <a:lnTo>
                  <a:pt x="25656" y="8969"/>
                </a:lnTo>
                <a:lnTo>
                  <a:pt x="25670" y="9028"/>
                </a:lnTo>
                <a:lnTo>
                  <a:pt x="25686" y="9088"/>
                </a:lnTo>
                <a:lnTo>
                  <a:pt x="25702" y="9146"/>
                </a:lnTo>
                <a:lnTo>
                  <a:pt x="25721" y="9204"/>
                </a:lnTo>
                <a:lnTo>
                  <a:pt x="25740" y="9263"/>
                </a:lnTo>
                <a:lnTo>
                  <a:pt x="25762" y="9320"/>
                </a:lnTo>
                <a:lnTo>
                  <a:pt x="25783" y="9377"/>
                </a:lnTo>
                <a:lnTo>
                  <a:pt x="25807" y="9434"/>
                </a:lnTo>
                <a:lnTo>
                  <a:pt x="25832" y="9490"/>
                </a:lnTo>
                <a:lnTo>
                  <a:pt x="25859" y="9546"/>
                </a:lnTo>
                <a:lnTo>
                  <a:pt x="25888" y="9601"/>
                </a:lnTo>
                <a:lnTo>
                  <a:pt x="25917" y="9655"/>
                </a:lnTo>
                <a:lnTo>
                  <a:pt x="25948" y="9709"/>
                </a:lnTo>
                <a:lnTo>
                  <a:pt x="25980" y="9762"/>
                </a:lnTo>
                <a:lnTo>
                  <a:pt x="26015" y="9815"/>
                </a:lnTo>
                <a:lnTo>
                  <a:pt x="26050" y="9867"/>
                </a:lnTo>
                <a:lnTo>
                  <a:pt x="26086" y="9918"/>
                </a:lnTo>
                <a:lnTo>
                  <a:pt x="26124" y="9969"/>
                </a:lnTo>
                <a:lnTo>
                  <a:pt x="26163" y="10018"/>
                </a:lnTo>
                <a:lnTo>
                  <a:pt x="26205" y="10067"/>
                </a:lnTo>
                <a:lnTo>
                  <a:pt x="26247" y="10116"/>
                </a:lnTo>
                <a:lnTo>
                  <a:pt x="26290" y="10163"/>
                </a:lnTo>
                <a:lnTo>
                  <a:pt x="26336" y="10210"/>
                </a:lnTo>
                <a:lnTo>
                  <a:pt x="26383" y="10254"/>
                </a:lnTo>
                <a:lnTo>
                  <a:pt x="26430" y="10298"/>
                </a:lnTo>
                <a:lnTo>
                  <a:pt x="26479" y="10340"/>
                </a:lnTo>
                <a:lnTo>
                  <a:pt x="26528" y="10380"/>
                </a:lnTo>
                <a:lnTo>
                  <a:pt x="26579" y="10419"/>
                </a:lnTo>
                <a:lnTo>
                  <a:pt x="26630" y="10456"/>
                </a:lnTo>
                <a:lnTo>
                  <a:pt x="26682" y="10492"/>
                </a:lnTo>
                <a:lnTo>
                  <a:pt x="26735" y="10525"/>
                </a:lnTo>
                <a:lnTo>
                  <a:pt x="26788" y="10557"/>
                </a:lnTo>
                <a:lnTo>
                  <a:pt x="26843" y="10588"/>
                </a:lnTo>
                <a:lnTo>
                  <a:pt x="26897" y="10618"/>
                </a:lnTo>
                <a:lnTo>
                  <a:pt x="26954" y="10645"/>
                </a:lnTo>
                <a:lnTo>
                  <a:pt x="27010" y="10671"/>
                </a:lnTo>
                <a:lnTo>
                  <a:pt x="27067" y="10695"/>
                </a:lnTo>
                <a:lnTo>
                  <a:pt x="27124" y="10718"/>
                </a:lnTo>
                <a:lnTo>
                  <a:pt x="27182" y="10738"/>
                </a:lnTo>
                <a:lnTo>
                  <a:pt x="27240" y="10758"/>
                </a:lnTo>
                <a:lnTo>
                  <a:pt x="27298" y="10776"/>
                </a:lnTo>
                <a:lnTo>
                  <a:pt x="27357" y="10792"/>
                </a:lnTo>
                <a:lnTo>
                  <a:pt x="27417" y="10807"/>
                </a:lnTo>
                <a:lnTo>
                  <a:pt x="27476" y="10821"/>
                </a:lnTo>
                <a:lnTo>
                  <a:pt x="27535" y="10832"/>
                </a:lnTo>
                <a:lnTo>
                  <a:pt x="27596" y="10841"/>
                </a:lnTo>
                <a:lnTo>
                  <a:pt x="27655" y="10850"/>
                </a:lnTo>
                <a:lnTo>
                  <a:pt x="27716" y="10857"/>
                </a:lnTo>
                <a:lnTo>
                  <a:pt x="27776" y="10862"/>
                </a:lnTo>
                <a:lnTo>
                  <a:pt x="27836" y="10865"/>
                </a:lnTo>
                <a:lnTo>
                  <a:pt x="27897" y="10867"/>
                </a:lnTo>
                <a:lnTo>
                  <a:pt x="27956" y="10868"/>
                </a:lnTo>
                <a:lnTo>
                  <a:pt x="28016" y="10867"/>
                </a:lnTo>
                <a:lnTo>
                  <a:pt x="28077" y="10864"/>
                </a:lnTo>
                <a:lnTo>
                  <a:pt x="28136" y="10860"/>
                </a:lnTo>
                <a:lnTo>
                  <a:pt x="28195" y="10854"/>
                </a:lnTo>
                <a:lnTo>
                  <a:pt x="28255" y="10847"/>
                </a:lnTo>
                <a:lnTo>
                  <a:pt x="28314" y="10838"/>
                </a:lnTo>
                <a:lnTo>
                  <a:pt x="28372" y="10828"/>
                </a:lnTo>
                <a:lnTo>
                  <a:pt x="28431" y="10815"/>
                </a:lnTo>
                <a:lnTo>
                  <a:pt x="28488" y="10802"/>
                </a:lnTo>
                <a:lnTo>
                  <a:pt x="28545" y="10786"/>
                </a:lnTo>
                <a:lnTo>
                  <a:pt x="28603" y="10770"/>
                </a:lnTo>
                <a:lnTo>
                  <a:pt x="28659" y="10752"/>
                </a:lnTo>
                <a:lnTo>
                  <a:pt x="28714" y="10732"/>
                </a:lnTo>
                <a:lnTo>
                  <a:pt x="28769" y="10710"/>
                </a:lnTo>
                <a:lnTo>
                  <a:pt x="28823" y="10687"/>
                </a:lnTo>
                <a:lnTo>
                  <a:pt x="28877" y="10662"/>
                </a:lnTo>
                <a:lnTo>
                  <a:pt x="28930" y="10636"/>
                </a:lnTo>
                <a:lnTo>
                  <a:pt x="28983" y="10609"/>
                </a:lnTo>
                <a:lnTo>
                  <a:pt x="29034" y="10580"/>
                </a:lnTo>
                <a:lnTo>
                  <a:pt x="29083" y="10549"/>
                </a:lnTo>
                <a:lnTo>
                  <a:pt x="29133" y="10517"/>
                </a:lnTo>
                <a:lnTo>
                  <a:pt x="29181" y="10482"/>
                </a:lnTo>
                <a:lnTo>
                  <a:pt x="29229" y="10447"/>
                </a:lnTo>
                <a:lnTo>
                  <a:pt x="29276" y="10411"/>
                </a:lnTo>
                <a:lnTo>
                  <a:pt x="29321" y="10372"/>
                </a:lnTo>
                <a:lnTo>
                  <a:pt x="29366" y="10332"/>
                </a:lnTo>
                <a:lnTo>
                  <a:pt x="29408" y="10291"/>
                </a:lnTo>
                <a:lnTo>
                  <a:pt x="29450" y="10247"/>
                </a:lnTo>
                <a:lnTo>
                  <a:pt x="29491" y="10202"/>
                </a:lnTo>
                <a:lnTo>
                  <a:pt x="29530" y="10157"/>
                </a:lnTo>
                <a:lnTo>
                  <a:pt x="29569" y="10109"/>
                </a:lnTo>
                <a:lnTo>
                  <a:pt x="29605" y="10060"/>
                </a:lnTo>
                <a:lnTo>
                  <a:pt x="29640" y="10009"/>
                </a:lnTo>
                <a:lnTo>
                  <a:pt x="29674" y="9957"/>
                </a:lnTo>
                <a:lnTo>
                  <a:pt x="29707" y="9903"/>
                </a:lnTo>
                <a:lnTo>
                  <a:pt x="29727" y="9868"/>
                </a:lnTo>
                <a:lnTo>
                  <a:pt x="29746" y="9833"/>
                </a:lnTo>
                <a:lnTo>
                  <a:pt x="29764" y="9798"/>
                </a:lnTo>
                <a:lnTo>
                  <a:pt x="29783" y="9761"/>
                </a:lnTo>
                <a:lnTo>
                  <a:pt x="29800" y="9726"/>
                </a:lnTo>
                <a:lnTo>
                  <a:pt x="29817" y="9688"/>
                </a:lnTo>
                <a:lnTo>
                  <a:pt x="29833" y="9652"/>
                </a:lnTo>
                <a:lnTo>
                  <a:pt x="29850" y="9614"/>
                </a:lnTo>
                <a:lnTo>
                  <a:pt x="29864" y="9577"/>
                </a:lnTo>
                <a:lnTo>
                  <a:pt x="29879" y="9538"/>
                </a:lnTo>
                <a:lnTo>
                  <a:pt x="29893" y="9501"/>
                </a:lnTo>
                <a:lnTo>
                  <a:pt x="29906" y="9462"/>
                </a:lnTo>
                <a:lnTo>
                  <a:pt x="29918" y="9424"/>
                </a:lnTo>
                <a:lnTo>
                  <a:pt x="29931" y="9384"/>
                </a:lnTo>
                <a:lnTo>
                  <a:pt x="29942" y="9346"/>
                </a:lnTo>
                <a:lnTo>
                  <a:pt x="29953" y="9306"/>
                </a:lnTo>
                <a:lnTo>
                  <a:pt x="29962" y="9267"/>
                </a:lnTo>
                <a:lnTo>
                  <a:pt x="29971" y="9227"/>
                </a:lnTo>
                <a:lnTo>
                  <a:pt x="29980" y="9188"/>
                </a:lnTo>
                <a:lnTo>
                  <a:pt x="29988" y="9147"/>
                </a:lnTo>
                <a:lnTo>
                  <a:pt x="29994" y="9108"/>
                </a:lnTo>
                <a:lnTo>
                  <a:pt x="30001" y="9068"/>
                </a:lnTo>
                <a:lnTo>
                  <a:pt x="30006" y="9027"/>
                </a:lnTo>
                <a:lnTo>
                  <a:pt x="30011" y="8988"/>
                </a:lnTo>
                <a:lnTo>
                  <a:pt x="30015" y="8947"/>
                </a:lnTo>
                <a:lnTo>
                  <a:pt x="30018" y="8908"/>
                </a:lnTo>
                <a:lnTo>
                  <a:pt x="30020" y="8867"/>
                </a:lnTo>
                <a:lnTo>
                  <a:pt x="30021" y="8827"/>
                </a:lnTo>
                <a:lnTo>
                  <a:pt x="30023" y="8787"/>
                </a:lnTo>
                <a:lnTo>
                  <a:pt x="30023" y="8747"/>
                </a:lnTo>
                <a:lnTo>
                  <a:pt x="30021" y="8707"/>
                </a:lnTo>
                <a:lnTo>
                  <a:pt x="30019" y="8667"/>
                </a:lnTo>
                <a:lnTo>
                  <a:pt x="30017" y="8628"/>
                </a:lnTo>
                <a:lnTo>
                  <a:pt x="30013" y="8588"/>
                </a:lnTo>
                <a:lnTo>
                  <a:pt x="30009" y="8549"/>
                </a:lnTo>
                <a:lnTo>
                  <a:pt x="30004" y="8509"/>
                </a:lnTo>
                <a:lnTo>
                  <a:pt x="29998" y="8471"/>
                </a:lnTo>
                <a:lnTo>
                  <a:pt x="29990" y="8432"/>
                </a:lnTo>
                <a:lnTo>
                  <a:pt x="29982" y="8394"/>
                </a:lnTo>
                <a:lnTo>
                  <a:pt x="29974" y="8355"/>
                </a:lnTo>
                <a:lnTo>
                  <a:pt x="29963" y="8317"/>
                </a:lnTo>
                <a:lnTo>
                  <a:pt x="29953" y="8279"/>
                </a:lnTo>
                <a:lnTo>
                  <a:pt x="29941" y="8242"/>
                </a:lnTo>
                <a:lnTo>
                  <a:pt x="29928" y="8204"/>
                </a:lnTo>
                <a:lnTo>
                  <a:pt x="29914" y="8168"/>
                </a:lnTo>
                <a:lnTo>
                  <a:pt x="29900" y="8130"/>
                </a:lnTo>
                <a:lnTo>
                  <a:pt x="29884" y="8095"/>
                </a:lnTo>
                <a:lnTo>
                  <a:pt x="29867" y="8058"/>
                </a:lnTo>
                <a:lnTo>
                  <a:pt x="29850" y="8023"/>
                </a:lnTo>
                <a:lnTo>
                  <a:pt x="29831" y="7989"/>
                </a:lnTo>
                <a:lnTo>
                  <a:pt x="29811" y="7954"/>
                </a:lnTo>
                <a:lnTo>
                  <a:pt x="29790" y="7920"/>
                </a:lnTo>
                <a:lnTo>
                  <a:pt x="29767" y="7887"/>
                </a:lnTo>
                <a:lnTo>
                  <a:pt x="29745" y="7853"/>
                </a:lnTo>
                <a:lnTo>
                  <a:pt x="29721" y="7821"/>
                </a:lnTo>
                <a:lnTo>
                  <a:pt x="29696" y="7789"/>
                </a:lnTo>
                <a:lnTo>
                  <a:pt x="29670" y="7758"/>
                </a:lnTo>
                <a:lnTo>
                  <a:pt x="29643" y="7726"/>
                </a:lnTo>
                <a:lnTo>
                  <a:pt x="29613" y="7696"/>
                </a:lnTo>
                <a:lnTo>
                  <a:pt x="29584" y="7666"/>
                </a:lnTo>
                <a:lnTo>
                  <a:pt x="29553" y="7637"/>
                </a:lnTo>
                <a:lnTo>
                  <a:pt x="29522" y="7609"/>
                </a:lnTo>
                <a:lnTo>
                  <a:pt x="29488" y="7581"/>
                </a:lnTo>
                <a:lnTo>
                  <a:pt x="29454" y="7554"/>
                </a:lnTo>
                <a:lnTo>
                  <a:pt x="29417" y="7517"/>
                </a:lnTo>
                <a:lnTo>
                  <a:pt x="29384" y="7487"/>
                </a:lnTo>
                <a:lnTo>
                  <a:pt x="29355" y="7461"/>
                </a:lnTo>
                <a:lnTo>
                  <a:pt x="29331" y="7439"/>
                </a:lnTo>
                <a:lnTo>
                  <a:pt x="29297" y="7412"/>
                </a:lnTo>
                <a:lnTo>
                  <a:pt x="29285" y="7403"/>
                </a:lnTo>
                <a:close/>
              </a:path>
            </a:pathLst>
          </a:custGeom>
          <a:solidFill>
            <a:srgbClr val="47BAB8"/>
          </a:solidFill>
          <a:ln w="38100">
            <a:solidFill>
              <a:schemeClr val="bg1"/>
            </a:solidFill>
          </a:ln>
          <a:effectLst>
            <a:outerShdw blurRad="57150" dist="19050" dir="5400000" algn="ctr" rotWithShape="0">
              <a:srgbClr val="000000">
                <a:alpha val="63000"/>
              </a:srgbClr>
            </a:outerShdw>
          </a:effectLst>
        </p:spPr>
        <p:txBody>
          <a:bodyPr rIns="378000" anchor="ctr">
            <a:normAutofit/>
          </a:bodyPr>
          <a:lstStyle/>
          <a:p>
            <a:pPr algn="ctr" defTabSz="1371600">
              <a:defRPr/>
            </a:pPr>
            <a:r>
              <a:rPr lang="en-US" altLang="zh-CN" sz="3000" kern="0">
                <a:solidFill>
                  <a:srgbClr val="FFFFFF"/>
                </a:solidFill>
                <a:latin typeface="#9Slide03 AllRoundGothic" panose="020B0703020202020104" pitchFamily="34" charset="0"/>
                <a:ea typeface="微软雅黑"/>
                <a:cs typeface="+mn-ea"/>
                <a:sym typeface="+mn-lt"/>
              </a:rPr>
              <a:t>Câu 29</a:t>
            </a:r>
            <a:endParaRPr lang="zh-CN" altLang="en-US" sz="3000" kern="0" dirty="0">
              <a:solidFill>
                <a:srgbClr val="FFFFFF"/>
              </a:solidFill>
              <a:latin typeface="#9Slide03 AllRoundGothic" panose="020B0703020202020104" pitchFamily="34" charset="0"/>
              <a:ea typeface="微软雅黑"/>
              <a:cs typeface="+mn-ea"/>
              <a:sym typeface="+mn-lt"/>
            </a:endParaRPr>
          </a:p>
        </p:txBody>
      </p:sp>
      <p:sp>
        <p:nvSpPr>
          <p:cNvPr id="10" name="MH_Text_1" descr="n23 Fb Tran Manh Tung">
            <a:extLst>
              <a:ext uri="{FF2B5EF4-FFF2-40B4-BE49-F238E27FC236}">
                <a16:creationId xmlns:a16="http://schemas.microsoft.com/office/drawing/2014/main" id="{D2736301-29F1-4374-397E-F866BCBA502C}"/>
              </a:ext>
            </a:extLst>
          </p:cNvPr>
          <p:cNvSpPr txBox="1">
            <a:spLocks noChangeArrowheads="1"/>
          </p:cNvSpPr>
          <p:nvPr>
            <p:custDataLst>
              <p:tags r:id="rId5"/>
            </p:custDataLst>
          </p:nvPr>
        </p:nvSpPr>
        <p:spPr bwMode="auto">
          <a:xfrm>
            <a:off x="990600" y="6518194"/>
            <a:ext cx="6172200" cy="1381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lvl="0" algn="just"/>
            <a:r>
              <a:rPr lang="en-US" sz="2800"/>
              <a:t>Mô tả và phân tích những ví dụ cho thấy kiến thức Vật lí được sử dụng trong công nghệ ô tô tự lái?</a:t>
            </a:r>
          </a:p>
        </p:txBody>
      </p:sp>
      <p:sp>
        <p:nvSpPr>
          <p:cNvPr id="11" name="MH_SubTitle_1" descr="n23 Fb Tran Manh Tung">
            <a:extLst>
              <a:ext uri="{FF2B5EF4-FFF2-40B4-BE49-F238E27FC236}">
                <a16:creationId xmlns:a16="http://schemas.microsoft.com/office/drawing/2014/main" id="{7F22ADDC-D372-AA7C-8A01-A1D6425EDDDB}"/>
              </a:ext>
            </a:extLst>
          </p:cNvPr>
          <p:cNvSpPr>
            <a:spLocks/>
          </p:cNvSpPr>
          <p:nvPr>
            <p:custDataLst>
              <p:tags r:id="rId6"/>
            </p:custDataLst>
          </p:nvPr>
        </p:nvSpPr>
        <p:spPr bwMode="auto">
          <a:xfrm>
            <a:off x="10371292" y="2312757"/>
            <a:ext cx="1920240" cy="640080"/>
          </a:xfrm>
          <a:custGeom>
            <a:avLst/>
            <a:gdLst>
              <a:gd name="T0" fmla="*/ 2147483646 w 30720"/>
              <a:gd name="T1" fmla="*/ 2147483646 h 11496"/>
              <a:gd name="T2" fmla="*/ 2147483646 w 30720"/>
              <a:gd name="T3" fmla="*/ 2147483646 h 11496"/>
              <a:gd name="T4" fmla="*/ 2147483646 w 30720"/>
              <a:gd name="T5" fmla="*/ 2147483646 h 11496"/>
              <a:gd name="T6" fmla="*/ 2147483646 w 30720"/>
              <a:gd name="T7" fmla="*/ 2147483646 h 11496"/>
              <a:gd name="T8" fmla="*/ 2147483646 w 30720"/>
              <a:gd name="T9" fmla="*/ 2147483646 h 11496"/>
              <a:gd name="T10" fmla="*/ 2147483646 w 30720"/>
              <a:gd name="T11" fmla="*/ 2147483646 h 11496"/>
              <a:gd name="T12" fmla="*/ 2147483646 w 30720"/>
              <a:gd name="T13" fmla="*/ 2147483646 h 11496"/>
              <a:gd name="T14" fmla="*/ 2147483646 w 30720"/>
              <a:gd name="T15" fmla="*/ 2147483646 h 11496"/>
              <a:gd name="T16" fmla="*/ 2147483646 w 30720"/>
              <a:gd name="T17" fmla="*/ 2147483646 h 11496"/>
              <a:gd name="T18" fmla="*/ 2147483646 w 30720"/>
              <a:gd name="T19" fmla="*/ 2147483646 h 11496"/>
              <a:gd name="T20" fmla="*/ 2147483646 w 30720"/>
              <a:gd name="T21" fmla="*/ 2147483646 h 11496"/>
              <a:gd name="T22" fmla="*/ 2147483646 w 30720"/>
              <a:gd name="T23" fmla="*/ 2147483646 h 11496"/>
              <a:gd name="T24" fmla="*/ 2147483646 w 30720"/>
              <a:gd name="T25" fmla="*/ 2147483646 h 11496"/>
              <a:gd name="T26" fmla="*/ 2147483646 w 30720"/>
              <a:gd name="T27" fmla="*/ 2147483646 h 11496"/>
              <a:gd name="T28" fmla="*/ 2147483646 w 30720"/>
              <a:gd name="T29" fmla="*/ 2147483646 h 11496"/>
              <a:gd name="T30" fmla="*/ 2147483646 w 30720"/>
              <a:gd name="T31" fmla="*/ 2147483646 h 11496"/>
              <a:gd name="T32" fmla="*/ 2147483646 w 30720"/>
              <a:gd name="T33" fmla="*/ 2147483646 h 11496"/>
              <a:gd name="T34" fmla="*/ 2147483646 w 30720"/>
              <a:gd name="T35" fmla="*/ 2147483646 h 11496"/>
              <a:gd name="T36" fmla="*/ 2147483646 w 30720"/>
              <a:gd name="T37" fmla="*/ 2147483646 h 11496"/>
              <a:gd name="T38" fmla="*/ 2147483646 w 30720"/>
              <a:gd name="T39" fmla="*/ 2147483646 h 11496"/>
              <a:gd name="T40" fmla="*/ 2147483646 w 30720"/>
              <a:gd name="T41" fmla="*/ 2147483646 h 11496"/>
              <a:gd name="T42" fmla="*/ 2147483646 w 30720"/>
              <a:gd name="T43" fmla="*/ 2147483646 h 11496"/>
              <a:gd name="T44" fmla="*/ 2147483646 w 30720"/>
              <a:gd name="T45" fmla="*/ 2147483646 h 11496"/>
              <a:gd name="T46" fmla="*/ 2147483646 w 30720"/>
              <a:gd name="T47" fmla="*/ 2147483646 h 11496"/>
              <a:gd name="T48" fmla="*/ 2147483646 w 30720"/>
              <a:gd name="T49" fmla="*/ 2147483646 h 11496"/>
              <a:gd name="T50" fmla="*/ 2147483646 w 30720"/>
              <a:gd name="T51" fmla="*/ 2147483646 h 11496"/>
              <a:gd name="T52" fmla="*/ 2147483646 w 30720"/>
              <a:gd name="T53" fmla="*/ 2147483646 h 11496"/>
              <a:gd name="T54" fmla="*/ 2147483646 w 30720"/>
              <a:gd name="T55" fmla="*/ 2147483646 h 11496"/>
              <a:gd name="T56" fmla="*/ 2147483646 w 30720"/>
              <a:gd name="T57" fmla="*/ 2147483646 h 11496"/>
              <a:gd name="T58" fmla="*/ 2147483646 w 30720"/>
              <a:gd name="T59" fmla="*/ 2147483646 h 11496"/>
              <a:gd name="T60" fmla="*/ 2147483646 w 30720"/>
              <a:gd name="T61" fmla="*/ 2147483646 h 11496"/>
              <a:gd name="T62" fmla="*/ 2147483646 w 30720"/>
              <a:gd name="T63" fmla="*/ 2147483646 h 11496"/>
              <a:gd name="T64" fmla="*/ 2147483646 w 30720"/>
              <a:gd name="T65" fmla="*/ 2147483646 h 11496"/>
              <a:gd name="T66" fmla="*/ 2147483646 w 30720"/>
              <a:gd name="T67" fmla="*/ 2147483646 h 11496"/>
              <a:gd name="T68" fmla="*/ 2147483646 w 30720"/>
              <a:gd name="T69" fmla="*/ 2147483646 h 11496"/>
              <a:gd name="T70" fmla="*/ 2147483646 w 30720"/>
              <a:gd name="T71" fmla="*/ 2147483646 h 11496"/>
              <a:gd name="T72" fmla="*/ 2147483646 w 30720"/>
              <a:gd name="T73" fmla="*/ 2147483646 h 11496"/>
              <a:gd name="T74" fmla="*/ 2147483646 w 30720"/>
              <a:gd name="T75" fmla="*/ 2147483646 h 11496"/>
              <a:gd name="T76" fmla="*/ 2147483646 w 30720"/>
              <a:gd name="T77" fmla="*/ 2147483646 h 11496"/>
              <a:gd name="T78" fmla="*/ 2147483646 w 30720"/>
              <a:gd name="T79" fmla="*/ 2147483646 h 11496"/>
              <a:gd name="T80" fmla="*/ 2147483646 w 30720"/>
              <a:gd name="T81" fmla="*/ 2147483646 h 11496"/>
              <a:gd name="T82" fmla="*/ 2147483646 w 30720"/>
              <a:gd name="T83" fmla="*/ 2147483646 h 11496"/>
              <a:gd name="T84" fmla="*/ 2147483646 w 30720"/>
              <a:gd name="T85" fmla="*/ 2147483646 h 11496"/>
              <a:gd name="T86" fmla="*/ 2147483646 w 30720"/>
              <a:gd name="T87" fmla="*/ 2147483646 h 11496"/>
              <a:gd name="T88" fmla="*/ 2147483646 w 30720"/>
              <a:gd name="T89" fmla="*/ 2147483646 h 11496"/>
              <a:gd name="T90" fmla="*/ 2147483646 w 30720"/>
              <a:gd name="T91" fmla="*/ 2147483646 h 11496"/>
              <a:gd name="T92" fmla="*/ 2147483646 w 30720"/>
              <a:gd name="T93" fmla="*/ 2147483646 h 11496"/>
              <a:gd name="T94" fmla="*/ 2147483646 w 30720"/>
              <a:gd name="T95" fmla="*/ 2147483646 h 11496"/>
              <a:gd name="T96" fmla="*/ 2147483646 w 30720"/>
              <a:gd name="T97" fmla="*/ 2147483646 h 11496"/>
              <a:gd name="T98" fmla="*/ 2147483646 w 30720"/>
              <a:gd name="T99" fmla="*/ 2147483646 h 11496"/>
              <a:gd name="T100" fmla="*/ 2147483646 w 30720"/>
              <a:gd name="T101" fmla="*/ 2147483646 h 11496"/>
              <a:gd name="T102" fmla="*/ 2147483646 w 30720"/>
              <a:gd name="T103" fmla="*/ 2147483646 h 11496"/>
              <a:gd name="T104" fmla="*/ 2147483646 w 30720"/>
              <a:gd name="T105" fmla="*/ 2147483646 h 11496"/>
              <a:gd name="T106" fmla="*/ 2147483646 w 30720"/>
              <a:gd name="T107" fmla="*/ 2147483646 h 11496"/>
              <a:gd name="T108" fmla="*/ 2147483646 w 30720"/>
              <a:gd name="T109" fmla="*/ 2147483646 h 11496"/>
              <a:gd name="T110" fmla="*/ 2147483646 w 30720"/>
              <a:gd name="T111" fmla="*/ 2147483646 h 11496"/>
              <a:gd name="T112" fmla="*/ 2147483646 w 30720"/>
              <a:gd name="T113" fmla="*/ 2147483646 h 11496"/>
              <a:gd name="T114" fmla="*/ 2147483646 w 30720"/>
              <a:gd name="T115" fmla="*/ 2147483646 h 11496"/>
              <a:gd name="T116" fmla="*/ 2147483646 w 30720"/>
              <a:gd name="T117" fmla="*/ 2147483646 h 11496"/>
              <a:gd name="T118" fmla="*/ 2147483646 w 30720"/>
              <a:gd name="T119" fmla="*/ 2147483646 h 11496"/>
              <a:gd name="T120" fmla="*/ 2147483646 w 30720"/>
              <a:gd name="T121" fmla="*/ 2147483646 h 11496"/>
              <a:gd name="T122" fmla="*/ 2147483646 w 30720"/>
              <a:gd name="T123" fmla="*/ 2147483646 h 11496"/>
              <a:gd name="T124" fmla="*/ 2147483646 w 30720"/>
              <a:gd name="T125" fmla="*/ 2147483646 h 1149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720" h="11496">
                <a:moveTo>
                  <a:pt x="29285" y="7403"/>
                </a:moveTo>
                <a:lnTo>
                  <a:pt x="29285" y="7403"/>
                </a:lnTo>
                <a:lnTo>
                  <a:pt x="29232" y="7379"/>
                </a:lnTo>
                <a:lnTo>
                  <a:pt x="29180" y="7357"/>
                </a:lnTo>
                <a:lnTo>
                  <a:pt x="29127" y="7336"/>
                </a:lnTo>
                <a:lnTo>
                  <a:pt x="29073" y="7316"/>
                </a:lnTo>
                <a:lnTo>
                  <a:pt x="29020" y="7298"/>
                </a:lnTo>
                <a:lnTo>
                  <a:pt x="28966" y="7280"/>
                </a:lnTo>
                <a:lnTo>
                  <a:pt x="28913" y="7264"/>
                </a:lnTo>
                <a:lnTo>
                  <a:pt x="28859" y="7251"/>
                </a:lnTo>
                <a:lnTo>
                  <a:pt x="28804" y="7237"/>
                </a:lnTo>
                <a:lnTo>
                  <a:pt x="28750" y="7226"/>
                </a:lnTo>
                <a:lnTo>
                  <a:pt x="28697" y="7216"/>
                </a:lnTo>
                <a:lnTo>
                  <a:pt x="28643" y="7208"/>
                </a:lnTo>
                <a:lnTo>
                  <a:pt x="28589" y="7202"/>
                </a:lnTo>
                <a:lnTo>
                  <a:pt x="28535" y="7198"/>
                </a:lnTo>
                <a:lnTo>
                  <a:pt x="28482" y="7195"/>
                </a:lnTo>
                <a:lnTo>
                  <a:pt x="28429" y="7194"/>
                </a:lnTo>
                <a:lnTo>
                  <a:pt x="28376" y="7194"/>
                </a:lnTo>
                <a:lnTo>
                  <a:pt x="28322" y="7197"/>
                </a:lnTo>
                <a:lnTo>
                  <a:pt x="28269" y="7201"/>
                </a:lnTo>
                <a:lnTo>
                  <a:pt x="28217" y="7207"/>
                </a:lnTo>
                <a:lnTo>
                  <a:pt x="28165" y="7215"/>
                </a:lnTo>
                <a:lnTo>
                  <a:pt x="28113" y="7226"/>
                </a:lnTo>
                <a:lnTo>
                  <a:pt x="28062" y="7238"/>
                </a:lnTo>
                <a:lnTo>
                  <a:pt x="28011" y="7253"/>
                </a:lnTo>
                <a:lnTo>
                  <a:pt x="27960" y="7270"/>
                </a:lnTo>
                <a:lnTo>
                  <a:pt x="27910" y="7289"/>
                </a:lnTo>
                <a:lnTo>
                  <a:pt x="27861" y="7310"/>
                </a:lnTo>
                <a:lnTo>
                  <a:pt x="27812" y="7334"/>
                </a:lnTo>
                <a:lnTo>
                  <a:pt x="27763" y="7360"/>
                </a:lnTo>
                <a:lnTo>
                  <a:pt x="27717" y="7388"/>
                </a:lnTo>
                <a:lnTo>
                  <a:pt x="27670" y="7418"/>
                </a:lnTo>
                <a:lnTo>
                  <a:pt x="27623" y="7452"/>
                </a:lnTo>
                <a:lnTo>
                  <a:pt x="27600" y="7473"/>
                </a:lnTo>
                <a:lnTo>
                  <a:pt x="27578" y="7494"/>
                </a:lnTo>
                <a:lnTo>
                  <a:pt x="27556" y="7516"/>
                </a:lnTo>
                <a:lnTo>
                  <a:pt x="27535" y="7539"/>
                </a:lnTo>
                <a:lnTo>
                  <a:pt x="27515" y="7562"/>
                </a:lnTo>
                <a:lnTo>
                  <a:pt x="27495" y="7586"/>
                </a:lnTo>
                <a:lnTo>
                  <a:pt x="27476" y="7611"/>
                </a:lnTo>
                <a:lnTo>
                  <a:pt x="27457" y="7636"/>
                </a:lnTo>
                <a:lnTo>
                  <a:pt x="27440" y="7662"/>
                </a:lnTo>
                <a:lnTo>
                  <a:pt x="27422" y="7689"/>
                </a:lnTo>
                <a:lnTo>
                  <a:pt x="27405" y="7716"/>
                </a:lnTo>
                <a:lnTo>
                  <a:pt x="27390" y="7743"/>
                </a:lnTo>
                <a:lnTo>
                  <a:pt x="27374" y="7771"/>
                </a:lnTo>
                <a:lnTo>
                  <a:pt x="27360" y="7799"/>
                </a:lnTo>
                <a:lnTo>
                  <a:pt x="27345" y="7827"/>
                </a:lnTo>
                <a:lnTo>
                  <a:pt x="27332" y="7857"/>
                </a:lnTo>
                <a:lnTo>
                  <a:pt x="27319" y="7887"/>
                </a:lnTo>
                <a:lnTo>
                  <a:pt x="27307" y="7916"/>
                </a:lnTo>
                <a:lnTo>
                  <a:pt x="27296" y="7946"/>
                </a:lnTo>
                <a:lnTo>
                  <a:pt x="27286" y="7976"/>
                </a:lnTo>
                <a:lnTo>
                  <a:pt x="27276" y="8006"/>
                </a:lnTo>
                <a:lnTo>
                  <a:pt x="27268" y="8038"/>
                </a:lnTo>
                <a:lnTo>
                  <a:pt x="27260" y="8069"/>
                </a:lnTo>
                <a:lnTo>
                  <a:pt x="27252" y="8099"/>
                </a:lnTo>
                <a:lnTo>
                  <a:pt x="27246" y="8130"/>
                </a:lnTo>
                <a:lnTo>
                  <a:pt x="27241" y="8161"/>
                </a:lnTo>
                <a:lnTo>
                  <a:pt x="27236" y="8193"/>
                </a:lnTo>
                <a:lnTo>
                  <a:pt x="27231" y="8224"/>
                </a:lnTo>
                <a:lnTo>
                  <a:pt x="27228" y="8255"/>
                </a:lnTo>
                <a:lnTo>
                  <a:pt x="27226" y="8286"/>
                </a:lnTo>
                <a:lnTo>
                  <a:pt x="27225" y="8318"/>
                </a:lnTo>
                <a:lnTo>
                  <a:pt x="27224" y="8348"/>
                </a:lnTo>
                <a:lnTo>
                  <a:pt x="27225" y="8379"/>
                </a:lnTo>
                <a:lnTo>
                  <a:pt x="27226" y="8409"/>
                </a:lnTo>
                <a:lnTo>
                  <a:pt x="27228" y="8440"/>
                </a:lnTo>
                <a:lnTo>
                  <a:pt x="27231" y="8471"/>
                </a:lnTo>
                <a:lnTo>
                  <a:pt x="27236" y="8500"/>
                </a:lnTo>
                <a:lnTo>
                  <a:pt x="27241" y="8530"/>
                </a:lnTo>
                <a:lnTo>
                  <a:pt x="27247" y="8559"/>
                </a:lnTo>
                <a:lnTo>
                  <a:pt x="27254" y="8588"/>
                </a:lnTo>
                <a:lnTo>
                  <a:pt x="27263" y="8617"/>
                </a:lnTo>
                <a:lnTo>
                  <a:pt x="27271" y="8645"/>
                </a:lnTo>
                <a:lnTo>
                  <a:pt x="27281" y="8674"/>
                </a:lnTo>
                <a:lnTo>
                  <a:pt x="27293" y="8701"/>
                </a:lnTo>
                <a:lnTo>
                  <a:pt x="27304" y="8728"/>
                </a:lnTo>
                <a:lnTo>
                  <a:pt x="27318" y="8754"/>
                </a:lnTo>
                <a:lnTo>
                  <a:pt x="27331" y="8780"/>
                </a:lnTo>
                <a:lnTo>
                  <a:pt x="27347" y="8805"/>
                </a:lnTo>
                <a:lnTo>
                  <a:pt x="27364" y="8830"/>
                </a:lnTo>
                <a:lnTo>
                  <a:pt x="27381" y="8854"/>
                </a:lnTo>
                <a:lnTo>
                  <a:pt x="27399" y="8876"/>
                </a:lnTo>
                <a:lnTo>
                  <a:pt x="27419" y="8899"/>
                </a:lnTo>
                <a:lnTo>
                  <a:pt x="27440" y="8921"/>
                </a:lnTo>
                <a:lnTo>
                  <a:pt x="27462" y="8943"/>
                </a:lnTo>
                <a:lnTo>
                  <a:pt x="27484" y="8963"/>
                </a:lnTo>
                <a:lnTo>
                  <a:pt x="27509" y="8983"/>
                </a:lnTo>
                <a:lnTo>
                  <a:pt x="27534" y="9001"/>
                </a:lnTo>
                <a:lnTo>
                  <a:pt x="27560" y="9019"/>
                </a:lnTo>
                <a:lnTo>
                  <a:pt x="27589" y="9036"/>
                </a:lnTo>
                <a:lnTo>
                  <a:pt x="27618" y="9052"/>
                </a:lnTo>
                <a:lnTo>
                  <a:pt x="27648" y="9067"/>
                </a:lnTo>
                <a:lnTo>
                  <a:pt x="27679" y="9081"/>
                </a:lnTo>
                <a:lnTo>
                  <a:pt x="27711" y="9094"/>
                </a:lnTo>
                <a:lnTo>
                  <a:pt x="27746" y="9106"/>
                </a:lnTo>
                <a:lnTo>
                  <a:pt x="27734" y="9013"/>
                </a:lnTo>
                <a:lnTo>
                  <a:pt x="27730" y="8964"/>
                </a:lnTo>
                <a:lnTo>
                  <a:pt x="27727" y="8916"/>
                </a:lnTo>
                <a:lnTo>
                  <a:pt x="27724" y="8866"/>
                </a:lnTo>
                <a:lnTo>
                  <a:pt x="27722" y="8816"/>
                </a:lnTo>
                <a:lnTo>
                  <a:pt x="27721" y="8767"/>
                </a:lnTo>
                <a:lnTo>
                  <a:pt x="27721" y="8717"/>
                </a:lnTo>
                <a:lnTo>
                  <a:pt x="27722" y="8667"/>
                </a:lnTo>
                <a:lnTo>
                  <a:pt x="27725" y="8617"/>
                </a:lnTo>
                <a:lnTo>
                  <a:pt x="27729" y="8568"/>
                </a:lnTo>
                <a:lnTo>
                  <a:pt x="27734" y="8519"/>
                </a:lnTo>
                <a:lnTo>
                  <a:pt x="27743" y="8472"/>
                </a:lnTo>
                <a:lnTo>
                  <a:pt x="27752" y="8425"/>
                </a:lnTo>
                <a:lnTo>
                  <a:pt x="27763" y="8378"/>
                </a:lnTo>
                <a:lnTo>
                  <a:pt x="27776" y="8333"/>
                </a:lnTo>
                <a:lnTo>
                  <a:pt x="27783" y="8311"/>
                </a:lnTo>
                <a:lnTo>
                  <a:pt x="27792" y="8289"/>
                </a:lnTo>
                <a:lnTo>
                  <a:pt x="27800" y="8268"/>
                </a:lnTo>
                <a:lnTo>
                  <a:pt x="27809" y="8247"/>
                </a:lnTo>
                <a:lnTo>
                  <a:pt x="27820" y="8226"/>
                </a:lnTo>
                <a:lnTo>
                  <a:pt x="27829" y="8206"/>
                </a:lnTo>
                <a:lnTo>
                  <a:pt x="27840" y="8185"/>
                </a:lnTo>
                <a:lnTo>
                  <a:pt x="27852" y="8167"/>
                </a:lnTo>
                <a:lnTo>
                  <a:pt x="27864" y="8148"/>
                </a:lnTo>
                <a:lnTo>
                  <a:pt x="27877" y="8129"/>
                </a:lnTo>
                <a:lnTo>
                  <a:pt x="27890" y="8112"/>
                </a:lnTo>
                <a:lnTo>
                  <a:pt x="27905" y="8094"/>
                </a:lnTo>
                <a:lnTo>
                  <a:pt x="27921" y="8077"/>
                </a:lnTo>
                <a:lnTo>
                  <a:pt x="27936" y="8061"/>
                </a:lnTo>
                <a:lnTo>
                  <a:pt x="27953" y="8045"/>
                </a:lnTo>
                <a:lnTo>
                  <a:pt x="27970" y="8029"/>
                </a:lnTo>
                <a:lnTo>
                  <a:pt x="27987" y="8015"/>
                </a:lnTo>
                <a:lnTo>
                  <a:pt x="28006" y="8001"/>
                </a:lnTo>
                <a:lnTo>
                  <a:pt x="28026" y="7988"/>
                </a:lnTo>
                <a:lnTo>
                  <a:pt x="28047" y="7975"/>
                </a:lnTo>
                <a:lnTo>
                  <a:pt x="28067" y="7963"/>
                </a:lnTo>
                <a:lnTo>
                  <a:pt x="28089" y="7951"/>
                </a:lnTo>
                <a:lnTo>
                  <a:pt x="28112" y="7941"/>
                </a:lnTo>
                <a:lnTo>
                  <a:pt x="28136" y="7931"/>
                </a:lnTo>
                <a:lnTo>
                  <a:pt x="28160" y="7922"/>
                </a:lnTo>
                <a:lnTo>
                  <a:pt x="28186" y="7914"/>
                </a:lnTo>
                <a:lnTo>
                  <a:pt x="28212" y="7906"/>
                </a:lnTo>
                <a:lnTo>
                  <a:pt x="28240" y="7899"/>
                </a:lnTo>
                <a:lnTo>
                  <a:pt x="28268" y="7893"/>
                </a:lnTo>
                <a:lnTo>
                  <a:pt x="28298" y="7889"/>
                </a:lnTo>
                <a:lnTo>
                  <a:pt x="28328" y="7885"/>
                </a:lnTo>
                <a:lnTo>
                  <a:pt x="28358" y="7880"/>
                </a:lnTo>
                <a:lnTo>
                  <a:pt x="28384" y="7882"/>
                </a:lnTo>
                <a:lnTo>
                  <a:pt x="28410" y="7883"/>
                </a:lnTo>
                <a:lnTo>
                  <a:pt x="28435" y="7884"/>
                </a:lnTo>
                <a:lnTo>
                  <a:pt x="28460" y="7887"/>
                </a:lnTo>
                <a:lnTo>
                  <a:pt x="28485" y="7890"/>
                </a:lnTo>
                <a:lnTo>
                  <a:pt x="28510" y="7893"/>
                </a:lnTo>
                <a:lnTo>
                  <a:pt x="28535" y="7898"/>
                </a:lnTo>
                <a:lnTo>
                  <a:pt x="28559" y="7903"/>
                </a:lnTo>
                <a:lnTo>
                  <a:pt x="28583" y="7909"/>
                </a:lnTo>
                <a:lnTo>
                  <a:pt x="28607" y="7915"/>
                </a:lnTo>
                <a:lnTo>
                  <a:pt x="28630" y="7922"/>
                </a:lnTo>
                <a:lnTo>
                  <a:pt x="28654" y="7929"/>
                </a:lnTo>
                <a:lnTo>
                  <a:pt x="28676" y="7938"/>
                </a:lnTo>
                <a:lnTo>
                  <a:pt x="28699" y="7947"/>
                </a:lnTo>
                <a:lnTo>
                  <a:pt x="28721" y="7956"/>
                </a:lnTo>
                <a:lnTo>
                  <a:pt x="28743" y="7966"/>
                </a:lnTo>
                <a:lnTo>
                  <a:pt x="28765" y="7976"/>
                </a:lnTo>
                <a:lnTo>
                  <a:pt x="28787" y="7988"/>
                </a:lnTo>
                <a:lnTo>
                  <a:pt x="28808" y="7999"/>
                </a:lnTo>
                <a:lnTo>
                  <a:pt x="28828" y="8012"/>
                </a:lnTo>
                <a:lnTo>
                  <a:pt x="28869" y="8038"/>
                </a:lnTo>
                <a:lnTo>
                  <a:pt x="28908" y="8065"/>
                </a:lnTo>
                <a:lnTo>
                  <a:pt x="28945" y="8095"/>
                </a:lnTo>
                <a:lnTo>
                  <a:pt x="28981" y="8126"/>
                </a:lnTo>
                <a:lnTo>
                  <a:pt x="29016" y="8159"/>
                </a:lnTo>
                <a:lnTo>
                  <a:pt x="29048" y="8195"/>
                </a:lnTo>
                <a:lnTo>
                  <a:pt x="29078" y="8231"/>
                </a:lnTo>
                <a:lnTo>
                  <a:pt x="29107" y="8270"/>
                </a:lnTo>
                <a:lnTo>
                  <a:pt x="29134" y="8309"/>
                </a:lnTo>
                <a:lnTo>
                  <a:pt x="29159" y="8351"/>
                </a:lnTo>
                <a:lnTo>
                  <a:pt x="29182" y="8394"/>
                </a:lnTo>
                <a:lnTo>
                  <a:pt x="29202" y="8436"/>
                </a:lnTo>
                <a:lnTo>
                  <a:pt x="29221" y="8481"/>
                </a:lnTo>
                <a:lnTo>
                  <a:pt x="29229" y="8504"/>
                </a:lnTo>
                <a:lnTo>
                  <a:pt x="29238" y="8527"/>
                </a:lnTo>
                <a:lnTo>
                  <a:pt x="29245" y="8551"/>
                </a:lnTo>
                <a:lnTo>
                  <a:pt x="29251" y="8574"/>
                </a:lnTo>
                <a:lnTo>
                  <a:pt x="29257" y="8598"/>
                </a:lnTo>
                <a:lnTo>
                  <a:pt x="29263" y="8621"/>
                </a:lnTo>
                <a:lnTo>
                  <a:pt x="29268" y="8645"/>
                </a:lnTo>
                <a:lnTo>
                  <a:pt x="29272" y="8670"/>
                </a:lnTo>
                <a:lnTo>
                  <a:pt x="29275" y="8694"/>
                </a:lnTo>
                <a:lnTo>
                  <a:pt x="29278" y="8719"/>
                </a:lnTo>
                <a:lnTo>
                  <a:pt x="29280" y="8744"/>
                </a:lnTo>
                <a:lnTo>
                  <a:pt x="29282" y="8769"/>
                </a:lnTo>
                <a:lnTo>
                  <a:pt x="29283" y="8794"/>
                </a:lnTo>
                <a:lnTo>
                  <a:pt x="29283" y="8820"/>
                </a:lnTo>
                <a:lnTo>
                  <a:pt x="29283" y="8845"/>
                </a:lnTo>
                <a:lnTo>
                  <a:pt x="29282" y="8871"/>
                </a:lnTo>
                <a:lnTo>
                  <a:pt x="29280" y="8897"/>
                </a:lnTo>
                <a:lnTo>
                  <a:pt x="29278" y="8922"/>
                </a:lnTo>
                <a:lnTo>
                  <a:pt x="29271" y="8974"/>
                </a:lnTo>
                <a:lnTo>
                  <a:pt x="29262" y="9024"/>
                </a:lnTo>
                <a:lnTo>
                  <a:pt x="29251" y="9074"/>
                </a:lnTo>
                <a:lnTo>
                  <a:pt x="29238" y="9123"/>
                </a:lnTo>
                <a:lnTo>
                  <a:pt x="29223" y="9171"/>
                </a:lnTo>
                <a:lnTo>
                  <a:pt x="29206" y="9219"/>
                </a:lnTo>
                <a:lnTo>
                  <a:pt x="29188" y="9265"/>
                </a:lnTo>
                <a:lnTo>
                  <a:pt x="29167" y="9310"/>
                </a:lnTo>
                <a:lnTo>
                  <a:pt x="29144" y="9355"/>
                </a:lnTo>
                <a:lnTo>
                  <a:pt x="29120" y="9398"/>
                </a:lnTo>
                <a:lnTo>
                  <a:pt x="29094" y="9441"/>
                </a:lnTo>
                <a:lnTo>
                  <a:pt x="29067" y="9481"/>
                </a:lnTo>
                <a:lnTo>
                  <a:pt x="29038" y="9522"/>
                </a:lnTo>
                <a:lnTo>
                  <a:pt x="29006" y="9560"/>
                </a:lnTo>
                <a:lnTo>
                  <a:pt x="28974" y="9599"/>
                </a:lnTo>
                <a:lnTo>
                  <a:pt x="28941" y="9635"/>
                </a:lnTo>
                <a:lnTo>
                  <a:pt x="28905" y="9671"/>
                </a:lnTo>
                <a:lnTo>
                  <a:pt x="28869" y="9704"/>
                </a:lnTo>
                <a:lnTo>
                  <a:pt x="28831" y="9737"/>
                </a:lnTo>
                <a:lnTo>
                  <a:pt x="28792" y="9768"/>
                </a:lnTo>
                <a:lnTo>
                  <a:pt x="28751" y="9798"/>
                </a:lnTo>
                <a:lnTo>
                  <a:pt x="28710" y="9827"/>
                </a:lnTo>
                <a:lnTo>
                  <a:pt x="28666" y="9854"/>
                </a:lnTo>
                <a:lnTo>
                  <a:pt x="28622" y="9879"/>
                </a:lnTo>
                <a:lnTo>
                  <a:pt x="28578" y="9903"/>
                </a:lnTo>
                <a:lnTo>
                  <a:pt x="28532" y="9926"/>
                </a:lnTo>
                <a:lnTo>
                  <a:pt x="28484" y="9946"/>
                </a:lnTo>
                <a:lnTo>
                  <a:pt x="28436" y="9965"/>
                </a:lnTo>
                <a:lnTo>
                  <a:pt x="28387" y="9983"/>
                </a:lnTo>
                <a:lnTo>
                  <a:pt x="28337" y="9999"/>
                </a:lnTo>
                <a:lnTo>
                  <a:pt x="28287" y="10013"/>
                </a:lnTo>
                <a:lnTo>
                  <a:pt x="28236" y="10025"/>
                </a:lnTo>
                <a:lnTo>
                  <a:pt x="28189" y="10031"/>
                </a:lnTo>
                <a:lnTo>
                  <a:pt x="28143" y="10035"/>
                </a:lnTo>
                <a:lnTo>
                  <a:pt x="28098" y="10038"/>
                </a:lnTo>
                <a:lnTo>
                  <a:pt x="28052" y="10040"/>
                </a:lnTo>
                <a:lnTo>
                  <a:pt x="28006" y="10041"/>
                </a:lnTo>
                <a:lnTo>
                  <a:pt x="27960" y="10040"/>
                </a:lnTo>
                <a:lnTo>
                  <a:pt x="27915" y="10039"/>
                </a:lnTo>
                <a:lnTo>
                  <a:pt x="27870" y="10036"/>
                </a:lnTo>
                <a:lnTo>
                  <a:pt x="27825" y="10033"/>
                </a:lnTo>
                <a:lnTo>
                  <a:pt x="27780" y="10028"/>
                </a:lnTo>
                <a:lnTo>
                  <a:pt x="27735" y="10021"/>
                </a:lnTo>
                <a:lnTo>
                  <a:pt x="27691" y="10014"/>
                </a:lnTo>
                <a:lnTo>
                  <a:pt x="27647" y="10005"/>
                </a:lnTo>
                <a:lnTo>
                  <a:pt x="27602" y="9995"/>
                </a:lnTo>
                <a:lnTo>
                  <a:pt x="27559" y="9984"/>
                </a:lnTo>
                <a:lnTo>
                  <a:pt x="27516" y="9972"/>
                </a:lnTo>
                <a:lnTo>
                  <a:pt x="27473" y="9958"/>
                </a:lnTo>
                <a:lnTo>
                  <a:pt x="27430" y="9943"/>
                </a:lnTo>
                <a:lnTo>
                  <a:pt x="27388" y="9928"/>
                </a:lnTo>
                <a:lnTo>
                  <a:pt x="27346" y="9910"/>
                </a:lnTo>
                <a:lnTo>
                  <a:pt x="27305" y="9891"/>
                </a:lnTo>
                <a:lnTo>
                  <a:pt x="27265" y="9871"/>
                </a:lnTo>
                <a:lnTo>
                  <a:pt x="27224" y="9850"/>
                </a:lnTo>
                <a:lnTo>
                  <a:pt x="27185" y="9828"/>
                </a:lnTo>
                <a:lnTo>
                  <a:pt x="27145" y="9803"/>
                </a:lnTo>
                <a:lnTo>
                  <a:pt x="27107" y="9778"/>
                </a:lnTo>
                <a:lnTo>
                  <a:pt x="27068" y="9751"/>
                </a:lnTo>
                <a:lnTo>
                  <a:pt x="27031" y="9723"/>
                </a:lnTo>
                <a:lnTo>
                  <a:pt x="26994" y="9693"/>
                </a:lnTo>
                <a:lnTo>
                  <a:pt x="26958" y="9662"/>
                </a:lnTo>
                <a:lnTo>
                  <a:pt x="26922" y="9630"/>
                </a:lnTo>
                <a:lnTo>
                  <a:pt x="26888" y="9597"/>
                </a:lnTo>
                <a:lnTo>
                  <a:pt x="26854" y="9559"/>
                </a:lnTo>
                <a:lnTo>
                  <a:pt x="26821" y="9521"/>
                </a:lnTo>
                <a:lnTo>
                  <a:pt x="26790" y="9482"/>
                </a:lnTo>
                <a:lnTo>
                  <a:pt x="26761" y="9443"/>
                </a:lnTo>
                <a:lnTo>
                  <a:pt x="26732" y="9403"/>
                </a:lnTo>
                <a:lnTo>
                  <a:pt x="26705" y="9364"/>
                </a:lnTo>
                <a:lnTo>
                  <a:pt x="26679" y="9323"/>
                </a:lnTo>
                <a:lnTo>
                  <a:pt x="26655" y="9282"/>
                </a:lnTo>
                <a:lnTo>
                  <a:pt x="26631" y="9241"/>
                </a:lnTo>
                <a:lnTo>
                  <a:pt x="26609" y="9199"/>
                </a:lnTo>
                <a:lnTo>
                  <a:pt x="26588" y="9157"/>
                </a:lnTo>
                <a:lnTo>
                  <a:pt x="26568" y="9115"/>
                </a:lnTo>
                <a:lnTo>
                  <a:pt x="26551" y="9073"/>
                </a:lnTo>
                <a:lnTo>
                  <a:pt x="26533" y="9029"/>
                </a:lnTo>
                <a:lnTo>
                  <a:pt x="26517" y="8987"/>
                </a:lnTo>
                <a:lnTo>
                  <a:pt x="26503" y="8943"/>
                </a:lnTo>
                <a:lnTo>
                  <a:pt x="26489" y="8900"/>
                </a:lnTo>
                <a:lnTo>
                  <a:pt x="26477" y="8857"/>
                </a:lnTo>
                <a:lnTo>
                  <a:pt x="26466" y="8812"/>
                </a:lnTo>
                <a:lnTo>
                  <a:pt x="26456" y="8768"/>
                </a:lnTo>
                <a:lnTo>
                  <a:pt x="26448" y="8723"/>
                </a:lnTo>
                <a:lnTo>
                  <a:pt x="26440" y="8680"/>
                </a:lnTo>
                <a:lnTo>
                  <a:pt x="26434" y="8635"/>
                </a:lnTo>
                <a:lnTo>
                  <a:pt x="26429" y="8590"/>
                </a:lnTo>
                <a:lnTo>
                  <a:pt x="26425" y="8546"/>
                </a:lnTo>
                <a:lnTo>
                  <a:pt x="26422" y="8501"/>
                </a:lnTo>
                <a:lnTo>
                  <a:pt x="26421" y="8456"/>
                </a:lnTo>
                <a:lnTo>
                  <a:pt x="26419" y="8412"/>
                </a:lnTo>
                <a:lnTo>
                  <a:pt x="26419" y="8368"/>
                </a:lnTo>
                <a:lnTo>
                  <a:pt x="26422" y="8323"/>
                </a:lnTo>
                <a:lnTo>
                  <a:pt x="26425" y="8278"/>
                </a:lnTo>
                <a:lnTo>
                  <a:pt x="26428" y="8233"/>
                </a:lnTo>
                <a:lnTo>
                  <a:pt x="26433" y="8189"/>
                </a:lnTo>
                <a:lnTo>
                  <a:pt x="26439" y="8145"/>
                </a:lnTo>
                <a:lnTo>
                  <a:pt x="26445" y="8100"/>
                </a:lnTo>
                <a:lnTo>
                  <a:pt x="26454" y="8056"/>
                </a:lnTo>
                <a:lnTo>
                  <a:pt x="26463" y="8013"/>
                </a:lnTo>
                <a:lnTo>
                  <a:pt x="26473" y="7969"/>
                </a:lnTo>
                <a:lnTo>
                  <a:pt x="26484" y="7925"/>
                </a:lnTo>
                <a:lnTo>
                  <a:pt x="26497" y="7882"/>
                </a:lnTo>
                <a:lnTo>
                  <a:pt x="26509" y="7839"/>
                </a:lnTo>
                <a:lnTo>
                  <a:pt x="26524" y="7796"/>
                </a:lnTo>
                <a:lnTo>
                  <a:pt x="26539" y="7754"/>
                </a:lnTo>
                <a:lnTo>
                  <a:pt x="26555" y="7711"/>
                </a:lnTo>
                <a:lnTo>
                  <a:pt x="26571" y="7669"/>
                </a:lnTo>
                <a:lnTo>
                  <a:pt x="26590" y="7628"/>
                </a:lnTo>
                <a:lnTo>
                  <a:pt x="26609" y="7587"/>
                </a:lnTo>
                <a:lnTo>
                  <a:pt x="26629" y="7546"/>
                </a:lnTo>
                <a:lnTo>
                  <a:pt x="26650" y="7506"/>
                </a:lnTo>
                <a:lnTo>
                  <a:pt x="26671" y="7465"/>
                </a:lnTo>
                <a:lnTo>
                  <a:pt x="26694" y="7426"/>
                </a:lnTo>
                <a:lnTo>
                  <a:pt x="26718" y="7387"/>
                </a:lnTo>
                <a:lnTo>
                  <a:pt x="26743" y="7349"/>
                </a:lnTo>
                <a:lnTo>
                  <a:pt x="26768" y="7310"/>
                </a:lnTo>
                <a:lnTo>
                  <a:pt x="26795" y="7273"/>
                </a:lnTo>
                <a:lnTo>
                  <a:pt x="26822" y="7236"/>
                </a:lnTo>
                <a:lnTo>
                  <a:pt x="26850" y="7200"/>
                </a:lnTo>
                <a:lnTo>
                  <a:pt x="26880" y="7163"/>
                </a:lnTo>
                <a:lnTo>
                  <a:pt x="26910" y="7128"/>
                </a:lnTo>
                <a:lnTo>
                  <a:pt x="26940" y="7094"/>
                </a:lnTo>
                <a:lnTo>
                  <a:pt x="26971" y="7060"/>
                </a:lnTo>
                <a:lnTo>
                  <a:pt x="27005" y="7027"/>
                </a:lnTo>
                <a:lnTo>
                  <a:pt x="27038" y="6994"/>
                </a:lnTo>
                <a:lnTo>
                  <a:pt x="27071" y="6962"/>
                </a:lnTo>
                <a:lnTo>
                  <a:pt x="27107" y="6933"/>
                </a:lnTo>
                <a:lnTo>
                  <a:pt x="27141" y="6906"/>
                </a:lnTo>
                <a:lnTo>
                  <a:pt x="27176" y="6880"/>
                </a:lnTo>
                <a:lnTo>
                  <a:pt x="27212" y="6854"/>
                </a:lnTo>
                <a:lnTo>
                  <a:pt x="27248" y="6829"/>
                </a:lnTo>
                <a:lnTo>
                  <a:pt x="27285" y="6805"/>
                </a:lnTo>
                <a:lnTo>
                  <a:pt x="27321" y="6782"/>
                </a:lnTo>
                <a:lnTo>
                  <a:pt x="27357" y="6761"/>
                </a:lnTo>
                <a:lnTo>
                  <a:pt x="27395" y="6740"/>
                </a:lnTo>
                <a:lnTo>
                  <a:pt x="27432" y="6719"/>
                </a:lnTo>
                <a:lnTo>
                  <a:pt x="27470" y="6699"/>
                </a:lnTo>
                <a:lnTo>
                  <a:pt x="27508" y="6681"/>
                </a:lnTo>
                <a:lnTo>
                  <a:pt x="27546" y="6663"/>
                </a:lnTo>
                <a:lnTo>
                  <a:pt x="27584" y="6646"/>
                </a:lnTo>
                <a:lnTo>
                  <a:pt x="27623" y="6630"/>
                </a:lnTo>
                <a:lnTo>
                  <a:pt x="27662" y="6615"/>
                </a:lnTo>
                <a:lnTo>
                  <a:pt x="27701" y="6600"/>
                </a:lnTo>
                <a:lnTo>
                  <a:pt x="27741" y="6587"/>
                </a:lnTo>
                <a:lnTo>
                  <a:pt x="27780" y="6573"/>
                </a:lnTo>
                <a:lnTo>
                  <a:pt x="27820" y="6562"/>
                </a:lnTo>
                <a:lnTo>
                  <a:pt x="27859" y="6550"/>
                </a:lnTo>
                <a:lnTo>
                  <a:pt x="27899" y="6540"/>
                </a:lnTo>
                <a:lnTo>
                  <a:pt x="27939" y="6531"/>
                </a:lnTo>
                <a:lnTo>
                  <a:pt x="27980" y="6521"/>
                </a:lnTo>
                <a:lnTo>
                  <a:pt x="28020" y="6514"/>
                </a:lnTo>
                <a:lnTo>
                  <a:pt x="28060" y="6507"/>
                </a:lnTo>
                <a:lnTo>
                  <a:pt x="28101" y="6499"/>
                </a:lnTo>
                <a:lnTo>
                  <a:pt x="28141" y="6494"/>
                </a:lnTo>
                <a:lnTo>
                  <a:pt x="28182" y="6489"/>
                </a:lnTo>
                <a:lnTo>
                  <a:pt x="28223" y="6485"/>
                </a:lnTo>
                <a:lnTo>
                  <a:pt x="28264" y="6482"/>
                </a:lnTo>
                <a:lnTo>
                  <a:pt x="28305" y="6480"/>
                </a:lnTo>
                <a:lnTo>
                  <a:pt x="28345" y="6478"/>
                </a:lnTo>
                <a:lnTo>
                  <a:pt x="28387" y="6477"/>
                </a:lnTo>
                <a:lnTo>
                  <a:pt x="28428" y="6477"/>
                </a:lnTo>
                <a:lnTo>
                  <a:pt x="28468" y="6477"/>
                </a:lnTo>
                <a:lnTo>
                  <a:pt x="28510" y="6479"/>
                </a:lnTo>
                <a:lnTo>
                  <a:pt x="28550" y="6481"/>
                </a:lnTo>
                <a:lnTo>
                  <a:pt x="28592" y="6483"/>
                </a:lnTo>
                <a:lnTo>
                  <a:pt x="28633" y="6486"/>
                </a:lnTo>
                <a:lnTo>
                  <a:pt x="28673" y="6490"/>
                </a:lnTo>
                <a:lnTo>
                  <a:pt x="28715" y="6495"/>
                </a:lnTo>
                <a:lnTo>
                  <a:pt x="28756" y="6501"/>
                </a:lnTo>
                <a:lnTo>
                  <a:pt x="28796" y="6508"/>
                </a:lnTo>
                <a:lnTo>
                  <a:pt x="28837" y="6514"/>
                </a:lnTo>
                <a:lnTo>
                  <a:pt x="28877" y="6522"/>
                </a:lnTo>
                <a:lnTo>
                  <a:pt x="28918" y="6531"/>
                </a:lnTo>
                <a:lnTo>
                  <a:pt x="28959" y="6540"/>
                </a:lnTo>
                <a:lnTo>
                  <a:pt x="28999" y="6549"/>
                </a:lnTo>
                <a:lnTo>
                  <a:pt x="29040" y="6560"/>
                </a:lnTo>
                <a:lnTo>
                  <a:pt x="29079" y="6571"/>
                </a:lnTo>
                <a:lnTo>
                  <a:pt x="29119" y="6584"/>
                </a:lnTo>
                <a:lnTo>
                  <a:pt x="29159" y="6596"/>
                </a:lnTo>
                <a:lnTo>
                  <a:pt x="29199" y="6610"/>
                </a:lnTo>
                <a:lnTo>
                  <a:pt x="29239" y="6623"/>
                </a:lnTo>
                <a:lnTo>
                  <a:pt x="29277" y="6638"/>
                </a:lnTo>
                <a:lnTo>
                  <a:pt x="29317" y="6653"/>
                </a:lnTo>
                <a:lnTo>
                  <a:pt x="29355" y="6669"/>
                </a:lnTo>
                <a:lnTo>
                  <a:pt x="29395" y="6686"/>
                </a:lnTo>
                <a:lnTo>
                  <a:pt x="29432" y="6703"/>
                </a:lnTo>
                <a:lnTo>
                  <a:pt x="29471" y="6721"/>
                </a:lnTo>
                <a:lnTo>
                  <a:pt x="29509" y="6740"/>
                </a:lnTo>
                <a:lnTo>
                  <a:pt x="29547" y="6759"/>
                </a:lnTo>
                <a:lnTo>
                  <a:pt x="29584" y="6778"/>
                </a:lnTo>
                <a:lnTo>
                  <a:pt x="29619" y="6799"/>
                </a:lnTo>
                <a:lnTo>
                  <a:pt x="29652" y="6819"/>
                </a:lnTo>
                <a:lnTo>
                  <a:pt x="29685" y="6841"/>
                </a:lnTo>
                <a:lnTo>
                  <a:pt x="29717" y="6863"/>
                </a:lnTo>
                <a:lnTo>
                  <a:pt x="29750" y="6884"/>
                </a:lnTo>
                <a:lnTo>
                  <a:pt x="29781" y="6906"/>
                </a:lnTo>
                <a:lnTo>
                  <a:pt x="29812" y="6929"/>
                </a:lnTo>
                <a:lnTo>
                  <a:pt x="29842" y="6953"/>
                </a:lnTo>
                <a:lnTo>
                  <a:pt x="29873" y="6977"/>
                </a:lnTo>
                <a:lnTo>
                  <a:pt x="29902" y="7001"/>
                </a:lnTo>
                <a:lnTo>
                  <a:pt x="29931" y="7025"/>
                </a:lnTo>
                <a:lnTo>
                  <a:pt x="29959" y="7050"/>
                </a:lnTo>
                <a:lnTo>
                  <a:pt x="29987" y="7075"/>
                </a:lnTo>
                <a:lnTo>
                  <a:pt x="30014" y="7101"/>
                </a:lnTo>
                <a:lnTo>
                  <a:pt x="30041" y="7127"/>
                </a:lnTo>
                <a:lnTo>
                  <a:pt x="30067" y="7153"/>
                </a:lnTo>
                <a:lnTo>
                  <a:pt x="30118" y="7207"/>
                </a:lnTo>
                <a:lnTo>
                  <a:pt x="30167" y="7261"/>
                </a:lnTo>
                <a:lnTo>
                  <a:pt x="30213" y="7317"/>
                </a:lnTo>
                <a:lnTo>
                  <a:pt x="30258" y="7376"/>
                </a:lnTo>
                <a:lnTo>
                  <a:pt x="30300" y="7434"/>
                </a:lnTo>
                <a:lnTo>
                  <a:pt x="30341" y="7494"/>
                </a:lnTo>
                <a:lnTo>
                  <a:pt x="30379" y="7555"/>
                </a:lnTo>
                <a:lnTo>
                  <a:pt x="30415" y="7617"/>
                </a:lnTo>
                <a:lnTo>
                  <a:pt x="30449" y="7680"/>
                </a:lnTo>
                <a:lnTo>
                  <a:pt x="30482" y="7744"/>
                </a:lnTo>
                <a:lnTo>
                  <a:pt x="30512" y="7809"/>
                </a:lnTo>
                <a:lnTo>
                  <a:pt x="30540" y="7874"/>
                </a:lnTo>
                <a:lnTo>
                  <a:pt x="30566" y="7941"/>
                </a:lnTo>
                <a:lnTo>
                  <a:pt x="30590" y="8007"/>
                </a:lnTo>
                <a:lnTo>
                  <a:pt x="30612" y="8075"/>
                </a:lnTo>
                <a:lnTo>
                  <a:pt x="30632" y="8144"/>
                </a:lnTo>
                <a:lnTo>
                  <a:pt x="30649" y="8212"/>
                </a:lnTo>
                <a:lnTo>
                  <a:pt x="30665" y="8282"/>
                </a:lnTo>
                <a:lnTo>
                  <a:pt x="30678" y="8352"/>
                </a:lnTo>
                <a:lnTo>
                  <a:pt x="30691" y="8423"/>
                </a:lnTo>
                <a:lnTo>
                  <a:pt x="30700" y="8493"/>
                </a:lnTo>
                <a:lnTo>
                  <a:pt x="30709" y="8565"/>
                </a:lnTo>
                <a:lnTo>
                  <a:pt x="30714" y="8636"/>
                </a:lnTo>
                <a:lnTo>
                  <a:pt x="30718" y="8708"/>
                </a:lnTo>
                <a:lnTo>
                  <a:pt x="30720" y="8780"/>
                </a:lnTo>
                <a:lnTo>
                  <a:pt x="30720" y="8853"/>
                </a:lnTo>
                <a:lnTo>
                  <a:pt x="30718" y="8924"/>
                </a:lnTo>
                <a:lnTo>
                  <a:pt x="30714" y="8996"/>
                </a:lnTo>
                <a:lnTo>
                  <a:pt x="30708" y="9068"/>
                </a:lnTo>
                <a:lnTo>
                  <a:pt x="30700" y="9141"/>
                </a:lnTo>
                <a:lnTo>
                  <a:pt x="30690" y="9213"/>
                </a:lnTo>
                <a:lnTo>
                  <a:pt x="30678" y="9284"/>
                </a:lnTo>
                <a:lnTo>
                  <a:pt x="30665" y="9355"/>
                </a:lnTo>
                <a:lnTo>
                  <a:pt x="30649" y="9427"/>
                </a:lnTo>
                <a:lnTo>
                  <a:pt x="30632" y="9498"/>
                </a:lnTo>
                <a:lnTo>
                  <a:pt x="30612" y="9569"/>
                </a:lnTo>
                <a:lnTo>
                  <a:pt x="30590" y="9638"/>
                </a:lnTo>
                <a:lnTo>
                  <a:pt x="30567" y="9708"/>
                </a:lnTo>
                <a:lnTo>
                  <a:pt x="30542" y="9777"/>
                </a:lnTo>
                <a:lnTo>
                  <a:pt x="30515" y="9845"/>
                </a:lnTo>
                <a:lnTo>
                  <a:pt x="30486" y="9913"/>
                </a:lnTo>
                <a:lnTo>
                  <a:pt x="30456" y="9981"/>
                </a:lnTo>
                <a:lnTo>
                  <a:pt x="30422" y="10047"/>
                </a:lnTo>
                <a:lnTo>
                  <a:pt x="30388" y="10113"/>
                </a:lnTo>
                <a:lnTo>
                  <a:pt x="30351" y="10177"/>
                </a:lnTo>
                <a:lnTo>
                  <a:pt x="30313" y="10242"/>
                </a:lnTo>
                <a:lnTo>
                  <a:pt x="30273" y="10304"/>
                </a:lnTo>
                <a:lnTo>
                  <a:pt x="30231" y="10367"/>
                </a:lnTo>
                <a:lnTo>
                  <a:pt x="30187" y="10428"/>
                </a:lnTo>
                <a:lnTo>
                  <a:pt x="30141" y="10488"/>
                </a:lnTo>
                <a:lnTo>
                  <a:pt x="30094" y="10547"/>
                </a:lnTo>
                <a:lnTo>
                  <a:pt x="30044" y="10604"/>
                </a:lnTo>
                <a:lnTo>
                  <a:pt x="29993" y="10660"/>
                </a:lnTo>
                <a:lnTo>
                  <a:pt x="29940" y="10715"/>
                </a:lnTo>
                <a:lnTo>
                  <a:pt x="29886" y="10770"/>
                </a:lnTo>
                <a:lnTo>
                  <a:pt x="29829" y="10822"/>
                </a:lnTo>
                <a:lnTo>
                  <a:pt x="29775" y="10867"/>
                </a:lnTo>
                <a:lnTo>
                  <a:pt x="29719" y="10911"/>
                </a:lnTo>
                <a:lnTo>
                  <a:pt x="29662" y="10953"/>
                </a:lnTo>
                <a:lnTo>
                  <a:pt x="29605" y="10993"/>
                </a:lnTo>
                <a:lnTo>
                  <a:pt x="29548" y="11032"/>
                </a:lnTo>
                <a:lnTo>
                  <a:pt x="29489" y="11068"/>
                </a:lnTo>
                <a:lnTo>
                  <a:pt x="29431" y="11105"/>
                </a:lnTo>
                <a:lnTo>
                  <a:pt x="29372" y="11138"/>
                </a:lnTo>
                <a:lnTo>
                  <a:pt x="29311" y="11170"/>
                </a:lnTo>
                <a:lnTo>
                  <a:pt x="29251" y="11201"/>
                </a:lnTo>
                <a:lnTo>
                  <a:pt x="29191" y="11231"/>
                </a:lnTo>
                <a:lnTo>
                  <a:pt x="29129" y="11259"/>
                </a:lnTo>
                <a:lnTo>
                  <a:pt x="29068" y="11285"/>
                </a:lnTo>
                <a:lnTo>
                  <a:pt x="29005" y="11310"/>
                </a:lnTo>
                <a:lnTo>
                  <a:pt x="28943" y="11333"/>
                </a:lnTo>
                <a:lnTo>
                  <a:pt x="28880" y="11353"/>
                </a:lnTo>
                <a:lnTo>
                  <a:pt x="28817" y="11374"/>
                </a:lnTo>
                <a:lnTo>
                  <a:pt x="28753" y="11392"/>
                </a:lnTo>
                <a:lnTo>
                  <a:pt x="28689" y="11410"/>
                </a:lnTo>
                <a:lnTo>
                  <a:pt x="28625" y="11424"/>
                </a:lnTo>
                <a:lnTo>
                  <a:pt x="28561" y="11439"/>
                </a:lnTo>
                <a:lnTo>
                  <a:pt x="28496" y="11451"/>
                </a:lnTo>
                <a:lnTo>
                  <a:pt x="28431" y="11462"/>
                </a:lnTo>
                <a:lnTo>
                  <a:pt x="28366" y="11471"/>
                </a:lnTo>
                <a:lnTo>
                  <a:pt x="28301" y="11479"/>
                </a:lnTo>
                <a:lnTo>
                  <a:pt x="28236" y="11486"/>
                </a:lnTo>
                <a:lnTo>
                  <a:pt x="28170" y="11490"/>
                </a:lnTo>
                <a:lnTo>
                  <a:pt x="28105" y="11494"/>
                </a:lnTo>
                <a:lnTo>
                  <a:pt x="28039" y="11496"/>
                </a:lnTo>
                <a:lnTo>
                  <a:pt x="27974" y="11496"/>
                </a:lnTo>
                <a:lnTo>
                  <a:pt x="27908" y="11495"/>
                </a:lnTo>
                <a:lnTo>
                  <a:pt x="27843" y="11493"/>
                </a:lnTo>
                <a:lnTo>
                  <a:pt x="27777" y="11489"/>
                </a:lnTo>
                <a:lnTo>
                  <a:pt x="27711" y="11484"/>
                </a:lnTo>
                <a:lnTo>
                  <a:pt x="27646" y="11476"/>
                </a:lnTo>
                <a:lnTo>
                  <a:pt x="27580" y="11468"/>
                </a:lnTo>
                <a:lnTo>
                  <a:pt x="27516" y="11459"/>
                </a:lnTo>
                <a:lnTo>
                  <a:pt x="27450" y="11447"/>
                </a:lnTo>
                <a:lnTo>
                  <a:pt x="27386" y="11435"/>
                </a:lnTo>
                <a:lnTo>
                  <a:pt x="27320" y="11421"/>
                </a:lnTo>
                <a:lnTo>
                  <a:pt x="27255" y="11405"/>
                </a:lnTo>
                <a:lnTo>
                  <a:pt x="27192" y="11389"/>
                </a:lnTo>
                <a:lnTo>
                  <a:pt x="27127" y="11371"/>
                </a:lnTo>
                <a:lnTo>
                  <a:pt x="27064" y="11351"/>
                </a:lnTo>
                <a:lnTo>
                  <a:pt x="27000" y="11331"/>
                </a:lnTo>
                <a:lnTo>
                  <a:pt x="26937" y="11308"/>
                </a:lnTo>
                <a:lnTo>
                  <a:pt x="26874" y="11284"/>
                </a:lnTo>
                <a:lnTo>
                  <a:pt x="26812" y="11259"/>
                </a:lnTo>
                <a:lnTo>
                  <a:pt x="26751" y="11233"/>
                </a:lnTo>
                <a:lnTo>
                  <a:pt x="26689" y="11205"/>
                </a:lnTo>
                <a:lnTo>
                  <a:pt x="26628" y="11175"/>
                </a:lnTo>
                <a:lnTo>
                  <a:pt x="26567" y="11144"/>
                </a:lnTo>
                <a:lnTo>
                  <a:pt x="26507" y="11113"/>
                </a:lnTo>
                <a:lnTo>
                  <a:pt x="26448" y="11080"/>
                </a:lnTo>
                <a:lnTo>
                  <a:pt x="26388" y="11044"/>
                </a:lnTo>
                <a:lnTo>
                  <a:pt x="26330" y="11009"/>
                </a:lnTo>
                <a:lnTo>
                  <a:pt x="26272" y="10971"/>
                </a:lnTo>
                <a:lnTo>
                  <a:pt x="26214" y="10933"/>
                </a:lnTo>
                <a:lnTo>
                  <a:pt x="26158" y="10892"/>
                </a:lnTo>
                <a:lnTo>
                  <a:pt x="26102" y="10852"/>
                </a:lnTo>
                <a:lnTo>
                  <a:pt x="26047" y="10809"/>
                </a:lnTo>
                <a:lnTo>
                  <a:pt x="25992" y="10765"/>
                </a:lnTo>
                <a:lnTo>
                  <a:pt x="25937" y="10720"/>
                </a:lnTo>
                <a:lnTo>
                  <a:pt x="25884" y="10673"/>
                </a:lnTo>
                <a:lnTo>
                  <a:pt x="25840" y="10644"/>
                </a:lnTo>
                <a:lnTo>
                  <a:pt x="25797" y="10618"/>
                </a:lnTo>
                <a:lnTo>
                  <a:pt x="25756" y="10593"/>
                </a:lnTo>
                <a:lnTo>
                  <a:pt x="25718" y="10571"/>
                </a:lnTo>
                <a:lnTo>
                  <a:pt x="25681" y="10551"/>
                </a:lnTo>
                <a:lnTo>
                  <a:pt x="25646" y="10533"/>
                </a:lnTo>
                <a:lnTo>
                  <a:pt x="25613" y="10518"/>
                </a:lnTo>
                <a:lnTo>
                  <a:pt x="25581" y="10503"/>
                </a:lnTo>
                <a:lnTo>
                  <a:pt x="25550" y="10492"/>
                </a:lnTo>
                <a:lnTo>
                  <a:pt x="25521" y="10480"/>
                </a:lnTo>
                <a:lnTo>
                  <a:pt x="25493" y="10472"/>
                </a:lnTo>
                <a:lnTo>
                  <a:pt x="25466" y="10464"/>
                </a:lnTo>
                <a:lnTo>
                  <a:pt x="25440" y="10457"/>
                </a:lnTo>
                <a:lnTo>
                  <a:pt x="25414" y="10452"/>
                </a:lnTo>
                <a:lnTo>
                  <a:pt x="25389" y="10448"/>
                </a:lnTo>
                <a:lnTo>
                  <a:pt x="25364" y="10445"/>
                </a:lnTo>
                <a:lnTo>
                  <a:pt x="3051" y="10445"/>
                </a:lnTo>
                <a:lnTo>
                  <a:pt x="2972" y="10444"/>
                </a:lnTo>
                <a:lnTo>
                  <a:pt x="2894" y="10442"/>
                </a:lnTo>
                <a:lnTo>
                  <a:pt x="2816" y="10437"/>
                </a:lnTo>
                <a:lnTo>
                  <a:pt x="2739" y="10429"/>
                </a:lnTo>
                <a:lnTo>
                  <a:pt x="2662" y="10421"/>
                </a:lnTo>
                <a:lnTo>
                  <a:pt x="2586" y="10411"/>
                </a:lnTo>
                <a:lnTo>
                  <a:pt x="2511" y="10398"/>
                </a:lnTo>
                <a:lnTo>
                  <a:pt x="2436" y="10383"/>
                </a:lnTo>
                <a:lnTo>
                  <a:pt x="2362" y="10367"/>
                </a:lnTo>
                <a:lnTo>
                  <a:pt x="2288" y="10349"/>
                </a:lnTo>
                <a:lnTo>
                  <a:pt x="2215" y="10329"/>
                </a:lnTo>
                <a:lnTo>
                  <a:pt x="2143" y="10309"/>
                </a:lnTo>
                <a:lnTo>
                  <a:pt x="2073" y="10285"/>
                </a:lnTo>
                <a:lnTo>
                  <a:pt x="2002" y="10261"/>
                </a:lnTo>
                <a:lnTo>
                  <a:pt x="1932" y="10234"/>
                </a:lnTo>
                <a:lnTo>
                  <a:pt x="1863" y="10205"/>
                </a:lnTo>
                <a:lnTo>
                  <a:pt x="1795" y="10176"/>
                </a:lnTo>
                <a:lnTo>
                  <a:pt x="1728" y="10144"/>
                </a:lnTo>
                <a:lnTo>
                  <a:pt x="1661" y="10112"/>
                </a:lnTo>
                <a:lnTo>
                  <a:pt x="1597" y="10077"/>
                </a:lnTo>
                <a:lnTo>
                  <a:pt x="1532" y="10041"/>
                </a:lnTo>
                <a:lnTo>
                  <a:pt x="1469" y="10004"/>
                </a:lnTo>
                <a:lnTo>
                  <a:pt x="1406" y="9965"/>
                </a:lnTo>
                <a:lnTo>
                  <a:pt x="1345" y="9924"/>
                </a:lnTo>
                <a:lnTo>
                  <a:pt x="1285" y="9883"/>
                </a:lnTo>
                <a:lnTo>
                  <a:pt x="1225" y="9839"/>
                </a:lnTo>
                <a:lnTo>
                  <a:pt x="1167" y="9794"/>
                </a:lnTo>
                <a:lnTo>
                  <a:pt x="1110" y="9749"/>
                </a:lnTo>
                <a:lnTo>
                  <a:pt x="1055" y="9702"/>
                </a:lnTo>
                <a:lnTo>
                  <a:pt x="999" y="9653"/>
                </a:lnTo>
                <a:lnTo>
                  <a:pt x="945" y="9603"/>
                </a:lnTo>
                <a:lnTo>
                  <a:pt x="893" y="9552"/>
                </a:lnTo>
                <a:lnTo>
                  <a:pt x="842" y="9500"/>
                </a:lnTo>
                <a:lnTo>
                  <a:pt x="792" y="9446"/>
                </a:lnTo>
                <a:lnTo>
                  <a:pt x="743" y="9392"/>
                </a:lnTo>
                <a:lnTo>
                  <a:pt x="696" y="9335"/>
                </a:lnTo>
                <a:lnTo>
                  <a:pt x="651" y="9278"/>
                </a:lnTo>
                <a:lnTo>
                  <a:pt x="606" y="9220"/>
                </a:lnTo>
                <a:lnTo>
                  <a:pt x="562" y="9161"/>
                </a:lnTo>
                <a:lnTo>
                  <a:pt x="521" y="9100"/>
                </a:lnTo>
                <a:lnTo>
                  <a:pt x="480" y="9039"/>
                </a:lnTo>
                <a:lnTo>
                  <a:pt x="441" y="8976"/>
                </a:lnTo>
                <a:lnTo>
                  <a:pt x="404" y="8913"/>
                </a:lnTo>
                <a:lnTo>
                  <a:pt x="367" y="8849"/>
                </a:lnTo>
                <a:lnTo>
                  <a:pt x="333" y="8784"/>
                </a:lnTo>
                <a:lnTo>
                  <a:pt x="301" y="8717"/>
                </a:lnTo>
                <a:lnTo>
                  <a:pt x="270" y="8651"/>
                </a:lnTo>
                <a:lnTo>
                  <a:pt x="239" y="8582"/>
                </a:lnTo>
                <a:lnTo>
                  <a:pt x="211" y="8513"/>
                </a:lnTo>
                <a:lnTo>
                  <a:pt x="185" y="8444"/>
                </a:lnTo>
                <a:lnTo>
                  <a:pt x="160" y="8373"/>
                </a:lnTo>
                <a:lnTo>
                  <a:pt x="136" y="8302"/>
                </a:lnTo>
                <a:lnTo>
                  <a:pt x="116" y="8230"/>
                </a:lnTo>
                <a:lnTo>
                  <a:pt x="96" y="8157"/>
                </a:lnTo>
                <a:lnTo>
                  <a:pt x="78" y="8083"/>
                </a:lnTo>
                <a:lnTo>
                  <a:pt x="61" y="8010"/>
                </a:lnTo>
                <a:lnTo>
                  <a:pt x="47" y="7935"/>
                </a:lnTo>
                <a:lnTo>
                  <a:pt x="34" y="7860"/>
                </a:lnTo>
                <a:lnTo>
                  <a:pt x="24" y="7784"/>
                </a:lnTo>
                <a:lnTo>
                  <a:pt x="16" y="7707"/>
                </a:lnTo>
                <a:lnTo>
                  <a:pt x="8" y="7630"/>
                </a:lnTo>
                <a:lnTo>
                  <a:pt x="4" y="7552"/>
                </a:lnTo>
                <a:lnTo>
                  <a:pt x="1" y="7474"/>
                </a:lnTo>
                <a:lnTo>
                  <a:pt x="0" y="7394"/>
                </a:lnTo>
                <a:lnTo>
                  <a:pt x="0" y="3050"/>
                </a:lnTo>
                <a:lnTo>
                  <a:pt x="1" y="2971"/>
                </a:lnTo>
                <a:lnTo>
                  <a:pt x="4" y="2893"/>
                </a:lnTo>
                <a:lnTo>
                  <a:pt x="8" y="2815"/>
                </a:lnTo>
                <a:lnTo>
                  <a:pt x="16" y="2738"/>
                </a:lnTo>
                <a:lnTo>
                  <a:pt x="24" y="2661"/>
                </a:lnTo>
                <a:lnTo>
                  <a:pt x="34" y="2585"/>
                </a:lnTo>
                <a:lnTo>
                  <a:pt x="47" y="2510"/>
                </a:lnTo>
                <a:lnTo>
                  <a:pt x="61" y="2435"/>
                </a:lnTo>
                <a:lnTo>
                  <a:pt x="78" y="2361"/>
                </a:lnTo>
                <a:lnTo>
                  <a:pt x="96" y="2288"/>
                </a:lnTo>
                <a:lnTo>
                  <a:pt x="116" y="2215"/>
                </a:lnTo>
                <a:lnTo>
                  <a:pt x="136" y="2143"/>
                </a:lnTo>
                <a:lnTo>
                  <a:pt x="160" y="2072"/>
                </a:lnTo>
                <a:lnTo>
                  <a:pt x="185" y="2001"/>
                </a:lnTo>
                <a:lnTo>
                  <a:pt x="211" y="1932"/>
                </a:lnTo>
                <a:lnTo>
                  <a:pt x="239" y="1863"/>
                </a:lnTo>
                <a:lnTo>
                  <a:pt x="270" y="1795"/>
                </a:lnTo>
                <a:lnTo>
                  <a:pt x="301" y="1728"/>
                </a:lnTo>
                <a:lnTo>
                  <a:pt x="333" y="1661"/>
                </a:lnTo>
                <a:lnTo>
                  <a:pt x="367" y="1596"/>
                </a:lnTo>
                <a:lnTo>
                  <a:pt x="404" y="1532"/>
                </a:lnTo>
                <a:lnTo>
                  <a:pt x="441" y="1468"/>
                </a:lnTo>
                <a:lnTo>
                  <a:pt x="480" y="1406"/>
                </a:lnTo>
                <a:lnTo>
                  <a:pt x="521" y="1345"/>
                </a:lnTo>
                <a:lnTo>
                  <a:pt x="562" y="1284"/>
                </a:lnTo>
                <a:lnTo>
                  <a:pt x="606" y="1225"/>
                </a:lnTo>
                <a:lnTo>
                  <a:pt x="651" y="1167"/>
                </a:lnTo>
                <a:lnTo>
                  <a:pt x="696" y="1109"/>
                </a:lnTo>
                <a:lnTo>
                  <a:pt x="743" y="1054"/>
                </a:lnTo>
                <a:lnTo>
                  <a:pt x="792" y="999"/>
                </a:lnTo>
                <a:lnTo>
                  <a:pt x="842" y="946"/>
                </a:lnTo>
                <a:lnTo>
                  <a:pt x="893" y="893"/>
                </a:lnTo>
                <a:lnTo>
                  <a:pt x="945" y="842"/>
                </a:lnTo>
                <a:lnTo>
                  <a:pt x="999" y="792"/>
                </a:lnTo>
                <a:lnTo>
                  <a:pt x="1055" y="744"/>
                </a:lnTo>
                <a:lnTo>
                  <a:pt x="1110" y="696"/>
                </a:lnTo>
                <a:lnTo>
                  <a:pt x="1167" y="650"/>
                </a:lnTo>
                <a:lnTo>
                  <a:pt x="1225" y="606"/>
                </a:lnTo>
                <a:lnTo>
                  <a:pt x="1285" y="563"/>
                </a:lnTo>
                <a:lnTo>
                  <a:pt x="1345" y="520"/>
                </a:lnTo>
                <a:lnTo>
                  <a:pt x="1406" y="481"/>
                </a:lnTo>
                <a:lnTo>
                  <a:pt x="1469" y="441"/>
                </a:lnTo>
                <a:lnTo>
                  <a:pt x="1532" y="404"/>
                </a:lnTo>
                <a:lnTo>
                  <a:pt x="1597" y="368"/>
                </a:lnTo>
                <a:lnTo>
                  <a:pt x="1661" y="334"/>
                </a:lnTo>
                <a:lnTo>
                  <a:pt x="1728" y="301"/>
                </a:lnTo>
                <a:lnTo>
                  <a:pt x="1795" y="270"/>
                </a:lnTo>
                <a:lnTo>
                  <a:pt x="1863" y="239"/>
                </a:lnTo>
                <a:lnTo>
                  <a:pt x="1932" y="211"/>
                </a:lnTo>
                <a:lnTo>
                  <a:pt x="2002" y="185"/>
                </a:lnTo>
                <a:lnTo>
                  <a:pt x="2073" y="160"/>
                </a:lnTo>
                <a:lnTo>
                  <a:pt x="2143" y="137"/>
                </a:lnTo>
                <a:lnTo>
                  <a:pt x="2215" y="116"/>
                </a:lnTo>
                <a:lnTo>
                  <a:pt x="2288" y="96"/>
                </a:lnTo>
                <a:lnTo>
                  <a:pt x="2362" y="78"/>
                </a:lnTo>
                <a:lnTo>
                  <a:pt x="2436" y="61"/>
                </a:lnTo>
                <a:lnTo>
                  <a:pt x="2511" y="48"/>
                </a:lnTo>
                <a:lnTo>
                  <a:pt x="2586" y="35"/>
                </a:lnTo>
                <a:lnTo>
                  <a:pt x="2662" y="24"/>
                </a:lnTo>
                <a:lnTo>
                  <a:pt x="2739" y="16"/>
                </a:lnTo>
                <a:lnTo>
                  <a:pt x="2816" y="8"/>
                </a:lnTo>
                <a:lnTo>
                  <a:pt x="2894" y="4"/>
                </a:lnTo>
                <a:lnTo>
                  <a:pt x="2972" y="1"/>
                </a:lnTo>
                <a:lnTo>
                  <a:pt x="3051" y="0"/>
                </a:lnTo>
                <a:lnTo>
                  <a:pt x="25929" y="0"/>
                </a:lnTo>
                <a:lnTo>
                  <a:pt x="26007" y="1"/>
                </a:lnTo>
                <a:lnTo>
                  <a:pt x="26086" y="4"/>
                </a:lnTo>
                <a:lnTo>
                  <a:pt x="26163" y="8"/>
                </a:lnTo>
                <a:lnTo>
                  <a:pt x="26240" y="16"/>
                </a:lnTo>
                <a:lnTo>
                  <a:pt x="26317" y="24"/>
                </a:lnTo>
                <a:lnTo>
                  <a:pt x="26393" y="35"/>
                </a:lnTo>
                <a:lnTo>
                  <a:pt x="26469" y="48"/>
                </a:lnTo>
                <a:lnTo>
                  <a:pt x="26543" y="61"/>
                </a:lnTo>
                <a:lnTo>
                  <a:pt x="26618" y="78"/>
                </a:lnTo>
                <a:lnTo>
                  <a:pt x="26691" y="96"/>
                </a:lnTo>
                <a:lnTo>
                  <a:pt x="26764" y="116"/>
                </a:lnTo>
                <a:lnTo>
                  <a:pt x="26836" y="137"/>
                </a:lnTo>
                <a:lnTo>
                  <a:pt x="26908" y="160"/>
                </a:lnTo>
                <a:lnTo>
                  <a:pt x="26977" y="185"/>
                </a:lnTo>
                <a:lnTo>
                  <a:pt x="27047" y="211"/>
                </a:lnTo>
                <a:lnTo>
                  <a:pt x="27117" y="239"/>
                </a:lnTo>
                <a:lnTo>
                  <a:pt x="27185" y="270"/>
                </a:lnTo>
                <a:lnTo>
                  <a:pt x="27251" y="301"/>
                </a:lnTo>
                <a:lnTo>
                  <a:pt x="27318" y="334"/>
                </a:lnTo>
                <a:lnTo>
                  <a:pt x="27383" y="368"/>
                </a:lnTo>
                <a:lnTo>
                  <a:pt x="27448" y="404"/>
                </a:lnTo>
                <a:lnTo>
                  <a:pt x="27510" y="441"/>
                </a:lnTo>
                <a:lnTo>
                  <a:pt x="27573" y="481"/>
                </a:lnTo>
                <a:lnTo>
                  <a:pt x="27634" y="520"/>
                </a:lnTo>
                <a:lnTo>
                  <a:pt x="27695" y="563"/>
                </a:lnTo>
                <a:lnTo>
                  <a:pt x="27754" y="606"/>
                </a:lnTo>
                <a:lnTo>
                  <a:pt x="27812" y="650"/>
                </a:lnTo>
                <a:lnTo>
                  <a:pt x="27870" y="696"/>
                </a:lnTo>
                <a:lnTo>
                  <a:pt x="27926" y="744"/>
                </a:lnTo>
                <a:lnTo>
                  <a:pt x="27980" y="792"/>
                </a:lnTo>
                <a:lnTo>
                  <a:pt x="28034" y="842"/>
                </a:lnTo>
                <a:lnTo>
                  <a:pt x="28086" y="893"/>
                </a:lnTo>
                <a:lnTo>
                  <a:pt x="28137" y="946"/>
                </a:lnTo>
                <a:lnTo>
                  <a:pt x="28187" y="999"/>
                </a:lnTo>
                <a:lnTo>
                  <a:pt x="28236" y="1054"/>
                </a:lnTo>
                <a:lnTo>
                  <a:pt x="28283" y="1109"/>
                </a:lnTo>
                <a:lnTo>
                  <a:pt x="28330" y="1167"/>
                </a:lnTo>
                <a:lnTo>
                  <a:pt x="28373" y="1225"/>
                </a:lnTo>
                <a:lnTo>
                  <a:pt x="28417" y="1284"/>
                </a:lnTo>
                <a:lnTo>
                  <a:pt x="28459" y="1345"/>
                </a:lnTo>
                <a:lnTo>
                  <a:pt x="28499" y="1406"/>
                </a:lnTo>
                <a:lnTo>
                  <a:pt x="28538" y="1468"/>
                </a:lnTo>
                <a:lnTo>
                  <a:pt x="28575" y="1532"/>
                </a:lnTo>
                <a:lnTo>
                  <a:pt x="28612" y="1596"/>
                </a:lnTo>
                <a:lnTo>
                  <a:pt x="28646" y="1661"/>
                </a:lnTo>
                <a:lnTo>
                  <a:pt x="28680" y="1728"/>
                </a:lnTo>
                <a:lnTo>
                  <a:pt x="28711" y="1795"/>
                </a:lnTo>
                <a:lnTo>
                  <a:pt x="28740" y="1863"/>
                </a:lnTo>
                <a:lnTo>
                  <a:pt x="28768" y="1932"/>
                </a:lnTo>
                <a:lnTo>
                  <a:pt x="28795" y="2001"/>
                </a:lnTo>
                <a:lnTo>
                  <a:pt x="28820" y="2072"/>
                </a:lnTo>
                <a:lnTo>
                  <a:pt x="28843" y="2143"/>
                </a:lnTo>
                <a:lnTo>
                  <a:pt x="28865" y="2215"/>
                </a:lnTo>
                <a:lnTo>
                  <a:pt x="28884" y="2288"/>
                </a:lnTo>
                <a:lnTo>
                  <a:pt x="28902" y="2361"/>
                </a:lnTo>
                <a:lnTo>
                  <a:pt x="28918" y="2435"/>
                </a:lnTo>
                <a:lnTo>
                  <a:pt x="28933" y="2510"/>
                </a:lnTo>
                <a:lnTo>
                  <a:pt x="28945" y="2585"/>
                </a:lnTo>
                <a:lnTo>
                  <a:pt x="28955" y="2661"/>
                </a:lnTo>
                <a:lnTo>
                  <a:pt x="28965" y="2738"/>
                </a:lnTo>
                <a:lnTo>
                  <a:pt x="28971" y="2815"/>
                </a:lnTo>
                <a:lnTo>
                  <a:pt x="28976" y="2893"/>
                </a:lnTo>
                <a:lnTo>
                  <a:pt x="28979" y="2971"/>
                </a:lnTo>
                <a:lnTo>
                  <a:pt x="28980" y="3050"/>
                </a:lnTo>
                <a:lnTo>
                  <a:pt x="28980" y="5222"/>
                </a:lnTo>
                <a:lnTo>
                  <a:pt x="28979" y="5273"/>
                </a:lnTo>
                <a:lnTo>
                  <a:pt x="28978" y="5323"/>
                </a:lnTo>
                <a:lnTo>
                  <a:pt x="28974" y="5373"/>
                </a:lnTo>
                <a:lnTo>
                  <a:pt x="28969" y="5422"/>
                </a:lnTo>
                <a:lnTo>
                  <a:pt x="28965" y="5447"/>
                </a:lnTo>
                <a:lnTo>
                  <a:pt x="28961" y="5471"/>
                </a:lnTo>
                <a:lnTo>
                  <a:pt x="28955" y="5495"/>
                </a:lnTo>
                <a:lnTo>
                  <a:pt x="28950" y="5518"/>
                </a:lnTo>
                <a:lnTo>
                  <a:pt x="28943" y="5542"/>
                </a:lnTo>
                <a:lnTo>
                  <a:pt x="28936" y="5565"/>
                </a:lnTo>
                <a:lnTo>
                  <a:pt x="28927" y="5588"/>
                </a:lnTo>
                <a:lnTo>
                  <a:pt x="28918" y="5610"/>
                </a:lnTo>
                <a:lnTo>
                  <a:pt x="28825" y="5605"/>
                </a:lnTo>
                <a:lnTo>
                  <a:pt x="28733" y="5603"/>
                </a:lnTo>
                <a:lnTo>
                  <a:pt x="28640" y="5603"/>
                </a:lnTo>
                <a:lnTo>
                  <a:pt x="28548" y="5605"/>
                </a:lnTo>
                <a:lnTo>
                  <a:pt x="28456" y="5610"/>
                </a:lnTo>
                <a:lnTo>
                  <a:pt x="28364" y="5617"/>
                </a:lnTo>
                <a:lnTo>
                  <a:pt x="28274" y="5625"/>
                </a:lnTo>
                <a:lnTo>
                  <a:pt x="28183" y="5637"/>
                </a:lnTo>
                <a:lnTo>
                  <a:pt x="28092" y="5649"/>
                </a:lnTo>
                <a:lnTo>
                  <a:pt x="28003" y="5665"/>
                </a:lnTo>
                <a:lnTo>
                  <a:pt x="27913" y="5682"/>
                </a:lnTo>
                <a:lnTo>
                  <a:pt x="27825" y="5702"/>
                </a:lnTo>
                <a:lnTo>
                  <a:pt x="27737" y="5725"/>
                </a:lnTo>
                <a:lnTo>
                  <a:pt x="27650" y="5749"/>
                </a:lnTo>
                <a:lnTo>
                  <a:pt x="27564" y="5776"/>
                </a:lnTo>
                <a:lnTo>
                  <a:pt x="27478" y="5805"/>
                </a:lnTo>
                <a:lnTo>
                  <a:pt x="27437" y="5821"/>
                </a:lnTo>
                <a:lnTo>
                  <a:pt x="27394" y="5836"/>
                </a:lnTo>
                <a:lnTo>
                  <a:pt x="27352" y="5853"/>
                </a:lnTo>
                <a:lnTo>
                  <a:pt x="27311" y="5870"/>
                </a:lnTo>
                <a:lnTo>
                  <a:pt x="27269" y="5887"/>
                </a:lnTo>
                <a:lnTo>
                  <a:pt x="27228" y="5906"/>
                </a:lnTo>
                <a:lnTo>
                  <a:pt x="27187" y="5925"/>
                </a:lnTo>
                <a:lnTo>
                  <a:pt x="27147" y="5945"/>
                </a:lnTo>
                <a:lnTo>
                  <a:pt x="27107" y="5964"/>
                </a:lnTo>
                <a:lnTo>
                  <a:pt x="27066" y="5985"/>
                </a:lnTo>
                <a:lnTo>
                  <a:pt x="27026" y="6007"/>
                </a:lnTo>
                <a:lnTo>
                  <a:pt x="26988" y="6029"/>
                </a:lnTo>
                <a:lnTo>
                  <a:pt x="26948" y="6051"/>
                </a:lnTo>
                <a:lnTo>
                  <a:pt x="26910" y="6075"/>
                </a:lnTo>
                <a:lnTo>
                  <a:pt x="26871" y="6098"/>
                </a:lnTo>
                <a:lnTo>
                  <a:pt x="26833" y="6123"/>
                </a:lnTo>
                <a:lnTo>
                  <a:pt x="26795" y="6148"/>
                </a:lnTo>
                <a:lnTo>
                  <a:pt x="26758" y="6173"/>
                </a:lnTo>
                <a:lnTo>
                  <a:pt x="26721" y="6199"/>
                </a:lnTo>
                <a:lnTo>
                  <a:pt x="26684" y="6226"/>
                </a:lnTo>
                <a:lnTo>
                  <a:pt x="26648" y="6253"/>
                </a:lnTo>
                <a:lnTo>
                  <a:pt x="26612" y="6281"/>
                </a:lnTo>
                <a:lnTo>
                  <a:pt x="26577" y="6309"/>
                </a:lnTo>
                <a:lnTo>
                  <a:pt x="26541" y="6338"/>
                </a:lnTo>
                <a:lnTo>
                  <a:pt x="26507" y="6368"/>
                </a:lnTo>
                <a:lnTo>
                  <a:pt x="26473" y="6398"/>
                </a:lnTo>
                <a:lnTo>
                  <a:pt x="26438" y="6430"/>
                </a:lnTo>
                <a:lnTo>
                  <a:pt x="26405" y="6462"/>
                </a:lnTo>
                <a:lnTo>
                  <a:pt x="26372" y="6494"/>
                </a:lnTo>
                <a:lnTo>
                  <a:pt x="26339" y="6526"/>
                </a:lnTo>
                <a:lnTo>
                  <a:pt x="26307" y="6560"/>
                </a:lnTo>
                <a:lnTo>
                  <a:pt x="26275" y="6594"/>
                </a:lnTo>
                <a:lnTo>
                  <a:pt x="26232" y="6643"/>
                </a:lnTo>
                <a:lnTo>
                  <a:pt x="26191" y="6694"/>
                </a:lnTo>
                <a:lnTo>
                  <a:pt x="26152" y="6744"/>
                </a:lnTo>
                <a:lnTo>
                  <a:pt x="26113" y="6796"/>
                </a:lnTo>
                <a:lnTo>
                  <a:pt x="26076" y="6848"/>
                </a:lnTo>
                <a:lnTo>
                  <a:pt x="26041" y="6901"/>
                </a:lnTo>
                <a:lnTo>
                  <a:pt x="26006" y="6954"/>
                </a:lnTo>
                <a:lnTo>
                  <a:pt x="25973" y="7008"/>
                </a:lnTo>
                <a:lnTo>
                  <a:pt x="25942" y="7063"/>
                </a:lnTo>
                <a:lnTo>
                  <a:pt x="25911" y="7119"/>
                </a:lnTo>
                <a:lnTo>
                  <a:pt x="25882" y="7174"/>
                </a:lnTo>
                <a:lnTo>
                  <a:pt x="25855" y="7231"/>
                </a:lnTo>
                <a:lnTo>
                  <a:pt x="25829" y="7287"/>
                </a:lnTo>
                <a:lnTo>
                  <a:pt x="25804" y="7344"/>
                </a:lnTo>
                <a:lnTo>
                  <a:pt x="25780" y="7403"/>
                </a:lnTo>
                <a:lnTo>
                  <a:pt x="25758" y="7461"/>
                </a:lnTo>
                <a:lnTo>
                  <a:pt x="25738" y="7519"/>
                </a:lnTo>
                <a:lnTo>
                  <a:pt x="25719" y="7578"/>
                </a:lnTo>
                <a:lnTo>
                  <a:pt x="25701" y="7637"/>
                </a:lnTo>
                <a:lnTo>
                  <a:pt x="25684" y="7697"/>
                </a:lnTo>
                <a:lnTo>
                  <a:pt x="25669" y="7757"/>
                </a:lnTo>
                <a:lnTo>
                  <a:pt x="25655" y="7817"/>
                </a:lnTo>
                <a:lnTo>
                  <a:pt x="25643" y="7877"/>
                </a:lnTo>
                <a:lnTo>
                  <a:pt x="25631" y="7938"/>
                </a:lnTo>
                <a:lnTo>
                  <a:pt x="25622" y="7998"/>
                </a:lnTo>
                <a:lnTo>
                  <a:pt x="25614" y="8058"/>
                </a:lnTo>
                <a:lnTo>
                  <a:pt x="25606" y="8120"/>
                </a:lnTo>
                <a:lnTo>
                  <a:pt x="25601" y="8180"/>
                </a:lnTo>
                <a:lnTo>
                  <a:pt x="25597" y="8242"/>
                </a:lnTo>
                <a:lnTo>
                  <a:pt x="25595" y="8303"/>
                </a:lnTo>
                <a:lnTo>
                  <a:pt x="25593" y="8363"/>
                </a:lnTo>
                <a:lnTo>
                  <a:pt x="25593" y="8425"/>
                </a:lnTo>
                <a:lnTo>
                  <a:pt x="25595" y="8486"/>
                </a:lnTo>
                <a:lnTo>
                  <a:pt x="25597" y="8547"/>
                </a:lnTo>
                <a:lnTo>
                  <a:pt x="25601" y="8608"/>
                </a:lnTo>
                <a:lnTo>
                  <a:pt x="25607" y="8668"/>
                </a:lnTo>
                <a:lnTo>
                  <a:pt x="25614" y="8729"/>
                </a:lnTo>
                <a:lnTo>
                  <a:pt x="25622" y="8789"/>
                </a:lnTo>
                <a:lnTo>
                  <a:pt x="25632" y="8849"/>
                </a:lnTo>
                <a:lnTo>
                  <a:pt x="25644" y="8910"/>
                </a:lnTo>
                <a:lnTo>
                  <a:pt x="25656" y="8969"/>
                </a:lnTo>
                <a:lnTo>
                  <a:pt x="25670" y="9028"/>
                </a:lnTo>
                <a:lnTo>
                  <a:pt x="25686" y="9088"/>
                </a:lnTo>
                <a:lnTo>
                  <a:pt x="25702" y="9146"/>
                </a:lnTo>
                <a:lnTo>
                  <a:pt x="25721" y="9204"/>
                </a:lnTo>
                <a:lnTo>
                  <a:pt x="25740" y="9263"/>
                </a:lnTo>
                <a:lnTo>
                  <a:pt x="25762" y="9320"/>
                </a:lnTo>
                <a:lnTo>
                  <a:pt x="25783" y="9377"/>
                </a:lnTo>
                <a:lnTo>
                  <a:pt x="25807" y="9434"/>
                </a:lnTo>
                <a:lnTo>
                  <a:pt x="25832" y="9490"/>
                </a:lnTo>
                <a:lnTo>
                  <a:pt x="25859" y="9546"/>
                </a:lnTo>
                <a:lnTo>
                  <a:pt x="25888" y="9601"/>
                </a:lnTo>
                <a:lnTo>
                  <a:pt x="25917" y="9655"/>
                </a:lnTo>
                <a:lnTo>
                  <a:pt x="25948" y="9709"/>
                </a:lnTo>
                <a:lnTo>
                  <a:pt x="25980" y="9762"/>
                </a:lnTo>
                <a:lnTo>
                  <a:pt x="26015" y="9815"/>
                </a:lnTo>
                <a:lnTo>
                  <a:pt x="26050" y="9867"/>
                </a:lnTo>
                <a:lnTo>
                  <a:pt x="26086" y="9918"/>
                </a:lnTo>
                <a:lnTo>
                  <a:pt x="26124" y="9969"/>
                </a:lnTo>
                <a:lnTo>
                  <a:pt x="26163" y="10018"/>
                </a:lnTo>
                <a:lnTo>
                  <a:pt x="26205" y="10067"/>
                </a:lnTo>
                <a:lnTo>
                  <a:pt x="26247" y="10116"/>
                </a:lnTo>
                <a:lnTo>
                  <a:pt x="26290" y="10163"/>
                </a:lnTo>
                <a:lnTo>
                  <a:pt x="26336" y="10210"/>
                </a:lnTo>
                <a:lnTo>
                  <a:pt x="26383" y="10254"/>
                </a:lnTo>
                <a:lnTo>
                  <a:pt x="26430" y="10298"/>
                </a:lnTo>
                <a:lnTo>
                  <a:pt x="26479" y="10340"/>
                </a:lnTo>
                <a:lnTo>
                  <a:pt x="26528" y="10380"/>
                </a:lnTo>
                <a:lnTo>
                  <a:pt x="26579" y="10419"/>
                </a:lnTo>
                <a:lnTo>
                  <a:pt x="26630" y="10456"/>
                </a:lnTo>
                <a:lnTo>
                  <a:pt x="26682" y="10492"/>
                </a:lnTo>
                <a:lnTo>
                  <a:pt x="26735" y="10525"/>
                </a:lnTo>
                <a:lnTo>
                  <a:pt x="26788" y="10557"/>
                </a:lnTo>
                <a:lnTo>
                  <a:pt x="26843" y="10588"/>
                </a:lnTo>
                <a:lnTo>
                  <a:pt x="26897" y="10618"/>
                </a:lnTo>
                <a:lnTo>
                  <a:pt x="26954" y="10645"/>
                </a:lnTo>
                <a:lnTo>
                  <a:pt x="27010" y="10671"/>
                </a:lnTo>
                <a:lnTo>
                  <a:pt x="27067" y="10695"/>
                </a:lnTo>
                <a:lnTo>
                  <a:pt x="27124" y="10718"/>
                </a:lnTo>
                <a:lnTo>
                  <a:pt x="27182" y="10738"/>
                </a:lnTo>
                <a:lnTo>
                  <a:pt x="27240" y="10758"/>
                </a:lnTo>
                <a:lnTo>
                  <a:pt x="27298" y="10776"/>
                </a:lnTo>
                <a:lnTo>
                  <a:pt x="27357" y="10792"/>
                </a:lnTo>
                <a:lnTo>
                  <a:pt x="27417" y="10807"/>
                </a:lnTo>
                <a:lnTo>
                  <a:pt x="27476" y="10821"/>
                </a:lnTo>
                <a:lnTo>
                  <a:pt x="27535" y="10832"/>
                </a:lnTo>
                <a:lnTo>
                  <a:pt x="27596" y="10841"/>
                </a:lnTo>
                <a:lnTo>
                  <a:pt x="27655" y="10850"/>
                </a:lnTo>
                <a:lnTo>
                  <a:pt x="27716" y="10857"/>
                </a:lnTo>
                <a:lnTo>
                  <a:pt x="27776" y="10862"/>
                </a:lnTo>
                <a:lnTo>
                  <a:pt x="27836" y="10865"/>
                </a:lnTo>
                <a:lnTo>
                  <a:pt x="27897" y="10867"/>
                </a:lnTo>
                <a:lnTo>
                  <a:pt x="27956" y="10868"/>
                </a:lnTo>
                <a:lnTo>
                  <a:pt x="28016" y="10867"/>
                </a:lnTo>
                <a:lnTo>
                  <a:pt x="28077" y="10864"/>
                </a:lnTo>
                <a:lnTo>
                  <a:pt x="28136" y="10860"/>
                </a:lnTo>
                <a:lnTo>
                  <a:pt x="28195" y="10854"/>
                </a:lnTo>
                <a:lnTo>
                  <a:pt x="28255" y="10847"/>
                </a:lnTo>
                <a:lnTo>
                  <a:pt x="28314" y="10838"/>
                </a:lnTo>
                <a:lnTo>
                  <a:pt x="28372" y="10828"/>
                </a:lnTo>
                <a:lnTo>
                  <a:pt x="28431" y="10815"/>
                </a:lnTo>
                <a:lnTo>
                  <a:pt x="28488" y="10802"/>
                </a:lnTo>
                <a:lnTo>
                  <a:pt x="28545" y="10786"/>
                </a:lnTo>
                <a:lnTo>
                  <a:pt x="28603" y="10770"/>
                </a:lnTo>
                <a:lnTo>
                  <a:pt x="28659" y="10752"/>
                </a:lnTo>
                <a:lnTo>
                  <a:pt x="28714" y="10732"/>
                </a:lnTo>
                <a:lnTo>
                  <a:pt x="28769" y="10710"/>
                </a:lnTo>
                <a:lnTo>
                  <a:pt x="28823" y="10687"/>
                </a:lnTo>
                <a:lnTo>
                  <a:pt x="28877" y="10662"/>
                </a:lnTo>
                <a:lnTo>
                  <a:pt x="28930" y="10636"/>
                </a:lnTo>
                <a:lnTo>
                  <a:pt x="28983" y="10609"/>
                </a:lnTo>
                <a:lnTo>
                  <a:pt x="29034" y="10580"/>
                </a:lnTo>
                <a:lnTo>
                  <a:pt x="29083" y="10549"/>
                </a:lnTo>
                <a:lnTo>
                  <a:pt x="29133" y="10517"/>
                </a:lnTo>
                <a:lnTo>
                  <a:pt x="29181" y="10482"/>
                </a:lnTo>
                <a:lnTo>
                  <a:pt x="29229" y="10447"/>
                </a:lnTo>
                <a:lnTo>
                  <a:pt x="29276" y="10411"/>
                </a:lnTo>
                <a:lnTo>
                  <a:pt x="29321" y="10372"/>
                </a:lnTo>
                <a:lnTo>
                  <a:pt x="29366" y="10332"/>
                </a:lnTo>
                <a:lnTo>
                  <a:pt x="29408" y="10291"/>
                </a:lnTo>
                <a:lnTo>
                  <a:pt x="29450" y="10247"/>
                </a:lnTo>
                <a:lnTo>
                  <a:pt x="29491" y="10202"/>
                </a:lnTo>
                <a:lnTo>
                  <a:pt x="29530" y="10157"/>
                </a:lnTo>
                <a:lnTo>
                  <a:pt x="29569" y="10109"/>
                </a:lnTo>
                <a:lnTo>
                  <a:pt x="29605" y="10060"/>
                </a:lnTo>
                <a:lnTo>
                  <a:pt x="29640" y="10009"/>
                </a:lnTo>
                <a:lnTo>
                  <a:pt x="29674" y="9957"/>
                </a:lnTo>
                <a:lnTo>
                  <a:pt x="29707" y="9903"/>
                </a:lnTo>
                <a:lnTo>
                  <a:pt x="29727" y="9868"/>
                </a:lnTo>
                <a:lnTo>
                  <a:pt x="29746" y="9833"/>
                </a:lnTo>
                <a:lnTo>
                  <a:pt x="29764" y="9798"/>
                </a:lnTo>
                <a:lnTo>
                  <a:pt x="29783" y="9761"/>
                </a:lnTo>
                <a:lnTo>
                  <a:pt x="29800" y="9726"/>
                </a:lnTo>
                <a:lnTo>
                  <a:pt x="29817" y="9688"/>
                </a:lnTo>
                <a:lnTo>
                  <a:pt x="29833" y="9652"/>
                </a:lnTo>
                <a:lnTo>
                  <a:pt x="29850" y="9614"/>
                </a:lnTo>
                <a:lnTo>
                  <a:pt x="29864" y="9577"/>
                </a:lnTo>
                <a:lnTo>
                  <a:pt x="29879" y="9538"/>
                </a:lnTo>
                <a:lnTo>
                  <a:pt x="29893" y="9501"/>
                </a:lnTo>
                <a:lnTo>
                  <a:pt x="29906" y="9462"/>
                </a:lnTo>
                <a:lnTo>
                  <a:pt x="29918" y="9424"/>
                </a:lnTo>
                <a:lnTo>
                  <a:pt x="29931" y="9384"/>
                </a:lnTo>
                <a:lnTo>
                  <a:pt x="29942" y="9346"/>
                </a:lnTo>
                <a:lnTo>
                  <a:pt x="29953" y="9306"/>
                </a:lnTo>
                <a:lnTo>
                  <a:pt x="29962" y="9267"/>
                </a:lnTo>
                <a:lnTo>
                  <a:pt x="29971" y="9227"/>
                </a:lnTo>
                <a:lnTo>
                  <a:pt x="29980" y="9188"/>
                </a:lnTo>
                <a:lnTo>
                  <a:pt x="29988" y="9147"/>
                </a:lnTo>
                <a:lnTo>
                  <a:pt x="29994" y="9108"/>
                </a:lnTo>
                <a:lnTo>
                  <a:pt x="30001" y="9068"/>
                </a:lnTo>
                <a:lnTo>
                  <a:pt x="30006" y="9027"/>
                </a:lnTo>
                <a:lnTo>
                  <a:pt x="30011" y="8988"/>
                </a:lnTo>
                <a:lnTo>
                  <a:pt x="30015" y="8947"/>
                </a:lnTo>
                <a:lnTo>
                  <a:pt x="30018" y="8908"/>
                </a:lnTo>
                <a:lnTo>
                  <a:pt x="30020" y="8867"/>
                </a:lnTo>
                <a:lnTo>
                  <a:pt x="30021" y="8827"/>
                </a:lnTo>
                <a:lnTo>
                  <a:pt x="30023" y="8787"/>
                </a:lnTo>
                <a:lnTo>
                  <a:pt x="30023" y="8747"/>
                </a:lnTo>
                <a:lnTo>
                  <a:pt x="30021" y="8707"/>
                </a:lnTo>
                <a:lnTo>
                  <a:pt x="30019" y="8667"/>
                </a:lnTo>
                <a:lnTo>
                  <a:pt x="30017" y="8628"/>
                </a:lnTo>
                <a:lnTo>
                  <a:pt x="30013" y="8588"/>
                </a:lnTo>
                <a:lnTo>
                  <a:pt x="30009" y="8549"/>
                </a:lnTo>
                <a:lnTo>
                  <a:pt x="30004" y="8509"/>
                </a:lnTo>
                <a:lnTo>
                  <a:pt x="29998" y="8471"/>
                </a:lnTo>
                <a:lnTo>
                  <a:pt x="29990" y="8432"/>
                </a:lnTo>
                <a:lnTo>
                  <a:pt x="29982" y="8394"/>
                </a:lnTo>
                <a:lnTo>
                  <a:pt x="29974" y="8355"/>
                </a:lnTo>
                <a:lnTo>
                  <a:pt x="29963" y="8317"/>
                </a:lnTo>
                <a:lnTo>
                  <a:pt x="29953" y="8279"/>
                </a:lnTo>
                <a:lnTo>
                  <a:pt x="29941" y="8242"/>
                </a:lnTo>
                <a:lnTo>
                  <a:pt x="29928" y="8204"/>
                </a:lnTo>
                <a:lnTo>
                  <a:pt x="29914" y="8168"/>
                </a:lnTo>
                <a:lnTo>
                  <a:pt x="29900" y="8130"/>
                </a:lnTo>
                <a:lnTo>
                  <a:pt x="29884" y="8095"/>
                </a:lnTo>
                <a:lnTo>
                  <a:pt x="29867" y="8058"/>
                </a:lnTo>
                <a:lnTo>
                  <a:pt x="29850" y="8023"/>
                </a:lnTo>
                <a:lnTo>
                  <a:pt x="29831" y="7989"/>
                </a:lnTo>
                <a:lnTo>
                  <a:pt x="29811" y="7954"/>
                </a:lnTo>
                <a:lnTo>
                  <a:pt x="29790" y="7920"/>
                </a:lnTo>
                <a:lnTo>
                  <a:pt x="29767" y="7887"/>
                </a:lnTo>
                <a:lnTo>
                  <a:pt x="29745" y="7853"/>
                </a:lnTo>
                <a:lnTo>
                  <a:pt x="29721" y="7821"/>
                </a:lnTo>
                <a:lnTo>
                  <a:pt x="29696" y="7789"/>
                </a:lnTo>
                <a:lnTo>
                  <a:pt x="29670" y="7758"/>
                </a:lnTo>
                <a:lnTo>
                  <a:pt x="29643" y="7726"/>
                </a:lnTo>
                <a:lnTo>
                  <a:pt x="29613" y="7696"/>
                </a:lnTo>
                <a:lnTo>
                  <a:pt x="29584" y="7666"/>
                </a:lnTo>
                <a:lnTo>
                  <a:pt x="29553" y="7637"/>
                </a:lnTo>
                <a:lnTo>
                  <a:pt x="29522" y="7609"/>
                </a:lnTo>
                <a:lnTo>
                  <a:pt x="29488" y="7581"/>
                </a:lnTo>
                <a:lnTo>
                  <a:pt x="29454" y="7554"/>
                </a:lnTo>
                <a:lnTo>
                  <a:pt x="29417" y="7517"/>
                </a:lnTo>
                <a:lnTo>
                  <a:pt x="29384" y="7487"/>
                </a:lnTo>
                <a:lnTo>
                  <a:pt x="29355" y="7461"/>
                </a:lnTo>
                <a:lnTo>
                  <a:pt x="29331" y="7439"/>
                </a:lnTo>
                <a:lnTo>
                  <a:pt x="29297" y="7412"/>
                </a:lnTo>
                <a:lnTo>
                  <a:pt x="29285" y="7403"/>
                </a:lnTo>
                <a:close/>
              </a:path>
            </a:pathLst>
          </a:custGeom>
          <a:solidFill>
            <a:srgbClr val="47BAB8"/>
          </a:solidFill>
          <a:ln w="38100">
            <a:solidFill>
              <a:schemeClr val="bg1"/>
            </a:solidFill>
          </a:ln>
          <a:effectLst>
            <a:outerShdw blurRad="57150" dist="19050" dir="5400000" algn="ctr" rotWithShape="0">
              <a:srgbClr val="000000">
                <a:alpha val="63000"/>
              </a:srgbClr>
            </a:outerShdw>
          </a:effectLst>
        </p:spPr>
        <p:txBody>
          <a:bodyPr rIns="378000" anchor="ctr">
            <a:normAutofit/>
          </a:bodyPr>
          <a:lstStyle/>
          <a:p>
            <a:pPr algn="ctr" defTabSz="1371600">
              <a:defRPr/>
            </a:pPr>
            <a:r>
              <a:rPr lang="en-US" altLang="zh-CN" sz="3000" kern="0">
                <a:solidFill>
                  <a:srgbClr val="FFFFFF"/>
                </a:solidFill>
                <a:latin typeface="#9Slide03 AllRoundGothic" panose="020B0703020202020104" pitchFamily="34" charset="0"/>
                <a:ea typeface="微软雅黑"/>
                <a:cs typeface="+mn-ea"/>
                <a:sym typeface="+mn-lt"/>
              </a:rPr>
              <a:t>Câu 28</a:t>
            </a:r>
            <a:endParaRPr lang="zh-CN" altLang="en-US" sz="3000" kern="0" dirty="0">
              <a:solidFill>
                <a:srgbClr val="FFFFFF"/>
              </a:solidFill>
              <a:latin typeface="#9Slide03 AllRoundGothic" panose="020B0703020202020104" pitchFamily="34" charset="0"/>
              <a:ea typeface="微软雅黑"/>
              <a:cs typeface="+mn-ea"/>
              <a:sym typeface="+mn-lt"/>
            </a:endParaRPr>
          </a:p>
        </p:txBody>
      </p:sp>
      <p:sp>
        <p:nvSpPr>
          <p:cNvPr id="12" name="MH_Text_1" descr="n23 Fb Tran Manh Tung">
            <a:extLst>
              <a:ext uri="{FF2B5EF4-FFF2-40B4-BE49-F238E27FC236}">
                <a16:creationId xmlns:a16="http://schemas.microsoft.com/office/drawing/2014/main" id="{CED61294-3669-2692-0492-A71E56B9084C}"/>
              </a:ext>
            </a:extLst>
          </p:cNvPr>
          <p:cNvSpPr txBox="1">
            <a:spLocks noChangeArrowheads="1"/>
          </p:cNvSpPr>
          <p:nvPr>
            <p:custDataLst>
              <p:tags r:id="rId7"/>
            </p:custDataLst>
          </p:nvPr>
        </p:nvSpPr>
        <p:spPr bwMode="auto">
          <a:xfrm>
            <a:off x="8686800" y="2942519"/>
            <a:ext cx="5638800" cy="1381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just" defTabSz="1828755"/>
            <a:r>
              <a:rPr lang="en-US" sz="2800"/>
              <a:t>Công nghệ A.I là gì và được sử dụng trong các lĩnh vực nào trong đời sống (kể tên các ứng dụng)?</a:t>
            </a:r>
            <a:endParaRPr lang="zh-CN" altLang="en-US" sz="2800" kern="0" dirty="0">
              <a:solidFill>
                <a:prstClr val="black">
                  <a:lumMod val="75000"/>
                  <a:lumOff val="25000"/>
                </a:prstClr>
              </a:solidFill>
              <a:ea typeface="微软雅黑"/>
              <a:cs typeface="Calibri" panose="020F0502020204030204" pitchFamily="34" charset="0"/>
              <a:sym typeface="+mn-lt"/>
            </a:endParaRPr>
          </a:p>
        </p:txBody>
      </p:sp>
      <p:sp>
        <p:nvSpPr>
          <p:cNvPr id="13" name="MH_SubTitle_1" descr="n23 Fb Tran Manh Tung">
            <a:extLst>
              <a:ext uri="{FF2B5EF4-FFF2-40B4-BE49-F238E27FC236}">
                <a16:creationId xmlns:a16="http://schemas.microsoft.com/office/drawing/2014/main" id="{483DBBED-2FA8-0D6A-4809-6A8CF4B4C90F}"/>
              </a:ext>
            </a:extLst>
          </p:cNvPr>
          <p:cNvSpPr>
            <a:spLocks/>
          </p:cNvSpPr>
          <p:nvPr>
            <p:custDataLst>
              <p:tags r:id="rId8"/>
            </p:custDataLst>
          </p:nvPr>
        </p:nvSpPr>
        <p:spPr bwMode="auto">
          <a:xfrm>
            <a:off x="10371292" y="5806998"/>
            <a:ext cx="1920240" cy="640080"/>
          </a:xfrm>
          <a:custGeom>
            <a:avLst/>
            <a:gdLst>
              <a:gd name="T0" fmla="*/ 2147483646 w 30720"/>
              <a:gd name="T1" fmla="*/ 2147483646 h 11496"/>
              <a:gd name="T2" fmla="*/ 2147483646 w 30720"/>
              <a:gd name="T3" fmla="*/ 2147483646 h 11496"/>
              <a:gd name="T4" fmla="*/ 2147483646 w 30720"/>
              <a:gd name="T5" fmla="*/ 2147483646 h 11496"/>
              <a:gd name="T6" fmla="*/ 2147483646 w 30720"/>
              <a:gd name="T7" fmla="*/ 2147483646 h 11496"/>
              <a:gd name="T8" fmla="*/ 2147483646 w 30720"/>
              <a:gd name="T9" fmla="*/ 2147483646 h 11496"/>
              <a:gd name="T10" fmla="*/ 2147483646 w 30720"/>
              <a:gd name="T11" fmla="*/ 2147483646 h 11496"/>
              <a:gd name="T12" fmla="*/ 2147483646 w 30720"/>
              <a:gd name="T13" fmla="*/ 2147483646 h 11496"/>
              <a:gd name="T14" fmla="*/ 2147483646 w 30720"/>
              <a:gd name="T15" fmla="*/ 2147483646 h 11496"/>
              <a:gd name="T16" fmla="*/ 2147483646 w 30720"/>
              <a:gd name="T17" fmla="*/ 2147483646 h 11496"/>
              <a:gd name="T18" fmla="*/ 2147483646 w 30720"/>
              <a:gd name="T19" fmla="*/ 2147483646 h 11496"/>
              <a:gd name="T20" fmla="*/ 2147483646 w 30720"/>
              <a:gd name="T21" fmla="*/ 2147483646 h 11496"/>
              <a:gd name="T22" fmla="*/ 2147483646 w 30720"/>
              <a:gd name="T23" fmla="*/ 2147483646 h 11496"/>
              <a:gd name="T24" fmla="*/ 2147483646 w 30720"/>
              <a:gd name="T25" fmla="*/ 2147483646 h 11496"/>
              <a:gd name="T26" fmla="*/ 2147483646 w 30720"/>
              <a:gd name="T27" fmla="*/ 2147483646 h 11496"/>
              <a:gd name="T28" fmla="*/ 2147483646 w 30720"/>
              <a:gd name="T29" fmla="*/ 2147483646 h 11496"/>
              <a:gd name="T30" fmla="*/ 2147483646 w 30720"/>
              <a:gd name="T31" fmla="*/ 2147483646 h 11496"/>
              <a:gd name="T32" fmla="*/ 2147483646 w 30720"/>
              <a:gd name="T33" fmla="*/ 2147483646 h 11496"/>
              <a:gd name="T34" fmla="*/ 2147483646 w 30720"/>
              <a:gd name="T35" fmla="*/ 2147483646 h 11496"/>
              <a:gd name="T36" fmla="*/ 2147483646 w 30720"/>
              <a:gd name="T37" fmla="*/ 2147483646 h 11496"/>
              <a:gd name="T38" fmla="*/ 2147483646 w 30720"/>
              <a:gd name="T39" fmla="*/ 2147483646 h 11496"/>
              <a:gd name="T40" fmla="*/ 2147483646 w 30720"/>
              <a:gd name="T41" fmla="*/ 2147483646 h 11496"/>
              <a:gd name="T42" fmla="*/ 2147483646 w 30720"/>
              <a:gd name="T43" fmla="*/ 2147483646 h 11496"/>
              <a:gd name="T44" fmla="*/ 2147483646 w 30720"/>
              <a:gd name="T45" fmla="*/ 2147483646 h 11496"/>
              <a:gd name="T46" fmla="*/ 2147483646 w 30720"/>
              <a:gd name="T47" fmla="*/ 2147483646 h 11496"/>
              <a:gd name="T48" fmla="*/ 2147483646 w 30720"/>
              <a:gd name="T49" fmla="*/ 2147483646 h 11496"/>
              <a:gd name="T50" fmla="*/ 2147483646 w 30720"/>
              <a:gd name="T51" fmla="*/ 2147483646 h 11496"/>
              <a:gd name="T52" fmla="*/ 2147483646 w 30720"/>
              <a:gd name="T53" fmla="*/ 2147483646 h 11496"/>
              <a:gd name="T54" fmla="*/ 2147483646 w 30720"/>
              <a:gd name="T55" fmla="*/ 2147483646 h 11496"/>
              <a:gd name="T56" fmla="*/ 2147483646 w 30720"/>
              <a:gd name="T57" fmla="*/ 2147483646 h 11496"/>
              <a:gd name="T58" fmla="*/ 2147483646 w 30720"/>
              <a:gd name="T59" fmla="*/ 2147483646 h 11496"/>
              <a:gd name="T60" fmla="*/ 2147483646 w 30720"/>
              <a:gd name="T61" fmla="*/ 2147483646 h 11496"/>
              <a:gd name="T62" fmla="*/ 2147483646 w 30720"/>
              <a:gd name="T63" fmla="*/ 2147483646 h 11496"/>
              <a:gd name="T64" fmla="*/ 2147483646 w 30720"/>
              <a:gd name="T65" fmla="*/ 2147483646 h 11496"/>
              <a:gd name="T66" fmla="*/ 2147483646 w 30720"/>
              <a:gd name="T67" fmla="*/ 2147483646 h 11496"/>
              <a:gd name="T68" fmla="*/ 2147483646 w 30720"/>
              <a:gd name="T69" fmla="*/ 2147483646 h 11496"/>
              <a:gd name="T70" fmla="*/ 2147483646 w 30720"/>
              <a:gd name="T71" fmla="*/ 2147483646 h 11496"/>
              <a:gd name="T72" fmla="*/ 2147483646 w 30720"/>
              <a:gd name="T73" fmla="*/ 2147483646 h 11496"/>
              <a:gd name="T74" fmla="*/ 2147483646 w 30720"/>
              <a:gd name="T75" fmla="*/ 2147483646 h 11496"/>
              <a:gd name="T76" fmla="*/ 2147483646 w 30720"/>
              <a:gd name="T77" fmla="*/ 2147483646 h 11496"/>
              <a:gd name="T78" fmla="*/ 2147483646 w 30720"/>
              <a:gd name="T79" fmla="*/ 2147483646 h 11496"/>
              <a:gd name="T80" fmla="*/ 2147483646 w 30720"/>
              <a:gd name="T81" fmla="*/ 2147483646 h 11496"/>
              <a:gd name="T82" fmla="*/ 2147483646 w 30720"/>
              <a:gd name="T83" fmla="*/ 2147483646 h 11496"/>
              <a:gd name="T84" fmla="*/ 2147483646 w 30720"/>
              <a:gd name="T85" fmla="*/ 2147483646 h 11496"/>
              <a:gd name="T86" fmla="*/ 2147483646 w 30720"/>
              <a:gd name="T87" fmla="*/ 2147483646 h 11496"/>
              <a:gd name="T88" fmla="*/ 2147483646 w 30720"/>
              <a:gd name="T89" fmla="*/ 2147483646 h 11496"/>
              <a:gd name="T90" fmla="*/ 2147483646 w 30720"/>
              <a:gd name="T91" fmla="*/ 2147483646 h 11496"/>
              <a:gd name="T92" fmla="*/ 2147483646 w 30720"/>
              <a:gd name="T93" fmla="*/ 2147483646 h 11496"/>
              <a:gd name="T94" fmla="*/ 2147483646 w 30720"/>
              <a:gd name="T95" fmla="*/ 2147483646 h 11496"/>
              <a:gd name="T96" fmla="*/ 2147483646 w 30720"/>
              <a:gd name="T97" fmla="*/ 2147483646 h 11496"/>
              <a:gd name="T98" fmla="*/ 2147483646 w 30720"/>
              <a:gd name="T99" fmla="*/ 2147483646 h 11496"/>
              <a:gd name="T100" fmla="*/ 2147483646 w 30720"/>
              <a:gd name="T101" fmla="*/ 2147483646 h 11496"/>
              <a:gd name="T102" fmla="*/ 2147483646 w 30720"/>
              <a:gd name="T103" fmla="*/ 2147483646 h 11496"/>
              <a:gd name="T104" fmla="*/ 2147483646 w 30720"/>
              <a:gd name="T105" fmla="*/ 2147483646 h 11496"/>
              <a:gd name="T106" fmla="*/ 2147483646 w 30720"/>
              <a:gd name="T107" fmla="*/ 2147483646 h 11496"/>
              <a:gd name="T108" fmla="*/ 2147483646 w 30720"/>
              <a:gd name="T109" fmla="*/ 2147483646 h 11496"/>
              <a:gd name="T110" fmla="*/ 2147483646 w 30720"/>
              <a:gd name="T111" fmla="*/ 2147483646 h 11496"/>
              <a:gd name="T112" fmla="*/ 2147483646 w 30720"/>
              <a:gd name="T113" fmla="*/ 2147483646 h 11496"/>
              <a:gd name="T114" fmla="*/ 2147483646 w 30720"/>
              <a:gd name="T115" fmla="*/ 2147483646 h 11496"/>
              <a:gd name="T116" fmla="*/ 2147483646 w 30720"/>
              <a:gd name="T117" fmla="*/ 2147483646 h 11496"/>
              <a:gd name="T118" fmla="*/ 2147483646 w 30720"/>
              <a:gd name="T119" fmla="*/ 2147483646 h 11496"/>
              <a:gd name="T120" fmla="*/ 2147483646 w 30720"/>
              <a:gd name="T121" fmla="*/ 2147483646 h 11496"/>
              <a:gd name="T122" fmla="*/ 2147483646 w 30720"/>
              <a:gd name="T123" fmla="*/ 2147483646 h 11496"/>
              <a:gd name="T124" fmla="*/ 2147483646 w 30720"/>
              <a:gd name="T125" fmla="*/ 2147483646 h 1149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720" h="11496">
                <a:moveTo>
                  <a:pt x="29285" y="7403"/>
                </a:moveTo>
                <a:lnTo>
                  <a:pt x="29285" y="7403"/>
                </a:lnTo>
                <a:lnTo>
                  <a:pt x="29232" y="7379"/>
                </a:lnTo>
                <a:lnTo>
                  <a:pt x="29180" y="7357"/>
                </a:lnTo>
                <a:lnTo>
                  <a:pt x="29127" y="7336"/>
                </a:lnTo>
                <a:lnTo>
                  <a:pt x="29073" y="7316"/>
                </a:lnTo>
                <a:lnTo>
                  <a:pt x="29020" y="7298"/>
                </a:lnTo>
                <a:lnTo>
                  <a:pt x="28966" y="7280"/>
                </a:lnTo>
                <a:lnTo>
                  <a:pt x="28913" y="7264"/>
                </a:lnTo>
                <a:lnTo>
                  <a:pt x="28859" y="7251"/>
                </a:lnTo>
                <a:lnTo>
                  <a:pt x="28804" y="7237"/>
                </a:lnTo>
                <a:lnTo>
                  <a:pt x="28750" y="7226"/>
                </a:lnTo>
                <a:lnTo>
                  <a:pt x="28697" y="7216"/>
                </a:lnTo>
                <a:lnTo>
                  <a:pt x="28643" y="7208"/>
                </a:lnTo>
                <a:lnTo>
                  <a:pt x="28589" y="7202"/>
                </a:lnTo>
                <a:lnTo>
                  <a:pt x="28535" y="7198"/>
                </a:lnTo>
                <a:lnTo>
                  <a:pt x="28482" y="7195"/>
                </a:lnTo>
                <a:lnTo>
                  <a:pt x="28429" y="7194"/>
                </a:lnTo>
                <a:lnTo>
                  <a:pt x="28376" y="7194"/>
                </a:lnTo>
                <a:lnTo>
                  <a:pt x="28322" y="7197"/>
                </a:lnTo>
                <a:lnTo>
                  <a:pt x="28269" y="7201"/>
                </a:lnTo>
                <a:lnTo>
                  <a:pt x="28217" y="7207"/>
                </a:lnTo>
                <a:lnTo>
                  <a:pt x="28165" y="7215"/>
                </a:lnTo>
                <a:lnTo>
                  <a:pt x="28113" y="7226"/>
                </a:lnTo>
                <a:lnTo>
                  <a:pt x="28062" y="7238"/>
                </a:lnTo>
                <a:lnTo>
                  <a:pt x="28011" y="7253"/>
                </a:lnTo>
                <a:lnTo>
                  <a:pt x="27960" y="7270"/>
                </a:lnTo>
                <a:lnTo>
                  <a:pt x="27910" y="7289"/>
                </a:lnTo>
                <a:lnTo>
                  <a:pt x="27861" y="7310"/>
                </a:lnTo>
                <a:lnTo>
                  <a:pt x="27812" y="7334"/>
                </a:lnTo>
                <a:lnTo>
                  <a:pt x="27763" y="7360"/>
                </a:lnTo>
                <a:lnTo>
                  <a:pt x="27717" y="7388"/>
                </a:lnTo>
                <a:lnTo>
                  <a:pt x="27670" y="7418"/>
                </a:lnTo>
                <a:lnTo>
                  <a:pt x="27623" y="7452"/>
                </a:lnTo>
                <a:lnTo>
                  <a:pt x="27600" y="7473"/>
                </a:lnTo>
                <a:lnTo>
                  <a:pt x="27578" y="7494"/>
                </a:lnTo>
                <a:lnTo>
                  <a:pt x="27556" y="7516"/>
                </a:lnTo>
                <a:lnTo>
                  <a:pt x="27535" y="7539"/>
                </a:lnTo>
                <a:lnTo>
                  <a:pt x="27515" y="7562"/>
                </a:lnTo>
                <a:lnTo>
                  <a:pt x="27495" y="7586"/>
                </a:lnTo>
                <a:lnTo>
                  <a:pt x="27476" y="7611"/>
                </a:lnTo>
                <a:lnTo>
                  <a:pt x="27457" y="7636"/>
                </a:lnTo>
                <a:lnTo>
                  <a:pt x="27440" y="7662"/>
                </a:lnTo>
                <a:lnTo>
                  <a:pt x="27422" y="7689"/>
                </a:lnTo>
                <a:lnTo>
                  <a:pt x="27405" y="7716"/>
                </a:lnTo>
                <a:lnTo>
                  <a:pt x="27390" y="7743"/>
                </a:lnTo>
                <a:lnTo>
                  <a:pt x="27374" y="7771"/>
                </a:lnTo>
                <a:lnTo>
                  <a:pt x="27360" y="7799"/>
                </a:lnTo>
                <a:lnTo>
                  <a:pt x="27345" y="7827"/>
                </a:lnTo>
                <a:lnTo>
                  <a:pt x="27332" y="7857"/>
                </a:lnTo>
                <a:lnTo>
                  <a:pt x="27319" y="7887"/>
                </a:lnTo>
                <a:lnTo>
                  <a:pt x="27307" y="7916"/>
                </a:lnTo>
                <a:lnTo>
                  <a:pt x="27296" y="7946"/>
                </a:lnTo>
                <a:lnTo>
                  <a:pt x="27286" y="7976"/>
                </a:lnTo>
                <a:lnTo>
                  <a:pt x="27276" y="8006"/>
                </a:lnTo>
                <a:lnTo>
                  <a:pt x="27268" y="8038"/>
                </a:lnTo>
                <a:lnTo>
                  <a:pt x="27260" y="8069"/>
                </a:lnTo>
                <a:lnTo>
                  <a:pt x="27252" y="8099"/>
                </a:lnTo>
                <a:lnTo>
                  <a:pt x="27246" y="8130"/>
                </a:lnTo>
                <a:lnTo>
                  <a:pt x="27241" y="8161"/>
                </a:lnTo>
                <a:lnTo>
                  <a:pt x="27236" y="8193"/>
                </a:lnTo>
                <a:lnTo>
                  <a:pt x="27231" y="8224"/>
                </a:lnTo>
                <a:lnTo>
                  <a:pt x="27228" y="8255"/>
                </a:lnTo>
                <a:lnTo>
                  <a:pt x="27226" y="8286"/>
                </a:lnTo>
                <a:lnTo>
                  <a:pt x="27225" y="8318"/>
                </a:lnTo>
                <a:lnTo>
                  <a:pt x="27224" y="8348"/>
                </a:lnTo>
                <a:lnTo>
                  <a:pt x="27225" y="8379"/>
                </a:lnTo>
                <a:lnTo>
                  <a:pt x="27226" y="8409"/>
                </a:lnTo>
                <a:lnTo>
                  <a:pt x="27228" y="8440"/>
                </a:lnTo>
                <a:lnTo>
                  <a:pt x="27231" y="8471"/>
                </a:lnTo>
                <a:lnTo>
                  <a:pt x="27236" y="8500"/>
                </a:lnTo>
                <a:lnTo>
                  <a:pt x="27241" y="8530"/>
                </a:lnTo>
                <a:lnTo>
                  <a:pt x="27247" y="8559"/>
                </a:lnTo>
                <a:lnTo>
                  <a:pt x="27254" y="8588"/>
                </a:lnTo>
                <a:lnTo>
                  <a:pt x="27263" y="8617"/>
                </a:lnTo>
                <a:lnTo>
                  <a:pt x="27271" y="8645"/>
                </a:lnTo>
                <a:lnTo>
                  <a:pt x="27281" y="8674"/>
                </a:lnTo>
                <a:lnTo>
                  <a:pt x="27293" y="8701"/>
                </a:lnTo>
                <a:lnTo>
                  <a:pt x="27304" y="8728"/>
                </a:lnTo>
                <a:lnTo>
                  <a:pt x="27318" y="8754"/>
                </a:lnTo>
                <a:lnTo>
                  <a:pt x="27331" y="8780"/>
                </a:lnTo>
                <a:lnTo>
                  <a:pt x="27347" y="8805"/>
                </a:lnTo>
                <a:lnTo>
                  <a:pt x="27364" y="8830"/>
                </a:lnTo>
                <a:lnTo>
                  <a:pt x="27381" y="8854"/>
                </a:lnTo>
                <a:lnTo>
                  <a:pt x="27399" y="8876"/>
                </a:lnTo>
                <a:lnTo>
                  <a:pt x="27419" y="8899"/>
                </a:lnTo>
                <a:lnTo>
                  <a:pt x="27440" y="8921"/>
                </a:lnTo>
                <a:lnTo>
                  <a:pt x="27462" y="8943"/>
                </a:lnTo>
                <a:lnTo>
                  <a:pt x="27484" y="8963"/>
                </a:lnTo>
                <a:lnTo>
                  <a:pt x="27509" y="8983"/>
                </a:lnTo>
                <a:lnTo>
                  <a:pt x="27534" y="9001"/>
                </a:lnTo>
                <a:lnTo>
                  <a:pt x="27560" y="9019"/>
                </a:lnTo>
                <a:lnTo>
                  <a:pt x="27589" y="9036"/>
                </a:lnTo>
                <a:lnTo>
                  <a:pt x="27618" y="9052"/>
                </a:lnTo>
                <a:lnTo>
                  <a:pt x="27648" y="9067"/>
                </a:lnTo>
                <a:lnTo>
                  <a:pt x="27679" y="9081"/>
                </a:lnTo>
                <a:lnTo>
                  <a:pt x="27711" y="9094"/>
                </a:lnTo>
                <a:lnTo>
                  <a:pt x="27746" y="9106"/>
                </a:lnTo>
                <a:lnTo>
                  <a:pt x="27734" y="9013"/>
                </a:lnTo>
                <a:lnTo>
                  <a:pt x="27730" y="8964"/>
                </a:lnTo>
                <a:lnTo>
                  <a:pt x="27727" y="8916"/>
                </a:lnTo>
                <a:lnTo>
                  <a:pt x="27724" y="8866"/>
                </a:lnTo>
                <a:lnTo>
                  <a:pt x="27722" y="8816"/>
                </a:lnTo>
                <a:lnTo>
                  <a:pt x="27721" y="8767"/>
                </a:lnTo>
                <a:lnTo>
                  <a:pt x="27721" y="8717"/>
                </a:lnTo>
                <a:lnTo>
                  <a:pt x="27722" y="8667"/>
                </a:lnTo>
                <a:lnTo>
                  <a:pt x="27725" y="8617"/>
                </a:lnTo>
                <a:lnTo>
                  <a:pt x="27729" y="8568"/>
                </a:lnTo>
                <a:lnTo>
                  <a:pt x="27734" y="8519"/>
                </a:lnTo>
                <a:lnTo>
                  <a:pt x="27743" y="8472"/>
                </a:lnTo>
                <a:lnTo>
                  <a:pt x="27752" y="8425"/>
                </a:lnTo>
                <a:lnTo>
                  <a:pt x="27763" y="8378"/>
                </a:lnTo>
                <a:lnTo>
                  <a:pt x="27776" y="8333"/>
                </a:lnTo>
                <a:lnTo>
                  <a:pt x="27783" y="8311"/>
                </a:lnTo>
                <a:lnTo>
                  <a:pt x="27792" y="8289"/>
                </a:lnTo>
                <a:lnTo>
                  <a:pt x="27800" y="8268"/>
                </a:lnTo>
                <a:lnTo>
                  <a:pt x="27809" y="8247"/>
                </a:lnTo>
                <a:lnTo>
                  <a:pt x="27820" y="8226"/>
                </a:lnTo>
                <a:lnTo>
                  <a:pt x="27829" y="8206"/>
                </a:lnTo>
                <a:lnTo>
                  <a:pt x="27840" y="8185"/>
                </a:lnTo>
                <a:lnTo>
                  <a:pt x="27852" y="8167"/>
                </a:lnTo>
                <a:lnTo>
                  <a:pt x="27864" y="8148"/>
                </a:lnTo>
                <a:lnTo>
                  <a:pt x="27877" y="8129"/>
                </a:lnTo>
                <a:lnTo>
                  <a:pt x="27890" y="8112"/>
                </a:lnTo>
                <a:lnTo>
                  <a:pt x="27905" y="8094"/>
                </a:lnTo>
                <a:lnTo>
                  <a:pt x="27921" y="8077"/>
                </a:lnTo>
                <a:lnTo>
                  <a:pt x="27936" y="8061"/>
                </a:lnTo>
                <a:lnTo>
                  <a:pt x="27953" y="8045"/>
                </a:lnTo>
                <a:lnTo>
                  <a:pt x="27970" y="8029"/>
                </a:lnTo>
                <a:lnTo>
                  <a:pt x="27987" y="8015"/>
                </a:lnTo>
                <a:lnTo>
                  <a:pt x="28006" y="8001"/>
                </a:lnTo>
                <a:lnTo>
                  <a:pt x="28026" y="7988"/>
                </a:lnTo>
                <a:lnTo>
                  <a:pt x="28047" y="7975"/>
                </a:lnTo>
                <a:lnTo>
                  <a:pt x="28067" y="7963"/>
                </a:lnTo>
                <a:lnTo>
                  <a:pt x="28089" y="7951"/>
                </a:lnTo>
                <a:lnTo>
                  <a:pt x="28112" y="7941"/>
                </a:lnTo>
                <a:lnTo>
                  <a:pt x="28136" y="7931"/>
                </a:lnTo>
                <a:lnTo>
                  <a:pt x="28160" y="7922"/>
                </a:lnTo>
                <a:lnTo>
                  <a:pt x="28186" y="7914"/>
                </a:lnTo>
                <a:lnTo>
                  <a:pt x="28212" y="7906"/>
                </a:lnTo>
                <a:lnTo>
                  <a:pt x="28240" y="7899"/>
                </a:lnTo>
                <a:lnTo>
                  <a:pt x="28268" y="7893"/>
                </a:lnTo>
                <a:lnTo>
                  <a:pt x="28298" y="7889"/>
                </a:lnTo>
                <a:lnTo>
                  <a:pt x="28328" y="7885"/>
                </a:lnTo>
                <a:lnTo>
                  <a:pt x="28358" y="7880"/>
                </a:lnTo>
                <a:lnTo>
                  <a:pt x="28384" y="7882"/>
                </a:lnTo>
                <a:lnTo>
                  <a:pt x="28410" y="7883"/>
                </a:lnTo>
                <a:lnTo>
                  <a:pt x="28435" y="7884"/>
                </a:lnTo>
                <a:lnTo>
                  <a:pt x="28460" y="7887"/>
                </a:lnTo>
                <a:lnTo>
                  <a:pt x="28485" y="7890"/>
                </a:lnTo>
                <a:lnTo>
                  <a:pt x="28510" y="7893"/>
                </a:lnTo>
                <a:lnTo>
                  <a:pt x="28535" y="7898"/>
                </a:lnTo>
                <a:lnTo>
                  <a:pt x="28559" y="7903"/>
                </a:lnTo>
                <a:lnTo>
                  <a:pt x="28583" y="7909"/>
                </a:lnTo>
                <a:lnTo>
                  <a:pt x="28607" y="7915"/>
                </a:lnTo>
                <a:lnTo>
                  <a:pt x="28630" y="7922"/>
                </a:lnTo>
                <a:lnTo>
                  <a:pt x="28654" y="7929"/>
                </a:lnTo>
                <a:lnTo>
                  <a:pt x="28676" y="7938"/>
                </a:lnTo>
                <a:lnTo>
                  <a:pt x="28699" y="7947"/>
                </a:lnTo>
                <a:lnTo>
                  <a:pt x="28721" y="7956"/>
                </a:lnTo>
                <a:lnTo>
                  <a:pt x="28743" y="7966"/>
                </a:lnTo>
                <a:lnTo>
                  <a:pt x="28765" y="7976"/>
                </a:lnTo>
                <a:lnTo>
                  <a:pt x="28787" y="7988"/>
                </a:lnTo>
                <a:lnTo>
                  <a:pt x="28808" y="7999"/>
                </a:lnTo>
                <a:lnTo>
                  <a:pt x="28828" y="8012"/>
                </a:lnTo>
                <a:lnTo>
                  <a:pt x="28869" y="8038"/>
                </a:lnTo>
                <a:lnTo>
                  <a:pt x="28908" y="8065"/>
                </a:lnTo>
                <a:lnTo>
                  <a:pt x="28945" y="8095"/>
                </a:lnTo>
                <a:lnTo>
                  <a:pt x="28981" y="8126"/>
                </a:lnTo>
                <a:lnTo>
                  <a:pt x="29016" y="8159"/>
                </a:lnTo>
                <a:lnTo>
                  <a:pt x="29048" y="8195"/>
                </a:lnTo>
                <a:lnTo>
                  <a:pt x="29078" y="8231"/>
                </a:lnTo>
                <a:lnTo>
                  <a:pt x="29107" y="8270"/>
                </a:lnTo>
                <a:lnTo>
                  <a:pt x="29134" y="8309"/>
                </a:lnTo>
                <a:lnTo>
                  <a:pt x="29159" y="8351"/>
                </a:lnTo>
                <a:lnTo>
                  <a:pt x="29182" y="8394"/>
                </a:lnTo>
                <a:lnTo>
                  <a:pt x="29202" y="8436"/>
                </a:lnTo>
                <a:lnTo>
                  <a:pt x="29221" y="8481"/>
                </a:lnTo>
                <a:lnTo>
                  <a:pt x="29229" y="8504"/>
                </a:lnTo>
                <a:lnTo>
                  <a:pt x="29238" y="8527"/>
                </a:lnTo>
                <a:lnTo>
                  <a:pt x="29245" y="8551"/>
                </a:lnTo>
                <a:lnTo>
                  <a:pt x="29251" y="8574"/>
                </a:lnTo>
                <a:lnTo>
                  <a:pt x="29257" y="8598"/>
                </a:lnTo>
                <a:lnTo>
                  <a:pt x="29263" y="8621"/>
                </a:lnTo>
                <a:lnTo>
                  <a:pt x="29268" y="8645"/>
                </a:lnTo>
                <a:lnTo>
                  <a:pt x="29272" y="8670"/>
                </a:lnTo>
                <a:lnTo>
                  <a:pt x="29275" y="8694"/>
                </a:lnTo>
                <a:lnTo>
                  <a:pt x="29278" y="8719"/>
                </a:lnTo>
                <a:lnTo>
                  <a:pt x="29280" y="8744"/>
                </a:lnTo>
                <a:lnTo>
                  <a:pt x="29282" y="8769"/>
                </a:lnTo>
                <a:lnTo>
                  <a:pt x="29283" y="8794"/>
                </a:lnTo>
                <a:lnTo>
                  <a:pt x="29283" y="8820"/>
                </a:lnTo>
                <a:lnTo>
                  <a:pt x="29283" y="8845"/>
                </a:lnTo>
                <a:lnTo>
                  <a:pt x="29282" y="8871"/>
                </a:lnTo>
                <a:lnTo>
                  <a:pt x="29280" y="8897"/>
                </a:lnTo>
                <a:lnTo>
                  <a:pt x="29278" y="8922"/>
                </a:lnTo>
                <a:lnTo>
                  <a:pt x="29271" y="8974"/>
                </a:lnTo>
                <a:lnTo>
                  <a:pt x="29262" y="9024"/>
                </a:lnTo>
                <a:lnTo>
                  <a:pt x="29251" y="9074"/>
                </a:lnTo>
                <a:lnTo>
                  <a:pt x="29238" y="9123"/>
                </a:lnTo>
                <a:lnTo>
                  <a:pt x="29223" y="9171"/>
                </a:lnTo>
                <a:lnTo>
                  <a:pt x="29206" y="9219"/>
                </a:lnTo>
                <a:lnTo>
                  <a:pt x="29188" y="9265"/>
                </a:lnTo>
                <a:lnTo>
                  <a:pt x="29167" y="9310"/>
                </a:lnTo>
                <a:lnTo>
                  <a:pt x="29144" y="9355"/>
                </a:lnTo>
                <a:lnTo>
                  <a:pt x="29120" y="9398"/>
                </a:lnTo>
                <a:lnTo>
                  <a:pt x="29094" y="9441"/>
                </a:lnTo>
                <a:lnTo>
                  <a:pt x="29067" y="9481"/>
                </a:lnTo>
                <a:lnTo>
                  <a:pt x="29038" y="9522"/>
                </a:lnTo>
                <a:lnTo>
                  <a:pt x="29006" y="9560"/>
                </a:lnTo>
                <a:lnTo>
                  <a:pt x="28974" y="9599"/>
                </a:lnTo>
                <a:lnTo>
                  <a:pt x="28941" y="9635"/>
                </a:lnTo>
                <a:lnTo>
                  <a:pt x="28905" y="9671"/>
                </a:lnTo>
                <a:lnTo>
                  <a:pt x="28869" y="9704"/>
                </a:lnTo>
                <a:lnTo>
                  <a:pt x="28831" y="9737"/>
                </a:lnTo>
                <a:lnTo>
                  <a:pt x="28792" y="9768"/>
                </a:lnTo>
                <a:lnTo>
                  <a:pt x="28751" y="9798"/>
                </a:lnTo>
                <a:lnTo>
                  <a:pt x="28710" y="9827"/>
                </a:lnTo>
                <a:lnTo>
                  <a:pt x="28666" y="9854"/>
                </a:lnTo>
                <a:lnTo>
                  <a:pt x="28622" y="9879"/>
                </a:lnTo>
                <a:lnTo>
                  <a:pt x="28578" y="9903"/>
                </a:lnTo>
                <a:lnTo>
                  <a:pt x="28532" y="9926"/>
                </a:lnTo>
                <a:lnTo>
                  <a:pt x="28484" y="9946"/>
                </a:lnTo>
                <a:lnTo>
                  <a:pt x="28436" y="9965"/>
                </a:lnTo>
                <a:lnTo>
                  <a:pt x="28387" y="9983"/>
                </a:lnTo>
                <a:lnTo>
                  <a:pt x="28337" y="9999"/>
                </a:lnTo>
                <a:lnTo>
                  <a:pt x="28287" y="10013"/>
                </a:lnTo>
                <a:lnTo>
                  <a:pt x="28236" y="10025"/>
                </a:lnTo>
                <a:lnTo>
                  <a:pt x="28189" y="10031"/>
                </a:lnTo>
                <a:lnTo>
                  <a:pt x="28143" y="10035"/>
                </a:lnTo>
                <a:lnTo>
                  <a:pt x="28098" y="10038"/>
                </a:lnTo>
                <a:lnTo>
                  <a:pt x="28052" y="10040"/>
                </a:lnTo>
                <a:lnTo>
                  <a:pt x="28006" y="10041"/>
                </a:lnTo>
                <a:lnTo>
                  <a:pt x="27960" y="10040"/>
                </a:lnTo>
                <a:lnTo>
                  <a:pt x="27915" y="10039"/>
                </a:lnTo>
                <a:lnTo>
                  <a:pt x="27870" y="10036"/>
                </a:lnTo>
                <a:lnTo>
                  <a:pt x="27825" y="10033"/>
                </a:lnTo>
                <a:lnTo>
                  <a:pt x="27780" y="10028"/>
                </a:lnTo>
                <a:lnTo>
                  <a:pt x="27735" y="10021"/>
                </a:lnTo>
                <a:lnTo>
                  <a:pt x="27691" y="10014"/>
                </a:lnTo>
                <a:lnTo>
                  <a:pt x="27647" y="10005"/>
                </a:lnTo>
                <a:lnTo>
                  <a:pt x="27602" y="9995"/>
                </a:lnTo>
                <a:lnTo>
                  <a:pt x="27559" y="9984"/>
                </a:lnTo>
                <a:lnTo>
                  <a:pt x="27516" y="9972"/>
                </a:lnTo>
                <a:lnTo>
                  <a:pt x="27473" y="9958"/>
                </a:lnTo>
                <a:lnTo>
                  <a:pt x="27430" y="9943"/>
                </a:lnTo>
                <a:lnTo>
                  <a:pt x="27388" y="9928"/>
                </a:lnTo>
                <a:lnTo>
                  <a:pt x="27346" y="9910"/>
                </a:lnTo>
                <a:lnTo>
                  <a:pt x="27305" y="9891"/>
                </a:lnTo>
                <a:lnTo>
                  <a:pt x="27265" y="9871"/>
                </a:lnTo>
                <a:lnTo>
                  <a:pt x="27224" y="9850"/>
                </a:lnTo>
                <a:lnTo>
                  <a:pt x="27185" y="9828"/>
                </a:lnTo>
                <a:lnTo>
                  <a:pt x="27145" y="9803"/>
                </a:lnTo>
                <a:lnTo>
                  <a:pt x="27107" y="9778"/>
                </a:lnTo>
                <a:lnTo>
                  <a:pt x="27068" y="9751"/>
                </a:lnTo>
                <a:lnTo>
                  <a:pt x="27031" y="9723"/>
                </a:lnTo>
                <a:lnTo>
                  <a:pt x="26994" y="9693"/>
                </a:lnTo>
                <a:lnTo>
                  <a:pt x="26958" y="9662"/>
                </a:lnTo>
                <a:lnTo>
                  <a:pt x="26922" y="9630"/>
                </a:lnTo>
                <a:lnTo>
                  <a:pt x="26888" y="9597"/>
                </a:lnTo>
                <a:lnTo>
                  <a:pt x="26854" y="9559"/>
                </a:lnTo>
                <a:lnTo>
                  <a:pt x="26821" y="9521"/>
                </a:lnTo>
                <a:lnTo>
                  <a:pt x="26790" y="9482"/>
                </a:lnTo>
                <a:lnTo>
                  <a:pt x="26761" y="9443"/>
                </a:lnTo>
                <a:lnTo>
                  <a:pt x="26732" y="9403"/>
                </a:lnTo>
                <a:lnTo>
                  <a:pt x="26705" y="9364"/>
                </a:lnTo>
                <a:lnTo>
                  <a:pt x="26679" y="9323"/>
                </a:lnTo>
                <a:lnTo>
                  <a:pt x="26655" y="9282"/>
                </a:lnTo>
                <a:lnTo>
                  <a:pt x="26631" y="9241"/>
                </a:lnTo>
                <a:lnTo>
                  <a:pt x="26609" y="9199"/>
                </a:lnTo>
                <a:lnTo>
                  <a:pt x="26588" y="9157"/>
                </a:lnTo>
                <a:lnTo>
                  <a:pt x="26568" y="9115"/>
                </a:lnTo>
                <a:lnTo>
                  <a:pt x="26551" y="9073"/>
                </a:lnTo>
                <a:lnTo>
                  <a:pt x="26533" y="9029"/>
                </a:lnTo>
                <a:lnTo>
                  <a:pt x="26517" y="8987"/>
                </a:lnTo>
                <a:lnTo>
                  <a:pt x="26503" y="8943"/>
                </a:lnTo>
                <a:lnTo>
                  <a:pt x="26489" y="8900"/>
                </a:lnTo>
                <a:lnTo>
                  <a:pt x="26477" y="8857"/>
                </a:lnTo>
                <a:lnTo>
                  <a:pt x="26466" y="8812"/>
                </a:lnTo>
                <a:lnTo>
                  <a:pt x="26456" y="8768"/>
                </a:lnTo>
                <a:lnTo>
                  <a:pt x="26448" y="8723"/>
                </a:lnTo>
                <a:lnTo>
                  <a:pt x="26440" y="8680"/>
                </a:lnTo>
                <a:lnTo>
                  <a:pt x="26434" y="8635"/>
                </a:lnTo>
                <a:lnTo>
                  <a:pt x="26429" y="8590"/>
                </a:lnTo>
                <a:lnTo>
                  <a:pt x="26425" y="8546"/>
                </a:lnTo>
                <a:lnTo>
                  <a:pt x="26422" y="8501"/>
                </a:lnTo>
                <a:lnTo>
                  <a:pt x="26421" y="8456"/>
                </a:lnTo>
                <a:lnTo>
                  <a:pt x="26419" y="8412"/>
                </a:lnTo>
                <a:lnTo>
                  <a:pt x="26419" y="8368"/>
                </a:lnTo>
                <a:lnTo>
                  <a:pt x="26422" y="8323"/>
                </a:lnTo>
                <a:lnTo>
                  <a:pt x="26425" y="8278"/>
                </a:lnTo>
                <a:lnTo>
                  <a:pt x="26428" y="8233"/>
                </a:lnTo>
                <a:lnTo>
                  <a:pt x="26433" y="8189"/>
                </a:lnTo>
                <a:lnTo>
                  <a:pt x="26439" y="8145"/>
                </a:lnTo>
                <a:lnTo>
                  <a:pt x="26445" y="8100"/>
                </a:lnTo>
                <a:lnTo>
                  <a:pt x="26454" y="8056"/>
                </a:lnTo>
                <a:lnTo>
                  <a:pt x="26463" y="8013"/>
                </a:lnTo>
                <a:lnTo>
                  <a:pt x="26473" y="7969"/>
                </a:lnTo>
                <a:lnTo>
                  <a:pt x="26484" y="7925"/>
                </a:lnTo>
                <a:lnTo>
                  <a:pt x="26497" y="7882"/>
                </a:lnTo>
                <a:lnTo>
                  <a:pt x="26509" y="7839"/>
                </a:lnTo>
                <a:lnTo>
                  <a:pt x="26524" y="7796"/>
                </a:lnTo>
                <a:lnTo>
                  <a:pt x="26539" y="7754"/>
                </a:lnTo>
                <a:lnTo>
                  <a:pt x="26555" y="7711"/>
                </a:lnTo>
                <a:lnTo>
                  <a:pt x="26571" y="7669"/>
                </a:lnTo>
                <a:lnTo>
                  <a:pt x="26590" y="7628"/>
                </a:lnTo>
                <a:lnTo>
                  <a:pt x="26609" y="7587"/>
                </a:lnTo>
                <a:lnTo>
                  <a:pt x="26629" y="7546"/>
                </a:lnTo>
                <a:lnTo>
                  <a:pt x="26650" y="7506"/>
                </a:lnTo>
                <a:lnTo>
                  <a:pt x="26671" y="7465"/>
                </a:lnTo>
                <a:lnTo>
                  <a:pt x="26694" y="7426"/>
                </a:lnTo>
                <a:lnTo>
                  <a:pt x="26718" y="7387"/>
                </a:lnTo>
                <a:lnTo>
                  <a:pt x="26743" y="7349"/>
                </a:lnTo>
                <a:lnTo>
                  <a:pt x="26768" y="7310"/>
                </a:lnTo>
                <a:lnTo>
                  <a:pt x="26795" y="7273"/>
                </a:lnTo>
                <a:lnTo>
                  <a:pt x="26822" y="7236"/>
                </a:lnTo>
                <a:lnTo>
                  <a:pt x="26850" y="7200"/>
                </a:lnTo>
                <a:lnTo>
                  <a:pt x="26880" y="7163"/>
                </a:lnTo>
                <a:lnTo>
                  <a:pt x="26910" y="7128"/>
                </a:lnTo>
                <a:lnTo>
                  <a:pt x="26940" y="7094"/>
                </a:lnTo>
                <a:lnTo>
                  <a:pt x="26971" y="7060"/>
                </a:lnTo>
                <a:lnTo>
                  <a:pt x="27005" y="7027"/>
                </a:lnTo>
                <a:lnTo>
                  <a:pt x="27038" y="6994"/>
                </a:lnTo>
                <a:lnTo>
                  <a:pt x="27071" y="6962"/>
                </a:lnTo>
                <a:lnTo>
                  <a:pt x="27107" y="6933"/>
                </a:lnTo>
                <a:lnTo>
                  <a:pt x="27141" y="6906"/>
                </a:lnTo>
                <a:lnTo>
                  <a:pt x="27176" y="6880"/>
                </a:lnTo>
                <a:lnTo>
                  <a:pt x="27212" y="6854"/>
                </a:lnTo>
                <a:lnTo>
                  <a:pt x="27248" y="6829"/>
                </a:lnTo>
                <a:lnTo>
                  <a:pt x="27285" y="6805"/>
                </a:lnTo>
                <a:lnTo>
                  <a:pt x="27321" y="6782"/>
                </a:lnTo>
                <a:lnTo>
                  <a:pt x="27357" y="6761"/>
                </a:lnTo>
                <a:lnTo>
                  <a:pt x="27395" y="6740"/>
                </a:lnTo>
                <a:lnTo>
                  <a:pt x="27432" y="6719"/>
                </a:lnTo>
                <a:lnTo>
                  <a:pt x="27470" y="6699"/>
                </a:lnTo>
                <a:lnTo>
                  <a:pt x="27508" y="6681"/>
                </a:lnTo>
                <a:lnTo>
                  <a:pt x="27546" y="6663"/>
                </a:lnTo>
                <a:lnTo>
                  <a:pt x="27584" y="6646"/>
                </a:lnTo>
                <a:lnTo>
                  <a:pt x="27623" y="6630"/>
                </a:lnTo>
                <a:lnTo>
                  <a:pt x="27662" y="6615"/>
                </a:lnTo>
                <a:lnTo>
                  <a:pt x="27701" y="6600"/>
                </a:lnTo>
                <a:lnTo>
                  <a:pt x="27741" y="6587"/>
                </a:lnTo>
                <a:lnTo>
                  <a:pt x="27780" y="6573"/>
                </a:lnTo>
                <a:lnTo>
                  <a:pt x="27820" y="6562"/>
                </a:lnTo>
                <a:lnTo>
                  <a:pt x="27859" y="6550"/>
                </a:lnTo>
                <a:lnTo>
                  <a:pt x="27899" y="6540"/>
                </a:lnTo>
                <a:lnTo>
                  <a:pt x="27939" y="6531"/>
                </a:lnTo>
                <a:lnTo>
                  <a:pt x="27980" y="6521"/>
                </a:lnTo>
                <a:lnTo>
                  <a:pt x="28020" y="6514"/>
                </a:lnTo>
                <a:lnTo>
                  <a:pt x="28060" y="6507"/>
                </a:lnTo>
                <a:lnTo>
                  <a:pt x="28101" y="6499"/>
                </a:lnTo>
                <a:lnTo>
                  <a:pt x="28141" y="6494"/>
                </a:lnTo>
                <a:lnTo>
                  <a:pt x="28182" y="6489"/>
                </a:lnTo>
                <a:lnTo>
                  <a:pt x="28223" y="6485"/>
                </a:lnTo>
                <a:lnTo>
                  <a:pt x="28264" y="6482"/>
                </a:lnTo>
                <a:lnTo>
                  <a:pt x="28305" y="6480"/>
                </a:lnTo>
                <a:lnTo>
                  <a:pt x="28345" y="6478"/>
                </a:lnTo>
                <a:lnTo>
                  <a:pt x="28387" y="6477"/>
                </a:lnTo>
                <a:lnTo>
                  <a:pt x="28428" y="6477"/>
                </a:lnTo>
                <a:lnTo>
                  <a:pt x="28468" y="6477"/>
                </a:lnTo>
                <a:lnTo>
                  <a:pt x="28510" y="6479"/>
                </a:lnTo>
                <a:lnTo>
                  <a:pt x="28550" y="6481"/>
                </a:lnTo>
                <a:lnTo>
                  <a:pt x="28592" y="6483"/>
                </a:lnTo>
                <a:lnTo>
                  <a:pt x="28633" y="6486"/>
                </a:lnTo>
                <a:lnTo>
                  <a:pt x="28673" y="6490"/>
                </a:lnTo>
                <a:lnTo>
                  <a:pt x="28715" y="6495"/>
                </a:lnTo>
                <a:lnTo>
                  <a:pt x="28756" y="6501"/>
                </a:lnTo>
                <a:lnTo>
                  <a:pt x="28796" y="6508"/>
                </a:lnTo>
                <a:lnTo>
                  <a:pt x="28837" y="6514"/>
                </a:lnTo>
                <a:lnTo>
                  <a:pt x="28877" y="6522"/>
                </a:lnTo>
                <a:lnTo>
                  <a:pt x="28918" y="6531"/>
                </a:lnTo>
                <a:lnTo>
                  <a:pt x="28959" y="6540"/>
                </a:lnTo>
                <a:lnTo>
                  <a:pt x="28999" y="6549"/>
                </a:lnTo>
                <a:lnTo>
                  <a:pt x="29040" y="6560"/>
                </a:lnTo>
                <a:lnTo>
                  <a:pt x="29079" y="6571"/>
                </a:lnTo>
                <a:lnTo>
                  <a:pt x="29119" y="6584"/>
                </a:lnTo>
                <a:lnTo>
                  <a:pt x="29159" y="6596"/>
                </a:lnTo>
                <a:lnTo>
                  <a:pt x="29199" y="6610"/>
                </a:lnTo>
                <a:lnTo>
                  <a:pt x="29239" y="6623"/>
                </a:lnTo>
                <a:lnTo>
                  <a:pt x="29277" y="6638"/>
                </a:lnTo>
                <a:lnTo>
                  <a:pt x="29317" y="6653"/>
                </a:lnTo>
                <a:lnTo>
                  <a:pt x="29355" y="6669"/>
                </a:lnTo>
                <a:lnTo>
                  <a:pt x="29395" y="6686"/>
                </a:lnTo>
                <a:lnTo>
                  <a:pt x="29432" y="6703"/>
                </a:lnTo>
                <a:lnTo>
                  <a:pt x="29471" y="6721"/>
                </a:lnTo>
                <a:lnTo>
                  <a:pt x="29509" y="6740"/>
                </a:lnTo>
                <a:lnTo>
                  <a:pt x="29547" y="6759"/>
                </a:lnTo>
                <a:lnTo>
                  <a:pt x="29584" y="6778"/>
                </a:lnTo>
                <a:lnTo>
                  <a:pt x="29619" y="6799"/>
                </a:lnTo>
                <a:lnTo>
                  <a:pt x="29652" y="6819"/>
                </a:lnTo>
                <a:lnTo>
                  <a:pt x="29685" y="6841"/>
                </a:lnTo>
                <a:lnTo>
                  <a:pt x="29717" y="6863"/>
                </a:lnTo>
                <a:lnTo>
                  <a:pt x="29750" y="6884"/>
                </a:lnTo>
                <a:lnTo>
                  <a:pt x="29781" y="6906"/>
                </a:lnTo>
                <a:lnTo>
                  <a:pt x="29812" y="6929"/>
                </a:lnTo>
                <a:lnTo>
                  <a:pt x="29842" y="6953"/>
                </a:lnTo>
                <a:lnTo>
                  <a:pt x="29873" y="6977"/>
                </a:lnTo>
                <a:lnTo>
                  <a:pt x="29902" y="7001"/>
                </a:lnTo>
                <a:lnTo>
                  <a:pt x="29931" y="7025"/>
                </a:lnTo>
                <a:lnTo>
                  <a:pt x="29959" y="7050"/>
                </a:lnTo>
                <a:lnTo>
                  <a:pt x="29987" y="7075"/>
                </a:lnTo>
                <a:lnTo>
                  <a:pt x="30014" y="7101"/>
                </a:lnTo>
                <a:lnTo>
                  <a:pt x="30041" y="7127"/>
                </a:lnTo>
                <a:lnTo>
                  <a:pt x="30067" y="7153"/>
                </a:lnTo>
                <a:lnTo>
                  <a:pt x="30118" y="7207"/>
                </a:lnTo>
                <a:lnTo>
                  <a:pt x="30167" y="7261"/>
                </a:lnTo>
                <a:lnTo>
                  <a:pt x="30213" y="7317"/>
                </a:lnTo>
                <a:lnTo>
                  <a:pt x="30258" y="7376"/>
                </a:lnTo>
                <a:lnTo>
                  <a:pt x="30300" y="7434"/>
                </a:lnTo>
                <a:lnTo>
                  <a:pt x="30341" y="7494"/>
                </a:lnTo>
                <a:lnTo>
                  <a:pt x="30379" y="7555"/>
                </a:lnTo>
                <a:lnTo>
                  <a:pt x="30415" y="7617"/>
                </a:lnTo>
                <a:lnTo>
                  <a:pt x="30449" y="7680"/>
                </a:lnTo>
                <a:lnTo>
                  <a:pt x="30482" y="7744"/>
                </a:lnTo>
                <a:lnTo>
                  <a:pt x="30512" y="7809"/>
                </a:lnTo>
                <a:lnTo>
                  <a:pt x="30540" y="7874"/>
                </a:lnTo>
                <a:lnTo>
                  <a:pt x="30566" y="7941"/>
                </a:lnTo>
                <a:lnTo>
                  <a:pt x="30590" y="8007"/>
                </a:lnTo>
                <a:lnTo>
                  <a:pt x="30612" y="8075"/>
                </a:lnTo>
                <a:lnTo>
                  <a:pt x="30632" y="8144"/>
                </a:lnTo>
                <a:lnTo>
                  <a:pt x="30649" y="8212"/>
                </a:lnTo>
                <a:lnTo>
                  <a:pt x="30665" y="8282"/>
                </a:lnTo>
                <a:lnTo>
                  <a:pt x="30678" y="8352"/>
                </a:lnTo>
                <a:lnTo>
                  <a:pt x="30691" y="8423"/>
                </a:lnTo>
                <a:lnTo>
                  <a:pt x="30700" y="8493"/>
                </a:lnTo>
                <a:lnTo>
                  <a:pt x="30709" y="8565"/>
                </a:lnTo>
                <a:lnTo>
                  <a:pt x="30714" y="8636"/>
                </a:lnTo>
                <a:lnTo>
                  <a:pt x="30718" y="8708"/>
                </a:lnTo>
                <a:lnTo>
                  <a:pt x="30720" y="8780"/>
                </a:lnTo>
                <a:lnTo>
                  <a:pt x="30720" y="8853"/>
                </a:lnTo>
                <a:lnTo>
                  <a:pt x="30718" y="8924"/>
                </a:lnTo>
                <a:lnTo>
                  <a:pt x="30714" y="8996"/>
                </a:lnTo>
                <a:lnTo>
                  <a:pt x="30708" y="9068"/>
                </a:lnTo>
                <a:lnTo>
                  <a:pt x="30700" y="9141"/>
                </a:lnTo>
                <a:lnTo>
                  <a:pt x="30690" y="9213"/>
                </a:lnTo>
                <a:lnTo>
                  <a:pt x="30678" y="9284"/>
                </a:lnTo>
                <a:lnTo>
                  <a:pt x="30665" y="9355"/>
                </a:lnTo>
                <a:lnTo>
                  <a:pt x="30649" y="9427"/>
                </a:lnTo>
                <a:lnTo>
                  <a:pt x="30632" y="9498"/>
                </a:lnTo>
                <a:lnTo>
                  <a:pt x="30612" y="9569"/>
                </a:lnTo>
                <a:lnTo>
                  <a:pt x="30590" y="9638"/>
                </a:lnTo>
                <a:lnTo>
                  <a:pt x="30567" y="9708"/>
                </a:lnTo>
                <a:lnTo>
                  <a:pt x="30542" y="9777"/>
                </a:lnTo>
                <a:lnTo>
                  <a:pt x="30515" y="9845"/>
                </a:lnTo>
                <a:lnTo>
                  <a:pt x="30486" y="9913"/>
                </a:lnTo>
                <a:lnTo>
                  <a:pt x="30456" y="9981"/>
                </a:lnTo>
                <a:lnTo>
                  <a:pt x="30422" y="10047"/>
                </a:lnTo>
                <a:lnTo>
                  <a:pt x="30388" y="10113"/>
                </a:lnTo>
                <a:lnTo>
                  <a:pt x="30351" y="10177"/>
                </a:lnTo>
                <a:lnTo>
                  <a:pt x="30313" y="10242"/>
                </a:lnTo>
                <a:lnTo>
                  <a:pt x="30273" y="10304"/>
                </a:lnTo>
                <a:lnTo>
                  <a:pt x="30231" y="10367"/>
                </a:lnTo>
                <a:lnTo>
                  <a:pt x="30187" y="10428"/>
                </a:lnTo>
                <a:lnTo>
                  <a:pt x="30141" y="10488"/>
                </a:lnTo>
                <a:lnTo>
                  <a:pt x="30094" y="10547"/>
                </a:lnTo>
                <a:lnTo>
                  <a:pt x="30044" y="10604"/>
                </a:lnTo>
                <a:lnTo>
                  <a:pt x="29993" y="10660"/>
                </a:lnTo>
                <a:lnTo>
                  <a:pt x="29940" y="10715"/>
                </a:lnTo>
                <a:lnTo>
                  <a:pt x="29886" y="10770"/>
                </a:lnTo>
                <a:lnTo>
                  <a:pt x="29829" y="10822"/>
                </a:lnTo>
                <a:lnTo>
                  <a:pt x="29775" y="10867"/>
                </a:lnTo>
                <a:lnTo>
                  <a:pt x="29719" y="10911"/>
                </a:lnTo>
                <a:lnTo>
                  <a:pt x="29662" y="10953"/>
                </a:lnTo>
                <a:lnTo>
                  <a:pt x="29605" y="10993"/>
                </a:lnTo>
                <a:lnTo>
                  <a:pt x="29548" y="11032"/>
                </a:lnTo>
                <a:lnTo>
                  <a:pt x="29489" y="11068"/>
                </a:lnTo>
                <a:lnTo>
                  <a:pt x="29431" y="11105"/>
                </a:lnTo>
                <a:lnTo>
                  <a:pt x="29372" y="11138"/>
                </a:lnTo>
                <a:lnTo>
                  <a:pt x="29311" y="11170"/>
                </a:lnTo>
                <a:lnTo>
                  <a:pt x="29251" y="11201"/>
                </a:lnTo>
                <a:lnTo>
                  <a:pt x="29191" y="11231"/>
                </a:lnTo>
                <a:lnTo>
                  <a:pt x="29129" y="11259"/>
                </a:lnTo>
                <a:lnTo>
                  <a:pt x="29068" y="11285"/>
                </a:lnTo>
                <a:lnTo>
                  <a:pt x="29005" y="11310"/>
                </a:lnTo>
                <a:lnTo>
                  <a:pt x="28943" y="11333"/>
                </a:lnTo>
                <a:lnTo>
                  <a:pt x="28880" y="11353"/>
                </a:lnTo>
                <a:lnTo>
                  <a:pt x="28817" y="11374"/>
                </a:lnTo>
                <a:lnTo>
                  <a:pt x="28753" y="11392"/>
                </a:lnTo>
                <a:lnTo>
                  <a:pt x="28689" y="11410"/>
                </a:lnTo>
                <a:lnTo>
                  <a:pt x="28625" y="11424"/>
                </a:lnTo>
                <a:lnTo>
                  <a:pt x="28561" y="11439"/>
                </a:lnTo>
                <a:lnTo>
                  <a:pt x="28496" y="11451"/>
                </a:lnTo>
                <a:lnTo>
                  <a:pt x="28431" y="11462"/>
                </a:lnTo>
                <a:lnTo>
                  <a:pt x="28366" y="11471"/>
                </a:lnTo>
                <a:lnTo>
                  <a:pt x="28301" y="11479"/>
                </a:lnTo>
                <a:lnTo>
                  <a:pt x="28236" y="11486"/>
                </a:lnTo>
                <a:lnTo>
                  <a:pt x="28170" y="11490"/>
                </a:lnTo>
                <a:lnTo>
                  <a:pt x="28105" y="11494"/>
                </a:lnTo>
                <a:lnTo>
                  <a:pt x="28039" y="11496"/>
                </a:lnTo>
                <a:lnTo>
                  <a:pt x="27974" y="11496"/>
                </a:lnTo>
                <a:lnTo>
                  <a:pt x="27908" y="11495"/>
                </a:lnTo>
                <a:lnTo>
                  <a:pt x="27843" y="11493"/>
                </a:lnTo>
                <a:lnTo>
                  <a:pt x="27777" y="11489"/>
                </a:lnTo>
                <a:lnTo>
                  <a:pt x="27711" y="11484"/>
                </a:lnTo>
                <a:lnTo>
                  <a:pt x="27646" y="11476"/>
                </a:lnTo>
                <a:lnTo>
                  <a:pt x="27580" y="11468"/>
                </a:lnTo>
                <a:lnTo>
                  <a:pt x="27516" y="11459"/>
                </a:lnTo>
                <a:lnTo>
                  <a:pt x="27450" y="11447"/>
                </a:lnTo>
                <a:lnTo>
                  <a:pt x="27386" y="11435"/>
                </a:lnTo>
                <a:lnTo>
                  <a:pt x="27320" y="11421"/>
                </a:lnTo>
                <a:lnTo>
                  <a:pt x="27255" y="11405"/>
                </a:lnTo>
                <a:lnTo>
                  <a:pt x="27192" y="11389"/>
                </a:lnTo>
                <a:lnTo>
                  <a:pt x="27127" y="11371"/>
                </a:lnTo>
                <a:lnTo>
                  <a:pt x="27064" y="11351"/>
                </a:lnTo>
                <a:lnTo>
                  <a:pt x="27000" y="11331"/>
                </a:lnTo>
                <a:lnTo>
                  <a:pt x="26937" y="11308"/>
                </a:lnTo>
                <a:lnTo>
                  <a:pt x="26874" y="11284"/>
                </a:lnTo>
                <a:lnTo>
                  <a:pt x="26812" y="11259"/>
                </a:lnTo>
                <a:lnTo>
                  <a:pt x="26751" y="11233"/>
                </a:lnTo>
                <a:lnTo>
                  <a:pt x="26689" y="11205"/>
                </a:lnTo>
                <a:lnTo>
                  <a:pt x="26628" y="11175"/>
                </a:lnTo>
                <a:lnTo>
                  <a:pt x="26567" y="11144"/>
                </a:lnTo>
                <a:lnTo>
                  <a:pt x="26507" y="11113"/>
                </a:lnTo>
                <a:lnTo>
                  <a:pt x="26448" y="11080"/>
                </a:lnTo>
                <a:lnTo>
                  <a:pt x="26388" y="11044"/>
                </a:lnTo>
                <a:lnTo>
                  <a:pt x="26330" y="11009"/>
                </a:lnTo>
                <a:lnTo>
                  <a:pt x="26272" y="10971"/>
                </a:lnTo>
                <a:lnTo>
                  <a:pt x="26214" y="10933"/>
                </a:lnTo>
                <a:lnTo>
                  <a:pt x="26158" y="10892"/>
                </a:lnTo>
                <a:lnTo>
                  <a:pt x="26102" y="10852"/>
                </a:lnTo>
                <a:lnTo>
                  <a:pt x="26047" y="10809"/>
                </a:lnTo>
                <a:lnTo>
                  <a:pt x="25992" y="10765"/>
                </a:lnTo>
                <a:lnTo>
                  <a:pt x="25937" y="10720"/>
                </a:lnTo>
                <a:lnTo>
                  <a:pt x="25884" y="10673"/>
                </a:lnTo>
                <a:lnTo>
                  <a:pt x="25840" y="10644"/>
                </a:lnTo>
                <a:lnTo>
                  <a:pt x="25797" y="10618"/>
                </a:lnTo>
                <a:lnTo>
                  <a:pt x="25756" y="10593"/>
                </a:lnTo>
                <a:lnTo>
                  <a:pt x="25718" y="10571"/>
                </a:lnTo>
                <a:lnTo>
                  <a:pt x="25681" y="10551"/>
                </a:lnTo>
                <a:lnTo>
                  <a:pt x="25646" y="10533"/>
                </a:lnTo>
                <a:lnTo>
                  <a:pt x="25613" y="10518"/>
                </a:lnTo>
                <a:lnTo>
                  <a:pt x="25581" y="10503"/>
                </a:lnTo>
                <a:lnTo>
                  <a:pt x="25550" y="10492"/>
                </a:lnTo>
                <a:lnTo>
                  <a:pt x="25521" y="10480"/>
                </a:lnTo>
                <a:lnTo>
                  <a:pt x="25493" y="10472"/>
                </a:lnTo>
                <a:lnTo>
                  <a:pt x="25466" y="10464"/>
                </a:lnTo>
                <a:lnTo>
                  <a:pt x="25440" y="10457"/>
                </a:lnTo>
                <a:lnTo>
                  <a:pt x="25414" y="10452"/>
                </a:lnTo>
                <a:lnTo>
                  <a:pt x="25389" y="10448"/>
                </a:lnTo>
                <a:lnTo>
                  <a:pt x="25364" y="10445"/>
                </a:lnTo>
                <a:lnTo>
                  <a:pt x="3051" y="10445"/>
                </a:lnTo>
                <a:lnTo>
                  <a:pt x="2972" y="10444"/>
                </a:lnTo>
                <a:lnTo>
                  <a:pt x="2894" y="10442"/>
                </a:lnTo>
                <a:lnTo>
                  <a:pt x="2816" y="10437"/>
                </a:lnTo>
                <a:lnTo>
                  <a:pt x="2739" y="10429"/>
                </a:lnTo>
                <a:lnTo>
                  <a:pt x="2662" y="10421"/>
                </a:lnTo>
                <a:lnTo>
                  <a:pt x="2586" y="10411"/>
                </a:lnTo>
                <a:lnTo>
                  <a:pt x="2511" y="10398"/>
                </a:lnTo>
                <a:lnTo>
                  <a:pt x="2436" y="10383"/>
                </a:lnTo>
                <a:lnTo>
                  <a:pt x="2362" y="10367"/>
                </a:lnTo>
                <a:lnTo>
                  <a:pt x="2288" y="10349"/>
                </a:lnTo>
                <a:lnTo>
                  <a:pt x="2215" y="10329"/>
                </a:lnTo>
                <a:lnTo>
                  <a:pt x="2143" y="10309"/>
                </a:lnTo>
                <a:lnTo>
                  <a:pt x="2073" y="10285"/>
                </a:lnTo>
                <a:lnTo>
                  <a:pt x="2002" y="10261"/>
                </a:lnTo>
                <a:lnTo>
                  <a:pt x="1932" y="10234"/>
                </a:lnTo>
                <a:lnTo>
                  <a:pt x="1863" y="10205"/>
                </a:lnTo>
                <a:lnTo>
                  <a:pt x="1795" y="10176"/>
                </a:lnTo>
                <a:lnTo>
                  <a:pt x="1728" y="10144"/>
                </a:lnTo>
                <a:lnTo>
                  <a:pt x="1661" y="10112"/>
                </a:lnTo>
                <a:lnTo>
                  <a:pt x="1597" y="10077"/>
                </a:lnTo>
                <a:lnTo>
                  <a:pt x="1532" y="10041"/>
                </a:lnTo>
                <a:lnTo>
                  <a:pt x="1469" y="10004"/>
                </a:lnTo>
                <a:lnTo>
                  <a:pt x="1406" y="9965"/>
                </a:lnTo>
                <a:lnTo>
                  <a:pt x="1345" y="9924"/>
                </a:lnTo>
                <a:lnTo>
                  <a:pt x="1285" y="9883"/>
                </a:lnTo>
                <a:lnTo>
                  <a:pt x="1225" y="9839"/>
                </a:lnTo>
                <a:lnTo>
                  <a:pt x="1167" y="9794"/>
                </a:lnTo>
                <a:lnTo>
                  <a:pt x="1110" y="9749"/>
                </a:lnTo>
                <a:lnTo>
                  <a:pt x="1055" y="9702"/>
                </a:lnTo>
                <a:lnTo>
                  <a:pt x="999" y="9653"/>
                </a:lnTo>
                <a:lnTo>
                  <a:pt x="945" y="9603"/>
                </a:lnTo>
                <a:lnTo>
                  <a:pt x="893" y="9552"/>
                </a:lnTo>
                <a:lnTo>
                  <a:pt x="842" y="9500"/>
                </a:lnTo>
                <a:lnTo>
                  <a:pt x="792" y="9446"/>
                </a:lnTo>
                <a:lnTo>
                  <a:pt x="743" y="9392"/>
                </a:lnTo>
                <a:lnTo>
                  <a:pt x="696" y="9335"/>
                </a:lnTo>
                <a:lnTo>
                  <a:pt x="651" y="9278"/>
                </a:lnTo>
                <a:lnTo>
                  <a:pt x="606" y="9220"/>
                </a:lnTo>
                <a:lnTo>
                  <a:pt x="562" y="9161"/>
                </a:lnTo>
                <a:lnTo>
                  <a:pt x="521" y="9100"/>
                </a:lnTo>
                <a:lnTo>
                  <a:pt x="480" y="9039"/>
                </a:lnTo>
                <a:lnTo>
                  <a:pt x="441" y="8976"/>
                </a:lnTo>
                <a:lnTo>
                  <a:pt x="404" y="8913"/>
                </a:lnTo>
                <a:lnTo>
                  <a:pt x="367" y="8849"/>
                </a:lnTo>
                <a:lnTo>
                  <a:pt x="333" y="8784"/>
                </a:lnTo>
                <a:lnTo>
                  <a:pt x="301" y="8717"/>
                </a:lnTo>
                <a:lnTo>
                  <a:pt x="270" y="8651"/>
                </a:lnTo>
                <a:lnTo>
                  <a:pt x="239" y="8582"/>
                </a:lnTo>
                <a:lnTo>
                  <a:pt x="211" y="8513"/>
                </a:lnTo>
                <a:lnTo>
                  <a:pt x="185" y="8444"/>
                </a:lnTo>
                <a:lnTo>
                  <a:pt x="160" y="8373"/>
                </a:lnTo>
                <a:lnTo>
                  <a:pt x="136" y="8302"/>
                </a:lnTo>
                <a:lnTo>
                  <a:pt x="116" y="8230"/>
                </a:lnTo>
                <a:lnTo>
                  <a:pt x="96" y="8157"/>
                </a:lnTo>
                <a:lnTo>
                  <a:pt x="78" y="8083"/>
                </a:lnTo>
                <a:lnTo>
                  <a:pt x="61" y="8010"/>
                </a:lnTo>
                <a:lnTo>
                  <a:pt x="47" y="7935"/>
                </a:lnTo>
                <a:lnTo>
                  <a:pt x="34" y="7860"/>
                </a:lnTo>
                <a:lnTo>
                  <a:pt x="24" y="7784"/>
                </a:lnTo>
                <a:lnTo>
                  <a:pt x="16" y="7707"/>
                </a:lnTo>
                <a:lnTo>
                  <a:pt x="8" y="7630"/>
                </a:lnTo>
                <a:lnTo>
                  <a:pt x="4" y="7552"/>
                </a:lnTo>
                <a:lnTo>
                  <a:pt x="1" y="7474"/>
                </a:lnTo>
                <a:lnTo>
                  <a:pt x="0" y="7394"/>
                </a:lnTo>
                <a:lnTo>
                  <a:pt x="0" y="3050"/>
                </a:lnTo>
                <a:lnTo>
                  <a:pt x="1" y="2971"/>
                </a:lnTo>
                <a:lnTo>
                  <a:pt x="4" y="2893"/>
                </a:lnTo>
                <a:lnTo>
                  <a:pt x="8" y="2815"/>
                </a:lnTo>
                <a:lnTo>
                  <a:pt x="16" y="2738"/>
                </a:lnTo>
                <a:lnTo>
                  <a:pt x="24" y="2661"/>
                </a:lnTo>
                <a:lnTo>
                  <a:pt x="34" y="2585"/>
                </a:lnTo>
                <a:lnTo>
                  <a:pt x="47" y="2510"/>
                </a:lnTo>
                <a:lnTo>
                  <a:pt x="61" y="2435"/>
                </a:lnTo>
                <a:lnTo>
                  <a:pt x="78" y="2361"/>
                </a:lnTo>
                <a:lnTo>
                  <a:pt x="96" y="2288"/>
                </a:lnTo>
                <a:lnTo>
                  <a:pt x="116" y="2215"/>
                </a:lnTo>
                <a:lnTo>
                  <a:pt x="136" y="2143"/>
                </a:lnTo>
                <a:lnTo>
                  <a:pt x="160" y="2072"/>
                </a:lnTo>
                <a:lnTo>
                  <a:pt x="185" y="2001"/>
                </a:lnTo>
                <a:lnTo>
                  <a:pt x="211" y="1932"/>
                </a:lnTo>
                <a:lnTo>
                  <a:pt x="239" y="1863"/>
                </a:lnTo>
                <a:lnTo>
                  <a:pt x="270" y="1795"/>
                </a:lnTo>
                <a:lnTo>
                  <a:pt x="301" y="1728"/>
                </a:lnTo>
                <a:lnTo>
                  <a:pt x="333" y="1661"/>
                </a:lnTo>
                <a:lnTo>
                  <a:pt x="367" y="1596"/>
                </a:lnTo>
                <a:lnTo>
                  <a:pt x="404" y="1532"/>
                </a:lnTo>
                <a:lnTo>
                  <a:pt x="441" y="1468"/>
                </a:lnTo>
                <a:lnTo>
                  <a:pt x="480" y="1406"/>
                </a:lnTo>
                <a:lnTo>
                  <a:pt x="521" y="1345"/>
                </a:lnTo>
                <a:lnTo>
                  <a:pt x="562" y="1284"/>
                </a:lnTo>
                <a:lnTo>
                  <a:pt x="606" y="1225"/>
                </a:lnTo>
                <a:lnTo>
                  <a:pt x="651" y="1167"/>
                </a:lnTo>
                <a:lnTo>
                  <a:pt x="696" y="1109"/>
                </a:lnTo>
                <a:lnTo>
                  <a:pt x="743" y="1054"/>
                </a:lnTo>
                <a:lnTo>
                  <a:pt x="792" y="999"/>
                </a:lnTo>
                <a:lnTo>
                  <a:pt x="842" y="946"/>
                </a:lnTo>
                <a:lnTo>
                  <a:pt x="893" y="893"/>
                </a:lnTo>
                <a:lnTo>
                  <a:pt x="945" y="842"/>
                </a:lnTo>
                <a:lnTo>
                  <a:pt x="999" y="792"/>
                </a:lnTo>
                <a:lnTo>
                  <a:pt x="1055" y="744"/>
                </a:lnTo>
                <a:lnTo>
                  <a:pt x="1110" y="696"/>
                </a:lnTo>
                <a:lnTo>
                  <a:pt x="1167" y="650"/>
                </a:lnTo>
                <a:lnTo>
                  <a:pt x="1225" y="606"/>
                </a:lnTo>
                <a:lnTo>
                  <a:pt x="1285" y="563"/>
                </a:lnTo>
                <a:lnTo>
                  <a:pt x="1345" y="520"/>
                </a:lnTo>
                <a:lnTo>
                  <a:pt x="1406" y="481"/>
                </a:lnTo>
                <a:lnTo>
                  <a:pt x="1469" y="441"/>
                </a:lnTo>
                <a:lnTo>
                  <a:pt x="1532" y="404"/>
                </a:lnTo>
                <a:lnTo>
                  <a:pt x="1597" y="368"/>
                </a:lnTo>
                <a:lnTo>
                  <a:pt x="1661" y="334"/>
                </a:lnTo>
                <a:lnTo>
                  <a:pt x="1728" y="301"/>
                </a:lnTo>
                <a:lnTo>
                  <a:pt x="1795" y="270"/>
                </a:lnTo>
                <a:lnTo>
                  <a:pt x="1863" y="239"/>
                </a:lnTo>
                <a:lnTo>
                  <a:pt x="1932" y="211"/>
                </a:lnTo>
                <a:lnTo>
                  <a:pt x="2002" y="185"/>
                </a:lnTo>
                <a:lnTo>
                  <a:pt x="2073" y="160"/>
                </a:lnTo>
                <a:lnTo>
                  <a:pt x="2143" y="137"/>
                </a:lnTo>
                <a:lnTo>
                  <a:pt x="2215" y="116"/>
                </a:lnTo>
                <a:lnTo>
                  <a:pt x="2288" y="96"/>
                </a:lnTo>
                <a:lnTo>
                  <a:pt x="2362" y="78"/>
                </a:lnTo>
                <a:lnTo>
                  <a:pt x="2436" y="61"/>
                </a:lnTo>
                <a:lnTo>
                  <a:pt x="2511" y="48"/>
                </a:lnTo>
                <a:lnTo>
                  <a:pt x="2586" y="35"/>
                </a:lnTo>
                <a:lnTo>
                  <a:pt x="2662" y="24"/>
                </a:lnTo>
                <a:lnTo>
                  <a:pt x="2739" y="16"/>
                </a:lnTo>
                <a:lnTo>
                  <a:pt x="2816" y="8"/>
                </a:lnTo>
                <a:lnTo>
                  <a:pt x="2894" y="4"/>
                </a:lnTo>
                <a:lnTo>
                  <a:pt x="2972" y="1"/>
                </a:lnTo>
                <a:lnTo>
                  <a:pt x="3051" y="0"/>
                </a:lnTo>
                <a:lnTo>
                  <a:pt x="25929" y="0"/>
                </a:lnTo>
                <a:lnTo>
                  <a:pt x="26007" y="1"/>
                </a:lnTo>
                <a:lnTo>
                  <a:pt x="26086" y="4"/>
                </a:lnTo>
                <a:lnTo>
                  <a:pt x="26163" y="8"/>
                </a:lnTo>
                <a:lnTo>
                  <a:pt x="26240" y="16"/>
                </a:lnTo>
                <a:lnTo>
                  <a:pt x="26317" y="24"/>
                </a:lnTo>
                <a:lnTo>
                  <a:pt x="26393" y="35"/>
                </a:lnTo>
                <a:lnTo>
                  <a:pt x="26469" y="48"/>
                </a:lnTo>
                <a:lnTo>
                  <a:pt x="26543" y="61"/>
                </a:lnTo>
                <a:lnTo>
                  <a:pt x="26618" y="78"/>
                </a:lnTo>
                <a:lnTo>
                  <a:pt x="26691" y="96"/>
                </a:lnTo>
                <a:lnTo>
                  <a:pt x="26764" y="116"/>
                </a:lnTo>
                <a:lnTo>
                  <a:pt x="26836" y="137"/>
                </a:lnTo>
                <a:lnTo>
                  <a:pt x="26908" y="160"/>
                </a:lnTo>
                <a:lnTo>
                  <a:pt x="26977" y="185"/>
                </a:lnTo>
                <a:lnTo>
                  <a:pt x="27047" y="211"/>
                </a:lnTo>
                <a:lnTo>
                  <a:pt x="27117" y="239"/>
                </a:lnTo>
                <a:lnTo>
                  <a:pt x="27185" y="270"/>
                </a:lnTo>
                <a:lnTo>
                  <a:pt x="27251" y="301"/>
                </a:lnTo>
                <a:lnTo>
                  <a:pt x="27318" y="334"/>
                </a:lnTo>
                <a:lnTo>
                  <a:pt x="27383" y="368"/>
                </a:lnTo>
                <a:lnTo>
                  <a:pt x="27448" y="404"/>
                </a:lnTo>
                <a:lnTo>
                  <a:pt x="27510" y="441"/>
                </a:lnTo>
                <a:lnTo>
                  <a:pt x="27573" y="481"/>
                </a:lnTo>
                <a:lnTo>
                  <a:pt x="27634" y="520"/>
                </a:lnTo>
                <a:lnTo>
                  <a:pt x="27695" y="563"/>
                </a:lnTo>
                <a:lnTo>
                  <a:pt x="27754" y="606"/>
                </a:lnTo>
                <a:lnTo>
                  <a:pt x="27812" y="650"/>
                </a:lnTo>
                <a:lnTo>
                  <a:pt x="27870" y="696"/>
                </a:lnTo>
                <a:lnTo>
                  <a:pt x="27926" y="744"/>
                </a:lnTo>
                <a:lnTo>
                  <a:pt x="27980" y="792"/>
                </a:lnTo>
                <a:lnTo>
                  <a:pt x="28034" y="842"/>
                </a:lnTo>
                <a:lnTo>
                  <a:pt x="28086" y="893"/>
                </a:lnTo>
                <a:lnTo>
                  <a:pt x="28137" y="946"/>
                </a:lnTo>
                <a:lnTo>
                  <a:pt x="28187" y="999"/>
                </a:lnTo>
                <a:lnTo>
                  <a:pt x="28236" y="1054"/>
                </a:lnTo>
                <a:lnTo>
                  <a:pt x="28283" y="1109"/>
                </a:lnTo>
                <a:lnTo>
                  <a:pt x="28330" y="1167"/>
                </a:lnTo>
                <a:lnTo>
                  <a:pt x="28373" y="1225"/>
                </a:lnTo>
                <a:lnTo>
                  <a:pt x="28417" y="1284"/>
                </a:lnTo>
                <a:lnTo>
                  <a:pt x="28459" y="1345"/>
                </a:lnTo>
                <a:lnTo>
                  <a:pt x="28499" y="1406"/>
                </a:lnTo>
                <a:lnTo>
                  <a:pt x="28538" y="1468"/>
                </a:lnTo>
                <a:lnTo>
                  <a:pt x="28575" y="1532"/>
                </a:lnTo>
                <a:lnTo>
                  <a:pt x="28612" y="1596"/>
                </a:lnTo>
                <a:lnTo>
                  <a:pt x="28646" y="1661"/>
                </a:lnTo>
                <a:lnTo>
                  <a:pt x="28680" y="1728"/>
                </a:lnTo>
                <a:lnTo>
                  <a:pt x="28711" y="1795"/>
                </a:lnTo>
                <a:lnTo>
                  <a:pt x="28740" y="1863"/>
                </a:lnTo>
                <a:lnTo>
                  <a:pt x="28768" y="1932"/>
                </a:lnTo>
                <a:lnTo>
                  <a:pt x="28795" y="2001"/>
                </a:lnTo>
                <a:lnTo>
                  <a:pt x="28820" y="2072"/>
                </a:lnTo>
                <a:lnTo>
                  <a:pt x="28843" y="2143"/>
                </a:lnTo>
                <a:lnTo>
                  <a:pt x="28865" y="2215"/>
                </a:lnTo>
                <a:lnTo>
                  <a:pt x="28884" y="2288"/>
                </a:lnTo>
                <a:lnTo>
                  <a:pt x="28902" y="2361"/>
                </a:lnTo>
                <a:lnTo>
                  <a:pt x="28918" y="2435"/>
                </a:lnTo>
                <a:lnTo>
                  <a:pt x="28933" y="2510"/>
                </a:lnTo>
                <a:lnTo>
                  <a:pt x="28945" y="2585"/>
                </a:lnTo>
                <a:lnTo>
                  <a:pt x="28955" y="2661"/>
                </a:lnTo>
                <a:lnTo>
                  <a:pt x="28965" y="2738"/>
                </a:lnTo>
                <a:lnTo>
                  <a:pt x="28971" y="2815"/>
                </a:lnTo>
                <a:lnTo>
                  <a:pt x="28976" y="2893"/>
                </a:lnTo>
                <a:lnTo>
                  <a:pt x="28979" y="2971"/>
                </a:lnTo>
                <a:lnTo>
                  <a:pt x="28980" y="3050"/>
                </a:lnTo>
                <a:lnTo>
                  <a:pt x="28980" y="5222"/>
                </a:lnTo>
                <a:lnTo>
                  <a:pt x="28979" y="5273"/>
                </a:lnTo>
                <a:lnTo>
                  <a:pt x="28978" y="5323"/>
                </a:lnTo>
                <a:lnTo>
                  <a:pt x="28974" y="5373"/>
                </a:lnTo>
                <a:lnTo>
                  <a:pt x="28969" y="5422"/>
                </a:lnTo>
                <a:lnTo>
                  <a:pt x="28965" y="5447"/>
                </a:lnTo>
                <a:lnTo>
                  <a:pt x="28961" y="5471"/>
                </a:lnTo>
                <a:lnTo>
                  <a:pt x="28955" y="5495"/>
                </a:lnTo>
                <a:lnTo>
                  <a:pt x="28950" y="5518"/>
                </a:lnTo>
                <a:lnTo>
                  <a:pt x="28943" y="5542"/>
                </a:lnTo>
                <a:lnTo>
                  <a:pt x="28936" y="5565"/>
                </a:lnTo>
                <a:lnTo>
                  <a:pt x="28927" y="5588"/>
                </a:lnTo>
                <a:lnTo>
                  <a:pt x="28918" y="5610"/>
                </a:lnTo>
                <a:lnTo>
                  <a:pt x="28825" y="5605"/>
                </a:lnTo>
                <a:lnTo>
                  <a:pt x="28733" y="5603"/>
                </a:lnTo>
                <a:lnTo>
                  <a:pt x="28640" y="5603"/>
                </a:lnTo>
                <a:lnTo>
                  <a:pt x="28548" y="5605"/>
                </a:lnTo>
                <a:lnTo>
                  <a:pt x="28456" y="5610"/>
                </a:lnTo>
                <a:lnTo>
                  <a:pt x="28364" y="5617"/>
                </a:lnTo>
                <a:lnTo>
                  <a:pt x="28274" y="5625"/>
                </a:lnTo>
                <a:lnTo>
                  <a:pt x="28183" y="5637"/>
                </a:lnTo>
                <a:lnTo>
                  <a:pt x="28092" y="5649"/>
                </a:lnTo>
                <a:lnTo>
                  <a:pt x="28003" y="5665"/>
                </a:lnTo>
                <a:lnTo>
                  <a:pt x="27913" y="5682"/>
                </a:lnTo>
                <a:lnTo>
                  <a:pt x="27825" y="5702"/>
                </a:lnTo>
                <a:lnTo>
                  <a:pt x="27737" y="5725"/>
                </a:lnTo>
                <a:lnTo>
                  <a:pt x="27650" y="5749"/>
                </a:lnTo>
                <a:lnTo>
                  <a:pt x="27564" y="5776"/>
                </a:lnTo>
                <a:lnTo>
                  <a:pt x="27478" y="5805"/>
                </a:lnTo>
                <a:lnTo>
                  <a:pt x="27437" y="5821"/>
                </a:lnTo>
                <a:lnTo>
                  <a:pt x="27394" y="5836"/>
                </a:lnTo>
                <a:lnTo>
                  <a:pt x="27352" y="5853"/>
                </a:lnTo>
                <a:lnTo>
                  <a:pt x="27311" y="5870"/>
                </a:lnTo>
                <a:lnTo>
                  <a:pt x="27269" y="5887"/>
                </a:lnTo>
                <a:lnTo>
                  <a:pt x="27228" y="5906"/>
                </a:lnTo>
                <a:lnTo>
                  <a:pt x="27187" y="5925"/>
                </a:lnTo>
                <a:lnTo>
                  <a:pt x="27147" y="5945"/>
                </a:lnTo>
                <a:lnTo>
                  <a:pt x="27107" y="5964"/>
                </a:lnTo>
                <a:lnTo>
                  <a:pt x="27066" y="5985"/>
                </a:lnTo>
                <a:lnTo>
                  <a:pt x="27026" y="6007"/>
                </a:lnTo>
                <a:lnTo>
                  <a:pt x="26988" y="6029"/>
                </a:lnTo>
                <a:lnTo>
                  <a:pt x="26948" y="6051"/>
                </a:lnTo>
                <a:lnTo>
                  <a:pt x="26910" y="6075"/>
                </a:lnTo>
                <a:lnTo>
                  <a:pt x="26871" y="6098"/>
                </a:lnTo>
                <a:lnTo>
                  <a:pt x="26833" y="6123"/>
                </a:lnTo>
                <a:lnTo>
                  <a:pt x="26795" y="6148"/>
                </a:lnTo>
                <a:lnTo>
                  <a:pt x="26758" y="6173"/>
                </a:lnTo>
                <a:lnTo>
                  <a:pt x="26721" y="6199"/>
                </a:lnTo>
                <a:lnTo>
                  <a:pt x="26684" y="6226"/>
                </a:lnTo>
                <a:lnTo>
                  <a:pt x="26648" y="6253"/>
                </a:lnTo>
                <a:lnTo>
                  <a:pt x="26612" y="6281"/>
                </a:lnTo>
                <a:lnTo>
                  <a:pt x="26577" y="6309"/>
                </a:lnTo>
                <a:lnTo>
                  <a:pt x="26541" y="6338"/>
                </a:lnTo>
                <a:lnTo>
                  <a:pt x="26507" y="6368"/>
                </a:lnTo>
                <a:lnTo>
                  <a:pt x="26473" y="6398"/>
                </a:lnTo>
                <a:lnTo>
                  <a:pt x="26438" y="6430"/>
                </a:lnTo>
                <a:lnTo>
                  <a:pt x="26405" y="6462"/>
                </a:lnTo>
                <a:lnTo>
                  <a:pt x="26372" y="6494"/>
                </a:lnTo>
                <a:lnTo>
                  <a:pt x="26339" y="6526"/>
                </a:lnTo>
                <a:lnTo>
                  <a:pt x="26307" y="6560"/>
                </a:lnTo>
                <a:lnTo>
                  <a:pt x="26275" y="6594"/>
                </a:lnTo>
                <a:lnTo>
                  <a:pt x="26232" y="6643"/>
                </a:lnTo>
                <a:lnTo>
                  <a:pt x="26191" y="6694"/>
                </a:lnTo>
                <a:lnTo>
                  <a:pt x="26152" y="6744"/>
                </a:lnTo>
                <a:lnTo>
                  <a:pt x="26113" y="6796"/>
                </a:lnTo>
                <a:lnTo>
                  <a:pt x="26076" y="6848"/>
                </a:lnTo>
                <a:lnTo>
                  <a:pt x="26041" y="6901"/>
                </a:lnTo>
                <a:lnTo>
                  <a:pt x="26006" y="6954"/>
                </a:lnTo>
                <a:lnTo>
                  <a:pt x="25973" y="7008"/>
                </a:lnTo>
                <a:lnTo>
                  <a:pt x="25942" y="7063"/>
                </a:lnTo>
                <a:lnTo>
                  <a:pt x="25911" y="7119"/>
                </a:lnTo>
                <a:lnTo>
                  <a:pt x="25882" y="7174"/>
                </a:lnTo>
                <a:lnTo>
                  <a:pt x="25855" y="7231"/>
                </a:lnTo>
                <a:lnTo>
                  <a:pt x="25829" y="7287"/>
                </a:lnTo>
                <a:lnTo>
                  <a:pt x="25804" y="7344"/>
                </a:lnTo>
                <a:lnTo>
                  <a:pt x="25780" y="7403"/>
                </a:lnTo>
                <a:lnTo>
                  <a:pt x="25758" y="7461"/>
                </a:lnTo>
                <a:lnTo>
                  <a:pt x="25738" y="7519"/>
                </a:lnTo>
                <a:lnTo>
                  <a:pt x="25719" y="7578"/>
                </a:lnTo>
                <a:lnTo>
                  <a:pt x="25701" y="7637"/>
                </a:lnTo>
                <a:lnTo>
                  <a:pt x="25684" y="7697"/>
                </a:lnTo>
                <a:lnTo>
                  <a:pt x="25669" y="7757"/>
                </a:lnTo>
                <a:lnTo>
                  <a:pt x="25655" y="7817"/>
                </a:lnTo>
                <a:lnTo>
                  <a:pt x="25643" y="7877"/>
                </a:lnTo>
                <a:lnTo>
                  <a:pt x="25631" y="7938"/>
                </a:lnTo>
                <a:lnTo>
                  <a:pt x="25622" y="7998"/>
                </a:lnTo>
                <a:lnTo>
                  <a:pt x="25614" y="8058"/>
                </a:lnTo>
                <a:lnTo>
                  <a:pt x="25606" y="8120"/>
                </a:lnTo>
                <a:lnTo>
                  <a:pt x="25601" y="8180"/>
                </a:lnTo>
                <a:lnTo>
                  <a:pt x="25597" y="8242"/>
                </a:lnTo>
                <a:lnTo>
                  <a:pt x="25595" y="8303"/>
                </a:lnTo>
                <a:lnTo>
                  <a:pt x="25593" y="8363"/>
                </a:lnTo>
                <a:lnTo>
                  <a:pt x="25593" y="8425"/>
                </a:lnTo>
                <a:lnTo>
                  <a:pt x="25595" y="8486"/>
                </a:lnTo>
                <a:lnTo>
                  <a:pt x="25597" y="8547"/>
                </a:lnTo>
                <a:lnTo>
                  <a:pt x="25601" y="8608"/>
                </a:lnTo>
                <a:lnTo>
                  <a:pt x="25607" y="8668"/>
                </a:lnTo>
                <a:lnTo>
                  <a:pt x="25614" y="8729"/>
                </a:lnTo>
                <a:lnTo>
                  <a:pt x="25622" y="8789"/>
                </a:lnTo>
                <a:lnTo>
                  <a:pt x="25632" y="8849"/>
                </a:lnTo>
                <a:lnTo>
                  <a:pt x="25644" y="8910"/>
                </a:lnTo>
                <a:lnTo>
                  <a:pt x="25656" y="8969"/>
                </a:lnTo>
                <a:lnTo>
                  <a:pt x="25670" y="9028"/>
                </a:lnTo>
                <a:lnTo>
                  <a:pt x="25686" y="9088"/>
                </a:lnTo>
                <a:lnTo>
                  <a:pt x="25702" y="9146"/>
                </a:lnTo>
                <a:lnTo>
                  <a:pt x="25721" y="9204"/>
                </a:lnTo>
                <a:lnTo>
                  <a:pt x="25740" y="9263"/>
                </a:lnTo>
                <a:lnTo>
                  <a:pt x="25762" y="9320"/>
                </a:lnTo>
                <a:lnTo>
                  <a:pt x="25783" y="9377"/>
                </a:lnTo>
                <a:lnTo>
                  <a:pt x="25807" y="9434"/>
                </a:lnTo>
                <a:lnTo>
                  <a:pt x="25832" y="9490"/>
                </a:lnTo>
                <a:lnTo>
                  <a:pt x="25859" y="9546"/>
                </a:lnTo>
                <a:lnTo>
                  <a:pt x="25888" y="9601"/>
                </a:lnTo>
                <a:lnTo>
                  <a:pt x="25917" y="9655"/>
                </a:lnTo>
                <a:lnTo>
                  <a:pt x="25948" y="9709"/>
                </a:lnTo>
                <a:lnTo>
                  <a:pt x="25980" y="9762"/>
                </a:lnTo>
                <a:lnTo>
                  <a:pt x="26015" y="9815"/>
                </a:lnTo>
                <a:lnTo>
                  <a:pt x="26050" y="9867"/>
                </a:lnTo>
                <a:lnTo>
                  <a:pt x="26086" y="9918"/>
                </a:lnTo>
                <a:lnTo>
                  <a:pt x="26124" y="9969"/>
                </a:lnTo>
                <a:lnTo>
                  <a:pt x="26163" y="10018"/>
                </a:lnTo>
                <a:lnTo>
                  <a:pt x="26205" y="10067"/>
                </a:lnTo>
                <a:lnTo>
                  <a:pt x="26247" y="10116"/>
                </a:lnTo>
                <a:lnTo>
                  <a:pt x="26290" y="10163"/>
                </a:lnTo>
                <a:lnTo>
                  <a:pt x="26336" y="10210"/>
                </a:lnTo>
                <a:lnTo>
                  <a:pt x="26383" y="10254"/>
                </a:lnTo>
                <a:lnTo>
                  <a:pt x="26430" y="10298"/>
                </a:lnTo>
                <a:lnTo>
                  <a:pt x="26479" y="10340"/>
                </a:lnTo>
                <a:lnTo>
                  <a:pt x="26528" y="10380"/>
                </a:lnTo>
                <a:lnTo>
                  <a:pt x="26579" y="10419"/>
                </a:lnTo>
                <a:lnTo>
                  <a:pt x="26630" y="10456"/>
                </a:lnTo>
                <a:lnTo>
                  <a:pt x="26682" y="10492"/>
                </a:lnTo>
                <a:lnTo>
                  <a:pt x="26735" y="10525"/>
                </a:lnTo>
                <a:lnTo>
                  <a:pt x="26788" y="10557"/>
                </a:lnTo>
                <a:lnTo>
                  <a:pt x="26843" y="10588"/>
                </a:lnTo>
                <a:lnTo>
                  <a:pt x="26897" y="10618"/>
                </a:lnTo>
                <a:lnTo>
                  <a:pt x="26954" y="10645"/>
                </a:lnTo>
                <a:lnTo>
                  <a:pt x="27010" y="10671"/>
                </a:lnTo>
                <a:lnTo>
                  <a:pt x="27067" y="10695"/>
                </a:lnTo>
                <a:lnTo>
                  <a:pt x="27124" y="10718"/>
                </a:lnTo>
                <a:lnTo>
                  <a:pt x="27182" y="10738"/>
                </a:lnTo>
                <a:lnTo>
                  <a:pt x="27240" y="10758"/>
                </a:lnTo>
                <a:lnTo>
                  <a:pt x="27298" y="10776"/>
                </a:lnTo>
                <a:lnTo>
                  <a:pt x="27357" y="10792"/>
                </a:lnTo>
                <a:lnTo>
                  <a:pt x="27417" y="10807"/>
                </a:lnTo>
                <a:lnTo>
                  <a:pt x="27476" y="10821"/>
                </a:lnTo>
                <a:lnTo>
                  <a:pt x="27535" y="10832"/>
                </a:lnTo>
                <a:lnTo>
                  <a:pt x="27596" y="10841"/>
                </a:lnTo>
                <a:lnTo>
                  <a:pt x="27655" y="10850"/>
                </a:lnTo>
                <a:lnTo>
                  <a:pt x="27716" y="10857"/>
                </a:lnTo>
                <a:lnTo>
                  <a:pt x="27776" y="10862"/>
                </a:lnTo>
                <a:lnTo>
                  <a:pt x="27836" y="10865"/>
                </a:lnTo>
                <a:lnTo>
                  <a:pt x="27897" y="10867"/>
                </a:lnTo>
                <a:lnTo>
                  <a:pt x="27956" y="10868"/>
                </a:lnTo>
                <a:lnTo>
                  <a:pt x="28016" y="10867"/>
                </a:lnTo>
                <a:lnTo>
                  <a:pt x="28077" y="10864"/>
                </a:lnTo>
                <a:lnTo>
                  <a:pt x="28136" y="10860"/>
                </a:lnTo>
                <a:lnTo>
                  <a:pt x="28195" y="10854"/>
                </a:lnTo>
                <a:lnTo>
                  <a:pt x="28255" y="10847"/>
                </a:lnTo>
                <a:lnTo>
                  <a:pt x="28314" y="10838"/>
                </a:lnTo>
                <a:lnTo>
                  <a:pt x="28372" y="10828"/>
                </a:lnTo>
                <a:lnTo>
                  <a:pt x="28431" y="10815"/>
                </a:lnTo>
                <a:lnTo>
                  <a:pt x="28488" y="10802"/>
                </a:lnTo>
                <a:lnTo>
                  <a:pt x="28545" y="10786"/>
                </a:lnTo>
                <a:lnTo>
                  <a:pt x="28603" y="10770"/>
                </a:lnTo>
                <a:lnTo>
                  <a:pt x="28659" y="10752"/>
                </a:lnTo>
                <a:lnTo>
                  <a:pt x="28714" y="10732"/>
                </a:lnTo>
                <a:lnTo>
                  <a:pt x="28769" y="10710"/>
                </a:lnTo>
                <a:lnTo>
                  <a:pt x="28823" y="10687"/>
                </a:lnTo>
                <a:lnTo>
                  <a:pt x="28877" y="10662"/>
                </a:lnTo>
                <a:lnTo>
                  <a:pt x="28930" y="10636"/>
                </a:lnTo>
                <a:lnTo>
                  <a:pt x="28983" y="10609"/>
                </a:lnTo>
                <a:lnTo>
                  <a:pt x="29034" y="10580"/>
                </a:lnTo>
                <a:lnTo>
                  <a:pt x="29083" y="10549"/>
                </a:lnTo>
                <a:lnTo>
                  <a:pt x="29133" y="10517"/>
                </a:lnTo>
                <a:lnTo>
                  <a:pt x="29181" y="10482"/>
                </a:lnTo>
                <a:lnTo>
                  <a:pt x="29229" y="10447"/>
                </a:lnTo>
                <a:lnTo>
                  <a:pt x="29276" y="10411"/>
                </a:lnTo>
                <a:lnTo>
                  <a:pt x="29321" y="10372"/>
                </a:lnTo>
                <a:lnTo>
                  <a:pt x="29366" y="10332"/>
                </a:lnTo>
                <a:lnTo>
                  <a:pt x="29408" y="10291"/>
                </a:lnTo>
                <a:lnTo>
                  <a:pt x="29450" y="10247"/>
                </a:lnTo>
                <a:lnTo>
                  <a:pt x="29491" y="10202"/>
                </a:lnTo>
                <a:lnTo>
                  <a:pt x="29530" y="10157"/>
                </a:lnTo>
                <a:lnTo>
                  <a:pt x="29569" y="10109"/>
                </a:lnTo>
                <a:lnTo>
                  <a:pt x="29605" y="10060"/>
                </a:lnTo>
                <a:lnTo>
                  <a:pt x="29640" y="10009"/>
                </a:lnTo>
                <a:lnTo>
                  <a:pt x="29674" y="9957"/>
                </a:lnTo>
                <a:lnTo>
                  <a:pt x="29707" y="9903"/>
                </a:lnTo>
                <a:lnTo>
                  <a:pt x="29727" y="9868"/>
                </a:lnTo>
                <a:lnTo>
                  <a:pt x="29746" y="9833"/>
                </a:lnTo>
                <a:lnTo>
                  <a:pt x="29764" y="9798"/>
                </a:lnTo>
                <a:lnTo>
                  <a:pt x="29783" y="9761"/>
                </a:lnTo>
                <a:lnTo>
                  <a:pt x="29800" y="9726"/>
                </a:lnTo>
                <a:lnTo>
                  <a:pt x="29817" y="9688"/>
                </a:lnTo>
                <a:lnTo>
                  <a:pt x="29833" y="9652"/>
                </a:lnTo>
                <a:lnTo>
                  <a:pt x="29850" y="9614"/>
                </a:lnTo>
                <a:lnTo>
                  <a:pt x="29864" y="9577"/>
                </a:lnTo>
                <a:lnTo>
                  <a:pt x="29879" y="9538"/>
                </a:lnTo>
                <a:lnTo>
                  <a:pt x="29893" y="9501"/>
                </a:lnTo>
                <a:lnTo>
                  <a:pt x="29906" y="9462"/>
                </a:lnTo>
                <a:lnTo>
                  <a:pt x="29918" y="9424"/>
                </a:lnTo>
                <a:lnTo>
                  <a:pt x="29931" y="9384"/>
                </a:lnTo>
                <a:lnTo>
                  <a:pt x="29942" y="9346"/>
                </a:lnTo>
                <a:lnTo>
                  <a:pt x="29953" y="9306"/>
                </a:lnTo>
                <a:lnTo>
                  <a:pt x="29962" y="9267"/>
                </a:lnTo>
                <a:lnTo>
                  <a:pt x="29971" y="9227"/>
                </a:lnTo>
                <a:lnTo>
                  <a:pt x="29980" y="9188"/>
                </a:lnTo>
                <a:lnTo>
                  <a:pt x="29988" y="9147"/>
                </a:lnTo>
                <a:lnTo>
                  <a:pt x="29994" y="9108"/>
                </a:lnTo>
                <a:lnTo>
                  <a:pt x="30001" y="9068"/>
                </a:lnTo>
                <a:lnTo>
                  <a:pt x="30006" y="9027"/>
                </a:lnTo>
                <a:lnTo>
                  <a:pt x="30011" y="8988"/>
                </a:lnTo>
                <a:lnTo>
                  <a:pt x="30015" y="8947"/>
                </a:lnTo>
                <a:lnTo>
                  <a:pt x="30018" y="8908"/>
                </a:lnTo>
                <a:lnTo>
                  <a:pt x="30020" y="8867"/>
                </a:lnTo>
                <a:lnTo>
                  <a:pt x="30021" y="8827"/>
                </a:lnTo>
                <a:lnTo>
                  <a:pt x="30023" y="8787"/>
                </a:lnTo>
                <a:lnTo>
                  <a:pt x="30023" y="8747"/>
                </a:lnTo>
                <a:lnTo>
                  <a:pt x="30021" y="8707"/>
                </a:lnTo>
                <a:lnTo>
                  <a:pt x="30019" y="8667"/>
                </a:lnTo>
                <a:lnTo>
                  <a:pt x="30017" y="8628"/>
                </a:lnTo>
                <a:lnTo>
                  <a:pt x="30013" y="8588"/>
                </a:lnTo>
                <a:lnTo>
                  <a:pt x="30009" y="8549"/>
                </a:lnTo>
                <a:lnTo>
                  <a:pt x="30004" y="8509"/>
                </a:lnTo>
                <a:lnTo>
                  <a:pt x="29998" y="8471"/>
                </a:lnTo>
                <a:lnTo>
                  <a:pt x="29990" y="8432"/>
                </a:lnTo>
                <a:lnTo>
                  <a:pt x="29982" y="8394"/>
                </a:lnTo>
                <a:lnTo>
                  <a:pt x="29974" y="8355"/>
                </a:lnTo>
                <a:lnTo>
                  <a:pt x="29963" y="8317"/>
                </a:lnTo>
                <a:lnTo>
                  <a:pt x="29953" y="8279"/>
                </a:lnTo>
                <a:lnTo>
                  <a:pt x="29941" y="8242"/>
                </a:lnTo>
                <a:lnTo>
                  <a:pt x="29928" y="8204"/>
                </a:lnTo>
                <a:lnTo>
                  <a:pt x="29914" y="8168"/>
                </a:lnTo>
                <a:lnTo>
                  <a:pt x="29900" y="8130"/>
                </a:lnTo>
                <a:lnTo>
                  <a:pt x="29884" y="8095"/>
                </a:lnTo>
                <a:lnTo>
                  <a:pt x="29867" y="8058"/>
                </a:lnTo>
                <a:lnTo>
                  <a:pt x="29850" y="8023"/>
                </a:lnTo>
                <a:lnTo>
                  <a:pt x="29831" y="7989"/>
                </a:lnTo>
                <a:lnTo>
                  <a:pt x="29811" y="7954"/>
                </a:lnTo>
                <a:lnTo>
                  <a:pt x="29790" y="7920"/>
                </a:lnTo>
                <a:lnTo>
                  <a:pt x="29767" y="7887"/>
                </a:lnTo>
                <a:lnTo>
                  <a:pt x="29745" y="7853"/>
                </a:lnTo>
                <a:lnTo>
                  <a:pt x="29721" y="7821"/>
                </a:lnTo>
                <a:lnTo>
                  <a:pt x="29696" y="7789"/>
                </a:lnTo>
                <a:lnTo>
                  <a:pt x="29670" y="7758"/>
                </a:lnTo>
                <a:lnTo>
                  <a:pt x="29643" y="7726"/>
                </a:lnTo>
                <a:lnTo>
                  <a:pt x="29613" y="7696"/>
                </a:lnTo>
                <a:lnTo>
                  <a:pt x="29584" y="7666"/>
                </a:lnTo>
                <a:lnTo>
                  <a:pt x="29553" y="7637"/>
                </a:lnTo>
                <a:lnTo>
                  <a:pt x="29522" y="7609"/>
                </a:lnTo>
                <a:lnTo>
                  <a:pt x="29488" y="7581"/>
                </a:lnTo>
                <a:lnTo>
                  <a:pt x="29454" y="7554"/>
                </a:lnTo>
                <a:lnTo>
                  <a:pt x="29417" y="7517"/>
                </a:lnTo>
                <a:lnTo>
                  <a:pt x="29384" y="7487"/>
                </a:lnTo>
                <a:lnTo>
                  <a:pt x="29355" y="7461"/>
                </a:lnTo>
                <a:lnTo>
                  <a:pt x="29331" y="7439"/>
                </a:lnTo>
                <a:lnTo>
                  <a:pt x="29297" y="7412"/>
                </a:lnTo>
                <a:lnTo>
                  <a:pt x="29285" y="7403"/>
                </a:lnTo>
                <a:close/>
              </a:path>
            </a:pathLst>
          </a:custGeom>
          <a:solidFill>
            <a:srgbClr val="47BAB8"/>
          </a:solidFill>
          <a:ln w="38100">
            <a:solidFill>
              <a:schemeClr val="bg1"/>
            </a:solidFill>
          </a:ln>
          <a:effectLst>
            <a:outerShdw blurRad="57150" dist="19050" dir="5400000" algn="ctr" rotWithShape="0">
              <a:srgbClr val="000000">
                <a:alpha val="63000"/>
              </a:srgbClr>
            </a:outerShdw>
          </a:effectLst>
        </p:spPr>
        <p:txBody>
          <a:bodyPr rIns="378000" anchor="ctr">
            <a:normAutofit/>
          </a:bodyPr>
          <a:lstStyle/>
          <a:p>
            <a:pPr algn="ctr" defTabSz="1371600">
              <a:defRPr/>
            </a:pPr>
            <a:r>
              <a:rPr lang="en-US" altLang="zh-CN" sz="3000" kern="0">
                <a:solidFill>
                  <a:srgbClr val="FFFFFF"/>
                </a:solidFill>
                <a:latin typeface="#9Slide03 AllRoundGothic" panose="020B0703020202020104" pitchFamily="34" charset="0"/>
                <a:ea typeface="微软雅黑"/>
                <a:cs typeface="+mn-ea"/>
                <a:sym typeface="+mn-lt"/>
              </a:rPr>
              <a:t>Câu 30</a:t>
            </a:r>
            <a:endParaRPr lang="zh-CN" altLang="en-US" sz="3000" kern="0" dirty="0">
              <a:solidFill>
                <a:srgbClr val="FFFFFF"/>
              </a:solidFill>
              <a:latin typeface="#9Slide03 AllRoundGothic" panose="020B0703020202020104" pitchFamily="34" charset="0"/>
              <a:ea typeface="微软雅黑"/>
              <a:cs typeface="+mn-ea"/>
              <a:sym typeface="+mn-lt"/>
            </a:endParaRPr>
          </a:p>
        </p:txBody>
      </p:sp>
      <p:sp>
        <p:nvSpPr>
          <p:cNvPr id="14" name="MH_Text_1" descr="n23 Fb Tran Manh Tung">
            <a:extLst>
              <a:ext uri="{FF2B5EF4-FFF2-40B4-BE49-F238E27FC236}">
                <a16:creationId xmlns:a16="http://schemas.microsoft.com/office/drawing/2014/main" id="{069A89B7-6D99-BA19-DAC8-77EDE6A4C963}"/>
              </a:ext>
            </a:extLst>
          </p:cNvPr>
          <p:cNvSpPr txBox="1">
            <a:spLocks noChangeArrowheads="1"/>
          </p:cNvSpPr>
          <p:nvPr>
            <p:custDataLst>
              <p:tags r:id="rId9"/>
            </p:custDataLst>
          </p:nvPr>
        </p:nvSpPr>
        <p:spPr bwMode="auto">
          <a:xfrm>
            <a:off x="8686797" y="6537243"/>
            <a:ext cx="5638801" cy="17843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just"/>
            <a:r>
              <a:rPr lang="en-US" sz="2800"/>
              <a:t>Trình bày cách nhìn nhận của bản thân về việc phát triển của cơ khí tự động hóa tác động đến các vấn đề nhân lực làm việc như thế nào?</a:t>
            </a:r>
            <a:endParaRPr lang="zh-CN" altLang="en-US" sz="2800" kern="0" dirty="0">
              <a:solidFill>
                <a:prstClr val="black">
                  <a:lumMod val="75000"/>
                  <a:lumOff val="25000"/>
                </a:prstClr>
              </a:solidFill>
              <a:ea typeface="微软雅黑"/>
              <a:cs typeface="Calibri" panose="020F0502020204030204" pitchFamily="34" charset="0"/>
              <a:sym typeface="+mn-lt"/>
            </a:endParaRPr>
          </a:p>
        </p:txBody>
      </p:sp>
      <p:sp>
        <p:nvSpPr>
          <p:cNvPr id="3" name="MH_Other_7" descr="n23 Fb Tran Manh Tung">
            <a:extLst>
              <a:ext uri="{FF2B5EF4-FFF2-40B4-BE49-F238E27FC236}">
                <a16:creationId xmlns:a16="http://schemas.microsoft.com/office/drawing/2014/main" id="{1729DAD1-8B29-24A5-4270-DF71596D8429}"/>
              </a:ext>
            </a:extLst>
          </p:cNvPr>
          <p:cNvSpPr>
            <a:spLocks noChangeArrowheads="1"/>
          </p:cNvSpPr>
          <p:nvPr>
            <p:custDataLst>
              <p:tags r:id="rId10"/>
            </p:custDataLst>
          </p:nvPr>
        </p:nvSpPr>
        <p:spPr bwMode="auto">
          <a:xfrm rot="1805303" flipH="1">
            <a:off x="1408067" y="671686"/>
            <a:ext cx="1172423" cy="1013141"/>
          </a:xfrm>
          <a:prstGeom prst="triangle">
            <a:avLst>
              <a:gd name="adj" fmla="val 50000"/>
            </a:avLst>
          </a:prstGeom>
          <a:solidFill>
            <a:srgbClr val="A5CB01">
              <a:lumMod val="40000"/>
              <a:lumOff val="60000"/>
            </a:srgbClr>
          </a:solidFill>
          <a:ln>
            <a:noFill/>
          </a:ln>
        </p:spPr>
        <p:txBody>
          <a:bodyPr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just" defTabSz="1371600">
              <a:lnSpc>
                <a:spcPct val="130000"/>
              </a:lnSpc>
              <a:defRPr/>
            </a:pPr>
            <a:endParaRPr lang="zh-CN" altLang="en-US" sz="2700" kern="0">
              <a:solidFill>
                <a:srgbClr val="FFFFFF"/>
              </a:solidFill>
              <a:latin typeface="微软雅黑"/>
              <a:ea typeface="微软雅黑"/>
              <a:cs typeface="+mn-ea"/>
              <a:sym typeface="+mn-lt"/>
            </a:endParaRPr>
          </a:p>
        </p:txBody>
      </p:sp>
      <p:sp>
        <p:nvSpPr>
          <p:cNvPr id="4" name="MH_Other_8" descr="n23 Fb Tran Manh Tung">
            <a:extLst>
              <a:ext uri="{FF2B5EF4-FFF2-40B4-BE49-F238E27FC236}">
                <a16:creationId xmlns:a16="http://schemas.microsoft.com/office/drawing/2014/main" id="{28663790-634A-B864-F06E-B385DD30226D}"/>
              </a:ext>
            </a:extLst>
          </p:cNvPr>
          <p:cNvSpPr>
            <a:spLocks/>
          </p:cNvSpPr>
          <p:nvPr>
            <p:custDataLst>
              <p:tags r:id="rId11"/>
            </p:custDataLst>
          </p:nvPr>
        </p:nvSpPr>
        <p:spPr bwMode="auto">
          <a:xfrm>
            <a:off x="486316" y="152060"/>
            <a:ext cx="1558880" cy="1796498"/>
          </a:xfrm>
          <a:custGeom>
            <a:avLst/>
            <a:gdLst>
              <a:gd name="T0" fmla="*/ 666 w 1030516"/>
              <a:gd name="T1" fmla="*/ 0 h 1186577"/>
              <a:gd name="T2" fmla="*/ 947884 w 1030516"/>
              <a:gd name="T3" fmla="*/ 542219 h 1186577"/>
              <a:gd name="T4" fmla="*/ 0 w 1030516"/>
              <a:gd name="T5" fmla="*/ 1091432 h 1186577"/>
              <a:gd name="T6" fmla="*/ 0 60000 65536"/>
              <a:gd name="T7" fmla="*/ 0 60000 65536"/>
              <a:gd name="T8" fmla="*/ 0 60000 65536"/>
              <a:gd name="T9" fmla="*/ 0 w 1030516"/>
              <a:gd name="T10" fmla="*/ 0 h 1186577"/>
              <a:gd name="T11" fmla="*/ 1030516 w 1030516"/>
              <a:gd name="T12" fmla="*/ 1186577 h 1186577"/>
            </a:gdLst>
            <a:ahLst/>
            <a:cxnLst>
              <a:cxn ang="T6">
                <a:pos x="T0" y="T1"/>
              </a:cxn>
              <a:cxn ang="T7">
                <a:pos x="T2" y="T3"/>
              </a:cxn>
              <a:cxn ang="T8">
                <a:pos x="T4" y="T5"/>
              </a:cxn>
            </a:cxnLst>
            <a:rect l="T9" t="T10" r="T11" b="T12"/>
            <a:pathLst>
              <a:path w="1030516" h="1186577">
                <a:moveTo>
                  <a:pt x="724" y="0"/>
                </a:moveTo>
                <a:lnTo>
                  <a:pt x="1030516" y="589487"/>
                </a:lnTo>
                <a:lnTo>
                  <a:pt x="0" y="1186577"/>
                </a:lnTo>
                <a:lnTo>
                  <a:pt x="724" y="0"/>
                </a:lnTo>
                <a:close/>
              </a:path>
            </a:pathLst>
          </a:custGeom>
          <a:solidFill>
            <a:srgbClr val="00B050"/>
          </a:solidFill>
          <a:ln w="19050">
            <a:noFill/>
            <a:miter lim="800000"/>
            <a:headEnd/>
            <a:tailEnd/>
          </a:ln>
        </p:spPr>
        <p:txBody>
          <a:bodyPr rIns="648000"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ctr" defTabSz="1371600">
              <a:defRPr/>
            </a:pPr>
            <a:r>
              <a:rPr lang="en-US" altLang="zh-CN" sz="4200" kern="0">
                <a:solidFill>
                  <a:srgbClr val="FFFFFF"/>
                </a:solidFill>
                <a:latin typeface="微软雅黑"/>
                <a:ea typeface="微软雅黑"/>
                <a:cs typeface="+mn-ea"/>
                <a:sym typeface="+mn-lt"/>
              </a:rPr>
              <a:t>IV</a:t>
            </a:r>
            <a:endParaRPr lang="zh-CN" altLang="en-US" sz="4200" kern="0" dirty="0">
              <a:solidFill>
                <a:srgbClr val="FFFFFF"/>
              </a:solidFill>
              <a:latin typeface="微软雅黑"/>
              <a:ea typeface="微软雅黑"/>
              <a:cs typeface="+mn-ea"/>
              <a:sym typeface="+mn-lt"/>
            </a:endParaRPr>
          </a:p>
        </p:txBody>
      </p:sp>
    </p:spTree>
    <p:extLst>
      <p:ext uri="{BB962C8B-B14F-4D97-AF65-F5344CB8AC3E}">
        <p14:creationId xmlns:p14="http://schemas.microsoft.com/office/powerpoint/2010/main" val="3009489165"/>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wipe(left)">
                                      <p:cBhvr>
                                        <p:cTn id="7" dur="500"/>
                                        <p:tgtEl>
                                          <p:spTgt spid="35"/>
                                        </p:tgtEl>
                                      </p:cBhvr>
                                    </p:animEffect>
                                  </p:childTnLst>
                                </p:cTn>
                              </p:par>
                              <p:par>
                                <p:cTn id="8" presetID="42"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anim calcmode="lin" valueType="num">
                                      <p:cBhvr>
                                        <p:cTn id="11" dur="500" fill="hold"/>
                                        <p:tgtEl>
                                          <p:spTgt spid="6"/>
                                        </p:tgtEl>
                                        <p:attrNameLst>
                                          <p:attrName>ppt_x</p:attrName>
                                        </p:attrNameLst>
                                      </p:cBhvr>
                                      <p:tavLst>
                                        <p:tav tm="0">
                                          <p:val>
                                            <p:strVal val="#ppt_x"/>
                                          </p:val>
                                        </p:tav>
                                        <p:tav tm="100000">
                                          <p:val>
                                            <p:strVal val="#ppt_x"/>
                                          </p:val>
                                        </p:tav>
                                      </p:tavLst>
                                    </p:anim>
                                    <p:anim calcmode="lin" valueType="num">
                                      <p:cBhvr>
                                        <p:cTn id="12" dur="500" fill="hold"/>
                                        <p:tgtEl>
                                          <p:spTgt spid="6"/>
                                        </p:tgtEl>
                                        <p:attrNameLst>
                                          <p:attrName>ppt_y</p:attrName>
                                        </p:attrNameLst>
                                      </p:cBhvr>
                                      <p:tavLst>
                                        <p:tav tm="0">
                                          <p:val>
                                            <p:strVal val="#ppt_y+.1"/>
                                          </p:val>
                                        </p:tav>
                                        <p:tav tm="100000">
                                          <p:val>
                                            <p:strVal val="#ppt_y"/>
                                          </p:val>
                                        </p:tav>
                                      </p:tavLst>
                                    </p:anim>
                                  </p:childTnLst>
                                </p:cTn>
                              </p:par>
                            </p:childTnLst>
                          </p:cTn>
                        </p:par>
                        <p:par>
                          <p:cTn id="13" fill="hold">
                            <p:stCondLst>
                              <p:cond delay="500"/>
                            </p:stCondLst>
                            <p:childTnLst>
                              <p:par>
                                <p:cTn id="14" presetID="2" presetClass="entr" presetSubtype="4" fill="hold" grpId="0" nodeType="afterEffect">
                                  <p:stCondLst>
                                    <p:cond delay="0"/>
                                  </p:stCondLst>
                                  <p:childTnLst>
                                    <p:set>
                                      <p:cBhvr>
                                        <p:cTn id="15" dur="1" fill="hold">
                                          <p:stCondLst>
                                            <p:cond delay="0"/>
                                          </p:stCondLst>
                                        </p:cTn>
                                        <p:tgtEl>
                                          <p:spTgt spid="7"/>
                                        </p:tgtEl>
                                        <p:attrNameLst>
                                          <p:attrName>style.visibility</p:attrName>
                                        </p:attrNameLst>
                                      </p:cBhvr>
                                      <p:to>
                                        <p:strVal val="visible"/>
                                      </p:to>
                                    </p:set>
                                    <p:anim calcmode="lin" valueType="num">
                                      <p:cBhvr additive="base">
                                        <p:cTn id="16" dur="500" fill="hold"/>
                                        <p:tgtEl>
                                          <p:spTgt spid="7"/>
                                        </p:tgtEl>
                                        <p:attrNameLst>
                                          <p:attrName>ppt_x</p:attrName>
                                        </p:attrNameLst>
                                      </p:cBhvr>
                                      <p:tavLst>
                                        <p:tav tm="0">
                                          <p:val>
                                            <p:strVal val="#ppt_x"/>
                                          </p:val>
                                        </p:tav>
                                        <p:tav tm="100000">
                                          <p:val>
                                            <p:strVal val="#ppt_x"/>
                                          </p:val>
                                        </p:tav>
                                      </p:tavLst>
                                    </p:anim>
                                    <p:anim calcmode="lin" valueType="num">
                                      <p:cBhvr additive="base">
                                        <p:cTn id="17" dur="500" fill="hold"/>
                                        <p:tgtEl>
                                          <p:spTgt spid="7"/>
                                        </p:tgtEl>
                                        <p:attrNameLst>
                                          <p:attrName>ppt_y</p:attrName>
                                        </p:attrNameLst>
                                      </p:cBhvr>
                                      <p:tavLst>
                                        <p:tav tm="0">
                                          <p:val>
                                            <p:strVal val="1+#ppt_h/2"/>
                                          </p:val>
                                        </p:tav>
                                        <p:tav tm="100000">
                                          <p:val>
                                            <p:strVal val="#ppt_y"/>
                                          </p:val>
                                        </p:tav>
                                      </p:tavLst>
                                    </p:anim>
                                  </p:childTnLst>
                                </p:cTn>
                              </p:par>
                              <p:par>
                                <p:cTn id="18" presetID="32" presetClass="emph" presetSubtype="0" fill="hold" grpId="1" nodeType="withEffect">
                                  <p:stCondLst>
                                    <p:cond delay="0"/>
                                  </p:stCondLst>
                                  <p:childTnLst>
                                    <p:animRot by="120000">
                                      <p:cBhvr>
                                        <p:cTn id="19" dur="1" fill="hold">
                                          <p:stCondLst>
                                            <p:cond delay="0"/>
                                          </p:stCondLst>
                                        </p:cTn>
                                        <p:tgtEl>
                                          <p:spTgt spid="7"/>
                                        </p:tgtEl>
                                        <p:attrNameLst>
                                          <p:attrName>r</p:attrName>
                                        </p:attrNameLst>
                                      </p:cBhvr>
                                    </p:animRot>
                                    <p:animRot by="-240000">
                                      <p:cBhvr>
                                        <p:cTn id="20" dur="1" fill="hold">
                                          <p:stCondLst>
                                            <p:cond delay="90"/>
                                          </p:stCondLst>
                                        </p:cTn>
                                        <p:tgtEl>
                                          <p:spTgt spid="7"/>
                                        </p:tgtEl>
                                        <p:attrNameLst>
                                          <p:attrName>r</p:attrName>
                                        </p:attrNameLst>
                                      </p:cBhvr>
                                    </p:animRot>
                                    <p:animRot by="240000">
                                      <p:cBhvr>
                                        <p:cTn id="21" dur="1" fill="hold">
                                          <p:stCondLst>
                                            <p:cond delay="180"/>
                                          </p:stCondLst>
                                        </p:cTn>
                                        <p:tgtEl>
                                          <p:spTgt spid="7"/>
                                        </p:tgtEl>
                                        <p:attrNameLst>
                                          <p:attrName>r</p:attrName>
                                        </p:attrNameLst>
                                      </p:cBhvr>
                                    </p:animRot>
                                    <p:animRot by="-240000">
                                      <p:cBhvr>
                                        <p:cTn id="22" dur="1" fill="hold">
                                          <p:stCondLst>
                                            <p:cond delay="270"/>
                                          </p:stCondLst>
                                        </p:cTn>
                                        <p:tgtEl>
                                          <p:spTgt spid="7"/>
                                        </p:tgtEl>
                                        <p:attrNameLst>
                                          <p:attrName>r</p:attrName>
                                        </p:attrNameLst>
                                      </p:cBhvr>
                                    </p:animRot>
                                    <p:animRot by="120000">
                                      <p:cBhvr>
                                        <p:cTn id="23" dur="1" fill="hold">
                                          <p:stCondLst>
                                            <p:cond delay="499"/>
                                          </p:stCondLst>
                                        </p:cTn>
                                        <p:tgtEl>
                                          <p:spTgt spid="7"/>
                                        </p:tgtEl>
                                        <p:attrNameLst>
                                          <p:attrName>r</p:attrName>
                                        </p:attrNameLst>
                                      </p:cBhvr>
                                    </p:animRot>
                                  </p:childTnLst>
                                </p:cTn>
                              </p:par>
                            </p:childTnLst>
                          </p:cTn>
                        </p:par>
                        <p:par>
                          <p:cTn id="24" fill="hold">
                            <p:stCondLst>
                              <p:cond delay="1000"/>
                            </p:stCondLst>
                            <p:childTnLst>
                              <p:par>
                                <p:cTn id="25" presetID="22" presetClass="entr" presetSubtype="1" fill="hold" grpId="0" nodeType="after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up)">
                                      <p:cBhvr>
                                        <p:cTn id="27" dur="500"/>
                                        <p:tgtEl>
                                          <p:spTgt spid="8"/>
                                        </p:tgtEl>
                                      </p:cBhvr>
                                    </p:animEffect>
                                  </p:childTnLst>
                                </p:cTn>
                              </p:par>
                            </p:childTnLst>
                          </p:cTn>
                        </p:par>
                        <p:par>
                          <p:cTn id="28" fill="hold">
                            <p:stCondLst>
                              <p:cond delay="1500"/>
                            </p:stCondLst>
                            <p:childTnLst>
                              <p:par>
                                <p:cTn id="29" presetID="2" presetClass="entr" presetSubtype="4" fill="hold" grpId="0" nodeType="after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 fill="hold"/>
                                        <p:tgtEl>
                                          <p:spTgt spid="9"/>
                                        </p:tgtEl>
                                        <p:attrNameLst>
                                          <p:attrName>ppt_x</p:attrName>
                                        </p:attrNameLst>
                                      </p:cBhvr>
                                      <p:tavLst>
                                        <p:tav tm="0">
                                          <p:val>
                                            <p:strVal val="#ppt_x"/>
                                          </p:val>
                                        </p:tav>
                                        <p:tav tm="100000">
                                          <p:val>
                                            <p:strVal val="#ppt_x"/>
                                          </p:val>
                                        </p:tav>
                                      </p:tavLst>
                                    </p:anim>
                                    <p:anim calcmode="lin" valueType="num">
                                      <p:cBhvr additive="base">
                                        <p:cTn id="32" dur="500" fill="hold"/>
                                        <p:tgtEl>
                                          <p:spTgt spid="9"/>
                                        </p:tgtEl>
                                        <p:attrNameLst>
                                          <p:attrName>ppt_y</p:attrName>
                                        </p:attrNameLst>
                                      </p:cBhvr>
                                      <p:tavLst>
                                        <p:tav tm="0">
                                          <p:val>
                                            <p:strVal val="1+#ppt_h/2"/>
                                          </p:val>
                                        </p:tav>
                                        <p:tav tm="100000">
                                          <p:val>
                                            <p:strVal val="#ppt_y"/>
                                          </p:val>
                                        </p:tav>
                                      </p:tavLst>
                                    </p:anim>
                                  </p:childTnLst>
                                </p:cTn>
                              </p:par>
                              <p:par>
                                <p:cTn id="33" presetID="32" presetClass="emph" presetSubtype="0" fill="hold" grpId="1" nodeType="withEffect">
                                  <p:stCondLst>
                                    <p:cond delay="0"/>
                                  </p:stCondLst>
                                  <p:childTnLst>
                                    <p:animRot by="120000">
                                      <p:cBhvr>
                                        <p:cTn id="34" dur="1" fill="hold">
                                          <p:stCondLst>
                                            <p:cond delay="0"/>
                                          </p:stCondLst>
                                        </p:cTn>
                                        <p:tgtEl>
                                          <p:spTgt spid="9"/>
                                        </p:tgtEl>
                                        <p:attrNameLst>
                                          <p:attrName>r</p:attrName>
                                        </p:attrNameLst>
                                      </p:cBhvr>
                                    </p:animRot>
                                    <p:animRot by="-240000">
                                      <p:cBhvr>
                                        <p:cTn id="35" dur="1" fill="hold">
                                          <p:stCondLst>
                                            <p:cond delay="90"/>
                                          </p:stCondLst>
                                        </p:cTn>
                                        <p:tgtEl>
                                          <p:spTgt spid="9"/>
                                        </p:tgtEl>
                                        <p:attrNameLst>
                                          <p:attrName>r</p:attrName>
                                        </p:attrNameLst>
                                      </p:cBhvr>
                                    </p:animRot>
                                    <p:animRot by="240000">
                                      <p:cBhvr>
                                        <p:cTn id="36" dur="1" fill="hold">
                                          <p:stCondLst>
                                            <p:cond delay="180"/>
                                          </p:stCondLst>
                                        </p:cTn>
                                        <p:tgtEl>
                                          <p:spTgt spid="9"/>
                                        </p:tgtEl>
                                        <p:attrNameLst>
                                          <p:attrName>r</p:attrName>
                                        </p:attrNameLst>
                                      </p:cBhvr>
                                    </p:animRot>
                                    <p:animRot by="-240000">
                                      <p:cBhvr>
                                        <p:cTn id="37" dur="1" fill="hold">
                                          <p:stCondLst>
                                            <p:cond delay="270"/>
                                          </p:stCondLst>
                                        </p:cTn>
                                        <p:tgtEl>
                                          <p:spTgt spid="9"/>
                                        </p:tgtEl>
                                        <p:attrNameLst>
                                          <p:attrName>r</p:attrName>
                                        </p:attrNameLst>
                                      </p:cBhvr>
                                    </p:animRot>
                                    <p:animRot by="120000">
                                      <p:cBhvr>
                                        <p:cTn id="38" dur="1" fill="hold">
                                          <p:stCondLst>
                                            <p:cond delay="499"/>
                                          </p:stCondLst>
                                        </p:cTn>
                                        <p:tgtEl>
                                          <p:spTgt spid="9"/>
                                        </p:tgtEl>
                                        <p:attrNameLst>
                                          <p:attrName>r</p:attrName>
                                        </p:attrNameLst>
                                      </p:cBhvr>
                                    </p:animRot>
                                  </p:childTnLst>
                                </p:cTn>
                              </p:par>
                            </p:childTnLst>
                          </p:cTn>
                        </p:par>
                        <p:par>
                          <p:cTn id="39" fill="hold">
                            <p:stCondLst>
                              <p:cond delay="2000"/>
                            </p:stCondLst>
                            <p:childTnLst>
                              <p:par>
                                <p:cTn id="40" presetID="22" presetClass="entr" presetSubtype="1" fill="hold" grpId="0" nodeType="after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wipe(up)">
                                      <p:cBhvr>
                                        <p:cTn id="42" dur="500"/>
                                        <p:tgtEl>
                                          <p:spTgt spid="10"/>
                                        </p:tgtEl>
                                      </p:cBhvr>
                                    </p:animEffect>
                                  </p:childTnLst>
                                </p:cTn>
                              </p:par>
                            </p:childTnLst>
                          </p:cTn>
                        </p:par>
                        <p:par>
                          <p:cTn id="43" fill="hold">
                            <p:stCondLst>
                              <p:cond delay="2500"/>
                            </p:stCondLst>
                            <p:childTnLst>
                              <p:par>
                                <p:cTn id="44" presetID="2" presetClass="entr" presetSubtype="4" fill="hold" grpId="0" nodeType="afterEffect">
                                  <p:stCondLst>
                                    <p:cond delay="0"/>
                                  </p:stCondLst>
                                  <p:childTnLst>
                                    <p:set>
                                      <p:cBhvr>
                                        <p:cTn id="45" dur="1" fill="hold">
                                          <p:stCondLst>
                                            <p:cond delay="0"/>
                                          </p:stCondLst>
                                        </p:cTn>
                                        <p:tgtEl>
                                          <p:spTgt spid="11"/>
                                        </p:tgtEl>
                                        <p:attrNameLst>
                                          <p:attrName>style.visibility</p:attrName>
                                        </p:attrNameLst>
                                      </p:cBhvr>
                                      <p:to>
                                        <p:strVal val="visible"/>
                                      </p:to>
                                    </p:set>
                                    <p:anim calcmode="lin" valueType="num">
                                      <p:cBhvr additive="base">
                                        <p:cTn id="46" dur="500" fill="hold"/>
                                        <p:tgtEl>
                                          <p:spTgt spid="11"/>
                                        </p:tgtEl>
                                        <p:attrNameLst>
                                          <p:attrName>ppt_x</p:attrName>
                                        </p:attrNameLst>
                                      </p:cBhvr>
                                      <p:tavLst>
                                        <p:tav tm="0">
                                          <p:val>
                                            <p:strVal val="#ppt_x"/>
                                          </p:val>
                                        </p:tav>
                                        <p:tav tm="100000">
                                          <p:val>
                                            <p:strVal val="#ppt_x"/>
                                          </p:val>
                                        </p:tav>
                                      </p:tavLst>
                                    </p:anim>
                                    <p:anim calcmode="lin" valueType="num">
                                      <p:cBhvr additive="base">
                                        <p:cTn id="47" dur="500" fill="hold"/>
                                        <p:tgtEl>
                                          <p:spTgt spid="11"/>
                                        </p:tgtEl>
                                        <p:attrNameLst>
                                          <p:attrName>ppt_y</p:attrName>
                                        </p:attrNameLst>
                                      </p:cBhvr>
                                      <p:tavLst>
                                        <p:tav tm="0">
                                          <p:val>
                                            <p:strVal val="1+#ppt_h/2"/>
                                          </p:val>
                                        </p:tav>
                                        <p:tav tm="100000">
                                          <p:val>
                                            <p:strVal val="#ppt_y"/>
                                          </p:val>
                                        </p:tav>
                                      </p:tavLst>
                                    </p:anim>
                                  </p:childTnLst>
                                </p:cTn>
                              </p:par>
                              <p:par>
                                <p:cTn id="48" presetID="32" presetClass="emph" presetSubtype="0" fill="hold" grpId="1" nodeType="withEffect">
                                  <p:stCondLst>
                                    <p:cond delay="0"/>
                                  </p:stCondLst>
                                  <p:childTnLst>
                                    <p:animRot by="120000">
                                      <p:cBhvr>
                                        <p:cTn id="49" dur="1" fill="hold">
                                          <p:stCondLst>
                                            <p:cond delay="0"/>
                                          </p:stCondLst>
                                        </p:cTn>
                                        <p:tgtEl>
                                          <p:spTgt spid="11"/>
                                        </p:tgtEl>
                                        <p:attrNameLst>
                                          <p:attrName>r</p:attrName>
                                        </p:attrNameLst>
                                      </p:cBhvr>
                                    </p:animRot>
                                    <p:animRot by="-240000">
                                      <p:cBhvr>
                                        <p:cTn id="50" dur="1" fill="hold">
                                          <p:stCondLst>
                                            <p:cond delay="90"/>
                                          </p:stCondLst>
                                        </p:cTn>
                                        <p:tgtEl>
                                          <p:spTgt spid="11"/>
                                        </p:tgtEl>
                                        <p:attrNameLst>
                                          <p:attrName>r</p:attrName>
                                        </p:attrNameLst>
                                      </p:cBhvr>
                                    </p:animRot>
                                    <p:animRot by="240000">
                                      <p:cBhvr>
                                        <p:cTn id="51" dur="1" fill="hold">
                                          <p:stCondLst>
                                            <p:cond delay="180"/>
                                          </p:stCondLst>
                                        </p:cTn>
                                        <p:tgtEl>
                                          <p:spTgt spid="11"/>
                                        </p:tgtEl>
                                        <p:attrNameLst>
                                          <p:attrName>r</p:attrName>
                                        </p:attrNameLst>
                                      </p:cBhvr>
                                    </p:animRot>
                                    <p:animRot by="-240000">
                                      <p:cBhvr>
                                        <p:cTn id="52" dur="1" fill="hold">
                                          <p:stCondLst>
                                            <p:cond delay="270"/>
                                          </p:stCondLst>
                                        </p:cTn>
                                        <p:tgtEl>
                                          <p:spTgt spid="11"/>
                                        </p:tgtEl>
                                        <p:attrNameLst>
                                          <p:attrName>r</p:attrName>
                                        </p:attrNameLst>
                                      </p:cBhvr>
                                    </p:animRot>
                                    <p:animRot by="120000">
                                      <p:cBhvr>
                                        <p:cTn id="53" dur="1" fill="hold">
                                          <p:stCondLst>
                                            <p:cond delay="499"/>
                                          </p:stCondLst>
                                        </p:cTn>
                                        <p:tgtEl>
                                          <p:spTgt spid="11"/>
                                        </p:tgtEl>
                                        <p:attrNameLst>
                                          <p:attrName>r</p:attrName>
                                        </p:attrNameLst>
                                      </p:cBhvr>
                                    </p:animRot>
                                  </p:childTnLst>
                                </p:cTn>
                              </p:par>
                            </p:childTnLst>
                          </p:cTn>
                        </p:par>
                        <p:par>
                          <p:cTn id="54" fill="hold">
                            <p:stCondLst>
                              <p:cond delay="3000"/>
                            </p:stCondLst>
                            <p:childTnLst>
                              <p:par>
                                <p:cTn id="55" presetID="22" presetClass="entr" presetSubtype="1" fill="hold" grpId="0" nodeType="afterEffect">
                                  <p:stCondLst>
                                    <p:cond delay="0"/>
                                  </p:stCondLst>
                                  <p:childTnLst>
                                    <p:set>
                                      <p:cBhvr>
                                        <p:cTn id="56" dur="1" fill="hold">
                                          <p:stCondLst>
                                            <p:cond delay="0"/>
                                          </p:stCondLst>
                                        </p:cTn>
                                        <p:tgtEl>
                                          <p:spTgt spid="12"/>
                                        </p:tgtEl>
                                        <p:attrNameLst>
                                          <p:attrName>style.visibility</p:attrName>
                                        </p:attrNameLst>
                                      </p:cBhvr>
                                      <p:to>
                                        <p:strVal val="visible"/>
                                      </p:to>
                                    </p:set>
                                    <p:animEffect transition="in" filter="wipe(up)">
                                      <p:cBhvr>
                                        <p:cTn id="57" dur="500"/>
                                        <p:tgtEl>
                                          <p:spTgt spid="12"/>
                                        </p:tgtEl>
                                      </p:cBhvr>
                                    </p:animEffect>
                                  </p:childTnLst>
                                </p:cTn>
                              </p:par>
                            </p:childTnLst>
                          </p:cTn>
                        </p:par>
                        <p:par>
                          <p:cTn id="58" fill="hold">
                            <p:stCondLst>
                              <p:cond delay="3500"/>
                            </p:stCondLst>
                            <p:childTnLst>
                              <p:par>
                                <p:cTn id="59" presetID="2" presetClass="entr" presetSubtype="4" fill="hold" grpId="0" nodeType="afterEffect">
                                  <p:stCondLst>
                                    <p:cond delay="0"/>
                                  </p:stCondLst>
                                  <p:childTnLst>
                                    <p:set>
                                      <p:cBhvr>
                                        <p:cTn id="60" dur="1" fill="hold">
                                          <p:stCondLst>
                                            <p:cond delay="0"/>
                                          </p:stCondLst>
                                        </p:cTn>
                                        <p:tgtEl>
                                          <p:spTgt spid="13"/>
                                        </p:tgtEl>
                                        <p:attrNameLst>
                                          <p:attrName>style.visibility</p:attrName>
                                        </p:attrNameLst>
                                      </p:cBhvr>
                                      <p:to>
                                        <p:strVal val="visible"/>
                                      </p:to>
                                    </p:set>
                                    <p:anim calcmode="lin" valueType="num">
                                      <p:cBhvr additive="base">
                                        <p:cTn id="61" dur="500" fill="hold"/>
                                        <p:tgtEl>
                                          <p:spTgt spid="13"/>
                                        </p:tgtEl>
                                        <p:attrNameLst>
                                          <p:attrName>ppt_x</p:attrName>
                                        </p:attrNameLst>
                                      </p:cBhvr>
                                      <p:tavLst>
                                        <p:tav tm="0">
                                          <p:val>
                                            <p:strVal val="#ppt_x"/>
                                          </p:val>
                                        </p:tav>
                                        <p:tav tm="100000">
                                          <p:val>
                                            <p:strVal val="#ppt_x"/>
                                          </p:val>
                                        </p:tav>
                                      </p:tavLst>
                                    </p:anim>
                                    <p:anim calcmode="lin" valueType="num">
                                      <p:cBhvr additive="base">
                                        <p:cTn id="62" dur="500" fill="hold"/>
                                        <p:tgtEl>
                                          <p:spTgt spid="13"/>
                                        </p:tgtEl>
                                        <p:attrNameLst>
                                          <p:attrName>ppt_y</p:attrName>
                                        </p:attrNameLst>
                                      </p:cBhvr>
                                      <p:tavLst>
                                        <p:tav tm="0">
                                          <p:val>
                                            <p:strVal val="1+#ppt_h/2"/>
                                          </p:val>
                                        </p:tav>
                                        <p:tav tm="100000">
                                          <p:val>
                                            <p:strVal val="#ppt_y"/>
                                          </p:val>
                                        </p:tav>
                                      </p:tavLst>
                                    </p:anim>
                                  </p:childTnLst>
                                </p:cTn>
                              </p:par>
                              <p:par>
                                <p:cTn id="63" presetID="32" presetClass="emph" presetSubtype="0" fill="hold" grpId="1" nodeType="withEffect">
                                  <p:stCondLst>
                                    <p:cond delay="0"/>
                                  </p:stCondLst>
                                  <p:childTnLst>
                                    <p:animRot by="120000">
                                      <p:cBhvr>
                                        <p:cTn id="64" dur="1" fill="hold">
                                          <p:stCondLst>
                                            <p:cond delay="0"/>
                                          </p:stCondLst>
                                        </p:cTn>
                                        <p:tgtEl>
                                          <p:spTgt spid="13"/>
                                        </p:tgtEl>
                                        <p:attrNameLst>
                                          <p:attrName>r</p:attrName>
                                        </p:attrNameLst>
                                      </p:cBhvr>
                                    </p:animRot>
                                    <p:animRot by="-240000">
                                      <p:cBhvr>
                                        <p:cTn id="65" dur="1" fill="hold">
                                          <p:stCondLst>
                                            <p:cond delay="90"/>
                                          </p:stCondLst>
                                        </p:cTn>
                                        <p:tgtEl>
                                          <p:spTgt spid="13"/>
                                        </p:tgtEl>
                                        <p:attrNameLst>
                                          <p:attrName>r</p:attrName>
                                        </p:attrNameLst>
                                      </p:cBhvr>
                                    </p:animRot>
                                    <p:animRot by="240000">
                                      <p:cBhvr>
                                        <p:cTn id="66" dur="1" fill="hold">
                                          <p:stCondLst>
                                            <p:cond delay="180"/>
                                          </p:stCondLst>
                                        </p:cTn>
                                        <p:tgtEl>
                                          <p:spTgt spid="13"/>
                                        </p:tgtEl>
                                        <p:attrNameLst>
                                          <p:attrName>r</p:attrName>
                                        </p:attrNameLst>
                                      </p:cBhvr>
                                    </p:animRot>
                                    <p:animRot by="-240000">
                                      <p:cBhvr>
                                        <p:cTn id="67" dur="1" fill="hold">
                                          <p:stCondLst>
                                            <p:cond delay="270"/>
                                          </p:stCondLst>
                                        </p:cTn>
                                        <p:tgtEl>
                                          <p:spTgt spid="13"/>
                                        </p:tgtEl>
                                        <p:attrNameLst>
                                          <p:attrName>r</p:attrName>
                                        </p:attrNameLst>
                                      </p:cBhvr>
                                    </p:animRot>
                                    <p:animRot by="120000">
                                      <p:cBhvr>
                                        <p:cTn id="68" dur="1" fill="hold">
                                          <p:stCondLst>
                                            <p:cond delay="499"/>
                                          </p:stCondLst>
                                        </p:cTn>
                                        <p:tgtEl>
                                          <p:spTgt spid="13"/>
                                        </p:tgtEl>
                                        <p:attrNameLst>
                                          <p:attrName>r</p:attrName>
                                        </p:attrNameLst>
                                      </p:cBhvr>
                                    </p:animRot>
                                  </p:childTnLst>
                                </p:cTn>
                              </p:par>
                            </p:childTnLst>
                          </p:cTn>
                        </p:par>
                        <p:par>
                          <p:cTn id="69" fill="hold">
                            <p:stCondLst>
                              <p:cond delay="4000"/>
                            </p:stCondLst>
                            <p:childTnLst>
                              <p:par>
                                <p:cTn id="70" presetID="22" presetClass="entr" presetSubtype="1" fill="hold" grpId="0" nodeType="afterEffect">
                                  <p:stCondLst>
                                    <p:cond delay="0"/>
                                  </p:stCondLst>
                                  <p:childTnLst>
                                    <p:set>
                                      <p:cBhvr>
                                        <p:cTn id="71" dur="1" fill="hold">
                                          <p:stCondLst>
                                            <p:cond delay="0"/>
                                          </p:stCondLst>
                                        </p:cTn>
                                        <p:tgtEl>
                                          <p:spTgt spid="14"/>
                                        </p:tgtEl>
                                        <p:attrNameLst>
                                          <p:attrName>style.visibility</p:attrName>
                                        </p:attrNameLst>
                                      </p:cBhvr>
                                      <p:to>
                                        <p:strVal val="visible"/>
                                      </p:to>
                                    </p:set>
                                    <p:animEffect transition="in" filter="wipe(up)">
                                      <p:cBhvr>
                                        <p:cTn id="7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8" grpId="0"/>
      <p:bldP spid="9" grpId="0" animBg="1"/>
      <p:bldP spid="9" grpId="1" animBg="1"/>
      <p:bldP spid="10" grpId="0"/>
      <p:bldP spid="11" grpId="0" animBg="1"/>
      <p:bldP spid="11" grpId="1" animBg="1"/>
      <p:bldP spid="12" grpId="0"/>
      <p:bldP spid="13" grpId="0" animBg="1"/>
      <p:bldP spid="13" grpId="1" animBg="1"/>
      <p:bldP spid="14"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图片 34" descr="n23 Fb Tran Manh Tung"/>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3715999" y="-2931"/>
            <a:ext cx="4560277" cy="2378193"/>
          </a:xfrm>
          <a:prstGeom prst="rect">
            <a:avLst/>
          </a:prstGeom>
        </p:spPr>
      </p:pic>
      <p:sp>
        <p:nvSpPr>
          <p:cNvPr id="7" name="MH_SubTitle_1" descr="n23 Fb Tran Manh Tung">
            <a:extLst>
              <a:ext uri="{FF2B5EF4-FFF2-40B4-BE49-F238E27FC236}">
                <a16:creationId xmlns:a16="http://schemas.microsoft.com/office/drawing/2014/main" id="{36D1FC4F-3156-C737-AA24-97AB0CB1C4B5}"/>
              </a:ext>
            </a:extLst>
          </p:cNvPr>
          <p:cNvSpPr>
            <a:spLocks/>
          </p:cNvSpPr>
          <p:nvPr>
            <p:custDataLst>
              <p:tags r:id="rId1"/>
            </p:custDataLst>
          </p:nvPr>
        </p:nvSpPr>
        <p:spPr bwMode="auto">
          <a:xfrm>
            <a:off x="1554436" y="2306140"/>
            <a:ext cx="1920240" cy="640080"/>
          </a:xfrm>
          <a:custGeom>
            <a:avLst/>
            <a:gdLst>
              <a:gd name="T0" fmla="*/ 2147483646 w 30720"/>
              <a:gd name="T1" fmla="*/ 2147483646 h 11496"/>
              <a:gd name="T2" fmla="*/ 2147483646 w 30720"/>
              <a:gd name="T3" fmla="*/ 2147483646 h 11496"/>
              <a:gd name="T4" fmla="*/ 2147483646 w 30720"/>
              <a:gd name="T5" fmla="*/ 2147483646 h 11496"/>
              <a:gd name="T6" fmla="*/ 2147483646 w 30720"/>
              <a:gd name="T7" fmla="*/ 2147483646 h 11496"/>
              <a:gd name="T8" fmla="*/ 2147483646 w 30720"/>
              <a:gd name="T9" fmla="*/ 2147483646 h 11496"/>
              <a:gd name="T10" fmla="*/ 2147483646 w 30720"/>
              <a:gd name="T11" fmla="*/ 2147483646 h 11496"/>
              <a:gd name="T12" fmla="*/ 2147483646 w 30720"/>
              <a:gd name="T13" fmla="*/ 2147483646 h 11496"/>
              <a:gd name="T14" fmla="*/ 2147483646 w 30720"/>
              <a:gd name="T15" fmla="*/ 2147483646 h 11496"/>
              <a:gd name="T16" fmla="*/ 2147483646 w 30720"/>
              <a:gd name="T17" fmla="*/ 2147483646 h 11496"/>
              <a:gd name="T18" fmla="*/ 2147483646 w 30720"/>
              <a:gd name="T19" fmla="*/ 2147483646 h 11496"/>
              <a:gd name="T20" fmla="*/ 2147483646 w 30720"/>
              <a:gd name="T21" fmla="*/ 2147483646 h 11496"/>
              <a:gd name="T22" fmla="*/ 2147483646 w 30720"/>
              <a:gd name="T23" fmla="*/ 2147483646 h 11496"/>
              <a:gd name="T24" fmla="*/ 2147483646 w 30720"/>
              <a:gd name="T25" fmla="*/ 2147483646 h 11496"/>
              <a:gd name="T26" fmla="*/ 2147483646 w 30720"/>
              <a:gd name="T27" fmla="*/ 2147483646 h 11496"/>
              <a:gd name="T28" fmla="*/ 2147483646 w 30720"/>
              <a:gd name="T29" fmla="*/ 2147483646 h 11496"/>
              <a:gd name="T30" fmla="*/ 2147483646 w 30720"/>
              <a:gd name="T31" fmla="*/ 2147483646 h 11496"/>
              <a:gd name="T32" fmla="*/ 2147483646 w 30720"/>
              <a:gd name="T33" fmla="*/ 2147483646 h 11496"/>
              <a:gd name="T34" fmla="*/ 2147483646 w 30720"/>
              <a:gd name="T35" fmla="*/ 2147483646 h 11496"/>
              <a:gd name="T36" fmla="*/ 2147483646 w 30720"/>
              <a:gd name="T37" fmla="*/ 2147483646 h 11496"/>
              <a:gd name="T38" fmla="*/ 2147483646 w 30720"/>
              <a:gd name="T39" fmla="*/ 2147483646 h 11496"/>
              <a:gd name="T40" fmla="*/ 2147483646 w 30720"/>
              <a:gd name="T41" fmla="*/ 2147483646 h 11496"/>
              <a:gd name="T42" fmla="*/ 2147483646 w 30720"/>
              <a:gd name="T43" fmla="*/ 2147483646 h 11496"/>
              <a:gd name="T44" fmla="*/ 2147483646 w 30720"/>
              <a:gd name="T45" fmla="*/ 2147483646 h 11496"/>
              <a:gd name="T46" fmla="*/ 2147483646 w 30720"/>
              <a:gd name="T47" fmla="*/ 2147483646 h 11496"/>
              <a:gd name="T48" fmla="*/ 2147483646 w 30720"/>
              <a:gd name="T49" fmla="*/ 2147483646 h 11496"/>
              <a:gd name="T50" fmla="*/ 2147483646 w 30720"/>
              <a:gd name="T51" fmla="*/ 2147483646 h 11496"/>
              <a:gd name="T52" fmla="*/ 2147483646 w 30720"/>
              <a:gd name="T53" fmla="*/ 2147483646 h 11496"/>
              <a:gd name="T54" fmla="*/ 2147483646 w 30720"/>
              <a:gd name="T55" fmla="*/ 2147483646 h 11496"/>
              <a:gd name="T56" fmla="*/ 2147483646 w 30720"/>
              <a:gd name="T57" fmla="*/ 2147483646 h 11496"/>
              <a:gd name="T58" fmla="*/ 2147483646 w 30720"/>
              <a:gd name="T59" fmla="*/ 2147483646 h 11496"/>
              <a:gd name="T60" fmla="*/ 2147483646 w 30720"/>
              <a:gd name="T61" fmla="*/ 2147483646 h 11496"/>
              <a:gd name="T62" fmla="*/ 2147483646 w 30720"/>
              <a:gd name="T63" fmla="*/ 2147483646 h 11496"/>
              <a:gd name="T64" fmla="*/ 2147483646 w 30720"/>
              <a:gd name="T65" fmla="*/ 2147483646 h 11496"/>
              <a:gd name="T66" fmla="*/ 2147483646 w 30720"/>
              <a:gd name="T67" fmla="*/ 2147483646 h 11496"/>
              <a:gd name="T68" fmla="*/ 2147483646 w 30720"/>
              <a:gd name="T69" fmla="*/ 2147483646 h 11496"/>
              <a:gd name="T70" fmla="*/ 2147483646 w 30720"/>
              <a:gd name="T71" fmla="*/ 2147483646 h 11496"/>
              <a:gd name="T72" fmla="*/ 2147483646 w 30720"/>
              <a:gd name="T73" fmla="*/ 2147483646 h 11496"/>
              <a:gd name="T74" fmla="*/ 2147483646 w 30720"/>
              <a:gd name="T75" fmla="*/ 2147483646 h 11496"/>
              <a:gd name="T76" fmla="*/ 2147483646 w 30720"/>
              <a:gd name="T77" fmla="*/ 2147483646 h 11496"/>
              <a:gd name="T78" fmla="*/ 2147483646 w 30720"/>
              <a:gd name="T79" fmla="*/ 2147483646 h 11496"/>
              <a:gd name="T80" fmla="*/ 2147483646 w 30720"/>
              <a:gd name="T81" fmla="*/ 2147483646 h 11496"/>
              <a:gd name="T82" fmla="*/ 2147483646 w 30720"/>
              <a:gd name="T83" fmla="*/ 2147483646 h 11496"/>
              <a:gd name="T84" fmla="*/ 2147483646 w 30720"/>
              <a:gd name="T85" fmla="*/ 2147483646 h 11496"/>
              <a:gd name="T86" fmla="*/ 2147483646 w 30720"/>
              <a:gd name="T87" fmla="*/ 2147483646 h 11496"/>
              <a:gd name="T88" fmla="*/ 2147483646 w 30720"/>
              <a:gd name="T89" fmla="*/ 2147483646 h 11496"/>
              <a:gd name="T90" fmla="*/ 2147483646 w 30720"/>
              <a:gd name="T91" fmla="*/ 2147483646 h 11496"/>
              <a:gd name="T92" fmla="*/ 2147483646 w 30720"/>
              <a:gd name="T93" fmla="*/ 2147483646 h 11496"/>
              <a:gd name="T94" fmla="*/ 2147483646 w 30720"/>
              <a:gd name="T95" fmla="*/ 2147483646 h 11496"/>
              <a:gd name="T96" fmla="*/ 2147483646 w 30720"/>
              <a:gd name="T97" fmla="*/ 2147483646 h 11496"/>
              <a:gd name="T98" fmla="*/ 2147483646 w 30720"/>
              <a:gd name="T99" fmla="*/ 2147483646 h 11496"/>
              <a:gd name="T100" fmla="*/ 2147483646 w 30720"/>
              <a:gd name="T101" fmla="*/ 2147483646 h 11496"/>
              <a:gd name="T102" fmla="*/ 2147483646 w 30720"/>
              <a:gd name="T103" fmla="*/ 2147483646 h 11496"/>
              <a:gd name="T104" fmla="*/ 2147483646 w 30720"/>
              <a:gd name="T105" fmla="*/ 2147483646 h 11496"/>
              <a:gd name="T106" fmla="*/ 2147483646 w 30720"/>
              <a:gd name="T107" fmla="*/ 2147483646 h 11496"/>
              <a:gd name="T108" fmla="*/ 2147483646 w 30720"/>
              <a:gd name="T109" fmla="*/ 2147483646 h 11496"/>
              <a:gd name="T110" fmla="*/ 2147483646 w 30720"/>
              <a:gd name="T111" fmla="*/ 2147483646 h 11496"/>
              <a:gd name="T112" fmla="*/ 2147483646 w 30720"/>
              <a:gd name="T113" fmla="*/ 2147483646 h 11496"/>
              <a:gd name="T114" fmla="*/ 2147483646 w 30720"/>
              <a:gd name="T115" fmla="*/ 2147483646 h 11496"/>
              <a:gd name="T116" fmla="*/ 2147483646 w 30720"/>
              <a:gd name="T117" fmla="*/ 2147483646 h 11496"/>
              <a:gd name="T118" fmla="*/ 2147483646 w 30720"/>
              <a:gd name="T119" fmla="*/ 2147483646 h 11496"/>
              <a:gd name="T120" fmla="*/ 2147483646 w 30720"/>
              <a:gd name="T121" fmla="*/ 2147483646 h 11496"/>
              <a:gd name="T122" fmla="*/ 2147483646 w 30720"/>
              <a:gd name="T123" fmla="*/ 2147483646 h 11496"/>
              <a:gd name="T124" fmla="*/ 2147483646 w 30720"/>
              <a:gd name="T125" fmla="*/ 2147483646 h 1149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720" h="11496">
                <a:moveTo>
                  <a:pt x="29285" y="7403"/>
                </a:moveTo>
                <a:lnTo>
                  <a:pt x="29285" y="7403"/>
                </a:lnTo>
                <a:lnTo>
                  <a:pt x="29232" y="7379"/>
                </a:lnTo>
                <a:lnTo>
                  <a:pt x="29180" y="7357"/>
                </a:lnTo>
                <a:lnTo>
                  <a:pt x="29127" y="7336"/>
                </a:lnTo>
                <a:lnTo>
                  <a:pt x="29073" y="7316"/>
                </a:lnTo>
                <a:lnTo>
                  <a:pt x="29020" y="7298"/>
                </a:lnTo>
                <a:lnTo>
                  <a:pt x="28966" y="7280"/>
                </a:lnTo>
                <a:lnTo>
                  <a:pt x="28913" y="7264"/>
                </a:lnTo>
                <a:lnTo>
                  <a:pt x="28859" y="7251"/>
                </a:lnTo>
                <a:lnTo>
                  <a:pt x="28804" y="7237"/>
                </a:lnTo>
                <a:lnTo>
                  <a:pt x="28750" y="7226"/>
                </a:lnTo>
                <a:lnTo>
                  <a:pt x="28697" y="7216"/>
                </a:lnTo>
                <a:lnTo>
                  <a:pt x="28643" y="7208"/>
                </a:lnTo>
                <a:lnTo>
                  <a:pt x="28589" y="7202"/>
                </a:lnTo>
                <a:lnTo>
                  <a:pt x="28535" y="7198"/>
                </a:lnTo>
                <a:lnTo>
                  <a:pt x="28482" y="7195"/>
                </a:lnTo>
                <a:lnTo>
                  <a:pt x="28429" y="7194"/>
                </a:lnTo>
                <a:lnTo>
                  <a:pt x="28376" y="7194"/>
                </a:lnTo>
                <a:lnTo>
                  <a:pt x="28322" y="7197"/>
                </a:lnTo>
                <a:lnTo>
                  <a:pt x="28269" y="7201"/>
                </a:lnTo>
                <a:lnTo>
                  <a:pt x="28217" y="7207"/>
                </a:lnTo>
                <a:lnTo>
                  <a:pt x="28165" y="7215"/>
                </a:lnTo>
                <a:lnTo>
                  <a:pt x="28113" y="7226"/>
                </a:lnTo>
                <a:lnTo>
                  <a:pt x="28062" y="7238"/>
                </a:lnTo>
                <a:lnTo>
                  <a:pt x="28011" y="7253"/>
                </a:lnTo>
                <a:lnTo>
                  <a:pt x="27960" y="7270"/>
                </a:lnTo>
                <a:lnTo>
                  <a:pt x="27910" y="7289"/>
                </a:lnTo>
                <a:lnTo>
                  <a:pt x="27861" y="7310"/>
                </a:lnTo>
                <a:lnTo>
                  <a:pt x="27812" y="7334"/>
                </a:lnTo>
                <a:lnTo>
                  <a:pt x="27763" y="7360"/>
                </a:lnTo>
                <a:lnTo>
                  <a:pt x="27717" y="7388"/>
                </a:lnTo>
                <a:lnTo>
                  <a:pt x="27670" y="7418"/>
                </a:lnTo>
                <a:lnTo>
                  <a:pt x="27623" y="7452"/>
                </a:lnTo>
                <a:lnTo>
                  <a:pt x="27600" y="7473"/>
                </a:lnTo>
                <a:lnTo>
                  <a:pt x="27578" y="7494"/>
                </a:lnTo>
                <a:lnTo>
                  <a:pt x="27556" y="7516"/>
                </a:lnTo>
                <a:lnTo>
                  <a:pt x="27535" y="7539"/>
                </a:lnTo>
                <a:lnTo>
                  <a:pt x="27515" y="7562"/>
                </a:lnTo>
                <a:lnTo>
                  <a:pt x="27495" y="7586"/>
                </a:lnTo>
                <a:lnTo>
                  <a:pt x="27476" y="7611"/>
                </a:lnTo>
                <a:lnTo>
                  <a:pt x="27457" y="7636"/>
                </a:lnTo>
                <a:lnTo>
                  <a:pt x="27440" y="7662"/>
                </a:lnTo>
                <a:lnTo>
                  <a:pt x="27422" y="7689"/>
                </a:lnTo>
                <a:lnTo>
                  <a:pt x="27405" y="7716"/>
                </a:lnTo>
                <a:lnTo>
                  <a:pt x="27390" y="7743"/>
                </a:lnTo>
                <a:lnTo>
                  <a:pt x="27374" y="7771"/>
                </a:lnTo>
                <a:lnTo>
                  <a:pt x="27360" y="7799"/>
                </a:lnTo>
                <a:lnTo>
                  <a:pt x="27345" y="7827"/>
                </a:lnTo>
                <a:lnTo>
                  <a:pt x="27332" y="7857"/>
                </a:lnTo>
                <a:lnTo>
                  <a:pt x="27319" y="7887"/>
                </a:lnTo>
                <a:lnTo>
                  <a:pt x="27307" y="7916"/>
                </a:lnTo>
                <a:lnTo>
                  <a:pt x="27296" y="7946"/>
                </a:lnTo>
                <a:lnTo>
                  <a:pt x="27286" y="7976"/>
                </a:lnTo>
                <a:lnTo>
                  <a:pt x="27276" y="8006"/>
                </a:lnTo>
                <a:lnTo>
                  <a:pt x="27268" y="8038"/>
                </a:lnTo>
                <a:lnTo>
                  <a:pt x="27260" y="8069"/>
                </a:lnTo>
                <a:lnTo>
                  <a:pt x="27252" y="8099"/>
                </a:lnTo>
                <a:lnTo>
                  <a:pt x="27246" y="8130"/>
                </a:lnTo>
                <a:lnTo>
                  <a:pt x="27241" y="8161"/>
                </a:lnTo>
                <a:lnTo>
                  <a:pt x="27236" y="8193"/>
                </a:lnTo>
                <a:lnTo>
                  <a:pt x="27231" y="8224"/>
                </a:lnTo>
                <a:lnTo>
                  <a:pt x="27228" y="8255"/>
                </a:lnTo>
                <a:lnTo>
                  <a:pt x="27226" y="8286"/>
                </a:lnTo>
                <a:lnTo>
                  <a:pt x="27225" y="8318"/>
                </a:lnTo>
                <a:lnTo>
                  <a:pt x="27224" y="8348"/>
                </a:lnTo>
                <a:lnTo>
                  <a:pt x="27225" y="8379"/>
                </a:lnTo>
                <a:lnTo>
                  <a:pt x="27226" y="8409"/>
                </a:lnTo>
                <a:lnTo>
                  <a:pt x="27228" y="8440"/>
                </a:lnTo>
                <a:lnTo>
                  <a:pt x="27231" y="8471"/>
                </a:lnTo>
                <a:lnTo>
                  <a:pt x="27236" y="8500"/>
                </a:lnTo>
                <a:lnTo>
                  <a:pt x="27241" y="8530"/>
                </a:lnTo>
                <a:lnTo>
                  <a:pt x="27247" y="8559"/>
                </a:lnTo>
                <a:lnTo>
                  <a:pt x="27254" y="8588"/>
                </a:lnTo>
                <a:lnTo>
                  <a:pt x="27263" y="8617"/>
                </a:lnTo>
                <a:lnTo>
                  <a:pt x="27271" y="8645"/>
                </a:lnTo>
                <a:lnTo>
                  <a:pt x="27281" y="8674"/>
                </a:lnTo>
                <a:lnTo>
                  <a:pt x="27293" y="8701"/>
                </a:lnTo>
                <a:lnTo>
                  <a:pt x="27304" y="8728"/>
                </a:lnTo>
                <a:lnTo>
                  <a:pt x="27318" y="8754"/>
                </a:lnTo>
                <a:lnTo>
                  <a:pt x="27331" y="8780"/>
                </a:lnTo>
                <a:lnTo>
                  <a:pt x="27347" y="8805"/>
                </a:lnTo>
                <a:lnTo>
                  <a:pt x="27364" y="8830"/>
                </a:lnTo>
                <a:lnTo>
                  <a:pt x="27381" y="8854"/>
                </a:lnTo>
                <a:lnTo>
                  <a:pt x="27399" y="8876"/>
                </a:lnTo>
                <a:lnTo>
                  <a:pt x="27419" y="8899"/>
                </a:lnTo>
                <a:lnTo>
                  <a:pt x="27440" y="8921"/>
                </a:lnTo>
                <a:lnTo>
                  <a:pt x="27462" y="8943"/>
                </a:lnTo>
                <a:lnTo>
                  <a:pt x="27484" y="8963"/>
                </a:lnTo>
                <a:lnTo>
                  <a:pt x="27509" y="8983"/>
                </a:lnTo>
                <a:lnTo>
                  <a:pt x="27534" y="9001"/>
                </a:lnTo>
                <a:lnTo>
                  <a:pt x="27560" y="9019"/>
                </a:lnTo>
                <a:lnTo>
                  <a:pt x="27589" y="9036"/>
                </a:lnTo>
                <a:lnTo>
                  <a:pt x="27618" y="9052"/>
                </a:lnTo>
                <a:lnTo>
                  <a:pt x="27648" y="9067"/>
                </a:lnTo>
                <a:lnTo>
                  <a:pt x="27679" y="9081"/>
                </a:lnTo>
                <a:lnTo>
                  <a:pt x="27711" y="9094"/>
                </a:lnTo>
                <a:lnTo>
                  <a:pt x="27746" y="9106"/>
                </a:lnTo>
                <a:lnTo>
                  <a:pt x="27734" y="9013"/>
                </a:lnTo>
                <a:lnTo>
                  <a:pt x="27730" y="8964"/>
                </a:lnTo>
                <a:lnTo>
                  <a:pt x="27727" y="8916"/>
                </a:lnTo>
                <a:lnTo>
                  <a:pt x="27724" y="8866"/>
                </a:lnTo>
                <a:lnTo>
                  <a:pt x="27722" y="8816"/>
                </a:lnTo>
                <a:lnTo>
                  <a:pt x="27721" y="8767"/>
                </a:lnTo>
                <a:lnTo>
                  <a:pt x="27721" y="8717"/>
                </a:lnTo>
                <a:lnTo>
                  <a:pt x="27722" y="8667"/>
                </a:lnTo>
                <a:lnTo>
                  <a:pt x="27725" y="8617"/>
                </a:lnTo>
                <a:lnTo>
                  <a:pt x="27729" y="8568"/>
                </a:lnTo>
                <a:lnTo>
                  <a:pt x="27734" y="8519"/>
                </a:lnTo>
                <a:lnTo>
                  <a:pt x="27743" y="8472"/>
                </a:lnTo>
                <a:lnTo>
                  <a:pt x="27752" y="8425"/>
                </a:lnTo>
                <a:lnTo>
                  <a:pt x="27763" y="8378"/>
                </a:lnTo>
                <a:lnTo>
                  <a:pt x="27776" y="8333"/>
                </a:lnTo>
                <a:lnTo>
                  <a:pt x="27783" y="8311"/>
                </a:lnTo>
                <a:lnTo>
                  <a:pt x="27792" y="8289"/>
                </a:lnTo>
                <a:lnTo>
                  <a:pt x="27800" y="8268"/>
                </a:lnTo>
                <a:lnTo>
                  <a:pt x="27809" y="8247"/>
                </a:lnTo>
                <a:lnTo>
                  <a:pt x="27820" y="8226"/>
                </a:lnTo>
                <a:lnTo>
                  <a:pt x="27829" y="8206"/>
                </a:lnTo>
                <a:lnTo>
                  <a:pt x="27840" y="8185"/>
                </a:lnTo>
                <a:lnTo>
                  <a:pt x="27852" y="8167"/>
                </a:lnTo>
                <a:lnTo>
                  <a:pt x="27864" y="8148"/>
                </a:lnTo>
                <a:lnTo>
                  <a:pt x="27877" y="8129"/>
                </a:lnTo>
                <a:lnTo>
                  <a:pt x="27890" y="8112"/>
                </a:lnTo>
                <a:lnTo>
                  <a:pt x="27905" y="8094"/>
                </a:lnTo>
                <a:lnTo>
                  <a:pt x="27921" y="8077"/>
                </a:lnTo>
                <a:lnTo>
                  <a:pt x="27936" y="8061"/>
                </a:lnTo>
                <a:lnTo>
                  <a:pt x="27953" y="8045"/>
                </a:lnTo>
                <a:lnTo>
                  <a:pt x="27970" y="8029"/>
                </a:lnTo>
                <a:lnTo>
                  <a:pt x="27987" y="8015"/>
                </a:lnTo>
                <a:lnTo>
                  <a:pt x="28006" y="8001"/>
                </a:lnTo>
                <a:lnTo>
                  <a:pt x="28026" y="7988"/>
                </a:lnTo>
                <a:lnTo>
                  <a:pt x="28047" y="7975"/>
                </a:lnTo>
                <a:lnTo>
                  <a:pt x="28067" y="7963"/>
                </a:lnTo>
                <a:lnTo>
                  <a:pt x="28089" y="7951"/>
                </a:lnTo>
                <a:lnTo>
                  <a:pt x="28112" y="7941"/>
                </a:lnTo>
                <a:lnTo>
                  <a:pt x="28136" y="7931"/>
                </a:lnTo>
                <a:lnTo>
                  <a:pt x="28160" y="7922"/>
                </a:lnTo>
                <a:lnTo>
                  <a:pt x="28186" y="7914"/>
                </a:lnTo>
                <a:lnTo>
                  <a:pt x="28212" y="7906"/>
                </a:lnTo>
                <a:lnTo>
                  <a:pt x="28240" y="7899"/>
                </a:lnTo>
                <a:lnTo>
                  <a:pt x="28268" y="7893"/>
                </a:lnTo>
                <a:lnTo>
                  <a:pt x="28298" y="7889"/>
                </a:lnTo>
                <a:lnTo>
                  <a:pt x="28328" y="7885"/>
                </a:lnTo>
                <a:lnTo>
                  <a:pt x="28358" y="7880"/>
                </a:lnTo>
                <a:lnTo>
                  <a:pt x="28384" y="7882"/>
                </a:lnTo>
                <a:lnTo>
                  <a:pt x="28410" y="7883"/>
                </a:lnTo>
                <a:lnTo>
                  <a:pt x="28435" y="7884"/>
                </a:lnTo>
                <a:lnTo>
                  <a:pt x="28460" y="7887"/>
                </a:lnTo>
                <a:lnTo>
                  <a:pt x="28485" y="7890"/>
                </a:lnTo>
                <a:lnTo>
                  <a:pt x="28510" y="7893"/>
                </a:lnTo>
                <a:lnTo>
                  <a:pt x="28535" y="7898"/>
                </a:lnTo>
                <a:lnTo>
                  <a:pt x="28559" y="7903"/>
                </a:lnTo>
                <a:lnTo>
                  <a:pt x="28583" y="7909"/>
                </a:lnTo>
                <a:lnTo>
                  <a:pt x="28607" y="7915"/>
                </a:lnTo>
                <a:lnTo>
                  <a:pt x="28630" y="7922"/>
                </a:lnTo>
                <a:lnTo>
                  <a:pt x="28654" y="7929"/>
                </a:lnTo>
                <a:lnTo>
                  <a:pt x="28676" y="7938"/>
                </a:lnTo>
                <a:lnTo>
                  <a:pt x="28699" y="7947"/>
                </a:lnTo>
                <a:lnTo>
                  <a:pt x="28721" y="7956"/>
                </a:lnTo>
                <a:lnTo>
                  <a:pt x="28743" y="7966"/>
                </a:lnTo>
                <a:lnTo>
                  <a:pt x="28765" y="7976"/>
                </a:lnTo>
                <a:lnTo>
                  <a:pt x="28787" y="7988"/>
                </a:lnTo>
                <a:lnTo>
                  <a:pt x="28808" y="7999"/>
                </a:lnTo>
                <a:lnTo>
                  <a:pt x="28828" y="8012"/>
                </a:lnTo>
                <a:lnTo>
                  <a:pt x="28869" y="8038"/>
                </a:lnTo>
                <a:lnTo>
                  <a:pt x="28908" y="8065"/>
                </a:lnTo>
                <a:lnTo>
                  <a:pt x="28945" y="8095"/>
                </a:lnTo>
                <a:lnTo>
                  <a:pt x="28981" y="8126"/>
                </a:lnTo>
                <a:lnTo>
                  <a:pt x="29016" y="8159"/>
                </a:lnTo>
                <a:lnTo>
                  <a:pt x="29048" y="8195"/>
                </a:lnTo>
                <a:lnTo>
                  <a:pt x="29078" y="8231"/>
                </a:lnTo>
                <a:lnTo>
                  <a:pt x="29107" y="8270"/>
                </a:lnTo>
                <a:lnTo>
                  <a:pt x="29134" y="8309"/>
                </a:lnTo>
                <a:lnTo>
                  <a:pt x="29159" y="8351"/>
                </a:lnTo>
                <a:lnTo>
                  <a:pt x="29182" y="8394"/>
                </a:lnTo>
                <a:lnTo>
                  <a:pt x="29202" y="8436"/>
                </a:lnTo>
                <a:lnTo>
                  <a:pt x="29221" y="8481"/>
                </a:lnTo>
                <a:lnTo>
                  <a:pt x="29229" y="8504"/>
                </a:lnTo>
                <a:lnTo>
                  <a:pt x="29238" y="8527"/>
                </a:lnTo>
                <a:lnTo>
                  <a:pt x="29245" y="8551"/>
                </a:lnTo>
                <a:lnTo>
                  <a:pt x="29251" y="8574"/>
                </a:lnTo>
                <a:lnTo>
                  <a:pt x="29257" y="8598"/>
                </a:lnTo>
                <a:lnTo>
                  <a:pt x="29263" y="8621"/>
                </a:lnTo>
                <a:lnTo>
                  <a:pt x="29268" y="8645"/>
                </a:lnTo>
                <a:lnTo>
                  <a:pt x="29272" y="8670"/>
                </a:lnTo>
                <a:lnTo>
                  <a:pt x="29275" y="8694"/>
                </a:lnTo>
                <a:lnTo>
                  <a:pt x="29278" y="8719"/>
                </a:lnTo>
                <a:lnTo>
                  <a:pt x="29280" y="8744"/>
                </a:lnTo>
                <a:lnTo>
                  <a:pt x="29282" y="8769"/>
                </a:lnTo>
                <a:lnTo>
                  <a:pt x="29283" y="8794"/>
                </a:lnTo>
                <a:lnTo>
                  <a:pt x="29283" y="8820"/>
                </a:lnTo>
                <a:lnTo>
                  <a:pt x="29283" y="8845"/>
                </a:lnTo>
                <a:lnTo>
                  <a:pt x="29282" y="8871"/>
                </a:lnTo>
                <a:lnTo>
                  <a:pt x="29280" y="8897"/>
                </a:lnTo>
                <a:lnTo>
                  <a:pt x="29278" y="8922"/>
                </a:lnTo>
                <a:lnTo>
                  <a:pt x="29271" y="8974"/>
                </a:lnTo>
                <a:lnTo>
                  <a:pt x="29262" y="9024"/>
                </a:lnTo>
                <a:lnTo>
                  <a:pt x="29251" y="9074"/>
                </a:lnTo>
                <a:lnTo>
                  <a:pt x="29238" y="9123"/>
                </a:lnTo>
                <a:lnTo>
                  <a:pt x="29223" y="9171"/>
                </a:lnTo>
                <a:lnTo>
                  <a:pt x="29206" y="9219"/>
                </a:lnTo>
                <a:lnTo>
                  <a:pt x="29188" y="9265"/>
                </a:lnTo>
                <a:lnTo>
                  <a:pt x="29167" y="9310"/>
                </a:lnTo>
                <a:lnTo>
                  <a:pt x="29144" y="9355"/>
                </a:lnTo>
                <a:lnTo>
                  <a:pt x="29120" y="9398"/>
                </a:lnTo>
                <a:lnTo>
                  <a:pt x="29094" y="9441"/>
                </a:lnTo>
                <a:lnTo>
                  <a:pt x="29067" y="9481"/>
                </a:lnTo>
                <a:lnTo>
                  <a:pt x="29038" y="9522"/>
                </a:lnTo>
                <a:lnTo>
                  <a:pt x="29006" y="9560"/>
                </a:lnTo>
                <a:lnTo>
                  <a:pt x="28974" y="9599"/>
                </a:lnTo>
                <a:lnTo>
                  <a:pt x="28941" y="9635"/>
                </a:lnTo>
                <a:lnTo>
                  <a:pt x="28905" y="9671"/>
                </a:lnTo>
                <a:lnTo>
                  <a:pt x="28869" y="9704"/>
                </a:lnTo>
                <a:lnTo>
                  <a:pt x="28831" y="9737"/>
                </a:lnTo>
                <a:lnTo>
                  <a:pt x="28792" y="9768"/>
                </a:lnTo>
                <a:lnTo>
                  <a:pt x="28751" y="9798"/>
                </a:lnTo>
                <a:lnTo>
                  <a:pt x="28710" y="9827"/>
                </a:lnTo>
                <a:lnTo>
                  <a:pt x="28666" y="9854"/>
                </a:lnTo>
                <a:lnTo>
                  <a:pt x="28622" y="9879"/>
                </a:lnTo>
                <a:lnTo>
                  <a:pt x="28578" y="9903"/>
                </a:lnTo>
                <a:lnTo>
                  <a:pt x="28532" y="9926"/>
                </a:lnTo>
                <a:lnTo>
                  <a:pt x="28484" y="9946"/>
                </a:lnTo>
                <a:lnTo>
                  <a:pt x="28436" y="9965"/>
                </a:lnTo>
                <a:lnTo>
                  <a:pt x="28387" y="9983"/>
                </a:lnTo>
                <a:lnTo>
                  <a:pt x="28337" y="9999"/>
                </a:lnTo>
                <a:lnTo>
                  <a:pt x="28287" y="10013"/>
                </a:lnTo>
                <a:lnTo>
                  <a:pt x="28236" y="10025"/>
                </a:lnTo>
                <a:lnTo>
                  <a:pt x="28189" y="10031"/>
                </a:lnTo>
                <a:lnTo>
                  <a:pt x="28143" y="10035"/>
                </a:lnTo>
                <a:lnTo>
                  <a:pt x="28098" y="10038"/>
                </a:lnTo>
                <a:lnTo>
                  <a:pt x="28052" y="10040"/>
                </a:lnTo>
                <a:lnTo>
                  <a:pt x="28006" y="10041"/>
                </a:lnTo>
                <a:lnTo>
                  <a:pt x="27960" y="10040"/>
                </a:lnTo>
                <a:lnTo>
                  <a:pt x="27915" y="10039"/>
                </a:lnTo>
                <a:lnTo>
                  <a:pt x="27870" y="10036"/>
                </a:lnTo>
                <a:lnTo>
                  <a:pt x="27825" y="10033"/>
                </a:lnTo>
                <a:lnTo>
                  <a:pt x="27780" y="10028"/>
                </a:lnTo>
                <a:lnTo>
                  <a:pt x="27735" y="10021"/>
                </a:lnTo>
                <a:lnTo>
                  <a:pt x="27691" y="10014"/>
                </a:lnTo>
                <a:lnTo>
                  <a:pt x="27647" y="10005"/>
                </a:lnTo>
                <a:lnTo>
                  <a:pt x="27602" y="9995"/>
                </a:lnTo>
                <a:lnTo>
                  <a:pt x="27559" y="9984"/>
                </a:lnTo>
                <a:lnTo>
                  <a:pt x="27516" y="9972"/>
                </a:lnTo>
                <a:lnTo>
                  <a:pt x="27473" y="9958"/>
                </a:lnTo>
                <a:lnTo>
                  <a:pt x="27430" y="9943"/>
                </a:lnTo>
                <a:lnTo>
                  <a:pt x="27388" y="9928"/>
                </a:lnTo>
                <a:lnTo>
                  <a:pt x="27346" y="9910"/>
                </a:lnTo>
                <a:lnTo>
                  <a:pt x="27305" y="9891"/>
                </a:lnTo>
                <a:lnTo>
                  <a:pt x="27265" y="9871"/>
                </a:lnTo>
                <a:lnTo>
                  <a:pt x="27224" y="9850"/>
                </a:lnTo>
                <a:lnTo>
                  <a:pt x="27185" y="9828"/>
                </a:lnTo>
                <a:lnTo>
                  <a:pt x="27145" y="9803"/>
                </a:lnTo>
                <a:lnTo>
                  <a:pt x="27107" y="9778"/>
                </a:lnTo>
                <a:lnTo>
                  <a:pt x="27068" y="9751"/>
                </a:lnTo>
                <a:lnTo>
                  <a:pt x="27031" y="9723"/>
                </a:lnTo>
                <a:lnTo>
                  <a:pt x="26994" y="9693"/>
                </a:lnTo>
                <a:lnTo>
                  <a:pt x="26958" y="9662"/>
                </a:lnTo>
                <a:lnTo>
                  <a:pt x="26922" y="9630"/>
                </a:lnTo>
                <a:lnTo>
                  <a:pt x="26888" y="9597"/>
                </a:lnTo>
                <a:lnTo>
                  <a:pt x="26854" y="9559"/>
                </a:lnTo>
                <a:lnTo>
                  <a:pt x="26821" y="9521"/>
                </a:lnTo>
                <a:lnTo>
                  <a:pt x="26790" y="9482"/>
                </a:lnTo>
                <a:lnTo>
                  <a:pt x="26761" y="9443"/>
                </a:lnTo>
                <a:lnTo>
                  <a:pt x="26732" y="9403"/>
                </a:lnTo>
                <a:lnTo>
                  <a:pt x="26705" y="9364"/>
                </a:lnTo>
                <a:lnTo>
                  <a:pt x="26679" y="9323"/>
                </a:lnTo>
                <a:lnTo>
                  <a:pt x="26655" y="9282"/>
                </a:lnTo>
                <a:lnTo>
                  <a:pt x="26631" y="9241"/>
                </a:lnTo>
                <a:lnTo>
                  <a:pt x="26609" y="9199"/>
                </a:lnTo>
                <a:lnTo>
                  <a:pt x="26588" y="9157"/>
                </a:lnTo>
                <a:lnTo>
                  <a:pt x="26568" y="9115"/>
                </a:lnTo>
                <a:lnTo>
                  <a:pt x="26551" y="9073"/>
                </a:lnTo>
                <a:lnTo>
                  <a:pt x="26533" y="9029"/>
                </a:lnTo>
                <a:lnTo>
                  <a:pt x="26517" y="8987"/>
                </a:lnTo>
                <a:lnTo>
                  <a:pt x="26503" y="8943"/>
                </a:lnTo>
                <a:lnTo>
                  <a:pt x="26489" y="8900"/>
                </a:lnTo>
                <a:lnTo>
                  <a:pt x="26477" y="8857"/>
                </a:lnTo>
                <a:lnTo>
                  <a:pt x="26466" y="8812"/>
                </a:lnTo>
                <a:lnTo>
                  <a:pt x="26456" y="8768"/>
                </a:lnTo>
                <a:lnTo>
                  <a:pt x="26448" y="8723"/>
                </a:lnTo>
                <a:lnTo>
                  <a:pt x="26440" y="8680"/>
                </a:lnTo>
                <a:lnTo>
                  <a:pt x="26434" y="8635"/>
                </a:lnTo>
                <a:lnTo>
                  <a:pt x="26429" y="8590"/>
                </a:lnTo>
                <a:lnTo>
                  <a:pt x="26425" y="8546"/>
                </a:lnTo>
                <a:lnTo>
                  <a:pt x="26422" y="8501"/>
                </a:lnTo>
                <a:lnTo>
                  <a:pt x="26421" y="8456"/>
                </a:lnTo>
                <a:lnTo>
                  <a:pt x="26419" y="8412"/>
                </a:lnTo>
                <a:lnTo>
                  <a:pt x="26419" y="8368"/>
                </a:lnTo>
                <a:lnTo>
                  <a:pt x="26422" y="8323"/>
                </a:lnTo>
                <a:lnTo>
                  <a:pt x="26425" y="8278"/>
                </a:lnTo>
                <a:lnTo>
                  <a:pt x="26428" y="8233"/>
                </a:lnTo>
                <a:lnTo>
                  <a:pt x="26433" y="8189"/>
                </a:lnTo>
                <a:lnTo>
                  <a:pt x="26439" y="8145"/>
                </a:lnTo>
                <a:lnTo>
                  <a:pt x="26445" y="8100"/>
                </a:lnTo>
                <a:lnTo>
                  <a:pt x="26454" y="8056"/>
                </a:lnTo>
                <a:lnTo>
                  <a:pt x="26463" y="8013"/>
                </a:lnTo>
                <a:lnTo>
                  <a:pt x="26473" y="7969"/>
                </a:lnTo>
                <a:lnTo>
                  <a:pt x="26484" y="7925"/>
                </a:lnTo>
                <a:lnTo>
                  <a:pt x="26497" y="7882"/>
                </a:lnTo>
                <a:lnTo>
                  <a:pt x="26509" y="7839"/>
                </a:lnTo>
                <a:lnTo>
                  <a:pt x="26524" y="7796"/>
                </a:lnTo>
                <a:lnTo>
                  <a:pt x="26539" y="7754"/>
                </a:lnTo>
                <a:lnTo>
                  <a:pt x="26555" y="7711"/>
                </a:lnTo>
                <a:lnTo>
                  <a:pt x="26571" y="7669"/>
                </a:lnTo>
                <a:lnTo>
                  <a:pt x="26590" y="7628"/>
                </a:lnTo>
                <a:lnTo>
                  <a:pt x="26609" y="7587"/>
                </a:lnTo>
                <a:lnTo>
                  <a:pt x="26629" y="7546"/>
                </a:lnTo>
                <a:lnTo>
                  <a:pt x="26650" y="7506"/>
                </a:lnTo>
                <a:lnTo>
                  <a:pt x="26671" y="7465"/>
                </a:lnTo>
                <a:lnTo>
                  <a:pt x="26694" y="7426"/>
                </a:lnTo>
                <a:lnTo>
                  <a:pt x="26718" y="7387"/>
                </a:lnTo>
                <a:lnTo>
                  <a:pt x="26743" y="7349"/>
                </a:lnTo>
                <a:lnTo>
                  <a:pt x="26768" y="7310"/>
                </a:lnTo>
                <a:lnTo>
                  <a:pt x="26795" y="7273"/>
                </a:lnTo>
                <a:lnTo>
                  <a:pt x="26822" y="7236"/>
                </a:lnTo>
                <a:lnTo>
                  <a:pt x="26850" y="7200"/>
                </a:lnTo>
                <a:lnTo>
                  <a:pt x="26880" y="7163"/>
                </a:lnTo>
                <a:lnTo>
                  <a:pt x="26910" y="7128"/>
                </a:lnTo>
                <a:lnTo>
                  <a:pt x="26940" y="7094"/>
                </a:lnTo>
                <a:lnTo>
                  <a:pt x="26971" y="7060"/>
                </a:lnTo>
                <a:lnTo>
                  <a:pt x="27005" y="7027"/>
                </a:lnTo>
                <a:lnTo>
                  <a:pt x="27038" y="6994"/>
                </a:lnTo>
                <a:lnTo>
                  <a:pt x="27071" y="6962"/>
                </a:lnTo>
                <a:lnTo>
                  <a:pt x="27107" y="6933"/>
                </a:lnTo>
                <a:lnTo>
                  <a:pt x="27141" y="6906"/>
                </a:lnTo>
                <a:lnTo>
                  <a:pt x="27176" y="6880"/>
                </a:lnTo>
                <a:lnTo>
                  <a:pt x="27212" y="6854"/>
                </a:lnTo>
                <a:lnTo>
                  <a:pt x="27248" y="6829"/>
                </a:lnTo>
                <a:lnTo>
                  <a:pt x="27285" y="6805"/>
                </a:lnTo>
                <a:lnTo>
                  <a:pt x="27321" y="6782"/>
                </a:lnTo>
                <a:lnTo>
                  <a:pt x="27357" y="6761"/>
                </a:lnTo>
                <a:lnTo>
                  <a:pt x="27395" y="6740"/>
                </a:lnTo>
                <a:lnTo>
                  <a:pt x="27432" y="6719"/>
                </a:lnTo>
                <a:lnTo>
                  <a:pt x="27470" y="6699"/>
                </a:lnTo>
                <a:lnTo>
                  <a:pt x="27508" y="6681"/>
                </a:lnTo>
                <a:lnTo>
                  <a:pt x="27546" y="6663"/>
                </a:lnTo>
                <a:lnTo>
                  <a:pt x="27584" y="6646"/>
                </a:lnTo>
                <a:lnTo>
                  <a:pt x="27623" y="6630"/>
                </a:lnTo>
                <a:lnTo>
                  <a:pt x="27662" y="6615"/>
                </a:lnTo>
                <a:lnTo>
                  <a:pt x="27701" y="6600"/>
                </a:lnTo>
                <a:lnTo>
                  <a:pt x="27741" y="6587"/>
                </a:lnTo>
                <a:lnTo>
                  <a:pt x="27780" y="6573"/>
                </a:lnTo>
                <a:lnTo>
                  <a:pt x="27820" y="6562"/>
                </a:lnTo>
                <a:lnTo>
                  <a:pt x="27859" y="6550"/>
                </a:lnTo>
                <a:lnTo>
                  <a:pt x="27899" y="6540"/>
                </a:lnTo>
                <a:lnTo>
                  <a:pt x="27939" y="6531"/>
                </a:lnTo>
                <a:lnTo>
                  <a:pt x="27980" y="6521"/>
                </a:lnTo>
                <a:lnTo>
                  <a:pt x="28020" y="6514"/>
                </a:lnTo>
                <a:lnTo>
                  <a:pt x="28060" y="6507"/>
                </a:lnTo>
                <a:lnTo>
                  <a:pt x="28101" y="6499"/>
                </a:lnTo>
                <a:lnTo>
                  <a:pt x="28141" y="6494"/>
                </a:lnTo>
                <a:lnTo>
                  <a:pt x="28182" y="6489"/>
                </a:lnTo>
                <a:lnTo>
                  <a:pt x="28223" y="6485"/>
                </a:lnTo>
                <a:lnTo>
                  <a:pt x="28264" y="6482"/>
                </a:lnTo>
                <a:lnTo>
                  <a:pt x="28305" y="6480"/>
                </a:lnTo>
                <a:lnTo>
                  <a:pt x="28345" y="6478"/>
                </a:lnTo>
                <a:lnTo>
                  <a:pt x="28387" y="6477"/>
                </a:lnTo>
                <a:lnTo>
                  <a:pt x="28428" y="6477"/>
                </a:lnTo>
                <a:lnTo>
                  <a:pt x="28468" y="6477"/>
                </a:lnTo>
                <a:lnTo>
                  <a:pt x="28510" y="6479"/>
                </a:lnTo>
                <a:lnTo>
                  <a:pt x="28550" y="6481"/>
                </a:lnTo>
                <a:lnTo>
                  <a:pt x="28592" y="6483"/>
                </a:lnTo>
                <a:lnTo>
                  <a:pt x="28633" y="6486"/>
                </a:lnTo>
                <a:lnTo>
                  <a:pt x="28673" y="6490"/>
                </a:lnTo>
                <a:lnTo>
                  <a:pt x="28715" y="6495"/>
                </a:lnTo>
                <a:lnTo>
                  <a:pt x="28756" y="6501"/>
                </a:lnTo>
                <a:lnTo>
                  <a:pt x="28796" y="6508"/>
                </a:lnTo>
                <a:lnTo>
                  <a:pt x="28837" y="6514"/>
                </a:lnTo>
                <a:lnTo>
                  <a:pt x="28877" y="6522"/>
                </a:lnTo>
                <a:lnTo>
                  <a:pt x="28918" y="6531"/>
                </a:lnTo>
                <a:lnTo>
                  <a:pt x="28959" y="6540"/>
                </a:lnTo>
                <a:lnTo>
                  <a:pt x="28999" y="6549"/>
                </a:lnTo>
                <a:lnTo>
                  <a:pt x="29040" y="6560"/>
                </a:lnTo>
                <a:lnTo>
                  <a:pt x="29079" y="6571"/>
                </a:lnTo>
                <a:lnTo>
                  <a:pt x="29119" y="6584"/>
                </a:lnTo>
                <a:lnTo>
                  <a:pt x="29159" y="6596"/>
                </a:lnTo>
                <a:lnTo>
                  <a:pt x="29199" y="6610"/>
                </a:lnTo>
                <a:lnTo>
                  <a:pt x="29239" y="6623"/>
                </a:lnTo>
                <a:lnTo>
                  <a:pt x="29277" y="6638"/>
                </a:lnTo>
                <a:lnTo>
                  <a:pt x="29317" y="6653"/>
                </a:lnTo>
                <a:lnTo>
                  <a:pt x="29355" y="6669"/>
                </a:lnTo>
                <a:lnTo>
                  <a:pt x="29395" y="6686"/>
                </a:lnTo>
                <a:lnTo>
                  <a:pt x="29432" y="6703"/>
                </a:lnTo>
                <a:lnTo>
                  <a:pt x="29471" y="6721"/>
                </a:lnTo>
                <a:lnTo>
                  <a:pt x="29509" y="6740"/>
                </a:lnTo>
                <a:lnTo>
                  <a:pt x="29547" y="6759"/>
                </a:lnTo>
                <a:lnTo>
                  <a:pt x="29584" y="6778"/>
                </a:lnTo>
                <a:lnTo>
                  <a:pt x="29619" y="6799"/>
                </a:lnTo>
                <a:lnTo>
                  <a:pt x="29652" y="6819"/>
                </a:lnTo>
                <a:lnTo>
                  <a:pt x="29685" y="6841"/>
                </a:lnTo>
                <a:lnTo>
                  <a:pt x="29717" y="6863"/>
                </a:lnTo>
                <a:lnTo>
                  <a:pt x="29750" y="6884"/>
                </a:lnTo>
                <a:lnTo>
                  <a:pt x="29781" y="6906"/>
                </a:lnTo>
                <a:lnTo>
                  <a:pt x="29812" y="6929"/>
                </a:lnTo>
                <a:lnTo>
                  <a:pt x="29842" y="6953"/>
                </a:lnTo>
                <a:lnTo>
                  <a:pt x="29873" y="6977"/>
                </a:lnTo>
                <a:lnTo>
                  <a:pt x="29902" y="7001"/>
                </a:lnTo>
                <a:lnTo>
                  <a:pt x="29931" y="7025"/>
                </a:lnTo>
                <a:lnTo>
                  <a:pt x="29959" y="7050"/>
                </a:lnTo>
                <a:lnTo>
                  <a:pt x="29987" y="7075"/>
                </a:lnTo>
                <a:lnTo>
                  <a:pt x="30014" y="7101"/>
                </a:lnTo>
                <a:lnTo>
                  <a:pt x="30041" y="7127"/>
                </a:lnTo>
                <a:lnTo>
                  <a:pt x="30067" y="7153"/>
                </a:lnTo>
                <a:lnTo>
                  <a:pt x="30118" y="7207"/>
                </a:lnTo>
                <a:lnTo>
                  <a:pt x="30167" y="7261"/>
                </a:lnTo>
                <a:lnTo>
                  <a:pt x="30213" y="7317"/>
                </a:lnTo>
                <a:lnTo>
                  <a:pt x="30258" y="7376"/>
                </a:lnTo>
                <a:lnTo>
                  <a:pt x="30300" y="7434"/>
                </a:lnTo>
                <a:lnTo>
                  <a:pt x="30341" y="7494"/>
                </a:lnTo>
                <a:lnTo>
                  <a:pt x="30379" y="7555"/>
                </a:lnTo>
                <a:lnTo>
                  <a:pt x="30415" y="7617"/>
                </a:lnTo>
                <a:lnTo>
                  <a:pt x="30449" y="7680"/>
                </a:lnTo>
                <a:lnTo>
                  <a:pt x="30482" y="7744"/>
                </a:lnTo>
                <a:lnTo>
                  <a:pt x="30512" y="7809"/>
                </a:lnTo>
                <a:lnTo>
                  <a:pt x="30540" y="7874"/>
                </a:lnTo>
                <a:lnTo>
                  <a:pt x="30566" y="7941"/>
                </a:lnTo>
                <a:lnTo>
                  <a:pt x="30590" y="8007"/>
                </a:lnTo>
                <a:lnTo>
                  <a:pt x="30612" y="8075"/>
                </a:lnTo>
                <a:lnTo>
                  <a:pt x="30632" y="8144"/>
                </a:lnTo>
                <a:lnTo>
                  <a:pt x="30649" y="8212"/>
                </a:lnTo>
                <a:lnTo>
                  <a:pt x="30665" y="8282"/>
                </a:lnTo>
                <a:lnTo>
                  <a:pt x="30678" y="8352"/>
                </a:lnTo>
                <a:lnTo>
                  <a:pt x="30691" y="8423"/>
                </a:lnTo>
                <a:lnTo>
                  <a:pt x="30700" y="8493"/>
                </a:lnTo>
                <a:lnTo>
                  <a:pt x="30709" y="8565"/>
                </a:lnTo>
                <a:lnTo>
                  <a:pt x="30714" y="8636"/>
                </a:lnTo>
                <a:lnTo>
                  <a:pt x="30718" y="8708"/>
                </a:lnTo>
                <a:lnTo>
                  <a:pt x="30720" y="8780"/>
                </a:lnTo>
                <a:lnTo>
                  <a:pt x="30720" y="8853"/>
                </a:lnTo>
                <a:lnTo>
                  <a:pt x="30718" y="8924"/>
                </a:lnTo>
                <a:lnTo>
                  <a:pt x="30714" y="8996"/>
                </a:lnTo>
                <a:lnTo>
                  <a:pt x="30708" y="9068"/>
                </a:lnTo>
                <a:lnTo>
                  <a:pt x="30700" y="9141"/>
                </a:lnTo>
                <a:lnTo>
                  <a:pt x="30690" y="9213"/>
                </a:lnTo>
                <a:lnTo>
                  <a:pt x="30678" y="9284"/>
                </a:lnTo>
                <a:lnTo>
                  <a:pt x="30665" y="9355"/>
                </a:lnTo>
                <a:lnTo>
                  <a:pt x="30649" y="9427"/>
                </a:lnTo>
                <a:lnTo>
                  <a:pt x="30632" y="9498"/>
                </a:lnTo>
                <a:lnTo>
                  <a:pt x="30612" y="9569"/>
                </a:lnTo>
                <a:lnTo>
                  <a:pt x="30590" y="9638"/>
                </a:lnTo>
                <a:lnTo>
                  <a:pt x="30567" y="9708"/>
                </a:lnTo>
                <a:lnTo>
                  <a:pt x="30542" y="9777"/>
                </a:lnTo>
                <a:lnTo>
                  <a:pt x="30515" y="9845"/>
                </a:lnTo>
                <a:lnTo>
                  <a:pt x="30486" y="9913"/>
                </a:lnTo>
                <a:lnTo>
                  <a:pt x="30456" y="9981"/>
                </a:lnTo>
                <a:lnTo>
                  <a:pt x="30422" y="10047"/>
                </a:lnTo>
                <a:lnTo>
                  <a:pt x="30388" y="10113"/>
                </a:lnTo>
                <a:lnTo>
                  <a:pt x="30351" y="10177"/>
                </a:lnTo>
                <a:lnTo>
                  <a:pt x="30313" y="10242"/>
                </a:lnTo>
                <a:lnTo>
                  <a:pt x="30273" y="10304"/>
                </a:lnTo>
                <a:lnTo>
                  <a:pt x="30231" y="10367"/>
                </a:lnTo>
                <a:lnTo>
                  <a:pt x="30187" y="10428"/>
                </a:lnTo>
                <a:lnTo>
                  <a:pt x="30141" y="10488"/>
                </a:lnTo>
                <a:lnTo>
                  <a:pt x="30094" y="10547"/>
                </a:lnTo>
                <a:lnTo>
                  <a:pt x="30044" y="10604"/>
                </a:lnTo>
                <a:lnTo>
                  <a:pt x="29993" y="10660"/>
                </a:lnTo>
                <a:lnTo>
                  <a:pt x="29940" y="10715"/>
                </a:lnTo>
                <a:lnTo>
                  <a:pt x="29886" y="10770"/>
                </a:lnTo>
                <a:lnTo>
                  <a:pt x="29829" y="10822"/>
                </a:lnTo>
                <a:lnTo>
                  <a:pt x="29775" y="10867"/>
                </a:lnTo>
                <a:lnTo>
                  <a:pt x="29719" y="10911"/>
                </a:lnTo>
                <a:lnTo>
                  <a:pt x="29662" y="10953"/>
                </a:lnTo>
                <a:lnTo>
                  <a:pt x="29605" y="10993"/>
                </a:lnTo>
                <a:lnTo>
                  <a:pt x="29548" y="11032"/>
                </a:lnTo>
                <a:lnTo>
                  <a:pt x="29489" y="11068"/>
                </a:lnTo>
                <a:lnTo>
                  <a:pt x="29431" y="11105"/>
                </a:lnTo>
                <a:lnTo>
                  <a:pt x="29372" y="11138"/>
                </a:lnTo>
                <a:lnTo>
                  <a:pt x="29311" y="11170"/>
                </a:lnTo>
                <a:lnTo>
                  <a:pt x="29251" y="11201"/>
                </a:lnTo>
                <a:lnTo>
                  <a:pt x="29191" y="11231"/>
                </a:lnTo>
                <a:lnTo>
                  <a:pt x="29129" y="11259"/>
                </a:lnTo>
                <a:lnTo>
                  <a:pt x="29068" y="11285"/>
                </a:lnTo>
                <a:lnTo>
                  <a:pt x="29005" y="11310"/>
                </a:lnTo>
                <a:lnTo>
                  <a:pt x="28943" y="11333"/>
                </a:lnTo>
                <a:lnTo>
                  <a:pt x="28880" y="11353"/>
                </a:lnTo>
                <a:lnTo>
                  <a:pt x="28817" y="11374"/>
                </a:lnTo>
                <a:lnTo>
                  <a:pt x="28753" y="11392"/>
                </a:lnTo>
                <a:lnTo>
                  <a:pt x="28689" y="11410"/>
                </a:lnTo>
                <a:lnTo>
                  <a:pt x="28625" y="11424"/>
                </a:lnTo>
                <a:lnTo>
                  <a:pt x="28561" y="11439"/>
                </a:lnTo>
                <a:lnTo>
                  <a:pt x="28496" y="11451"/>
                </a:lnTo>
                <a:lnTo>
                  <a:pt x="28431" y="11462"/>
                </a:lnTo>
                <a:lnTo>
                  <a:pt x="28366" y="11471"/>
                </a:lnTo>
                <a:lnTo>
                  <a:pt x="28301" y="11479"/>
                </a:lnTo>
                <a:lnTo>
                  <a:pt x="28236" y="11486"/>
                </a:lnTo>
                <a:lnTo>
                  <a:pt x="28170" y="11490"/>
                </a:lnTo>
                <a:lnTo>
                  <a:pt x="28105" y="11494"/>
                </a:lnTo>
                <a:lnTo>
                  <a:pt x="28039" y="11496"/>
                </a:lnTo>
                <a:lnTo>
                  <a:pt x="27974" y="11496"/>
                </a:lnTo>
                <a:lnTo>
                  <a:pt x="27908" y="11495"/>
                </a:lnTo>
                <a:lnTo>
                  <a:pt x="27843" y="11493"/>
                </a:lnTo>
                <a:lnTo>
                  <a:pt x="27777" y="11489"/>
                </a:lnTo>
                <a:lnTo>
                  <a:pt x="27711" y="11484"/>
                </a:lnTo>
                <a:lnTo>
                  <a:pt x="27646" y="11476"/>
                </a:lnTo>
                <a:lnTo>
                  <a:pt x="27580" y="11468"/>
                </a:lnTo>
                <a:lnTo>
                  <a:pt x="27516" y="11459"/>
                </a:lnTo>
                <a:lnTo>
                  <a:pt x="27450" y="11447"/>
                </a:lnTo>
                <a:lnTo>
                  <a:pt x="27386" y="11435"/>
                </a:lnTo>
                <a:lnTo>
                  <a:pt x="27320" y="11421"/>
                </a:lnTo>
                <a:lnTo>
                  <a:pt x="27255" y="11405"/>
                </a:lnTo>
                <a:lnTo>
                  <a:pt x="27192" y="11389"/>
                </a:lnTo>
                <a:lnTo>
                  <a:pt x="27127" y="11371"/>
                </a:lnTo>
                <a:lnTo>
                  <a:pt x="27064" y="11351"/>
                </a:lnTo>
                <a:lnTo>
                  <a:pt x="27000" y="11331"/>
                </a:lnTo>
                <a:lnTo>
                  <a:pt x="26937" y="11308"/>
                </a:lnTo>
                <a:lnTo>
                  <a:pt x="26874" y="11284"/>
                </a:lnTo>
                <a:lnTo>
                  <a:pt x="26812" y="11259"/>
                </a:lnTo>
                <a:lnTo>
                  <a:pt x="26751" y="11233"/>
                </a:lnTo>
                <a:lnTo>
                  <a:pt x="26689" y="11205"/>
                </a:lnTo>
                <a:lnTo>
                  <a:pt x="26628" y="11175"/>
                </a:lnTo>
                <a:lnTo>
                  <a:pt x="26567" y="11144"/>
                </a:lnTo>
                <a:lnTo>
                  <a:pt x="26507" y="11113"/>
                </a:lnTo>
                <a:lnTo>
                  <a:pt x="26448" y="11080"/>
                </a:lnTo>
                <a:lnTo>
                  <a:pt x="26388" y="11044"/>
                </a:lnTo>
                <a:lnTo>
                  <a:pt x="26330" y="11009"/>
                </a:lnTo>
                <a:lnTo>
                  <a:pt x="26272" y="10971"/>
                </a:lnTo>
                <a:lnTo>
                  <a:pt x="26214" y="10933"/>
                </a:lnTo>
                <a:lnTo>
                  <a:pt x="26158" y="10892"/>
                </a:lnTo>
                <a:lnTo>
                  <a:pt x="26102" y="10852"/>
                </a:lnTo>
                <a:lnTo>
                  <a:pt x="26047" y="10809"/>
                </a:lnTo>
                <a:lnTo>
                  <a:pt x="25992" y="10765"/>
                </a:lnTo>
                <a:lnTo>
                  <a:pt x="25937" y="10720"/>
                </a:lnTo>
                <a:lnTo>
                  <a:pt x="25884" y="10673"/>
                </a:lnTo>
                <a:lnTo>
                  <a:pt x="25840" y="10644"/>
                </a:lnTo>
                <a:lnTo>
                  <a:pt x="25797" y="10618"/>
                </a:lnTo>
                <a:lnTo>
                  <a:pt x="25756" y="10593"/>
                </a:lnTo>
                <a:lnTo>
                  <a:pt x="25718" y="10571"/>
                </a:lnTo>
                <a:lnTo>
                  <a:pt x="25681" y="10551"/>
                </a:lnTo>
                <a:lnTo>
                  <a:pt x="25646" y="10533"/>
                </a:lnTo>
                <a:lnTo>
                  <a:pt x="25613" y="10518"/>
                </a:lnTo>
                <a:lnTo>
                  <a:pt x="25581" y="10503"/>
                </a:lnTo>
                <a:lnTo>
                  <a:pt x="25550" y="10492"/>
                </a:lnTo>
                <a:lnTo>
                  <a:pt x="25521" y="10480"/>
                </a:lnTo>
                <a:lnTo>
                  <a:pt x="25493" y="10472"/>
                </a:lnTo>
                <a:lnTo>
                  <a:pt x="25466" y="10464"/>
                </a:lnTo>
                <a:lnTo>
                  <a:pt x="25440" y="10457"/>
                </a:lnTo>
                <a:lnTo>
                  <a:pt x="25414" y="10452"/>
                </a:lnTo>
                <a:lnTo>
                  <a:pt x="25389" y="10448"/>
                </a:lnTo>
                <a:lnTo>
                  <a:pt x="25364" y="10445"/>
                </a:lnTo>
                <a:lnTo>
                  <a:pt x="3051" y="10445"/>
                </a:lnTo>
                <a:lnTo>
                  <a:pt x="2972" y="10444"/>
                </a:lnTo>
                <a:lnTo>
                  <a:pt x="2894" y="10442"/>
                </a:lnTo>
                <a:lnTo>
                  <a:pt x="2816" y="10437"/>
                </a:lnTo>
                <a:lnTo>
                  <a:pt x="2739" y="10429"/>
                </a:lnTo>
                <a:lnTo>
                  <a:pt x="2662" y="10421"/>
                </a:lnTo>
                <a:lnTo>
                  <a:pt x="2586" y="10411"/>
                </a:lnTo>
                <a:lnTo>
                  <a:pt x="2511" y="10398"/>
                </a:lnTo>
                <a:lnTo>
                  <a:pt x="2436" y="10383"/>
                </a:lnTo>
                <a:lnTo>
                  <a:pt x="2362" y="10367"/>
                </a:lnTo>
                <a:lnTo>
                  <a:pt x="2288" y="10349"/>
                </a:lnTo>
                <a:lnTo>
                  <a:pt x="2215" y="10329"/>
                </a:lnTo>
                <a:lnTo>
                  <a:pt x="2143" y="10309"/>
                </a:lnTo>
                <a:lnTo>
                  <a:pt x="2073" y="10285"/>
                </a:lnTo>
                <a:lnTo>
                  <a:pt x="2002" y="10261"/>
                </a:lnTo>
                <a:lnTo>
                  <a:pt x="1932" y="10234"/>
                </a:lnTo>
                <a:lnTo>
                  <a:pt x="1863" y="10205"/>
                </a:lnTo>
                <a:lnTo>
                  <a:pt x="1795" y="10176"/>
                </a:lnTo>
                <a:lnTo>
                  <a:pt x="1728" y="10144"/>
                </a:lnTo>
                <a:lnTo>
                  <a:pt x="1661" y="10112"/>
                </a:lnTo>
                <a:lnTo>
                  <a:pt x="1597" y="10077"/>
                </a:lnTo>
                <a:lnTo>
                  <a:pt x="1532" y="10041"/>
                </a:lnTo>
                <a:lnTo>
                  <a:pt x="1469" y="10004"/>
                </a:lnTo>
                <a:lnTo>
                  <a:pt x="1406" y="9965"/>
                </a:lnTo>
                <a:lnTo>
                  <a:pt x="1345" y="9924"/>
                </a:lnTo>
                <a:lnTo>
                  <a:pt x="1285" y="9883"/>
                </a:lnTo>
                <a:lnTo>
                  <a:pt x="1225" y="9839"/>
                </a:lnTo>
                <a:lnTo>
                  <a:pt x="1167" y="9794"/>
                </a:lnTo>
                <a:lnTo>
                  <a:pt x="1110" y="9749"/>
                </a:lnTo>
                <a:lnTo>
                  <a:pt x="1055" y="9702"/>
                </a:lnTo>
                <a:lnTo>
                  <a:pt x="999" y="9653"/>
                </a:lnTo>
                <a:lnTo>
                  <a:pt x="945" y="9603"/>
                </a:lnTo>
                <a:lnTo>
                  <a:pt x="893" y="9552"/>
                </a:lnTo>
                <a:lnTo>
                  <a:pt x="842" y="9500"/>
                </a:lnTo>
                <a:lnTo>
                  <a:pt x="792" y="9446"/>
                </a:lnTo>
                <a:lnTo>
                  <a:pt x="743" y="9392"/>
                </a:lnTo>
                <a:lnTo>
                  <a:pt x="696" y="9335"/>
                </a:lnTo>
                <a:lnTo>
                  <a:pt x="651" y="9278"/>
                </a:lnTo>
                <a:lnTo>
                  <a:pt x="606" y="9220"/>
                </a:lnTo>
                <a:lnTo>
                  <a:pt x="562" y="9161"/>
                </a:lnTo>
                <a:lnTo>
                  <a:pt x="521" y="9100"/>
                </a:lnTo>
                <a:lnTo>
                  <a:pt x="480" y="9039"/>
                </a:lnTo>
                <a:lnTo>
                  <a:pt x="441" y="8976"/>
                </a:lnTo>
                <a:lnTo>
                  <a:pt x="404" y="8913"/>
                </a:lnTo>
                <a:lnTo>
                  <a:pt x="367" y="8849"/>
                </a:lnTo>
                <a:lnTo>
                  <a:pt x="333" y="8784"/>
                </a:lnTo>
                <a:lnTo>
                  <a:pt x="301" y="8717"/>
                </a:lnTo>
                <a:lnTo>
                  <a:pt x="270" y="8651"/>
                </a:lnTo>
                <a:lnTo>
                  <a:pt x="239" y="8582"/>
                </a:lnTo>
                <a:lnTo>
                  <a:pt x="211" y="8513"/>
                </a:lnTo>
                <a:lnTo>
                  <a:pt x="185" y="8444"/>
                </a:lnTo>
                <a:lnTo>
                  <a:pt x="160" y="8373"/>
                </a:lnTo>
                <a:lnTo>
                  <a:pt x="136" y="8302"/>
                </a:lnTo>
                <a:lnTo>
                  <a:pt x="116" y="8230"/>
                </a:lnTo>
                <a:lnTo>
                  <a:pt x="96" y="8157"/>
                </a:lnTo>
                <a:lnTo>
                  <a:pt x="78" y="8083"/>
                </a:lnTo>
                <a:lnTo>
                  <a:pt x="61" y="8010"/>
                </a:lnTo>
                <a:lnTo>
                  <a:pt x="47" y="7935"/>
                </a:lnTo>
                <a:lnTo>
                  <a:pt x="34" y="7860"/>
                </a:lnTo>
                <a:lnTo>
                  <a:pt x="24" y="7784"/>
                </a:lnTo>
                <a:lnTo>
                  <a:pt x="16" y="7707"/>
                </a:lnTo>
                <a:lnTo>
                  <a:pt x="8" y="7630"/>
                </a:lnTo>
                <a:lnTo>
                  <a:pt x="4" y="7552"/>
                </a:lnTo>
                <a:lnTo>
                  <a:pt x="1" y="7474"/>
                </a:lnTo>
                <a:lnTo>
                  <a:pt x="0" y="7394"/>
                </a:lnTo>
                <a:lnTo>
                  <a:pt x="0" y="3050"/>
                </a:lnTo>
                <a:lnTo>
                  <a:pt x="1" y="2971"/>
                </a:lnTo>
                <a:lnTo>
                  <a:pt x="4" y="2893"/>
                </a:lnTo>
                <a:lnTo>
                  <a:pt x="8" y="2815"/>
                </a:lnTo>
                <a:lnTo>
                  <a:pt x="16" y="2738"/>
                </a:lnTo>
                <a:lnTo>
                  <a:pt x="24" y="2661"/>
                </a:lnTo>
                <a:lnTo>
                  <a:pt x="34" y="2585"/>
                </a:lnTo>
                <a:lnTo>
                  <a:pt x="47" y="2510"/>
                </a:lnTo>
                <a:lnTo>
                  <a:pt x="61" y="2435"/>
                </a:lnTo>
                <a:lnTo>
                  <a:pt x="78" y="2361"/>
                </a:lnTo>
                <a:lnTo>
                  <a:pt x="96" y="2288"/>
                </a:lnTo>
                <a:lnTo>
                  <a:pt x="116" y="2215"/>
                </a:lnTo>
                <a:lnTo>
                  <a:pt x="136" y="2143"/>
                </a:lnTo>
                <a:lnTo>
                  <a:pt x="160" y="2072"/>
                </a:lnTo>
                <a:lnTo>
                  <a:pt x="185" y="2001"/>
                </a:lnTo>
                <a:lnTo>
                  <a:pt x="211" y="1932"/>
                </a:lnTo>
                <a:lnTo>
                  <a:pt x="239" y="1863"/>
                </a:lnTo>
                <a:lnTo>
                  <a:pt x="270" y="1795"/>
                </a:lnTo>
                <a:lnTo>
                  <a:pt x="301" y="1728"/>
                </a:lnTo>
                <a:lnTo>
                  <a:pt x="333" y="1661"/>
                </a:lnTo>
                <a:lnTo>
                  <a:pt x="367" y="1596"/>
                </a:lnTo>
                <a:lnTo>
                  <a:pt x="404" y="1532"/>
                </a:lnTo>
                <a:lnTo>
                  <a:pt x="441" y="1468"/>
                </a:lnTo>
                <a:lnTo>
                  <a:pt x="480" y="1406"/>
                </a:lnTo>
                <a:lnTo>
                  <a:pt x="521" y="1345"/>
                </a:lnTo>
                <a:lnTo>
                  <a:pt x="562" y="1284"/>
                </a:lnTo>
                <a:lnTo>
                  <a:pt x="606" y="1225"/>
                </a:lnTo>
                <a:lnTo>
                  <a:pt x="651" y="1167"/>
                </a:lnTo>
                <a:lnTo>
                  <a:pt x="696" y="1109"/>
                </a:lnTo>
                <a:lnTo>
                  <a:pt x="743" y="1054"/>
                </a:lnTo>
                <a:lnTo>
                  <a:pt x="792" y="999"/>
                </a:lnTo>
                <a:lnTo>
                  <a:pt x="842" y="946"/>
                </a:lnTo>
                <a:lnTo>
                  <a:pt x="893" y="893"/>
                </a:lnTo>
                <a:lnTo>
                  <a:pt x="945" y="842"/>
                </a:lnTo>
                <a:lnTo>
                  <a:pt x="999" y="792"/>
                </a:lnTo>
                <a:lnTo>
                  <a:pt x="1055" y="744"/>
                </a:lnTo>
                <a:lnTo>
                  <a:pt x="1110" y="696"/>
                </a:lnTo>
                <a:lnTo>
                  <a:pt x="1167" y="650"/>
                </a:lnTo>
                <a:lnTo>
                  <a:pt x="1225" y="606"/>
                </a:lnTo>
                <a:lnTo>
                  <a:pt x="1285" y="563"/>
                </a:lnTo>
                <a:lnTo>
                  <a:pt x="1345" y="520"/>
                </a:lnTo>
                <a:lnTo>
                  <a:pt x="1406" y="481"/>
                </a:lnTo>
                <a:lnTo>
                  <a:pt x="1469" y="441"/>
                </a:lnTo>
                <a:lnTo>
                  <a:pt x="1532" y="404"/>
                </a:lnTo>
                <a:lnTo>
                  <a:pt x="1597" y="368"/>
                </a:lnTo>
                <a:lnTo>
                  <a:pt x="1661" y="334"/>
                </a:lnTo>
                <a:lnTo>
                  <a:pt x="1728" y="301"/>
                </a:lnTo>
                <a:lnTo>
                  <a:pt x="1795" y="270"/>
                </a:lnTo>
                <a:lnTo>
                  <a:pt x="1863" y="239"/>
                </a:lnTo>
                <a:lnTo>
                  <a:pt x="1932" y="211"/>
                </a:lnTo>
                <a:lnTo>
                  <a:pt x="2002" y="185"/>
                </a:lnTo>
                <a:lnTo>
                  <a:pt x="2073" y="160"/>
                </a:lnTo>
                <a:lnTo>
                  <a:pt x="2143" y="137"/>
                </a:lnTo>
                <a:lnTo>
                  <a:pt x="2215" y="116"/>
                </a:lnTo>
                <a:lnTo>
                  <a:pt x="2288" y="96"/>
                </a:lnTo>
                <a:lnTo>
                  <a:pt x="2362" y="78"/>
                </a:lnTo>
                <a:lnTo>
                  <a:pt x="2436" y="61"/>
                </a:lnTo>
                <a:lnTo>
                  <a:pt x="2511" y="48"/>
                </a:lnTo>
                <a:lnTo>
                  <a:pt x="2586" y="35"/>
                </a:lnTo>
                <a:lnTo>
                  <a:pt x="2662" y="24"/>
                </a:lnTo>
                <a:lnTo>
                  <a:pt x="2739" y="16"/>
                </a:lnTo>
                <a:lnTo>
                  <a:pt x="2816" y="8"/>
                </a:lnTo>
                <a:lnTo>
                  <a:pt x="2894" y="4"/>
                </a:lnTo>
                <a:lnTo>
                  <a:pt x="2972" y="1"/>
                </a:lnTo>
                <a:lnTo>
                  <a:pt x="3051" y="0"/>
                </a:lnTo>
                <a:lnTo>
                  <a:pt x="25929" y="0"/>
                </a:lnTo>
                <a:lnTo>
                  <a:pt x="26007" y="1"/>
                </a:lnTo>
                <a:lnTo>
                  <a:pt x="26086" y="4"/>
                </a:lnTo>
                <a:lnTo>
                  <a:pt x="26163" y="8"/>
                </a:lnTo>
                <a:lnTo>
                  <a:pt x="26240" y="16"/>
                </a:lnTo>
                <a:lnTo>
                  <a:pt x="26317" y="24"/>
                </a:lnTo>
                <a:lnTo>
                  <a:pt x="26393" y="35"/>
                </a:lnTo>
                <a:lnTo>
                  <a:pt x="26469" y="48"/>
                </a:lnTo>
                <a:lnTo>
                  <a:pt x="26543" y="61"/>
                </a:lnTo>
                <a:lnTo>
                  <a:pt x="26618" y="78"/>
                </a:lnTo>
                <a:lnTo>
                  <a:pt x="26691" y="96"/>
                </a:lnTo>
                <a:lnTo>
                  <a:pt x="26764" y="116"/>
                </a:lnTo>
                <a:lnTo>
                  <a:pt x="26836" y="137"/>
                </a:lnTo>
                <a:lnTo>
                  <a:pt x="26908" y="160"/>
                </a:lnTo>
                <a:lnTo>
                  <a:pt x="26977" y="185"/>
                </a:lnTo>
                <a:lnTo>
                  <a:pt x="27047" y="211"/>
                </a:lnTo>
                <a:lnTo>
                  <a:pt x="27117" y="239"/>
                </a:lnTo>
                <a:lnTo>
                  <a:pt x="27185" y="270"/>
                </a:lnTo>
                <a:lnTo>
                  <a:pt x="27251" y="301"/>
                </a:lnTo>
                <a:lnTo>
                  <a:pt x="27318" y="334"/>
                </a:lnTo>
                <a:lnTo>
                  <a:pt x="27383" y="368"/>
                </a:lnTo>
                <a:lnTo>
                  <a:pt x="27448" y="404"/>
                </a:lnTo>
                <a:lnTo>
                  <a:pt x="27510" y="441"/>
                </a:lnTo>
                <a:lnTo>
                  <a:pt x="27573" y="481"/>
                </a:lnTo>
                <a:lnTo>
                  <a:pt x="27634" y="520"/>
                </a:lnTo>
                <a:lnTo>
                  <a:pt x="27695" y="563"/>
                </a:lnTo>
                <a:lnTo>
                  <a:pt x="27754" y="606"/>
                </a:lnTo>
                <a:lnTo>
                  <a:pt x="27812" y="650"/>
                </a:lnTo>
                <a:lnTo>
                  <a:pt x="27870" y="696"/>
                </a:lnTo>
                <a:lnTo>
                  <a:pt x="27926" y="744"/>
                </a:lnTo>
                <a:lnTo>
                  <a:pt x="27980" y="792"/>
                </a:lnTo>
                <a:lnTo>
                  <a:pt x="28034" y="842"/>
                </a:lnTo>
                <a:lnTo>
                  <a:pt x="28086" y="893"/>
                </a:lnTo>
                <a:lnTo>
                  <a:pt x="28137" y="946"/>
                </a:lnTo>
                <a:lnTo>
                  <a:pt x="28187" y="999"/>
                </a:lnTo>
                <a:lnTo>
                  <a:pt x="28236" y="1054"/>
                </a:lnTo>
                <a:lnTo>
                  <a:pt x="28283" y="1109"/>
                </a:lnTo>
                <a:lnTo>
                  <a:pt x="28330" y="1167"/>
                </a:lnTo>
                <a:lnTo>
                  <a:pt x="28373" y="1225"/>
                </a:lnTo>
                <a:lnTo>
                  <a:pt x="28417" y="1284"/>
                </a:lnTo>
                <a:lnTo>
                  <a:pt x="28459" y="1345"/>
                </a:lnTo>
                <a:lnTo>
                  <a:pt x="28499" y="1406"/>
                </a:lnTo>
                <a:lnTo>
                  <a:pt x="28538" y="1468"/>
                </a:lnTo>
                <a:lnTo>
                  <a:pt x="28575" y="1532"/>
                </a:lnTo>
                <a:lnTo>
                  <a:pt x="28612" y="1596"/>
                </a:lnTo>
                <a:lnTo>
                  <a:pt x="28646" y="1661"/>
                </a:lnTo>
                <a:lnTo>
                  <a:pt x="28680" y="1728"/>
                </a:lnTo>
                <a:lnTo>
                  <a:pt x="28711" y="1795"/>
                </a:lnTo>
                <a:lnTo>
                  <a:pt x="28740" y="1863"/>
                </a:lnTo>
                <a:lnTo>
                  <a:pt x="28768" y="1932"/>
                </a:lnTo>
                <a:lnTo>
                  <a:pt x="28795" y="2001"/>
                </a:lnTo>
                <a:lnTo>
                  <a:pt x="28820" y="2072"/>
                </a:lnTo>
                <a:lnTo>
                  <a:pt x="28843" y="2143"/>
                </a:lnTo>
                <a:lnTo>
                  <a:pt x="28865" y="2215"/>
                </a:lnTo>
                <a:lnTo>
                  <a:pt x="28884" y="2288"/>
                </a:lnTo>
                <a:lnTo>
                  <a:pt x="28902" y="2361"/>
                </a:lnTo>
                <a:lnTo>
                  <a:pt x="28918" y="2435"/>
                </a:lnTo>
                <a:lnTo>
                  <a:pt x="28933" y="2510"/>
                </a:lnTo>
                <a:lnTo>
                  <a:pt x="28945" y="2585"/>
                </a:lnTo>
                <a:lnTo>
                  <a:pt x="28955" y="2661"/>
                </a:lnTo>
                <a:lnTo>
                  <a:pt x="28965" y="2738"/>
                </a:lnTo>
                <a:lnTo>
                  <a:pt x="28971" y="2815"/>
                </a:lnTo>
                <a:lnTo>
                  <a:pt x="28976" y="2893"/>
                </a:lnTo>
                <a:lnTo>
                  <a:pt x="28979" y="2971"/>
                </a:lnTo>
                <a:lnTo>
                  <a:pt x="28980" y="3050"/>
                </a:lnTo>
                <a:lnTo>
                  <a:pt x="28980" y="5222"/>
                </a:lnTo>
                <a:lnTo>
                  <a:pt x="28979" y="5273"/>
                </a:lnTo>
                <a:lnTo>
                  <a:pt x="28978" y="5323"/>
                </a:lnTo>
                <a:lnTo>
                  <a:pt x="28974" y="5373"/>
                </a:lnTo>
                <a:lnTo>
                  <a:pt x="28969" y="5422"/>
                </a:lnTo>
                <a:lnTo>
                  <a:pt x="28965" y="5447"/>
                </a:lnTo>
                <a:lnTo>
                  <a:pt x="28961" y="5471"/>
                </a:lnTo>
                <a:lnTo>
                  <a:pt x="28955" y="5495"/>
                </a:lnTo>
                <a:lnTo>
                  <a:pt x="28950" y="5518"/>
                </a:lnTo>
                <a:lnTo>
                  <a:pt x="28943" y="5542"/>
                </a:lnTo>
                <a:lnTo>
                  <a:pt x="28936" y="5565"/>
                </a:lnTo>
                <a:lnTo>
                  <a:pt x="28927" y="5588"/>
                </a:lnTo>
                <a:lnTo>
                  <a:pt x="28918" y="5610"/>
                </a:lnTo>
                <a:lnTo>
                  <a:pt x="28825" y="5605"/>
                </a:lnTo>
                <a:lnTo>
                  <a:pt x="28733" y="5603"/>
                </a:lnTo>
                <a:lnTo>
                  <a:pt x="28640" y="5603"/>
                </a:lnTo>
                <a:lnTo>
                  <a:pt x="28548" y="5605"/>
                </a:lnTo>
                <a:lnTo>
                  <a:pt x="28456" y="5610"/>
                </a:lnTo>
                <a:lnTo>
                  <a:pt x="28364" y="5617"/>
                </a:lnTo>
                <a:lnTo>
                  <a:pt x="28274" y="5625"/>
                </a:lnTo>
                <a:lnTo>
                  <a:pt x="28183" y="5637"/>
                </a:lnTo>
                <a:lnTo>
                  <a:pt x="28092" y="5649"/>
                </a:lnTo>
                <a:lnTo>
                  <a:pt x="28003" y="5665"/>
                </a:lnTo>
                <a:lnTo>
                  <a:pt x="27913" y="5682"/>
                </a:lnTo>
                <a:lnTo>
                  <a:pt x="27825" y="5702"/>
                </a:lnTo>
                <a:lnTo>
                  <a:pt x="27737" y="5725"/>
                </a:lnTo>
                <a:lnTo>
                  <a:pt x="27650" y="5749"/>
                </a:lnTo>
                <a:lnTo>
                  <a:pt x="27564" y="5776"/>
                </a:lnTo>
                <a:lnTo>
                  <a:pt x="27478" y="5805"/>
                </a:lnTo>
                <a:lnTo>
                  <a:pt x="27437" y="5821"/>
                </a:lnTo>
                <a:lnTo>
                  <a:pt x="27394" y="5836"/>
                </a:lnTo>
                <a:lnTo>
                  <a:pt x="27352" y="5853"/>
                </a:lnTo>
                <a:lnTo>
                  <a:pt x="27311" y="5870"/>
                </a:lnTo>
                <a:lnTo>
                  <a:pt x="27269" y="5887"/>
                </a:lnTo>
                <a:lnTo>
                  <a:pt x="27228" y="5906"/>
                </a:lnTo>
                <a:lnTo>
                  <a:pt x="27187" y="5925"/>
                </a:lnTo>
                <a:lnTo>
                  <a:pt x="27147" y="5945"/>
                </a:lnTo>
                <a:lnTo>
                  <a:pt x="27107" y="5964"/>
                </a:lnTo>
                <a:lnTo>
                  <a:pt x="27066" y="5985"/>
                </a:lnTo>
                <a:lnTo>
                  <a:pt x="27026" y="6007"/>
                </a:lnTo>
                <a:lnTo>
                  <a:pt x="26988" y="6029"/>
                </a:lnTo>
                <a:lnTo>
                  <a:pt x="26948" y="6051"/>
                </a:lnTo>
                <a:lnTo>
                  <a:pt x="26910" y="6075"/>
                </a:lnTo>
                <a:lnTo>
                  <a:pt x="26871" y="6098"/>
                </a:lnTo>
                <a:lnTo>
                  <a:pt x="26833" y="6123"/>
                </a:lnTo>
                <a:lnTo>
                  <a:pt x="26795" y="6148"/>
                </a:lnTo>
                <a:lnTo>
                  <a:pt x="26758" y="6173"/>
                </a:lnTo>
                <a:lnTo>
                  <a:pt x="26721" y="6199"/>
                </a:lnTo>
                <a:lnTo>
                  <a:pt x="26684" y="6226"/>
                </a:lnTo>
                <a:lnTo>
                  <a:pt x="26648" y="6253"/>
                </a:lnTo>
                <a:lnTo>
                  <a:pt x="26612" y="6281"/>
                </a:lnTo>
                <a:lnTo>
                  <a:pt x="26577" y="6309"/>
                </a:lnTo>
                <a:lnTo>
                  <a:pt x="26541" y="6338"/>
                </a:lnTo>
                <a:lnTo>
                  <a:pt x="26507" y="6368"/>
                </a:lnTo>
                <a:lnTo>
                  <a:pt x="26473" y="6398"/>
                </a:lnTo>
                <a:lnTo>
                  <a:pt x="26438" y="6430"/>
                </a:lnTo>
                <a:lnTo>
                  <a:pt x="26405" y="6462"/>
                </a:lnTo>
                <a:lnTo>
                  <a:pt x="26372" y="6494"/>
                </a:lnTo>
                <a:lnTo>
                  <a:pt x="26339" y="6526"/>
                </a:lnTo>
                <a:lnTo>
                  <a:pt x="26307" y="6560"/>
                </a:lnTo>
                <a:lnTo>
                  <a:pt x="26275" y="6594"/>
                </a:lnTo>
                <a:lnTo>
                  <a:pt x="26232" y="6643"/>
                </a:lnTo>
                <a:lnTo>
                  <a:pt x="26191" y="6694"/>
                </a:lnTo>
                <a:lnTo>
                  <a:pt x="26152" y="6744"/>
                </a:lnTo>
                <a:lnTo>
                  <a:pt x="26113" y="6796"/>
                </a:lnTo>
                <a:lnTo>
                  <a:pt x="26076" y="6848"/>
                </a:lnTo>
                <a:lnTo>
                  <a:pt x="26041" y="6901"/>
                </a:lnTo>
                <a:lnTo>
                  <a:pt x="26006" y="6954"/>
                </a:lnTo>
                <a:lnTo>
                  <a:pt x="25973" y="7008"/>
                </a:lnTo>
                <a:lnTo>
                  <a:pt x="25942" y="7063"/>
                </a:lnTo>
                <a:lnTo>
                  <a:pt x="25911" y="7119"/>
                </a:lnTo>
                <a:lnTo>
                  <a:pt x="25882" y="7174"/>
                </a:lnTo>
                <a:lnTo>
                  <a:pt x="25855" y="7231"/>
                </a:lnTo>
                <a:lnTo>
                  <a:pt x="25829" y="7287"/>
                </a:lnTo>
                <a:lnTo>
                  <a:pt x="25804" y="7344"/>
                </a:lnTo>
                <a:lnTo>
                  <a:pt x="25780" y="7403"/>
                </a:lnTo>
                <a:lnTo>
                  <a:pt x="25758" y="7461"/>
                </a:lnTo>
                <a:lnTo>
                  <a:pt x="25738" y="7519"/>
                </a:lnTo>
                <a:lnTo>
                  <a:pt x="25719" y="7578"/>
                </a:lnTo>
                <a:lnTo>
                  <a:pt x="25701" y="7637"/>
                </a:lnTo>
                <a:lnTo>
                  <a:pt x="25684" y="7697"/>
                </a:lnTo>
                <a:lnTo>
                  <a:pt x="25669" y="7757"/>
                </a:lnTo>
                <a:lnTo>
                  <a:pt x="25655" y="7817"/>
                </a:lnTo>
                <a:lnTo>
                  <a:pt x="25643" y="7877"/>
                </a:lnTo>
                <a:lnTo>
                  <a:pt x="25631" y="7938"/>
                </a:lnTo>
                <a:lnTo>
                  <a:pt x="25622" y="7998"/>
                </a:lnTo>
                <a:lnTo>
                  <a:pt x="25614" y="8058"/>
                </a:lnTo>
                <a:lnTo>
                  <a:pt x="25606" y="8120"/>
                </a:lnTo>
                <a:lnTo>
                  <a:pt x="25601" y="8180"/>
                </a:lnTo>
                <a:lnTo>
                  <a:pt x="25597" y="8242"/>
                </a:lnTo>
                <a:lnTo>
                  <a:pt x="25595" y="8303"/>
                </a:lnTo>
                <a:lnTo>
                  <a:pt x="25593" y="8363"/>
                </a:lnTo>
                <a:lnTo>
                  <a:pt x="25593" y="8425"/>
                </a:lnTo>
                <a:lnTo>
                  <a:pt x="25595" y="8486"/>
                </a:lnTo>
                <a:lnTo>
                  <a:pt x="25597" y="8547"/>
                </a:lnTo>
                <a:lnTo>
                  <a:pt x="25601" y="8608"/>
                </a:lnTo>
                <a:lnTo>
                  <a:pt x="25607" y="8668"/>
                </a:lnTo>
                <a:lnTo>
                  <a:pt x="25614" y="8729"/>
                </a:lnTo>
                <a:lnTo>
                  <a:pt x="25622" y="8789"/>
                </a:lnTo>
                <a:lnTo>
                  <a:pt x="25632" y="8849"/>
                </a:lnTo>
                <a:lnTo>
                  <a:pt x="25644" y="8910"/>
                </a:lnTo>
                <a:lnTo>
                  <a:pt x="25656" y="8969"/>
                </a:lnTo>
                <a:lnTo>
                  <a:pt x="25670" y="9028"/>
                </a:lnTo>
                <a:lnTo>
                  <a:pt x="25686" y="9088"/>
                </a:lnTo>
                <a:lnTo>
                  <a:pt x="25702" y="9146"/>
                </a:lnTo>
                <a:lnTo>
                  <a:pt x="25721" y="9204"/>
                </a:lnTo>
                <a:lnTo>
                  <a:pt x="25740" y="9263"/>
                </a:lnTo>
                <a:lnTo>
                  <a:pt x="25762" y="9320"/>
                </a:lnTo>
                <a:lnTo>
                  <a:pt x="25783" y="9377"/>
                </a:lnTo>
                <a:lnTo>
                  <a:pt x="25807" y="9434"/>
                </a:lnTo>
                <a:lnTo>
                  <a:pt x="25832" y="9490"/>
                </a:lnTo>
                <a:lnTo>
                  <a:pt x="25859" y="9546"/>
                </a:lnTo>
                <a:lnTo>
                  <a:pt x="25888" y="9601"/>
                </a:lnTo>
                <a:lnTo>
                  <a:pt x="25917" y="9655"/>
                </a:lnTo>
                <a:lnTo>
                  <a:pt x="25948" y="9709"/>
                </a:lnTo>
                <a:lnTo>
                  <a:pt x="25980" y="9762"/>
                </a:lnTo>
                <a:lnTo>
                  <a:pt x="26015" y="9815"/>
                </a:lnTo>
                <a:lnTo>
                  <a:pt x="26050" y="9867"/>
                </a:lnTo>
                <a:lnTo>
                  <a:pt x="26086" y="9918"/>
                </a:lnTo>
                <a:lnTo>
                  <a:pt x="26124" y="9969"/>
                </a:lnTo>
                <a:lnTo>
                  <a:pt x="26163" y="10018"/>
                </a:lnTo>
                <a:lnTo>
                  <a:pt x="26205" y="10067"/>
                </a:lnTo>
                <a:lnTo>
                  <a:pt x="26247" y="10116"/>
                </a:lnTo>
                <a:lnTo>
                  <a:pt x="26290" y="10163"/>
                </a:lnTo>
                <a:lnTo>
                  <a:pt x="26336" y="10210"/>
                </a:lnTo>
                <a:lnTo>
                  <a:pt x="26383" y="10254"/>
                </a:lnTo>
                <a:lnTo>
                  <a:pt x="26430" y="10298"/>
                </a:lnTo>
                <a:lnTo>
                  <a:pt x="26479" y="10340"/>
                </a:lnTo>
                <a:lnTo>
                  <a:pt x="26528" y="10380"/>
                </a:lnTo>
                <a:lnTo>
                  <a:pt x="26579" y="10419"/>
                </a:lnTo>
                <a:lnTo>
                  <a:pt x="26630" y="10456"/>
                </a:lnTo>
                <a:lnTo>
                  <a:pt x="26682" y="10492"/>
                </a:lnTo>
                <a:lnTo>
                  <a:pt x="26735" y="10525"/>
                </a:lnTo>
                <a:lnTo>
                  <a:pt x="26788" y="10557"/>
                </a:lnTo>
                <a:lnTo>
                  <a:pt x="26843" y="10588"/>
                </a:lnTo>
                <a:lnTo>
                  <a:pt x="26897" y="10618"/>
                </a:lnTo>
                <a:lnTo>
                  <a:pt x="26954" y="10645"/>
                </a:lnTo>
                <a:lnTo>
                  <a:pt x="27010" y="10671"/>
                </a:lnTo>
                <a:lnTo>
                  <a:pt x="27067" y="10695"/>
                </a:lnTo>
                <a:lnTo>
                  <a:pt x="27124" y="10718"/>
                </a:lnTo>
                <a:lnTo>
                  <a:pt x="27182" y="10738"/>
                </a:lnTo>
                <a:lnTo>
                  <a:pt x="27240" y="10758"/>
                </a:lnTo>
                <a:lnTo>
                  <a:pt x="27298" y="10776"/>
                </a:lnTo>
                <a:lnTo>
                  <a:pt x="27357" y="10792"/>
                </a:lnTo>
                <a:lnTo>
                  <a:pt x="27417" y="10807"/>
                </a:lnTo>
                <a:lnTo>
                  <a:pt x="27476" y="10821"/>
                </a:lnTo>
                <a:lnTo>
                  <a:pt x="27535" y="10832"/>
                </a:lnTo>
                <a:lnTo>
                  <a:pt x="27596" y="10841"/>
                </a:lnTo>
                <a:lnTo>
                  <a:pt x="27655" y="10850"/>
                </a:lnTo>
                <a:lnTo>
                  <a:pt x="27716" y="10857"/>
                </a:lnTo>
                <a:lnTo>
                  <a:pt x="27776" y="10862"/>
                </a:lnTo>
                <a:lnTo>
                  <a:pt x="27836" y="10865"/>
                </a:lnTo>
                <a:lnTo>
                  <a:pt x="27897" y="10867"/>
                </a:lnTo>
                <a:lnTo>
                  <a:pt x="27956" y="10868"/>
                </a:lnTo>
                <a:lnTo>
                  <a:pt x="28016" y="10867"/>
                </a:lnTo>
                <a:lnTo>
                  <a:pt x="28077" y="10864"/>
                </a:lnTo>
                <a:lnTo>
                  <a:pt x="28136" y="10860"/>
                </a:lnTo>
                <a:lnTo>
                  <a:pt x="28195" y="10854"/>
                </a:lnTo>
                <a:lnTo>
                  <a:pt x="28255" y="10847"/>
                </a:lnTo>
                <a:lnTo>
                  <a:pt x="28314" y="10838"/>
                </a:lnTo>
                <a:lnTo>
                  <a:pt x="28372" y="10828"/>
                </a:lnTo>
                <a:lnTo>
                  <a:pt x="28431" y="10815"/>
                </a:lnTo>
                <a:lnTo>
                  <a:pt x="28488" y="10802"/>
                </a:lnTo>
                <a:lnTo>
                  <a:pt x="28545" y="10786"/>
                </a:lnTo>
                <a:lnTo>
                  <a:pt x="28603" y="10770"/>
                </a:lnTo>
                <a:lnTo>
                  <a:pt x="28659" y="10752"/>
                </a:lnTo>
                <a:lnTo>
                  <a:pt x="28714" y="10732"/>
                </a:lnTo>
                <a:lnTo>
                  <a:pt x="28769" y="10710"/>
                </a:lnTo>
                <a:lnTo>
                  <a:pt x="28823" y="10687"/>
                </a:lnTo>
                <a:lnTo>
                  <a:pt x="28877" y="10662"/>
                </a:lnTo>
                <a:lnTo>
                  <a:pt x="28930" y="10636"/>
                </a:lnTo>
                <a:lnTo>
                  <a:pt x="28983" y="10609"/>
                </a:lnTo>
                <a:lnTo>
                  <a:pt x="29034" y="10580"/>
                </a:lnTo>
                <a:lnTo>
                  <a:pt x="29083" y="10549"/>
                </a:lnTo>
                <a:lnTo>
                  <a:pt x="29133" y="10517"/>
                </a:lnTo>
                <a:lnTo>
                  <a:pt x="29181" y="10482"/>
                </a:lnTo>
                <a:lnTo>
                  <a:pt x="29229" y="10447"/>
                </a:lnTo>
                <a:lnTo>
                  <a:pt x="29276" y="10411"/>
                </a:lnTo>
                <a:lnTo>
                  <a:pt x="29321" y="10372"/>
                </a:lnTo>
                <a:lnTo>
                  <a:pt x="29366" y="10332"/>
                </a:lnTo>
                <a:lnTo>
                  <a:pt x="29408" y="10291"/>
                </a:lnTo>
                <a:lnTo>
                  <a:pt x="29450" y="10247"/>
                </a:lnTo>
                <a:lnTo>
                  <a:pt x="29491" y="10202"/>
                </a:lnTo>
                <a:lnTo>
                  <a:pt x="29530" y="10157"/>
                </a:lnTo>
                <a:lnTo>
                  <a:pt x="29569" y="10109"/>
                </a:lnTo>
                <a:lnTo>
                  <a:pt x="29605" y="10060"/>
                </a:lnTo>
                <a:lnTo>
                  <a:pt x="29640" y="10009"/>
                </a:lnTo>
                <a:lnTo>
                  <a:pt x="29674" y="9957"/>
                </a:lnTo>
                <a:lnTo>
                  <a:pt x="29707" y="9903"/>
                </a:lnTo>
                <a:lnTo>
                  <a:pt x="29727" y="9868"/>
                </a:lnTo>
                <a:lnTo>
                  <a:pt x="29746" y="9833"/>
                </a:lnTo>
                <a:lnTo>
                  <a:pt x="29764" y="9798"/>
                </a:lnTo>
                <a:lnTo>
                  <a:pt x="29783" y="9761"/>
                </a:lnTo>
                <a:lnTo>
                  <a:pt x="29800" y="9726"/>
                </a:lnTo>
                <a:lnTo>
                  <a:pt x="29817" y="9688"/>
                </a:lnTo>
                <a:lnTo>
                  <a:pt x="29833" y="9652"/>
                </a:lnTo>
                <a:lnTo>
                  <a:pt x="29850" y="9614"/>
                </a:lnTo>
                <a:lnTo>
                  <a:pt x="29864" y="9577"/>
                </a:lnTo>
                <a:lnTo>
                  <a:pt x="29879" y="9538"/>
                </a:lnTo>
                <a:lnTo>
                  <a:pt x="29893" y="9501"/>
                </a:lnTo>
                <a:lnTo>
                  <a:pt x="29906" y="9462"/>
                </a:lnTo>
                <a:lnTo>
                  <a:pt x="29918" y="9424"/>
                </a:lnTo>
                <a:lnTo>
                  <a:pt x="29931" y="9384"/>
                </a:lnTo>
                <a:lnTo>
                  <a:pt x="29942" y="9346"/>
                </a:lnTo>
                <a:lnTo>
                  <a:pt x="29953" y="9306"/>
                </a:lnTo>
                <a:lnTo>
                  <a:pt x="29962" y="9267"/>
                </a:lnTo>
                <a:lnTo>
                  <a:pt x="29971" y="9227"/>
                </a:lnTo>
                <a:lnTo>
                  <a:pt x="29980" y="9188"/>
                </a:lnTo>
                <a:lnTo>
                  <a:pt x="29988" y="9147"/>
                </a:lnTo>
                <a:lnTo>
                  <a:pt x="29994" y="9108"/>
                </a:lnTo>
                <a:lnTo>
                  <a:pt x="30001" y="9068"/>
                </a:lnTo>
                <a:lnTo>
                  <a:pt x="30006" y="9027"/>
                </a:lnTo>
                <a:lnTo>
                  <a:pt x="30011" y="8988"/>
                </a:lnTo>
                <a:lnTo>
                  <a:pt x="30015" y="8947"/>
                </a:lnTo>
                <a:lnTo>
                  <a:pt x="30018" y="8908"/>
                </a:lnTo>
                <a:lnTo>
                  <a:pt x="30020" y="8867"/>
                </a:lnTo>
                <a:lnTo>
                  <a:pt x="30021" y="8827"/>
                </a:lnTo>
                <a:lnTo>
                  <a:pt x="30023" y="8787"/>
                </a:lnTo>
                <a:lnTo>
                  <a:pt x="30023" y="8747"/>
                </a:lnTo>
                <a:lnTo>
                  <a:pt x="30021" y="8707"/>
                </a:lnTo>
                <a:lnTo>
                  <a:pt x="30019" y="8667"/>
                </a:lnTo>
                <a:lnTo>
                  <a:pt x="30017" y="8628"/>
                </a:lnTo>
                <a:lnTo>
                  <a:pt x="30013" y="8588"/>
                </a:lnTo>
                <a:lnTo>
                  <a:pt x="30009" y="8549"/>
                </a:lnTo>
                <a:lnTo>
                  <a:pt x="30004" y="8509"/>
                </a:lnTo>
                <a:lnTo>
                  <a:pt x="29998" y="8471"/>
                </a:lnTo>
                <a:lnTo>
                  <a:pt x="29990" y="8432"/>
                </a:lnTo>
                <a:lnTo>
                  <a:pt x="29982" y="8394"/>
                </a:lnTo>
                <a:lnTo>
                  <a:pt x="29974" y="8355"/>
                </a:lnTo>
                <a:lnTo>
                  <a:pt x="29963" y="8317"/>
                </a:lnTo>
                <a:lnTo>
                  <a:pt x="29953" y="8279"/>
                </a:lnTo>
                <a:lnTo>
                  <a:pt x="29941" y="8242"/>
                </a:lnTo>
                <a:lnTo>
                  <a:pt x="29928" y="8204"/>
                </a:lnTo>
                <a:lnTo>
                  <a:pt x="29914" y="8168"/>
                </a:lnTo>
                <a:lnTo>
                  <a:pt x="29900" y="8130"/>
                </a:lnTo>
                <a:lnTo>
                  <a:pt x="29884" y="8095"/>
                </a:lnTo>
                <a:lnTo>
                  <a:pt x="29867" y="8058"/>
                </a:lnTo>
                <a:lnTo>
                  <a:pt x="29850" y="8023"/>
                </a:lnTo>
                <a:lnTo>
                  <a:pt x="29831" y="7989"/>
                </a:lnTo>
                <a:lnTo>
                  <a:pt x="29811" y="7954"/>
                </a:lnTo>
                <a:lnTo>
                  <a:pt x="29790" y="7920"/>
                </a:lnTo>
                <a:lnTo>
                  <a:pt x="29767" y="7887"/>
                </a:lnTo>
                <a:lnTo>
                  <a:pt x="29745" y="7853"/>
                </a:lnTo>
                <a:lnTo>
                  <a:pt x="29721" y="7821"/>
                </a:lnTo>
                <a:lnTo>
                  <a:pt x="29696" y="7789"/>
                </a:lnTo>
                <a:lnTo>
                  <a:pt x="29670" y="7758"/>
                </a:lnTo>
                <a:lnTo>
                  <a:pt x="29643" y="7726"/>
                </a:lnTo>
                <a:lnTo>
                  <a:pt x="29613" y="7696"/>
                </a:lnTo>
                <a:lnTo>
                  <a:pt x="29584" y="7666"/>
                </a:lnTo>
                <a:lnTo>
                  <a:pt x="29553" y="7637"/>
                </a:lnTo>
                <a:lnTo>
                  <a:pt x="29522" y="7609"/>
                </a:lnTo>
                <a:lnTo>
                  <a:pt x="29488" y="7581"/>
                </a:lnTo>
                <a:lnTo>
                  <a:pt x="29454" y="7554"/>
                </a:lnTo>
                <a:lnTo>
                  <a:pt x="29417" y="7517"/>
                </a:lnTo>
                <a:lnTo>
                  <a:pt x="29384" y="7487"/>
                </a:lnTo>
                <a:lnTo>
                  <a:pt x="29355" y="7461"/>
                </a:lnTo>
                <a:lnTo>
                  <a:pt x="29331" y="7439"/>
                </a:lnTo>
                <a:lnTo>
                  <a:pt x="29297" y="7412"/>
                </a:lnTo>
                <a:lnTo>
                  <a:pt x="29285" y="7403"/>
                </a:lnTo>
                <a:close/>
              </a:path>
            </a:pathLst>
          </a:custGeom>
          <a:solidFill>
            <a:srgbClr val="47BAB8"/>
          </a:solidFill>
          <a:ln w="38100">
            <a:solidFill>
              <a:schemeClr val="bg1"/>
            </a:solidFill>
          </a:ln>
          <a:effectLst>
            <a:outerShdw blurRad="57150" dist="19050" dir="5400000" algn="ctr" rotWithShape="0">
              <a:srgbClr val="000000">
                <a:alpha val="63000"/>
              </a:srgbClr>
            </a:outerShdw>
          </a:effectLst>
        </p:spPr>
        <p:txBody>
          <a:bodyPr rIns="378000" anchor="ctr">
            <a:normAutofit/>
          </a:bodyPr>
          <a:lstStyle/>
          <a:p>
            <a:pPr algn="ctr" defTabSz="1371600">
              <a:defRPr/>
            </a:pPr>
            <a:r>
              <a:rPr lang="en-US" altLang="zh-CN" sz="3000" kern="0">
                <a:solidFill>
                  <a:srgbClr val="FFFFFF"/>
                </a:solidFill>
                <a:latin typeface="#9Slide03 AllRoundGothic" panose="020B0703020202020104" pitchFamily="34" charset="0"/>
                <a:ea typeface="微软雅黑"/>
                <a:cs typeface="+mn-ea"/>
                <a:sym typeface="+mn-lt"/>
              </a:rPr>
              <a:t>Câu 27</a:t>
            </a:r>
            <a:endParaRPr lang="zh-CN" altLang="en-US" sz="3000" kern="0" dirty="0">
              <a:solidFill>
                <a:srgbClr val="FFFFFF"/>
              </a:solidFill>
              <a:latin typeface="#9Slide03 AllRoundGothic" panose="020B0703020202020104" pitchFamily="34" charset="0"/>
              <a:ea typeface="微软雅黑"/>
              <a:cs typeface="+mn-ea"/>
              <a:sym typeface="+mn-lt"/>
            </a:endParaRPr>
          </a:p>
        </p:txBody>
      </p:sp>
      <p:sp>
        <p:nvSpPr>
          <p:cNvPr id="8" name="MH_Text_1" descr="n23 Fb Tran Manh Tung">
            <a:extLst>
              <a:ext uri="{FF2B5EF4-FFF2-40B4-BE49-F238E27FC236}">
                <a16:creationId xmlns:a16="http://schemas.microsoft.com/office/drawing/2014/main" id="{9165C4D4-457E-F7A9-1583-5A9DA4F90BED}"/>
              </a:ext>
            </a:extLst>
          </p:cNvPr>
          <p:cNvSpPr txBox="1">
            <a:spLocks noChangeArrowheads="1"/>
          </p:cNvSpPr>
          <p:nvPr>
            <p:custDataLst>
              <p:tags r:id="rId2"/>
            </p:custDataLst>
          </p:nvPr>
        </p:nvSpPr>
        <p:spPr bwMode="auto">
          <a:xfrm>
            <a:off x="3474676" y="2171700"/>
            <a:ext cx="13258798" cy="807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just" defTabSz="1828755"/>
            <a:r>
              <a:rPr lang="en-US" sz="2800"/>
              <a:t>Cảm biến là gì? Các loại cảm biến công nghiệp thông dụng áp dụng vào công nghiệp tự động hóa? Kể tên vài ứng dụng của cảm biến mà chúng ta thường thấy?</a:t>
            </a:r>
            <a:endParaRPr lang="zh-CN" altLang="en-US" sz="2800" kern="0" dirty="0">
              <a:solidFill>
                <a:prstClr val="black">
                  <a:lumMod val="75000"/>
                  <a:lumOff val="25000"/>
                </a:prstClr>
              </a:solidFill>
              <a:ea typeface="微软雅黑"/>
              <a:cs typeface="Calibri" panose="020F0502020204030204" pitchFamily="34" charset="0"/>
              <a:sym typeface="+mn-lt"/>
            </a:endParaRPr>
          </a:p>
        </p:txBody>
      </p:sp>
      <p:sp>
        <p:nvSpPr>
          <p:cNvPr id="3" name="MH_Other_7" descr="n23 Fb Tran Manh Tung">
            <a:extLst>
              <a:ext uri="{FF2B5EF4-FFF2-40B4-BE49-F238E27FC236}">
                <a16:creationId xmlns:a16="http://schemas.microsoft.com/office/drawing/2014/main" id="{1729DAD1-8B29-24A5-4270-DF71596D8429}"/>
              </a:ext>
            </a:extLst>
          </p:cNvPr>
          <p:cNvSpPr>
            <a:spLocks noChangeArrowheads="1"/>
          </p:cNvSpPr>
          <p:nvPr>
            <p:custDataLst>
              <p:tags r:id="rId3"/>
            </p:custDataLst>
          </p:nvPr>
        </p:nvSpPr>
        <p:spPr bwMode="auto">
          <a:xfrm rot="1805303" flipH="1">
            <a:off x="1408067" y="671686"/>
            <a:ext cx="1172423" cy="1013141"/>
          </a:xfrm>
          <a:prstGeom prst="triangle">
            <a:avLst>
              <a:gd name="adj" fmla="val 50000"/>
            </a:avLst>
          </a:prstGeom>
          <a:solidFill>
            <a:srgbClr val="A5CB01">
              <a:lumMod val="40000"/>
              <a:lumOff val="60000"/>
            </a:srgbClr>
          </a:solidFill>
          <a:ln>
            <a:noFill/>
          </a:ln>
        </p:spPr>
        <p:txBody>
          <a:bodyPr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just" defTabSz="1371600">
              <a:lnSpc>
                <a:spcPct val="130000"/>
              </a:lnSpc>
              <a:defRPr/>
            </a:pPr>
            <a:endParaRPr lang="zh-CN" altLang="en-US" sz="2700" kern="0">
              <a:solidFill>
                <a:srgbClr val="FFFFFF"/>
              </a:solidFill>
              <a:latin typeface="微软雅黑"/>
              <a:ea typeface="微软雅黑"/>
              <a:cs typeface="+mn-ea"/>
              <a:sym typeface="+mn-lt"/>
            </a:endParaRPr>
          </a:p>
        </p:txBody>
      </p:sp>
      <p:sp>
        <p:nvSpPr>
          <p:cNvPr id="4" name="MH_Other_8" descr="n23 Fb Tran Manh Tung">
            <a:extLst>
              <a:ext uri="{FF2B5EF4-FFF2-40B4-BE49-F238E27FC236}">
                <a16:creationId xmlns:a16="http://schemas.microsoft.com/office/drawing/2014/main" id="{28663790-634A-B864-F06E-B385DD30226D}"/>
              </a:ext>
            </a:extLst>
          </p:cNvPr>
          <p:cNvSpPr>
            <a:spLocks/>
          </p:cNvSpPr>
          <p:nvPr>
            <p:custDataLst>
              <p:tags r:id="rId4"/>
            </p:custDataLst>
          </p:nvPr>
        </p:nvSpPr>
        <p:spPr bwMode="auto">
          <a:xfrm>
            <a:off x="486316" y="152060"/>
            <a:ext cx="1558880" cy="1796498"/>
          </a:xfrm>
          <a:custGeom>
            <a:avLst/>
            <a:gdLst>
              <a:gd name="T0" fmla="*/ 666 w 1030516"/>
              <a:gd name="T1" fmla="*/ 0 h 1186577"/>
              <a:gd name="T2" fmla="*/ 947884 w 1030516"/>
              <a:gd name="T3" fmla="*/ 542219 h 1186577"/>
              <a:gd name="T4" fmla="*/ 0 w 1030516"/>
              <a:gd name="T5" fmla="*/ 1091432 h 1186577"/>
              <a:gd name="T6" fmla="*/ 0 60000 65536"/>
              <a:gd name="T7" fmla="*/ 0 60000 65536"/>
              <a:gd name="T8" fmla="*/ 0 60000 65536"/>
              <a:gd name="T9" fmla="*/ 0 w 1030516"/>
              <a:gd name="T10" fmla="*/ 0 h 1186577"/>
              <a:gd name="T11" fmla="*/ 1030516 w 1030516"/>
              <a:gd name="T12" fmla="*/ 1186577 h 1186577"/>
            </a:gdLst>
            <a:ahLst/>
            <a:cxnLst>
              <a:cxn ang="T6">
                <a:pos x="T0" y="T1"/>
              </a:cxn>
              <a:cxn ang="T7">
                <a:pos x="T2" y="T3"/>
              </a:cxn>
              <a:cxn ang="T8">
                <a:pos x="T4" y="T5"/>
              </a:cxn>
            </a:cxnLst>
            <a:rect l="T9" t="T10" r="T11" b="T12"/>
            <a:pathLst>
              <a:path w="1030516" h="1186577">
                <a:moveTo>
                  <a:pt x="724" y="0"/>
                </a:moveTo>
                <a:lnTo>
                  <a:pt x="1030516" y="589487"/>
                </a:lnTo>
                <a:lnTo>
                  <a:pt x="0" y="1186577"/>
                </a:lnTo>
                <a:lnTo>
                  <a:pt x="724" y="0"/>
                </a:lnTo>
                <a:close/>
              </a:path>
            </a:pathLst>
          </a:custGeom>
          <a:solidFill>
            <a:srgbClr val="00B050"/>
          </a:solidFill>
          <a:ln w="19050">
            <a:noFill/>
            <a:miter lim="800000"/>
            <a:headEnd/>
            <a:tailEnd/>
          </a:ln>
        </p:spPr>
        <p:txBody>
          <a:bodyPr rIns="648000"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ctr" defTabSz="1371600">
              <a:defRPr/>
            </a:pPr>
            <a:r>
              <a:rPr lang="en-US" altLang="zh-CN" sz="4200" kern="0">
                <a:solidFill>
                  <a:srgbClr val="FFFFFF"/>
                </a:solidFill>
                <a:latin typeface="微软雅黑"/>
                <a:ea typeface="微软雅黑"/>
                <a:cs typeface="+mn-ea"/>
                <a:sym typeface="+mn-lt"/>
              </a:rPr>
              <a:t>IV</a:t>
            </a:r>
            <a:endParaRPr lang="zh-CN" altLang="en-US" sz="4200" kern="0" dirty="0">
              <a:solidFill>
                <a:srgbClr val="FFFFFF"/>
              </a:solidFill>
              <a:latin typeface="微软雅黑"/>
              <a:ea typeface="微软雅黑"/>
              <a:cs typeface="+mn-ea"/>
              <a:sym typeface="+mn-lt"/>
            </a:endParaRPr>
          </a:p>
        </p:txBody>
      </p:sp>
      <p:pic>
        <p:nvPicPr>
          <p:cNvPr id="16" name="图片 4" descr="n23 Fb Tran Manh Tung">
            <a:extLst>
              <a:ext uri="{FF2B5EF4-FFF2-40B4-BE49-F238E27FC236}">
                <a16:creationId xmlns:a16="http://schemas.microsoft.com/office/drawing/2014/main" id="{5EC325EB-44D8-844E-29F0-703071E76EB0}"/>
              </a:ext>
            </a:extLst>
          </p:cNvPr>
          <p:cNvPicPr>
            <a:picLocks noChangeAspect="1"/>
          </p:cNvPicPr>
          <p:nvPr/>
        </p:nvPicPr>
        <p:blipFill>
          <a:blip r:embed="rId9"/>
          <a:stretch>
            <a:fillRect/>
          </a:stretch>
        </p:blipFill>
        <p:spPr>
          <a:xfrm>
            <a:off x="635993" y="3343486"/>
            <a:ext cx="1578183" cy="2377953"/>
          </a:xfrm>
          <a:prstGeom prst="rect">
            <a:avLst/>
          </a:prstGeom>
        </p:spPr>
      </p:pic>
      <p:sp>
        <p:nvSpPr>
          <p:cNvPr id="17" name="MH_SubTitle_1" descr="n23 Fb Tran Manh Tung">
            <a:extLst>
              <a:ext uri="{FF2B5EF4-FFF2-40B4-BE49-F238E27FC236}">
                <a16:creationId xmlns:a16="http://schemas.microsoft.com/office/drawing/2014/main" id="{632CF0CE-C70D-F73E-049E-D67BCFB72E0C}"/>
              </a:ext>
            </a:extLst>
          </p:cNvPr>
          <p:cNvSpPr/>
          <p:nvPr>
            <p:custDataLst>
              <p:tags r:id="rId5"/>
            </p:custDataLst>
          </p:nvPr>
        </p:nvSpPr>
        <p:spPr>
          <a:xfrm>
            <a:off x="2214176" y="764607"/>
            <a:ext cx="9215824" cy="1206253"/>
          </a:xfrm>
          <a:prstGeom prst="rect">
            <a:avLst/>
          </a:prstGeom>
          <a:solidFill>
            <a:srgbClr val="FFFFFF"/>
          </a:solidFill>
          <a:effectLst/>
        </p:spPr>
        <p:txBody>
          <a:bodyPr anchor="ctr"/>
          <a:lstStyle/>
          <a:p>
            <a:pPr algn="ctr" defTabSz="1828755">
              <a:lnSpc>
                <a:spcPct val="150000"/>
              </a:lnSpc>
              <a:defRPr/>
            </a:pPr>
            <a:r>
              <a:rPr lang="en-US" altLang="zh-CN" sz="2800" kern="0">
                <a:latin typeface="#9Slide03 AllRoundGothic" panose="020B0703020202020104" pitchFamily="34" charset="0"/>
                <a:ea typeface="微软雅黑"/>
                <a:cs typeface="+mn-ea"/>
                <a:sym typeface="+mn-lt"/>
              </a:rPr>
              <a:t>ỨNG DỤNG CỦA VẬT LÍ TRONG CƠ KHÍ, TỰ ĐỘNG HÓA</a:t>
            </a:r>
            <a:endParaRPr lang="zh-CN" altLang="en-US" sz="2800" kern="0" dirty="0">
              <a:latin typeface="#9Slide03 AllRoundGothic" panose="020B0703020202020104" pitchFamily="34" charset="0"/>
              <a:ea typeface="微软雅黑"/>
              <a:cs typeface="+mn-ea"/>
              <a:sym typeface="+mn-lt"/>
            </a:endParaRPr>
          </a:p>
        </p:txBody>
      </p:sp>
      <p:sp>
        <p:nvSpPr>
          <p:cNvPr id="19" name="TextBox 18" descr="n23 Fb Tran Manh Tung">
            <a:extLst>
              <a:ext uri="{FF2B5EF4-FFF2-40B4-BE49-F238E27FC236}">
                <a16:creationId xmlns:a16="http://schemas.microsoft.com/office/drawing/2014/main" id="{D3E6803F-A624-6FAD-B309-20877D7B463E}"/>
              </a:ext>
            </a:extLst>
          </p:cNvPr>
          <p:cNvSpPr txBox="1"/>
          <p:nvPr/>
        </p:nvSpPr>
        <p:spPr>
          <a:xfrm>
            <a:off x="2755461" y="3480018"/>
            <a:ext cx="14896545" cy="2029210"/>
          </a:xfrm>
          <a:prstGeom prst="rect">
            <a:avLst/>
          </a:prstGeom>
          <a:noFill/>
        </p:spPr>
        <p:txBody>
          <a:bodyPr wrap="square">
            <a:spAutoFit/>
          </a:bodyPr>
          <a:lstStyle/>
          <a:p>
            <a:pPr algn="just">
              <a:lnSpc>
                <a:spcPct val="114000"/>
              </a:lnSpc>
            </a:pPr>
            <a:r>
              <a:rPr lang="en-US" sz="2800" b="1">
                <a:effectLst/>
                <a:latin typeface="Calibri" panose="020F0502020204030204" pitchFamily="34" charset="0"/>
                <a:ea typeface="Calibri" panose="020F0502020204030204" pitchFamily="34" charset="0"/>
                <a:cs typeface="Calibri" panose="020F0502020204030204" pitchFamily="34" charset="0"/>
              </a:rPr>
              <a:t>* Cảm biến</a:t>
            </a:r>
            <a:r>
              <a:rPr lang="en-US" sz="2800">
                <a:effectLst/>
                <a:latin typeface="Calibri" panose="020F0502020204030204" pitchFamily="34" charset="0"/>
                <a:ea typeface="Calibri" panose="020F0502020204030204" pitchFamily="34" charset="0"/>
                <a:cs typeface="Calibri" panose="020F0502020204030204" pitchFamily="34" charset="0"/>
              </a:rPr>
              <a:t> là một thiết bị phát hiện và phản hồi một số loại đầu vào từ môi trường vật lý. Đầu vào cụ thể có thể là </a:t>
            </a:r>
            <a:r>
              <a:rPr lang="en-US" sz="2800" i="1">
                <a:effectLst/>
                <a:latin typeface="Calibri" panose="020F0502020204030204" pitchFamily="34" charset="0"/>
                <a:ea typeface="Calibri" panose="020F0502020204030204" pitchFamily="34" charset="0"/>
                <a:cs typeface="Calibri" panose="020F0502020204030204" pitchFamily="34" charset="0"/>
              </a:rPr>
              <a:t>ánh sáng, nhiệt, chuyển động, độ ẩm, áp suất</a:t>
            </a:r>
            <a:r>
              <a:rPr lang="en-US" sz="2800">
                <a:effectLst/>
                <a:latin typeface="Calibri" panose="020F0502020204030204" pitchFamily="34" charset="0"/>
                <a:ea typeface="Calibri" panose="020F0502020204030204" pitchFamily="34" charset="0"/>
                <a:cs typeface="Calibri" panose="020F0502020204030204" pitchFamily="34" charset="0"/>
              </a:rPr>
              <a:t> hoặc bất kỳ một trong số rất nhiều hiện tượng môi trường khác. Đầu ra nói chung là tín hiệu được chuyển đổi thành màn hình có thể đọc được ở vị trí cảm biến hoặc được truyền điện tử qua mạng để đọc hoặc xử lý thêm</a:t>
            </a:r>
            <a:r>
              <a:rPr lang="en-US" sz="2800">
                <a:solidFill>
                  <a:srgbClr val="000000"/>
                </a:solidFill>
                <a:effectLst/>
                <a:latin typeface="Calibri" panose="020F0502020204030204" pitchFamily="34" charset="0"/>
                <a:ea typeface="Calibri" panose="020F0502020204030204" pitchFamily="34" charset="0"/>
                <a:cs typeface="Calibri" panose="020F0502020204030204" pitchFamily="34" charset="0"/>
              </a:rPr>
              <a:t>.</a:t>
            </a:r>
            <a:endParaRPr lang="en-US" sz="2800">
              <a:effectLst/>
              <a:latin typeface="Calibri" panose="020F0502020204030204" pitchFamily="34" charset="0"/>
              <a:ea typeface="Calibri" panose="020F0502020204030204" pitchFamily="34" charset="0"/>
              <a:cs typeface="Calibri" panose="020F0502020204030204" pitchFamily="34" charset="0"/>
            </a:endParaRPr>
          </a:p>
        </p:txBody>
      </p:sp>
      <p:pic>
        <p:nvPicPr>
          <p:cNvPr id="7170" name="Picture 2" descr="n23 Fb Tran Manh Tung">
            <a:extLst>
              <a:ext uri="{FF2B5EF4-FFF2-40B4-BE49-F238E27FC236}">
                <a16:creationId xmlns:a16="http://schemas.microsoft.com/office/drawing/2014/main" id="{29BD8250-05EA-A70B-4ACB-C355006B4B3D}"/>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1430000" y="5721439"/>
            <a:ext cx="5532630" cy="412432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7172" name="Picture 4" descr="n23 Fb Tran Manh Tung">
            <a:extLst>
              <a:ext uri="{FF2B5EF4-FFF2-40B4-BE49-F238E27FC236}">
                <a16:creationId xmlns:a16="http://schemas.microsoft.com/office/drawing/2014/main" id="{5D40AC14-CE8A-C2E1-D816-98513212BE53}"/>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902675" y="5721440"/>
            <a:ext cx="5838825" cy="412432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04437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animEffect transition="in" filter="fade">
                                      <p:cBhvr>
                                        <p:cTn id="9" dur="500"/>
                                        <p:tgtEl>
                                          <p:spTgt spid="16"/>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fade">
                                      <p:cBhvr>
                                        <p:cTn id="14" dur="1000"/>
                                        <p:tgtEl>
                                          <p:spTgt spid="19"/>
                                        </p:tgtEl>
                                      </p:cBhvr>
                                    </p:animEffect>
                                    <p:anim calcmode="lin" valueType="num">
                                      <p:cBhvr>
                                        <p:cTn id="15" dur="1000" fill="hold"/>
                                        <p:tgtEl>
                                          <p:spTgt spid="19"/>
                                        </p:tgtEl>
                                        <p:attrNameLst>
                                          <p:attrName>ppt_x</p:attrName>
                                        </p:attrNameLst>
                                      </p:cBhvr>
                                      <p:tavLst>
                                        <p:tav tm="0">
                                          <p:val>
                                            <p:strVal val="#ppt_x"/>
                                          </p:val>
                                        </p:tav>
                                        <p:tav tm="100000">
                                          <p:val>
                                            <p:strVal val="#ppt_x"/>
                                          </p:val>
                                        </p:tav>
                                      </p:tavLst>
                                    </p:anim>
                                    <p:anim calcmode="lin" valueType="num">
                                      <p:cBhvr>
                                        <p:cTn id="16" dur="1000" fill="hold"/>
                                        <p:tgtEl>
                                          <p:spTgt spid="19"/>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7172"/>
                                        </p:tgtEl>
                                        <p:attrNameLst>
                                          <p:attrName>style.visibility</p:attrName>
                                        </p:attrNameLst>
                                      </p:cBhvr>
                                      <p:to>
                                        <p:strVal val="visible"/>
                                      </p:to>
                                    </p:set>
                                    <p:animEffect transition="in" filter="fade">
                                      <p:cBhvr>
                                        <p:cTn id="19" dur="1000"/>
                                        <p:tgtEl>
                                          <p:spTgt spid="7172"/>
                                        </p:tgtEl>
                                      </p:cBhvr>
                                    </p:animEffect>
                                    <p:anim calcmode="lin" valueType="num">
                                      <p:cBhvr>
                                        <p:cTn id="20" dur="1000" fill="hold"/>
                                        <p:tgtEl>
                                          <p:spTgt spid="7172"/>
                                        </p:tgtEl>
                                        <p:attrNameLst>
                                          <p:attrName>ppt_x</p:attrName>
                                        </p:attrNameLst>
                                      </p:cBhvr>
                                      <p:tavLst>
                                        <p:tav tm="0">
                                          <p:val>
                                            <p:strVal val="#ppt_x"/>
                                          </p:val>
                                        </p:tav>
                                        <p:tav tm="100000">
                                          <p:val>
                                            <p:strVal val="#ppt_x"/>
                                          </p:val>
                                        </p:tav>
                                      </p:tavLst>
                                    </p:anim>
                                    <p:anim calcmode="lin" valueType="num">
                                      <p:cBhvr>
                                        <p:cTn id="21" dur="1000" fill="hold"/>
                                        <p:tgtEl>
                                          <p:spTgt spid="7172"/>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7170"/>
                                        </p:tgtEl>
                                        <p:attrNameLst>
                                          <p:attrName>style.visibility</p:attrName>
                                        </p:attrNameLst>
                                      </p:cBhvr>
                                      <p:to>
                                        <p:strVal val="visible"/>
                                      </p:to>
                                    </p:set>
                                    <p:animEffect transition="in" filter="fade">
                                      <p:cBhvr>
                                        <p:cTn id="24" dur="1000"/>
                                        <p:tgtEl>
                                          <p:spTgt spid="7170"/>
                                        </p:tgtEl>
                                      </p:cBhvr>
                                    </p:animEffect>
                                    <p:anim calcmode="lin" valueType="num">
                                      <p:cBhvr>
                                        <p:cTn id="25" dur="1000" fill="hold"/>
                                        <p:tgtEl>
                                          <p:spTgt spid="7170"/>
                                        </p:tgtEl>
                                        <p:attrNameLst>
                                          <p:attrName>ppt_x</p:attrName>
                                        </p:attrNameLst>
                                      </p:cBhvr>
                                      <p:tavLst>
                                        <p:tav tm="0">
                                          <p:val>
                                            <p:strVal val="#ppt_x"/>
                                          </p:val>
                                        </p:tav>
                                        <p:tav tm="100000">
                                          <p:val>
                                            <p:strVal val="#ppt_x"/>
                                          </p:val>
                                        </p:tav>
                                      </p:tavLst>
                                    </p:anim>
                                    <p:anim calcmode="lin" valueType="num">
                                      <p:cBhvr>
                                        <p:cTn id="26" dur="1000" fill="hold"/>
                                        <p:tgtEl>
                                          <p:spTgt spid="717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图片 34" descr="n23 Fb Tran Manh Tung"/>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13715999" y="-2931"/>
            <a:ext cx="4560277" cy="2378193"/>
          </a:xfrm>
          <a:prstGeom prst="rect">
            <a:avLst/>
          </a:prstGeom>
        </p:spPr>
      </p:pic>
      <p:sp>
        <p:nvSpPr>
          <p:cNvPr id="7" name="MH_SubTitle_1" descr="n23 Fb Tran Manh Tung">
            <a:extLst>
              <a:ext uri="{FF2B5EF4-FFF2-40B4-BE49-F238E27FC236}">
                <a16:creationId xmlns:a16="http://schemas.microsoft.com/office/drawing/2014/main" id="{36D1FC4F-3156-C737-AA24-97AB0CB1C4B5}"/>
              </a:ext>
            </a:extLst>
          </p:cNvPr>
          <p:cNvSpPr>
            <a:spLocks/>
          </p:cNvSpPr>
          <p:nvPr>
            <p:custDataLst>
              <p:tags r:id="rId1"/>
            </p:custDataLst>
          </p:nvPr>
        </p:nvSpPr>
        <p:spPr bwMode="auto">
          <a:xfrm>
            <a:off x="1554436" y="2306140"/>
            <a:ext cx="1920240" cy="640080"/>
          </a:xfrm>
          <a:custGeom>
            <a:avLst/>
            <a:gdLst>
              <a:gd name="T0" fmla="*/ 2147483646 w 30720"/>
              <a:gd name="T1" fmla="*/ 2147483646 h 11496"/>
              <a:gd name="T2" fmla="*/ 2147483646 w 30720"/>
              <a:gd name="T3" fmla="*/ 2147483646 h 11496"/>
              <a:gd name="T4" fmla="*/ 2147483646 w 30720"/>
              <a:gd name="T5" fmla="*/ 2147483646 h 11496"/>
              <a:gd name="T6" fmla="*/ 2147483646 w 30720"/>
              <a:gd name="T7" fmla="*/ 2147483646 h 11496"/>
              <a:gd name="T8" fmla="*/ 2147483646 w 30720"/>
              <a:gd name="T9" fmla="*/ 2147483646 h 11496"/>
              <a:gd name="T10" fmla="*/ 2147483646 w 30720"/>
              <a:gd name="T11" fmla="*/ 2147483646 h 11496"/>
              <a:gd name="T12" fmla="*/ 2147483646 w 30720"/>
              <a:gd name="T13" fmla="*/ 2147483646 h 11496"/>
              <a:gd name="T14" fmla="*/ 2147483646 w 30720"/>
              <a:gd name="T15" fmla="*/ 2147483646 h 11496"/>
              <a:gd name="T16" fmla="*/ 2147483646 w 30720"/>
              <a:gd name="T17" fmla="*/ 2147483646 h 11496"/>
              <a:gd name="T18" fmla="*/ 2147483646 w 30720"/>
              <a:gd name="T19" fmla="*/ 2147483646 h 11496"/>
              <a:gd name="T20" fmla="*/ 2147483646 w 30720"/>
              <a:gd name="T21" fmla="*/ 2147483646 h 11496"/>
              <a:gd name="T22" fmla="*/ 2147483646 w 30720"/>
              <a:gd name="T23" fmla="*/ 2147483646 h 11496"/>
              <a:gd name="T24" fmla="*/ 2147483646 w 30720"/>
              <a:gd name="T25" fmla="*/ 2147483646 h 11496"/>
              <a:gd name="T26" fmla="*/ 2147483646 w 30720"/>
              <a:gd name="T27" fmla="*/ 2147483646 h 11496"/>
              <a:gd name="T28" fmla="*/ 2147483646 w 30720"/>
              <a:gd name="T29" fmla="*/ 2147483646 h 11496"/>
              <a:gd name="T30" fmla="*/ 2147483646 w 30720"/>
              <a:gd name="T31" fmla="*/ 2147483646 h 11496"/>
              <a:gd name="T32" fmla="*/ 2147483646 w 30720"/>
              <a:gd name="T33" fmla="*/ 2147483646 h 11496"/>
              <a:gd name="T34" fmla="*/ 2147483646 w 30720"/>
              <a:gd name="T35" fmla="*/ 2147483646 h 11496"/>
              <a:gd name="T36" fmla="*/ 2147483646 w 30720"/>
              <a:gd name="T37" fmla="*/ 2147483646 h 11496"/>
              <a:gd name="T38" fmla="*/ 2147483646 w 30720"/>
              <a:gd name="T39" fmla="*/ 2147483646 h 11496"/>
              <a:gd name="T40" fmla="*/ 2147483646 w 30720"/>
              <a:gd name="T41" fmla="*/ 2147483646 h 11496"/>
              <a:gd name="T42" fmla="*/ 2147483646 w 30720"/>
              <a:gd name="T43" fmla="*/ 2147483646 h 11496"/>
              <a:gd name="T44" fmla="*/ 2147483646 w 30720"/>
              <a:gd name="T45" fmla="*/ 2147483646 h 11496"/>
              <a:gd name="T46" fmla="*/ 2147483646 w 30720"/>
              <a:gd name="T47" fmla="*/ 2147483646 h 11496"/>
              <a:gd name="T48" fmla="*/ 2147483646 w 30720"/>
              <a:gd name="T49" fmla="*/ 2147483646 h 11496"/>
              <a:gd name="T50" fmla="*/ 2147483646 w 30720"/>
              <a:gd name="T51" fmla="*/ 2147483646 h 11496"/>
              <a:gd name="T52" fmla="*/ 2147483646 w 30720"/>
              <a:gd name="T53" fmla="*/ 2147483646 h 11496"/>
              <a:gd name="T54" fmla="*/ 2147483646 w 30720"/>
              <a:gd name="T55" fmla="*/ 2147483646 h 11496"/>
              <a:gd name="T56" fmla="*/ 2147483646 w 30720"/>
              <a:gd name="T57" fmla="*/ 2147483646 h 11496"/>
              <a:gd name="T58" fmla="*/ 2147483646 w 30720"/>
              <a:gd name="T59" fmla="*/ 2147483646 h 11496"/>
              <a:gd name="T60" fmla="*/ 2147483646 w 30720"/>
              <a:gd name="T61" fmla="*/ 2147483646 h 11496"/>
              <a:gd name="T62" fmla="*/ 2147483646 w 30720"/>
              <a:gd name="T63" fmla="*/ 2147483646 h 11496"/>
              <a:gd name="T64" fmla="*/ 2147483646 w 30720"/>
              <a:gd name="T65" fmla="*/ 2147483646 h 11496"/>
              <a:gd name="T66" fmla="*/ 2147483646 w 30720"/>
              <a:gd name="T67" fmla="*/ 2147483646 h 11496"/>
              <a:gd name="T68" fmla="*/ 2147483646 w 30720"/>
              <a:gd name="T69" fmla="*/ 2147483646 h 11496"/>
              <a:gd name="T70" fmla="*/ 2147483646 w 30720"/>
              <a:gd name="T71" fmla="*/ 2147483646 h 11496"/>
              <a:gd name="T72" fmla="*/ 2147483646 w 30720"/>
              <a:gd name="T73" fmla="*/ 2147483646 h 11496"/>
              <a:gd name="T74" fmla="*/ 2147483646 w 30720"/>
              <a:gd name="T75" fmla="*/ 2147483646 h 11496"/>
              <a:gd name="T76" fmla="*/ 2147483646 w 30720"/>
              <a:gd name="T77" fmla="*/ 2147483646 h 11496"/>
              <a:gd name="T78" fmla="*/ 2147483646 w 30720"/>
              <a:gd name="T79" fmla="*/ 2147483646 h 11496"/>
              <a:gd name="T80" fmla="*/ 2147483646 w 30720"/>
              <a:gd name="T81" fmla="*/ 2147483646 h 11496"/>
              <a:gd name="T82" fmla="*/ 2147483646 w 30720"/>
              <a:gd name="T83" fmla="*/ 2147483646 h 11496"/>
              <a:gd name="T84" fmla="*/ 2147483646 w 30720"/>
              <a:gd name="T85" fmla="*/ 2147483646 h 11496"/>
              <a:gd name="T86" fmla="*/ 2147483646 w 30720"/>
              <a:gd name="T87" fmla="*/ 2147483646 h 11496"/>
              <a:gd name="T88" fmla="*/ 2147483646 w 30720"/>
              <a:gd name="T89" fmla="*/ 2147483646 h 11496"/>
              <a:gd name="T90" fmla="*/ 2147483646 w 30720"/>
              <a:gd name="T91" fmla="*/ 2147483646 h 11496"/>
              <a:gd name="T92" fmla="*/ 2147483646 w 30720"/>
              <a:gd name="T93" fmla="*/ 2147483646 h 11496"/>
              <a:gd name="T94" fmla="*/ 2147483646 w 30720"/>
              <a:gd name="T95" fmla="*/ 2147483646 h 11496"/>
              <a:gd name="T96" fmla="*/ 2147483646 w 30720"/>
              <a:gd name="T97" fmla="*/ 2147483646 h 11496"/>
              <a:gd name="T98" fmla="*/ 2147483646 w 30720"/>
              <a:gd name="T99" fmla="*/ 2147483646 h 11496"/>
              <a:gd name="T100" fmla="*/ 2147483646 w 30720"/>
              <a:gd name="T101" fmla="*/ 2147483646 h 11496"/>
              <a:gd name="T102" fmla="*/ 2147483646 w 30720"/>
              <a:gd name="T103" fmla="*/ 2147483646 h 11496"/>
              <a:gd name="T104" fmla="*/ 2147483646 w 30720"/>
              <a:gd name="T105" fmla="*/ 2147483646 h 11496"/>
              <a:gd name="T106" fmla="*/ 2147483646 w 30720"/>
              <a:gd name="T107" fmla="*/ 2147483646 h 11496"/>
              <a:gd name="T108" fmla="*/ 2147483646 w 30720"/>
              <a:gd name="T109" fmla="*/ 2147483646 h 11496"/>
              <a:gd name="T110" fmla="*/ 2147483646 w 30720"/>
              <a:gd name="T111" fmla="*/ 2147483646 h 11496"/>
              <a:gd name="T112" fmla="*/ 2147483646 w 30720"/>
              <a:gd name="T113" fmla="*/ 2147483646 h 11496"/>
              <a:gd name="T114" fmla="*/ 2147483646 w 30720"/>
              <a:gd name="T115" fmla="*/ 2147483646 h 11496"/>
              <a:gd name="T116" fmla="*/ 2147483646 w 30720"/>
              <a:gd name="T117" fmla="*/ 2147483646 h 11496"/>
              <a:gd name="T118" fmla="*/ 2147483646 w 30720"/>
              <a:gd name="T119" fmla="*/ 2147483646 h 11496"/>
              <a:gd name="T120" fmla="*/ 2147483646 w 30720"/>
              <a:gd name="T121" fmla="*/ 2147483646 h 11496"/>
              <a:gd name="T122" fmla="*/ 2147483646 w 30720"/>
              <a:gd name="T123" fmla="*/ 2147483646 h 11496"/>
              <a:gd name="T124" fmla="*/ 2147483646 w 30720"/>
              <a:gd name="T125" fmla="*/ 2147483646 h 1149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720" h="11496">
                <a:moveTo>
                  <a:pt x="29285" y="7403"/>
                </a:moveTo>
                <a:lnTo>
                  <a:pt x="29285" y="7403"/>
                </a:lnTo>
                <a:lnTo>
                  <a:pt x="29232" y="7379"/>
                </a:lnTo>
                <a:lnTo>
                  <a:pt x="29180" y="7357"/>
                </a:lnTo>
                <a:lnTo>
                  <a:pt x="29127" y="7336"/>
                </a:lnTo>
                <a:lnTo>
                  <a:pt x="29073" y="7316"/>
                </a:lnTo>
                <a:lnTo>
                  <a:pt x="29020" y="7298"/>
                </a:lnTo>
                <a:lnTo>
                  <a:pt x="28966" y="7280"/>
                </a:lnTo>
                <a:lnTo>
                  <a:pt x="28913" y="7264"/>
                </a:lnTo>
                <a:lnTo>
                  <a:pt x="28859" y="7251"/>
                </a:lnTo>
                <a:lnTo>
                  <a:pt x="28804" y="7237"/>
                </a:lnTo>
                <a:lnTo>
                  <a:pt x="28750" y="7226"/>
                </a:lnTo>
                <a:lnTo>
                  <a:pt x="28697" y="7216"/>
                </a:lnTo>
                <a:lnTo>
                  <a:pt x="28643" y="7208"/>
                </a:lnTo>
                <a:lnTo>
                  <a:pt x="28589" y="7202"/>
                </a:lnTo>
                <a:lnTo>
                  <a:pt x="28535" y="7198"/>
                </a:lnTo>
                <a:lnTo>
                  <a:pt x="28482" y="7195"/>
                </a:lnTo>
                <a:lnTo>
                  <a:pt x="28429" y="7194"/>
                </a:lnTo>
                <a:lnTo>
                  <a:pt x="28376" y="7194"/>
                </a:lnTo>
                <a:lnTo>
                  <a:pt x="28322" y="7197"/>
                </a:lnTo>
                <a:lnTo>
                  <a:pt x="28269" y="7201"/>
                </a:lnTo>
                <a:lnTo>
                  <a:pt x="28217" y="7207"/>
                </a:lnTo>
                <a:lnTo>
                  <a:pt x="28165" y="7215"/>
                </a:lnTo>
                <a:lnTo>
                  <a:pt x="28113" y="7226"/>
                </a:lnTo>
                <a:lnTo>
                  <a:pt x="28062" y="7238"/>
                </a:lnTo>
                <a:lnTo>
                  <a:pt x="28011" y="7253"/>
                </a:lnTo>
                <a:lnTo>
                  <a:pt x="27960" y="7270"/>
                </a:lnTo>
                <a:lnTo>
                  <a:pt x="27910" y="7289"/>
                </a:lnTo>
                <a:lnTo>
                  <a:pt x="27861" y="7310"/>
                </a:lnTo>
                <a:lnTo>
                  <a:pt x="27812" y="7334"/>
                </a:lnTo>
                <a:lnTo>
                  <a:pt x="27763" y="7360"/>
                </a:lnTo>
                <a:lnTo>
                  <a:pt x="27717" y="7388"/>
                </a:lnTo>
                <a:lnTo>
                  <a:pt x="27670" y="7418"/>
                </a:lnTo>
                <a:lnTo>
                  <a:pt x="27623" y="7452"/>
                </a:lnTo>
                <a:lnTo>
                  <a:pt x="27600" y="7473"/>
                </a:lnTo>
                <a:lnTo>
                  <a:pt x="27578" y="7494"/>
                </a:lnTo>
                <a:lnTo>
                  <a:pt x="27556" y="7516"/>
                </a:lnTo>
                <a:lnTo>
                  <a:pt x="27535" y="7539"/>
                </a:lnTo>
                <a:lnTo>
                  <a:pt x="27515" y="7562"/>
                </a:lnTo>
                <a:lnTo>
                  <a:pt x="27495" y="7586"/>
                </a:lnTo>
                <a:lnTo>
                  <a:pt x="27476" y="7611"/>
                </a:lnTo>
                <a:lnTo>
                  <a:pt x="27457" y="7636"/>
                </a:lnTo>
                <a:lnTo>
                  <a:pt x="27440" y="7662"/>
                </a:lnTo>
                <a:lnTo>
                  <a:pt x="27422" y="7689"/>
                </a:lnTo>
                <a:lnTo>
                  <a:pt x="27405" y="7716"/>
                </a:lnTo>
                <a:lnTo>
                  <a:pt x="27390" y="7743"/>
                </a:lnTo>
                <a:lnTo>
                  <a:pt x="27374" y="7771"/>
                </a:lnTo>
                <a:lnTo>
                  <a:pt x="27360" y="7799"/>
                </a:lnTo>
                <a:lnTo>
                  <a:pt x="27345" y="7827"/>
                </a:lnTo>
                <a:lnTo>
                  <a:pt x="27332" y="7857"/>
                </a:lnTo>
                <a:lnTo>
                  <a:pt x="27319" y="7887"/>
                </a:lnTo>
                <a:lnTo>
                  <a:pt x="27307" y="7916"/>
                </a:lnTo>
                <a:lnTo>
                  <a:pt x="27296" y="7946"/>
                </a:lnTo>
                <a:lnTo>
                  <a:pt x="27286" y="7976"/>
                </a:lnTo>
                <a:lnTo>
                  <a:pt x="27276" y="8006"/>
                </a:lnTo>
                <a:lnTo>
                  <a:pt x="27268" y="8038"/>
                </a:lnTo>
                <a:lnTo>
                  <a:pt x="27260" y="8069"/>
                </a:lnTo>
                <a:lnTo>
                  <a:pt x="27252" y="8099"/>
                </a:lnTo>
                <a:lnTo>
                  <a:pt x="27246" y="8130"/>
                </a:lnTo>
                <a:lnTo>
                  <a:pt x="27241" y="8161"/>
                </a:lnTo>
                <a:lnTo>
                  <a:pt x="27236" y="8193"/>
                </a:lnTo>
                <a:lnTo>
                  <a:pt x="27231" y="8224"/>
                </a:lnTo>
                <a:lnTo>
                  <a:pt x="27228" y="8255"/>
                </a:lnTo>
                <a:lnTo>
                  <a:pt x="27226" y="8286"/>
                </a:lnTo>
                <a:lnTo>
                  <a:pt x="27225" y="8318"/>
                </a:lnTo>
                <a:lnTo>
                  <a:pt x="27224" y="8348"/>
                </a:lnTo>
                <a:lnTo>
                  <a:pt x="27225" y="8379"/>
                </a:lnTo>
                <a:lnTo>
                  <a:pt x="27226" y="8409"/>
                </a:lnTo>
                <a:lnTo>
                  <a:pt x="27228" y="8440"/>
                </a:lnTo>
                <a:lnTo>
                  <a:pt x="27231" y="8471"/>
                </a:lnTo>
                <a:lnTo>
                  <a:pt x="27236" y="8500"/>
                </a:lnTo>
                <a:lnTo>
                  <a:pt x="27241" y="8530"/>
                </a:lnTo>
                <a:lnTo>
                  <a:pt x="27247" y="8559"/>
                </a:lnTo>
                <a:lnTo>
                  <a:pt x="27254" y="8588"/>
                </a:lnTo>
                <a:lnTo>
                  <a:pt x="27263" y="8617"/>
                </a:lnTo>
                <a:lnTo>
                  <a:pt x="27271" y="8645"/>
                </a:lnTo>
                <a:lnTo>
                  <a:pt x="27281" y="8674"/>
                </a:lnTo>
                <a:lnTo>
                  <a:pt x="27293" y="8701"/>
                </a:lnTo>
                <a:lnTo>
                  <a:pt x="27304" y="8728"/>
                </a:lnTo>
                <a:lnTo>
                  <a:pt x="27318" y="8754"/>
                </a:lnTo>
                <a:lnTo>
                  <a:pt x="27331" y="8780"/>
                </a:lnTo>
                <a:lnTo>
                  <a:pt x="27347" y="8805"/>
                </a:lnTo>
                <a:lnTo>
                  <a:pt x="27364" y="8830"/>
                </a:lnTo>
                <a:lnTo>
                  <a:pt x="27381" y="8854"/>
                </a:lnTo>
                <a:lnTo>
                  <a:pt x="27399" y="8876"/>
                </a:lnTo>
                <a:lnTo>
                  <a:pt x="27419" y="8899"/>
                </a:lnTo>
                <a:lnTo>
                  <a:pt x="27440" y="8921"/>
                </a:lnTo>
                <a:lnTo>
                  <a:pt x="27462" y="8943"/>
                </a:lnTo>
                <a:lnTo>
                  <a:pt x="27484" y="8963"/>
                </a:lnTo>
                <a:lnTo>
                  <a:pt x="27509" y="8983"/>
                </a:lnTo>
                <a:lnTo>
                  <a:pt x="27534" y="9001"/>
                </a:lnTo>
                <a:lnTo>
                  <a:pt x="27560" y="9019"/>
                </a:lnTo>
                <a:lnTo>
                  <a:pt x="27589" y="9036"/>
                </a:lnTo>
                <a:lnTo>
                  <a:pt x="27618" y="9052"/>
                </a:lnTo>
                <a:lnTo>
                  <a:pt x="27648" y="9067"/>
                </a:lnTo>
                <a:lnTo>
                  <a:pt x="27679" y="9081"/>
                </a:lnTo>
                <a:lnTo>
                  <a:pt x="27711" y="9094"/>
                </a:lnTo>
                <a:lnTo>
                  <a:pt x="27746" y="9106"/>
                </a:lnTo>
                <a:lnTo>
                  <a:pt x="27734" y="9013"/>
                </a:lnTo>
                <a:lnTo>
                  <a:pt x="27730" y="8964"/>
                </a:lnTo>
                <a:lnTo>
                  <a:pt x="27727" y="8916"/>
                </a:lnTo>
                <a:lnTo>
                  <a:pt x="27724" y="8866"/>
                </a:lnTo>
                <a:lnTo>
                  <a:pt x="27722" y="8816"/>
                </a:lnTo>
                <a:lnTo>
                  <a:pt x="27721" y="8767"/>
                </a:lnTo>
                <a:lnTo>
                  <a:pt x="27721" y="8717"/>
                </a:lnTo>
                <a:lnTo>
                  <a:pt x="27722" y="8667"/>
                </a:lnTo>
                <a:lnTo>
                  <a:pt x="27725" y="8617"/>
                </a:lnTo>
                <a:lnTo>
                  <a:pt x="27729" y="8568"/>
                </a:lnTo>
                <a:lnTo>
                  <a:pt x="27734" y="8519"/>
                </a:lnTo>
                <a:lnTo>
                  <a:pt x="27743" y="8472"/>
                </a:lnTo>
                <a:lnTo>
                  <a:pt x="27752" y="8425"/>
                </a:lnTo>
                <a:lnTo>
                  <a:pt x="27763" y="8378"/>
                </a:lnTo>
                <a:lnTo>
                  <a:pt x="27776" y="8333"/>
                </a:lnTo>
                <a:lnTo>
                  <a:pt x="27783" y="8311"/>
                </a:lnTo>
                <a:lnTo>
                  <a:pt x="27792" y="8289"/>
                </a:lnTo>
                <a:lnTo>
                  <a:pt x="27800" y="8268"/>
                </a:lnTo>
                <a:lnTo>
                  <a:pt x="27809" y="8247"/>
                </a:lnTo>
                <a:lnTo>
                  <a:pt x="27820" y="8226"/>
                </a:lnTo>
                <a:lnTo>
                  <a:pt x="27829" y="8206"/>
                </a:lnTo>
                <a:lnTo>
                  <a:pt x="27840" y="8185"/>
                </a:lnTo>
                <a:lnTo>
                  <a:pt x="27852" y="8167"/>
                </a:lnTo>
                <a:lnTo>
                  <a:pt x="27864" y="8148"/>
                </a:lnTo>
                <a:lnTo>
                  <a:pt x="27877" y="8129"/>
                </a:lnTo>
                <a:lnTo>
                  <a:pt x="27890" y="8112"/>
                </a:lnTo>
                <a:lnTo>
                  <a:pt x="27905" y="8094"/>
                </a:lnTo>
                <a:lnTo>
                  <a:pt x="27921" y="8077"/>
                </a:lnTo>
                <a:lnTo>
                  <a:pt x="27936" y="8061"/>
                </a:lnTo>
                <a:lnTo>
                  <a:pt x="27953" y="8045"/>
                </a:lnTo>
                <a:lnTo>
                  <a:pt x="27970" y="8029"/>
                </a:lnTo>
                <a:lnTo>
                  <a:pt x="27987" y="8015"/>
                </a:lnTo>
                <a:lnTo>
                  <a:pt x="28006" y="8001"/>
                </a:lnTo>
                <a:lnTo>
                  <a:pt x="28026" y="7988"/>
                </a:lnTo>
                <a:lnTo>
                  <a:pt x="28047" y="7975"/>
                </a:lnTo>
                <a:lnTo>
                  <a:pt x="28067" y="7963"/>
                </a:lnTo>
                <a:lnTo>
                  <a:pt x="28089" y="7951"/>
                </a:lnTo>
                <a:lnTo>
                  <a:pt x="28112" y="7941"/>
                </a:lnTo>
                <a:lnTo>
                  <a:pt x="28136" y="7931"/>
                </a:lnTo>
                <a:lnTo>
                  <a:pt x="28160" y="7922"/>
                </a:lnTo>
                <a:lnTo>
                  <a:pt x="28186" y="7914"/>
                </a:lnTo>
                <a:lnTo>
                  <a:pt x="28212" y="7906"/>
                </a:lnTo>
                <a:lnTo>
                  <a:pt x="28240" y="7899"/>
                </a:lnTo>
                <a:lnTo>
                  <a:pt x="28268" y="7893"/>
                </a:lnTo>
                <a:lnTo>
                  <a:pt x="28298" y="7889"/>
                </a:lnTo>
                <a:lnTo>
                  <a:pt x="28328" y="7885"/>
                </a:lnTo>
                <a:lnTo>
                  <a:pt x="28358" y="7880"/>
                </a:lnTo>
                <a:lnTo>
                  <a:pt x="28384" y="7882"/>
                </a:lnTo>
                <a:lnTo>
                  <a:pt x="28410" y="7883"/>
                </a:lnTo>
                <a:lnTo>
                  <a:pt x="28435" y="7884"/>
                </a:lnTo>
                <a:lnTo>
                  <a:pt x="28460" y="7887"/>
                </a:lnTo>
                <a:lnTo>
                  <a:pt x="28485" y="7890"/>
                </a:lnTo>
                <a:lnTo>
                  <a:pt x="28510" y="7893"/>
                </a:lnTo>
                <a:lnTo>
                  <a:pt x="28535" y="7898"/>
                </a:lnTo>
                <a:lnTo>
                  <a:pt x="28559" y="7903"/>
                </a:lnTo>
                <a:lnTo>
                  <a:pt x="28583" y="7909"/>
                </a:lnTo>
                <a:lnTo>
                  <a:pt x="28607" y="7915"/>
                </a:lnTo>
                <a:lnTo>
                  <a:pt x="28630" y="7922"/>
                </a:lnTo>
                <a:lnTo>
                  <a:pt x="28654" y="7929"/>
                </a:lnTo>
                <a:lnTo>
                  <a:pt x="28676" y="7938"/>
                </a:lnTo>
                <a:lnTo>
                  <a:pt x="28699" y="7947"/>
                </a:lnTo>
                <a:lnTo>
                  <a:pt x="28721" y="7956"/>
                </a:lnTo>
                <a:lnTo>
                  <a:pt x="28743" y="7966"/>
                </a:lnTo>
                <a:lnTo>
                  <a:pt x="28765" y="7976"/>
                </a:lnTo>
                <a:lnTo>
                  <a:pt x="28787" y="7988"/>
                </a:lnTo>
                <a:lnTo>
                  <a:pt x="28808" y="7999"/>
                </a:lnTo>
                <a:lnTo>
                  <a:pt x="28828" y="8012"/>
                </a:lnTo>
                <a:lnTo>
                  <a:pt x="28869" y="8038"/>
                </a:lnTo>
                <a:lnTo>
                  <a:pt x="28908" y="8065"/>
                </a:lnTo>
                <a:lnTo>
                  <a:pt x="28945" y="8095"/>
                </a:lnTo>
                <a:lnTo>
                  <a:pt x="28981" y="8126"/>
                </a:lnTo>
                <a:lnTo>
                  <a:pt x="29016" y="8159"/>
                </a:lnTo>
                <a:lnTo>
                  <a:pt x="29048" y="8195"/>
                </a:lnTo>
                <a:lnTo>
                  <a:pt x="29078" y="8231"/>
                </a:lnTo>
                <a:lnTo>
                  <a:pt x="29107" y="8270"/>
                </a:lnTo>
                <a:lnTo>
                  <a:pt x="29134" y="8309"/>
                </a:lnTo>
                <a:lnTo>
                  <a:pt x="29159" y="8351"/>
                </a:lnTo>
                <a:lnTo>
                  <a:pt x="29182" y="8394"/>
                </a:lnTo>
                <a:lnTo>
                  <a:pt x="29202" y="8436"/>
                </a:lnTo>
                <a:lnTo>
                  <a:pt x="29221" y="8481"/>
                </a:lnTo>
                <a:lnTo>
                  <a:pt x="29229" y="8504"/>
                </a:lnTo>
                <a:lnTo>
                  <a:pt x="29238" y="8527"/>
                </a:lnTo>
                <a:lnTo>
                  <a:pt x="29245" y="8551"/>
                </a:lnTo>
                <a:lnTo>
                  <a:pt x="29251" y="8574"/>
                </a:lnTo>
                <a:lnTo>
                  <a:pt x="29257" y="8598"/>
                </a:lnTo>
                <a:lnTo>
                  <a:pt x="29263" y="8621"/>
                </a:lnTo>
                <a:lnTo>
                  <a:pt x="29268" y="8645"/>
                </a:lnTo>
                <a:lnTo>
                  <a:pt x="29272" y="8670"/>
                </a:lnTo>
                <a:lnTo>
                  <a:pt x="29275" y="8694"/>
                </a:lnTo>
                <a:lnTo>
                  <a:pt x="29278" y="8719"/>
                </a:lnTo>
                <a:lnTo>
                  <a:pt x="29280" y="8744"/>
                </a:lnTo>
                <a:lnTo>
                  <a:pt x="29282" y="8769"/>
                </a:lnTo>
                <a:lnTo>
                  <a:pt x="29283" y="8794"/>
                </a:lnTo>
                <a:lnTo>
                  <a:pt x="29283" y="8820"/>
                </a:lnTo>
                <a:lnTo>
                  <a:pt x="29283" y="8845"/>
                </a:lnTo>
                <a:lnTo>
                  <a:pt x="29282" y="8871"/>
                </a:lnTo>
                <a:lnTo>
                  <a:pt x="29280" y="8897"/>
                </a:lnTo>
                <a:lnTo>
                  <a:pt x="29278" y="8922"/>
                </a:lnTo>
                <a:lnTo>
                  <a:pt x="29271" y="8974"/>
                </a:lnTo>
                <a:lnTo>
                  <a:pt x="29262" y="9024"/>
                </a:lnTo>
                <a:lnTo>
                  <a:pt x="29251" y="9074"/>
                </a:lnTo>
                <a:lnTo>
                  <a:pt x="29238" y="9123"/>
                </a:lnTo>
                <a:lnTo>
                  <a:pt x="29223" y="9171"/>
                </a:lnTo>
                <a:lnTo>
                  <a:pt x="29206" y="9219"/>
                </a:lnTo>
                <a:lnTo>
                  <a:pt x="29188" y="9265"/>
                </a:lnTo>
                <a:lnTo>
                  <a:pt x="29167" y="9310"/>
                </a:lnTo>
                <a:lnTo>
                  <a:pt x="29144" y="9355"/>
                </a:lnTo>
                <a:lnTo>
                  <a:pt x="29120" y="9398"/>
                </a:lnTo>
                <a:lnTo>
                  <a:pt x="29094" y="9441"/>
                </a:lnTo>
                <a:lnTo>
                  <a:pt x="29067" y="9481"/>
                </a:lnTo>
                <a:lnTo>
                  <a:pt x="29038" y="9522"/>
                </a:lnTo>
                <a:lnTo>
                  <a:pt x="29006" y="9560"/>
                </a:lnTo>
                <a:lnTo>
                  <a:pt x="28974" y="9599"/>
                </a:lnTo>
                <a:lnTo>
                  <a:pt x="28941" y="9635"/>
                </a:lnTo>
                <a:lnTo>
                  <a:pt x="28905" y="9671"/>
                </a:lnTo>
                <a:lnTo>
                  <a:pt x="28869" y="9704"/>
                </a:lnTo>
                <a:lnTo>
                  <a:pt x="28831" y="9737"/>
                </a:lnTo>
                <a:lnTo>
                  <a:pt x="28792" y="9768"/>
                </a:lnTo>
                <a:lnTo>
                  <a:pt x="28751" y="9798"/>
                </a:lnTo>
                <a:lnTo>
                  <a:pt x="28710" y="9827"/>
                </a:lnTo>
                <a:lnTo>
                  <a:pt x="28666" y="9854"/>
                </a:lnTo>
                <a:lnTo>
                  <a:pt x="28622" y="9879"/>
                </a:lnTo>
                <a:lnTo>
                  <a:pt x="28578" y="9903"/>
                </a:lnTo>
                <a:lnTo>
                  <a:pt x="28532" y="9926"/>
                </a:lnTo>
                <a:lnTo>
                  <a:pt x="28484" y="9946"/>
                </a:lnTo>
                <a:lnTo>
                  <a:pt x="28436" y="9965"/>
                </a:lnTo>
                <a:lnTo>
                  <a:pt x="28387" y="9983"/>
                </a:lnTo>
                <a:lnTo>
                  <a:pt x="28337" y="9999"/>
                </a:lnTo>
                <a:lnTo>
                  <a:pt x="28287" y="10013"/>
                </a:lnTo>
                <a:lnTo>
                  <a:pt x="28236" y="10025"/>
                </a:lnTo>
                <a:lnTo>
                  <a:pt x="28189" y="10031"/>
                </a:lnTo>
                <a:lnTo>
                  <a:pt x="28143" y="10035"/>
                </a:lnTo>
                <a:lnTo>
                  <a:pt x="28098" y="10038"/>
                </a:lnTo>
                <a:lnTo>
                  <a:pt x="28052" y="10040"/>
                </a:lnTo>
                <a:lnTo>
                  <a:pt x="28006" y="10041"/>
                </a:lnTo>
                <a:lnTo>
                  <a:pt x="27960" y="10040"/>
                </a:lnTo>
                <a:lnTo>
                  <a:pt x="27915" y="10039"/>
                </a:lnTo>
                <a:lnTo>
                  <a:pt x="27870" y="10036"/>
                </a:lnTo>
                <a:lnTo>
                  <a:pt x="27825" y="10033"/>
                </a:lnTo>
                <a:lnTo>
                  <a:pt x="27780" y="10028"/>
                </a:lnTo>
                <a:lnTo>
                  <a:pt x="27735" y="10021"/>
                </a:lnTo>
                <a:lnTo>
                  <a:pt x="27691" y="10014"/>
                </a:lnTo>
                <a:lnTo>
                  <a:pt x="27647" y="10005"/>
                </a:lnTo>
                <a:lnTo>
                  <a:pt x="27602" y="9995"/>
                </a:lnTo>
                <a:lnTo>
                  <a:pt x="27559" y="9984"/>
                </a:lnTo>
                <a:lnTo>
                  <a:pt x="27516" y="9972"/>
                </a:lnTo>
                <a:lnTo>
                  <a:pt x="27473" y="9958"/>
                </a:lnTo>
                <a:lnTo>
                  <a:pt x="27430" y="9943"/>
                </a:lnTo>
                <a:lnTo>
                  <a:pt x="27388" y="9928"/>
                </a:lnTo>
                <a:lnTo>
                  <a:pt x="27346" y="9910"/>
                </a:lnTo>
                <a:lnTo>
                  <a:pt x="27305" y="9891"/>
                </a:lnTo>
                <a:lnTo>
                  <a:pt x="27265" y="9871"/>
                </a:lnTo>
                <a:lnTo>
                  <a:pt x="27224" y="9850"/>
                </a:lnTo>
                <a:lnTo>
                  <a:pt x="27185" y="9828"/>
                </a:lnTo>
                <a:lnTo>
                  <a:pt x="27145" y="9803"/>
                </a:lnTo>
                <a:lnTo>
                  <a:pt x="27107" y="9778"/>
                </a:lnTo>
                <a:lnTo>
                  <a:pt x="27068" y="9751"/>
                </a:lnTo>
                <a:lnTo>
                  <a:pt x="27031" y="9723"/>
                </a:lnTo>
                <a:lnTo>
                  <a:pt x="26994" y="9693"/>
                </a:lnTo>
                <a:lnTo>
                  <a:pt x="26958" y="9662"/>
                </a:lnTo>
                <a:lnTo>
                  <a:pt x="26922" y="9630"/>
                </a:lnTo>
                <a:lnTo>
                  <a:pt x="26888" y="9597"/>
                </a:lnTo>
                <a:lnTo>
                  <a:pt x="26854" y="9559"/>
                </a:lnTo>
                <a:lnTo>
                  <a:pt x="26821" y="9521"/>
                </a:lnTo>
                <a:lnTo>
                  <a:pt x="26790" y="9482"/>
                </a:lnTo>
                <a:lnTo>
                  <a:pt x="26761" y="9443"/>
                </a:lnTo>
                <a:lnTo>
                  <a:pt x="26732" y="9403"/>
                </a:lnTo>
                <a:lnTo>
                  <a:pt x="26705" y="9364"/>
                </a:lnTo>
                <a:lnTo>
                  <a:pt x="26679" y="9323"/>
                </a:lnTo>
                <a:lnTo>
                  <a:pt x="26655" y="9282"/>
                </a:lnTo>
                <a:lnTo>
                  <a:pt x="26631" y="9241"/>
                </a:lnTo>
                <a:lnTo>
                  <a:pt x="26609" y="9199"/>
                </a:lnTo>
                <a:lnTo>
                  <a:pt x="26588" y="9157"/>
                </a:lnTo>
                <a:lnTo>
                  <a:pt x="26568" y="9115"/>
                </a:lnTo>
                <a:lnTo>
                  <a:pt x="26551" y="9073"/>
                </a:lnTo>
                <a:lnTo>
                  <a:pt x="26533" y="9029"/>
                </a:lnTo>
                <a:lnTo>
                  <a:pt x="26517" y="8987"/>
                </a:lnTo>
                <a:lnTo>
                  <a:pt x="26503" y="8943"/>
                </a:lnTo>
                <a:lnTo>
                  <a:pt x="26489" y="8900"/>
                </a:lnTo>
                <a:lnTo>
                  <a:pt x="26477" y="8857"/>
                </a:lnTo>
                <a:lnTo>
                  <a:pt x="26466" y="8812"/>
                </a:lnTo>
                <a:lnTo>
                  <a:pt x="26456" y="8768"/>
                </a:lnTo>
                <a:lnTo>
                  <a:pt x="26448" y="8723"/>
                </a:lnTo>
                <a:lnTo>
                  <a:pt x="26440" y="8680"/>
                </a:lnTo>
                <a:lnTo>
                  <a:pt x="26434" y="8635"/>
                </a:lnTo>
                <a:lnTo>
                  <a:pt x="26429" y="8590"/>
                </a:lnTo>
                <a:lnTo>
                  <a:pt x="26425" y="8546"/>
                </a:lnTo>
                <a:lnTo>
                  <a:pt x="26422" y="8501"/>
                </a:lnTo>
                <a:lnTo>
                  <a:pt x="26421" y="8456"/>
                </a:lnTo>
                <a:lnTo>
                  <a:pt x="26419" y="8412"/>
                </a:lnTo>
                <a:lnTo>
                  <a:pt x="26419" y="8368"/>
                </a:lnTo>
                <a:lnTo>
                  <a:pt x="26422" y="8323"/>
                </a:lnTo>
                <a:lnTo>
                  <a:pt x="26425" y="8278"/>
                </a:lnTo>
                <a:lnTo>
                  <a:pt x="26428" y="8233"/>
                </a:lnTo>
                <a:lnTo>
                  <a:pt x="26433" y="8189"/>
                </a:lnTo>
                <a:lnTo>
                  <a:pt x="26439" y="8145"/>
                </a:lnTo>
                <a:lnTo>
                  <a:pt x="26445" y="8100"/>
                </a:lnTo>
                <a:lnTo>
                  <a:pt x="26454" y="8056"/>
                </a:lnTo>
                <a:lnTo>
                  <a:pt x="26463" y="8013"/>
                </a:lnTo>
                <a:lnTo>
                  <a:pt x="26473" y="7969"/>
                </a:lnTo>
                <a:lnTo>
                  <a:pt x="26484" y="7925"/>
                </a:lnTo>
                <a:lnTo>
                  <a:pt x="26497" y="7882"/>
                </a:lnTo>
                <a:lnTo>
                  <a:pt x="26509" y="7839"/>
                </a:lnTo>
                <a:lnTo>
                  <a:pt x="26524" y="7796"/>
                </a:lnTo>
                <a:lnTo>
                  <a:pt x="26539" y="7754"/>
                </a:lnTo>
                <a:lnTo>
                  <a:pt x="26555" y="7711"/>
                </a:lnTo>
                <a:lnTo>
                  <a:pt x="26571" y="7669"/>
                </a:lnTo>
                <a:lnTo>
                  <a:pt x="26590" y="7628"/>
                </a:lnTo>
                <a:lnTo>
                  <a:pt x="26609" y="7587"/>
                </a:lnTo>
                <a:lnTo>
                  <a:pt x="26629" y="7546"/>
                </a:lnTo>
                <a:lnTo>
                  <a:pt x="26650" y="7506"/>
                </a:lnTo>
                <a:lnTo>
                  <a:pt x="26671" y="7465"/>
                </a:lnTo>
                <a:lnTo>
                  <a:pt x="26694" y="7426"/>
                </a:lnTo>
                <a:lnTo>
                  <a:pt x="26718" y="7387"/>
                </a:lnTo>
                <a:lnTo>
                  <a:pt x="26743" y="7349"/>
                </a:lnTo>
                <a:lnTo>
                  <a:pt x="26768" y="7310"/>
                </a:lnTo>
                <a:lnTo>
                  <a:pt x="26795" y="7273"/>
                </a:lnTo>
                <a:lnTo>
                  <a:pt x="26822" y="7236"/>
                </a:lnTo>
                <a:lnTo>
                  <a:pt x="26850" y="7200"/>
                </a:lnTo>
                <a:lnTo>
                  <a:pt x="26880" y="7163"/>
                </a:lnTo>
                <a:lnTo>
                  <a:pt x="26910" y="7128"/>
                </a:lnTo>
                <a:lnTo>
                  <a:pt x="26940" y="7094"/>
                </a:lnTo>
                <a:lnTo>
                  <a:pt x="26971" y="7060"/>
                </a:lnTo>
                <a:lnTo>
                  <a:pt x="27005" y="7027"/>
                </a:lnTo>
                <a:lnTo>
                  <a:pt x="27038" y="6994"/>
                </a:lnTo>
                <a:lnTo>
                  <a:pt x="27071" y="6962"/>
                </a:lnTo>
                <a:lnTo>
                  <a:pt x="27107" y="6933"/>
                </a:lnTo>
                <a:lnTo>
                  <a:pt x="27141" y="6906"/>
                </a:lnTo>
                <a:lnTo>
                  <a:pt x="27176" y="6880"/>
                </a:lnTo>
                <a:lnTo>
                  <a:pt x="27212" y="6854"/>
                </a:lnTo>
                <a:lnTo>
                  <a:pt x="27248" y="6829"/>
                </a:lnTo>
                <a:lnTo>
                  <a:pt x="27285" y="6805"/>
                </a:lnTo>
                <a:lnTo>
                  <a:pt x="27321" y="6782"/>
                </a:lnTo>
                <a:lnTo>
                  <a:pt x="27357" y="6761"/>
                </a:lnTo>
                <a:lnTo>
                  <a:pt x="27395" y="6740"/>
                </a:lnTo>
                <a:lnTo>
                  <a:pt x="27432" y="6719"/>
                </a:lnTo>
                <a:lnTo>
                  <a:pt x="27470" y="6699"/>
                </a:lnTo>
                <a:lnTo>
                  <a:pt x="27508" y="6681"/>
                </a:lnTo>
                <a:lnTo>
                  <a:pt x="27546" y="6663"/>
                </a:lnTo>
                <a:lnTo>
                  <a:pt x="27584" y="6646"/>
                </a:lnTo>
                <a:lnTo>
                  <a:pt x="27623" y="6630"/>
                </a:lnTo>
                <a:lnTo>
                  <a:pt x="27662" y="6615"/>
                </a:lnTo>
                <a:lnTo>
                  <a:pt x="27701" y="6600"/>
                </a:lnTo>
                <a:lnTo>
                  <a:pt x="27741" y="6587"/>
                </a:lnTo>
                <a:lnTo>
                  <a:pt x="27780" y="6573"/>
                </a:lnTo>
                <a:lnTo>
                  <a:pt x="27820" y="6562"/>
                </a:lnTo>
                <a:lnTo>
                  <a:pt x="27859" y="6550"/>
                </a:lnTo>
                <a:lnTo>
                  <a:pt x="27899" y="6540"/>
                </a:lnTo>
                <a:lnTo>
                  <a:pt x="27939" y="6531"/>
                </a:lnTo>
                <a:lnTo>
                  <a:pt x="27980" y="6521"/>
                </a:lnTo>
                <a:lnTo>
                  <a:pt x="28020" y="6514"/>
                </a:lnTo>
                <a:lnTo>
                  <a:pt x="28060" y="6507"/>
                </a:lnTo>
                <a:lnTo>
                  <a:pt x="28101" y="6499"/>
                </a:lnTo>
                <a:lnTo>
                  <a:pt x="28141" y="6494"/>
                </a:lnTo>
                <a:lnTo>
                  <a:pt x="28182" y="6489"/>
                </a:lnTo>
                <a:lnTo>
                  <a:pt x="28223" y="6485"/>
                </a:lnTo>
                <a:lnTo>
                  <a:pt x="28264" y="6482"/>
                </a:lnTo>
                <a:lnTo>
                  <a:pt x="28305" y="6480"/>
                </a:lnTo>
                <a:lnTo>
                  <a:pt x="28345" y="6478"/>
                </a:lnTo>
                <a:lnTo>
                  <a:pt x="28387" y="6477"/>
                </a:lnTo>
                <a:lnTo>
                  <a:pt x="28428" y="6477"/>
                </a:lnTo>
                <a:lnTo>
                  <a:pt x="28468" y="6477"/>
                </a:lnTo>
                <a:lnTo>
                  <a:pt x="28510" y="6479"/>
                </a:lnTo>
                <a:lnTo>
                  <a:pt x="28550" y="6481"/>
                </a:lnTo>
                <a:lnTo>
                  <a:pt x="28592" y="6483"/>
                </a:lnTo>
                <a:lnTo>
                  <a:pt x="28633" y="6486"/>
                </a:lnTo>
                <a:lnTo>
                  <a:pt x="28673" y="6490"/>
                </a:lnTo>
                <a:lnTo>
                  <a:pt x="28715" y="6495"/>
                </a:lnTo>
                <a:lnTo>
                  <a:pt x="28756" y="6501"/>
                </a:lnTo>
                <a:lnTo>
                  <a:pt x="28796" y="6508"/>
                </a:lnTo>
                <a:lnTo>
                  <a:pt x="28837" y="6514"/>
                </a:lnTo>
                <a:lnTo>
                  <a:pt x="28877" y="6522"/>
                </a:lnTo>
                <a:lnTo>
                  <a:pt x="28918" y="6531"/>
                </a:lnTo>
                <a:lnTo>
                  <a:pt x="28959" y="6540"/>
                </a:lnTo>
                <a:lnTo>
                  <a:pt x="28999" y="6549"/>
                </a:lnTo>
                <a:lnTo>
                  <a:pt x="29040" y="6560"/>
                </a:lnTo>
                <a:lnTo>
                  <a:pt x="29079" y="6571"/>
                </a:lnTo>
                <a:lnTo>
                  <a:pt x="29119" y="6584"/>
                </a:lnTo>
                <a:lnTo>
                  <a:pt x="29159" y="6596"/>
                </a:lnTo>
                <a:lnTo>
                  <a:pt x="29199" y="6610"/>
                </a:lnTo>
                <a:lnTo>
                  <a:pt x="29239" y="6623"/>
                </a:lnTo>
                <a:lnTo>
                  <a:pt x="29277" y="6638"/>
                </a:lnTo>
                <a:lnTo>
                  <a:pt x="29317" y="6653"/>
                </a:lnTo>
                <a:lnTo>
                  <a:pt x="29355" y="6669"/>
                </a:lnTo>
                <a:lnTo>
                  <a:pt x="29395" y="6686"/>
                </a:lnTo>
                <a:lnTo>
                  <a:pt x="29432" y="6703"/>
                </a:lnTo>
                <a:lnTo>
                  <a:pt x="29471" y="6721"/>
                </a:lnTo>
                <a:lnTo>
                  <a:pt x="29509" y="6740"/>
                </a:lnTo>
                <a:lnTo>
                  <a:pt x="29547" y="6759"/>
                </a:lnTo>
                <a:lnTo>
                  <a:pt x="29584" y="6778"/>
                </a:lnTo>
                <a:lnTo>
                  <a:pt x="29619" y="6799"/>
                </a:lnTo>
                <a:lnTo>
                  <a:pt x="29652" y="6819"/>
                </a:lnTo>
                <a:lnTo>
                  <a:pt x="29685" y="6841"/>
                </a:lnTo>
                <a:lnTo>
                  <a:pt x="29717" y="6863"/>
                </a:lnTo>
                <a:lnTo>
                  <a:pt x="29750" y="6884"/>
                </a:lnTo>
                <a:lnTo>
                  <a:pt x="29781" y="6906"/>
                </a:lnTo>
                <a:lnTo>
                  <a:pt x="29812" y="6929"/>
                </a:lnTo>
                <a:lnTo>
                  <a:pt x="29842" y="6953"/>
                </a:lnTo>
                <a:lnTo>
                  <a:pt x="29873" y="6977"/>
                </a:lnTo>
                <a:lnTo>
                  <a:pt x="29902" y="7001"/>
                </a:lnTo>
                <a:lnTo>
                  <a:pt x="29931" y="7025"/>
                </a:lnTo>
                <a:lnTo>
                  <a:pt x="29959" y="7050"/>
                </a:lnTo>
                <a:lnTo>
                  <a:pt x="29987" y="7075"/>
                </a:lnTo>
                <a:lnTo>
                  <a:pt x="30014" y="7101"/>
                </a:lnTo>
                <a:lnTo>
                  <a:pt x="30041" y="7127"/>
                </a:lnTo>
                <a:lnTo>
                  <a:pt x="30067" y="7153"/>
                </a:lnTo>
                <a:lnTo>
                  <a:pt x="30118" y="7207"/>
                </a:lnTo>
                <a:lnTo>
                  <a:pt x="30167" y="7261"/>
                </a:lnTo>
                <a:lnTo>
                  <a:pt x="30213" y="7317"/>
                </a:lnTo>
                <a:lnTo>
                  <a:pt x="30258" y="7376"/>
                </a:lnTo>
                <a:lnTo>
                  <a:pt x="30300" y="7434"/>
                </a:lnTo>
                <a:lnTo>
                  <a:pt x="30341" y="7494"/>
                </a:lnTo>
                <a:lnTo>
                  <a:pt x="30379" y="7555"/>
                </a:lnTo>
                <a:lnTo>
                  <a:pt x="30415" y="7617"/>
                </a:lnTo>
                <a:lnTo>
                  <a:pt x="30449" y="7680"/>
                </a:lnTo>
                <a:lnTo>
                  <a:pt x="30482" y="7744"/>
                </a:lnTo>
                <a:lnTo>
                  <a:pt x="30512" y="7809"/>
                </a:lnTo>
                <a:lnTo>
                  <a:pt x="30540" y="7874"/>
                </a:lnTo>
                <a:lnTo>
                  <a:pt x="30566" y="7941"/>
                </a:lnTo>
                <a:lnTo>
                  <a:pt x="30590" y="8007"/>
                </a:lnTo>
                <a:lnTo>
                  <a:pt x="30612" y="8075"/>
                </a:lnTo>
                <a:lnTo>
                  <a:pt x="30632" y="8144"/>
                </a:lnTo>
                <a:lnTo>
                  <a:pt x="30649" y="8212"/>
                </a:lnTo>
                <a:lnTo>
                  <a:pt x="30665" y="8282"/>
                </a:lnTo>
                <a:lnTo>
                  <a:pt x="30678" y="8352"/>
                </a:lnTo>
                <a:lnTo>
                  <a:pt x="30691" y="8423"/>
                </a:lnTo>
                <a:lnTo>
                  <a:pt x="30700" y="8493"/>
                </a:lnTo>
                <a:lnTo>
                  <a:pt x="30709" y="8565"/>
                </a:lnTo>
                <a:lnTo>
                  <a:pt x="30714" y="8636"/>
                </a:lnTo>
                <a:lnTo>
                  <a:pt x="30718" y="8708"/>
                </a:lnTo>
                <a:lnTo>
                  <a:pt x="30720" y="8780"/>
                </a:lnTo>
                <a:lnTo>
                  <a:pt x="30720" y="8853"/>
                </a:lnTo>
                <a:lnTo>
                  <a:pt x="30718" y="8924"/>
                </a:lnTo>
                <a:lnTo>
                  <a:pt x="30714" y="8996"/>
                </a:lnTo>
                <a:lnTo>
                  <a:pt x="30708" y="9068"/>
                </a:lnTo>
                <a:lnTo>
                  <a:pt x="30700" y="9141"/>
                </a:lnTo>
                <a:lnTo>
                  <a:pt x="30690" y="9213"/>
                </a:lnTo>
                <a:lnTo>
                  <a:pt x="30678" y="9284"/>
                </a:lnTo>
                <a:lnTo>
                  <a:pt x="30665" y="9355"/>
                </a:lnTo>
                <a:lnTo>
                  <a:pt x="30649" y="9427"/>
                </a:lnTo>
                <a:lnTo>
                  <a:pt x="30632" y="9498"/>
                </a:lnTo>
                <a:lnTo>
                  <a:pt x="30612" y="9569"/>
                </a:lnTo>
                <a:lnTo>
                  <a:pt x="30590" y="9638"/>
                </a:lnTo>
                <a:lnTo>
                  <a:pt x="30567" y="9708"/>
                </a:lnTo>
                <a:lnTo>
                  <a:pt x="30542" y="9777"/>
                </a:lnTo>
                <a:lnTo>
                  <a:pt x="30515" y="9845"/>
                </a:lnTo>
                <a:lnTo>
                  <a:pt x="30486" y="9913"/>
                </a:lnTo>
                <a:lnTo>
                  <a:pt x="30456" y="9981"/>
                </a:lnTo>
                <a:lnTo>
                  <a:pt x="30422" y="10047"/>
                </a:lnTo>
                <a:lnTo>
                  <a:pt x="30388" y="10113"/>
                </a:lnTo>
                <a:lnTo>
                  <a:pt x="30351" y="10177"/>
                </a:lnTo>
                <a:lnTo>
                  <a:pt x="30313" y="10242"/>
                </a:lnTo>
                <a:lnTo>
                  <a:pt x="30273" y="10304"/>
                </a:lnTo>
                <a:lnTo>
                  <a:pt x="30231" y="10367"/>
                </a:lnTo>
                <a:lnTo>
                  <a:pt x="30187" y="10428"/>
                </a:lnTo>
                <a:lnTo>
                  <a:pt x="30141" y="10488"/>
                </a:lnTo>
                <a:lnTo>
                  <a:pt x="30094" y="10547"/>
                </a:lnTo>
                <a:lnTo>
                  <a:pt x="30044" y="10604"/>
                </a:lnTo>
                <a:lnTo>
                  <a:pt x="29993" y="10660"/>
                </a:lnTo>
                <a:lnTo>
                  <a:pt x="29940" y="10715"/>
                </a:lnTo>
                <a:lnTo>
                  <a:pt x="29886" y="10770"/>
                </a:lnTo>
                <a:lnTo>
                  <a:pt x="29829" y="10822"/>
                </a:lnTo>
                <a:lnTo>
                  <a:pt x="29775" y="10867"/>
                </a:lnTo>
                <a:lnTo>
                  <a:pt x="29719" y="10911"/>
                </a:lnTo>
                <a:lnTo>
                  <a:pt x="29662" y="10953"/>
                </a:lnTo>
                <a:lnTo>
                  <a:pt x="29605" y="10993"/>
                </a:lnTo>
                <a:lnTo>
                  <a:pt x="29548" y="11032"/>
                </a:lnTo>
                <a:lnTo>
                  <a:pt x="29489" y="11068"/>
                </a:lnTo>
                <a:lnTo>
                  <a:pt x="29431" y="11105"/>
                </a:lnTo>
                <a:lnTo>
                  <a:pt x="29372" y="11138"/>
                </a:lnTo>
                <a:lnTo>
                  <a:pt x="29311" y="11170"/>
                </a:lnTo>
                <a:lnTo>
                  <a:pt x="29251" y="11201"/>
                </a:lnTo>
                <a:lnTo>
                  <a:pt x="29191" y="11231"/>
                </a:lnTo>
                <a:lnTo>
                  <a:pt x="29129" y="11259"/>
                </a:lnTo>
                <a:lnTo>
                  <a:pt x="29068" y="11285"/>
                </a:lnTo>
                <a:lnTo>
                  <a:pt x="29005" y="11310"/>
                </a:lnTo>
                <a:lnTo>
                  <a:pt x="28943" y="11333"/>
                </a:lnTo>
                <a:lnTo>
                  <a:pt x="28880" y="11353"/>
                </a:lnTo>
                <a:lnTo>
                  <a:pt x="28817" y="11374"/>
                </a:lnTo>
                <a:lnTo>
                  <a:pt x="28753" y="11392"/>
                </a:lnTo>
                <a:lnTo>
                  <a:pt x="28689" y="11410"/>
                </a:lnTo>
                <a:lnTo>
                  <a:pt x="28625" y="11424"/>
                </a:lnTo>
                <a:lnTo>
                  <a:pt x="28561" y="11439"/>
                </a:lnTo>
                <a:lnTo>
                  <a:pt x="28496" y="11451"/>
                </a:lnTo>
                <a:lnTo>
                  <a:pt x="28431" y="11462"/>
                </a:lnTo>
                <a:lnTo>
                  <a:pt x="28366" y="11471"/>
                </a:lnTo>
                <a:lnTo>
                  <a:pt x="28301" y="11479"/>
                </a:lnTo>
                <a:lnTo>
                  <a:pt x="28236" y="11486"/>
                </a:lnTo>
                <a:lnTo>
                  <a:pt x="28170" y="11490"/>
                </a:lnTo>
                <a:lnTo>
                  <a:pt x="28105" y="11494"/>
                </a:lnTo>
                <a:lnTo>
                  <a:pt x="28039" y="11496"/>
                </a:lnTo>
                <a:lnTo>
                  <a:pt x="27974" y="11496"/>
                </a:lnTo>
                <a:lnTo>
                  <a:pt x="27908" y="11495"/>
                </a:lnTo>
                <a:lnTo>
                  <a:pt x="27843" y="11493"/>
                </a:lnTo>
                <a:lnTo>
                  <a:pt x="27777" y="11489"/>
                </a:lnTo>
                <a:lnTo>
                  <a:pt x="27711" y="11484"/>
                </a:lnTo>
                <a:lnTo>
                  <a:pt x="27646" y="11476"/>
                </a:lnTo>
                <a:lnTo>
                  <a:pt x="27580" y="11468"/>
                </a:lnTo>
                <a:lnTo>
                  <a:pt x="27516" y="11459"/>
                </a:lnTo>
                <a:lnTo>
                  <a:pt x="27450" y="11447"/>
                </a:lnTo>
                <a:lnTo>
                  <a:pt x="27386" y="11435"/>
                </a:lnTo>
                <a:lnTo>
                  <a:pt x="27320" y="11421"/>
                </a:lnTo>
                <a:lnTo>
                  <a:pt x="27255" y="11405"/>
                </a:lnTo>
                <a:lnTo>
                  <a:pt x="27192" y="11389"/>
                </a:lnTo>
                <a:lnTo>
                  <a:pt x="27127" y="11371"/>
                </a:lnTo>
                <a:lnTo>
                  <a:pt x="27064" y="11351"/>
                </a:lnTo>
                <a:lnTo>
                  <a:pt x="27000" y="11331"/>
                </a:lnTo>
                <a:lnTo>
                  <a:pt x="26937" y="11308"/>
                </a:lnTo>
                <a:lnTo>
                  <a:pt x="26874" y="11284"/>
                </a:lnTo>
                <a:lnTo>
                  <a:pt x="26812" y="11259"/>
                </a:lnTo>
                <a:lnTo>
                  <a:pt x="26751" y="11233"/>
                </a:lnTo>
                <a:lnTo>
                  <a:pt x="26689" y="11205"/>
                </a:lnTo>
                <a:lnTo>
                  <a:pt x="26628" y="11175"/>
                </a:lnTo>
                <a:lnTo>
                  <a:pt x="26567" y="11144"/>
                </a:lnTo>
                <a:lnTo>
                  <a:pt x="26507" y="11113"/>
                </a:lnTo>
                <a:lnTo>
                  <a:pt x="26448" y="11080"/>
                </a:lnTo>
                <a:lnTo>
                  <a:pt x="26388" y="11044"/>
                </a:lnTo>
                <a:lnTo>
                  <a:pt x="26330" y="11009"/>
                </a:lnTo>
                <a:lnTo>
                  <a:pt x="26272" y="10971"/>
                </a:lnTo>
                <a:lnTo>
                  <a:pt x="26214" y="10933"/>
                </a:lnTo>
                <a:lnTo>
                  <a:pt x="26158" y="10892"/>
                </a:lnTo>
                <a:lnTo>
                  <a:pt x="26102" y="10852"/>
                </a:lnTo>
                <a:lnTo>
                  <a:pt x="26047" y="10809"/>
                </a:lnTo>
                <a:lnTo>
                  <a:pt x="25992" y="10765"/>
                </a:lnTo>
                <a:lnTo>
                  <a:pt x="25937" y="10720"/>
                </a:lnTo>
                <a:lnTo>
                  <a:pt x="25884" y="10673"/>
                </a:lnTo>
                <a:lnTo>
                  <a:pt x="25840" y="10644"/>
                </a:lnTo>
                <a:lnTo>
                  <a:pt x="25797" y="10618"/>
                </a:lnTo>
                <a:lnTo>
                  <a:pt x="25756" y="10593"/>
                </a:lnTo>
                <a:lnTo>
                  <a:pt x="25718" y="10571"/>
                </a:lnTo>
                <a:lnTo>
                  <a:pt x="25681" y="10551"/>
                </a:lnTo>
                <a:lnTo>
                  <a:pt x="25646" y="10533"/>
                </a:lnTo>
                <a:lnTo>
                  <a:pt x="25613" y="10518"/>
                </a:lnTo>
                <a:lnTo>
                  <a:pt x="25581" y="10503"/>
                </a:lnTo>
                <a:lnTo>
                  <a:pt x="25550" y="10492"/>
                </a:lnTo>
                <a:lnTo>
                  <a:pt x="25521" y="10480"/>
                </a:lnTo>
                <a:lnTo>
                  <a:pt x="25493" y="10472"/>
                </a:lnTo>
                <a:lnTo>
                  <a:pt x="25466" y="10464"/>
                </a:lnTo>
                <a:lnTo>
                  <a:pt x="25440" y="10457"/>
                </a:lnTo>
                <a:lnTo>
                  <a:pt x="25414" y="10452"/>
                </a:lnTo>
                <a:lnTo>
                  <a:pt x="25389" y="10448"/>
                </a:lnTo>
                <a:lnTo>
                  <a:pt x="25364" y="10445"/>
                </a:lnTo>
                <a:lnTo>
                  <a:pt x="3051" y="10445"/>
                </a:lnTo>
                <a:lnTo>
                  <a:pt x="2972" y="10444"/>
                </a:lnTo>
                <a:lnTo>
                  <a:pt x="2894" y="10442"/>
                </a:lnTo>
                <a:lnTo>
                  <a:pt x="2816" y="10437"/>
                </a:lnTo>
                <a:lnTo>
                  <a:pt x="2739" y="10429"/>
                </a:lnTo>
                <a:lnTo>
                  <a:pt x="2662" y="10421"/>
                </a:lnTo>
                <a:lnTo>
                  <a:pt x="2586" y="10411"/>
                </a:lnTo>
                <a:lnTo>
                  <a:pt x="2511" y="10398"/>
                </a:lnTo>
                <a:lnTo>
                  <a:pt x="2436" y="10383"/>
                </a:lnTo>
                <a:lnTo>
                  <a:pt x="2362" y="10367"/>
                </a:lnTo>
                <a:lnTo>
                  <a:pt x="2288" y="10349"/>
                </a:lnTo>
                <a:lnTo>
                  <a:pt x="2215" y="10329"/>
                </a:lnTo>
                <a:lnTo>
                  <a:pt x="2143" y="10309"/>
                </a:lnTo>
                <a:lnTo>
                  <a:pt x="2073" y="10285"/>
                </a:lnTo>
                <a:lnTo>
                  <a:pt x="2002" y="10261"/>
                </a:lnTo>
                <a:lnTo>
                  <a:pt x="1932" y="10234"/>
                </a:lnTo>
                <a:lnTo>
                  <a:pt x="1863" y="10205"/>
                </a:lnTo>
                <a:lnTo>
                  <a:pt x="1795" y="10176"/>
                </a:lnTo>
                <a:lnTo>
                  <a:pt x="1728" y="10144"/>
                </a:lnTo>
                <a:lnTo>
                  <a:pt x="1661" y="10112"/>
                </a:lnTo>
                <a:lnTo>
                  <a:pt x="1597" y="10077"/>
                </a:lnTo>
                <a:lnTo>
                  <a:pt x="1532" y="10041"/>
                </a:lnTo>
                <a:lnTo>
                  <a:pt x="1469" y="10004"/>
                </a:lnTo>
                <a:lnTo>
                  <a:pt x="1406" y="9965"/>
                </a:lnTo>
                <a:lnTo>
                  <a:pt x="1345" y="9924"/>
                </a:lnTo>
                <a:lnTo>
                  <a:pt x="1285" y="9883"/>
                </a:lnTo>
                <a:lnTo>
                  <a:pt x="1225" y="9839"/>
                </a:lnTo>
                <a:lnTo>
                  <a:pt x="1167" y="9794"/>
                </a:lnTo>
                <a:lnTo>
                  <a:pt x="1110" y="9749"/>
                </a:lnTo>
                <a:lnTo>
                  <a:pt x="1055" y="9702"/>
                </a:lnTo>
                <a:lnTo>
                  <a:pt x="999" y="9653"/>
                </a:lnTo>
                <a:lnTo>
                  <a:pt x="945" y="9603"/>
                </a:lnTo>
                <a:lnTo>
                  <a:pt x="893" y="9552"/>
                </a:lnTo>
                <a:lnTo>
                  <a:pt x="842" y="9500"/>
                </a:lnTo>
                <a:lnTo>
                  <a:pt x="792" y="9446"/>
                </a:lnTo>
                <a:lnTo>
                  <a:pt x="743" y="9392"/>
                </a:lnTo>
                <a:lnTo>
                  <a:pt x="696" y="9335"/>
                </a:lnTo>
                <a:lnTo>
                  <a:pt x="651" y="9278"/>
                </a:lnTo>
                <a:lnTo>
                  <a:pt x="606" y="9220"/>
                </a:lnTo>
                <a:lnTo>
                  <a:pt x="562" y="9161"/>
                </a:lnTo>
                <a:lnTo>
                  <a:pt x="521" y="9100"/>
                </a:lnTo>
                <a:lnTo>
                  <a:pt x="480" y="9039"/>
                </a:lnTo>
                <a:lnTo>
                  <a:pt x="441" y="8976"/>
                </a:lnTo>
                <a:lnTo>
                  <a:pt x="404" y="8913"/>
                </a:lnTo>
                <a:lnTo>
                  <a:pt x="367" y="8849"/>
                </a:lnTo>
                <a:lnTo>
                  <a:pt x="333" y="8784"/>
                </a:lnTo>
                <a:lnTo>
                  <a:pt x="301" y="8717"/>
                </a:lnTo>
                <a:lnTo>
                  <a:pt x="270" y="8651"/>
                </a:lnTo>
                <a:lnTo>
                  <a:pt x="239" y="8582"/>
                </a:lnTo>
                <a:lnTo>
                  <a:pt x="211" y="8513"/>
                </a:lnTo>
                <a:lnTo>
                  <a:pt x="185" y="8444"/>
                </a:lnTo>
                <a:lnTo>
                  <a:pt x="160" y="8373"/>
                </a:lnTo>
                <a:lnTo>
                  <a:pt x="136" y="8302"/>
                </a:lnTo>
                <a:lnTo>
                  <a:pt x="116" y="8230"/>
                </a:lnTo>
                <a:lnTo>
                  <a:pt x="96" y="8157"/>
                </a:lnTo>
                <a:lnTo>
                  <a:pt x="78" y="8083"/>
                </a:lnTo>
                <a:lnTo>
                  <a:pt x="61" y="8010"/>
                </a:lnTo>
                <a:lnTo>
                  <a:pt x="47" y="7935"/>
                </a:lnTo>
                <a:lnTo>
                  <a:pt x="34" y="7860"/>
                </a:lnTo>
                <a:lnTo>
                  <a:pt x="24" y="7784"/>
                </a:lnTo>
                <a:lnTo>
                  <a:pt x="16" y="7707"/>
                </a:lnTo>
                <a:lnTo>
                  <a:pt x="8" y="7630"/>
                </a:lnTo>
                <a:lnTo>
                  <a:pt x="4" y="7552"/>
                </a:lnTo>
                <a:lnTo>
                  <a:pt x="1" y="7474"/>
                </a:lnTo>
                <a:lnTo>
                  <a:pt x="0" y="7394"/>
                </a:lnTo>
                <a:lnTo>
                  <a:pt x="0" y="3050"/>
                </a:lnTo>
                <a:lnTo>
                  <a:pt x="1" y="2971"/>
                </a:lnTo>
                <a:lnTo>
                  <a:pt x="4" y="2893"/>
                </a:lnTo>
                <a:lnTo>
                  <a:pt x="8" y="2815"/>
                </a:lnTo>
                <a:lnTo>
                  <a:pt x="16" y="2738"/>
                </a:lnTo>
                <a:lnTo>
                  <a:pt x="24" y="2661"/>
                </a:lnTo>
                <a:lnTo>
                  <a:pt x="34" y="2585"/>
                </a:lnTo>
                <a:lnTo>
                  <a:pt x="47" y="2510"/>
                </a:lnTo>
                <a:lnTo>
                  <a:pt x="61" y="2435"/>
                </a:lnTo>
                <a:lnTo>
                  <a:pt x="78" y="2361"/>
                </a:lnTo>
                <a:lnTo>
                  <a:pt x="96" y="2288"/>
                </a:lnTo>
                <a:lnTo>
                  <a:pt x="116" y="2215"/>
                </a:lnTo>
                <a:lnTo>
                  <a:pt x="136" y="2143"/>
                </a:lnTo>
                <a:lnTo>
                  <a:pt x="160" y="2072"/>
                </a:lnTo>
                <a:lnTo>
                  <a:pt x="185" y="2001"/>
                </a:lnTo>
                <a:lnTo>
                  <a:pt x="211" y="1932"/>
                </a:lnTo>
                <a:lnTo>
                  <a:pt x="239" y="1863"/>
                </a:lnTo>
                <a:lnTo>
                  <a:pt x="270" y="1795"/>
                </a:lnTo>
                <a:lnTo>
                  <a:pt x="301" y="1728"/>
                </a:lnTo>
                <a:lnTo>
                  <a:pt x="333" y="1661"/>
                </a:lnTo>
                <a:lnTo>
                  <a:pt x="367" y="1596"/>
                </a:lnTo>
                <a:lnTo>
                  <a:pt x="404" y="1532"/>
                </a:lnTo>
                <a:lnTo>
                  <a:pt x="441" y="1468"/>
                </a:lnTo>
                <a:lnTo>
                  <a:pt x="480" y="1406"/>
                </a:lnTo>
                <a:lnTo>
                  <a:pt x="521" y="1345"/>
                </a:lnTo>
                <a:lnTo>
                  <a:pt x="562" y="1284"/>
                </a:lnTo>
                <a:lnTo>
                  <a:pt x="606" y="1225"/>
                </a:lnTo>
                <a:lnTo>
                  <a:pt x="651" y="1167"/>
                </a:lnTo>
                <a:lnTo>
                  <a:pt x="696" y="1109"/>
                </a:lnTo>
                <a:lnTo>
                  <a:pt x="743" y="1054"/>
                </a:lnTo>
                <a:lnTo>
                  <a:pt x="792" y="999"/>
                </a:lnTo>
                <a:lnTo>
                  <a:pt x="842" y="946"/>
                </a:lnTo>
                <a:lnTo>
                  <a:pt x="893" y="893"/>
                </a:lnTo>
                <a:lnTo>
                  <a:pt x="945" y="842"/>
                </a:lnTo>
                <a:lnTo>
                  <a:pt x="999" y="792"/>
                </a:lnTo>
                <a:lnTo>
                  <a:pt x="1055" y="744"/>
                </a:lnTo>
                <a:lnTo>
                  <a:pt x="1110" y="696"/>
                </a:lnTo>
                <a:lnTo>
                  <a:pt x="1167" y="650"/>
                </a:lnTo>
                <a:lnTo>
                  <a:pt x="1225" y="606"/>
                </a:lnTo>
                <a:lnTo>
                  <a:pt x="1285" y="563"/>
                </a:lnTo>
                <a:lnTo>
                  <a:pt x="1345" y="520"/>
                </a:lnTo>
                <a:lnTo>
                  <a:pt x="1406" y="481"/>
                </a:lnTo>
                <a:lnTo>
                  <a:pt x="1469" y="441"/>
                </a:lnTo>
                <a:lnTo>
                  <a:pt x="1532" y="404"/>
                </a:lnTo>
                <a:lnTo>
                  <a:pt x="1597" y="368"/>
                </a:lnTo>
                <a:lnTo>
                  <a:pt x="1661" y="334"/>
                </a:lnTo>
                <a:lnTo>
                  <a:pt x="1728" y="301"/>
                </a:lnTo>
                <a:lnTo>
                  <a:pt x="1795" y="270"/>
                </a:lnTo>
                <a:lnTo>
                  <a:pt x="1863" y="239"/>
                </a:lnTo>
                <a:lnTo>
                  <a:pt x="1932" y="211"/>
                </a:lnTo>
                <a:lnTo>
                  <a:pt x="2002" y="185"/>
                </a:lnTo>
                <a:lnTo>
                  <a:pt x="2073" y="160"/>
                </a:lnTo>
                <a:lnTo>
                  <a:pt x="2143" y="137"/>
                </a:lnTo>
                <a:lnTo>
                  <a:pt x="2215" y="116"/>
                </a:lnTo>
                <a:lnTo>
                  <a:pt x="2288" y="96"/>
                </a:lnTo>
                <a:lnTo>
                  <a:pt x="2362" y="78"/>
                </a:lnTo>
                <a:lnTo>
                  <a:pt x="2436" y="61"/>
                </a:lnTo>
                <a:lnTo>
                  <a:pt x="2511" y="48"/>
                </a:lnTo>
                <a:lnTo>
                  <a:pt x="2586" y="35"/>
                </a:lnTo>
                <a:lnTo>
                  <a:pt x="2662" y="24"/>
                </a:lnTo>
                <a:lnTo>
                  <a:pt x="2739" y="16"/>
                </a:lnTo>
                <a:lnTo>
                  <a:pt x="2816" y="8"/>
                </a:lnTo>
                <a:lnTo>
                  <a:pt x="2894" y="4"/>
                </a:lnTo>
                <a:lnTo>
                  <a:pt x="2972" y="1"/>
                </a:lnTo>
                <a:lnTo>
                  <a:pt x="3051" y="0"/>
                </a:lnTo>
                <a:lnTo>
                  <a:pt x="25929" y="0"/>
                </a:lnTo>
                <a:lnTo>
                  <a:pt x="26007" y="1"/>
                </a:lnTo>
                <a:lnTo>
                  <a:pt x="26086" y="4"/>
                </a:lnTo>
                <a:lnTo>
                  <a:pt x="26163" y="8"/>
                </a:lnTo>
                <a:lnTo>
                  <a:pt x="26240" y="16"/>
                </a:lnTo>
                <a:lnTo>
                  <a:pt x="26317" y="24"/>
                </a:lnTo>
                <a:lnTo>
                  <a:pt x="26393" y="35"/>
                </a:lnTo>
                <a:lnTo>
                  <a:pt x="26469" y="48"/>
                </a:lnTo>
                <a:lnTo>
                  <a:pt x="26543" y="61"/>
                </a:lnTo>
                <a:lnTo>
                  <a:pt x="26618" y="78"/>
                </a:lnTo>
                <a:lnTo>
                  <a:pt x="26691" y="96"/>
                </a:lnTo>
                <a:lnTo>
                  <a:pt x="26764" y="116"/>
                </a:lnTo>
                <a:lnTo>
                  <a:pt x="26836" y="137"/>
                </a:lnTo>
                <a:lnTo>
                  <a:pt x="26908" y="160"/>
                </a:lnTo>
                <a:lnTo>
                  <a:pt x="26977" y="185"/>
                </a:lnTo>
                <a:lnTo>
                  <a:pt x="27047" y="211"/>
                </a:lnTo>
                <a:lnTo>
                  <a:pt x="27117" y="239"/>
                </a:lnTo>
                <a:lnTo>
                  <a:pt x="27185" y="270"/>
                </a:lnTo>
                <a:lnTo>
                  <a:pt x="27251" y="301"/>
                </a:lnTo>
                <a:lnTo>
                  <a:pt x="27318" y="334"/>
                </a:lnTo>
                <a:lnTo>
                  <a:pt x="27383" y="368"/>
                </a:lnTo>
                <a:lnTo>
                  <a:pt x="27448" y="404"/>
                </a:lnTo>
                <a:lnTo>
                  <a:pt x="27510" y="441"/>
                </a:lnTo>
                <a:lnTo>
                  <a:pt x="27573" y="481"/>
                </a:lnTo>
                <a:lnTo>
                  <a:pt x="27634" y="520"/>
                </a:lnTo>
                <a:lnTo>
                  <a:pt x="27695" y="563"/>
                </a:lnTo>
                <a:lnTo>
                  <a:pt x="27754" y="606"/>
                </a:lnTo>
                <a:lnTo>
                  <a:pt x="27812" y="650"/>
                </a:lnTo>
                <a:lnTo>
                  <a:pt x="27870" y="696"/>
                </a:lnTo>
                <a:lnTo>
                  <a:pt x="27926" y="744"/>
                </a:lnTo>
                <a:lnTo>
                  <a:pt x="27980" y="792"/>
                </a:lnTo>
                <a:lnTo>
                  <a:pt x="28034" y="842"/>
                </a:lnTo>
                <a:lnTo>
                  <a:pt x="28086" y="893"/>
                </a:lnTo>
                <a:lnTo>
                  <a:pt x="28137" y="946"/>
                </a:lnTo>
                <a:lnTo>
                  <a:pt x="28187" y="999"/>
                </a:lnTo>
                <a:lnTo>
                  <a:pt x="28236" y="1054"/>
                </a:lnTo>
                <a:lnTo>
                  <a:pt x="28283" y="1109"/>
                </a:lnTo>
                <a:lnTo>
                  <a:pt x="28330" y="1167"/>
                </a:lnTo>
                <a:lnTo>
                  <a:pt x="28373" y="1225"/>
                </a:lnTo>
                <a:lnTo>
                  <a:pt x="28417" y="1284"/>
                </a:lnTo>
                <a:lnTo>
                  <a:pt x="28459" y="1345"/>
                </a:lnTo>
                <a:lnTo>
                  <a:pt x="28499" y="1406"/>
                </a:lnTo>
                <a:lnTo>
                  <a:pt x="28538" y="1468"/>
                </a:lnTo>
                <a:lnTo>
                  <a:pt x="28575" y="1532"/>
                </a:lnTo>
                <a:lnTo>
                  <a:pt x="28612" y="1596"/>
                </a:lnTo>
                <a:lnTo>
                  <a:pt x="28646" y="1661"/>
                </a:lnTo>
                <a:lnTo>
                  <a:pt x="28680" y="1728"/>
                </a:lnTo>
                <a:lnTo>
                  <a:pt x="28711" y="1795"/>
                </a:lnTo>
                <a:lnTo>
                  <a:pt x="28740" y="1863"/>
                </a:lnTo>
                <a:lnTo>
                  <a:pt x="28768" y="1932"/>
                </a:lnTo>
                <a:lnTo>
                  <a:pt x="28795" y="2001"/>
                </a:lnTo>
                <a:lnTo>
                  <a:pt x="28820" y="2072"/>
                </a:lnTo>
                <a:lnTo>
                  <a:pt x="28843" y="2143"/>
                </a:lnTo>
                <a:lnTo>
                  <a:pt x="28865" y="2215"/>
                </a:lnTo>
                <a:lnTo>
                  <a:pt x="28884" y="2288"/>
                </a:lnTo>
                <a:lnTo>
                  <a:pt x="28902" y="2361"/>
                </a:lnTo>
                <a:lnTo>
                  <a:pt x="28918" y="2435"/>
                </a:lnTo>
                <a:lnTo>
                  <a:pt x="28933" y="2510"/>
                </a:lnTo>
                <a:lnTo>
                  <a:pt x="28945" y="2585"/>
                </a:lnTo>
                <a:lnTo>
                  <a:pt x="28955" y="2661"/>
                </a:lnTo>
                <a:lnTo>
                  <a:pt x="28965" y="2738"/>
                </a:lnTo>
                <a:lnTo>
                  <a:pt x="28971" y="2815"/>
                </a:lnTo>
                <a:lnTo>
                  <a:pt x="28976" y="2893"/>
                </a:lnTo>
                <a:lnTo>
                  <a:pt x="28979" y="2971"/>
                </a:lnTo>
                <a:lnTo>
                  <a:pt x="28980" y="3050"/>
                </a:lnTo>
                <a:lnTo>
                  <a:pt x="28980" y="5222"/>
                </a:lnTo>
                <a:lnTo>
                  <a:pt x="28979" y="5273"/>
                </a:lnTo>
                <a:lnTo>
                  <a:pt x="28978" y="5323"/>
                </a:lnTo>
                <a:lnTo>
                  <a:pt x="28974" y="5373"/>
                </a:lnTo>
                <a:lnTo>
                  <a:pt x="28969" y="5422"/>
                </a:lnTo>
                <a:lnTo>
                  <a:pt x="28965" y="5447"/>
                </a:lnTo>
                <a:lnTo>
                  <a:pt x="28961" y="5471"/>
                </a:lnTo>
                <a:lnTo>
                  <a:pt x="28955" y="5495"/>
                </a:lnTo>
                <a:lnTo>
                  <a:pt x="28950" y="5518"/>
                </a:lnTo>
                <a:lnTo>
                  <a:pt x="28943" y="5542"/>
                </a:lnTo>
                <a:lnTo>
                  <a:pt x="28936" y="5565"/>
                </a:lnTo>
                <a:lnTo>
                  <a:pt x="28927" y="5588"/>
                </a:lnTo>
                <a:lnTo>
                  <a:pt x="28918" y="5610"/>
                </a:lnTo>
                <a:lnTo>
                  <a:pt x="28825" y="5605"/>
                </a:lnTo>
                <a:lnTo>
                  <a:pt x="28733" y="5603"/>
                </a:lnTo>
                <a:lnTo>
                  <a:pt x="28640" y="5603"/>
                </a:lnTo>
                <a:lnTo>
                  <a:pt x="28548" y="5605"/>
                </a:lnTo>
                <a:lnTo>
                  <a:pt x="28456" y="5610"/>
                </a:lnTo>
                <a:lnTo>
                  <a:pt x="28364" y="5617"/>
                </a:lnTo>
                <a:lnTo>
                  <a:pt x="28274" y="5625"/>
                </a:lnTo>
                <a:lnTo>
                  <a:pt x="28183" y="5637"/>
                </a:lnTo>
                <a:lnTo>
                  <a:pt x="28092" y="5649"/>
                </a:lnTo>
                <a:lnTo>
                  <a:pt x="28003" y="5665"/>
                </a:lnTo>
                <a:lnTo>
                  <a:pt x="27913" y="5682"/>
                </a:lnTo>
                <a:lnTo>
                  <a:pt x="27825" y="5702"/>
                </a:lnTo>
                <a:lnTo>
                  <a:pt x="27737" y="5725"/>
                </a:lnTo>
                <a:lnTo>
                  <a:pt x="27650" y="5749"/>
                </a:lnTo>
                <a:lnTo>
                  <a:pt x="27564" y="5776"/>
                </a:lnTo>
                <a:lnTo>
                  <a:pt x="27478" y="5805"/>
                </a:lnTo>
                <a:lnTo>
                  <a:pt x="27437" y="5821"/>
                </a:lnTo>
                <a:lnTo>
                  <a:pt x="27394" y="5836"/>
                </a:lnTo>
                <a:lnTo>
                  <a:pt x="27352" y="5853"/>
                </a:lnTo>
                <a:lnTo>
                  <a:pt x="27311" y="5870"/>
                </a:lnTo>
                <a:lnTo>
                  <a:pt x="27269" y="5887"/>
                </a:lnTo>
                <a:lnTo>
                  <a:pt x="27228" y="5906"/>
                </a:lnTo>
                <a:lnTo>
                  <a:pt x="27187" y="5925"/>
                </a:lnTo>
                <a:lnTo>
                  <a:pt x="27147" y="5945"/>
                </a:lnTo>
                <a:lnTo>
                  <a:pt x="27107" y="5964"/>
                </a:lnTo>
                <a:lnTo>
                  <a:pt x="27066" y="5985"/>
                </a:lnTo>
                <a:lnTo>
                  <a:pt x="27026" y="6007"/>
                </a:lnTo>
                <a:lnTo>
                  <a:pt x="26988" y="6029"/>
                </a:lnTo>
                <a:lnTo>
                  <a:pt x="26948" y="6051"/>
                </a:lnTo>
                <a:lnTo>
                  <a:pt x="26910" y="6075"/>
                </a:lnTo>
                <a:lnTo>
                  <a:pt x="26871" y="6098"/>
                </a:lnTo>
                <a:lnTo>
                  <a:pt x="26833" y="6123"/>
                </a:lnTo>
                <a:lnTo>
                  <a:pt x="26795" y="6148"/>
                </a:lnTo>
                <a:lnTo>
                  <a:pt x="26758" y="6173"/>
                </a:lnTo>
                <a:lnTo>
                  <a:pt x="26721" y="6199"/>
                </a:lnTo>
                <a:lnTo>
                  <a:pt x="26684" y="6226"/>
                </a:lnTo>
                <a:lnTo>
                  <a:pt x="26648" y="6253"/>
                </a:lnTo>
                <a:lnTo>
                  <a:pt x="26612" y="6281"/>
                </a:lnTo>
                <a:lnTo>
                  <a:pt x="26577" y="6309"/>
                </a:lnTo>
                <a:lnTo>
                  <a:pt x="26541" y="6338"/>
                </a:lnTo>
                <a:lnTo>
                  <a:pt x="26507" y="6368"/>
                </a:lnTo>
                <a:lnTo>
                  <a:pt x="26473" y="6398"/>
                </a:lnTo>
                <a:lnTo>
                  <a:pt x="26438" y="6430"/>
                </a:lnTo>
                <a:lnTo>
                  <a:pt x="26405" y="6462"/>
                </a:lnTo>
                <a:lnTo>
                  <a:pt x="26372" y="6494"/>
                </a:lnTo>
                <a:lnTo>
                  <a:pt x="26339" y="6526"/>
                </a:lnTo>
                <a:lnTo>
                  <a:pt x="26307" y="6560"/>
                </a:lnTo>
                <a:lnTo>
                  <a:pt x="26275" y="6594"/>
                </a:lnTo>
                <a:lnTo>
                  <a:pt x="26232" y="6643"/>
                </a:lnTo>
                <a:lnTo>
                  <a:pt x="26191" y="6694"/>
                </a:lnTo>
                <a:lnTo>
                  <a:pt x="26152" y="6744"/>
                </a:lnTo>
                <a:lnTo>
                  <a:pt x="26113" y="6796"/>
                </a:lnTo>
                <a:lnTo>
                  <a:pt x="26076" y="6848"/>
                </a:lnTo>
                <a:lnTo>
                  <a:pt x="26041" y="6901"/>
                </a:lnTo>
                <a:lnTo>
                  <a:pt x="26006" y="6954"/>
                </a:lnTo>
                <a:lnTo>
                  <a:pt x="25973" y="7008"/>
                </a:lnTo>
                <a:lnTo>
                  <a:pt x="25942" y="7063"/>
                </a:lnTo>
                <a:lnTo>
                  <a:pt x="25911" y="7119"/>
                </a:lnTo>
                <a:lnTo>
                  <a:pt x="25882" y="7174"/>
                </a:lnTo>
                <a:lnTo>
                  <a:pt x="25855" y="7231"/>
                </a:lnTo>
                <a:lnTo>
                  <a:pt x="25829" y="7287"/>
                </a:lnTo>
                <a:lnTo>
                  <a:pt x="25804" y="7344"/>
                </a:lnTo>
                <a:lnTo>
                  <a:pt x="25780" y="7403"/>
                </a:lnTo>
                <a:lnTo>
                  <a:pt x="25758" y="7461"/>
                </a:lnTo>
                <a:lnTo>
                  <a:pt x="25738" y="7519"/>
                </a:lnTo>
                <a:lnTo>
                  <a:pt x="25719" y="7578"/>
                </a:lnTo>
                <a:lnTo>
                  <a:pt x="25701" y="7637"/>
                </a:lnTo>
                <a:lnTo>
                  <a:pt x="25684" y="7697"/>
                </a:lnTo>
                <a:lnTo>
                  <a:pt x="25669" y="7757"/>
                </a:lnTo>
                <a:lnTo>
                  <a:pt x="25655" y="7817"/>
                </a:lnTo>
                <a:lnTo>
                  <a:pt x="25643" y="7877"/>
                </a:lnTo>
                <a:lnTo>
                  <a:pt x="25631" y="7938"/>
                </a:lnTo>
                <a:lnTo>
                  <a:pt x="25622" y="7998"/>
                </a:lnTo>
                <a:lnTo>
                  <a:pt x="25614" y="8058"/>
                </a:lnTo>
                <a:lnTo>
                  <a:pt x="25606" y="8120"/>
                </a:lnTo>
                <a:lnTo>
                  <a:pt x="25601" y="8180"/>
                </a:lnTo>
                <a:lnTo>
                  <a:pt x="25597" y="8242"/>
                </a:lnTo>
                <a:lnTo>
                  <a:pt x="25595" y="8303"/>
                </a:lnTo>
                <a:lnTo>
                  <a:pt x="25593" y="8363"/>
                </a:lnTo>
                <a:lnTo>
                  <a:pt x="25593" y="8425"/>
                </a:lnTo>
                <a:lnTo>
                  <a:pt x="25595" y="8486"/>
                </a:lnTo>
                <a:lnTo>
                  <a:pt x="25597" y="8547"/>
                </a:lnTo>
                <a:lnTo>
                  <a:pt x="25601" y="8608"/>
                </a:lnTo>
                <a:lnTo>
                  <a:pt x="25607" y="8668"/>
                </a:lnTo>
                <a:lnTo>
                  <a:pt x="25614" y="8729"/>
                </a:lnTo>
                <a:lnTo>
                  <a:pt x="25622" y="8789"/>
                </a:lnTo>
                <a:lnTo>
                  <a:pt x="25632" y="8849"/>
                </a:lnTo>
                <a:lnTo>
                  <a:pt x="25644" y="8910"/>
                </a:lnTo>
                <a:lnTo>
                  <a:pt x="25656" y="8969"/>
                </a:lnTo>
                <a:lnTo>
                  <a:pt x="25670" y="9028"/>
                </a:lnTo>
                <a:lnTo>
                  <a:pt x="25686" y="9088"/>
                </a:lnTo>
                <a:lnTo>
                  <a:pt x="25702" y="9146"/>
                </a:lnTo>
                <a:lnTo>
                  <a:pt x="25721" y="9204"/>
                </a:lnTo>
                <a:lnTo>
                  <a:pt x="25740" y="9263"/>
                </a:lnTo>
                <a:lnTo>
                  <a:pt x="25762" y="9320"/>
                </a:lnTo>
                <a:lnTo>
                  <a:pt x="25783" y="9377"/>
                </a:lnTo>
                <a:lnTo>
                  <a:pt x="25807" y="9434"/>
                </a:lnTo>
                <a:lnTo>
                  <a:pt x="25832" y="9490"/>
                </a:lnTo>
                <a:lnTo>
                  <a:pt x="25859" y="9546"/>
                </a:lnTo>
                <a:lnTo>
                  <a:pt x="25888" y="9601"/>
                </a:lnTo>
                <a:lnTo>
                  <a:pt x="25917" y="9655"/>
                </a:lnTo>
                <a:lnTo>
                  <a:pt x="25948" y="9709"/>
                </a:lnTo>
                <a:lnTo>
                  <a:pt x="25980" y="9762"/>
                </a:lnTo>
                <a:lnTo>
                  <a:pt x="26015" y="9815"/>
                </a:lnTo>
                <a:lnTo>
                  <a:pt x="26050" y="9867"/>
                </a:lnTo>
                <a:lnTo>
                  <a:pt x="26086" y="9918"/>
                </a:lnTo>
                <a:lnTo>
                  <a:pt x="26124" y="9969"/>
                </a:lnTo>
                <a:lnTo>
                  <a:pt x="26163" y="10018"/>
                </a:lnTo>
                <a:lnTo>
                  <a:pt x="26205" y="10067"/>
                </a:lnTo>
                <a:lnTo>
                  <a:pt x="26247" y="10116"/>
                </a:lnTo>
                <a:lnTo>
                  <a:pt x="26290" y="10163"/>
                </a:lnTo>
                <a:lnTo>
                  <a:pt x="26336" y="10210"/>
                </a:lnTo>
                <a:lnTo>
                  <a:pt x="26383" y="10254"/>
                </a:lnTo>
                <a:lnTo>
                  <a:pt x="26430" y="10298"/>
                </a:lnTo>
                <a:lnTo>
                  <a:pt x="26479" y="10340"/>
                </a:lnTo>
                <a:lnTo>
                  <a:pt x="26528" y="10380"/>
                </a:lnTo>
                <a:lnTo>
                  <a:pt x="26579" y="10419"/>
                </a:lnTo>
                <a:lnTo>
                  <a:pt x="26630" y="10456"/>
                </a:lnTo>
                <a:lnTo>
                  <a:pt x="26682" y="10492"/>
                </a:lnTo>
                <a:lnTo>
                  <a:pt x="26735" y="10525"/>
                </a:lnTo>
                <a:lnTo>
                  <a:pt x="26788" y="10557"/>
                </a:lnTo>
                <a:lnTo>
                  <a:pt x="26843" y="10588"/>
                </a:lnTo>
                <a:lnTo>
                  <a:pt x="26897" y="10618"/>
                </a:lnTo>
                <a:lnTo>
                  <a:pt x="26954" y="10645"/>
                </a:lnTo>
                <a:lnTo>
                  <a:pt x="27010" y="10671"/>
                </a:lnTo>
                <a:lnTo>
                  <a:pt x="27067" y="10695"/>
                </a:lnTo>
                <a:lnTo>
                  <a:pt x="27124" y="10718"/>
                </a:lnTo>
                <a:lnTo>
                  <a:pt x="27182" y="10738"/>
                </a:lnTo>
                <a:lnTo>
                  <a:pt x="27240" y="10758"/>
                </a:lnTo>
                <a:lnTo>
                  <a:pt x="27298" y="10776"/>
                </a:lnTo>
                <a:lnTo>
                  <a:pt x="27357" y="10792"/>
                </a:lnTo>
                <a:lnTo>
                  <a:pt x="27417" y="10807"/>
                </a:lnTo>
                <a:lnTo>
                  <a:pt x="27476" y="10821"/>
                </a:lnTo>
                <a:lnTo>
                  <a:pt x="27535" y="10832"/>
                </a:lnTo>
                <a:lnTo>
                  <a:pt x="27596" y="10841"/>
                </a:lnTo>
                <a:lnTo>
                  <a:pt x="27655" y="10850"/>
                </a:lnTo>
                <a:lnTo>
                  <a:pt x="27716" y="10857"/>
                </a:lnTo>
                <a:lnTo>
                  <a:pt x="27776" y="10862"/>
                </a:lnTo>
                <a:lnTo>
                  <a:pt x="27836" y="10865"/>
                </a:lnTo>
                <a:lnTo>
                  <a:pt x="27897" y="10867"/>
                </a:lnTo>
                <a:lnTo>
                  <a:pt x="27956" y="10868"/>
                </a:lnTo>
                <a:lnTo>
                  <a:pt x="28016" y="10867"/>
                </a:lnTo>
                <a:lnTo>
                  <a:pt x="28077" y="10864"/>
                </a:lnTo>
                <a:lnTo>
                  <a:pt x="28136" y="10860"/>
                </a:lnTo>
                <a:lnTo>
                  <a:pt x="28195" y="10854"/>
                </a:lnTo>
                <a:lnTo>
                  <a:pt x="28255" y="10847"/>
                </a:lnTo>
                <a:lnTo>
                  <a:pt x="28314" y="10838"/>
                </a:lnTo>
                <a:lnTo>
                  <a:pt x="28372" y="10828"/>
                </a:lnTo>
                <a:lnTo>
                  <a:pt x="28431" y="10815"/>
                </a:lnTo>
                <a:lnTo>
                  <a:pt x="28488" y="10802"/>
                </a:lnTo>
                <a:lnTo>
                  <a:pt x="28545" y="10786"/>
                </a:lnTo>
                <a:lnTo>
                  <a:pt x="28603" y="10770"/>
                </a:lnTo>
                <a:lnTo>
                  <a:pt x="28659" y="10752"/>
                </a:lnTo>
                <a:lnTo>
                  <a:pt x="28714" y="10732"/>
                </a:lnTo>
                <a:lnTo>
                  <a:pt x="28769" y="10710"/>
                </a:lnTo>
                <a:lnTo>
                  <a:pt x="28823" y="10687"/>
                </a:lnTo>
                <a:lnTo>
                  <a:pt x="28877" y="10662"/>
                </a:lnTo>
                <a:lnTo>
                  <a:pt x="28930" y="10636"/>
                </a:lnTo>
                <a:lnTo>
                  <a:pt x="28983" y="10609"/>
                </a:lnTo>
                <a:lnTo>
                  <a:pt x="29034" y="10580"/>
                </a:lnTo>
                <a:lnTo>
                  <a:pt x="29083" y="10549"/>
                </a:lnTo>
                <a:lnTo>
                  <a:pt x="29133" y="10517"/>
                </a:lnTo>
                <a:lnTo>
                  <a:pt x="29181" y="10482"/>
                </a:lnTo>
                <a:lnTo>
                  <a:pt x="29229" y="10447"/>
                </a:lnTo>
                <a:lnTo>
                  <a:pt x="29276" y="10411"/>
                </a:lnTo>
                <a:lnTo>
                  <a:pt x="29321" y="10372"/>
                </a:lnTo>
                <a:lnTo>
                  <a:pt x="29366" y="10332"/>
                </a:lnTo>
                <a:lnTo>
                  <a:pt x="29408" y="10291"/>
                </a:lnTo>
                <a:lnTo>
                  <a:pt x="29450" y="10247"/>
                </a:lnTo>
                <a:lnTo>
                  <a:pt x="29491" y="10202"/>
                </a:lnTo>
                <a:lnTo>
                  <a:pt x="29530" y="10157"/>
                </a:lnTo>
                <a:lnTo>
                  <a:pt x="29569" y="10109"/>
                </a:lnTo>
                <a:lnTo>
                  <a:pt x="29605" y="10060"/>
                </a:lnTo>
                <a:lnTo>
                  <a:pt x="29640" y="10009"/>
                </a:lnTo>
                <a:lnTo>
                  <a:pt x="29674" y="9957"/>
                </a:lnTo>
                <a:lnTo>
                  <a:pt x="29707" y="9903"/>
                </a:lnTo>
                <a:lnTo>
                  <a:pt x="29727" y="9868"/>
                </a:lnTo>
                <a:lnTo>
                  <a:pt x="29746" y="9833"/>
                </a:lnTo>
                <a:lnTo>
                  <a:pt x="29764" y="9798"/>
                </a:lnTo>
                <a:lnTo>
                  <a:pt x="29783" y="9761"/>
                </a:lnTo>
                <a:lnTo>
                  <a:pt x="29800" y="9726"/>
                </a:lnTo>
                <a:lnTo>
                  <a:pt x="29817" y="9688"/>
                </a:lnTo>
                <a:lnTo>
                  <a:pt x="29833" y="9652"/>
                </a:lnTo>
                <a:lnTo>
                  <a:pt x="29850" y="9614"/>
                </a:lnTo>
                <a:lnTo>
                  <a:pt x="29864" y="9577"/>
                </a:lnTo>
                <a:lnTo>
                  <a:pt x="29879" y="9538"/>
                </a:lnTo>
                <a:lnTo>
                  <a:pt x="29893" y="9501"/>
                </a:lnTo>
                <a:lnTo>
                  <a:pt x="29906" y="9462"/>
                </a:lnTo>
                <a:lnTo>
                  <a:pt x="29918" y="9424"/>
                </a:lnTo>
                <a:lnTo>
                  <a:pt x="29931" y="9384"/>
                </a:lnTo>
                <a:lnTo>
                  <a:pt x="29942" y="9346"/>
                </a:lnTo>
                <a:lnTo>
                  <a:pt x="29953" y="9306"/>
                </a:lnTo>
                <a:lnTo>
                  <a:pt x="29962" y="9267"/>
                </a:lnTo>
                <a:lnTo>
                  <a:pt x="29971" y="9227"/>
                </a:lnTo>
                <a:lnTo>
                  <a:pt x="29980" y="9188"/>
                </a:lnTo>
                <a:lnTo>
                  <a:pt x="29988" y="9147"/>
                </a:lnTo>
                <a:lnTo>
                  <a:pt x="29994" y="9108"/>
                </a:lnTo>
                <a:lnTo>
                  <a:pt x="30001" y="9068"/>
                </a:lnTo>
                <a:lnTo>
                  <a:pt x="30006" y="9027"/>
                </a:lnTo>
                <a:lnTo>
                  <a:pt x="30011" y="8988"/>
                </a:lnTo>
                <a:lnTo>
                  <a:pt x="30015" y="8947"/>
                </a:lnTo>
                <a:lnTo>
                  <a:pt x="30018" y="8908"/>
                </a:lnTo>
                <a:lnTo>
                  <a:pt x="30020" y="8867"/>
                </a:lnTo>
                <a:lnTo>
                  <a:pt x="30021" y="8827"/>
                </a:lnTo>
                <a:lnTo>
                  <a:pt x="30023" y="8787"/>
                </a:lnTo>
                <a:lnTo>
                  <a:pt x="30023" y="8747"/>
                </a:lnTo>
                <a:lnTo>
                  <a:pt x="30021" y="8707"/>
                </a:lnTo>
                <a:lnTo>
                  <a:pt x="30019" y="8667"/>
                </a:lnTo>
                <a:lnTo>
                  <a:pt x="30017" y="8628"/>
                </a:lnTo>
                <a:lnTo>
                  <a:pt x="30013" y="8588"/>
                </a:lnTo>
                <a:lnTo>
                  <a:pt x="30009" y="8549"/>
                </a:lnTo>
                <a:lnTo>
                  <a:pt x="30004" y="8509"/>
                </a:lnTo>
                <a:lnTo>
                  <a:pt x="29998" y="8471"/>
                </a:lnTo>
                <a:lnTo>
                  <a:pt x="29990" y="8432"/>
                </a:lnTo>
                <a:lnTo>
                  <a:pt x="29982" y="8394"/>
                </a:lnTo>
                <a:lnTo>
                  <a:pt x="29974" y="8355"/>
                </a:lnTo>
                <a:lnTo>
                  <a:pt x="29963" y="8317"/>
                </a:lnTo>
                <a:lnTo>
                  <a:pt x="29953" y="8279"/>
                </a:lnTo>
                <a:lnTo>
                  <a:pt x="29941" y="8242"/>
                </a:lnTo>
                <a:lnTo>
                  <a:pt x="29928" y="8204"/>
                </a:lnTo>
                <a:lnTo>
                  <a:pt x="29914" y="8168"/>
                </a:lnTo>
                <a:lnTo>
                  <a:pt x="29900" y="8130"/>
                </a:lnTo>
                <a:lnTo>
                  <a:pt x="29884" y="8095"/>
                </a:lnTo>
                <a:lnTo>
                  <a:pt x="29867" y="8058"/>
                </a:lnTo>
                <a:lnTo>
                  <a:pt x="29850" y="8023"/>
                </a:lnTo>
                <a:lnTo>
                  <a:pt x="29831" y="7989"/>
                </a:lnTo>
                <a:lnTo>
                  <a:pt x="29811" y="7954"/>
                </a:lnTo>
                <a:lnTo>
                  <a:pt x="29790" y="7920"/>
                </a:lnTo>
                <a:lnTo>
                  <a:pt x="29767" y="7887"/>
                </a:lnTo>
                <a:lnTo>
                  <a:pt x="29745" y="7853"/>
                </a:lnTo>
                <a:lnTo>
                  <a:pt x="29721" y="7821"/>
                </a:lnTo>
                <a:lnTo>
                  <a:pt x="29696" y="7789"/>
                </a:lnTo>
                <a:lnTo>
                  <a:pt x="29670" y="7758"/>
                </a:lnTo>
                <a:lnTo>
                  <a:pt x="29643" y="7726"/>
                </a:lnTo>
                <a:lnTo>
                  <a:pt x="29613" y="7696"/>
                </a:lnTo>
                <a:lnTo>
                  <a:pt x="29584" y="7666"/>
                </a:lnTo>
                <a:lnTo>
                  <a:pt x="29553" y="7637"/>
                </a:lnTo>
                <a:lnTo>
                  <a:pt x="29522" y="7609"/>
                </a:lnTo>
                <a:lnTo>
                  <a:pt x="29488" y="7581"/>
                </a:lnTo>
                <a:lnTo>
                  <a:pt x="29454" y="7554"/>
                </a:lnTo>
                <a:lnTo>
                  <a:pt x="29417" y="7517"/>
                </a:lnTo>
                <a:lnTo>
                  <a:pt x="29384" y="7487"/>
                </a:lnTo>
                <a:lnTo>
                  <a:pt x="29355" y="7461"/>
                </a:lnTo>
                <a:lnTo>
                  <a:pt x="29331" y="7439"/>
                </a:lnTo>
                <a:lnTo>
                  <a:pt x="29297" y="7412"/>
                </a:lnTo>
                <a:lnTo>
                  <a:pt x="29285" y="7403"/>
                </a:lnTo>
                <a:close/>
              </a:path>
            </a:pathLst>
          </a:custGeom>
          <a:solidFill>
            <a:srgbClr val="47BAB8"/>
          </a:solidFill>
          <a:ln w="38100">
            <a:solidFill>
              <a:schemeClr val="bg1"/>
            </a:solidFill>
          </a:ln>
          <a:effectLst>
            <a:outerShdw blurRad="57150" dist="19050" dir="5400000" algn="ctr" rotWithShape="0">
              <a:srgbClr val="000000">
                <a:alpha val="63000"/>
              </a:srgbClr>
            </a:outerShdw>
          </a:effectLst>
        </p:spPr>
        <p:txBody>
          <a:bodyPr rIns="378000" anchor="ctr">
            <a:normAutofit/>
          </a:bodyPr>
          <a:lstStyle/>
          <a:p>
            <a:pPr algn="ctr" defTabSz="1371600">
              <a:defRPr/>
            </a:pPr>
            <a:r>
              <a:rPr lang="en-US" altLang="zh-CN" sz="3000" kern="0">
                <a:solidFill>
                  <a:srgbClr val="FFFFFF"/>
                </a:solidFill>
                <a:latin typeface="#9Slide03 AllRoundGothic" panose="020B0703020202020104" pitchFamily="34" charset="0"/>
                <a:ea typeface="微软雅黑"/>
                <a:cs typeface="+mn-ea"/>
                <a:sym typeface="+mn-lt"/>
              </a:rPr>
              <a:t>Câu 27</a:t>
            </a:r>
            <a:endParaRPr lang="zh-CN" altLang="en-US" sz="3000" kern="0" dirty="0">
              <a:solidFill>
                <a:srgbClr val="FFFFFF"/>
              </a:solidFill>
              <a:latin typeface="#9Slide03 AllRoundGothic" panose="020B0703020202020104" pitchFamily="34" charset="0"/>
              <a:ea typeface="微软雅黑"/>
              <a:cs typeface="+mn-ea"/>
              <a:sym typeface="+mn-lt"/>
            </a:endParaRPr>
          </a:p>
        </p:txBody>
      </p:sp>
      <p:sp>
        <p:nvSpPr>
          <p:cNvPr id="8" name="MH_Text_1" descr="n23 Fb Tran Manh Tung">
            <a:extLst>
              <a:ext uri="{FF2B5EF4-FFF2-40B4-BE49-F238E27FC236}">
                <a16:creationId xmlns:a16="http://schemas.microsoft.com/office/drawing/2014/main" id="{9165C4D4-457E-F7A9-1583-5A9DA4F90BED}"/>
              </a:ext>
            </a:extLst>
          </p:cNvPr>
          <p:cNvSpPr txBox="1">
            <a:spLocks noChangeArrowheads="1"/>
          </p:cNvSpPr>
          <p:nvPr>
            <p:custDataLst>
              <p:tags r:id="rId2"/>
            </p:custDataLst>
          </p:nvPr>
        </p:nvSpPr>
        <p:spPr bwMode="auto">
          <a:xfrm>
            <a:off x="3474676" y="2171700"/>
            <a:ext cx="13258798" cy="807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just" defTabSz="1828755"/>
            <a:r>
              <a:rPr lang="en-US" sz="2800"/>
              <a:t>Cảm biến là gì? Các loại cảm biến công nghiệp thông dụng áp dụng vào công nghiệp tự động hóa? Kể tên vài ứng dụng của cảm biến mà chúng ta thường thấy?</a:t>
            </a:r>
            <a:endParaRPr lang="zh-CN" altLang="en-US" sz="2800" kern="0" dirty="0">
              <a:solidFill>
                <a:prstClr val="black">
                  <a:lumMod val="75000"/>
                  <a:lumOff val="25000"/>
                </a:prstClr>
              </a:solidFill>
              <a:ea typeface="微软雅黑"/>
              <a:cs typeface="Calibri" panose="020F0502020204030204" pitchFamily="34" charset="0"/>
              <a:sym typeface="+mn-lt"/>
            </a:endParaRPr>
          </a:p>
        </p:txBody>
      </p:sp>
      <p:sp>
        <p:nvSpPr>
          <p:cNvPr id="3" name="MH_Other_7" descr="n23 Fb Tran Manh Tung">
            <a:extLst>
              <a:ext uri="{FF2B5EF4-FFF2-40B4-BE49-F238E27FC236}">
                <a16:creationId xmlns:a16="http://schemas.microsoft.com/office/drawing/2014/main" id="{1729DAD1-8B29-24A5-4270-DF71596D8429}"/>
              </a:ext>
            </a:extLst>
          </p:cNvPr>
          <p:cNvSpPr>
            <a:spLocks noChangeArrowheads="1"/>
          </p:cNvSpPr>
          <p:nvPr>
            <p:custDataLst>
              <p:tags r:id="rId3"/>
            </p:custDataLst>
          </p:nvPr>
        </p:nvSpPr>
        <p:spPr bwMode="auto">
          <a:xfrm rot="1805303" flipH="1">
            <a:off x="1408067" y="671686"/>
            <a:ext cx="1172423" cy="1013141"/>
          </a:xfrm>
          <a:prstGeom prst="triangle">
            <a:avLst>
              <a:gd name="adj" fmla="val 50000"/>
            </a:avLst>
          </a:prstGeom>
          <a:solidFill>
            <a:srgbClr val="A5CB01">
              <a:lumMod val="40000"/>
              <a:lumOff val="60000"/>
            </a:srgbClr>
          </a:solidFill>
          <a:ln>
            <a:noFill/>
          </a:ln>
        </p:spPr>
        <p:txBody>
          <a:bodyPr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just" defTabSz="1371600">
              <a:lnSpc>
                <a:spcPct val="130000"/>
              </a:lnSpc>
              <a:defRPr/>
            </a:pPr>
            <a:endParaRPr lang="zh-CN" altLang="en-US" sz="2700" kern="0">
              <a:solidFill>
                <a:srgbClr val="FFFFFF"/>
              </a:solidFill>
              <a:latin typeface="微软雅黑"/>
              <a:ea typeface="微软雅黑"/>
              <a:cs typeface="+mn-ea"/>
              <a:sym typeface="+mn-lt"/>
            </a:endParaRPr>
          </a:p>
        </p:txBody>
      </p:sp>
      <p:sp>
        <p:nvSpPr>
          <p:cNvPr id="4" name="MH_Other_8" descr="n23 Fb Tran Manh Tung">
            <a:extLst>
              <a:ext uri="{FF2B5EF4-FFF2-40B4-BE49-F238E27FC236}">
                <a16:creationId xmlns:a16="http://schemas.microsoft.com/office/drawing/2014/main" id="{28663790-634A-B864-F06E-B385DD30226D}"/>
              </a:ext>
            </a:extLst>
          </p:cNvPr>
          <p:cNvSpPr>
            <a:spLocks/>
          </p:cNvSpPr>
          <p:nvPr>
            <p:custDataLst>
              <p:tags r:id="rId4"/>
            </p:custDataLst>
          </p:nvPr>
        </p:nvSpPr>
        <p:spPr bwMode="auto">
          <a:xfrm>
            <a:off x="486316" y="152060"/>
            <a:ext cx="1558880" cy="1796498"/>
          </a:xfrm>
          <a:custGeom>
            <a:avLst/>
            <a:gdLst>
              <a:gd name="T0" fmla="*/ 666 w 1030516"/>
              <a:gd name="T1" fmla="*/ 0 h 1186577"/>
              <a:gd name="T2" fmla="*/ 947884 w 1030516"/>
              <a:gd name="T3" fmla="*/ 542219 h 1186577"/>
              <a:gd name="T4" fmla="*/ 0 w 1030516"/>
              <a:gd name="T5" fmla="*/ 1091432 h 1186577"/>
              <a:gd name="T6" fmla="*/ 0 60000 65536"/>
              <a:gd name="T7" fmla="*/ 0 60000 65536"/>
              <a:gd name="T8" fmla="*/ 0 60000 65536"/>
              <a:gd name="T9" fmla="*/ 0 w 1030516"/>
              <a:gd name="T10" fmla="*/ 0 h 1186577"/>
              <a:gd name="T11" fmla="*/ 1030516 w 1030516"/>
              <a:gd name="T12" fmla="*/ 1186577 h 1186577"/>
            </a:gdLst>
            <a:ahLst/>
            <a:cxnLst>
              <a:cxn ang="T6">
                <a:pos x="T0" y="T1"/>
              </a:cxn>
              <a:cxn ang="T7">
                <a:pos x="T2" y="T3"/>
              </a:cxn>
              <a:cxn ang="T8">
                <a:pos x="T4" y="T5"/>
              </a:cxn>
            </a:cxnLst>
            <a:rect l="T9" t="T10" r="T11" b="T12"/>
            <a:pathLst>
              <a:path w="1030516" h="1186577">
                <a:moveTo>
                  <a:pt x="724" y="0"/>
                </a:moveTo>
                <a:lnTo>
                  <a:pt x="1030516" y="589487"/>
                </a:lnTo>
                <a:lnTo>
                  <a:pt x="0" y="1186577"/>
                </a:lnTo>
                <a:lnTo>
                  <a:pt x="724" y="0"/>
                </a:lnTo>
                <a:close/>
              </a:path>
            </a:pathLst>
          </a:custGeom>
          <a:solidFill>
            <a:srgbClr val="00B050"/>
          </a:solidFill>
          <a:ln w="19050">
            <a:noFill/>
            <a:miter lim="800000"/>
            <a:headEnd/>
            <a:tailEnd/>
          </a:ln>
        </p:spPr>
        <p:txBody>
          <a:bodyPr rIns="648000"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ctr" defTabSz="1371600">
              <a:defRPr/>
            </a:pPr>
            <a:r>
              <a:rPr lang="en-US" altLang="zh-CN" sz="4200" kern="0">
                <a:solidFill>
                  <a:srgbClr val="FFFFFF"/>
                </a:solidFill>
                <a:latin typeface="微软雅黑"/>
                <a:ea typeface="微软雅黑"/>
                <a:cs typeface="+mn-ea"/>
                <a:sym typeface="+mn-lt"/>
              </a:rPr>
              <a:t>IV</a:t>
            </a:r>
            <a:endParaRPr lang="zh-CN" altLang="en-US" sz="4200" kern="0" dirty="0">
              <a:solidFill>
                <a:srgbClr val="FFFFFF"/>
              </a:solidFill>
              <a:latin typeface="微软雅黑"/>
              <a:ea typeface="微软雅黑"/>
              <a:cs typeface="+mn-ea"/>
              <a:sym typeface="+mn-lt"/>
            </a:endParaRPr>
          </a:p>
        </p:txBody>
      </p:sp>
      <p:pic>
        <p:nvPicPr>
          <p:cNvPr id="16" name="图片 4" descr="n23 Fb Tran Manh Tung">
            <a:extLst>
              <a:ext uri="{FF2B5EF4-FFF2-40B4-BE49-F238E27FC236}">
                <a16:creationId xmlns:a16="http://schemas.microsoft.com/office/drawing/2014/main" id="{5EC325EB-44D8-844E-29F0-703071E76EB0}"/>
              </a:ext>
            </a:extLst>
          </p:cNvPr>
          <p:cNvPicPr>
            <a:picLocks noChangeAspect="1"/>
          </p:cNvPicPr>
          <p:nvPr/>
        </p:nvPicPr>
        <p:blipFill>
          <a:blip r:embed="rId11"/>
          <a:stretch>
            <a:fillRect/>
          </a:stretch>
        </p:blipFill>
        <p:spPr>
          <a:xfrm>
            <a:off x="635993" y="3343486"/>
            <a:ext cx="1578183" cy="2377953"/>
          </a:xfrm>
          <a:prstGeom prst="rect">
            <a:avLst/>
          </a:prstGeom>
        </p:spPr>
      </p:pic>
      <p:sp>
        <p:nvSpPr>
          <p:cNvPr id="17" name="MH_SubTitle_1" descr="n23 Fb Tran Manh Tung">
            <a:extLst>
              <a:ext uri="{FF2B5EF4-FFF2-40B4-BE49-F238E27FC236}">
                <a16:creationId xmlns:a16="http://schemas.microsoft.com/office/drawing/2014/main" id="{632CF0CE-C70D-F73E-049E-D67BCFB72E0C}"/>
              </a:ext>
            </a:extLst>
          </p:cNvPr>
          <p:cNvSpPr/>
          <p:nvPr>
            <p:custDataLst>
              <p:tags r:id="rId5"/>
            </p:custDataLst>
          </p:nvPr>
        </p:nvSpPr>
        <p:spPr>
          <a:xfrm>
            <a:off x="2214176" y="764607"/>
            <a:ext cx="9215824" cy="1206253"/>
          </a:xfrm>
          <a:prstGeom prst="rect">
            <a:avLst/>
          </a:prstGeom>
          <a:solidFill>
            <a:srgbClr val="FFFFFF"/>
          </a:solidFill>
          <a:effectLst/>
        </p:spPr>
        <p:txBody>
          <a:bodyPr anchor="ctr"/>
          <a:lstStyle/>
          <a:p>
            <a:pPr algn="ctr" defTabSz="1828755">
              <a:lnSpc>
                <a:spcPct val="150000"/>
              </a:lnSpc>
              <a:defRPr/>
            </a:pPr>
            <a:r>
              <a:rPr lang="en-US" altLang="zh-CN" sz="2800" kern="0">
                <a:latin typeface="#9Slide03 AllRoundGothic" panose="020B0703020202020104" pitchFamily="34" charset="0"/>
                <a:ea typeface="微软雅黑"/>
                <a:cs typeface="+mn-ea"/>
                <a:sym typeface="+mn-lt"/>
              </a:rPr>
              <a:t>ỨNG DỤNG CỦA VẬT LÍ TRONG CƠ KHÍ, TỰ ĐỘNG HÓA</a:t>
            </a:r>
            <a:endParaRPr lang="zh-CN" altLang="en-US" sz="2800" kern="0" dirty="0">
              <a:latin typeface="#9Slide03 AllRoundGothic" panose="020B0703020202020104" pitchFamily="34" charset="0"/>
              <a:ea typeface="微软雅黑"/>
              <a:cs typeface="+mn-ea"/>
              <a:sym typeface="+mn-lt"/>
            </a:endParaRPr>
          </a:p>
        </p:txBody>
      </p:sp>
      <p:sp>
        <p:nvSpPr>
          <p:cNvPr id="19" name="TextBox 18" descr="n23 Fb Tran Manh Tung">
            <a:extLst>
              <a:ext uri="{FF2B5EF4-FFF2-40B4-BE49-F238E27FC236}">
                <a16:creationId xmlns:a16="http://schemas.microsoft.com/office/drawing/2014/main" id="{D3E6803F-A624-6FAD-B309-20877D7B463E}"/>
              </a:ext>
            </a:extLst>
          </p:cNvPr>
          <p:cNvSpPr txBox="1"/>
          <p:nvPr/>
        </p:nvSpPr>
        <p:spPr>
          <a:xfrm>
            <a:off x="2438400" y="3506777"/>
            <a:ext cx="12877800" cy="523220"/>
          </a:xfrm>
          <a:prstGeom prst="rect">
            <a:avLst/>
          </a:prstGeom>
          <a:noFill/>
        </p:spPr>
        <p:txBody>
          <a:bodyPr wrap="square">
            <a:spAutoFit/>
          </a:bodyPr>
          <a:lstStyle/>
          <a:p>
            <a:pPr algn="just"/>
            <a:r>
              <a:rPr lang="en-US" sz="2800" b="1">
                <a:effectLst/>
                <a:latin typeface="Calibri" panose="020F0502020204030204" pitchFamily="34" charset="0"/>
                <a:ea typeface="Calibri" panose="020F0502020204030204" pitchFamily="34" charset="0"/>
                <a:cs typeface="Calibri" panose="020F0502020204030204" pitchFamily="34" charset="0"/>
              </a:rPr>
              <a:t>* Các loại cảm biến công nghiệp thông dụng áp dụng vào công nghiệp tự động hóa:</a:t>
            </a:r>
            <a:endParaRPr lang="en-US" sz="2800">
              <a:effectLst/>
              <a:latin typeface="Calibri" panose="020F0502020204030204" pitchFamily="34" charset="0"/>
              <a:ea typeface="Calibri" panose="020F0502020204030204" pitchFamily="34" charset="0"/>
              <a:cs typeface="Calibri" panose="020F0502020204030204" pitchFamily="34" charset="0"/>
            </a:endParaRPr>
          </a:p>
        </p:txBody>
      </p:sp>
      <p:grpSp>
        <p:nvGrpSpPr>
          <p:cNvPr id="6" name="Group 5" descr="n23 Fb Tran Manh Tung">
            <a:extLst>
              <a:ext uri="{FF2B5EF4-FFF2-40B4-BE49-F238E27FC236}">
                <a16:creationId xmlns:a16="http://schemas.microsoft.com/office/drawing/2014/main" id="{9BF52CEE-2E5F-DA7F-ED43-CBE21D3406BF}"/>
              </a:ext>
            </a:extLst>
          </p:cNvPr>
          <p:cNvGrpSpPr/>
          <p:nvPr/>
        </p:nvGrpSpPr>
        <p:grpSpPr>
          <a:xfrm>
            <a:off x="1994278" y="4434404"/>
            <a:ext cx="15274548" cy="5262979"/>
            <a:chOff x="1994278" y="4434404"/>
            <a:chExt cx="15274548" cy="5262979"/>
          </a:xfrm>
        </p:grpSpPr>
        <p:sp>
          <p:nvSpPr>
            <p:cNvPr id="2" name="TextBox 1">
              <a:extLst>
                <a:ext uri="{FF2B5EF4-FFF2-40B4-BE49-F238E27FC236}">
                  <a16:creationId xmlns:a16="http://schemas.microsoft.com/office/drawing/2014/main" id="{6C8AD700-7A0A-A9E8-0681-7EF76DD16244}"/>
                </a:ext>
              </a:extLst>
            </p:cNvPr>
            <p:cNvSpPr txBox="1"/>
            <p:nvPr/>
          </p:nvSpPr>
          <p:spPr>
            <a:xfrm>
              <a:off x="1994278" y="5489548"/>
              <a:ext cx="6648323" cy="2677656"/>
            </a:xfrm>
            <a:prstGeom prst="rect">
              <a:avLst/>
            </a:prstGeom>
            <a:noFill/>
          </p:spPr>
          <p:txBody>
            <a:bodyPr wrap="square">
              <a:spAutoFit/>
            </a:bodyPr>
            <a:lstStyle/>
            <a:p>
              <a:pPr marL="342900" lvl="0" indent="-342900" algn="just">
                <a:buFont typeface="Wingdings" panose="05000000000000000000" pitchFamily="2" charset="2"/>
                <a:buChar char=""/>
              </a:pPr>
              <a:r>
                <a:rPr lang="en-US" sz="2800" b="1" i="1">
                  <a:effectLst/>
                  <a:latin typeface="Calibri" panose="020F0502020204030204" pitchFamily="34" charset="0"/>
                  <a:ea typeface="Calibri" panose="020F0502020204030204" pitchFamily="34" charset="0"/>
                  <a:cs typeface="Calibri" panose="020F0502020204030204" pitchFamily="34" charset="0"/>
                </a:rPr>
                <a:t>Cảm biến quang</a:t>
              </a:r>
              <a:endParaRPr lang="en-US" sz="2800">
                <a:effectLst/>
                <a:latin typeface="Calibri" panose="020F0502020204030204" pitchFamily="34" charset="0"/>
                <a:ea typeface="Calibri" panose="020F0502020204030204" pitchFamily="34" charset="0"/>
                <a:cs typeface="Calibri" panose="020F0502020204030204" pitchFamily="34" charset="0"/>
              </a:endParaRPr>
            </a:p>
            <a:p>
              <a:pPr algn="just"/>
              <a:r>
                <a:rPr lang="en-US" sz="2800">
                  <a:effectLst/>
                  <a:latin typeface="Calibri" panose="020F0502020204030204" pitchFamily="34" charset="0"/>
                  <a:ea typeface="Calibri" panose="020F0502020204030204" pitchFamily="34" charset="0"/>
                  <a:cs typeface="Calibri" panose="020F0502020204030204" pitchFamily="34" charset="0"/>
                </a:rPr>
                <a:t>Cảm biến quang có tên Tiếng Anh là Photoelectric Sensor, là một loại cảm biến được cấu tạo bởi linh kiện bán dẫn quang điện, khi có ánh sáng chiếu vào bề mặt bán dẫn sẽ thay đổi tính chất của light sensor.</a:t>
              </a:r>
            </a:p>
          </p:txBody>
        </p:sp>
        <p:pic>
          <p:nvPicPr>
            <p:cNvPr id="5" name="Picture 4" descr="Cảm Biến Hồng Ngoại Là Gì? - Besun Led Light">
              <a:extLst>
                <a:ext uri="{FF2B5EF4-FFF2-40B4-BE49-F238E27FC236}">
                  <a16:creationId xmlns:a16="http://schemas.microsoft.com/office/drawing/2014/main" id="{F1666B0C-5564-DDD3-21C0-759F26000FD8}"/>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9818002" y="4434404"/>
              <a:ext cx="7450824" cy="526297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grpSp>
      <p:grpSp>
        <p:nvGrpSpPr>
          <p:cNvPr id="10" name="Group 9" descr="n23 Fb Tran Manh Tung">
            <a:extLst>
              <a:ext uri="{FF2B5EF4-FFF2-40B4-BE49-F238E27FC236}">
                <a16:creationId xmlns:a16="http://schemas.microsoft.com/office/drawing/2014/main" id="{01732314-7EA3-4D71-953A-E51B9BD5404A}"/>
              </a:ext>
            </a:extLst>
          </p:cNvPr>
          <p:cNvGrpSpPr/>
          <p:nvPr/>
        </p:nvGrpSpPr>
        <p:grpSpPr>
          <a:xfrm>
            <a:off x="1977310" y="4434404"/>
            <a:ext cx="15291516" cy="5262979"/>
            <a:chOff x="1977310" y="4434404"/>
            <a:chExt cx="15291516" cy="5262979"/>
          </a:xfrm>
        </p:grpSpPr>
        <p:pic>
          <p:nvPicPr>
            <p:cNvPr id="8194" name="Picture 2" descr="Nguyên lý của cảm biến áp suất piezoresistive | Tư vấn mua sắm và cung cấp  thiết bị áp suất - INO Measure Co., Ltd">
              <a:extLst>
                <a:ext uri="{FF2B5EF4-FFF2-40B4-BE49-F238E27FC236}">
                  <a16:creationId xmlns:a16="http://schemas.microsoft.com/office/drawing/2014/main" id="{D9E5F51F-CB8A-9BD9-2881-664E4ECCE20C}"/>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818002" y="4434404"/>
              <a:ext cx="7450824" cy="5262979"/>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D42C58BE-7925-A66D-70FC-4AB1E2F36A83}"/>
                </a:ext>
              </a:extLst>
            </p:cNvPr>
            <p:cNvSpPr txBox="1"/>
            <p:nvPr/>
          </p:nvSpPr>
          <p:spPr>
            <a:xfrm>
              <a:off x="1977310" y="5511638"/>
              <a:ext cx="6665291" cy="3539430"/>
            </a:xfrm>
            <a:prstGeom prst="rect">
              <a:avLst/>
            </a:prstGeom>
            <a:noFill/>
          </p:spPr>
          <p:txBody>
            <a:bodyPr wrap="square">
              <a:spAutoFit/>
            </a:bodyPr>
            <a:lstStyle/>
            <a:p>
              <a:pPr marL="342900" lvl="0" indent="-342900" algn="just">
                <a:buFont typeface="Wingdings" panose="05000000000000000000" pitchFamily="2" charset="2"/>
                <a:buChar char=""/>
              </a:pPr>
              <a:r>
                <a:rPr lang="en-US" sz="2800" b="1" i="1">
                  <a:effectLst/>
                  <a:latin typeface="Calibri" panose="020F0502020204030204" pitchFamily="34" charset="0"/>
                  <a:ea typeface="Calibri" panose="020F0502020204030204" pitchFamily="34" charset="0"/>
                  <a:cs typeface="Calibri" panose="020F0502020204030204" pitchFamily="34" charset="0"/>
                </a:rPr>
                <a:t>Cảm biến áp suất</a:t>
              </a:r>
              <a:endParaRPr lang="en-US" sz="2800">
                <a:effectLst/>
                <a:latin typeface="Calibri" panose="020F0502020204030204" pitchFamily="34" charset="0"/>
                <a:ea typeface="Calibri" panose="020F0502020204030204" pitchFamily="34" charset="0"/>
                <a:cs typeface="Calibri" panose="020F0502020204030204" pitchFamily="34" charset="0"/>
              </a:endParaRPr>
            </a:p>
            <a:p>
              <a:pPr marL="635" algn="just"/>
              <a:r>
                <a:rPr lang="en-US" sz="2800">
                  <a:effectLst/>
                  <a:latin typeface="Calibri" panose="020F0502020204030204" pitchFamily="34" charset="0"/>
                  <a:ea typeface="Calibri" panose="020F0502020204030204" pitchFamily="34" charset="0"/>
                  <a:cs typeface="Calibri" panose="020F0502020204030204" pitchFamily="34" charset="0"/>
                </a:rPr>
                <a:t>Đây là thiết bị cảm biến dùng để đo áp suất trong các bình hơi, thiết bị khí nén trong công nghiệp, chuyển áp lực hơi thành tín hiệu điện, dòng điện với các định mức quy chuẩn công nghiệp 4-20mA và 0-20mA theo dòng điện hoặc 0-10V hay 0.5-4.5V, 1-5V theo mức điện áp.</a:t>
              </a:r>
            </a:p>
          </p:txBody>
        </p:sp>
      </p:grpSp>
      <p:grpSp>
        <p:nvGrpSpPr>
          <p:cNvPr id="11" name="Group 10" descr="n23 Fb Tran Manh Tung">
            <a:extLst>
              <a:ext uri="{FF2B5EF4-FFF2-40B4-BE49-F238E27FC236}">
                <a16:creationId xmlns:a16="http://schemas.microsoft.com/office/drawing/2014/main" id="{797ED5FF-5FFF-60D2-8223-8FD0E069E524}"/>
              </a:ext>
            </a:extLst>
          </p:cNvPr>
          <p:cNvGrpSpPr/>
          <p:nvPr/>
        </p:nvGrpSpPr>
        <p:grpSpPr>
          <a:xfrm>
            <a:off x="1977310" y="4090478"/>
            <a:ext cx="16002683" cy="6099068"/>
            <a:chOff x="1977310" y="4090478"/>
            <a:chExt cx="16002683" cy="6099068"/>
          </a:xfrm>
        </p:grpSpPr>
        <p:pic>
          <p:nvPicPr>
            <p:cNvPr id="8196" name="Picture 4" descr="Cảm biến nhiệt độ là gì? Nguyên lý và ứng dụng cảm biến nhiệt độ">
              <a:extLst>
                <a:ext uri="{FF2B5EF4-FFF2-40B4-BE49-F238E27FC236}">
                  <a16:creationId xmlns:a16="http://schemas.microsoft.com/office/drawing/2014/main" id="{11E85EF8-2260-1379-AD24-B7452EA84078}"/>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0529168" y="4090478"/>
              <a:ext cx="7450825" cy="414622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8198" name="Picture 6" descr="Nhiệt kế hồng ngoại MICROLIFE NC200 – phát hiện sốt nhanh, chuẩn tại Đà  Nẵng - Công ty TNHH MTV Vinabook">
              <a:extLst>
                <a:ext uri="{FF2B5EF4-FFF2-40B4-BE49-F238E27FC236}">
                  <a16:creationId xmlns:a16="http://schemas.microsoft.com/office/drawing/2014/main" id="{E2CFB171-EC79-A9E9-5A3C-00E2A22DD67D}"/>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7647853" y="6650116"/>
              <a:ext cx="6292320" cy="353943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24" name="TextBox 23">
              <a:extLst>
                <a:ext uri="{FF2B5EF4-FFF2-40B4-BE49-F238E27FC236}">
                  <a16:creationId xmlns:a16="http://schemas.microsoft.com/office/drawing/2014/main" id="{E92E9AC5-4F9D-21E7-2CDB-A93144203D00}"/>
                </a:ext>
              </a:extLst>
            </p:cNvPr>
            <p:cNvSpPr txBox="1"/>
            <p:nvPr/>
          </p:nvSpPr>
          <p:spPr>
            <a:xfrm>
              <a:off x="1977310" y="4527302"/>
              <a:ext cx="5490290" cy="4401205"/>
            </a:xfrm>
            <a:prstGeom prst="rect">
              <a:avLst/>
            </a:prstGeom>
            <a:noFill/>
          </p:spPr>
          <p:txBody>
            <a:bodyPr wrap="square">
              <a:spAutoFit/>
            </a:bodyPr>
            <a:lstStyle/>
            <a:p>
              <a:pPr marL="342900" lvl="0" indent="-342900" algn="just">
                <a:buFont typeface="Wingdings" panose="05000000000000000000" pitchFamily="2" charset="2"/>
                <a:buChar char=""/>
              </a:pPr>
              <a:r>
                <a:rPr lang="en-US" sz="2800" b="1" i="1">
                  <a:effectLst/>
                  <a:latin typeface="Calibri" panose="020F0502020204030204" pitchFamily="34" charset="0"/>
                  <a:ea typeface="Calibri" panose="020F0502020204030204" pitchFamily="34" charset="0"/>
                  <a:cs typeface="Calibri" panose="020F0502020204030204" pitchFamily="34" charset="0"/>
                </a:rPr>
                <a:t>Cảm biến nhiệt độ</a:t>
              </a:r>
              <a:endParaRPr lang="en-US" sz="2800">
                <a:effectLst/>
                <a:latin typeface="Calibri" panose="020F0502020204030204" pitchFamily="34" charset="0"/>
                <a:ea typeface="Calibri" panose="020F0502020204030204" pitchFamily="34" charset="0"/>
                <a:cs typeface="Calibri" panose="020F0502020204030204" pitchFamily="34" charset="0"/>
              </a:endParaRPr>
            </a:p>
            <a:p>
              <a:pPr algn="just"/>
              <a:r>
                <a:rPr lang="en-US" sz="2800">
                  <a:effectLst/>
                  <a:latin typeface="Calibri" panose="020F0502020204030204" pitchFamily="34" charset="0"/>
                  <a:ea typeface="Calibri" panose="020F0502020204030204" pitchFamily="34" charset="0"/>
                  <a:cs typeface="Calibri" panose="020F0502020204030204" pitchFamily="34" charset="0"/>
                </a:rPr>
                <a:t>Là loại cảm biến được dùng để đo đạc nhiệt độ môi trường, nước,… Cảm biến nhiệt độ công nghiệp thường được bao bọc cẩn thận bằng lớp vỏ kim loại bên ngoài, rất công nghiệp, mục đích để đo sự thay đổi tín hiệu nhiệt độ từ môi trường sau đó cung cấp cho bộ điều bằng tín hiệu điện.</a:t>
              </a:r>
            </a:p>
          </p:txBody>
        </p:sp>
      </p:grpSp>
      <p:grpSp>
        <p:nvGrpSpPr>
          <p:cNvPr id="15" name="Group 14" descr="n23 Fb Tran Manh Tung">
            <a:extLst>
              <a:ext uri="{FF2B5EF4-FFF2-40B4-BE49-F238E27FC236}">
                <a16:creationId xmlns:a16="http://schemas.microsoft.com/office/drawing/2014/main" id="{73CC1195-7FC7-7DB1-2148-F5200F28D4F4}"/>
              </a:ext>
            </a:extLst>
          </p:cNvPr>
          <p:cNvGrpSpPr/>
          <p:nvPr/>
        </p:nvGrpSpPr>
        <p:grpSpPr>
          <a:xfrm>
            <a:off x="1977843" y="4034418"/>
            <a:ext cx="16002150" cy="6155128"/>
            <a:chOff x="1977843" y="4034418"/>
            <a:chExt cx="16002150" cy="6155128"/>
          </a:xfrm>
        </p:grpSpPr>
        <p:pic>
          <p:nvPicPr>
            <p:cNvPr id="8200" name="Picture 8" descr="Cảm biến tiệm cận điện dung Hanyoung | CÔNG TY TNHH KỸ THƯƠNG VIỆT TRUNG">
              <a:extLst>
                <a:ext uri="{FF2B5EF4-FFF2-40B4-BE49-F238E27FC236}">
                  <a16:creationId xmlns:a16="http://schemas.microsoft.com/office/drawing/2014/main" id="{B3ED76B0-B784-EAE7-2CBB-563581F9C9AC}"/>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7484569" y="6563341"/>
              <a:ext cx="6559680" cy="362620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3" name="diod">
              <a:hlinkClick r:id="" action="ppaction://media"/>
              <a:extLst>
                <a:ext uri="{FF2B5EF4-FFF2-40B4-BE49-F238E27FC236}">
                  <a16:creationId xmlns:a16="http://schemas.microsoft.com/office/drawing/2014/main" id="{AC812217-AB99-03F5-936C-67C585EA17EF}"/>
                </a:ext>
              </a:extLst>
            </p:cNvPr>
            <p:cNvPicPr>
              <a:picLocks noChangeAspect="1"/>
            </p:cNvPicPr>
            <p:nvPr>
              <a:videoFile r:link="rId7"/>
              <p:extLst>
                <p:ext uri="{DAA4B4D4-6D71-4841-9C94-3DE7FCFB9230}">
                  <p14:media xmlns:p14="http://schemas.microsoft.com/office/powerpoint/2010/main" r:embed="rId6"/>
                </p:ext>
              </p:extLst>
            </p:nvPr>
          </p:nvPicPr>
          <p:blipFill>
            <a:blip r:embed="rId17"/>
            <a:stretch>
              <a:fillRect/>
            </a:stretch>
          </p:blipFill>
          <p:spPr>
            <a:xfrm>
              <a:off x="12115801" y="4034418"/>
              <a:ext cx="5864192" cy="420228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8" name="TextBox 27">
              <a:extLst>
                <a:ext uri="{FF2B5EF4-FFF2-40B4-BE49-F238E27FC236}">
                  <a16:creationId xmlns:a16="http://schemas.microsoft.com/office/drawing/2014/main" id="{680E9C72-EE08-4E82-A24A-C03A7687FD21}"/>
                </a:ext>
              </a:extLst>
            </p:cNvPr>
            <p:cNvSpPr txBox="1"/>
            <p:nvPr/>
          </p:nvSpPr>
          <p:spPr>
            <a:xfrm>
              <a:off x="1977843" y="4533900"/>
              <a:ext cx="5402650" cy="4832092"/>
            </a:xfrm>
            <a:prstGeom prst="rect">
              <a:avLst/>
            </a:prstGeom>
            <a:noFill/>
          </p:spPr>
          <p:txBody>
            <a:bodyPr wrap="square">
              <a:spAutoFit/>
            </a:bodyPr>
            <a:lstStyle/>
            <a:p>
              <a:pPr marL="342900" lvl="0" indent="-342900">
                <a:buFont typeface="Wingdings" panose="05000000000000000000" pitchFamily="2" charset="2"/>
                <a:buChar char=""/>
              </a:pPr>
              <a:r>
                <a:rPr lang="en-US" sz="2800" b="1" i="1">
                  <a:effectLst/>
                  <a:latin typeface="Calibri" panose="020F0502020204030204" pitchFamily="34" charset="0"/>
                  <a:ea typeface="Calibri" panose="020F0502020204030204" pitchFamily="34" charset="0"/>
                  <a:cs typeface="Calibri" panose="020F0502020204030204" pitchFamily="34" charset="0"/>
                </a:rPr>
                <a:t>Cảm biến tiệm cận</a:t>
              </a:r>
              <a:endParaRPr lang="en-US" sz="2800">
                <a:effectLst/>
                <a:latin typeface="Calibri" panose="020F0502020204030204" pitchFamily="34" charset="0"/>
                <a:ea typeface="Calibri" panose="020F0502020204030204" pitchFamily="34" charset="0"/>
                <a:cs typeface="Calibri" panose="020F0502020204030204" pitchFamily="34" charset="0"/>
              </a:endParaRPr>
            </a:p>
            <a:p>
              <a:pPr algn="just"/>
              <a:r>
                <a:rPr lang="en-US" sz="2800">
                  <a:effectLst/>
                  <a:latin typeface="Calibri" panose="020F0502020204030204" pitchFamily="34" charset="0"/>
                  <a:ea typeface="Calibri" panose="020F0502020204030204" pitchFamily="34" charset="0"/>
                  <a:cs typeface="Calibri" panose="020F0502020204030204" pitchFamily="34" charset="0"/>
                </a:rPr>
                <a:t>Cảm biến tiệm cận hay còn được gọi là Proximity Sensors trong Tiếng Anh. Đây là loại cảm biến công nghiệp thông dụng trong máy móc công nghiệp, đặc biệt trong các dây chuyền sản xuất đếm và phân loại sản phẩm. Nó có chức năng phát hiện vật di chuyển qua đầu cảm biến chuyển đổi thành tín hiệu điện cho bộ điều khiển.</a:t>
              </a:r>
            </a:p>
          </p:txBody>
        </p:sp>
      </p:grpSp>
    </p:spTree>
    <p:extLst>
      <p:ext uri="{BB962C8B-B14F-4D97-AF65-F5344CB8AC3E}">
        <p14:creationId xmlns:p14="http://schemas.microsoft.com/office/powerpoint/2010/main" val="2721181582"/>
      </p:ext>
    </p:ext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6"/>
                                        </p:tgtEl>
                                      </p:cBhvr>
                                    </p:animEffect>
                                    <p:set>
                                      <p:cBhvr>
                                        <p:cTn id="12" dur="1" fill="hold">
                                          <p:stCondLst>
                                            <p:cond delay="499"/>
                                          </p:stCondLst>
                                        </p:cTn>
                                        <p:tgtEl>
                                          <p:spTgt spid="6"/>
                                        </p:tgtEl>
                                        <p:attrNameLst>
                                          <p:attrName>style.visibility</p:attrName>
                                        </p:attrNameLst>
                                      </p:cBhvr>
                                      <p:to>
                                        <p:strVal val="hidden"/>
                                      </p:to>
                                    </p:set>
                                  </p:childTnLst>
                                </p:cTn>
                              </p:par>
                              <p:par>
                                <p:cTn id="13" presetID="10"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xit" presetSubtype="0" fill="hold" nodeType="clickEffect">
                                  <p:stCondLst>
                                    <p:cond delay="0"/>
                                  </p:stCondLst>
                                  <p:childTnLst>
                                    <p:animEffect transition="out" filter="fade">
                                      <p:cBhvr>
                                        <p:cTn id="19" dur="500"/>
                                        <p:tgtEl>
                                          <p:spTgt spid="10"/>
                                        </p:tgtEl>
                                      </p:cBhvr>
                                    </p:animEffect>
                                    <p:set>
                                      <p:cBhvr>
                                        <p:cTn id="20" dur="1" fill="hold">
                                          <p:stCondLst>
                                            <p:cond delay="499"/>
                                          </p:stCondLst>
                                        </p:cTn>
                                        <p:tgtEl>
                                          <p:spTgt spid="10"/>
                                        </p:tgtEl>
                                        <p:attrNameLst>
                                          <p:attrName>style.visibility</p:attrName>
                                        </p:attrNameLst>
                                      </p:cBhvr>
                                      <p:to>
                                        <p:strVal val="hidden"/>
                                      </p:to>
                                    </p:set>
                                  </p:childTnLst>
                                </p:cTn>
                              </p:par>
                              <p:par>
                                <p:cTn id="21" presetID="10" presetClass="entr" presetSubtype="0" fill="hold" nodeType="with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xit" presetSubtype="0" fill="hold" nodeType="clickEffect">
                                  <p:stCondLst>
                                    <p:cond delay="0"/>
                                  </p:stCondLst>
                                  <p:childTnLst>
                                    <p:animEffect transition="out" filter="fade">
                                      <p:cBhvr>
                                        <p:cTn id="27" dur="500"/>
                                        <p:tgtEl>
                                          <p:spTgt spid="11"/>
                                        </p:tgtEl>
                                      </p:cBhvr>
                                    </p:animEffect>
                                    <p:set>
                                      <p:cBhvr>
                                        <p:cTn id="28" dur="1" fill="hold">
                                          <p:stCondLst>
                                            <p:cond delay="499"/>
                                          </p:stCondLst>
                                        </p:cTn>
                                        <p:tgtEl>
                                          <p:spTgt spid="11"/>
                                        </p:tgtEl>
                                        <p:attrNameLst>
                                          <p:attrName>style.visibility</p:attrName>
                                        </p:attrNameLst>
                                      </p:cBhvr>
                                      <p:to>
                                        <p:strVal val="hidden"/>
                                      </p:to>
                                    </p:set>
                                  </p:childTnLst>
                                </p:cTn>
                              </p:par>
                              <p:par>
                                <p:cTn id="29" presetID="10" presetClass="entr" presetSubtype="0" fill="hold" nodeType="with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fade">
                                      <p:cBhvr>
                                        <p:cTn id="31"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32" fill="hold" display="0">
                  <p:stCondLst>
                    <p:cond delay="indefinite"/>
                  </p:stCondLst>
                </p:cTn>
                <p:tgtEl>
                  <p:spTgt spid="13"/>
                </p:tgtEl>
              </p:cMediaNode>
            </p:video>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图片 34" descr="n23 Fb Tran Manh Tung"/>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13715999" y="-2931"/>
            <a:ext cx="4560277" cy="2378193"/>
          </a:xfrm>
          <a:prstGeom prst="rect">
            <a:avLst/>
          </a:prstGeom>
        </p:spPr>
      </p:pic>
      <p:sp>
        <p:nvSpPr>
          <p:cNvPr id="7" name="MH_SubTitle_1" descr="n23 Fb Tran Manh Tung">
            <a:extLst>
              <a:ext uri="{FF2B5EF4-FFF2-40B4-BE49-F238E27FC236}">
                <a16:creationId xmlns:a16="http://schemas.microsoft.com/office/drawing/2014/main" id="{36D1FC4F-3156-C737-AA24-97AB0CB1C4B5}"/>
              </a:ext>
            </a:extLst>
          </p:cNvPr>
          <p:cNvSpPr>
            <a:spLocks/>
          </p:cNvSpPr>
          <p:nvPr>
            <p:custDataLst>
              <p:tags r:id="rId1"/>
            </p:custDataLst>
          </p:nvPr>
        </p:nvSpPr>
        <p:spPr bwMode="auto">
          <a:xfrm>
            <a:off x="1554436" y="2306140"/>
            <a:ext cx="1920240" cy="640080"/>
          </a:xfrm>
          <a:custGeom>
            <a:avLst/>
            <a:gdLst>
              <a:gd name="T0" fmla="*/ 2147483646 w 30720"/>
              <a:gd name="T1" fmla="*/ 2147483646 h 11496"/>
              <a:gd name="T2" fmla="*/ 2147483646 w 30720"/>
              <a:gd name="T3" fmla="*/ 2147483646 h 11496"/>
              <a:gd name="T4" fmla="*/ 2147483646 w 30720"/>
              <a:gd name="T5" fmla="*/ 2147483646 h 11496"/>
              <a:gd name="T6" fmla="*/ 2147483646 w 30720"/>
              <a:gd name="T7" fmla="*/ 2147483646 h 11496"/>
              <a:gd name="T8" fmla="*/ 2147483646 w 30720"/>
              <a:gd name="T9" fmla="*/ 2147483646 h 11496"/>
              <a:gd name="T10" fmla="*/ 2147483646 w 30720"/>
              <a:gd name="T11" fmla="*/ 2147483646 h 11496"/>
              <a:gd name="T12" fmla="*/ 2147483646 w 30720"/>
              <a:gd name="T13" fmla="*/ 2147483646 h 11496"/>
              <a:gd name="T14" fmla="*/ 2147483646 w 30720"/>
              <a:gd name="T15" fmla="*/ 2147483646 h 11496"/>
              <a:gd name="T16" fmla="*/ 2147483646 w 30720"/>
              <a:gd name="T17" fmla="*/ 2147483646 h 11496"/>
              <a:gd name="T18" fmla="*/ 2147483646 w 30720"/>
              <a:gd name="T19" fmla="*/ 2147483646 h 11496"/>
              <a:gd name="T20" fmla="*/ 2147483646 w 30720"/>
              <a:gd name="T21" fmla="*/ 2147483646 h 11496"/>
              <a:gd name="T22" fmla="*/ 2147483646 w 30720"/>
              <a:gd name="T23" fmla="*/ 2147483646 h 11496"/>
              <a:gd name="T24" fmla="*/ 2147483646 w 30720"/>
              <a:gd name="T25" fmla="*/ 2147483646 h 11496"/>
              <a:gd name="T26" fmla="*/ 2147483646 w 30720"/>
              <a:gd name="T27" fmla="*/ 2147483646 h 11496"/>
              <a:gd name="T28" fmla="*/ 2147483646 w 30720"/>
              <a:gd name="T29" fmla="*/ 2147483646 h 11496"/>
              <a:gd name="T30" fmla="*/ 2147483646 w 30720"/>
              <a:gd name="T31" fmla="*/ 2147483646 h 11496"/>
              <a:gd name="T32" fmla="*/ 2147483646 w 30720"/>
              <a:gd name="T33" fmla="*/ 2147483646 h 11496"/>
              <a:gd name="T34" fmla="*/ 2147483646 w 30720"/>
              <a:gd name="T35" fmla="*/ 2147483646 h 11496"/>
              <a:gd name="T36" fmla="*/ 2147483646 w 30720"/>
              <a:gd name="T37" fmla="*/ 2147483646 h 11496"/>
              <a:gd name="T38" fmla="*/ 2147483646 w 30720"/>
              <a:gd name="T39" fmla="*/ 2147483646 h 11496"/>
              <a:gd name="T40" fmla="*/ 2147483646 w 30720"/>
              <a:gd name="T41" fmla="*/ 2147483646 h 11496"/>
              <a:gd name="T42" fmla="*/ 2147483646 w 30720"/>
              <a:gd name="T43" fmla="*/ 2147483646 h 11496"/>
              <a:gd name="T44" fmla="*/ 2147483646 w 30720"/>
              <a:gd name="T45" fmla="*/ 2147483646 h 11496"/>
              <a:gd name="T46" fmla="*/ 2147483646 w 30720"/>
              <a:gd name="T47" fmla="*/ 2147483646 h 11496"/>
              <a:gd name="T48" fmla="*/ 2147483646 w 30720"/>
              <a:gd name="T49" fmla="*/ 2147483646 h 11496"/>
              <a:gd name="T50" fmla="*/ 2147483646 w 30720"/>
              <a:gd name="T51" fmla="*/ 2147483646 h 11496"/>
              <a:gd name="T52" fmla="*/ 2147483646 w 30720"/>
              <a:gd name="T53" fmla="*/ 2147483646 h 11496"/>
              <a:gd name="T54" fmla="*/ 2147483646 w 30720"/>
              <a:gd name="T55" fmla="*/ 2147483646 h 11496"/>
              <a:gd name="T56" fmla="*/ 2147483646 w 30720"/>
              <a:gd name="T57" fmla="*/ 2147483646 h 11496"/>
              <a:gd name="T58" fmla="*/ 2147483646 w 30720"/>
              <a:gd name="T59" fmla="*/ 2147483646 h 11496"/>
              <a:gd name="T60" fmla="*/ 2147483646 w 30720"/>
              <a:gd name="T61" fmla="*/ 2147483646 h 11496"/>
              <a:gd name="T62" fmla="*/ 2147483646 w 30720"/>
              <a:gd name="T63" fmla="*/ 2147483646 h 11496"/>
              <a:gd name="T64" fmla="*/ 2147483646 w 30720"/>
              <a:gd name="T65" fmla="*/ 2147483646 h 11496"/>
              <a:gd name="T66" fmla="*/ 2147483646 w 30720"/>
              <a:gd name="T67" fmla="*/ 2147483646 h 11496"/>
              <a:gd name="T68" fmla="*/ 2147483646 w 30720"/>
              <a:gd name="T69" fmla="*/ 2147483646 h 11496"/>
              <a:gd name="T70" fmla="*/ 2147483646 w 30720"/>
              <a:gd name="T71" fmla="*/ 2147483646 h 11496"/>
              <a:gd name="T72" fmla="*/ 2147483646 w 30720"/>
              <a:gd name="T73" fmla="*/ 2147483646 h 11496"/>
              <a:gd name="T74" fmla="*/ 2147483646 w 30720"/>
              <a:gd name="T75" fmla="*/ 2147483646 h 11496"/>
              <a:gd name="T76" fmla="*/ 2147483646 w 30720"/>
              <a:gd name="T77" fmla="*/ 2147483646 h 11496"/>
              <a:gd name="T78" fmla="*/ 2147483646 w 30720"/>
              <a:gd name="T79" fmla="*/ 2147483646 h 11496"/>
              <a:gd name="T80" fmla="*/ 2147483646 w 30720"/>
              <a:gd name="T81" fmla="*/ 2147483646 h 11496"/>
              <a:gd name="T82" fmla="*/ 2147483646 w 30720"/>
              <a:gd name="T83" fmla="*/ 2147483646 h 11496"/>
              <a:gd name="T84" fmla="*/ 2147483646 w 30720"/>
              <a:gd name="T85" fmla="*/ 2147483646 h 11496"/>
              <a:gd name="T86" fmla="*/ 2147483646 w 30720"/>
              <a:gd name="T87" fmla="*/ 2147483646 h 11496"/>
              <a:gd name="T88" fmla="*/ 2147483646 w 30720"/>
              <a:gd name="T89" fmla="*/ 2147483646 h 11496"/>
              <a:gd name="T90" fmla="*/ 2147483646 w 30720"/>
              <a:gd name="T91" fmla="*/ 2147483646 h 11496"/>
              <a:gd name="T92" fmla="*/ 2147483646 w 30720"/>
              <a:gd name="T93" fmla="*/ 2147483646 h 11496"/>
              <a:gd name="T94" fmla="*/ 2147483646 w 30720"/>
              <a:gd name="T95" fmla="*/ 2147483646 h 11496"/>
              <a:gd name="T96" fmla="*/ 2147483646 w 30720"/>
              <a:gd name="T97" fmla="*/ 2147483646 h 11496"/>
              <a:gd name="T98" fmla="*/ 2147483646 w 30720"/>
              <a:gd name="T99" fmla="*/ 2147483646 h 11496"/>
              <a:gd name="T100" fmla="*/ 2147483646 w 30720"/>
              <a:gd name="T101" fmla="*/ 2147483646 h 11496"/>
              <a:gd name="T102" fmla="*/ 2147483646 w 30720"/>
              <a:gd name="T103" fmla="*/ 2147483646 h 11496"/>
              <a:gd name="T104" fmla="*/ 2147483646 w 30720"/>
              <a:gd name="T105" fmla="*/ 2147483646 h 11496"/>
              <a:gd name="T106" fmla="*/ 2147483646 w 30720"/>
              <a:gd name="T107" fmla="*/ 2147483646 h 11496"/>
              <a:gd name="T108" fmla="*/ 2147483646 w 30720"/>
              <a:gd name="T109" fmla="*/ 2147483646 h 11496"/>
              <a:gd name="T110" fmla="*/ 2147483646 w 30720"/>
              <a:gd name="T111" fmla="*/ 2147483646 h 11496"/>
              <a:gd name="T112" fmla="*/ 2147483646 w 30720"/>
              <a:gd name="T113" fmla="*/ 2147483646 h 11496"/>
              <a:gd name="T114" fmla="*/ 2147483646 w 30720"/>
              <a:gd name="T115" fmla="*/ 2147483646 h 11496"/>
              <a:gd name="T116" fmla="*/ 2147483646 w 30720"/>
              <a:gd name="T117" fmla="*/ 2147483646 h 11496"/>
              <a:gd name="T118" fmla="*/ 2147483646 w 30720"/>
              <a:gd name="T119" fmla="*/ 2147483646 h 11496"/>
              <a:gd name="T120" fmla="*/ 2147483646 w 30720"/>
              <a:gd name="T121" fmla="*/ 2147483646 h 11496"/>
              <a:gd name="T122" fmla="*/ 2147483646 w 30720"/>
              <a:gd name="T123" fmla="*/ 2147483646 h 11496"/>
              <a:gd name="T124" fmla="*/ 2147483646 w 30720"/>
              <a:gd name="T125" fmla="*/ 2147483646 h 1149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720" h="11496">
                <a:moveTo>
                  <a:pt x="29285" y="7403"/>
                </a:moveTo>
                <a:lnTo>
                  <a:pt x="29285" y="7403"/>
                </a:lnTo>
                <a:lnTo>
                  <a:pt x="29232" y="7379"/>
                </a:lnTo>
                <a:lnTo>
                  <a:pt x="29180" y="7357"/>
                </a:lnTo>
                <a:lnTo>
                  <a:pt x="29127" y="7336"/>
                </a:lnTo>
                <a:lnTo>
                  <a:pt x="29073" y="7316"/>
                </a:lnTo>
                <a:lnTo>
                  <a:pt x="29020" y="7298"/>
                </a:lnTo>
                <a:lnTo>
                  <a:pt x="28966" y="7280"/>
                </a:lnTo>
                <a:lnTo>
                  <a:pt x="28913" y="7264"/>
                </a:lnTo>
                <a:lnTo>
                  <a:pt x="28859" y="7251"/>
                </a:lnTo>
                <a:lnTo>
                  <a:pt x="28804" y="7237"/>
                </a:lnTo>
                <a:lnTo>
                  <a:pt x="28750" y="7226"/>
                </a:lnTo>
                <a:lnTo>
                  <a:pt x="28697" y="7216"/>
                </a:lnTo>
                <a:lnTo>
                  <a:pt x="28643" y="7208"/>
                </a:lnTo>
                <a:lnTo>
                  <a:pt x="28589" y="7202"/>
                </a:lnTo>
                <a:lnTo>
                  <a:pt x="28535" y="7198"/>
                </a:lnTo>
                <a:lnTo>
                  <a:pt x="28482" y="7195"/>
                </a:lnTo>
                <a:lnTo>
                  <a:pt x="28429" y="7194"/>
                </a:lnTo>
                <a:lnTo>
                  <a:pt x="28376" y="7194"/>
                </a:lnTo>
                <a:lnTo>
                  <a:pt x="28322" y="7197"/>
                </a:lnTo>
                <a:lnTo>
                  <a:pt x="28269" y="7201"/>
                </a:lnTo>
                <a:lnTo>
                  <a:pt x="28217" y="7207"/>
                </a:lnTo>
                <a:lnTo>
                  <a:pt x="28165" y="7215"/>
                </a:lnTo>
                <a:lnTo>
                  <a:pt x="28113" y="7226"/>
                </a:lnTo>
                <a:lnTo>
                  <a:pt x="28062" y="7238"/>
                </a:lnTo>
                <a:lnTo>
                  <a:pt x="28011" y="7253"/>
                </a:lnTo>
                <a:lnTo>
                  <a:pt x="27960" y="7270"/>
                </a:lnTo>
                <a:lnTo>
                  <a:pt x="27910" y="7289"/>
                </a:lnTo>
                <a:lnTo>
                  <a:pt x="27861" y="7310"/>
                </a:lnTo>
                <a:lnTo>
                  <a:pt x="27812" y="7334"/>
                </a:lnTo>
                <a:lnTo>
                  <a:pt x="27763" y="7360"/>
                </a:lnTo>
                <a:lnTo>
                  <a:pt x="27717" y="7388"/>
                </a:lnTo>
                <a:lnTo>
                  <a:pt x="27670" y="7418"/>
                </a:lnTo>
                <a:lnTo>
                  <a:pt x="27623" y="7452"/>
                </a:lnTo>
                <a:lnTo>
                  <a:pt x="27600" y="7473"/>
                </a:lnTo>
                <a:lnTo>
                  <a:pt x="27578" y="7494"/>
                </a:lnTo>
                <a:lnTo>
                  <a:pt x="27556" y="7516"/>
                </a:lnTo>
                <a:lnTo>
                  <a:pt x="27535" y="7539"/>
                </a:lnTo>
                <a:lnTo>
                  <a:pt x="27515" y="7562"/>
                </a:lnTo>
                <a:lnTo>
                  <a:pt x="27495" y="7586"/>
                </a:lnTo>
                <a:lnTo>
                  <a:pt x="27476" y="7611"/>
                </a:lnTo>
                <a:lnTo>
                  <a:pt x="27457" y="7636"/>
                </a:lnTo>
                <a:lnTo>
                  <a:pt x="27440" y="7662"/>
                </a:lnTo>
                <a:lnTo>
                  <a:pt x="27422" y="7689"/>
                </a:lnTo>
                <a:lnTo>
                  <a:pt x="27405" y="7716"/>
                </a:lnTo>
                <a:lnTo>
                  <a:pt x="27390" y="7743"/>
                </a:lnTo>
                <a:lnTo>
                  <a:pt x="27374" y="7771"/>
                </a:lnTo>
                <a:lnTo>
                  <a:pt x="27360" y="7799"/>
                </a:lnTo>
                <a:lnTo>
                  <a:pt x="27345" y="7827"/>
                </a:lnTo>
                <a:lnTo>
                  <a:pt x="27332" y="7857"/>
                </a:lnTo>
                <a:lnTo>
                  <a:pt x="27319" y="7887"/>
                </a:lnTo>
                <a:lnTo>
                  <a:pt x="27307" y="7916"/>
                </a:lnTo>
                <a:lnTo>
                  <a:pt x="27296" y="7946"/>
                </a:lnTo>
                <a:lnTo>
                  <a:pt x="27286" y="7976"/>
                </a:lnTo>
                <a:lnTo>
                  <a:pt x="27276" y="8006"/>
                </a:lnTo>
                <a:lnTo>
                  <a:pt x="27268" y="8038"/>
                </a:lnTo>
                <a:lnTo>
                  <a:pt x="27260" y="8069"/>
                </a:lnTo>
                <a:lnTo>
                  <a:pt x="27252" y="8099"/>
                </a:lnTo>
                <a:lnTo>
                  <a:pt x="27246" y="8130"/>
                </a:lnTo>
                <a:lnTo>
                  <a:pt x="27241" y="8161"/>
                </a:lnTo>
                <a:lnTo>
                  <a:pt x="27236" y="8193"/>
                </a:lnTo>
                <a:lnTo>
                  <a:pt x="27231" y="8224"/>
                </a:lnTo>
                <a:lnTo>
                  <a:pt x="27228" y="8255"/>
                </a:lnTo>
                <a:lnTo>
                  <a:pt x="27226" y="8286"/>
                </a:lnTo>
                <a:lnTo>
                  <a:pt x="27225" y="8318"/>
                </a:lnTo>
                <a:lnTo>
                  <a:pt x="27224" y="8348"/>
                </a:lnTo>
                <a:lnTo>
                  <a:pt x="27225" y="8379"/>
                </a:lnTo>
                <a:lnTo>
                  <a:pt x="27226" y="8409"/>
                </a:lnTo>
                <a:lnTo>
                  <a:pt x="27228" y="8440"/>
                </a:lnTo>
                <a:lnTo>
                  <a:pt x="27231" y="8471"/>
                </a:lnTo>
                <a:lnTo>
                  <a:pt x="27236" y="8500"/>
                </a:lnTo>
                <a:lnTo>
                  <a:pt x="27241" y="8530"/>
                </a:lnTo>
                <a:lnTo>
                  <a:pt x="27247" y="8559"/>
                </a:lnTo>
                <a:lnTo>
                  <a:pt x="27254" y="8588"/>
                </a:lnTo>
                <a:lnTo>
                  <a:pt x="27263" y="8617"/>
                </a:lnTo>
                <a:lnTo>
                  <a:pt x="27271" y="8645"/>
                </a:lnTo>
                <a:lnTo>
                  <a:pt x="27281" y="8674"/>
                </a:lnTo>
                <a:lnTo>
                  <a:pt x="27293" y="8701"/>
                </a:lnTo>
                <a:lnTo>
                  <a:pt x="27304" y="8728"/>
                </a:lnTo>
                <a:lnTo>
                  <a:pt x="27318" y="8754"/>
                </a:lnTo>
                <a:lnTo>
                  <a:pt x="27331" y="8780"/>
                </a:lnTo>
                <a:lnTo>
                  <a:pt x="27347" y="8805"/>
                </a:lnTo>
                <a:lnTo>
                  <a:pt x="27364" y="8830"/>
                </a:lnTo>
                <a:lnTo>
                  <a:pt x="27381" y="8854"/>
                </a:lnTo>
                <a:lnTo>
                  <a:pt x="27399" y="8876"/>
                </a:lnTo>
                <a:lnTo>
                  <a:pt x="27419" y="8899"/>
                </a:lnTo>
                <a:lnTo>
                  <a:pt x="27440" y="8921"/>
                </a:lnTo>
                <a:lnTo>
                  <a:pt x="27462" y="8943"/>
                </a:lnTo>
                <a:lnTo>
                  <a:pt x="27484" y="8963"/>
                </a:lnTo>
                <a:lnTo>
                  <a:pt x="27509" y="8983"/>
                </a:lnTo>
                <a:lnTo>
                  <a:pt x="27534" y="9001"/>
                </a:lnTo>
                <a:lnTo>
                  <a:pt x="27560" y="9019"/>
                </a:lnTo>
                <a:lnTo>
                  <a:pt x="27589" y="9036"/>
                </a:lnTo>
                <a:lnTo>
                  <a:pt x="27618" y="9052"/>
                </a:lnTo>
                <a:lnTo>
                  <a:pt x="27648" y="9067"/>
                </a:lnTo>
                <a:lnTo>
                  <a:pt x="27679" y="9081"/>
                </a:lnTo>
                <a:lnTo>
                  <a:pt x="27711" y="9094"/>
                </a:lnTo>
                <a:lnTo>
                  <a:pt x="27746" y="9106"/>
                </a:lnTo>
                <a:lnTo>
                  <a:pt x="27734" y="9013"/>
                </a:lnTo>
                <a:lnTo>
                  <a:pt x="27730" y="8964"/>
                </a:lnTo>
                <a:lnTo>
                  <a:pt x="27727" y="8916"/>
                </a:lnTo>
                <a:lnTo>
                  <a:pt x="27724" y="8866"/>
                </a:lnTo>
                <a:lnTo>
                  <a:pt x="27722" y="8816"/>
                </a:lnTo>
                <a:lnTo>
                  <a:pt x="27721" y="8767"/>
                </a:lnTo>
                <a:lnTo>
                  <a:pt x="27721" y="8717"/>
                </a:lnTo>
                <a:lnTo>
                  <a:pt x="27722" y="8667"/>
                </a:lnTo>
                <a:lnTo>
                  <a:pt x="27725" y="8617"/>
                </a:lnTo>
                <a:lnTo>
                  <a:pt x="27729" y="8568"/>
                </a:lnTo>
                <a:lnTo>
                  <a:pt x="27734" y="8519"/>
                </a:lnTo>
                <a:lnTo>
                  <a:pt x="27743" y="8472"/>
                </a:lnTo>
                <a:lnTo>
                  <a:pt x="27752" y="8425"/>
                </a:lnTo>
                <a:lnTo>
                  <a:pt x="27763" y="8378"/>
                </a:lnTo>
                <a:lnTo>
                  <a:pt x="27776" y="8333"/>
                </a:lnTo>
                <a:lnTo>
                  <a:pt x="27783" y="8311"/>
                </a:lnTo>
                <a:lnTo>
                  <a:pt x="27792" y="8289"/>
                </a:lnTo>
                <a:lnTo>
                  <a:pt x="27800" y="8268"/>
                </a:lnTo>
                <a:lnTo>
                  <a:pt x="27809" y="8247"/>
                </a:lnTo>
                <a:lnTo>
                  <a:pt x="27820" y="8226"/>
                </a:lnTo>
                <a:lnTo>
                  <a:pt x="27829" y="8206"/>
                </a:lnTo>
                <a:lnTo>
                  <a:pt x="27840" y="8185"/>
                </a:lnTo>
                <a:lnTo>
                  <a:pt x="27852" y="8167"/>
                </a:lnTo>
                <a:lnTo>
                  <a:pt x="27864" y="8148"/>
                </a:lnTo>
                <a:lnTo>
                  <a:pt x="27877" y="8129"/>
                </a:lnTo>
                <a:lnTo>
                  <a:pt x="27890" y="8112"/>
                </a:lnTo>
                <a:lnTo>
                  <a:pt x="27905" y="8094"/>
                </a:lnTo>
                <a:lnTo>
                  <a:pt x="27921" y="8077"/>
                </a:lnTo>
                <a:lnTo>
                  <a:pt x="27936" y="8061"/>
                </a:lnTo>
                <a:lnTo>
                  <a:pt x="27953" y="8045"/>
                </a:lnTo>
                <a:lnTo>
                  <a:pt x="27970" y="8029"/>
                </a:lnTo>
                <a:lnTo>
                  <a:pt x="27987" y="8015"/>
                </a:lnTo>
                <a:lnTo>
                  <a:pt x="28006" y="8001"/>
                </a:lnTo>
                <a:lnTo>
                  <a:pt x="28026" y="7988"/>
                </a:lnTo>
                <a:lnTo>
                  <a:pt x="28047" y="7975"/>
                </a:lnTo>
                <a:lnTo>
                  <a:pt x="28067" y="7963"/>
                </a:lnTo>
                <a:lnTo>
                  <a:pt x="28089" y="7951"/>
                </a:lnTo>
                <a:lnTo>
                  <a:pt x="28112" y="7941"/>
                </a:lnTo>
                <a:lnTo>
                  <a:pt x="28136" y="7931"/>
                </a:lnTo>
                <a:lnTo>
                  <a:pt x="28160" y="7922"/>
                </a:lnTo>
                <a:lnTo>
                  <a:pt x="28186" y="7914"/>
                </a:lnTo>
                <a:lnTo>
                  <a:pt x="28212" y="7906"/>
                </a:lnTo>
                <a:lnTo>
                  <a:pt x="28240" y="7899"/>
                </a:lnTo>
                <a:lnTo>
                  <a:pt x="28268" y="7893"/>
                </a:lnTo>
                <a:lnTo>
                  <a:pt x="28298" y="7889"/>
                </a:lnTo>
                <a:lnTo>
                  <a:pt x="28328" y="7885"/>
                </a:lnTo>
                <a:lnTo>
                  <a:pt x="28358" y="7880"/>
                </a:lnTo>
                <a:lnTo>
                  <a:pt x="28384" y="7882"/>
                </a:lnTo>
                <a:lnTo>
                  <a:pt x="28410" y="7883"/>
                </a:lnTo>
                <a:lnTo>
                  <a:pt x="28435" y="7884"/>
                </a:lnTo>
                <a:lnTo>
                  <a:pt x="28460" y="7887"/>
                </a:lnTo>
                <a:lnTo>
                  <a:pt x="28485" y="7890"/>
                </a:lnTo>
                <a:lnTo>
                  <a:pt x="28510" y="7893"/>
                </a:lnTo>
                <a:lnTo>
                  <a:pt x="28535" y="7898"/>
                </a:lnTo>
                <a:lnTo>
                  <a:pt x="28559" y="7903"/>
                </a:lnTo>
                <a:lnTo>
                  <a:pt x="28583" y="7909"/>
                </a:lnTo>
                <a:lnTo>
                  <a:pt x="28607" y="7915"/>
                </a:lnTo>
                <a:lnTo>
                  <a:pt x="28630" y="7922"/>
                </a:lnTo>
                <a:lnTo>
                  <a:pt x="28654" y="7929"/>
                </a:lnTo>
                <a:lnTo>
                  <a:pt x="28676" y="7938"/>
                </a:lnTo>
                <a:lnTo>
                  <a:pt x="28699" y="7947"/>
                </a:lnTo>
                <a:lnTo>
                  <a:pt x="28721" y="7956"/>
                </a:lnTo>
                <a:lnTo>
                  <a:pt x="28743" y="7966"/>
                </a:lnTo>
                <a:lnTo>
                  <a:pt x="28765" y="7976"/>
                </a:lnTo>
                <a:lnTo>
                  <a:pt x="28787" y="7988"/>
                </a:lnTo>
                <a:lnTo>
                  <a:pt x="28808" y="7999"/>
                </a:lnTo>
                <a:lnTo>
                  <a:pt x="28828" y="8012"/>
                </a:lnTo>
                <a:lnTo>
                  <a:pt x="28869" y="8038"/>
                </a:lnTo>
                <a:lnTo>
                  <a:pt x="28908" y="8065"/>
                </a:lnTo>
                <a:lnTo>
                  <a:pt x="28945" y="8095"/>
                </a:lnTo>
                <a:lnTo>
                  <a:pt x="28981" y="8126"/>
                </a:lnTo>
                <a:lnTo>
                  <a:pt x="29016" y="8159"/>
                </a:lnTo>
                <a:lnTo>
                  <a:pt x="29048" y="8195"/>
                </a:lnTo>
                <a:lnTo>
                  <a:pt x="29078" y="8231"/>
                </a:lnTo>
                <a:lnTo>
                  <a:pt x="29107" y="8270"/>
                </a:lnTo>
                <a:lnTo>
                  <a:pt x="29134" y="8309"/>
                </a:lnTo>
                <a:lnTo>
                  <a:pt x="29159" y="8351"/>
                </a:lnTo>
                <a:lnTo>
                  <a:pt x="29182" y="8394"/>
                </a:lnTo>
                <a:lnTo>
                  <a:pt x="29202" y="8436"/>
                </a:lnTo>
                <a:lnTo>
                  <a:pt x="29221" y="8481"/>
                </a:lnTo>
                <a:lnTo>
                  <a:pt x="29229" y="8504"/>
                </a:lnTo>
                <a:lnTo>
                  <a:pt x="29238" y="8527"/>
                </a:lnTo>
                <a:lnTo>
                  <a:pt x="29245" y="8551"/>
                </a:lnTo>
                <a:lnTo>
                  <a:pt x="29251" y="8574"/>
                </a:lnTo>
                <a:lnTo>
                  <a:pt x="29257" y="8598"/>
                </a:lnTo>
                <a:lnTo>
                  <a:pt x="29263" y="8621"/>
                </a:lnTo>
                <a:lnTo>
                  <a:pt x="29268" y="8645"/>
                </a:lnTo>
                <a:lnTo>
                  <a:pt x="29272" y="8670"/>
                </a:lnTo>
                <a:lnTo>
                  <a:pt x="29275" y="8694"/>
                </a:lnTo>
                <a:lnTo>
                  <a:pt x="29278" y="8719"/>
                </a:lnTo>
                <a:lnTo>
                  <a:pt x="29280" y="8744"/>
                </a:lnTo>
                <a:lnTo>
                  <a:pt x="29282" y="8769"/>
                </a:lnTo>
                <a:lnTo>
                  <a:pt x="29283" y="8794"/>
                </a:lnTo>
                <a:lnTo>
                  <a:pt x="29283" y="8820"/>
                </a:lnTo>
                <a:lnTo>
                  <a:pt x="29283" y="8845"/>
                </a:lnTo>
                <a:lnTo>
                  <a:pt x="29282" y="8871"/>
                </a:lnTo>
                <a:lnTo>
                  <a:pt x="29280" y="8897"/>
                </a:lnTo>
                <a:lnTo>
                  <a:pt x="29278" y="8922"/>
                </a:lnTo>
                <a:lnTo>
                  <a:pt x="29271" y="8974"/>
                </a:lnTo>
                <a:lnTo>
                  <a:pt x="29262" y="9024"/>
                </a:lnTo>
                <a:lnTo>
                  <a:pt x="29251" y="9074"/>
                </a:lnTo>
                <a:lnTo>
                  <a:pt x="29238" y="9123"/>
                </a:lnTo>
                <a:lnTo>
                  <a:pt x="29223" y="9171"/>
                </a:lnTo>
                <a:lnTo>
                  <a:pt x="29206" y="9219"/>
                </a:lnTo>
                <a:lnTo>
                  <a:pt x="29188" y="9265"/>
                </a:lnTo>
                <a:lnTo>
                  <a:pt x="29167" y="9310"/>
                </a:lnTo>
                <a:lnTo>
                  <a:pt x="29144" y="9355"/>
                </a:lnTo>
                <a:lnTo>
                  <a:pt x="29120" y="9398"/>
                </a:lnTo>
                <a:lnTo>
                  <a:pt x="29094" y="9441"/>
                </a:lnTo>
                <a:lnTo>
                  <a:pt x="29067" y="9481"/>
                </a:lnTo>
                <a:lnTo>
                  <a:pt x="29038" y="9522"/>
                </a:lnTo>
                <a:lnTo>
                  <a:pt x="29006" y="9560"/>
                </a:lnTo>
                <a:lnTo>
                  <a:pt x="28974" y="9599"/>
                </a:lnTo>
                <a:lnTo>
                  <a:pt x="28941" y="9635"/>
                </a:lnTo>
                <a:lnTo>
                  <a:pt x="28905" y="9671"/>
                </a:lnTo>
                <a:lnTo>
                  <a:pt x="28869" y="9704"/>
                </a:lnTo>
                <a:lnTo>
                  <a:pt x="28831" y="9737"/>
                </a:lnTo>
                <a:lnTo>
                  <a:pt x="28792" y="9768"/>
                </a:lnTo>
                <a:lnTo>
                  <a:pt x="28751" y="9798"/>
                </a:lnTo>
                <a:lnTo>
                  <a:pt x="28710" y="9827"/>
                </a:lnTo>
                <a:lnTo>
                  <a:pt x="28666" y="9854"/>
                </a:lnTo>
                <a:lnTo>
                  <a:pt x="28622" y="9879"/>
                </a:lnTo>
                <a:lnTo>
                  <a:pt x="28578" y="9903"/>
                </a:lnTo>
                <a:lnTo>
                  <a:pt x="28532" y="9926"/>
                </a:lnTo>
                <a:lnTo>
                  <a:pt x="28484" y="9946"/>
                </a:lnTo>
                <a:lnTo>
                  <a:pt x="28436" y="9965"/>
                </a:lnTo>
                <a:lnTo>
                  <a:pt x="28387" y="9983"/>
                </a:lnTo>
                <a:lnTo>
                  <a:pt x="28337" y="9999"/>
                </a:lnTo>
                <a:lnTo>
                  <a:pt x="28287" y="10013"/>
                </a:lnTo>
                <a:lnTo>
                  <a:pt x="28236" y="10025"/>
                </a:lnTo>
                <a:lnTo>
                  <a:pt x="28189" y="10031"/>
                </a:lnTo>
                <a:lnTo>
                  <a:pt x="28143" y="10035"/>
                </a:lnTo>
                <a:lnTo>
                  <a:pt x="28098" y="10038"/>
                </a:lnTo>
                <a:lnTo>
                  <a:pt x="28052" y="10040"/>
                </a:lnTo>
                <a:lnTo>
                  <a:pt x="28006" y="10041"/>
                </a:lnTo>
                <a:lnTo>
                  <a:pt x="27960" y="10040"/>
                </a:lnTo>
                <a:lnTo>
                  <a:pt x="27915" y="10039"/>
                </a:lnTo>
                <a:lnTo>
                  <a:pt x="27870" y="10036"/>
                </a:lnTo>
                <a:lnTo>
                  <a:pt x="27825" y="10033"/>
                </a:lnTo>
                <a:lnTo>
                  <a:pt x="27780" y="10028"/>
                </a:lnTo>
                <a:lnTo>
                  <a:pt x="27735" y="10021"/>
                </a:lnTo>
                <a:lnTo>
                  <a:pt x="27691" y="10014"/>
                </a:lnTo>
                <a:lnTo>
                  <a:pt x="27647" y="10005"/>
                </a:lnTo>
                <a:lnTo>
                  <a:pt x="27602" y="9995"/>
                </a:lnTo>
                <a:lnTo>
                  <a:pt x="27559" y="9984"/>
                </a:lnTo>
                <a:lnTo>
                  <a:pt x="27516" y="9972"/>
                </a:lnTo>
                <a:lnTo>
                  <a:pt x="27473" y="9958"/>
                </a:lnTo>
                <a:lnTo>
                  <a:pt x="27430" y="9943"/>
                </a:lnTo>
                <a:lnTo>
                  <a:pt x="27388" y="9928"/>
                </a:lnTo>
                <a:lnTo>
                  <a:pt x="27346" y="9910"/>
                </a:lnTo>
                <a:lnTo>
                  <a:pt x="27305" y="9891"/>
                </a:lnTo>
                <a:lnTo>
                  <a:pt x="27265" y="9871"/>
                </a:lnTo>
                <a:lnTo>
                  <a:pt x="27224" y="9850"/>
                </a:lnTo>
                <a:lnTo>
                  <a:pt x="27185" y="9828"/>
                </a:lnTo>
                <a:lnTo>
                  <a:pt x="27145" y="9803"/>
                </a:lnTo>
                <a:lnTo>
                  <a:pt x="27107" y="9778"/>
                </a:lnTo>
                <a:lnTo>
                  <a:pt x="27068" y="9751"/>
                </a:lnTo>
                <a:lnTo>
                  <a:pt x="27031" y="9723"/>
                </a:lnTo>
                <a:lnTo>
                  <a:pt x="26994" y="9693"/>
                </a:lnTo>
                <a:lnTo>
                  <a:pt x="26958" y="9662"/>
                </a:lnTo>
                <a:lnTo>
                  <a:pt x="26922" y="9630"/>
                </a:lnTo>
                <a:lnTo>
                  <a:pt x="26888" y="9597"/>
                </a:lnTo>
                <a:lnTo>
                  <a:pt x="26854" y="9559"/>
                </a:lnTo>
                <a:lnTo>
                  <a:pt x="26821" y="9521"/>
                </a:lnTo>
                <a:lnTo>
                  <a:pt x="26790" y="9482"/>
                </a:lnTo>
                <a:lnTo>
                  <a:pt x="26761" y="9443"/>
                </a:lnTo>
                <a:lnTo>
                  <a:pt x="26732" y="9403"/>
                </a:lnTo>
                <a:lnTo>
                  <a:pt x="26705" y="9364"/>
                </a:lnTo>
                <a:lnTo>
                  <a:pt x="26679" y="9323"/>
                </a:lnTo>
                <a:lnTo>
                  <a:pt x="26655" y="9282"/>
                </a:lnTo>
                <a:lnTo>
                  <a:pt x="26631" y="9241"/>
                </a:lnTo>
                <a:lnTo>
                  <a:pt x="26609" y="9199"/>
                </a:lnTo>
                <a:lnTo>
                  <a:pt x="26588" y="9157"/>
                </a:lnTo>
                <a:lnTo>
                  <a:pt x="26568" y="9115"/>
                </a:lnTo>
                <a:lnTo>
                  <a:pt x="26551" y="9073"/>
                </a:lnTo>
                <a:lnTo>
                  <a:pt x="26533" y="9029"/>
                </a:lnTo>
                <a:lnTo>
                  <a:pt x="26517" y="8987"/>
                </a:lnTo>
                <a:lnTo>
                  <a:pt x="26503" y="8943"/>
                </a:lnTo>
                <a:lnTo>
                  <a:pt x="26489" y="8900"/>
                </a:lnTo>
                <a:lnTo>
                  <a:pt x="26477" y="8857"/>
                </a:lnTo>
                <a:lnTo>
                  <a:pt x="26466" y="8812"/>
                </a:lnTo>
                <a:lnTo>
                  <a:pt x="26456" y="8768"/>
                </a:lnTo>
                <a:lnTo>
                  <a:pt x="26448" y="8723"/>
                </a:lnTo>
                <a:lnTo>
                  <a:pt x="26440" y="8680"/>
                </a:lnTo>
                <a:lnTo>
                  <a:pt x="26434" y="8635"/>
                </a:lnTo>
                <a:lnTo>
                  <a:pt x="26429" y="8590"/>
                </a:lnTo>
                <a:lnTo>
                  <a:pt x="26425" y="8546"/>
                </a:lnTo>
                <a:lnTo>
                  <a:pt x="26422" y="8501"/>
                </a:lnTo>
                <a:lnTo>
                  <a:pt x="26421" y="8456"/>
                </a:lnTo>
                <a:lnTo>
                  <a:pt x="26419" y="8412"/>
                </a:lnTo>
                <a:lnTo>
                  <a:pt x="26419" y="8368"/>
                </a:lnTo>
                <a:lnTo>
                  <a:pt x="26422" y="8323"/>
                </a:lnTo>
                <a:lnTo>
                  <a:pt x="26425" y="8278"/>
                </a:lnTo>
                <a:lnTo>
                  <a:pt x="26428" y="8233"/>
                </a:lnTo>
                <a:lnTo>
                  <a:pt x="26433" y="8189"/>
                </a:lnTo>
                <a:lnTo>
                  <a:pt x="26439" y="8145"/>
                </a:lnTo>
                <a:lnTo>
                  <a:pt x="26445" y="8100"/>
                </a:lnTo>
                <a:lnTo>
                  <a:pt x="26454" y="8056"/>
                </a:lnTo>
                <a:lnTo>
                  <a:pt x="26463" y="8013"/>
                </a:lnTo>
                <a:lnTo>
                  <a:pt x="26473" y="7969"/>
                </a:lnTo>
                <a:lnTo>
                  <a:pt x="26484" y="7925"/>
                </a:lnTo>
                <a:lnTo>
                  <a:pt x="26497" y="7882"/>
                </a:lnTo>
                <a:lnTo>
                  <a:pt x="26509" y="7839"/>
                </a:lnTo>
                <a:lnTo>
                  <a:pt x="26524" y="7796"/>
                </a:lnTo>
                <a:lnTo>
                  <a:pt x="26539" y="7754"/>
                </a:lnTo>
                <a:lnTo>
                  <a:pt x="26555" y="7711"/>
                </a:lnTo>
                <a:lnTo>
                  <a:pt x="26571" y="7669"/>
                </a:lnTo>
                <a:lnTo>
                  <a:pt x="26590" y="7628"/>
                </a:lnTo>
                <a:lnTo>
                  <a:pt x="26609" y="7587"/>
                </a:lnTo>
                <a:lnTo>
                  <a:pt x="26629" y="7546"/>
                </a:lnTo>
                <a:lnTo>
                  <a:pt x="26650" y="7506"/>
                </a:lnTo>
                <a:lnTo>
                  <a:pt x="26671" y="7465"/>
                </a:lnTo>
                <a:lnTo>
                  <a:pt x="26694" y="7426"/>
                </a:lnTo>
                <a:lnTo>
                  <a:pt x="26718" y="7387"/>
                </a:lnTo>
                <a:lnTo>
                  <a:pt x="26743" y="7349"/>
                </a:lnTo>
                <a:lnTo>
                  <a:pt x="26768" y="7310"/>
                </a:lnTo>
                <a:lnTo>
                  <a:pt x="26795" y="7273"/>
                </a:lnTo>
                <a:lnTo>
                  <a:pt x="26822" y="7236"/>
                </a:lnTo>
                <a:lnTo>
                  <a:pt x="26850" y="7200"/>
                </a:lnTo>
                <a:lnTo>
                  <a:pt x="26880" y="7163"/>
                </a:lnTo>
                <a:lnTo>
                  <a:pt x="26910" y="7128"/>
                </a:lnTo>
                <a:lnTo>
                  <a:pt x="26940" y="7094"/>
                </a:lnTo>
                <a:lnTo>
                  <a:pt x="26971" y="7060"/>
                </a:lnTo>
                <a:lnTo>
                  <a:pt x="27005" y="7027"/>
                </a:lnTo>
                <a:lnTo>
                  <a:pt x="27038" y="6994"/>
                </a:lnTo>
                <a:lnTo>
                  <a:pt x="27071" y="6962"/>
                </a:lnTo>
                <a:lnTo>
                  <a:pt x="27107" y="6933"/>
                </a:lnTo>
                <a:lnTo>
                  <a:pt x="27141" y="6906"/>
                </a:lnTo>
                <a:lnTo>
                  <a:pt x="27176" y="6880"/>
                </a:lnTo>
                <a:lnTo>
                  <a:pt x="27212" y="6854"/>
                </a:lnTo>
                <a:lnTo>
                  <a:pt x="27248" y="6829"/>
                </a:lnTo>
                <a:lnTo>
                  <a:pt x="27285" y="6805"/>
                </a:lnTo>
                <a:lnTo>
                  <a:pt x="27321" y="6782"/>
                </a:lnTo>
                <a:lnTo>
                  <a:pt x="27357" y="6761"/>
                </a:lnTo>
                <a:lnTo>
                  <a:pt x="27395" y="6740"/>
                </a:lnTo>
                <a:lnTo>
                  <a:pt x="27432" y="6719"/>
                </a:lnTo>
                <a:lnTo>
                  <a:pt x="27470" y="6699"/>
                </a:lnTo>
                <a:lnTo>
                  <a:pt x="27508" y="6681"/>
                </a:lnTo>
                <a:lnTo>
                  <a:pt x="27546" y="6663"/>
                </a:lnTo>
                <a:lnTo>
                  <a:pt x="27584" y="6646"/>
                </a:lnTo>
                <a:lnTo>
                  <a:pt x="27623" y="6630"/>
                </a:lnTo>
                <a:lnTo>
                  <a:pt x="27662" y="6615"/>
                </a:lnTo>
                <a:lnTo>
                  <a:pt x="27701" y="6600"/>
                </a:lnTo>
                <a:lnTo>
                  <a:pt x="27741" y="6587"/>
                </a:lnTo>
                <a:lnTo>
                  <a:pt x="27780" y="6573"/>
                </a:lnTo>
                <a:lnTo>
                  <a:pt x="27820" y="6562"/>
                </a:lnTo>
                <a:lnTo>
                  <a:pt x="27859" y="6550"/>
                </a:lnTo>
                <a:lnTo>
                  <a:pt x="27899" y="6540"/>
                </a:lnTo>
                <a:lnTo>
                  <a:pt x="27939" y="6531"/>
                </a:lnTo>
                <a:lnTo>
                  <a:pt x="27980" y="6521"/>
                </a:lnTo>
                <a:lnTo>
                  <a:pt x="28020" y="6514"/>
                </a:lnTo>
                <a:lnTo>
                  <a:pt x="28060" y="6507"/>
                </a:lnTo>
                <a:lnTo>
                  <a:pt x="28101" y="6499"/>
                </a:lnTo>
                <a:lnTo>
                  <a:pt x="28141" y="6494"/>
                </a:lnTo>
                <a:lnTo>
                  <a:pt x="28182" y="6489"/>
                </a:lnTo>
                <a:lnTo>
                  <a:pt x="28223" y="6485"/>
                </a:lnTo>
                <a:lnTo>
                  <a:pt x="28264" y="6482"/>
                </a:lnTo>
                <a:lnTo>
                  <a:pt x="28305" y="6480"/>
                </a:lnTo>
                <a:lnTo>
                  <a:pt x="28345" y="6478"/>
                </a:lnTo>
                <a:lnTo>
                  <a:pt x="28387" y="6477"/>
                </a:lnTo>
                <a:lnTo>
                  <a:pt x="28428" y="6477"/>
                </a:lnTo>
                <a:lnTo>
                  <a:pt x="28468" y="6477"/>
                </a:lnTo>
                <a:lnTo>
                  <a:pt x="28510" y="6479"/>
                </a:lnTo>
                <a:lnTo>
                  <a:pt x="28550" y="6481"/>
                </a:lnTo>
                <a:lnTo>
                  <a:pt x="28592" y="6483"/>
                </a:lnTo>
                <a:lnTo>
                  <a:pt x="28633" y="6486"/>
                </a:lnTo>
                <a:lnTo>
                  <a:pt x="28673" y="6490"/>
                </a:lnTo>
                <a:lnTo>
                  <a:pt x="28715" y="6495"/>
                </a:lnTo>
                <a:lnTo>
                  <a:pt x="28756" y="6501"/>
                </a:lnTo>
                <a:lnTo>
                  <a:pt x="28796" y="6508"/>
                </a:lnTo>
                <a:lnTo>
                  <a:pt x="28837" y="6514"/>
                </a:lnTo>
                <a:lnTo>
                  <a:pt x="28877" y="6522"/>
                </a:lnTo>
                <a:lnTo>
                  <a:pt x="28918" y="6531"/>
                </a:lnTo>
                <a:lnTo>
                  <a:pt x="28959" y="6540"/>
                </a:lnTo>
                <a:lnTo>
                  <a:pt x="28999" y="6549"/>
                </a:lnTo>
                <a:lnTo>
                  <a:pt x="29040" y="6560"/>
                </a:lnTo>
                <a:lnTo>
                  <a:pt x="29079" y="6571"/>
                </a:lnTo>
                <a:lnTo>
                  <a:pt x="29119" y="6584"/>
                </a:lnTo>
                <a:lnTo>
                  <a:pt x="29159" y="6596"/>
                </a:lnTo>
                <a:lnTo>
                  <a:pt x="29199" y="6610"/>
                </a:lnTo>
                <a:lnTo>
                  <a:pt x="29239" y="6623"/>
                </a:lnTo>
                <a:lnTo>
                  <a:pt x="29277" y="6638"/>
                </a:lnTo>
                <a:lnTo>
                  <a:pt x="29317" y="6653"/>
                </a:lnTo>
                <a:lnTo>
                  <a:pt x="29355" y="6669"/>
                </a:lnTo>
                <a:lnTo>
                  <a:pt x="29395" y="6686"/>
                </a:lnTo>
                <a:lnTo>
                  <a:pt x="29432" y="6703"/>
                </a:lnTo>
                <a:lnTo>
                  <a:pt x="29471" y="6721"/>
                </a:lnTo>
                <a:lnTo>
                  <a:pt x="29509" y="6740"/>
                </a:lnTo>
                <a:lnTo>
                  <a:pt x="29547" y="6759"/>
                </a:lnTo>
                <a:lnTo>
                  <a:pt x="29584" y="6778"/>
                </a:lnTo>
                <a:lnTo>
                  <a:pt x="29619" y="6799"/>
                </a:lnTo>
                <a:lnTo>
                  <a:pt x="29652" y="6819"/>
                </a:lnTo>
                <a:lnTo>
                  <a:pt x="29685" y="6841"/>
                </a:lnTo>
                <a:lnTo>
                  <a:pt x="29717" y="6863"/>
                </a:lnTo>
                <a:lnTo>
                  <a:pt x="29750" y="6884"/>
                </a:lnTo>
                <a:lnTo>
                  <a:pt x="29781" y="6906"/>
                </a:lnTo>
                <a:lnTo>
                  <a:pt x="29812" y="6929"/>
                </a:lnTo>
                <a:lnTo>
                  <a:pt x="29842" y="6953"/>
                </a:lnTo>
                <a:lnTo>
                  <a:pt x="29873" y="6977"/>
                </a:lnTo>
                <a:lnTo>
                  <a:pt x="29902" y="7001"/>
                </a:lnTo>
                <a:lnTo>
                  <a:pt x="29931" y="7025"/>
                </a:lnTo>
                <a:lnTo>
                  <a:pt x="29959" y="7050"/>
                </a:lnTo>
                <a:lnTo>
                  <a:pt x="29987" y="7075"/>
                </a:lnTo>
                <a:lnTo>
                  <a:pt x="30014" y="7101"/>
                </a:lnTo>
                <a:lnTo>
                  <a:pt x="30041" y="7127"/>
                </a:lnTo>
                <a:lnTo>
                  <a:pt x="30067" y="7153"/>
                </a:lnTo>
                <a:lnTo>
                  <a:pt x="30118" y="7207"/>
                </a:lnTo>
                <a:lnTo>
                  <a:pt x="30167" y="7261"/>
                </a:lnTo>
                <a:lnTo>
                  <a:pt x="30213" y="7317"/>
                </a:lnTo>
                <a:lnTo>
                  <a:pt x="30258" y="7376"/>
                </a:lnTo>
                <a:lnTo>
                  <a:pt x="30300" y="7434"/>
                </a:lnTo>
                <a:lnTo>
                  <a:pt x="30341" y="7494"/>
                </a:lnTo>
                <a:lnTo>
                  <a:pt x="30379" y="7555"/>
                </a:lnTo>
                <a:lnTo>
                  <a:pt x="30415" y="7617"/>
                </a:lnTo>
                <a:lnTo>
                  <a:pt x="30449" y="7680"/>
                </a:lnTo>
                <a:lnTo>
                  <a:pt x="30482" y="7744"/>
                </a:lnTo>
                <a:lnTo>
                  <a:pt x="30512" y="7809"/>
                </a:lnTo>
                <a:lnTo>
                  <a:pt x="30540" y="7874"/>
                </a:lnTo>
                <a:lnTo>
                  <a:pt x="30566" y="7941"/>
                </a:lnTo>
                <a:lnTo>
                  <a:pt x="30590" y="8007"/>
                </a:lnTo>
                <a:lnTo>
                  <a:pt x="30612" y="8075"/>
                </a:lnTo>
                <a:lnTo>
                  <a:pt x="30632" y="8144"/>
                </a:lnTo>
                <a:lnTo>
                  <a:pt x="30649" y="8212"/>
                </a:lnTo>
                <a:lnTo>
                  <a:pt x="30665" y="8282"/>
                </a:lnTo>
                <a:lnTo>
                  <a:pt x="30678" y="8352"/>
                </a:lnTo>
                <a:lnTo>
                  <a:pt x="30691" y="8423"/>
                </a:lnTo>
                <a:lnTo>
                  <a:pt x="30700" y="8493"/>
                </a:lnTo>
                <a:lnTo>
                  <a:pt x="30709" y="8565"/>
                </a:lnTo>
                <a:lnTo>
                  <a:pt x="30714" y="8636"/>
                </a:lnTo>
                <a:lnTo>
                  <a:pt x="30718" y="8708"/>
                </a:lnTo>
                <a:lnTo>
                  <a:pt x="30720" y="8780"/>
                </a:lnTo>
                <a:lnTo>
                  <a:pt x="30720" y="8853"/>
                </a:lnTo>
                <a:lnTo>
                  <a:pt x="30718" y="8924"/>
                </a:lnTo>
                <a:lnTo>
                  <a:pt x="30714" y="8996"/>
                </a:lnTo>
                <a:lnTo>
                  <a:pt x="30708" y="9068"/>
                </a:lnTo>
                <a:lnTo>
                  <a:pt x="30700" y="9141"/>
                </a:lnTo>
                <a:lnTo>
                  <a:pt x="30690" y="9213"/>
                </a:lnTo>
                <a:lnTo>
                  <a:pt x="30678" y="9284"/>
                </a:lnTo>
                <a:lnTo>
                  <a:pt x="30665" y="9355"/>
                </a:lnTo>
                <a:lnTo>
                  <a:pt x="30649" y="9427"/>
                </a:lnTo>
                <a:lnTo>
                  <a:pt x="30632" y="9498"/>
                </a:lnTo>
                <a:lnTo>
                  <a:pt x="30612" y="9569"/>
                </a:lnTo>
                <a:lnTo>
                  <a:pt x="30590" y="9638"/>
                </a:lnTo>
                <a:lnTo>
                  <a:pt x="30567" y="9708"/>
                </a:lnTo>
                <a:lnTo>
                  <a:pt x="30542" y="9777"/>
                </a:lnTo>
                <a:lnTo>
                  <a:pt x="30515" y="9845"/>
                </a:lnTo>
                <a:lnTo>
                  <a:pt x="30486" y="9913"/>
                </a:lnTo>
                <a:lnTo>
                  <a:pt x="30456" y="9981"/>
                </a:lnTo>
                <a:lnTo>
                  <a:pt x="30422" y="10047"/>
                </a:lnTo>
                <a:lnTo>
                  <a:pt x="30388" y="10113"/>
                </a:lnTo>
                <a:lnTo>
                  <a:pt x="30351" y="10177"/>
                </a:lnTo>
                <a:lnTo>
                  <a:pt x="30313" y="10242"/>
                </a:lnTo>
                <a:lnTo>
                  <a:pt x="30273" y="10304"/>
                </a:lnTo>
                <a:lnTo>
                  <a:pt x="30231" y="10367"/>
                </a:lnTo>
                <a:lnTo>
                  <a:pt x="30187" y="10428"/>
                </a:lnTo>
                <a:lnTo>
                  <a:pt x="30141" y="10488"/>
                </a:lnTo>
                <a:lnTo>
                  <a:pt x="30094" y="10547"/>
                </a:lnTo>
                <a:lnTo>
                  <a:pt x="30044" y="10604"/>
                </a:lnTo>
                <a:lnTo>
                  <a:pt x="29993" y="10660"/>
                </a:lnTo>
                <a:lnTo>
                  <a:pt x="29940" y="10715"/>
                </a:lnTo>
                <a:lnTo>
                  <a:pt x="29886" y="10770"/>
                </a:lnTo>
                <a:lnTo>
                  <a:pt x="29829" y="10822"/>
                </a:lnTo>
                <a:lnTo>
                  <a:pt x="29775" y="10867"/>
                </a:lnTo>
                <a:lnTo>
                  <a:pt x="29719" y="10911"/>
                </a:lnTo>
                <a:lnTo>
                  <a:pt x="29662" y="10953"/>
                </a:lnTo>
                <a:lnTo>
                  <a:pt x="29605" y="10993"/>
                </a:lnTo>
                <a:lnTo>
                  <a:pt x="29548" y="11032"/>
                </a:lnTo>
                <a:lnTo>
                  <a:pt x="29489" y="11068"/>
                </a:lnTo>
                <a:lnTo>
                  <a:pt x="29431" y="11105"/>
                </a:lnTo>
                <a:lnTo>
                  <a:pt x="29372" y="11138"/>
                </a:lnTo>
                <a:lnTo>
                  <a:pt x="29311" y="11170"/>
                </a:lnTo>
                <a:lnTo>
                  <a:pt x="29251" y="11201"/>
                </a:lnTo>
                <a:lnTo>
                  <a:pt x="29191" y="11231"/>
                </a:lnTo>
                <a:lnTo>
                  <a:pt x="29129" y="11259"/>
                </a:lnTo>
                <a:lnTo>
                  <a:pt x="29068" y="11285"/>
                </a:lnTo>
                <a:lnTo>
                  <a:pt x="29005" y="11310"/>
                </a:lnTo>
                <a:lnTo>
                  <a:pt x="28943" y="11333"/>
                </a:lnTo>
                <a:lnTo>
                  <a:pt x="28880" y="11353"/>
                </a:lnTo>
                <a:lnTo>
                  <a:pt x="28817" y="11374"/>
                </a:lnTo>
                <a:lnTo>
                  <a:pt x="28753" y="11392"/>
                </a:lnTo>
                <a:lnTo>
                  <a:pt x="28689" y="11410"/>
                </a:lnTo>
                <a:lnTo>
                  <a:pt x="28625" y="11424"/>
                </a:lnTo>
                <a:lnTo>
                  <a:pt x="28561" y="11439"/>
                </a:lnTo>
                <a:lnTo>
                  <a:pt x="28496" y="11451"/>
                </a:lnTo>
                <a:lnTo>
                  <a:pt x="28431" y="11462"/>
                </a:lnTo>
                <a:lnTo>
                  <a:pt x="28366" y="11471"/>
                </a:lnTo>
                <a:lnTo>
                  <a:pt x="28301" y="11479"/>
                </a:lnTo>
                <a:lnTo>
                  <a:pt x="28236" y="11486"/>
                </a:lnTo>
                <a:lnTo>
                  <a:pt x="28170" y="11490"/>
                </a:lnTo>
                <a:lnTo>
                  <a:pt x="28105" y="11494"/>
                </a:lnTo>
                <a:lnTo>
                  <a:pt x="28039" y="11496"/>
                </a:lnTo>
                <a:lnTo>
                  <a:pt x="27974" y="11496"/>
                </a:lnTo>
                <a:lnTo>
                  <a:pt x="27908" y="11495"/>
                </a:lnTo>
                <a:lnTo>
                  <a:pt x="27843" y="11493"/>
                </a:lnTo>
                <a:lnTo>
                  <a:pt x="27777" y="11489"/>
                </a:lnTo>
                <a:lnTo>
                  <a:pt x="27711" y="11484"/>
                </a:lnTo>
                <a:lnTo>
                  <a:pt x="27646" y="11476"/>
                </a:lnTo>
                <a:lnTo>
                  <a:pt x="27580" y="11468"/>
                </a:lnTo>
                <a:lnTo>
                  <a:pt x="27516" y="11459"/>
                </a:lnTo>
                <a:lnTo>
                  <a:pt x="27450" y="11447"/>
                </a:lnTo>
                <a:lnTo>
                  <a:pt x="27386" y="11435"/>
                </a:lnTo>
                <a:lnTo>
                  <a:pt x="27320" y="11421"/>
                </a:lnTo>
                <a:lnTo>
                  <a:pt x="27255" y="11405"/>
                </a:lnTo>
                <a:lnTo>
                  <a:pt x="27192" y="11389"/>
                </a:lnTo>
                <a:lnTo>
                  <a:pt x="27127" y="11371"/>
                </a:lnTo>
                <a:lnTo>
                  <a:pt x="27064" y="11351"/>
                </a:lnTo>
                <a:lnTo>
                  <a:pt x="27000" y="11331"/>
                </a:lnTo>
                <a:lnTo>
                  <a:pt x="26937" y="11308"/>
                </a:lnTo>
                <a:lnTo>
                  <a:pt x="26874" y="11284"/>
                </a:lnTo>
                <a:lnTo>
                  <a:pt x="26812" y="11259"/>
                </a:lnTo>
                <a:lnTo>
                  <a:pt x="26751" y="11233"/>
                </a:lnTo>
                <a:lnTo>
                  <a:pt x="26689" y="11205"/>
                </a:lnTo>
                <a:lnTo>
                  <a:pt x="26628" y="11175"/>
                </a:lnTo>
                <a:lnTo>
                  <a:pt x="26567" y="11144"/>
                </a:lnTo>
                <a:lnTo>
                  <a:pt x="26507" y="11113"/>
                </a:lnTo>
                <a:lnTo>
                  <a:pt x="26448" y="11080"/>
                </a:lnTo>
                <a:lnTo>
                  <a:pt x="26388" y="11044"/>
                </a:lnTo>
                <a:lnTo>
                  <a:pt x="26330" y="11009"/>
                </a:lnTo>
                <a:lnTo>
                  <a:pt x="26272" y="10971"/>
                </a:lnTo>
                <a:lnTo>
                  <a:pt x="26214" y="10933"/>
                </a:lnTo>
                <a:lnTo>
                  <a:pt x="26158" y="10892"/>
                </a:lnTo>
                <a:lnTo>
                  <a:pt x="26102" y="10852"/>
                </a:lnTo>
                <a:lnTo>
                  <a:pt x="26047" y="10809"/>
                </a:lnTo>
                <a:lnTo>
                  <a:pt x="25992" y="10765"/>
                </a:lnTo>
                <a:lnTo>
                  <a:pt x="25937" y="10720"/>
                </a:lnTo>
                <a:lnTo>
                  <a:pt x="25884" y="10673"/>
                </a:lnTo>
                <a:lnTo>
                  <a:pt x="25840" y="10644"/>
                </a:lnTo>
                <a:lnTo>
                  <a:pt x="25797" y="10618"/>
                </a:lnTo>
                <a:lnTo>
                  <a:pt x="25756" y="10593"/>
                </a:lnTo>
                <a:lnTo>
                  <a:pt x="25718" y="10571"/>
                </a:lnTo>
                <a:lnTo>
                  <a:pt x="25681" y="10551"/>
                </a:lnTo>
                <a:lnTo>
                  <a:pt x="25646" y="10533"/>
                </a:lnTo>
                <a:lnTo>
                  <a:pt x="25613" y="10518"/>
                </a:lnTo>
                <a:lnTo>
                  <a:pt x="25581" y="10503"/>
                </a:lnTo>
                <a:lnTo>
                  <a:pt x="25550" y="10492"/>
                </a:lnTo>
                <a:lnTo>
                  <a:pt x="25521" y="10480"/>
                </a:lnTo>
                <a:lnTo>
                  <a:pt x="25493" y="10472"/>
                </a:lnTo>
                <a:lnTo>
                  <a:pt x="25466" y="10464"/>
                </a:lnTo>
                <a:lnTo>
                  <a:pt x="25440" y="10457"/>
                </a:lnTo>
                <a:lnTo>
                  <a:pt x="25414" y="10452"/>
                </a:lnTo>
                <a:lnTo>
                  <a:pt x="25389" y="10448"/>
                </a:lnTo>
                <a:lnTo>
                  <a:pt x="25364" y="10445"/>
                </a:lnTo>
                <a:lnTo>
                  <a:pt x="3051" y="10445"/>
                </a:lnTo>
                <a:lnTo>
                  <a:pt x="2972" y="10444"/>
                </a:lnTo>
                <a:lnTo>
                  <a:pt x="2894" y="10442"/>
                </a:lnTo>
                <a:lnTo>
                  <a:pt x="2816" y="10437"/>
                </a:lnTo>
                <a:lnTo>
                  <a:pt x="2739" y="10429"/>
                </a:lnTo>
                <a:lnTo>
                  <a:pt x="2662" y="10421"/>
                </a:lnTo>
                <a:lnTo>
                  <a:pt x="2586" y="10411"/>
                </a:lnTo>
                <a:lnTo>
                  <a:pt x="2511" y="10398"/>
                </a:lnTo>
                <a:lnTo>
                  <a:pt x="2436" y="10383"/>
                </a:lnTo>
                <a:lnTo>
                  <a:pt x="2362" y="10367"/>
                </a:lnTo>
                <a:lnTo>
                  <a:pt x="2288" y="10349"/>
                </a:lnTo>
                <a:lnTo>
                  <a:pt x="2215" y="10329"/>
                </a:lnTo>
                <a:lnTo>
                  <a:pt x="2143" y="10309"/>
                </a:lnTo>
                <a:lnTo>
                  <a:pt x="2073" y="10285"/>
                </a:lnTo>
                <a:lnTo>
                  <a:pt x="2002" y="10261"/>
                </a:lnTo>
                <a:lnTo>
                  <a:pt x="1932" y="10234"/>
                </a:lnTo>
                <a:lnTo>
                  <a:pt x="1863" y="10205"/>
                </a:lnTo>
                <a:lnTo>
                  <a:pt x="1795" y="10176"/>
                </a:lnTo>
                <a:lnTo>
                  <a:pt x="1728" y="10144"/>
                </a:lnTo>
                <a:lnTo>
                  <a:pt x="1661" y="10112"/>
                </a:lnTo>
                <a:lnTo>
                  <a:pt x="1597" y="10077"/>
                </a:lnTo>
                <a:lnTo>
                  <a:pt x="1532" y="10041"/>
                </a:lnTo>
                <a:lnTo>
                  <a:pt x="1469" y="10004"/>
                </a:lnTo>
                <a:lnTo>
                  <a:pt x="1406" y="9965"/>
                </a:lnTo>
                <a:lnTo>
                  <a:pt x="1345" y="9924"/>
                </a:lnTo>
                <a:lnTo>
                  <a:pt x="1285" y="9883"/>
                </a:lnTo>
                <a:lnTo>
                  <a:pt x="1225" y="9839"/>
                </a:lnTo>
                <a:lnTo>
                  <a:pt x="1167" y="9794"/>
                </a:lnTo>
                <a:lnTo>
                  <a:pt x="1110" y="9749"/>
                </a:lnTo>
                <a:lnTo>
                  <a:pt x="1055" y="9702"/>
                </a:lnTo>
                <a:lnTo>
                  <a:pt x="999" y="9653"/>
                </a:lnTo>
                <a:lnTo>
                  <a:pt x="945" y="9603"/>
                </a:lnTo>
                <a:lnTo>
                  <a:pt x="893" y="9552"/>
                </a:lnTo>
                <a:lnTo>
                  <a:pt x="842" y="9500"/>
                </a:lnTo>
                <a:lnTo>
                  <a:pt x="792" y="9446"/>
                </a:lnTo>
                <a:lnTo>
                  <a:pt x="743" y="9392"/>
                </a:lnTo>
                <a:lnTo>
                  <a:pt x="696" y="9335"/>
                </a:lnTo>
                <a:lnTo>
                  <a:pt x="651" y="9278"/>
                </a:lnTo>
                <a:lnTo>
                  <a:pt x="606" y="9220"/>
                </a:lnTo>
                <a:lnTo>
                  <a:pt x="562" y="9161"/>
                </a:lnTo>
                <a:lnTo>
                  <a:pt x="521" y="9100"/>
                </a:lnTo>
                <a:lnTo>
                  <a:pt x="480" y="9039"/>
                </a:lnTo>
                <a:lnTo>
                  <a:pt x="441" y="8976"/>
                </a:lnTo>
                <a:lnTo>
                  <a:pt x="404" y="8913"/>
                </a:lnTo>
                <a:lnTo>
                  <a:pt x="367" y="8849"/>
                </a:lnTo>
                <a:lnTo>
                  <a:pt x="333" y="8784"/>
                </a:lnTo>
                <a:lnTo>
                  <a:pt x="301" y="8717"/>
                </a:lnTo>
                <a:lnTo>
                  <a:pt x="270" y="8651"/>
                </a:lnTo>
                <a:lnTo>
                  <a:pt x="239" y="8582"/>
                </a:lnTo>
                <a:lnTo>
                  <a:pt x="211" y="8513"/>
                </a:lnTo>
                <a:lnTo>
                  <a:pt x="185" y="8444"/>
                </a:lnTo>
                <a:lnTo>
                  <a:pt x="160" y="8373"/>
                </a:lnTo>
                <a:lnTo>
                  <a:pt x="136" y="8302"/>
                </a:lnTo>
                <a:lnTo>
                  <a:pt x="116" y="8230"/>
                </a:lnTo>
                <a:lnTo>
                  <a:pt x="96" y="8157"/>
                </a:lnTo>
                <a:lnTo>
                  <a:pt x="78" y="8083"/>
                </a:lnTo>
                <a:lnTo>
                  <a:pt x="61" y="8010"/>
                </a:lnTo>
                <a:lnTo>
                  <a:pt x="47" y="7935"/>
                </a:lnTo>
                <a:lnTo>
                  <a:pt x="34" y="7860"/>
                </a:lnTo>
                <a:lnTo>
                  <a:pt x="24" y="7784"/>
                </a:lnTo>
                <a:lnTo>
                  <a:pt x="16" y="7707"/>
                </a:lnTo>
                <a:lnTo>
                  <a:pt x="8" y="7630"/>
                </a:lnTo>
                <a:lnTo>
                  <a:pt x="4" y="7552"/>
                </a:lnTo>
                <a:lnTo>
                  <a:pt x="1" y="7474"/>
                </a:lnTo>
                <a:lnTo>
                  <a:pt x="0" y="7394"/>
                </a:lnTo>
                <a:lnTo>
                  <a:pt x="0" y="3050"/>
                </a:lnTo>
                <a:lnTo>
                  <a:pt x="1" y="2971"/>
                </a:lnTo>
                <a:lnTo>
                  <a:pt x="4" y="2893"/>
                </a:lnTo>
                <a:lnTo>
                  <a:pt x="8" y="2815"/>
                </a:lnTo>
                <a:lnTo>
                  <a:pt x="16" y="2738"/>
                </a:lnTo>
                <a:lnTo>
                  <a:pt x="24" y="2661"/>
                </a:lnTo>
                <a:lnTo>
                  <a:pt x="34" y="2585"/>
                </a:lnTo>
                <a:lnTo>
                  <a:pt x="47" y="2510"/>
                </a:lnTo>
                <a:lnTo>
                  <a:pt x="61" y="2435"/>
                </a:lnTo>
                <a:lnTo>
                  <a:pt x="78" y="2361"/>
                </a:lnTo>
                <a:lnTo>
                  <a:pt x="96" y="2288"/>
                </a:lnTo>
                <a:lnTo>
                  <a:pt x="116" y="2215"/>
                </a:lnTo>
                <a:lnTo>
                  <a:pt x="136" y="2143"/>
                </a:lnTo>
                <a:lnTo>
                  <a:pt x="160" y="2072"/>
                </a:lnTo>
                <a:lnTo>
                  <a:pt x="185" y="2001"/>
                </a:lnTo>
                <a:lnTo>
                  <a:pt x="211" y="1932"/>
                </a:lnTo>
                <a:lnTo>
                  <a:pt x="239" y="1863"/>
                </a:lnTo>
                <a:lnTo>
                  <a:pt x="270" y="1795"/>
                </a:lnTo>
                <a:lnTo>
                  <a:pt x="301" y="1728"/>
                </a:lnTo>
                <a:lnTo>
                  <a:pt x="333" y="1661"/>
                </a:lnTo>
                <a:lnTo>
                  <a:pt x="367" y="1596"/>
                </a:lnTo>
                <a:lnTo>
                  <a:pt x="404" y="1532"/>
                </a:lnTo>
                <a:lnTo>
                  <a:pt x="441" y="1468"/>
                </a:lnTo>
                <a:lnTo>
                  <a:pt x="480" y="1406"/>
                </a:lnTo>
                <a:lnTo>
                  <a:pt x="521" y="1345"/>
                </a:lnTo>
                <a:lnTo>
                  <a:pt x="562" y="1284"/>
                </a:lnTo>
                <a:lnTo>
                  <a:pt x="606" y="1225"/>
                </a:lnTo>
                <a:lnTo>
                  <a:pt x="651" y="1167"/>
                </a:lnTo>
                <a:lnTo>
                  <a:pt x="696" y="1109"/>
                </a:lnTo>
                <a:lnTo>
                  <a:pt x="743" y="1054"/>
                </a:lnTo>
                <a:lnTo>
                  <a:pt x="792" y="999"/>
                </a:lnTo>
                <a:lnTo>
                  <a:pt x="842" y="946"/>
                </a:lnTo>
                <a:lnTo>
                  <a:pt x="893" y="893"/>
                </a:lnTo>
                <a:lnTo>
                  <a:pt x="945" y="842"/>
                </a:lnTo>
                <a:lnTo>
                  <a:pt x="999" y="792"/>
                </a:lnTo>
                <a:lnTo>
                  <a:pt x="1055" y="744"/>
                </a:lnTo>
                <a:lnTo>
                  <a:pt x="1110" y="696"/>
                </a:lnTo>
                <a:lnTo>
                  <a:pt x="1167" y="650"/>
                </a:lnTo>
                <a:lnTo>
                  <a:pt x="1225" y="606"/>
                </a:lnTo>
                <a:lnTo>
                  <a:pt x="1285" y="563"/>
                </a:lnTo>
                <a:lnTo>
                  <a:pt x="1345" y="520"/>
                </a:lnTo>
                <a:lnTo>
                  <a:pt x="1406" y="481"/>
                </a:lnTo>
                <a:lnTo>
                  <a:pt x="1469" y="441"/>
                </a:lnTo>
                <a:lnTo>
                  <a:pt x="1532" y="404"/>
                </a:lnTo>
                <a:lnTo>
                  <a:pt x="1597" y="368"/>
                </a:lnTo>
                <a:lnTo>
                  <a:pt x="1661" y="334"/>
                </a:lnTo>
                <a:lnTo>
                  <a:pt x="1728" y="301"/>
                </a:lnTo>
                <a:lnTo>
                  <a:pt x="1795" y="270"/>
                </a:lnTo>
                <a:lnTo>
                  <a:pt x="1863" y="239"/>
                </a:lnTo>
                <a:lnTo>
                  <a:pt x="1932" y="211"/>
                </a:lnTo>
                <a:lnTo>
                  <a:pt x="2002" y="185"/>
                </a:lnTo>
                <a:lnTo>
                  <a:pt x="2073" y="160"/>
                </a:lnTo>
                <a:lnTo>
                  <a:pt x="2143" y="137"/>
                </a:lnTo>
                <a:lnTo>
                  <a:pt x="2215" y="116"/>
                </a:lnTo>
                <a:lnTo>
                  <a:pt x="2288" y="96"/>
                </a:lnTo>
                <a:lnTo>
                  <a:pt x="2362" y="78"/>
                </a:lnTo>
                <a:lnTo>
                  <a:pt x="2436" y="61"/>
                </a:lnTo>
                <a:lnTo>
                  <a:pt x="2511" y="48"/>
                </a:lnTo>
                <a:lnTo>
                  <a:pt x="2586" y="35"/>
                </a:lnTo>
                <a:lnTo>
                  <a:pt x="2662" y="24"/>
                </a:lnTo>
                <a:lnTo>
                  <a:pt x="2739" y="16"/>
                </a:lnTo>
                <a:lnTo>
                  <a:pt x="2816" y="8"/>
                </a:lnTo>
                <a:lnTo>
                  <a:pt x="2894" y="4"/>
                </a:lnTo>
                <a:lnTo>
                  <a:pt x="2972" y="1"/>
                </a:lnTo>
                <a:lnTo>
                  <a:pt x="3051" y="0"/>
                </a:lnTo>
                <a:lnTo>
                  <a:pt x="25929" y="0"/>
                </a:lnTo>
                <a:lnTo>
                  <a:pt x="26007" y="1"/>
                </a:lnTo>
                <a:lnTo>
                  <a:pt x="26086" y="4"/>
                </a:lnTo>
                <a:lnTo>
                  <a:pt x="26163" y="8"/>
                </a:lnTo>
                <a:lnTo>
                  <a:pt x="26240" y="16"/>
                </a:lnTo>
                <a:lnTo>
                  <a:pt x="26317" y="24"/>
                </a:lnTo>
                <a:lnTo>
                  <a:pt x="26393" y="35"/>
                </a:lnTo>
                <a:lnTo>
                  <a:pt x="26469" y="48"/>
                </a:lnTo>
                <a:lnTo>
                  <a:pt x="26543" y="61"/>
                </a:lnTo>
                <a:lnTo>
                  <a:pt x="26618" y="78"/>
                </a:lnTo>
                <a:lnTo>
                  <a:pt x="26691" y="96"/>
                </a:lnTo>
                <a:lnTo>
                  <a:pt x="26764" y="116"/>
                </a:lnTo>
                <a:lnTo>
                  <a:pt x="26836" y="137"/>
                </a:lnTo>
                <a:lnTo>
                  <a:pt x="26908" y="160"/>
                </a:lnTo>
                <a:lnTo>
                  <a:pt x="26977" y="185"/>
                </a:lnTo>
                <a:lnTo>
                  <a:pt x="27047" y="211"/>
                </a:lnTo>
                <a:lnTo>
                  <a:pt x="27117" y="239"/>
                </a:lnTo>
                <a:lnTo>
                  <a:pt x="27185" y="270"/>
                </a:lnTo>
                <a:lnTo>
                  <a:pt x="27251" y="301"/>
                </a:lnTo>
                <a:lnTo>
                  <a:pt x="27318" y="334"/>
                </a:lnTo>
                <a:lnTo>
                  <a:pt x="27383" y="368"/>
                </a:lnTo>
                <a:lnTo>
                  <a:pt x="27448" y="404"/>
                </a:lnTo>
                <a:lnTo>
                  <a:pt x="27510" y="441"/>
                </a:lnTo>
                <a:lnTo>
                  <a:pt x="27573" y="481"/>
                </a:lnTo>
                <a:lnTo>
                  <a:pt x="27634" y="520"/>
                </a:lnTo>
                <a:lnTo>
                  <a:pt x="27695" y="563"/>
                </a:lnTo>
                <a:lnTo>
                  <a:pt x="27754" y="606"/>
                </a:lnTo>
                <a:lnTo>
                  <a:pt x="27812" y="650"/>
                </a:lnTo>
                <a:lnTo>
                  <a:pt x="27870" y="696"/>
                </a:lnTo>
                <a:lnTo>
                  <a:pt x="27926" y="744"/>
                </a:lnTo>
                <a:lnTo>
                  <a:pt x="27980" y="792"/>
                </a:lnTo>
                <a:lnTo>
                  <a:pt x="28034" y="842"/>
                </a:lnTo>
                <a:lnTo>
                  <a:pt x="28086" y="893"/>
                </a:lnTo>
                <a:lnTo>
                  <a:pt x="28137" y="946"/>
                </a:lnTo>
                <a:lnTo>
                  <a:pt x="28187" y="999"/>
                </a:lnTo>
                <a:lnTo>
                  <a:pt x="28236" y="1054"/>
                </a:lnTo>
                <a:lnTo>
                  <a:pt x="28283" y="1109"/>
                </a:lnTo>
                <a:lnTo>
                  <a:pt x="28330" y="1167"/>
                </a:lnTo>
                <a:lnTo>
                  <a:pt x="28373" y="1225"/>
                </a:lnTo>
                <a:lnTo>
                  <a:pt x="28417" y="1284"/>
                </a:lnTo>
                <a:lnTo>
                  <a:pt x="28459" y="1345"/>
                </a:lnTo>
                <a:lnTo>
                  <a:pt x="28499" y="1406"/>
                </a:lnTo>
                <a:lnTo>
                  <a:pt x="28538" y="1468"/>
                </a:lnTo>
                <a:lnTo>
                  <a:pt x="28575" y="1532"/>
                </a:lnTo>
                <a:lnTo>
                  <a:pt x="28612" y="1596"/>
                </a:lnTo>
                <a:lnTo>
                  <a:pt x="28646" y="1661"/>
                </a:lnTo>
                <a:lnTo>
                  <a:pt x="28680" y="1728"/>
                </a:lnTo>
                <a:lnTo>
                  <a:pt x="28711" y="1795"/>
                </a:lnTo>
                <a:lnTo>
                  <a:pt x="28740" y="1863"/>
                </a:lnTo>
                <a:lnTo>
                  <a:pt x="28768" y="1932"/>
                </a:lnTo>
                <a:lnTo>
                  <a:pt x="28795" y="2001"/>
                </a:lnTo>
                <a:lnTo>
                  <a:pt x="28820" y="2072"/>
                </a:lnTo>
                <a:lnTo>
                  <a:pt x="28843" y="2143"/>
                </a:lnTo>
                <a:lnTo>
                  <a:pt x="28865" y="2215"/>
                </a:lnTo>
                <a:lnTo>
                  <a:pt x="28884" y="2288"/>
                </a:lnTo>
                <a:lnTo>
                  <a:pt x="28902" y="2361"/>
                </a:lnTo>
                <a:lnTo>
                  <a:pt x="28918" y="2435"/>
                </a:lnTo>
                <a:lnTo>
                  <a:pt x="28933" y="2510"/>
                </a:lnTo>
                <a:lnTo>
                  <a:pt x="28945" y="2585"/>
                </a:lnTo>
                <a:lnTo>
                  <a:pt x="28955" y="2661"/>
                </a:lnTo>
                <a:lnTo>
                  <a:pt x="28965" y="2738"/>
                </a:lnTo>
                <a:lnTo>
                  <a:pt x="28971" y="2815"/>
                </a:lnTo>
                <a:lnTo>
                  <a:pt x="28976" y="2893"/>
                </a:lnTo>
                <a:lnTo>
                  <a:pt x="28979" y="2971"/>
                </a:lnTo>
                <a:lnTo>
                  <a:pt x="28980" y="3050"/>
                </a:lnTo>
                <a:lnTo>
                  <a:pt x="28980" y="5222"/>
                </a:lnTo>
                <a:lnTo>
                  <a:pt x="28979" y="5273"/>
                </a:lnTo>
                <a:lnTo>
                  <a:pt x="28978" y="5323"/>
                </a:lnTo>
                <a:lnTo>
                  <a:pt x="28974" y="5373"/>
                </a:lnTo>
                <a:lnTo>
                  <a:pt x="28969" y="5422"/>
                </a:lnTo>
                <a:lnTo>
                  <a:pt x="28965" y="5447"/>
                </a:lnTo>
                <a:lnTo>
                  <a:pt x="28961" y="5471"/>
                </a:lnTo>
                <a:lnTo>
                  <a:pt x="28955" y="5495"/>
                </a:lnTo>
                <a:lnTo>
                  <a:pt x="28950" y="5518"/>
                </a:lnTo>
                <a:lnTo>
                  <a:pt x="28943" y="5542"/>
                </a:lnTo>
                <a:lnTo>
                  <a:pt x="28936" y="5565"/>
                </a:lnTo>
                <a:lnTo>
                  <a:pt x="28927" y="5588"/>
                </a:lnTo>
                <a:lnTo>
                  <a:pt x="28918" y="5610"/>
                </a:lnTo>
                <a:lnTo>
                  <a:pt x="28825" y="5605"/>
                </a:lnTo>
                <a:lnTo>
                  <a:pt x="28733" y="5603"/>
                </a:lnTo>
                <a:lnTo>
                  <a:pt x="28640" y="5603"/>
                </a:lnTo>
                <a:lnTo>
                  <a:pt x="28548" y="5605"/>
                </a:lnTo>
                <a:lnTo>
                  <a:pt x="28456" y="5610"/>
                </a:lnTo>
                <a:lnTo>
                  <a:pt x="28364" y="5617"/>
                </a:lnTo>
                <a:lnTo>
                  <a:pt x="28274" y="5625"/>
                </a:lnTo>
                <a:lnTo>
                  <a:pt x="28183" y="5637"/>
                </a:lnTo>
                <a:lnTo>
                  <a:pt x="28092" y="5649"/>
                </a:lnTo>
                <a:lnTo>
                  <a:pt x="28003" y="5665"/>
                </a:lnTo>
                <a:lnTo>
                  <a:pt x="27913" y="5682"/>
                </a:lnTo>
                <a:lnTo>
                  <a:pt x="27825" y="5702"/>
                </a:lnTo>
                <a:lnTo>
                  <a:pt x="27737" y="5725"/>
                </a:lnTo>
                <a:lnTo>
                  <a:pt x="27650" y="5749"/>
                </a:lnTo>
                <a:lnTo>
                  <a:pt x="27564" y="5776"/>
                </a:lnTo>
                <a:lnTo>
                  <a:pt x="27478" y="5805"/>
                </a:lnTo>
                <a:lnTo>
                  <a:pt x="27437" y="5821"/>
                </a:lnTo>
                <a:lnTo>
                  <a:pt x="27394" y="5836"/>
                </a:lnTo>
                <a:lnTo>
                  <a:pt x="27352" y="5853"/>
                </a:lnTo>
                <a:lnTo>
                  <a:pt x="27311" y="5870"/>
                </a:lnTo>
                <a:lnTo>
                  <a:pt x="27269" y="5887"/>
                </a:lnTo>
                <a:lnTo>
                  <a:pt x="27228" y="5906"/>
                </a:lnTo>
                <a:lnTo>
                  <a:pt x="27187" y="5925"/>
                </a:lnTo>
                <a:lnTo>
                  <a:pt x="27147" y="5945"/>
                </a:lnTo>
                <a:lnTo>
                  <a:pt x="27107" y="5964"/>
                </a:lnTo>
                <a:lnTo>
                  <a:pt x="27066" y="5985"/>
                </a:lnTo>
                <a:lnTo>
                  <a:pt x="27026" y="6007"/>
                </a:lnTo>
                <a:lnTo>
                  <a:pt x="26988" y="6029"/>
                </a:lnTo>
                <a:lnTo>
                  <a:pt x="26948" y="6051"/>
                </a:lnTo>
                <a:lnTo>
                  <a:pt x="26910" y="6075"/>
                </a:lnTo>
                <a:lnTo>
                  <a:pt x="26871" y="6098"/>
                </a:lnTo>
                <a:lnTo>
                  <a:pt x="26833" y="6123"/>
                </a:lnTo>
                <a:lnTo>
                  <a:pt x="26795" y="6148"/>
                </a:lnTo>
                <a:lnTo>
                  <a:pt x="26758" y="6173"/>
                </a:lnTo>
                <a:lnTo>
                  <a:pt x="26721" y="6199"/>
                </a:lnTo>
                <a:lnTo>
                  <a:pt x="26684" y="6226"/>
                </a:lnTo>
                <a:lnTo>
                  <a:pt x="26648" y="6253"/>
                </a:lnTo>
                <a:lnTo>
                  <a:pt x="26612" y="6281"/>
                </a:lnTo>
                <a:lnTo>
                  <a:pt x="26577" y="6309"/>
                </a:lnTo>
                <a:lnTo>
                  <a:pt x="26541" y="6338"/>
                </a:lnTo>
                <a:lnTo>
                  <a:pt x="26507" y="6368"/>
                </a:lnTo>
                <a:lnTo>
                  <a:pt x="26473" y="6398"/>
                </a:lnTo>
                <a:lnTo>
                  <a:pt x="26438" y="6430"/>
                </a:lnTo>
                <a:lnTo>
                  <a:pt x="26405" y="6462"/>
                </a:lnTo>
                <a:lnTo>
                  <a:pt x="26372" y="6494"/>
                </a:lnTo>
                <a:lnTo>
                  <a:pt x="26339" y="6526"/>
                </a:lnTo>
                <a:lnTo>
                  <a:pt x="26307" y="6560"/>
                </a:lnTo>
                <a:lnTo>
                  <a:pt x="26275" y="6594"/>
                </a:lnTo>
                <a:lnTo>
                  <a:pt x="26232" y="6643"/>
                </a:lnTo>
                <a:lnTo>
                  <a:pt x="26191" y="6694"/>
                </a:lnTo>
                <a:lnTo>
                  <a:pt x="26152" y="6744"/>
                </a:lnTo>
                <a:lnTo>
                  <a:pt x="26113" y="6796"/>
                </a:lnTo>
                <a:lnTo>
                  <a:pt x="26076" y="6848"/>
                </a:lnTo>
                <a:lnTo>
                  <a:pt x="26041" y="6901"/>
                </a:lnTo>
                <a:lnTo>
                  <a:pt x="26006" y="6954"/>
                </a:lnTo>
                <a:lnTo>
                  <a:pt x="25973" y="7008"/>
                </a:lnTo>
                <a:lnTo>
                  <a:pt x="25942" y="7063"/>
                </a:lnTo>
                <a:lnTo>
                  <a:pt x="25911" y="7119"/>
                </a:lnTo>
                <a:lnTo>
                  <a:pt x="25882" y="7174"/>
                </a:lnTo>
                <a:lnTo>
                  <a:pt x="25855" y="7231"/>
                </a:lnTo>
                <a:lnTo>
                  <a:pt x="25829" y="7287"/>
                </a:lnTo>
                <a:lnTo>
                  <a:pt x="25804" y="7344"/>
                </a:lnTo>
                <a:lnTo>
                  <a:pt x="25780" y="7403"/>
                </a:lnTo>
                <a:lnTo>
                  <a:pt x="25758" y="7461"/>
                </a:lnTo>
                <a:lnTo>
                  <a:pt x="25738" y="7519"/>
                </a:lnTo>
                <a:lnTo>
                  <a:pt x="25719" y="7578"/>
                </a:lnTo>
                <a:lnTo>
                  <a:pt x="25701" y="7637"/>
                </a:lnTo>
                <a:lnTo>
                  <a:pt x="25684" y="7697"/>
                </a:lnTo>
                <a:lnTo>
                  <a:pt x="25669" y="7757"/>
                </a:lnTo>
                <a:lnTo>
                  <a:pt x="25655" y="7817"/>
                </a:lnTo>
                <a:lnTo>
                  <a:pt x="25643" y="7877"/>
                </a:lnTo>
                <a:lnTo>
                  <a:pt x="25631" y="7938"/>
                </a:lnTo>
                <a:lnTo>
                  <a:pt x="25622" y="7998"/>
                </a:lnTo>
                <a:lnTo>
                  <a:pt x="25614" y="8058"/>
                </a:lnTo>
                <a:lnTo>
                  <a:pt x="25606" y="8120"/>
                </a:lnTo>
                <a:lnTo>
                  <a:pt x="25601" y="8180"/>
                </a:lnTo>
                <a:lnTo>
                  <a:pt x="25597" y="8242"/>
                </a:lnTo>
                <a:lnTo>
                  <a:pt x="25595" y="8303"/>
                </a:lnTo>
                <a:lnTo>
                  <a:pt x="25593" y="8363"/>
                </a:lnTo>
                <a:lnTo>
                  <a:pt x="25593" y="8425"/>
                </a:lnTo>
                <a:lnTo>
                  <a:pt x="25595" y="8486"/>
                </a:lnTo>
                <a:lnTo>
                  <a:pt x="25597" y="8547"/>
                </a:lnTo>
                <a:lnTo>
                  <a:pt x="25601" y="8608"/>
                </a:lnTo>
                <a:lnTo>
                  <a:pt x="25607" y="8668"/>
                </a:lnTo>
                <a:lnTo>
                  <a:pt x="25614" y="8729"/>
                </a:lnTo>
                <a:lnTo>
                  <a:pt x="25622" y="8789"/>
                </a:lnTo>
                <a:lnTo>
                  <a:pt x="25632" y="8849"/>
                </a:lnTo>
                <a:lnTo>
                  <a:pt x="25644" y="8910"/>
                </a:lnTo>
                <a:lnTo>
                  <a:pt x="25656" y="8969"/>
                </a:lnTo>
                <a:lnTo>
                  <a:pt x="25670" y="9028"/>
                </a:lnTo>
                <a:lnTo>
                  <a:pt x="25686" y="9088"/>
                </a:lnTo>
                <a:lnTo>
                  <a:pt x="25702" y="9146"/>
                </a:lnTo>
                <a:lnTo>
                  <a:pt x="25721" y="9204"/>
                </a:lnTo>
                <a:lnTo>
                  <a:pt x="25740" y="9263"/>
                </a:lnTo>
                <a:lnTo>
                  <a:pt x="25762" y="9320"/>
                </a:lnTo>
                <a:lnTo>
                  <a:pt x="25783" y="9377"/>
                </a:lnTo>
                <a:lnTo>
                  <a:pt x="25807" y="9434"/>
                </a:lnTo>
                <a:lnTo>
                  <a:pt x="25832" y="9490"/>
                </a:lnTo>
                <a:lnTo>
                  <a:pt x="25859" y="9546"/>
                </a:lnTo>
                <a:lnTo>
                  <a:pt x="25888" y="9601"/>
                </a:lnTo>
                <a:lnTo>
                  <a:pt x="25917" y="9655"/>
                </a:lnTo>
                <a:lnTo>
                  <a:pt x="25948" y="9709"/>
                </a:lnTo>
                <a:lnTo>
                  <a:pt x="25980" y="9762"/>
                </a:lnTo>
                <a:lnTo>
                  <a:pt x="26015" y="9815"/>
                </a:lnTo>
                <a:lnTo>
                  <a:pt x="26050" y="9867"/>
                </a:lnTo>
                <a:lnTo>
                  <a:pt x="26086" y="9918"/>
                </a:lnTo>
                <a:lnTo>
                  <a:pt x="26124" y="9969"/>
                </a:lnTo>
                <a:lnTo>
                  <a:pt x="26163" y="10018"/>
                </a:lnTo>
                <a:lnTo>
                  <a:pt x="26205" y="10067"/>
                </a:lnTo>
                <a:lnTo>
                  <a:pt x="26247" y="10116"/>
                </a:lnTo>
                <a:lnTo>
                  <a:pt x="26290" y="10163"/>
                </a:lnTo>
                <a:lnTo>
                  <a:pt x="26336" y="10210"/>
                </a:lnTo>
                <a:lnTo>
                  <a:pt x="26383" y="10254"/>
                </a:lnTo>
                <a:lnTo>
                  <a:pt x="26430" y="10298"/>
                </a:lnTo>
                <a:lnTo>
                  <a:pt x="26479" y="10340"/>
                </a:lnTo>
                <a:lnTo>
                  <a:pt x="26528" y="10380"/>
                </a:lnTo>
                <a:lnTo>
                  <a:pt x="26579" y="10419"/>
                </a:lnTo>
                <a:lnTo>
                  <a:pt x="26630" y="10456"/>
                </a:lnTo>
                <a:lnTo>
                  <a:pt x="26682" y="10492"/>
                </a:lnTo>
                <a:lnTo>
                  <a:pt x="26735" y="10525"/>
                </a:lnTo>
                <a:lnTo>
                  <a:pt x="26788" y="10557"/>
                </a:lnTo>
                <a:lnTo>
                  <a:pt x="26843" y="10588"/>
                </a:lnTo>
                <a:lnTo>
                  <a:pt x="26897" y="10618"/>
                </a:lnTo>
                <a:lnTo>
                  <a:pt x="26954" y="10645"/>
                </a:lnTo>
                <a:lnTo>
                  <a:pt x="27010" y="10671"/>
                </a:lnTo>
                <a:lnTo>
                  <a:pt x="27067" y="10695"/>
                </a:lnTo>
                <a:lnTo>
                  <a:pt x="27124" y="10718"/>
                </a:lnTo>
                <a:lnTo>
                  <a:pt x="27182" y="10738"/>
                </a:lnTo>
                <a:lnTo>
                  <a:pt x="27240" y="10758"/>
                </a:lnTo>
                <a:lnTo>
                  <a:pt x="27298" y="10776"/>
                </a:lnTo>
                <a:lnTo>
                  <a:pt x="27357" y="10792"/>
                </a:lnTo>
                <a:lnTo>
                  <a:pt x="27417" y="10807"/>
                </a:lnTo>
                <a:lnTo>
                  <a:pt x="27476" y="10821"/>
                </a:lnTo>
                <a:lnTo>
                  <a:pt x="27535" y="10832"/>
                </a:lnTo>
                <a:lnTo>
                  <a:pt x="27596" y="10841"/>
                </a:lnTo>
                <a:lnTo>
                  <a:pt x="27655" y="10850"/>
                </a:lnTo>
                <a:lnTo>
                  <a:pt x="27716" y="10857"/>
                </a:lnTo>
                <a:lnTo>
                  <a:pt x="27776" y="10862"/>
                </a:lnTo>
                <a:lnTo>
                  <a:pt x="27836" y="10865"/>
                </a:lnTo>
                <a:lnTo>
                  <a:pt x="27897" y="10867"/>
                </a:lnTo>
                <a:lnTo>
                  <a:pt x="27956" y="10868"/>
                </a:lnTo>
                <a:lnTo>
                  <a:pt x="28016" y="10867"/>
                </a:lnTo>
                <a:lnTo>
                  <a:pt x="28077" y="10864"/>
                </a:lnTo>
                <a:lnTo>
                  <a:pt x="28136" y="10860"/>
                </a:lnTo>
                <a:lnTo>
                  <a:pt x="28195" y="10854"/>
                </a:lnTo>
                <a:lnTo>
                  <a:pt x="28255" y="10847"/>
                </a:lnTo>
                <a:lnTo>
                  <a:pt x="28314" y="10838"/>
                </a:lnTo>
                <a:lnTo>
                  <a:pt x="28372" y="10828"/>
                </a:lnTo>
                <a:lnTo>
                  <a:pt x="28431" y="10815"/>
                </a:lnTo>
                <a:lnTo>
                  <a:pt x="28488" y="10802"/>
                </a:lnTo>
                <a:lnTo>
                  <a:pt x="28545" y="10786"/>
                </a:lnTo>
                <a:lnTo>
                  <a:pt x="28603" y="10770"/>
                </a:lnTo>
                <a:lnTo>
                  <a:pt x="28659" y="10752"/>
                </a:lnTo>
                <a:lnTo>
                  <a:pt x="28714" y="10732"/>
                </a:lnTo>
                <a:lnTo>
                  <a:pt x="28769" y="10710"/>
                </a:lnTo>
                <a:lnTo>
                  <a:pt x="28823" y="10687"/>
                </a:lnTo>
                <a:lnTo>
                  <a:pt x="28877" y="10662"/>
                </a:lnTo>
                <a:lnTo>
                  <a:pt x="28930" y="10636"/>
                </a:lnTo>
                <a:lnTo>
                  <a:pt x="28983" y="10609"/>
                </a:lnTo>
                <a:lnTo>
                  <a:pt x="29034" y="10580"/>
                </a:lnTo>
                <a:lnTo>
                  <a:pt x="29083" y="10549"/>
                </a:lnTo>
                <a:lnTo>
                  <a:pt x="29133" y="10517"/>
                </a:lnTo>
                <a:lnTo>
                  <a:pt x="29181" y="10482"/>
                </a:lnTo>
                <a:lnTo>
                  <a:pt x="29229" y="10447"/>
                </a:lnTo>
                <a:lnTo>
                  <a:pt x="29276" y="10411"/>
                </a:lnTo>
                <a:lnTo>
                  <a:pt x="29321" y="10372"/>
                </a:lnTo>
                <a:lnTo>
                  <a:pt x="29366" y="10332"/>
                </a:lnTo>
                <a:lnTo>
                  <a:pt x="29408" y="10291"/>
                </a:lnTo>
                <a:lnTo>
                  <a:pt x="29450" y="10247"/>
                </a:lnTo>
                <a:lnTo>
                  <a:pt x="29491" y="10202"/>
                </a:lnTo>
                <a:lnTo>
                  <a:pt x="29530" y="10157"/>
                </a:lnTo>
                <a:lnTo>
                  <a:pt x="29569" y="10109"/>
                </a:lnTo>
                <a:lnTo>
                  <a:pt x="29605" y="10060"/>
                </a:lnTo>
                <a:lnTo>
                  <a:pt x="29640" y="10009"/>
                </a:lnTo>
                <a:lnTo>
                  <a:pt x="29674" y="9957"/>
                </a:lnTo>
                <a:lnTo>
                  <a:pt x="29707" y="9903"/>
                </a:lnTo>
                <a:lnTo>
                  <a:pt x="29727" y="9868"/>
                </a:lnTo>
                <a:lnTo>
                  <a:pt x="29746" y="9833"/>
                </a:lnTo>
                <a:lnTo>
                  <a:pt x="29764" y="9798"/>
                </a:lnTo>
                <a:lnTo>
                  <a:pt x="29783" y="9761"/>
                </a:lnTo>
                <a:lnTo>
                  <a:pt x="29800" y="9726"/>
                </a:lnTo>
                <a:lnTo>
                  <a:pt x="29817" y="9688"/>
                </a:lnTo>
                <a:lnTo>
                  <a:pt x="29833" y="9652"/>
                </a:lnTo>
                <a:lnTo>
                  <a:pt x="29850" y="9614"/>
                </a:lnTo>
                <a:lnTo>
                  <a:pt x="29864" y="9577"/>
                </a:lnTo>
                <a:lnTo>
                  <a:pt x="29879" y="9538"/>
                </a:lnTo>
                <a:lnTo>
                  <a:pt x="29893" y="9501"/>
                </a:lnTo>
                <a:lnTo>
                  <a:pt x="29906" y="9462"/>
                </a:lnTo>
                <a:lnTo>
                  <a:pt x="29918" y="9424"/>
                </a:lnTo>
                <a:lnTo>
                  <a:pt x="29931" y="9384"/>
                </a:lnTo>
                <a:lnTo>
                  <a:pt x="29942" y="9346"/>
                </a:lnTo>
                <a:lnTo>
                  <a:pt x="29953" y="9306"/>
                </a:lnTo>
                <a:lnTo>
                  <a:pt x="29962" y="9267"/>
                </a:lnTo>
                <a:lnTo>
                  <a:pt x="29971" y="9227"/>
                </a:lnTo>
                <a:lnTo>
                  <a:pt x="29980" y="9188"/>
                </a:lnTo>
                <a:lnTo>
                  <a:pt x="29988" y="9147"/>
                </a:lnTo>
                <a:lnTo>
                  <a:pt x="29994" y="9108"/>
                </a:lnTo>
                <a:lnTo>
                  <a:pt x="30001" y="9068"/>
                </a:lnTo>
                <a:lnTo>
                  <a:pt x="30006" y="9027"/>
                </a:lnTo>
                <a:lnTo>
                  <a:pt x="30011" y="8988"/>
                </a:lnTo>
                <a:lnTo>
                  <a:pt x="30015" y="8947"/>
                </a:lnTo>
                <a:lnTo>
                  <a:pt x="30018" y="8908"/>
                </a:lnTo>
                <a:lnTo>
                  <a:pt x="30020" y="8867"/>
                </a:lnTo>
                <a:lnTo>
                  <a:pt x="30021" y="8827"/>
                </a:lnTo>
                <a:lnTo>
                  <a:pt x="30023" y="8787"/>
                </a:lnTo>
                <a:lnTo>
                  <a:pt x="30023" y="8747"/>
                </a:lnTo>
                <a:lnTo>
                  <a:pt x="30021" y="8707"/>
                </a:lnTo>
                <a:lnTo>
                  <a:pt x="30019" y="8667"/>
                </a:lnTo>
                <a:lnTo>
                  <a:pt x="30017" y="8628"/>
                </a:lnTo>
                <a:lnTo>
                  <a:pt x="30013" y="8588"/>
                </a:lnTo>
                <a:lnTo>
                  <a:pt x="30009" y="8549"/>
                </a:lnTo>
                <a:lnTo>
                  <a:pt x="30004" y="8509"/>
                </a:lnTo>
                <a:lnTo>
                  <a:pt x="29998" y="8471"/>
                </a:lnTo>
                <a:lnTo>
                  <a:pt x="29990" y="8432"/>
                </a:lnTo>
                <a:lnTo>
                  <a:pt x="29982" y="8394"/>
                </a:lnTo>
                <a:lnTo>
                  <a:pt x="29974" y="8355"/>
                </a:lnTo>
                <a:lnTo>
                  <a:pt x="29963" y="8317"/>
                </a:lnTo>
                <a:lnTo>
                  <a:pt x="29953" y="8279"/>
                </a:lnTo>
                <a:lnTo>
                  <a:pt x="29941" y="8242"/>
                </a:lnTo>
                <a:lnTo>
                  <a:pt x="29928" y="8204"/>
                </a:lnTo>
                <a:lnTo>
                  <a:pt x="29914" y="8168"/>
                </a:lnTo>
                <a:lnTo>
                  <a:pt x="29900" y="8130"/>
                </a:lnTo>
                <a:lnTo>
                  <a:pt x="29884" y="8095"/>
                </a:lnTo>
                <a:lnTo>
                  <a:pt x="29867" y="8058"/>
                </a:lnTo>
                <a:lnTo>
                  <a:pt x="29850" y="8023"/>
                </a:lnTo>
                <a:lnTo>
                  <a:pt x="29831" y="7989"/>
                </a:lnTo>
                <a:lnTo>
                  <a:pt x="29811" y="7954"/>
                </a:lnTo>
                <a:lnTo>
                  <a:pt x="29790" y="7920"/>
                </a:lnTo>
                <a:lnTo>
                  <a:pt x="29767" y="7887"/>
                </a:lnTo>
                <a:lnTo>
                  <a:pt x="29745" y="7853"/>
                </a:lnTo>
                <a:lnTo>
                  <a:pt x="29721" y="7821"/>
                </a:lnTo>
                <a:lnTo>
                  <a:pt x="29696" y="7789"/>
                </a:lnTo>
                <a:lnTo>
                  <a:pt x="29670" y="7758"/>
                </a:lnTo>
                <a:lnTo>
                  <a:pt x="29643" y="7726"/>
                </a:lnTo>
                <a:lnTo>
                  <a:pt x="29613" y="7696"/>
                </a:lnTo>
                <a:lnTo>
                  <a:pt x="29584" y="7666"/>
                </a:lnTo>
                <a:lnTo>
                  <a:pt x="29553" y="7637"/>
                </a:lnTo>
                <a:lnTo>
                  <a:pt x="29522" y="7609"/>
                </a:lnTo>
                <a:lnTo>
                  <a:pt x="29488" y="7581"/>
                </a:lnTo>
                <a:lnTo>
                  <a:pt x="29454" y="7554"/>
                </a:lnTo>
                <a:lnTo>
                  <a:pt x="29417" y="7517"/>
                </a:lnTo>
                <a:lnTo>
                  <a:pt x="29384" y="7487"/>
                </a:lnTo>
                <a:lnTo>
                  <a:pt x="29355" y="7461"/>
                </a:lnTo>
                <a:lnTo>
                  <a:pt x="29331" y="7439"/>
                </a:lnTo>
                <a:lnTo>
                  <a:pt x="29297" y="7412"/>
                </a:lnTo>
                <a:lnTo>
                  <a:pt x="29285" y="7403"/>
                </a:lnTo>
                <a:close/>
              </a:path>
            </a:pathLst>
          </a:custGeom>
          <a:solidFill>
            <a:srgbClr val="47BAB8"/>
          </a:solidFill>
          <a:ln w="38100">
            <a:solidFill>
              <a:schemeClr val="bg1"/>
            </a:solidFill>
          </a:ln>
          <a:effectLst>
            <a:outerShdw blurRad="57150" dist="19050" dir="5400000" algn="ctr" rotWithShape="0">
              <a:srgbClr val="000000">
                <a:alpha val="63000"/>
              </a:srgbClr>
            </a:outerShdw>
          </a:effectLst>
        </p:spPr>
        <p:txBody>
          <a:bodyPr rIns="378000" anchor="ctr">
            <a:normAutofit/>
          </a:bodyPr>
          <a:lstStyle/>
          <a:p>
            <a:pPr algn="ctr" defTabSz="1371600">
              <a:defRPr/>
            </a:pPr>
            <a:r>
              <a:rPr lang="en-US" altLang="zh-CN" sz="3000" kern="0">
                <a:solidFill>
                  <a:srgbClr val="FFFFFF"/>
                </a:solidFill>
                <a:latin typeface="#9Slide03 AllRoundGothic" panose="020B0703020202020104" pitchFamily="34" charset="0"/>
                <a:ea typeface="微软雅黑"/>
                <a:cs typeface="+mn-ea"/>
                <a:sym typeface="+mn-lt"/>
              </a:rPr>
              <a:t>Câu 27</a:t>
            </a:r>
            <a:endParaRPr lang="zh-CN" altLang="en-US" sz="3000" kern="0" dirty="0">
              <a:solidFill>
                <a:srgbClr val="FFFFFF"/>
              </a:solidFill>
              <a:latin typeface="#9Slide03 AllRoundGothic" panose="020B0703020202020104" pitchFamily="34" charset="0"/>
              <a:ea typeface="微软雅黑"/>
              <a:cs typeface="+mn-ea"/>
              <a:sym typeface="+mn-lt"/>
            </a:endParaRPr>
          </a:p>
        </p:txBody>
      </p:sp>
      <p:sp>
        <p:nvSpPr>
          <p:cNvPr id="8" name="MH_Text_1" descr="n23 Fb Tran Manh Tung">
            <a:extLst>
              <a:ext uri="{FF2B5EF4-FFF2-40B4-BE49-F238E27FC236}">
                <a16:creationId xmlns:a16="http://schemas.microsoft.com/office/drawing/2014/main" id="{9165C4D4-457E-F7A9-1583-5A9DA4F90BED}"/>
              </a:ext>
            </a:extLst>
          </p:cNvPr>
          <p:cNvSpPr txBox="1">
            <a:spLocks noChangeArrowheads="1"/>
          </p:cNvSpPr>
          <p:nvPr>
            <p:custDataLst>
              <p:tags r:id="rId2"/>
            </p:custDataLst>
          </p:nvPr>
        </p:nvSpPr>
        <p:spPr bwMode="auto">
          <a:xfrm>
            <a:off x="3474676" y="2171700"/>
            <a:ext cx="13258798" cy="807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just" defTabSz="1828755"/>
            <a:r>
              <a:rPr lang="en-US" sz="2800"/>
              <a:t>Cảm biến là gì? Các loại cảm biến công nghiệp thông dụng áp dụng vào công nghiệp tự động hóa? Kể tên vài ứng dụng của cảm biến mà chúng ta thường thấy?</a:t>
            </a:r>
            <a:endParaRPr lang="zh-CN" altLang="en-US" sz="2800" kern="0" dirty="0">
              <a:solidFill>
                <a:prstClr val="black">
                  <a:lumMod val="75000"/>
                  <a:lumOff val="25000"/>
                </a:prstClr>
              </a:solidFill>
              <a:ea typeface="微软雅黑"/>
              <a:cs typeface="Calibri" panose="020F0502020204030204" pitchFamily="34" charset="0"/>
              <a:sym typeface="+mn-lt"/>
            </a:endParaRPr>
          </a:p>
        </p:txBody>
      </p:sp>
      <p:sp>
        <p:nvSpPr>
          <p:cNvPr id="3" name="MH_Other_7" descr="n23 Fb Tran Manh Tung">
            <a:extLst>
              <a:ext uri="{FF2B5EF4-FFF2-40B4-BE49-F238E27FC236}">
                <a16:creationId xmlns:a16="http://schemas.microsoft.com/office/drawing/2014/main" id="{1729DAD1-8B29-24A5-4270-DF71596D8429}"/>
              </a:ext>
            </a:extLst>
          </p:cNvPr>
          <p:cNvSpPr>
            <a:spLocks noChangeArrowheads="1"/>
          </p:cNvSpPr>
          <p:nvPr>
            <p:custDataLst>
              <p:tags r:id="rId3"/>
            </p:custDataLst>
          </p:nvPr>
        </p:nvSpPr>
        <p:spPr bwMode="auto">
          <a:xfrm rot="1805303" flipH="1">
            <a:off x="1408067" y="671686"/>
            <a:ext cx="1172423" cy="1013141"/>
          </a:xfrm>
          <a:prstGeom prst="triangle">
            <a:avLst>
              <a:gd name="adj" fmla="val 50000"/>
            </a:avLst>
          </a:prstGeom>
          <a:solidFill>
            <a:srgbClr val="A5CB01">
              <a:lumMod val="40000"/>
              <a:lumOff val="60000"/>
            </a:srgbClr>
          </a:solidFill>
          <a:ln>
            <a:noFill/>
          </a:ln>
        </p:spPr>
        <p:txBody>
          <a:bodyPr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just" defTabSz="1371600">
              <a:lnSpc>
                <a:spcPct val="130000"/>
              </a:lnSpc>
              <a:defRPr/>
            </a:pPr>
            <a:endParaRPr lang="zh-CN" altLang="en-US" sz="2700" kern="0">
              <a:solidFill>
                <a:srgbClr val="FFFFFF"/>
              </a:solidFill>
              <a:latin typeface="微软雅黑"/>
              <a:ea typeface="微软雅黑"/>
              <a:cs typeface="+mn-ea"/>
              <a:sym typeface="+mn-lt"/>
            </a:endParaRPr>
          </a:p>
        </p:txBody>
      </p:sp>
      <p:sp>
        <p:nvSpPr>
          <p:cNvPr id="4" name="MH_Other_8" descr="n23 Fb Tran Manh Tung">
            <a:extLst>
              <a:ext uri="{FF2B5EF4-FFF2-40B4-BE49-F238E27FC236}">
                <a16:creationId xmlns:a16="http://schemas.microsoft.com/office/drawing/2014/main" id="{28663790-634A-B864-F06E-B385DD30226D}"/>
              </a:ext>
            </a:extLst>
          </p:cNvPr>
          <p:cNvSpPr>
            <a:spLocks/>
          </p:cNvSpPr>
          <p:nvPr>
            <p:custDataLst>
              <p:tags r:id="rId4"/>
            </p:custDataLst>
          </p:nvPr>
        </p:nvSpPr>
        <p:spPr bwMode="auto">
          <a:xfrm>
            <a:off x="486316" y="152060"/>
            <a:ext cx="1558880" cy="1796498"/>
          </a:xfrm>
          <a:custGeom>
            <a:avLst/>
            <a:gdLst>
              <a:gd name="T0" fmla="*/ 666 w 1030516"/>
              <a:gd name="T1" fmla="*/ 0 h 1186577"/>
              <a:gd name="T2" fmla="*/ 947884 w 1030516"/>
              <a:gd name="T3" fmla="*/ 542219 h 1186577"/>
              <a:gd name="T4" fmla="*/ 0 w 1030516"/>
              <a:gd name="T5" fmla="*/ 1091432 h 1186577"/>
              <a:gd name="T6" fmla="*/ 0 60000 65536"/>
              <a:gd name="T7" fmla="*/ 0 60000 65536"/>
              <a:gd name="T8" fmla="*/ 0 60000 65536"/>
              <a:gd name="T9" fmla="*/ 0 w 1030516"/>
              <a:gd name="T10" fmla="*/ 0 h 1186577"/>
              <a:gd name="T11" fmla="*/ 1030516 w 1030516"/>
              <a:gd name="T12" fmla="*/ 1186577 h 1186577"/>
            </a:gdLst>
            <a:ahLst/>
            <a:cxnLst>
              <a:cxn ang="T6">
                <a:pos x="T0" y="T1"/>
              </a:cxn>
              <a:cxn ang="T7">
                <a:pos x="T2" y="T3"/>
              </a:cxn>
              <a:cxn ang="T8">
                <a:pos x="T4" y="T5"/>
              </a:cxn>
            </a:cxnLst>
            <a:rect l="T9" t="T10" r="T11" b="T12"/>
            <a:pathLst>
              <a:path w="1030516" h="1186577">
                <a:moveTo>
                  <a:pt x="724" y="0"/>
                </a:moveTo>
                <a:lnTo>
                  <a:pt x="1030516" y="589487"/>
                </a:lnTo>
                <a:lnTo>
                  <a:pt x="0" y="1186577"/>
                </a:lnTo>
                <a:lnTo>
                  <a:pt x="724" y="0"/>
                </a:lnTo>
                <a:close/>
              </a:path>
            </a:pathLst>
          </a:custGeom>
          <a:solidFill>
            <a:srgbClr val="00B050"/>
          </a:solidFill>
          <a:ln w="19050">
            <a:noFill/>
            <a:miter lim="800000"/>
            <a:headEnd/>
            <a:tailEnd/>
          </a:ln>
        </p:spPr>
        <p:txBody>
          <a:bodyPr rIns="648000"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ctr" defTabSz="1371600">
              <a:defRPr/>
            </a:pPr>
            <a:r>
              <a:rPr lang="en-US" altLang="zh-CN" sz="4200" kern="0">
                <a:solidFill>
                  <a:srgbClr val="FFFFFF"/>
                </a:solidFill>
                <a:latin typeface="微软雅黑"/>
                <a:ea typeface="微软雅黑"/>
                <a:cs typeface="+mn-ea"/>
                <a:sym typeface="+mn-lt"/>
              </a:rPr>
              <a:t>IV</a:t>
            </a:r>
            <a:endParaRPr lang="zh-CN" altLang="en-US" sz="4200" kern="0" dirty="0">
              <a:solidFill>
                <a:srgbClr val="FFFFFF"/>
              </a:solidFill>
              <a:latin typeface="微软雅黑"/>
              <a:ea typeface="微软雅黑"/>
              <a:cs typeface="+mn-ea"/>
              <a:sym typeface="+mn-lt"/>
            </a:endParaRPr>
          </a:p>
        </p:txBody>
      </p:sp>
      <p:pic>
        <p:nvPicPr>
          <p:cNvPr id="16" name="图片 4" descr="n23 Fb Tran Manh Tung">
            <a:extLst>
              <a:ext uri="{FF2B5EF4-FFF2-40B4-BE49-F238E27FC236}">
                <a16:creationId xmlns:a16="http://schemas.microsoft.com/office/drawing/2014/main" id="{5EC325EB-44D8-844E-29F0-703071E76EB0}"/>
              </a:ext>
            </a:extLst>
          </p:cNvPr>
          <p:cNvPicPr>
            <a:picLocks noChangeAspect="1"/>
          </p:cNvPicPr>
          <p:nvPr/>
        </p:nvPicPr>
        <p:blipFill>
          <a:blip r:embed="rId13"/>
          <a:stretch>
            <a:fillRect/>
          </a:stretch>
        </p:blipFill>
        <p:spPr>
          <a:xfrm>
            <a:off x="635993" y="3343486"/>
            <a:ext cx="1578183" cy="2377953"/>
          </a:xfrm>
          <a:prstGeom prst="rect">
            <a:avLst/>
          </a:prstGeom>
        </p:spPr>
      </p:pic>
      <p:sp>
        <p:nvSpPr>
          <p:cNvPr id="17" name="MH_SubTitle_1" descr="n23 Fb Tran Manh Tung">
            <a:extLst>
              <a:ext uri="{FF2B5EF4-FFF2-40B4-BE49-F238E27FC236}">
                <a16:creationId xmlns:a16="http://schemas.microsoft.com/office/drawing/2014/main" id="{632CF0CE-C70D-F73E-049E-D67BCFB72E0C}"/>
              </a:ext>
            </a:extLst>
          </p:cNvPr>
          <p:cNvSpPr/>
          <p:nvPr>
            <p:custDataLst>
              <p:tags r:id="rId5"/>
            </p:custDataLst>
          </p:nvPr>
        </p:nvSpPr>
        <p:spPr>
          <a:xfrm>
            <a:off x="2214176" y="764607"/>
            <a:ext cx="9215824" cy="1206253"/>
          </a:xfrm>
          <a:prstGeom prst="rect">
            <a:avLst/>
          </a:prstGeom>
          <a:solidFill>
            <a:srgbClr val="FFFFFF"/>
          </a:solidFill>
          <a:effectLst/>
        </p:spPr>
        <p:txBody>
          <a:bodyPr anchor="ctr"/>
          <a:lstStyle/>
          <a:p>
            <a:pPr algn="ctr" defTabSz="1828755">
              <a:lnSpc>
                <a:spcPct val="150000"/>
              </a:lnSpc>
              <a:defRPr/>
            </a:pPr>
            <a:r>
              <a:rPr lang="en-US" altLang="zh-CN" sz="2800" kern="0">
                <a:latin typeface="#9Slide03 AllRoundGothic" panose="020B0703020202020104" pitchFamily="34" charset="0"/>
                <a:ea typeface="微软雅黑"/>
                <a:cs typeface="+mn-ea"/>
                <a:sym typeface="+mn-lt"/>
              </a:rPr>
              <a:t>ỨNG DỤNG CỦA VẬT LÍ TRONG CƠ KHÍ, TỰ ĐỘNG HÓA</a:t>
            </a:r>
            <a:endParaRPr lang="zh-CN" altLang="en-US" sz="2800" kern="0" dirty="0">
              <a:latin typeface="#9Slide03 AllRoundGothic" panose="020B0703020202020104" pitchFamily="34" charset="0"/>
              <a:ea typeface="微软雅黑"/>
              <a:cs typeface="+mn-ea"/>
              <a:sym typeface="+mn-lt"/>
            </a:endParaRPr>
          </a:p>
        </p:txBody>
      </p:sp>
      <p:sp>
        <p:nvSpPr>
          <p:cNvPr id="31" name="TextBox 30" descr="n23 Fb Tran Manh Tung">
            <a:extLst>
              <a:ext uri="{FF2B5EF4-FFF2-40B4-BE49-F238E27FC236}">
                <a16:creationId xmlns:a16="http://schemas.microsoft.com/office/drawing/2014/main" id="{0EB0740B-BE8D-FB02-9AFE-20462D1F3F51}"/>
              </a:ext>
            </a:extLst>
          </p:cNvPr>
          <p:cNvSpPr txBox="1"/>
          <p:nvPr/>
        </p:nvSpPr>
        <p:spPr>
          <a:xfrm>
            <a:off x="5182607" y="3458159"/>
            <a:ext cx="9144000" cy="523220"/>
          </a:xfrm>
          <a:prstGeom prst="rect">
            <a:avLst/>
          </a:prstGeom>
          <a:noFill/>
        </p:spPr>
        <p:txBody>
          <a:bodyPr wrap="square">
            <a:spAutoFit/>
          </a:bodyPr>
          <a:lstStyle/>
          <a:p>
            <a:r>
              <a:rPr lang="en-US" sz="2800" b="1">
                <a:effectLst/>
                <a:latin typeface="Calibri" panose="020F0502020204030204" pitchFamily="34" charset="0"/>
                <a:ea typeface="Calibri" panose="020F0502020204030204" pitchFamily="34" charset="0"/>
                <a:cs typeface="Calibri" panose="020F0502020204030204" pitchFamily="34" charset="0"/>
              </a:rPr>
              <a:t>* Vài ứng dụng của cảm biến mà chúng ta thường thấy:</a:t>
            </a:r>
            <a:endParaRPr lang="en-US" sz="2800">
              <a:effectLst/>
              <a:latin typeface="Calibri" panose="020F0502020204030204" pitchFamily="34" charset="0"/>
              <a:ea typeface="Calibri" panose="020F0502020204030204" pitchFamily="34" charset="0"/>
              <a:cs typeface="Calibri" panose="020F0502020204030204" pitchFamily="34" charset="0"/>
            </a:endParaRPr>
          </a:p>
        </p:txBody>
      </p:sp>
      <p:pic>
        <p:nvPicPr>
          <p:cNvPr id="9220" name="Picture 4" descr="n23 Fb Tran Manh Tung">
            <a:extLst>
              <a:ext uri="{FF2B5EF4-FFF2-40B4-BE49-F238E27FC236}">
                <a16:creationId xmlns:a16="http://schemas.microsoft.com/office/drawing/2014/main" id="{15DFE7C7-F7D8-8F36-22CF-E689FB119056}"/>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67334" y="6498746"/>
            <a:ext cx="4915273" cy="323310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2" name="vo ta de sang tat" descr="n23 Fb Tran Manh Tung">
            <a:hlinkClick r:id="" action="ppaction://media"/>
            <a:extLst>
              <a:ext uri="{FF2B5EF4-FFF2-40B4-BE49-F238E27FC236}">
                <a16:creationId xmlns:a16="http://schemas.microsoft.com/office/drawing/2014/main" id="{3B740DF8-5A44-B82F-7805-8266FEB1284B}"/>
              </a:ext>
            </a:extLst>
          </p:cNvPr>
          <p:cNvPicPr>
            <a:picLocks noChangeAspect="1"/>
          </p:cNvPicPr>
          <p:nvPr>
            <a:videoFile r:link="rId7"/>
            <p:extLst>
              <p:ext uri="{DAA4B4D4-6D71-4841-9C94-3DE7FCFB9230}">
                <p14:media xmlns:p14="http://schemas.microsoft.com/office/powerpoint/2010/main" r:embed="rId6"/>
              </p:ext>
            </p:extLst>
          </p:nvPr>
        </p:nvPicPr>
        <p:blipFill>
          <a:blip r:embed="rId15"/>
          <a:stretch>
            <a:fillRect/>
          </a:stretch>
        </p:blipFill>
        <p:spPr>
          <a:xfrm>
            <a:off x="2755462" y="4376061"/>
            <a:ext cx="4915273" cy="323310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9218" name="Picture 2" descr="n23 Fb Tran Manh Tung">
            <a:extLst>
              <a:ext uri="{FF2B5EF4-FFF2-40B4-BE49-F238E27FC236}">
                <a16:creationId xmlns:a16="http://schemas.microsoft.com/office/drawing/2014/main" id="{E487D5A7-7190-4D87-2B83-76BBEEE5F89D}"/>
              </a:ext>
            </a:extLst>
          </p:cNvPr>
          <p:cNvPicPr>
            <a:picLocks noChangeAspect="1" noChangeArrowheads="1"/>
          </p:cNvPicPr>
          <p:nvPr/>
        </p:nvPicPr>
        <p:blipFill rotWithShape="1">
          <a:blip r:embed="rId16">
            <a:extLst>
              <a:ext uri="{28A0092B-C50C-407E-A947-70E740481C1C}">
                <a14:useLocalDpi xmlns:a14="http://schemas.microsoft.com/office/drawing/2010/main" val="0"/>
              </a:ext>
            </a:extLst>
          </a:blip>
          <a:srcRect t="18215"/>
          <a:stretch/>
        </p:blipFill>
        <p:spPr bwMode="auto">
          <a:xfrm>
            <a:off x="6645107" y="6498745"/>
            <a:ext cx="4915273" cy="323310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9222" name="Picture 6" descr="n23 Fb Tran Manh Tung">
            <a:extLst>
              <a:ext uri="{FF2B5EF4-FFF2-40B4-BE49-F238E27FC236}">
                <a16:creationId xmlns:a16="http://schemas.microsoft.com/office/drawing/2014/main" id="{E6F79A99-177A-922A-3772-60FE1C4BF41A}"/>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9943727" y="4376061"/>
            <a:ext cx="4915273" cy="323310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5" name="mo dien thoai thong minh" descr="n23 Fb Tran Manh Tung">
            <a:hlinkClick r:id="" action="ppaction://media"/>
            <a:extLst>
              <a:ext uri="{FF2B5EF4-FFF2-40B4-BE49-F238E27FC236}">
                <a16:creationId xmlns:a16="http://schemas.microsoft.com/office/drawing/2014/main" id="{A6957446-F184-9F58-A140-140BAD914F99}"/>
              </a:ext>
            </a:extLst>
          </p:cNvPr>
          <p:cNvPicPr>
            <a:picLocks noChangeAspect="1"/>
          </p:cNvPicPr>
          <p:nvPr>
            <a:videoFile r:link="rId9"/>
            <p:extLst>
              <p:ext uri="{DAA4B4D4-6D71-4841-9C94-3DE7FCFB9230}">
                <p14:media xmlns:p14="http://schemas.microsoft.com/office/powerpoint/2010/main" r:embed="rId8"/>
              </p:ext>
            </p:extLst>
          </p:nvPr>
        </p:nvPicPr>
        <p:blipFill rotWithShape="1">
          <a:blip r:embed="rId18"/>
          <a:srcRect l="35043" t="16898" r="34659" b="16113"/>
          <a:stretch/>
        </p:blipFill>
        <p:spPr>
          <a:xfrm>
            <a:off x="14326606" y="5137761"/>
            <a:ext cx="3694060" cy="459409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283870929"/>
      </p:ext>
    </p:ext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220"/>
                                        </p:tgtEl>
                                        <p:attrNameLst>
                                          <p:attrName>style.visibility</p:attrName>
                                        </p:attrNameLst>
                                      </p:cBhvr>
                                      <p:to>
                                        <p:strVal val="visible"/>
                                      </p:to>
                                    </p:set>
                                    <p:animEffect transition="in" filter="fade">
                                      <p:cBhvr>
                                        <p:cTn id="7" dur="1000"/>
                                        <p:tgtEl>
                                          <p:spTgt spid="9220"/>
                                        </p:tgtEl>
                                      </p:cBhvr>
                                    </p:animEffect>
                                    <p:anim calcmode="lin" valueType="num">
                                      <p:cBhvr>
                                        <p:cTn id="8" dur="1000" fill="hold"/>
                                        <p:tgtEl>
                                          <p:spTgt spid="9220"/>
                                        </p:tgtEl>
                                        <p:attrNameLst>
                                          <p:attrName>ppt_x</p:attrName>
                                        </p:attrNameLst>
                                      </p:cBhvr>
                                      <p:tavLst>
                                        <p:tav tm="0">
                                          <p:val>
                                            <p:strVal val="#ppt_x"/>
                                          </p:val>
                                        </p:tav>
                                        <p:tav tm="100000">
                                          <p:val>
                                            <p:strVal val="#ppt_x"/>
                                          </p:val>
                                        </p:tav>
                                      </p:tavLst>
                                    </p:anim>
                                    <p:anim calcmode="lin" valueType="num">
                                      <p:cBhvr>
                                        <p:cTn id="9" dur="1000" fill="hold"/>
                                        <p:tgtEl>
                                          <p:spTgt spid="922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9218"/>
                                        </p:tgtEl>
                                        <p:attrNameLst>
                                          <p:attrName>style.visibility</p:attrName>
                                        </p:attrNameLst>
                                      </p:cBhvr>
                                      <p:to>
                                        <p:strVal val="visible"/>
                                      </p:to>
                                    </p:set>
                                    <p:animEffect transition="in" filter="fade">
                                      <p:cBhvr>
                                        <p:cTn id="21" dur="1000"/>
                                        <p:tgtEl>
                                          <p:spTgt spid="9218"/>
                                        </p:tgtEl>
                                      </p:cBhvr>
                                    </p:animEffect>
                                    <p:anim calcmode="lin" valueType="num">
                                      <p:cBhvr>
                                        <p:cTn id="22" dur="1000" fill="hold"/>
                                        <p:tgtEl>
                                          <p:spTgt spid="9218"/>
                                        </p:tgtEl>
                                        <p:attrNameLst>
                                          <p:attrName>ppt_x</p:attrName>
                                        </p:attrNameLst>
                                      </p:cBhvr>
                                      <p:tavLst>
                                        <p:tav tm="0">
                                          <p:val>
                                            <p:strVal val="#ppt_x"/>
                                          </p:val>
                                        </p:tav>
                                        <p:tav tm="100000">
                                          <p:val>
                                            <p:strVal val="#ppt_x"/>
                                          </p:val>
                                        </p:tav>
                                      </p:tavLst>
                                    </p:anim>
                                    <p:anim calcmode="lin" valueType="num">
                                      <p:cBhvr>
                                        <p:cTn id="23" dur="1000" fill="hold"/>
                                        <p:tgtEl>
                                          <p:spTgt spid="921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nodeType="clickEffect">
                                  <p:stCondLst>
                                    <p:cond delay="0"/>
                                  </p:stCondLst>
                                  <p:childTnLst>
                                    <p:set>
                                      <p:cBhvr>
                                        <p:cTn id="27" dur="1" fill="hold">
                                          <p:stCondLst>
                                            <p:cond delay="0"/>
                                          </p:stCondLst>
                                        </p:cTn>
                                        <p:tgtEl>
                                          <p:spTgt spid="9222"/>
                                        </p:tgtEl>
                                        <p:attrNameLst>
                                          <p:attrName>style.visibility</p:attrName>
                                        </p:attrNameLst>
                                      </p:cBhvr>
                                      <p:to>
                                        <p:strVal val="visible"/>
                                      </p:to>
                                    </p:set>
                                    <p:animEffect transition="in" filter="fade">
                                      <p:cBhvr>
                                        <p:cTn id="28" dur="1000"/>
                                        <p:tgtEl>
                                          <p:spTgt spid="9222"/>
                                        </p:tgtEl>
                                      </p:cBhvr>
                                    </p:animEffect>
                                    <p:anim calcmode="lin" valueType="num">
                                      <p:cBhvr>
                                        <p:cTn id="29" dur="1000" fill="hold"/>
                                        <p:tgtEl>
                                          <p:spTgt spid="9222"/>
                                        </p:tgtEl>
                                        <p:attrNameLst>
                                          <p:attrName>ppt_x</p:attrName>
                                        </p:attrNameLst>
                                      </p:cBhvr>
                                      <p:tavLst>
                                        <p:tav tm="0">
                                          <p:val>
                                            <p:strVal val="#ppt_x"/>
                                          </p:val>
                                        </p:tav>
                                        <p:tav tm="100000">
                                          <p:val>
                                            <p:strVal val="#ppt_x"/>
                                          </p:val>
                                        </p:tav>
                                      </p:tavLst>
                                    </p:anim>
                                    <p:anim calcmode="lin" valueType="num">
                                      <p:cBhvr>
                                        <p:cTn id="30" dur="1000" fill="hold"/>
                                        <p:tgtEl>
                                          <p:spTgt spid="9222"/>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5"/>
                                        </p:tgtEl>
                                        <p:attrNameLst>
                                          <p:attrName>style.visibility</p:attrName>
                                        </p:attrNameLst>
                                      </p:cBhvr>
                                      <p:to>
                                        <p:strVal val="visible"/>
                                      </p:to>
                                    </p:set>
                                    <p:animEffect transition="in" filter="fade">
                                      <p:cBhvr>
                                        <p:cTn id="35" dur="1000"/>
                                        <p:tgtEl>
                                          <p:spTgt spid="5"/>
                                        </p:tgtEl>
                                      </p:cBhvr>
                                    </p:animEffect>
                                    <p:anim calcmode="lin" valueType="num">
                                      <p:cBhvr>
                                        <p:cTn id="36" dur="1000" fill="hold"/>
                                        <p:tgtEl>
                                          <p:spTgt spid="5"/>
                                        </p:tgtEl>
                                        <p:attrNameLst>
                                          <p:attrName>ppt_x</p:attrName>
                                        </p:attrNameLst>
                                      </p:cBhvr>
                                      <p:tavLst>
                                        <p:tav tm="0">
                                          <p:val>
                                            <p:strVal val="#ppt_x"/>
                                          </p:val>
                                        </p:tav>
                                        <p:tav tm="100000">
                                          <p:val>
                                            <p:strVal val="#ppt_x"/>
                                          </p:val>
                                        </p:tav>
                                      </p:tavLst>
                                    </p:anim>
                                    <p:anim calcmode="lin" valueType="num">
                                      <p:cBhvr>
                                        <p:cTn id="37"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38" fill="hold" display="0">
                  <p:stCondLst>
                    <p:cond delay="indefinite"/>
                  </p:stCondLst>
                </p:cTn>
                <p:tgtEl>
                  <p:spTgt spid="2"/>
                </p:tgtEl>
              </p:cMediaNode>
            </p:video>
            <p:video>
              <p:cMediaNode vol="80000">
                <p:cTn id="39" fill="hold" display="0">
                  <p:stCondLst>
                    <p:cond delay="indefinite"/>
                  </p:stCondLst>
                </p:cTn>
                <p:tgtEl>
                  <p:spTgt spid="5"/>
                </p:tgtEl>
              </p:cMediaNode>
            </p:video>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图片 34" descr="n23 Fb Tran Manh Tung"/>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3715999" y="-2931"/>
            <a:ext cx="4560277" cy="2378193"/>
          </a:xfrm>
          <a:prstGeom prst="rect">
            <a:avLst/>
          </a:prstGeom>
        </p:spPr>
      </p:pic>
      <p:sp>
        <p:nvSpPr>
          <p:cNvPr id="11" name="MH_SubTitle_1" descr="n23 Fb Tran Manh Tung">
            <a:extLst>
              <a:ext uri="{FF2B5EF4-FFF2-40B4-BE49-F238E27FC236}">
                <a16:creationId xmlns:a16="http://schemas.microsoft.com/office/drawing/2014/main" id="{7F22ADDC-D372-AA7C-8A01-A1D6425EDDDB}"/>
              </a:ext>
            </a:extLst>
          </p:cNvPr>
          <p:cNvSpPr>
            <a:spLocks/>
          </p:cNvSpPr>
          <p:nvPr>
            <p:custDataLst>
              <p:tags r:id="rId1"/>
            </p:custDataLst>
          </p:nvPr>
        </p:nvSpPr>
        <p:spPr bwMode="auto">
          <a:xfrm>
            <a:off x="1561914" y="2369820"/>
            <a:ext cx="1920240" cy="640080"/>
          </a:xfrm>
          <a:custGeom>
            <a:avLst/>
            <a:gdLst>
              <a:gd name="T0" fmla="*/ 2147483646 w 30720"/>
              <a:gd name="T1" fmla="*/ 2147483646 h 11496"/>
              <a:gd name="T2" fmla="*/ 2147483646 w 30720"/>
              <a:gd name="T3" fmla="*/ 2147483646 h 11496"/>
              <a:gd name="T4" fmla="*/ 2147483646 w 30720"/>
              <a:gd name="T5" fmla="*/ 2147483646 h 11496"/>
              <a:gd name="T6" fmla="*/ 2147483646 w 30720"/>
              <a:gd name="T7" fmla="*/ 2147483646 h 11496"/>
              <a:gd name="T8" fmla="*/ 2147483646 w 30720"/>
              <a:gd name="T9" fmla="*/ 2147483646 h 11496"/>
              <a:gd name="T10" fmla="*/ 2147483646 w 30720"/>
              <a:gd name="T11" fmla="*/ 2147483646 h 11496"/>
              <a:gd name="T12" fmla="*/ 2147483646 w 30720"/>
              <a:gd name="T13" fmla="*/ 2147483646 h 11496"/>
              <a:gd name="T14" fmla="*/ 2147483646 w 30720"/>
              <a:gd name="T15" fmla="*/ 2147483646 h 11496"/>
              <a:gd name="T16" fmla="*/ 2147483646 w 30720"/>
              <a:gd name="T17" fmla="*/ 2147483646 h 11496"/>
              <a:gd name="T18" fmla="*/ 2147483646 w 30720"/>
              <a:gd name="T19" fmla="*/ 2147483646 h 11496"/>
              <a:gd name="T20" fmla="*/ 2147483646 w 30720"/>
              <a:gd name="T21" fmla="*/ 2147483646 h 11496"/>
              <a:gd name="T22" fmla="*/ 2147483646 w 30720"/>
              <a:gd name="T23" fmla="*/ 2147483646 h 11496"/>
              <a:gd name="T24" fmla="*/ 2147483646 w 30720"/>
              <a:gd name="T25" fmla="*/ 2147483646 h 11496"/>
              <a:gd name="T26" fmla="*/ 2147483646 w 30720"/>
              <a:gd name="T27" fmla="*/ 2147483646 h 11496"/>
              <a:gd name="T28" fmla="*/ 2147483646 w 30720"/>
              <a:gd name="T29" fmla="*/ 2147483646 h 11496"/>
              <a:gd name="T30" fmla="*/ 2147483646 w 30720"/>
              <a:gd name="T31" fmla="*/ 2147483646 h 11496"/>
              <a:gd name="T32" fmla="*/ 2147483646 w 30720"/>
              <a:gd name="T33" fmla="*/ 2147483646 h 11496"/>
              <a:gd name="T34" fmla="*/ 2147483646 w 30720"/>
              <a:gd name="T35" fmla="*/ 2147483646 h 11496"/>
              <a:gd name="T36" fmla="*/ 2147483646 w 30720"/>
              <a:gd name="T37" fmla="*/ 2147483646 h 11496"/>
              <a:gd name="T38" fmla="*/ 2147483646 w 30720"/>
              <a:gd name="T39" fmla="*/ 2147483646 h 11496"/>
              <a:gd name="T40" fmla="*/ 2147483646 w 30720"/>
              <a:gd name="T41" fmla="*/ 2147483646 h 11496"/>
              <a:gd name="T42" fmla="*/ 2147483646 w 30720"/>
              <a:gd name="T43" fmla="*/ 2147483646 h 11496"/>
              <a:gd name="T44" fmla="*/ 2147483646 w 30720"/>
              <a:gd name="T45" fmla="*/ 2147483646 h 11496"/>
              <a:gd name="T46" fmla="*/ 2147483646 w 30720"/>
              <a:gd name="T47" fmla="*/ 2147483646 h 11496"/>
              <a:gd name="T48" fmla="*/ 2147483646 w 30720"/>
              <a:gd name="T49" fmla="*/ 2147483646 h 11496"/>
              <a:gd name="T50" fmla="*/ 2147483646 w 30720"/>
              <a:gd name="T51" fmla="*/ 2147483646 h 11496"/>
              <a:gd name="T52" fmla="*/ 2147483646 w 30720"/>
              <a:gd name="T53" fmla="*/ 2147483646 h 11496"/>
              <a:gd name="T54" fmla="*/ 2147483646 w 30720"/>
              <a:gd name="T55" fmla="*/ 2147483646 h 11496"/>
              <a:gd name="T56" fmla="*/ 2147483646 w 30720"/>
              <a:gd name="T57" fmla="*/ 2147483646 h 11496"/>
              <a:gd name="T58" fmla="*/ 2147483646 w 30720"/>
              <a:gd name="T59" fmla="*/ 2147483646 h 11496"/>
              <a:gd name="T60" fmla="*/ 2147483646 w 30720"/>
              <a:gd name="T61" fmla="*/ 2147483646 h 11496"/>
              <a:gd name="T62" fmla="*/ 2147483646 w 30720"/>
              <a:gd name="T63" fmla="*/ 2147483646 h 11496"/>
              <a:gd name="T64" fmla="*/ 2147483646 w 30720"/>
              <a:gd name="T65" fmla="*/ 2147483646 h 11496"/>
              <a:gd name="T66" fmla="*/ 2147483646 w 30720"/>
              <a:gd name="T67" fmla="*/ 2147483646 h 11496"/>
              <a:gd name="T68" fmla="*/ 2147483646 w 30720"/>
              <a:gd name="T69" fmla="*/ 2147483646 h 11496"/>
              <a:gd name="T70" fmla="*/ 2147483646 w 30720"/>
              <a:gd name="T71" fmla="*/ 2147483646 h 11496"/>
              <a:gd name="T72" fmla="*/ 2147483646 w 30720"/>
              <a:gd name="T73" fmla="*/ 2147483646 h 11496"/>
              <a:gd name="T74" fmla="*/ 2147483646 w 30720"/>
              <a:gd name="T75" fmla="*/ 2147483646 h 11496"/>
              <a:gd name="T76" fmla="*/ 2147483646 w 30720"/>
              <a:gd name="T77" fmla="*/ 2147483646 h 11496"/>
              <a:gd name="T78" fmla="*/ 2147483646 w 30720"/>
              <a:gd name="T79" fmla="*/ 2147483646 h 11496"/>
              <a:gd name="T80" fmla="*/ 2147483646 w 30720"/>
              <a:gd name="T81" fmla="*/ 2147483646 h 11496"/>
              <a:gd name="T82" fmla="*/ 2147483646 w 30720"/>
              <a:gd name="T83" fmla="*/ 2147483646 h 11496"/>
              <a:gd name="T84" fmla="*/ 2147483646 w 30720"/>
              <a:gd name="T85" fmla="*/ 2147483646 h 11496"/>
              <a:gd name="T86" fmla="*/ 2147483646 w 30720"/>
              <a:gd name="T87" fmla="*/ 2147483646 h 11496"/>
              <a:gd name="T88" fmla="*/ 2147483646 w 30720"/>
              <a:gd name="T89" fmla="*/ 2147483646 h 11496"/>
              <a:gd name="T90" fmla="*/ 2147483646 w 30720"/>
              <a:gd name="T91" fmla="*/ 2147483646 h 11496"/>
              <a:gd name="T92" fmla="*/ 2147483646 w 30720"/>
              <a:gd name="T93" fmla="*/ 2147483646 h 11496"/>
              <a:gd name="T94" fmla="*/ 2147483646 w 30720"/>
              <a:gd name="T95" fmla="*/ 2147483646 h 11496"/>
              <a:gd name="T96" fmla="*/ 2147483646 w 30720"/>
              <a:gd name="T97" fmla="*/ 2147483646 h 11496"/>
              <a:gd name="T98" fmla="*/ 2147483646 w 30720"/>
              <a:gd name="T99" fmla="*/ 2147483646 h 11496"/>
              <a:gd name="T100" fmla="*/ 2147483646 w 30720"/>
              <a:gd name="T101" fmla="*/ 2147483646 h 11496"/>
              <a:gd name="T102" fmla="*/ 2147483646 w 30720"/>
              <a:gd name="T103" fmla="*/ 2147483646 h 11496"/>
              <a:gd name="T104" fmla="*/ 2147483646 w 30720"/>
              <a:gd name="T105" fmla="*/ 2147483646 h 11496"/>
              <a:gd name="T106" fmla="*/ 2147483646 w 30720"/>
              <a:gd name="T107" fmla="*/ 2147483646 h 11496"/>
              <a:gd name="T108" fmla="*/ 2147483646 w 30720"/>
              <a:gd name="T109" fmla="*/ 2147483646 h 11496"/>
              <a:gd name="T110" fmla="*/ 2147483646 w 30720"/>
              <a:gd name="T111" fmla="*/ 2147483646 h 11496"/>
              <a:gd name="T112" fmla="*/ 2147483646 w 30720"/>
              <a:gd name="T113" fmla="*/ 2147483646 h 11496"/>
              <a:gd name="T114" fmla="*/ 2147483646 w 30720"/>
              <a:gd name="T115" fmla="*/ 2147483646 h 11496"/>
              <a:gd name="T116" fmla="*/ 2147483646 w 30720"/>
              <a:gd name="T117" fmla="*/ 2147483646 h 11496"/>
              <a:gd name="T118" fmla="*/ 2147483646 w 30720"/>
              <a:gd name="T119" fmla="*/ 2147483646 h 11496"/>
              <a:gd name="T120" fmla="*/ 2147483646 w 30720"/>
              <a:gd name="T121" fmla="*/ 2147483646 h 11496"/>
              <a:gd name="T122" fmla="*/ 2147483646 w 30720"/>
              <a:gd name="T123" fmla="*/ 2147483646 h 11496"/>
              <a:gd name="T124" fmla="*/ 2147483646 w 30720"/>
              <a:gd name="T125" fmla="*/ 2147483646 h 1149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720" h="11496">
                <a:moveTo>
                  <a:pt x="29285" y="7403"/>
                </a:moveTo>
                <a:lnTo>
                  <a:pt x="29285" y="7403"/>
                </a:lnTo>
                <a:lnTo>
                  <a:pt x="29232" y="7379"/>
                </a:lnTo>
                <a:lnTo>
                  <a:pt x="29180" y="7357"/>
                </a:lnTo>
                <a:lnTo>
                  <a:pt x="29127" y="7336"/>
                </a:lnTo>
                <a:lnTo>
                  <a:pt x="29073" y="7316"/>
                </a:lnTo>
                <a:lnTo>
                  <a:pt x="29020" y="7298"/>
                </a:lnTo>
                <a:lnTo>
                  <a:pt x="28966" y="7280"/>
                </a:lnTo>
                <a:lnTo>
                  <a:pt x="28913" y="7264"/>
                </a:lnTo>
                <a:lnTo>
                  <a:pt x="28859" y="7251"/>
                </a:lnTo>
                <a:lnTo>
                  <a:pt x="28804" y="7237"/>
                </a:lnTo>
                <a:lnTo>
                  <a:pt x="28750" y="7226"/>
                </a:lnTo>
                <a:lnTo>
                  <a:pt x="28697" y="7216"/>
                </a:lnTo>
                <a:lnTo>
                  <a:pt x="28643" y="7208"/>
                </a:lnTo>
                <a:lnTo>
                  <a:pt x="28589" y="7202"/>
                </a:lnTo>
                <a:lnTo>
                  <a:pt x="28535" y="7198"/>
                </a:lnTo>
                <a:lnTo>
                  <a:pt x="28482" y="7195"/>
                </a:lnTo>
                <a:lnTo>
                  <a:pt x="28429" y="7194"/>
                </a:lnTo>
                <a:lnTo>
                  <a:pt x="28376" y="7194"/>
                </a:lnTo>
                <a:lnTo>
                  <a:pt x="28322" y="7197"/>
                </a:lnTo>
                <a:lnTo>
                  <a:pt x="28269" y="7201"/>
                </a:lnTo>
                <a:lnTo>
                  <a:pt x="28217" y="7207"/>
                </a:lnTo>
                <a:lnTo>
                  <a:pt x="28165" y="7215"/>
                </a:lnTo>
                <a:lnTo>
                  <a:pt x="28113" y="7226"/>
                </a:lnTo>
                <a:lnTo>
                  <a:pt x="28062" y="7238"/>
                </a:lnTo>
                <a:lnTo>
                  <a:pt x="28011" y="7253"/>
                </a:lnTo>
                <a:lnTo>
                  <a:pt x="27960" y="7270"/>
                </a:lnTo>
                <a:lnTo>
                  <a:pt x="27910" y="7289"/>
                </a:lnTo>
                <a:lnTo>
                  <a:pt x="27861" y="7310"/>
                </a:lnTo>
                <a:lnTo>
                  <a:pt x="27812" y="7334"/>
                </a:lnTo>
                <a:lnTo>
                  <a:pt x="27763" y="7360"/>
                </a:lnTo>
                <a:lnTo>
                  <a:pt x="27717" y="7388"/>
                </a:lnTo>
                <a:lnTo>
                  <a:pt x="27670" y="7418"/>
                </a:lnTo>
                <a:lnTo>
                  <a:pt x="27623" y="7452"/>
                </a:lnTo>
                <a:lnTo>
                  <a:pt x="27600" y="7473"/>
                </a:lnTo>
                <a:lnTo>
                  <a:pt x="27578" y="7494"/>
                </a:lnTo>
                <a:lnTo>
                  <a:pt x="27556" y="7516"/>
                </a:lnTo>
                <a:lnTo>
                  <a:pt x="27535" y="7539"/>
                </a:lnTo>
                <a:lnTo>
                  <a:pt x="27515" y="7562"/>
                </a:lnTo>
                <a:lnTo>
                  <a:pt x="27495" y="7586"/>
                </a:lnTo>
                <a:lnTo>
                  <a:pt x="27476" y="7611"/>
                </a:lnTo>
                <a:lnTo>
                  <a:pt x="27457" y="7636"/>
                </a:lnTo>
                <a:lnTo>
                  <a:pt x="27440" y="7662"/>
                </a:lnTo>
                <a:lnTo>
                  <a:pt x="27422" y="7689"/>
                </a:lnTo>
                <a:lnTo>
                  <a:pt x="27405" y="7716"/>
                </a:lnTo>
                <a:lnTo>
                  <a:pt x="27390" y="7743"/>
                </a:lnTo>
                <a:lnTo>
                  <a:pt x="27374" y="7771"/>
                </a:lnTo>
                <a:lnTo>
                  <a:pt x="27360" y="7799"/>
                </a:lnTo>
                <a:lnTo>
                  <a:pt x="27345" y="7827"/>
                </a:lnTo>
                <a:lnTo>
                  <a:pt x="27332" y="7857"/>
                </a:lnTo>
                <a:lnTo>
                  <a:pt x="27319" y="7887"/>
                </a:lnTo>
                <a:lnTo>
                  <a:pt x="27307" y="7916"/>
                </a:lnTo>
                <a:lnTo>
                  <a:pt x="27296" y="7946"/>
                </a:lnTo>
                <a:lnTo>
                  <a:pt x="27286" y="7976"/>
                </a:lnTo>
                <a:lnTo>
                  <a:pt x="27276" y="8006"/>
                </a:lnTo>
                <a:lnTo>
                  <a:pt x="27268" y="8038"/>
                </a:lnTo>
                <a:lnTo>
                  <a:pt x="27260" y="8069"/>
                </a:lnTo>
                <a:lnTo>
                  <a:pt x="27252" y="8099"/>
                </a:lnTo>
                <a:lnTo>
                  <a:pt x="27246" y="8130"/>
                </a:lnTo>
                <a:lnTo>
                  <a:pt x="27241" y="8161"/>
                </a:lnTo>
                <a:lnTo>
                  <a:pt x="27236" y="8193"/>
                </a:lnTo>
                <a:lnTo>
                  <a:pt x="27231" y="8224"/>
                </a:lnTo>
                <a:lnTo>
                  <a:pt x="27228" y="8255"/>
                </a:lnTo>
                <a:lnTo>
                  <a:pt x="27226" y="8286"/>
                </a:lnTo>
                <a:lnTo>
                  <a:pt x="27225" y="8318"/>
                </a:lnTo>
                <a:lnTo>
                  <a:pt x="27224" y="8348"/>
                </a:lnTo>
                <a:lnTo>
                  <a:pt x="27225" y="8379"/>
                </a:lnTo>
                <a:lnTo>
                  <a:pt x="27226" y="8409"/>
                </a:lnTo>
                <a:lnTo>
                  <a:pt x="27228" y="8440"/>
                </a:lnTo>
                <a:lnTo>
                  <a:pt x="27231" y="8471"/>
                </a:lnTo>
                <a:lnTo>
                  <a:pt x="27236" y="8500"/>
                </a:lnTo>
                <a:lnTo>
                  <a:pt x="27241" y="8530"/>
                </a:lnTo>
                <a:lnTo>
                  <a:pt x="27247" y="8559"/>
                </a:lnTo>
                <a:lnTo>
                  <a:pt x="27254" y="8588"/>
                </a:lnTo>
                <a:lnTo>
                  <a:pt x="27263" y="8617"/>
                </a:lnTo>
                <a:lnTo>
                  <a:pt x="27271" y="8645"/>
                </a:lnTo>
                <a:lnTo>
                  <a:pt x="27281" y="8674"/>
                </a:lnTo>
                <a:lnTo>
                  <a:pt x="27293" y="8701"/>
                </a:lnTo>
                <a:lnTo>
                  <a:pt x="27304" y="8728"/>
                </a:lnTo>
                <a:lnTo>
                  <a:pt x="27318" y="8754"/>
                </a:lnTo>
                <a:lnTo>
                  <a:pt x="27331" y="8780"/>
                </a:lnTo>
                <a:lnTo>
                  <a:pt x="27347" y="8805"/>
                </a:lnTo>
                <a:lnTo>
                  <a:pt x="27364" y="8830"/>
                </a:lnTo>
                <a:lnTo>
                  <a:pt x="27381" y="8854"/>
                </a:lnTo>
                <a:lnTo>
                  <a:pt x="27399" y="8876"/>
                </a:lnTo>
                <a:lnTo>
                  <a:pt x="27419" y="8899"/>
                </a:lnTo>
                <a:lnTo>
                  <a:pt x="27440" y="8921"/>
                </a:lnTo>
                <a:lnTo>
                  <a:pt x="27462" y="8943"/>
                </a:lnTo>
                <a:lnTo>
                  <a:pt x="27484" y="8963"/>
                </a:lnTo>
                <a:lnTo>
                  <a:pt x="27509" y="8983"/>
                </a:lnTo>
                <a:lnTo>
                  <a:pt x="27534" y="9001"/>
                </a:lnTo>
                <a:lnTo>
                  <a:pt x="27560" y="9019"/>
                </a:lnTo>
                <a:lnTo>
                  <a:pt x="27589" y="9036"/>
                </a:lnTo>
                <a:lnTo>
                  <a:pt x="27618" y="9052"/>
                </a:lnTo>
                <a:lnTo>
                  <a:pt x="27648" y="9067"/>
                </a:lnTo>
                <a:lnTo>
                  <a:pt x="27679" y="9081"/>
                </a:lnTo>
                <a:lnTo>
                  <a:pt x="27711" y="9094"/>
                </a:lnTo>
                <a:lnTo>
                  <a:pt x="27746" y="9106"/>
                </a:lnTo>
                <a:lnTo>
                  <a:pt x="27734" y="9013"/>
                </a:lnTo>
                <a:lnTo>
                  <a:pt x="27730" y="8964"/>
                </a:lnTo>
                <a:lnTo>
                  <a:pt x="27727" y="8916"/>
                </a:lnTo>
                <a:lnTo>
                  <a:pt x="27724" y="8866"/>
                </a:lnTo>
                <a:lnTo>
                  <a:pt x="27722" y="8816"/>
                </a:lnTo>
                <a:lnTo>
                  <a:pt x="27721" y="8767"/>
                </a:lnTo>
                <a:lnTo>
                  <a:pt x="27721" y="8717"/>
                </a:lnTo>
                <a:lnTo>
                  <a:pt x="27722" y="8667"/>
                </a:lnTo>
                <a:lnTo>
                  <a:pt x="27725" y="8617"/>
                </a:lnTo>
                <a:lnTo>
                  <a:pt x="27729" y="8568"/>
                </a:lnTo>
                <a:lnTo>
                  <a:pt x="27734" y="8519"/>
                </a:lnTo>
                <a:lnTo>
                  <a:pt x="27743" y="8472"/>
                </a:lnTo>
                <a:lnTo>
                  <a:pt x="27752" y="8425"/>
                </a:lnTo>
                <a:lnTo>
                  <a:pt x="27763" y="8378"/>
                </a:lnTo>
                <a:lnTo>
                  <a:pt x="27776" y="8333"/>
                </a:lnTo>
                <a:lnTo>
                  <a:pt x="27783" y="8311"/>
                </a:lnTo>
                <a:lnTo>
                  <a:pt x="27792" y="8289"/>
                </a:lnTo>
                <a:lnTo>
                  <a:pt x="27800" y="8268"/>
                </a:lnTo>
                <a:lnTo>
                  <a:pt x="27809" y="8247"/>
                </a:lnTo>
                <a:lnTo>
                  <a:pt x="27820" y="8226"/>
                </a:lnTo>
                <a:lnTo>
                  <a:pt x="27829" y="8206"/>
                </a:lnTo>
                <a:lnTo>
                  <a:pt x="27840" y="8185"/>
                </a:lnTo>
                <a:lnTo>
                  <a:pt x="27852" y="8167"/>
                </a:lnTo>
                <a:lnTo>
                  <a:pt x="27864" y="8148"/>
                </a:lnTo>
                <a:lnTo>
                  <a:pt x="27877" y="8129"/>
                </a:lnTo>
                <a:lnTo>
                  <a:pt x="27890" y="8112"/>
                </a:lnTo>
                <a:lnTo>
                  <a:pt x="27905" y="8094"/>
                </a:lnTo>
                <a:lnTo>
                  <a:pt x="27921" y="8077"/>
                </a:lnTo>
                <a:lnTo>
                  <a:pt x="27936" y="8061"/>
                </a:lnTo>
                <a:lnTo>
                  <a:pt x="27953" y="8045"/>
                </a:lnTo>
                <a:lnTo>
                  <a:pt x="27970" y="8029"/>
                </a:lnTo>
                <a:lnTo>
                  <a:pt x="27987" y="8015"/>
                </a:lnTo>
                <a:lnTo>
                  <a:pt x="28006" y="8001"/>
                </a:lnTo>
                <a:lnTo>
                  <a:pt x="28026" y="7988"/>
                </a:lnTo>
                <a:lnTo>
                  <a:pt x="28047" y="7975"/>
                </a:lnTo>
                <a:lnTo>
                  <a:pt x="28067" y="7963"/>
                </a:lnTo>
                <a:lnTo>
                  <a:pt x="28089" y="7951"/>
                </a:lnTo>
                <a:lnTo>
                  <a:pt x="28112" y="7941"/>
                </a:lnTo>
                <a:lnTo>
                  <a:pt x="28136" y="7931"/>
                </a:lnTo>
                <a:lnTo>
                  <a:pt x="28160" y="7922"/>
                </a:lnTo>
                <a:lnTo>
                  <a:pt x="28186" y="7914"/>
                </a:lnTo>
                <a:lnTo>
                  <a:pt x="28212" y="7906"/>
                </a:lnTo>
                <a:lnTo>
                  <a:pt x="28240" y="7899"/>
                </a:lnTo>
                <a:lnTo>
                  <a:pt x="28268" y="7893"/>
                </a:lnTo>
                <a:lnTo>
                  <a:pt x="28298" y="7889"/>
                </a:lnTo>
                <a:lnTo>
                  <a:pt x="28328" y="7885"/>
                </a:lnTo>
                <a:lnTo>
                  <a:pt x="28358" y="7880"/>
                </a:lnTo>
                <a:lnTo>
                  <a:pt x="28384" y="7882"/>
                </a:lnTo>
                <a:lnTo>
                  <a:pt x="28410" y="7883"/>
                </a:lnTo>
                <a:lnTo>
                  <a:pt x="28435" y="7884"/>
                </a:lnTo>
                <a:lnTo>
                  <a:pt x="28460" y="7887"/>
                </a:lnTo>
                <a:lnTo>
                  <a:pt x="28485" y="7890"/>
                </a:lnTo>
                <a:lnTo>
                  <a:pt x="28510" y="7893"/>
                </a:lnTo>
                <a:lnTo>
                  <a:pt x="28535" y="7898"/>
                </a:lnTo>
                <a:lnTo>
                  <a:pt x="28559" y="7903"/>
                </a:lnTo>
                <a:lnTo>
                  <a:pt x="28583" y="7909"/>
                </a:lnTo>
                <a:lnTo>
                  <a:pt x="28607" y="7915"/>
                </a:lnTo>
                <a:lnTo>
                  <a:pt x="28630" y="7922"/>
                </a:lnTo>
                <a:lnTo>
                  <a:pt x="28654" y="7929"/>
                </a:lnTo>
                <a:lnTo>
                  <a:pt x="28676" y="7938"/>
                </a:lnTo>
                <a:lnTo>
                  <a:pt x="28699" y="7947"/>
                </a:lnTo>
                <a:lnTo>
                  <a:pt x="28721" y="7956"/>
                </a:lnTo>
                <a:lnTo>
                  <a:pt x="28743" y="7966"/>
                </a:lnTo>
                <a:lnTo>
                  <a:pt x="28765" y="7976"/>
                </a:lnTo>
                <a:lnTo>
                  <a:pt x="28787" y="7988"/>
                </a:lnTo>
                <a:lnTo>
                  <a:pt x="28808" y="7999"/>
                </a:lnTo>
                <a:lnTo>
                  <a:pt x="28828" y="8012"/>
                </a:lnTo>
                <a:lnTo>
                  <a:pt x="28869" y="8038"/>
                </a:lnTo>
                <a:lnTo>
                  <a:pt x="28908" y="8065"/>
                </a:lnTo>
                <a:lnTo>
                  <a:pt x="28945" y="8095"/>
                </a:lnTo>
                <a:lnTo>
                  <a:pt x="28981" y="8126"/>
                </a:lnTo>
                <a:lnTo>
                  <a:pt x="29016" y="8159"/>
                </a:lnTo>
                <a:lnTo>
                  <a:pt x="29048" y="8195"/>
                </a:lnTo>
                <a:lnTo>
                  <a:pt x="29078" y="8231"/>
                </a:lnTo>
                <a:lnTo>
                  <a:pt x="29107" y="8270"/>
                </a:lnTo>
                <a:lnTo>
                  <a:pt x="29134" y="8309"/>
                </a:lnTo>
                <a:lnTo>
                  <a:pt x="29159" y="8351"/>
                </a:lnTo>
                <a:lnTo>
                  <a:pt x="29182" y="8394"/>
                </a:lnTo>
                <a:lnTo>
                  <a:pt x="29202" y="8436"/>
                </a:lnTo>
                <a:lnTo>
                  <a:pt x="29221" y="8481"/>
                </a:lnTo>
                <a:lnTo>
                  <a:pt x="29229" y="8504"/>
                </a:lnTo>
                <a:lnTo>
                  <a:pt x="29238" y="8527"/>
                </a:lnTo>
                <a:lnTo>
                  <a:pt x="29245" y="8551"/>
                </a:lnTo>
                <a:lnTo>
                  <a:pt x="29251" y="8574"/>
                </a:lnTo>
                <a:lnTo>
                  <a:pt x="29257" y="8598"/>
                </a:lnTo>
                <a:lnTo>
                  <a:pt x="29263" y="8621"/>
                </a:lnTo>
                <a:lnTo>
                  <a:pt x="29268" y="8645"/>
                </a:lnTo>
                <a:lnTo>
                  <a:pt x="29272" y="8670"/>
                </a:lnTo>
                <a:lnTo>
                  <a:pt x="29275" y="8694"/>
                </a:lnTo>
                <a:lnTo>
                  <a:pt x="29278" y="8719"/>
                </a:lnTo>
                <a:lnTo>
                  <a:pt x="29280" y="8744"/>
                </a:lnTo>
                <a:lnTo>
                  <a:pt x="29282" y="8769"/>
                </a:lnTo>
                <a:lnTo>
                  <a:pt x="29283" y="8794"/>
                </a:lnTo>
                <a:lnTo>
                  <a:pt x="29283" y="8820"/>
                </a:lnTo>
                <a:lnTo>
                  <a:pt x="29283" y="8845"/>
                </a:lnTo>
                <a:lnTo>
                  <a:pt x="29282" y="8871"/>
                </a:lnTo>
                <a:lnTo>
                  <a:pt x="29280" y="8897"/>
                </a:lnTo>
                <a:lnTo>
                  <a:pt x="29278" y="8922"/>
                </a:lnTo>
                <a:lnTo>
                  <a:pt x="29271" y="8974"/>
                </a:lnTo>
                <a:lnTo>
                  <a:pt x="29262" y="9024"/>
                </a:lnTo>
                <a:lnTo>
                  <a:pt x="29251" y="9074"/>
                </a:lnTo>
                <a:lnTo>
                  <a:pt x="29238" y="9123"/>
                </a:lnTo>
                <a:lnTo>
                  <a:pt x="29223" y="9171"/>
                </a:lnTo>
                <a:lnTo>
                  <a:pt x="29206" y="9219"/>
                </a:lnTo>
                <a:lnTo>
                  <a:pt x="29188" y="9265"/>
                </a:lnTo>
                <a:lnTo>
                  <a:pt x="29167" y="9310"/>
                </a:lnTo>
                <a:lnTo>
                  <a:pt x="29144" y="9355"/>
                </a:lnTo>
                <a:lnTo>
                  <a:pt x="29120" y="9398"/>
                </a:lnTo>
                <a:lnTo>
                  <a:pt x="29094" y="9441"/>
                </a:lnTo>
                <a:lnTo>
                  <a:pt x="29067" y="9481"/>
                </a:lnTo>
                <a:lnTo>
                  <a:pt x="29038" y="9522"/>
                </a:lnTo>
                <a:lnTo>
                  <a:pt x="29006" y="9560"/>
                </a:lnTo>
                <a:lnTo>
                  <a:pt x="28974" y="9599"/>
                </a:lnTo>
                <a:lnTo>
                  <a:pt x="28941" y="9635"/>
                </a:lnTo>
                <a:lnTo>
                  <a:pt x="28905" y="9671"/>
                </a:lnTo>
                <a:lnTo>
                  <a:pt x="28869" y="9704"/>
                </a:lnTo>
                <a:lnTo>
                  <a:pt x="28831" y="9737"/>
                </a:lnTo>
                <a:lnTo>
                  <a:pt x="28792" y="9768"/>
                </a:lnTo>
                <a:lnTo>
                  <a:pt x="28751" y="9798"/>
                </a:lnTo>
                <a:lnTo>
                  <a:pt x="28710" y="9827"/>
                </a:lnTo>
                <a:lnTo>
                  <a:pt x="28666" y="9854"/>
                </a:lnTo>
                <a:lnTo>
                  <a:pt x="28622" y="9879"/>
                </a:lnTo>
                <a:lnTo>
                  <a:pt x="28578" y="9903"/>
                </a:lnTo>
                <a:lnTo>
                  <a:pt x="28532" y="9926"/>
                </a:lnTo>
                <a:lnTo>
                  <a:pt x="28484" y="9946"/>
                </a:lnTo>
                <a:lnTo>
                  <a:pt x="28436" y="9965"/>
                </a:lnTo>
                <a:lnTo>
                  <a:pt x="28387" y="9983"/>
                </a:lnTo>
                <a:lnTo>
                  <a:pt x="28337" y="9999"/>
                </a:lnTo>
                <a:lnTo>
                  <a:pt x="28287" y="10013"/>
                </a:lnTo>
                <a:lnTo>
                  <a:pt x="28236" y="10025"/>
                </a:lnTo>
                <a:lnTo>
                  <a:pt x="28189" y="10031"/>
                </a:lnTo>
                <a:lnTo>
                  <a:pt x="28143" y="10035"/>
                </a:lnTo>
                <a:lnTo>
                  <a:pt x="28098" y="10038"/>
                </a:lnTo>
                <a:lnTo>
                  <a:pt x="28052" y="10040"/>
                </a:lnTo>
                <a:lnTo>
                  <a:pt x="28006" y="10041"/>
                </a:lnTo>
                <a:lnTo>
                  <a:pt x="27960" y="10040"/>
                </a:lnTo>
                <a:lnTo>
                  <a:pt x="27915" y="10039"/>
                </a:lnTo>
                <a:lnTo>
                  <a:pt x="27870" y="10036"/>
                </a:lnTo>
                <a:lnTo>
                  <a:pt x="27825" y="10033"/>
                </a:lnTo>
                <a:lnTo>
                  <a:pt x="27780" y="10028"/>
                </a:lnTo>
                <a:lnTo>
                  <a:pt x="27735" y="10021"/>
                </a:lnTo>
                <a:lnTo>
                  <a:pt x="27691" y="10014"/>
                </a:lnTo>
                <a:lnTo>
                  <a:pt x="27647" y="10005"/>
                </a:lnTo>
                <a:lnTo>
                  <a:pt x="27602" y="9995"/>
                </a:lnTo>
                <a:lnTo>
                  <a:pt x="27559" y="9984"/>
                </a:lnTo>
                <a:lnTo>
                  <a:pt x="27516" y="9972"/>
                </a:lnTo>
                <a:lnTo>
                  <a:pt x="27473" y="9958"/>
                </a:lnTo>
                <a:lnTo>
                  <a:pt x="27430" y="9943"/>
                </a:lnTo>
                <a:lnTo>
                  <a:pt x="27388" y="9928"/>
                </a:lnTo>
                <a:lnTo>
                  <a:pt x="27346" y="9910"/>
                </a:lnTo>
                <a:lnTo>
                  <a:pt x="27305" y="9891"/>
                </a:lnTo>
                <a:lnTo>
                  <a:pt x="27265" y="9871"/>
                </a:lnTo>
                <a:lnTo>
                  <a:pt x="27224" y="9850"/>
                </a:lnTo>
                <a:lnTo>
                  <a:pt x="27185" y="9828"/>
                </a:lnTo>
                <a:lnTo>
                  <a:pt x="27145" y="9803"/>
                </a:lnTo>
                <a:lnTo>
                  <a:pt x="27107" y="9778"/>
                </a:lnTo>
                <a:lnTo>
                  <a:pt x="27068" y="9751"/>
                </a:lnTo>
                <a:lnTo>
                  <a:pt x="27031" y="9723"/>
                </a:lnTo>
                <a:lnTo>
                  <a:pt x="26994" y="9693"/>
                </a:lnTo>
                <a:lnTo>
                  <a:pt x="26958" y="9662"/>
                </a:lnTo>
                <a:lnTo>
                  <a:pt x="26922" y="9630"/>
                </a:lnTo>
                <a:lnTo>
                  <a:pt x="26888" y="9597"/>
                </a:lnTo>
                <a:lnTo>
                  <a:pt x="26854" y="9559"/>
                </a:lnTo>
                <a:lnTo>
                  <a:pt x="26821" y="9521"/>
                </a:lnTo>
                <a:lnTo>
                  <a:pt x="26790" y="9482"/>
                </a:lnTo>
                <a:lnTo>
                  <a:pt x="26761" y="9443"/>
                </a:lnTo>
                <a:lnTo>
                  <a:pt x="26732" y="9403"/>
                </a:lnTo>
                <a:lnTo>
                  <a:pt x="26705" y="9364"/>
                </a:lnTo>
                <a:lnTo>
                  <a:pt x="26679" y="9323"/>
                </a:lnTo>
                <a:lnTo>
                  <a:pt x="26655" y="9282"/>
                </a:lnTo>
                <a:lnTo>
                  <a:pt x="26631" y="9241"/>
                </a:lnTo>
                <a:lnTo>
                  <a:pt x="26609" y="9199"/>
                </a:lnTo>
                <a:lnTo>
                  <a:pt x="26588" y="9157"/>
                </a:lnTo>
                <a:lnTo>
                  <a:pt x="26568" y="9115"/>
                </a:lnTo>
                <a:lnTo>
                  <a:pt x="26551" y="9073"/>
                </a:lnTo>
                <a:lnTo>
                  <a:pt x="26533" y="9029"/>
                </a:lnTo>
                <a:lnTo>
                  <a:pt x="26517" y="8987"/>
                </a:lnTo>
                <a:lnTo>
                  <a:pt x="26503" y="8943"/>
                </a:lnTo>
                <a:lnTo>
                  <a:pt x="26489" y="8900"/>
                </a:lnTo>
                <a:lnTo>
                  <a:pt x="26477" y="8857"/>
                </a:lnTo>
                <a:lnTo>
                  <a:pt x="26466" y="8812"/>
                </a:lnTo>
                <a:lnTo>
                  <a:pt x="26456" y="8768"/>
                </a:lnTo>
                <a:lnTo>
                  <a:pt x="26448" y="8723"/>
                </a:lnTo>
                <a:lnTo>
                  <a:pt x="26440" y="8680"/>
                </a:lnTo>
                <a:lnTo>
                  <a:pt x="26434" y="8635"/>
                </a:lnTo>
                <a:lnTo>
                  <a:pt x="26429" y="8590"/>
                </a:lnTo>
                <a:lnTo>
                  <a:pt x="26425" y="8546"/>
                </a:lnTo>
                <a:lnTo>
                  <a:pt x="26422" y="8501"/>
                </a:lnTo>
                <a:lnTo>
                  <a:pt x="26421" y="8456"/>
                </a:lnTo>
                <a:lnTo>
                  <a:pt x="26419" y="8412"/>
                </a:lnTo>
                <a:lnTo>
                  <a:pt x="26419" y="8368"/>
                </a:lnTo>
                <a:lnTo>
                  <a:pt x="26422" y="8323"/>
                </a:lnTo>
                <a:lnTo>
                  <a:pt x="26425" y="8278"/>
                </a:lnTo>
                <a:lnTo>
                  <a:pt x="26428" y="8233"/>
                </a:lnTo>
                <a:lnTo>
                  <a:pt x="26433" y="8189"/>
                </a:lnTo>
                <a:lnTo>
                  <a:pt x="26439" y="8145"/>
                </a:lnTo>
                <a:lnTo>
                  <a:pt x="26445" y="8100"/>
                </a:lnTo>
                <a:lnTo>
                  <a:pt x="26454" y="8056"/>
                </a:lnTo>
                <a:lnTo>
                  <a:pt x="26463" y="8013"/>
                </a:lnTo>
                <a:lnTo>
                  <a:pt x="26473" y="7969"/>
                </a:lnTo>
                <a:lnTo>
                  <a:pt x="26484" y="7925"/>
                </a:lnTo>
                <a:lnTo>
                  <a:pt x="26497" y="7882"/>
                </a:lnTo>
                <a:lnTo>
                  <a:pt x="26509" y="7839"/>
                </a:lnTo>
                <a:lnTo>
                  <a:pt x="26524" y="7796"/>
                </a:lnTo>
                <a:lnTo>
                  <a:pt x="26539" y="7754"/>
                </a:lnTo>
                <a:lnTo>
                  <a:pt x="26555" y="7711"/>
                </a:lnTo>
                <a:lnTo>
                  <a:pt x="26571" y="7669"/>
                </a:lnTo>
                <a:lnTo>
                  <a:pt x="26590" y="7628"/>
                </a:lnTo>
                <a:lnTo>
                  <a:pt x="26609" y="7587"/>
                </a:lnTo>
                <a:lnTo>
                  <a:pt x="26629" y="7546"/>
                </a:lnTo>
                <a:lnTo>
                  <a:pt x="26650" y="7506"/>
                </a:lnTo>
                <a:lnTo>
                  <a:pt x="26671" y="7465"/>
                </a:lnTo>
                <a:lnTo>
                  <a:pt x="26694" y="7426"/>
                </a:lnTo>
                <a:lnTo>
                  <a:pt x="26718" y="7387"/>
                </a:lnTo>
                <a:lnTo>
                  <a:pt x="26743" y="7349"/>
                </a:lnTo>
                <a:lnTo>
                  <a:pt x="26768" y="7310"/>
                </a:lnTo>
                <a:lnTo>
                  <a:pt x="26795" y="7273"/>
                </a:lnTo>
                <a:lnTo>
                  <a:pt x="26822" y="7236"/>
                </a:lnTo>
                <a:lnTo>
                  <a:pt x="26850" y="7200"/>
                </a:lnTo>
                <a:lnTo>
                  <a:pt x="26880" y="7163"/>
                </a:lnTo>
                <a:lnTo>
                  <a:pt x="26910" y="7128"/>
                </a:lnTo>
                <a:lnTo>
                  <a:pt x="26940" y="7094"/>
                </a:lnTo>
                <a:lnTo>
                  <a:pt x="26971" y="7060"/>
                </a:lnTo>
                <a:lnTo>
                  <a:pt x="27005" y="7027"/>
                </a:lnTo>
                <a:lnTo>
                  <a:pt x="27038" y="6994"/>
                </a:lnTo>
                <a:lnTo>
                  <a:pt x="27071" y="6962"/>
                </a:lnTo>
                <a:lnTo>
                  <a:pt x="27107" y="6933"/>
                </a:lnTo>
                <a:lnTo>
                  <a:pt x="27141" y="6906"/>
                </a:lnTo>
                <a:lnTo>
                  <a:pt x="27176" y="6880"/>
                </a:lnTo>
                <a:lnTo>
                  <a:pt x="27212" y="6854"/>
                </a:lnTo>
                <a:lnTo>
                  <a:pt x="27248" y="6829"/>
                </a:lnTo>
                <a:lnTo>
                  <a:pt x="27285" y="6805"/>
                </a:lnTo>
                <a:lnTo>
                  <a:pt x="27321" y="6782"/>
                </a:lnTo>
                <a:lnTo>
                  <a:pt x="27357" y="6761"/>
                </a:lnTo>
                <a:lnTo>
                  <a:pt x="27395" y="6740"/>
                </a:lnTo>
                <a:lnTo>
                  <a:pt x="27432" y="6719"/>
                </a:lnTo>
                <a:lnTo>
                  <a:pt x="27470" y="6699"/>
                </a:lnTo>
                <a:lnTo>
                  <a:pt x="27508" y="6681"/>
                </a:lnTo>
                <a:lnTo>
                  <a:pt x="27546" y="6663"/>
                </a:lnTo>
                <a:lnTo>
                  <a:pt x="27584" y="6646"/>
                </a:lnTo>
                <a:lnTo>
                  <a:pt x="27623" y="6630"/>
                </a:lnTo>
                <a:lnTo>
                  <a:pt x="27662" y="6615"/>
                </a:lnTo>
                <a:lnTo>
                  <a:pt x="27701" y="6600"/>
                </a:lnTo>
                <a:lnTo>
                  <a:pt x="27741" y="6587"/>
                </a:lnTo>
                <a:lnTo>
                  <a:pt x="27780" y="6573"/>
                </a:lnTo>
                <a:lnTo>
                  <a:pt x="27820" y="6562"/>
                </a:lnTo>
                <a:lnTo>
                  <a:pt x="27859" y="6550"/>
                </a:lnTo>
                <a:lnTo>
                  <a:pt x="27899" y="6540"/>
                </a:lnTo>
                <a:lnTo>
                  <a:pt x="27939" y="6531"/>
                </a:lnTo>
                <a:lnTo>
                  <a:pt x="27980" y="6521"/>
                </a:lnTo>
                <a:lnTo>
                  <a:pt x="28020" y="6514"/>
                </a:lnTo>
                <a:lnTo>
                  <a:pt x="28060" y="6507"/>
                </a:lnTo>
                <a:lnTo>
                  <a:pt x="28101" y="6499"/>
                </a:lnTo>
                <a:lnTo>
                  <a:pt x="28141" y="6494"/>
                </a:lnTo>
                <a:lnTo>
                  <a:pt x="28182" y="6489"/>
                </a:lnTo>
                <a:lnTo>
                  <a:pt x="28223" y="6485"/>
                </a:lnTo>
                <a:lnTo>
                  <a:pt x="28264" y="6482"/>
                </a:lnTo>
                <a:lnTo>
                  <a:pt x="28305" y="6480"/>
                </a:lnTo>
                <a:lnTo>
                  <a:pt x="28345" y="6478"/>
                </a:lnTo>
                <a:lnTo>
                  <a:pt x="28387" y="6477"/>
                </a:lnTo>
                <a:lnTo>
                  <a:pt x="28428" y="6477"/>
                </a:lnTo>
                <a:lnTo>
                  <a:pt x="28468" y="6477"/>
                </a:lnTo>
                <a:lnTo>
                  <a:pt x="28510" y="6479"/>
                </a:lnTo>
                <a:lnTo>
                  <a:pt x="28550" y="6481"/>
                </a:lnTo>
                <a:lnTo>
                  <a:pt x="28592" y="6483"/>
                </a:lnTo>
                <a:lnTo>
                  <a:pt x="28633" y="6486"/>
                </a:lnTo>
                <a:lnTo>
                  <a:pt x="28673" y="6490"/>
                </a:lnTo>
                <a:lnTo>
                  <a:pt x="28715" y="6495"/>
                </a:lnTo>
                <a:lnTo>
                  <a:pt x="28756" y="6501"/>
                </a:lnTo>
                <a:lnTo>
                  <a:pt x="28796" y="6508"/>
                </a:lnTo>
                <a:lnTo>
                  <a:pt x="28837" y="6514"/>
                </a:lnTo>
                <a:lnTo>
                  <a:pt x="28877" y="6522"/>
                </a:lnTo>
                <a:lnTo>
                  <a:pt x="28918" y="6531"/>
                </a:lnTo>
                <a:lnTo>
                  <a:pt x="28959" y="6540"/>
                </a:lnTo>
                <a:lnTo>
                  <a:pt x="28999" y="6549"/>
                </a:lnTo>
                <a:lnTo>
                  <a:pt x="29040" y="6560"/>
                </a:lnTo>
                <a:lnTo>
                  <a:pt x="29079" y="6571"/>
                </a:lnTo>
                <a:lnTo>
                  <a:pt x="29119" y="6584"/>
                </a:lnTo>
                <a:lnTo>
                  <a:pt x="29159" y="6596"/>
                </a:lnTo>
                <a:lnTo>
                  <a:pt x="29199" y="6610"/>
                </a:lnTo>
                <a:lnTo>
                  <a:pt x="29239" y="6623"/>
                </a:lnTo>
                <a:lnTo>
                  <a:pt x="29277" y="6638"/>
                </a:lnTo>
                <a:lnTo>
                  <a:pt x="29317" y="6653"/>
                </a:lnTo>
                <a:lnTo>
                  <a:pt x="29355" y="6669"/>
                </a:lnTo>
                <a:lnTo>
                  <a:pt x="29395" y="6686"/>
                </a:lnTo>
                <a:lnTo>
                  <a:pt x="29432" y="6703"/>
                </a:lnTo>
                <a:lnTo>
                  <a:pt x="29471" y="6721"/>
                </a:lnTo>
                <a:lnTo>
                  <a:pt x="29509" y="6740"/>
                </a:lnTo>
                <a:lnTo>
                  <a:pt x="29547" y="6759"/>
                </a:lnTo>
                <a:lnTo>
                  <a:pt x="29584" y="6778"/>
                </a:lnTo>
                <a:lnTo>
                  <a:pt x="29619" y="6799"/>
                </a:lnTo>
                <a:lnTo>
                  <a:pt x="29652" y="6819"/>
                </a:lnTo>
                <a:lnTo>
                  <a:pt x="29685" y="6841"/>
                </a:lnTo>
                <a:lnTo>
                  <a:pt x="29717" y="6863"/>
                </a:lnTo>
                <a:lnTo>
                  <a:pt x="29750" y="6884"/>
                </a:lnTo>
                <a:lnTo>
                  <a:pt x="29781" y="6906"/>
                </a:lnTo>
                <a:lnTo>
                  <a:pt x="29812" y="6929"/>
                </a:lnTo>
                <a:lnTo>
                  <a:pt x="29842" y="6953"/>
                </a:lnTo>
                <a:lnTo>
                  <a:pt x="29873" y="6977"/>
                </a:lnTo>
                <a:lnTo>
                  <a:pt x="29902" y="7001"/>
                </a:lnTo>
                <a:lnTo>
                  <a:pt x="29931" y="7025"/>
                </a:lnTo>
                <a:lnTo>
                  <a:pt x="29959" y="7050"/>
                </a:lnTo>
                <a:lnTo>
                  <a:pt x="29987" y="7075"/>
                </a:lnTo>
                <a:lnTo>
                  <a:pt x="30014" y="7101"/>
                </a:lnTo>
                <a:lnTo>
                  <a:pt x="30041" y="7127"/>
                </a:lnTo>
                <a:lnTo>
                  <a:pt x="30067" y="7153"/>
                </a:lnTo>
                <a:lnTo>
                  <a:pt x="30118" y="7207"/>
                </a:lnTo>
                <a:lnTo>
                  <a:pt x="30167" y="7261"/>
                </a:lnTo>
                <a:lnTo>
                  <a:pt x="30213" y="7317"/>
                </a:lnTo>
                <a:lnTo>
                  <a:pt x="30258" y="7376"/>
                </a:lnTo>
                <a:lnTo>
                  <a:pt x="30300" y="7434"/>
                </a:lnTo>
                <a:lnTo>
                  <a:pt x="30341" y="7494"/>
                </a:lnTo>
                <a:lnTo>
                  <a:pt x="30379" y="7555"/>
                </a:lnTo>
                <a:lnTo>
                  <a:pt x="30415" y="7617"/>
                </a:lnTo>
                <a:lnTo>
                  <a:pt x="30449" y="7680"/>
                </a:lnTo>
                <a:lnTo>
                  <a:pt x="30482" y="7744"/>
                </a:lnTo>
                <a:lnTo>
                  <a:pt x="30512" y="7809"/>
                </a:lnTo>
                <a:lnTo>
                  <a:pt x="30540" y="7874"/>
                </a:lnTo>
                <a:lnTo>
                  <a:pt x="30566" y="7941"/>
                </a:lnTo>
                <a:lnTo>
                  <a:pt x="30590" y="8007"/>
                </a:lnTo>
                <a:lnTo>
                  <a:pt x="30612" y="8075"/>
                </a:lnTo>
                <a:lnTo>
                  <a:pt x="30632" y="8144"/>
                </a:lnTo>
                <a:lnTo>
                  <a:pt x="30649" y="8212"/>
                </a:lnTo>
                <a:lnTo>
                  <a:pt x="30665" y="8282"/>
                </a:lnTo>
                <a:lnTo>
                  <a:pt x="30678" y="8352"/>
                </a:lnTo>
                <a:lnTo>
                  <a:pt x="30691" y="8423"/>
                </a:lnTo>
                <a:lnTo>
                  <a:pt x="30700" y="8493"/>
                </a:lnTo>
                <a:lnTo>
                  <a:pt x="30709" y="8565"/>
                </a:lnTo>
                <a:lnTo>
                  <a:pt x="30714" y="8636"/>
                </a:lnTo>
                <a:lnTo>
                  <a:pt x="30718" y="8708"/>
                </a:lnTo>
                <a:lnTo>
                  <a:pt x="30720" y="8780"/>
                </a:lnTo>
                <a:lnTo>
                  <a:pt x="30720" y="8853"/>
                </a:lnTo>
                <a:lnTo>
                  <a:pt x="30718" y="8924"/>
                </a:lnTo>
                <a:lnTo>
                  <a:pt x="30714" y="8996"/>
                </a:lnTo>
                <a:lnTo>
                  <a:pt x="30708" y="9068"/>
                </a:lnTo>
                <a:lnTo>
                  <a:pt x="30700" y="9141"/>
                </a:lnTo>
                <a:lnTo>
                  <a:pt x="30690" y="9213"/>
                </a:lnTo>
                <a:lnTo>
                  <a:pt x="30678" y="9284"/>
                </a:lnTo>
                <a:lnTo>
                  <a:pt x="30665" y="9355"/>
                </a:lnTo>
                <a:lnTo>
                  <a:pt x="30649" y="9427"/>
                </a:lnTo>
                <a:lnTo>
                  <a:pt x="30632" y="9498"/>
                </a:lnTo>
                <a:lnTo>
                  <a:pt x="30612" y="9569"/>
                </a:lnTo>
                <a:lnTo>
                  <a:pt x="30590" y="9638"/>
                </a:lnTo>
                <a:lnTo>
                  <a:pt x="30567" y="9708"/>
                </a:lnTo>
                <a:lnTo>
                  <a:pt x="30542" y="9777"/>
                </a:lnTo>
                <a:lnTo>
                  <a:pt x="30515" y="9845"/>
                </a:lnTo>
                <a:lnTo>
                  <a:pt x="30486" y="9913"/>
                </a:lnTo>
                <a:lnTo>
                  <a:pt x="30456" y="9981"/>
                </a:lnTo>
                <a:lnTo>
                  <a:pt x="30422" y="10047"/>
                </a:lnTo>
                <a:lnTo>
                  <a:pt x="30388" y="10113"/>
                </a:lnTo>
                <a:lnTo>
                  <a:pt x="30351" y="10177"/>
                </a:lnTo>
                <a:lnTo>
                  <a:pt x="30313" y="10242"/>
                </a:lnTo>
                <a:lnTo>
                  <a:pt x="30273" y="10304"/>
                </a:lnTo>
                <a:lnTo>
                  <a:pt x="30231" y="10367"/>
                </a:lnTo>
                <a:lnTo>
                  <a:pt x="30187" y="10428"/>
                </a:lnTo>
                <a:lnTo>
                  <a:pt x="30141" y="10488"/>
                </a:lnTo>
                <a:lnTo>
                  <a:pt x="30094" y="10547"/>
                </a:lnTo>
                <a:lnTo>
                  <a:pt x="30044" y="10604"/>
                </a:lnTo>
                <a:lnTo>
                  <a:pt x="29993" y="10660"/>
                </a:lnTo>
                <a:lnTo>
                  <a:pt x="29940" y="10715"/>
                </a:lnTo>
                <a:lnTo>
                  <a:pt x="29886" y="10770"/>
                </a:lnTo>
                <a:lnTo>
                  <a:pt x="29829" y="10822"/>
                </a:lnTo>
                <a:lnTo>
                  <a:pt x="29775" y="10867"/>
                </a:lnTo>
                <a:lnTo>
                  <a:pt x="29719" y="10911"/>
                </a:lnTo>
                <a:lnTo>
                  <a:pt x="29662" y="10953"/>
                </a:lnTo>
                <a:lnTo>
                  <a:pt x="29605" y="10993"/>
                </a:lnTo>
                <a:lnTo>
                  <a:pt x="29548" y="11032"/>
                </a:lnTo>
                <a:lnTo>
                  <a:pt x="29489" y="11068"/>
                </a:lnTo>
                <a:lnTo>
                  <a:pt x="29431" y="11105"/>
                </a:lnTo>
                <a:lnTo>
                  <a:pt x="29372" y="11138"/>
                </a:lnTo>
                <a:lnTo>
                  <a:pt x="29311" y="11170"/>
                </a:lnTo>
                <a:lnTo>
                  <a:pt x="29251" y="11201"/>
                </a:lnTo>
                <a:lnTo>
                  <a:pt x="29191" y="11231"/>
                </a:lnTo>
                <a:lnTo>
                  <a:pt x="29129" y="11259"/>
                </a:lnTo>
                <a:lnTo>
                  <a:pt x="29068" y="11285"/>
                </a:lnTo>
                <a:lnTo>
                  <a:pt x="29005" y="11310"/>
                </a:lnTo>
                <a:lnTo>
                  <a:pt x="28943" y="11333"/>
                </a:lnTo>
                <a:lnTo>
                  <a:pt x="28880" y="11353"/>
                </a:lnTo>
                <a:lnTo>
                  <a:pt x="28817" y="11374"/>
                </a:lnTo>
                <a:lnTo>
                  <a:pt x="28753" y="11392"/>
                </a:lnTo>
                <a:lnTo>
                  <a:pt x="28689" y="11410"/>
                </a:lnTo>
                <a:lnTo>
                  <a:pt x="28625" y="11424"/>
                </a:lnTo>
                <a:lnTo>
                  <a:pt x="28561" y="11439"/>
                </a:lnTo>
                <a:lnTo>
                  <a:pt x="28496" y="11451"/>
                </a:lnTo>
                <a:lnTo>
                  <a:pt x="28431" y="11462"/>
                </a:lnTo>
                <a:lnTo>
                  <a:pt x="28366" y="11471"/>
                </a:lnTo>
                <a:lnTo>
                  <a:pt x="28301" y="11479"/>
                </a:lnTo>
                <a:lnTo>
                  <a:pt x="28236" y="11486"/>
                </a:lnTo>
                <a:lnTo>
                  <a:pt x="28170" y="11490"/>
                </a:lnTo>
                <a:lnTo>
                  <a:pt x="28105" y="11494"/>
                </a:lnTo>
                <a:lnTo>
                  <a:pt x="28039" y="11496"/>
                </a:lnTo>
                <a:lnTo>
                  <a:pt x="27974" y="11496"/>
                </a:lnTo>
                <a:lnTo>
                  <a:pt x="27908" y="11495"/>
                </a:lnTo>
                <a:lnTo>
                  <a:pt x="27843" y="11493"/>
                </a:lnTo>
                <a:lnTo>
                  <a:pt x="27777" y="11489"/>
                </a:lnTo>
                <a:lnTo>
                  <a:pt x="27711" y="11484"/>
                </a:lnTo>
                <a:lnTo>
                  <a:pt x="27646" y="11476"/>
                </a:lnTo>
                <a:lnTo>
                  <a:pt x="27580" y="11468"/>
                </a:lnTo>
                <a:lnTo>
                  <a:pt x="27516" y="11459"/>
                </a:lnTo>
                <a:lnTo>
                  <a:pt x="27450" y="11447"/>
                </a:lnTo>
                <a:lnTo>
                  <a:pt x="27386" y="11435"/>
                </a:lnTo>
                <a:lnTo>
                  <a:pt x="27320" y="11421"/>
                </a:lnTo>
                <a:lnTo>
                  <a:pt x="27255" y="11405"/>
                </a:lnTo>
                <a:lnTo>
                  <a:pt x="27192" y="11389"/>
                </a:lnTo>
                <a:lnTo>
                  <a:pt x="27127" y="11371"/>
                </a:lnTo>
                <a:lnTo>
                  <a:pt x="27064" y="11351"/>
                </a:lnTo>
                <a:lnTo>
                  <a:pt x="27000" y="11331"/>
                </a:lnTo>
                <a:lnTo>
                  <a:pt x="26937" y="11308"/>
                </a:lnTo>
                <a:lnTo>
                  <a:pt x="26874" y="11284"/>
                </a:lnTo>
                <a:lnTo>
                  <a:pt x="26812" y="11259"/>
                </a:lnTo>
                <a:lnTo>
                  <a:pt x="26751" y="11233"/>
                </a:lnTo>
                <a:lnTo>
                  <a:pt x="26689" y="11205"/>
                </a:lnTo>
                <a:lnTo>
                  <a:pt x="26628" y="11175"/>
                </a:lnTo>
                <a:lnTo>
                  <a:pt x="26567" y="11144"/>
                </a:lnTo>
                <a:lnTo>
                  <a:pt x="26507" y="11113"/>
                </a:lnTo>
                <a:lnTo>
                  <a:pt x="26448" y="11080"/>
                </a:lnTo>
                <a:lnTo>
                  <a:pt x="26388" y="11044"/>
                </a:lnTo>
                <a:lnTo>
                  <a:pt x="26330" y="11009"/>
                </a:lnTo>
                <a:lnTo>
                  <a:pt x="26272" y="10971"/>
                </a:lnTo>
                <a:lnTo>
                  <a:pt x="26214" y="10933"/>
                </a:lnTo>
                <a:lnTo>
                  <a:pt x="26158" y="10892"/>
                </a:lnTo>
                <a:lnTo>
                  <a:pt x="26102" y="10852"/>
                </a:lnTo>
                <a:lnTo>
                  <a:pt x="26047" y="10809"/>
                </a:lnTo>
                <a:lnTo>
                  <a:pt x="25992" y="10765"/>
                </a:lnTo>
                <a:lnTo>
                  <a:pt x="25937" y="10720"/>
                </a:lnTo>
                <a:lnTo>
                  <a:pt x="25884" y="10673"/>
                </a:lnTo>
                <a:lnTo>
                  <a:pt x="25840" y="10644"/>
                </a:lnTo>
                <a:lnTo>
                  <a:pt x="25797" y="10618"/>
                </a:lnTo>
                <a:lnTo>
                  <a:pt x="25756" y="10593"/>
                </a:lnTo>
                <a:lnTo>
                  <a:pt x="25718" y="10571"/>
                </a:lnTo>
                <a:lnTo>
                  <a:pt x="25681" y="10551"/>
                </a:lnTo>
                <a:lnTo>
                  <a:pt x="25646" y="10533"/>
                </a:lnTo>
                <a:lnTo>
                  <a:pt x="25613" y="10518"/>
                </a:lnTo>
                <a:lnTo>
                  <a:pt x="25581" y="10503"/>
                </a:lnTo>
                <a:lnTo>
                  <a:pt x="25550" y="10492"/>
                </a:lnTo>
                <a:lnTo>
                  <a:pt x="25521" y="10480"/>
                </a:lnTo>
                <a:lnTo>
                  <a:pt x="25493" y="10472"/>
                </a:lnTo>
                <a:lnTo>
                  <a:pt x="25466" y="10464"/>
                </a:lnTo>
                <a:lnTo>
                  <a:pt x="25440" y="10457"/>
                </a:lnTo>
                <a:lnTo>
                  <a:pt x="25414" y="10452"/>
                </a:lnTo>
                <a:lnTo>
                  <a:pt x="25389" y="10448"/>
                </a:lnTo>
                <a:lnTo>
                  <a:pt x="25364" y="10445"/>
                </a:lnTo>
                <a:lnTo>
                  <a:pt x="3051" y="10445"/>
                </a:lnTo>
                <a:lnTo>
                  <a:pt x="2972" y="10444"/>
                </a:lnTo>
                <a:lnTo>
                  <a:pt x="2894" y="10442"/>
                </a:lnTo>
                <a:lnTo>
                  <a:pt x="2816" y="10437"/>
                </a:lnTo>
                <a:lnTo>
                  <a:pt x="2739" y="10429"/>
                </a:lnTo>
                <a:lnTo>
                  <a:pt x="2662" y="10421"/>
                </a:lnTo>
                <a:lnTo>
                  <a:pt x="2586" y="10411"/>
                </a:lnTo>
                <a:lnTo>
                  <a:pt x="2511" y="10398"/>
                </a:lnTo>
                <a:lnTo>
                  <a:pt x="2436" y="10383"/>
                </a:lnTo>
                <a:lnTo>
                  <a:pt x="2362" y="10367"/>
                </a:lnTo>
                <a:lnTo>
                  <a:pt x="2288" y="10349"/>
                </a:lnTo>
                <a:lnTo>
                  <a:pt x="2215" y="10329"/>
                </a:lnTo>
                <a:lnTo>
                  <a:pt x="2143" y="10309"/>
                </a:lnTo>
                <a:lnTo>
                  <a:pt x="2073" y="10285"/>
                </a:lnTo>
                <a:lnTo>
                  <a:pt x="2002" y="10261"/>
                </a:lnTo>
                <a:lnTo>
                  <a:pt x="1932" y="10234"/>
                </a:lnTo>
                <a:lnTo>
                  <a:pt x="1863" y="10205"/>
                </a:lnTo>
                <a:lnTo>
                  <a:pt x="1795" y="10176"/>
                </a:lnTo>
                <a:lnTo>
                  <a:pt x="1728" y="10144"/>
                </a:lnTo>
                <a:lnTo>
                  <a:pt x="1661" y="10112"/>
                </a:lnTo>
                <a:lnTo>
                  <a:pt x="1597" y="10077"/>
                </a:lnTo>
                <a:lnTo>
                  <a:pt x="1532" y="10041"/>
                </a:lnTo>
                <a:lnTo>
                  <a:pt x="1469" y="10004"/>
                </a:lnTo>
                <a:lnTo>
                  <a:pt x="1406" y="9965"/>
                </a:lnTo>
                <a:lnTo>
                  <a:pt x="1345" y="9924"/>
                </a:lnTo>
                <a:lnTo>
                  <a:pt x="1285" y="9883"/>
                </a:lnTo>
                <a:lnTo>
                  <a:pt x="1225" y="9839"/>
                </a:lnTo>
                <a:lnTo>
                  <a:pt x="1167" y="9794"/>
                </a:lnTo>
                <a:lnTo>
                  <a:pt x="1110" y="9749"/>
                </a:lnTo>
                <a:lnTo>
                  <a:pt x="1055" y="9702"/>
                </a:lnTo>
                <a:lnTo>
                  <a:pt x="999" y="9653"/>
                </a:lnTo>
                <a:lnTo>
                  <a:pt x="945" y="9603"/>
                </a:lnTo>
                <a:lnTo>
                  <a:pt x="893" y="9552"/>
                </a:lnTo>
                <a:lnTo>
                  <a:pt x="842" y="9500"/>
                </a:lnTo>
                <a:lnTo>
                  <a:pt x="792" y="9446"/>
                </a:lnTo>
                <a:lnTo>
                  <a:pt x="743" y="9392"/>
                </a:lnTo>
                <a:lnTo>
                  <a:pt x="696" y="9335"/>
                </a:lnTo>
                <a:lnTo>
                  <a:pt x="651" y="9278"/>
                </a:lnTo>
                <a:lnTo>
                  <a:pt x="606" y="9220"/>
                </a:lnTo>
                <a:lnTo>
                  <a:pt x="562" y="9161"/>
                </a:lnTo>
                <a:lnTo>
                  <a:pt x="521" y="9100"/>
                </a:lnTo>
                <a:lnTo>
                  <a:pt x="480" y="9039"/>
                </a:lnTo>
                <a:lnTo>
                  <a:pt x="441" y="8976"/>
                </a:lnTo>
                <a:lnTo>
                  <a:pt x="404" y="8913"/>
                </a:lnTo>
                <a:lnTo>
                  <a:pt x="367" y="8849"/>
                </a:lnTo>
                <a:lnTo>
                  <a:pt x="333" y="8784"/>
                </a:lnTo>
                <a:lnTo>
                  <a:pt x="301" y="8717"/>
                </a:lnTo>
                <a:lnTo>
                  <a:pt x="270" y="8651"/>
                </a:lnTo>
                <a:lnTo>
                  <a:pt x="239" y="8582"/>
                </a:lnTo>
                <a:lnTo>
                  <a:pt x="211" y="8513"/>
                </a:lnTo>
                <a:lnTo>
                  <a:pt x="185" y="8444"/>
                </a:lnTo>
                <a:lnTo>
                  <a:pt x="160" y="8373"/>
                </a:lnTo>
                <a:lnTo>
                  <a:pt x="136" y="8302"/>
                </a:lnTo>
                <a:lnTo>
                  <a:pt x="116" y="8230"/>
                </a:lnTo>
                <a:lnTo>
                  <a:pt x="96" y="8157"/>
                </a:lnTo>
                <a:lnTo>
                  <a:pt x="78" y="8083"/>
                </a:lnTo>
                <a:lnTo>
                  <a:pt x="61" y="8010"/>
                </a:lnTo>
                <a:lnTo>
                  <a:pt x="47" y="7935"/>
                </a:lnTo>
                <a:lnTo>
                  <a:pt x="34" y="7860"/>
                </a:lnTo>
                <a:lnTo>
                  <a:pt x="24" y="7784"/>
                </a:lnTo>
                <a:lnTo>
                  <a:pt x="16" y="7707"/>
                </a:lnTo>
                <a:lnTo>
                  <a:pt x="8" y="7630"/>
                </a:lnTo>
                <a:lnTo>
                  <a:pt x="4" y="7552"/>
                </a:lnTo>
                <a:lnTo>
                  <a:pt x="1" y="7474"/>
                </a:lnTo>
                <a:lnTo>
                  <a:pt x="0" y="7394"/>
                </a:lnTo>
                <a:lnTo>
                  <a:pt x="0" y="3050"/>
                </a:lnTo>
                <a:lnTo>
                  <a:pt x="1" y="2971"/>
                </a:lnTo>
                <a:lnTo>
                  <a:pt x="4" y="2893"/>
                </a:lnTo>
                <a:lnTo>
                  <a:pt x="8" y="2815"/>
                </a:lnTo>
                <a:lnTo>
                  <a:pt x="16" y="2738"/>
                </a:lnTo>
                <a:lnTo>
                  <a:pt x="24" y="2661"/>
                </a:lnTo>
                <a:lnTo>
                  <a:pt x="34" y="2585"/>
                </a:lnTo>
                <a:lnTo>
                  <a:pt x="47" y="2510"/>
                </a:lnTo>
                <a:lnTo>
                  <a:pt x="61" y="2435"/>
                </a:lnTo>
                <a:lnTo>
                  <a:pt x="78" y="2361"/>
                </a:lnTo>
                <a:lnTo>
                  <a:pt x="96" y="2288"/>
                </a:lnTo>
                <a:lnTo>
                  <a:pt x="116" y="2215"/>
                </a:lnTo>
                <a:lnTo>
                  <a:pt x="136" y="2143"/>
                </a:lnTo>
                <a:lnTo>
                  <a:pt x="160" y="2072"/>
                </a:lnTo>
                <a:lnTo>
                  <a:pt x="185" y="2001"/>
                </a:lnTo>
                <a:lnTo>
                  <a:pt x="211" y="1932"/>
                </a:lnTo>
                <a:lnTo>
                  <a:pt x="239" y="1863"/>
                </a:lnTo>
                <a:lnTo>
                  <a:pt x="270" y="1795"/>
                </a:lnTo>
                <a:lnTo>
                  <a:pt x="301" y="1728"/>
                </a:lnTo>
                <a:lnTo>
                  <a:pt x="333" y="1661"/>
                </a:lnTo>
                <a:lnTo>
                  <a:pt x="367" y="1596"/>
                </a:lnTo>
                <a:lnTo>
                  <a:pt x="404" y="1532"/>
                </a:lnTo>
                <a:lnTo>
                  <a:pt x="441" y="1468"/>
                </a:lnTo>
                <a:lnTo>
                  <a:pt x="480" y="1406"/>
                </a:lnTo>
                <a:lnTo>
                  <a:pt x="521" y="1345"/>
                </a:lnTo>
                <a:lnTo>
                  <a:pt x="562" y="1284"/>
                </a:lnTo>
                <a:lnTo>
                  <a:pt x="606" y="1225"/>
                </a:lnTo>
                <a:lnTo>
                  <a:pt x="651" y="1167"/>
                </a:lnTo>
                <a:lnTo>
                  <a:pt x="696" y="1109"/>
                </a:lnTo>
                <a:lnTo>
                  <a:pt x="743" y="1054"/>
                </a:lnTo>
                <a:lnTo>
                  <a:pt x="792" y="999"/>
                </a:lnTo>
                <a:lnTo>
                  <a:pt x="842" y="946"/>
                </a:lnTo>
                <a:lnTo>
                  <a:pt x="893" y="893"/>
                </a:lnTo>
                <a:lnTo>
                  <a:pt x="945" y="842"/>
                </a:lnTo>
                <a:lnTo>
                  <a:pt x="999" y="792"/>
                </a:lnTo>
                <a:lnTo>
                  <a:pt x="1055" y="744"/>
                </a:lnTo>
                <a:lnTo>
                  <a:pt x="1110" y="696"/>
                </a:lnTo>
                <a:lnTo>
                  <a:pt x="1167" y="650"/>
                </a:lnTo>
                <a:lnTo>
                  <a:pt x="1225" y="606"/>
                </a:lnTo>
                <a:lnTo>
                  <a:pt x="1285" y="563"/>
                </a:lnTo>
                <a:lnTo>
                  <a:pt x="1345" y="520"/>
                </a:lnTo>
                <a:lnTo>
                  <a:pt x="1406" y="481"/>
                </a:lnTo>
                <a:lnTo>
                  <a:pt x="1469" y="441"/>
                </a:lnTo>
                <a:lnTo>
                  <a:pt x="1532" y="404"/>
                </a:lnTo>
                <a:lnTo>
                  <a:pt x="1597" y="368"/>
                </a:lnTo>
                <a:lnTo>
                  <a:pt x="1661" y="334"/>
                </a:lnTo>
                <a:lnTo>
                  <a:pt x="1728" y="301"/>
                </a:lnTo>
                <a:lnTo>
                  <a:pt x="1795" y="270"/>
                </a:lnTo>
                <a:lnTo>
                  <a:pt x="1863" y="239"/>
                </a:lnTo>
                <a:lnTo>
                  <a:pt x="1932" y="211"/>
                </a:lnTo>
                <a:lnTo>
                  <a:pt x="2002" y="185"/>
                </a:lnTo>
                <a:lnTo>
                  <a:pt x="2073" y="160"/>
                </a:lnTo>
                <a:lnTo>
                  <a:pt x="2143" y="137"/>
                </a:lnTo>
                <a:lnTo>
                  <a:pt x="2215" y="116"/>
                </a:lnTo>
                <a:lnTo>
                  <a:pt x="2288" y="96"/>
                </a:lnTo>
                <a:lnTo>
                  <a:pt x="2362" y="78"/>
                </a:lnTo>
                <a:lnTo>
                  <a:pt x="2436" y="61"/>
                </a:lnTo>
                <a:lnTo>
                  <a:pt x="2511" y="48"/>
                </a:lnTo>
                <a:lnTo>
                  <a:pt x="2586" y="35"/>
                </a:lnTo>
                <a:lnTo>
                  <a:pt x="2662" y="24"/>
                </a:lnTo>
                <a:lnTo>
                  <a:pt x="2739" y="16"/>
                </a:lnTo>
                <a:lnTo>
                  <a:pt x="2816" y="8"/>
                </a:lnTo>
                <a:lnTo>
                  <a:pt x="2894" y="4"/>
                </a:lnTo>
                <a:lnTo>
                  <a:pt x="2972" y="1"/>
                </a:lnTo>
                <a:lnTo>
                  <a:pt x="3051" y="0"/>
                </a:lnTo>
                <a:lnTo>
                  <a:pt x="25929" y="0"/>
                </a:lnTo>
                <a:lnTo>
                  <a:pt x="26007" y="1"/>
                </a:lnTo>
                <a:lnTo>
                  <a:pt x="26086" y="4"/>
                </a:lnTo>
                <a:lnTo>
                  <a:pt x="26163" y="8"/>
                </a:lnTo>
                <a:lnTo>
                  <a:pt x="26240" y="16"/>
                </a:lnTo>
                <a:lnTo>
                  <a:pt x="26317" y="24"/>
                </a:lnTo>
                <a:lnTo>
                  <a:pt x="26393" y="35"/>
                </a:lnTo>
                <a:lnTo>
                  <a:pt x="26469" y="48"/>
                </a:lnTo>
                <a:lnTo>
                  <a:pt x="26543" y="61"/>
                </a:lnTo>
                <a:lnTo>
                  <a:pt x="26618" y="78"/>
                </a:lnTo>
                <a:lnTo>
                  <a:pt x="26691" y="96"/>
                </a:lnTo>
                <a:lnTo>
                  <a:pt x="26764" y="116"/>
                </a:lnTo>
                <a:lnTo>
                  <a:pt x="26836" y="137"/>
                </a:lnTo>
                <a:lnTo>
                  <a:pt x="26908" y="160"/>
                </a:lnTo>
                <a:lnTo>
                  <a:pt x="26977" y="185"/>
                </a:lnTo>
                <a:lnTo>
                  <a:pt x="27047" y="211"/>
                </a:lnTo>
                <a:lnTo>
                  <a:pt x="27117" y="239"/>
                </a:lnTo>
                <a:lnTo>
                  <a:pt x="27185" y="270"/>
                </a:lnTo>
                <a:lnTo>
                  <a:pt x="27251" y="301"/>
                </a:lnTo>
                <a:lnTo>
                  <a:pt x="27318" y="334"/>
                </a:lnTo>
                <a:lnTo>
                  <a:pt x="27383" y="368"/>
                </a:lnTo>
                <a:lnTo>
                  <a:pt x="27448" y="404"/>
                </a:lnTo>
                <a:lnTo>
                  <a:pt x="27510" y="441"/>
                </a:lnTo>
                <a:lnTo>
                  <a:pt x="27573" y="481"/>
                </a:lnTo>
                <a:lnTo>
                  <a:pt x="27634" y="520"/>
                </a:lnTo>
                <a:lnTo>
                  <a:pt x="27695" y="563"/>
                </a:lnTo>
                <a:lnTo>
                  <a:pt x="27754" y="606"/>
                </a:lnTo>
                <a:lnTo>
                  <a:pt x="27812" y="650"/>
                </a:lnTo>
                <a:lnTo>
                  <a:pt x="27870" y="696"/>
                </a:lnTo>
                <a:lnTo>
                  <a:pt x="27926" y="744"/>
                </a:lnTo>
                <a:lnTo>
                  <a:pt x="27980" y="792"/>
                </a:lnTo>
                <a:lnTo>
                  <a:pt x="28034" y="842"/>
                </a:lnTo>
                <a:lnTo>
                  <a:pt x="28086" y="893"/>
                </a:lnTo>
                <a:lnTo>
                  <a:pt x="28137" y="946"/>
                </a:lnTo>
                <a:lnTo>
                  <a:pt x="28187" y="999"/>
                </a:lnTo>
                <a:lnTo>
                  <a:pt x="28236" y="1054"/>
                </a:lnTo>
                <a:lnTo>
                  <a:pt x="28283" y="1109"/>
                </a:lnTo>
                <a:lnTo>
                  <a:pt x="28330" y="1167"/>
                </a:lnTo>
                <a:lnTo>
                  <a:pt x="28373" y="1225"/>
                </a:lnTo>
                <a:lnTo>
                  <a:pt x="28417" y="1284"/>
                </a:lnTo>
                <a:lnTo>
                  <a:pt x="28459" y="1345"/>
                </a:lnTo>
                <a:lnTo>
                  <a:pt x="28499" y="1406"/>
                </a:lnTo>
                <a:lnTo>
                  <a:pt x="28538" y="1468"/>
                </a:lnTo>
                <a:lnTo>
                  <a:pt x="28575" y="1532"/>
                </a:lnTo>
                <a:lnTo>
                  <a:pt x="28612" y="1596"/>
                </a:lnTo>
                <a:lnTo>
                  <a:pt x="28646" y="1661"/>
                </a:lnTo>
                <a:lnTo>
                  <a:pt x="28680" y="1728"/>
                </a:lnTo>
                <a:lnTo>
                  <a:pt x="28711" y="1795"/>
                </a:lnTo>
                <a:lnTo>
                  <a:pt x="28740" y="1863"/>
                </a:lnTo>
                <a:lnTo>
                  <a:pt x="28768" y="1932"/>
                </a:lnTo>
                <a:lnTo>
                  <a:pt x="28795" y="2001"/>
                </a:lnTo>
                <a:lnTo>
                  <a:pt x="28820" y="2072"/>
                </a:lnTo>
                <a:lnTo>
                  <a:pt x="28843" y="2143"/>
                </a:lnTo>
                <a:lnTo>
                  <a:pt x="28865" y="2215"/>
                </a:lnTo>
                <a:lnTo>
                  <a:pt x="28884" y="2288"/>
                </a:lnTo>
                <a:lnTo>
                  <a:pt x="28902" y="2361"/>
                </a:lnTo>
                <a:lnTo>
                  <a:pt x="28918" y="2435"/>
                </a:lnTo>
                <a:lnTo>
                  <a:pt x="28933" y="2510"/>
                </a:lnTo>
                <a:lnTo>
                  <a:pt x="28945" y="2585"/>
                </a:lnTo>
                <a:lnTo>
                  <a:pt x="28955" y="2661"/>
                </a:lnTo>
                <a:lnTo>
                  <a:pt x="28965" y="2738"/>
                </a:lnTo>
                <a:lnTo>
                  <a:pt x="28971" y="2815"/>
                </a:lnTo>
                <a:lnTo>
                  <a:pt x="28976" y="2893"/>
                </a:lnTo>
                <a:lnTo>
                  <a:pt x="28979" y="2971"/>
                </a:lnTo>
                <a:lnTo>
                  <a:pt x="28980" y="3050"/>
                </a:lnTo>
                <a:lnTo>
                  <a:pt x="28980" y="5222"/>
                </a:lnTo>
                <a:lnTo>
                  <a:pt x="28979" y="5273"/>
                </a:lnTo>
                <a:lnTo>
                  <a:pt x="28978" y="5323"/>
                </a:lnTo>
                <a:lnTo>
                  <a:pt x="28974" y="5373"/>
                </a:lnTo>
                <a:lnTo>
                  <a:pt x="28969" y="5422"/>
                </a:lnTo>
                <a:lnTo>
                  <a:pt x="28965" y="5447"/>
                </a:lnTo>
                <a:lnTo>
                  <a:pt x="28961" y="5471"/>
                </a:lnTo>
                <a:lnTo>
                  <a:pt x="28955" y="5495"/>
                </a:lnTo>
                <a:lnTo>
                  <a:pt x="28950" y="5518"/>
                </a:lnTo>
                <a:lnTo>
                  <a:pt x="28943" y="5542"/>
                </a:lnTo>
                <a:lnTo>
                  <a:pt x="28936" y="5565"/>
                </a:lnTo>
                <a:lnTo>
                  <a:pt x="28927" y="5588"/>
                </a:lnTo>
                <a:lnTo>
                  <a:pt x="28918" y="5610"/>
                </a:lnTo>
                <a:lnTo>
                  <a:pt x="28825" y="5605"/>
                </a:lnTo>
                <a:lnTo>
                  <a:pt x="28733" y="5603"/>
                </a:lnTo>
                <a:lnTo>
                  <a:pt x="28640" y="5603"/>
                </a:lnTo>
                <a:lnTo>
                  <a:pt x="28548" y="5605"/>
                </a:lnTo>
                <a:lnTo>
                  <a:pt x="28456" y="5610"/>
                </a:lnTo>
                <a:lnTo>
                  <a:pt x="28364" y="5617"/>
                </a:lnTo>
                <a:lnTo>
                  <a:pt x="28274" y="5625"/>
                </a:lnTo>
                <a:lnTo>
                  <a:pt x="28183" y="5637"/>
                </a:lnTo>
                <a:lnTo>
                  <a:pt x="28092" y="5649"/>
                </a:lnTo>
                <a:lnTo>
                  <a:pt x="28003" y="5665"/>
                </a:lnTo>
                <a:lnTo>
                  <a:pt x="27913" y="5682"/>
                </a:lnTo>
                <a:lnTo>
                  <a:pt x="27825" y="5702"/>
                </a:lnTo>
                <a:lnTo>
                  <a:pt x="27737" y="5725"/>
                </a:lnTo>
                <a:lnTo>
                  <a:pt x="27650" y="5749"/>
                </a:lnTo>
                <a:lnTo>
                  <a:pt x="27564" y="5776"/>
                </a:lnTo>
                <a:lnTo>
                  <a:pt x="27478" y="5805"/>
                </a:lnTo>
                <a:lnTo>
                  <a:pt x="27437" y="5821"/>
                </a:lnTo>
                <a:lnTo>
                  <a:pt x="27394" y="5836"/>
                </a:lnTo>
                <a:lnTo>
                  <a:pt x="27352" y="5853"/>
                </a:lnTo>
                <a:lnTo>
                  <a:pt x="27311" y="5870"/>
                </a:lnTo>
                <a:lnTo>
                  <a:pt x="27269" y="5887"/>
                </a:lnTo>
                <a:lnTo>
                  <a:pt x="27228" y="5906"/>
                </a:lnTo>
                <a:lnTo>
                  <a:pt x="27187" y="5925"/>
                </a:lnTo>
                <a:lnTo>
                  <a:pt x="27147" y="5945"/>
                </a:lnTo>
                <a:lnTo>
                  <a:pt x="27107" y="5964"/>
                </a:lnTo>
                <a:lnTo>
                  <a:pt x="27066" y="5985"/>
                </a:lnTo>
                <a:lnTo>
                  <a:pt x="27026" y="6007"/>
                </a:lnTo>
                <a:lnTo>
                  <a:pt x="26988" y="6029"/>
                </a:lnTo>
                <a:lnTo>
                  <a:pt x="26948" y="6051"/>
                </a:lnTo>
                <a:lnTo>
                  <a:pt x="26910" y="6075"/>
                </a:lnTo>
                <a:lnTo>
                  <a:pt x="26871" y="6098"/>
                </a:lnTo>
                <a:lnTo>
                  <a:pt x="26833" y="6123"/>
                </a:lnTo>
                <a:lnTo>
                  <a:pt x="26795" y="6148"/>
                </a:lnTo>
                <a:lnTo>
                  <a:pt x="26758" y="6173"/>
                </a:lnTo>
                <a:lnTo>
                  <a:pt x="26721" y="6199"/>
                </a:lnTo>
                <a:lnTo>
                  <a:pt x="26684" y="6226"/>
                </a:lnTo>
                <a:lnTo>
                  <a:pt x="26648" y="6253"/>
                </a:lnTo>
                <a:lnTo>
                  <a:pt x="26612" y="6281"/>
                </a:lnTo>
                <a:lnTo>
                  <a:pt x="26577" y="6309"/>
                </a:lnTo>
                <a:lnTo>
                  <a:pt x="26541" y="6338"/>
                </a:lnTo>
                <a:lnTo>
                  <a:pt x="26507" y="6368"/>
                </a:lnTo>
                <a:lnTo>
                  <a:pt x="26473" y="6398"/>
                </a:lnTo>
                <a:lnTo>
                  <a:pt x="26438" y="6430"/>
                </a:lnTo>
                <a:lnTo>
                  <a:pt x="26405" y="6462"/>
                </a:lnTo>
                <a:lnTo>
                  <a:pt x="26372" y="6494"/>
                </a:lnTo>
                <a:lnTo>
                  <a:pt x="26339" y="6526"/>
                </a:lnTo>
                <a:lnTo>
                  <a:pt x="26307" y="6560"/>
                </a:lnTo>
                <a:lnTo>
                  <a:pt x="26275" y="6594"/>
                </a:lnTo>
                <a:lnTo>
                  <a:pt x="26232" y="6643"/>
                </a:lnTo>
                <a:lnTo>
                  <a:pt x="26191" y="6694"/>
                </a:lnTo>
                <a:lnTo>
                  <a:pt x="26152" y="6744"/>
                </a:lnTo>
                <a:lnTo>
                  <a:pt x="26113" y="6796"/>
                </a:lnTo>
                <a:lnTo>
                  <a:pt x="26076" y="6848"/>
                </a:lnTo>
                <a:lnTo>
                  <a:pt x="26041" y="6901"/>
                </a:lnTo>
                <a:lnTo>
                  <a:pt x="26006" y="6954"/>
                </a:lnTo>
                <a:lnTo>
                  <a:pt x="25973" y="7008"/>
                </a:lnTo>
                <a:lnTo>
                  <a:pt x="25942" y="7063"/>
                </a:lnTo>
                <a:lnTo>
                  <a:pt x="25911" y="7119"/>
                </a:lnTo>
                <a:lnTo>
                  <a:pt x="25882" y="7174"/>
                </a:lnTo>
                <a:lnTo>
                  <a:pt x="25855" y="7231"/>
                </a:lnTo>
                <a:lnTo>
                  <a:pt x="25829" y="7287"/>
                </a:lnTo>
                <a:lnTo>
                  <a:pt x="25804" y="7344"/>
                </a:lnTo>
                <a:lnTo>
                  <a:pt x="25780" y="7403"/>
                </a:lnTo>
                <a:lnTo>
                  <a:pt x="25758" y="7461"/>
                </a:lnTo>
                <a:lnTo>
                  <a:pt x="25738" y="7519"/>
                </a:lnTo>
                <a:lnTo>
                  <a:pt x="25719" y="7578"/>
                </a:lnTo>
                <a:lnTo>
                  <a:pt x="25701" y="7637"/>
                </a:lnTo>
                <a:lnTo>
                  <a:pt x="25684" y="7697"/>
                </a:lnTo>
                <a:lnTo>
                  <a:pt x="25669" y="7757"/>
                </a:lnTo>
                <a:lnTo>
                  <a:pt x="25655" y="7817"/>
                </a:lnTo>
                <a:lnTo>
                  <a:pt x="25643" y="7877"/>
                </a:lnTo>
                <a:lnTo>
                  <a:pt x="25631" y="7938"/>
                </a:lnTo>
                <a:lnTo>
                  <a:pt x="25622" y="7998"/>
                </a:lnTo>
                <a:lnTo>
                  <a:pt x="25614" y="8058"/>
                </a:lnTo>
                <a:lnTo>
                  <a:pt x="25606" y="8120"/>
                </a:lnTo>
                <a:lnTo>
                  <a:pt x="25601" y="8180"/>
                </a:lnTo>
                <a:lnTo>
                  <a:pt x="25597" y="8242"/>
                </a:lnTo>
                <a:lnTo>
                  <a:pt x="25595" y="8303"/>
                </a:lnTo>
                <a:lnTo>
                  <a:pt x="25593" y="8363"/>
                </a:lnTo>
                <a:lnTo>
                  <a:pt x="25593" y="8425"/>
                </a:lnTo>
                <a:lnTo>
                  <a:pt x="25595" y="8486"/>
                </a:lnTo>
                <a:lnTo>
                  <a:pt x="25597" y="8547"/>
                </a:lnTo>
                <a:lnTo>
                  <a:pt x="25601" y="8608"/>
                </a:lnTo>
                <a:lnTo>
                  <a:pt x="25607" y="8668"/>
                </a:lnTo>
                <a:lnTo>
                  <a:pt x="25614" y="8729"/>
                </a:lnTo>
                <a:lnTo>
                  <a:pt x="25622" y="8789"/>
                </a:lnTo>
                <a:lnTo>
                  <a:pt x="25632" y="8849"/>
                </a:lnTo>
                <a:lnTo>
                  <a:pt x="25644" y="8910"/>
                </a:lnTo>
                <a:lnTo>
                  <a:pt x="25656" y="8969"/>
                </a:lnTo>
                <a:lnTo>
                  <a:pt x="25670" y="9028"/>
                </a:lnTo>
                <a:lnTo>
                  <a:pt x="25686" y="9088"/>
                </a:lnTo>
                <a:lnTo>
                  <a:pt x="25702" y="9146"/>
                </a:lnTo>
                <a:lnTo>
                  <a:pt x="25721" y="9204"/>
                </a:lnTo>
                <a:lnTo>
                  <a:pt x="25740" y="9263"/>
                </a:lnTo>
                <a:lnTo>
                  <a:pt x="25762" y="9320"/>
                </a:lnTo>
                <a:lnTo>
                  <a:pt x="25783" y="9377"/>
                </a:lnTo>
                <a:lnTo>
                  <a:pt x="25807" y="9434"/>
                </a:lnTo>
                <a:lnTo>
                  <a:pt x="25832" y="9490"/>
                </a:lnTo>
                <a:lnTo>
                  <a:pt x="25859" y="9546"/>
                </a:lnTo>
                <a:lnTo>
                  <a:pt x="25888" y="9601"/>
                </a:lnTo>
                <a:lnTo>
                  <a:pt x="25917" y="9655"/>
                </a:lnTo>
                <a:lnTo>
                  <a:pt x="25948" y="9709"/>
                </a:lnTo>
                <a:lnTo>
                  <a:pt x="25980" y="9762"/>
                </a:lnTo>
                <a:lnTo>
                  <a:pt x="26015" y="9815"/>
                </a:lnTo>
                <a:lnTo>
                  <a:pt x="26050" y="9867"/>
                </a:lnTo>
                <a:lnTo>
                  <a:pt x="26086" y="9918"/>
                </a:lnTo>
                <a:lnTo>
                  <a:pt x="26124" y="9969"/>
                </a:lnTo>
                <a:lnTo>
                  <a:pt x="26163" y="10018"/>
                </a:lnTo>
                <a:lnTo>
                  <a:pt x="26205" y="10067"/>
                </a:lnTo>
                <a:lnTo>
                  <a:pt x="26247" y="10116"/>
                </a:lnTo>
                <a:lnTo>
                  <a:pt x="26290" y="10163"/>
                </a:lnTo>
                <a:lnTo>
                  <a:pt x="26336" y="10210"/>
                </a:lnTo>
                <a:lnTo>
                  <a:pt x="26383" y="10254"/>
                </a:lnTo>
                <a:lnTo>
                  <a:pt x="26430" y="10298"/>
                </a:lnTo>
                <a:lnTo>
                  <a:pt x="26479" y="10340"/>
                </a:lnTo>
                <a:lnTo>
                  <a:pt x="26528" y="10380"/>
                </a:lnTo>
                <a:lnTo>
                  <a:pt x="26579" y="10419"/>
                </a:lnTo>
                <a:lnTo>
                  <a:pt x="26630" y="10456"/>
                </a:lnTo>
                <a:lnTo>
                  <a:pt x="26682" y="10492"/>
                </a:lnTo>
                <a:lnTo>
                  <a:pt x="26735" y="10525"/>
                </a:lnTo>
                <a:lnTo>
                  <a:pt x="26788" y="10557"/>
                </a:lnTo>
                <a:lnTo>
                  <a:pt x="26843" y="10588"/>
                </a:lnTo>
                <a:lnTo>
                  <a:pt x="26897" y="10618"/>
                </a:lnTo>
                <a:lnTo>
                  <a:pt x="26954" y="10645"/>
                </a:lnTo>
                <a:lnTo>
                  <a:pt x="27010" y="10671"/>
                </a:lnTo>
                <a:lnTo>
                  <a:pt x="27067" y="10695"/>
                </a:lnTo>
                <a:lnTo>
                  <a:pt x="27124" y="10718"/>
                </a:lnTo>
                <a:lnTo>
                  <a:pt x="27182" y="10738"/>
                </a:lnTo>
                <a:lnTo>
                  <a:pt x="27240" y="10758"/>
                </a:lnTo>
                <a:lnTo>
                  <a:pt x="27298" y="10776"/>
                </a:lnTo>
                <a:lnTo>
                  <a:pt x="27357" y="10792"/>
                </a:lnTo>
                <a:lnTo>
                  <a:pt x="27417" y="10807"/>
                </a:lnTo>
                <a:lnTo>
                  <a:pt x="27476" y="10821"/>
                </a:lnTo>
                <a:lnTo>
                  <a:pt x="27535" y="10832"/>
                </a:lnTo>
                <a:lnTo>
                  <a:pt x="27596" y="10841"/>
                </a:lnTo>
                <a:lnTo>
                  <a:pt x="27655" y="10850"/>
                </a:lnTo>
                <a:lnTo>
                  <a:pt x="27716" y="10857"/>
                </a:lnTo>
                <a:lnTo>
                  <a:pt x="27776" y="10862"/>
                </a:lnTo>
                <a:lnTo>
                  <a:pt x="27836" y="10865"/>
                </a:lnTo>
                <a:lnTo>
                  <a:pt x="27897" y="10867"/>
                </a:lnTo>
                <a:lnTo>
                  <a:pt x="27956" y="10868"/>
                </a:lnTo>
                <a:lnTo>
                  <a:pt x="28016" y="10867"/>
                </a:lnTo>
                <a:lnTo>
                  <a:pt x="28077" y="10864"/>
                </a:lnTo>
                <a:lnTo>
                  <a:pt x="28136" y="10860"/>
                </a:lnTo>
                <a:lnTo>
                  <a:pt x="28195" y="10854"/>
                </a:lnTo>
                <a:lnTo>
                  <a:pt x="28255" y="10847"/>
                </a:lnTo>
                <a:lnTo>
                  <a:pt x="28314" y="10838"/>
                </a:lnTo>
                <a:lnTo>
                  <a:pt x="28372" y="10828"/>
                </a:lnTo>
                <a:lnTo>
                  <a:pt x="28431" y="10815"/>
                </a:lnTo>
                <a:lnTo>
                  <a:pt x="28488" y="10802"/>
                </a:lnTo>
                <a:lnTo>
                  <a:pt x="28545" y="10786"/>
                </a:lnTo>
                <a:lnTo>
                  <a:pt x="28603" y="10770"/>
                </a:lnTo>
                <a:lnTo>
                  <a:pt x="28659" y="10752"/>
                </a:lnTo>
                <a:lnTo>
                  <a:pt x="28714" y="10732"/>
                </a:lnTo>
                <a:lnTo>
                  <a:pt x="28769" y="10710"/>
                </a:lnTo>
                <a:lnTo>
                  <a:pt x="28823" y="10687"/>
                </a:lnTo>
                <a:lnTo>
                  <a:pt x="28877" y="10662"/>
                </a:lnTo>
                <a:lnTo>
                  <a:pt x="28930" y="10636"/>
                </a:lnTo>
                <a:lnTo>
                  <a:pt x="28983" y="10609"/>
                </a:lnTo>
                <a:lnTo>
                  <a:pt x="29034" y="10580"/>
                </a:lnTo>
                <a:lnTo>
                  <a:pt x="29083" y="10549"/>
                </a:lnTo>
                <a:lnTo>
                  <a:pt x="29133" y="10517"/>
                </a:lnTo>
                <a:lnTo>
                  <a:pt x="29181" y="10482"/>
                </a:lnTo>
                <a:lnTo>
                  <a:pt x="29229" y="10447"/>
                </a:lnTo>
                <a:lnTo>
                  <a:pt x="29276" y="10411"/>
                </a:lnTo>
                <a:lnTo>
                  <a:pt x="29321" y="10372"/>
                </a:lnTo>
                <a:lnTo>
                  <a:pt x="29366" y="10332"/>
                </a:lnTo>
                <a:lnTo>
                  <a:pt x="29408" y="10291"/>
                </a:lnTo>
                <a:lnTo>
                  <a:pt x="29450" y="10247"/>
                </a:lnTo>
                <a:lnTo>
                  <a:pt x="29491" y="10202"/>
                </a:lnTo>
                <a:lnTo>
                  <a:pt x="29530" y="10157"/>
                </a:lnTo>
                <a:lnTo>
                  <a:pt x="29569" y="10109"/>
                </a:lnTo>
                <a:lnTo>
                  <a:pt x="29605" y="10060"/>
                </a:lnTo>
                <a:lnTo>
                  <a:pt x="29640" y="10009"/>
                </a:lnTo>
                <a:lnTo>
                  <a:pt x="29674" y="9957"/>
                </a:lnTo>
                <a:lnTo>
                  <a:pt x="29707" y="9903"/>
                </a:lnTo>
                <a:lnTo>
                  <a:pt x="29727" y="9868"/>
                </a:lnTo>
                <a:lnTo>
                  <a:pt x="29746" y="9833"/>
                </a:lnTo>
                <a:lnTo>
                  <a:pt x="29764" y="9798"/>
                </a:lnTo>
                <a:lnTo>
                  <a:pt x="29783" y="9761"/>
                </a:lnTo>
                <a:lnTo>
                  <a:pt x="29800" y="9726"/>
                </a:lnTo>
                <a:lnTo>
                  <a:pt x="29817" y="9688"/>
                </a:lnTo>
                <a:lnTo>
                  <a:pt x="29833" y="9652"/>
                </a:lnTo>
                <a:lnTo>
                  <a:pt x="29850" y="9614"/>
                </a:lnTo>
                <a:lnTo>
                  <a:pt x="29864" y="9577"/>
                </a:lnTo>
                <a:lnTo>
                  <a:pt x="29879" y="9538"/>
                </a:lnTo>
                <a:lnTo>
                  <a:pt x="29893" y="9501"/>
                </a:lnTo>
                <a:lnTo>
                  <a:pt x="29906" y="9462"/>
                </a:lnTo>
                <a:lnTo>
                  <a:pt x="29918" y="9424"/>
                </a:lnTo>
                <a:lnTo>
                  <a:pt x="29931" y="9384"/>
                </a:lnTo>
                <a:lnTo>
                  <a:pt x="29942" y="9346"/>
                </a:lnTo>
                <a:lnTo>
                  <a:pt x="29953" y="9306"/>
                </a:lnTo>
                <a:lnTo>
                  <a:pt x="29962" y="9267"/>
                </a:lnTo>
                <a:lnTo>
                  <a:pt x="29971" y="9227"/>
                </a:lnTo>
                <a:lnTo>
                  <a:pt x="29980" y="9188"/>
                </a:lnTo>
                <a:lnTo>
                  <a:pt x="29988" y="9147"/>
                </a:lnTo>
                <a:lnTo>
                  <a:pt x="29994" y="9108"/>
                </a:lnTo>
                <a:lnTo>
                  <a:pt x="30001" y="9068"/>
                </a:lnTo>
                <a:lnTo>
                  <a:pt x="30006" y="9027"/>
                </a:lnTo>
                <a:lnTo>
                  <a:pt x="30011" y="8988"/>
                </a:lnTo>
                <a:lnTo>
                  <a:pt x="30015" y="8947"/>
                </a:lnTo>
                <a:lnTo>
                  <a:pt x="30018" y="8908"/>
                </a:lnTo>
                <a:lnTo>
                  <a:pt x="30020" y="8867"/>
                </a:lnTo>
                <a:lnTo>
                  <a:pt x="30021" y="8827"/>
                </a:lnTo>
                <a:lnTo>
                  <a:pt x="30023" y="8787"/>
                </a:lnTo>
                <a:lnTo>
                  <a:pt x="30023" y="8747"/>
                </a:lnTo>
                <a:lnTo>
                  <a:pt x="30021" y="8707"/>
                </a:lnTo>
                <a:lnTo>
                  <a:pt x="30019" y="8667"/>
                </a:lnTo>
                <a:lnTo>
                  <a:pt x="30017" y="8628"/>
                </a:lnTo>
                <a:lnTo>
                  <a:pt x="30013" y="8588"/>
                </a:lnTo>
                <a:lnTo>
                  <a:pt x="30009" y="8549"/>
                </a:lnTo>
                <a:lnTo>
                  <a:pt x="30004" y="8509"/>
                </a:lnTo>
                <a:lnTo>
                  <a:pt x="29998" y="8471"/>
                </a:lnTo>
                <a:lnTo>
                  <a:pt x="29990" y="8432"/>
                </a:lnTo>
                <a:lnTo>
                  <a:pt x="29982" y="8394"/>
                </a:lnTo>
                <a:lnTo>
                  <a:pt x="29974" y="8355"/>
                </a:lnTo>
                <a:lnTo>
                  <a:pt x="29963" y="8317"/>
                </a:lnTo>
                <a:lnTo>
                  <a:pt x="29953" y="8279"/>
                </a:lnTo>
                <a:lnTo>
                  <a:pt x="29941" y="8242"/>
                </a:lnTo>
                <a:lnTo>
                  <a:pt x="29928" y="8204"/>
                </a:lnTo>
                <a:lnTo>
                  <a:pt x="29914" y="8168"/>
                </a:lnTo>
                <a:lnTo>
                  <a:pt x="29900" y="8130"/>
                </a:lnTo>
                <a:lnTo>
                  <a:pt x="29884" y="8095"/>
                </a:lnTo>
                <a:lnTo>
                  <a:pt x="29867" y="8058"/>
                </a:lnTo>
                <a:lnTo>
                  <a:pt x="29850" y="8023"/>
                </a:lnTo>
                <a:lnTo>
                  <a:pt x="29831" y="7989"/>
                </a:lnTo>
                <a:lnTo>
                  <a:pt x="29811" y="7954"/>
                </a:lnTo>
                <a:lnTo>
                  <a:pt x="29790" y="7920"/>
                </a:lnTo>
                <a:lnTo>
                  <a:pt x="29767" y="7887"/>
                </a:lnTo>
                <a:lnTo>
                  <a:pt x="29745" y="7853"/>
                </a:lnTo>
                <a:lnTo>
                  <a:pt x="29721" y="7821"/>
                </a:lnTo>
                <a:lnTo>
                  <a:pt x="29696" y="7789"/>
                </a:lnTo>
                <a:lnTo>
                  <a:pt x="29670" y="7758"/>
                </a:lnTo>
                <a:lnTo>
                  <a:pt x="29643" y="7726"/>
                </a:lnTo>
                <a:lnTo>
                  <a:pt x="29613" y="7696"/>
                </a:lnTo>
                <a:lnTo>
                  <a:pt x="29584" y="7666"/>
                </a:lnTo>
                <a:lnTo>
                  <a:pt x="29553" y="7637"/>
                </a:lnTo>
                <a:lnTo>
                  <a:pt x="29522" y="7609"/>
                </a:lnTo>
                <a:lnTo>
                  <a:pt x="29488" y="7581"/>
                </a:lnTo>
                <a:lnTo>
                  <a:pt x="29454" y="7554"/>
                </a:lnTo>
                <a:lnTo>
                  <a:pt x="29417" y="7517"/>
                </a:lnTo>
                <a:lnTo>
                  <a:pt x="29384" y="7487"/>
                </a:lnTo>
                <a:lnTo>
                  <a:pt x="29355" y="7461"/>
                </a:lnTo>
                <a:lnTo>
                  <a:pt x="29331" y="7439"/>
                </a:lnTo>
                <a:lnTo>
                  <a:pt x="29297" y="7412"/>
                </a:lnTo>
                <a:lnTo>
                  <a:pt x="29285" y="7403"/>
                </a:lnTo>
                <a:close/>
              </a:path>
            </a:pathLst>
          </a:custGeom>
          <a:solidFill>
            <a:srgbClr val="47BAB8"/>
          </a:solidFill>
          <a:ln w="38100">
            <a:solidFill>
              <a:schemeClr val="bg1"/>
            </a:solidFill>
          </a:ln>
          <a:effectLst>
            <a:outerShdw blurRad="57150" dist="19050" dir="5400000" algn="ctr" rotWithShape="0">
              <a:srgbClr val="000000">
                <a:alpha val="63000"/>
              </a:srgbClr>
            </a:outerShdw>
          </a:effectLst>
        </p:spPr>
        <p:txBody>
          <a:bodyPr rIns="378000" anchor="ctr">
            <a:normAutofit/>
          </a:bodyPr>
          <a:lstStyle/>
          <a:p>
            <a:pPr algn="ctr" defTabSz="1371600">
              <a:defRPr/>
            </a:pPr>
            <a:r>
              <a:rPr lang="en-US" altLang="zh-CN" sz="3000" kern="0">
                <a:solidFill>
                  <a:srgbClr val="FFFFFF"/>
                </a:solidFill>
                <a:latin typeface="#9Slide03 AllRoundGothic" panose="020B0703020202020104" pitchFamily="34" charset="0"/>
                <a:ea typeface="微软雅黑"/>
                <a:cs typeface="+mn-ea"/>
                <a:sym typeface="+mn-lt"/>
              </a:rPr>
              <a:t>Câu 28</a:t>
            </a:r>
            <a:endParaRPr lang="zh-CN" altLang="en-US" sz="3000" kern="0" dirty="0">
              <a:solidFill>
                <a:srgbClr val="FFFFFF"/>
              </a:solidFill>
              <a:latin typeface="#9Slide03 AllRoundGothic" panose="020B0703020202020104" pitchFamily="34" charset="0"/>
              <a:ea typeface="微软雅黑"/>
              <a:cs typeface="+mn-ea"/>
              <a:sym typeface="+mn-lt"/>
            </a:endParaRPr>
          </a:p>
        </p:txBody>
      </p:sp>
      <p:sp>
        <p:nvSpPr>
          <p:cNvPr id="12" name="MH_Text_1" descr="n23 Fb Tran Manh Tung">
            <a:extLst>
              <a:ext uri="{FF2B5EF4-FFF2-40B4-BE49-F238E27FC236}">
                <a16:creationId xmlns:a16="http://schemas.microsoft.com/office/drawing/2014/main" id="{CED61294-3669-2692-0492-A71E56B9084C}"/>
              </a:ext>
            </a:extLst>
          </p:cNvPr>
          <p:cNvSpPr txBox="1">
            <a:spLocks noChangeArrowheads="1"/>
          </p:cNvSpPr>
          <p:nvPr>
            <p:custDataLst>
              <p:tags r:id="rId2"/>
            </p:custDataLst>
          </p:nvPr>
        </p:nvSpPr>
        <p:spPr bwMode="auto">
          <a:xfrm>
            <a:off x="3474719" y="2400300"/>
            <a:ext cx="14432280" cy="640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just" defTabSz="1828755"/>
            <a:r>
              <a:rPr lang="en-US" sz="2800"/>
              <a:t>Công nghệ A.I là gì và được sử dụng trong các lĩnh vực nào trong đời sống (kể tên các ứng dụng)?</a:t>
            </a:r>
            <a:endParaRPr lang="zh-CN" altLang="en-US" sz="2800" kern="0" dirty="0">
              <a:solidFill>
                <a:prstClr val="black">
                  <a:lumMod val="75000"/>
                  <a:lumOff val="25000"/>
                </a:prstClr>
              </a:solidFill>
              <a:ea typeface="微软雅黑"/>
              <a:cs typeface="Calibri" panose="020F0502020204030204" pitchFamily="34" charset="0"/>
              <a:sym typeface="+mn-lt"/>
            </a:endParaRPr>
          </a:p>
        </p:txBody>
      </p:sp>
      <p:sp>
        <p:nvSpPr>
          <p:cNvPr id="3" name="MH_Other_7" descr="n23 Fb Tran Manh Tung">
            <a:extLst>
              <a:ext uri="{FF2B5EF4-FFF2-40B4-BE49-F238E27FC236}">
                <a16:creationId xmlns:a16="http://schemas.microsoft.com/office/drawing/2014/main" id="{1729DAD1-8B29-24A5-4270-DF71596D8429}"/>
              </a:ext>
            </a:extLst>
          </p:cNvPr>
          <p:cNvSpPr>
            <a:spLocks noChangeArrowheads="1"/>
          </p:cNvSpPr>
          <p:nvPr>
            <p:custDataLst>
              <p:tags r:id="rId3"/>
            </p:custDataLst>
          </p:nvPr>
        </p:nvSpPr>
        <p:spPr bwMode="auto">
          <a:xfrm rot="1805303" flipH="1">
            <a:off x="1408067" y="671686"/>
            <a:ext cx="1172423" cy="1013141"/>
          </a:xfrm>
          <a:prstGeom prst="triangle">
            <a:avLst>
              <a:gd name="adj" fmla="val 50000"/>
            </a:avLst>
          </a:prstGeom>
          <a:solidFill>
            <a:srgbClr val="A5CB01">
              <a:lumMod val="40000"/>
              <a:lumOff val="60000"/>
            </a:srgbClr>
          </a:solidFill>
          <a:ln>
            <a:noFill/>
          </a:ln>
        </p:spPr>
        <p:txBody>
          <a:bodyPr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just" defTabSz="1371600">
              <a:lnSpc>
                <a:spcPct val="130000"/>
              </a:lnSpc>
              <a:defRPr/>
            </a:pPr>
            <a:endParaRPr lang="zh-CN" altLang="en-US" sz="2700" kern="0">
              <a:solidFill>
                <a:srgbClr val="FFFFFF"/>
              </a:solidFill>
              <a:latin typeface="微软雅黑"/>
              <a:ea typeface="微软雅黑"/>
              <a:cs typeface="+mn-ea"/>
              <a:sym typeface="+mn-lt"/>
            </a:endParaRPr>
          </a:p>
        </p:txBody>
      </p:sp>
      <p:sp>
        <p:nvSpPr>
          <p:cNvPr id="4" name="MH_Other_8" descr="n23 Fb Tran Manh Tung">
            <a:extLst>
              <a:ext uri="{FF2B5EF4-FFF2-40B4-BE49-F238E27FC236}">
                <a16:creationId xmlns:a16="http://schemas.microsoft.com/office/drawing/2014/main" id="{28663790-634A-B864-F06E-B385DD30226D}"/>
              </a:ext>
            </a:extLst>
          </p:cNvPr>
          <p:cNvSpPr>
            <a:spLocks/>
          </p:cNvSpPr>
          <p:nvPr>
            <p:custDataLst>
              <p:tags r:id="rId4"/>
            </p:custDataLst>
          </p:nvPr>
        </p:nvSpPr>
        <p:spPr bwMode="auto">
          <a:xfrm>
            <a:off x="486316" y="152060"/>
            <a:ext cx="1558880" cy="1796498"/>
          </a:xfrm>
          <a:custGeom>
            <a:avLst/>
            <a:gdLst>
              <a:gd name="T0" fmla="*/ 666 w 1030516"/>
              <a:gd name="T1" fmla="*/ 0 h 1186577"/>
              <a:gd name="T2" fmla="*/ 947884 w 1030516"/>
              <a:gd name="T3" fmla="*/ 542219 h 1186577"/>
              <a:gd name="T4" fmla="*/ 0 w 1030516"/>
              <a:gd name="T5" fmla="*/ 1091432 h 1186577"/>
              <a:gd name="T6" fmla="*/ 0 60000 65536"/>
              <a:gd name="T7" fmla="*/ 0 60000 65536"/>
              <a:gd name="T8" fmla="*/ 0 60000 65536"/>
              <a:gd name="T9" fmla="*/ 0 w 1030516"/>
              <a:gd name="T10" fmla="*/ 0 h 1186577"/>
              <a:gd name="T11" fmla="*/ 1030516 w 1030516"/>
              <a:gd name="T12" fmla="*/ 1186577 h 1186577"/>
            </a:gdLst>
            <a:ahLst/>
            <a:cxnLst>
              <a:cxn ang="T6">
                <a:pos x="T0" y="T1"/>
              </a:cxn>
              <a:cxn ang="T7">
                <a:pos x="T2" y="T3"/>
              </a:cxn>
              <a:cxn ang="T8">
                <a:pos x="T4" y="T5"/>
              </a:cxn>
            </a:cxnLst>
            <a:rect l="T9" t="T10" r="T11" b="T12"/>
            <a:pathLst>
              <a:path w="1030516" h="1186577">
                <a:moveTo>
                  <a:pt x="724" y="0"/>
                </a:moveTo>
                <a:lnTo>
                  <a:pt x="1030516" y="589487"/>
                </a:lnTo>
                <a:lnTo>
                  <a:pt x="0" y="1186577"/>
                </a:lnTo>
                <a:lnTo>
                  <a:pt x="724" y="0"/>
                </a:lnTo>
                <a:close/>
              </a:path>
            </a:pathLst>
          </a:custGeom>
          <a:solidFill>
            <a:srgbClr val="00B050"/>
          </a:solidFill>
          <a:ln w="19050">
            <a:noFill/>
            <a:miter lim="800000"/>
            <a:headEnd/>
            <a:tailEnd/>
          </a:ln>
        </p:spPr>
        <p:txBody>
          <a:bodyPr rIns="648000"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ctr" defTabSz="1371600">
              <a:defRPr/>
            </a:pPr>
            <a:r>
              <a:rPr lang="en-US" altLang="zh-CN" sz="4200" kern="0">
                <a:solidFill>
                  <a:srgbClr val="FFFFFF"/>
                </a:solidFill>
                <a:latin typeface="微软雅黑"/>
                <a:ea typeface="微软雅黑"/>
                <a:cs typeface="+mn-ea"/>
                <a:sym typeface="+mn-lt"/>
              </a:rPr>
              <a:t>IV</a:t>
            </a:r>
            <a:endParaRPr lang="zh-CN" altLang="en-US" sz="4200" kern="0" dirty="0">
              <a:solidFill>
                <a:srgbClr val="FFFFFF"/>
              </a:solidFill>
              <a:latin typeface="微软雅黑"/>
              <a:ea typeface="微软雅黑"/>
              <a:cs typeface="+mn-ea"/>
              <a:sym typeface="+mn-lt"/>
            </a:endParaRPr>
          </a:p>
        </p:txBody>
      </p:sp>
      <p:pic>
        <p:nvPicPr>
          <p:cNvPr id="16" name="图片 6" descr="n23 Fb Tran Manh Tung">
            <a:extLst>
              <a:ext uri="{FF2B5EF4-FFF2-40B4-BE49-F238E27FC236}">
                <a16:creationId xmlns:a16="http://schemas.microsoft.com/office/drawing/2014/main" id="{CA758138-632F-2CC1-C5C9-1D85F9246566}"/>
              </a:ext>
            </a:extLst>
          </p:cNvPr>
          <p:cNvPicPr>
            <a:picLocks noChangeAspect="1"/>
          </p:cNvPicPr>
          <p:nvPr/>
        </p:nvPicPr>
        <p:blipFill>
          <a:blip r:embed="rId9"/>
          <a:stretch>
            <a:fillRect/>
          </a:stretch>
        </p:blipFill>
        <p:spPr>
          <a:xfrm>
            <a:off x="573470" y="3086100"/>
            <a:ext cx="1640706" cy="2116983"/>
          </a:xfrm>
          <a:prstGeom prst="rect">
            <a:avLst/>
          </a:prstGeom>
        </p:spPr>
      </p:pic>
      <p:sp>
        <p:nvSpPr>
          <p:cNvPr id="17" name="MH_SubTitle_1" descr="n23 Fb Tran Manh Tung">
            <a:extLst>
              <a:ext uri="{FF2B5EF4-FFF2-40B4-BE49-F238E27FC236}">
                <a16:creationId xmlns:a16="http://schemas.microsoft.com/office/drawing/2014/main" id="{F34B5EC5-EEEE-5FD2-AF18-E3BD070E6256}"/>
              </a:ext>
            </a:extLst>
          </p:cNvPr>
          <p:cNvSpPr/>
          <p:nvPr>
            <p:custDataLst>
              <p:tags r:id="rId5"/>
            </p:custDataLst>
          </p:nvPr>
        </p:nvSpPr>
        <p:spPr>
          <a:xfrm>
            <a:off x="2214176" y="764607"/>
            <a:ext cx="9215824" cy="1206253"/>
          </a:xfrm>
          <a:prstGeom prst="rect">
            <a:avLst/>
          </a:prstGeom>
          <a:solidFill>
            <a:srgbClr val="FFFFFF"/>
          </a:solidFill>
          <a:effectLst/>
        </p:spPr>
        <p:txBody>
          <a:bodyPr anchor="ctr"/>
          <a:lstStyle/>
          <a:p>
            <a:pPr algn="ctr" defTabSz="1828755">
              <a:lnSpc>
                <a:spcPct val="150000"/>
              </a:lnSpc>
              <a:defRPr/>
            </a:pPr>
            <a:r>
              <a:rPr lang="en-US" altLang="zh-CN" sz="2800" kern="0">
                <a:latin typeface="#9Slide03 AllRoundGothic" panose="020B0703020202020104" pitchFamily="34" charset="0"/>
                <a:ea typeface="微软雅黑"/>
                <a:cs typeface="+mn-ea"/>
                <a:sym typeface="+mn-lt"/>
              </a:rPr>
              <a:t>ỨNG DỤNG CỦA VẬT LÍ TRONG CƠ KHÍ, TỰ ĐỘNG HÓA</a:t>
            </a:r>
            <a:endParaRPr lang="zh-CN" altLang="en-US" sz="2800" kern="0" dirty="0">
              <a:latin typeface="#9Slide03 AllRoundGothic" panose="020B0703020202020104" pitchFamily="34" charset="0"/>
              <a:ea typeface="微软雅黑"/>
              <a:cs typeface="+mn-ea"/>
              <a:sym typeface="+mn-lt"/>
            </a:endParaRPr>
          </a:p>
        </p:txBody>
      </p:sp>
      <p:pic>
        <p:nvPicPr>
          <p:cNvPr id="2" name="Picture 1" descr="n23 Fb Tran Manh Tung">
            <a:extLst>
              <a:ext uri="{FF2B5EF4-FFF2-40B4-BE49-F238E27FC236}">
                <a16:creationId xmlns:a16="http://schemas.microsoft.com/office/drawing/2014/main" id="{6778BF98-6428-4BA7-7151-C667AE534D4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2873425" y="3292760"/>
            <a:ext cx="4858312" cy="3253740"/>
          </a:xfrm>
          <a:prstGeom prst="rect">
            <a:avLst/>
          </a:prstGeom>
        </p:spPr>
      </p:pic>
      <p:sp>
        <p:nvSpPr>
          <p:cNvPr id="5" name="Rectangle 4" descr="n23 Fb Tran Manh Tung">
            <a:extLst>
              <a:ext uri="{FF2B5EF4-FFF2-40B4-BE49-F238E27FC236}">
                <a16:creationId xmlns:a16="http://schemas.microsoft.com/office/drawing/2014/main" id="{E3CBD79B-86A4-1A62-0900-055C565088AE}"/>
              </a:ext>
            </a:extLst>
          </p:cNvPr>
          <p:cNvSpPr/>
          <p:nvPr/>
        </p:nvSpPr>
        <p:spPr>
          <a:xfrm>
            <a:off x="2660855" y="3431162"/>
            <a:ext cx="9829800" cy="3036344"/>
          </a:xfrm>
          <a:prstGeom prst="rect">
            <a:avLst/>
          </a:prstGeom>
          <a:noFill/>
        </p:spPr>
        <p:txBody>
          <a:bodyPr wrap="square">
            <a:spAutoFit/>
          </a:bodyPr>
          <a:lstStyle/>
          <a:p>
            <a:pPr marL="457200" marR="0" lvl="0" indent="-457200" algn="just" defTabSz="914400" rtl="0" eaLnBrk="1" fontAlgn="auto" latinLnBrk="0" hangingPunct="1">
              <a:lnSpc>
                <a:spcPct val="115000"/>
              </a:lnSpc>
              <a:spcBef>
                <a:spcPts val="0"/>
              </a:spcBef>
              <a:spcAft>
                <a:spcPts val="0"/>
              </a:spcAft>
              <a:buClrTx/>
              <a:buSzPct val="100000"/>
              <a:buFont typeface="Wingdings" pitchFamily="2" charset="2"/>
              <a:buChar char="ü"/>
              <a:tabLst>
                <a:tab pos="457200" algn="l"/>
              </a:tabLst>
              <a:defRPr/>
            </a:pP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Công</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nghệ</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công</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err="1">
                <a:ln>
                  <a:noFill/>
                </a:ln>
                <a:solidFill>
                  <a:prstClr val="black"/>
                </a:solidFill>
                <a:effectLst/>
                <a:uLnTx/>
                <a:uFillTx/>
                <a:latin typeface="Calibri" panose="020F0502020204030204" pitchFamily="34" charset="0"/>
                <a:ea typeface="Calibri"/>
                <a:cs typeface="Calibri" panose="020F0502020204030204" pitchFamily="34" charset="0"/>
              </a:rPr>
              <a:t>nghệ</a:t>
            </a: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Calibri"/>
                <a:cs typeface="Calibri" panose="020F0502020204030204" pitchFamily="34" charset="0"/>
              </a:rPr>
              <a:t> AI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Artifical</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Intelligence)(</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trí</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thông</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minh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nhân</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tạo</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là</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công</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nghệ</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mô</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phỏng</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các</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quá</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trình</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suy</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nghĩ</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và</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học</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tập</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của</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con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người</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cho</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máy</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móc</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đặc</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biệt</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là</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các</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hệ</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thống</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máy</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tính</a:t>
            </a:r>
            <a:endPar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endParaRPr>
          </a:p>
          <a:p>
            <a:pPr marL="457200" marR="0" lvl="0" indent="-457200" algn="just" defTabSz="914400" rtl="0" eaLnBrk="1" fontAlgn="auto" latinLnBrk="0" hangingPunct="1">
              <a:lnSpc>
                <a:spcPct val="115000"/>
              </a:lnSpc>
              <a:spcBef>
                <a:spcPts val="0"/>
              </a:spcBef>
              <a:spcAft>
                <a:spcPts val="0"/>
              </a:spcAft>
              <a:buClrTx/>
              <a:buSzPct val="100000"/>
              <a:buFont typeface="Wingdings" pitchFamily="2" charset="2"/>
              <a:buChar char="ü"/>
              <a:tabLst>
                <a:tab pos="457200" algn="l"/>
              </a:tabLst>
              <a:defRPr/>
            </a:pP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AI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tham</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gia</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các</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lĩnh</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vực</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chăm</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sóc</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sức</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khỏe</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kinh</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doanh</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giáo</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dục</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pháp</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luật</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err="1">
                <a:ln>
                  <a:noFill/>
                </a:ln>
                <a:solidFill>
                  <a:prstClr val="black"/>
                </a:solidFill>
                <a:effectLst/>
                <a:uLnTx/>
                <a:uFillTx/>
                <a:latin typeface="Calibri" panose="020F0502020204030204" pitchFamily="34" charset="0"/>
                <a:ea typeface="Calibri"/>
                <a:cs typeface="Calibri" panose="020F0502020204030204" pitchFamily="34" charset="0"/>
              </a:rPr>
              <a:t>sản</a:t>
            </a: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Calibri"/>
                <a:cs typeface="Calibri" panose="020F0502020204030204" pitchFamily="34" charset="0"/>
              </a:rPr>
              <a:t> xuất</a:t>
            </a:r>
            <a:endPar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endParaRPr>
          </a:p>
        </p:txBody>
      </p:sp>
      <p:pic>
        <p:nvPicPr>
          <p:cNvPr id="6" name="Picture 5" descr="n23 Fb Tran Manh Tung">
            <a:extLst>
              <a:ext uri="{FF2B5EF4-FFF2-40B4-BE49-F238E27FC236}">
                <a16:creationId xmlns:a16="http://schemas.microsoft.com/office/drawing/2014/main" id="{BC705DFA-2479-25B8-41E9-CF86E4D788E8}"/>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2873425" y="6819900"/>
            <a:ext cx="4858311" cy="3253741"/>
          </a:xfrm>
          <a:prstGeom prst="rect">
            <a:avLst/>
          </a:prstGeom>
        </p:spPr>
      </p:pic>
      <p:sp>
        <p:nvSpPr>
          <p:cNvPr id="7" name="Rectangle 6" descr="n23 Fb Tran Manh Tung">
            <a:extLst>
              <a:ext uri="{FF2B5EF4-FFF2-40B4-BE49-F238E27FC236}">
                <a16:creationId xmlns:a16="http://schemas.microsoft.com/office/drawing/2014/main" id="{46BFC77A-DF25-74B6-A4A8-DE7BB550E2EB}"/>
              </a:ext>
            </a:extLst>
          </p:cNvPr>
          <p:cNvSpPr/>
          <p:nvPr/>
        </p:nvSpPr>
        <p:spPr>
          <a:xfrm>
            <a:off x="2660855" y="6906280"/>
            <a:ext cx="9829800" cy="523220"/>
          </a:xfrm>
          <a:prstGeom prst="rect">
            <a:avLst/>
          </a:prstGeom>
          <a:solidFill>
            <a:schemeClr val="accent2">
              <a:lumMod val="60000"/>
              <a:lumOff val="40000"/>
            </a:schemeClr>
          </a:solidFill>
        </p:spPr>
        <p:txBody>
          <a:bodyPr wrap="square">
            <a:spAutoFit/>
          </a:bodyPr>
          <a:lstStyle/>
          <a:p>
            <a:pPr marL="457200" marR="0" lvl="0" indent="-457200" algn="just" defTabSz="914400" rtl="0" eaLnBrk="1" fontAlgn="auto" latinLnBrk="0" hangingPunct="1">
              <a:lnSpc>
                <a:spcPct val="100000"/>
              </a:lnSpc>
              <a:spcBef>
                <a:spcPts val="0"/>
              </a:spcBef>
              <a:spcAft>
                <a:spcPts val="0"/>
              </a:spcAft>
              <a:buClrTx/>
              <a:buSzPct val="100000"/>
              <a:buFont typeface="Wingdings" pitchFamily="2" charset="2"/>
              <a:buChar char="ü"/>
              <a:tabLst>
                <a:tab pos="457200" algn="l"/>
              </a:tabLst>
              <a:defRPr/>
            </a:pPr>
            <a:r>
              <a:rPr kumimoji="0" lang="en-US" sz="2800" b="0" i="1"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Các </a:t>
            </a:r>
            <a:r>
              <a:rPr kumimoji="0" lang="en-US" sz="2800" b="0" i="1"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ứng</a:t>
            </a:r>
            <a:r>
              <a:rPr kumimoji="0" lang="en-US" sz="2800" b="0" i="1"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1"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dụng</a:t>
            </a:r>
            <a:r>
              <a:rPr kumimoji="0" lang="en-US" sz="2800" b="0" i="1"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1"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trong</a:t>
            </a:r>
            <a:r>
              <a:rPr kumimoji="0" lang="en-US" sz="2800" b="0" i="1"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1"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thiết</a:t>
            </a:r>
            <a:r>
              <a:rPr kumimoji="0" lang="en-US" sz="2800" b="0" i="1"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1"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bị</a:t>
            </a:r>
            <a:r>
              <a:rPr kumimoji="0" lang="en-US" sz="2800" b="0" i="1"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1"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của</a:t>
            </a:r>
            <a:r>
              <a:rPr kumimoji="0" lang="en-US" sz="2800" b="0" i="1"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1"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trí</a:t>
            </a:r>
            <a:r>
              <a:rPr kumimoji="0" lang="en-US" sz="2800" b="0" i="1"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1"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tuệ</a:t>
            </a:r>
            <a:r>
              <a:rPr kumimoji="0" lang="en-US" sz="2800" b="0" i="1"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1"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nhân</a:t>
            </a:r>
            <a:r>
              <a:rPr kumimoji="0" lang="en-US" sz="2800" b="0" i="1"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1" u="none" strike="noStrike" kern="1200" cap="none" spc="0" normalizeH="0" baseline="0" noProof="0" err="1">
                <a:ln>
                  <a:noFill/>
                </a:ln>
                <a:solidFill>
                  <a:prstClr val="black"/>
                </a:solidFill>
                <a:effectLst/>
                <a:uLnTx/>
                <a:uFillTx/>
                <a:latin typeface="Calibri" panose="020F0502020204030204" pitchFamily="34" charset="0"/>
                <a:ea typeface="Calibri"/>
                <a:cs typeface="Calibri" panose="020F0502020204030204" pitchFamily="34" charset="0"/>
              </a:rPr>
              <a:t>tạo</a:t>
            </a:r>
            <a:r>
              <a:rPr kumimoji="0" lang="en-US" sz="2800" b="0" i="1" u="none" strike="noStrike" kern="1200" cap="none" spc="0" normalizeH="0" baseline="0" noProof="0">
                <a:ln>
                  <a:noFill/>
                </a:ln>
                <a:solidFill>
                  <a:prstClr val="black"/>
                </a:solidFill>
                <a:effectLst/>
                <a:uLnTx/>
                <a:uFillTx/>
                <a:latin typeface="Calibri" panose="020F0502020204030204" pitchFamily="34" charset="0"/>
                <a:ea typeface="Calibri"/>
                <a:cs typeface="Calibri" panose="020F0502020204030204" pitchFamily="34" charset="0"/>
              </a:rPr>
              <a:t> AI</a:t>
            </a:r>
            <a:endPar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endParaRPr>
          </a:p>
        </p:txBody>
      </p:sp>
      <p:sp>
        <p:nvSpPr>
          <p:cNvPr id="8" name="Rectangle 7" descr="n23 Fb Tran Manh Tung">
            <a:extLst>
              <a:ext uri="{FF2B5EF4-FFF2-40B4-BE49-F238E27FC236}">
                <a16:creationId xmlns:a16="http://schemas.microsoft.com/office/drawing/2014/main" id="{57A685B7-9295-F41F-7465-FD750EBEA95C}"/>
              </a:ext>
            </a:extLst>
          </p:cNvPr>
          <p:cNvSpPr/>
          <p:nvPr/>
        </p:nvSpPr>
        <p:spPr>
          <a:xfrm>
            <a:off x="2971800" y="8051417"/>
            <a:ext cx="5105400" cy="1549783"/>
          </a:xfrm>
          <a:prstGeom prst="rect">
            <a:avLst/>
          </a:prstGeom>
        </p:spPr>
        <p:txBody>
          <a:bodyPr wrap="square">
            <a:spAutoFit/>
          </a:bodyPr>
          <a:lstStyle/>
          <a:p>
            <a:pPr marL="457200" marR="0" lvl="0" indent="-457200" algn="just" defTabSz="914400" rtl="0" eaLnBrk="1" fontAlgn="auto" latinLnBrk="0" hangingPunct="1">
              <a:lnSpc>
                <a:spcPct val="115000"/>
              </a:lnSpc>
              <a:spcBef>
                <a:spcPts val="0"/>
              </a:spcBef>
              <a:spcAft>
                <a:spcPts val="0"/>
              </a:spcAft>
              <a:buClrTx/>
              <a:buSzTx/>
              <a:buFont typeface="Wingdings" pitchFamily="2" charset="2"/>
              <a:buChar char="v"/>
              <a:tabLst/>
              <a:defRPr/>
            </a:pP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Tivi</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điện</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thoại</a:t>
            </a:r>
            <a:endPar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endParaRPr>
          </a:p>
          <a:p>
            <a:pPr marL="457200" marR="0" lvl="0" indent="-457200" algn="just" defTabSz="914400" rtl="0" eaLnBrk="1" fontAlgn="auto" latinLnBrk="0" hangingPunct="1">
              <a:lnSpc>
                <a:spcPct val="115000"/>
              </a:lnSpc>
              <a:spcBef>
                <a:spcPts val="0"/>
              </a:spcBef>
              <a:spcAft>
                <a:spcPts val="0"/>
              </a:spcAft>
              <a:buClrTx/>
              <a:buSzTx/>
              <a:buFont typeface="Wingdings" pitchFamily="2" charset="2"/>
              <a:buChar char="v"/>
              <a:tabLst/>
              <a:defRPr/>
            </a:pP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xe</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tự</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động</a:t>
            </a:r>
            <a:endPar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endParaRPr>
          </a:p>
          <a:p>
            <a:pPr marL="457200" marR="0" lvl="0" indent="-457200" algn="just" defTabSz="914400" rtl="0" eaLnBrk="1" fontAlgn="auto" latinLnBrk="0" hangingPunct="1">
              <a:lnSpc>
                <a:spcPct val="115000"/>
              </a:lnSpc>
              <a:spcBef>
                <a:spcPts val="0"/>
              </a:spcBef>
              <a:spcAft>
                <a:spcPts val="0"/>
              </a:spcAft>
              <a:buClrTx/>
              <a:buSzTx/>
              <a:buFont typeface="Wingdings" pitchFamily="2" charset="2"/>
              <a:buChar char="v"/>
              <a:tabLst/>
              <a:defRPr/>
            </a:pP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các</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thiết</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bị</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err="1">
                <a:ln>
                  <a:noFill/>
                </a:ln>
                <a:solidFill>
                  <a:prstClr val="black"/>
                </a:solidFill>
                <a:effectLst/>
                <a:uLnTx/>
                <a:uFillTx/>
                <a:latin typeface="Calibri" panose="020F0502020204030204" pitchFamily="34" charset="0"/>
                <a:ea typeface="Calibri"/>
                <a:cs typeface="Calibri" panose="020F0502020204030204" pitchFamily="34" charset="0"/>
              </a:rPr>
              <a:t>âm</a:t>
            </a: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Calibri"/>
                <a:cs typeface="Calibri" panose="020F0502020204030204" pitchFamily="34" charset="0"/>
              </a:rPr>
              <a:t> thanh</a:t>
            </a:r>
            <a:endPar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endParaRPr>
          </a:p>
        </p:txBody>
      </p:sp>
      <p:sp>
        <p:nvSpPr>
          <p:cNvPr id="9" name="Rectangle 8" descr="n23 Fb Tran Manh Tung">
            <a:extLst>
              <a:ext uri="{FF2B5EF4-FFF2-40B4-BE49-F238E27FC236}">
                <a16:creationId xmlns:a16="http://schemas.microsoft.com/office/drawing/2014/main" id="{0A904D65-9CDD-033B-6D9E-E3B3125DE3BA}"/>
              </a:ext>
            </a:extLst>
          </p:cNvPr>
          <p:cNvSpPr/>
          <p:nvPr/>
        </p:nvSpPr>
        <p:spPr>
          <a:xfrm>
            <a:off x="7029820" y="8089517"/>
            <a:ext cx="5105400" cy="1549783"/>
          </a:xfrm>
          <a:prstGeom prst="rect">
            <a:avLst/>
          </a:prstGeom>
        </p:spPr>
        <p:txBody>
          <a:bodyPr wrap="square">
            <a:spAutoFit/>
          </a:bodyPr>
          <a:lstStyle/>
          <a:p>
            <a:pPr marL="457200" marR="0" lvl="0" indent="-457200" algn="just" defTabSz="914400" rtl="0" eaLnBrk="1" fontAlgn="auto" latinLnBrk="0" hangingPunct="1">
              <a:lnSpc>
                <a:spcPct val="115000"/>
              </a:lnSpc>
              <a:spcBef>
                <a:spcPts val="0"/>
              </a:spcBef>
              <a:spcAft>
                <a:spcPts val="0"/>
              </a:spcAft>
              <a:buClrTx/>
              <a:buSzTx/>
              <a:buFont typeface="Wingdings" pitchFamily="2" charset="2"/>
              <a:buChar char="v"/>
              <a:tabLst/>
              <a:defRPr/>
            </a:pP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Calibri"/>
                <a:cs typeface="Calibri" panose="020F0502020204030204" pitchFamily="34" charset="0"/>
              </a:rPr>
              <a:t>giặt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ủi</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thông</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minh</a:t>
            </a:r>
          </a:p>
          <a:p>
            <a:pPr marL="457200" marR="0" lvl="0" indent="-457200" algn="just" defTabSz="914400" rtl="0" eaLnBrk="1" fontAlgn="auto" latinLnBrk="0" hangingPunct="1">
              <a:lnSpc>
                <a:spcPct val="115000"/>
              </a:lnSpc>
              <a:spcBef>
                <a:spcPts val="0"/>
              </a:spcBef>
              <a:spcAft>
                <a:spcPts val="0"/>
              </a:spcAft>
              <a:buClrTx/>
              <a:buSzTx/>
              <a:buFont typeface="Wingdings" pitchFamily="2" charset="2"/>
              <a:buChar char="v"/>
              <a:tabLst/>
              <a:defRPr/>
            </a:pP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thiết</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bị</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nhà</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bếp</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p>
          <a:p>
            <a:pPr marL="457200" marR="0" lvl="0" indent="-457200" algn="just" defTabSz="914400" rtl="0" eaLnBrk="1" fontAlgn="auto" latinLnBrk="0" hangingPunct="1">
              <a:lnSpc>
                <a:spcPct val="115000"/>
              </a:lnSpc>
              <a:spcBef>
                <a:spcPts val="0"/>
              </a:spcBef>
              <a:spcAft>
                <a:spcPts val="0"/>
              </a:spcAft>
              <a:buClrTx/>
              <a:buSzTx/>
              <a:buFont typeface="Wingdings" pitchFamily="2" charset="2"/>
              <a:buChar char="v"/>
              <a:tabLst/>
              <a:defRPr/>
            </a:pP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robot.</a:t>
            </a:r>
          </a:p>
        </p:txBody>
      </p:sp>
    </p:spTree>
    <p:extLst>
      <p:ext uri="{BB962C8B-B14F-4D97-AF65-F5344CB8AC3E}">
        <p14:creationId xmlns:p14="http://schemas.microsoft.com/office/powerpoint/2010/main" val="3479076361"/>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par>
                                <p:cTn id="18" presetID="10" presetClass="entr" presetSubtype="0" fill="hold" nodeType="withEffect">
                                  <p:stCondLst>
                                    <p:cond delay="0"/>
                                  </p:stCondLst>
                                  <p:childTnLst>
                                    <p:set>
                                      <p:cBhvr>
                                        <p:cTn id="19" dur="1" fill="hold">
                                          <p:stCondLst>
                                            <p:cond delay="0"/>
                                          </p:stCondLst>
                                        </p:cTn>
                                        <p:tgtEl>
                                          <p:spTgt spid="5">
                                            <p:txEl>
                                              <p:pRg st="0" end="0"/>
                                            </p:txEl>
                                          </p:spTgt>
                                        </p:tgtEl>
                                        <p:attrNameLst>
                                          <p:attrName>style.visibility</p:attrName>
                                        </p:attrNameLst>
                                      </p:cBhvr>
                                      <p:to>
                                        <p:strVal val="visible"/>
                                      </p:to>
                                    </p:set>
                                    <p:animEffect transition="in" filter="fade">
                                      <p:cBhvr>
                                        <p:cTn id="20" dur="500"/>
                                        <p:tgtEl>
                                          <p:spTgt spid="5">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5">
                                            <p:txEl>
                                              <p:pRg st="1" end="1"/>
                                            </p:txEl>
                                          </p:spTgt>
                                        </p:tgtEl>
                                        <p:attrNameLst>
                                          <p:attrName>style.visibility</p:attrName>
                                        </p:attrNameLst>
                                      </p:cBhvr>
                                      <p:to>
                                        <p:strVal val="visible"/>
                                      </p:to>
                                    </p:set>
                                    <p:animEffect transition="in" filter="fade">
                                      <p:cBhvr>
                                        <p:cTn id="25" dur="500"/>
                                        <p:tgtEl>
                                          <p:spTgt spid="5">
                                            <p:txEl>
                                              <p:pRg st="1" end="1"/>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fade">
                                      <p:cBhvr>
                                        <p:cTn id="30" dur="500"/>
                                        <p:tgtEl>
                                          <p:spTgt spid="7"/>
                                        </p:tgtEl>
                                      </p:cBhvr>
                                    </p:animEffect>
                                  </p:childTnLst>
                                </p:cTn>
                              </p:par>
                              <p:par>
                                <p:cTn id="31" presetID="10" presetClass="entr" presetSubtype="0" fill="hold" nodeType="with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fade">
                                      <p:cBhvr>
                                        <p:cTn id="33" dur="500"/>
                                        <p:tgtEl>
                                          <p:spTgt spid="6"/>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8"/>
                                        </p:tgtEl>
                                        <p:attrNameLst>
                                          <p:attrName>style.visibility</p:attrName>
                                        </p:attrNameLst>
                                      </p:cBhvr>
                                      <p:to>
                                        <p:strVal val="visible"/>
                                      </p:to>
                                    </p:set>
                                    <p:animEffect transition="in" filter="fade">
                                      <p:cBhvr>
                                        <p:cTn id="38" dur="500"/>
                                        <p:tgtEl>
                                          <p:spTgt spid="8"/>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9"/>
                                        </p:tgtEl>
                                        <p:attrNameLst>
                                          <p:attrName>style.visibility</p:attrName>
                                        </p:attrNameLst>
                                      </p:cBhvr>
                                      <p:to>
                                        <p:strVal val="visible"/>
                                      </p:to>
                                    </p:set>
                                    <p:animEffect transition="in" filter="fade">
                                      <p:cBhvr>
                                        <p:cTn id="4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4" descr="n23 Fb Tran Manh Tung">
            <a:extLst>
              <a:ext uri="{FF2B5EF4-FFF2-40B4-BE49-F238E27FC236}">
                <a16:creationId xmlns:a16="http://schemas.microsoft.com/office/drawing/2014/main" id="{20028D47-0D80-CCF3-C3CE-CB11D59CEFEE}"/>
              </a:ext>
            </a:extLst>
          </p:cNvPr>
          <p:cNvSpPr txBox="1"/>
          <p:nvPr/>
        </p:nvSpPr>
        <p:spPr>
          <a:xfrm>
            <a:off x="470848" y="654903"/>
            <a:ext cx="17442992" cy="830997"/>
          </a:xfrm>
          <a:prstGeom prst="rect">
            <a:avLst/>
          </a:prstGeom>
          <a:noFill/>
        </p:spPr>
        <p:txBody>
          <a:bodyPr wrap="square" rtlCol="0">
            <a:spAutoFit/>
          </a:bodyPr>
          <a:lstStyle/>
          <a:p>
            <a:r>
              <a:rPr lang="en-US" sz="4800" b="1">
                <a:latin typeface="UVN Ai Cap" panose="02040603050506020204" pitchFamily="18" charset="0"/>
              </a:rPr>
              <a:t>Câu hỏi 5: </a:t>
            </a:r>
            <a:r>
              <a:rPr lang="en-US" sz="4800">
                <a:latin typeface="UVN Ai Cap" panose="02040603050506020204" pitchFamily="18" charset="0"/>
              </a:rPr>
              <a:t>Hãy kể tên các vệ tinh viễn thông của Việt Nam?</a:t>
            </a:r>
          </a:p>
        </p:txBody>
      </p:sp>
      <p:grpSp>
        <p:nvGrpSpPr>
          <p:cNvPr id="9" name="Group 8" descr="n23 Fb Tran Manh Tung">
            <a:extLst>
              <a:ext uri="{FF2B5EF4-FFF2-40B4-BE49-F238E27FC236}">
                <a16:creationId xmlns:a16="http://schemas.microsoft.com/office/drawing/2014/main" id="{16FEC2A4-CCA9-A69D-4429-2FD967B009D8}"/>
              </a:ext>
            </a:extLst>
          </p:cNvPr>
          <p:cNvGrpSpPr/>
          <p:nvPr/>
        </p:nvGrpSpPr>
        <p:grpSpPr>
          <a:xfrm>
            <a:off x="8750057" y="4657904"/>
            <a:ext cx="8851872" cy="4480312"/>
            <a:chOff x="8416952" y="3730002"/>
            <a:chExt cx="8851872" cy="4480312"/>
          </a:xfrm>
        </p:grpSpPr>
        <p:pic>
          <p:nvPicPr>
            <p:cNvPr id="10" name="Picture 2" descr="Vệ tinh nano F-1 – Wikipedia tiếng Việt">
              <a:extLst>
                <a:ext uri="{FF2B5EF4-FFF2-40B4-BE49-F238E27FC236}">
                  <a16:creationId xmlns:a16="http://schemas.microsoft.com/office/drawing/2014/main" id="{70B4ED00-2C88-2BD7-B902-B0E84A5324D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16965" y="3730002"/>
              <a:ext cx="8851859" cy="4470370"/>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EB5B22B6-45C6-694F-8734-C3D17CCE8E1B}"/>
                </a:ext>
              </a:extLst>
            </p:cNvPr>
            <p:cNvSpPr txBox="1"/>
            <p:nvPr/>
          </p:nvSpPr>
          <p:spPr>
            <a:xfrm>
              <a:off x="8416952" y="7625539"/>
              <a:ext cx="8851858" cy="584775"/>
            </a:xfrm>
            <a:prstGeom prst="rect">
              <a:avLst/>
            </a:prstGeom>
            <a:solidFill>
              <a:srgbClr val="FFFF00">
                <a:alpha val="50000"/>
              </a:srgbClr>
            </a:solidFill>
          </p:spPr>
          <p:txBody>
            <a:bodyPr wrap="square" rtlCol="0">
              <a:spAutoFit/>
            </a:bodyPr>
            <a:lstStyle/>
            <a:p>
              <a:pPr algn="ctr"/>
              <a:r>
                <a:rPr lang="en-US" sz="3200" b="1" dirty="0" err="1">
                  <a:latin typeface="#9Slide03 AllRoundGothic" panose="020B0703020202020104" pitchFamily="34" charset="0"/>
                  <a:cs typeface="Times New Roman" pitchFamily="18" charset="0"/>
                </a:rPr>
                <a:t>Vệ</a:t>
              </a:r>
              <a:r>
                <a:rPr lang="en-US" sz="3200" b="1" dirty="0">
                  <a:latin typeface="#9Slide03 AllRoundGothic" panose="020B0703020202020104" pitchFamily="34" charset="0"/>
                  <a:cs typeface="Times New Roman" pitchFamily="18" charset="0"/>
                </a:rPr>
                <a:t> </a:t>
              </a:r>
              <a:r>
                <a:rPr lang="en-US" sz="3200" b="1" err="1">
                  <a:latin typeface="#9Slide03 AllRoundGothic" panose="020B0703020202020104" pitchFamily="34" charset="0"/>
                  <a:cs typeface="Times New Roman" pitchFamily="18" charset="0"/>
                </a:rPr>
                <a:t>tinh</a:t>
              </a:r>
              <a:r>
                <a:rPr lang="en-US" sz="3200" b="1">
                  <a:latin typeface="#9Slide03 AllRoundGothic" panose="020B0703020202020104" pitchFamily="34" charset="0"/>
                  <a:cs typeface="Times New Roman" pitchFamily="18" charset="0"/>
                </a:rPr>
                <a:t> Nano F1 (2012)</a:t>
              </a:r>
              <a:endParaRPr lang="en-US" sz="3200" b="1" dirty="0">
                <a:latin typeface="#9Slide03 AllRoundGothic" panose="020B0703020202020104" pitchFamily="34" charset="0"/>
                <a:cs typeface="Times New Roman" pitchFamily="18" charset="0"/>
              </a:endParaRPr>
            </a:p>
          </p:txBody>
        </p:sp>
      </p:grpSp>
      <p:pic>
        <p:nvPicPr>
          <p:cNvPr id="12" name="Picture 11" descr="n23 Fb Tran Manh Tung">
            <a:extLst>
              <a:ext uri="{FF2B5EF4-FFF2-40B4-BE49-F238E27FC236}">
                <a16:creationId xmlns:a16="http://schemas.microsoft.com/office/drawing/2014/main" id="{FED0FC4A-A775-3C46-D3C1-17C5E9A4E87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1210" y="1943101"/>
            <a:ext cx="8915154" cy="4470371"/>
          </a:xfrm>
          <a:prstGeom prst="rect">
            <a:avLst/>
          </a:prstGeom>
          <a:ln>
            <a:noFill/>
          </a:ln>
          <a:effectLst>
            <a:outerShdw blurRad="190500" algn="tl" rotWithShape="0">
              <a:srgbClr val="000000">
                <a:alpha val="70000"/>
              </a:srgbClr>
            </a:outerShdw>
          </a:effectLst>
        </p:spPr>
      </p:pic>
      <p:grpSp>
        <p:nvGrpSpPr>
          <p:cNvPr id="13" name="Group 12" descr="n23 Fb Tran Manh Tung">
            <a:extLst>
              <a:ext uri="{FF2B5EF4-FFF2-40B4-BE49-F238E27FC236}">
                <a16:creationId xmlns:a16="http://schemas.microsoft.com/office/drawing/2014/main" id="{F1DD3DFC-F830-1421-9AE6-7AF00BEC283A}"/>
              </a:ext>
            </a:extLst>
          </p:cNvPr>
          <p:cNvGrpSpPr/>
          <p:nvPr/>
        </p:nvGrpSpPr>
        <p:grpSpPr>
          <a:xfrm>
            <a:off x="691055" y="1970673"/>
            <a:ext cx="8912741" cy="4445925"/>
            <a:chOff x="9296400" y="1104899"/>
            <a:chExt cx="8912741" cy="4445925"/>
          </a:xfrm>
        </p:grpSpPr>
        <p:pic>
          <p:nvPicPr>
            <p:cNvPr id="14" name="Picture 4" descr="Vệ tinh VNREDSat-1 được khôi phục thành công">
              <a:extLst>
                <a:ext uri="{FF2B5EF4-FFF2-40B4-BE49-F238E27FC236}">
                  <a16:creationId xmlns:a16="http://schemas.microsoft.com/office/drawing/2014/main" id="{12C8E053-9C10-160E-2BAE-5A618CB0568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322090" y="1104899"/>
              <a:ext cx="8851859" cy="4442799"/>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ED9A5FFA-B05F-F237-59D7-14DDD1C5A148}"/>
                </a:ext>
              </a:extLst>
            </p:cNvPr>
            <p:cNvSpPr txBox="1"/>
            <p:nvPr/>
          </p:nvSpPr>
          <p:spPr>
            <a:xfrm>
              <a:off x="9296400" y="4966049"/>
              <a:ext cx="8912741" cy="584775"/>
            </a:xfrm>
            <a:prstGeom prst="rect">
              <a:avLst/>
            </a:prstGeom>
            <a:solidFill>
              <a:srgbClr val="FFFF00">
                <a:alpha val="50000"/>
              </a:srgbClr>
            </a:solidFill>
          </p:spPr>
          <p:txBody>
            <a:bodyPr wrap="square" rtlCol="0">
              <a:spAutoFit/>
            </a:bodyPr>
            <a:lstStyle/>
            <a:p>
              <a:pPr algn="ctr"/>
              <a:r>
                <a:rPr lang="en-US" sz="3200" b="1" dirty="0" err="1">
                  <a:latin typeface="#9Slide03 AllRoundGothic" panose="020B0703020202020104" pitchFamily="34" charset="0"/>
                  <a:cs typeface="Times New Roman" pitchFamily="18" charset="0"/>
                </a:rPr>
                <a:t>Vệ</a:t>
              </a:r>
              <a:r>
                <a:rPr lang="en-US" sz="3200" b="1" dirty="0">
                  <a:latin typeface="#9Slide03 AllRoundGothic" panose="020B0703020202020104" pitchFamily="34" charset="0"/>
                  <a:cs typeface="Times New Roman" pitchFamily="18" charset="0"/>
                </a:rPr>
                <a:t> </a:t>
              </a:r>
              <a:r>
                <a:rPr lang="en-US" sz="3200" b="1" err="1">
                  <a:latin typeface="#9Slide03 AllRoundGothic" panose="020B0703020202020104" pitchFamily="34" charset="0"/>
                  <a:cs typeface="Times New Roman" pitchFamily="18" charset="0"/>
                </a:rPr>
                <a:t>tinh</a:t>
              </a:r>
              <a:r>
                <a:rPr lang="en-US" sz="3200" b="1">
                  <a:latin typeface="#9Slide03 AllRoundGothic" panose="020B0703020202020104" pitchFamily="34" charset="0"/>
                  <a:cs typeface="Times New Roman" pitchFamily="18" charset="0"/>
                </a:rPr>
                <a:t> </a:t>
              </a:r>
              <a:r>
                <a:rPr lang="en-US" sz="3200" b="1">
                  <a:latin typeface="#9Slide03 AllRoundGothic" panose="020B0703020202020104" pitchFamily="34" charset="0"/>
                  <a:ea typeface="Times New Roman"/>
                </a:rPr>
                <a:t>VNREDSat-1 (2013)</a:t>
              </a:r>
              <a:endParaRPr lang="en-US" sz="3200" b="1" dirty="0">
                <a:latin typeface="#9Slide03 AllRoundGothic" panose="020B0703020202020104" pitchFamily="34" charset="0"/>
                <a:cs typeface="Times New Roman" pitchFamily="18" charset="0"/>
              </a:endParaRPr>
            </a:p>
          </p:txBody>
        </p:sp>
      </p:grpSp>
      <p:grpSp>
        <p:nvGrpSpPr>
          <p:cNvPr id="16" name="Group 15" descr="n23 Fb Tran Manh Tung">
            <a:extLst>
              <a:ext uri="{FF2B5EF4-FFF2-40B4-BE49-F238E27FC236}">
                <a16:creationId xmlns:a16="http://schemas.microsoft.com/office/drawing/2014/main" id="{E2BDDC74-E369-C6E9-9007-C566FC942A0A}"/>
              </a:ext>
            </a:extLst>
          </p:cNvPr>
          <p:cNvGrpSpPr/>
          <p:nvPr/>
        </p:nvGrpSpPr>
        <p:grpSpPr>
          <a:xfrm>
            <a:off x="8697268" y="4657904"/>
            <a:ext cx="8913624" cy="4447996"/>
            <a:chOff x="8380873" y="5448300"/>
            <a:chExt cx="8913624" cy="4447996"/>
          </a:xfrm>
        </p:grpSpPr>
        <p:pic>
          <p:nvPicPr>
            <p:cNvPr id="17" name="Picture 6">
              <a:extLst>
                <a:ext uri="{FF2B5EF4-FFF2-40B4-BE49-F238E27FC236}">
                  <a16:creationId xmlns:a16="http://schemas.microsoft.com/office/drawing/2014/main" id="{32A83777-163E-17FA-BAC3-0CC99DE7BF6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380873" y="5448300"/>
              <a:ext cx="8880502" cy="4442798"/>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
          <p:nvSpPr>
            <p:cNvPr id="18" name="TextBox 17">
              <a:extLst>
                <a:ext uri="{FF2B5EF4-FFF2-40B4-BE49-F238E27FC236}">
                  <a16:creationId xmlns:a16="http://schemas.microsoft.com/office/drawing/2014/main" id="{C8A59E16-591E-F336-5951-3FECBA62CE3D}"/>
                </a:ext>
              </a:extLst>
            </p:cNvPr>
            <p:cNvSpPr txBox="1"/>
            <p:nvPr/>
          </p:nvSpPr>
          <p:spPr>
            <a:xfrm>
              <a:off x="8380873" y="9311521"/>
              <a:ext cx="8913624" cy="584775"/>
            </a:xfrm>
            <a:prstGeom prst="rect">
              <a:avLst/>
            </a:prstGeom>
            <a:solidFill>
              <a:srgbClr val="FFFF00">
                <a:alpha val="50000"/>
              </a:srgbClr>
            </a:solidFill>
          </p:spPr>
          <p:txBody>
            <a:bodyPr wrap="square" rtlCol="0">
              <a:spAutoFit/>
            </a:bodyPr>
            <a:lstStyle/>
            <a:p>
              <a:pPr algn="ctr"/>
              <a:r>
                <a:rPr lang="en-US" sz="3200" b="1" dirty="0" err="1">
                  <a:latin typeface="#9Slide03 AllRoundGothic" panose="020B0703020202020104" pitchFamily="34" charset="0"/>
                  <a:cs typeface="Times New Roman" pitchFamily="18" charset="0"/>
                </a:rPr>
                <a:t>Vệ</a:t>
              </a:r>
              <a:r>
                <a:rPr lang="en-US" sz="3200" b="1" dirty="0">
                  <a:latin typeface="#9Slide03 AllRoundGothic" panose="020B0703020202020104" pitchFamily="34" charset="0"/>
                  <a:cs typeface="Times New Roman" pitchFamily="18" charset="0"/>
                </a:rPr>
                <a:t> </a:t>
              </a:r>
              <a:r>
                <a:rPr lang="en-US" sz="3200" b="1" err="1">
                  <a:latin typeface="#9Slide03 AllRoundGothic" panose="020B0703020202020104" pitchFamily="34" charset="0"/>
                  <a:cs typeface="Times New Roman" pitchFamily="18" charset="0"/>
                </a:rPr>
                <a:t>tinh</a:t>
              </a:r>
              <a:r>
                <a:rPr lang="en-US" sz="3200" b="1">
                  <a:latin typeface="#9Slide03 AllRoundGothic" panose="020B0703020202020104" pitchFamily="34" charset="0"/>
                  <a:cs typeface="Times New Roman" pitchFamily="18" charset="0"/>
                </a:rPr>
                <a:t> </a:t>
              </a:r>
              <a:r>
                <a:rPr lang="en-US" sz="3200" b="1">
                  <a:latin typeface="#9Slide03 AllRoundGothic" panose="020B0703020202020104" pitchFamily="34" charset="0"/>
                  <a:ea typeface="Times New Roman"/>
                </a:rPr>
                <a:t>PicoDragon (2013)</a:t>
              </a:r>
              <a:endParaRPr lang="en-US" sz="3200" b="1" dirty="0">
                <a:latin typeface="#9Slide03 AllRoundGothic" panose="020B0703020202020104" pitchFamily="34" charset="0"/>
                <a:cs typeface="Times New Roman" pitchFamily="18" charset="0"/>
              </a:endParaRPr>
            </a:p>
          </p:txBody>
        </p:sp>
      </p:grpSp>
      <p:grpSp>
        <p:nvGrpSpPr>
          <p:cNvPr id="19" name="Group 18" descr="n23 Fb Tran Manh Tung">
            <a:extLst>
              <a:ext uri="{FF2B5EF4-FFF2-40B4-BE49-F238E27FC236}">
                <a16:creationId xmlns:a16="http://schemas.microsoft.com/office/drawing/2014/main" id="{A7E798BC-B8D2-E316-25E9-5E29D88F8908}"/>
              </a:ext>
            </a:extLst>
          </p:cNvPr>
          <p:cNvGrpSpPr/>
          <p:nvPr/>
        </p:nvGrpSpPr>
        <p:grpSpPr>
          <a:xfrm>
            <a:off x="654706" y="1970673"/>
            <a:ext cx="8932483" cy="4482777"/>
            <a:chOff x="9296382" y="1104898"/>
            <a:chExt cx="8932483" cy="4482777"/>
          </a:xfrm>
        </p:grpSpPr>
        <p:pic>
          <p:nvPicPr>
            <p:cNvPr id="20" name="Picture 8" descr="Phóng vệ tinh Micro Dragon của Việt Nam vào ngày 17-1-2019 - Báo Công an  Nhân dân điện tử">
              <a:extLst>
                <a:ext uri="{FF2B5EF4-FFF2-40B4-BE49-F238E27FC236}">
                  <a16:creationId xmlns:a16="http://schemas.microsoft.com/office/drawing/2014/main" id="{4DB7A789-A994-5C83-DA5C-E93053C1D35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322073" y="1104898"/>
              <a:ext cx="8906792" cy="4470370"/>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
          <p:nvSpPr>
            <p:cNvPr id="21" name="TextBox 20">
              <a:extLst>
                <a:ext uri="{FF2B5EF4-FFF2-40B4-BE49-F238E27FC236}">
                  <a16:creationId xmlns:a16="http://schemas.microsoft.com/office/drawing/2014/main" id="{CA62DD9F-9311-9AA0-AD9B-C7B1CBF8673E}"/>
                </a:ext>
              </a:extLst>
            </p:cNvPr>
            <p:cNvSpPr txBox="1"/>
            <p:nvPr/>
          </p:nvSpPr>
          <p:spPr>
            <a:xfrm>
              <a:off x="9296382" y="5002900"/>
              <a:ext cx="8906792" cy="584775"/>
            </a:xfrm>
            <a:prstGeom prst="rect">
              <a:avLst/>
            </a:prstGeom>
            <a:solidFill>
              <a:srgbClr val="FFFF00">
                <a:alpha val="50000"/>
              </a:srgbClr>
            </a:solidFill>
          </p:spPr>
          <p:txBody>
            <a:bodyPr wrap="square" rtlCol="0">
              <a:spAutoFit/>
            </a:bodyPr>
            <a:lstStyle/>
            <a:p>
              <a:pPr algn="ctr"/>
              <a:r>
                <a:rPr lang="en-US" sz="3200" b="1" dirty="0" err="1">
                  <a:latin typeface="#9Slide03 AllRoundGothic" panose="020B0703020202020104" pitchFamily="34" charset="0"/>
                  <a:cs typeface="Times New Roman" pitchFamily="18" charset="0"/>
                </a:rPr>
                <a:t>Vệ</a:t>
              </a:r>
              <a:r>
                <a:rPr lang="en-US" sz="3200" b="1" dirty="0">
                  <a:latin typeface="#9Slide03 AllRoundGothic" panose="020B0703020202020104" pitchFamily="34" charset="0"/>
                  <a:cs typeface="Times New Roman" pitchFamily="18" charset="0"/>
                </a:rPr>
                <a:t> </a:t>
              </a:r>
              <a:r>
                <a:rPr lang="en-US" sz="3200" b="1" err="1">
                  <a:latin typeface="#9Slide03 AllRoundGothic" panose="020B0703020202020104" pitchFamily="34" charset="0"/>
                  <a:cs typeface="Times New Roman" pitchFamily="18" charset="0"/>
                </a:rPr>
                <a:t>tinh</a:t>
              </a:r>
              <a:r>
                <a:rPr lang="en-US" sz="3200" b="1">
                  <a:latin typeface="#9Slide03 AllRoundGothic" panose="020B0703020202020104" pitchFamily="34" charset="0"/>
                  <a:cs typeface="Times New Roman" pitchFamily="18" charset="0"/>
                </a:rPr>
                <a:t> </a:t>
              </a:r>
              <a:r>
                <a:rPr lang="en-US" sz="3200" b="1">
                  <a:latin typeface="#9Slide03 AllRoundGothic" panose="020B0703020202020104" pitchFamily="34" charset="0"/>
                  <a:ea typeface="Times New Roman"/>
                </a:rPr>
                <a:t>MicroDragon(2019)</a:t>
              </a:r>
              <a:endParaRPr lang="en-US" sz="3200" b="1" dirty="0">
                <a:latin typeface="#9Slide03 AllRoundGothic" panose="020B0703020202020104" pitchFamily="34" charset="0"/>
                <a:cs typeface="Times New Roman" pitchFamily="18" charset="0"/>
              </a:endParaRPr>
            </a:p>
          </p:txBody>
        </p:sp>
      </p:grpSp>
      <p:grpSp>
        <p:nvGrpSpPr>
          <p:cNvPr id="22" name="Group 21" descr="n23 Fb Tran Manh Tung">
            <a:extLst>
              <a:ext uri="{FF2B5EF4-FFF2-40B4-BE49-F238E27FC236}">
                <a16:creationId xmlns:a16="http://schemas.microsoft.com/office/drawing/2014/main" id="{FD396316-CC6F-DFDE-06BA-E8BCBB84FF67}"/>
              </a:ext>
            </a:extLst>
          </p:cNvPr>
          <p:cNvGrpSpPr/>
          <p:nvPr/>
        </p:nvGrpSpPr>
        <p:grpSpPr>
          <a:xfrm>
            <a:off x="8658903" y="4649468"/>
            <a:ext cx="8915916" cy="4456432"/>
            <a:chOff x="8448726" y="5448299"/>
            <a:chExt cx="8010474" cy="4175753"/>
          </a:xfrm>
        </p:grpSpPr>
        <p:pic>
          <p:nvPicPr>
            <p:cNvPr id="23" name="Picture 22">
              <a:extLst>
                <a:ext uri="{FF2B5EF4-FFF2-40B4-BE49-F238E27FC236}">
                  <a16:creationId xmlns:a16="http://schemas.microsoft.com/office/drawing/2014/main" id="{2EC050D9-20C5-52BA-7C84-58BD12346EA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473083" y="5448299"/>
              <a:ext cx="7986117" cy="4162977"/>
            </a:xfrm>
            <a:prstGeom prst="rect">
              <a:avLst/>
            </a:prstGeom>
            <a:ln>
              <a:noFill/>
            </a:ln>
            <a:effectLst>
              <a:outerShdw blurRad="190500" algn="tl" rotWithShape="0">
                <a:srgbClr val="000000">
                  <a:alpha val="70000"/>
                </a:srgbClr>
              </a:outerShdw>
            </a:effectLst>
          </p:spPr>
        </p:pic>
        <p:sp>
          <p:nvSpPr>
            <p:cNvPr id="24" name="TextBox 23">
              <a:extLst>
                <a:ext uri="{FF2B5EF4-FFF2-40B4-BE49-F238E27FC236}">
                  <a16:creationId xmlns:a16="http://schemas.microsoft.com/office/drawing/2014/main" id="{9B758BA8-D479-BCB9-691B-9184592DDE74}"/>
                </a:ext>
              </a:extLst>
            </p:cNvPr>
            <p:cNvSpPr txBox="1"/>
            <p:nvPr/>
          </p:nvSpPr>
          <p:spPr>
            <a:xfrm>
              <a:off x="8448726" y="9076108"/>
              <a:ext cx="8010473" cy="547944"/>
            </a:xfrm>
            <a:prstGeom prst="rect">
              <a:avLst/>
            </a:prstGeom>
            <a:solidFill>
              <a:srgbClr val="FFFF00">
                <a:alpha val="50000"/>
              </a:srgbClr>
            </a:solidFill>
          </p:spPr>
          <p:txBody>
            <a:bodyPr wrap="square" rtlCol="0">
              <a:spAutoFit/>
            </a:bodyPr>
            <a:lstStyle/>
            <a:p>
              <a:pPr algn="ctr"/>
              <a:r>
                <a:rPr lang="en-US" sz="3200" b="1" dirty="0" err="1">
                  <a:latin typeface="#9Slide03 AllRoundGothic" panose="020B0703020202020104" pitchFamily="34" charset="0"/>
                  <a:cs typeface="Times New Roman" pitchFamily="18" charset="0"/>
                </a:rPr>
                <a:t>Vệ</a:t>
              </a:r>
              <a:r>
                <a:rPr lang="en-US" sz="3200" b="1" dirty="0">
                  <a:latin typeface="#9Slide03 AllRoundGothic" panose="020B0703020202020104" pitchFamily="34" charset="0"/>
                  <a:cs typeface="Times New Roman" pitchFamily="18" charset="0"/>
                </a:rPr>
                <a:t> </a:t>
              </a:r>
              <a:r>
                <a:rPr lang="en-US" sz="3200" b="1" dirty="0" err="1">
                  <a:latin typeface="#9Slide03 AllRoundGothic" panose="020B0703020202020104" pitchFamily="34" charset="0"/>
                  <a:cs typeface="Times New Roman" pitchFamily="18" charset="0"/>
                </a:rPr>
                <a:t>tinh</a:t>
              </a:r>
              <a:r>
                <a:rPr lang="en-US" sz="3200" b="1" dirty="0">
                  <a:latin typeface="#9Slide03 AllRoundGothic" panose="020B0703020202020104" pitchFamily="34" charset="0"/>
                  <a:cs typeface="Times New Roman" pitchFamily="18" charset="0"/>
                </a:rPr>
                <a:t> </a:t>
              </a:r>
              <a:r>
                <a:rPr lang="en-US" sz="3200" b="1" dirty="0" err="1">
                  <a:latin typeface="#9Slide03 AllRoundGothic" panose="020B0703020202020104" pitchFamily="34" charset="0"/>
                  <a:cs typeface="Times New Roman" pitchFamily="18" charset="0"/>
                </a:rPr>
                <a:t>NanoDragon</a:t>
              </a:r>
              <a:r>
                <a:rPr lang="en-US" sz="3200" b="1" dirty="0">
                  <a:latin typeface="#9Slide03 AllRoundGothic" panose="020B0703020202020104" pitchFamily="34" charset="0"/>
                  <a:cs typeface="Times New Roman" pitchFamily="18" charset="0"/>
                </a:rPr>
                <a:t> (2021)</a:t>
              </a:r>
            </a:p>
          </p:txBody>
        </p:sp>
      </p:grpSp>
      <p:pic>
        <p:nvPicPr>
          <p:cNvPr id="7" name="Picture 6" descr="n23 Fb Tran Manh Tung">
            <a:hlinkClick r:id="rId9" action="ppaction://hlinksldjump"/>
            <a:extLst>
              <a:ext uri="{FF2B5EF4-FFF2-40B4-BE49-F238E27FC236}">
                <a16:creationId xmlns:a16="http://schemas.microsoft.com/office/drawing/2014/main" id="{63525F4B-692F-B0EF-C767-FFDAB7BBA6D5}"/>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5906434" y="8862826"/>
            <a:ext cx="2324416" cy="1421787"/>
          </a:xfrm>
          <a:prstGeom prst="rect">
            <a:avLst/>
          </a:prstGeom>
        </p:spPr>
      </p:pic>
    </p:spTree>
    <p:extLst>
      <p:ext uri="{BB962C8B-B14F-4D97-AF65-F5344CB8AC3E}">
        <p14:creationId xmlns:p14="http://schemas.microsoft.com/office/powerpoint/2010/main" val="3063348023"/>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5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fade">
                                      <p:cBhvr>
                                        <p:cTn id="27" dur="500"/>
                                        <p:tgtEl>
                                          <p:spTgt spid="1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2"/>
                                        </p:tgtEl>
                                        <p:attrNameLst>
                                          <p:attrName>style.visibility</p:attrName>
                                        </p:attrNameLst>
                                      </p:cBhvr>
                                      <p:to>
                                        <p:strVal val="visible"/>
                                      </p:to>
                                    </p:set>
                                    <p:animEffect transition="in" filter="fade">
                                      <p:cBhvr>
                                        <p:cTn id="32"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图片 34" descr="n23 Fb Tran Manh Tung"/>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3715999" y="-2931"/>
            <a:ext cx="4560277" cy="2378193"/>
          </a:xfrm>
          <a:prstGeom prst="rect">
            <a:avLst/>
          </a:prstGeom>
        </p:spPr>
      </p:pic>
      <p:sp>
        <p:nvSpPr>
          <p:cNvPr id="9" name="MH_SubTitle_1" descr="n23 Fb Tran Manh Tung">
            <a:extLst>
              <a:ext uri="{FF2B5EF4-FFF2-40B4-BE49-F238E27FC236}">
                <a16:creationId xmlns:a16="http://schemas.microsoft.com/office/drawing/2014/main" id="{DB664F6A-8467-B020-3DE8-B38668A555F4}"/>
              </a:ext>
            </a:extLst>
          </p:cNvPr>
          <p:cNvSpPr>
            <a:spLocks/>
          </p:cNvSpPr>
          <p:nvPr>
            <p:custDataLst>
              <p:tags r:id="rId1"/>
            </p:custDataLst>
          </p:nvPr>
        </p:nvSpPr>
        <p:spPr bwMode="auto">
          <a:xfrm>
            <a:off x="1578641" y="2386940"/>
            <a:ext cx="1920240" cy="640080"/>
          </a:xfrm>
          <a:custGeom>
            <a:avLst/>
            <a:gdLst>
              <a:gd name="T0" fmla="*/ 2147483646 w 30720"/>
              <a:gd name="T1" fmla="*/ 2147483646 h 11496"/>
              <a:gd name="T2" fmla="*/ 2147483646 w 30720"/>
              <a:gd name="T3" fmla="*/ 2147483646 h 11496"/>
              <a:gd name="T4" fmla="*/ 2147483646 w 30720"/>
              <a:gd name="T5" fmla="*/ 2147483646 h 11496"/>
              <a:gd name="T6" fmla="*/ 2147483646 w 30720"/>
              <a:gd name="T7" fmla="*/ 2147483646 h 11496"/>
              <a:gd name="T8" fmla="*/ 2147483646 w 30720"/>
              <a:gd name="T9" fmla="*/ 2147483646 h 11496"/>
              <a:gd name="T10" fmla="*/ 2147483646 w 30720"/>
              <a:gd name="T11" fmla="*/ 2147483646 h 11496"/>
              <a:gd name="T12" fmla="*/ 2147483646 w 30720"/>
              <a:gd name="T13" fmla="*/ 2147483646 h 11496"/>
              <a:gd name="T14" fmla="*/ 2147483646 w 30720"/>
              <a:gd name="T15" fmla="*/ 2147483646 h 11496"/>
              <a:gd name="T16" fmla="*/ 2147483646 w 30720"/>
              <a:gd name="T17" fmla="*/ 2147483646 h 11496"/>
              <a:gd name="T18" fmla="*/ 2147483646 w 30720"/>
              <a:gd name="T19" fmla="*/ 2147483646 h 11496"/>
              <a:gd name="T20" fmla="*/ 2147483646 w 30720"/>
              <a:gd name="T21" fmla="*/ 2147483646 h 11496"/>
              <a:gd name="T22" fmla="*/ 2147483646 w 30720"/>
              <a:gd name="T23" fmla="*/ 2147483646 h 11496"/>
              <a:gd name="T24" fmla="*/ 2147483646 w 30720"/>
              <a:gd name="T25" fmla="*/ 2147483646 h 11496"/>
              <a:gd name="T26" fmla="*/ 2147483646 w 30720"/>
              <a:gd name="T27" fmla="*/ 2147483646 h 11496"/>
              <a:gd name="T28" fmla="*/ 2147483646 w 30720"/>
              <a:gd name="T29" fmla="*/ 2147483646 h 11496"/>
              <a:gd name="T30" fmla="*/ 2147483646 w 30720"/>
              <a:gd name="T31" fmla="*/ 2147483646 h 11496"/>
              <a:gd name="T32" fmla="*/ 2147483646 w 30720"/>
              <a:gd name="T33" fmla="*/ 2147483646 h 11496"/>
              <a:gd name="T34" fmla="*/ 2147483646 w 30720"/>
              <a:gd name="T35" fmla="*/ 2147483646 h 11496"/>
              <a:gd name="T36" fmla="*/ 2147483646 w 30720"/>
              <a:gd name="T37" fmla="*/ 2147483646 h 11496"/>
              <a:gd name="T38" fmla="*/ 2147483646 w 30720"/>
              <a:gd name="T39" fmla="*/ 2147483646 h 11496"/>
              <a:gd name="T40" fmla="*/ 2147483646 w 30720"/>
              <a:gd name="T41" fmla="*/ 2147483646 h 11496"/>
              <a:gd name="T42" fmla="*/ 2147483646 w 30720"/>
              <a:gd name="T43" fmla="*/ 2147483646 h 11496"/>
              <a:gd name="T44" fmla="*/ 2147483646 w 30720"/>
              <a:gd name="T45" fmla="*/ 2147483646 h 11496"/>
              <a:gd name="T46" fmla="*/ 2147483646 w 30720"/>
              <a:gd name="T47" fmla="*/ 2147483646 h 11496"/>
              <a:gd name="T48" fmla="*/ 2147483646 w 30720"/>
              <a:gd name="T49" fmla="*/ 2147483646 h 11496"/>
              <a:gd name="T50" fmla="*/ 2147483646 w 30720"/>
              <a:gd name="T51" fmla="*/ 2147483646 h 11496"/>
              <a:gd name="T52" fmla="*/ 2147483646 w 30720"/>
              <a:gd name="T53" fmla="*/ 2147483646 h 11496"/>
              <a:gd name="T54" fmla="*/ 2147483646 w 30720"/>
              <a:gd name="T55" fmla="*/ 2147483646 h 11496"/>
              <a:gd name="T56" fmla="*/ 2147483646 w 30720"/>
              <a:gd name="T57" fmla="*/ 2147483646 h 11496"/>
              <a:gd name="T58" fmla="*/ 2147483646 w 30720"/>
              <a:gd name="T59" fmla="*/ 2147483646 h 11496"/>
              <a:gd name="T60" fmla="*/ 2147483646 w 30720"/>
              <a:gd name="T61" fmla="*/ 2147483646 h 11496"/>
              <a:gd name="T62" fmla="*/ 2147483646 w 30720"/>
              <a:gd name="T63" fmla="*/ 2147483646 h 11496"/>
              <a:gd name="T64" fmla="*/ 2147483646 w 30720"/>
              <a:gd name="T65" fmla="*/ 2147483646 h 11496"/>
              <a:gd name="T66" fmla="*/ 2147483646 w 30720"/>
              <a:gd name="T67" fmla="*/ 2147483646 h 11496"/>
              <a:gd name="T68" fmla="*/ 2147483646 w 30720"/>
              <a:gd name="T69" fmla="*/ 2147483646 h 11496"/>
              <a:gd name="T70" fmla="*/ 2147483646 w 30720"/>
              <a:gd name="T71" fmla="*/ 2147483646 h 11496"/>
              <a:gd name="T72" fmla="*/ 2147483646 w 30720"/>
              <a:gd name="T73" fmla="*/ 2147483646 h 11496"/>
              <a:gd name="T74" fmla="*/ 2147483646 w 30720"/>
              <a:gd name="T75" fmla="*/ 2147483646 h 11496"/>
              <a:gd name="T76" fmla="*/ 2147483646 w 30720"/>
              <a:gd name="T77" fmla="*/ 2147483646 h 11496"/>
              <a:gd name="T78" fmla="*/ 2147483646 w 30720"/>
              <a:gd name="T79" fmla="*/ 2147483646 h 11496"/>
              <a:gd name="T80" fmla="*/ 2147483646 w 30720"/>
              <a:gd name="T81" fmla="*/ 2147483646 h 11496"/>
              <a:gd name="T82" fmla="*/ 2147483646 w 30720"/>
              <a:gd name="T83" fmla="*/ 2147483646 h 11496"/>
              <a:gd name="T84" fmla="*/ 2147483646 w 30720"/>
              <a:gd name="T85" fmla="*/ 2147483646 h 11496"/>
              <a:gd name="T86" fmla="*/ 2147483646 w 30720"/>
              <a:gd name="T87" fmla="*/ 2147483646 h 11496"/>
              <a:gd name="T88" fmla="*/ 2147483646 w 30720"/>
              <a:gd name="T89" fmla="*/ 2147483646 h 11496"/>
              <a:gd name="T90" fmla="*/ 2147483646 w 30720"/>
              <a:gd name="T91" fmla="*/ 2147483646 h 11496"/>
              <a:gd name="T92" fmla="*/ 2147483646 w 30720"/>
              <a:gd name="T93" fmla="*/ 2147483646 h 11496"/>
              <a:gd name="T94" fmla="*/ 2147483646 w 30720"/>
              <a:gd name="T95" fmla="*/ 2147483646 h 11496"/>
              <a:gd name="T96" fmla="*/ 2147483646 w 30720"/>
              <a:gd name="T97" fmla="*/ 2147483646 h 11496"/>
              <a:gd name="T98" fmla="*/ 2147483646 w 30720"/>
              <a:gd name="T99" fmla="*/ 2147483646 h 11496"/>
              <a:gd name="T100" fmla="*/ 2147483646 w 30720"/>
              <a:gd name="T101" fmla="*/ 2147483646 h 11496"/>
              <a:gd name="T102" fmla="*/ 2147483646 w 30720"/>
              <a:gd name="T103" fmla="*/ 2147483646 h 11496"/>
              <a:gd name="T104" fmla="*/ 2147483646 w 30720"/>
              <a:gd name="T105" fmla="*/ 2147483646 h 11496"/>
              <a:gd name="T106" fmla="*/ 2147483646 w 30720"/>
              <a:gd name="T107" fmla="*/ 2147483646 h 11496"/>
              <a:gd name="T108" fmla="*/ 2147483646 w 30720"/>
              <a:gd name="T109" fmla="*/ 2147483646 h 11496"/>
              <a:gd name="T110" fmla="*/ 2147483646 w 30720"/>
              <a:gd name="T111" fmla="*/ 2147483646 h 11496"/>
              <a:gd name="T112" fmla="*/ 2147483646 w 30720"/>
              <a:gd name="T113" fmla="*/ 2147483646 h 11496"/>
              <a:gd name="T114" fmla="*/ 2147483646 w 30720"/>
              <a:gd name="T115" fmla="*/ 2147483646 h 11496"/>
              <a:gd name="T116" fmla="*/ 2147483646 w 30720"/>
              <a:gd name="T117" fmla="*/ 2147483646 h 11496"/>
              <a:gd name="T118" fmla="*/ 2147483646 w 30720"/>
              <a:gd name="T119" fmla="*/ 2147483646 h 11496"/>
              <a:gd name="T120" fmla="*/ 2147483646 w 30720"/>
              <a:gd name="T121" fmla="*/ 2147483646 h 11496"/>
              <a:gd name="T122" fmla="*/ 2147483646 w 30720"/>
              <a:gd name="T123" fmla="*/ 2147483646 h 11496"/>
              <a:gd name="T124" fmla="*/ 2147483646 w 30720"/>
              <a:gd name="T125" fmla="*/ 2147483646 h 1149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720" h="11496">
                <a:moveTo>
                  <a:pt x="29285" y="7403"/>
                </a:moveTo>
                <a:lnTo>
                  <a:pt x="29285" y="7403"/>
                </a:lnTo>
                <a:lnTo>
                  <a:pt x="29232" y="7379"/>
                </a:lnTo>
                <a:lnTo>
                  <a:pt x="29180" y="7357"/>
                </a:lnTo>
                <a:lnTo>
                  <a:pt x="29127" y="7336"/>
                </a:lnTo>
                <a:lnTo>
                  <a:pt x="29073" y="7316"/>
                </a:lnTo>
                <a:lnTo>
                  <a:pt x="29020" y="7298"/>
                </a:lnTo>
                <a:lnTo>
                  <a:pt x="28966" y="7280"/>
                </a:lnTo>
                <a:lnTo>
                  <a:pt x="28913" y="7264"/>
                </a:lnTo>
                <a:lnTo>
                  <a:pt x="28859" y="7251"/>
                </a:lnTo>
                <a:lnTo>
                  <a:pt x="28804" y="7237"/>
                </a:lnTo>
                <a:lnTo>
                  <a:pt x="28750" y="7226"/>
                </a:lnTo>
                <a:lnTo>
                  <a:pt x="28697" y="7216"/>
                </a:lnTo>
                <a:lnTo>
                  <a:pt x="28643" y="7208"/>
                </a:lnTo>
                <a:lnTo>
                  <a:pt x="28589" y="7202"/>
                </a:lnTo>
                <a:lnTo>
                  <a:pt x="28535" y="7198"/>
                </a:lnTo>
                <a:lnTo>
                  <a:pt x="28482" y="7195"/>
                </a:lnTo>
                <a:lnTo>
                  <a:pt x="28429" y="7194"/>
                </a:lnTo>
                <a:lnTo>
                  <a:pt x="28376" y="7194"/>
                </a:lnTo>
                <a:lnTo>
                  <a:pt x="28322" y="7197"/>
                </a:lnTo>
                <a:lnTo>
                  <a:pt x="28269" y="7201"/>
                </a:lnTo>
                <a:lnTo>
                  <a:pt x="28217" y="7207"/>
                </a:lnTo>
                <a:lnTo>
                  <a:pt x="28165" y="7215"/>
                </a:lnTo>
                <a:lnTo>
                  <a:pt x="28113" y="7226"/>
                </a:lnTo>
                <a:lnTo>
                  <a:pt x="28062" y="7238"/>
                </a:lnTo>
                <a:lnTo>
                  <a:pt x="28011" y="7253"/>
                </a:lnTo>
                <a:lnTo>
                  <a:pt x="27960" y="7270"/>
                </a:lnTo>
                <a:lnTo>
                  <a:pt x="27910" y="7289"/>
                </a:lnTo>
                <a:lnTo>
                  <a:pt x="27861" y="7310"/>
                </a:lnTo>
                <a:lnTo>
                  <a:pt x="27812" y="7334"/>
                </a:lnTo>
                <a:lnTo>
                  <a:pt x="27763" y="7360"/>
                </a:lnTo>
                <a:lnTo>
                  <a:pt x="27717" y="7388"/>
                </a:lnTo>
                <a:lnTo>
                  <a:pt x="27670" y="7418"/>
                </a:lnTo>
                <a:lnTo>
                  <a:pt x="27623" y="7452"/>
                </a:lnTo>
                <a:lnTo>
                  <a:pt x="27600" y="7473"/>
                </a:lnTo>
                <a:lnTo>
                  <a:pt x="27578" y="7494"/>
                </a:lnTo>
                <a:lnTo>
                  <a:pt x="27556" y="7516"/>
                </a:lnTo>
                <a:lnTo>
                  <a:pt x="27535" y="7539"/>
                </a:lnTo>
                <a:lnTo>
                  <a:pt x="27515" y="7562"/>
                </a:lnTo>
                <a:lnTo>
                  <a:pt x="27495" y="7586"/>
                </a:lnTo>
                <a:lnTo>
                  <a:pt x="27476" y="7611"/>
                </a:lnTo>
                <a:lnTo>
                  <a:pt x="27457" y="7636"/>
                </a:lnTo>
                <a:lnTo>
                  <a:pt x="27440" y="7662"/>
                </a:lnTo>
                <a:lnTo>
                  <a:pt x="27422" y="7689"/>
                </a:lnTo>
                <a:lnTo>
                  <a:pt x="27405" y="7716"/>
                </a:lnTo>
                <a:lnTo>
                  <a:pt x="27390" y="7743"/>
                </a:lnTo>
                <a:lnTo>
                  <a:pt x="27374" y="7771"/>
                </a:lnTo>
                <a:lnTo>
                  <a:pt x="27360" y="7799"/>
                </a:lnTo>
                <a:lnTo>
                  <a:pt x="27345" y="7827"/>
                </a:lnTo>
                <a:lnTo>
                  <a:pt x="27332" y="7857"/>
                </a:lnTo>
                <a:lnTo>
                  <a:pt x="27319" y="7887"/>
                </a:lnTo>
                <a:lnTo>
                  <a:pt x="27307" y="7916"/>
                </a:lnTo>
                <a:lnTo>
                  <a:pt x="27296" y="7946"/>
                </a:lnTo>
                <a:lnTo>
                  <a:pt x="27286" y="7976"/>
                </a:lnTo>
                <a:lnTo>
                  <a:pt x="27276" y="8006"/>
                </a:lnTo>
                <a:lnTo>
                  <a:pt x="27268" y="8038"/>
                </a:lnTo>
                <a:lnTo>
                  <a:pt x="27260" y="8069"/>
                </a:lnTo>
                <a:lnTo>
                  <a:pt x="27252" y="8099"/>
                </a:lnTo>
                <a:lnTo>
                  <a:pt x="27246" y="8130"/>
                </a:lnTo>
                <a:lnTo>
                  <a:pt x="27241" y="8161"/>
                </a:lnTo>
                <a:lnTo>
                  <a:pt x="27236" y="8193"/>
                </a:lnTo>
                <a:lnTo>
                  <a:pt x="27231" y="8224"/>
                </a:lnTo>
                <a:lnTo>
                  <a:pt x="27228" y="8255"/>
                </a:lnTo>
                <a:lnTo>
                  <a:pt x="27226" y="8286"/>
                </a:lnTo>
                <a:lnTo>
                  <a:pt x="27225" y="8318"/>
                </a:lnTo>
                <a:lnTo>
                  <a:pt x="27224" y="8348"/>
                </a:lnTo>
                <a:lnTo>
                  <a:pt x="27225" y="8379"/>
                </a:lnTo>
                <a:lnTo>
                  <a:pt x="27226" y="8409"/>
                </a:lnTo>
                <a:lnTo>
                  <a:pt x="27228" y="8440"/>
                </a:lnTo>
                <a:lnTo>
                  <a:pt x="27231" y="8471"/>
                </a:lnTo>
                <a:lnTo>
                  <a:pt x="27236" y="8500"/>
                </a:lnTo>
                <a:lnTo>
                  <a:pt x="27241" y="8530"/>
                </a:lnTo>
                <a:lnTo>
                  <a:pt x="27247" y="8559"/>
                </a:lnTo>
                <a:lnTo>
                  <a:pt x="27254" y="8588"/>
                </a:lnTo>
                <a:lnTo>
                  <a:pt x="27263" y="8617"/>
                </a:lnTo>
                <a:lnTo>
                  <a:pt x="27271" y="8645"/>
                </a:lnTo>
                <a:lnTo>
                  <a:pt x="27281" y="8674"/>
                </a:lnTo>
                <a:lnTo>
                  <a:pt x="27293" y="8701"/>
                </a:lnTo>
                <a:lnTo>
                  <a:pt x="27304" y="8728"/>
                </a:lnTo>
                <a:lnTo>
                  <a:pt x="27318" y="8754"/>
                </a:lnTo>
                <a:lnTo>
                  <a:pt x="27331" y="8780"/>
                </a:lnTo>
                <a:lnTo>
                  <a:pt x="27347" y="8805"/>
                </a:lnTo>
                <a:lnTo>
                  <a:pt x="27364" y="8830"/>
                </a:lnTo>
                <a:lnTo>
                  <a:pt x="27381" y="8854"/>
                </a:lnTo>
                <a:lnTo>
                  <a:pt x="27399" y="8876"/>
                </a:lnTo>
                <a:lnTo>
                  <a:pt x="27419" y="8899"/>
                </a:lnTo>
                <a:lnTo>
                  <a:pt x="27440" y="8921"/>
                </a:lnTo>
                <a:lnTo>
                  <a:pt x="27462" y="8943"/>
                </a:lnTo>
                <a:lnTo>
                  <a:pt x="27484" y="8963"/>
                </a:lnTo>
                <a:lnTo>
                  <a:pt x="27509" y="8983"/>
                </a:lnTo>
                <a:lnTo>
                  <a:pt x="27534" y="9001"/>
                </a:lnTo>
                <a:lnTo>
                  <a:pt x="27560" y="9019"/>
                </a:lnTo>
                <a:lnTo>
                  <a:pt x="27589" y="9036"/>
                </a:lnTo>
                <a:lnTo>
                  <a:pt x="27618" y="9052"/>
                </a:lnTo>
                <a:lnTo>
                  <a:pt x="27648" y="9067"/>
                </a:lnTo>
                <a:lnTo>
                  <a:pt x="27679" y="9081"/>
                </a:lnTo>
                <a:lnTo>
                  <a:pt x="27711" y="9094"/>
                </a:lnTo>
                <a:lnTo>
                  <a:pt x="27746" y="9106"/>
                </a:lnTo>
                <a:lnTo>
                  <a:pt x="27734" y="9013"/>
                </a:lnTo>
                <a:lnTo>
                  <a:pt x="27730" y="8964"/>
                </a:lnTo>
                <a:lnTo>
                  <a:pt x="27727" y="8916"/>
                </a:lnTo>
                <a:lnTo>
                  <a:pt x="27724" y="8866"/>
                </a:lnTo>
                <a:lnTo>
                  <a:pt x="27722" y="8816"/>
                </a:lnTo>
                <a:lnTo>
                  <a:pt x="27721" y="8767"/>
                </a:lnTo>
                <a:lnTo>
                  <a:pt x="27721" y="8717"/>
                </a:lnTo>
                <a:lnTo>
                  <a:pt x="27722" y="8667"/>
                </a:lnTo>
                <a:lnTo>
                  <a:pt x="27725" y="8617"/>
                </a:lnTo>
                <a:lnTo>
                  <a:pt x="27729" y="8568"/>
                </a:lnTo>
                <a:lnTo>
                  <a:pt x="27734" y="8519"/>
                </a:lnTo>
                <a:lnTo>
                  <a:pt x="27743" y="8472"/>
                </a:lnTo>
                <a:lnTo>
                  <a:pt x="27752" y="8425"/>
                </a:lnTo>
                <a:lnTo>
                  <a:pt x="27763" y="8378"/>
                </a:lnTo>
                <a:lnTo>
                  <a:pt x="27776" y="8333"/>
                </a:lnTo>
                <a:lnTo>
                  <a:pt x="27783" y="8311"/>
                </a:lnTo>
                <a:lnTo>
                  <a:pt x="27792" y="8289"/>
                </a:lnTo>
                <a:lnTo>
                  <a:pt x="27800" y="8268"/>
                </a:lnTo>
                <a:lnTo>
                  <a:pt x="27809" y="8247"/>
                </a:lnTo>
                <a:lnTo>
                  <a:pt x="27820" y="8226"/>
                </a:lnTo>
                <a:lnTo>
                  <a:pt x="27829" y="8206"/>
                </a:lnTo>
                <a:lnTo>
                  <a:pt x="27840" y="8185"/>
                </a:lnTo>
                <a:lnTo>
                  <a:pt x="27852" y="8167"/>
                </a:lnTo>
                <a:lnTo>
                  <a:pt x="27864" y="8148"/>
                </a:lnTo>
                <a:lnTo>
                  <a:pt x="27877" y="8129"/>
                </a:lnTo>
                <a:lnTo>
                  <a:pt x="27890" y="8112"/>
                </a:lnTo>
                <a:lnTo>
                  <a:pt x="27905" y="8094"/>
                </a:lnTo>
                <a:lnTo>
                  <a:pt x="27921" y="8077"/>
                </a:lnTo>
                <a:lnTo>
                  <a:pt x="27936" y="8061"/>
                </a:lnTo>
                <a:lnTo>
                  <a:pt x="27953" y="8045"/>
                </a:lnTo>
                <a:lnTo>
                  <a:pt x="27970" y="8029"/>
                </a:lnTo>
                <a:lnTo>
                  <a:pt x="27987" y="8015"/>
                </a:lnTo>
                <a:lnTo>
                  <a:pt x="28006" y="8001"/>
                </a:lnTo>
                <a:lnTo>
                  <a:pt x="28026" y="7988"/>
                </a:lnTo>
                <a:lnTo>
                  <a:pt x="28047" y="7975"/>
                </a:lnTo>
                <a:lnTo>
                  <a:pt x="28067" y="7963"/>
                </a:lnTo>
                <a:lnTo>
                  <a:pt x="28089" y="7951"/>
                </a:lnTo>
                <a:lnTo>
                  <a:pt x="28112" y="7941"/>
                </a:lnTo>
                <a:lnTo>
                  <a:pt x="28136" y="7931"/>
                </a:lnTo>
                <a:lnTo>
                  <a:pt x="28160" y="7922"/>
                </a:lnTo>
                <a:lnTo>
                  <a:pt x="28186" y="7914"/>
                </a:lnTo>
                <a:lnTo>
                  <a:pt x="28212" y="7906"/>
                </a:lnTo>
                <a:lnTo>
                  <a:pt x="28240" y="7899"/>
                </a:lnTo>
                <a:lnTo>
                  <a:pt x="28268" y="7893"/>
                </a:lnTo>
                <a:lnTo>
                  <a:pt x="28298" y="7889"/>
                </a:lnTo>
                <a:lnTo>
                  <a:pt x="28328" y="7885"/>
                </a:lnTo>
                <a:lnTo>
                  <a:pt x="28358" y="7880"/>
                </a:lnTo>
                <a:lnTo>
                  <a:pt x="28384" y="7882"/>
                </a:lnTo>
                <a:lnTo>
                  <a:pt x="28410" y="7883"/>
                </a:lnTo>
                <a:lnTo>
                  <a:pt x="28435" y="7884"/>
                </a:lnTo>
                <a:lnTo>
                  <a:pt x="28460" y="7887"/>
                </a:lnTo>
                <a:lnTo>
                  <a:pt x="28485" y="7890"/>
                </a:lnTo>
                <a:lnTo>
                  <a:pt x="28510" y="7893"/>
                </a:lnTo>
                <a:lnTo>
                  <a:pt x="28535" y="7898"/>
                </a:lnTo>
                <a:lnTo>
                  <a:pt x="28559" y="7903"/>
                </a:lnTo>
                <a:lnTo>
                  <a:pt x="28583" y="7909"/>
                </a:lnTo>
                <a:lnTo>
                  <a:pt x="28607" y="7915"/>
                </a:lnTo>
                <a:lnTo>
                  <a:pt x="28630" y="7922"/>
                </a:lnTo>
                <a:lnTo>
                  <a:pt x="28654" y="7929"/>
                </a:lnTo>
                <a:lnTo>
                  <a:pt x="28676" y="7938"/>
                </a:lnTo>
                <a:lnTo>
                  <a:pt x="28699" y="7947"/>
                </a:lnTo>
                <a:lnTo>
                  <a:pt x="28721" y="7956"/>
                </a:lnTo>
                <a:lnTo>
                  <a:pt x="28743" y="7966"/>
                </a:lnTo>
                <a:lnTo>
                  <a:pt x="28765" y="7976"/>
                </a:lnTo>
                <a:lnTo>
                  <a:pt x="28787" y="7988"/>
                </a:lnTo>
                <a:lnTo>
                  <a:pt x="28808" y="7999"/>
                </a:lnTo>
                <a:lnTo>
                  <a:pt x="28828" y="8012"/>
                </a:lnTo>
                <a:lnTo>
                  <a:pt x="28869" y="8038"/>
                </a:lnTo>
                <a:lnTo>
                  <a:pt x="28908" y="8065"/>
                </a:lnTo>
                <a:lnTo>
                  <a:pt x="28945" y="8095"/>
                </a:lnTo>
                <a:lnTo>
                  <a:pt x="28981" y="8126"/>
                </a:lnTo>
                <a:lnTo>
                  <a:pt x="29016" y="8159"/>
                </a:lnTo>
                <a:lnTo>
                  <a:pt x="29048" y="8195"/>
                </a:lnTo>
                <a:lnTo>
                  <a:pt x="29078" y="8231"/>
                </a:lnTo>
                <a:lnTo>
                  <a:pt x="29107" y="8270"/>
                </a:lnTo>
                <a:lnTo>
                  <a:pt x="29134" y="8309"/>
                </a:lnTo>
                <a:lnTo>
                  <a:pt x="29159" y="8351"/>
                </a:lnTo>
                <a:lnTo>
                  <a:pt x="29182" y="8394"/>
                </a:lnTo>
                <a:lnTo>
                  <a:pt x="29202" y="8436"/>
                </a:lnTo>
                <a:lnTo>
                  <a:pt x="29221" y="8481"/>
                </a:lnTo>
                <a:lnTo>
                  <a:pt x="29229" y="8504"/>
                </a:lnTo>
                <a:lnTo>
                  <a:pt x="29238" y="8527"/>
                </a:lnTo>
                <a:lnTo>
                  <a:pt x="29245" y="8551"/>
                </a:lnTo>
                <a:lnTo>
                  <a:pt x="29251" y="8574"/>
                </a:lnTo>
                <a:lnTo>
                  <a:pt x="29257" y="8598"/>
                </a:lnTo>
                <a:lnTo>
                  <a:pt x="29263" y="8621"/>
                </a:lnTo>
                <a:lnTo>
                  <a:pt x="29268" y="8645"/>
                </a:lnTo>
                <a:lnTo>
                  <a:pt x="29272" y="8670"/>
                </a:lnTo>
                <a:lnTo>
                  <a:pt x="29275" y="8694"/>
                </a:lnTo>
                <a:lnTo>
                  <a:pt x="29278" y="8719"/>
                </a:lnTo>
                <a:lnTo>
                  <a:pt x="29280" y="8744"/>
                </a:lnTo>
                <a:lnTo>
                  <a:pt x="29282" y="8769"/>
                </a:lnTo>
                <a:lnTo>
                  <a:pt x="29283" y="8794"/>
                </a:lnTo>
                <a:lnTo>
                  <a:pt x="29283" y="8820"/>
                </a:lnTo>
                <a:lnTo>
                  <a:pt x="29283" y="8845"/>
                </a:lnTo>
                <a:lnTo>
                  <a:pt x="29282" y="8871"/>
                </a:lnTo>
                <a:lnTo>
                  <a:pt x="29280" y="8897"/>
                </a:lnTo>
                <a:lnTo>
                  <a:pt x="29278" y="8922"/>
                </a:lnTo>
                <a:lnTo>
                  <a:pt x="29271" y="8974"/>
                </a:lnTo>
                <a:lnTo>
                  <a:pt x="29262" y="9024"/>
                </a:lnTo>
                <a:lnTo>
                  <a:pt x="29251" y="9074"/>
                </a:lnTo>
                <a:lnTo>
                  <a:pt x="29238" y="9123"/>
                </a:lnTo>
                <a:lnTo>
                  <a:pt x="29223" y="9171"/>
                </a:lnTo>
                <a:lnTo>
                  <a:pt x="29206" y="9219"/>
                </a:lnTo>
                <a:lnTo>
                  <a:pt x="29188" y="9265"/>
                </a:lnTo>
                <a:lnTo>
                  <a:pt x="29167" y="9310"/>
                </a:lnTo>
                <a:lnTo>
                  <a:pt x="29144" y="9355"/>
                </a:lnTo>
                <a:lnTo>
                  <a:pt x="29120" y="9398"/>
                </a:lnTo>
                <a:lnTo>
                  <a:pt x="29094" y="9441"/>
                </a:lnTo>
                <a:lnTo>
                  <a:pt x="29067" y="9481"/>
                </a:lnTo>
                <a:lnTo>
                  <a:pt x="29038" y="9522"/>
                </a:lnTo>
                <a:lnTo>
                  <a:pt x="29006" y="9560"/>
                </a:lnTo>
                <a:lnTo>
                  <a:pt x="28974" y="9599"/>
                </a:lnTo>
                <a:lnTo>
                  <a:pt x="28941" y="9635"/>
                </a:lnTo>
                <a:lnTo>
                  <a:pt x="28905" y="9671"/>
                </a:lnTo>
                <a:lnTo>
                  <a:pt x="28869" y="9704"/>
                </a:lnTo>
                <a:lnTo>
                  <a:pt x="28831" y="9737"/>
                </a:lnTo>
                <a:lnTo>
                  <a:pt x="28792" y="9768"/>
                </a:lnTo>
                <a:lnTo>
                  <a:pt x="28751" y="9798"/>
                </a:lnTo>
                <a:lnTo>
                  <a:pt x="28710" y="9827"/>
                </a:lnTo>
                <a:lnTo>
                  <a:pt x="28666" y="9854"/>
                </a:lnTo>
                <a:lnTo>
                  <a:pt x="28622" y="9879"/>
                </a:lnTo>
                <a:lnTo>
                  <a:pt x="28578" y="9903"/>
                </a:lnTo>
                <a:lnTo>
                  <a:pt x="28532" y="9926"/>
                </a:lnTo>
                <a:lnTo>
                  <a:pt x="28484" y="9946"/>
                </a:lnTo>
                <a:lnTo>
                  <a:pt x="28436" y="9965"/>
                </a:lnTo>
                <a:lnTo>
                  <a:pt x="28387" y="9983"/>
                </a:lnTo>
                <a:lnTo>
                  <a:pt x="28337" y="9999"/>
                </a:lnTo>
                <a:lnTo>
                  <a:pt x="28287" y="10013"/>
                </a:lnTo>
                <a:lnTo>
                  <a:pt x="28236" y="10025"/>
                </a:lnTo>
                <a:lnTo>
                  <a:pt x="28189" y="10031"/>
                </a:lnTo>
                <a:lnTo>
                  <a:pt x="28143" y="10035"/>
                </a:lnTo>
                <a:lnTo>
                  <a:pt x="28098" y="10038"/>
                </a:lnTo>
                <a:lnTo>
                  <a:pt x="28052" y="10040"/>
                </a:lnTo>
                <a:lnTo>
                  <a:pt x="28006" y="10041"/>
                </a:lnTo>
                <a:lnTo>
                  <a:pt x="27960" y="10040"/>
                </a:lnTo>
                <a:lnTo>
                  <a:pt x="27915" y="10039"/>
                </a:lnTo>
                <a:lnTo>
                  <a:pt x="27870" y="10036"/>
                </a:lnTo>
                <a:lnTo>
                  <a:pt x="27825" y="10033"/>
                </a:lnTo>
                <a:lnTo>
                  <a:pt x="27780" y="10028"/>
                </a:lnTo>
                <a:lnTo>
                  <a:pt x="27735" y="10021"/>
                </a:lnTo>
                <a:lnTo>
                  <a:pt x="27691" y="10014"/>
                </a:lnTo>
                <a:lnTo>
                  <a:pt x="27647" y="10005"/>
                </a:lnTo>
                <a:lnTo>
                  <a:pt x="27602" y="9995"/>
                </a:lnTo>
                <a:lnTo>
                  <a:pt x="27559" y="9984"/>
                </a:lnTo>
                <a:lnTo>
                  <a:pt x="27516" y="9972"/>
                </a:lnTo>
                <a:lnTo>
                  <a:pt x="27473" y="9958"/>
                </a:lnTo>
                <a:lnTo>
                  <a:pt x="27430" y="9943"/>
                </a:lnTo>
                <a:lnTo>
                  <a:pt x="27388" y="9928"/>
                </a:lnTo>
                <a:lnTo>
                  <a:pt x="27346" y="9910"/>
                </a:lnTo>
                <a:lnTo>
                  <a:pt x="27305" y="9891"/>
                </a:lnTo>
                <a:lnTo>
                  <a:pt x="27265" y="9871"/>
                </a:lnTo>
                <a:lnTo>
                  <a:pt x="27224" y="9850"/>
                </a:lnTo>
                <a:lnTo>
                  <a:pt x="27185" y="9828"/>
                </a:lnTo>
                <a:lnTo>
                  <a:pt x="27145" y="9803"/>
                </a:lnTo>
                <a:lnTo>
                  <a:pt x="27107" y="9778"/>
                </a:lnTo>
                <a:lnTo>
                  <a:pt x="27068" y="9751"/>
                </a:lnTo>
                <a:lnTo>
                  <a:pt x="27031" y="9723"/>
                </a:lnTo>
                <a:lnTo>
                  <a:pt x="26994" y="9693"/>
                </a:lnTo>
                <a:lnTo>
                  <a:pt x="26958" y="9662"/>
                </a:lnTo>
                <a:lnTo>
                  <a:pt x="26922" y="9630"/>
                </a:lnTo>
                <a:lnTo>
                  <a:pt x="26888" y="9597"/>
                </a:lnTo>
                <a:lnTo>
                  <a:pt x="26854" y="9559"/>
                </a:lnTo>
                <a:lnTo>
                  <a:pt x="26821" y="9521"/>
                </a:lnTo>
                <a:lnTo>
                  <a:pt x="26790" y="9482"/>
                </a:lnTo>
                <a:lnTo>
                  <a:pt x="26761" y="9443"/>
                </a:lnTo>
                <a:lnTo>
                  <a:pt x="26732" y="9403"/>
                </a:lnTo>
                <a:lnTo>
                  <a:pt x="26705" y="9364"/>
                </a:lnTo>
                <a:lnTo>
                  <a:pt x="26679" y="9323"/>
                </a:lnTo>
                <a:lnTo>
                  <a:pt x="26655" y="9282"/>
                </a:lnTo>
                <a:lnTo>
                  <a:pt x="26631" y="9241"/>
                </a:lnTo>
                <a:lnTo>
                  <a:pt x="26609" y="9199"/>
                </a:lnTo>
                <a:lnTo>
                  <a:pt x="26588" y="9157"/>
                </a:lnTo>
                <a:lnTo>
                  <a:pt x="26568" y="9115"/>
                </a:lnTo>
                <a:lnTo>
                  <a:pt x="26551" y="9073"/>
                </a:lnTo>
                <a:lnTo>
                  <a:pt x="26533" y="9029"/>
                </a:lnTo>
                <a:lnTo>
                  <a:pt x="26517" y="8987"/>
                </a:lnTo>
                <a:lnTo>
                  <a:pt x="26503" y="8943"/>
                </a:lnTo>
                <a:lnTo>
                  <a:pt x="26489" y="8900"/>
                </a:lnTo>
                <a:lnTo>
                  <a:pt x="26477" y="8857"/>
                </a:lnTo>
                <a:lnTo>
                  <a:pt x="26466" y="8812"/>
                </a:lnTo>
                <a:lnTo>
                  <a:pt x="26456" y="8768"/>
                </a:lnTo>
                <a:lnTo>
                  <a:pt x="26448" y="8723"/>
                </a:lnTo>
                <a:lnTo>
                  <a:pt x="26440" y="8680"/>
                </a:lnTo>
                <a:lnTo>
                  <a:pt x="26434" y="8635"/>
                </a:lnTo>
                <a:lnTo>
                  <a:pt x="26429" y="8590"/>
                </a:lnTo>
                <a:lnTo>
                  <a:pt x="26425" y="8546"/>
                </a:lnTo>
                <a:lnTo>
                  <a:pt x="26422" y="8501"/>
                </a:lnTo>
                <a:lnTo>
                  <a:pt x="26421" y="8456"/>
                </a:lnTo>
                <a:lnTo>
                  <a:pt x="26419" y="8412"/>
                </a:lnTo>
                <a:lnTo>
                  <a:pt x="26419" y="8368"/>
                </a:lnTo>
                <a:lnTo>
                  <a:pt x="26422" y="8323"/>
                </a:lnTo>
                <a:lnTo>
                  <a:pt x="26425" y="8278"/>
                </a:lnTo>
                <a:lnTo>
                  <a:pt x="26428" y="8233"/>
                </a:lnTo>
                <a:lnTo>
                  <a:pt x="26433" y="8189"/>
                </a:lnTo>
                <a:lnTo>
                  <a:pt x="26439" y="8145"/>
                </a:lnTo>
                <a:lnTo>
                  <a:pt x="26445" y="8100"/>
                </a:lnTo>
                <a:lnTo>
                  <a:pt x="26454" y="8056"/>
                </a:lnTo>
                <a:lnTo>
                  <a:pt x="26463" y="8013"/>
                </a:lnTo>
                <a:lnTo>
                  <a:pt x="26473" y="7969"/>
                </a:lnTo>
                <a:lnTo>
                  <a:pt x="26484" y="7925"/>
                </a:lnTo>
                <a:lnTo>
                  <a:pt x="26497" y="7882"/>
                </a:lnTo>
                <a:lnTo>
                  <a:pt x="26509" y="7839"/>
                </a:lnTo>
                <a:lnTo>
                  <a:pt x="26524" y="7796"/>
                </a:lnTo>
                <a:lnTo>
                  <a:pt x="26539" y="7754"/>
                </a:lnTo>
                <a:lnTo>
                  <a:pt x="26555" y="7711"/>
                </a:lnTo>
                <a:lnTo>
                  <a:pt x="26571" y="7669"/>
                </a:lnTo>
                <a:lnTo>
                  <a:pt x="26590" y="7628"/>
                </a:lnTo>
                <a:lnTo>
                  <a:pt x="26609" y="7587"/>
                </a:lnTo>
                <a:lnTo>
                  <a:pt x="26629" y="7546"/>
                </a:lnTo>
                <a:lnTo>
                  <a:pt x="26650" y="7506"/>
                </a:lnTo>
                <a:lnTo>
                  <a:pt x="26671" y="7465"/>
                </a:lnTo>
                <a:lnTo>
                  <a:pt x="26694" y="7426"/>
                </a:lnTo>
                <a:lnTo>
                  <a:pt x="26718" y="7387"/>
                </a:lnTo>
                <a:lnTo>
                  <a:pt x="26743" y="7349"/>
                </a:lnTo>
                <a:lnTo>
                  <a:pt x="26768" y="7310"/>
                </a:lnTo>
                <a:lnTo>
                  <a:pt x="26795" y="7273"/>
                </a:lnTo>
                <a:lnTo>
                  <a:pt x="26822" y="7236"/>
                </a:lnTo>
                <a:lnTo>
                  <a:pt x="26850" y="7200"/>
                </a:lnTo>
                <a:lnTo>
                  <a:pt x="26880" y="7163"/>
                </a:lnTo>
                <a:lnTo>
                  <a:pt x="26910" y="7128"/>
                </a:lnTo>
                <a:lnTo>
                  <a:pt x="26940" y="7094"/>
                </a:lnTo>
                <a:lnTo>
                  <a:pt x="26971" y="7060"/>
                </a:lnTo>
                <a:lnTo>
                  <a:pt x="27005" y="7027"/>
                </a:lnTo>
                <a:lnTo>
                  <a:pt x="27038" y="6994"/>
                </a:lnTo>
                <a:lnTo>
                  <a:pt x="27071" y="6962"/>
                </a:lnTo>
                <a:lnTo>
                  <a:pt x="27107" y="6933"/>
                </a:lnTo>
                <a:lnTo>
                  <a:pt x="27141" y="6906"/>
                </a:lnTo>
                <a:lnTo>
                  <a:pt x="27176" y="6880"/>
                </a:lnTo>
                <a:lnTo>
                  <a:pt x="27212" y="6854"/>
                </a:lnTo>
                <a:lnTo>
                  <a:pt x="27248" y="6829"/>
                </a:lnTo>
                <a:lnTo>
                  <a:pt x="27285" y="6805"/>
                </a:lnTo>
                <a:lnTo>
                  <a:pt x="27321" y="6782"/>
                </a:lnTo>
                <a:lnTo>
                  <a:pt x="27357" y="6761"/>
                </a:lnTo>
                <a:lnTo>
                  <a:pt x="27395" y="6740"/>
                </a:lnTo>
                <a:lnTo>
                  <a:pt x="27432" y="6719"/>
                </a:lnTo>
                <a:lnTo>
                  <a:pt x="27470" y="6699"/>
                </a:lnTo>
                <a:lnTo>
                  <a:pt x="27508" y="6681"/>
                </a:lnTo>
                <a:lnTo>
                  <a:pt x="27546" y="6663"/>
                </a:lnTo>
                <a:lnTo>
                  <a:pt x="27584" y="6646"/>
                </a:lnTo>
                <a:lnTo>
                  <a:pt x="27623" y="6630"/>
                </a:lnTo>
                <a:lnTo>
                  <a:pt x="27662" y="6615"/>
                </a:lnTo>
                <a:lnTo>
                  <a:pt x="27701" y="6600"/>
                </a:lnTo>
                <a:lnTo>
                  <a:pt x="27741" y="6587"/>
                </a:lnTo>
                <a:lnTo>
                  <a:pt x="27780" y="6573"/>
                </a:lnTo>
                <a:lnTo>
                  <a:pt x="27820" y="6562"/>
                </a:lnTo>
                <a:lnTo>
                  <a:pt x="27859" y="6550"/>
                </a:lnTo>
                <a:lnTo>
                  <a:pt x="27899" y="6540"/>
                </a:lnTo>
                <a:lnTo>
                  <a:pt x="27939" y="6531"/>
                </a:lnTo>
                <a:lnTo>
                  <a:pt x="27980" y="6521"/>
                </a:lnTo>
                <a:lnTo>
                  <a:pt x="28020" y="6514"/>
                </a:lnTo>
                <a:lnTo>
                  <a:pt x="28060" y="6507"/>
                </a:lnTo>
                <a:lnTo>
                  <a:pt x="28101" y="6499"/>
                </a:lnTo>
                <a:lnTo>
                  <a:pt x="28141" y="6494"/>
                </a:lnTo>
                <a:lnTo>
                  <a:pt x="28182" y="6489"/>
                </a:lnTo>
                <a:lnTo>
                  <a:pt x="28223" y="6485"/>
                </a:lnTo>
                <a:lnTo>
                  <a:pt x="28264" y="6482"/>
                </a:lnTo>
                <a:lnTo>
                  <a:pt x="28305" y="6480"/>
                </a:lnTo>
                <a:lnTo>
                  <a:pt x="28345" y="6478"/>
                </a:lnTo>
                <a:lnTo>
                  <a:pt x="28387" y="6477"/>
                </a:lnTo>
                <a:lnTo>
                  <a:pt x="28428" y="6477"/>
                </a:lnTo>
                <a:lnTo>
                  <a:pt x="28468" y="6477"/>
                </a:lnTo>
                <a:lnTo>
                  <a:pt x="28510" y="6479"/>
                </a:lnTo>
                <a:lnTo>
                  <a:pt x="28550" y="6481"/>
                </a:lnTo>
                <a:lnTo>
                  <a:pt x="28592" y="6483"/>
                </a:lnTo>
                <a:lnTo>
                  <a:pt x="28633" y="6486"/>
                </a:lnTo>
                <a:lnTo>
                  <a:pt x="28673" y="6490"/>
                </a:lnTo>
                <a:lnTo>
                  <a:pt x="28715" y="6495"/>
                </a:lnTo>
                <a:lnTo>
                  <a:pt x="28756" y="6501"/>
                </a:lnTo>
                <a:lnTo>
                  <a:pt x="28796" y="6508"/>
                </a:lnTo>
                <a:lnTo>
                  <a:pt x="28837" y="6514"/>
                </a:lnTo>
                <a:lnTo>
                  <a:pt x="28877" y="6522"/>
                </a:lnTo>
                <a:lnTo>
                  <a:pt x="28918" y="6531"/>
                </a:lnTo>
                <a:lnTo>
                  <a:pt x="28959" y="6540"/>
                </a:lnTo>
                <a:lnTo>
                  <a:pt x="28999" y="6549"/>
                </a:lnTo>
                <a:lnTo>
                  <a:pt x="29040" y="6560"/>
                </a:lnTo>
                <a:lnTo>
                  <a:pt x="29079" y="6571"/>
                </a:lnTo>
                <a:lnTo>
                  <a:pt x="29119" y="6584"/>
                </a:lnTo>
                <a:lnTo>
                  <a:pt x="29159" y="6596"/>
                </a:lnTo>
                <a:lnTo>
                  <a:pt x="29199" y="6610"/>
                </a:lnTo>
                <a:lnTo>
                  <a:pt x="29239" y="6623"/>
                </a:lnTo>
                <a:lnTo>
                  <a:pt x="29277" y="6638"/>
                </a:lnTo>
                <a:lnTo>
                  <a:pt x="29317" y="6653"/>
                </a:lnTo>
                <a:lnTo>
                  <a:pt x="29355" y="6669"/>
                </a:lnTo>
                <a:lnTo>
                  <a:pt x="29395" y="6686"/>
                </a:lnTo>
                <a:lnTo>
                  <a:pt x="29432" y="6703"/>
                </a:lnTo>
                <a:lnTo>
                  <a:pt x="29471" y="6721"/>
                </a:lnTo>
                <a:lnTo>
                  <a:pt x="29509" y="6740"/>
                </a:lnTo>
                <a:lnTo>
                  <a:pt x="29547" y="6759"/>
                </a:lnTo>
                <a:lnTo>
                  <a:pt x="29584" y="6778"/>
                </a:lnTo>
                <a:lnTo>
                  <a:pt x="29619" y="6799"/>
                </a:lnTo>
                <a:lnTo>
                  <a:pt x="29652" y="6819"/>
                </a:lnTo>
                <a:lnTo>
                  <a:pt x="29685" y="6841"/>
                </a:lnTo>
                <a:lnTo>
                  <a:pt x="29717" y="6863"/>
                </a:lnTo>
                <a:lnTo>
                  <a:pt x="29750" y="6884"/>
                </a:lnTo>
                <a:lnTo>
                  <a:pt x="29781" y="6906"/>
                </a:lnTo>
                <a:lnTo>
                  <a:pt x="29812" y="6929"/>
                </a:lnTo>
                <a:lnTo>
                  <a:pt x="29842" y="6953"/>
                </a:lnTo>
                <a:lnTo>
                  <a:pt x="29873" y="6977"/>
                </a:lnTo>
                <a:lnTo>
                  <a:pt x="29902" y="7001"/>
                </a:lnTo>
                <a:lnTo>
                  <a:pt x="29931" y="7025"/>
                </a:lnTo>
                <a:lnTo>
                  <a:pt x="29959" y="7050"/>
                </a:lnTo>
                <a:lnTo>
                  <a:pt x="29987" y="7075"/>
                </a:lnTo>
                <a:lnTo>
                  <a:pt x="30014" y="7101"/>
                </a:lnTo>
                <a:lnTo>
                  <a:pt x="30041" y="7127"/>
                </a:lnTo>
                <a:lnTo>
                  <a:pt x="30067" y="7153"/>
                </a:lnTo>
                <a:lnTo>
                  <a:pt x="30118" y="7207"/>
                </a:lnTo>
                <a:lnTo>
                  <a:pt x="30167" y="7261"/>
                </a:lnTo>
                <a:lnTo>
                  <a:pt x="30213" y="7317"/>
                </a:lnTo>
                <a:lnTo>
                  <a:pt x="30258" y="7376"/>
                </a:lnTo>
                <a:lnTo>
                  <a:pt x="30300" y="7434"/>
                </a:lnTo>
                <a:lnTo>
                  <a:pt x="30341" y="7494"/>
                </a:lnTo>
                <a:lnTo>
                  <a:pt x="30379" y="7555"/>
                </a:lnTo>
                <a:lnTo>
                  <a:pt x="30415" y="7617"/>
                </a:lnTo>
                <a:lnTo>
                  <a:pt x="30449" y="7680"/>
                </a:lnTo>
                <a:lnTo>
                  <a:pt x="30482" y="7744"/>
                </a:lnTo>
                <a:lnTo>
                  <a:pt x="30512" y="7809"/>
                </a:lnTo>
                <a:lnTo>
                  <a:pt x="30540" y="7874"/>
                </a:lnTo>
                <a:lnTo>
                  <a:pt x="30566" y="7941"/>
                </a:lnTo>
                <a:lnTo>
                  <a:pt x="30590" y="8007"/>
                </a:lnTo>
                <a:lnTo>
                  <a:pt x="30612" y="8075"/>
                </a:lnTo>
                <a:lnTo>
                  <a:pt x="30632" y="8144"/>
                </a:lnTo>
                <a:lnTo>
                  <a:pt x="30649" y="8212"/>
                </a:lnTo>
                <a:lnTo>
                  <a:pt x="30665" y="8282"/>
                </a:lnTo>
                <a:lnTo>
                  <a:pt x="30678" y="8352"/>
                </a:lnTo>
                <a:lnTo>
                  <a:pt x="30691" y="8423"/>
                </a:lnTo>
                <a:lnTo>
                  <a:pt x="30700" y="8493"/>
                </a:lnTo>
                <a:lnTo>
                  <a:pt x="30709" y="8565"/>
                </a:lnTo>
                <a:lnTo>
                  <a:pt x="30714" y="8636"/>
                </a:lnTo>
                <a:lnTo>
                  <a:pt x="30718" y="8708"/>
                </a:lnTo>
                <a:lnTo>
                  <a:pt x="30720" y="8780"/>
                </a:lnTo>
                <a:lnTo>
                  <a:pt x="30720" y="8853"/>
                </a:lnTo>
                <a:lnTo>
                  <a:pt x="30718" y="8924"/>
                </a:lnTo>
                <a:lnTo>
                  <a:pt x="30714" y="8996"/>
                </a:lnTo>
                <a:lnTo>
                  <a:pt x="30708" y="9068"/>
                </a:lnTo>
                <a:lnTo>
                  <a:pt x="30700" y="9141"/>
                </a:lnTo>
                <a:lnTo>
                  <a:pt x="30690" y="9213"/>
                </a:lnTo>
                <a:lnTo>
                  <a:pt x="30678" y="9284"/>
                </a:lnTo>
                <a:lnTo>
                  <a:pt x="30665" y="9355"/>
                </a:lnTo>
                <a:lnTo>
                  <a:pt x="30649" y="9427"/>
                </a:lnTo>
                <a:lnTo>
                  <a:pt x="30632" y="9498"/>
                </a:lnTo>
                <a:lnTo>
                  <a:pt x="30612" y="9569"/>
                </a:lnTo>
                <a:lnTo>
                  <a:pt x="30590" y="9638"/>
                </a:lnTo>
                <a:lnTo>
                  <a:pt x="30567" y="9708"/>
                </a:lnTo>
                <a:lnTo>
                  <a:pt x="30542" y="9777"/>
                </a:lnTo>
                <a:lnTo>
                  <a:pt x="30515" y="9845"/>
                </a:lnTo>
                <a:lnTo>
                  <a:pt x="30486" y="9913"/>
                </a:lnTo>
                <a:lnTo>
                  <a:pt x="30456" y="9981"/>
                </a:lnTo>
                <a:lnTo>
                  <a:pt x="30422" y="10047"/>
                </a:lnTo>
                <a:lnTo>
                  <a:pt x="30388" y="10113"/>
                </a:lnTo>
                <a:lnTo>
                  <a:pt x="30351" y="10177"/>
                </a:lnTo>
                <a:lnTo>
                  <a:pt x="30313" y="10242"/>
                </a:lnTo>
                <a:lnTo>
                  <a:pt x="30273" y="10304"/>
                </a:lnTo>
                <a:lnTo>
                  <a:pt x="30231" y="10367"/>
                </a:lnTo>
                <a:lnTo>
                  <a:pt x="30187" y="10428"/>
                </a:lnTo>
                <a:lnTo>
                  <a:pt x="30141" y="10488"/>
                </a:lnTo>
                <a:lnTo>
                  <a:pt x="30094" y="10547"/>
                </a:lnTo>
                <a:lnTo>
                  <a:pt x="30044" y="10604"/>
                </a:lnTo>
                <a:lnTo>
                  <a:pt x="29993" y="10660"/>
                </a:lnTo>
                <a:lnTo>
                  <a:pt x="29940" y="10715"/>
                </a:lnTo>
                <a:lnTo>
                  <a:pt x="29886" y="10770"/>
                </a:lnTo>
                <a:lnTo>
                  <a:pt x="29829" y="10822"/>
                </a:lnTo>
                <a:lnTo>
                  <a:pt x="29775" y="10867"/>
                </a:lnTo>
                <a:lnTo>
                  <a:pt x="29719" y="10911"/>
                </a:lnTo>
                <a:lnTo>
                  <a:pt x="29662" y="10953"/>
                </a:lnTo>
                <a:lnTo>
                  <a:pt x="29605" y="10993"/>
                </a:lnTo>
                <a:lnTo>
                  <a:pt x="29548" y="11032"/>
                </a:lnTo>
                <a:lnTo>
                  <a:pt x="29489" y="11068"/>
                </a:lnTo>
                <a:lnTo>
                  <a:pt x="29431" y="11105"/>
                </a:lnTo>
                <a:lnTo>
                  <a:pt x="29372" y="11138"/>
                </a:lnTo>
                <a:lnTo>
                  <a:pt x="29311" y="11170"/>
                </a:lnTo>
                <a:lnTo>
                  <a:pt x="29251" y="11201"/>
                </a:lnTo>
                <a:lnTo>
                  <a:pt x="29191" y="11231"/>
                </a:lnTo>
                <a:lnTo>
                  <a:pt x="29129" y="11259"/>
                </a:lnTo>
                <a:lnTo>
                  <a:pt x="29068" y="11285"/>
                </a:lnTo>
                <a:lnTo>
                  <a:pt x="29005" y="11310"/>
                </a:lnTo>
                <a:lnTo>
                  <a:pt x="28943" y="11333"/>
                </a:lnTo>
                <a:lnTo>
                  <a:pt x="28880" y="11353"/>
                </a:lnTo>
                <a:lnTo>
                  <a:pt x="28817" y="11374"/>
                </a:lnTo>
                <a:lnTo>
                  <a:pt x="28753" y="11392"/>
                </a:lnTo>
                <a:lnTo>
                  <a:pt x="28689" y="11410"/>
                </a:lnTo>
                <a:lnTo>
                  <a:pt x="28625" y="11424"/>
                </a:lnTo>
                <a:lnTo>
                  <a:pt x="28561" y="11439"/>
                </a:lnTo>
                <a:lnTo>
                  <a:pt x="28496" y="11451"/>
                </a:lnTo>
                <a:lnTo>
                  <a:pt x="28431" y="11462"/>
                </a:lnTo>
                <a:lnTo>
                  <a:pt x="28366" y="11471"/>
                </a:lnTo>
                <a:lnTo>
                  <a:pt x="28301" y="11479"/>
                </a:lnTo>
                <a:lnTo>
                  <a:pt x="28236" y="11486"/>
                </a:lnTo>
                <a:lnTo>
                  <a:pt x="28170" y="11490"/>
                </a:lnTo>
                <a:lnTo>
                  <a:pt x="28105" y="11494"/>
                </a:lnTo>
                <a:lnTo>
                  <a:pt x="28039" y="11496"/>
                </a:lnTo>
                <a:lnTo>
                  <a:pt x="27974" y="11496"/>
                </a:lnTo>
                <a:lnTo>
                  <a:pt x="27908" y="11495"/>
                </a:lnTo>
                <a:lnTo>
                  <a:pt x="27843" y="11493"/>
                </a:lnTo>
                <a:lnTo>
                  <a:pt x="27777" y="11489"/>
                </a:lnTo>
                <a:lnTo>
                  <a:pt x="27711" y="11484"/>
                </a:lnTo>
                <a:lnTo>
                  <a:pt x="27646" y="11476"/>
                </a:lnTo>
                <a:lnTo>
                  <a:pt x="27580" y="11468"/>
                </a:lnTo>
                <a:lnTo>
                  <a:pt x="27516" y="11459"/>
                </a:lnTo>
                <a:lnTo>
                  <a:pt x="27450" y="11447"/>
                </a:lnTo>
                <a:lnTo>
                  <a:pt x="27386" y="11435"/>
                </a:lnTo>
                <a:lnTo>
                  <a:pt x="27320" y="11421"/>
                </a:lnTo>
                <a:lnTo>
                  <a:pt x="27255" y="11405"/>
                </a:lnTo>
                <a:lnTo>
                  <a:pt x="27192" y="11389"/>
                </a:lnTo>
                <a:lnTo>
                  <a:pt x="27127" y="11371"/>
                </a:lnTo>
                <a:lnTo>
                  <a:pt x="27064" y="11351"/>
                </a:lnTo>
                <a:lnTo>
                  <a:pt x="27000" y="11331"/>
                </a:lnTo>
                <a:lnTo>
                  <a:pt x="26937" y="11308"/>
                </a:lnTo>
                <a:lnTo>
                  <a:pt x="26874" y="11284"/>
                </a:lnTo>
                <a:lnTo>
                  <a:pt x="26812" y="11259"/>
                </a:lnTo>
                <a:lnTo>
                  <a:pt x="26751" y="11233"/>
                </a:lnTo>
                <a:lnTo>
                  <a:pt x="26689" y="11205"/>
                </a:lnTo>
                <a:lnTo>
                  <a:pt x="26628" y="11175"/>
                </a:lnTo>
                <a:lnTo>
                  <a:pt x="26567" y="11144"/>
                </a:lnTo>
                <a:lnTo>
                  <a:pt x="26507" y="11113"/>
                </a:lnTo>
                <a:lnTo>
                  <a:pt x="26448" y="11080"/>
                </a:lnTo>
                <a:lnTo>
                  <a:pt x="26388" y="11044"/>
                </a:lnTo>
                <a:lnTo>
                  <a:pt x="26330" y="11009"/>
                </a:lnTo>
                <a:lnTo>
                  <a:pt x="26272" y="10971"/>
                </a:lnTo>
                <a:lnTo>
                  <a:pt x="26214" y="10933"/>
                </a:lnTo>
                <a:lnTo>
                  <a:pt x="26158" y="10892"/>
                </a:lnTo>
                <a:lnTo>
                  <a:pt x="26102" y="10852"/>
                </a:lnTo>
                <a:lnTo>
                  <a:pt x="26047" y="10809"/>
                </a:lnTo>
                <a:lnTo>
                  <a:pt x="25992" y="10765"/>
                </a:lnTo>
                <a:lnTo>
                  <a:pt x="25937" y="10720"/>
                </a:lnTo>
                <a:lnTo>
                  <a:pt x="25884" y="10673"/>
                </a:lnTo>
                <a:lnTo>
                  <a:pt x="25840" y="10644"/>
                </a:lnTo>
                <a:lnTo>
                  <a:pt x="25797" y="10618"/>
                </a:lnTo>
                <a:lnTo>
                  <a:pt x="25756" y="10593"/>
                </a:lnTo>
                <a:lnTo>
                  <a:pt x="25718" y="10571"/>
                </a:lnTo>
                <a:lnTo>
                  <a:pt x="25681" y="10551"/>
                </a:lnTo>
                <a:lnTo>
                  <a:pt x="25646" y="10533"/>
                </a:lnTo>
                <a:lnTo>
                  <a:pt x="25613" y="10518"/>
                </a:lnTo>
                <a:lnTo>
                  <a:pt x="25581" y="10503"/>
                </a:lnTo>
                <a:lnTo>
                  <a:pt x="25550" y="10492"/>
                </a:lnTo>
                <a:lnTo>
                  <a:pt x="25521" y="10480"/>
                </a:lnTo>
                <a:lnTo>
                  <a:pt x="25493" y="10472"/>
                </a:lnTo>
                <a:lnTo>
                  <a:pt x="25466" y="10464"/>
                </a:lnTo>
                <a:lnTo>
                  <a:pt x="25440" y="10457"/>
                </a:lnTo>
                <a:lnTo>
                  <a:pt x="25414" y="10452"/>
                </a:lnTo>
                <a:lnTo>
                  <a:pt x="25389" y="10448"/>
                </a:lnTo>
                <a:lnTo>
                  <a:pt x="25364" y="10445"/>
                </a:lnTo>
                <a:lnTo>
                  <a:pt x="3051" y="10445"/>
                </a:lnTo>
                <a:lnTo>
                  <a:pt x="2972" y="10444"/>
                </a:lnTo>
                <a:lnTo>
                  <a:pt x="2894" y="10442"/>
                </a:lnTo>
                <a:lnTo>
                  <a:pt x="2816" y="10437"/>
                </a:lnTo>
                <a:lnTo>
                  <a:pt x="2739" y="10429"/>
                </a:lnTo>
                <a:lnTo>
                  <a:pt x="2662" y="10421"/>
                </a:lnTo>
                <a:lnTo>
                  <a:pt x="2586" y="10411"/>
                </a:lnTo>
                <a:lnTo>
                  <a:pt x="2511" y="10398"/>
                </a:lnTo>
                <a:lnTo>
                  <a:pt x="2436" y="10383"/>
                </a:lnTo>
                <a:lnTo>
                  <a:pt x="2362" y="10367"/>
                </a:lnTo>
                <a:lnTo>
                  <a:pt x="2288" y="10349"/>
                </a:lnTo>
                <a:lnTo>
                  <a:pt x="2215" y="10329"/>
                </a:lnTo>
                <a:lnTo>
                  <a:pt x="2143" y="10309"/>
                </a:lnTo>
                <a:lnTo>
                  <a:pt x="2073" y="10285"/>
                </a:lnTo>
                <a:lnTo>
                  <a:pt x="2002" y="10261"/>
                </a:lnTo>
                <a:lnTo>
                  <a:pt x="1932" y="10234"/>
                </a:lnTo>
                <a:lnTo>
                  <a:pt x="1863" y="10205"/>
                </a:lnTo>
                <a:lnTo>
                  <a:pt x="1795" y="10176"/>
                </a:lnTo>
                <a:lnTo>
                  <a:pt x="1728" y="10144"/>
                </a:lnTo>
                <a:lnTo>
                  <a:pt x="1661" y="10112"/>
                </a:lnTo>
                <a:lnTo>
                  <a:pt x="1597" y="10077"/>
                </a:lnTo>
                <a:lnTo>
                  <a:pt x="1532" y="10041"/>
                </a:lnTo>
                <a:lnTo>
                  <a:pt x="1469" y="10004"/>
                </a:lnTo>
                <a:lnTo>
                  <a:pt x="1406" y="9965"/>
                </a:lnTo>
                <a:lnTo>
                  <a:pt x="1345" y="9924"/>
                </a:lnTo>
                <a:lnTo>
                  <a:pt x="1285" y="9883"/>
                </a:lnTo>
                <a:lnTo>
                  <a:pt x="1225" y="9839"/>
                </a:lnTo>
                <a:lnTo>
                  <a:pt x="1167" y="9794"/>
                </a:lnTo>
                <a:lnTo>
                  <a:pt x="1110" y="9749"/>
                </a:lnTo>
                <a:lnTo>
                  <a:pt x="1055" y="9702"/>
                </a:lnTo>
                <a:lnTo>
                  <a:pt x="999" y="9653"/>
                </a:lnTo>
                <a:lnTo>
                  <a:pt x="945" y="9603"/>
                </a:lnTo>
                <a:lnTo>
                  <a:pt x="893" y="9552"/>
                </a:lnTo>
                <a:lnTo>
                  <a:pt x="842" y="9500"/>
                </a:lnTo>
                <a:lnTo>
                  <a:pt x="792" y="9446"/>
                </a:lnTo>
                <a:lnTo>
                  <a:pt x="743" y="9392"/>
                </a:lnTo>
                <a:lnTo>
                  <a:pt x="696" y="9335"/>
                </a:lnTo>
                <a:lnTo>
                  <a:pt x="651" y="9278"/>
                </a:lnTo>
                <a:lnTo>
                  <a:pt x="606" y="9220"/>
                </a:lnTo>
                <a:lnTo>
                  <a:pt x="562" y="9161"/>
                </a:lnTo>
                <a:lnTo>
                  <a:pt x="521" y="9100"/>
                </a:lnTo>
                <a:lnTo>
                  <a:pt x="480" y="9039"/>
                </a:lnTo>
                <a:lnTo>
                  <a:pt x="441" y="8976"/>
                </a:lnTo>
                <a:lnTo>
                  <a:pt x="404" y="8913"/>
                </a:lnTo>
                <a:lnTo>
                  <a:pt x="367" y="8849"/>
                </a:lnTo>
                <a:lnTo>
                  <a:pt x="333" y="8784"/>
                </a:lnTo>
                <a:lnTo>
                  <a:pt x="301" y="8717"/>
                </a:lnTo>
                <a:lnTo>
                  <a:pt x="270" y="8651"/>
                </a:lnTo>
                <a:lnTo>
                  <a:pt x="239" y="8582"/>
                </a:lnTo>
                <a:lnTo>
                  <a:pt x="211" y="8513"/>
                </a:lnTo>
                <a:lnTo>
                  <a:pt x="185" y="8444"/>
                </a:lnTo>
                <a:lnTo>
                  <a:pt x="160" y="8373"/>
                </a:lnTo>
                <a:lnTo>
                  <a:pt x="136" y="8302"/>
                </a:lnTo>
                <a:lnTo>
                  <a:pt x="116" y="8230"/>
                </a:lnTo>
                <a:lnTo>
                  <a:pt x="96" y="8157"/>
                </a:lnTo>
                <a:lnTo>
                  <a:pt x="78" y="8083"/>
                </a:lnTo>
                <a:lnTo>
                  <a:pt x="61" y="8010"/>
                </a:lnTo>
                <a:lnTo>
                  <a:pt x="47" y="7935"/>
                </a:lnTo>
                <a:lnTo>
                  <a:pt x="34" y="7860"/>
                </a:lnTo>
                <a:lnTo>
                  <a:pt x="24" y="7784"/>
                </a:lnTo>
                <a:lnTo>
                  <a:pt x="16" y="7707"/>
                </a:lnTo>
                <a:lnTo>
                  <a:pt x="8" y="7630"/>
                </a:lnTo>
                <a:lnTo>
                  <a:pt x="4" y="7552"/>
                </a:lnTo>
                <a:lnTo>
                  <a:pt x="1" y="7474"/>
                </a:lnTo>
                <a:lnTo>
                  <a:pt x="0" y="7394"/>
                </a:lnTo>
                <a:lnTo>
                  <a:pt x="0" y="3050"/>
                </a:lnTo>
                <a:lnTo>
                  <a:pt x="1" y="2971"/>
                </a:lnTo>
                <a:lnTo>
                  <a:pt x="4" y="2893"/>
                </a:lnTo>
                <a:lnTo>
                  <a:pt x="8" y="2815"/>
                </a:lnTo>
                <a:lnTo>
                  <a:pt x="16" y="2738"/>
                </a:lnTo>
                <a:lnTo>
                  <a:pt x="24" y="2661"/>
                </a:lnTo>
                <a:lnTo>
                  <a:pt x="34" y="2585"/>
                </a:lnTo>
                <a:lnTo>
                  <a:pt x="47" y="2510"/>
                </a:lnTo>
                <a:lnTo>
                  <a:pt x="61" y="2435"/>
                </a:lnTo>
                <a:lnTo>
                  <a:pt x="78" y="2361"/>
                </a:lnTo>
                <a:lnTo>
                  <a:pt x="96" y="2288"/>
                </a:lnTo>
                <a:lnTo>
                  <a:pt x="116" y="2215"/>
                </a:lnTo>
                <a:lnTo>
                  <a:pt x="136" y="2143"/>
                </a:lnTo>
                <a:lnTo>
                  <a:pt x="160" y="2072"/>
                </a:lnTo>
                <a:lnTo>
                  <a:pt x="185" y="2001"/>
                </a:lnTo>
                <a:lnTo>
                  <a:pt x="211" y="1932"/>
                </a:lnTo>
                <a:lnTo>
                  <a:pt x="239" y="1863"/>
                </a:lnTo>
                <a:lnTo>
                  <a:pt x="270" y="1795"/>
                </a:lnTo>
                <a:lnTo>
                  <a:pt x="301" y="1728"/>
                </a:lnTo>
                <a:lnTo>
                  <a:pt x="333" y="1661"/>
                </a:lnTo>
                <a:lnTo>
                  <a:pt x="367" y="1596"/>
                </a:lnTo>
                <a:lnTo>
                  <a:pt x="404" y="1532"/>
                </a:lnTo>
                <a:lnTo>
                  <a:pt x="441" y="1468"/>
                </a:lnTo>
                <a:lnTo>
                  <a:pt x="480" y="1406"/>
                </a:lnTo>
                <a:lnTo>
                  <a:pt x="521" y="1345"/>
                </a:lnTo>
                <a:lnTo>
                  <a:pt x="562" y="1284"/>
                </a:lnTo>
                <a:lnTo>
                  <a:pt x="606" y="1225"/>
                </a:lnTo>
                <a:lnTo>
                  <a:pt x="651" y="1167"/>
                </a:lnTo>
                <a:lnTo>
                  <a:pt x="696" y="1109"/>
                </a:lnTo>
                <a:lnTo>
                  <a:pt x="743" y="1054"/>
                </a:lnTo>
                <a:lnTo>
                  <a:pt x="792" y="999"/>
                </a:lnTo>
                <a:lnTo>
                  <a:pt x="842" y="946"/>
                </a:lnTo>
                <a:lnTo>
                  <a:pt x="893" y="893"/>
                </a:lnTo>
                <a:lnTo>
                  <a:pt x="945" y="842"/>
                </a:lnTo>
                <a:lnTo>
                  <a:pt x="999" y="792"/>
                </a:lnTo>
                <a:lnTo>
                  <a:pt x="1055" y="744"/>
                </a:lnTo>
                <a:lnTo>
                  <a:pt x="1110" y="696"/>
                </a:lnTo>
                <a:lnTo>
                  <a:pt x="1167" y="650"/>
                </a:lnTo>
                <a:lnTo>
                  <a:pt x="1225" y="606"/>
                </a:lnTo>
                <a:lnTo>
                  <a:pt x="1285" y="563"/>
                </a:lnTo>
                <a:lnTo>
                  <a:pt x="1345" y="520"/>
                </a:lnTo>
                <a:lnTo>
                  <a:pt x="1406" y="481"/>
                </a:lnTo>
                <a:lnTo>
                  <a:pt x="1469" y="441"/>
                </a:lnTo>
                <a:lnTo>
                  <a:pt x="1532" y="404"/>
                </a:lnTo>
                <a:lnTo>
                  <a:pt x="1597" y="368"/>
                </a:lnTo>
                <a:lnTo>
                  <a:pt x="1661" y="334"/>
                </a:lnTo>
                <a:lnTo>
                  <a:pt x="1728" y="301"/>
                </a:lnTo>
                <a:lnTo>
                  <a:pt x="1795" y="270"/>
                </a:lnTo>
                <a:lnTo>
                  <a:pt x="1863" y="239"/>
                </a:lnTo>
                <a:lnTo>
                  <a:pt x="1932" y="211"/>
                </a:lnTo>
                <a:lnTo>
                  <a:pt x="2002" y="185"/>
                </a:lnTo>
                <a:lnTo>
                  <a:pt x="2073" y="160"/>
                </a:lnTo>
                <a:lnTo>
                  <a:pt x="2143" y="137"/>
                </a:lnTo>
                <a:lnTo>
                  <a:pt x="2215" y="116"/>
                </a:lnTo>
                <a:lnTo>
                  <a:pt x="2288" y="96"/>
                </a:lnTo>
                <a:lnTo>
                  <a:pt x="2362" y="78"/>
                </a:lnTo>
                <a:lnTo>
                  <a:pt x="2436" y="61"/>
                </a:lnTo>
                <a:lnTo>
                  <a:pt x="2511" y="48"/>
                </a:lnTo>
                <a:lnTo>
                  <a:pt x="2586" y="35"/>
                </a:lnTo>
                <a:lnTo>
                  <a:pt x="2662" y="24"/>
                </a:lnTo>
                <a:lnTo>
                  <a:pt x="2739" y="16"/>
                </a:lnTo>
                <a:lnTo>
                  <a:pt x="2816" y="8"/>
                </a:lnTo>
                <a:lnTo>
                  <a:pt x="2894" y="4"/>
                </a:lnTo>
                <a:lnTo>
                  <a:pt x="2972" y="1"/>
                </a:lnTo>
                <a:lnTo>
                  <a:pt x="3051" y="0"/>
                </a:lnTo>
                <a:lnTo>
                  <a:pt x="25929" y="0"/>
                </a:lnTo>
                <a:lnTo>
                  <a:pt x="26007" y="1"/>
                </a:lnTo>
                <a:lnTo>
                  <a:pt x="26086" y="4"/>
                </a:lnTo>
                <a:lnTo>
                  <a:pt x="26163" y="8"/>
                </a:lnTo>
                <a:lnTo>
                  <a:pt x="26240" y="16"/>
                </a:lnTo>
                <a:lnTo>
                  <a:pt x="26317" y="24"/>
                </a:lnTo>
                <a:lnTo>
                  <a:pt x="26393" y="35"/>
                </a:lnTo>
                <a:lnTo>
                  <a:pt x="26469" y="48"/>
                </a:lnTo>
                <a:lnTo>
                  <a:pt x="26543" y="61"/>
                </a:lnTo>
                <a:lnTo>
                  <a:pt x="26618" y="78"/>
                </a:lnTo>
                <a:lnTo>
                  <a:pt x="26691" y="96"/>
                </a:lnTo>
                <a:lnTo>
                  <a:pt x="26764" y="116"/>
                </a:lnTo>
                <a:lnTo>
                  <a:pt x="26836" y="137"/>
                </a:lnTo>
                <a:lnTo>
                  <a:pt x="26908" y="160"/>
                </a:lnTo>
                <a:lnTo>
                  <a:pt x="26977" y="185"/>
                </a:lnTo>
                <a:lnTo>
                  <a:pt x="27047" y="211"/>
                </a:lnTo>
                <a:lnTo>
                  <a:pt x="27117" y="239"/>
                </a:lnTo>
                <a:lnTo>
                  <a:pt x="27185" y="270"/>
                </a:lnTo>
                <a:lnTo>
                  <a:pt x="27251" y="301"/>
                </a:lnTo>
                <a:lnTo>
                  <a:pt x="27318" y="334"/>
                </a:lnTo>
                <a:lnTo>
                  <a:pt x="27383" y="368"/>
                </a:lnTo>
                <a:lnTo>
                  <a:pt x="27448" y="404"/>
                </a:lnTo>
                <a:lnTo>
                  <a:pt x="27510" y="441"/>
                </a:lnTo>
                <a:lnTo>
                  <a:pt x="27573" y="481"/>
                </a:lnTo>
                <a:lnTo>
                  <a:pt x="27634" y="520"/>
                </a:lnTo>
                <a:lnTo>
                  <a:pt x="27695" y="563"/>
                </a:lnTo>
                <a:lnTo>
                  <a:pt x="27754" y="606"/>
                </a:lnTo>
                <a:lnTo>
                  <a:pt x="27812" y="650"/>
                </a:lnTo>
                <a:lnTo>
                  <a:pt x="27870" y="696"/>
                </a:lnTo>
                <a:lnTo>
                  <a:pt x="27926" y="744"/>
                </a:lnTo>
                <a:lnTo>
                  <a:pt x="27980" y="792"/>
                </a:lnTo>
                <a:lnTo>
                  <a:pt x="28034" y="842"/>
                </a:lnTo>
                <a:lnTo>
                  <a:pt x="28086" y="893"/>
                </a:lnTo>
                <a:lnTo>
                  <a:pt x="28137" y="946"/>
                </a:lnTo>
                <a:lnTo>
                  <a:pt x="28187" y="999"/>
                </a:lnTo>
                <a:lnTo>
                  <a:pt x="28236" y="1054"/>
                </a:lnTo>
                <a:lnTo>
                  <a:pt x="28283" y="1109"/>
                </a:lnTo>
                <a:lnTo>
                  <a:pt x="28330" y="1167"/>
                </a:lnTo>
                <a:lnTo>
                  <a:pt x="28373" y="1225"/>
                </a:lnTo>
                <a:lnTo>
                  <a:pt x="28417" y="1284"/>
                </a:lnTo>
                <a:lnTo>
                  <a:pt x="28459" y="1345"/>
                </a:lnTo>
                <a:lnTo>
                  <a:pt x="28499" y="1406"/>
                </a:lnTo>
                <a:lnTo>
                  <a:pt x="28538" y="1468"/>
                </a:lnTo>
                <a:lnTo>
                  <a:pt x="28575" y="1532"/>
                </a:lnTo>
                <a:lnTo>
                  <a:pt x="28612" y="1596"/>
                </a:lnTo>
                <a:lnTo>
                  <a:pt x="28646" y="1661"/>
                </a:lnTo>
                <a:lnTo>
                  <a:pt x="28680" y="1728"/>
                </a:lnTo>
                <a:lnTo>
                  <a:pt x="28711" y="1795"/>
                </a:lnTo>
                <a:lnTo>
                  <a:pt x="28740" y="1863"/>
                </a:lnTo>
                <a:lnTo>
                  <a:pt x="28768" y="1932"/>
                </a:lnTo>
                <a:lnTo>
                  <a:pt x="28795" y="2001"/>
                </a:lnTo>
                <a:lnTo>
                  <a:pt x="28820" y="2072"/>
                </a:lnTo>
                <a:lnTo>
                  <a:pt x="28843" y="2143"/>
                </a:lnTo>
                <a:lnTo>
                  <a:pt x="28865" y="2215"/>
                </a:lnTo>
                <a:lnTo>
                  <a:pt x="28884" y="2288"/>
                </a:lnTo>
                <a:lnTo>
                  <a:pt x="28902" y="2361"/>
                </a:lnTo>
                <a:lnTo>
                  <a:pt x="28918" y="2435"/>
                </a:lnTo>
                <a:lnTo>
                  <a:pt x="28933" y="2510"/>
                </a:lnTo>
                <a:lnTo>
                  <a:pt x="28945" y="2585"/>
                </a:lnTo>
                <a:lnTo>
                  <a:pt x="28955" y="2661"/>
                </a:lnTo>
                <a:lnTo>
                  <a:pt x="28965" y="2738"/>
                </a:lnTo>
                <a:lnTo>
                  <a:pt x="28971" y="2815"/>
                </a:lnTo>
                <a:lnTo>
                  <a:pt x="28976" y="2893"/>
                </a:lnTo>
                <a:lnTo>
                  <a:pt x="28979" y="2971"/>
                </a:lnTo>
                <a:lnTo>
                  <a:pt x="28980" y="3050"/>
                </a:lnTo>
                <a:lnTo>
                  <a:pt x="28980" y="5222"/>
                </a:lnTo>
                <a:lnTo>
                  <a:pt x="28979" y="5273"/>
                </a:lnTo>
                <a:lnTo>
                  <a:pt x="28978" y="5323"/>
                </a:lnTo>
                <a:lnTo>
                  <a:pt x="28974" y="5373"/>
                </a:lnTo>
                <a:lnTo>
                  <a:pt x="28969" y="5422"/>
                </a:lnTo>
                <a:lnTo>
                  <a:pt x="28965" y="5447"/>
                </a:lnTo>
                <a:lnTo>
                  <a:pt x="28961" y="5471"/>
                </a:lnTo>
                <a:lnTo>
                  <a:pt x="28955" y="5495"/>
                </a:lnTo>
                <a:lnTo>
                  <a:pt x="28950" y="5518"/>
                </a:lnTo>
                <a:lnTo>
                  <a:pt x="28943" y="5542"/>
                </a:lnTo>
                <a:lnTo>
                  <a:pt x="28936" y="5565"/>
                </a:lnTo>
                <a:lnTo>
                  <a:pt x="28927" y="5588"/>
                </a:lnTo>
                <a:lnTo>
                  <a:pt x="28918" y="5610"/>
                </a:lnTo>
                <a:lnTo>
                  <a:pt x="28825" y="5605"/>
                </a:lnTo>
                <a:lnTo>
                  <a:pt x="28733" y="5603"/>
                </a:lnTo>
                <a:lnTo>
                  <a:pt x="28640" y="5603"/>
                </a:lnTo>
                <a:lnTo>
                  <a:pt x="28548" y="5605"/>
                </a:lnTo>
                <a:lnTo>
                  <a:pt x="28456" y="5610"/>
                </a:lnTo>
                <a:lnTo>
                  <a:pt x="28364" y="5617"/>
                </a:lnTo>
                <a:lnTo>
                  <a:pt x="28274" y="5625"/>
                </a:lnTo>
                <a:lnTo>
                  <a:pt x="28183" y="5637"/>
                </a:lnTo>
                <a:lnTo>
                  <a:pt x="28092" y="5649"/>
                </a:lnTo>
                <a:lnTo>
                  <a:pt x="28003" y="5665"/>
                </a:lnTo>
                <a:lnTo>
                  <a:pt x="27913" y="5682"/>
                </a:lnTo>
                <a:lnTo>
                  <a:pt x="27825" y="5702"/>
                </a:lnTo>
                <a:lnTo>
                  <a:pt x="27737" y="5725"/>
                </a:lnTo>
                <a:lnTo>
                  <a:pt x="27650" y="5749"/>
                </a:lnTo>
                <a:lnTo>
                  <a:pt x="27564" y="5776"/>
                </a:lnTo>
                <a:lnTo>
                  <a:pt x="27478" y="5805"/>
                </a:lnTo>
                <a:lnTo>
                  <a:pt x="27437" y="5821"/>
                </a:lnTo>
                <a:lnTo>
                  <a:pt x="27394" y="5836"/>
                </a:lnTo>
                <a:lnTo>
                  <a:pt x="27352" y="5853"/>
                </a:lnTo>
                <a:lnTo>
                  <a:pt x="27311" y="5870"/>
                </a:lnTo>
                <a:lnTo>
                  <a:pt x="27269" y="5887"/>
                </a:lnTo>
                <a:lnTo>
                  <a:pt x="27228" y="5906"/>
                </a:lnTo>
                <a:lnTo>
                  <a:pt x="27187" y="5925"/>
                </a:lnTo>
                <a:lnTo>
                  <a:pt x="27147" y="5945"/>
                </a:lnTo>
                <a:lnTo>
                  <a:pt x="27107" y="5964"/>
                </a:lnTo>
                <a:lnTo>
                  <a:pt x="27066" y="5985"/>
                </a:lnTo>
                <a:lnTo>
                  <a:pt x="27026" y="6007"/>
                </a:lnTo>
                <a:lnTo>
                  <a:pt x="26988" y="6029"/>
                </a:lnTo>
                <a:lnTo>
                  <a:pt x="26948" y="6051"/>
                </a:lnTo>
                <a:lnTo>
                  <a:pt x="26910" y="6075"/>
                </a:lnTo>
                <a:lnTo>
                  <a:pt x="26871" y="6098"/>
                </a:lnTo>
                <a:lnTo>
                  <a:pt x="26833" y="6123"/>
                </a:lnTo>
                <a:lnTo>
                  <a:pt x="26795" y="6148"/>
                </a:lnTo>
                <a:lnTo>
                  <a:pt x="26758" y="6173"/>
                </a:lnTo>
                <a:lnTo>
                  <a:pt x="26721" y="6199"/>
                </a:lnTo>
                <a:lnTo>
                  <a:pt x="26684" y="6226"/>
                </a:lnTo>
                <a:lnTo>
                  <a:pt x="26648" y="6253"/>
                </a:lnTo>
                <a:lnTo>
                  <a:pt x="26612" y="6281"/>
                </a:lnTo>
                <a:lnTo>
                  <a:pt x="26577" y="6309"/>
                </a:lnTo>
                <a:lnTo>
                  <a:pt x="26541" y="6338"/>
                </a:lnTo>
                <a:lnTo>
                  <a:pt x="26507" y="6368"/>
                </a:lnTo>
                <a:lnTo>
                  <a:pt x="26473" y="6398"/>
                </a:lnTo>
                <a:lnTo>
                  <a:pt x="26438" y="6430"/>
                </a:lnTo>
                <a:lnTo>
                  <a:pt x="26405" y="6462"/>
                </a:lnTo>
                <a:lnTo>
                  <a:pt x="26372" y="6494"/>
                </a:lnTo>
                <a:lnTo>
                  <a:pt x="26339" y="6526"/>
                </a:lnTo>
                <a:lnTo>
                  <a:pt x="26307" y="6560"/>
                </a:lnTo>
                <a:lnTo>
                  <a:pt x="26275" y="6594"/>
                </a:lnTo>
                <a:lnTo>
                  <a:pt x="26232" y="6643"/>
                </a:lnTo>
                <a:lnTo>
                  <a:pt x="26191" y="6694"/>
                </a:lnTo>
                <a:lnTo>
                  <a:pt x="26152" y="6744"/>
                </a:lnTo>
                <a:lnTo>
                  <a:pt x="26113" y="6796"/>
                </a:lnTo>
                <a:lnTo>
                  <a:pt x="26076" y="6848"/>
                </a:lnTo>
                <a:lnTo>
                  <a:pt x="26041" y="6901"/>
                </a:lnTo>
                <a:lnTo>
                  <a:pt x="26006" y="6954"/>
                </a:lnTo>
                <a:lnTo>
                  <a:pt x="25973" y="7008"/>
                </a:lnTo>
                <a:lnTo>
                  <a:pt x="25942" y="7063"/>
                </a:lnTo>
                <a:lnTo>
                  <a:pt x="25911" y="7119"/>
                </a:lnTo>
                <a:lnTo>
                  <a:pt x="25882" y="7174"/>
                </a:lnTo>
                <a:lnTo>
                  <a:pt x="25855" y="7231"/>
                </a:lnTo>
                <a:lnTo>
                  <a:pt x="25829" y="7287"/>
                </a:lnTo>
                <a:lnTo>
                  <a:pt x="25804" y="7344"/>
                </a:lnTo>
                <a:lnTo>
                  <a:pt x="25780" y="7403"/>
                </a:lnTo>
                <a:lnTo>
                  <a:pt x="25758" y="7461"/>
                </a:lnTo>
                <a:lnTo>
                  <a:pt x="25738" y="7519"/>
                </a:lnTo>
                <a:lnTo>
                  <a:pt x="25719" y="7578"/>
                </a:lnTo>
                <a:lnTo>
                  <a:pt x="25701" y="7637"/>
                </a:lnTo>
                <a:lnTo>
                  <a:pt x="25684" y="7697"/>
                </a:lnTo>
                <a:lnTo>
                  <a:pt x="25669" y="7757"/>
                </a:lnTo>
                <a:lnTo>
                  <a:pt x="25655" y="7817"/>
                </a:lnTo>
                <a:lnTo>
                  <a:pt x="25643" y="7877"/>
                </a:lnTo>
                <a:lnTo>
                  <a:pt x="25631" y="7938"/>
                </a:lnTo>
                <a:lnTo>
                  <a:pt x="25622" y="7998"/>
                </a:lnTo>
                <a:lnTo>
                  <a:pt x="25614" y="8058"/>
                </a:lnTo>
                <a:lnTo>
                  <a:pt x="25606" y="8120"/>
                </a:lnTo>
                <a:lnTo>
                  <a:pt x="25601" y="8180"/>
                </a:lnTo>
                <a:lnTo>
                  <a:pt x="25597" y="8242"/>
                </a:lnTo>
                <a:lnTo>
                  <a:pt x="25595" y="8303"/>
                </a:lnTo>
                <a:lnTo>
                  <a:pt x="25593" y="8363"/>
                </a:lnTo>
                <a:lnTo>
                  <a:pt x="25593" y="8425"/>
                </a:lnTo>
                <a:lnTo>
                  <a:pt x="25595" y="8486"/>
                </a:lnTo>
                <a:lnTo>
                  <a:pt x="25597" y="8547"/>
                </a:lnTo>
                <a:lnTo>
                  <a:pt x="25601" y="8608"/>
                </a:lnTo>
                <a:lnTo>
                  <a:pt x="25607" y="8668"/>
                </a:lnTo>
                <a:lnTo>
                  <a:pt x="25614" y="8729"/>
                </a:lnTo>
                <a:lnTo>
                  <a:pt x="25622" y="8789"/>
                </a:lnTo>
                <a:lnTo>
                  <a:pt x="25632" y="8849"/>
                </a:lnTo>
                <a:lnTo>
                  <a:pt x="25644" y="8910"/>
                </a:lnTo>
                <a:lnTo>
                  <a:pt x="25656" y="8969"/>
                </a:lnTo>
                <a:lnTo>
                  <a:pt x="25670" y="9028"/>
                </a:lnTo>
                <a:lnTo>
                  <a:pt x="25686" y="9088"/>
                </a:lnTo>
                <a:lnTo>
                  <a:pt x="25702" y="9146"/>
                </a:lnTo>
                <a:lnTo>
                  <a:pt x="25721" y="9204"/>
                </a:lnTo>
                <a:lnTo>
                  <a:pt x="25740" y="9263"/>
                </a:lnTo>
                <a:lnTo>
                  <a:pt x="25762" y="9320"/>
                </a:lnTo>
                <a:lnTo>
                  <a:pt x="25783" y="9377"/>
                </a:lnTo>
                <a:lnTo>
                  <a:pt x="25807" y="9434"/>
                </a:lnTo>
                <a:lnTo>
                  <a:pt x="25832" y="9490"/>
                </a:lnTo>
                <a:lnTo>
                  <a:pt x="25859" y="9546"/>
                </a:lnTo>
                <a:lnTo>
                  <a:pt x="25888" y="9601"/>
                </a:lnTo>
                <a:lnTo>
                  <a:pt x="25917" y="9655"/>
                </a:lnTo>
                <a:lnTo>
                  <a:pt x="25948" y="9709"/>
                </a:lnTo>
                <a:lnTo>
                  <a:pt x="25980" y="9762"/>
                </a:lnTo>
                <a:lnTo>
                  <a:pt x="26015" y="9815"/>
                </a:lnTo>
                <a:lnTo>
                  <a:pt x="26050" y="9867"/>
                </a:lnTo>
                <a:lnTo>
                  <a:pt x="26086" y="9918"/>
                </a:lnTo>
                <a:lnTo>
                  <a:pt x="26124" y="9969"/>
                </a:lnTo>
                <a:lnTo>
                  <a:pt x="26163" y="10018"/>
                </a:lnTo>
                <a:lnTo>
                  <a:pt x="26205" y="10067"/>
                </a:lnTo>
                <a:lnTo>
                  <a:pt x="26247" y="10116"/>
                </a:lnTo>
                <a:lnTo>
                  <a:pt x="26290" y="10163"/>
                </a:lnTo>
                <a:lnTo>
                  <a:pt x="26336" y="10210"/>
                </a:lnTo>
                <a:lnTo>
                  <a:pt x="26383" y="10254"/>
                </a:lnTo>
                <a:lnTo>
                  <a:pt x="26430" y="10298"/>
                </a:lnTo>
                <a:lnTo>
                  <a:pt x="26479" y="10340"/>
                </a:lnTo>
                <a:lnTo>
                  <a:pt x="26528" y="10380"/>
                </a:lnTo>
                <a:lnTo>
                  <a:pt x="26579" y="10419"/>
                </a:lnTo>
                <a:lnTo>
                  <a:pt x="26630" y="10456"/>
                </a:lnTo>
                <a:lnTo>
                  <a:pt x="26682" y="10492"/>
                </a:lnTo>
                <a:lnTo>
                  <a:pt x="26735" y="10525"/>
                </a:lnTo>
                <a:lnTo>
                  <a:pt x="26788" y="10557"/>
                </a:lnTo>
                <a:lnTo>
                  <a:pt x="26843" y="10588"/>
                </a:lnTo>
                <a:lnTo>
                  <a:pt x="26897" y="10618"/>
                </a:lnTo>
                <a:lnTo>
                  <a:pt x="26954" y="10645"/>
                </a:lnTo>
                <a:lnTo>
                  <a:pt x="27010" y="10671"/>
                </a:lnTo>
                <a:lnTo>
                  <a:pt x="27067" y="10695"/>
                </a:lnTo>
                <a:lnTo>
                  <a:pt x="27124" y="10718"/>
                </a:lnTo>
                <a:lnTo>
                  <a:pt x="27182" y="10738"/>
                </a:lnTo>
                <a:lnTo>
                  <a:pt x="27240" y="10758"/>
                </a:lnTo>
                <a:lnTo>
                  <a:pt x="27298" y="10776"/>
                </a:lnTo>
                <a:lnTo>
                  <a:pt x="27357" y="10792"/>
                </a:lnTo>
                <a:lnTo>
                  <a:pt x="27417" y="10807"/>
                </a:lnTo>
                <a:lnTo>
                  <a:pt x="27476" y="10821"/>
                </a:lnTo>
                <a:lnTo>
                  <a:pt x="27535" y="10832"/>
                </a:lnTo>
                <a:lnTo>
                  <a:pt x="27596" y="10841"/>
                </a:lnTo>
                <a:lnTo>
                  <a:pt x="27655" y="10850"/>
                </a:lnTo>
                <a:lnTo>
                  <a:pt x="27716" y="10857"/>
                </a:lnTo>
                <a:lnTo>
                  <a:pt x="27776" y="10862"/>
                </a:lnTo>
                <a:lnTo>
                  <a:pt x="27836" y="10865"/>
                </a:lnTo>
                <a:lnTo>
                  <a:pt x="27897" y="10867"/>
                </a:lnTo>
                <a:lnTo>
                  <a:pt x="27956" y="10868"/>
                </a:lnTo>
                <a:lnTo>
                  <a:pt x="28016" y="10867"/>
                </a:lnTo>
                <a:lnTo>
                  <a:pt x="28077" y="10864"/>
                </a:lnTo>
                <a:lnTo>
                  <a:pt x="28136" y="10860"/>
                </a:lnTo>
                <a:lnTo>
                  <a:pt x="28195" y="10854"/>
                </a:lnTo>
                <a:lnTo>
                  <a:pt x="28255" y="10847"/>
                </a:lnTo>
                <a:lnTo>
                  <a:pt x="28314" y="10838"/>
                </a:lnTo>
                <a:lnTo>
                  <a:pt x="28372" y="10828"/>
                </a:lnTo>
                <a:lnTo>
                  <a:pt x="28431" y="10815"/>
                </a:lnTo>
                <a:lnTo>
                  <a:pt x="28488" y="10802"/>
                </a:lnTo>
                <a:lnTo>
                  <a:pt x="28545" y="10786"/>
                </a:lnTo>
                <a:lnTo>
                  <a:pt x="28603" y="10770"/>
                </a:lnTo>
                <a:lnTo>
                  <a:pt x="28659" y="10752"/>
                </a:lnTo>
                <a:lnTo>
                  <a:pt x="28714" y="10732"/>
                </a:lnTo>
                <a:lnTo>
                  <a:pt x="28769" y="10710"/>
                </a:lnTo>
                <a:lnTo>
                  <a:pt x="28823" y="10687"/>
                </a:lnTo>
                <a:lnTo>
                  <a:pt x="28877" y="10662"/>
                </a:lnTo>
                <a:lnTo>
                  <a:pt x="28930" y="10636"/>
                </a:lnTo>
                <a:lnTo>
                  <a:pt x="28983" y="10609"/>
                </a:lnTo>
                <a:lnTo>
                  <a:pt x="29034" y="10580"/>
                </a:lnTo>
                <a:lnTo>
                  <a:pt x="29083" y="10549"/>
                </a:lnTo>
                <a:lnTo>
                  <a:pt x="29133" y="10517"/>
                </a:lnTo>
                <a:lnTo>
                  <a:pt x="29181" y="10482"/>
                </a:lnTo>
                <a:lnTo>
                  <a:pt x="29229" y="10447"/>
                </a:lnTo>
                <a:lnTo>
                  <a:pt x="29276" y="10411"/>
                </a:lnTo>
                <a:lnTo>
                  <a:pt x="29321" y="10372"/>
                </a:lnTo>
                <a:lnTo>
                  <a:pt x="29366" y="10332"/>
                </a:lnTo>
                <a:lnTo>
                  <a:pt x="29408" y="10291"/>
                </a:lnTo>
                <a:lnTo>
                  <a:pt x="29450" y="10247"/>
                </a:lnTo>
                <a:lnTo>
                  <a:pt x="29491" y="10202"/>
                </a:lnTo>
                <a:lnTo>
                  <a:pt x="29530" y="10157"/>
                </a:lnTo>
                <a:lnTo>
                  <a:pt x="29569" y="10109"/>
                </a:lnTo>
                <a:lnTo>
                  <a:pt x="29605" y="10060"/>
                </a:lnTo>
                <a:lnTo>
                  <a:pt x="29640" y="10009"/>
                </a:lnTo>
                <a:lnTo>
                  <a:pt x="29674" y="9957"/>
                </a:lnTo>
                <a:lnTo>
                  <a:pt x="29707" y="9903"/>
                </a:lnTo>
                <a:lnTo>
                  <a:pt x="29727" y="9868"/>
                </a:lnTo>
                <a:lnTo>
                  <a:pt x="29746" y="9833"/>
                </a:lnTo>
                <a:lnTo>
                  <a:pt x="29764" y="9798"/>
                </a:lnTo>
                <a:lnTo>
                  <a:pt x="29783" y="9761"/>
                </a:lnTo>
                <a:lnTo>
                  <a:pt x="29800" y="9726"/>
                </a:lnTo>
                <a:lnTo>
                  <a:pt x="29817" y="9688"/>
                </a:lnTo>
                <a:lnTo>
                  <a:pt x="29833" y="9652"/>
                </a:lnTo>
                <a:lnTo>
                  <a:pt x="29850" y="9614"/>
                </a:lnTo>
                <a:lnTo>
                  <a:pt x="29864" y="9577"/>
                </a:lnTo>
                <a:lnTo>
                  <a:pt x="29879" y="9538"/>
                </a:lnTo>
                <a:lnTo>
                  <a:pt x="29893" y="9501"/>
                </a:lnTo>
                <a:lnTo>
                  <a:pt x="29906" y="9462"/>
                </a:lnTo>
                <a:lnTo>
                  <a:pt x="29918" y="9424"/>
                </a:lnTo>
                <a:lnTo>
                  <a:pt x="29931" y="9384"/>
                </a:lnTo>
                <a:lnTo>
                  <a:pt x="29942" y="9346"/>
                </a:lnTo>
                <a:lnTo>
                  <a:pt x="29953" y="9306"/>
                </a:lnTo>
                <a:lnTo>
                  <a:pt x="29962" y="9267"/>
                </a:lnTo>
                <a:lnTo>
                  <a:pt x="29971" y="9227"/>
                </a:lnTo>
                <a:lnTo>
                  <a:pt x="29980" y="9188"/>
                </a:lnTo>
                <a:lnTo>
                  <a:pt x="29988" y="9147"/>
                </a:lnTo>
                <a:lnTo>
                  <a:pt x="29994" y="9108"/>
                </a:lnTo>
                <a:lnTo>
                  <a:pt x="30001" y="9068"/>
                </a:lnTo>
                <a:lnTo>
                  <a:pt x="30006" y="9027"/>
                </a:lnTo>
                <a:lnTo>
                  <a:pt x="30011" y="8988"/>
                </a:lnTo>
                <a:lnTo>
                  <a:pt x="30015" y="8947"/>
                </a:lnTo>
                <a:lnTo>
                  <a:pt x="30018" y="8908"/>
                </a:lnTo>
                <a:lnTo>
                  <a:pt x="30020" y="8867"/>
                </a:lnTo>
                <a:lnTo>
                  <a:pt x="30021" y="8827"/>
                </a:lnTo>
                <a:lnTo>
                  <a:pt x="30023" y="8787"/>
                </a:lnTo>
                <a:lnTo>
                  <a:pt x="30023" y="8747"/>
                </a:lnTo>
                <a:lnTo>
                  <a:pt x="30021" y="8707"/>
                </a:lnTo>
                <a:lnTo>
                  <a:pt x="30019" y="8667"/>
                </a:lnTo>
                <a:lnTo>
                  <a:pt x="30017" y="8628"/>
                </a:lnTo>
                <a:lnTo>
                  <a:pt x="30013" y="8588"/>
                </a:lnTo>
                <a:lnTo>
                  <a:pt x="30009" y="8549"/>
                </a:lnTo>
                <a:lnTo>
                  <a:pt x="30004" y="8509"/>
                </a:lnTo>
                <a:lnTo>
                  <a:pt x="29998" y="8471"/>
                </a:lnTo>
                <a:lnTo>
                  <a:pt x="29990" y="8432"/>
                </a:lnTo>
                <a:lnTo>
                  <a:pt x="29982" y="8394"/>
                </a:lnTo>
                <a:lnTo>
                  <a:pt x="29974" y="8355"/>
                </a:lnTo>
                <a:lnTo>
                  <a:pt x="29963" y="8317"/>
                </a:lnTo>
                <a:lnTo>
                  <a:pt x="29953" y="8279"/>
                </a:lnTo>
                <a:lnTo>
                  <a:pt x="29941" y="8242"/>
                </a:lnTo>
                <a:lnTo>
                  <a:pt x="29928" y="8204"/>
                </a:lnTo>
                <a:lnTo>
                  <a:pt x="29914" y="8168"/>
                </a:lnTo>
                <a:lnTo>
                  <a:pt x="29900" y="8130"/>
                </a:lnTo>
                <a:lnTo>
                  <a:pt x="29884" y="8095"/>
                </a:lnTo>
                <a:lnTo>
                  <a:pt x="29867" y="8058"/>
                </a:lnTo>
                <a:lnTo>
                  <a:pt x="29850" y="8023"/>
                </a:lnTo>
                <a:lnTo>
                  <a:pt x="29831" y="7989"/>
                </a:lnTo>
                <a:lnTo>
                  <a:pt x="29811" y="7954"/>
                </a:lnTo>
                <a:lnTo>
                  <a:pt x="29790" y="7920"/>
                </a:lnTo>
                <a:lnTo>
                  <a:pt x="29767" y="7887"/>
                </a:lnTo>
                <a:lnTo>
                  <a:pt x="29745" y="7853"/>
                </a:lnTo>
                <a:lnTo>
                  <a:pt x="29721" y="7821"/>
                </a:lnTo>
                <a:lnTo>
                  <a:pt x="29696" y="7789"/>
                </a:lnTo>
                <a:lnTo>
                  <a:pt x="29670" y="7758"/>
                </a:lnTo>
                <a:lnTo>
                  <a:pt x="29643" y="7726"/>
                </a:lnTo>
                <a:lnTo>
                  <a:pt x="29613" y="7696"/>
                </a:lnTo>
                <a:lnTo>
                  <a:pt x="29584" y="7666"/>
                </a:lnTo>
                <a:lnTo>
                  <a:pt x="29553" y="7637"/>
                </a:lnTo>
                <a:lnTo>
                  <a:pt x="29522" y="7609"/>
                </a:lnTo>
                <a:lnTo>
                  <a:pt x="29488" y="7581"/>
                </a:lnTo>
                <a:lnTo>
                  <a:pt x="29454" y="7554"/>
                </a:lnTo>
                <a:lnTo>
                  <a:pt x="29417" y="7517"/>
                </a:lnTo>
                <a:lnTo>
                  <a:pt x="29384" y="7487"/>
                </a:lnTo>
                <a:lnTo>
                  <a:pt x="29355" y="7461"/>
                </a:lnTo>
                <a:lnTo>
                  <a:pt x="29331" y="7439"/>
                </a:lnTo>
                <a:lnTo>
                  <a:pt x="29297" y="7412"/>
                </a:lnTo>
                <a:lnTo>
                  <a:pt x="29285" y="7403"/>
                </a:lnTo>
                <a:close/>
              </a:path>
            </a:pathLst>
          </a:custGeom>
          <a:solidFill>
            <a:srgbClr val="47BAB8"/>
          </a:solidFill>
          <a:ln w="38100">
            <a:solidFill>
              <a:schemeClr val="bg1"/>
            </a:solidFill>
          </a:ln>
          <a:effectLst>
            <a:outerShdw blurRad="57150" dist="19050" dir="5400000" algn="ctr" rotWithShape="0">
              <a:srgbClr val="000000">
                <a:alpha val="63000"/>
              </a:srgbClr>
            </a:outerShdw>
          </a:effectLst>
        </p:spPr>
        <p:txBody>
          <a:bodyPr rIns="378000" anchor="ctr">
            <a:normAutofit/>
          </a:bodyPr>
          <a:lstStyle/>
          <a:p>
            <a:pPr algn="ctr" defTabSz="1371600">
              <a:defRPr/>
            </a:pPr>
            <a:r>
              <a:rPr lang="en-US" altLang="zh-CN" sz="3000" kern="0">
                <a:solidFill>
                  <a:srgbClr val="FFFFFF"/>
                </a:solidFill>
                <a:latin typeface="#9Slide03 AllRoundGothic" panose="020B0703020202020104" pitchFamily="34" charset="0"/>
                <a:ea typeface="微软雅黑"/>
                <a:cs typeface="+mn-ea"/>
                <a:sym typeface="+mn-lt"/>
              </a:rPr>
              <a:t>Câu 29</a:t>
            </a:r>
            <a:endParaRPr lang="zh-CN" altLang="en-US" sz="3000" kern="0" dirty="0">
              <a:solidFill>
                <a:srgbClr val="FFFFFF"/>
              </a:solidFill>
              <a:latin typeface="#9Slide03 AllRoundGothic" panose="020B0703020202020104" pitchFamily="34" charset="0"/>
              <a:ea typeface="微软雅黑"/>
              <a:cs typeface="+mn-ea"/>
              <a:sym typeface="+mn-lt"/>
            </a:endParaRPr>
          </a:p>
        </p:txBody>
      </p:sp>
      <p:sp>
        <p:nvSpPr>
          <p:cNvPr id="10" name="MH_Text_1" descr="n23 Fb Tran Manh Tung">
            <a:extLst>
              <a:ext uri="{FF2B5EF4-FFF2-40B4-BE49-F238E27FC236}">
                <a16:creationId xmlns:a16="http://schemas.microsoft.com/office/drawing/2014/main" id="{D2736301-29F1-4374-397E-F866BCBA502C}"/>
              </a:ext>
            </a:extLst>
          </p:cNvPr>
          <p:cNvSpPr txBox="1">
            <a:spLocks noChangeArrowheads="1"/>
          </p:cNvSpPr>
          <p:nvPr>
            <p:custDataLst>
              <p:tags r:id="rId2"/>
            </p:custDataLst>
          </p:nvPr>
        </p:nvSpPr>
        <p:spPr bwMode="auto">
          <a:xfrm>
            <a:off x="3498880" y="2461628"/>
            <a:ext cx="14408120" cy="472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lvl="0" algn="just"/>
            <a:r>
              <a:rPr lang="en-US" sz="2800"/>
              <a:t>Mô tả và phân tích những ví dụ cho thấy kiến thức Vật lí được sử dụng trong công nghệ ô tô tự lái?</a:t>
            </a:r>
          </a:p>
        </p:txBody>
      </p:sp>
      <p:sp>
        <p:nvSpPr>
          <p:cNvPr id="3" name="MH_Other_7" descr="n23 Fb Tran Manh Tung">
            <a:extLst>
              <a:ext uri="{FF2B5EF4-FFF2-40B4-BE49-F238E27FC236}">
                <a16:creationId xmlns:a16="http://schemas.microsoft.com/office/drawing/2014/main" id="{1729DAD1-8B29-24A5-4270-DF71596D8429}"/>
              </a:ext>
            </a:extLst>
          </p:cNvPr>
          <p:cNvSpPr>
            <a:spLocks noChangeArrowheads="1"/>
          </p:cNvSpPr>
          <p:nvPr>
            <p:custDataLst>
              <p:tags r:id="rId3"/>
            </p:custDataLst>
          </p:nvPr>
        </p:nvSpPr>
        <p:spPr bwMode="auto">
          <a:xfrm rot="1805303" flipH="1">
            <a:off x="1408067" y="671686"/>
            <a:ext cx="1172423" cy="1013141"/>
          </a:xfrm>
          <a:prstGeom prst="triangle">
            <a:avLst>
              <a:gd name="adj" fmla="val 50000"/>
            </a:avLst>
          </a:prstGeom>
          <a:solidFill>
            <a:srgbClr val="A5CB01">
              <a:lumMod val="40000"/>
              <a:lumOff val="60000"/>
            </a:srgbClr>
          </a:solidFill>
          <a:ln>
            <a:noFill/>
          </a:ln>
        </p:spPr>
        <p:txBody>
          <a:bodyPr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just" defTabSz="1371600">
              <a:lnSpc>
                <a:spcPct val="130000"/>
              </a:lnSpc>
              <a:defRPr/>
            </a:pPr>
            <a:endParaRPr lang="zh-CN" altLang="en-US" sz="2700" kern="0">
              <a:solidFill>
                <a:srgbClr val="FFFFFF"/>
              </a:solidFill>
              <a:latin typeface="微软雅黑"/>
              <a:ea typeface="微软雅黑"/>
              <a:cs typeface="+mn-ea"/>
              <a:sym typeface="+mn-lt"/>
            </a:endParaRPr>
          </a:p>
        </p:txBody>
      </p:sp>
      <p:sp>
        <p:nvSpPr>
          <p:cNvPr id="4" name="MH_Other_8" descr="n23 Fb Tran Manh Tung">
            <a:extLst>
              <a:ext uri="{FF2B5EF4-FFF2-40B4-BE49-F238E27FC236}">
                <a16:creationId xmlns:a16="http://schemas.microsoft.com/office/drawing/2014/main" id="{28663790-634A-B864-F06E-B385DD30226D}"/>
              </a:ext>
            </a:extLst>
          </p:cNvPr>
          <p:cNvSpPr>
            <a:spLocks/>
          </p:cNvSpPr>
          <p:nvPr>
            <p:custDataLst>
              <p:tags r:id="rId4"/>
            </p:custDataLst>
          </p:nvPr>
        </p:nvSpPr>
        <p:spPr bwMode="auto">
          <a:xfrm>
            <a:off x="486316" y="152060"/>
            <a:ext cx="1558880" cy="1796498"/>
          </a:xfrm>
          <a:custGeom>
            <a:avLst/>
            <a:gdLst>
              <a:gd name="T0" fmla="*/ 666 w 1030516"/>
              <a:gd name="T1" fmla="*/ 0 h 1186577"/>
              <a:gd name="T2" fmla="*/ 947884 w 1030516"/>
              <a:gd name="T3" fmla="*/ 542219 h 1186577"/>
              <a:gd name="T4" fmla="*/ 0 w 1030516"/>
              <a:gd name="T5" fmla="*/ 1091432 h 1186577"/>
              <a:gd name="T6" fmla="*/ 0 60000 65536"/>
              <a:gd name="T7" fmla="*/ 0 60000 65536"/>
              <a:gd name="T8" fmla="*/ 0 60000 65536"/>
              <a:gd name="T9" fmla="*/ 0 w 1030516"/>
              <a:gd name="T10" fmla="*/ 0 h 1186577"/>
              <a:gd name="T11" fmla="*/ 1030516 w 1030516"/>
              <a:gd name="T12" fmla="*/ 1186577 h 1186577"/>
            </a:gdLst>
            <a:ahLst/>
            <a:cxnLst>
              <a:cxn ang="T6">
                <a:pos x="T0" y="T1"/>
              </a:cxn>
              <a:cxn ang="T7">
                <a:pos x="T2" y="T3"/>
              </a:cxn>
              <a:cxn ang="T8">
                <a:pos x="T4" y="T5"/>
              </a:cxn>
            </a:cxnLst>
            <a:rect l="T9" t="T10" r="T11" b="T12"/>
            <a:pathLst>
              <a:path w="1030516" h="1186577">
                <a:moveTo>
                  <a:pt x="724" y="0"/>
                </a:moveTo>
                <a:lnTo>
                  <a:pt x="1030516" y="589487"/>
                </a:lnTo>
                <a:lnTo>
                  <a:pt x="0" y="1186577"/>
                </a:lnTo>
                <a:lnTo>
                  <a:pt x="724" y="0"/>
                </a:lnTo>
                <a:close/>
              </a:path>
            </a:pathLst>
          </a:custGeom>
          <a:solidFill>
            <a:srgbClr val="00B050"/>
          </a:solidFill>
          <a:ln w="19050">
            <a:noFill/>
            <a:miter lim="800000"/>
            <a:headEnd/>
            <a:tailEnd/>
          </a:ln>
        </p:spPr>
        <p:txBody>
          <a:bodyPr rIns="648000"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ctr" defTabSz="1371600">
              <a:defRPr/>
            </a:pPr>
            <a:r>
              <a:rPr lang="en-US" altLang="zh-CN" sz="4200" kern="0">
                <a:solidFill>
                  <a:srgbClr val="FFFFFF"/>
                </a:solidFill>
                <a:latin typeface="微软雅黑"/>
                <a:ea typeface="微软雅黑"/>
                <a:cs typeface="+mn-ea"/>
                <a:sym typeface="+mn-lt"/>
              </a:rPr>
              <a:t>IV</a:t>
            </a:r>
            <a:endParaRPr lang="zh-CN" altLang="en-US" sz="4200" kern="0" dirty="0">
              <a:solidFill>
                <a:srgbClr val="FFFFFF"/>
              </a:solidFill>
              <a:latin typeface="微软雅黑"/>
              <a:ea typeface="微软雅黑"/>
              <a:cs typeface="+mn-ea"/>
              <a:sym typeface="+mn-lt"/>
            </a:endParaRPr>
          </a:p>
        </p:txBody>
      </p:sp>
      <p:pic>
        <p:nvPicPr>
          <p:cNvPr id="16" name="图片 5" descr="n23 Fb Tran Manh Tung">
            <a:extLst>
              <a:ext uri="{FF2B5EF4-FFF2-40B4-BE49-F238E27FC236}">
                <a16:creationId xmlns:a16="http://schemas.microsoft.com/office/drawing/2014/main" id="{96CF3F6A-EBAA-17CD-CE24-D453E24921AB}"/>
              </a:ext>
            </a:extLst>
          </p:cNvPr>
          <p:cNvPicPr>
            <a:picLocks noChangeAspect="1"/>
          </p:cNvPicPr>
          <p:nvPr/>
        </p:nvPicPr>
        <p:blipFill>
          <a:blip r:embed="rId9"/>
          <a:stretch>
            <a:fillRect/>
          </a:stretch>
        </p:blipFill>
        <p:spPr>
          <a:xfrm>
            <a:off x="533448" y="3032718"/>
            <a:ext cx="1482630" cy="2491656"/>
          </a:xfrm>
          <a:prstGeom prst="rect">
            <a:avLst/>
          </a:prstGeom>
        </p:spPr>
      </p:pic>
      <p:sp>
        <p:nvSpPr>
          <p:cNvPr id="17" name="MH_SubTitle_1" descr="n23 Fb Tran Manh Tung">
            <a:extLst>
              <a:ext uri="{FF2B5EF4-FFF2-40B4-BE49-F238E27FC236}">
                <a16:creationId xmlns:a16="http://schemas.microsoft.com/office/drawing/2014/main" id="{7C4D9F13-EBD1-460B-C564-630D81B5CF0B}"/>
              </a:ext>
            </a:extLst>
          </p:cNvPr>
          <p:cNvSpPr/>
          <p:nvPr>
            <p:custDataLst>
              <p:tags r:id="rId5"/>
            </p:custDataLst>
          </p:nvPr>
        </p:nvSpPr>
        <p:spPr>
          <a:xfrm>
            <a:off x="2214176" y="764607"/>
            <a:ext cx="9215824" cy="1206253"/>
          </a:xfrm>
          <a:prstGeom prst="rect">
            <a:avLst/>
          </a:prstGeom>
          <a:solidFill>
            <a:srgbClr val="FFFFFF"/>
          </a:solidFill>
          <a:effectLst/>
        </p:spPr>
        <p:txBody>
          <a:bodyPr anchor="ctr"/>
          <a:lstStyle/>
          <a:p>
            <a:pPr algn="ctr" defTabSz="1828755">
              <a:lnSpc>
                <a:spcPct val="150000"/>
              </a:lnSpc>
              <a:defRPr/>
            </a:pPr>
            <a:r>
              <a:rPr lang="en-US" altLang="zh-CN" sz="2800" kern="0">
                <a:latin typeface="#9Slide03 AllRoundGothic" panose="020B0703020202020104" pitchFamily="34" charset="0"/>
                <a:ea typeface="微软雅黑"/>
                <a:cs typeface="+mn-ea"/>
                <a:sym typeface="+mn-lt"/>
              </a:rPr>
              <a:t>ỨNG DỤNG CỦA VẬT LÍ TRONG CƠ KHÍ, TỰ ĐỘNG HÓA</a:t>
            </a:r>
            <a:endParaRPr lang="zh-CN" altLang="en-US" sz="2800" kern="0" dirty="0">
              <a:latin typeface="#9Slide03 AllRoundGothic" panose="020B0703020202020104" pitchFamily="34" charset="0"/>
              <a:ea typeface="微软雅黑"/>
              <a:cs typeface="+mn-ea"/>
              <a:sym typeface="+mn-lt"/>
            </a:endParaRPr>
          </a:p>
        </p:txBody>
      </p:sp>
      <p:sp>
        <p:nvSpPr>
          <p:cNvPr id="2" name="Rectangle 1" descr="n23 Fb Tran Manh Tung">
            <a:extLst>
              <a:ext uri="{FF2B5EF4-FFF2-40B4-BE49-F238E27FC236}">
                <a16:creationId xmlns:a16="http://schemas.microsoft.com/office/drawing/2014/main" id="{13687EDF-325F-30B8-BDBA-4DAB4D887249}"/>
              </a:ext>
            </a:extLst>
          </p:cNvPr>
          <p:cNvSpPr/>
          <p:nvPr/>
        </p:nvSpPr>
        <p:spPr>
          <a:xfrm>
            <a:off x="2514600" y="3953796"/>
            <a:ext cx="7247882" cy="1549783"/>
          </a:xfrm>
          <a:prstGeom prst="rect">
            <a:avLst/>
          </a:prstGeom>
          <a:noFill/>
        </p:spPr>
        <p:txBody>
          <a:bodyPr wrap="square">
            <a:spAutoFit/>
          </a:bodyPr>
          <a:lstStyle/>
          <a:p>
            <a:pPr marL="457200" marR="0" lvl="0" indent="-457200" algn="just" defTabSz="914400" rtl="0" eaLnBrk="1" fontAlgn="auto" latinLnBrk="0" hangingPunct="1">
              <a:lnSpc>
                <a:spcPct val="115000"/>
              </a:lnSpc>
              <a:spcBef>
                <a:spcPts val="0"/>
              </a:spcBef>
              <a:spcAft>
                <a:spcPts val="0"/>
              </a:spcAft>
              <a:buClrTx/>
              <a:buSzPct val="100000"/>
              <a:buFont typeface="Wingdings" panose="05000000000000000000" pitchFamily="2" charset="2"/>
              <a:buChar char="v"/>
              <a:tabLst>
                <a:tab pos="457200" algn="l"/>
              </a:tabLst>
              <a:defRPr/>
            </a:pPr>
            <a:r>
              <a:rPr kumimoji="0" lang="en-US" sz="2800" b="0" i="0" u="none" strike="noStrike" kern="1200" cap="none" spc="0" normalizeH="0" baseline="0" noProof="0" dirty="0" err="1">
                <a:ln>
                  <a:noFill/>
                </a:ln>
                <a:effectLst/>
                <a:uLnTx/>
                <a:uFillTx/>
                <a:latin typeface="Calibri" panose="020F0502020204030204" pitchFamily="34" charset="0"/>
                <a:ea typeface="Times New Roman"/>
                <a:cs typeface="Calibri" panose="020F0502020204030204" pitchFamily="34" charset="0"/>
              </a:rPr>
              <a:t>Xe</a:t>
            </a:r>
            <a:r>
              <a:rPr kumimoji="0" lang="en-US" sz="2800" b="0" i="0" u="none" strike="noStrike" kern="1200" cap="none" spc="0" normalizeH="0" baseline="0" noProof="0" dirty="0">
                <a:ln>
                  <a:noFill/>
                </a:ln>
                <a:effectLst/>
                <a:uLnTx/>
                <a:uFillTx/>
                <a:latin typeface="Calibri" panose="020F0502020204030204" pitchFamily="34" charset="0"/>
                <a:ea typeface="Times New Roman"/>
                <a:cs typeface="Calibri" panose="020F0502020204030204" pitchFamily="34" charset="0"/>
              </a:rPr>
              <a:t> </a:t>
            </a:r>
            <a:r>
              <a:rPr kumimoji="0" lang="en-US" sz="2800" b="0" i="0" u="none" strike="noStrike" kern="1200" cap="none" spc="0" normalizeH="0" baseline="0" noProof="0" dirty="0" err="1">
                <a:ln>
                  <a:noFill/>
                </a:ln>
                <a:effectLst/>
                <a:uLnTx/>
                <a:uFillTx/>
                <a:latin typeface="Calibri" panose="020F0502020204030204" pitchFamily="34" charset="0"/>
                <a:ea typeface="Times New Roman"/>
                <a:cs typeface="Calibri" panose="020F0502020204030204" pitchFamily="34" charset="0"/>
              </a:rPr>
              <a:t>tự</a:t>
            </a:r>
            <a:r>
              <a:rPr kumimoji="0" lang="en-US" sz="2800" b="0" i="0" u="none" strike="noStrike" kern="1200" cap="none" spc="0" normalizeH="0" baseline="0" noProof="0" dirty="0">
                <a:ln>
                  <a:noFill/>
                </a:ln>
                <a:effectLst/>
                <a:uLnTx/>
                <a:uFillTx/>
                <a:latin typeface="Calibri" panose="020F0502020204030204" pitchFamily="34" charset="0"/>
                <a:ea typeface="Times New Roman"/>
                <a:cs typeface="Calibri" panose="020F0502020204030204" pitchFamily="34" charset="0"/>
              </a:rPr>
              <a:t> </a:t>
            </a:r>
            <a:r>
              <a:rPr kumimoji="0" lang="en-US" sz="2800" b="0" i="0" u="none" strike="noStrike" kern="1200" cap="none" spc="0" normalizeH="0" baseline="0" noProof="0" dirty="0" err="1">
                <a:ln>
                  <a:noFill/>
                </a:ln>
                <a:effectLst/>
                <a:uLnTx/>
                <a:uFillTx/>
                <a:latin typeface="Calibri" panose="020F0502020204030204" pitchFamily="34" charset="0"/>
                <a:ea typeface="Times New Roman"/>
                <a:cs typeface="Calibri" panose="020F0502020204030204" pitchFamily="34" charset="0"/>
              </a:rPr>
              <a:t>lái</a:t>
            </a:r>
            <a:r>
              <a:rPr kumimoji="0" lang="en-US" sz="2800" b="0" i="0" u="none" strike="noStrike" kern="1200" cap="none" spc="0" normalizeH="0" baseline="0" noProof="0" dirty="0">
                <a:ln>
                  <a:noFill/>
                </a:ln>
                <a:effectLst/>
                <a:uLnTx/>
                <a:uFillTx/>
                <a:latin typeface="Calibri" panose="020F0502020204030204" pitchFamily="34" charset="0"/>
                <a:ea typeface="Times New Roman"/>
                <a:cs typeface="Calibri" panose="020F0502020204030204" pitchFamily="34" charset="0"/>
              </a:rPr>
              <a:t> </a:t>
            </a:r>
            <a:r>
              <a:rPr kumimoji="0" lang="en-US" sz="2800" b="0" i="0" u="none" strike="noStrike" kern="1200" cap="none" spc="0" normalizeH="0" baseline="0" noProof="0" dirty="0" err="1">
                <a:ln>
                  <a:noFill/>
                </a:ln>
                <a:effectLst/>
                <a:uLnTx/>
                <a:uFillTx/>
                <a:latin typeface="Calibri" panose="020F0502020204030204" pitchFamily="34" charset="0"/>
                <a:ea typeface="Times New Roman"/>
                <a:cs typeface="Calibri" panose="020F0502020204030204" pitchFamily="34" charset="0"/>
              </a:rPr>
              <a:t>có</a:t>
            </a:r>
            <a:r>
              <a:rPr kumimoji="0" lang="en-US" sz="2800" b="0" i="0" u="none" strike="noStrike" kern="1200" cap="none" spc="0" normalizeH="0" baseline="0" noProof="0" dirty="0">
                <a:ln>
                  <a:noFill/>
                </a:ln>
                <a:effectLst/>
                <a:uLnTx/>
                <a:uFillTx/>
                <a:latin typeface="Calibri" panose="020F0502020204030204" pitchFamily="34" charset="0"/>
                <a:ea typeface="Times New Roman"/>
                <a:cs typeface="Calibri" panose="020F0502020204030204" pitchFamily="34" charset="0"/>
              </a:rPr>
              <a:t> </a:t>
            </a:r>
            <a:r>
              <a:rPr kumimoji="0" lang="en-US" sz="2800" b="0" i="0" u="none" strike="noStrike" kern="1200" cap="none" spc="0" normalizeH="0" baseline="0" noProof="0" dirty="0" err="1">
                <a:ln>
                  <a:noFill/>
                </a:ln>
                <a:effectLst/>
                <a:uLnTx/>
                <a:uFillTx/>
                <a:latin typeface="Calibri" panose="020F0502020204030204" pitchFamily="34" charset="0"/>
                <a:ea typeface="Times New Roman"/>
                <a:cs typeface="Calibri" panose="020F0502020204030204" pitchFamily="34" charset="0"/>
              </a:rPr>
              <a:t>khả</a:t>
            </a:r>
            <a:r>
              <a:rPr kumimoji="0" lang="en-US" sz="2800" b="0" i="0" u="none" strike="noStrike" kern="1200" cap="none" spc="0" normalizeH="0" baseline="0" noProof="0" dirty="0">
                <a:ln>
                  <a:noFill/>
                </a:ln>
                <a:effectLst/>
                <a:uLnTx/>
                <a:uFillTx/>
                <a:latin typeface="Calibri" panose="020F0502020204030204" pitchFamily="34" charset="0"/>
                <a:ea typeface="Times New Roman"/>
                <a:cs typeface="Calibri" panose="020F0502020204030204" pitchFamily="34" charset="0"/>
              </a:rPr>
              <a:t> </a:t>
            </a:r>
            <a:r>
              <a:rPr kumimoji="0" lang="en-US" sz="2800" b="0" i="0" u="none" strike="noStrike" kern="1200" cap="none" spc="0" normalizeH="0" baseline="0" noProof="0" dirty="0" err="1">
                <a:ln>
                  <a:noFill/>
                </a:ln>
                <a:effectLst/>
                <a:uLnTx/>
                <a:uFillTx/>
                <a:latin typeface="Calibri" panose="020F0502020204030204" pitchFamily="34" charset="0"/>
                <a:ea typeface="Times New Roman"/>
                <a:cs typeface="Calibri" panose="020F0502020204030204" pitchFamily="34" charset="0"/>
              </a:rPr>
              <a:t>năng</a:t>
            </a:r>
            <a:r>
              <a:rPr kumimoji="0" lang="en-US" sz="2800" b="0" i="0" u="none" strike="noStrike" kern="1200" cap="none" spc="0" normalizeH="0" baseline="0" noProof="0" dirty="0">
                <a:ln>
                  <a:noFill/>
                </a:ln>
                <a:effectLst/>
                <a:uLnTx/>
                <a:uFillTx/>
                <a:latin typeface="Calibri" panose="020F0502020204030204" pitchFamily="34" charset="0"/>
                <a:ea typeface="Times New Roman"/>
                <a:cs typeface="Calibri" panose="020F0502020204030204" pitchFamily="34" charset="0"/>
              </a:rPr>
              <a:t> </a:t>
            </a:r>
            <a:r>
              <a:rPr kumimoji="0" lang="en-US" sz="2800" b="0" i="0" u="none" strike="noStrike" kern="1200" cap="none" spc="0" normalizeH="0" baseline="0" noProof="0" dirty="0" err="1">
                <a:ln>
                  <a:noFill/>
                </a:ln>
                <a:effectLst/>
                <a:uLnTx/>
                <a:uFillTx/>
                <a:latin typeface="Calibri" panose="020F0502020204030204" pitchFamily="34" charset="0"/>
                <a:ea typeface="Times New Roman"/>
                <a:cs typeface="Calibri" panose="020F0502020204030204" pitchFamily="34" charset="0"/>
              </a:rPr>
              <a:t>cảm</a:t>
            </a:r>
            <a:r>
              <a:rPr kumimoji="0" lang="en-US" sz="2800" b="0" i="0" u="none" strike="noStrike" kern="1200" cap="none" spc="0" normalizeH="0" baseline="0" noProof="0" dirty="0">
                <a:ln>
                  <a:noFill/>
                </a:ln>
                <a:effectLst/>
                <a:uLnTx/>
                <a:uFillTx/>
                <a:latin typeface="Calibri" panose="020F0502020204030204" pitchFamily="34" charset="0"/>
                <a:ea typeface="Times New Roman"/>
                <a:cs typeface="Calibri" panose="020F0502020204030204" pitchFamily="34" charset="0"/>
              </a:rPr>
              <a:t> </a:t>
            </a:r>
            <a:r>
              <a:rPr kumimoji="0" lang="en-US" sz="2800" b="0" i="0" u="none" strike="noStrike" kern="1200" cap="none" spc="0" normalizeH="0" baseline="0" noProof="0" dirty="0" err="1">
                <a:ln>
                  <a:noFill/>
                </a:ln>
                <a:effectLst/>
                <a:uLnTx/>
                <a:uFillTx/>
                <a:latin typeface="Calibri" panose="020F0502020204030204" pitchFamily="34" charset="0"/>
                <a:ea typeface="Times New Roman"/>
                <a:cs typeface="Calibri" panose="020F0502020204030204" pitchFamily="34" charset="0"/>
              </a:rPr>
              <a:t>nhận</a:t>
            </a:r>
            <a:r>
              <a:rPr kumimoji="0" lang="en-US" sz="2800" b="0" i="0" u="none" strike="noStrike" kern="1200" cap="none" spc="0" normalizeH="0" baseline="0" noProof="0" dirty="0">
                <a:ln>
                  <a:noFill/>
                </a:ln>
                <a:effectLst/>
                <a:uLnTx/>
                <a:uFillTx/>
                <a:latin typeface="Calibri" panose="020F0502020204030204" pitchFamily="34" charset="0"/>
                <a:ea typeface="Times New Roman"/>
                <a:cs typeface="Calibri" panose="020F0502020204030204" pitchFamily="34" charset="0"/>
              </a:rPr>
              <a:t> </a:t>
            </a:r>
            <a:r>
              <a:rPr kumimoji="0" lang="en-US" sz="2800" b="0" i="0" u="none" strike="noStrike" kern="1200" cap="none" spc="0" normalizeH="0" baseline="0" noProof="0" dirty="0" err="1">
                <a:ln>
                  <a:noFill/>
                </a:ln>
                <a:effectLst/>
                <a:uLnTx/>
                <a:uFillTx/>
                <a:latin typeface="Calibri" panose="020F0502020204030204" pitchFamily="34" charset="0"/>
                <a:ea typeface="Times New Roman"/>
                <a:cs typeface="Calibri" panose="020F0502020204030204" pitchFamily="34" charset="0"/>
              </a:rPr>
              <a:t>môi</a:t>
            </a:r>
            <a:r>
              <a:rPr kumimoji="0" lang="en-US" sz="2800" b="0" i="0" u="none" strike="noStrike" kern="1200" cap="none" spc="0" normalizeH="0" baseline="0" noProof="0" dirty="0">
                <a:ln>
                  <a:noFill/>
                </a:ln>
                <a:effectLst/>
                <a:uLnTx/>
                <a:uFillTx/>
                <a:latin typeface="Calibri" panose="020F0502020204030204" pitchFamily="34" charset="0"/>
                <a:ea typeface="Times New Roman"/>
                <a:cs typeface="Calibri" panose="020F0502020204030204" pitchFamily="34" charset="0"/>
              </a:rPr>
              <a:t> </a:t>
            </a:r>
            <a:r>
              <a:rPr kumimoji="0" lang="en-US" sz="2800" b="0" i="0" u="none" strike="noStrike" kern="1200" cap="none" spc="0" normalizeH="0" baseline="0" noProof="0" dirty="0" err="1">
                <a:ln>
                  <a:noFill/>
                </a:ln>
                <a:effectLst/>
                <a:uLnTx/>
                <a:uFillTx/>
                <a:latin typeface="Calibri" panose="020F0502020204030204" pitchFamily="34" charset="0"/>
                <a:ea typeface="Times New Roman"/>
                <a:cs typeface="Calibri" panose="020F0502020204030204" pitchFamily="34" charset="0"/>
              </a:rPr>
              <a:t>trường</a:t>
            </a:r>
            <a:r>
              <a:rPr kumimoji="0" lang="en-US" sz="2800" b="0" i="0" u="none" strike="noStrike" kern="1200" cap="none" spc="0" normalizeH="0" baseline="0" noProof="0" dirty="0">
                <a:ln>
                  <a:noFill/>
                </a:ln>
                <a:effectLst/>
                <a:uLnTx/>
                <a:uFillTx/>
                <a:latin typeface="Calibri" panose="020F0502020204030204" pitchFamily="34" charset="0"/>
                <a:ea typeface="Times New Roman"/>
                <a:cs typeface="Calibri" panose="020F0502020204030204" pitchFamily="34" charset="0"/>
              </a:rPr>
              <a:t> </a:t>
            </a:r>
            <a:r>
              <a:rPr kumimoji="0" lang="en-US" sz="2800" b="0" i="0" u="none" strike="noStrike" kern="1200" cap="none" spc="0" normalizeH="0" baseline="0" noProof="0" dirty="0" err="1">
                <a:ln>
                  <a:noFill/>
                </a:ln>
                <a:effectLst/>
                <a:uLnTx/>
                <a:uFillTx/>
                <a:latin typeface="Calibri" panose="020F0502020204030204" pitchFamily="34" charset="0"/>
                <a:ea typeface="Times New Roman"/>
                <a:cs typeface="Calibri" panose="020F0502020204030204" pitchFamily="34" charset="0"/>
              </a:rPr>
              <a:t>xung</a:t>
            </a:r>
            <a:r>
              <a:rPr kumimoji="0" lang="en-US" sz="2800" b="0" i="0" u="none" strike="noStrike" kern="1200" cap="none" spc="0" normalizeH="0" baseline="0" noProof="0" dirty="0">
                <a:ln>
                  <a:noFill/>
                </a:ln>
                <a:effectLst/>
                <a:uLnTx/>
                <a:uFillTx/>
                <a:latin typeface="Calibri" panose="020F0502020204030204" pitchFamily="34" charset="0"/>
                <a:ea typeface="Times New Roman"/>
                <a:cs typeface="Calibri" panose="020F0502020204030204" pitchFamily="34" charset="0"/>
              </a:rPr>
              <a:t> </a:t>
            </a:r>
            <a:r>
              <a:rPr kumimoji="0" lang="en-US" sz="2800" b="0" i="0" u="none" strike="noStrike" kern="1200" cap="none" spc="0" normalizeH="0" baseline="0" noProof="0" dirty="0" err="1">
                <a:ln>
                  <a:noFill/>
                </a:ln>
                <a:effectLst/>
                <a:uLnTx/>
                <a:uFillTx/>
                <a:latin typeface="Calibri" panose="020F0502020204030204" pitchFamily="34" charset="0"/>
                <a:ea typeface="Times New Roman"/>
                <a:cs typeface="Calibri" panose="020F0502020204030204" pitchFamily="34" charset="0"/>
              </a:rPr>
              <a:t>quanh</a:t>
            </a:r>
            <a:r>
              <a:rPr kumimoji="0" lang="en-US" sz="2800" b="0" i="0" u="none" strike="noStrike" kern="1200" cap="none" spc="0" normalizeH="0" baseline="0" noProof="0" dirty="0">
                <a:ln>
                  <a:noFill/>
                </a:ln>
                <a:effectLst/>
                <a:uLnTx/>
                <a:uFillTx/>
                <a:latin typeface="Calibri" panose="020F0502020204030204" pitchFamily="34" charset="0"/>
                <a:ea typeface="Times New Roman"/>
                <a:cs typeface="Calibri" panose="020F0502020204030204" pitchFamily="34" charset="0"/>
              </a:rPr>
              <a:t> </a:t>
            </a:r>
            <a:r>
              <a:rPr kumimoji="0" lang="en-US" sz="2800" b="0" i="0" u="none" strike="noStrike" kern="1200" cap="none" spc="0" normalizeH="0" baseline="0" noProof="0" dirty="0" err="1">
                <a:ln>
                  <a:noFill/>
                </a:ln>
                <a:effectLst/>
                <a:uLnTx/>
                <a:uFillTx/>
                <a:latin typeface="Calibri" panose="020F0502020204030204" pitchFamily="34" charset="0"/>
                <a:ea typeface="Times New Roman"/>
                <a:cs typeface="Calibri" panose="020F0502020204030204" pitchFamily="34" charset="0"/>
              </a:rPr>
              <a:t>và</a:t>
            </a:r>
            <a:r>
              <a:rPr kumimoji="0" lang="en-US" sz="2800" b="0" i="0" u="none" strike="noStrike" kern="1200" cap="none" spc="0" normalizeH="0" baseline="0" noProof="0" dirty="0">
                <a:ln>
                  <a:noFill/>
                </a:ln>
                <a:effectLst/>
                <a:uLnTx/>
                <a:uFillTx/>
                <a:latin typeface="Calibri" panose="020F0502020204030204" pitchFamily="34" charset="0"/>
                <a:ea typeface="Times New Roman"/>
                <a:cs typeface="Calibri" panose="020F0502020204030204" pitchFamily="34" charset="0"/>
              </a:rPr>
              <a:t> di </a:t>
            </a:r>
            <a:r>
              <a:rPr kumimoji="0" lang="en-US" sz="2800" b="0" i="0" u="none" strike="noStrike" kern="1200" cap="none" spc="0" normalizeH="0" baseline="0" noProof="0" dirty="0" err="1">
                <a:ln>
                  <a:noFill/>
                </a:ln>
                <a:effectLst/>
                <a:uLnTx/>
                <a:uFillTx/>
                <a:latin typeface="Calibri" panose="020F0502020204030204" pitchFamily="34" charset="0"/>
                <a:ea typeface="Times New Roman"/>
                <a:cs typeface="Calibri" panose="020F0502020204030204" pitchFamily="34" charset="0"/>
              </a:rPr>
              <a:t>chuyển</a:t>
            </a:r>
            <a:r>
              <a:rPr kumimoji="0" lang="en-US" sz="2800" b="0" i="0" u="none" strike="noStrike" kern="1200" cap="none" spc="0" normalizeH="0" baseline="0" noProof="0" dirty="0">
                <a:ln>
                  <a:noFill/>
                </a:ln>
                <a:effectLst/>
                <a:uLnTx/>
                <a:uFillTx/>
                <a:latin typeface="Calibri" panose="020F0502020204030204" pitchFamily="34" charset="0"/>
                <a:ea typeface="Times New Roman"/>
                <a:cs typeface="Calibri" panose="020F0502020204030204" pitchFamily="34" charset="0"/>
              </a:rPr>
              <a:t> an </a:t>
            </a:r>
            <a:r>
              <a:rPr kumimoji="0" lang="en-US" sz="2800" b="0" i="0" u="none" strike="noStrike" kern="1200" cap="none" spc="0" normalizeH="0" baseline="0" noProof="0" dirty="0" err="1">
                <a:ln>
                  <a:noFill/>
                </a:ln>
                <a:effectLst/>
                <a:uLnTx/>
                <a:uFillTx/>
                <a:latin typeface="Calibri" panose="020F0502020204030204" pitchFamily="34" charset="0"/>
                <a:ea typeface="Times New Roman"/>
                <a:cs typeface="Calibri" panose="020F0502020204030204" pitchFamily="34" charset="0"/>
              </a:rPr>
              <a:t>toàn</a:t>
            </a:r>
            <a:r>
              <a:rPr kumimoji="0" lang="en-US" sz="2800" b="0" i="0" u="none" strike="noStrike" kern="1200" cap="none" spc="0" normalizeH="0" baseline="0" noProof="0" dirty="0">
                <a:ln>
                  <a:noFill/>
                </a:ln>
                <a:effectLst/>
                <a:uLnTx/>
                <a:uFillTx/>
                <a:latin typeface="Calibri" panose="020F0502020204030204" pitchFamily="34" charset="0"/>
                <a:ea typeface="Times New Roman"/>
                <a:cs typeface="Calibri" panose="020F0502020204030204" pitchFamily="34" charset="0"/>
              </a:rPr>
              <a:t> </a:t>
            </a:r>
            <a:r>
              <a:rPr kumimoji="0" lang="en-US" sz="2800" b="0" i="0" u="none" strike="noStrike" kern="1200" cap="none" spc="0" normalizeH="0" baseline="0" noProof="0" dirty="0" err="1">
                <a:ln>
                  <a:noFill/>
                </a:ln>
                <a:effectLst/>
                <a:uLnTx/>
                <a:uFillTx/>
                <a:latin typeface="Calibri" panose="020F0502020204030204" pitchFamily="34" charset="0"/>
                <a:ea typeface="Times New Roman"/>
                <a:cs typeface="Calibri" panose="020F0502020204030204" pitchFamily="34" charset="0"/>
              </a:rPr>
              <a:t>với</a:t>
            </a:r>
            <a:r>
              <a:rPr kumimoji="0" lang="en-US" sz="2800" b="0" i="0" u="none" strike="noStrike" kern="1200" cap="none" spc="0" normalizeH="0" baseline="0" noProof="0" dirty="0">
                <a:ln>
                  <a:noFill/>
                </a:ln>
                <a:effectLst/>
                <a:uLnTx/>
                <a:uFillTx/>
                <a:latin typeface="Calibri" panose="020F0502020204030204" pitchFamily="34" charset="0"/>
                <a:ea typeface="Times New Roman"/>
                <a:cs typeface="Calibri" panose="020F0502020204030204" pitchFamily="34" charset="0"/>
              </a:rPr>
              <a:t> </a:t>
            </a:r>
            <a:r>
              <a:rPr kumimoji="0" lang="en-US" sz="2800" b="0" i="0" u="none" strike="noStrike" kern="1200" cap="none" spc="0" normalizeH="0" baseline="0" noProof="0" dirty="0" err="1">
                <a:ln>
                  <a:noFill/>
                </a:ln>
                <a:effectLst/>
                <a:uLnTx/>
                <a:uFillTx/>
                <a:latin typeface="Calibri" panose="020F0502020204030204" pitchFamily="34" charset="0"/>
                <a:ea typeface="Times New Roman"/>
                <a:cs typeface="Calibri" panose="020F0502020204030204" pitchFamily="34" charset="0"/>
              </a:rPr>
              <a:t>ít</a:t>
            </a:r>
            <a:r>
              <a:rPr kumimoji="0" lang="en-US" sz="2800" b="0" i="0" u="none" strike="noStrike" kern="1200" cap="none" spc="0" normalizeH="0" baseline="0" noProof="0" dirty="0">
                <a:ln>
                  <a:noFill/>
                </a:ln>
                <a:effectLst/>
                <a:uLnTx/>
                <a:uFillTx/>
                <a:latin typeface="Calibri" panose="020F0502020204030204" pitchFamily="34" charset="0"/>
                <a:ea typeface="Times New Roman"/>
                <a:cs typeface="Calibri" panose="020F0502020204030204" pitchFamily="34" charset="0"/>
              </a:rPr>
              <a:t> </a:t>
            </a:r>
            <a:r>
              <a:rPr kumimoji="0" lang="en-US" sz="2800" b="0" i="0" u="none" strike="noStrike" kern="1200" cap="none" spc="0" normalizeH="0" baseline="0" noProof="0" dirty="0" err="1">
                <a:ln>
                  <a:noFill/>
                </a:ln>
                <a:effectLst/>
                <a:uLnTx/>
                <a:uFillTx/>
                <a:latin typeface="Calibri" panose="020F0502020204030204" pitchFamily="34" charset="0"/>
                <a:ea typeface="Times New Roman"/>
                <a:cs typeface="Calibri" panose="020F0502020204030204" pitchFamily="34" charset="0"/>
              </a:rPr>
              <a:t>hoặc</a:t>
            </a:r>
            <a:r>
              <a:rPr kumimoji="0" lang="en-US" sz="2800" b="0" i="0" u="none" strike="noStrike" kern="1200" cap="none" spc="0" normalizeH="0" baseline="0" noProof="0" dirty="0">
                <a:ln>
                  <a:noFill/>
                </a:ln>
                <a:effectLst/>
                <a:uLnTx/>
                <a:uFillTx/>
                <a:latin typeface="Calibri" panose="020F0502020204030204" pitchFamily="34" charset="0"/>
                <a:ea typeface="Times New Roman"/>
                <a:cs typeface="Calibri" panose="020F0502020204030204" pitchFamily="34" charset="0"/>
              </a:rPr>
              <a:t> </a:t>
            </a:r>
            <a:r>
              <a:rPr kumimoji="0" lang="en-US" sz="2800" b="0" i="0" u="none" strike="noStrike" kern="1200" cap="none" spc="0" normalizeH="0" baseline="0" noProof="0" dirty="0" err="1">
                <a:ln>
                  <a:noFill/>
                </a:ln>
                <a:effectLst/>
                <a:uLnTx/>
                <a:uFillTx/>
                <a:latin typeface="Calibri" panose="020F0502020204030204" pitchFamily="34" charset="0"/>
                <a:ea typeface="Times New Roman"/>
                <a:cs typeface="Calibri" panose="020F0502020204030204" pitchFamily="34" charset="0"/>
              </a:rPr>
              <a:t>không</a:t>
            </a:r>
            <a:r>
              <a:rPr kumimoji="0" lang="en-US" sz="2800" b="0" i="0" u="none" strike="noStrike" kern="1200" cap="none" spc="0" normalizeH="0" baseline="0" noProof="0" dirty="0">
                <a:ln>
                  <a:noFill/>
                </a:ln>
                <a:effectLst/>
                <a:uLnTx/>
                <a:uFillTx/>
                <a:latin typeface="Calibri" panose="020F0502020204030204" pitchFamily="34" charset="0"/>
                <a:ea typeface="Times New Roman"/>
                <a:cs typeface="Calibri" panose="020F0502020204030204" pitchFamily="34" charset="0"/>
              </a:rPr>
              <a:t> </a:t>
            </a:r>
            <a:r>
              <a:rPr kumimoji="0" lang="en-US" sz="2800" b="0" i="0" u="none" strike="noStrike" kern="1200" cap="none" spc="0" normalizeH="0" baseline="0" noProof="0" dirty="0" err="1">
                <a:ln>
                  <a:noFill/>
                </a:ln>
                <a:effectLst/>
                <a:uLnTx/>
                <a:uFillTx/>
                <a:latin typeface="Calibri" panose="020F0502020204030204" pitchFamily="34" charset="0"/>
                <a:ea typeface="Times New Roman"/>
                <a:cs typeface="Calibri" panose="020F0502020204030204" pitchFamily="34" charset="0"/>
              </a:rPr>
              <a:t>có</a:t>
            </a:r>
            <a:r>
              <a:rPr kumimoji="0" lang="en-US" sz="2800" b="0" i="0" u="none" strike="noStrike" kern="1200" cap="none" spc="0" normalizeH="0" baseline="0" noProof="0" dirty="0">
                <a:ln>
                  <a:noFill/>
                </a:ln>
                <a:effectLst/>
                <a:uLnTx/>
                <a:uFillTx/>
                <a:latin typeface="Calibri" panose="020F0502020204030204" pitchFamily="34" charset="0"/>
                <a:ea typeface="Times New Roman"/>
                <a:cs typeface="Calibri" panose="020F0502020204030204" pitchFamily="34" charset="0"/>
              </a:rPr>
              <a:t> </a:t>
            </a:r>
            <a:r>
              <a:rPr kumimoji="0" lang="en-US" sz="2800" b="0" i="0" u="none" strike="noStrike" kern="1200" cap="none" spc="0" normalizeH="0" baseline="0" noProof="0" dirty="0" err="1">
                <a:ln>
                  <a:noFill/>
                </a:ln>
                <a:effectLst/>
                <a:uLnTx/>
                <a:uFillTx/>
                <a:latin typeface="Calibri" panose="020F0502020204030204" pitchFamily="34" charset="0"/>
                <a:ea typeface="Times New Roman"/>
                <a:cs typeface="Calibri" panose="020F0502020204030204" pitchFamily="34" charset="0"/>
              </a:rPr>
              <a:t>sự</a:t>
            </a:r>
            <a:r>
              <a:rPr kumimoji="0" lang="en-US" sz="2800" b="0" i="0" u="none" strike="noStrike" kern="1200" cap="none" spc="0" normalizeH="0" baseline="0" noProof="0" dirty="0">
                <a:ln>
                  <a:noFill/>
                </a:ln>
                <a:effectLst/>
                <a:uLnTx/>
                <a:uFillTx/>
                <a:latin typeface="Calibri" panose="020F0502020204030204" pitchFamily="34" charset="0"/>
                <a:ea typeface="Times New Roman"/>
                <a:cs typeface="Calibri" panose="020F0502020204030204" pitchFamily="34" charset="0"/>
              </a:rPr>
              <a:t> can </a:t>
            </a:r>
            <a:r>
              <a:rPr kumimoji="0" lang="en-US" sz="2800" b="0" i="0" u="none" strike="noStrike" kern="1200" cap="none" spc="0" normalizeH="0" baseline="0" noProof="0" dirty="0" err="1">
                <a:ln>
                  <a:noFill/>
                </a:ln>
                <a:effectLst/>
                <a:uLnTx/>
                <a:uFillTx/>
                <a:latin typeface="Calibri" panose="020F0502020204030204" pitchFamily="34" charset="0"/>
                <a:ea typeface="Times New Roman"/>
                <a:cs typeface="Calibri" panose="020F0502020204030204" pitchFamily="34" charset="0"/>
              </a:rPr>
              <a:t>thiệp</a:t>
            </a:r>
            <a:r>
              <a:rPr kumimoji="0" lang="en-US" sz="2800" b="0" i="0" u="none" strike="noStrike" kern="1200" cap="none" spc="0" normalizeH="0" baseline="0" noProof="0" dirty="0">
                <a:ln>
                  <a:noFill/>
                </a:ln>
                <a:effectLst/>
                <a:uLnTx/>
                <a:uFillTx/>
                <a:latin typeface="Calibri" panose="020F0502020204030204" pitchFamily="34" charset="0"/>
                <a:ea typeface="Times New Roman"/>
                <a:cs typeface="Calibri" panose="020F0502020204030204" pitchFamily="34" charset="0"/>
              </a:rPr>
              <a:t> </a:t>
            </a:r>
            <a:r>
              <a:rPr kumimoji="0" lang="en-US" sz="2800" b="0" i="0" u="none" strike="noStrike" kern="1200" cap="none" spc="0" normalizeH="0" baseline="0" noProof="0" dirty="0" err="1">
                <a:ln>
                  <a:noFill/>
                </a:ln>
                <a:effectLst/>
                <a:uLnTx/>
                <a:uFillTx/>
                <a:latin typeface="Calibri" panose="020F0502020204030204" pitchFamily="34" charset="0"/>
                <a:ea typeface="Times New Roman"/>
                <a:cs typeface="Calibri" panose="020F0502020204030204" pitchFamily="34" charset="0"/>
              </a:rPr>
              <a:t>của</a:t>
            </a:r>
            <a:r>
              <a:rPr kumimoji="0" lang="en-US" sz="2800" b="0" i="0" u="none" strike="noStrike" kern="1200" cap="none" spc="0" normalizeH="0" baseline="0" noProof="0" dirty="0">
                <a:ln>
                  <a:noFill/>
                </a:ln>
                <a:effectLst/>
                <a:uLnTx/>
                <a:uFillTx/>
                <a:latin typeface="Calibri" panose="020F0502020204030204" pitchFamily="34" charset="0"/>
                <a:ea typeface="Times New Roman"/>
                <a:cs typeface="Calibri" panose="020F0502020204030204" pitchFamily="34" charset="0"/>
              </a:rPr>
              <a:t> con </a:t>
            </a:r>
            <a:r>
              <a:rPr kumimoji="0" lang="en-US" sz="2800" b="0" i="0" u="none" strike="noStrike" kern="1200" cap="none" spc="0" normalizeH="0" baseline="0" noProof="0" dirty="0" err="1">
                <a:ln>
                  <a:noFill/>
                </a:ln>
                <a:effectLst/>
                <a:uLnTx/>
                <a:uFillTx/>
                <a:latin typeface="Calibri" panose="020F0502020204030204" pitchFamily="34" charset="0"/>
                <a:ea typeface="Times New Roman"/>
                <a:cs typeface="Calibri" panose="020F0502020204030204" pitchFamily="34" charset="0"/>
              </a:rPr>
              <a:t>người</a:t>
            </a:r>
            <a:r>
              <a:rPr kumimoji="0" lang="en-US" sz="2800" b="0" i="0" u="none" strike="noStrike" kern="1200" cap="none" spc="0" normalizeH="0" baseline="0" noProof="0" dirty="0">
                <a:ln>
                  <a:noFill/>
                </a:ln>
                <a:effectLst/>
                <a:uLnTx/>
                <a:uFillTx/>
                <a:latin typeface="Calibri" panose="020F0502020204030204" pitchFamily="34" charset="0"/>
                <a:ea typeface="Times New Roman"/>
                <a:cs typeface="Calibri" panose="020F0502020204030204" pitchFamily="34" charset="0"/>
              </a:rPr>
              <a:t>.</a:t>
            </a:r>
          </a:p>
        </p:txBody>
      </p:sp>
      <p:sp>
        <p:nvSpPr>
          <p:cNvPr id="5" name="Rectangle 4" descr="n23 Fb Tran Manh Tung">
            <a:extLst>
              <a:ext uri="{FF2B5EF4-FFF2-40B4-BE49-F238E27FC236}">
                <a16:creationId xmlns:a16="http://schemas.microsoft.com/office/drawing/2014/main" id="{6FEE89B3-055E-AAF6-163A-5A1BBA691335}"/>
              </a:ext>
            </a:extLst>
          </p:cNvPr>
          <p:cNvSpPr/>
          <p:nvPr/>
        </p:nvSpPr>
        <p:spPr>
          <a:xfrm>
            <a:off x="1233095" y="6457295"/>
            <a:ext cx="8529387" cy="3036344"/>
          </a:xfrm>
          <a:prstGeom prst="rect">
            <a:avLst/>
          </a:prstGeom>
          <a:solidFill>
            <a:schemeClr val="accent2">
              <a:lumMod val="60000"/>
              <a:lumOff val="40000"/>
              <a:alpha val="50000"/>
            </a:schemeClr>
          </a:solidFill>
        </p:spPr>
        <p:txBody>
          <a:bodyPr wrap="square">
            <a:spAutoFit/>
          </a:bodyPr>
          <a:lstStyle/>
          <a:p>
            <a:pPr marL="457200" marR="0" lvl="0" indent="-457200" algn="just" defTabSz="914400" rtl="0" eaLnBrk="1" fontAlgn="auto" latinLnBrk="0" hangingPunct="1">
              <a:lnSpc>
                <a:spcPct val="115000"/>
              </a:lnSpc>
              <a:spcBef>
                <a:spcPts val="0"/>
              </a:spcBef>
              <a:spcAft>
                <a:spcPts val="0"/>
              </a:spcAft>
              <a:buClrTx/>
              <a:buSzTx/>
              <a:buFont typeface="Wingdings" panose="05000000000000000000" pitchFamily="2" charset="2"/>
              <a:buChar char="v"/>
              <a:tabLst/>
              <a:defRPr/>
            </a:pPr>
            <a:r>
              <a:rPr kumimoji="0" lang="en-US" sz="2800" b="0" i="0" u="none" strike="noStrike" kern="1200" cap="none" spc="0" normalizeH="0" baseline="0" noProof="0" dirty="0" err="1">
                <a:ln>
                  <a:noFill/>
                </a:ln>
                <a:effectLst/>
                <a:uLnTx/>
                <a:uFillTx/>
                <a:latin typeface="Calibri" panose="020F0502020204030204" pitchFamily="34" charset="0"/>
                <a:ea typeface="Times New Roman"/>
                <a:cs typeface="Calibri" panose="020F0502020204030204" pitchFamily="34" charset="0"/>
              </a:rPr>
              <a:t>Xe</a:t>
            </a:r>
            <a:r>
              <a:rPr kumimoji="0" lang="en-US" sz="2800" b="0" i="0" u="none" strike="noStrike" kern="1200" cap="none" spc="0" normalizeH="0" baseline="0" noProof="0" dirty="0">
                <a:ln>
                  <a:noFill/>
                </a:ln>
                <a:effectLst/>
                <a:uLnTx/>
                <a:uFillTx/>
                <a:latin typeface="Calibri" panose="020F0502020204030204" pitchFamily="34" charset="0"/>
                <a:ea typeface="Times New Roman"/>
                <a:cs typeface="Calibri" panose="020F0502020204030204" pitchFamily="34" charset="0"/>
              </a:rPr>
              <a:t> </a:t>
            </a:r>
            <a:r>
              <a:rPr kumimoji="0" lang="en-US" sz="2800" b="0" i="0" u="none" strike="noStrike" kern="1200" cap="none" spc="0" normalizeH="0" baseline="0" noProof="0" dirty="0" err="1">
                <a:ln>
                  <a:noFill/>
                </a:ln>
                <a:effectLst/>
                <a:uLnTx/>
                <a:uFillTx/>
                <a:latin typeface="Calibri" panose="020F0502020204030204" pitchFamily="34" charset="0"/>
                <a:ea typeface="Times New Roman"/>
                <a:cs typeface="Calibri" panose="020F0502020204030204" pitchFamily="34" charset="0"/>
              </a:rPr>
              <a:t>tự</a:t>
            </a:r>
            <a:r>
              <a:rPr kumimoji="0" lang="en-US" sz="2800" b="0" i="0" u="none" strike="noStrike" kern="1200" cap="none" spc="0" normalizeH="0" baseline="0" noProof="0" dirty="0">
                <a:ln>
                  <a:noFill/>
                </a:ln>
                <a:effectLst/>
                <a:uLnTx/>
                <a:uFillTx/>
                <a:latin typeface="Calibri" panose="020F0502020204030204" pitchFamily="34" charset="0"/>
                <a:ea typeface="Times New Roman"/>
                <a:cs typeface="Calibri" panose="020F0502020204030204" pitchFamily="34" charset="0"/>
              </a:rPr>
              <a:t> </a:t>
            </a:r>
            <a:r>
              <a:rPr kumimoji="0" lang="en-US" sz="2800" b="0" i="0" u="none" strike="noStrike" kern="1200" cap="none" spc="0" normalizeH="0" baseline="0" noProof="0" dirty="0" err="1">
                <a:ln>
                  <a:noFill/>
                </a:ln>
                <a:effectLst/>
                <a:uLnTx/>
                <a:uFillTx/>
                <a:latin typeface="Calibri" panose="020F0502020204030204" pitchFamily="34" charset="0"/>
                <a:ea typeface="Times New Roman"/>
                <a:cs typeface="Calibri" panose="020F0502020204030204" pitchFamily="34" charset="0"/>
              </a:rPr>
              <a:t>lái</a:t>
            </a:r>
            <a:r>
              <a:rPr kumimoji="0" lang="en-US" sz="2800" b="0" i="0" u="none" strike="noStrike" kern="1200" cap="none" spc="0" normalizeH="0" baseline="0" noProof="0" dirty="0">
                <a:ln>
                  <a:noFill/>
                </a:ln>
                <a:effectLst/>
                <a:uLnTx/>
                <a:uFillTx/>
                <a:latin typeface="Calibri" panose="020F0502020204030204" pitchFamily="34" charset="0"/>
                <a:ea typeface="Times New Roman"/>
                <a:cs typeface="Calibri" panose="020F0502020204030204" pitchFamily="34" charset="0"/>
              </a:rPr>
              <a:t> </a:t>
            </a:r>
            <a:r>
              <a:rPr kumimoji="0" lang="en-US" sz="2800" b="0" i="0" u="none" strike="noStrike" kern="1200" cap="none" spc="0" normalizeH="0" baseline="0" noProof="0" dirty="0" err="1">
                <a:ln>
                  <a:noFill/>
                </a:ln>
                <a:effectLst/>
                <a:uLnTx/>
                <a:uFillTx/>
                <a:latin typeface="Calibri" panose="020F0502020204030204" pitchFamily="34" charset="0"/>
                <a:ea typeface="Times New Roman"/>
                <a:cs typeface="Calibri" panose="020F0502020204030204" pitchFamily="34" charset="0"/>
              </a:rPr>
              <a:t>kết</a:t>
            </a:r>
            <a:r>
              <a:rPr kumimoji="0" lang="en-US" sz="2800" b="0" i="0" u="none" strike="noStrike" kern="1200" cap="none" spc="0" normalizeH="0" baseline="0" noProof="0" dirty="0">
                <a:ln>
                  <a:noFill/>
                </a:ln>
                <a:effectLst/>
                <a:uLnTx/>
                <a:uFillTx/>
                <a:latin typeface="Calibri" panose="020F0502020204030204" pitchFamily="34" charset="0"/>
                <a:ea typeface="Times New Roman"/>
                <a:cs typeface="Calibri" panose="020F0502020204030204" pitchFamily="34" charset="0"/>
              </a:rPr>
              <a:t> </a:t>
            </a:r>
            <a:r>
              <a:rPr kumimoji="0" lang="en-US" sz="2800" b="0" i="0" u="none" strike="noStrike" kern="1200" cap="none" spc="0" normalizeH="0" baseline="0" noProof="0" dirty="0" err="1">
                <a:ln>
                  <a:noFill/>
                </a:ln>
                <a:effectLst/>
                <a:uLnTx/>
                <a:uFillTx/>
                <a:latin typeface="Calibri" panose="020F0502020204030204" pitchFamily="34" charset="0"/>
                <a:ea typeface="Times New Roman"/>
                <a:cs typeface="Calibri" panose="020F0502020204030204" pitchFamily="34" charset="0"/>
              </a:rPr>
              <a:t>hơp</a:t>
            </a:r>
            <a:r>
              <a:rPr kumimoji="0" lang="en-US" sz="2800" b="0" i="0" u="none" strike="noStrike" kern="1200" cap="none" spc="0" normalizeH="0" baseline="0" noProof="0" dirty="0">
                <a:ln>
                  <a:noFill/>
                </a:ln>
                <a:effectLst/>
                <a:uLnTx/>
                <a:uFillTx/>
                <a:latin typeface="Calibri" panose="020F0502020204030204" pitchFamily="34" charset="0"/>
                <a:ea typeface="Times New Roman"/>
                <a:cs typeface="Calibri" panose="020F0502020204030204" pitchFamily="34" charset="0"/>
              </a:rPr>
              <a:t> </a:t>
            </a:r>
            <a:r>
              <a:rPr kumimoji="0" lang="en-US" sz="2800" b="0" i="0" u="none" strike="noStrike" kern="1200" cap="none" spc="0" normalizeH="0" baseline="0" noProof="0" dirty="0" err="1">
                <a:ln>
                  <a:noFill/>
                </a:ln>
                <a:effectLst/>
                <a:uLnTx/>
                <a:uFillTx/>
                <a:latin typeface="Calibri" panose="020F0502020204030204" pitchFamily="34" charset="0"/>
                <a:ea typeface="Times New Roman"/>
                <a:cs typeface="Calibri" panose="020F0502020204030204" pitchFamily="34" charset="0"/>
              </a:rPr>
              <a:t>các</a:t>
            </a:r>
            <a:r>
              <a:rPr kumimoji="0" lang="en-US" sz="2800" b="0" i="0" u="none" strike="noStrike" kern="1200" cap="none" spc="0" normalizeH="0" baseline="0" noProof="0" dirty="0">
                <a:ln>
                  <a:noFill/>
                </a:ln>
                <a:effectLst/>
                <a:uLnTx/>
                <a:uFillTx/>
                <a:latin typeface="Calibri" panose="020F0502020204030204" pitchFamily="34" charset="0"/>
                <a:ea typeface="Times New Roman"/>
                <a:cs typeface="Calibri" panose="020F0502020204030204" pitchFamily="34" charset="0"/>
              </a:rPr>
              <a:t> </a:t>
            </a:r>
            <a:r>
              <a:rPr kumimoji="0" lang="en-US" sz="2800" b="0" i="0" u="none" strike="noStrike" kern="1200" cap="none" spc="0" normalizeH="0" baseline="0" noProof="0" dirty="0" err="1">
                <a:ln>
                  <a:noFill/>
                </a:ln>
                <a:effectLst/>
                <a:uLnTx/>
                <a:uFillTx/>
                <a:latin typeface="Calibri" panose="020F0502020204030204" pitchFamily="34" charset="0"/>
                <a:ea typeface="Times New Roman"/>
                <a:cs typeface="Calibri" panose="020F0502020204030204" pitchFamily="34" charset="0"/>
              </a:rPr>
              <a:t>công</a:t>
            </a:r>
            <a:r>
              <a:rPr kumimoji="0" lang="en-US" sz="2800" b="0" i="0" u="none" strike="noStrike" kern="1200" cap="none" spc="0" normalizeH="0" baseline="0" noProof="0" dirty="0">
                <a:ln>
                  <a:noFill/>
                </a:ln>
                <a:effectLst/>
                <a:uLnTx/>
                <a:uFillTx/>
                <a:latin typeface="Calibri" panose="020F0502020204030204" pitchFamily="34" charset="0"/>
                <a:ea typeface="Times New Roman"/>
                <a:cs typeface="Calibri" panose="020F0502020204030204" pitchFamily="34" charset="0"/>
              </a:rPr>
              <a:t> </a:t>
            </a:r>
            <a:r>
              <a:rPr kumimoji="0" lang="en-US" sz="2800" b="0" i="0" u="none" strike="noStrike" kern="1200" cap="none" spc="0" normalizeH="0" baseline="0" noProof="0" dirty="0" err="1">
                <a:ln>
                  <a:noFill/>
                </a:ln>
                <a:effectLst/>
                <a:uLnTx/>
                <a:uFillTx/>
                <a:latin typeface="Calibri" panose="020F0502020204030204" pitchFamily="34" charset="0"/>
                <a:ea typeface="Times New Roman"/>
                <a:cs typeface="Calibri" panose="020F0502020204030204" pitchFamily="34" charset="0"/>
              </a:rPr>
              <a:t>nghệ</a:t>
            </a:r>
            <a:r>
              <a:rPr kumimoji="0" lang="en-US" sz="2800" b="0" i="0" u="none" strike="noStrike" kern="1200" cap="none" spc="0" normalizeH="0" baseline="0" noProof="0" dirty="0">
                <a:ln>
                  <a:noFill/>
                </a:ln>
                <a:effectLst/>
                <a:uLnTx/>
                <a:uFillTx/>
                <a:latin typeface="Calibri" panose="020F0502020204030204" pitchFamily="34" charset="0"/>
                <a:ea typeface="Times New Roman"/>
                <a:cs typeface="Calibri" panose="020F0502020204030204" pitchFamily="34" charset="0"/>
              </a:rPr>
              <a:t> </a:t>
            </a:r>
            <a:r>
              <a:rPr kumimoji="0" lang="en-US" sz="2800" b="0" i="0" u="none" strike="noStrike" kern="1200" cap="none" spc="0" normalizeH="0" baseline="0" noProof="0" dirty="0" err="1">
                <a:ln>
                  <a:noFill/>
                </a:ln>
                <a:effectLst/>
                <a:uLnTx/>
                <a:uFillTx/>
                <a:latin typeface="Calibri" panose="020F0502020204030204" pitchFamily="34" charset="0"/>
                <a:ea typeface="Times New Roman"/>
                <a:cs typeface="Calibri" panose="020F0502020204030204" pitchFamily="34" charset="0"/>
              </a:rPr>
              <a:t>có</a:t>
            </a:r>
            <a:r>
              <a:rPr kumimoji="0" lang="en-US" sz="2800" b="0" i="0" u="none" strike="noStrike" kern="1200" cap="none" spc="0" normalizeH="0" baseline="0" noProof="0" dirty="0">
                <a:ln>
                  <a:noFill/>
                </a:ln>
                <a:effectLst/>
                <a:uLnTx/>
                <a:uFillTx/>
                <a:latin typeface="Calibri" panose="020F0502020204030204" pitchFamily="34" charset="0"/>
                <a:ea typeface="Times New Roman"/>
                <a:cs typeface="Calibri" panose="020F0502020204030204" pitchFamily="34" charset="0"/>
              </a:rPr>
              <a:t> </a:t>
            </a:r>
            <a:r>
              <a:rPr kumimoji="0" lang="en-US" sz="2800" b="0" i="0" u="none" strike="noStrike" kern="1200" cap="none" spc="0" normalizeH="0" baseline="0" noProof="0" err="1">
                <a:ln>
                  <a:noFill/>
                </a:ln>
                <a:effectLst/>
                <a:uLnTx/>
                <a:uFillTx/>
                <a:latin typeface="Calibri" panose="020F0502020204030204" pitchFamily="34" charset="0"/>
                <a:ea typeface="Times New Roman"/>
                <a:cs typeface="Calibri" panose="020F0502020204030204" pitchFamily="34" charset="0"/>
              </a:rPr>
              <a:t>khả</a:t>
            </a:r>
            <a:r>
              <a:rPr kumimoji="0" lang="en-US" sz="2800" b="0" i="0" u="none" strike="noStrike" kern="1200" cap="none" spc="0" normalizeH="0" baseline="0" noProof="0">
                <a:ln>
                  <a:noFill/>
                </a:ln>
                <a:effectLst/>
                <a:uLnTx/>
                <a:uFillTx/>
                <a:latin typeface="Calibri" panose="020F0502020204030204" pitchFamily="34" charset="0"/>
                <a:ea typeface="Times New Roman"/>
                <a:cs typeface="Calibri" panose="020F0502020204030204" pitchFamily="34" charset="0"/>
              </a:rPr>
              <a:t> năng:</a:t>
            </a:r>
          </a:p>
          <a:p>
            <a:pPr marL="457200" marR="0" lvl="0" indent="-457200" algn="just" defTabSz="914400" rtl="0" eaLnBrk="1" fontAlgn="auto" latinLnBrk="0" hangingPunct="1">
              <a:lnSpc>
                <a:spcPct val="115000"/>
              </a:lnSpc>
              <a:spcBef>
                <a:spcPts val="0"/>
              </a:spcBef>
              <a:spcAft>
                <a:spcPts val="0"/>
              </a:spcAft>
              <a:buClrTx/>
              <a:buSzTx/>
              <a:buFont typeface="Wingdings" pitchFamily="2" charset="2"/>
              <a:buChar char="ü"/>
              <a:tabLst/>
              <a:defRPr/>
            </a:pPr>
            <a:r>
              <a:rPr kumimoji="0" lang="en-US" sz="2800" b="0" i="0" u="none" strike="noStrike" kern="1200" cap="none" spc="0" normalizeH="0" baseline="0" noProof="0">
                <a:ln>
                  <a:noFill/>
                </a:ln>
                <a:effectLst/>
                <a:uLnTx/>
                <a:uFillTx/>
                <a:latin typeface="Calibri" panose="020F0502020204030204" pitchFamily="34" charset="0"/>
                <a:ea typeface="Times New Roman"/>
                <a:cs typeface="Calibri" panose="020F0502020204030204" pitchFamily="34" charset="0"/>
              </a:rPr>
              <a:t>Cảm </a:t>
            </a:r>
            <a:r>
              <a:rPr kumimoji="0" lang="en-US" sz="2800" b="0" i="0" u="none" strike="noStrike" kern="1200" cap="none" spc="0" normalizeH="0" baseline="0" noProof="0" dirty="0" err="1">
                <a:ln>
                  <a:noFill/>
                </a:ln>
                <a:effectLst/>
                <a:uLnTx/>
                <a:uFillTx/>
                <a:latin typeface="Calibri" panose="020F0502020204030204" pitchFamily="34" charset="0"/>
                <a:ea typeface="Times New Roman"/>
                <a:cs typeface="Calibri" panose="020F0502020204030204" pitchFamily="34" charset="0"/>
              </a:rPr>
              <a:t>biến</a:t>
            </a:r>
            <a:r>
              <a:rPr kumimoji="0" lang="en-US" sz="2800" b="0" i="0" u="none" strike="noStrike" kern="1200" cap="none" spc="0" normalizeH="0" baseline="0" noProof="0" dirty="0">
                <a:ln>
                  <a:noFill/>
                </a:ln>
                <a:effectLst/>
                <a:uLnTx/>
                <a:uFillTx/>
                <a:latin typeface="Calibri" panose="020F0502020204030204" pitchFamily="34" charset="0"/>
                <a:ea typeface="Times New Roman"/>
                <a:cs typeface="Calibri" panose="020F0502020204030204" pitchFamily="34" charset="0"/>
              </a:rPr>
              <a:t> </a:t>
            </a:r>
            <a:r>
              <a:rPr kumimoji="0" lang="en-US" sz="2800" b="0" i="0" u="none" strike="noStrike" kern="1200" cap="none" spc="0" normalizeH="0" baseline="0" noProof="0" dirty="0" err="1">
                <a:ln>
                  <a:noFill/>
                </a:ln>
                <a:effectLst/>
                <a:uLnTx/>
                <a:uFillTx/>
                <a:latin typeface="Calibri" panose="020F0502020204030204" pitchFamily="34" charset="0"/>
                <a:ea typeface="Times New Roman"/>
                <a:cs typeface="Calibri" panose="020F0502020204030204" pitchFamily="34" charset="0"/>
              </a:rPr>
              <a:t>môi</a:t>
            </a:r>
            <a:r>
              <a:rPr kumimoji="0" lang="en-US" sz="2800" b="0" i="0" u="none" strike="noStrike" kern="1200" cap="none" spc="0" normalizeH="0" baseline="0" noProof="0" dirty="0">
                <a:ln>
                  <a:noFill/>
                </a:ln>
                <a:effectLst/>
                <a:uLnTx/>
                <a:uFillTx/>
                <a:latin typeface="Calibri" panose="020F0502020204030204" pitchFamily="34" charset="0"/>
                <a:ea typeface="Times New Roman"/>
                <a:cs typeface="Calibri" panose="020F0502020204030204" pitchFamily="34" charset="0"/>
              </a:rPr>
              <a:t> </a:t>
            </a:r>
            <a:r>
              <a:rPr kumimoji="0" lang="en-US" sz="2800" b="0" i="0" u="none" strike="noStrike" kern="1200" cap="none" spc="0" normalizeH="0" baseline="0" noProof="0" dirty="0" err="1">
                <a:ln>
                  <a:noFill/>
                </a:ln>
                <a:effectLst/>
                <a:uLnTx/>
                <a:uFillTx/>
                <a:latin typeface="Calibri" panose="020F0502020204030204" pitchFamily="34" charset="0"/>
                <a:ea typeface="Times New Roman"/>
                <a:cs typeface="Calibri" panose="020F0502020204030204" pitchFamily="34" charset="0"/>
              </a:rPr>
              <a:t>trường</a:t>
            </a:r>
            <a:r>
              <a:rPr kumimoji="0" lang="en-US" sz="2800" b="0" i="0" u="none" strike="noStrike" kern="1200" cap="none" spc="0" normalizeH="0" baseline="0" noProof="0" dirty="0">
                <a:ln>
                  <a:noFill/>
                </a:ln>
                <a:effectLst/>
                <a:uLnTx/>
                <a:uFillTx/>
                <a:latin typeface="Calibri" panose="020F0502020204030204" pitchFamily="34" charset="0"/>
                <a:ea typeface="Times New Roman"/>
                <a:cs typeface="Calibri" panose="020F0502020204030204" pitchFamily="34" charset="0"/>
              </a:rPr>
              <a:t> </a:t>
            </a:r>
            <a:r>
              <a:rPr kumimoji="0" lang="en-US" sz="2800" b="0" i="0" u="none" strike="noStrike" kern="1200" cap="none" spc="0" normalizeH="0" baseline="0" noProof="0" dirty="0" err="1">
                <a:ln>
                  <a:noFill/>
                </a:ln>
                <a:effectLst/>
                <a:uLnTx/>
                <a:uFillTx/>
                <a:latin typeface="Calibri" panose="020F0502020204030204" pitchFamily="34" charset="0"/>
                <a:ea typeface="Times New Roman"/>
                <a:cs typeface="Calibri" panose="020F0502020204030204" pitchFamily="34" charset="0"/>
              </a:rPr>
              <a:t>như</a:t>
            </a:r>
            <a:r>
              <a:rPr kumimoji="0" lang="en-US" sz="2800" b="0" i="0" u="none" strike="noStrike" kern="1200" cap="none" spc="0" normalizeH="0" baseline="0" noProof="0" dirty="0">
                <a:ln>
                  <a:noFill/>
                </a:ln>
                <a:effectLst/>
                <a:uLnTx/>
                <a:uFillTx/>
                <a:latin typeface="Calibri" panose="020F0502020204030204" pitchFamily="34" charset="0"/>
                <a:ea typeface="Times New Roman"/>
                <a:cs typeface="Calibri" panose="020F0502020204030204" pitchFamily="34" charset="0"/>
              </a:rPr>
              <a:t> radar, </a:t>
            </a:r>
            <a:r>
              <a:rPr kumimoji="0" lang="en-US" sz="2800" b="0" i="0" u="none" strike="noStrike" kern="1200" cap="none" spc="0" normalizeH="0" baseline="0" noProof="0" dirty="0" err="1">
                <a:ln>
                  <a:noFill/>
                </a:ln>
                <a:effectLst/>
                <a:uLnTx/>
                <a:uFillTx/>
                <a:latin typeface="Calibri" panose="020F0502020204030204" pitchFamily="34" charset="0"/>
                <a:ea typeface="Times New Roman"/>
                <a:cs typeface="Calibri" panose="020F0502020204030204" pitchFamily="34" charset="0"/>
              </a:rPr>
              <a:t>lidar</a:t>
            </a:r>
            <a:r>
              <a:rPr kumimoji="0" lang="en-US" sz="2800" b="0" i="0" u="none" strike="noStrike" kern="1200" cap="none" spc="0" normalizeH="0" baseline="0" noProof="0" dirty="0">
                <a:ln>
                  <a:noFill/>
                </a:ln>
                <a:effectLst/>
                <a:uLnTx/>
                <a:uFillTx/>
                <a:latin typeface="Calibri" panose="020F0502020204030204" pitchFamily="34" charset="0"/>
                <a:ea typeface="Times New Roman"/>
                <a:cs typeface="Calibri" panose="020F0502020204030204" pitchFamily="34" charset="0"/>
              </a:rPr>
              <a:t>, sonar, </a:t>
            </a:r>
            <a:r>
              <a:rPr kumimoji="0" lang="en-US" sz="2800" b="0" i="0" u="none" strike="noStrike" kern="1200" cap="none" spc="0" normalizeH="0" baseline="0" noProof="0" dirty="0" err="1">
                <a:ln>
                  <a:noFill/>
                </a:ln>
                <a:effectLst/>
                <a:uLnTx/>
                <a:uFillTx/>
                <a:latin typeface="Calibri" panose="020F0502020204030204" pitchFamily="34" charset="0"/>
                <a:ea typeface="Times New Roman"/>
                <a:cs typeface="Calibri" panose="020F0502020204030204" pitchFamily="34" charset="0"/>
              </a:rPr>
              <a:t>định</a:t>
            </a:r>
            <a:r>
              <a:rPr kumimoji="0" lang="en-US" sz="2800" b="0" i="0" u="none" strike="noStrike" kern="1200" cap="none" spc="0" normalizeH="0" baseline="0" noProof="0" dirty="0">
                <a:ln>
                  <a:noFill/>
                </a:ln>
                <a:effectLst/>
                <a:uLnTx/>
                <a:uFillTx/>
                <a:latin typeface="Calibri" panose="020F0502020204030204" pitchFamily="34" charset="0"/>
                <a:ea typeface="Times New Roman"/>
                <a:cs typeface="Calibri" panose="020F0502020204030204" pitchFamily="34" charset="0"/>
              </a:rPr>
              <a:t> </a:t>
            </a:r>
            <a:r>
              <a:rPr kumimoji="0" lang="en-US" sz="2800" b="0" i="0" u="none" strike="noStrike" kern="1200" cap="none" spc="0" normalizeH="0" baseline="0" noProof="0" dirty="0" err="1">
                <a:ln>
                  <a:noFill/>
                </a:ln>
                <a:effectLst/>
                <a:uLnTx/>
                <a:uFillTx/>
                <a:latin typeface="Calibri" panose="020F0502020204030204" pitchFamily="34" charset="0"/>
                <a:ea typeface="Times New Roman"/>
                <a:cs typeface="Calibri" panose="020F0502020204030204" pitchFamily="34" charset="0"/>
              </a:rPr>
              <a:t>vị</a:t>
            </a:r>
            <a:r>
              <a:rPr kumimoji="0" lang="en-US" sz="2800" b="0" i="0" u="none" strike="noStrike" kern="1200" cap="none" spc="0" normalizeH="0" baseline="0" noProof="0" dirty="0">
                <a:ln>
                  <a:noFill/>
                </a:ln>
                <a:effectLst/>
                <a:uLnTx/>
                <a:uFillTx/>
                <a:latin typeface="Calibri" panose="020F0502020204030204" pitchFamily="34" charset="0"/>
                <a:ea typeface="Times New Roman"/>
                <a:cs typeface="Calibri" panose="020F0502020204030204" pitchFamily="34" charset="0"/>
              </a:rPr>
              <a:t> GPS, </a:t>
            </a:r>
            <a:r>
              <a:rPr kumimoji="0" lang="en-US" sz="2800" b="0" i="0" u="none" strike="noStrike" kern="1200" cap="none" spc="0" normalizeH="0" baseline="0" noProof="0" dirty="0" err="1">
                <a:ln>
                  <a:noFill/>
                </a:ln>
                <a:effectLst/>
                <a:uLnTx/>
                <a:uFillTx/>
                <a:latin typeface="Calibri" panose="020F0502020204030204" pitchFamily="34" charset="0"/>
                <a:ea typeface="Times New Roman"/>
                <a:cs typeface="Calibri" panose="020F0502020204030204" pitchFamily="34" charset="0"/>
              </a:rPr>
              <a:t>trí</a:t>
            </a:r>
            <a:r>
              <a:rPr kumimoji="0" lang="en-US" sz="2800" b="0" i="0" u="none" strike="noStrike" kern="1200" cap="none" spc="0" normalizeH="0" baseline="0" noProof="0" dirty="0">
                <a:ln>
                  <a:noFill/>
                </a:ln>
                <a:effectLst/>
                <a:uLnTx/>
                <a:uFillTx/>
                <a:latin typeface="Calibri" panose="020F0502020204030204" pitchFamily="34" charset="0"/>
                <a:ea typeface="Times New Roman"/>
                <a:cs typeface="Calibri" panose="020F0502020204030204" pitchFamily="34" charset="0"/>
              </a:rPr>
              <a:t> </a:t>
            </a:r>
            <a:r>
              <a:rPr kumimoji="0" lang="en-US" sz="2800" b="0" i="0" u="none" strike="noStrike" kern="1200" cap="none" spc="0" normalizeH="0" baseline="0" noProof="0" dirty="0" err="1">
                <a:ln>
                  <a:noFill/>
                </a:ln>
                <a:effectLst/>
                <a:uLnTx/>
                <a:uFillTx/>
                <a:latin typeface="Calibri" panose="020F0502020204030204" pitchFamily="34" charset="0"/>
                <a:ea typeface="Times New Roman"/>
                <a:cs typeface="Calibri" panose="020F0502020204030204" pitchFamily="34" charset="0"/>
              </a:rPr>
              <a:t>tuệ</a:t>
            </a:r>
            <a:r>
              <a:rPr kumimoji="0" lang="en-US" sz="2800" b="0" i="0" u="none" strike="noStrike" kern="1200" cap="none" spc="0" normalizeH="0" baseline="0" noProof="0" dirty="0">
                <a:ln>
                  <a:noFill/>
                </a:ln>
                <a:effectLst/>
                <a:uLnTx/>
                <a:uFillTx/>
                <a:latin typeface="Calibri" panose="020F0502020204030204" pitchFamily="34" charset="0"/>
                <a:ea typeface="Times New Roman"/>
                <a:cs typeface="Calibri" panose="020F0502020204030204" pitchFamily="34" charset="0"/>
              </a:rPr>
              <a:t> </a:t>
            </a:r>
            <a:r>
              <a:rPr kumimoji="0" lang="en-US" sz="2800" b="0" i="0" u="none" strike="noStrike" kern="1200" cap="none" spc="0" normalizeH="0" baseline="0" noProof="0" dirty="0" err="1">
                <a:ln>
                  <a:noFill/>
                </a:ln>
                <a:effectLst/>
                <a:uLnTx/>
                <a:uFillTx/>
                <a:latin typeface="Calibri" panose="020F0502020204030204" pitchFamily="34" charset="0"/>
                <a:ea typeface="Times New Roman"/>
                <a:cs typeface="Calibri" panose="020F0502020204030204" pitchFamily="34" charset="0"/>
              </a:rPr>
              <a:t>nhân</a:t>
            </a:r>
            <a:r>
              <a:rPr kumimoji="0" lang="en-US" sz="2800" b="0" i="0" u="none" strike="noStrike" kern="1200" cap="none" spc="0" normalizeH="0" baseline="0" noProof="0" dirty="0">
                <a:ln>
                  <a:noFill/>
                </a:ln>
                <a:effectLst/>
                <a:uLnTx/>
                <a:uFillTx/>
                <a:latin typeface="Calibri" panose="020F0502020204030204" pitchFamily="34" charset="0"/>
                <a:ea typeface="Times New Roman"/>
                <a:cs typeface="Calibri" panose="020F0502020204030204" pitchFamily="34" charset="0"/>
              </a:rPr>
              <a:t> </a:t>
            </a:r>
            <a:r>
              <a:rPr kumimoji="0" lang="en-US" sz="2800" b="0" i="0" u="none" strike="noStrike" kern="1200" cap="none" spc="0" normalizeH="0" baseline="0" noProof="0" err="1">
                <a:ln>
                  <a:noFill/>
                </a:ln>
                <a:effectLst/>
                <a:uLnTx/>
                <a:uFillTx/>
                <a:latin typeface="Calibri" panose="020F0502020204030204" pitchFamily="34" charset="0"/>
                <a:ea typeface="Times New Roman"/>
                <a:cs typeface="Calibri" panose="020F0502020204030204" pitchFamily="34" charset="0"/>
              </a:rPr>
              <a:t>tạo</a:t>
            </a:r>
            <a:r>
              <a:rPr kumimoji="0" lang="en-US" sz="2800" b="0" i="0" u="none" strike="noStrike" kern="1200" cap="none" spc="0" normalizeH="0" baseline="0" noProof="0">
                <a:ln>
                  <a:noFill/>
                </a:ln>
                <a:effectLst/>
                <a:uLnTx/>
                <a:uFillTx/>
                <a:latin typeface="Calibri" panose="020F0502020204030204" pitchFamily="34" charset="0"/>
                <a:ea typeface="Times New Roman"/>
                <a:cs typeface="Calibri" panose="020F0502020204030204" pitchFamily="34" charset="0"/>
              </a:rPr>
              <a:t>.</a:t>
            </a:r>
          </a:p>
          <a:p>
            <a:pPr marL="457200" marR="0" lvl="0" indent="-457200" algn="just" defTabSz="914400" rtl="0" eaLnBrk="1" fontAlgn="auto" latinLnBrk="0" hangingPunct="1">
              <a:lnSpc>
                <a:spcPct val="115000"/>
              </a:lnSpc>
              <a:spcBef>
                <a:spcPts val="0"/>
              </a:spcBef>
              <a:spcAft>
                <a:spcPts val="0"/>
              </a:spcAft>
              <a:buClrTx/>
              <a:buSzTx/>
              <a:buFont typeface="Wingdings" pitchFamily="2" charset="2"/>
              <a:buChar char="ü"/>
              <a:tabLst/>
              <a:defRPr/>
            </a:pPr>
            <a:r>
              <a:rPr kumimoji="0" lang="en-US" sz="2800" b="0" i="0" u="none" strike="noStrike" kern="1200" cap="none" spc="0" normalizeH="0" baseline="0" noProof="0">
                <a:ln>
                  <a:noFill/>
                </a:ln>
                <a:effectLst/>
                <a:uLnTx/>
                <a:uFillTx/>
                <a:latin typeface="Calibri" panose="020F0502020204030204" pitchFamily="34" charset="0"/>
                <a:ea typeface="Times New Roman"/>
                <a:cs typeface="Calibri" panose="020F0502020204030204" pitchFamily="34" charset="0"/>
              </a:rPr>
              <a:t>Hệ </a:t>
            </a:r>
            <a:r>
              <a:rPr kumimoji="0" lang="en-US" sz="2800" b="0" i="0" u="none" strike="noStrike" kern="1200" cap="none" spc="0" normalizeH="0" baseline="0" noProof="0" dirty="0" err="1">
                <a:ln>
                  <a:noFill/>
                </a:ln>
                <a:effectLst/>
                <a:uLnTx/>
                <a:uFillTx/>
                <a:latin typeface="Calibri" panose="020F0502020204030204" pitchFamily="34" charset="0"/>
                <a:ea typeface="Times New Roman"/>
                <a:cs typeface="Calibri" panose="020F0502020204030204" pitchFamily="34" charset="0"/>
              </a:rPr>
              <a:t>thống</a:t>
            </a:r>
            <a:r>
              <a:rPr kumimoji="0" lang="en-US" sz="2800" b="0" i="0" u="none" strike="noStrike" kern="1200" cap="none" spc="0" normalizeH="0" baseline="0" noProof="0" dirty="0">
                <a:ln>
                  <a:noFill/>
                </a:ln>
                <a:effectLst/>
                <a:uLnTx/>
                <a:uFillTx/>
                <a:latin typeface="Calibri" panose="020F0502020204030204" pitchFamily="34" charset="0"/>
                <a:ea typeface="Times New Roman"/>
                <a:cs typeface="Calibri" panose="020F0502020204030204" pitchFamily="34" charset="0"/>
              </a:rPr>
              <a:t> </a:t>
            </a:r>
            <a:r>
              <a:rPr kumimoji="0" lang="en-US" sz="2800" b="0" i="0" u="none" strike="noStrike" kern="1200" cap="none" spc="0" normalizeH="0" baseline="0" noProof="0" dirty="0" err="1">
                <a:ln>
                  <a:noFill/>
                </a:ln>
                <a:effectLst/>
                <a:uLnTx/>
                <a:uFillTx/>
                <a:latin typeface="Calibri" panose="020F0502020204030204" pitchFamily="34" charset="0"/>
                <a:ea typeface="Times New Roman"/>
                <a:cs typeface="Calibri" panose="020F0502020204030204" pitchFamily="34" charset="0"/>
              </a:rPr>
              <a:t>điều</a:t>
            </a:r>
            <a:r>
              <a:rPr kumimoji="0" lang="en-US" sz="2800" b="0" i="0" u="none" strike="noStrike" kern="1200" cap="none" spc="0" normalizeH="0" baseline="0" noProof="0" dirty="0">
                <a:ln>
                  <a:noFill/>
                </a:ln>
                <a:effectLst/>
                <a:uLnTx/>
                <a:uFillTx/>
                <a:latin typeface="Calibri" panose="020F0502020204030204" pitchFamily="34" charset="0"/>
                <a:ea typeface="Times New Roman"/>
                <a:cs typeface="Calibri" panose="020F0502020204030204" pitchFamily="34" charset="0"/>
              </a:rPr>
              <a:t> </a:t>
            </a:r>
            <a:r>
              <a:rPr kumimoji="0" lang="en-US" sz="2800" b="0" i="0" u="none" strike="noStrike" kern="1200" cap="none" spc="0" normalizeH="0" baseline="0" noProof="0" dirty="0" err="1">
                <a:ln>
                  <a:noFill/>
                </a:ln>
                <a:effectLst/>
                <a:uLnTx/>
                <a:uFillTx/>
                <a:latin typeface="Calibri" panose="020F0502020204030204" pitchFamily="34" charset="0"/>
                <a:ea typeface="Times New Roman"/>
                <a:cs typeface="Calibri" panose="020F0502020204030204" pitchFamily="34" charset="0"/>
              </a:rPr>
              <a:t>khiển</a:t>
            </a:r>
            <a:r>
              <a:rPr kumimoji="0" lang="en-US" sz="2800" b="0" i="0" u="none" strike="noStrike" kern="1200" cap="none" spc="0" normalizeH="0" baseline="0" noProof="0" dirty="0">
                <a:ln>
                  <a:noFill/>
                </a:ln>
                <a:effectLst/>
                <a:uLnTx/>
                <a:uFillTx/>
                <a:latin typeface="Calibri" panose="020F0502020204030204" pitchFamily="34" charset="0"/>
                <a:ea typeface="Times New Roman"/>
                <a:cs typeface="Calibri" panose="020F0502020204030204" pitchFamily="34" charset="0"/>
              </a:rPr>
              <a:t> </a:t>
            </a:r>
            <a:r>
              <a:rPr kumimoji="0" lang="en-US" sz="2800" b="0" i="0" u="none" strike="noStrike" kern="1200" cap="none" spc="0" normalizeH="0" baseline="0" noProof="0" dirty="0" err="1">
                <a:ln>
                  <a:noFill/>
                </a:ln>
                <a:effectLst/>
                <a:uLnTx/>
                <a:uFillTx/>
                <a:latin typeface="Calibri" panose="020F0502020204030204" pitchFamily="34" charset="0"/>
                <a:ea typeface="Times New Roman"/>
                <a:cs typeface="Calibri" panose="020F0502020204030204" pitchFamily="34" charset="0"/>
              </a:rPr>
              <a:t>nâng</a:t>
            </a:r>
            <a:r>
              <a:rPr kumimoji="0" lang="en-US" sz="2800" b="0" i="0" u="none" strike="noStrike" kern="1200" cap="none" spc="0" normalizeH="0" baseline="0" noProof="0" dirty="0">
                <a:ln>
                  <a:noFill/>
                </a:ln>
                <a:effectLst/>
                <a:uLnTx/>
                <a:uFillTx/>
                <a:latin typeface="Calibri" panose="020F0502020204030204" pitchFamily="34" charset="0"/>
                <a:ea typeface="Times New Roman"/>
                <a:cs typeface="Calibri" panose="020F0502020204030204" pitchFamily="34" charset="0"/>
              </a:rPr>
              <a:t> </a:t>
            </a:r>
            <a:r>
              <a:rPr kumimoji="0" lang="en-US" sz="2800" b="0" i="0" u="none" strike="noStrike" kern="1200" cap="none" spc="0" normalizeH="0" baseline="0" noProof="0" dirty="0" err="1">
                <a:ln>
                  <a:noFill/>
                </a:ln>
                <a:effectLst/>
                <a:uLnTx/>
                <a:uFillTx/>
                <a:latin typeface="Calibri" panose="020F0502020204030204" pitchFamily="34" charset="0"/>
                <a:ea typeface="Times New Roman"/>
                <a:cs typeface="Calibri" panose="020F0502020204030204" pitchFamily="34" charset="0"/>
              </a:rPr>
              <a:t>cao</a:t>
            </a:r>
            <a:r>
              <a:rPr kumimoji="0" lang="en-US" sz="2800" b="0" i="0" u="none" strike="noStrike" kern="1200" cap="none" spc="0" normalizeH="0" baseline="0" noProof="0" dirty="0">
                <a:ln>
                  <a:noFill/>
                </a:ln>
                <a:effectLst/>
                <a:uLnTx/>
                <a:uFillTx/>
                <a:latin typeface="Calibri" panose="020F0502020204030204" pitchFamily="34" charset="0"/>
                <a:ea typeface="Times New Roman"/>
                <a:cs typeface="Calibri" panose="020F0502020204030204" pitchFamily="34" charset="0"/>
              </a:rPr>
              <a:t> </a:t>
            </a:r>
            <a:r>
              <a:rPr kumimoji="0" lang="en-US" sz="2800" b="0" i="0" u="none" strike="noStrike" kern="1200" cap="none" spc="0" normalizeH="0" baseline="0" noProof="0" dirty="0" err="1">
                <a:ln>
                  <a:noFill/>
                </a:ln>
                <a:effectLst/>
                <a:uLnTx/>
                <a:uFillTx/>
                <a:latin typeface="Calibri" panose="020F0502020204030204" pitchFamily="34" charset="0"/>
                <a:ea typeface="Times New Roman"/>
                <a:cs typeface="Calibri" panose="020F0502020204030204" pitchFamily="34" charset="0"/>
              </a:rPr>
              <a:t>sẽ</a:t>
            </a:r>
            <a:r>
              <a:rPr kumimoji="0" lang="en-US" sz="2800" b="0" i="0" u="none" strike="noStrike" kern="1200" cap="none" spc="0" normalizeH="0" baseline="0" noProof="0" dirty="0">
                <a:ln>
                  <a:noFill/>
                </a:ln>
                <a:effectLst/>
                <a:uLnTx/>
                <a:uFillTx/>
                <a:latin typeface="Calibri" panose="020F0502020204030204" pitchFamily="34" charset="0"/>
                <a:ea typeface="Times New Roman"/>
                <a:cs typeface="Calibri" panose="020F0502020204030204" pitchFamily="34" charset="0"/>
              </a:rPr>
              <a:t> </a:t>
            </a:r>
            <a:r>
              <a:rPr kumimoji="0" lang="en-US" sz="2800" b="0" i="0" u="none" strike="noStrike" kern="1200" cap="none" spc="0" normalizeH="0" baseline="0" noProof="0" dirty="0" err="1">
                <a:ln>
                  <a:noFill/>
                </a:ln>
                <a:effectLst/>
                <a:uLnTx/>
                <a:uFillTx/>
                <a:latin typeface="Calibri" panose="020F0502020204030204" pitchFamily="34" charset="0"/>
                <a:ea typeface="Times New Roman"/>
                <a:cs typeface="Calibri" panose="020F0502020204030204" pitchFamily="34" charset="0"/>
              </a:rPr>
              <a:t>phân</a:t>
            </a:r>
            <a:r>
              <a:rPr kumimoji="0" lang="en-US" sz="2800" b="0" i="0" u="none" strike="noStrike" kern="1200" cap="none" spc="0" normalizeH="0" baseline="0" noProof="0" dirty="0">
                <a:ln>
                  <a:noFill/>
                </a:ln>
                <a:effectLst/>
                <a:uLnTx/>
                <a:uFillTx/>
                <a:latin typeface="Calibri" panose="020F0502020204030204" pitchFamily="34" charset="0"/>
                <a:ea typeface="Times New Roman"/>
                <a:cs typeface="Calibri" panose="020F0502020204030204" pitchFamily="34" charset="0"/>
              </a:rPr>
              <a:t> </a:t>
            </a:r>
            <a:r>
              <a:rPr kumimoji="0" lang="en-US" sz="2800" b="0" i="0" u="none" strike="noStrike" kern="1200" cap="none" spc="0" normalizeH="0" baseline="0" noProof="0" dirty="0" err="1">
                <a:ln>
                  <a:noFill/>
                </a:ln>
                <a:effectLst/>
                <a:uLnTx/>
                <a:uFillTx/>
                <a:latin typeface="Calibri" panose="020F0502020204030204" pitchFamily="34" charset="0"/>
                <a:ea typeface="Times New Roman"/>
                <a:cs typeface="Calibri" panose="020F0502020204030204" pitchFamily="34" charset="0"/>
              </a:rPr>
              <a:t>tích</a:t>
            </a:r>
            <a:r>
              <a:rPr kumimoji="0" lang="en-US" sz="2800" b="0" i="0" u="none" strike="noStrike" kern="1200" cap="none" spc="0" normalizeH="0" baseline="0" noProof="0" dirty="0">
                <a:ln>
                  <a:noFill/>
                </a:ln>
                <a:effectLst/>
                <a:uLnTx/>
                <a:uFillTx/>
                <a:latin typeface="Calibri" panose="020F0502020204030204" pitchFamily="34" charset="0"/>
                <a:ea typeface="Times New Roman"/>
                <a:cs typeface="Calibri" panose="020F0502020204030204" pitchFamily="34" charset="0"/>
              </a:rPr>
              <a:t> </a:t>
            </a:r>
            <a:r>
              <a:rPr kumimoji="0" lang="en-US" sz="2800" b="0" i="0" u="none" strike="noStrike" kern="1200" cap="none" spc="0" normalizeH="0" baseline="0" noProof="0" dirty="0" err="1">
                <a:ln>
                  <a:noFill/>
                </a:ln>
                <a:effectLst/>
                <a:uLnTx/>
                <a:uFillTx/>
                <a:latin typeface="Calibri" panose="020F0502020204030204" pitchFamily="34" charset="0"/>
                <a:ea typeface="Times New Roman"/>
                <a:cs typeface="Calibri" panose="020F0502020204030204" pitchFamily="34" charset="0"/>
              </a:rPr>
              <a:t>thông</a:t>
            </a:r>
            <a:r>
              <a:rPr kumimoji="0" lang="en-US" sz="2800" b="0" i="0" u="none" strike="noStrike" kern="1200" cap="none" spc="0" normalizeH="0" baseline="0" noProof="0" dirty="0">
                <a:ln>
                  <a:noFill/>
                </a:ln>
                <a:effectLst/>
                <a:uLnTx/>
                <a:uFillTx/>
                <a:latin typeface="Calibri" panose="020F0502020204030204" pitchFamily="34" charset="0"/>
                <a:ea typeface="Times New Roman"/>
                <a:cs typeface="Calibri" panose="020F0502020204030204" pitchFamily="34" charset="0"/>
              </a:rPr>
              <a:t> tin </a:t>
            </a:r>
            <a:r>
              <a:rPr kumimoji="0" lang="en-US" sz="2800" b="0" i="0" u="none" strike="noStrike" kern="1200" cap="none" spc="0" normalizeH="0" baseline="0" noProof="0" dirty="0" err="1">
                <a:ln>
                  <a:noFill/>
                </a:ln>
                <a:effectLst/>
                <a:uLnTx/>
                <a:uFillTx/>
                <a:latin typeface="Calibri" panose="020F0502020204030204" pitchFamily="34" charset="0"/>
                <a:ea typeface="Times New Roman"/>
                <a:cs typeface="Calibri" panose="020F0502020204030204" pitchFamily="34" charset="0"/>
              </a:rPr>
              <a:t>thu</a:t>
            </a:r>
            <a:r>
              <a:rPr kumimoji="0" lang="en-US" sz="2800" b="0" i="0" u="none" strike="noStrike" kern="1200" cap="none" spc="0" normalizeH="0" baseline="0" noProof="0" dirty="0">
                <a:ln>
                  <a:noFill/>
                </a:ln>
                <a:effectLst/>
                <a:uLnTx/>
                <a:uFillTx/>
                <a:latin typeface="Calibri" panose="020F0502020204030204" pitchFamily="34" charset="0"/>
                <a:ea typeface="Times New Roman"/>
                <a:cs typeface="Calibri" panose="020F0502020204030204" pitchFamily="34" charset="0"/>
              </a:rPr>
              <a:t> </a:t>
            </a:r>
            <a:r>
              <a:rPr kumimoji="0" lang="en-US" sz="2800" b="0" i="0" u="none" strike="noStrike" kern="1200" cap="none" spc="0" normalizeH="0" baseline="0" noProof="0" dirty="0" err="1">
                <a:ln>
                  <a:noFill/>
                </a:ln>
                <a:effectLst/>
                <a:uLnTx/>
                <a:uFillTx/>
                <a:latin typeface="Calibri" panose="020F0502020204030204" pitchFamily="34" charset="0"/>
                <a:ea typeface="Times New Roman"/>
                <a:cs typeface="Calibri" panose="020F0502020204030204" pitchFamily="34" charset="0"/>
              </a:rPr>
              <a:t>được</a:t>
            </a:r>
            <a:r>
              <a:rPr kumimoji="0" lang="en-US" sz="2800" b="0" i="0" u="none" strike="noStrike" kern="1200" cap="none" spc="0" normalizeH="0" baseline="0" noProof="0" dirty="0">
                <a:ln>
                  <a:noFill/>
                </a:ln>
                <a:effectLst/>
                <a:uLnTx/>
                <a:uFillTx/>
                <a:latin typeface="Calibri" panose="020F0502020204030204" pitchFamily="34" charset="0"/>
                <a:ea typeface="Times New Roman"/>
                <a:cs typeface="Calibri" panose="020F0502020204030204" pitchFamily="34" charset="0"/>
              </a:rPr>
              <a:t> </a:t>
            </a:r>
            <a:r>
              <a:rPr kumimoji="0" lang="en-US" sz="2800" b="0" i="0" u="none" strike="noStrike" kern="1200" cap="none" spc="0" normalizeH="0" baseline="0" noProof="0" dirty="0" err="1">
                <a:ln>
                  <a:noFill/>
                </a:ln>
                <a:effectLst/>
                <a:uLnTx/>
                <a:uFillTx/>
                <a:latin typeface="Calibri" panose="020F0502020204030204" pitchFamily="34" charset="0"/>
                <a:ea typeface="Times New Roman"/>
                <a:cs typeface="Calibri" panose="020F0502020204030204" pitchFamily="34" charset="0"/>
              </a:rPr>
              <a:t>để</a:t>
            </a:r>
            <a:r>
              <a:rPr kumimoji="0" lang="en-US" sz="2800" b="0" i="0" u="none" strike="noStrike" kern="1200" cap="none" spc="0" normalizeH="0" baseline="0" noProof="0" dirty="0">
                <a:ln>
                  <a:noFill/>
                </a:ln>
                <a:effectLst/>
                <a:uLnTx/>
                <a:uFillTx/>
                <a:latin typeface="Calibri" panose="020F0502020204030204" pitchFamily="34" charset="0"/>
                <a:ea typeface="Times New Roman"/>
                <a:cs typeface="Calibri" panose="020F0502020204030204" pitchFamily="34" charset="0"/>
              </a:rPr>
              <a:t> </a:t>
            </a:r>
            <a:r>
              <a:rPr kumimoji="0" lang="en-US" sz="2800" b="0" i="0" u="none" strike="noStrike" kern="1200" cap="none" spc="0" normalizeH="0" baseline="0" noProof="0" dirty="0" err="1">
                <a:ln>
                  <a:noFill/>
                </a:ln>
                <a:effectLst/>
                <a:uLnTx/>
                <a:uFillTx/>
                <a:latin typeface="Calibri" panose="020F0502020204030204" pitchFamily="34" charset="0"/>
                <a:ea typeface="Times New Roman"/>
                <a:cs typeface="Calibri" panose="020F0502020204030204" pitchFamily="34" charset="0"/>
              </a:rPr>
              <a:t>xác</a:t>
            </a:r>
            <a:r>
              <a:rPr kumimoji="0" lang="en-US" sz="2800" b="0" i="0" u="none" strike="noStrike" kern="1200" cap="none" spc="0" normalizeH="0" baseline="0" noProof="0" dirty="0">
                <a:ln>
                  <a:noFill/>
                </a:ln>
                <a:effectLst/>
                <a:uLnTx/>
                <a:uFillTx/>
                <a:latin typeface="Calibri" panose="020F0502020204030204" pitchFamily="34" charset="0"/>
                <a:ea typeface="Times New Roman"/>
                <a:cs typeface="Calibri" panose="020F0502020204030204" pitchFamily="34" charset="0"/>
              </a:rPr>
              <a:t> </a:t>
            </a:r>
            <a:r>
              <a:rPr kumimoji="0" lang="en-US" sz="2800" b="0" i="0" u="none" strike="noStrike" kern="1200" cap="none" spc="0" normalizeH="0" baseline="0" noProof="0" dirty="0" err="1">
                <a:ln>
                  <a:noFill/>
                </a:ln>
                <a:effectLst/>
                <a:uLnTx/>
                <a:uFillTx/>
                <a:latin typeface="Calibri" panose="020F0502020204030204" pitchFamily="34" charset="0"/>
                <a:ea typeface="Times New Roman"/>
                <a:cs typeface="Calibri" panose="020F0502020204030204" pitchFamily="34" charset="0"/>
              </a:rPr>
              <a:t>định</a:t>
            </a:r>
            <a:r>
              <a:rPr kumimoji="0" lang="en-US" sz="2800" b="0" i="0" u="none" strike="noStrike" kern="1200" cap="none" spc="0" normalizeH="0" baseline="0" noProof="0" dirty="0">
                <a:ln>
                  <a:noFill/>
                </a:ln>
                <a:effectLst/>
                <a:uLnTx/>
                <a:uFillTx/>
                <a:latin typeface="Calibri" panose="020F0502020204030204" pitchFamily="34" charset="0"/>
                <a:ea typeface="Times New Roman"/>
                <a:cs typeface="Calibri" panose="020F0502020204030204" pitchFamily="34" charset="0"/>
              </a:rPr>
              <a:t> </a:t>
            </a:r>
            <a:r>
              <a:rPr kumimoji="0" lang="en-US" sz="2800" b="0" i="0" u="none" strike="noStrike" kern="1200" cap="none" spc="0" normalizeH="0" baseline="0" noProof="0" dirty="0" err="1">
                <a:ln>
                  <a:noFill/>
                </a:ln>
                <a:effectLst/>
                <a:uLnTx/>
                <a:uFillTx/>
                <a:latin typeface="Calibri" panose="020F0502020204030204" pitchFamily="34" charset="0"/>
                <a:ea typeface="Times New Roman"/>
                <a:cs typeface="Calibri" panose="020F0502020204030204" pitchFamily="34" charset="0"/>
              </a:rPr>
              <a:t>đường</a:t>
            </a:r>
            <a:r>
              <a:rPr kumimoji="0" lang="en-US" sz="2800" b="0" i="0" u="none" strike="noStrike" kern="1200" cap="none" spc="0" normalizeH="0" baseline="0" noProof="0" dirty="0">
                <a:ln>
                  <a:noFill/>
                </a:ln>
                <a:effectLst/>
                <a:uLnTx/>
                <a:uFillTx/>
                <a:latin typeface="Calibri" panose="020F0502020204030204" pitchFamily="34" charset="0"/>
                <a:ea typeface="Times New Roman"/>
                <a:cs typeface="Calibri" panose="020F0502020204030204" pitchFamily="34" charset="0"/>
              </a:rPr>
              <a:t> </a:t>
            </a:r>
            <a:r>
              <a:rPr kumimoji="0" lang="en-US" sz="2800" b="0" i="0" u="none" strike="noStrike" kern="1200" cap="none" spc="0" normalizeH="0" baseline="0" noProof="0" dirty="0" err="1">
                <a:ln>
                  <a:noFill/>
                </a:ln>
                <a:effectLst/>
                <a:uLnTx/>
                <a:uFillTx/>
                <a:latin typeface="Calibri" panose="020F0502020204030204" pitchFamily="34" charset="0"/>
                <a:ea typeface="Times New Roman"/>
                <a:cs typeface="Calibri" panose="020F0502020204030204" pitchFamily="34" charset="0"/>
              </a:rPr>
              <a:t>đi</a:t>
            </a:r>
            <a:r>
              <a:rPr kumimoji="0" lang="en-US" sz="2800" b="0" i="0" u="none" strike="noStrike" kern="1200" cap="none" spc="0" normalizeH="0" baseline="0" noProof="0" dirty="0">
                <a:ln>
                  <a:noFill/>
                </a:ln>
                <a:effectLst/>
                <a:uLnTx/>
                <a:uFillTx/>
                <a:latin typeface="Calibri" panose="020F0502020204030204" pitchFamily="34" charset="0"/>
                <a:ea typeface="Times New Roman"/>
                <a:cs typeface="Calibri" panose="020F0502020204030204" pitchFamily="34" charset="0"/>
              </a:rPr>
              <a:t> </a:t>
            </a:r>
            <a:r>
              <a:rPr kumimoji="0" lang="en-US" sz="2800" b="0" i="0" u="none" strike="noStrike" kern="1200" cap="none" spc="0" normalizeH="0" baseline="0" noProof="0" dirty="0" err="1">
                <a:ln>
                  <a:noFill/>
                </a:ln>
                <a:effectLst/>
                <a:uLnTx/>
                <a:uFillTx/>
                <a:latin typeface="Calibri" panose="020F0502020204030204" pitchFamily="34" charset="0"/>
                <a:ea typeface="Times New Roman"/>
                <a:cs typeface="Calibri" panose="020F0502020204030204" pitchFamily="34" charset="0"/>
              </a:rPr>
              <a:t>phù</a:t>
            </a:r>
            <a:r>
              <a:rPr kumimoji="0" lang="en-US" sz="2800" b="0" i="0" u="none" strike="noStrike" kern="1200" cap="none" spc="0" normalizeH="0" baseline="0" noProof="0" dirty="0">
                <a:ln>
                  <a:noFill/>
                </a:ln>
                <a:effectLst/>
                <a:uLnTx/>
                <a:uFillTx/>
                <a:latin typeface="Calibri" panose="020F0502020204030204" pitchFamily="34" charset="0"/>
                <a:ea typeface="Times New Roman"/>
                <a:cs typeface="Calibri" panose="020F0502020204030204" pitchFamily="34" charset="0"/>
              </a:rPr>
              <a:t> </a:t>
            </a:r>
            <a:r>
              <a:rPr kumimoji="0" lang="en-US" sz="2800" b="0" i="0" u="none" strike="noStrike" kern="1200" cap="none" spc="0" normalizeH="0" baseline="0" noProof="0" dirty="0" err="1">
                <a:ln>
                  <a:noFill/>
                </a:ln>
                <a:effectLst/>
                <a:uLnTx/>
                <a:uFillTx/>
                <a:latin typeface="Calibri" panose="020F0502020204030204" pitchFamily="34" charset="0"/>
                <a:ea typeface="Times New Roman"/>
                <a:cs typeface="Calibri" panose="020F0502020204030204" pitchFamily="34" charset="0"/>
              </a:rPr>
              <a:t>hợp</a:t>
            </a:r>
            <a:r>
              <a:rPr kumimoji="0" lang="en-US" sz="2800" b="0" i="0" u="none" strike="noStrike" kern="1200" cap="none" spc="0" normalizeH="0" baseline="0" noProof="0" dirty="0">
                <a:ln>
                  <a:noFill/>
                </a:ln>
                <a:effectLst/>
                <a:uLnTx/>
                <a:uFillTx/>
                <a:latin typeface="Calibri" panose="020F0502020204030204" pitchFamily="34" charset="0"/>
                <a:ea typeface="Times New Roman"/>
                <a:cs typeface="Calibri" panose="020F0502020204030204" pitchFamily="34" charset="0"/>
              </a:rPr>
              <a:t>, </a:t>
            </a:r>
            <a:r>
              <a:rPr kumimoji="0" lang="en-US" sz="2800" b="0" i="0" u="none" strike="noStrike" kern="1200" cap="none" spc="0" normalizeH="0" baseline="0" noProof="0" dirty="0" err="1">
                <a:ln>
                  <a:noFill/>
                </a:ln>
                <a:effectLst/>
                <a:uLnTx/>
                <a:uFillTx/>
                <a:latin typeface="Calibri" panose="020F0502020204030204" pitchFamily="34" charset="0"/>
                <a:ea typeface="Times New Roman"/>
                <a:cs typeface="Calibri" panose="020F0502020204030204" pitchFamily="34" charset="0"/>
              </a:rPr>
              <a:t>cũng</a:t>
            </a:r>
            <a:r>
              <a:rPr kumimoji="0" lang="en-US" sz="2800" b="0" i="0" u="none" strike="noStrike" kern="1200" cap="none" spc="0" normalizeH="0" baseline="0" noProof="0" dirty="0">
                <a:ln>
                  <a:noFill/>
                </a:ln>
                <a:effectLst/>
                <a:uLnTx/>
                <a:uFillTx/>
                <a:latin typeface="Calibri" panose="020F0502020204030204" pitchFamily="34" charset="0"/>
                <a:ea typeface="Times New Roman"/>
                <a:cs typeface="Calibri" panose="020F0502020204030204" pitchFamily="34" charset="0"/>
              </a:rPr>
              <a:t> </a:t>
            </a:r>
            <a:r>
              <a:rPr kumimoji="0" lang="en-US" sz="2800" b="0" i="0" u="none" strike="noStrike" kern="1200" cap="none" spc="0" normalizeH="0" baseline="0" noProof="0" dirty="0" err="1">
                <a:ln>
                  <a:noFill/>
                </a:ln>
                <a:effectLst/>
                <a:uLnTx/>
                <a:uFillTx/>
                <a:latin typeface="Calibri" panose="020F0502020204030204" pitchFamily="34" charset="0"/>
                <a:ea typeface="Times New Roman"/>
                <a:cs typeface="Calibri" panose="020F0502020204030204" pitchFamily="34" charset="0"/>
              </a:rPr>
              <a:t>như</a:t>
            </a:r>
            <a:r>
              <a:rPr kumimoji="0" lang="en-US" sz="2800" b="0" i="0" u="none" strike="noStrike" kern="1200" cap="none" spc="0" normalizeH="0" baseline="0" noProof="0" dirty="0">
                <a:ln>
                  <a:noFill/>
                </a:ln>
                <a:effectLst/>
                <a:uLnTx/>
                <a:uFillTx/>
                <a:latin typeface="Calibri" panose="020F0502020204030204" pitchFamily="34" charset="0"/>
                <a:ea typeface="Times New Roman"/>
                <a:cs typeface="Calibri" panose="020F0502020204030204" pitchFamily="34" charset="0"/>
              </a:rPr>
              <a:t> </a:t>
            </a:r>
            <a:r>
              <a:rPr kumimoji="0" lang="en-US" sz="2800" b="0" i="0" u="none" strike="noStrike" kern="1200" cap="none" spc="0" normalizeH="0" baseline="0" noProof="0" dirty="0" err="1">
                <a:ln>
                  <a:noFill/>
                </a:ln>
                <a:effectLst/>
                <a:uLnTx/>
                <a:uFillTx/>
                <a:latin typeface="Calibri" panose="020F0502020204030204" pitchFamily="34" charset="0"/>
                <a:ea typeface="Times New Roman"/>
                <a:cs typeface="Calibri" panose="020F0502020204030204" pitchFamily="34" charset="0"/>
              </a:rPr>
              <a:t>chướng</a:t>
            </a:r>
            <a:r>
              <a:rPr kumimoji="0" lang="en-US" sz="2800" b="0" i="0" u="none" strike="noStrike" kern="1200" cap="none" spc="0" normalizeH="0" baseline="0" noProof="0" dirty="0">
                <a:ln>
                  <a:noFill/>
                </a:ln>
                <a:effectLst/>
                <a:uLnTx/>
                <a:uFillTx/>
                <a:latin typeface="Calibri" panose="020F0502020204030204" pitchFamily="34" charset="0"/>
                <a:ea typeface="Times New Roman"/>
                <a:cs typeface="Calibri" panose="020F0502020204030204" pitchFamily="34" charset="0"/>
              </a:rPr>
              <a:t> </a:t>
            </a:r>
            <a:r>
              <a:rPr kumimoji="0" lang="en-US" sz="2800" b="0" i="0" u="none" strike="noStrike" kern="1200" cap="none" spc="0" normalizeH="0" baseline="0" noProof="0" dirty="0" err="1">
                <a:ln>
                  <a:noFill/>
                </a:ln>
                <a:effectLst/>
                <a:uLnTx/>
                <a:uFillTx/>
                <a:latin typeface="Calibri" panose="020F0502020204030204" pitchFamily="34" charset="0"/>
                <a:ea typeface="Times New Roman"/>
                <a:cs typeface="Calibri" panose="020F0502020204030204" pitchFamily="34" charset="0"/>
              </a:rPr>
              <a:t>ngại</a:t>
            </a:r>
            <a:r>
              <a:rPr kumimoji="0" lang="en-US" sz="2800" b="0" i="0" u="none" strike="noStrike" kern="1200" cap="none" spc="0" normalizeH="0" baseline="0" noProof="0" dirty="0">
                <a:ln>
                  <a:noFill/>
                </a:ln>
                <a:effectLst/>
                <a:uLnTx/>
                <a:uFillTx/>
                <a:latin typeface="Calibri" panose="020F0502020204030204" pitchFamily="34" charset="0"/>
                <a:ea typeface="Times New Roman"/>
                <a:cs typeface="Calibri" panose="020F0502020204030204" pitchFamily="34" charset="0"/>
              </a:rPr>
              <a:t> </a:t>
            </a:r>
            <a:r>
              <a:rPr kumimoji="0" lang="en-US" sz="2800" b="0" i="0" u="none" strike="noStrike" kern="1200" cap="none" spc="0" normalizeH="0" baseline="0" noProof="0" dirty="0" err="1">
                <a:ln>
                  <a:noFill/>
                </a:ln>
                <a:effectLst/>
                <a:uLnTx/>
                <a:uFillTx/>
                <a:latin typeface="Calibri" panose="020F0502020204030204" pitchFamily="34" charset="0"/>
                <a:ea typeface="Times New Roman"/>
                <a:cs typeface="Calibri" panose="020F0502020204030204" pitchFamily="34" charset="0"/>
              </a:rPr>
              <a:t>vật</a:t>
            </a:r>
            <a:r>
              <a:rPr kumimoji="0" lang="en-US" sz="2800" b="0" i="0" u="none" strike="noStrike" kern="1200" cap="none" spc="0" normalizeH="0" baseline="0" noProof="0" dirty="0">
                <a:ln>
                  <a:noFill/>
                </a:ln>
                <a:effectLst/>
                <a:uLnTx/>
                <a:uFillTx/>
                <a:latin typeface="Calibri" panose="020F0502020204030204" pitchFamily="34" charset="0"/>
                <a:ea typeface="Times New Roman"/>
                <a:cs typeface="Calibri" panose="020F0502020204030204" pitchFamily="34" charset="0"/>
              </a:rPr>
              <a:t> </a:t>
            </a:r>
            <a:r>
              <a:rPr kumimoji="0" lang="en-US" sz="2800" b="0" i="0" u="none" strike="noStrike" kern="1200" cap="none" spc="0" normalizeH="0" baseline="0" noProof="0" dirty="0" err="1">
                <a:ln>
                  <a:noFill/>
                </a:ln>
                <a:effectLst/>
                <a:uLnTx/>
                <a:uFillTx/>
                <a:latin typeface="Calibri" panose="020F0502020204030204" pitchFamily="34" charset="0"/>
                <a:ea typeface="Times New Roman"/>
                <a:cs typeface="Calibri" panose="020F0502020204030204" pitchFamily="34" charset="0"/>
              </a:rPr>
              <a:t>và</a:t>
            </a:r>
            <a:r>
              <a:rPr kumimoji="0" lang="en-US" sz="2800" b="0" i="0" u="none" strike="noStrike" kern="1200" cap="none" spc="0" normalizeH="0" baseline="0" noProof="0" dirty="0">
                <a:ln>
                  <a:noFill/>
                </a:ln>
                <a:effectLst/>
                <a:uLnTx/>
                <a:uFillTx/>
                <a:latin typeface="Calibri" panose="020F0502020204030204" pitchFamily="34" charset="0"/>
                <a:ea typeface="Times New Roman"/>
                <a:cs typeface="Calibri" panose="020F0502020204030204" pitchFamily="34" charset="0"/>
              </a:rPr>
              <a:t> </a:t>
            </a:r>
            <a:r>
              <a:rPr kumimoji="0" lang="en-US" sz="2800" b="0" i="0" u="none" strike="noStrike" kern="1200" cap="none" spc="0" normalizeH="0" baseline="0" noProof="0" dirty="0" err="1">
                <a:ln>
                  <a:noFill/>
                </a:ln>
                <a:effectLst/>
                <a:uLnTx/>
                <a:uFillTx/>
                <a:latin typeface="Calibri" panose="020F0502020204030204" pitchFamily="34" charset="0"/>
                <a:ea typeface="Times New Roman"/>
                <a:cs typeface="Calibri" panose="020F0502020204030204" pitchFamily="34" charset="0"/>
              </a:rPr>
              <a:t>biển</a:t>
            </a:r>
            <a:r>
              <a:rPr kumimoji="0" lang="en-US" sz="2800" b="0" i="0" u="none" strike="noStrike" kern="1200" cap="none" spc="0" normalizeH="0" baseline="0" noProof="0" dirty="0">
                <a:ln>
                  <a:noFill/>
                </a:ln>
                <a:effectLst/>
                <a:uLnTx/>
                <a:uFillTx/>
                <a:latin typeface="Calibri" panose="020F0502020204030204" pitchFamily="34" charset="0"/>
                <a:ea typeface="Times New Roman"/>
                <a:cs typeface="Calibri" panose="020F0502020204030204" pitchFamily="34" charset="0"/>
              </a:rPr>
              <a:t> </a:t>
            </a:r>
            <a:r>
              <a:rPr kumimoji="0" lang="en-US" sz="2800" b="0" i="0" u="none" strike="noStrike" kern="1200" cap="none" spc="0" normalizeH="0" baseline="0" noProof="0" dirty="0" err="1">
                <a:ln>
                  <a:noFill/>
                </a:ln>
                <a:effectLst/>
                <a:uLnTx/>
                <a:uFillTx/>
                <a:latin typeface="Calibri" panose="020F0502020204030204" pitchFamily="34" charset="0"/>
                <a:ea typeface="Times New Roman"/>
                <a:cs typeface="Calibri" panose="020F0502020204030204" pitchFamily="34" charset="0"/>
              </a:rPr>
              <a:t>báo</a:t>
            </a:r>
            <a:r>
              <a:rPr kumimoji="0" lang="en-US" sz="2800" b="0" i="0" u="none" strike="noStrike" kern="1200" cap="none" spc="0" normalizeH="0" baseline="0" noProof="0" dirty="0">
                <a:ln>
                  <a:noFill/>
                </a:ln>
                <a:effectLst/>
                <a:uLnTx/>
                <a:uFillTx/>
                <a:latin typeface="Calibri" panose="020F0502020204030204" pitchFamily="34" charset="0"/>
                <a:ea typeface="Times New Roman"/>
                <a:cs typeface="Calibri" panose="020F0502020204030204" pitchFamily="34" charset="0"/>
              </a:rPr>
              <a:t> </a:t>
            </a:r>
            <a:r>
              <a:rPr kumimoji="0" lang="en-US" sz="2800" b="0" i="0" u="none" strike="noStrike" kern="1200" cap="none" spc="0" normalizeH="0" baseline="0" noProof="0" dirty="0" err="1">
                <a:ln>
                  <a:noFill/>
                </a:ln>
                <a:effectLst/>
                <a:uLnTx/>
                <a:uFillTx/>
                <a:latin typeface="Calibri" panose="020F0502020204030204" pitchFamily="34" charset="0"/>
                <a:ea typeface="Times New Roman"/>
                <a:cs typeface="Calibri" panose="020F0502020204030204" pitchFamily="34" charset="0"/>
              </a:rPr>
              <a:t>liên</a:t>
            </a:r>
            <a:r>
              <a:rPr kumimoji="0" lang="en-US" sz="2800" b="0" i="0" u="none" strike="noStrike" kern="1200" cap="none" spc="0" normalizeH="0" baseline="0" noProof="0" dirty="0">
                <a:ln>
                  <a:noFill/>
                </a:ln>
                <a:effectLst/>
                <a:uLnTx/>
                <a:uFillTx/>
                <a:latin typeface="Calibri" panose="020F0502020204030204" pitchFamily="34" charset="0"/>
                <a:ea typeface="Times New Roman"/>
                <a:cs typeface="Calibri" panose="020F0502020204030204" pitchFamily="34" charset="0"/>
              </a:rPr>
              <a:t> </a:t>
            </a:r>
            <a:r>
              <a:rPr kumimoji="0" lang="en-US" sz="2800" b="0" i="0" u="none" strike="noStrike" kern="1200" cap="none" spc="0" normalizeH="0" baseline="0" noProof="0" dirty="0" err="1">
                <a:ln>
                  <a:noFill/>
                </a:ln>
                <a:effectLst/>
                <a:uLnTx/>
                <a:uFillTx/>
                <a:latin typeface="Calibri" panose="020F0502020204030204" pitchFamily="34" charset="0"/>
                <a:ea typeface="Times New Roman"/>
                <a:cs typeface="Calibri" panose="020F0502020204030204" pitchFamily="34" charset="0"/>
              </a:rPr>
              <a:t>quan</a:t>
            </a:r>
            <a:endParaRPr kumimoji="0" lang="en-US" sz="2800" b="0" i="0" u="none" strike="noStrike" kern="1200" cap="none" spc="0" normalizeH="0" baseline="0" noProof="0" dirty="0">
              <a:ln>
                <a:noFill/>
              </a:ln>
              <a:effectLst/>
              <a:uLnTx/>
              <a:uFillTx/>
              <a:latin typeface="Calibri" panose="020F0502020204030204" pitchFamily="34" charset="0"/>
              <a:ea typeface="Times New Roman"/>
              <a:cs typeface="Calibri" panose="020F0502020204030204" pitchFamily="34" charset="0"/>
            </a:endParaRPr>
          </a:p>
        </p:txBody>
      </p:sp>
      <p:pic>
        <p:nvPicPr>
          <p:cNvPr id="6" name="Picture 2" descr="n23 Fb Tran Manh Tung">
            <a:extLst>
              <a:ext uri="{FF2B5EF4-FFF2-40B4-BE49-F238E27FC236}">
                <a16:creationId xmlns:a16="http://schemas.microsoft.com/office/drawing/2014/main" id="{9DBA7A75-BD43-7FAF-8C9A-9E0AB75B3435}"/>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044640" y="3953796"/>
            <a:ext cx="7717286" cy="55398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5517886"/>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animEffect transition="in" filter="fade">
                                      <p:cBhvr>
                                        <p:cTn id="9" dur="500"/>
                                        <p:tgtEl>
                                          <p:spTgt spid="16"/>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500"/>
                                        <p:tgtEl>
                                          <p:spTgt spid="2"/>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500"/>
                                        <p:tgtEl>
                                          <p:spTgt spid="5"/>
                                        </p:tgtEl>
                                      </p:cBhvr>
                                    </p:animEffect>
                                  </p:childTnLst>
                                </p:cTn>
                              </p:par>
                              <p:par>
                                <p:cTn id="25" presetID="10" presetClass="entr" presetSubtype="0" fill="hold" nodeType="withEffect">
                                  <p:stCondLst>
                                    <p:cond delay="0"/>
                                  </p:stCondLst>
                                  <p:childTnLst>
                                    <p:set>
                                      <p:cBhvr>
                                        <p:cTn id="26" dur="1" fill="hold">
                                          <p:stCondLst>
                                            <p:cond delay="0"/>
                                          </p:stCondLst>
                                        </p:cTn>
                                        <p:tgtEl>
                                          <p:spTgt spid="5">
                                            <p:txEl>
                                              <p:pRg st="0" end="0"/>
                                            </p:txEl>
                                          </p:spTgt>
                                        </p:tgtEl>
                                        <p:attrNameLst>
                                          <p:attrName>style.visibility</p:attrName>
                                        </p:attrNameLst>
                                      </p:cBhvr>
                                      <p:to>
                                        <p:strVal val="visible"/>
                                      </p:to>
                                    </p:set>
                                    <p:animEffect transition="in" filter="fade">
                                      <p:cBhvr>
                                        <p:cTn id="27" dur="500"/>
                                        <p:tgtEl>
                                          <p:spTgt spid="5">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5">
                                            <p:txEl>
                                              <p:pRg st="1" end="1"/>
                                            </p:txEl>
                                          </p:spTgt>
                                        </p:tgtEl>
                                        <p:attrNameLst>
                                          <p:attrName>style.visibility</p:attrName>
                                        </p:attrNameLst>
                                      </p:cBhvr>
                                      <p:to>
                                        <p:strVal val="visible"/>
                                      </p:to>
                                    </p:set>
                                    <p:animEffect transition="in" filter="fade">
                                      <p:cBhvr>
                                        <p:cTn id="32" dur="500"/>
                                        <p:tgtEl>
                                          <p:spTgt spid="5">
                                            <p:txEl>
                                              <p:pRg st="1" end="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5">
                                            <p:txEl>
                                              <p:pRg st="2" end="2"/>
                                            </p:txEl>
                                          </p:spTgt>
                                        </p:tgtEl>
                                        <p:attrNameLst>
                                          <p:attrName>style.visibility</p:attrName>
                                        </p:attrNameLst>
                                      </p:cBhvr>
                                      <p:to>
                                        <p:strVal val="visible"/>
                                      </p:to>
                                    </p:set>
                                    <p:animEffect transition="in" filter="fade">
                                      <p:cBhvr>
                                        <p:cTn id="37"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图片 34" descr="n23 Fb Tran Manh Tung"/>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3715999" y="-2931"/>
            <a:ext cx="4560277" cy="2378193"/>
          </a:xfrm>
          <a:prstGeom prst="rect">
            <a:avLst/>
          </a:prstGeom>
        </p:spPr>
      </p:pic>
      <p:sp>
        <p:nvSpPr>
          <p:cNvPr id="13" name="MH_SubTitle_1" descr="n23 Fb Tran Manh Tung">
            <a:extLst>
              <a:ext uri="{FF2B5EF4-FFF2-40B4-BE49-F238E27FC236}">
                <a16:creationId xmlns:a16="http://schemas.microsoft.com/office/drawing/2014/main" id="{483DBBED-2FA8-0D6A-4809-6A8CF4B4C90F}"/>
              </a:ext>
            </a:extLst>
          </p:cNvPr>
          <p:cNvSpPr>
            <a:spLocks/>
          </p:cNvSpPr>
          <p:nvPr>
            <p:custDataLst>
              <p:tags r:id="rId1"/>
            </p:custDataLst>
          </p:nvPr>
        </p:nvSpPr>
        <p:spPr bwMode="auto">
          <a:xfrm>
            <a:off x="1554480" y="2375262"/>
            <a:ext cx="1920240" cy="640080"/>
          </a:xfrm>
          <a:custGeom>
            <a:avLst/>
            <a:gdLst>
              <a:gd name="T0" fmla="*/ 2147483646 w 30720"/>
              <a:gd name="T1" fmla="*/ 2147483646 h 11496"/>
              <a:gd name="T2" fmla="*/ 2147483646 w 30720"/>
              <a:gd name="T3" fmla="*/ 2147483646 h 11496"/>
              <a:gd name="T4" fmla="*/ 2147483646 w 30720"/>
              <a:gd name="T5" fmla="*/ 2147483646 h 11496"/>
              <a:gd name="T6" fmla="*/ 2147483646 w 30720"/>
              <a:gd name="T7" fmla="*/ 2147483646 h 11496"/>
              <a:gd name="T8" fmla="*/ 2147483646 w 30720"/>
              <a:gd name="T9" fmla="*/ 2147483646 h 11496"/>
              <a:gd name="T10" fmla="*/ 2147483646 w 30720"/>
              <a:gd name="T11" fmla="*/ 2147483646 h 11496"/>
              <a:gd name="T12" fmla="*/ 2147483646 w 30720"/>
              <a:gd name="T13" fmla="*/ 2147483646 h 11496"/>
              <a:gd name="T14" fmla="*/ 2147483646 w 30720"/>
              <a:gd name="T15" fmla="*/ 2147483646 h 11496"/>
              <a:gd name="T16" fmla="*/ 2147483646 w 30720"/>
              <a:gd name="T17" fmla="*/ 2147483646 h 11496"/>
              <a:gd name="T18" fmla="*/ 2147483646 w 30720"/>
              <a:gd name="T19" fmla="*/ 2147483646 h 11496"/>
              <a:gd name="T20" fmla="*/ 2147483646 w 30720"/>
              <a:gd name="T21" fmla="*/ 2147483646 h 11496"/>
              <a:gd name="T22" fmla="*/ 2147483646 w 30720"/>
              <a:gd name="T23" fmla="*/ 2147483646 h 11496"/>
              <a:gd name="T24" fmla="*/ 2147483646 w 30720"/>
              <a:gd name="T25" fmla="*/ 2147483646 h 11496"/>
              <a:gd name="T26" fmla="*/ 2147483646 w 30720"/>
              <a:gd name="T27" fmla="*/ 2147483646 h 11496"/>
              <a:gd name="T28" fmla="*/ 2147483646 w 30720"/>
              <a:gd name="T29" fmla="*/ 2147483646 h 11496"/>
              <a:gd name="T30" fmla="*/ 2147483646 w 30720"/>
              <a:gd name="T31" fmla="*/ 2147483646 h 11496"/>
              <a:gd name="T32" fmla="*/ 2147483646 w 30720"/>
              <a:gd name="T33" fmla="*/ 2147483646 h 11496"/>
              <a:gd name="T34" fmla="*/ 2147483646 w 30720"/>
              <a:gd name="T35" fmla="*/ 2147483646 h 11496"/>
              <a:gd name="T36" fmla="*/ 2147483646 w 30720"/>
              <a:gd name="T37" fmla="*/ 2147483646 h 11496"/>
              <a:gd name="T38" fmla="*/ 2147483646 w 30720"/>
              <a:gd name="T39" fmla="*/ 2147483646 h 11496"/>
              <a:gd name="T40" fmla="*/ 2147483646 w 30720"/>
              <a:gd name="T41" fmla="*/ 2147483646 h 11496"/>
              <a:gd name="T42" fmla="*/ 2147483646 w 30720"/>
              <a:gd name="T43" fmla="*/ 2147483646 h 11496"/>
              <a:gd name="T44" fmla="*/ 2147483646 w 30720"/>
              <a:gd name="T45" fmla="*/ 2147483646 h 11496"/>
              <a:gd name="T46" fmla="*/ 2147483646 w 30720"/>
              <a:gd name="T47" fmla="*/ 2147483646 h 11496"/>
              <a:gd name="T48" fmla="*/ 2147483646 w 30720"/>
              <a:gd name="T49" fmla="*/ 2147483646 h 11496"/>
              <a:gd name="T50" fmla="*/ 2147483646 w 30720"/>
              <a:gd name="T51" fmla="*/ 2147483646 h 11496"/>
              <a:gd name="T52" fmla="*/ 2147483646 w 30720"/>
              <a:gd name="T53" fmla="*/ 2147483646 h 11496"/>
              <a:gd name="T54" fmla="*/ 2147483646 w 30720"/>
              <a:gd name="T55" fmla="*/ 2147483646 h 11496"/>
              <a:gd name="T56" fmla="*/ 2147483646 w 30720"/>
              <a:gd name="T57" fmla="*/ 2147483646 h 11496"/>
              <a:gd name="T58" fmla="*/ 2147483646 w 30720"/>
              <a:gd name="T59" fmla="*/ 2147483646 h 11496"/>
              <a:gd name="T60" fmla="*/ 2147483646 w 30720"/>
              <a:gd name="T61" fmla="*/ 2147483646 h 11496"/>
              <a:gd name="T62" fmla="*/ 2147483646 w 30720"/>
              <a:gd name="T63" fmla="*/ 2147483646 h 11496"/>
              <a:gd name="T64" fmla="*/ 2147483646 w 30720"/>
              <a:gd name="T65" fmla="*/ 2147483646 h 11496"/>
              <a:gd name="T66" fmla="*/ 2147483646 w 30720"/>
              <a:gd name="T67" fmla="*/ 2147483646 h 11496"/>
              <a:gd name="T68" fmla="*/ 2147483646 w 30720"/>
              <a:gd name="T69" fmla="*/ 2147483646 h 11496"/>
              <a:gd name="T70" fmla="*/ 2147483646 w 30720"/>
              <a:gd name="T71" fmla="*/ 2147483646 h 11496"/>
              <a:gd name="T72" fmla="*/ 2147483646 w 30720"/>
              <a:gd name="T73" fmla="*/ 2147483646 h 11496"/>
              <a:gd name="T74" fmla="*/ 2147483646 w 30720"/>
              <a:gd name="T75" fmla="*/ 2147483646 h 11496"/>
              <a:gd name="T76" fmla="*/ 2147483646 w 30720"/>
              <a:gd name="T77" fmla="*/ 2147483646 h 11496"/>
              <a:gd name="T78" fmla="*/ 2147483646 w 30720"/>
              <a:gd name="T79" fmla="*/ 2147483646 h 11496"/>
              <a:gd name="T80" fmla="*/ 2147483646 w 30720"/>
              <a:gd name="T81" fmla="*/ 2147483646 h 11496"/>
              <a:gd name="T82" fmla="*/ 2147483646 w 30720"/>
              <a:gd name="T83" fmla="*/ 2147483646 h 11496"/>
              <a:gd name="T84" fmla="*/ 2147483646 w 30720"/>
              <a:gd name="T85" fmla="*/ 2147483646 h 11496"/>
              <a:gd name="T86" fmla="*/ 2147483646 w 30720"/>
              <a:gd name="T87" fmla="*/ 2147483646 h 11496"/>
              <a:gd name="T88" fmla="*/ 2147483646 w 30720"/>
              <a:gd name="T89" fmla="*/ 2147483646 h 11496"/>
              <a:gd name="T90" fmla="*/ 2147483646 w 30720"/>
              <a:gd name="T91" fmla="*/ 2147483646 h 11496"/>
              <a:gd name="T92" fmla="*/ 2147483646 w 30720"/>
              <a:gd name="T93" fmla="*/ 2147483646 h 11496"/>
              <a:gd name="T94" fmla="*/ 2147483646 w 30720"/>
              <a:gd name="T95" fmla="*/ 2147483646 h 11496"/>
              <a:gd name="T96" fmla="*/ 2147483646 w 30720"/>
              <a:gd name="T97" fmla="*/ 2147483646 h 11496"/>
              <a:gd name="T98" fmla="*/ 2147483646 w 30720"/>
              <a:gd name="T99" fmla="*/ 2147483646 h 11496"/>
              <a:gd name="T100" fmla="*/ 2147483646 w 30720"/>
              <a:gd name="T101" fmla="*/ 2147483646 h 11496"/>
              <a:gd name="T102" fmla="*/ 2147483646 w 30720"/>
              <a:gd name="T103" fmla="*/ 2147483646 h 11496"/>
              <a:gd name="T104" fmla="*/ 2147483646 w 30720"/>
              <a:gd name="T105" fmla="*/ 2147483646 h 11496"/>
              <a:gd name="T106" fmla="*/ 2147483646 w 30720"/>
              <a:gd name="T107" fmla="*/ 2147483646 h 11496"/>
              <a:gd name="T108" fmla="*/ 2147483646 w 30720"/>
              <a:gd name="T109" fmla="*/ 2147483646 h 11496"/>
              <a:gd name="T110" fmla="*/ 2147483646 w 30720"/>
              <a:gd name="T111" fmla="*/ 2147483646 h 11496"/>
              <a:gd name="T112" fmla="*/ 2147483646 w 30720"/>
              <a:gd name="T113" fmla="*/ 2147483646 h 11496"/>
              <a:gd name="T114" fmla="*/ 2147483646 w 30720"/>
              <a:gd name="T115" fmla="*/ 2147483646 h 11496"/>
              <a:gd name="T116" fmla="*/ 2147483646 w 30720"/>
              <a:gd name="T117" fmla="*/ 2147483646 h 11496"/>
              <a:gd name="T118" fmla="*/ 2147483646 w 30720"/>
              <a:gd name="T119" fmla="*/ 2147483646 h 11496"/>
              <a:gd name="T120" fmla="*/ 2147483646 w 30720"/>
              <a:gd name="T121" fmla="*/ 2147483646 h 11496"/>
              <a:gd name="T122" fmla="*/ 2147483646 w 30720"/>
              <a:gd name="T123" fmla="*/ 2147483646 h 11496"/>
              <a:gd name="T124" fmla="*/ 2147483646 w 30720"/>
              <a:gd name="T125" fmla="*/ 2147483646 h 1149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720" h="11496">
                <a:moveTo>
                  <a:pt x="29285" y="7403"/>
                </a:moveTo>
                <a:lnTo>
                  <a:pt x="29285" y="7403"/>
                </a:lnTo>
                <a:lnTo>
                  <a:pt x="29232" y="7379"/>
                </a:lnTo>
                <a:lnTo>
                  <a:pt x="29180" y="7357"/>
                </a:lnTo>
                <a:lnTo>
                  <a:pt x="29127" y="7336"/>
                </a:lnTo>
                <a:lnTo>
                  <a:pt x="29073" y="7316"/>
                </a:lnTo>
                <a:lnTo>
                  <a:pt x="29020" y="7298"/>
                </a:lnTo>
                <a:lnTo>
                  <a:pt x="28966" y="7280"/>
                </a:lnTo>
                <a:lnTo>
                  <a:pt x="28913" y="7264"/>
                </a:lnTo>
                <a:lnTo>
                  <a:pt x="28859" y="7251"/>
                </a:lnTo>
                <a:lnTo>
                  <a:pt x="28804" y="7237"/>
                </a:lnTo>
                <a:lnTo>
                  <a:pt x="28750" y="7226"/>
                </a:lnTo>
                <a:lnTo>
                  <a:pt x="28697" y="7216"/>
                </a:lnTo>
                <a:lnTo>
                  <a:pt x="28643" y="7208"/>
                </a:lnTo>
                <a:lnTo>
                  <a:pt x="28589" y="7202"/>
                </a:lnTo>
                <a:lnTo>
                  <a:pt x="28535" y="7198"/>
                </a:lnTo>
                <a:lnTo>
                  <a:pt x="28482" y="7195"/>
                </a:lnTo>
                <a:lnTo>
                  <a:pt x="28429" y="7194"/>
                </a:lnTo>
                <a:lnTo>
                  <a:pt x="28376" y="7194"/>
                </a:lnTo>
                <a:lnTo>
                  <a:pt x="28322" y="7197"/>
                </a:lnTo>
                <a:lnTo>
                  <a:pt x="28269" y="7201"/>
                </a:lnTo>
                <a:lnTo>
                  <a:pt x="28217" y="7207"/>
                </a:lnTo>
                <a:lnTo>
                  <a:pt x="28165" y="7215"/>
                </a:lnTo>
                <a:lnTo>
                  <a:pt x="28113" y="7226"/>
                </a:lnTo>
                <a:lnTo>
                  <a:pt x="28062" y="7238"/>
                </a:lnTo>
                <a:lnTo>
                  <a:pt x="28011" y="7253"/>
                </a:lnTo>
                <a:lnTo>
                  <a:pt x="27960" y="7270"/>
                </a:lnTo>
                <a:lnTo>
                  <a:pt x="27910" y="7289"/>
                </a:lnTo>
                <a:lnTo>
                  <a:pt x="27861" y="7310"/>
                </a:lnTo>
                <a:lnTo>
                  <a:pt x="27812" y="7334"/>
                </a:lnTo>
                <a:lnTo>
                  <a:pt x="27763" y="7360"/>
                </a:lnTo>
                <a:lnTo>
                  <a:pt x="27717" y="7388"/>
                </a:lnTo>
                <a:lnTo>
                  <a:pt x="27670" y="7418"/>
                </a:lnTo>
                <a:lnTo>
                  <a:pt x="27623" y="7452"/>
                </a:lnTo>
                <a:lnTo>
                  <a:pt x="27600" y="7473"/>
                </a:lnTo>
                <a:lnTo>
                  <a:pt x="27578" y="7494"/>
                </a:lnTo>
                <a:lnTo>
                  <a:pt x="27556" y="7516"/>
                </a:lnTo>
                <a:lnTo>
                  <a:pt x="27535" y="7539"/>
                </a:lnTo>
                <a:lnTo>
                  <a:pt x="27515" y="7562"/>
                </a:lnTo>
                <a:lnTo>
                  <a:pt x="27495" y="7586"/>
                </a:lnTo>
                <a:lnTo>
                  <a:pt x="27476" y="7611"/>
                </a:lnTo>
                <a:lnTo>
                  <a:pt x="27457" y="7636"/>
                </a:lnTo>
                <a:lnTo>
                  <a:pt x="27440" y="7662"/>
                </a:lnTo>
                <a:lnTo>
                  <a:pt x="27422" y="7689"/>
                </a:lnTo>
                <a:lnTo>
                  <a:pt x="27405" y="7716"/>
                </a:lnTo>
                <a:lnTo>
                  <a:pt x="27390" y="7743"/>
                </a:lnTo>
                <a:lnTo>
                  <a:pt x="27374" y="7771"/>
                </a:lnTo>
                <a:lnTo>
                  <a:pt x="27360" y="7799"/>
                </a:lnTo>
                <a:lnTo>
                  <a:pt x="27345" y="7827"/>
                </a:lnTo>
                <a:lnTo>
                  <a:pt x="27332" y="7857"/>
                </a:lnTo>
                <a:lnTo>
                  <a:pt x="27319" y="7887"/>
                </a:lnTo>
                <a:lnTo>
                  <a:pt x="27307" y="7916"/>
                </a:lnTo>
                <a:lnTo>
                  <a:pt x="27296" y="7946"/>
                </a:lnTo>
                <a:lnTo>
                  <a:pt x="27286" y="7976"/>
                </a:lnTo>
                <a:lnTo>
                  <a:pt x="27276" y="8006"/>
                </a:lnTo>
                <a:lnTo>
                  <a:pt x="27268" y="8038"/>
                </a:lnTo>
                <a:lnTo>
                  <a:pt x="27260" y="8069"/>
                </a:lnTo>
                <a:lnTo>
                  <a:pt x="27252" y="8099"/>
                </a:lnTo>
                <a:lnTo>
                  <a:pt x="27246" y="8130"/>
                </a:lnTo>
                <a:lnTo>
                  <a:pt x="27241" y="8161"/>
                </a:lnTo>
                <a:lnTo>
                  <a:pt x="27236" y="8193"/>
                </a:lnTo>
                <a:lnTo>
                  <a:pt x="27231" y="8224"/>
                </a:lnTo>
                <a:lnTo>
                  <a:pt x="27228" y="8255"/>
                </a:lnTo>
                <a:lnTo>
                  <a:pt x="27226" y="8286"/>
                </a:lnTo>
                <a:lnTo>
                  <a:pt x="27225" y="8318"/>
                </a:lnTo>
                <a:lnTo>
                  <a:pt x="27224" y="8348"/>
                </a:lnTo>
                <a:lnTo>
                  <a:pt x="27225" y="8379"/>
                </a:lnTo>
                <a:lnTo>
                  <a:pt x="27226" y="8409"/>
                </a:lnTo>
                <a:lnTo>
                  <a:pt x="27228" y="8440"/>
                </a:lnTo>
                <a:lnTo>
                  <a:pt x="27231" y="8471"/>
                </a:lnTo>
                <a:lnTo>
                  <a:pt x="27236" y="8500"/>
                </a:lnTo>
                <a:lnTo>
                  <a:pt x="27241" y="8530"/>
                </a:lnTo>
                <a:lnTo>
                  <a:pt x="27247" y="8559"/>
                </a:lnTo>
                <a:lnTo>
                  <a:pt x="27254" y="8588"/>
                </a:lnTo>
                <a:lnTo>
                  <a:pt x="27263" y="8617"/>
                </a:lnTo>
                <a:lnTo>
                  <a:pt x="27271" y="8645"/>
                </a:lnTo>
                <a:lnTo>
                  <a:pt x="27281" y="8674"/>
                </a:lnTo>
                <a:lnTo>
                  <a:pt x="27293" y="8701"/>
                </a:lnTo>
                <a:lnTo>
                  <a:pt x="27304" y="8728"/>
                </a:lnTo>
                <a:lnTo>
                  <a:pt x="27318" y="8754"/>
                </a:lnTo>
                <a:lnTo>
                  <a:pt x="27331" y="8780"/>
                </a:lnTo>
                <a:lnTo>
                  <a:pt x="27347" y="8805"/>
                </a:lnTo>
                <a:lnTo>
                  <a:pt x="27364" y="8830"/>
                </a:lnTo>
                <a:lnTo>
                  <a:pt x="27381" y="8854"/>
                </a:lnTo>
                <a:lnTo>
                  <a:pt x="27399" y="8876"/>
                </a:lnTo>
                <a:lnTo>
                  <a:pt x="27419" y="8899"/>
                </a:lnTo>
                <a:lnTo>
                  <a:pt x="27440" y="8921"/>
                </a:lnTo>
                <a:lnTo>
                  <a:pt x="27462" y="8943"/>
                </a:lnTo>
                <a:lnTo>
                  <a:pt x="27484" y="8963"/>
                </a:lnTo>
                <a:lnTo>
                  <a:pt x="27509" y="8983"/>
                </a:lnTo>
                <a:lnTo>
                  <a:pt x="27534" y="9001"/>
                </a:lnTo>
                <a:lnTo>
                  <a:pt x="27560" y="9019"/>
                </a:lnTo>
                <a:lnTo>
                  <a:pt x="27589" y="9036"/>
                </a:lnTo>
                <a:lnTo>
                  <a:pt x="27618" y="9052"/>
                </a:lnTo>
                <a:lnTo>
                  <a:pt x="27648" y="9067"/>
                </a:lnTo>
                <a:lnTo>
                  <a:pt x="27679" y="9081"/>
                </a:lnTo>
                <a:lnTo>
                  <a:pt x="27711" y="9094"/>
                </a:lnTo>
                <a:lnTo>
                  <a:pt x="27746" y="9106"/>
                </a:lnTo>
                <a:lnTo>
                  <a:pt x="27734" y="9013"/>
                </a:lnTo>
                <a:lnTo>
                  <a:pt x="27730" y="8964"/>
                </a:lnTo>
                <a:lnTo>
                  <a:pt x="27727" y="8916"/>
                </a:lnTo>
                <a:lnTo>
                  <a:pt x="27724" y="8866"/>
                </a:lnTo>
                <a:lnTo>
                  <a:pt x="27722" y="8816"/>
                </a:lnTo>
                <a:lnTo>
                  <a:pt x="27721" y="8767"/>
                </a:lnTo>
                <a:lnTo>
                  <a:pt x="27721" y="8717"/>
                </a:lnTo>
                <a:lnTo>
                  <a:pt x="27722" y="8667"/>
                </a:lnTo>
                <a:lnTo>
                  <a:pt x="27725" y="8617"/>
                </a:lnTo>
                <a:lnTo>
                  <a:pt x="27729" y="8568"/>
                </a:lnTo>
                <a:lnTo>
                  <a:pt x="27734" y="8519"/>
                </a:lnTo>
                <a:lnTo>
                  <a:pt x="27743" y="8472"/>
                </a:lnTo>
                <a:lnTo>
                  <a:pt x="27752" y="8425"/>
                </a:lnTo>
                <a:lnTo>
                  <a:pt x="27763" y="8378"/>
                </a:lnTo>
                <a:lnTo>
                  <a:pt x="27776" y="8333"/>
                </a:lnTo>
                <a:lnTo>
                  <a:pt x="27783" y="8311"/>
                </a:lnTo>
                <a:lnTo>
                  <a:pt x="27792" y="8289"/>
                </a:lnTo>
                <a:lnTo>
                  <a:pt x="27800" y="8268"/>
                </a:lnTo>
                <a:lnTo>
                  <a:pt x="27809" y="8247"/>
                </a:lnTo>
                <a:lnTo>
                  <a:pt x="27820" y="8226"/>
                </a:lnTo>
                <a:lnTo>
                  <a:pt x="27829" y="8206"/>
                </a:lnTo>
                <a:lnTo>
                  <a:pt x="27840" y="8185"/>
                </a:lnTo>
                <a:lnTo>
                  <a:pt x="27852" y="8167"/>
                </a:lnTo>
                <a:lnTo>
                  <a:pt x="27864" y="8148"/>
                </a:lnTo>
                <a:lnTo>
                  <a:pt x="27877" y="8129"/>
                </a:lnTo>
                <a:lnTo>
                  <a:pt x="27890" y="8112"/>
                </a:lnTo>
                <a:lnTo>
                  <a:pt x="27905" y="8094"/>
                </a:lnTo>
                <a:lnTo>
                  <a:pt x="27921" y="8077"/>
                </a:lnTo>
                <a:lnTo>
                  <a:pt x="27936" y="8061"/>
                </a:lnTo>
                <a:lnTo>
                  <a:pt x="27953" y="8045"/>
                </a:lnTo>
                <a:lnTo>
                  <a:pt x="27970" y="8029"/>
                </a:lnTo>
                <a:lnTo>
                  <a:pt x="27987" y="8015"/>
                </a:lnTo>
                <a:lnTo>
                  <a:pt x="28006" y="8001"/>
                </a:lnTo>
                <a:lnTo>
                  <a:pt x="28026" y="7988"/>
                </a:lnTo>
                <a:lnTo>
                  <a:pt x="28047" y="7975"/>
                </a:lnTo>
                <a:lnTo>
                  <a:pt x="28067" y="7963"/>
                </a:lnTo>
                <a:lnTo>
                  <a:pt x="28089" y="7951"/>
                </a:lnTo>
                <a:lnTo>
                  <a:pt x="28112" y="7941"/>
                </a:lnTo>
                <a:lnTo>
                  <a:pt x="28136" y="7931"/>
                </a:lnTo>
                <a:lnTo>
                  <a:pt x="28160" y="7922"/>
                </a:lnTo>
                <a:lnTo>
                  <a:pt x="28186" y="7914"/>
                </a:lnTo>
                <a:lnTo>
                  <a:pt x="28212" y="7906"/>
                </a:lnTo>
                <a:lnTo>
                  <a:pt x="28240" y="7899"/>
                </a:lnTo>
                <a:lnTo>
                  <a:pt x="28268" y="7893"/>
                </a:lnTo>
                <a:lnTo>
                  <a:pt x="28298" y="7889"/>
                </a:lnTo>
                <a:lnTo>
                  <a:pt x="28328" y="7885"/>
                </a:lnTo>
                <a:lnTo>
                  <a:pt x="28358" y="7880"/>
                </a:lnTo>
                <a:lnTo>
                  <a:pt x="28384" y="7882"/>
                </a:lnTo>
                <a:lnTo>
                  <a:pt x="28410" y="7883"/>
                </a:lnTo>
                <a:lnTo>
                  <a:pt x="28435" y="7884"/>
                </a:lnTo>
                <a:lnTo>
                  <a:pt x="28460" y="7887"/>
                </a:lnTo>
                <a:lnTo>
                  <a:pt x="28485" y="7890"/>
                </a:lnTo>
                <a:lnTo>
                  <a:pt x="28510" y="7893"/>
                </a:lnTo>
                <a:lnTo>
                  <a:pt x="28535" y="7898"/>
                </a:lnTo>
                <a:lnTo>
                  <a:pt x="28559" y="7903"/>
                </a:lnTo>
                <a:lnTo>
                  <a:pt x="28583" y="7909"/>
                </a:lnTo>
                <a:lnTo>
                  <a:pt x="28607" y="7915"/>
                </a:lnTo>
                <a:lnTo>
                  <a:pt x="28630" y="7922"/>
                </a:lnTo>
                <a:lnTo>
                  <a:pt x="28654" y="7929"/>
                </a:lnTo>
                <a:lnTo>
                  <a:pt x="28676" y="7938"/>
                </a:lnTo>
                <a:lnTo>
                  <a:pt x="28699" y="7947"/>
                </a:lnTo>
                <a:lnTo>
                  <a:pt x="28721" y="7956"/>
                </a:lnTo>
                <a:lnTo>
                  <a:pt x="28743" y="7966"/>
                </a:lnTo>
                <a:lnTo>
                  <a:pt x="28765" y="7976"/>
                </a:lnTo>
                <a:lnTo>
                  <a:pt x="28787" y="7988"/>
                </a:lnTo>
                <a:lnTo>
                  <a:pt x="28808" y="7999"/>
                </a:lnTo>
                <a:lnTo>
                  <a:pt x="28828" y="8012"/>
                </a:lnTo>
                <a:lnTo>
                  <a:pt x="28869" y="8038"/>
                </a:lnTo>
                <a:lnTo>
                  <a:pt x="28908" y="8065"/>
                </a:lnTo>
                <a:lnTo>
                  <a:pt x="28945" y="8095"/>
                </a:lnTo>
                <a:lnTo>
                  <a:pt x="28981" y="8126"/>
                </a:lnTo>
                <a:lnTo>
                  <a:pt x="29016" y="8159"/>
                </a:lnTo>
                <a:lnTo>
                  <a:pt x="29048" y="8195"/>
                </a:lnTo>
                <a:lnTo>
                  <a:pt x="29078" y="8231"/>
                </a:lnTo>
                <a:lnTo>
                  <a:pt x="29107" y="8270"/>
                </a:lnTo>
                <a:lnTo>
                  <a:pt x="29134" y="8309"/>
                </a:lnTo>
                <a:lnTo>
                  <a:pt x="29159" y="8351"/>
                </a:lnTo>
                <a:lnTo>
                  <a:pt x="29182" y="8394"/>
                </a:lnTo>
                <a:lnTo>
                  <a:pt x="29202" y="8436"/>
                </a:lnTo>
                <a:lnTo>
                  <a:pt x="29221" y="8481"/>
                </a:lnTo>
                <a:lnTo>
                  <a:pt x="29229" y="8504"/>
                </a:lnTo>
                <a:lnTo>
                  <a:pt x="29238" y="8527"/>
                </a:lnTo>
                <a:lnTo>
                  <a:pt x="29245" y="8551"/>
                </a:lnTo>
                <a:lnTo>
                  <a:pt x="29251" y="8574"/>
                </a:lnTo>
                <a:lnTo>
                  <a:pt x="29257" y="8598"/>
                </a:lnTo>
                <a:lnTo>
                  <a:pt x="29263" y="8621"/>
                </a:lnTo>
                <a:lnTo>
                  <a:pt x="29268" y="8645"/>
                </a:lnTo>
                <a:lnTo>
                  <a:pt x="29272" y="8670"/>
                </a:lnTo>
                <a:lnTo>
                  <a:pt x="29275" y="8694"/>
                </a:lnTo>
                <a:lnTo>
                  <a:pt x="29278" y="8719"/>
                </a:lnTo>
                <a:lnTo>
                  <a:pt x="29280" y="8744"/>
                </a:lnTo>
                <a:lnTo>
                  <a:pt x="29282" y="8769"/>
                </a:lnTo>
                <a:lnTo>
                  <a:pt x="29283" y="8794"/>
                </a:lnTo>
                <a:lnTo>
                  <a:pt x="29283" y="8820"/>
                </a:lnTo>
                <a:lnTo>
                  <a:pt x="29283" y="8845"/>
                </a:lnTo>
                <a:lnTo>
                  <a:pt x="29282" y="8871"/>
                </a:lnTo>
                <a:lnTo>
                  <a:pt x="29280" y="8897"/>
                </a:lnTo>
                <a:lnTo>
                  <a:pt x="29278" y="8922"/>
                </a:lnTo>
                <a:lnTo>
                  <a:pt x="29271" y="8974"/>
                </a:lnTo>
                <a:lnTo>
                  <a:pt x="29262" y="9024"/>
                </a:lnTo>
                <a:lnTo>
                  <a:pt x="29251" y="9074"/>
                </a:lnTo>
                <a:lnTo>
                  <a:pt x="29238" y="9123"/>
                </a:lnTo>
                <a:lnTo>
                  <a:pt x="29223" y="9171"/>
                </a:lnTo>
                <a:lnTo>
                  <a:pt x="29206" y="9219"/>
                </a:lnTo>
                <a:lnTo>
                  <a:pt x="29188" y="9265"/>
                </a:lnTo>
                <a:lnTo>
                  <a:pt x="29167" y="9310"/>
                </a:lnTo>
                <a:lnTo>
                  <a:pt x="29144" y="9355"/>
                </a:lnTo>
                <a:lnTo>
                  <a:pt x="29120" y="9398"/>
                </a:lnTo>
                <a:lnTo>
                  <a:pt x="29094" y="9441"/>
                </a:lnTo>
                <a:lnTo>
                  <a:pt x="29067" y="9481"/>
                </a:lnTo>
                <a:lnTo>
                  <a:pt x="29038" y="9522"/>
                </a:lnTo>
                <a:lnTo>
                  <a:pt x="29006" y="9560"/>
                </a:lnTo>
                <a:lnTo>
                  <a:pt x="28974" y="9599"/>
                </a:lnTo>
                <a:lnTo>
                  <a:pt x="28941" y="9635"/>
                </a:lnTo>
                <a:lnTo>
                  <a:pt x="28905" y="9671"/>
                </a:lnTo>
                <a:lnTo>
                  <a:pt x="28869" y="9704"/>
                </a:lnTo>
                <a:lnTo>
                  <a:pt x="28831" y="9737"/>
                </a:lnTo>
                <a:lnTo>
                  <a:pt x="28792" y="9768"/>
                </a:lnTo>
                <a:lnTo>
                  <a:pt x="28751" y="9798"/>
                </a:lnTo>
                <a:lnTo>
                  <a:pt x="28710" y="9827"/>
                </a:lnTo>
                <a:lnTo>
                  <a:pt x="28666" y="9854"/>
                </a:lnTo>
                <a:lnTo>
                  <a:pt x="28622" y="9879"/>
                </a:lnTo>
                <a:lnTo>
                  <a:pt x="28578" y="9903"/>
                </a:lnTo>
                <a:lnTo>
                  <a:pt x="28532" y="9926"/>
                </a:lnTo>
                <a:lnTo>
                  <a:pt x="28484" y="9946"/>
                </a:lnTo>
                <a:lnTo>
                  <a:pt x="28436" y="9965"/>
                </a:lnTo>
                <a:lnTo>
                  <a:pt x="28387" y="9983"/>
                </a:lnTo>
                <a:lnTo>
                  <a:pt x="28337" y="9999"/>
                </a:lnTo>
                <a:lnTo>
                  <a:pt x="28287" y="10013"/>
                </a:lnTo>
                <a:lnTo>
                  <a:pt x="28236" y="10025"/>
                </a:lnTo>
                <a:lnTo>
                  <a:pt x="28189" y="10031"/>
                </a:lnTo>
                <a:lnTo>
                  <a:pt x="28143" y="10035"/>
                </a:lnTo>
                <a:lnTo>
                  <a:pt x="28098" y="10038"/>
                </a:lnTo>
                <a:lnTo>
                  <a:pt x="28052" y="10040"/>
                </a:lnTo>
                <a:lnTo>
                  <a:pt x="28006" y="10041"/>
                </a:lnTo>
                <a:lnTo>
                  <a:pt x="27960" y="10040"/>
                </a:lnTo>
                <a:lnTo>
                  <a:pt x="27915" y="10039"/>
                </a:lnTo>
                <a:lnTo>
                  <a:pt x="27870" y="10036"/>
                </a:lnTo>
                <a:lnTo>
                  <a:pt x="27825" y="10033"/>
                </a:lnTo>
                <a:lnTo>
                  <a:pt x="27780" y="10028"/>
                </a:lnTo>
                <a:lnTo>
                  <a:pt x="27735" y="10021"/>
                </a:lnTo>
                <a:lnTo>
                  <a:pt x="27691" y="10014"/>
                </a:lnTo>
                <a:lnTo>
                  <a:pt x="27647" y="10005"/>
                </a:lnTo>
                <a:lnTo>
                  <a:pt x="27602" y="9995"/>
                </a:lnTo>
                <a:lnTo>
                  <a:pt x="27559" y="9984"/>
                </a:lnTo>
                <a:lnTo>
                  <a:pt x="27516" y="9972"/>
                </a:lnTo>
                <a:lnTo>
                  <a:pt x="27473" y="9958"/>
                </a:lnTo>
                <a:lnTo>
                  <a:pt x="27430" y="9943"/>
                </a:lnTo>
                <a:lnTo>
                  <a:pt x="27388" y="9928"/>
                </a:lnTo>
                <a:lnTo>
                  <a:pt x="27346" y="9910"/>
                </a:lnTo>
                <a:lnTo>
                  <a:pt x="27305" y="9891"/>
                </a:lnTo>
                <a:lnTo>
                  <a:pt x="27265" y="9871"/>
                </a:lnTo>
                <a:lnTo>
                  <a:pt x="27224" y="9850"/>
                </a:lnTo>
                <a:lnTo>
                  <a:pt x="27185" y="9828"/>
                </a:lnTo>
                <a:lnTo>
                  <a:pt x="27145" y="9803"/>
                </a:lnTo>
                <a:lnTo>
                  <a:pt x="27107" y="9778"/>
                </a:lnTo>
                <a:lnTo>
                  <a:pt x="27068" y="9751"/>
                </a:lnTo>
                <a:lnTo>
                  <a:pt x="27031" y="9723"/>
                </a:lnTo>
                <a:lnTo>
                  <a:pt x="26994" y="9693"/>
                </a:lnTo>
                <a:lnTo>
                  <a:pt x="26958" y="9662"/>
                </a:lnTo>
                <a:lnTo>
                  <a:pt x="26922" y="9630"/>
                </a:lnTo>
                <a:lnTo>
                  <a:pt x="26888" y="9597"/>
                </a:lnTo>
                <a:lnTo>
                  <a:pt x="26854" y="9559"/>
                </a:lnTo>
                <a:lnTo>
                  <a:pt x="26821" y="9521"/>
                </a:lnTo>
                <a:lnTo>
                  <a:pt x="26790" y="9482"/>
                </a:lnTo>
                <a:lnTo>
                  <a:pt x="26761" y="9443"/>
                </a:lnTo>
                <a:lnTo>
                  <a:pt x="26732" y="9403"/>
                </a:lnTo>
                <a:lnTo>
                  <a:pt x="26705" y="9364"/>
                </a:lnTo>
                <a:lnTo>
                  <a:pt x="26679" y="9323"/>
                </a:lnTo>
                <a:lnTo>
                  <a:pt x="26655" y="9282"/>
                </a:lnTo>
                <a:lnTo>
                  <a:pt x="26631" y="9241"/>
                </a:lnTo>
                <a:lnTo>
                  <a:pt x="26609" y="9199"/>
                </a:lnTo>
                <a:lnTo>
                  <a:pt x="26588" y="9157"/>
                </a:lnTo>
                <a:lnTo>
                  <a:pt x="26568" y="9115"/>
                </a:lnTo>
                <a:lnTo>
                  <a:pt x="26551" y="9073"/>
                </a:lnTo>
                <a:lnTo>
                  <a:pt x="26533" y="9029"/>
                </a:lnTo>
                <a:lnTo>
                  <a:pt x="26517" y="8987"/>
                </a:lnTo>
                <a:lnTo>
                  <a:pt x="26503" y="8943"/>
                </a:lnTo>
                <a:lnTo>
                  <a:pt x="26489" y="8900"/>
                </a:lnTo>
                <a:lnTo>
                  <a:pt x="26477" y="8857"/>
                </a:lnTo>
                <a:lnTo>
                  <a:pt x="26466" y="8812"/>
                </a:lnTo>
                <a:lnTo>
                  <a:pt x="26456" y="8768"/>
                </a:lnTo>
                <a:lnTo>
                  <a:pt x="26448" y="8723"/>
                </a:lnTo>
                <a:lnTo>
                  <a:pt x="26440" y="8680"/>
                </a:lnTo>
                <a:lnTo>
                  <a:pt x="26434" y="8635"/>
                </a:lnTo>
                <a:lnTo>
                  <a:pt x="26429" y="8590"/>
                </a:lnTo>
                <a:lnTo>
                  <a:pt x="26425" y="8546"/>
                </a:lnTo>
                <a:lnTo>
                  <a:pt x="26422" y="8501"/>
                </a:lnTo>
                <a:lnTo>
                  <a:pt x="26421" y="8456"/>
                </a:lnTo>
                <a:lnTo>
                  <a:pt x="26419" y="8412"/>
                </a:lnTo>
                <a:lnTo>
                  <a:pt x="26419" y="8368"/>
                </a:lnTo>
                <a:lnTo>
                  <a:pt x="26422" y="8323"/>
                </a:lnTo>
                <a:lnTo>
                  <a:pt x="26425" y="8278"/>
                </a:lnTo>
                <a:lnTo>
                  <a:pt x="26428" y="8233"/>
                </a:lnTo>
                <a:lnTo>
                  <a:pt x="26433" y="8189"/>
                </a:lnTo>
                <a:lnTo>
                  <a:pt x="26439" y="8145"/>
                </a:lnTo>
                <a:lnTo>
                  <a:pt x="26445" y="8100"/>
                </a:lnTo>
                <a:lnTo>
                  <a:pt x="26454" y="8056"/>
                </a:lnTo>
                <a:lnTo>
                  <a:pt x="26463" y="8013"/>
                </a:lnTo>
                <a:lnTo>
                  <a:pt x="26473" y="7969"/>
                </a:lnTo>
                <a:lnTo>
                  <a:pt x="26484" y="7925"/>
                </a:lnTo>
                <a:lnTo>
                  <a:pt x="26497" y="7882"/>
                </a:lnTo>
                <a:lnTo>
                  <a:pt x="26509" y="7839"/>
                </a:lnTo>
                <a:lnTo>
                  <a:pt x="26524" y="7796"/>
                </a:lnTo>
                <a:lnTo>
                  <a:pt x="26539" y="7754"/>
                </a:lnTo>
                <a:lnTo>
                  <a:pt x="26555" y="7711"/>
                </a:lnTo>
                <a:lnTo>
                  <a:pt x="26571" y="7669"/>
                </a:lnTo>
                <a:lnTo>
                  <a:pt x="26590" y="7628"/>
                </a:lnTo>
                <a:lnTo>
                  <a:pt x="26609" y="7587"/>
                </a:lnTo>
                <a:lnTo>
                  <a:pt x="26629" y="7546"/>
                </a:lnTo>
                <a:lnTo>
                  <a:pt x="26650" y="7506"/>
                </a:lnTo>
                <a:lnTo>
                  <a:pt x="26671" y="7465"/>
                </a:lnTo>
                <a:lnTo>
                  <a:pt x="26694" y="7426"/>
                </a:lnTo>
                <a:lnTo>
                  <a:pt x="26718" y="7387"/>
                </a:lnTo>
                <a:lnTo>
                  <a:pt x="26743" y="7349"/>
                </a:lnTo>
                <a:lnTo>
                  <a:pt x="26768" y="7310"/>
                </a:lnTo>
                <a:lnTo>
                  <a:pt x="26795" y="7273"/>
                </a:lnTo>
                <a:lnTo>
                  <a:pt x="26822" y="7236"/>
                </a:lnTo>
                <a:lnTo>
                  <a:pt x="26850" y="7200"/>
                </a:lnTo>
                <a:lnTo>
                  <a:pt x="26880" y="7163"/>
                </a:lnTo>
                <a:lnTo>
                  <a:pt x="26910" y="7128"/>
                </a:lnTo>
                <a:lnTo>
                  <a:pt x="26940" y="7094"/>
                </a:lnTo>
                <a:lnTo>
                  <a:pt x="26971" y="7060"/>
                </a:lnTo>
                <a:lnTo>
                  <a:pt x="27005" y="7027"/>
                </a:lnTo>
                <a:lnTo>
                  <a:pt x="27038" y="6994"/>
                </a:lnTo>
                <a:lnTo>
                  <a:pt x="27071" y="6962"/>
                </a:lnTo>
                <a:lnTo>
                  <a:pt x="27107" y="6933"/>
                </a:lnTo>
                <a:lnTo>
                  <a:pt x="27141" y="6906"/>
                </a:lnTo>
                <a:lnTo>
                  <a:pt x="27176" y="6880"/>
                </a:lnTo>
                <a:lnTo>
                  <a:pt x="27212" y="6854"/>
                </a:lnTo>
                <a:lnTo>
                  <a:pt x="27248" y="6829"/>
                </a:lnTo>
                <a:lnTo>
                  <a:pt x="27285" y="6805"/>
                </a:lnTo>
                <a:lnTo>
                  <a:pt x="27321" y="6782"/>
                </a:lnTo>
                <a:lnTo>
                  <a:pt x="27357" y="6761"/>
                </a:lnTo>
                <a:lnTo>
                  <a:pt x="27395" y="6740"/>
                </a:lnTo>
                <a:lnTo>
                  <a:pt x="27432" y="6719"/>
                </a:lnTo>
                <a:lnTo>
                  <a:pt x="27470" y="6699"/>
                </a:lnTo>
                <a:lnTo>
                  <a:pt x="27508" y="6681"/>
                </a:lnTo>
                <a:lnTo>
                  <a:pt x="27546" y="6663"/>
                </a:lnTo>
                <a:lnTo>
                  <a:pt x="27584" y="6646"/>
                </a:lnTo>
                <a:lnTo>
                  <a:pt x="27623" y="6630"/>
                </a:lnTo>
                <a:lnTo>
                  <a:pt x="27662" y="6615"/>
                </a:lnTo>
                <a:lnTo>
                  <a:pt x="27701" y="6600"/>
                </a:lnTo>
                <a:lnTo>
                  <a:pt x="27741" y="6587"/>
                </a:lnTo>
                <a:lnTo>
                  <a:pt x="27780" y="6573"/>
                </a:lnTo>
                <a:lnTo>
                  <a:pt x="27820" y="6562"/>
                </a:lnTo>
                <a:lnTo>
                  <a:pt x="27859" y="6550"/>
                </a:lnTo>
                <a:lnTo>
                  <a:pt x="27899" y="6540"/>
                </a:lnTo>
                <a:lnTo>
                  <a:pt x="27939" y="6531"/>
                </a:lnTo>
                <a:lnTo>
                  <a:pt x="27980" y="6521"/>
                </a:lnTo>
                <a:lnTo>
                  <a:pt x="28020" y="6514"/>
                </a:lnTo>
                <a:lnTo>
                  <a:pt x="28060" y="6507"/>
                </a:lnTo>
                <a:lnTo>
                  <a:pt x="28101" y="6499"/>
                </a:lnTo>
                <a:lnTo>
                  <a:pt x="28141" y="6494"/>
                </a:lnTo>
                <a:lnTo>
                  <a:pt x="28182" y="6489"/>
                </a:lnTo>
                <a:lnTo>
                  <a:pt x="28223" y="6485"/>
                </a:lnTo>
                <a:lnTo>
                  <a:pt x="28264" y="6482"/>
                </a:lnTo>
                <a:lnTo>
                  <a:pt x="28305" y="6480"/>
                </a:lnTo>
                <a:lnTo>
                  <a:pt x="28345" y="6478"/>
                </a:lnTo>
                <a:lnTo>
                  <a:pt x="28387" y="6477"/>
                </a:lnTo>
                <a:lnTo>
                  <a:pt x="28428" y="6477"/>
                </a:lnTo>
                <a:lnTo>
                  <a:pt x="28468" y="6477"/>
                </a:lnTo>
                <a:lnTo>
                  <a:pt x="28510" y="6479"/>
                </a:lnTo>
                <a:lnTo>
                  <a:pt x="28550" y="6481"/>
                </a:lnTo>
                <a:lnTo>
                  <a:pt x="28592" y="6483"/>
                </a:lnTo>
                <a:lnTo>
                  <a:pt x="28633" y="6486"/>
                </a:lnTo>
                <a:lnTo>
                  <a:pt x="28673" y="6490"/>
                </a:lnTo>
                <a:lnTo>
                  <a:pt x="28715" y="6495"/>
                </a:lnTo>
                <a:lnTo>
                  <a:pt x="28756" y="6501"/>
                </a:lnTo>
                <a:lnTo>
                  <a:pt x="28796" y="6508"/>
                </a:lnTo>
                <a:lnTo>
                  <a:pt x="28837" y="6514"/>
                </a:lnTo>
                <a:lnTo>
                  <a:pt x="28877" y="6522"/>
                </a:lnTo>
                <a:lnTo>
                  <a:pt x="28918" y="6531"/>
                </a:lnTo>
                <a:lnTo>
                  <a:pt x="28959" y="6540"/>
                </a:lnTo>
                <a:lnTo>
                  <a:pt x="28999" y="6549"/>
                </a:lnTo>
                <a:lnTo>
                  <a:pt x="29040" y="6560"/>
                </a:lnTo>
                <a:lnTo>
                  <a:pt x="29079" y="6571"/>
                </a:lnTo>
                <a:lnTo>
                  <a:pt x="29119" y="6584"/>
                </a:lnTo>
                <a:lnTo>
                  <a:pt x="29159" y="6596"/>
                </a:lnTo>
                <a:lnTo>
                  <a:pt x="29199" y="6610"/>
                </a:lnTo>
                <a:lnTo>
                  <a:pt x="29239" y="6623"/>
                </a:lnTo>
                <a:lnTo>
                  <a:pt x="29277" y="6638"/>
                </a:lnTo>
                <a:lnTo>
                  <a:pt x="29317" y="6653"/>
                </a:lnTo>
                <a:lnTo>
                  <a:pt x="29355" y="6669"/>
                </a:lnTo>
                <a:lnTo>
                  <a:pt x="29395" y="6686"/>
                </a:lnTo>
                <a:lnTo>
                  <a:pt x="29432" y="6703"/>
                </a:lnTo>
                <a:lnTo>
                  <a:pt x="29471" y="6721"/>
                </a:lnTo>
                <a:lnTo>
                  <a:pt x="29509" y="6740"/>
                </a:lnTo>
                <a:lnTo>
                  <a:pt x="29547" y="6759"/>
                </a:lnTo>
                <a:lnTo>
                  <a:pt x="29584" y="6778"/>
                </a:lnTo>
                <a:lnTo>
                  <a:pt x="29619" y="6799"/>
                </a:lnTo>
                <a:lnTo>
                  <a:pt x="29652" y="6819"/>
                </a:lnTo>
                <a:lnTo>
                  <a:pt x="29685" y="6841"/>
                </a:lnTo>
                <a:lnTo>
                  <a:pt x="29717" y="6863"/>
                </a:lnTo>
                <a:lnTo>
                  <a:pt x="29750" y="6884"/>
                </a:lnTo>
                <a:lnTo>
                  <a:pt x="29781" y="6906"/>
                </a:lnTo>
                <a:lnTo>
                  <a:pt x="29812" y="6929"/>
                </a:lnTo>
                <a:lnTo>
                  <a:pt x="29842" y="6953"/>
                </a:lnTo>
                <a:lnTo>
                  <a:pt x="29873" y="6977"/>
                </a:lnTo>
                <a:lnTo>
                  <a:pt x="29902" y="7001"/>
                </a:lnTo>
                <a:lnTo>
                  <a:pt x="29931" y="7025"/>
                </a:lnTo>
                <a:lnTo>
                  <a:pt x="29959" y="7050"/>
                </a:lnTo>
                <a:lnTo>
                  <a:pt x="29987" y="7075"/>
                </a:lnTo>
                <a:lnTo>
                  <a:pt x="30014" y="7101"/>
                </a:lnTo>
                <a:lnTo>
                  <a:pt x="30041" y="7127"/>
                </a:lnTo>
                <a:lnTo>
                  <a:pt x="30067" y="7153"/>
                </a:lnTo>
                <a:lnTo>
                  <a:pt x="30118" y="7207"/>
                </a:lnTo>
                <a:lnTo>
                  <a:pt x="30167" y="7261"/>
                </a:lnTo>
                <a:lnTo>
                  <a:pt x="30213" y="7317"/>
                </a:lnTo>
                <a:lnTo>
                  <a:pt x="30258" y="7376"/>
                </a:lnTo>
                <a:lnTo>
                  <a:pt x="30300" y="7434"/>
                </a:lnTo>
                <a:lnTo>
                  <a:pt x="30341" y="7494"/>
                </a:lnTo>
                <a:lnTo>
                  <a:pt x="30379" y="7555"/>
                </a:lnTo>
                <a:lnTo>
                  <a:pt x="30415" y="7617"/>
                </a:lnTo>
                <a:lnTo>
                  <a:pt x="30449" y="7680"/>
                </a:lnTo>
                <a:lnTo>
                  <a:pt x="30482" y="7744"/>
                </a:lnTo>
                <a:lnTo>
                  <a:pt x="30512" y="7809"/>
                </a:lnTo>
                <a:lnTo>
                  <a:pt x="30540" y="7874"/>
                </a:lnTo>
                <a:lnTo>
                  <a:pt x="30566" y="7941"/>
                </a:lnTo>
                <a:lnTo>
                  <a:pt x="30590" y="8007"/>
                </a:lnTo>
                <a:lnTo>
                  <a:pt x="30612" y="8075"/>
                </a:lnTo>
                <a:lnTo>
                  <a:pt x="30632" y="8144"/>
                </a:lnTo>
                <a:lnTo>
                  <a:pt x="30649" y="8212"/>
                </a:lnTo>
                <a:lnTo>
                  <a:pt x="30665" y="8282"/>
                </a:lnTo>
                <a:lnTo>
                  <a:pt x="30678" y="8352"/>
                </a:lnTo>
                <a:lnTo>
                  <a:pt x="30691" y="8423"/>
                </a:lnTo>
                <a:lnTo>
                  <a:pt x="30700" y="8493"/>
                </a:lnTo>
                <a:lnTo>
                  <a:pt x="30709" y="8565"/>
                </a:lnTo>
                <a:lnTo>
                  <a:pt x="30714" y="8636"/>
                </a:lnTo>
                <a:lnTo>
                  <a:pt x="30718" y="8708"/>
                </a:lnTo>
                <a:lnTo>
                  <a:pt x="30720" y="8780"/>
                </a:lnTo>
                <a:lnTo>
                  <a:pt x="30720" y="8853"/>
                </a:lnTo>
                <a:lnTo>
                  <a:pt x="30718" y="8924"/>
                </a:lnTo>
                <a:lnTo>
                  <a:pt x="30714" y="8996"/>
                </a:lnTo>
                <a:lnTo>
                  <a:pt x="30708" y="9068"/>
                </a:lnTo>
                <a:lnTo>
                  <a:pt x="30700" y="9141"/>
                </a:lnTo>
                <a:lnTo>
                  <a:pt x="30690" y="9213"/>
                </a:lnTo>
                <a:lnTo>
                  <a:pt x="30678" y="9284"/>
                </a:lnTo>
                <a:lnTo>
                  <a:pt x="30665" y="9355"/>
                </a:lnTo>
                <a:lnTo>
                  <a:pt x="30649" y="9427"/>
                </a:lnTo>
                <a:lnTo>
                  <a:pt x="30632" y="9498"/>
                </a:lnTo>
                <a:lnTo>
                  <a:pt x="30612" y="9569"/>
                </a:lnTo>
                <a:lnTo>
                  <a:pt x="30590" y="9638"/>
                </a:lnTo>
                <a:lnTo>
                  <a:pt x="30567" y="9708"/>
                </a:lnTo>
                <a:lnTo>
                  <a:pt x="30542" y="9777"/>
                </a:lnTo>
                <a:lnTo>
                  <a:pt x="30515" y="9845"/>
                </a:lnTo>
                <a:lnTo>
                  <a:pt x="30486" y="9913"/>
                </a:lnTo>
                <a:lnTo>
                  <a:pt x="30456" y="9981"/>
                </a:lnTo>
                <a:lnTo>
                  <a:pt x="30422" y="10047"/>
                </a:lnTo>
                <a:lnTo>
                  <a:pt x="30388" y="10113"/>
                </a:lnTo>
                <a:lnTo>
                  <a:pt x="30351" y="10177"/>
                </a:lnTo>
                <a:lnTo>
                  <a:pt x="30313" y="10242"/>
                </a:lnTo>
                <a:lnTo>
                  <a:pt x="30273" y="10304"/>
                </a:lnTo>
                <a:lnTo>
                  <a:pt x="30231" y="10367"/>
                </a:lnTo>
                <a:lnTo>
                  <a:pt x="30187" y="10428"/>
                </a:lnTo>
                <a:lnTo>
                  <a:pt x="30141" y="10488"/>
                </a:lnTo>
                <a:lnTo>
                  <a:pt x="30094" y="10547"/>
                </a:lnTo>
                <a:lnTo>
                  <a:pt x="30044" y="10604"/>
                </a:lnTo>
                <a:lnTo>
                  <a:pt x="29993" y="10660"/>
                </a:lnTo>
                <a:lnTo>
                  <a:pt x="29940" y="10715"/>
                </a:lnTo>
                <a:lnTo>
                  <a:pt x="29886" y="10770"/>
                </a:lnTo>
                <a:lnTo>
                  <a:pt x="29829" y="10822"/>
                </a:lnTo>
                <a:lnTo>
                  <a:pt x="29775" y="10867"/>
                </a:lnTo>
                <a:lnTo>
                  <a:pt x="29719" y="10911"/>
                </a:lnTo>
                <a:lnTo>
                  <a:pt x="29662" y="10953"/>
                </a:lnTo>
                <a:lnTo>
                  <a:pt x="29605" y="10993"/>
                </a:lnTo>
                <a:lnTo>
                  <a:pt x="29548" y="11032"/>
                </a:lnTo>
                <a:lnTo>
                  <a:pt x="29489" y="11068"/>
                </a:lnTo>
                <a:lnTo>
                  <a:pt x="29431" y="11105"/>
                </a:lnTo>
                <a:lnTo>
                  <a:pt x="29372" y="11138"/>
                </a:lnTo>
                <a:lnTo>
                  <a:pt x="29311" y="11170"/>
                </a:lnTo>
                <a:lnTo>
                  <a:pt x="29251" y="11201"/>
                </a:lnTo>
                <a:lnTo>
                  <a:pt x="29191" y="11231"/>
                </a:lnTo>
                <a:lnTo>
                  <a:pt x="29129" y="11259"/>
                </a:lnTo>
                <a:lnTo>
                  <a:pt x="29068" y="11285"/>
                </a:lnTo>
                <a:lnTo>
                  <a:pt x="29005" y="11310"/>
                </a:lnTo>
                <a:lnTo>
                  <a:pt x="28943" y="11333"/>
                </a:lnTo>
                <a:lnTo>
                  <a:pt x="28880" y="11353"/>
                </a:lnTo>
                <a:lnTo>
                  <a:pt x="28817" y="11374"/>
                </a:lnTo>
                <a:lnTo>
                  <a:pt x="28753" y="11392"/>
                </a:lnTo>
                <a:lnTo>
                  <a:pt x="28689" y="11410"/>
                </a:lnTo>
                <a:lnTo>
                  <a:pt x="28625" y="11424"/>
                </a:lnTo>
                <a:lnTo>
                  <a:pt x="28561" y="11439"/>
                </a:lnTo>
                <a:lnTo>
                  <a:pt x="28496" y="11451"/>
                </a:lnTo>
                <a:lnTo>
                  <a:pt x="28431" y="11462"/>
                </a:lnTo>
                <a:lnTo>
                  <a:pt x="28366" y="11471"/>
                </a:lnTo>
                <a:lnTo>
                  <a:pt x="28301" y="11479"/>
                </a:lnTo>
                <a:lnTo>
                  <a:pt x="28236" y="11486"/>
                </a:lnTo>
                <a:lnTo>
                  <a:pt x="28170" y="11490"/>
                </a:lnTo>
                <a:lnTo>
                  <a:pt x="28105" y="11494"/>
                </a:lnTo>
                <a:lnTo>
                  <a:pt x="28039" y="11496"/>
                </a:lnTo>
                <a:lnTo>
                  <a:pt x="27974" y="11496"/>
                </a:lnTo>
                <a:lnTo>
                  <a:pt x="27908" y="11495"/>
                </a:lnTo>
                <a:lnTo>
                  <a:pt x="27843" y="11493"/>
                </a:lnTo>
                <a:lnTo>
                  <a:pt x="27777" y="11489"/>
                </a:lnTo>
                <a:lnTo>
                  <a:pt x="27711" y="11484"/>
                </a:lnTo>
                <a:lnTo>
                  <a:pt x="27646" y="11476"/>
                </a:lnTo>
                <a:lnTo>
                  <a:pt x="27580" y="11468"/>
                </a:lnTo>
                <a:lnTo>
                  <a:pt x="27516" y="11459"/>
                </a:lnTo>
                <a:lnTo>
                  <a:pt x="27450" y="11447"/>
                </a:lnTo>
                <a:lnTo>
                  <a:pt x="27386" y="11435"/>
                </a:lnTo>
                <a:lnTo>
                  <a:pt x="27320" y="11421"/>
                </a:lnTo>
                <a:lnTo>
                  <a:pt x="27255" y="11405"/>
                </a:lnTo>
                <a:lnTo>
                  <a:pt x="27192" y="11389"/>
                </a:lnTo>
                <a:lnTo>
                  <a:pt x="27127" y="11371"/>
                </a:lnTo>
                <a:lnTo>
                  <a:pt x="27064" y="11351"/>
                </a:lnTo>
                <a:lnTo>
                  <a:pt x="27000" y="11331"/>
                </a:lnTo>
                <a:lnTo>
                  <a:pt x="26937" y="11308"/>
                </a:lnTo>
                <a:lnTo>
                  <a:pt x="26874" y="11284"/>
                </a:lnTo>
                <a:lnTo>
                  <a:pt x="26812" y="11259"/>
                </a:lnTo>
                <a:lnTo>
                  <a:pt x="26751" y="11233"/>
                </a:lnTo>
                <a:lnTo>
                  <a:pt x="26689" y="11205"/>
                </a:lnTo>
                <a:lnTo>
                  <a:pt x="26628" y="11175"/>
                </a:lnTo>
                <a:lnTo>
                  <a:pt x="26567" y="11144"/>
                </a:lnTo>
                <a:lnTo>
                  <a:pt x="26507" y="11113"/>
                </a:lnTo>
                <a:lnTo>
                  <a:pt x="26448" y="11080"/>
                </a:lnTo>
                <a:lnTo>
                  <a:pt x="26388" y="11044"/>
                </a:lnTo>
                <a:lnTo>
                  <a:pt x="26330" y="11009"/>
                </a:lnTo>
                <a:lnTo>
                  <a:pt x="26272" y="10971"/>
                </a:lnTo>
                <a:lnTo>
                  <a:pt x="26214" y="10933"/>
                </a:lnTo>
                <a:lnTo>
                  <a:pt x="26158" y="10892"/>
                </a:lnTo>
                <a:lnTo>
                  <a:pt x="26102" y="10852"/>
                </a:lnTo>
                <a:lnTo>
                  <a:pt x="26047" y="10809"/>
                </a:lnTo>
                <a:lnTo>
                  <a:pt x="25992" y="10765"/>
                </a:lnTo>
                <a:lnTo>
                  <a:pt x="25937" y="10720"/>
                </a:lnTo>
                <a:lnTo>
                  <a:pt x="25884" y="10673"/>
                </a:lnTo>
                <a:lnTo>
                  <a:pt x="25840" y="10644"/>
                </a:lnTo>
                <a:lnTo>
                  <a:pt x="25797" y="10618"/>
                </a:lnTo>
                <a:lnTo>
                  <a:pt x="25756" y="10593"/>
                </a:lnTo>
                <a:lnTo>
                  <a:pt x="25718" y="10571"/>
                </a:lnTo>
                <a:lnTo>
                  <a:pt x="25681" y="10551"/>
                </a:lnTo>
                <a:lnTo>
                  <a:pt x="25646" y="10533"/>
                </a:lnTo>
                <a:lnTo>
                  <a:pt x="25613" y="10518"/>
                </a:lnTo>
                <a:lnTo>
                  <a:pt x="25581" y="10503"/>
                </a:lnTo>
                <a:lnTo>
                  <a:pt x="25550" y="10492"/>
                </a:lnTo>
                <a:lnTo>
                  <a:pt x="25521" y="10480"/>
                </a:lnTo>
                <a:lnTo>
                  <a:pt x="25493" y="10472"/>
                </a:lnTo>
                <a:lnTo>
                  <a:pt x="25466" y="10464"/>
                </a:lnTo>
                <a:lnTo>
                  <a:pt x="25440" y="10457"/>
                </a:lnTo>
                <a:lnTo>
                  <a:pt x="25414" y="10452"/>
                </a:lnTo>
                <a:lnTo>
                  <a:pt x="25389" y="10448"/>
                </a:lnTo>
                <a:lnTo>
                  <a:pt x="25364" y="10445"/>
                </a:lnTo>
                <a:lnTo>
                  <a:pt x="3051" y="10445"/>
                </a:lnTo>
                <a:lnTo>
                  <a:pt x="2972" y="10444"/>
                </a:lnTo>
                <a:lnTo>
                  <a:pt x="2894" y="10442"/>
                </a:lnTo>
                <a:lnTo>
                  <a:pt x="2816" y="10437"/>
                </a:lnTo>
                <a:lnTo>
                  <a:pt x="2739" y="10429"/>
                </a:lnTo>
                <a:lnTo>
                  <a:pt x="2662" y="10421"/>
                </a:lnTo>
                <a:lnTo>
                  <a:pt x="2586" y="10411"/>
                </a:lnTo>
                <a:lnTo>
                  <a:pt x="2511" y="10398"/>
                </a:lnTo>
                <a:lnTo>
                  <a:pt x="2436" y="10383"/>
                </a:lnTo>
                <a:lnTo>
                  <a:pt x="2362" y="10367"/>
                </a:lnTo>
                <a:lnTo>
                  <a:pt x="2288" y="10349"/>
                </a:lnTo>
                <a:lnTo>
                  <a:pt x="2215" y="10329"/>
                </a:lnTo>
                <a:lnTo>
                  <a:pt x="2143" y="10309"/>
                </a:lnTo>
                <a:lnTo>
                  <a:pt x="2073" y="10285"/>
                </a:lnTo>
                <a:lnTo>
                  <a:pt x="2002" y="10261"/>
                </a:lnTo>
                <a:lnTo>
                  <a:pt x="1932" y="10234"/>
                </a:lnTo>
                <a:lnTo>
                  <a:pt x="1863" y="10205"/>
                </a:lnTo>
                <a:lnTo>
                  <a:pt x="1795" y="10176"/>
                </a:lnTo>
                <a:lnTo>
                  <a:pt x="1728" y="10144"/>
                </a:lnTo>
                <a:lnTo>
                  <a:pt x="1661" y="10112"/>
                </a:lnTo>
                <a:lnTo>
                  <a:pt x="1597" y="10077"/>
                </a:lnTo>
                <a:lnTo>
                  <a:pt x="1532" y="10041"/>
                </a:lnTo>
                <a:lnTo>
                  <a:pt x="1469" y="10004"/>
                </a:lnTo>
                <a:lnTo>
                  <a:pt x="1406" y="9965"/>
                </a:lnTo>
                <a:lnTo>
                  <a:pt x="1345" y="9924"/>
                </a:lnTo>
                <a:lnTo>
                  <a:pt x="1285" y="9883"/>
                </a:lnTo>
                <a:lnTo>
                  <a:pt x="1225" y="9839"/>
                </a:lnTo>
                <a:lnTo>
                  <a:pt x="1167" y="9794"/>
                </a:lnTo>
                <a:lnTo>
                  <a:pt x="1110" y="9749"/>
                </a:lnTo>
                <a:lnTo>
                  <a:pt x="1055" y="9702"/>
                </a:lnTo>
                <a:lnTo>
                  <a:pt x="999" y="9653"/>
                </a:lnTo>
                <a:lnTo>
                  <a:pt x="945" y="9603"/>
                </a:lnTo>
                <a:lnTo>
                  <a:pt x="893" y="9552"/>
                </a:lnTo>
                <a:lnTo>
                  <a:pt x="842" y="9500"/>
                </a:lnTo>
                <a:lnTo>
                  <a:pt x="792" y="9446"/>
                </a:lnTo>
                <a:lnTo>
                  <a:pt x="743" y="9392"/>
                </a:lnTo>
                <a:lnTo>
                  <a:pt x="696" y="9335"/>
                </a:lnTo>
                <a:lnTo>
                  <a:pt x="651" y="9278"/>
                </a:lnTo>
                <a:lnTo>
                  <a:pt x="606" y="9220"/>
                </a:lnTo>
                <a:lnTo>
                  <a:pt x="562" y="9161"/>
                </a:lnTo>
                <a:lnTo>
                  <a:pt x="521" y="9100"/>
                </a:lnTo>
                <a:lnTo>
                  <a:pt x="480" y="9039"/>
                </a:lnTo>
                <a:lnTo>
                  <a:pt x="441" y="8976"/>
                </a:lnTo>
                <a:lnTo>
                  <a:pt x="404" y="8913"/>
                </a:lnTo>
                <a:lnTo>
                  <a:pt x="367" y="8849"/>
                </a:lnTo>
                <a:lnTo>
                  <a:pt x="333" y="8784"/>
                </a:lnTo>
                <a:lnTo>
                  <a:pt x="301" y="8717"/>
                </a:lnTo>
                <a:lnTo>
                  <a:pt x="270" y="8651"/>
                </a:lnTo>
                <a:lnTo>
                  <a:pt x="239" y="8582"/>
                </a:lnTo>
                <a:lnTo>
                  <a:pt x="211" y="8513"/>
                </a:lnTo>
                <a:lnTo>
                  <a:pt x="185" y="8444"/>
                </a:lnTo>
                <a:lnTo>
                  <a:pt x="160" y="8373"/>
                </a:lnTo>
                <a:lnTo>
                  <a:pt x="136" y="8302"/>
                </a:lnTo>
                <a:lnTo>
                  <a:pt x="116" y="8230"/>
                </a:lnTo>
                <a:lnTo>
                  <a:pt x="96" y="8157"/>
                </a:lnTo>
                <a:lnTo>
                  <a:pt x="78" y="8083"/>
                </a:lnTo>
                <a:lnTo>
                  <a:pt x="61" y="8010"/>
                </a:lnTo>
                <a:lnTo>
                  <a:pt x="47" y="7935"/>
                </a:lnTo>
                <a:lnTo>
                  <a:pt x="34" y="7860"/>
                </a:lnTo>
                <a:lnTo>
                  <a:pt x="24" y="7784"/>
                </a:lnTo>
                <a:lnTo>
                  <a:pt x="16" y="7707"/>
                </a:lnTo>
                <a:lnTo>
                  <a:pt x="8" y="7630"/>
                </a:lnTo>
                <a:lnTo>
                  <a:pt x="4" y="7552"/>
                </a:lnTo>
                <a:lnTo>
                  <a:pt x="1" y="7474"/>
                </a:lnTo>
                <a:lnTo>
                  <a:pt x="0" y="7394"/>
                </a:lnTo>
                <a:lnTo>
                  <a:pt x="0" y="3050"/>
                </a:lnTo>
                <a:lnTo>
                  <a:pt x="1" y="2971"/>
                </a:lnTo>
                <a:lnTo>
                  <a:pt x="4" y="2893"/>
                </a:lnTo>
                <a:lnTo>
                  <a:pt x="8" y="2815"/>
                </a:lnTo>
                <a:lnTo>
                  <a:pt x="16" y="2738"/>
                </a:lnTo>
                <a:lnTo>
                  <a:pt x="24" y="2661"/>
                </a:lnTo>
                <a:lnTo>
                  <a:pt x="34" y="2585"/>
                </a:lnTo>
                <a:lnTo>
                  <a:pt x="47" y="2510"/>
                </a:lnTo>
                <a:lnTo>
                  <a:pt x="61" y="2435"/>
                </a:lnTo>
                <a:lnTo>
                  <a:pt x="78" y="2361"/>
                </a:lnTo>
                <a:lnTo>
                  <a:pt x="96" y="2288"/>
                </a:lnTo>
                <a:lnTo>
                  <a:pt x="116" y="2215"/>
                </a:lnTo>
                <a:lnTo>
                  <a:pt x="136" y="2143"/>
                </a:lnTo>
                <a:lnTo>
                  <a:pt x="160" y="2072"/>
                </a:lnTo>
                <a:lnTo>
                  <a:pt x="185" y="2001"/>
                </a:lnTo>
                <a:lnTo>
                  <a:pt x="211" y="1932"/>
                </a:lnTo>
                <a:lnTo>
                  <a:pt x="239" y="1863"/>
                </a:lnTo>
                <a:lnTo>
                  <a:pt x="270" y="1795"/>
                </a:lnTo>
                <a:lnTo>
                  <a:pt x="301" y="1728"/>
                </a:lnTo>
                <a:lnTo>
                  <a:pt x="333" y="1661"/>
                </a:lnTo>
                <a:lnTo>
                  <a:pt x="367" y="1596"/>
                </a:lnTo>
                <a:lnTo>
                  <a:pt x="404" y="1532"/>
                </a:lnTo>
                <a:lnTo>
                  <a:pt x="441" y="1468"/>
                </a:lnTo>
                <a:lnTo>
                  <a:pt x="480" y="1406"/>
                </a:lnTo>
                <a:lnTo>
                  <a:pt x="521" y="1345"/>
                </a:lnTo>
                <a:lnTo>
                  <a:pt x="562" y="1284"/>
                </a:lnTo>
                <a:lnTo>
                  <a:pt x="606" y="1225"/>
                </a:lnTo>
                <a:lnTo>
                  <a:pt x="651" y="1167"/>
                </a:lnTo>
                <a:lnTo>
                  <a:pt x="696" y="1109"/>
                </a:lnTo>
                <a:lnTo>
                  <a:pt x="743" y="1054"/>
                </a:lnTo>
                <a:lnTo>
                  <a:pt x="792" y="999"/>
                </a:lnTo>
                <a:lnTo>
                  <a:pt x="842" y="946"/>
                </a:lnTo>
                <a:lnTo>
                  <a:pt x="893" y="893"/>
                </a:lnTo>
                <a:lnTo>
                  <a:pt x="945" y="842"/>
                </a:lnTo>
                <a:lnTo>
                  <a:pt x="999" y="792"/>
                </a:lnTo>
                <a:lnTo>
                  <a:pt x="1055" y="744"/>
                </a:lnTo>
                <a:lnTo>
                  <a:pt x="1110" y="696"/>
                </a:lnTo>
                <a:lnTo>
                  <a:pt x="1167" y="650"/>
                </a:lnTo>
                <a:lnTo>
                  <a:pt x="1225" y="606"/>
                </a:lnTo>
                <a:lnTo>
                  <a:pt x="1285" y="563"/>
                </a:lnTo>
                <a:lnTo>
                  <a:pt x="1345" y="520"/>
                </a:lnTo>
                <a:lnTo>
                  <a:pt x="1406" y="481"/>
                </a:lnTo>
                <a:lnTo>
                  <a:pt x="1469" y="441"/>
                </a:lnTo>
                <a:lnTo>
                  <a:pt x="1532" y="404"/>
                </a:lnTo>
                <a:lnTo>
                  <a:pt x="1597" y="368"/>
                </a:lnTo>
                <a:lnTo>
                  <a:pt x="1661" y="334"/>
                </a:lnTo>
                <a:lnTo>
                  <a:pt x="1728" y="301"/>
                </a:lnTo>
                <a:lnTo>
                  <a:pt x="1795" y="270"/>
                </a:lnTo>
                <a:lnTo>
                  <a:pt x="1863" y="239"/>
                </a:lnTo>
                <a:lnTo>
                  <a:pt x="1932" y="211"/>
                </a:lnTo>
                <a:lnTo>
                  <a:pt x="2002" y="185"/>
                </a:lnTo>
                <a:lnTo>
                  <a:pt x="2073" y="160"/>
                </a:lnTo>
                <a:lnTo>
                  <a:pt x="2143" y="137"/>
                </a:lnTo>
                <a:lnTo>
                  <a:pt x="2215" y="116"/>
                </a:lnTo>
                <a:lnTo>
                  <a:pt x="2288" y="96"/>
                </a:lnTo>
                <a:lnTo>
                  <a:pt x="2362" y="78"/>
                </a:lnTo>
                <a:lnTo>
                  <a:pt x="2436" y="61"/>
                </a:lnTo>
                <a:lnTo>
                  <a:pt x="2511" y="48"/>
                </a:lnTo>
                <a:lnTo>
                  <a:pt x="2586" y="35"/>
                </a:lnTo>
                <a:lnTo>
                  <a:pt x="2662" y="24"/>
                </a:lnTo>
                <a:lnTo>
                  <a:pt x="2739" y="16"/>
                </a:lnTo>
                <a:lnTo>
                  <a:pt x="2816" y="8"/>
                </a:lnTo>
                <a:lnTo>
                  <a:pt x="2894" y="4"/>
                </a:lnTo>
                <a:lnTo>
                  <a:pt x="2972" y="1"/>
                </a:lnTo>
                <a:lnTo>
                  <a:pt x="3051" y="0"/>
                </a:lnTo>
                <a:lnTo>
                  <a:pt x="25929" y="0"/>
                </a:lnTo>
                <a:lnTo>
                  <a:pt x="26007" y="1"/>
                </a:lnTo>
                <a:lnTo>
                  <a:pt x="26086" y="4"/>
                </a:lnTo>
                <a:lnTo>
                  <a:pt x="26163" y="8"/>
                </a:lnTo>
                <a:lnTo>
                  <a:pt x="26240" y="16"/>
                </a:lnTo>
                <a:lnTo>
                  <a:pt x="26317" y="24"/>
                </a:lnTo>
                <a:lnTo>
                  <a:pt x="26393" y="35"/>
                </a:lnTo>
                <a:lnTo>
                  <a:pt x="26469" y="48"/>
                </a:lnTo>
                <a:lnTo>
                  <a:pt x="26543" y="61"/>
                </a:lnTo>
                <a:lnTo>
                  <a:pt x="26618" y="78"/>
                </a:lnTo>
                <a:lnTo>
                  <a:pt x="26691" y="96"/>
                </a:lnTo>
                <a:lnTo>
                  <a:pt x="26764" y="116"/>
                </a:lnTo>
                <a:lnTo>
                  <a:pt x="26836" y="137"/>
                </a:lnTo>
                <a:lnTo>
                  <a:pt x="26908" y="160"/>
                </a:lnTo>
                <a:lnTo>
                  <a:pt x="26977" y="185"/>
                </a:lnTo>
                <a:lnTo>
                  <a:pt x="27047" y="211"/>
                </a:lnTo>
                <a:lnTo>
                  <a:pt x="27117" y="239"/>
                </a:lnTo>
                <a:lnTo>
                  <a:pt x="27185" y="270"/>
                </a:lnTo>
                <a:lnTo>
                  <a:pt x="27251" y="301"/>
                </a:lnTo>
                <a:lnTo>
                  <a:pt x="27318" y="334"/>
                </a:lnTo>
                <a:lnTo>
                  <a:pt x="27383" y="368"/>
                </a:lnTo>
                <a:lnTo>
                  <a:pt x="27448" y="404"/>
                </a:lnTo>
                <a:lnTo>
                  <a:pt x="27510" y="441"/>
                </a:lnTo>
                <a:lnTo>
                  <a:pt x="27573" y="481"/>
                </a:lnTo>
                <a:lnTo>
                  <a:pt x="27634" y="520"/>
                </a:lnTo>
                <a:lnTo>
                  <a:pt x="27695" y="563"/>
                </a:lnTo>
                <a:lnTo>
                  <a:pt x="27754" y="606"/>
                </a:lnTo>
                <a:lnTo>
                  <a:pt x="27812" y="650"/>
                </a:lnTo>
                <a:lnTo>
                  <a:pt x="27870" y="696"/>
                </a:lnTo>
                <a:lnTo>
                  <a:pt x="27926" y="744"/>
                </a:lnTo>
                <a:lnTo>
                  <a:pt x="27980" y="792"/>
                </a:lnTo>
                <a:lnTo>
                  <a:pt x="28034" y="842"/>
                </a:lnTo>
                <a:lnTo>
                  <a:pt x="28086" y="893"/>
                </a:lnTo>
                <a:lnTo>
                  <a:pt x="28137" y="946"/>
                </a:lnTo>
                <a:lnTo>
                  <a:pt x="28187" y="999"/>
                </a:lnTo>
                <a:lnTo>
                  <a:pt x="28236" y="1054"/>
                </a:lnTo>
                <a:lnTo>
                  <a:pt x="28283" y="1109"/>
                </a:lnTo>
                <a:lnTo>
                  <a:pt x="28330" y="1167"/>
                </a:lnTo>
                <a:lnTo>
                  <a:pt x="28373" y="1225"/>
                </a:lnTo>
                <a:lnTo>
                  <a:pt x="28417" y="1284"/>
                </a:lnTo>
                <a:lnTo>
                  <a:pt x="28459" y="1345"/>
                </a:lnTo>
                <a:lnTo>
                  <a:pt x="28499" y="1406"/>
                </a:lnTo>
                <a:lnTo>
                  <a:pt x="28538" y="1468"/>
                </a:lnTo>
                <a:lnTo>
                  <a:pt x="28575" y="1532"/>
                </a:lnTo>
                <a:lnTo>
                  <a:pt x="28612" y="1596"/>
                </a:lnTo>
                <a:lnTo>
                  <a:pt x="28646" y="1661"/>
                </a:lnTo>
                <a:lnTo>
                  <a:pt x="28680" y="1728"/>
                </a:lnTo>
                <a:lnTo>
                  <a:pt x="28711" y="1795"/>
                </a:lnTo>
                <a:lnTo>
                  <a:pt x="28740" y="1863"/>
                </a:lnTo>
                <a:lnTo>
                  <a:pt x="28768" y="1932"/>
                </a:lnTo>
                <a:lnTo>
                  <a:pt x="28795" y="2001"/>
                </a:lnTo>
                <a:lnTo>
                  <a:pt x="28820" y="2072"/>
                </a:lnTo>
                <a:lnTo>
                  <a:pt x="28843" y="2143"/>
                </a:lnTo>
                <a:lnTo>
                  <a:pt x="28865" y="2215"/>
                </a:lnTo>
                <a:lnTo>
                  <a:pt x="28884" y="2288"/>
                </a:lnTo>
                <a:lnTo>
                  <a:pt x="28902" y="2361"/>
                </a:lnTo>
                <a:lnTo>
                  <a:pt x="28918" y="2435"/>
                </a:lnTo>
                <a:lnTo>
                  <a:pt x="28933" y="2510"/>
                </a:lnTo>
                <a:lnTo>
                  <a:pt x="28945" y="2585"/>
                </a:lnTo>
                <a:lnTo>
                  <a:pt x="28955" y="2661"/>
                </a:lnTo>
                <a:lnTo>
                  <a:pt x="28965" y="2738"/>
                </a:lnTo>
                <a:lnTo>
                  <a:pt x="28971" y="2815"/>
                </a:lnTo>
                <a:lnTo>
                  <a:pt x="28976" y="2893"/>
                </a:lnTo>
                <a:lnTo>
                  <a:pt x="28979" y="2971"/>
                </a:lnTo>
                <a:lnTo>
                  <a:pt x="28980" y="3050"/>
                </a:lnTo>
                <a:lnTo>
                  <a:pt x="28980" y="5222"/>
                </a:lnTo>
                <a:lnTo>
                  <a:pt x="28979" y="5273"/>
                </a:lnTo>
                <a:lnTo>
                  <a:pt x="28978" y="5323"/>
                </a:lnTo>
                <a:lnTo>
                  <a:pt x="28974" y="5373"/>
                </a:lnTo>
                <a:lnTo>
                  <a:pt x="28969" y="5422"/>
                </a:lnTo>
                <a:lnTo>
                  <a:pt x="28965" y="5447"/>
                </a:lnTo>
                <a:lnTo>
                  <a:pt x="28961" y="5471"/>
                </a:lnTo>
                <a:lnTo>
                  <a:pt x="28955" y="5495"/>
                </a:lnTo>
                <a:lnTo>
                  <a:pt x="28950" y="5518"/>
                </a:lnTo>
                <a:lnTo>
                  <a:pt x="28943" y="5542"/>
                </a:lnTo>
                <a:lnTo>
                  <a:pt x="28936" y="5565"/>
                </a:lnTo>
                <a:lnTo>
                  <a:pt x="28927" y="5588"/>
                </a:lnTo>
                <a:lnTo>
                  <a:pt x="28918" y="5610"/>
                </a:lnTo>
                <a:lnTo>
                  <a:pt x="28825" y="5605"/>
                </a:lnTo>
                <a:lnTo>
                  <a:pt x="28733" y="5603"/>
                </a:lnTo>
                <a:lnTo>
                  <a:pt x="28640" y="5603"/>
                </a:lnTo>
                <a:lnTo>
                  <a:pt x="28548" y="5605"/>
                </a:lnTo>
                <a:lnTo>
                  <a:pt x="28456" y="5610"/>
                </a:lnTo>
                <a:lnTo>
                  <a:pt x="28364" y="5617"/>
                </a:lnTo>
                <a:lnTo>
                  <a:pt x="28274" y="5625"/>
                </a:lnTo>
                <a:lnTo>
                  <a:pt x="28183" y="5637"/>
                </a:lnTo>
                <a:lnTo>
                  <a:pt x="28092" y="5649"/>
                </a:lnTo>
                <a:lnTo>
                  <a:pt x="28003" y="5665"/>
                </a:lnTo>
                <a:lnTo>
                  <a:pt x="27913" y="5682"/>
                </a:lnTo>
                <a:lnTo>
                  <a:pt x="27825" y="5702"/>
                </a:lnTo>
                <a:lnTo>
                  <a:pt x="27737" y="5725"/>
                </a:lnTo>
                <a:lnTo>
                  <a:pt x="27650" y="5749"/>
                </a:lnTo>
                <a:lnTo>
                  <a:pt x="27564" y="5776"/>
                </a:lnTo>
                <a:lnTo>
                  <a:pt x="27478" y="5805"/>
                </a:lnTo>
                <a:lnTo>
                  <a:pt x="27437" y="5821"/>
                </a:lnTo>
                <a:lnTo>
                  <a:pt x="27394" y="5836"/>
                </a:lnTo>
                <a:lnTo>
                  <a:pt x="27352" y="5853"/>
                </a:lnTo>
                <a:lnTo>
                  <a:pt x="27311" y="5870"/>
                </a:lnTo>
                <a:lnTo>
                  <a:pt x="27269" y="5887"/>
                </a:lnTo>
                <a:lnTo>
                  <a:pt x="27228" y="5906"/>
                </a:lnTo>
                <a:lnTo>
                  <a:pt x="27187" y="5925"/>
                </a:lnTo>
                <a:lnTo>
                  <a:pt x="27147" y="5945"/>
                </a:lnTo>
                <a:lnTo>
                  <a:pt x="27107" y="5964"/>
                </a:lnTo>
                <a:lnTo>
                  <a:pt x="27066" y="5985"/>
                </a:lnTo>
                <a:lnTo>
                  <a:pt x="27026" y="6007"/>
                </a:lnTo>
                <a:lnTo>
                  <a:pt x="26988" y="6029"/>
                </a:lnTo>
                <a:lnTo>
                  <a:pt x="26948" y="6051"/>
                </a:lnTo>
                <a:lnTo>
                  <a:pt x="26910" y="6075"/>
                </a:lnTo>
                <a:lnTo>
                  <a:pt x="26871" y="6098"/>
                </a:lnTo>
                <a:lnTo>
                  <a:pt x="26833" y="6123"/>
                </a:lnTo>
                <a:lnTo>
                  <a:pt x="26795" y="6148"/>
                </a:lnTo>
                <a:lnTo>
                  <a:pt x="26758" y="6173"/>
                </a:lnTo>
                <a:lnTo>
                  <a:pt x="26721" y="6199"/>
                </a:lnTo>
                <a:lnTo>
                  <a:pt x="26684" y="6226"/>
                </a:lnTo>
                <a:lnTo>
                  <a:pt x="26648" y="6253"/>
                </a:lnTo>
                <a:lnTo>
                  <a:pt x="26612" y="6281"/>
                </a:lnTo>
                <a:lnTo>
                  <a:pt x="26577" y="6309"/>
                </a:lnTo>
                <a:lnTo>
                  <a:pt x="26541" y="6338"/>
                </a:lnTo>
                <a:lnTo>
                  <a:pt x="26507" y="6368"/>
                </a:lnTo>
                <a:lnTo>
                  <a:pt x="26473" y="6398"/>
                </a:lnTo>
                <a:lnTo>
                  <a:pt x="26438" y="6430"/>
                </a:lnTo>
                <a:lnTo>
                  <a:pt x="26405" y="6462"/>
                </a:lnTo>
                <a:lnTo>
                  <a:pt x="26372" y="6494"/>
                </a:lnTo>
                <a:lnTo>
                  <a:pt x="26339" y="6526"/>
                </a:lnTo>
                <a:lnTo>
                  <a:pt x="26307" y="6560"/>
                </a:lnTo>
                <a:lnTo>
                  <a:pt x="26275" y="6594"/>
                </a:lnTo>
                <a:lnTo>
                  <a:pt x="26232" y="6643"/>
                </a:lnTo>
                <a:lnTo>
                  <a:pt x="26191" y="6694"/>
                </a:lnTo>
                <a:lnTo>
                  <a:pt x="26152" y="6744"/>
                </a:lnTo>
                <a:lnTo>
                  <a:pt x="26113" y="6796"/>
                </a:lnTo>
                <a:lnTo>
                  <a:pt x="26076" y="6848"/>
                </a:lnTo>
                <a:lnTo>
                  <a:pt x="26041" y="6901"/>
                </a:lnTo>
                <a:lnTo>
                  <a:pt x="26006" y="6954"/>
                </a:lnTo>
                <a:lnTo>
                  <a:pt x="25973" y="7008"/>
                </a:lnTo>
                <a:lnTo>
                  <a:pt x="25942" y="7063"/>
                </a:lnTo>
                <a:lnTo>
                  <a:pt x="25911" y="7119"/>
                </a:lnTo>
                <a:lnTo>
                  <a:pt x="25882" y="7174"/>
                </a:lnTo>
                <a:lnTo>
                  <a:pt x="25855" y="7231"/>
                </a:lnTo>
                <a:lnTo>
                  <a:pt x="25829" y="7287"/>
                </a:lnTo>
                <a:lnTo>
                  <a:pt x="25804" y="7344"/>
                </a:lnTo>
                <a:lnTo>
                  <a:pt x="25780" y="7403"/>
                </a:lnTo>
                <a:lnTo>
                  <a:pt x="25758" y="7461"/>
                </a:lnTo>
                <a:lnTo>
                  <a:pt x="25738" y="7519"/>
                </a:lnTo>
                <a:lnTo>
                  <a:pt x="25719" y="7578"/>
                </a:lnTo>
                <a:lnTo>
                  <a:pt x="25701" y="7637"/>
                </a:lnTo>
                <a:lnTo>
                  <a:pt x="25684" y="7697"/>
                </a:lnTo>
                <a:lnTo>
                  <a:pt x="25669" y="7757"/>
                </a:lnTo>
                <a:lnTo>
                  <a:pt x="25655" y="7817"/>
                </a:lnTo>
                <a:lnTo>
                  <a:pt x="25643" y="7877"/>
                </a:lnTo>
                <a:lnTo>
                  <a:pt x="25631" y="7938"/>
                </a:lnTo>
                <a:lnTo>
                  <a:pt x="25622" y="7998"/>
                </a:lnTo>
                <a:lnTo>
                  <a:pt x="25614" y="8058"/>
                </a:lnTo>
                <a:lnTo>
                  <a:pt x="25606" y="8120"/>
                </a:lnTo>
                <a:lnTo>
                  <a:pt x="25601" y="8180"/>
                </a:lnTo>
                <a:lnTo>
                  <a:pt x="25597" y="8242"/>
                </a:lnTo>
                <a:lnTo>
                  <a:pt x="25595" y="8303"/>
                </a:lnTo>
                <a:lnTo>
                  <a:pt x="25593" y="8363"/>
                </a:lnTo>
                <a:lnTo>
                  <a:pt x="25593" y="8425"/>
                </a:lnTo>
                <a:lnTo>
                  <a:pt x="25595" y="8486"/>
                </a:lnTo>
                <a:lnTo>
                  <a:pt x="25597" y="8547"/>
                </a:lnTo>
                <a:lnTo>
                  <a:pt x="25601" y="8608"/>
                </a:lnTo>
                <a:lnTo>
                  <a:pt x="25607" y="8668"/>
                </a:lnTo>
                <a:lnTo>
                  <a:pt x="25614" y="8729"/>
                </a:lnTo>
                <a:lnTo>
                  <a:pt x="25622" y="8789"/>
                </a:lnTo>
                <a:lnTo>
                  <a:pt x="25632" y="8849"/>
                </a:lnTo>
                <a:lnTo>
                  <a:pt x="25644" y="8910"/>
                </a:lnTo>
                <a:lnTo>
                  <a:pt x="25656" y="8969"/>
                </a:lnTo>
                <a:lnTo>
                  <a:pt x="25670" y="9028"/>
                </a:lnTo>
                <a:lnTo>
                  <a:pt x="25686" y="9088"/>
                </a:lnTo>
                <a:lnTo>
                  <a:pt x="25702" y="9146"/>
                </a:lnTo>
                <a:lnTo>
                  <a:pt x="25721" y="9204"/>
                </a:lnTo>
                <a:lnTo>
                  <a:pt x="25740" y="9263"/>
                </a:lnTo>
                <a:lnTo>
                  <a:pt x="25762" y="9320"/>
                </a:lnTo>
                <a:lnTo>
                  <a:pt x="25783" y="9377"/>
                </a:lnTo>
                <a:lnTo>
                  <a:pt x="25807" y="9434"/>
                </a:lnTo>
                <a:lnTo>
                  <a:pt x="25832" y="9490"/>
                </a:lnTo>
                <a:lnTo>
                  <a:pt x="25859" y="9546"/>
                </a:lnTo>
                <a:lnTo>
                  <a:pt x="25888" y="9601"/>
                </a:lnTo>
                <a:lnTo>
                  <a:pt x="25917" y="9655"/>
                </a:lnTo>
                <a:lnTo>
                  <a:pt x="25948" y="9709"/>
                </a:lnTo>
                <a:lnTo>
                  <a:pt x="25980" y="9762"/>
                </a:lnTo>
                <a:lnTo>
                  <a:pt x="26015" y="9815"/>
                </a:lnTo>
                <a:lnTo>
                  <a:pt x="26050" y="9867"/>
                </a:lnTo>
                <a:lnTo>
                  <a:pt x="26086" y="9918"/>
                </a:lnTo>
                <a:lnTo>
                  <a:pt x="26124" y="9969"/>
                </a:lnTo>
                <a:lnTo>
                  <a:pt x="26163" y="10018"/>
                </a:lnTo>
                <a:lnTo>
                  <a:pt x="26205" y="10067"/>
                </a:lnTo>
                <a:lnTo>
                  <a:pt x="26247" y="10116"/>
                </a:lnTo>
                <a:lnTo>
                  <a:pt x="26290" y="10163"/>
                </a:lnTo>
                <a:lnTo>
                  <a:pt x="26336" y="10210"/>
                </a:lnTo>
                <a:lnTo>
                  <a:pt x="26383" y="10254"/>
                </a:lnTo>
                <a:lnTo>
                  <a:pt x="26430" y="10298"/>
                </a:lnTo>
                <a:lnTo>
                  <a:pt x="26479" y="10340"/>
                </a:lnTo>
                <a:lnTo>
                  <a:pt x="26528" y="10380"/>
                </a:lnTo>
                <a:lnTo>
                  <a:pt x="26579" y="10419"/>
                </a:lnTo>
                <a:lnTo>
                  <a:pt x="26630" y="10456"/>
                </a:lnTo>
                <a:lnTo>
                  <a:pt x="26682" y="10492"/>
                </a:lnTo>
                <a:lnTo>
                  <a:pt x="26735" y="10525"/>
                </a:lnTo>
                <a:lnTo>
                  <a:pt x="26788" y="10557"/>
                </a:lnTo>
                <a:lnTo>
                  <a:pt x="26843" y="10588"/>
                </a:lnTo>
                <a:lnTo>
                  <a:pt x="26897" y="10618"/>
                </a:lnTo>
                <a:lnTo>
                  <a:pt x="26954" y="10645"/>
                </a:lnTo>
                <a:lnTo>
                  <a:pt x="27010" y="10671"/>
                </a:lnTo>
                <a:lnTo>
                  <a:pt x="27067" y="10695"/>
                </a:lnTo>
                <a:lnTo>
                  <a:pt x="27124" y="10718"/>
                </a:lnTo>
                <a:lnTo>
                  <a:pt x="27182" y="10738"/>
                </a:lnTo>
                <a:lnTo>
                  <a:pt x="27240" y="10758"/>
                </a:lnTo>
                <a:lnTo>
                  <a:pt x="27298" y="10776"/>
                </a:lnTo>
                <a:lnTo>
                  <a:pt x="27357" y="10792"/>
                </a:lnTo>
                <a:lnTo>
                  <a:pt x="27417" y="10807"/>
                </a:lnTo>
                <a:lnTo>
                  <a:pt x="27476" y="10821"/>
                </a:lnTo>
                <a:lnTo>
                  <a:pt x="27535" y="10832"/>
                </a:lnTo>
                <a:lnTo>
                  <a:pt x="27596" y="10841"/>
                </a:lnTo>
                <a:lnTo>
                  <a:pt x="27655" y="10850"/>
                </a:lnTo>
                <a:lnTo>
                  <a:pt x="27716" y="10857"/>
                </a:lnTo>
                <a:lnTo>
                  <a:pt x="27776" y="10862"/>
                </a:lnTo>
                <a:lnTo>
                  <a:pt x="27836" y="10865"/>
                </a:lnTo>
                <a:lnTo>
                  <a:pt x="27897" y="10867"/>
                </a:lnTo>
                <a:lnTo>
                  <a:pt x="27956" y="10868"/>
                </a:lnTo>
                <a:lnTo>
                  <a:pt x="28016" y="10867"/>
                </a:lnTo>
                <a:lnTo>
                  <a:pt x="28077" y="10864"/>
                </a:lnTo>
                <a:lnTo>
                  <a:pt x="28136" y="10860"/>
                </a:lnTo>
                <a:lnTo>
                  <a:pt x="28195" y="10854"/>
                </a:lnTo>
                <a:lnTo>
                  <a:pt x="28255" y="10847"/>
                </a:lnTo>
                <a:lnTo>
                  <a:pt x="28314" y="10838"/>
                </a:lnTo>
                <a:lnTo>
                  <a:pt x="28372" y="10828"/>
                </a:lnTo>
                <a:lnTo>
                  <a:pt x="28431" y="10815"/>
                </a:lnTo>
                <a:lnTo>
                  <a:pt x="28488" y="10802"/>
                </a:lnTo>
                <a:lnTo>
                  <a:pt x="28545" y="10786"/>
                </a:lnTo>
                <a:lnTo>
                  <a:pt x="28603" y="10770"/>
                </a:lnTo>
                <a:lnTo>
                  <a:pt x="28659" y="10752"/>
                </a:lnTo>
                <a:lnTo>
                  <a:pt x="28714" y="10732"/>
                </a:lnTo>
                <a:lnTo>
                  <a:pt x="28769" y="10710"/>
                </a:lnTo>
                <a:lnTo>
                  <a:pt x="28823" y="10687"/>
                </a:lnTo>
                <a:lnTo>
                  <a:pt x="28877" y="10662"/>
                </a:lnTo>
                <a:lnTo>
                  <a:pt x="28930" y="10636"/>
                </a:lnTo>
                <a:lnTo>
                  <a:pt x="28983" y="10609"/>
                </a:lnTo>
                <a:lnTo>
                  <a:pt x="29034" y="10580"/>
                </a:lnTo>
                <a:lnTo>
                  <a:pt x="29083" y="10549"/>
                </a:lnTo>
                <a:lnTo>
                  <a:pt x="29133" y="10517"/>
                </a:lnTo>
                <a:lnTo>
                  <a:pt x="29181" y="10482"/>
                </a:lnTo>
                <a:lnTo>
                  <a:pt x="29229" y="10447"/>
                </a:lnTo>
                <a:lnTo>
                  <a:pt x="29276" y="10411"/>
                </a:lnTo>
                <a:lnTo>
                  <a:pt x="29321" y="10372"/>
                </a:lnTo>
                <a:lnTo>
                  <a:pt x="29366" y="10332"/>
                </a:lnTo>
                <a:lnTo>
                  <a:pt x="29408" y="10291"/>
                </a:lnTo>
                <a:lnTo>
                  <a:pt x="29450" y="10247"/>
                </a:lnTo>
                <a:lnTo>
                  <a:pt x="29491" y="10202"/>
                </a:lnTo>
                <a:lnTo>
                  <a:pt x="29530" y="10157"/>
                </a:lnTo>
                <a:lnTo>
                  <a:pt x="29569" y="10109"/>
                </a:lnTo>
                <a:lnTo>
                  <a:pt x="29605" y="10060"/>
                </a:lnTo>
                <a:lnTo>
                  <a:pt x="29640" y="10009"/>
                </a:lnTo>
                <a:lnTo>
                  <a:pt x="29674" y="9957"/>
                </a:lnTo>
                <a:lnTo>
                  <a:pt x="29707" y="9903"/>
                </a:lnTo>
                <a:lnTo>
                  <a:pt x="29727" y="9868"/>
                </a:lnTo>
                <a:lnTo>
                  <a:pt x="29746" y="9833"/>
                </a:lnTo>
                <a:lnTo>
                  <a:pt x="29764" y="9798"/>
                </a:lnTo>
                <a:lnTo>
                  <a:pt x="29783" y="9761"/>
                </a:lnTo>
                <a:lnTo>
                  <a:pt x="29800" y="9726"/>
                </a:lnTo>
                <a:lnTo>
                  <a:pt x="29817" y="9688"/>
                </a:lnTo>
                <a:lnTo>
                  <a:pt x="29833" y="9652"/>
                </a:lnTo>
                <a:lnTo>
                  <a:pt x="29850" y="9614"/>
                </a:lnTo>
                <a:lnTo>
                  <a:pt x="29864" y="9577"/>
                </a:lnTo>
                <a:lnTo>
                  <a:pt x="29879" y="9538"/>
                </a:lnTo>
                <a:lnTo>
                  <a:pt x="29893" y="9501"/>
                </a:lnTo>
                <a:lnTo>
                  <a:pt x="29906" y="9462"/>
                </a:lnTo>
                <a:lnTo>
                  <a:pt x="29918" y="9424"/>
                </a:lnTo>
                <a:lnTo>
                  <a:pt x="29931" y="9384"/>
                </a:lnTo>
                <a:lnTo>
                  <a:pt x="29942" y="9346"/>
                </a:lnTo>
                <a:lnTo>
                  <a:pt x="29953" y="9306"/>
                </a:lnTo>
                <a:lnTo>
                  <a:pt x="29962" y="9267"/>
                </a:lnTo>
                <a:lnTo>
                  <a:pt x="29971" y="9227"/>
                </a:lnTo>
                <a:lnTo>
                  <a:pt x="29980" y="9188"/>
                </a:lnTo>
                <a:lnTo>
                  <a:pt x="29988" y="9147"/>
                </a:lnTo>
                <a:lnTo>
                  <a:pt x="29994" y="9108"/>
                </a:lnTo>
                <a:lnTo>
                  <a:pt x="30001" y="9068"/>
                </a:lnTo>
                <a:lnTo>
                  <a:pt x="30006" y="9027"/>
                </a:lnTo>
                <a:lnTo>
                  <a:pt x="30011" y="8988"/>
                </a:lnTo>
                <a:lnTo>
                  <a:pt x="30015" y="8947"/>
                </a:lnTo>
                <a:lnTo>
                  <a:pt x="30018" y="8908"/>
                </a:lnTo>
                <a:lnTo>
                  <a:pt x="30020" y="8867"/>
                </a:lnTo>
                <a:lnTo>
                  <a:pt x="30021" y="8827"/>
                </a:lnTo>
                <a:lnTo>
                  <a:pt x="30023" y="8787"/>
                </a:lnTo>
                <a:lnTo>
                  <a:pt x="30023" y="8747"/>
                </a:lnTo>
                <a:lnTo>
                  <a:pt x="30021" y="8707"/>
                </a:lnTo>
                <a:lnTo>
                  <a:pt x="30019" y="8667"/>
                </a:lnTo>
                <a:lnTo>
                  <a:pt x="30017" y="8628"/>
                </a:lnTo>
                <a:lnTo>
                  <a:pt x="30013" y="8588"/>
                </a:lnTo>
                <a:lnTo>
                  <a:pt x="30009" y="8549"/>
                </a:lnTo>
                <a:lnTo>
                  <a:pt x="30004" y="8509"/>
                </a:lnTo>
                <a:lnTo>
                  <a:pt x="29998" y="8471"/>
                </a:lnTo>
                <a:lnTo>
                  <a:pt x="29990" y="8432"/>
                </a:lnTo>
                <a:lnTo>
                  <a:pt x="29982" y="8394"/>
                </a:lnTo>
                <a:lnTo>
                  <a:pt x="29974" y="8355"/>
                </a:lnTo>
                <a:lnTo>
                  <a:pt x="29963" y="8317"/>
                </a:lnTo>
                <a:lnTo>
                  <a:pt x="29953" y="8279"/>
                </a:lnTo>
                <a:lnTo>
                  <a:pt x="29941" y="8242"/>
                </a:lnTo>
                <a:lnTo>
                  <a:pt x="29928" y="8204"/>
                </a:lnTo>
                <a:lnTo>
                  <a:pt x="29914" y="8168"/>
                </a:lnTo>
                <a:lnTo>
                  <a:pt x="29900" y="8130"/>
                </a:lnTo>
                <a:lnTo>
                  <a:pt x="29884" y="8095"/>
                </a:lnTo>
                <a:lnTo>
                  <a:pt x="29867" y="8058"/>
                </a:lnTo>
                <a:lnTo>
                  <a:pt x="29850" y="8023"/>
                </a:lnTo>
                <a:lnTo>
                  <a:pt x="29831" y="7989"/>
                </a:lnTo>
                <a:lnTo>
                  <a:pt x="29811" y="7954"/>
                </a:lnTo>
                <a:lnTo>
                  <a:pt x="29790" y="7920"/>
                </a:lnTo>
                <a:lnTo>
                  <a:pt x="29767" y="7887"/>
                </a:lnTo>
                <a:lnTo>
                  <a:pt x="29745" y="7853"/>
                </a:lnTo>
                <a:lnTo>
                  <a:pt x="29721" y="7821"/>
                </a:lnTo>
                <a:lnTo>
                  <a:pt x="29696" y="7789"/>
                </a:lnTo>
                <a:lnTo>
                  <a:pt x="29670" y="7758"/>
                </a:lnTo>
                <a:lnTo>
                  <a:pt x="29643" y="7726"/>
                </a:lnTo>
                <a:lnTo>
                  <a:pt x="29613" y="7696"/>
                </a:lnTo>
                <a:lnTo>
                  <a:pt x="29584" y="7666"/>
                </a:lnTo>
                <a:lnTo>
                  <a:pt x="29553" y="7637"/>
                </a:lnTo>
                <a:lnTo>
                  <a:pt x="29522" y="7609"/>
                </a:lnTo>
                <a:lnTo>
                  <a:pt x="29488" y="7581"/>
                </a:lnTo>
                <a:lnTo>
                  <a:pt x="29454" y="7554"/>
                </a:lnTo>
                <a:lnTo>
                  <a:pt x="29417" y="7517"/>
                </a:lnTo>
                <a:lnTo>
                  <a:pt x="29384" y="7487"/>
                </a:lnTo>
                <a:lnTo>
                  <a:pt x="29355" y="7461"/>
                </a:lnTo>
                <a:lnTo>
                  <a:pt x="29331" y="7439"/>
                </a:lnTo>
                <a:lnTo>
                  <a:pt x="29297" y="7412"/>
                </a:lnTo>
                <a:lnTo>
                  <a:pt x="29285" y="7403"/>
                </a:lnTo>
                <a:close/>
              </a:path>
            </a:pathLst>
          </a:custGeom>
          <a:solidFill>
            <a:srgbClr val="47BAB8"/>
          </a:solidFill>
          <a:ln w="38100">
            <a:solidFill>
              <a:schemeClr val="bg1"/>
            </a:solidFill>
          </a:ln>
          <a:effectLst>
            <a:outerShdw blurRad="57150" dist="19050" dir="5400000" algn="ctr" rotWithShape="0">
              <a:srgbClr val="000000">
                <a:alpha val="63000"/>
              </a:srgbClr>
            </a:outerShdw>
          </a:effectLst>
        </p:spPr>
        <p:txBody>
          <a:bodyPr rIns="378000" anchor="ctr">
            <a:normAutofit/>
          </a:bodyPr>
          <a:lstStyle/>
          <a:p>
            <a:pPr algn="ctr" defTabSz="1371600">
              <a:defRPr/>
            </a:pPr>
            <a:r>
              <a:rPr lang="en-US" altLang="zh-CN" sz="3000" kern="0">
                <a:solidFill>
                  <a:srgbClr val="FFFFFF"/>
                </a:solidFill>
                <a:latin typeface="#9Slide03 AllRoundGothic" panose="020B0703020202020104" pitchFamily="34" charset="0"/>
                <a:ea typeface="微软雅黑"/>
                <a:cs typeface="+mn-ea"/>
                <a:sym typeface="+mn-lt"/>
              </a:rPr>
              <a:t>Câu 30</a:t>
            </a:r>
            <a:endParaRPr lang="zh-CN" altLang="en-US" sz="3000" kern="0" dirty="0">
              <a:solidFill>
                <a:srgbClr val="FFFFFF"/>
              </a:solidFill>
              <a:latin typeface="#9Slide03 AllRoundGothic" panose="020B0703020202020104" pitchFamily="34" charset="0"/>
              <a:ea typeface="微软雅黑"/>
              <a:cs typeface="+mn-ea"/>
              <a:sym typeface="+mn-lt"/>
            </a:endParaRPr>
          </a:p>
        </p:txBody>
      </p:sp>
      <p:sp>
        <p:nvSpPr>
          <p:cNvPr id="14" name="MH_Text_1" descr="n23 Fb Tran Manh Tung">
            <a:extLst>
              <a:ext uri="{FF2B5EF4-FFF2-40B4-BE49-F238E27FC236}">
                <a16:creationId xmlns:a16="http://schemas.microsoft.com/office/drawing/2014/main" id="{069A89B7-6D99-BA19-DAC8-77EDE6A4C963}"/>
              </a:ext>
            </a:extLst>
          </p:cNvPr>
          <p:cNvSpPr txBox="1">
            <a:spLocks noChangeArrowheads="1"/>
          </p:cNvSpPr>
          <p:nvPr>
            <p:custDataLst>
              <p:tags r:id="rId2"/>
            </p:custDataLst>
          </p:nvPr>
        </p:nvSpPr>
        <p:spPr bwMode="auto">
          <a:xfrm>
            <a:off x="3474721" y="2194002"/>
            <a:ext cx="14051278" cy="8922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just"/>
            <a:r>
              <a:rPr lang="en-US" sz="2800"/>
              <a:t>Trình bày cách nhìn nhận của bản thân về việc phát triển của cơ khí tự động hóa tác động đến các vấn đề nhân lực làm việc như thế nào?</a:t>
            </a:r>
            <a:endParaRPr lang="zh-CN" altLang="en-US" sz="2800" kern="0" dirty="0">
              <a:solidFill>
                <a:prstClr val="black">
                  <a:lumMod val="75000"/>
                  <a:lumOff val="25000"/>
                </a:prstClr>
              </a:solidFill>
              <a:ea typeface="微软雅黑"/>
              <a:cs typeface="Calibri" panose="020F0502020204030204" pitchFamily="34" charset="0"/>
              <a:sym typeface="+mn-lt"/>
            </a:endParaRPr>
          </a:p>
        </p:txBody>
      </p:sp>
      <p:sp>
        <p:nvSpPr>
          <p:cNvPr id="3" name="MH_Other_7" descr="n23 Fb Tran Manh Tung">
            <a:extLst>
              <a:ext uri="{FF2B5EF4-FFF2-40B4-BE49-F238E27FC236}">
                <a16:creationId xmlns:a16="http://schemas.microsoft.com/office/drawing/2014/main" id="{1729DAD1-8B29-24A5-4270-DF71596D8429}"/>
              </a:ext>
            </a:extLst>
          </p:cNvPr>
          <p:cNvSpPr>
            <a:spLocks noChangeArrowheads="1"/>
          </p:cNvSpPr>
          <p:nvPr>
            <p:custDataLst>
              <p:tags r:id="rId3"/>
            </p:custDataLst>
          </p:nvPr>
        </p:nvSpPr>
        <p:spPr bwMode="auto">
          <a:xfrm rot="1805303" flipH="1">
            <a:off x="1408067" y="671686"/>
            <a:ext cx="1172423" cy="1013141"/>
          </a:xfrm>
          <a:prstGeom prst="triangle">
            <a:avLst>
              <a:gd name="adj" fmla="val 50000"/>
            </a:avLst>
          </a:prstGeom>
          <a:solidFill>
            <a:srgbClr val="A5CB01">
              <a:lumMod val="40000"/>
              <a:lumOff val="60000"/>
            </a:srgbClr>
          </a:solidFill>
          <a:ln>
            <a:noFill/>
          </a:ln>
        </p:spPr>
        <p:txBody>
          <a:bodyPr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just" defTabSz="1371600">
              <a:lnSpc>
                <a:spcPct val="130000"/>
              </a:lnSpc>
              <a:defRPr/>
            </a:pPr>
            <a:endParaRPr lang="zh-CN" altLang="en-US" sz="2700" kern="0">
              <a:solidFill>
                <a:srgbClr val="FFFFFF"/>
              </a:solidFill>
              <a:latin typeface="微软雅黑"/>
              <a:ea typeface="微软雅黑"/>
              <a:cs typeface="+mn-ea"/>
              <a:sym typeface="+mn-lt"/>
            </a:endParaRPr>
          </a:p>
        </p:txBody>
      </p:sp>
      <p:sp>
        <p:nvSpPr>
          <p:cNvPr id="4" name="MH_Other_8" descr="n23 Fb Tran Manh Tung">
            <a:extLst>
              <a:ext uri="{FF2B5EF4-FFF2-40B4-BE49-F238E27FC236}">
                <a16:creationId xmlns:a16="http://schemas.microsoft.com/office/drawing/2014/main" id="{28663790-634A-B864-F06E-B385DD30226D}"/>
              </a:ext>
            </a:extLst>
          </p:cNvPr>
          <p:cNvSpPr>
            <a:spLocks/>
          </p:cNvSpPr>
          <p:nvPr>
            <p:custDataLst>
              <p:tags r:id="rId4"/>
            </p:custDataLst>
          </p:nvPr>
        </p:nvSpPr>
        <p:spPr bwMode="auto">
          <a:xfrm>
            <a:off x="486316" y="152060"/>
            <a:ext cx="1558880" cy="1796498"/>
          </a:xfrm>
          <a:custGeom>
            <a:avLst/>
            <a:gdLst>
              <a:gd name="T0" fmla="*/ 666 w 1030516"/>
              <a:gd name="T1" fmla="*/ 0 h 1186577"/>
              <a:gd name="T2" fmla="*/ 947884 w 1030516"/>
              <a:gd name="T3" fmla="*/ 542219 h 1186577"/>
              <a:gd name="T4" fmla="*/ 0 w 1030516"/>
              <a:gd name="T5" fmla="*/ 1091432 h 1186577"/>
              <a:gd name="T6" fmla="*/ 0 60000 65536"/>
              <a:gd name="T7" fmla="*/ 0 60000 65536"/>
              <a:gd name="T8" fmla="*/ 0 60000 65536"/>
              <a:gd name="T9" fmla="*/ 0 w 1030516"/>
              <a:gd name="T10" fmla="*/ 0 h 1186577"/>
              <a:gd name="T11" fmla="*/ 1030516 w 1030516"/>
              <a:gd name="T12" fmla="*/ 1186577 h 1186577"/>
            </a:gdLst>
            <a:ahLst/>
            <a:cxnLst>
              <a:cxn ang="T6">
                <a:pos x="T0" y="T1"/>
              </a:cxn>
              <a:cxn ang="T7">
                <a:pos x="T2" y="T3"/>
              </a:cxn>
              <a:cxn ang="T8">
                <a:pos x="T4" y="T5"/>
              </a:cxn>
            </a:cxnLst>
            <a:rect l="T9" t="T10" r="T11" b="T12"/>
            <a:pathLst>
              <a:path w="1030516" h="1186577">
                <a:moveTo>
                  <a:pt x="724" y="0"/>
                </a:moveTo>
                <a:lnTo>
                  <a:pt x="1030516" y="589487"/>
                </a:lnTo>
                <a:lnTo>
                  <a:pt x="0" y="1186577"/>
                </a:lnTo>
                <a:lnTo>
                  <a:pt x="724" y="0"/>
                </a:lnTo>
                <a:close/>
              </a:path>
            </a:pathLst>
          </a:custGeom>
          <a:solidFill>
            <a:srgbClr val="00B050"/>
          </a:solidFill>
          <a:ln w="19050">
            <a:noFill/>
            <a:miter lim="800000"/>
            <a:headEnd/>
            <a:tailEnd/>
          </a:ln>
        </p:spPr>
        <p:txBody>
          <a:bodyPr rIns="648000"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ctr" defTabSz="1371600">
              <a:defRPr/>
            </a:pPr>
            <a:r>
              <a:rPr lang="en-US" altLang="zh-CN" sz="4200" kern="0">
                <a:solidFill>
                  <a:srgbClr val="FFFFFF"/>
                </a:solidFill>
                <a:latin typeface="微软雅黑"/>
                <a:ea typeface="微软雅黑"/>
                <a:cs typeface="+mn-ea"/>
                <a:sym typeface="+mn-lt"/>
              </a:rPr>
              <a:t>IV</a:t>
            </a:r>
            <a:endParaRPr lang="zh-CN" altLang="en-US" sz="4200" kern="0" dirty="0">
              <a:solidFill>
                <a:srgbClr val="FFFFFF"/>
              </a:solidFill>
              <a:latin typeface="微软雅黑"/>
              <a:ea typeface="微软雅黑"/>
              <a:cs typeface="+mn-ea"/>
              <a:sym typeface="+mn-lt"/>
            </a:endParaRPr>
          </a:p>
        </p:txBody>
      </p:sp>
      <p:pic>
        <p:nvPicPr>
          <p:cNvPr id="16" name="图片 7" descr="n23 Fb Tran Manh Tung">
            <a:extLst>
              <a:ext uri="{FF2B5EF4-FFF2-40B4-BE49-F238E27FC236}">
                <a16:creationId xmlns:a16="http://schemas.microsoft.com/office/drawing/2014/main" id="{6B032BD4-53B6-7AE6-37A7-E19F244D18FD}"/>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709008" y="3212649"/>
            <a:ext cx="1307070" cy="1930851"/>
          </a:xfrm>
          <a:prstGeom prst="rect">
            <a:avLst/>
          </a:prstGeom>
        </p:spPr>
      </p:pic>
      <p:sp>
        <p:nvSpPr>
          <p:cNvPr id="17" name="MH_SubTitle_1" descr="n23 Fb Tran Manh Tung">
            <a:extLst>
              <a:ext uri="{FF2B5EF4-FFF2-40B4-BE49-F238E27FC236}">
                <a16:creationId xmlns:a16="http://schemas.microsoft.com/office/drawing/2014/main" id="{B0DA7C89-0C50-1953-5B32-5AF3553287F8}"/>
              </a:ext>
            </a:extLst>
          </p:cNvPr>
          <p:cNvSpPr/>
          <p:nvPr>
            <p:custDataLst>
              <p:tags r:id="rId5"/>
            </p:custDataLst>
          </p:nvPr>
        </p:nvSpPr>
        <p:spPr>
          <a:xfrm>
            <a:off x="2214176" y="764607"/>
            <a:ext cx="9215824" cy="1206253"/>
          </a:xfrm>
          <a:prstGeom prst="rect">
            <a:avLst/>
          </a:prstGeom>
          <a:solidFill>
            <a:srgbClr val="FFFFFF"/>
          </a:solidFill>
          <a:effectLst/>
        </p:spPr>
        <p:txBody>
          <a:bodyPr anchor="ctr"/>
          <a:lstStyle/>
          <a:p>
            <a:pPr algn="ctr" defTabSz="1828755">
              <a:lnSpc>
                <a:spcPct val="150000"/>
              </a:lnSpc>
              <a:defRPr/>
            </a:pPr>
            <a:r>
              <a:rPr lang="en-US" altLang="zh-CN" sz="2800" kern="0">
                <a:latin typeface="#9Slide03 AllRoundGothic" panose="020B0703020202020104" pitchFamily="34" charset="0"/>
                <a:ea typeface="微软雅黑"/>
                <a:cs typeface="+mn-ea"/>
                <a:sym typeface="+mn-lt"/>
              </a:rPr>
              <a:t>ỨNG DỤNG CỦA VẬT LÍ TRONG CƠ KHÍ, TỰ ĐỘNG HÓA</a:t>
            </a:r>
            <a:endParaRPr lang="zh-CN" altLang="en-US" sz="2800" kern="0" dirty="0">
              <a:latin typeface="#9Slide03 AllRoundGothic" panose="020B0703020202020104" pitchFamily="34" charset="0"/>
              <a:ea typeface="微软雅黑"/>
              <a:cs typeface="+mn-ea"/>
              <a:sym typeface="+mn-lt"/>
            </a:endParaRPr>
          </a:p>
        </p:txBody>
      </p:sp>
      <p:sp>
        <p:nvSpPr>
          <p:cNvPr id="19" name="TextBox 18" descr="n23 Fb Tran Manh Tung">
            <a:extLst>
              <a:ext uri="{FF2B5EF4-FFF2-40B4-BE49-F238E27FC236}">
                <a16:creationId xmlns:a16="http://schemas.microsoft.com/office/drawing/2014/main" id="{4DC16EC5-5E99-F4C6-493A-3E85301AC072}"/>
              </a:ext>
            </a:extLst>
          </p:cNvPr>
          <p:cNvSpPr txBox="1"/>
          <p:nvPr/>
        </p:nvSpPr>
        <p:spPr>
          <a:xfrm>
            <a:off x="2561303" y="3933122"/>
            <a:ext cx="9554496" cy="558743"/>
          </a:xfrm>
          <a:prstGeom prst="rect">
            <a:avLst/>
          </a:prstGeom>
          <a:noFill/>
        </p:spPr>
        <p:txBody>
          <a:bodyPr wrap="square">
            <a:spAutoFit/>
          </a:bodyPr>
          <a:lstStyle/>
          <a:p>
            <a:pPr algn="just">
              <a:lnSpc>
                <a:spcPct val="115000"/>
              </a:lnSpc>
            </a:pPr>
            <a:r>
              <a:rPr lang="en-US" sz="2800" b="1">
                <a:effectLst/>
                <a:latin typeface="Calibri" panose="020F0502020204030204" pitchFamily="34" charset="0"/>
                <a:ea typeface="Calibri" panose="020F0502020204030204" pitchFamily="34" charset="0"/>
                <a:cs typeface="Calibri" panose="020F0502020204030204" pitchFamily="34" charset="0"/>
              </a:rPr>
              <a:t>Các lợi ích của việc áp dụng tự động hóa trong sản xuất:</a:t>
            </a:r>
          </a:p>
        </p:txBody>
      </p:sp>
      <p:sp>
        <p:nvSpPr>
          <p:cNvPr id="2" name="TextBox 1" descr="n23 Fb Tran Manh Tung">
            <a:extLst>
              <a:ext uri="{FF2B5EF4-FFF2-40B4-BE49-F238E27FC236}">
                <a16:creationId xmlns:a16="http://schemas.microsoft.com/office/drawing/2014/main" id="{866D5844-C51E-909B-8D2F-3A9E75988B83}"/>
              </a:ext>
            </a:extLst>
          </p:cNvPr>
          <p:cNvSpPr txBox="1"/>
          <p:nvPr/>
        </p:nvSpPr>
        <p:spPr>
          <a:xfrm>
            <a:off x="2561303" y="3428347"/>
            <a:ext cx="13305532" cy="558743"/>
          </a:xfrm>
          <a:prstGeom prst="rect">
            <a:avLst/>
          </a:prstGeom>
          <a:noFill/>
        </p:spPr>
        <p:txBody>
          <a:bodyPr wrap="square">
            <a:spAutoFit/>
          </a:bodyPr>
          <a:lstStyle/>
          <a:p>
            <a:pPr algn="just">
              <a:lnSpc>
                <a:spcPct val="115000"/>
              </a:lnSpc>
            </a:pPr>
            <a:r>
              <a:rPr lang="en-US" sz="2800">
                <a:effectLst/>
                <a:latin typeface="Calibri" panose="020F0502020204030204" pitchFamily="34" charset="0"/>
                <a:ea typeface="Times New Roman" panose="02020603050405020304" pitchFamily="18" charset="0"/>
                <a:cs typeface="Calibri" panose="020F0502020204030204" pitchFamily="34" charset="0"/>
              </a:rPr>
              <a:t>Việc phát triển của cơ khí tự động hóa tác động đến vấn đề nhân lực làm việc:</a:t>
            </a:r>
          </a:p>
        </p:txBody>
      </p:sp>
      <p:sp>
        <p:nvSpPr>
          <p:cNvPr id="8" name="Freeform: Shape 7" descr="n23 Fb Tran Manh Tung">
            <a:extLst>
              <a:ext uri="{FF2B5EF4-FFF2-40B4-BE49-F238E27FC236}">
                <a16:creationId xmlns:a16="http://schemas.microsoft.com/office/drawing/2014/main" id="{0D49BFAE-71FE-E45C-4868-8F72B2BCA9E6}"/>
              </a:ext>
            </a:extLst>
          </p:cNvPr>
          <p:cNvSpPr/>
          <p:nvPr/>
        </p:nvSpPr>
        <p:spPr>
          <a:xfrm>
            <a:off x="1559396" y="4509080"/>
            <a:ext cx="3353684" cy="3353676"/>
          </a:xfrm>
          <a:custGeom>
            <a:avLst/>
            <a:gdLst>
              <a:gd name="connsiteX0" fmla="*/ 0 w 3353684"/>
              <a:gd name="connsiteY0" fmla="*/ 1676838 h 3353676"/>
              <a:gd name="connsiteX1" fmla="*/ 1676842 w 3353684"/>
              <a:gd name="connsiteY1" fmla="*/ 0 h 3353676"/>
              <a:gd name="connsiteX2" fmla="*/ 3353684 w 3353684"/>
              <a:gd name="connsiteY2" fmla="*/ 1676838 h 3353676"/>
              <a:gd name="connsiteX3" fmla="*/ 1676842 w 3353684"/>
              <a:gd name="connsiteY3" fmla="*/ 3353676 h 3353676"/>
              <a:gd name="connsiteX4" fmla="*/ 0 w 3353684"/>
              <a:gd name="connsiteY4" fmla="*/ 1676838 h 33536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3684" h="3353676">
                <a:moveTo>
                  <a:pt x="0" y="1676838"/>
                </a:moveTo>
                <a:cubicBezTo>
                  <a:pt x="0" y="750746"/>
                  <a:pt x="750748" y="0"/>
                  <a:pt x="1676842" y="0"/>
                </a:cubicBezTo>
                <a:cubicBezTo>
                  <a:pt x="2602936" y="0"/>
                  <a:pt x="3353684" y="750746"/>
                  <a:pt x="3353684" y="1676838"/>
                </a:cubicBezTo>
                <a:cubicBezTo>
                  <a:pt x="3353684" y="2602930"/>
                  <a:pt x="2602936" y="3353676"/>
                  <a:pt x="1676842" y="3353676"/>
                </a:cubicBezTo>
                <a:cubicBezTo>
                  <a:pt x="750748" y="3353676"/>
                  <a:pt x="0" y="2602930"/>
                  <a:pt x="0" y="1676838"/>
                </a:cubicBezTo>
                <a:close/>
              </a:path>
            </a:pathLst>
          </a:custGeom>
        </p:spPr>
        <p:style>
          <a:lnRef idx="2">
            <a:schemeClr val="lt1">
              <a:hueOff val="0"/>
              <a:satOff val="0"/>
              <a:lumOff val="0"/>
              <a:alphaOff val="0"/>
            </a:schemeClr>
          </a:lnRef>
          <a:fillRef idx="1">
            <a:schemeClr val="accent2">
              <a:alpha val="50000"/>
              <a:hueOff val="0"/>
              <a:satOff val="0"/>
              <a:lumOff val="0"/>
              <a:alphaOff val="0"/>
            </a:schemeClr>
          </a:fillRef>
          <a:effectRef idx="0">
            <a:schemeClr val="accent2">
              <a:alpha val="50000"/>
              <a:hueOff val="0"/>
              <a:satOff val="0"/>
              <a:lumOff val="0"/>
              <a:alphaOff val="0"/>
            </a:schemeClr>
          </a:effectRef>
          <a:fontRef idx="minor">
            <a:schemeClr val="tx1"/>
          </a:fontRef>
        </p:style>
        <p:txBody>
          <a:bodyPr spcFirstLastPara="0" vert="horz" wrap="square" lIns="586386" tIns="586384" rIns="586386" bIns="586384" numCol="1" spcCol="1270" anchor="ctr" anchorCtr="0">
            <a:noAutofit/>
          </a:bodyPr>
          <a:lstStyle/>
          <a:p>
            <a:pPr marL="0" lvl="0" indent="0" algn="ctr" defTabSz="1111250">
              <a:lnSpc>
                <a:spcPct val="100000"/>
              </a:lnSpc>
              <a:spcBef>
                <a:spcPct val="0"/>
              </a:spcBef>
              <a:spcAft>
                <a:spcPts val="0"/>
              </a:spcAft>
              <a:buFont typeface="Wingdings" panose="05000000000000000000" pitchFamily="2" charset="2"/>
              <a:buNone/>
            </a:pPr>
            <a:r>
              <a:rPr lang="en-US" sz="2800" kern="1200">
                <a:effectLst/>
                <a:latin typeface="Calibri" panose="020F0502020204030204" pitchFamily="34" charset="0"/>
                <a:ea typeface="Calibri" panose="020F0502020204030204" pitchFamily="34" charset="0"/>
                <a:cs typeface="Calibri" panose="020F0502020204030204" pitchFamily="34" charset="0"/>
              </a:rPr>
              <a:t>Tăng năng suất sản xuất rõ rệt</a:t>
            </a:r>
            <a:endParaRPr lang="en-US" sz="2800" kern="1200"/>
          </a:p>
        </p:txBody>
      </p:sp>
      <p:sp>
        <p:nvSpPr>
          <p:cNvPr id="9" name="Freeform: Shape 8" descr="n23 Fb Tran Manh Tung">
            <a:extLst>
              <a:ext uri="{FF2B5EF4-FFF2-40B4-BE49-F238E27FC236}">
                <a16:creationId xmlns:a16="http://schemas.microsoft.com/office/drawing/2014/main" id="{88489F10-40C3-B265-6115-681CCFBE5D32}"/>
              </a:ext>
            </a:extLst>
          </p:cNvPr>
          <p:cNvSpPr/>
          <p:nvPr/>
        </p:nvSpPr>
        <p:spPr>
          <a:xfrm>
            <a:off x="3283913" y="6745796"/>
            <a:ext cx="3353684" cy="3353676"/>
          </a:xfrm>
          <a:custGeom>
            <a:avLst/>
            <a:gdLst>
              <a:gd name="connsiteX0" fmla="*/ 0 w 3353684"/>
              <a:gd name="connsiteY0" fmla="*/ 1676838 h 3353676"/>
              <a:gd name="connsiteX1" fmla="*/ 1676842 w 3353684"/>
              <a:gd name="connsiteY1" fmla="*/ 0 h 3353676"/>
              <a:gd name="connsiteX2" fmla="*/ 3353684 w 3353684"/>
              <a:gd name="connsiteY2" fmla="*/ 1676838 h 3353676"/>
              <a:gd name="connsiteX3" fmla="*/ 1676842 w 3353684"/>
              <a:gd name="connsiteY3" fmla="*/ 3353676 h 3353676"/>
              <a:gd name="connsiteX4" fmla="*/ 0 w 3353684"/>
              <a:gd name="connsiteY4" fmla="*/ 1676838 h 33536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3684" h="3353676">
                <a:moveTo>
                  <a:pt x="0" y="1676838"/>
                </a:moveTo>
                <a:cubicBezTo>
                  <a:pt x="0" y="750746"/>
                  <a:pt x="750748" y="0"/>
                  <a:pt x="1676842" y="0"/>
                </a:cubicBezTo>
                <a:cubicBezTo>
                  <a:pt x="2602936" y="0"/>
                  <a:pt x="3353684" y="750746"/>
                  <a:pt x="3353684" y="1676838"/>
                </a:cubicBezTo>
                <a:cubicBezTo>
                  <a:pt x="3353684" y="2602930"/>
                  <a:pt x="2602936" y="3353676"/>
                  <a:pt x="1676842" y="3353676"/>
                </a:cubicBezTo>
                <a:cubicBezTo>
                  <a:pt x="750748" y="3353676"/>
                  <a:pt x="0" y="2602930"/>
                  <a:pt x="0" y="1676838"/>
                </a:cubicBezTo>
                <a:close/>
              </a:path>
            </a:pathLst>
          </a:custGeom>
        </p:spPr>
        <p:style>
          <a:lnRef idx="2">
            <a:schemeClr val="lt1">
              <a:hueOff val="0"/>
              <a:satOff val="0"/>
              <a:lumOff val="0"/>
              <a:alphaOff val="0"/>
            </a:schemeClr>
          </a:lnRef>
          <a:fillRef idx="1">
            <a:schemeClr val="accent3">
              <a:alpha val="50000"/>
              <a:hueOff val="0"/>
              <a:satOff val="0"/>
              <a:lumOff val="0"/>
              <a:alphaOff val="0"/>
            </a:schemeClr>
          </a:fillRef>
          <a:effectRef idx="0">
            <a:schemeClr val="accent3">
              <a:alpha val="50000"/>
              <a:hueOff val="0"/>
              <a:satOff val="0"/>
              <a:lumOff val="0"/>
              <a:alphaOff val="0"/>
            </a:schemeClr>
          </a:effectRef>
          <a:fontRef idx="minor">
            <a:schemeClr val="tx1"/>
          </a:fontRef>
        </p:style>
        <p:txBody>
          <a:bodyPr spcFirstLastPara="0" vert="horz" wrap="square" lIns="586386" tIns="586384" rIns="586386" bIns="586384" numCol="1" spcCol="1270" anchor="ctr" anchorCtr="0">
            <a:noAutofit/>
          </a:bodyPr>
          <a:lstStyle/>
          <a:p>
            <a:pPr marL="0" lvl="0" indent="0" algn="ctr" defTabSz="1111250">
              <a:lnSpc>
                <a:spcPct val="100000"/>
              </a:lnSpc>
              <a:spcBef>
                <a:spcPct val="0"/>
              </a:spcBef>
              <a:spcAft>
                <a:spcPts val="0"/>
              </a:spcAft>
              <a:buFont typeface="Wingdings" panose="05000000000000000000" pitchFamily="2" charset="2"/>
              <a:buNone/>
            </a:pPr>
            <a:r>
              <a:rPr lang="en-US" sz="2800" kern="1200">
                <a:effectLst/>
                <a:latin typeface="Calibri" panose="020F0502020204030204" pitchFamily="34" charset="0"/>
                <a:ea typeface="Calibri" panose="020F0502020204030204" pitchFamily="34" charset="0"/>
                <a:cs typeface="Calibri" panose="020F0502020204030204" pitchFamily="34" charset="0"/>
              </a:rPr>
              <a:t>Cắt giảm chi phí nhân công</a:t>
            </a:r>
            <a:endParaRPr lang="en-US" sz="2800" kern="1200"/>
          </a:p>
        </p:txBody>
      </p:sp>
      <p:sp>
        <p:nvSpPr>
          <p:cNvPr id="10" name="Freeform: Shape 9" descr="n23 Fb Tran Manh Tung">
            <a:extLst>
              <a:ext uri="{FF2B5EF4-FFF2-40B4-BE49-F238E27FC236}">
                <a16:creationId xmlns:a16="http://schemas.microsoft.com/office/drawing/2014/main" id="{B93C8C74-25A3-F680-343D-03EEFB780D60}"/>
              </a:ext>
            </a:extLst>
          </p:cNvPr>
          <p:cNvSpPr/>
          <p:nvPr/>
        </p:nvSpPr>
        <p:spPr>
          <a:xfrm>
            <a:off x="5009456" y="4509080"/>
            <a:ext cx="3353684" cy="3353676"/>
          </a:xfrm>
          <a:custGeom>
            <a:avLst/>
            <a:gdLst>
              <a:gd name="connsiteX0" fmla="*/ 0 w 3353684"/>
              <a:gd name="connsiteY0" fmla="*/ 1676838 h 3353676"/>
              <a:gd name="connsiteX1" fmla="*/ 1676842 w 3353684"/>
              <a:gd name="connsiteY1" fmla="*/ 0 h 3353676"/>
              <a:gd name="connsiteX2" fmla="*/ 3353684 w 3353684"/>
              <a:gd name="connsiteY2" fmla="*/ 1676838 h 3353676"/>
              <a:gd name="connsiteX3" fmla="*/ 1676842 w 3353684"/>
              <a:gd name="connsiteY3" fmla="*/ 3353676 h 3353676"/>
              <a:gd name="connsiteX4" fmla="*/ 0 w 3353684"/>
              <a:gd name="connsiteY4" fmla="*/ 1676838 h 33536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3684" h="3353676">
                <a:moveTo>
                  <a:pt x="0" y="1676838"/>
                </a:moveTo>
                <a:cubicBezTo>
                  <a:pt x="0" y="750746"/>
                  <a:pt x="750748" y="0"/>
                  <a:pt x="1676842" y="0"/>
                </a:cubicBezTo>
                <a:cubicBezTo>
                  <a:pt x="2602936" y="0"/>
                  <a:pt x="3353684" y="750746"/>
                  <a:pt x="3353684" y="1676838"/>
                </a:cubicBezTo>
                <a:cubicBezTo>
                  <a:pt x="3353684" y="2602930"/>
                  <a:pt x="2602936" y="3353676"/>
                  <a:pt x="1676842" y="3353676"/>
                </a:cubicBezTo>
                <a:cubicBezTo>
                  <a:pt x="750748" y="3353676"/>
                  <a:pt x="0" y="2602930"/>
                  <a:pt x="0" y="1676838"/>
                </a:cubicBezTo>
                <a:close/>
              </a:path>
            </a:pathLst>
          </a:custGeom>
        </p:spPr>
        <p:style>
          <a:lnRef idx="2">
            <a:schemeClr val="lt1">
              <a:hueOff val="0"/>
              <a:satOff val="0"/>
              <a:lumOff val="0"/>
              <a:alphaOff val="0"/>
            </a:schemeClr>
          </a:lnRef>
          <a:fillRef idx="1">
            <a:schemeClr val="accent4">
              <a:alpha val="50000"/>
              <a:hueOff val="0"/>
              <a:satOff val="0"/>
              <a:lumOff val="0"/>
              <a:alphaOff val="0"/>
            </a:schemeClr>
          </a:fillRef>
          <a:effectRef idx="0">
            <a:schemeClr val="accent4">
              <a:alpha val="50000"/>
              <a:hueOff val="0"/>
              <a:satOff val="0"/>
              <a:lumOff val="0"/>
              <a:alphaOff val="0"/>
            </a:schemeClr>
          </a:effectRef>
          <a:fontRef idx="minor">
            <a:schemeClr val="tx1"/>
          </a:fontRef>
        </p:style>
        <p:txBody>
          <a:bodyPr spcFirstLastPara="0" vert="horz" wrap="square" lIns="586386" tIns="586384" rIns="586386" bIns="586384" numCol="1" spcCol="1270" anchor="ctr" anchorCtr="0">
            <a:noAutofit/>
          </a:bodyPr>
          <a:lstStyle/>
          <a:p>
            <a:pPr marL="0" lvl="0" indent="0" algn="ctr" defTabSz="1111250">
              <a:lnSpc>
                <a:spcPct val="100000"/>
              </a:lnSpc>
              <a:spcBef>
                <a:spcPct val="0"/>
              </a:spcBef>
              <a:spcAft>
                <a:spcPts val="0"/>
              </a:spcAft>
              <a:buFont typeface="Wingdings" panose="05000000000000000000" pitchFamily="2" charset="2"/>
              <a:buNone/>
            </a:pPr>
            <a:r>
              <a:rPr lang="en-US" sz="2800" kern="1200">
                <a:effectLst/>
                <a:latin typeface="Calibri" panose="020F0502020204030204" pitchFamily="34" charset="0"/>
                <a:ea typeface="Calibri" panose="020F0502020204030204" pitchFamily="34" charset="0"/>
                <a:cs typeface="Calibri" panose="020F0502020204030204" pitchFamily="34" charset="0"/>
              </a:rPr>
              <a:t>Nâng cao chất lượng sản phẩm, giảm chi phí nguyên vật liệu</a:t>
            </a:r>
            <a:endParaRPr lang="en-US" sz="2800" kern="1200"/>
          </a:p>
        </p:txBody>
      </p:sp>
      <p:sp>
        <p:nvSpPr>
          <p:cNvPr id="11" name="Freeform: Shape 10" descr="n23 Fb Tran Manh Tung">
            <a:extLst>
              <a:ext uri="{FF2B5EF4-FFF2-40B4-BE49-F238E27FC236}">
                <a16:creationId xmlns:a16="http://schemas.microsoft.com/office/drawing/2014/main" id="{EA0FCC9D-112F-A491-1293-2899D338948B}"/>
              </a:ext>
            </a:extLst>
          </p:cNvPr>
          <p:cNvSpPr/>
          <p:nvPr/>
        </p:nvSpPr>
        <p:spPr>
          <a:xfrm>
            <a:off x="6733973" y="6745796"/>
            <a:ext cx="3353684" cy="3353676"/>
          </a:xfrm>
          <a:custGeom>
            <a:avLst/>
            <a:gdLst>
              <a:gd name="connsiteX0" fmla="*/ 0 w 3353684"/>
              <a:gd name="connsiteY0" fmla="*/ 1676838 h 3353676"/>
              <a:gd name="connsiteX1" fmla="*/ 1676842 w 3353684"/>
              <a:gd name="connsiteY1" fmla="*/ 0 h 3353676"/>
              <a:gd name="connsiteX2" fmla="*/ 3353684 w 3353684"/>
              <a:gd name="connsiteY2" fmla="*/ 1676838 h 3353676"/>
              <a:gd name="connsiteX3" fmla="*/ 1676842 w 3353684"/>
              <a:gd name="connsiteY3" fmla="*/ 3353676 h 3353676"/>
              <a:gd name="connsiteX4" fmla="*/ 0 w 3353684"/>
              <a:gd name="connsiteY4" fmla="*/ 1676838 h 33536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3684" h="3353676">
                <a:moveTo>
                  <a:pt x="0" y="1676838"/>
                </a:moveTo>
                <a:cubicBezTo>
                  <a:pt x="0" y="750746"/>
                  <a:pt x="750748" y="0"/>
                  <a:pt x="1676842" y="0"/>
                </a:cubicBezTo>
                <a:cubicBezTo>
                  <a:pt x="2602936" y="0"/>
                  <a:pt x="3353684" y="750746"/>
                  <a:pt x="3353684" y="1676838"/>
                </a:cubicBezTo>
                <a:cubicBezTo>
                  <a:pt x="3353684" y="2602930"/>
                  <a:pt x="2602936" y="3353676"/>
                  <a:pt x="1676842" y="3353676"/>
                </a:cubicBezTo>
                <a:cubicBezTo>
                  <a:pt x="750748" y="3353676"/>
                  <a:pt x="0" y="2602930"/>
                  <a:pt x="0" y="1676838"/>
                </a:cubicBezTo>
                <a:close/>
              </a:path>
            </a:pathLst>
          </a:custGeom>
        </p:spPr>
        <p:style>
          <a:lnRef idx="2">
            <a:schemeClr val="lt1">
              <a:hueOff val="0"/>
              <a:satOff val="0"/>
              <a:lumOff val="0"/>
              <a:alphaOff val="0"/>
            </a:schemeClr>
          </a:lnRef>
          <a:fillRef idx="1">
            <a:schemeClr val="accent5">
              <a:alpha val="50000"/>
              <a:hueOff val="0"/>
              <a:satOff val="0"/>
              <a:lumOff val="0"/>
              <a:alphaOff val="0"/>
            </a:schemeClr>
          </a:fillRef>
          <a:effectRef idx="0">
            <a:schemeClr val="accent5">
              <a:alpha val="50000"/>
              <a:hueOff val="0"/>
              <a:satOff val="0"/>
              <a:lumOff val="0"/>
              <a:alphaOff val="0"/>
            </a:schemeClr>
          </a:effectRef>
          <a:fontRef idx="minor">
            <a:schemeClr val="tx1"/>
          </a:fontRef>
        </p:style>
        <p:txBody>
          <a:bodyPr spcFirstLastPara="0" vert="horz" wrap="square" lIns="586386" tIns="586384" rIns="586386" bIns="586384" numCol="1" spcCol="1270" anchor="ctr" anchorCtr="0">
            <a:noAutofit/>
          </a:bodyPr>
          <a:lstStyle/>
          <a:p>
            <a:pPr marL="0" lvl="0" indent="0" algn="ctr" defTabSz="1111250">
              <a:lnSpc>
                <a:spcPct val="100000"/>
              </a:lnSpc>
              <a:spcBef>
                <a:spcPct val="0"/>
              </a:spcBef>
              <a:spcAft>
                <a:spcPts val="0"/>
              </a:spcAft>
              <a:buFont typeface="Wingdings" panose="05000000000000000000" pitchFamily="2" charset="2"/>
              <a:buNone/>
            </a:pPr>
            <a:r>
              <a:rPr lang="en-US" sz="2800" kern="1200">
                <a:effectLst/>
                <a:latin typeface="Calibri" panose="020F0502020204030204" pitchFamily="34" charset="0"/>
                <a:ea typeface="Calibri" panose="020F0502020204030204" pitchFamily="34" charset="0"/>
                <a:cs typeface="Calibri" panose="020F0502020204030204" pitchFamily="34" charset="0"/>
              </a:rPr>
              <a:t>Nâng cao trình độ cho nhân công</a:t>
            </a:r>
            <a:endParaRPr lang="en-US" sz="2800" kern="1200"/>
          </a:p>
        </p:txBody>
      </p:sp>
      <p:sp>
        <p:nvSpPr>
          <p:cNvPr id="12" name="Freeform: Shape 11" descr="n23 Fb Tran Manh Tung">
            <a:extLst>
              <a:ext uri="{FF2B5EF4-FFF2-40B4-BE49-F238E27FC236}">
                <a16:creationId xmlns:a16="http://schemas.microsoft.com/office/drawing/2014/main" id="{F8CAEB32-2194-A715-A8FA-39FBB3E6CD77}"/>
              </a:ext>
            </a:extLst>
          </p:cNvPr>
          <p:cNvSpPr/>
          <p:nvPr/>
        </p:nvSpPr>
        <p:spPr>
          <a:xfrm>
            <a:off x="8458490" y="4509080"/>
            <a:ext cx="3353684" cy="3353676"/>
          </a:xfrm>
          <a:custGeom>
            <a:avLst/>
            <a:gdLst>
              <a:gd name="connsiteX0" fmla="*/ 0 w 3353684"/>
              <a:gd name="connsiteY0" fmla="*/ 1676838 h 3353676"/>
              <a:gd name="connsiteX1" fmla="*/ 1676842 w 3353684"/>
              <a:gd name="connsiteY1" fmla="*/ 0 h 3353676"/>
              <a:gd name="connsiteX2" fmla="*/ 3353684 w 3353684"/>
              <a:gd name="connsiteY2" fmla="*/ 1676838 h 3353676"/>
              <a:gd name="connsiteX3" fmla="*/ 1676842 w 3353684"/>
              <a:gd name="connsiteY3" fmla="*/ 3353676 h 3353676"/>
              <a:gd name="connsiteX4" fmla="*/ 0 w 3353684"/>
              <a:gd name="connsiteY4" fmla="*/ 1676838 h 33536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3684" h="3353676">
                <a:moveTo>
                  <a:pt x="0" y="1676838"/>
                </a:moveTo>
                <a:cubicBezTo>
                  <a:pt x="0" y="750746"/>
                  <a:pt x="750748" y="0"/>
                  <a:pt x="1676842" y="0"/>
                </a:cubicBezTo>
                <a:cubicBezTo>
                  <a:pt x="2602936" y="0"/>
                  <a:pt x="3353684" y="750746"/>
                  <a:pt x="3353684" y="1676838"/>
                </a:cubicBezTo>
                <a:cubicBezTo>
                  <a:pt x="3353684" y="2602930"/>
                  <a:pt x="2602936" y="3353676"/>
                  <a:pt x="1676842" y="3353676"/>
                </a:cubicBezTo>
                <a:cubicBezTo>
                  <a:pt x="750748" y="3353676"/>
                  <a:pt x="0" y="2602930"/>
                  <a:pt x="0" y="1676838"/>
                </a:cubicBezTo>
                <a:close/>
              </a:path>
            </a:pathLst>
          </a:custGeom>
        </p:spPr>
        <p:style>
          <a:lnRef idx="2">
            <a:schemeClr val="lt1">
              <a:hueOff val="0"/>
              <a:satOff val="0"/>
              <a:lumOff val="0"/>
              <a:alphaOff val="0"/>
            </a:schemeClr>
          </a:lnRef>
          <a:fillRef idx="1">
            <a:schemeClr val="accent6">
              <a:alpha val="50000"/>
              <a:hueOff val="0"/>
              <a:satOff val="0"/>
              <a:lumOff val="0"/>
              <a:alphaOff val="0"/>
            </a:schemeClr>
          </a:fillRef>
          <a:effectRef idx="0">
            <a:schemeClr val="accent6">
              <a:alpha val="50000"/>
              <a:hueOff val="0"/>
              <a:satOff val="0"/>
              <a:lumOff val="0"/>
              <a:alphaOff val="0"/>
            </a:schemeClr>
          </a:effectRef>
          <a:fontRef idx="minor">
            <a:schemeClr val="tx1"/>
          </a:fontRef>
        </p:style>
        <p:txBody>
          <a:bodyPr spcFirstLastPara="0" vert="horz" wrap="square" lIns="586386" tIns="586384" rIns="586386" bIns="586384" numCol="1" spcCol="1270" anchor="ctr" anchorCtr="0">
            <a:noAutofit/>
          </a:bodyPr>
          <a:lstStyle/>
          <a:p>
            <a:pPr marL="0" lvl="0" indent="0" algn="ctr" defTabSz="1111250">
              <a:lnSpc>
                <a:spcPct val="100000"/>
              </a:lnSpc>
              <a:spcBef>
                <a:spcPct val="0"/>
              </a:spcBef>
              <a:spcAft>
                <a:spcPts val="0"/>
              </a:spcAft>
              <a:buFont typeface="Wingdings" panose="05000000000000000000" pitchFamily="2" charset="2"/>
              <a:buNone/>
            </a:pPr>
            <a:r>
              <a:rPr lang="en-US" sz="2800" kern="1200">
                <a:effectLst/>
                <a:latin typeface="Calibri" panose="020F0502020204030204" pitchFamily="34" charset="0"/>
                <a:ea typeface="Calibri" panose="020F0502020204030204" pitchFamily="34" charset="0"/>
                <a:cs typeface="Calibri" panose="020F0502020204030204" pitchFamily="34" charset="0"/>
              </a:rPr>
              <a:t>Nâng cao vị thế cạnh tranh cho doanh nghiệp</a:t>
            </a:r>
            <a:endParaRPr lang="en-US" sz="2800" kern="1200"/>
          </a:p>
        </p:txBody>
      </p:sp>
      <p:pic>
        <p:nvPicPr>
          <p:cNvPr id="10242" name="Picture 2" descr="n23 Fb Tran Manh Tung">
            <a:extLst>
              <a:ext uri="{FF2B5EF4-FFF2-40B4-BE49-F238E27FC236}">
                <a16:creationId xmlns:a16="http://schemas.microsoft.com/office/drawing/2014/main" id="{1A1CAAD1-108D-8BF5-B3DE-6DD538AB57E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3744039" y="4457700"/>
            <a:ext cx="2357191" cy="2067817"/>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5" name="TextBox 4" descr="n23 Fb Tran Manh Tung">
            <a:extLst>
              <a:ext uri="{FF2B5EF4-FFF2-40B4-BE49-F238E27FC236}">
                <a16:creationId xmlns:a16="http://schemas.microsoft.com/office/drawing/2014/main" id="{03E5A503-6AD0-4D8E-2A06-F478F48475EB}"/>
              </a:ext>
            </a:extLst>
          </p:cNvPr>
          <p:cNvSpPr txBox="1"/>
          <p:nvPr/>
        </p:nvSpPr>
        <p:spPr>
          <a:xfrm>
            <a:off x="12490332" y="6487616"/>
            <a:ext cx="4883268" cy="3036344"/>
          </a:xfrm>
          <a:prstGeom prst="rect">
            <a:avLst/>
          </a:prstGeom>
          <a:noFill/>
          <a:ln w="28575">
            <a:solidFill>
              <a:srgbClr val="C00000"/>
            </a:solidFill>
            <a:prstDash val="sysDash"/>
          </a:ln>
        </p:spPr>
        <p:txBody>
          <a:bodyPr wrap="square">
            <a:spAutoFit/>
          </a:bodyPr>
          <a:lstStyle/>
          <a:p>
            <a:pPr algn="just">
              <a:lnSpc>
                <a:spcPct val="115000"/>
              </a:lnSpc>
            </a:pPr>
            <a:r>
              <a:rPr lang="en-US" sz="280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 V</a:t>
            </a:r>
            <a:r>
              <a:rPr lang="en-US" sz="2800">
                <a:effectLst/>
                <a:latin typeface="Calibri" panose="020F0502020204030204" pitchFamily="34" charset="0"/>
                <a:ea typeface="Calibri" panose="020F0502020204030204" pitchFamily="34" charset="0"/>
                <a:cs typeface="Calibri" panose="020F0502020204030204" pitchFamily="34" charset="0"/>
              </a:rPr>
              <a:t>iệc giảm nhân lực là điều không thể tránh khỏi, như vậy bản thân người lao động phải tự động nâng cao kĩ năng, tăng trình độ để đáp ứng nhu của nhà tuyển dụng</a:t>
            </a:r>
          </a:p>
        </p:txBody>
      </p:sp>
    </p:spTree>
    <p:extLst>
      <p:ext uri="{BB962C8B-B14F-4D97-AF65-F5344CB8AC3E}">
        <p14:creationId xmlns:p14="http://schemas.microsoft.com/office/powerpoint/2010/main" val="323648687"/>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animEffect transition="in" filter="fade">
                                      <p:cBhvr>
                                        <p:cTn id="9" dur="500"/>
                                        <p:tgtEl>
                                          <p:spTgt spid="16"/>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fade">
                                      <p:cBhvr>
                                        <p:cTn id="21" dur="1000"/>
                                        <p:tgtEl>
                                          <p:spTgt spid="19"/>
                                        </p:tgtEl>
                                      </p:cBhvr>
                                    </p:animEffect>
                                    <p:anim calcmode="lin" valueType="num">
                                      <p:cBhvr>
                                        <p:cTn id="22" dur="1000" fill="hold"/>
                                        <p:tgtEl>
                                          <p:spTgt spid="19"/>
                                        </p:tgtEl>
                                        <p:attrNameLst>
                                          <p:attrName>ppt_x</p:attrName>
                                        </p:attrNameLst>
                                      </p:cBhvr>
                                      <p:tavLst>
                                        <p:tav tm="0">
                                          <p:val>
                                            <p:strVal val="#ppt_x"/>
                                          </p:val>
                                        </p:tav>
                                        <p:tav tm="100000">
                                          <p:val>
                                            <p:strVal val="#ppt_x"/>
                                          </p:val>
                                        </p:tav>
                                      </p:tavLst>
                                    </p:anim>
                                    <p:anim calcmode="lin" valueType="num">
                                      <p:cBhvr>
                                        <p:cTn id="23"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1000"/>
                                        <p:tgtEl>
                                          <p:spTgt spid="8"/>
                                        </p:tgtEl>
                                      </p:cBhvr>
                                    </p:animEffect>
                                    <p:anim calcmode="lin" valueType="num">
                                      <p:cBhvr>
                                        <p:cTn id="29" dur="1000" fill="hold"/>
                                        <p:tgtEl>
                                          <p:spTgt spid="8"/>
                                        </p:tgtEl>
                                        <p:attrNameLst>
                                          <p:attrName>ppt_x</p:attrName>
                                        </p:attrNameLst>
                                      </p:cBhvr>
                                      <p:tavLst>
                                        <p:tav tm="0">
                                          <p:val>
                                            <p:strVal val="#ppt_x"/>
                                          </p:val>
                                        </p:tav>
                                        <p:tav tm="100000">
                                          <p:val>
                                            <p:strVal val="#ppt_x"/>
                                          </p:val>
                                        </p:tav>
                                      </p:tavLst>
                                    </p:anim>
                                    <p:anim calcmode="lin" valueType="num">
                                      <p:cBhvr>
                                        <p:cTn id="3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fade">
                                      <p:cBhvr>
                                        <p:cTn id="35" dur="1000"/>
                                        <p:tgtEl>
                                          <p:spTgt spid="9"/>
                                        </p:tgtEl>
                                      </p:cBhvr>
                                    </p:animEffect>
                                    <p:anim calcmode="lin" valueType="num">
                                      <p:cBhvr>
                                        <p:cTn id="36" dur="1000" fill="hold"/>
                                        <p:tgtEl>
                                          <p:spTgt spid="9"/>
                                        </p:tgtEl>
                                        <p:attrNameLst>
                                          <p:attrName>ppt_x</p:attrName>
                                        </p:attrNameLst>
                                      </p:cBhvr>
                                      <p:tavLst>
                                        <p:tav tm="0">
                                          <p:val>
                                            <p:strVal val="#ppt_x"/>
                                          </p:val>
                                        </p:tav>
                                        <p:tav tm="100000">
                                          <p:val>
                                            <p:strVal val="#ppt_x"/>
                                          </p:val>
                                        </p:tav>
                                      </p:tavLst>
                                    </p:anim>
                                    <p:anim calcmode="lin" valueType="num">
                                      <p:cBhvr>
                                        <p:cTn id="37"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7" presetClass="entr" presetSubtype="0"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fade">
                                      <p:cBhvr>
                                        <p:cTn id="42" dur="1000"/>
                                        <p:tgtEl>
                                          <p:spTgt spid="10"/>
                                        </p:tgtEl>
                                      </p:cBhvr>
                                    </p:animEffect>
                                    <p:anim calcmode="lin" valueType="num">
                                      <p:cBhvr>
                                        <p:cTn id="43" dur="1000" fill="hold"/>
                                        <p:tgtEl>
                                          <p:spTgt spid="10"/>
                                        </p:tgtEl>
                                        <p:attrNameLst>
                                          <p:attrName>ppt_x</p:attrName>
                                        </p:attrNameLst>
                                      </p:cBhvr>
                                      <p:tavLst>
                                        <p:tav tm="0">
                                          <p:val>
                                            <p:strVal val="#ppt_x"/>
                                          </p:val>
                                        </p:tav>
                                        <p:tav tm="100000">
                                          <p:val>
                                            <p:strVal val="#ppt_x"/>
                                          </p:val>
                                        </p:tav>
                                      </p:tavLst>
                                    </p:anim>
                                    <p:anim calcmode="lin" valueType="num">
                                      <p:cBhvr>
                                        <p:cTn id="4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11"/>
                                        </p:tgtEl>
                                        <p:attrNameLst>
                                          <p:attrName>style.visibility</p:attrName>
                                        </p:attrNameLst>
                                      </p:cBhvr>
                                      <p:to>
                                        <p:strVal val="visible"/>
                                      </p:to>
                                    </p:set>
                                    <p:animEffect transition="in" filter="fade">
                                      <p:cBhvr>
                                        <p:cTn id="49" dur="1000"/>
                                        <p:tgtEl>
                                          <p:spTgt spid="11"/>
                                        </p:tgtEl>
                                      </p:cBhvr>
                                    </p:animEffect>
                                    <p:anim calcmode="lin" valueType="num">
                                      <p:cBhvr>
                                        <p:cTn id="50" dur="1000" fill="hold"/>
                                        <p:tgtEl>
                                          <p:spTgt spid="11"/>
                                        </p:tgtEl>
                                        <p:attrNameLst>
                                          <p:attrName>ppt_x</p:attrName>
                                        </p:attrNameLst>
                                      </p:cBhvr>
                                      <p:tavLst>
                                        <p:tav tm="0">
                                          <p:val>
                                            <p:strVal val="#ppt_x"/>
                                          </p:val>
                                        </p:tav>
                                        <p:tav tm="100000">
                                          <p:val>
                                            <p:strVal val="#ppt_x"/>
                                          </p:val>
                                        </p:tav>
                                      </p:tavLst>
                                    </p:anim>
                                    <p:anim calcmode="lin" valueType="num">
                                      <p:cBhvr>
                                        <p:cTn id="51"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7" presetClass="entr" presetSubtype="0" fill="hold" grpId="0" nodeType="clickEffect">
                                  <p:stCondLst>
                                    <p:cond delay="0"/>
                                  </p:stCondLst>
                                  <p:childTnLst>
                                    <p:set>
                                      <p:cBhvr>
                                        <p:cTn id="55" dur="1" fill="hold">
                                          <p:stCondLst>
                                            <p:cond delay="0"/>
                                          </p:stCondLst>
                                        </p:cTn>
                                        <p:tgtEl>
                                          <p:spTgt spid="12"/>
                                        </p:tgtEl>
                                        <p:attrNameLst>
                                          <p:attrName>style.visibility</p:attrName>
                                        </p:attrNameLst>
                                      </p:cBhvr>
                                      <p:to>
                                        <p:strVal val="visible"/>
                                      </p:to>
                                    </p:set>
                                    <p:animEffect transition="in" filter="fade">
                                      <p:cBhvr>
                                        <p:cTn id="56" dur="1000"/>
                                        <p:tgtEl>
                                          <p:spTgt spid="12"/>
                                        </p:tgtEl>
                                      </p:cBhvr>
                                    </p:animEffect>
                                    <p:anim calcmode="lin" valueType="num">
                                      <p:cBhvr>
                                        <p:cTn id="57" dur="1000" fill="hold"/>
                                        <p:tgtEl>
                                          <p:spTgt spid="12"/>
                                        </p:tgtEl>
                                        <p:attrNameLst>
                                          <p:attrName>ppt_x</p:attrName>
                                        </p:attrNameLst>
                                      </p:cBhvr>
                                      <p:tavLst>
                                        <p:tav tm="0">
                                          <p:val>
                                            <p:strVal val="#ppt_x"/>
                                          </p:val>
                                        </p:tav>
                                        <p:tav tm="100000">
                                          <p:val>
                                            <p:strVal val="#ppt_x"/>
                                          </p:val>
                                        </p:tav>
                                      </p:tavLst>
                                    </p:anim>
                                    <p:anim calcmode="lin" valueType="num">
                                      <p:cBhvr>
                                        <p:cTn id="58"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7" presetClass="entr" presetSubtype="0" fill="hold" nodeType="clickEffect">
                                  <p:stCondLst>
                                    <p:cond delay="0"/>
                                  </p:stCondLst>
                                  <p:childTnLst>
                                    <p:set>
                                      <p:cBhvr>
                                        <p:cTn id="62" dur="1" fill="hold">
                                          <p:stCondLst>
                                            <p:cond delay="0"/>
                                          </p:stCondLst>
                                        </p:cTn>
                                        <p:tgtEl>
                                          <p:spTgt spid="10242"/>
                                        </p:tgtEl>
                                        <p:attrNameLst>
                                          <p:attrName>style.visibility</p:attrName>
                                        </p:attrNameLst>
                                      </p:cBhvr>
                                      <p:to>
                                        <p:strVal val="visible"/>
                                      </p:to>
                                    </p:set>
                                    <p:animEffect transition="in" filter="fade">
                                      <p:cBhvr>
                                        <p:cTn id="63" dur="1000"/>
                                        <p:tgtEl>
                                          <p:spTgt spid="10242"/>
                                        </p:tgtEl>
                                      </p:cBhvr>
                                    </p:animEffect>
                                    <p:anim calcmode="lin" valueType="num">
                                      <p:cBhvr>
                                        <p:cTn id="64" dur="1000" fill="hold"/>
                                        <p:tgtEl>
                                          <p:spTgt spid="10242"/>
                                        </p:tgtEl>
                                        <p:attrNameLst>
                                          <p:attrName>ppt_x</p:attrName>
                                        </p:attrNameLst>
                                      </p:cBhvr>
                                      <p:tavLst>
                                        <p:tav tm="0">
                                          <p:val>
                                            <p:strVal val="#ppt_x"/>
                                          </p:val>
                                        </p:tav>
                                        <p:tav tm="100000">
                                          <p:val>
                                            <p:strVal val="#ppt_x"/>
                                          </p:val>
                                        </p:tav>
                                      </p:tavLst>
                                    </p:anim>
                                    <p:anim calcmode="lin" valueType="num">
                                      <p:cBhvr>
                                        <p:cTn id="65" dur="1000" fill="hold"/>
                                        <p:tgtEl>
                                          <p:spTgt spid="10242"/>
                                        </p:tgtEl>
                                        <p:attrNameLst>
                                          <p:attrName>ppt_y</p:attrName>
                                        </p:attrNameLst>
                                      </p:cBhvr>
                                      <p:tavLst>
                                        <p:tav tm="0">
                                          <p:val>
                                            <p:strVal val="#ppt_y-.1"/>
                                          </p:val>
                                        </p:tav>
                                        <p:tav tm="100000">
                                          <p:val>
                                            <p:strVal val="#ppt_y"/>
                                          </p:val>
                                        </p:tav>
                                      </p:tavLst>
                                    </p:anim>
                                  </p:childTnLst>
                                </p:cTn>
                              </p:par>
                              <p:par>
                                <p:cTn id="66" presetID="42" presetClass="entr" presetSubtype="0" fill="hold" grpId="0" nodeType="withEffect">
                                  <p:stCondLst>
                                    <p:cond delay="0"/>
                                  </p:stCondLst>
                                  <p:childTnLst>
                                    <p:set>
                                      <p:cBhvr>
                                        <p:cTn id="67" dur="1" fill="hold">
                                          <p:stCondLst>
                                            <p:cond delay="0"/>
                                          </p:stCondLst>
                                        </p:cTn>
                                        <p:tgtEl>
                                          <p:spTgt spid="5"/>
                                        </p:tgtEl>
                                        <p:attrNameLst>
                                          <p:attrName>style.visibility</p:attrName>
                                        </p:attrNameLst>
                                      </p:cBhvr>
                                      <p:to>
                                        <p:strVal val="visible"/>
                                      </p:to>
                                    </p:set>
                                    <p:animEffect transition="in" filter="fade">
                                      <p:cBhvr>
                                        <p:cTn id="68" dur="1000"/>
                                        <p:tgtEl>
                                          <p:spTgt spid="5"/>
                                        </p:tgtEl>
                                      </p:cBhvr>
                                    </p:animEffect>
                                    <p:anim calcmode="lin" valueType="num">
                                      <p:cBhvr>
                                        <p:cTn id="69" dur="1000" fill="hold"/>
                                        <p:tgtEl>
                                          <p:spTgt spid="5"/>
                                        </p:tgtEl>
                                        <p:attrNameLst>
                                          <p:attrName>ppt_x</p:attrName>
                                        </p:attrNameLst>
                                      </p:cBhvr>
                                      <p:tavLst>
                                        <p:tav tm="0">
                                          <p:val>
                                            <p:strVal val="#ppt_x"/>
                                          </p:val>
                                        </p:tav>
                                        <p:tav tm="100000">
                                          <p:val>
                                            <p:strVal val="#ppt_x"/>
                                          </p:val>
                                        </p:tav>
                                      </p:tavLst>
                                    </p:anim>
                                    <p:anim calcmode="lin" valueType="num">
                                      <p:cBhvr>
                                        <p:cTn id="70"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 grpId="0"/>
      <p:bldP spid="8" grpId="0" animBg="1"/>
      <p:bldP spid="9" grpId="0" animBg="1"/>
      <p:bldP spid="10" grpId="0" animBg="1"/>
      <p:bldP spid="11" grpId="0" animBg="1"/>
      <p:bldP spid="12" grpId="0" animBg="1"/>
      <p:bldP spid="5" grpId="0"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图片 34" descr="n23 Fb Tran Manh Tung"/>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13715999" y="-2931"/>
            <a:ext cx="4560277" cy="2378193"/>
          </a:xfrm>
          <a:prstGeom prst="rect">
            <a:avLst/>
          </a:prstGeom>
        </p:spPr>
      </p:pic>
      <p:sp>
        <p:nvSpPr>
          <p:cNvPr id="3" name="MH_Other_1" descr="n23 Fb Tran Manh Tung">
            <a:extLst>
              <a:ext uri="{FF2B5EF4-FFF2-40B4-BE49-F238E27FC236}">
                <a16:creationId xmlns:a16="http://schemas.microsoft.com/office/drawing/2014/main" id="{322DA4B9-436A-E7F9-22AE-8B132B41DBB4}"/>
              </a:ext>
            </a:extLst>
          </p:cNvPr>
          <p:cNvSpPr>
            <a:spLocks noChangeArrowheads="1"/>
          </p:cNvSpPr>
          <p:nvPr>
            <p:custDataLst>
              <p:tags r:id="rId1"/>
            </p:custDataLst>
          </p:nvPr>
        </p:nvSpPr>
        <p:spPr bwMode="auto">
          <a:xfrm rot="1805303" flipH="1">
            <a:off x="1378947" y="712739"/>
            <a:ext cx="1172424" cy="1010531"/>
          </a:xfrm>
          <a:prstGeom prst="triangle">
            <a:avLst>
              <a:gd name="adj" fmla="val 50000"/>
            </a:avLst>
          </a:prstGeom>
          <a:solidFill>
            <a:srgbClr val="58CDD0">
              <a:lumMod val="40000"/>
              <a:lumOff val="60000"/>
            </a:srgbClr>
          </a:solidFill>
          <a:ln>
            <a:noFill/>
          </a:ln>
        </p:spPr>
        <p:txBody>
          <a:bodyPr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just" defTabSz="1371600">
              <a:lnSpc>
                <a:spcPct val="130000"/>
              </a:lnSpc>
              <a:defRPr/>
            </a:pPr>
            <a:endParaRPr lang="zh-CN" altLang="en-US" sz="2700" kern="0">
              <a:solidFill>
                <a:srgbClr val="FFFFFF"/>
              </a:solidFill>
              <a:latin typeface="微软雅黑"/>
              <a:ea typeface="微软雅黑"/>
              <a:cs typeface="+mn-ea"/>
              <a:sym typeface="+mn-lt"/>
            </a:endParaRPr>
          </a:p>
        </p:txBody>
      </p:sp>
      <p:sp>
        <p:nvSpPr>
          <p:cNvPr id="4" name="MH_Other_2" descr="n23 Fb Tran Manh Tung">
            <a:extLst>
              <a:ext uri="{FF2B5EF4-FFF2-40B4-BE49-F238E27FC236}">
                <a16:creationId xmlns:a16="http://schemas.microsoft.com/office/drawing/2014/main" id="{1472C3B4-B009-8C67-CF24-2B4E7C55C8D9}"/>
              </a:ext>
            </a:extLst>
          </p:cNvPr>
          <p:cNvSpPr>
            <a:spLocks/>
          </p:cNvSpPr>
          <p:nvPr>
            <p:custDataLst>
              <p:tags r:id="rId2"/>
            </p:custDataLst>
          </p:nvPr>
        </p:nvSpPr>
        <p:spPr bwMode="auto">
          <a:xfrm>
            <a:off x="457200" y="190500"/>
            <a:ext cx="1558878" cy="1796498"/>
          </a:xfrm>
          <a:custGeom>
            <a:avLst/>
            <a:gdLst>
              <a:gd name="T0" fmla="*/ 477 w 1030516"/>
              <a:gd name="T1" fmla="*/ 0 h 1186577"/>
              <a:gd name="T2" fmla="*/ 678091 w 1030516"/>
              <a:gd name="T3" fmla="*/ 389224 h 1186577"/>
              <a:gd name="T4" fmla="*/ 0 w 1030516"/>
              <a:gd name="T5" fmla="*/ 783469 h 1186577"/>
              <a:gd name="T6" fmla="*/ 0 60000 65536"/>
              <a:gd name="T7" fmla="*/ 0 60000 65536"/>
              <a:gd name="T8" fmla="*/ 0 60000 65536"/>
              <a:gd name="T9" fmla="*/ 0 w 1030516"/>
              <a:gd name="T10" fmla="*/ 0 h 1186577"/>
              <a:gd name="T11" fmla="*/ 1030516 w 1030516"/>
              <a:gd name="T12" fmla="*/ 1186577 h 1186577"/>
            </a:gdLst>
            <a:ahLst/>
            <a:cxnLst>
              <a:cxn ang="T6">
                <a:pos x="T0" y="T1"/>
              </a:cxn>
              <a:cxn ang="T7">
                <a:pos x="T2" y="T3"/>
              </a:cxn>
              <a:cxn ang="T8">
                <a:pos x="T4" y="T5"/>
              </a:cxn>
            </a:cxnLst>
            <a:rect l="T9" t="T10" r="T11" b="T12"/>
            <a:pathLst>
              <a:path w="1030516" h="1186577">
                <a:moveTo>
                  <a:pt x="724" y="0"/>
                </a:moveTo>
                <a:lnTo>
                  <a:pt x="1030516" y="589487"/>
                </a:lnTo>
                <a:lnTo>
                  <a:pt x="0" y="1186577"/>
                </a:lnTo>
                <a:lnTo>
                  <a:pt x="724" y="0"/>
                </a:lnTo>
                <a:close/>
              </a:path>
            </a:pathLst>
          </a:custGeom>
          <a:solidFill>
            <a:srgbClr val="0F80CC"/>
          </a:solidFill>
          <a:ln>
            <a:noFill/>
          </a:ln>
        </p:spPr>
        <p:txBody>
          <a:bodyPr rIns="648000" anchor="ctr"/>
          <a:lstStyle>
            <a:lvl1pPr>
              <a:defRPr>
                <a:solidFill>
                  <a:schemeClr val="tx1"/>
                </a:solidFill>
                <a:latin typeface="等线" pitchFamily="2" charset="-122"/>
                <a:ea typeface="等线" pitchFamily="2" charset="-122"/>
              </a:defRPr>
            </a:lvl1pPr>
            <a:lvl2pPr marL="742950" indent="-285750">
              <a:defRPr>
                <a:solidFill>
                  <a:schemeClr val="tx1"/>
                </a:solidFill>
                <a:latin typeface="等线" pitchFamily="2" charset="-122"/>
                <a:ea typeface="等线" pitchFamily="2" charset="-122"/>
              </a:defRPr>
            </a:lvl2pPr>
            <a:lvl3pPr marL="1143000" indent="-228600">
              <a:defRPr>
                <a:solidFill>
                  <a:schemeClr val="tx1"/>
                </a:solidFill>
                <a:latin typeface="等线" pitchFamily="2" charset="-122"/>
                <a:ea typeface="等线" pitchFamily="2" charset="-122"/>
              </a:defRPr>
            </a:lvl3pPr>
            <a:lvl4pPr marL="1600200" indent="-228600">
              <a:defRPr>
                <a:solidFill>
                  <a:schemeClr val="tx1"/>
                </a:solidFill>
                <a:latin typeface="等线" pitchFamily="2" charset="-122"/>
                <a:ea typeface="等线" pitchFamily="2" charset="-122"/>
              </a:defRPr>
            </a:lvl4pPr>
            <a:lvl5pPr marL="2057400" indent="-228600">
              <a:defRPr>
                <a:solidFill>
                  <a:schemeClr val="tx1"/>
                </a:solidFill>
                <a:latin typeface="等线" pitchFamily="2" charset="-122"/>
                <a:ea typeface="等线" pitchFamily="2" charset="-122"/>
              </a:defRPr>
            </a:lvl5pPr>
            <a:lvl6pPr marL="2514600" indent="-228600" eaLnBrk="0" fontAlgn="base" hangingPunct="0">
              <a:spcBef>
                <a:spcPct val="0"/>
              </a:spcBef>
              <a:spcAft>
                <a:spcPct val="0"/>
              </a:spcAft>
              <a:defRPr>
                <a:solidFill>
                  <a:schemeClr val="tx1"/>
                </a:solidFill>
                <a:latin typeface="等线" pitchFamily="2" charset="-122"/>
                <a:ea typeface="等线" pitchFamily="2" charset="-122"/>
              </a:defRPr>
            </a:lvl6pPr>
            <a:lvl7pPr marL="2971800" indent="-228600" eaLnBrk="0" fontAlgn="base" hangingPunct="0">
              <a:spcBef>
                <a:spcPct val="0"/>
              </a:spcBef>
              <a:spcAft>
                <a:spcPct val="0"/>
              </a:spcAft>
              <a:defRPr>
                <a:solidFill>
                  <a:schemeClr val="tx1"/>
                </a:solidFill>
                <a:latin typeface="等线" pitchFamily="2" charset="-122"/>
                <a:ea typeface="等线" pitchFamily="2" charset="-122"/>
              </a:defRPr>
            </a:lvl7pPr>
            <a:lvl8pPr marL="3429000" indent="-228600" eaLnBrk="0" fontAlgn="base" hangingPunct="0">
              <a:spcBef>
                <a:spcPct val="0"/>
              </a:spcBef>
              <a:spcAft>
                <a:spcPct val="0"/>
              </a:spcAft>
              <a:defRPr>
                <a:solidFill>
                  <a:schemeClr val="tx1"/>
                </a:solidFill>
                <a:latin typeface="等线" pitchFamily="2" charset="-122"/>
                <a:ea typeface="等线" pitchFamily="2" charset="-122"/>
              </a:defRPr>
            </a:lvl8pPr>
            <a:lvl9pPr marL="3886200" indent="-228600" eaLnBrk="0" fontAlgn="base" hangingPunct="0">
              <a:spcBef>
                <a:spcPct val="0"/>
              </a:spcBef>
              <a:spcAft>
                <a:spcPct val="0"/>
              </a:spcAft>
              <a:defRPr>
                <a:solidFill>
                  <a:schemeClr val="tx1"/>
                </a:solidFill>
                <a:latin typeface="等线" pitchFamily="2" charset="-122"/>
                <a:ea typeface="等线" pitchFamily="2" charset="-122"/>
              </a:defRPr>
            </a:lvl9pPr>
          </a:lstStyle>
          <a:p>
            <a:pPr algn="ctr" defTabSz="1371600">
              <a:defRPr/>
            </a:pPr>
            <a:r>
              <a:rPr lang="en-US" altLang="zh-CN" sz="4200" kern="0" dirty="0">
                <a:solidFill>
                  <a:srgbClr val="FFFFFF"/>
                </a:solidFill>
                <a:latin typeface="微软雅黑"/>
                <a:ea typeface="微软雅黑"/>
                <a:cs typeface="+mn-ea"/>
                <a:sym typeface="+mn-lt"/>
              </a:rPr>
              <a:t>V</a:t>
            </a:r>
            <a:endParaRPr lang="zh-CN" altLang="en-US" sz="4200" kern="0" dirty="0">
              <a:solidFill>
                <a:srgbClr val="FFFFFF"/>
              </a:solidFill>
              <a:latin typeface="微软雅黑"/>
              <a:ea typeface="微软雅黑"/>
              <a:cs typeface="+mn-ea"/>
              <a:sym typeface="+mn-lt"/>
            </a:endParaRPr>
          </a:p>
        </p:txBody>
      </p:sp>
      <p:sp>
        <p:nvSpPr>
          <p:cNvPr id="5" name="MH_SubTitle_1" descr="n23 Fb Tran Manh Tung">
            <a:extLst>
              <a:ext uri="{FF2B5EF4-FFF2-40B4-BE49-F238E27FC236}">
                <a16:creationId xmlns:a16="http://schemas.microsoft.com/office/drawing/2014/main" id="{9D28E713-95EC-66F4-239B-A093E3023D9A}"/>
              </a:ext>
            </a:extLst>
          </p:cNvPr>
          <p:cNvSpPr/>
          <p:nvPr>
            <p:custDataLst>
              <p:tags r:id="rId3"/>
            </p:custDataLst>
          </p:nvPr>
        </p:nvSpPr>
        <p:spPr>
          <a:xfrm>
            <a:off x="2214176" y="764607"/>
            <a:ext cx="10424160" cy="1206253"/>
          </a:xfrm>
          <a:prstGeom prst="rect">
            <a:avLst/>
          </a:prstGeom>
          <a:solidFill>
            <a:srgbClr val="FFFFFF"/>
          </a:solidFill>
          <a:effectLst/>
        </p:spPr>
        <p:txBody>
          <a:bodyPr anchor="ctr"/>
          <a:lstStyle/>
          <a:p>
            <a:pPr algn="ctr" defTabSz="1828755">
              <a:lnSpc>
                <a:spcPct val="150000"/>
              </a:lnSpc>
              <a:defRPr/>
            </a:pPr>
            <a:r>
              <a:rPr lang="en-US" altLang="zh-CN" sz="2800" kern="0">
                <a:latin typeface="#9Slide03 AllRoundGothic" panose="020B0703020202020104" pitchFamily="34" charset="0"/>
                <a:ea typeface="微软雅黑"/>
                <a:cs typeface="+mn-ea"/>
                <a:sym typeface="+mn-lt"/>
              </a:rPr>
              <a:t>ỨNG DỤNG CỦA VẬT LÍ TRONG THÔNG TIN – TRUYỀN THÔNG</a:t>
            </a:r>
            <a:endParaRPr lang="zh-CN" altLang="en-US" sz="2800" kern="0" dirty="0">
              <a:latin typeface="#9Slide03 AllRoundGothic" panose="020B0703020202020104" pitchFamily="34" charset="0"/>
              <a:ea typeface="微软雅黑"/>
              <a:cs typeface="+mn-ea"/>
              <a:sym typeface="+mn-lt"/>
            </a:endParaRPr>
          </a:p>
        </p:txBody>
      </p:sp>
      <p:pic>
        <p:nvPicPr>
          <p:cNvPr id="6" name="图片 5" descr="n23 Fb Tran Manh Tung">
            <a:extLst>
              <a:ext uri="{FF2B5EF4-FFF2-40B4-BE49-F238E27FC236}">
                <a16:creationId xmlns:a16="http://schemas.microsoft.com/office/drawing/2014/main" id="{A43056C9-AE69-F843-E8BE-FEB0F1FF45C7}"/>
              </a:ext>
            </a:extLst>
          </p:cNvPr>
          <p:cNvPicPr>
            <a:picLocks noChangeAspect="1"/>
          </p:cNvPicPr>
          <p:nvPr/>
        </p:nvPicPr>
        <p:blipFill>
          <a:blip r:embed="rId13" cstate="print">
            <a:extLst>
              <a:ext uri="{28A0092B-C50C-407E-A947-70E740481C1C}">
                <a14:useLocalDpi xmlns:a14="http://schemas.microsoft.com/office/drawing/2010/main"/>
              </a:ext>
            </a:extLst>
          </a:blip>
          <a:stretch>
            <a:fillRect/>
          </a:stretch>
        </p:blipFill>
        <p:spPr>
          <a:xfrm flipH="1">
            <a:off x="15085831" y="6210300"/>
            <a:ext cx="3202168" cy="4076700"/>
          </a:xfrm>
          <a:prstGeom prst="rect">
            <a:avLst/>
          </a:prstGeom>
        </p:spPr>
      </p:pic>
      <p:sp>
        <p:nvSpPr>
          <p:cNvPr id="7" name="MH_SubTitle_1" descr="n23 Fb Tran Manh Tung">
            <a:extLst>
              <a:ext uri="{FF2B5EF4-FFF2-40B4-BE49-F238E27FC236}">
                <a16:creationId xmlns:a16="http://schemas.microsoft.com/office/drawing/2014/main" id="{36D1FC4F-3156-C737-AA24-97AB0CB1C4B5}"/>
              </a:ext>
            </a:extLst>
          </p:cNvPr>
          <p:cNvSpPr>
            <a:spLocks/>
          </p:cNvSpPr>
          <p:nvPr>
            <p:custDataLst>
              <p:tags r:id="rId4"/>
            </p:custDataLst>
          </p:nvPr>
        </p:nvSpPr>
        <p:spPr bwMode="auto">
          <a:xfrm>
            <a:off x="2657706" y="2344005"/>
            <a:ext cx="1920240" cy="640080"/>
          </a:xfrm>
          <a:custGeom>
            <a:avLst/>
            <a:gdLst>
              <a:gd name="T0" fmla="*/ 2147483646 w 30720"/>
              <a:gd name="T1" fmla="*/ 2147483646 h 11496"/>
              <a:gd name="T2" fmla="*/ 2147483646 w 30720"/>
              <a:gd name="T3" fmla="*/ 2147483646 h 11496"/>
              <a:gd name="T4" fmla="*/ 2147483646 w 30720"/>
              <a:gd name="T5" fmla="*/ 2147483646 h 11496"/>
              <a:gd name="T6" fmla="*/ 2147483646 w 30720"/>
              <a:gd name="T7" fmla="*/ 2147483646 h 11496"/>
              <a:gd name="T8" fmla="*/ 2147483646 w 30720"/>
              <a:gd name="T9" fmla="*/ 2147483646 h 11496"/>
              <a:gd name="T10" fmla="*/ 2147483646 w 30720"/>
              <a:gd name="T11" fmla="*/ 2147483646 h 11496"/>
              <a:gd name="T12" fmla="*/ 2147483646 w 30720"/>
              <a:gd name="T13" fmla="*/ 2147483646 h 11496"/>
              <a:gd name="T14" fmla="*/ 2147483646 w 30720"/>
              <a:gd name="T15" fmla="*/ 2147483646 h 11496"/>
              <a:gd name="T16" fmla="*/ 2147483646 w 30720"/>
              <a:gd name="T17" fmla="*/ 2147483646 h 11496"/>
              <a:gd name="T18" fmla="*/ 2147483646 w 30720"/>
              <a:gd name="T19" fmla="*/ 2147483646 h 11496"/>
              <a:gd name="T20" fmla="*/ 2147483646 w 30720"/>
              <a:gd name="T21" fmla="*/ 2147483646 h 11496"/>
              <a:gd name="T22" fmla="*/ 2147483646 w 30720"/>
              <a:gd name="T23" fmla="*/ 2147483646 h 11496"/>
              <a:gd name="T24" fmla="*/ 2147483646 w 30720"/>
              <a:gd name="T25" fmla="*/ 2147483646 h 11496"/>
              <a:gd name="T26" fmla="*/ 2147483646 w 30720"/>
              <a:gd name="T27" fmla="*/ 2147483646 h 11496"/>
              <a:gd name="T28" fmla="*/ 2147483646 w 30720"/>
              <a:gd name="T29" fmla="*/ 2147483646 h 11496"/>
              <a:gd name="T30" fmla="*/ 2147483646 w 30720"/>
              <a:gd name="T31" fmla="*/ 2147483646 h 11496"/>
              <a:gd name="T32" fmla="*/ 2147483646 w 30720"/>
              <a:gd name="T33" fmla="*/ 2147483646 h 11496"/>
              <a:gd name="T34" fmla="*/ 2147483646 w 30720"/>
              <a:gd name="T35" fmla="*/ 2147483646 h 11496"/>
              <a:gd name="T36" fmla="*/ 2147483646 w 30720"/>
              <a:gd name="T37" fmla="*/ 2147483646 h 11496"/>
              <a:gd name="T38" fmla="*/ 2147483646 w 30720"/>
              <a:gd name="T39" fmla="*/ 2147483646 h 11496"/>
              <a:gd name="T40" fmla="*/ 2147483646 w 30720"/>
              <a:gd name="T41" fmla="*/ 2147483646 h 11496"/>
              <a:gd name="T42" fmla="*/ 2147483646 w 30720"/>
              <a:gd name="T43" fmla="*/ 2147483646 h 11496"/>
              <a:gd name="T44" fmla="*/ 2147483646 w 30720"/>
              <a:gd name="T45" fmla="*/ 2147483646 h 11496"/>
              <a:gd name="T46" fmla="*/ 2147483646 w 30720"/>
              <a:gd name="T47" fmla="*/ 2147483646 h 11496"/>
              <a:gd name="T48" fmla="*/ 2147483646 w 30720"/>
              <a:gd name="T49" fmla="*/ 2147483646 h 11496"/>
              <a:gd name="T50" fmla="*/ 2147483646 w 30720"/>
              <a:gd name="T51" fmla="*/ 2147483646 h 11496"/>
              <a:gd name="T52" fmla="*/ 2147483646 w 30720"/>
              <a:gd name="T53" fmla="*/ 2147483646 h 11496"/>
              <a:gd name="T54" fmla="*/ 2147483646 w 30720"/>
              <a:gd name="T55" fmla="*/ 2147483646 h 11496"/>
              <a:gd name="T56" fmla="*/ 2147483646 w 30720"/>
              <a:gd name="T57" fmla="*/ 2147483646 h 11496"/>
              <a:gd name="T58" fmla="*/ 2147483646 w 30720"/>
              <a:gd name="T59" fmla="*/ 2147483646 h 11496"/>
              <a:gd name="T60" fmla="*/ 2147483646 w 30720"/>
              <a:gd name="T61" fmla="*/ 2147483646 h 11496"/>
              <a:gd name="T62" fmla="*/ 2147483646 w 30720"/>
              <a:gd name="T63" fmla="*/ 2147483646 h 11496"/>
              <a:gd name="T64" fmla="*/ 2147483646 w 30720"/>
              <a:gd name="T65" fmla="*/ 2147483646 h 11496"/>
              <a:gd name="T66" fmla="*/ 2147483646 w 30720"/>
              <a:gd name="T67" fmla="*/ 2147483646 h 11496"/>
              <a:gd name="T68" fmla="*/ 2147483646 w 30720"/>
              <a:gd name="T69" fmla="*/ 2147483646 h 11496"/>
              <a:gd name="T70" fmla="*/ 2147483646 w 30720"/>
              <a:gd name="T71" fmla="*/ 2147483646 h 11496"/>
              <a:gd name="T72" fmla="*/ 2147483646 w 30720"/>
              <a:gd name="T73" fmla="*/ 2147483646 h 11496"/>
              <a:gd name="T74" fmla="*/ 2147483646 w 30720"/>
              <a:gd name="T75" fmla="*/ 2147483646 h 11496"/>
              <a:gd name="T76" fmla="*/ 2147483646 w 30720"/>
              <a:gd name="T77" fmla="*/ 2147483646 h 11496"/>
              <a:gd name="T78" fmla="*/ 2147483646 w 30720"/>
              <a:gd name="T79" fmla="*/ 2147483646 h 11496"/>
              <a:gd name="T80" fmla="*/ 2147483646 w 30720"/>
              <a:gd name="T81" fmla="*/ 2147483646 h 11496"/>
              <a:gd name="T82" fmla="*/ 2147483646 w 30720"/>
              <a:gd name="T83" fmla="*/ 2147483646 h 11496"/>
              <a:gd name="T84" fmla="*/ 2147483646 w 30720"/>
              <a:gd name="T85" fmla="*/ 2147483646 h 11496"/>
              <a:gd name="T86" fmla="*/ 2147483646 w 30720"/>
              <a:gd name="T87" fmla="*/ 2147483646 h 11496"/>
              <a:gd name="T88" fmla="*/ 2147483646 w 30720"/>
              <a:gd name="T89" fmla="*/ 2147483646 h 11496"/>
              <a:gd name="T90" fmla="*/ 2147483646 w 30720"/>
              <a:gd name="T91" fmla="*/ 2147483646 h 11496"/>
              <a:gd name="T92" fmla="*/ 2147483646 w 30720"/>
              <a:gd name="T93" fmla="*/ 2147483646 h 11496"/>
              <a:gd name="T94" fmla="*/ 2147483646 w 30720"/>
              <a:gd name="T95" fmla="*/ 2147483646 h 11496"/>
              <a:gd name="T96" fmla="*/ 2147483646 w 30720"/>
              <a:gd name="T97" fmla="*/ 2147483646 h 11496"/>
              <a:gd name="T98" fmla="*/ 2147483646 w 30720"/>
              <a:gd name="T99" fmla="*/ 2147483646 h 11496"/>
              <a:gd name="T100" fmla="*/ 2147483646 w 30720"/>
              <a:gd name="T101" fmla="*/ 2147483646 h 11496"/>
              <a:gd name="T102" fmla="*/ 2147483646 w 30720"/>
              <a:gd name="T103" fmla="*/ 2147483646 h 11496"/>
              <a:gd name="T104" fmla="*/ 2147483646 w 30720"/>
              <a:gd name="T105" fmla="*/ 2147483646 h 11496"/>
              <a:gd name="T106" fmla="*/ 2147483646 w 30720"/>
              <a:gd name="T107" fmla="*/ 2147483646 h 11496"/>
              <a:gd name="T108" fmla="*/ 2147483646 w 30720"/>
              <a:gd name="T109" fmla="*/ 2147483646 h 11496"/>
              <a:gd name="T110" fmla="*/ 2147483646 w 30720"/>
              <a:gd name="T111" fmla="*/ 2147483646 h 11496"/>
              <a:gd name="T112" fmla="*/ 2147483646 w 30720"/>
              <a:gd name="T113" fmla="*/ 2147483646 h 11496"/>
              <a:gd name="T114" fmla="*/ 2147483646 w 30720"/>
              <a:gd name="T115" fmla="*/ 2147483646 h 11496"/>
              <a:gd name="T116" fmla="*/ 2147483646 w 30720"/>
              <a:gd name="T117" fmla="*/ 2147483646 h 11496"/>
              <a:gd name="T118" fmla="*/ 2147483646 w 30720"/>
              <a:gd name="T119" fmla="*/ 2147483646 h 11496"/>
              <a:gd name="T120" fmla="*/ 2147483646 w 30720"/>
              <a:gd name="T121" fmla="*/ 2147483646 h 11496"/>
              <a:gd name="T122" fmla="*/ 2147483646 w 30720"/>
              <a:gd name="T123" fmla="*/ 2147483646 h 11496"/>
              <a:gd name="T124" fmla="*/ 2147483646 w 30720"/>
              <a:gd name="T125" fmla="*/ 2147483646 h 1149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720" h="11496">
                <a:moveTo>
                  <a:pt x="29285" y="7403"/>
                </a:moveTo>
                <a:lnTo>
                  <a:pt x="29285" y="7403"/>
                </a:lnTo>
                <a:lnTo>
                  <a:pt x="29232" y="7379"/>
                </a:lnTo>
                <a:lnTo>
                  <a:pt x="29180" y="7357"/>
                </a:lnTo>
                <a:lnTo>
                  <a:pt x="29127" y="7336"/>
                </a:lnTo>
                <a:lnTo>
                  <a:pt x="29073" y="7316"/>
                </a:lnTo>
                <a:lnTo>
                  <a:pt x="29020" y="7298"/>
                </a:lnTo>
                <a:lnTo>
                  <a:pt x="28966" y="7280"/>
                </a:lnTo>
                <a:lnTo>
                  <a:pt x="28913" y="7264"/>
                </a:lnTo>
                <a:lnTo>
                  <a:pt x="28859" y="7251"/>
                </a:lnTo>
                <a:lnTo>
                  <a:pt x="28804" y="7237"/>
                </a:lnTo>
                <a:lnTo>
                  <a:pt x="28750" y="7226"/>
                </a:lnTo>
                <a:lnTo>
                  <a:pt x="28697" y="7216"/>
                </a:lnTo>
                <a:lnTo>
                  <a:pt x="28643" y="7208"/>
                </a:lnTo>
                <a:lnTo>
                  <a:pt x="28589" y="7202"/>
                </a:lnTo>
                <a:lnTo>
                  <a:pt x="28535" y="7198"/>
                </a:lnTo>
                <a:lnTo>
                  <a:pt x="28482" y="7195"/>
                </a:lnTo>
                <a:lnTo>
                  <a:pt x="28429" y="7194"/>
                </a:lnTo>
                <a:lnTo>
                  <a:pt x="28376" y="7194"/>
                </a:lnTo>
                <a:lnTo>
                  <a:pt x="28322" y="7197"/>
                </a:lnTo>
                <a:lnTo>
                  <a:pt x="28269" y="7201"/>
                </a:lnTo>
                <a:lnTo>
                  <a:pt x="28217" y="7207"/>
                </a:lnTo>
                <a:lnTo>
                  <a:pt x="28165" y="7215"/>
                </a:lnTo>
                <a:lnTo>
                  <a:pt x="28113" y="7226"/>
                </a:lnTo>
                <a:lnTo>
                  <a:pt x="28062" y="7238"/>
                </a:lnTo>
                <a:lnTo>
                  <a:pt x="28011" y="7253"/>
                </a:lnTo>
                <a:lnTo>
                  <a:pt x="27960" y="7270"/>
                </a:lnTo>
                <a:lnTo>
                  <a:pt x="27910" y="7289"/>
                </a:lnTo>
                <a:lnTo>
                  <a:pt x="27861" y="7310"/>
                </a:lnTo>
                <a:lnTo>
                  <a:pt x="27812" y="7334"/>
                </a:lnTo>
                <a:lnTo>
                  <a:pt x="27763" y="7360"/>
                </a:lnTo>
                <a:lnTo>
                  <a:pt x="27717" y="7388"/>
                </a:lnTo>
                <a:lnTo>
                  <a:pt x="27670" y="7418"/>
                </a:lnTo>
                <a:lnTo>
                  <a:pt x="27623" y="7452"/>
                </a:lnTo>
                <a:lnTo>
                  <a:pt x="27600" y="7473"/>
                </a:lnTo>
                <a:lnTo>
                  <a:pt x="27578" y="7494"/>
                </a:lnTo>
                <a:lnTo>
                  <a:pt x="27556" y="7516"/>
                </a:lnTo>
                <a:lnTo>
                  <a:pt x="27535" y="7539"/>
                </a:lnTo>
                <a:lnTo>
                  <a:pt x="27515" y="7562"/>
                </a:lnTo>
                <a:lnTo>
                  <a:pt x="27495" y="7586"/>
                </a:lnTo>
                <a:lnTo>
                  <a:pt x="27476" y="7611"/>
                </a:lnTo>
                <a:lnTo>
                  <a:pt x="27457" y="7636"/>
                </a:lnTo>
                <a:lnTo>
                  <a:pt x="27440" y="7662"/>
                </a:lnTo>
                <a:lnTo>
                  <a:pt x="27422" y="7689"/>
                </a:lnTo>
                <a:lnTo>
                  <a:pt x="27405" y="7716"/>
                </a:lnTo>
                <a:lnTo>
                  <a:pt x="27390" y="7743"/>
                </a:lnTo>
                <a:lnTo>
                  <a:pt x="27374" y="7771"/>
                </a:lnTo>
                <a:lnTo>
                  <a:pt x="27360" y="7799"/>
                </a:lnTo>
                <a:lnTo>
                  <a:pt x="27345" y="7827"/>
                </a:lnTo>
                <a:lnTo>
                  <a:pt x="27332" y="7857"/>
                </a:lnTo>
                <a:lnTo>
                  <a:pt x="27319" y="7887"/>
                </a:lnTo>
                <a:lnTo>
                  <a:pt x="27307" y="7916"/>
                </a:lnTo>
                <a:lnTo>
                  <a:pt x="27296" y="7946"/>
                </a:lnTo>
                <a:lnTo>
                  <a:pt x="27286" y="7976"/>
                </a:lnTo>
                <a:lnTo>
                  <a:pt x="27276" y="8006"/>
                </a:lnTo>
                <a:lnTo>
                  <a:pt x="27268" y="8038"/>
                </a:lnTo>
                <a:lnTo>
                  <a:pt x="27260" y="8069"/>
                </a:lnTo>
                <a:lnTo>
                  <a:pt x="27252" y="8099"/>
                </a:lnTo>
                <a:lnTo>
                  <a:pt x="27246" y="8130"/>
                </a:lnTo>
                <a:lnTo>
                  <a:pt x="27241" y="8161"/>
                </a:lnTo>
                <a:lnTo>
                  <a:pt x="27236" y="8193"/>
                </a:lnTo>
                <a:lnTo>
                  <a:pt x="27231" y="8224"/>
                </a:lnTo>
                <a:lnTo>
                  <a:pt x="27228" y="8255"/>
                </a:lnTo>
                <a:lnTo>
                  <a:pt x="27226" y="8286"/>
                </a:lnTo>
                <a:lnTo>
                  <a:pt x="27225" y="8318"/>
                </a:lnTo>
                <a:lnTo>
                  <a:pt x="27224" y="8348"/>
                </a:lnTo>
                <a:lnTo>
                  <a:pt x="27225" y="8379"/>
                </a:lnTo>
                <a:lnTo>
                  <a:pt x="27226" y="8409"/>
                </a:lnTo>
                <a:lnTo>
                  <a:pt x="27228" y="8440"/>
                </a:lnTo>
                <a:lnTo>
                  <a:pt x="27231" y="8471"/>
                </a:lnTo>
                <a:lnTo>
                  <a:pt x="27236" y="8500"/>
                </a:lnTo>
                <a:lnTo>
                  <a:pt x="27241" y="8530"/>
                </a:lnTo>
                <a:lnTo>
                  <a:pt x="27247" y="8559"/>
                </a:lnTo>
                <a:lnTo>
                  <a:pt x="27254" y="8588"/>
                </a:lnTo>
                <a:lnTo>
                  <a:pt x="27263" y="8617"/>
                </a:lnTo>
                <a:lnTo>
                  <a:pt x="27271" y="8645"/>
                </a:lnTo>
                <a:lnTo>
                  <a:pt x="27281" y="8674"/>
                </a:lnTo>
                <a:lnTo>
                  <a:pt x="27293" y="8701"/>
                </a:lnTo>
                <a:lnTo>
                  <a:pt x="27304" y="8728"/>
                </a:lnTo>
                <a:lnTo>
                  <a:pt x="27318" y="8754"/>
                </a:lnTo>
                <a:lnTo>
                  <a:pt x="27331" y="8780"/>
                </a:lnTo>
                <a:lnTo>
                  <a:pt x="27347" y="8805"/>
                </a:lnTo>
                <a:lnTo>
                  <a:pt x="27364" y="8830"/>
                </a:lnTo>
                <a:lnTo>
                  <a:pt x="27381" y="8854"/>
                </a:lnTo>
                <a:lnTo>
                  <a:pt x="27399" y="8876"/>
                </a:lnTo>
                <a:lnTo>
                  <a:pt x="27419" y="8899"/>
                </a:lnTo>
                <a:lnTo>
                  <a:pt x="27440" y="8921"/>
                </a:lnTo>
                <a:lnTo>
                  <a:pt x="27462" y="8943"/>
                </a:lnTo>
                <a:lnTo>
                  <a:pt x="27484" y="8963"/>
                </a:lnTo>
                <a:lnTo>
                  <a:pt x="27509" y="8983"/>
                </a:lnTo>
                <a:lnTo>
                  <a:pt x="27534" y="9001"/>
                </a:lnTo>
                <a:lnTo>
                  <a:pt x="27560" y="9019"/>
                </a:lnTo>
                <a:lnTo>
                  <a:pt x="27589" y="9036"/>
                </a:lnTo>
                <a:lnTo>
                  <a:pt x="27618" y="9052"/>
                </a:lnTo>
                <a:lnTo>
                  <a:pt x="27648" y="9067"/>
                </a:lnTo>
                <a:lnTo>
                  <a:pt x="27679" y="9081"/>
                </a:lnTo>
                <a:lnTo>
                  <a:pt x="27711" y="9094"/>
                </a:lnTo>
                <a:lnTo>
                  <a:pt x="27746" y="9106"/>
                </a:lnTo>
                <a:lnTo>
                  <a:pt x="27734" y="9013"/>
                </a:lnTo>
                <a:lnTo>
                  <a:pt x="27730" y="8964"/>
                </a:lnTo>
                <a:lnTo>
                  <a:pt x="27727" y="8916"/>
                </a:lnTo>
                <a:lnTo>
                  <a:pt x="27724" y="8866"/>
                </a:lnTo>
                <a:lnTo>
                  <a:pt x="27722" y="8816"/>
                </a:lnTo>
                <a:lnTo>
                  <a:pt x="27721" y="8767"/>
                </a:lnTo>
                <a:lnTo>
                  <a:pt x="27721" y="8717"/>
                </a:lnTo>
                <a:lnTo>
                  <a:pt x="27722" y="8667"/>
                </a:lnTo>
                <a:lnTo>
                  <a:pt x="27725" y="8617"/>
                </a:lnTo>
                <a:lnTo>
                  <a:pt x="27729" y="8568"/>
                </a:lnTo>
                <a:lnTo>
                  <a:pt x="27734" y="8519"/>
                </a:lnTo>
                <a:lnTo>
                  <a:pt x="27743" y="8472"/>
                </a:lnTo>
                <a:lnTo>
                  <a:pt x="27752" y="8425"/>
                </a:lnTo>
                <a:lnTo>
                  <a:pt x="27763" y="8378"/>
                </a:lnTo>
                <a:lnTo>
                  <a:pt x="27776" y="8333"/>
                </a:lnTo>
                <a:lnTo>
                  <a:pt x="27783" y="8311"/>
                </a:lnTo>
                <a:lnTo>
                  <a:pt x="27792" y="8289"/>
                </a:lnTo>
                <a:lnTo>
                  <a:pt x="27800" y="8268"/>
                </a:lnTo>
                <a:lnTo>
                  <a:pt x="27809" y="8247"/>
                </a:lnTo>
                <a:lnTo>
                  <a:pt x="27820" y="8226"/>
                </a:lnTo>
                <a:lnTo>
                  <a:pt x="27829" y="8206"/>
                </a:lnTo>
                <a:lnTo>
                  <a:pt x="27840" y="8185"/>
                </a:lnTo>
                <a:lnTo>
                  <a:pt x="27852" y="8167"/>
                </a:lnTo>
                <a:lnTo>
                  <a:pt x="27864" y="8148"/>
                </a:lnTo>
                <a:lnTo>
                  <a:pt x="27877" y="8129"/>
                </a:lnTo>
                <a:lnTo>
                  <a:pt x="27890" y="8112"/>
                </a:lnTo>
                <a:lnTo>
                  <a:pt x="27905" y="8094"/>
                </a:lnTo>
                <a:lnTo>
                  <a:pt x="27921" y="8077"/>
                </a:lnTo>
                <a:lnTo>
                  <a:pt x="27936" y="8061"/>
                </a:lnTo>
                <a:lnTo>
                  <a:pt x="27953" y="8045"/>
                </a:lnTo>
                <a:lnTo>
                  <a:pt x="27970" y="8029"/>
                </a:lnTo>
                <a:lnTo>
                  <a:pt x="27987" y="8015"/>
                </a:lnTo>
                <a:lnTo>
                  <a:pt x="28006" y="8001"/>
                </a:lnTo>
                <a:lnTo>
                  <a:pt x="28026" y="7988"/>
                </a:lnTo>
                <a:lnTo>
                  <a:pt x="28047" y="7975"/>
                </a:lnTo>
                <a:lnTo>
                  <a:pt x="28067" y="7963"/>
                </a:lnTo>
                <a:lnTo>
                  <a:pt x="28089" y="7951"/>
                </a:lnTo>
                <a:lnTo>
                  <a:pt x="28112" y="7941"/>
                </a:lnTo>
                <a:lnTo>
                  <a:pt x="28136" y="7931"/>
                </a:lnTo>
                <a:lnTo>
                  <a:pt x="28160" y="7922"/>
                </a:lnTo>
                <a:lnTo>
                  <a:pt x="28186" y="7914"/>
                </a:lnTo>
                <a:lnTo>
                  <a:pt x="28212" y="7906"/>
                </a:lnTo>
                <a:lnTo>
                  <a:pt x="28240" y="7899"/>
                </a:lnTo>
                <a:lnTo>
                  <a:pt x="28268" y="7893"/>
                </a:lnTo>
                <a:lnTo>
                  <a:pt x="28298" y="7889"/>
                </a:lnTo>
                <a:lnTo>
                  <a:pt x="28328" y="7885"/>
                </a:lnTo>
                <a:lnTo>
                  <a:pt x="28358" y="7880"/>
                </a:lnTo>
                <a:lnTo>
                  <a:pt x="28384" y="7882"/>
                </a:lnTo>
                <a:lnTo>
                  <a:pt x="28410" y="7883"/>
                </a:lnTo>
                <a:lnTo>
                  <a:pt x="28435" y="7884"/>
                </a:lnTo>
                <a:lnTo>
                  <a:pt x="28460" y="7887"/>
                </a:lnTo>
                <a:lnTo>
                  <a:pt x="28485" y="7890"/>
                </a:lnTo>
                <a:lnTo>
                  <a:pt x="28510" y="7893"/>
                </a:lnTo>
                <a:lnTo>
                  <a:pt x="28535" y="7898"/>
                </a:lnTo>
                <a:lnTo>
                  <a:pt x="28559" y="7903"/>
                </a:lnTo>
                <a:lnTo>
                  <a:pt x="28583" y="7909"/>
                </a:lnTo>
                <a:lnTo>
                  <a:pt x="28607" y="7915"/>
                </a:lnTo>
                <a:lnTo>
                  <a:pt x="28630" y="7922"/>
                </a:lnTo>
                <a:lnTo>
                  <a:pt x="28654" y="7929"/>
                </a:lnTo>
                <a:lnTo>
                  <a:pt x="28676" y="7938"/>
                </a:lnTo>
                <a:lnTo>
                  <a:pt x="28699" y="7947"/>
                </a:lnTo>
                <a:lnTo>
                  <a:pt x="28721" y="7956"/>
                </a:lnTo>
                <a:lnTo>
                  <a:pt x="28743" y="7966"/>
                </a:lnTo>
                <a:lnTo>
                  <a:pt x="28765" y="7976"/>
                </a:lnTo>
                <a:lnTo>
                  <a:pt x="28787" y="7988"/>
                </a:lnTo>
                <a:lnTo>
                  <a:pt x="28808" y="7999"/>
                </a:lnTo>
                <a:lnTo>
                  <a:pt x="28828" y="8012"/>
                </a:lnTo>
                <a:lnTo>
                  <a:pt x="28869" y="8038"/>
                </a:lnTo>
                <a:lnTo>
                  <a:pt x="28908" y="8065"/>
                </a:lnTo>
                <a:lnTo>
                  <a:pt x="28945" y="8095"/>
                </a:lnTo>
                <a:lnTo>
                  <a:pt x="28981" y="8126"/>
                </a:lnTo>
                <a:lnTo>
                  <a:pt x="29016" y="8159"/>
                </a:lnTo>
                <a:lnTo>
                  <a:pt x="29048" y="8195"/>
                </a:lnTo>
                <a:lnTo>
                  <a:pt x="29078" y="8231"/>
                </a:lnTo>
                <a:lnTo>
                  <a:pt x="29107" y="8270"/>
                </a:lnTo>
                <a:lnTo>
                  <a:pt x="29134" y="8309"/>
                </a:lnTo>
                <a:lnTo>
                  <a:pt x="29159" y="8351"/>
                </a:lnTo>
                <a:lnTo>
                  <a:pt x="29182" y="8394"/>
                </a:lnTo>
                <a:lnTo>
                  <a:pt x="29202" y="8436"/>
                </a:lnTo>
                <a:lnTo>
                  <a:pt x="29221" y="8481"/>
                </a:lnTo>
                <a:lnTo>
                  <a:pt x="29229" y="8504"/>
                </a:lnTo>
                <a:lnTo>
                  <a:pt x="29238" y="8527"/>
                </a:lnTo>
                <a:lnTo>
                  <a:pt x="29245" y="8551"/>
                </a:lnTo>
                <a:lnTo>
                  <a:pt x="29251" y="8574"/>
                </a:lnTo>
                <a:lnTo>
                  <a:pt x="29257" y="8598"/>
                </a:lnTo>
                <a:lnTo>
                  <a:pt x="29263" y="8621"/>
                </a:lnTo>
                <a:lnTo>
                  <a:pt x="29268" y="8645"/>
                </a:lnTo>
                <a:lnTo>
                  <a:pt x="29272" y="8670"/>
                </a:lnTo>
                <a:lnTo>
                  <a:pt x="29275" y="8694"/>
                </a:lnTo>
                <a:lnTo>
                  <a:pt x="29278" y="8719"/>
                </a:lnTo>
                <a:lnTo>
                  <a:pt x="29280" y="8744"/>
                </a:lnTo>
                <a:lnTo>
                  <a:pt x="29282" y="8769"/>
                </a:lnTo>
                <a:lnTo>
                  <a:pt x="29283" y="8794"/>
                </a:lnTo>
                <a:lnTo>
                  <a:pt x="29283" y="8820"/>
                </a:lnTo>
                <a:lnTo>
                  <a:pt x="29283" y="8845"/>
                </a:lnTo>
                <a:lnTo>
                  <a:pt x="29282" y="8871"/>
                </a:lnTo>
                <a:lnTo>
                  <a:pt x="29280" y="8897"/>
                </a:lnTo>
                <a:lnTo>
                  <a:pt x="29278" y="8922"/>
                </a:lnTo>
                <a:lnTo>
                  <a:pt x="29271" y="8974"/>
                </a:lnTo>
                <a:lnTo>
                  <a:pt x="29262" y="9024"/>
                </a:lnTo>
                <a:lnTo>
                  <a:pt x="29251" y="9074"/>
                </a:lnTo>
                <a:lnTo>
                  <a:pt x="29238" y="9123"/>
                </a:lnTo>
                <a:lnTo>
                  <a:pt x="29223" y="9171"/>
                </a:lnTo>
                <a:lnTo>
                  <a:pt x="29206" y="9219"/>
                </a:lnTo>
                <a:lnTo>
                  <a:pt x="29188" y="9265"/>
                </a:lnTo>
                <a:lnTo>
                  <a:pt x="29167" y="9310"/>
                </a:lnTo>
                <a:lnTo>
                  <a:pt x="29144" y="9355"/>
                </a:lnTo>
                <a:lnTo>
                  <a:pt x="29120" y="9398"/>
                </a:lnTo>
                <a:lnTo>
                  <a:pt x="29094" y="9441"/>
                </a:lnTo>
                <a:lnTo>
                  <a:pt x="29067" y="9481"/>
                </a:lnTo>
                <a:lnTo>
                  <a:pt x="29038" y="9522"/>
                </a:lnTo>
                <a:lnTo>
                  <a:pt x="29006" y="9560"/>
                </a:lnTo>
                <a:lnTo>
                  <a:pt x="28974" y="9599"/>
                </a:lnTo>
                <a:lnTo>
                  <a:pt x="28941" y="9635"/>
                </a:lnTo>
                <a:lnTo>
                  <a:pt x="28905" y="9671"/>
                </a:lnTo>
                <a:lnTo>
                  <a:pt x="28869" y="9704"/>
                </a:lnTo>
                <a:lnTo>
                  <a:pt x="28831" y="9737"/>
                </a:lnTo>
                <a:lnTo>
                  <a:pt x="28792" y="9768"/>
                </a:lnTo>
                <a:lnTo>
                  <a:pt x="28751" y="9798"/>
                </a:lnTo>
                <a:lnTo>
                  <a:pt x="28710" y="9827"/>
                </a:lnTo>
                <a:lnTo>
                  <a:pt x="28666" y="9854"/>
                </a:lnTo>
                <a:lnTo>
                  <a:pt x="28622" y="9879"/>
                </a:lnTo>
                <a:lnTo>
                  <a:pt x="28578" y="9903"/>
                </a:lnTo>
                <a:lnTo>
                  <a:pt x="28532" y="9926"/>
                </a:lnTo>
                <a:lnTo>
                  <a:pt x="28484" y="9946"/>
                </a:lnTo>
                <a:lnTo>
                  <a:pt x="28436" y="9965"/>
                </a:lnTo>
                <a:lnTo>
                  <a:pt x="28387" y="9983"/>
                </a:lnTo>
                <a:lnTo>
                  <a:pt x="28337" y="9999"/>
                </a:lnTo>
                <a:lnTo>
                  <a:pt x="28287" y="10013"/>
                </a:lnTo>
                <a:lnTo>
                  <a:pt x="28236" y="10025"/>
                </a:lnTo>
                <a:lnTo>
                  <a:pt x="28189" y="10031"/>
                </a:lnTo>
                <a:lnTo>
                  <a:pt x="28143" y="10035"/>
                </a:lnTo>
                <a:lnTo>
                  <a:pt x="28098" y="10038"/>
                </a:lnTo>
                <a:lnTo>
                  <a:pt x="28052" y="10040"/>
                </a:lnTo>
                <a:lnTo>
                  <a:pt x="28006" y="10041"/>
                </a:lnTo>
                <a:lnTo>
                  <a:pt x="27960" y="10040"/>
                </a:lnTo>
                <a:lnTo>
                  <a:pt x="27915" y="10039"/>
                </a:lnTo>
                <a:lnTo>
                  <a:pt x="27870" y="10036"/>
                </a:lnTo>
                <a:lnTo>
                  <a:pt x="27825" y="10033"/>
                </a:lnTo>
                <a:lnTo>
                  <a:pt x="27780" y="10028"/>
                </a:lnTo>
                <a:lnTo>
                  <a:pt x="27735" y="10021"/>
                </a:lnTo>
                <a:lnTo>
                  <a:pt x="27691" y="10014"/>
                </a:lnTo>
                <a:lnTo>
                  <a:pt x="27647" y="10005"/>
                </a:lnTo>
                <a:lnTo>
                  <a:pt x="27602" y="9995"/>
                </a:lnTo>
                <a:lnTo>
                  <a:pt x="27559" y="9984"/>
                </a:lnTo>
                <a:lnTo>
                  <a:pt x="27516" y="9972"/>
                </a:lnTo>
                <a:lnTo>
                  <a:pt x="27473" y="9958"/>
                </a:lnTo>
                <a:lnTo>
                  <a:pt x="27430" y="9943"/>
                </a:lnTo>
                <a:lnTo>
                  <a:pt x="27388" y="9928"/>
                </a:lnTo>
                <a:lnTo>
                  <a:pt x="27346" y="9910"/>
                </a:lnTo>
                <a:lnTo>
                  <a:pt x="27305" y="9891"/>
                </a:lnTo>
                <a:lnTo>
                  <a:pt x="27265" y="9871"/>
                </a:lnTo>
                <a:lnTo>
                  <a:pt x="27224" y="9850"/>
                </a:lnTo>
                <a:lnTo>
                  <a:pt x="27185" y="9828"/>
                </a:lnTo>
                <a:lnTo>
                  <a:pt x="27145" y="9803"/>
                </a:lnTo>
                <a:lnTo>
                  <a:pt x="27107" y="9778"/>
                </a:lnTo>
                <a:lnTo>
                  <a:pt x="27068" y="9751"/>
                </a:lnTo>
                <a:lnTo>
                  <a:pt x="27031" y="9723"/>
                </a:lnTo>
                <a:lnTo>
                  <a:pt x="26994" y="9693"/>
                </a:lnTo>
                <a:lnTo>
                  <a:pt x="26958" y="9662"/>
                </a:lnTo>
                <a:lnTo>
                  <a:pt x="26922" y="9630"/>
                </a:lnTo>
                <a:lnTo>
                  <a:pt x="26888" y="9597"/>
                </a:lnTo>
                <a:lnTo>
                  <a:pt x="26854" y="9559"/>
                </a:lnTo>
                <a:lnTo>
                  <a:pt x="26821" y="9521"/>
                </a:lnTo>
                <a:lnTo>
                  <a:pt x="26790" y="9482"/>
                </a:lnTo>
                <a:lnTo>
                  <a:pt x="26761" y="9443"/>
                </a:lnTo>
                <a:lnTo>
                  <a:pt x="26732" y="9403"/>
                </a:lnTo>
                <a:lnTo>
                  <a:pt x="26705" y="9364"/>
                </a:lnTo>
                <a:lnTo>
                  <a:pt x="26679" y="9323"/>
                </a:lnTo>
                <a:lnTo>
                  <a:pt x="26655" y="9282"/>
                </a:lnTo>
                <a:lnTo>
                  <a:pt x="26631" y="9241"/>
                </a:lnTo>
                <a:lnTo>
                  <a:pt x="26609" y="9199"/>
                </a:lnTo>
                <a:lnTo>
                  <a:pt x="26588" y="9157"/>
                </a:lnTo>
                <a:lnTo>
                  <a:pt x="26568" y="9115"/>
                </a:lnTo>
                <a:lnTo>
                  <a:pt x="26551" y="9073"/>
                </a:lnTo>
                <a:lnTo>
                  <a:pt x="26533" y="9029"/>
                </a:lnTo>
                <a:lnTo>
                  <a:pt x="26517" y="8987"/>
                </a:lnTo>
                <a:lnTo>
                  <a:pt x="26503" y="8943"/>
                </a:lnTo>
                <a:lnTo>
                  <a:pt x="26489" y="8900"/>
                </a:lnTo>
                <a:lnTo>
                  <a:pt x="26477" y="8857"/>
                </a:lnTo>
                <a:lnTo>
                  <a:pt x="26466" y="8812"/>
                </a:lnTo>
                <a:lnTo>
                  <a:pt x="26456" y="8768"/>
                </a:lnTo>
                <a:lnTo>
                  <a:pt x="26448" y="8723"/>
                </a:lnTo>
                <a:lnTo>
                  <a:pt x="26440" y="8680"/>
                </a:lnTo>
                <a:lnTo>
                  <a:pt x="26434" y="8635"/>
                </a:lnTo>
                <a:lnTo>
                  <a:pt x="26429" y="8590"/>
                </a:lnTo>
                <a:lnTo>
                  <a:pt x="26425" y="8546"/>
                </a:lnTo>
                <a:lnTo>
                  <a:pt x="26422" y="8501"/>
                </a:lnTo>
                <a:lnTo>
                  <a:pt x="26421" y="8456"/>
                </a:lnTo>
                <a:lnTo>
                  <a:pt x="26419" y="8412"/>
                </a:lnTo>
                <a:lnTo>
                  <a:pt x="26419" y="8368"/>
                </a:lnTo>
                <a:lnTo>
                  <a:pt x="26422" y="8323"/>
                </a:lnTo>
                <a:lnTo>
                  <a:pt x="26425" y="8278"/>
                </a:lnTo>
                <a:lnTo>
                  <a:pt x="26428" y="8233"/>
                </a:lnTo>
                <a:lnTo>
                  <a:pt x="26433" y="8189"/>
                </a:lnTo>
                <a:lnTo>
                  <a:pt x="26439" y="8145"/>
                </a:lnTo>
                <a:lnTo>
                  <a:pt x="26445" y="8100"/>
                </a:lnTo>
                <a:lnTo>
                  <a:pt x="26454" y="8056"/>
                </a:lnTo>
                <a:lnTo>
                  <a:pt x="26463" y="8013"/>
                </a:lnTo>
                <a:lnTo>
                  <a:pt x="26473" y="7969"/>
                </a:lnTo>
                <a:lnTo>
                  <a:pt x="26484" y="7925"/>
                </a:lnTo>
                <a:lnTo>
                  <a:pt x="26497" y="7882"/>
                </a:lnTo>
                <a:lnTo>
                  <a:pt x="26509" y="7839"/>
                </a:lnTo>
                <a:lnTo>
                  <a:pt x="26524" y="7796"/>
                </a:lnTo>
                <a:lnTo>
                  <a:pt x="26539" y="7754"/>
                </a:lnTo>
                <a:lnTo>
                  <a:pt x="26555" y="7711"/>
                </a:lnTo>
                <a:lnTo>
                  <a:pt x="26571" y="7669"/>
                </a:lnTo>
                <a:lnTo>
                  <a:pt x="26590" y="7628"/>
                </a:lnTo>
                <a:lnTo>
                  <a:pt x="26609" y="7587"/>
                </a:lnTo>
                <a:lnTo>
                  <a:pt x="26629" y="7546"/>
                </a:lnTo>
                <a:lnTo>
                  <a:pt x="26650" y="7506"/>
                </a:lnTo>
                <a:lnTo>
                  <a:pt x="26671" y="7465"/>
                </a:lnTo>
                <a:lnTo>
                  <a:pt x="26694" y="7426"/>
                </a:lnTo>
                <a:lnTo>
                  <a:pt x="26718" y="7387"/>
                </a:lnTo>
                <a:lnTo>
                  <a:pt x="26743" y="7349"/>
                </a:lnTo>
                <a:lnTo>
                  <a:pt x="26768" y="7310"/>
                </a:lnTo>
                <a:lnTo>
                  <a:pt x="26795" y="7273"/>
                </a:lnTo>
                <a:lnTo>
                  <a:pt x="26822" y="7236"/>
                </a:lnTo>
                <a:lnTo>
                  <a:pt x="26850" y="7200"/>
                </a:lnTo>
                <a:lnTo>
                  <a:pt x="26880" y="7163"/>
                </a:lnTo>
                <a:lnTo>
                  <a:pt x="26910" y="7128"/>
                </a:lnTo>
                <a:lnTo>
                  <a:pt x="26940" y="7094"/>
                </a:lnTo>
                <a:lnTo>
                  <a:pt x="26971" y="7060"/>
                </a:lnTo>
                <a:lnTo>
                  <a:pt x="27005" y="7027"/>
                </a:lnTo>
                <a:lnTo>
                  <a:pt x="27038" y="6994"/>
                </a:lnTo>
                <a:lnTo>
                  <a:pt x="27071" y="6962"/>
                </a:lnTo>
                <a:lnTo>
                  <a:pt x="27107" y="6933"/>
                </a:lnTo>
                <a:lnTo>
                  <a:pt x="27141" y="6906"/>
                </a:lnTo>
                <a:lnTo>
                  <a:pt x="27176" y="6880"/>
                </a:lnTo>
                <a:lnTo>
                  <a:pt x="27212" y="6854"/>
                </a:lnTo>
                <a:lnTo>
                  <a:pt x="27248" y="6829"/>
                </a:lnTo>
                <a:lnTo>
                  <a:pt x="27285" y="6805"/>
                </a:lnTo>
                <a:lnTo>
                  <a:pt x="27321" y="6782"/>
                </a:lnTo>
                <a:lnTo>
                  <a:pt x="27357" y="6761"/>
                </a:lnTo>
                <a:lnTo>
                  <a:pt x="27395" y="6740"/>
                </a:lnTo>
                <a:lnTo>
                  <a:pt x="27432" y="6719"/>
                </a:lnTo>
                <a:lnTo>
                  <a:pt x="27470" y="6699"/>
                </a:lnTo>
                <a:lnTo>
                  <a:pt x="27508" y="6681"/>
                </a:lnTo>
                <a:lnTo>
                  <a:pt x="27546" y="6663"/>
                </a:lnTo>
                <a:lnTo>
                  <a:pt x="27584" y="6646"/>
                </a:lnTo>
                <a:lnTo>
                  <a:pt x="27623" y="6630"/>
                </a:lnTo>
                <a:lnTo>
                  <a:pt x="27662" y="6615"/>
                </a:lnTo>
                <a:lnTo>
                  <a:pt x="27701" y="6600"/>
                </a:lnTo>
                <a:lnTo>
                  <a:pt x="27741" y="6587"/>
                </a:lnTo>
                <a:lnTo>
                  <a:pt x="27780" y="6573"/>
                </a:lnTo>
                <a:lnTo>
                  <a:pt x="27820" y="6562"/>
                </a:lnTo>
                <a:lnTo>
                  <a:pt x="27859" y="6550"/>
                </a:lnTo>
                <a:lnTo>
                  <a:pt x="27899" y="6540"/>
                </a:lnTo>
                <a:lnTo>
                  <a:pt x="27939" y="6531"/>
                </a:lnTo>
                <a:lnTo>
                  <a:pt x="27980" y="6521"/>
                </a:lnTo>
                <a:lnTo>
                  <a:pt x="28020" y="6514"/>
                </a:lnTo>
                <a:lnTo>
                  <a:pt x="28060" y="6507"/>
                </a:lnTo>
                <a:lnTo>
                  <a:pt x="28101" y="6499"/>
                </a:lnTo>
                <a:lnTo>
                  <a:pt x="28141" y="6494"/>
                </a:lnTo>
                <a:lnTo>
                  <a:pt x="28182" y="6489"/>
                </a:lnTo>
                <a:lnTo>
                  <a:pt x="28223" y="6485"/>
                </a:lnTo>
                <a:lnTo>
                  <a:pt x="28264" y="6482"/>
                </a:lnTo>
                <a:lnTo>
                  <a:pt x="28305" y="6480"/>
                </a:lnTo>
                <a:lnTo>
                  <a:pt x="28345" y="6478"/>
                </a:lnTo>
                <a:lnTo>
                  <a:pt x="28387" y="6477"/>
                </a:lnTo>
                <a:lnTo>
                  <a:pt x="28428" y="6477"/>
                </a:lnTo>
                <a:lnTo>
                  <a:pt x="28468" y="6477"/>
                </a:lnTo>
                <a:lnTo>
                  <a:pt x="28510" y="6479"/>
                </a:lnTo>
                <a:lnTo>
                  <a:pt x="28550" y="6481"/>
                </a:lnTo>
                <a:lnTo>
                  <a:pt x="28592" y="6483"/>
                </a:lnTo>
                <a:lnTo>
                  <a:pt x="28633" y="6486"/>
                </a:lnTo>
                <a:lnTo>
                  <a:pt x="28673" y="6490"/>
                </a:lnTo>
                <a:lnTo>
                  <a:pt x="28715" y="6495"/>
                </a:lnTo>
                <a:lnTo>
                  <a:pt x="28756" y="6501"/>
                </a:lnTo>
                <a:lnTo>
                  <a:pt x="28796" y="6508"/>
                </a:lnTo>
                <a:lnTo>
                  <a:pt x="28837" y="6514"/>
                </a:lnTo>
                <a:lnTo>
                  <a:pt x="28877" y="6522"/>
                </a:lnTo>
                <a:lnTo>
                  <a:pt x="28918" y="6531"/>
                </a:lnTo>
                <a:lnTo>
                  <a:pt x="28959" y="6540"/>
                </a:lnTo>
                <a:lnTo>
                  <a:pt x="28999" y="6549"/>
                </a:lnTo>
                <a:lnTo>
                  <a:pt x="29040" y="6560"/>
                </a:lnTo>
                <a:lnTo>
                  <a:pt x="29079" y="6571"/>
                </a:lnTo>
                <a:lnTo>
                  <a:pt x="29119" y="6584"/>
                </a:lnTo>
                <a:lnTo>
                  <a:pt x="29159" y="6596"/>
                </a:lnTo>
                <a:lnTo>
                  <a:pt x="29199" y="6610"/>
                </a:lnTo>
                <a:lnTo>
                  <a:pt x="29239" y="6623"/>
                </a:lnTo>
                <a:lnTo>
                  <a:pt x="29277" y="6638"/>
                </a:lnTo>
                <a:lnTo>
                  <a:pt x="29317" y="6653"/>
                </a:lnTo>
                <a:lnTo>
                  <a:pt x="29355" y="6669"/>
                </a:lnTo>
                <a:lnTo>
                  <a:pt x="29395" y="6686"/>
                </a:lnTo>
                <a:lnTo>
                  <a:pt x="29432" y="6703"/>
                </a:lnTo>
                <a:lnTo>
                  <a:pt x="29471" y="6721"/>
                </a:lnTo>
                <a:lnTo>
                  <a:pt x="29509" y="6740"/>
                </a:lnTo>
                <a:lnTo>
                  <a:pt x="29547" y="6759"/>
                </a:lnTo>
                <a:lnTo>
                  <a:pt x="29584" y="6778"/>
                </a:lnTo>
                <a:lnTo>
                  <a:pt x="29619" y="6799"/>
                </a:lnTo>
                <a:lnTo>
                  <a:pt x="29652" y="6819"/>
                </a:lnTo>
                <a:lnTo>
                  <a:pt x="29685" y="6841"/>
                </a:lnTo>
                <a:lnTo>
                  <a:pt x="29717" y="6863"/>
                </a:lnTo>
                <a:lnTo>
                  <a:pt x="29750" y="6884"/>
                </a:lnTo>
                <a:lnTo>
                  <a:pt x="29781" y="6906"/>
                </a:lnTo>
                <a:lnTo>
                  <a:pt x="29812" y="6929"/>
                </a:lnTo>
                <a:lnTo>
                  <a:pt x="29842" y="6953"/>
                </a:lnTo>
                <a:lnTo>
                  <a:pt x="29873" y="6977"/>
                </a:lnTo>
                <a:lnTo>
                  <a:pt x="29902" y="7001"/>
                </a:lnTo>
                <a:lnTo>
                  <a:pt x="29931" y="7025"/>
                </a:lnTo>
                <a:lnTo>
                  <a:pt x="29959" y="7050"/>
                </a:lnTo>
                <a:lnTo>
                  <a:pt x="29987" y="7075"/>
                </a:lnTo>
                <a:lnTo>
                  <a:pt x="30014" y="7101"/>
                </a:lnTo>
                <a:lnTo>
                  <a:pt x="30041" y="7127"/>
                </a:lnTo>
                <a:lnTo>
                  <a:pt x="30067" y="7153"/>
                </a:lnTo>
                <a:lnTo>
                  <a:pt x="30118" y="7207"/>
                </a:lnTo>
                <a:lnTo>
                  <a:pt x="30167" y="7261"/>
                </a:lnTo>
                <a:lnTo>
                  <a:pt x="30213" y="7317"/>
                </a:lnTo>
                <a:lnTo>
                  <a:pt x="30258" y="7376"/>
                </a:lnTo>
                <a:lnTo>
                  <a:pt x="30300" y="7434"/>
                </a:lnTo>
                <a:lnTo>
                  <a:pt x="30341" y="7494"/>
                </a:lnTo>
                <a:lnTo>
                  <a:pt x="30379" y="7555"/>
                </a:lnTo>
                <a:lnTo>
                  <a:pt x="30415" y="7617"/>
                </a:lnTo>
                <a:lnTo>
                  <a:pt x="30449" y="7680"/>
                </a:lnTo>
                <a:lnTo>
                  <a:pt x="30482" y="7744"/>
                </a:lnTo>
                <a:lnTo>
                  <a:pt x="30512" y="7809"/>
                </a:lnTo>
                <a:lnTo>
                  <a:pt x="30540" y="7874"/>
                </a:lnTo>
                <a:lnTo>
                  <a:pt x="30566" y="7941"/>
                </a:lnTo>
                <a:lnTo>
                  <a:pt x="30590" y="8007"/>
                </a:lnTo>
                <a:lnTo>
                  <a:pt x="30612" y="8075"/>
                </a:lnTo>
                <a:lnTo>
                  <a:pt x="30632" y="8144"/>
                </a:lnTo>
                <a:lnTo>
                  <a:pt x="30649" y="8212"/>
                </a:lnTo>
                <a:lnTo>
                  <a:pt x="30665" y="8282"/>
                </a:lnTo>
                <a:lnTo>
                  <a:pt x="30678" y="8352"/>
                </a:lnTo>
                <a:lnTo>
                  <a:pt x="30691" y="8423"/>
                </a:lnTo>
                <a:lnTo>
                  <a:pt x="30700" y="8493"/>
                </a:lnTo>
                <a:lnTo>
                  <a:pt x="30709" y="8565"/>
                </a:lnTo>
                <a:lnTo>
                  <a:pt x="30714" y="8636"/>
                </a:lnTo>
                <a:lnTo>
                  <a:pt x="30718" y="8708"/>
                </a:lnTo>
                <a:lnTo>
                  <a:pt x="30720" y="8780"/>
                </a:lnTo>
                <a:lnTo>
                  <a:pt x="30720" y="8853"/>
                </a:lnTo>
                <a:lnTo>
                  <a:pt x="30718" y="8924"/>
                </a:lnTo>
                <a:lnTo>
                  <a:pt x="30714" y="8996"/>
                </a:lnTo>
                <a:lnTo>
                  <a:pt x="30708" y="9068"/>
                </a:lnTo>
                <a:lnTo>
                  <a:pt x="30700" y="9141"/>
                </a:lnTo>
                <a:lnTo>
                  <a:pt x="30690" y="9213"/>
                </a:lnTo>
                <a:lnTo>
                  <a:pt x="30678" y="9284"/>
                </a:lnTo>
                <a:lnTo>
                  <a:pt x="30665" y="9355"/>
                </a:lnTo>
                <a:lnTo>
                  <a:pt x="30649" y="9427"/>
                </a:lnTo>
                <a:lnTo>
                  <a:pt x="30632" y="9498"/>
                </a:lnTo>
                <a:lnTo>
                  <a:pt x="30612" y="9569"/>
                </a:lnTo>
                <a:lnTo>
                  <a:pt x="30590" y="9638"/>
                </a:lnTo>
                <a:lnTo>
                  <a:pt x="30567" y="9708"/>
                </a:lnTo>
                <a:lnTo>
                  <a:pt x="30542" y="9777"/>
                </a:lnTo>
                <a:lnTo>
                  <a:pt x="30515" y="9845"/>
                </a:lnTo>
                <a:lnTo>
                  <a:pt x="30486" y="9913"/>
                </a:lnTo>
                <a:lnTo>
                  <a:pt x="30456" y="9981"/>
                </a:lnTo>
                <a:lnTo>
                  <a:pt x="30422" y="10047"/>
                </a:lnTo>
                <a:lnTo>
                  <a:pt x="30388" y="10113"/>
                </a:lnTo>
                <a:lnTo>
                  <a:pt x="30351" y="10177"/>
                </a:lnTo>
                <a:lnTo>
                  <a:pt x="30313" y="10242"/>
                </a:lnTo>
                <a:lnTo>
                  <a:pt x="30273" y="10304"/>
                </a:lnTo>
                <a:lnTo>
                  <a:pt x="30231" y="10367"/>
                </a:lnTo>
                <a:lnTo>
                  <a:pt x="30187" y="10428"/>
                </a:lnTo>
                <a:lnTo>
                  <a:pt x="30141" y="10488"/>
                </a:lnTo>
                <a:lnTo>
                  <a:pt x="30094" y="10547"/>
                </a:lnTo>
                <a:lnTo>
                  <a:pt x="30044" y="10604"/>
                </a:lnTo>
                <a:lnTo>
                  <a:pt x="29993" y="10660"/>
                </a:lnTo>
                <a:lnTo>
                  <a:pt x="29940" y="10715"/>
                </a:lnTo>
                <a:lnTo>
                  <a:pt x="29886" y="10770"/>
                </a:lnTo>
                <a:lnTo>
                  <a:pt x="29829" y="10822"/>
                </a:lnTo>
                <a:lnTo>
                  <a:pt x="29775" y="10867"/>
                </a:lnTo>
                <a:lnTo>
                  <a:pt x="29719" y="10911"/>
                </a:lnTo>
                <a:lnTo>
                  <a:pt x="29662" y="10953"/>
                </a:lnTo>
                <a:lnTo>
                  <a:pt x="29605" y="10993"/>
                </a:lnTo>
                <a:lnTo>
                  <a:pt x="29548" y="11032"/>
                </a:lnTo>
                <a:lnTo>
                  <a:pt x="29489" y="11068"/>
                </a:lnTo>
                <a:lnTo>
                  <a:pt x="29431" y="11105"/>
                </a:lnTo>
                <a:lnTo>
                  <a:pt x="29372" y="11138"/>
                </a:lnTo>
                <a:lnTo>
                  <a:pt x="29311" y="11170"/>
                </a:lnTo>
                <a:lnTo>
                  <a:pt x="29251" y="11201"/>
                </a:lnTo>
                <a:lnTo>
                  <a:pt x="29191" y="11231"/>
                </a:lnTo>
                <a:lnTo>
                  <a:pt x="29129" y="11259"/>
                </a:lnTo>
                <a:lnTo>
                  <a:pt x="29068" y="11285"/>
                </a:lnTo>
                <a:lnTo>
                  <a:pt x="29005" y="11310"/>
                </a:lnTo>
                <a:lnTo>
                  <a:pt x="28943" y="11333"/>
                </a:lnTo>
                <a:lnTo>
                  <a:pt x="28880" y="11353"/>
                </a:lnTo>
                <a:lnTo>
                  <a:pt x="28817" y="11374"/>
                </a:lnTo>
                <a:lnTo>
                  <a:pt x="28753" y="11392"/>
                </a:lnTo>
                <a:lnTo>
                  <a:pt x="28689" y="11410"/>
                </a:lnTo>
                <a:lnTo>
                  <a:pt x="28625" y="11424"/>
                </a:lnTo>
                <a:lnTo>
                  <a:pt x="28561" y="11439"/>
                </a:lnTo>
                <a:lnTo>
                  <a:pt x="28496" y="11451"/>
                </a:lnTo>
                <a:lnTo>
                  <a:pt x="28431" y="11462"/>
                </a:lnTo>
                <a:lnTo>
                  <a:pt x="28366" y="11471"/>
                </a:lnTo>
                <a:lnTo>
                  <a:pt x="28301" y="11479"/>
                </a:lnTo>
                <a:lnTo>
                  <a:pt x="28236" y="11486"/>
                </a:lnTo>
                <a:lnTo>
                  <a:pt x="28170" y="11490"/>
                </a:lnTo>
                <a:lnTo>
                  <a:pt x="28105" y="11494"/>
                </a:lnTo>
                <a:lnTo>
                  <a:pt x="28039" y="11496"/>
                </a:lnTo>
                <a:lnTo>
                  <a:pt x="27974" y="11496"/>
                </a:lnTo>
                <a:lnTo>
                  <a:pt x="27908" y="11495"/>
                </a:lnTo>
                <a:lnTo>
                  <a:pt x="27843" y="11493"/>
                </a:lnTo>
                <a:lnTo>
                  <a:pt x="27777" y="11489"/>
                </a:lnTo>
                <a:lnTo>
                  <a:pt x="27711" y="11484"/>
                </a:lnTo>
                <a:lnTo>
                  <a:pt x="27646" y="11476"/>
                </a:lnTo>
                <a:lnTo>
                  <a:pt x="27580" y="11468"/>
                </a:lnTo>
                <a:lnTo>
                  <a:pt x="27516" y="11459"/>
                </a:lnTo>
                <a:lnTo>
                  <a:pt x="27450" y="11447"/>
                </a:lnTo>
                <a:lnTo>
                  <a:pt x="27386" y="11435"/>
                </a:lnTo>
                <a:lnTo>
                  <a:pt x="27320" y="11421"/>
                </a:lnTo>
                <a:lnTo>
                  <a:pt x="27255" y="11405"/>
                </a:lnTo>
                <a:lnTo>
                  <a:pt x="27192" y="11389"/>
                </a:lnTo>
                <a:lnTo>
                  <a:pt x="27127" y="11371"/>
                </a:lnTo>
                <a:lnTo>
                  <a:pt x="27064" y="11351"/>
                </a:lnTo>
                <a:lnTo>
                  <a:pt x="27000" y="11331"/>
                </a:lnTo>
                <a:lnTo>
                  <a:pt x="26937" y="11308"/>
                </a:lnTo>
                <a:lnTo>
                  <a:pt x="26874" y="11284"/>
                </a:lnTo>
                <a:lnTo>
                  <a:pt x="26812" y="11259"/>
                </a:lnTo>
                <a:lnTo>
                  <a:pt x="26751" y="11233"/>
                </a:lnTo>
                <a:lnTo>
                  <a:pt x="26689" y="11205"/>
                </a:lnTo>
                <a:lnTo>
                  <a:pt x="26628" y="11175"/>
                </a:lnTo>
                <a:lnTo>
                  <a:pt x="26567" y="11144"/>
                </a:lnTo>
                <a:lnTo>
                  <a:pt x="26507" y="11113"/>
                </a:lnTo>
                <a:lnTo>
                  <a:pt x="26448" y="11080"/>
                </a:lnTo>
                <a:lnTo>
                  <a:pt x="26388" y="11044"/>
                </a:lnTo>
                <a:lnTo>
                  <a:pt x="26330" y="11009"/>
                </a:lnTo>
                <a:lnTo>
                  <a:pt x="26272" y="10971"/>
                </a:lnTo>
                <a:lnTo>
                  <a:pt x="26214" y="10933"/>
                </a:lnTo>
                <a:lnTo>
                  <a:pt x="26158" y="10892"/>
                </a:lnTo>
                <a:lnTo>
                  <a:pt x="26102" y="10852"/>
                </a:lnTo>
                <a:lnTo>
                  <a:pt x="26047" y="10809"/>
                </a:lnTo>
                <a:lnTo>
                  <a:pt x="25992" y="10765"/>
                </a:lnTo>
                <a:lnTo>
                  <a:pt x="25937" y="10720"/>
                </a:lnTo>
                <a:lnTo>
                  <a:pt x="25884" y="10673"/>
                </a:lnTo>
                <a:lnTo>
                  <a:pt x="25840" y="10644"/>
                </a:lnTo>
                <a:lnTo>
                  <a:pt x="25797" y="10618"/>
                </a:lnTo>
                <a:lnTo>
                  <a:pt x="25756" y="10593"/>
                </a:lnTo>
                <a:lnTo>
                  <a:pt x="25718" y="10571"/>
                </a:lnTo>
                <a:lnTo>
                  <a:pt x="25681" y="10551"/>
                </a:lnTo>
                <a:lnTo>
                  <a:pt x="25646" y="10533"/>
                </a:lnTo>
                <a:lnTo>
                  <a:pt x="25613" y="10518"/>
                </a:lnTo>
                <a:lnTo>
                  <a:pt x="25581" y="10503"/>
                </a:lnTo>
                <a:lnTo>
                  <a:pt x="25550" y="10492"/>
                </a:lnTo>
                <a:lnTo>
                  <a:pt x="25521" y="10480"/>
                </a:lnTo>
                <a:lnTo>
                  <a:pt x="25493" y="10472"/>
                </a:lnTo>
                <a:lnTo>
                  <a:pt x="25466" y="10464"/>
                </a:lnTo>
                <a:lnTo>
                  <a:pt x="25440" y="10457"/>
                </a:lnTo>
                <a:lnTo>
                  <a:pt x="25414" y="10452"/>
                </a:lnTo>
                <a:lnTo>
                  <a:pt x="25389" y="10448"/>
                </a:lnTo>
                <a:lnTo>
                  <a:pt x="25364" y="10445"/>
                </a:lnTo>
                <a:lnTo>
                  <a:pt x="3051" y="10445"/>
                </a:lnTo>
                <a:lnTo>
                  <a:pt x="2972" y="10444"/>
                </a:lnTo>
                <a:lnTo>
                  <a:pt x="2894" y="10442"/>
                </a:lnTo>
                <a:lnTo>
                  <a:pt x="2816" y="10437"/>
                </a:lnTo>
                <a:lnTo>
                  <a:pt x="2739" y="10429"/>
                </a:lnTo>
                <a:lnTo>
                  <a:pt x="2662" y="10421"/>
                </a:lnTo>
                <a:lnTo>
                  <a:pt x="2586" y="10411"/>
                </a:lnTo>
                <a:lnTo>
                  <a:pt x="2511" y="10398"/>
                </a:lnTo>
                <a:lnTo>
                  <a:pt x="2436" y="10383"/>
                </a:lnTo>
                <a:lnTo>
                  <a:pt x="2362" y="10367"/>
                </a:lnTo>
                <a:lnTo>
                  <a:pt x="2288" y="10349"/>
                </a:lnTo>
                <a:lnTo>
                  <a:pt x="2215" y="10329"/>
                </a:lnTo>
                <a:lnTo>
                  <a:pt x="2143" y="10309"/>
                </a:lnTo>
                <a:lnTo>
                  <a:pt x="2073" y="10285"/>
                </a:lnTo>
                <a:lnTo>
                  <a:pt x="2002" y="10261"/>
                </a:lnTo>
                <a:lnTo>
                  <a:pt x="1932" y="10234"/>
                </a:lnTo>
                <a:lnTo>
                  <a:pt x="1863" y="10205"/>
                </a:lnTo>
                <a:lnTo>
                  <a:pt x="1795" y="10176"/>
                </a:lnTo>
                <a:lnTo>
                  <a:pt x="1728" y="10144"/>
                </a:lnTo>
                <a:lnTo>
                  <a:pt x="1661" y="10112"/>
                </a:lnTo>
                <a:lnTo>
                  <a:pt x="1597" y="10077"/>
                </a:lnTo>
                <a:lnTo>
                  <a:pt x="1532" y="10041"/>
                </a:lnTo>
                <a:lnTo>
                  <a:pt x="1469" y="10004"/>
                </a:lnTo>
                <a:lnTo>
                  <a:pt x="1406" y="9965"/>
                </a:lnTo>
                <a:lnTo>
                  <a:pt x="1345" y="9924"/>
                </a:lnTo>
                <a:lnTo>
                  <a:pt x="1285" y="9883"/>
                </a:lnTo>
                <a:lnTo>
                  <a:pt x="1225" y="9839"/>
                </a:lnTo>
                <a:lnTo>
                  <a:pt x="1167" y="9794"/>
                </a:lnTo>
                <a:lnTo>
                  <a:pt x="1110" y="9749"/>
                </a:lnTo>
                <a:lnTo>
                  <a:pt x="1055" y="9702"/>
                </a:lnTo>
                <a:lnTo>
                  <a:pt x="999" y="9653"/>
                </a:lnTo>
                <a:lnTo>
                  <a:pt x="945" y="9603"/>
                </a:lnTo>
                <a:lnTo>
                  <a:pt x="893" y="9552"/>
                </a:lnTo>
                <a:lnTo>
                  <a:pt x="842" y="9500"/>
                </a:lnTo>
                <a:lnTo>
                  <a:pt x="792" y="9446"/>
                </a:lnTo>
                <a:lnTo>
                  <a:pt x="743" y="9392"/>
                </a:lnTo>
                <a:lnTo>
                  <a:pt x="696" y="9335"/>
                </a:lnTo>
                <a:lnTo>
                  <a:pt x="651" y="9278"/>
                </a:lnTo>
                <a:lnTo>
                  <a:pt x="606" y="9220"/>
                </a:lnTo>
                <a:lnTo>
                  <a:pt x="562" y="9161"/>
                </a:lnTo>
                <a:lnTo>
                  <a:pt x="521" y="9100"/>
                </a:lnTo>
                <a:lnTo>
                  <a:pt x="480" y="9039"/>
                </a:lnTo>
                <a:lnTo>
                  <a:pt x="441" y="8976"/>
                </a:lnTo>
                <a:lnTo>
                  <a:pt x="404" y="8913"/>
                </a:lnTo>
                <a:lnTo>
                  <a:pt x="367" y="8849"/>
                </a:lnTo>
                <a:lnTo>
                  <a:pt x="333" y="8784"/>
                </a:lnTo>
                <a:lnTo>
                  <a:pt x="301" y="8717"/>
                </a:lnTo>
                <a:lnTo>
                  <a:pt x="270" y="8651"/>
                </a:lnTo>
                <a:lnTo>
                  <a:pt x="239" y="8582"/>
                </a:lnTo>
                <a:lnTo>
                  <a:pt x="211" y="8513"/>
                </a:lnTo>
                <a:lnTo>
                  <a:pt x="185" y="8444"/>
                </a:lnTo>
                <a:lnTo>
                  <a:pt x="160" y="8373"/>
                </a:lnTo>
                <a:lnTo>
                  <a:pt x="136" y="8302"/>
                </a:lnTo>
                <a:lnTo>
                  <a:pt x="116" y="8230"/>
                </a:lnTo>
                <a:lnTo>
                  <a:pt x="96" y="8157"/>
                </a:lnTo>
                <a:lnTo>
                  <a:pt x="78" y="8083"/>
                </a:lnTo>
                <a:lnTo>
                  <a:pt x="61" y="8010"/>
                </a:lnTo>
                <a:lnTo>
                  <a:pt x="47" y="7935"/>
                </a:lnTo>
                <a:lnTo>
                  <a:pt x="34" y="7860"/>
                </a:lnTo>
                <a:lnTo>
                  <a:pt x="24" y="7784"/>
                </a:lnTo>
                <a:lnTo>
                  <a:pt x="16" y="7707"/>
                </a:lnTo>
                <a:lnTo>
                  <a:pt x="8" y="7630"/>
                </a:lnTo>
                <a:lnTo>
                  <a:pt x="4" y="7552"/>
                </a:lnTo>
                <a:lnTo>
                  <a:pt x="1" y="7474"/>
                </a:lnTo>
                <a:lnTo>
                  <a:pt x="0" y="7394"/>
                </a:lnTo>
                <a:lnTo>
                  <a:pt x="0" y="3050"/>
                </a:lnTo>
                <a:lnTo>
                  <a:pt x="1" y="2971"/>
                </a:lnTo>
                <a:lnTo>
                  <a:pt x="4" y="2893"/>
                </a:lnTo>
                <a:lnTo>
                  <a:pt x="8" y="2815"/>
                </a:lnTo>
                <a:lnTo>
                  <a:pt x="16" y="2738"/>
                </a:lnTo>
                <a:lnTo>
                  <a:pt x="24" y="2661"/>
                </a:lnTo>
                <a:lnTo>
                  <a:pt x="34" y="2585"/>
                </a:lnTo>
                <a:lnTo>
                  <a:pt x="47" y="2510"/>
                </a:lnTo>
                <a:lnTo>
                  <a:pt x="61" y="2435"/>
                </a:lnTo>
                <a:lnTo>
                  <a:pt x="78" y="2361"/>
                </a:lnTo>
                <a:lnTo>
                  <a:pt x="96" y="2288"/>
                </a:lnTo>
                <a:lnTo>
                  <a:pt x="116" y="2215"/>
                </a:lnTo>
                <a:lnTo>
                  <a:pt x="136" y="2143"/>
                </a:lnTo>
                <a:lnTo>
                  <a:pt x="160" y="2072"/>
                </a:lnTo>
                <a:lnTo>
                  <a:pt x="185" y="2001"/>
                </a:lnTo>
                <a:lnTo>
                  <a:pt x="211" y="1932"/>
                </a:lnTo>
                <a:lnTo>
                  <a:pt x="239" y="1863"/>
                </a:lnTo>
                <a:lnTo>
                  <a:pt x="270" y="1795"/>
                </a:lnTo>
                <a:lnTo>
                  <a:pt x="301" y="1728"/>
                </a:lnTo>
                <a:lnTo>
                  <a:pt x="333" y="1661"/>
                </a:lnTo>
                <a:lnTo>
                  <a:pt x="367" y="1596"/>
                </a:lnTo>
                <a:lnTo>
                  <a:pt x="404" y="1532"/>
                </a:lnTo>
                <a:lnTo>
                  <a:pt x="441" y="1468"/>
                </a:lnTo>
                <a:lnTo>
                  <a:pt x="480" y="1406"/>
                </a:lnTo>
                <a:lnTo>
                  <a:pt x="521" y="1345"/>
                </a:lnTo>
                <a:lnTo>
                  <a:pt x="562" y="1284"/>
                </a:lnTo>
                <a:lnTo>
                  <a:pt x="606" y="1225"/>
                </a:lnTo>
                <a:lnTo>
                  <a:pt x="651" y="1167"/>
                </a:lnTo>
                <a:lnTo>
                  <a:pt x="696" y="1109"/>
                </a:lnTo>
                <a:lnTo>
                  <a:pt x="743" y="1054"/>
                </a:lnTo>
                <a:lnTo>
                  <a:pt x="792" y="999"/>
                </a:lnTo>
                <a:lnTo>
                  <a:pt x="842" y="946"/>
                </a:lnTo>
                <a:lnTo>
                  <a:pt x="893" y="893"/>
                </a:lnTo>
                <a:lnTo>
                  <a:pt x="945" y="842"/>
                </a:lnTo>
                <a:lnTo>
                  <a:pt x="999" y="792"/>
                </a:lnTo>
                <a:lnTo>
                  <a:pt x="1055" y="744"/>
                </a:lnTo>
                <a:lnTo>
                  <a:pt x="1110" y="696"/>
                </a:lnTo>
                <a:lnTo>
                  <a:pt x="1167" y="650"/>
                </a:lnTo>
                <a:lnTo>
                  <a:pt x="1225" y="606"/>
                </a:lnTo>
                <a:lnTo>
                  <a:pt x="1285" y="563"/>
                </a:lnTo>
                <a:lnTo>
                  <a:pt x="1345" y="520"/>
                </a:lnTo>
                <a:lnTo>
                  <a:pt x="1406" y="481"/>
                </a:lnTo>
                <a:lnTo>
                  <a:pt x="1469" y="441"/>
                </a:lnTo>
                <a:lnTo>
                  <a:pt x="1532" y="404"/>
                </a:lnTo>
                <a:lnTo>
                  <a:pt x="1597" y="368"/>
                </a:lnTo>
                <a:lnTo>
                  <a:pt x="1661" y="334"/>
                </a:lnTo>
                <a:lnTo>
                  <a:pt x="1728" y="301"/>
                </a:lnTo>
                <a:lnTo>
                  <a:pt x="1795" y="270"/>
                </a:lnTo>
                <a:lnTo>
                  <a:pt x="1863" y="239"/>
                </a:lnTo>
                <a:lnTo>
                  <a:pt x="1932" y="211"/>
                </a:lnTo>
                <a:lnTo>
                  <a:pt x="2002" y="185"/>
                </a:lnTo>
                <a:lnTo>
                  <a:pt x="2073" y="160"/>
                </a:lnTo>
                <a:lnTo>
                  <a:pt x="2143" y="137"/>
                </a:lnTo>
                <a:lnTo>
                  <a:pt x="2215" y="116"/>
                </a:lnTo>
                <a:lnTo>
                  <a:pt x="2288" y="96"/>
                </a:lnTo>
                <a:lnTo>
                  <a:pt x="2362" y="78"/>
                </a:lnTo>
                <a:lnTo>
                  <a:pt x="2436" y="61"/>
                </a:lnTo>
                <a:lnTo>
                  <a:pt x="2511" y="48"/>
                </a:lnTo>
                <a:lnTo>
                  <a:pt x="2586" y="35"/>
                </a:lnTo>
                <a:lnTo>
                  <a:pt x="2662" y="24"/>
                </a:lnTo>
                <a:lnTo>
                  <a:pt x="2739" y="16"/>
                </a:lnTo>
                <a:lnTo>
                  <a:pt x="2816" y="8"/>
                </a:lnTo>
                <a:lnTo>
                  <a:pt x="2894" y="4"/>
                </a:lnTo>
                <a:lnTo>
                  <a:pt x="2972" y="1"/>
                </a:lnTo>
                <a:lnTo>
                  <a:pt x="3051" y="0"/>
                </a:lnTo>
                <a:lnTo>
                  <a:pt x="25929" y="0"/>
                </a:lnTo>
                <a:lnTo>
                  <a:pt x="26007" y="1"/>
                </a:lnTo>
                <a:lnTo>
                  <a:pt x="26086" y="4"/>
                </a:lnTo>
                <a:lnTo>
                  <a:pt x="26163" y="8"/>
                </a:lnTo>
                <a:lnTo>
                  <a:pt x="26240" y="16"/>
                </a:lnTo>
                <a:lnTo>
                  <a:pt x="26317" y="24"/>
                </a:lnTo>
                <a:lnTo>
                  <a:pt x="26393" y="35"/>
                </a:lnTo>
                <a:lnTo>
                  <a:pt x="26469" y="48"/>
                </a:lnTo>
                <a:lnTo>
                  <a:pt x="26543" y="61"/>
                </a:lnTo>
                <a:lnTo>
                  <a:pt x="26618" y="78"/>
                </a:lnTo>
                <a:lnTo>
                  <a:pt x="26691" y="96"/>
                </a:lnTo>
                <a:lnTo>
                  <a:pt x="26764" y="116"/>
                </a:lnTo>
                <a:lnTo>
                  <a:pt x="26836" y="137"/>
                </a:lnTo>
                <a:lnTo>
                  <a:pt x="26908" y="160"/>
                </a:lnTo>
                <a:lnTo>
                  <a:pt x="26977" y="185"/>
                </a:lnTo>
                <a:lnTo>
                  <a:pt x="27047" y="211"/>
                </a:lnTo>
                <a:lnTo>
                  <a:pt x="27117" y="239"/>
                </a:lnTo>
                <a:lnTo>
                  <a:pt x="27185" y="270"/>
                </a:lnTo>
                <a:lnTo>
                  <a:pt x="27251" y="301"/>
                </a:lnTo>
                <a:lnTo>
                  <a:pt x="27318" y="334"/>
                </a:lnTo>
                <a:lnTo>
                  <a:pt x="27383" y="368"/>
                </a:lnTo>
                <a:lnTo>
                  <a:pt x="27448" y="404"/>
                </a:lnTo>
                <a:lnTo>
                  <a:pt x="27510" y="441"/>
                </a:lnTo>
                <a:lnTo>
                  <a:pt x="27573" y="481"/>
                </a:lnTo>
                <a:lnTo>
                  <a:pt x="27634" y="520"/>
                </a:lnTo>
                <a:lnTo>
                  <a:pt x="27695" y="563"/>
                </a:lnTo>
                <a:lnTo>
                  <a:pt x="27754" y="606"/>
                </a:lnTo>
                <a:lnTo>
                  <a:pt x="27812" y="650"/>
                </a:lnTo>
                <a:lnTo>
                  <a:pt x="27870" y="696"/>
                </a:lnTo>
                <a:lnTo>
                  <a:pt x="27926" y="744"/>
                </a:lnTo>
                <a:lnTo>
                  <a:pt x="27980" y="792"/>
                </a:lnTo>
                <a:lnTo>
                  <a:pt x="28034" y="842"/>
                </a:lnTo>
                <a:lnTo>
                  <a:pt x="28086" y="893"/>
                </a:lnTo>
                <a:lnTo>
                  <a:pt x="28137" y="946"/>
                </a:lnTo>
                <a:lnTo>
                  <a:pt x="28187" y="999"/>
                </a:lnTo>
                <a:lnTo>
                  <a:pt x="28236" y="1054"/>
                </a:lnTo>
                <a:lnTo>
                  <a:pt x="28283" y="1109"/>
                </a:lnTo>
                <a:lnTo>
                  <a:pt x="28330" y="1167"/>
                </a:lnTo>
                <a:lnTo>
                  <a:pt x="28373" y="1225"/>
                </a:lnTo>
                <a:lnTo>
                  <a:pt x="28417" y="1284"/>
                </a:lnTo>
                <a:lnTo>
                  <a:pt x="28459" y="1345"/>
                </a:lnTo>
                <a:lnTo>
                  <a:pt x="28499" y="1406"/>
                </a:lnTo>
                <a:lnTo>
                  <a:pt x="28538" y="1468"/>
                </a:lnTo>
                <a:lnTo>
                  <a:pt x="28575" y="1532"/>
                </a:lnTo>
                <a:lnTo>
                  <a:pt x="28612" y="1596"/>
                </a:lnTo>
                <a:lnTo>
                  <a:pt x="28646" y="1661"/>
                </a:lnTo>
                <a:lnTo>
                  <a:pt x="28680" y="1728"/>
                </a:lnTo>
                <a:lnTo>
                  <a:pt x="28711" y="1795"/>
                </a:lnTo>
                <a:lnTo>
                  <a:pt x="28740" y="1863"/>
                </a:lnTo>
                <a:lnTo>
                  <a:pt x="28768" y="1932"/>
                </a:lnTo>
                <a:lnTo>
                  <a:pt x="28795" y="2001"/>
                </a:lnTo>
                <a:lnTo>
                  <a:pt x="28820" y="2072"/>
                </a:lnTo>
                <a:lnTo>
                  <a:pt x="28843" y="2143"/>
                </a:lnTo>
                <a:lnTo>
                  <a:pt x="28865" y="2215"/>
                </a:lnTo>
                <a:lnTo>
                  <a:pt x="28884" y="2288"/>
                </a:lnTo>
                <a:lnTo>
                  <a:pt x="28902" y="2361"/>
                </a:lnTo>
                <a:lnTo>
                  <a:pt x="28918" y="2435"/>
                </a:lnTo>
                <a:lnTo>
                  <a:pt x="28933" y="2510"/>
                </a:lnTo>
                <a:lnTo>
                  <a:pt x="28945" y="2585"/>
                </a:lnTo>
                <a:lnTo>
                  <a:pt x="28955" y="2661"/>
                </a:lnTo>
                <a:lnTo>
                  <a:pt x="28965" y="2738"/>
                </a:lnTo>
                <a:lnTo>
                  <a:pt x="28971" y="2815"/>
                </a:lnTo>
                <a:lnTo>
                  <a:pt x="28976" y="2893"/>
                </a:lnTo>
                <a:lnTo>
                  <a:pt x="28979" y="2971"/>
                </a:lnTo>
                <a:lnTo>
                  <a:pt x="28980" y="3050"/>
                </a:lnTo>
                <a:lnTo>
                  <a:pt x="28980" y="5222"/>
                </a:lnTo>
                <a:lnTo>
                  <a:pt x="28979" y="5273"/>
                </a:lnTo>
                <a:lnTo>
                  <a:pt x="28978" y="5323"/>
                </a:lnTo>
                <a:lnTo>
                  <a:pt x="28974" y="5373"/>
                </a:lnTo>
                <a:lnTo>
                  <a:pt x="28969" y="5422"/>
                </a:lnTo>
                <a:lnTo>
                  <a:pt x="28965" y="5447"/>
                </a:lnTo>
                <a:lnTo>
                  <a:pt x="28961" y="5471"/>
                </a:lnTo>
                <a:lnTo>
                  <a:pt x="28955" y="5495"/>
                </a:lnTo>
                <a:lnTo>
                  <a:pt x="28950" y="5518"/>
                </a:lnTo>
                <a:lnTo>
                  <a:pt x="28943" y="5542"/>
                </a:lnTo>
                <a:lnTo>
                  <a:pt x="28936" y="5565"/>
                </a:lnTo>
                <a:lnTo>
                  <a:pt x="28927" y="5588"/>
                </a:lnTo>
                <a:lnTo>
                  <a:pt x="28918" y="5610"/>
                </a:lnTo>
                <a:lnTo>
                  <a:pt x="28825" y="5605"/>
                </a:lnTo>
                <a:lnTo>
                  <a:pt x="28733" y="5603"/>
                </a:lnTo>
                <a:lnTo>
                  <a:pt x="28640" y="5603"/>
                </a:lnTo>
                <a:lnTo>
                  <a:pt x="28548" y="5605"/>
                </a:lnTo>
                <a:lnTo>
                  <a:pt x="28456" y="5610"/>
                </a:lnTo>
                <a:lnTo>
                  <a:pt x="28364" y="5617"/>
                </a:lnTo>
                <a:lnTo>
                  <a:pt x="28274" y="5625"/>
                </a:lnTo>
                <a:lnTo>
                  <a:pt x="28183" y="5637"/>
                </a:lnTo>
                <a:lnTo>
                  <a:pt x="28092" y="5649"/>
                </a:lnTo>
                <a:lnTo>
                  <a:pt x="28003" y="5665"/>
                </a:lnTo>
                <a:lnTo>
                  <a:pt x="27913" y="5682"/>
                </a:lnTo>
                <a:lnTo>
                  <a:pt x="27825" y="5702"/>
                </a:lnTo>
                <a:lnTo>
                  <a:pt x="27737" y="5725"/>
                </a:lnTo>
                <a:lnTo>
                  <a:pt x="27650" y="5749"/>
                </a:lnTo>
                <a:lnTo>
                  <a:pt x="27564" y="5776"/>
                </a:lnTo>
                <a:lnTo>
                  <a:pt x="27478" y="5805"/>
                </a:lnTo>
                <a:lnTo>
                  <a:pt x="27437" y="5821"/>
                </a:lnTo>
                <a:lnTo>
                  <a:pt x="27394" y="5836"/>
                </a:lnTo>
                <a:lnTo>
                  <a:pt x="27352" y="5853"/>
                </a:lnTo>
                <a:lnTo>
                  <a:pt x="27311" y="5870"/>
                </a:lnTo>
                <a:lnTo>
                  <a:pt x="27269" y="5887"/>
                </a:lnTo>
                <a:lnTo>
                  <a:pt x="27228" y="5906"/>
                </a:lnTo>
                <a:lnTo>
                  <a:pt x="27187" y="5925"/>
                </a:lnTo>
                <a:lnTo>
                  <a:pt x="27147" y="5945"/>
                </a:lnTo>
                <a:lnTo>
                  <a:pt x="27107" y="5964"/>
                </a:lnTo>
                <a:lnTo>
                  <a:pt x="27066" y="5985"/>
                </a:lnTo>
                <a:lnTo>
                  <a:pt x="27026" y="6007"/>
                </a:lnTo>
                <a:lnTo>
                  <a:pt x="26988" y="6029"/>
                </a:lnTo>
                <a:lnTo>
                  <a:pt x="26948" y="6051"/>
                </a:lnTo>
                <a:lnTo>
                  <a:pt x="26910" y="6075"/>
                </a:lnTo>
                <a:lnTo>
                  <a:pt x="26871" y="6098"/>
                </a:lnTo>
                <a:lnTo>
                  <a:pt x="26833" y="6123"/>
                </a:lnTo>
                <a:lnTo>
                  <a:pt x="26795" y="6148"/>
                </a:lnTo>
                <a:lnTo>
                  <a:pt x="26758" y="6173"/>
                </a:lnTo>
                <a:lnTo>
                  <a:pt x="26721" y="6199"/>
                </a:lnTo>
                <a:lnTo>
                  <a:pt x="26684" y="6226"/>
                </a:lnTo>
                <a:lnTo>
                  <a:pt x="26648" y="6253"/>
                </a:lnTo>
                <a:lnTo>
                  <a:pt x="26612" y="6281"/>
                </a:lnTo>
                <a:lnTo>
                  <a:pt x="26577" y="6309"/>
                </a:lnTo>
                <a:lnTo>
                  <a:pt x="26541" y="6338"/>
                </a:lnTo>
                <a:lnTo>
                  <a:pt x="26507" y="6368"/>
                </a:lnTo>
                <a:lnTo>
                  <a:pt x="26473" y="6398"/>
                </a:lnTo>
                <a:lnTo>
                  <a:pt x="26438" y="6430"/>
                </a:lnTo>
                <a:lnTo>
                  <a:pt x="26405" y="6462"/>
                </a:lnTo>
                <a:lnTo>
                  <a:pt x="26372" y="6494"/>
                </a:lnTo>
                <a:lnTo>
                  <a:pt x="26339" y="6526"/>
                </a:lnTo>
                <a:lnTo>
                  <a:pt x="26307" y="6560"/>
                </a:lnTo>
                <a:lnTo>
                  <a:pt x="26275" y="6594"/>
                </a:lnTo>
                <a:lnTo>
                  <a:pt x="26232" y="6643"/>
                </a:lnTo>
                <a:lnTo>
                  <a:pt x="26191" y="6694"/>
                </a:lnTo>
                <a:lnTo>
                  <a:pt x="26152" y="6744"/>
                </a:lnTo>
                <a:lnTo>
                  <a:pt x="26113" y="6796"/>
                </a:lnTo>
                <a:lnTo>
                  <a:pt x="26076" y="6848"/>
                </a:lnTo>
                <a:lnTo>
                  <a:pt x="26041" y="6901"/>
                </a:lnTo>
                <a:lnTo>
                  <a:pt x="26006" y="6954"/>
                </a:lnTo>
                <a:lnTo>
                  <a:pt x="25973" y="7008"/>
                </a:lnTo>
                <a:lnTo>
                  <a:pt x="25942" y="7063"/>
                </a:lnTo>
                <a:lnTo>
                  <a:pt x="25911" y="7119"/>
                </a:lnTo>
                <a:lnTo>
                  <a:pt x="25882" y="7174"/>
                </a:lnTo>
                <a:lnTo>
                  <a:pt x="25855" y="7231"/>
                </a:lnTo>
                <a:lnTo>
                  <a:pt x="25829" y="7287"/>
                </a:lnTo>
                <a:lnTo>
                  <a:pt x="25804" y="7344"/>
                </a:lnTo>
                <a:lnTo>
                  <a:pt x="25780" y="7403"/>
                </a:lnTo>
                <a:lnTo>
                  <a:pt x="25758" y="7461"/>
                </a:lnTo>
                <a:lnTo>
                  <a:pt x="25738" y="7519"/>
                </a:lnTo>
                <a:lnTo>
                  <a:pt x="25719" y="7578"/>
                </a:lnTo>
                <a:lnTo>
                  <a:pt x="25701" y="7637"/>
                </a:lnTo>
                <a:lnTo>
                  <a:pt x="25684" y="7697"/>
                </a:lnTo>
                <a:lnTo>
                  <a:pt x="25669" y="7757"/>
                </a:lnTo>
                <a:lnTo>
                  <a:pt x="25655" y="7817"/>
                </a:lnTo>
                <a:lnTo>
                  <a:pt x="25643" y="7877"/>
                </a:lnTo>
                <a:lnTo>
                  <a:pt x="25631" y="7938"/>
                </a:lnTo>
                <a:lnTo>
                  <a:pt x="25622" y="7998"/>
                </a:lnTo>
                <a:lnTo>
                  <a:pt x="25614" y="8058"/>
                </a:lnTo>
                <a:lnTo>
                  <a:pt x="25606" y="8120"/>
                </a:lnTo>
                <a:lnTo>
                  <a:pt x="25601" y="8180"/>
                </a:lnTo>
                <a:lnTo>
                  <a:pt x="25597" y="8242"/>
                </a:lnTo>
                <a:lnTo>
                  <a:pt x="25595" y="8303"/>
                </a:lnTo>
                <a:lnTo>
                  <a:pt x="25593" y="8363"/>
                </a:lnTo>
                <a:lnTo>
                  <a:pt x="25593" y="8425"/>
                </a:lnTo>
                <a:lnTo>
                  <a:pt x="25595" y="8486"/>
                </a:lnTo>
                <a:lnTo>
                  <a:pt x="25597" y="8547"/>
                </a:lnTo>
                <a:lnTo>
                  <a:pt x="25601" y="8608"/>
                </a:lnTo>
                <a:lnTo>
                  <a:pt x="25607" y="8668"/>
                </a:lnTo>
                <a:lnTo>
                  <a:pt x="25614" y="8729"/>
                </a:lnTo>
                <a:lnTo>
                  <a:pt x="25622" y="8789"/>
                </a:lnTo>
                <a:lnTo>
                  <a:pt x="25632" y="8849"/>
                </a:lnTo>
                <a:lnTo>
                  <a:pt x="25644" y="8910"/>
                </a:lnTo>
                <a:lnTo>
                  <a:pt x="25656" y="8969"/>
                </a:lnTo>
                <a:lnTo>
                  <a:pt x="25670" y="9028"/>
                </a:lnTo>
                <a:lnTo>
                  <a:pt x="25686" y="9088"/>
                </a:lnTo>
                <a:lnTo>
                  <a:pt x="25702" y="9146"/>
                </a:lnTo>
                <a:lnTo>
                  <a:pt x="25721" y="9204"/>
                </a:lnTo>
                <a:lnTo>
                  <a:pt x="25740" y="9263"/>
                </a:lnTo>
                <a:lnTo>
                  <a:pt x="25762" y="9320"/>
                </a:lnTo>
                <a:lnTo>
                  <a:pt x="25783" y="9377"/>
                </a:lnTo>
                <a:lnTo>
                  <a:pt x="25807" y="9434"/>
                </a:lnTo>
                <a:lnTo>
                  <a:pt x="25832" y="9490"/>
                </a:lnTo>
                <a:lnTo>
                  <a:pt x="25859" y="9546"/>
                </a:lnTo>
                <a:lnTo>
                  <a:pt x="25888" y="9601"/>
                </a:lnTo>
                <a:lnTo>
                  <a:pt x="25917" y="9655"/>
                </a:lnTo>
                <a:lnTo>
                  <a:pt x="25948" y="9709"/>
                </a:lnTo>
                <a:lnTo>
                  <a:pt x="25980" y="9762"/>
                </a:lnTo>
                <a:lnTo>
                  <a:pt x="26015" y="9815"/>
                </a:lnTo>
                <a:lnTo>
                  <a:pt x="26050" y="9867"/>
                </a:lnTo>
                <a:lnTo>
                  <a:pt x="26086" y="9918"/>
                </a:lnTo>
                <a:lnTo>
                  <a:pt x="26124" y="9969"/>
                </a:lnTo>
                <a:lnTo>
                  <a:pt x="26163" y="10018"/>
                </a:lnTo>
                <a:lnTo>
                  <a:pt x="26205" y="10067"/>
                </a:lnTo>
                <a:lnTo>
                  <a:pt x="26247" y="10116"/>
                </a:lnTo>
                <a:lnTo>
                  <a:pt x="26290" y="10163"/>
                </a:lnTo>
                <a:lnTo>
                  <a:pt x="26336" y="10210"/>
                </a:lnTo>
                <a:lnTo>
                  <a:pt x="26383" y="10254"/>
                </a:lnTo>
                <a:lnTo>
                  <a:pt x="26430" y="10298"/>
                </a:lnTo>
                <a:lnTo>
                  <a:pt x="26479" y="10340"/>
                </a:lnTo>
                <a:lnTo>
                  <a:pt x="26528" y="10380"/>
                </a:lnTo>
                <a:lnTo>
                  <a:pt x="26579" y="10419"/>
                </a:lnTo>
                <a:lnTo>
                  <a:pt x="26630" y="10456"/>
                </a:lnTo>
                <a:lnTo>
                  <a:pt x="26682" y="10492"/>
                </a:lnTo>
                <a:lnTo>
                  <a:pt x="26735" y="10525"/>
                </a:lnTo>
                <a:lnTo>
                  <a:pt x="26788" y="10557"/>
                </a:lnTo>
                <a:lnTo>
                  <a:pt x="26843" y="10588"/>
                </a:lnTo>
                <a:lnTo>
                  <a:pt x="26897" y="10618"/>
                </a:lnTo>
                <a:lnTo>
                  <a:pt x="26954" y="10645"/>
                </a:lnTo>
                <a:lnTo>
                  <a:pt x="27010" y="10671"/>
                </a:lnTo>
                <a:lnTo>
                  <a:pt x="27067" y="10695"/>
                </a:lnTo>
                <a:lnTo>
                  <a:pt x="27124" y="10718"/>
                </a:lnTo>
                <a:lnTo>
                  <a:pt x="27182" y="10738"/>
                </a:lnTo>
                <a:lnTo>
                  <a:pt x="27240" y="10758"/>
                </a:lnTo>
                <a:lnTo>
                  <a:pt x="27298" y="10776"/>
                </a:lnTo>
                <a:lnTo>
                  <a:pt x="27357" y="10792"/>
                </a:lnTo>
                <a:lnTo>
                  <a:pt x="27417" y="10807"/>
                </a:lnTo>
                <a:lnTo>
                  <a:pt x="27476" y="10821"/>
                </a:lnTo>
                <a:lnTo>
                  <a:pt x="27535" y="10832"/>
                </a:lnTo>
                <a:lnTo>
                  <a:pt x="27596" y="10841"/>
                </a:lnTo>
                <a:lnTo>
                  <a:pt x="27655" y="10850"/>
                </a:lnTo>
                <a:lnTo>
                  <a:pt x="27716" y="10857"/>
                </a:lnTo>
                <a:lnTo>
                  <a:pt x="27776" y="10862"/>
                </a:lnTo>
                <a:lnTo>
                  <a:pt x="27836" y="10865"/>
                </a:lnTo>
                <a:lnTo>
                  <a:pt x="27897" y="10867"/>
                </a:lnTo>
                <a:lnTo>
                  <a:pt x="27956" y="10868"/>
                </a:lnTo>
                <a:lnTo>
                  <a:pt x="28016" y="10867"/>
                </a:lnTo>
                <a:lnTo>
                  <a:pt x="28077" y="10864"/>
                </a:lnTo>
                <a:lnTo>
                  <a:pt x="28136" y="10860"/>
                </a:lnTo>
                <a:lnTo>
                  <a:pt x="28195" y="10854"/>
                </a:lnTo>
                <a:lnTo>
                  <a:pt x="28255" y="10847"/>
                </a:lnTo>
                <a:lnTo>
                  <a:pt x="28314" y="10838"/>
                </a:lnTo>
                <a:lnTo>
                  <a:pt x="28372" y="10828"/>
                </a:lnTo>
                <a:lnTo>
                  <a:pt x="28431" y="10815"/>
                </a:lnTo>
                <a:lnTo>
                  <a:pt x="28488" y="10802"/>
                </a:lnTo>
                <a:lnTo>
                  <a:pt x="28545" y="10786"/>
                </a:lnTo>
                <a:lnTo>
                  <a:pt x="28603" y="10770"/>
                </a:lnTo>
                <a:lnTo>
                  <a:pt x="28659" y="10752"/>
                </a:lnTo>
                <a:lnTo>
                  <a:pt x="28714" y="10732"/>
                </a:lnTo>
                <a:lnTo>
                  <a:pt x="28769" y="10710"/>
                </a:lnTo>
                <a:lnTo>
                  <a:pt x="28823" y="10687"/>
                </a:lnTo>
                <a:lnTo>
                  <a:pt x="28877" y="10662"/>
                </a:lnTo>
                <a:lnTo>
                  <a:pt x="28930" y="10636"/>
                </a:lnTo>
                <a:lnTo>
                  <a:pt x="28983" y="10609"/>
                </a:lnTo>
                <a:lnTo>
                  <a:pt x="29034" y="10580"/>
                </a:lnTo>
                <a:lnTo>
                  <a:pt x="29083" y="10549"/>
                </a:lnTo>
                <a:lnTo>
                  <a:pt x="29133" y="10517"/>
                </a:lnTo>
                <a:lnTo>
                  <a:pt x="29181" y="10482"/>
                </a:lnTo>
                <a:lnTo>
                  <a:pt x="29229" y="10447"/>
                </a:lnTo>
                <a:lnTo>
                  <a:pt x="29276" y="10411"/>
                </a:lnTo>
                <a:lnTo>
                  <a:pt x="29321" y="10372"/>
                </a:lnTo>
                <a:lnTo>
                  <a:pt x="29366" y="10332"/>
                </a:lnTo>
                <a:lnTo>
                  <a:pt x="29408" y="10291"/>
                </a:lnTo>
                <a:lnTo>
                  <a:pt x="29450" y="10247"/>
                </a:lnTo>
                <a:lnTo>
                  <a:pt x="29491" y="10202"/>
                </a:lnTo>
                <a:lnTo>
                  <a:pt x="29530" y="10157"/>
                </a:lnTo>
                <a:lnTo>
                  <a:pt x="29569" y="10109"/>
                </a:lnTo>
                <a:lnTo>
                  <a:pt x="29605" y="10060"/>
                </a:lnTo>
                <a:lnTo>
                  <a:pt x="29640" y="10009"/>
                </a:lnTo>
                <a:lnTo>
                  <a:pt x="29674" y="9957"/>
                </a:lnTo>
                <a:lnTo>
                  <a:pt x="29707" y="9903"/>
                </a:lnTo>
                <a:lnTo>
                  <a:pt x="29727" y="9868"/>
                </a:lnTo>
                <a:lnTo>
                  <a:pt x="29746" y="9833"/>
                </a:lnTo>
                <a:lnTo>
                  <a:pt x="29764" y="9798"/>
                </a:lnTo>
                <a:lnTo>
                  <a:pt x="29783" y="9761"/>
                </a:lnTo>
                <a:lnTo>
                  <a:pt x="29800" y="9726"/>
                </a:lnTo>
                <a:lnTo>
                  <a:pt x="29817" y="9688"/>
                </a:lnTo>
                <a:lnTo>
                  <a:pt x="29833" y="9652"/>
                </a:lnTo>
                <a:lnTo>
                  <a:pt x="29850" y="9614"/>
                </a:lnTo>
                <a:lnTo>
                  <a:pt x="29864" y="9577"/>
                </a:lnTo>
                <a:lnTo>
                  <a:pt x="29879" y="9538"/>
                </a:lnTo>
                <a:lnTo>
                  <a:pt x="29893" y="9501"/>
                </a:lnTo>
                <a:lnTo>
                  <a:pt x="29906" y="9462"/>
                </a:lnTo>
                <a:lnTo>
                  <a:pt x="29918" y="9424"/>
                </a:lnTo>
                <a:lnTo>
                  <a:pt x="29931" y="9384"/>
                </a:lnTo>
                <a:lnTo>
                  <a:pt x="29942" y="9346"/>
                </a:lnTo>
                <a:lnTo>
                  <a:pt x="29953" y="9306"/>
                </a:lnTo>
                <a:lnTo>
                  <a:pt x="29962" y="9267"/>
                </a:lnTo>
                <a:lnTo>
                  <a:pt x="29971" y="9227"/>
                </a:lnTo>
                <a:lnTo>
                  <a:pt x="29980" y="9188"/>
                </a:lnTo>
                <a:lnTo>
                  <a:pt x="29988" y="9147"/>
                </a:lnTo>
                <a:lnTo>
                  <a:pt x="29994" y="9108"/>
                </a:lnTo>
                <a:lnTo>
                  <a:pt x="30001" y="9068"/>
                </a:lnTo>
                <a:lnTo>
                  <a:pt x="30006" y="9027"/>
                </a:lnTo>
                <a:lnTo>
                  <a:pt x="30011" y="8988"/>
                </a:lnTo>
                <a:lnTo>
                  <a:pt x="30015" y="8947"/>
                </a:lnTo>
                <a:lnTo>
                  <a:pt x="30018" y="8908"/>
                </a:lnTo>
                <a:lnTo>
                  <a:pt x="30020" y="8867"/>
                </a:lnTo>
                <a:lnTo>
                  <a:pt x="30021" y="8827"/>
                </a:lnTo>
                <a:lnTo>
                  <a:pt x="30023" y="8787"/>
                </a:lnTo>
                <a:lnTo>
                  <a:pt x="30023" y="8747"/>
                </a:lnTo>
                <a:lnTo>
                  <a:pt x="30021" y="8707"/>
                </a:lnTo>
                <a:lnTo>
                  <a:pt x="30019" y="8667"/>
                </a:lnTo>
                <a:lnTo>
                  <a:pt x="30017" y="8628"/>
                </a:lnTo>
                <a:lnTo>
                  <a:pt x="30013" y="8588"/>
                </a:lnTo>
                <a:lnTo>
                  <a:pt x="30009" y="8549"/>
                </a:lnTo>
                <a:lnTo>
                  <a:pt x="30004" y="8509"/>
                </a:lnTo>
                <a:lnTo>
                  <a:pt x="29998" y="8471"/>
                </a:lnTo>
                <a:lnTo>
                  <a:pt x="29990" y="8432"/>
                </a:lnTo>
                <a:lnTo>
                  <a:pt x="29982" y="8394"/>
                </a:lnTo>
                <a:lnTo>
                  <a:pt x="29974" y="8355"/>
                </a:lnTo>
                <a:lnTo>
                  <a:pt x="29963" y="8317"/>
                </a:lnTo>
                <a:lnTo>
                  <a:pt x="29953" y="8279"/>
                </a:lnTo>
                <a:lnTo>
                  <a:pt x="29941" y="8242"/>
                </a:lnTo>
                <a:lnTo>
                  <a:pt x="29928" y="8204"/>
                </a:lnTo>
                <a:lnTo>
                  <a:pt x="29914" y="8168"/>
                </a:lnTo>
                <a:lnTo>
                  <a:pt x="29900" y="8130"/>
                </a:lnTo>
                <a:lnTo>
                  <a:pt x="29884" y="8095"/>
                </a:lnTo>
                <a:lnTo>
                  <a:pt x="29867" y="8058"/>
                </a:lnTo>
                <a:lnTo>
                  <a:pt x="29850" y="8023"/>
                </a:lnTo>
                <a:lnTo>
                  <a:pt x="29831" y="7989"/>
                </a:lnTo>
                <a:lnTo>
                  <a:pt x="29811" y="7954"/>
                </a:lnTo>
                <a:lnTo>
                  <a:pt x="29790" y="7920"/>
                </a:lnTo>
                <a:lnTo>
                  <a:pt x="29767" y="7887"/>
                </a:lnTo>
                <a:lnTo>
                  <a:pt x="29745" y="7853"/>
                </a:lnTo>
                <a:lnTo>
                  <a:pt x="29721" y="7821"/>
                </a:lnTo>
                <a:lnTo>
                  <a:pt x="29696" y="7789"/>
                </a:lnTo>
                <a:lnTo>
                  <a:pt x="29670" y="7758"/>
                </a:lnTo>
                <a:lnTo>
                  <a:pt x="29643" y="7726"/>
                </a:lnTo>
                <a:lnTo>
                  <a:pt x="29613" y="7696"/>
                </a:lnTo>
                <a:lnTo>
                  <a:pt x="29584" y="7666"/>
                </a:lnTo>
                <a:lnTo>
                  <a:pt x="29553" y="7637"/>
                </a:lnTo>
                <a:lnTo>
                  <a:pt x="29522" y="7609"/>
                </a:lnTo>
                <a:lnTo>
                  <a:pt x="29488" y="7581"/>
                </a:lnTo>
                <a:lnTo>
                  <a:pt x="29454" y="7554"/>
                </a:lnTo>
                <a:lnTo>
                  <a:pt x="29417" y="7517"/>
                </a:lnTo>
                <a:lnTo>
                  <a:pt x="29384" y="7487"/>
                </a:lnTo>
                <a:lnTo>
                  <a:pt x="29355" y="7461"/>
                </a:lnTo>
                <a:lnTo>
                  <a:pt x="29331" y="7439"/>
                </a:lnTo>
                <a:lnTo>
                  <a:pt x="29297" y="7412"/>
                </a:lnTo>
                <a:lnTo>
                  <a:pt x="29285" y="7403"/>
                </a:lnTo>
                <a:close/>
              </a:path>
            </a:pathLst>
          </a:custGeom>
          <a:solidFill>
            <a:srgbClr val="47BAB8"/>
          </a:solidFill>
          <a:ln w="38100">
            <a:solidFill>
              <a:schemeClr val="bg1"/>
            </a:solidFill>
          </a:ln>
          <a:effectLst>
            <a:outerShdw blurRad="57150" dist="19050" dir="5400000" algn="ctr" rotWithShape="0">
              <a:srgbClr val="000000">
                <a:alpha val="63000"/>
              </a:srgbClr>
            </a:outerShdw>
          </a:effectLst>
        </p:spPr>
        <p:txBody>
          <a:bodyPr rIns="378000" anchor="ctr">
            <a:normAutofit/>
          </a:bodyPr>
          <a:lstStyle/>
          <a:p>
            <a:pPr algn="ctr" defTabSz="1371600">
              <a:defRPr/>
            </a:pPr>
            <a:r>
              <a:rPr lang="en-US" altLang="zh-CN" sz="3000" kern="0">
                <a:solidFill>
                  <a:srgbClr val="FFFFFF"/>
                </a:solidFill>
                <a:latin typeface="#9Slide03 AllRoundGothic" panose="020B0703020202020104" pitchFamily="34" charset="0"/>
                <a:ea typeface="微软雅黑"/>
                <a:cs typeface="+mn-ea"/>
                <a:sym typeface="+mn-lt"/>
              </a:rPr>
              <a:t>Câu 31</a:t>
            </a:r>
            <a:endParaRPr lang="zh-CN" altLang="en-US" sz="3000" kern="0" dirty="0">
              <a:solidFill>
                <a:srgbClr val="FFFFFF"/>
              </a:solidFill>
              <a:latin typeface="#9Slide03 AllRoundGothic" panose="020B0703020202020104" pitchFamily="34" charset="0"/>
              <a:ea typeface="微软雅黑"/>
              <a:cs typeface="+mn-ea"/>
              <a:sym typeface="+mn-lt"/>
            </a:endParaRPr>
          </a:p>
        </p:txBody>
      </p:sp>
      <p:sp>
        <p:nvSpPr>
          <p:cNvPr id="8" name="MH_Text_1" descr="n23 Fb Tran Manh Tung">
            <a:extLst>
              <a:ext uri="{FF2B5EF4-FFF2-40B4-BE49-F238E27FC236}">
                <a16:creationId xmlns:a16="http://schemas.microsoft.com/office/drawing/2014/main" id="{9165C4D4-457E-F7A9-1583-5A9DA4F90BED}"/>
              </a:ext>
            </a:extLst>
          </p:cNvPr>
          <p:cNvSpPr txBox="1">
            <a:spLocks noChangeArrowheads="1"/>
          </p:cNvSpPr>
          <p:nvPr>
            <p:custDataLst>
              <p:tags r:id="rId5"/>
            </p:custDataLst>
          </p:nvPr>
        </p:nvSpPr>
        <p:spPr bwMode="auto">
          <a:xfrm>
            <a:off x="1012902" y="2933700"/>
            <a:ext cx="5159298" cy="1381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ctr" defTabSz="1828755"/>
            <a:r>
              <a:rPr lang="en-US" sz="2800"/>
              <a:t>Vật lí có vai trò như thế nào trong sự phát triển của thông tin và truyền thông?</a:t>
            </a:r>
            <a:endParaRPr lang="zh-CN" altLang="en-US" sz="2800" kern="0" dirty="0">
              <a:solidFill>
                <a:prstClr val="black">
                  <a:lumMod val="75000"/>
                  <a:lumOff val="25000"/>
                </a:prstClr>
              </a:solidFill>
              <a:ea typeface="微软雅黑"/>
              <a:cs typeface="Calibri" panose="020F0502020204030204" pitchFamily="34" charset="0"/>
              <a:sym typeface="+mn-lt"/>
            </a:endParaRPr>
          </a:p>
        </p:txBody>
      </p:sp>
      <p:sp>
        <p:nvSpPr>
          <p:cNvPr id="9" name="MH_SubTitle_1" descr="n23 Fb Tran Manh Tung">
            <a:extLst>
              <a:ext uri="{FF2B5EF4-FFF2-40B4-BE49-F238E27FC236}">
                <a16:creationId xmlns:a16="http://schemas.microsoft.com/office/drawing/2014/main" id="{DB664F6A-8467-B020-3DE8-B38668A555F4}"/>
              </a:ext>
            </a:extLst>
          </p:cNvPr>
          <p:cNvSpPr>
            <a:spLocks/>
          </p:cNvSpPr>
          <p:nvPr>
            <p:custDataLst>
              <p:tags r:id="rId6"/>
            </p:custDataLst>
          </p:nvPr>
        </p:nvSpPr>
        <p:spPr bwMode="auto">
          <a:xfrm>
            <a:off x="9906000" y="2337218"/>
            <a:ext cx="1920240" cy="640080"/>
          </a:xfrm>
          <a:custGeom>
            <a:avLst/>
            <a:gdLst>
              <a:gd name="T0" fmla="*/ 2147483646 w 30720"/>
              <a:gd name="T1" fmla="*/ 2147483646 h 11496"/>
              <a:gd name="T2" fmla="*/ 2147483646 w 30720"/>
              <a:gd name="T3" fmla="*/ 2147483646 h 11496"/>
              <a:gd name="T4" fmla="*/ 2147483646 w 30720"/>
              <a:gd name="T5" fmla="*/ 2147483646 h 11496"/>
              <a:gd name="T6" fmla="*/ 2147483646 w 30720"/>
              <a:gd name="T7" fmla="*/ 2147483646 h 11496"/>
              <a:gd name="T8" fmla="*/ 2147483646 w 30720"/>
              <a:gd name="T9" fmla="*/ 2147483646 h 11496"/>
              <a:gd name="T10" fmla="*/ 2147483646 w 30720"/>
              <a:gd name="T11" fmla="*/ 2147483646 h 11496"/>
              <a:gd name="T12" fmla="*/ 2147483646 w 30720"/>
              <a:gd name="T13" fmla="*/ 2147483646 h 11496"/>
              <a:gd name="T14" fmla="*/ 2147483646 w 30720"/>
              <a:gd name="T15" fmla="*/ 2147483646 h 11496"/>
              <a:gd name="T16" fmla="*/ 2147483646 w 30720"/>
              <a:gd name="T17" fmla="*/ 2147483646 h 11496"/>
              <a:gd name="T18" fmla="*/ 2147483646 w 30720"/>
              <a:gd name="T19" fmla="*/ 2147483646 h 11496"/>
              <a:gd name="T20" fmla="*/ 2147483646 w 30720"/>
              <a:gd name="T21" fmla="*/ 2147483646 h 11496"/>
              <a:gd name="T22" fmla="*/ 2147483646 w 30720"/>
              <a:gd name="T23" fmla="*/ 2147483646 h 11496"/>
              <a:gd name="T24" fmla="*/ 2147483646 w 30720"/>
              <a:gd name="T25" fmla="*/ 2147483646 h 11496"/>
              <a:gd name="T26" fmla="*/ 2147483646 w 30720"/>
              <a:gd name="T27" fmla="*/ 2147483646 h 11496"/>
              <a:gd name="T28" fmla="*/ 2147483646 w 30720"/>
              <a:gd name="T29" fmla="*/ 2147483646 h 11496"/>
              <a:gd name="T30" fmla="*/ 2147483646 w 30720"/>
              <a:gd name="T31" fmla="*/ 2147483646 h 11496"/>
              <a:gd name="T32" fmla="*/ 2147483646 w 30720"/>
              <a:gd name="T33" fmla="*/ 2147483646 h 11496"/>
              <a:gd name="T34" fmla="*/ 2147483646 w 30720"/>
              <a:gd name="T35" fmla="*/ 2147483646 h 11496"/>
              <a:gd name="T36" fmla="*/ 2147483646 w 30720"/>
              <a:gd name="T37" fmla="*/ 2147483646 h 11496"/>
              <a:gd name="T38" fmla="*/ 2147483646 w 30720"/>
              <a:gd name="T39" fmla="*/ 2147483646 h 11496"/>
              <a:gd name="T40" fmla="*/ 2147483646 w 30720"/>
              <a:gd name="T41" fmla="*/ 2147483646 h 11496"/>
              <a:gd name="T42" fmla="*/ 2147483646 w 30720"/>
              <a:gd name="T43" fmla="*/ 2147483646 h 11496"/>
              <a:gd name="T44" fmla="*/ 2147483646 w 30720"/>
              <a:gd name="T45" fmla="*/ 2147483646 h 11496"/>
              <a:gd name="T46" fmla="*/ 2147483646 w 30720"/>
              <a:gd name="T47" fmla="*/ 2147483646 h 11496"/>
              <a:gd name="T48" fmla="*/ 2147483646 w 30720"/>
              <a:gd name="T49" fmla="*/ 2147483646 h 11496"/>
              <a:gd name="T50" fmla="*/ 2147483646 w 30720"/>
              <a:gd name="T51" fmla="*/ 2147483646 h 11496"/>
              <a:gd name="T52" fmla="*/ 2147483646 w 30720"/>
              <a:gd name="T53" fmla="*/ 2147483646 h 11496"/>
              <a:gd name="T54" fmla="*/ 2147483646 w 30720"/>
              <a:gd name="T55" fmla="*/ 2147483646 h 11496"/>
              <a:gd name="T56" fmla="*/ 2147483646 w 30720"/>
              <a:gd name="T57" fmla="*/ 2147483646 h 11496"/>
              <a:gd name="T58" fmla="*/ 2147483646 w 30720"/>
              <a:gd name="T59" fmla="*/ 2147483646 h 11496"/>
              <a:gd name="T60" fmla="*/ 2147483646 w 30720"/>
              <a:gd name="T61" fmla="*/ 2147483646 h 11496"/>
              <a:gd name="T62" fmla="*/ 2147483646 w 30720"/>
              <a:gd name="T63" fmla="*/ 2147483646 h 11496"/>
              <a:gd name="T64" fmla="*/ 2147483646 w 30720"/>
              <a:gd name="T65" fmla="*/ 2147483646 h 11496"/>
              <a:gd name="T66" fmla="*/ 2147483646 w 30720"/>
              <a:gd name="T67" fmla="*/ 2147483646 h 11496"/>
              <a:gd name="T68" fmla="*/ 2147483646 w 30720"/>
              <a:gd name="T69" fmla="*/ 2147483646 h 11496"/>
              <a:gd name="T70" fmla="*/ 2147483646 w 30720"/>
              <a:gd name="T71" fmla="*/ 2147483646 h 11496"/>
              <a:gd name="T72" fmla="*/ 2147483646 w 30720"/>
              <a:gd name="T73" fmla="*/ 2147483646 h 11496"/>
              <a:gd name="T74" fmla="*/ 2147483646 w 30720"/>
              <a:gd name="T75" fmla="*/ 2147483646 h 11496"/>
              <a:gd name="T76" fmla="*/ 2147483646 w 30720"/>
              <a:gd name="T77" fmla="*/ 2147483646 h 11496"/>
              <a:gd name="T78" fmla="*/ 2147483646 w 30720"/>
              <a:gd name="T79" fmla="*/ 2147483646 h 11496"/>
              <a:gd name="T80" fmla="*/ 2147483646 w 30720"/>
              <a:gd name="T81" fmla="*/ 2147483646 h 11496"/>
              <a:gd name="T82" fmla="*/ 2147483646 w 30720"/>
              <a:gd name="T83" fmla="*/ 2147483646 h 11496"/>
              <a:gd name="T84" fmla="*/ 2147483646 w 30720"/>
              <a:gd name="T85" fmla="*/ 2147483646 h 11496"/>
              <a:gd name="T86" fmla="*/ 2147483646 w 30720"/>
              <a:gd name="T87" fmla="*/ 2147483646 h 11496"/>
              <a:gd name="T88" fmla="*/ 2147483646 w 30720"/>
              <a:gd name="T89" fmla="*/ 2147483646 h 11496"/>
              <a:gd name="T90" fmla="*/ 2147483646 w 30720"/>
              <a:gd name="T91" fmla="*/ 2147483646 h 11496"/>
              <a:gd name="T92" fmla="*/ 2147483646 w 30720"/>
              <a:gd name="T93" fmla="*/ 2147483646 h 11496"/>
              <a:gd name="T94" fmla="*/ 2147483646 w 30720"/>
              <a:gd name="T95" fmla="*/ 2147483646 h 11496"/>
              <a:gd name="T96" fmla="*/ 2147483646 w 30720"/>
              <a:gd name="T97" fmla="*/ 2147483646 h 11496"/>
              <a:gd name="T98" fmla="*/ 2147483646 w 30720"/>
              <a:gd name="T99" fmla="*/ 2147483646 h 11496"/>
              <a:gd name="T100" fmla="*/ 2147483646 w 30720"/>
              <a:gd name="T101" fmla="*/ 2147483646 h 11496"/>
              <a:gd name="T102" fmla="*/ 2147483646 w 30720"/>
              <a:gd name="T103" fmla="*/ 2147483646 h 11496"/>
              <a:gd name="T104" fmla="*/ 2147483646 w 30720"/>
              <a:gd name="T105" fmla="*/ 2147483646 h 11496"/>
              <a:gd name="T106" fmla="*/ 2147483646 w 30720"/>
              <a:gd name="T107" fmla="*/ 2147483646 h 11496"/>
              <a:gd name="T108" fmla="*/ 2147483646 w 30720"/>
              <a:gd name="T109" fmla="*/ 2147483646 h 11496"/>
              <a:gd name="T110" fmla="*/ 2147483646 w 30720"/>
              <a:gd name="T111" fmla="*/ 2147483646 h 11496"/>
              <a:gd name="T112" fmla="*/ 2147483646 w 30720"/>
              <a:gd name="T113" fmla="*/ 2147483646 h 11496"/>
              <a:gd name="T114" fmla="*/ 2147483646 w 30720"/>
              <a:gd name="T115" fmla="*/ 2147483646 h 11496"/>
              <a:gd name="T116" fmla="*/ 2147483646 w 30720"/>
              <a:gd name="T117" fmla="*/ 2147483646 h 11496"/>
              <a:gd name="T118" fmla="*/ 2147483646 w 30720"/>
              <a:gd name="T119" fmla="*/ 2147483646 h 11496"/>
              <a:gd name="T120" fmla="*/ 2147483646 w 30720"/>
              <a:gd name="T121" fmla="*/ 2147483646 h 11496"/>
              <a:gd name="T122" fmla="*/ 2147483646 w 30720"/>
              <a:gd name="T123" fmla="*/ 2147483646 h 11496"/>
              <a:gd name="T124" fmla="*/ 2147483646 w 30720"/>
              <a:gd name="T125" fmla="*/ 2147483646 h 1149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720" h="11496">
                <a:moveTo>
                  <a:pt x="29285" y="7403"/>
                </a:moveTo>
                <a:lnTo>
                  <a:pt x="29285" y="7403"/>
                </a:lnTo>
                <a:lnTo>
                  <a:pt x="29232" y="7379"/>
                </a:lnTo>
                <a:lnTo>
                  <a:pt x="29180" y="7357"/>
                </a:lnTo>
                <a:lnTo>
                  <a:pt x="29127" y="7336"/>
                </a:lnTo>
                <a:lnTo>
                  <a:pt x="29073" y="7316"/>
                </a:lnTo>
                <a:lnTo>
                  <a:pt x="29020" y="7298"/>
                </a:lnTo>
                <a:lnTo>
                  <a:pt x="28966" y="7280"/>
                </a:lnTo>
                <a:lnTo>
                  <a:pt x="28913" y="7264"/>
                </a:lnTo>
                <a:lnTo>
                  <a:pt x="28859" y="7251"/>
                </a:lnTo>
                <a:lnTo>
                  <a:pt x="28804" y="7237"/>
                </a:lnTo>
                <a:lnTo>
                  <a:pt x="28750" y="7226"/>
                </a:lnTo>
                <a:lnTo>
                  <a:pt x="28697" y="7216"/>
                </a:lnTo>
                <a:lnTo>
                  <a:pt x="28643" y="7208"/>
                </a:lnTo>
                <a:lnTo>
                  <a:pt x="28589" y="7202"/>
                </a:lnTo>
                <a:lnTo>
                  <a:pt x="28535" y="7198"/>
                </a:lnTo>
                <a:lnTo>
                  <a:pt x="28482" y="7195"/>
                </a:lnTo>
                <a:lnTo>
                  <a:pt x="28429" y="7194"/>
                </a:lnTo>
                <a:lnTo>
                  <a:pt x="28376" y="7194"/>
                </a:lnTo>
                <a:lnTo>
                  <a:pt x="28322" y="7197"/>
                </a:lnTo>
                <a:lnTo>
                  <a:pt x="28269" y="7201"/>
                </a:lnTo>
                <a:lnTo>
                  <a:pt x="28217" y="7207"/>
                </a:lnTo>
                <a:lnTo>
                  <a:pt x="28165" y="7215"/>
                </a:lnTo>
                <a:lnTo>
                  <a:pt x="28113" y="7226"/>
                </a:lnTo>
                <a:lnTo>
                  <a:pt x="28062" y="7238"/>
                </a:lnTo>
                <a:lnTo>
                  <a:pt x="28011" y="7253"/>
                </a:lnTo>
                <a:lnTo>
                  <a:pt x="27960" y="7270"/>
                </a:lnTo>
                <a:lnTo>
                  <a:pt x="27910" y="7289"/>
                </a:lnTo>
                <a:lnTo>
                  <a:pt x="27861" y="7310"/>
                </a:lnTo>
                <a:lnTo>
                  <a:pt x="27812" y="7334"/>
                </a:lnTo>
                <a:lnTo>
                  <a:pt x="27763" y="7360"/>
                </a:lnTo>
                <a:lnTo>
                  <a:pt x="27717" y="7388"/>
                </a:lnTo>
                <a:lnTo>
                  <a:pt x="27670" y="7418"/>
                </a:lnTo>
                <a:lnTo>
                  <a:pt x="27623" y="7452"/>
                </a:lnTo>
                <a:lnTo>
                  <a:pt x="27600" y="7473"/>
                </a:lnTo>
                <a:lnTo>
                  <a:pt x="27578" y="7494"/>
                </a:lnTo>
                <a:lnTo>
                  <a:pt x="27556" y="7516"/>
                </a:lnTo>
                <a:lnTo>
                  <a:pt x="27535" y="7539"/>
                </a:lnTo>
                <a:lnTo>
                  <a:pt x="27515" y="7562"/>
                </a:lnTo>
                <a:lnTo>
                  <a:pt x="27495" y="7586"/>
                </a:lnTo>
                <a:lnTo>
                  <a:pt x="27476" y="7611"/>
                </a:lnTo>
                <a:lnTo>
                  <a:pt x="27457" y="7636"/>
                </a:lnTo>
                <a:lnTo>
                  <a:pt x="27440" y="7662"/>
                </a:lnTo>
                <a:lnTo>
                  <a:pt x="27422" y="7689"/>
                </a:lnTo>
                <a:lnTo>
                  <a:pt x="27405" y="7716"/>
                </a:lnTo>
                <a:lnTo>
                  <a:pt x="27390" y="7743"/>
                </a:lnTo>
                <a:lnTo>
                  <a:pt x="27374" y="7771"/>
                </a:lnTo>
                <a:lnTo>
                  <a:pt x="27360" y="7799"/>
                </a:lnTo>
                <a:lnTo>
                  <a:pt x="27345" y="7827"/>
                </a:lnTo>
                <a:lnTo>
                  <a:pt x="27332" y="7857"/>
                </a:lnTo>
                <a:lnTo>
                  <a:pt x="27319" y="7887"/>
                </a:lnTo>
                <a:lnTo>
                  <a:pt x="27307" y="7916"/>
                </a:lnTo>
                <a:lnTo>
                  <a:pt x="27296" y="7946"/>
                </a:lnTo>
                <a:lnTo>
                  <a:pt x="27286" y="7976"/>
                </a:lnTo>
                <a:lnTo>
                  <a:pt x="27276" y="8006"/>
                </a:lnTo>
                <a:lnTo>
                  <a:pt x="27268" y="8038"/>
                </a:lnTo>
                <a:lnTo>
                  <a:pt x="27260" y="8069"/>
                </a:lnTo>
                <a:lnTo>
                  <a:pt x="27252" y="8099"/>
                </a:lnTo>
                <a:lnTo>
                  <a:pt x="27246" y="8130"/>
                </a:lnTo>
                <a:lnTo>
                  <a:pt x="27241" y="8161"/>
                </a:lnTo>
                <a:lnTo>
                  <a:pt x="27236" y="8193"/>
                </a:lnTo>
                <a:lnTo>
                  <a:pt x="27231" y="8224"/>
                </a:lnTo>
                <a:lnTo>
                  <a:pt x="27228" y="8255"/>
                </a:lnTo>
                <a:lnTo>
                  <a:pt x="27226" y="8286"/>
                </a:lnTo>
                <a:lnTo>
                  <a:pt x="27225" y="8318"/>
                </a:lnTo>
                <a:lnTo>
                  <a:pt x="27224" y="8348"/>
                </a:lnTo>
                <a:lnTo>
                  <a:pt x="27225" y="8379"/>
                </a:lnTo>
                <a:lnTo>
                  <a:pt x="27226" y="8409"/>
                </a:lnTo>
                <a:lnTo>
                  <a:pt x="27228" y="8440"/>
                </a:lnTo>
                <a:lnTo>
                  <a:pt x="27231" y="8471"/>
                </a:lnTo>
                <a:lnTo>
                  <a:pt x="27236" y="8500"/>
                </a:lnTo>
                <a:lnTo>
                  <a:pt x="27241" y="8530"/>
                </a:lnTo>
                <a:lnTo>
                  <a:pt x="27247" y="8559"/>
                </a:lnTo>
                <a:lnTo>
                  <a:pt x="27254" y="8588"/>
                </a:lnTo>
                <a:lnTo>
                  <a:pt x="27263" y="8617"/>
                </a:lnTo>
                <a:lnTo>
                  <a:pt x="27271" y="8645"/>
                </a:lnTo>
                <a:lnTo>
                  <a:pt x="27281" y="8674"/>
                </a:lnTo>
                <a:lnTo>
                  <a:pt x="27293" y="8701"/>
                </a:lnTo>
                <a:lnTo>
                  <a:pt x="27304" y="8728"/>
                </a:lnTo>
                <a:lnTo>
                  <a:pt x="27318" y="8754"/>
                </a:lnTo>
                <a:lnTo>
                  <a:pt x="27331" y="8780"/>
                </a:lnTo>
                <a:lnTo>
                  <a:pt x="27347" y="8805"/>
                </a:lnTo>
                <a:lnTo>
                  <a:pt x="27364" y="8830"/>
                </a:lnTo>
                <a:lnTo>
                  <a:pt x="27381" y="8854"/>
                </a:lnTo>
                <a:lnTo>
                  <a:pt x="27399" y="8876"/>
                </a:lnTo>
                <a:lnTo>
                  <a:pt x="27419" y="8899"/>
                </a:lnTo>
                <a:lnTo>
                  <a:pt x="27440" y="8921"/>
                </a:lnTo>
                <a:lnTo>
                  <a:pt x="27462" y="8943"/>
                </a:lnTo>
                <a:lnTo>
                  <a:pt x="27484" y="8963"/>
                </a:lnTo>
                <a:lnTo>
                  <a:pt x="27509" y="8983"/>
                </a:lnTo>
                <a:lnTo>
                  <a:pt x="27534" y="9001"/>
                </a:lnTo>
                <a:lnTo>
                  <a:pt x="27560" y="9019"/>
                </a:lnTo>
                <a:lnTo>
                  <a:pt x="27589" y="9036"/>
                </a:lnTo>
                <a:lnTo>
                  <a:pt x="27618" y="9052"/>
                </a:lnTo>
                <a:lnTo>
                  <a:pt x="27648" y="9067"/>
                </a:lnTo>
                <a:lnTo>
                  <a:pt x="27679" y="9081"/>
                </a:lnTo>
                <a:lnTo>
                  <a:pt x="27711" y="9094"/>
                </a:lnTo>
                <a:lnTo>
                  <a:pt x="27746" y="9106"/>
                </a:lnTo>
                <a:lnTo>
                  <a:pt x="27734" y="9013"/>
                </a:lnTo>
                <a:lnTo>
                  <a:pt x="27730" y="8964"/>
                </a:lnTo>
                <a:lnTo>
                  <a:pt x="27727" y="8916"/>
                </a:lnTo>
                <a:lnTo>
                  <a:pt x="27724" y="8866"/>
                </a:lnTo>
                <a:lnTo>
                  <a:pt x="27722" y="8816"/>
                </a:lnTo>
                <a:lnTo>
                  <a:pt x="27721" y="8767"/>
                </a:lnTo>
                <a:lnTo>
                  <a:pt x="27721" y="8717"/>
                </a:lnTo>
                <a:lnTo>
                  <a:pt x="27722" y="8667"/>
                </a:lnTo>
                <a:lnTo>
                  <a:pt x="27725" y="8617"/>
                </a:lnTo>
                <a:lnTo>
                  <a:pt x="27729" y="8568"/>
                </a:lnTo>
                <a:lnTo>
                  <a:pt x="27734" y="8519"/>
                </a:lnTo>
                <a:lnTo>
                  <a:pt x="27743" y="8472"/>
                </a:lnTo>
                <a:lnTo>
                  <a:pt x="27752" y="8425"/>
                </a:lnTo>
                <a:lnTo>
                  <a:pt x="27763" y="8378"/>
                </a:lnTo>
                <a:lnTo>
                  <a:pt x="27776" y="8333"/>
                </a:lnTo>
                <a:lnTo>
                  <a:pt x="27783" y="8311"/>
                </a:lnTo>
                <a:lnTo>
                  <a:pt x="27792" y="8289"/>
                </a:lnTo>
                <a:lnTo>
                  <a:pt x="27800" y="8268"/>
                </a:lnTo>
                <a:lnTo>
                  <a:pt x="27809" y="8247"/>
                </a:lnTo>
                <a:lnTo>
                  <a:pt x="27820" y="8226"/>
                </a:lnTo>
                <a:lnTo>
                  <a:pt x="27829" y="8206"/>
                </a:lnTo>
                <a:lnTo>
                  <a:pt x="27840" y="8185"/>
                </a:lnTo>
                <a:lnTo>
                  <a:pt x="27852" y="8167"/>
                </a:lnTo>
                <a:lnTo>
                  <a:pt x="27864" y="8148"/>
                </a:lnTo>
                <a:lnTo>
                  <a:pt x="27877" y="8129"/>
                </a:lnTo>
                <a:lnTo>
                  <a:pt x="27890" y="8112"/>
                </a:lnTo>
                <a:lnTo>
                  <a:pt x="27905" y="8094"/>
                </a:lnTo>
                <a:lnTo>
                  <a:pt x="27921" y="8077"/>
                </a:lnTo>
                <a:lnTo>
                  <a:pt x="27936" y="8061"/>
                </a:lnTo>
                <a:lnTo>
                  <a:pt x="27953" y="8045"/>
                </a:lnTo>
                <a:lnTo>
                  <a:pt x="27970" y="8029"/>
                </a:lnTo>
                <a:lnTo>
                  <a:pt x="27987" y="8015"/>
                </a:lnTo>
                <a:lnTo>
                  <a:pt x="28006" y="8001"/>
                </a:lnTo>
                <a:lnTo>
                  <a:pt x="28026" y="7988"/>
                </a:lnTo>
                <a:lnTo>
                  <a:pt x="28047" y="7975"/>
                </a:lnTo>
                <a:lnTo>
                  <a:pt x="28067" y="7963"/>
                </a:lnTo>
                <a:lnTo>
                  <a:pt x="28089" y="7951"/>
                </a:lnTo>
                <a:lnTo>
                  <a:pt x="28112" y="7941"/>
                </a:lnTo>
                <a:lnTo>
                  <a:pt x="28136" y="7931"/>
                </a:lnTo>
                <a:lnTo>
                  <a:pt x="28160" y="7922"/>
                </a:lnTo>
                <a:lnTo>
                  <a:pt x="28186" y="7914"/>
                </a:lnTo>
                <a:lnTo>
                  <a:pt x="28212" y="7906"/>
                </a:lnTo>
                <a:lnTo>
                  <a:pt x="28240" y="7899"/>
                </a:lnTo>
                <a:lnTo>
                  <a:pt x="28268" y="7893"/>
                </a:lnTo>
                <a:lnTo>
                  <a:pt x="28298" y="7889"/>
                </a:lnTo>
                <a:lnTo>
                  <a:pt x="28328" y="7885"/>
                </a:lnTo>
                <a:lnTo>
                  <a:pt x="28358" y="7880"/>
                </a:lnTo>
                <a:lnTo>
                  <a:pt x="28384" y="7882"/>
                </a:lnTo>
                <a:lnTo>
                  <a:pt x="28410" y="7883"/>
                </a:lnTo>
                <a:lnTo>
                  <a:pt x="28435" y="7884"/>
                </a:lnTo>
                <a:lnTo>
                  <a:pt x="28460" y="7887"/>
                </a:lnTo>
                <a:lnTo>
                  <a:pt x="28485" y="7890"/>
                </a:lnTo>
                <a:lnTo>
                  <a:pt x="28510" y="7893"/>
                </a:lnTo>
                <a:lnTo>
                  <a:pt x="28535" y="7898"/>
                </a:lnTo>
                <a:lnTo>
                  <a:pt x="28559" y="7903"/>
                </a:lnTo>
                <a:lnTo>
                  <a:pt x="28583" y="7909"/>
                </a:lnTo>
                <a:lnTo>
                  <a:pt x="28607" y="7915"/>
                </a:lnTo>
                <a:lnTo>
                  <a:pt x="28630" y="7922"/>
                </a:lnTo>
                <a:lnTo>
                  <a:pt x="28654" y="7929"/>
                </a:lnTo>
                <a:lnTo>
                  <a:pt x="28676" y="7938"/>
                </a:lnTo>
                <a:lnTo>
                  <a:pt x="28699" y="7947"/>
                </a:lnTo>
                <a:lnTo>
                  <a:pt x="28721" y="7956"/>
                </a:lnTo>
                <a:lnTo>
                  <a:pt x="28743" y="7966"/>
                </a:lnTo>
                <a:lnTo>
                  <a:pt x="28765" y="7976"/>
                </a:lnTo>
                <a:lnTo>
                  <a:pt x="28787" y="7988"/>
                </a:lnTo>
                <a:lnTo>
                  <a:pt x="28808" y="7999"/>
                </a:lnTo>
                <a:lnTo>
                  <a:pt x="28828" y="8012"/>
                </a:lnTo>
                <a:lnTo>
                  <a:pt x="28869" y="8038"/>
                </a:lnTo>
                <a:lnTo>
                  <a:pt x="28908" y="8065"/>
                </a:lnTo>
                <a:lnTo>
                  <a:pt x="28945" y="8095"/>
                </a:lnTo>
                <a:lnTo>
                  <a:pt x="28981" y="8126"/>
                </a:lnTo>
                <a:lnTo>
                  <a:pt x="29016" y="8159"/>
                </a:lnTo>
                <a:lnTo>
                  <a:pt x="29048" y="8195"/>
                </a:lnTo>
                <a:lnTo>
                  <a:pt x="29078" y="8231"/>
                </a:lnTo>
                <a:lnTo>
                  <a:pt x="29107" y="8270"/>
                </a:lnTo>
                <a:lnTo>
                  <a:pt x="29134" y="8309"/>
                </a:lnTo>
                <a:lnTo>
                  <a:pt x="29159" y="8351"/>
                </a:lnTo>
                <a:lnTo>
                  <a:pt x="29182" y="8394"/>
                </a:lnTo>
                <a:lnTo>
                  <a:pt x="29202" y="8436"/>
                </a:lnTo>
                <a:lnTo>
                  <a:pt x="29221" y="8481"/>
                </a:lnTo>
                <a:lnTo>
                  <a:pt x="29229" y="8504"/>
                </a:lnTo>
                <a:lnTo>
                  <a:pt x="29238" y="8527"/>
                </a:lnTo>
                <a:lnTo>
                  <a:pt x="29245" y="8551"/>
                </a:lnTo>
                <a:lnTo>
                  <a:pt x="29251" y="8574"/>
                </a:lnTo>
                <a:lnTo>
                  <a:pt x="29257" y="8598"/>
                </a:lnTo>
                <a:lnTo>
                  <a:pt x="29263" y="8621"/>
                </a:lnTo>
                <a:lnTo>
                  <a:pt x="29268" y="8645"/>
                </a:lnTo>
                <a:lnTo>
                  <a:pt x="29272" y="8670"/>
                </a:lnTo>
                <a:lnTo>
                  <a:pt x="29275" y="8694"/>
                </a:lnTo>
                <a:lnTo>
                  <a:pt x="29278" y="8719"/>
                </a:lnTo>
                <a:lnTo>
                  <a:pt x="29280" y="8744"/>
                </a:lnTo>
                <a:lnTo>
                  <a:pt x="29282" y="8769"/>
                </a:lnTo>
                <a:lnTo>
                  <a:pt x="29283" y="8794"/>
                </a:lnTo>
                <a:lnTo>
                  <a:pt x="29283" y="8820"/>
                </a:lnTo>
                <a:lnTo>
                  <a:pt x="29283" y="8845"/>
                </a:lnTo>
                <a:lnTo>
                  <a:pt x="29282" y="8871"/>
                </a:lnTo>
                <a:lnTo>
                  <a:pt x="29280" y="8897"/>
                </a:lnTo>
                <a:lnTo>
                  <a:pt x="29278" y="8922"/>
                </a:lnTo>
                <a:lnTo>
                  <a:pt x="29271" y="8974"/>
                </a:lnTo>
                <a:lnTo>
                  <a:pt x="29262" y="9024"/>
                </a:lnTo>
                <a:lnTo>
                  <a:pt x="29251" y="9074"/>
                </a:lnTo>
                <a:lnTo>
                  <a:pt x="29238" y="9123"/>
                </a:lnTo>
                <a:lnTo>
                  <a:pt x="29223" y="9171"/>
                </a:lnTo>
                <a:lnTo>
                  <a:pt x="29206" y="9219"/>
                </a:lnTo>
                <a:lnTo>
                  <a:pt x="29188" y="9265"/>
                </a:lnTo>
                <a:lnTo>
                  <a:pt x="29167" y="9310"/>
                </a:lnTo>
                <a:lnTo>
                  <a:pt x="29144" y="9355"/>
                </a:lnTo>
                <a:lnTo>
                  <a:pt x="29120" y="9398"/>
                </a:lnTo>
                <a:lnTo>
                  <a:pt x="29094" y="9441"/>
                </a:lnTo>
                <a:lnTo>
                  <a:pt x="29067" y="9481"/>
                </a:lnTo>
                <a:lnTo>
                  <a:pt x="29038" y="9522"/>
                </a:lnTo>
                <a:lnTo>
                  <a:pt x="29006" y="9560"/>
                </a:lnTo>
                <a:lnTo>
                  <a:pt x="28974" y="9599"/>
                </a:lnTo>
                <a:lnTo>
                  <a:pt x="28941" y="9635"/>
                </a:lnTo>
                <a:lnTo>
                  <a:pt x="28905" y="9671"/>
                </a:lnTo>
                <a:lnTo>
                  <a:pt x="28869" y="9704"/>
                </a:lnTo>
                <a:lnTo>
                  <a:pt x="28831" y="9737"/>
                </a:lnTo>
                <a:lnTo>
                  <a:pt x="28792" y="9768"/>
                </a:lnTo>
                <a:lnTo>
                  <a:pt x="28751" y="9798"/>
                </a:lnTo>
                <a:lnTo>
                  <a:pt x="28710" y="9827"/>
                </a:lnTo>
                <a:lnTo>
                  <a:pt x="28666" y="9854"/>
                </a:lnTo>
                <a:lnTo>
                  <a:pt x="28622" y="9879"/>
                </a:lnTo>
                <a:lnTo>
                  <a:pt x="28578" y="9903"/>
                </a:lnTo>
                <a:lnTo>
                  <a:pt x="28532" y="9926"/>
                </a:lnTo>
                <a:lnTo>
                  <a:pt x="28484" y="9946"/>
                </a:lnTo>
                <a:lnTo>
                  <a:pt x="28436" y="9965"/>
                </a:lnTo>
                <a:lnTo>
                  <a:pt x="28387" y="9983"/>
                </a:lnTo>
                <a:lnTo>
                  <a:pt x="28337" y="9999"/>
                </a:lnTo>
                <a:lnTo>
                  <a:pt x="28287" y="10013"/>
                </a:lnTo>
                <a:lnTo>
                  <a:pt x="28236" y="10025"/>
                </a:lnTo>
                <a:lnTo>
                  <a:pt x="28189" y="10031"/>
                </a:lnTo>
                <a:lnTo>
                  <a:pt x="28143" y="10035"/>
                </a:lnTo>
                <a:lnTo>
                  <a:pt x="28098" y="10038"/>
                </a:lnTo>
                <a:lnTo>
                  <a:pt x="28052" y="10040"/>
                </a:lnTo>
                <a:lnTo>
                  <a:pt x="28006" y="10041"/>
                </a:lnTo>
                <a:lnTo>
                  <a:pt x="27960" y="10040"/>
                </a:lnTo>
                <a:lnTo>
                  <a:pt x="27915" y="10039"/>
                </a:lnTo>
                <a:lnTo>
                  <a:pt x="27870" y="10036"/>
                </a:lnTo>
                <a:lnTo>
                  <a:pt x="27825" y="10033"/>
                </a:lnTo>
                <a:lnTo>
                  <a:pt x="27780" y="10028"/>
                </a:lnTo>
                <a:lnTo>
                  <a:pt x="27735" y="10021"/>
                </a:lnTo>
                <a:lnTo>
                  <a:pt x="27691" y="10014"/>
                </a:lnTo>
                <a:lnTo>
                  <a:pt x="27647" y="10005"/>
                </a:lnTo>
                <a:lnTo>
                  <a:pt x="27602" y="9995"/>
                </a:lnTo>
                <a:lnTo>
                  <a:pt x="27559" y="9984"/>
                </a:lnTo>
                <a:lnTo>
                  <a:pt x="27516" y="9972"/>
                </a:lnTo>
                <a:lnTo>
                  <a:pt x="27473" y="9958"/>
                </a:lnTo>
                <a:lnTo>
                  <a:pt x="27430" y="9943"/>
                </a:lnTo>
                <a:lnTo>
                  <a:pt x="27388" y="9928"/>
                </a:lnTo>
                <a:lnTo>
                  <a:pt x="27346" y="9910"/>
                </a:lnTo>
                <a:lnTo>
                  <a:pt x="27305" y="9891"/>
                </a:lnTo>
                <a:lnTo>
                  <a:pt x="27265" y="9871"/>
                </a:lnTo>
                <a:lnTo>
                  <a:pt x="27224" y="9850"/>
                </a:lnTo>
                <a:lnTo>
                  <a:pt x="27185" y="9828"/>
                </a:lnTo>
                <a:lnTo>
                  <a:pt x="27145" y="9803"/>
                </a:lnTo>
                <a:lnTo>
                  <a:pt x="27107" y="9778"/>
                </a:lnTo>
                <a:lnTo>
                  <a:pt x="27068" y="9751"/>
                </a:lnTo>
                <a:lnTo>
                  <a:pt x="27031" y="9723"/>
                </a:lnTo>
                <a:lnTo>
                  <a:pt x="26994" y="9693"/>
                </a:lnTo>
                <a:lnTo>
                  <a:pt x="26958" y="9662"/>
                </a:lnTo>
                <a:lnTo>
                  <a:pt x="26922" y="9630"/>
                </a:lnTo>
                <a:lnTo>
                  <a:pt x="26888" y="9597"/>
                </a:lnTo>
                <a:lnTo>
                  <a:pt x="26854" y="9559"/>
                </a:lnTo>
                <a:lnTo>
                  <a:pt x="26821" y="9521"/>
                </a:lnTo>
                <a:lnTo>
                  <a:pt x="26790" y="9482"/>
                </a:lnTo>
                <a:lnTo>
                  <a:pt x="26761" y="9443"/>
                </a:lnTo>
                <a:lnTo>
                  <a:pt x="26732" y="9403"/>
                </a:lnTo>
                <a:lnTo>
                  <a:pt x="26705" y="9364"/>
                </a:lnTo>
                <a:lnTo>
                  <a:pt x="26679" y="9323"/>
                </a:lnTo>
                <a:lnTo>
                  <a:pt x="26655" y="9282"/>
                </a:lnTo>
                <a:lnTo>
                  <a:pt x="26631" y="9241"/>
                </a:lnTo>
                <a:lnTo>
                  <a:pt x="26609" y="9199"/>
                </a:lnTo>
                <a:lnTo>
                  <a:pt x="26588" y="9157"/>
                </a:lnTo>
                <a:lnTo>
                  <a:pt x="26568" y="9115"/>
                </a:lnTo>
                <a:lnTo>
                  <a:pt x="26551" y="9073"/>
                </a:lnTo>
                <a:lnTo>
                  <a:pt x="26533" y="9029"/>
                </a:lnTo>
                <a:lnTo>
                  <a:pt x="26517" y="8987"/>
                </a:lnTo>
                <a:lnTo>
                  <a:pt x="26503" y="8943"/>
                </a:lnTo>
                <a:lnTo>
                  <a:pt x="26489" y="8900"/>
                </a:lnTo>
                <a:lnTo>
                  <a:pt x="26477" y="8857"/>
                </a:lnTo>
                <a:lnTo>
                  <a:pt x="26466" y="8812"/>
                </a:lnTo>
                <a:lnTo>
                  <a:pt x="26456" y="8768"/>
                </a:lnTo>
                <a:lnTo>
                  <a:pt x="26448" y="8723"/>
                </a:lnTo>
                <a:lnTo>
                  <a:pt x="26440" y="8680"/>
                </a:lnTo>
                <a:lnTo>
                  <a:pt x="26434" y="8635"/>
                </a:lnTo>
                <a:lnTo>
                  <a:pt x="26429" y="8590"/>
                </a:lnTo>
                <a:lnTo>
                  <a:pt x="26425" y="8546"/>
                </a:lnTo>
                <a:lnTo>
                  <a:pt x="26422" y="8501"/>
                </a:lnTo>
                <a:lnTo>
                  <a:pt x="26421" y="8456"/>
                </a:lnTo>
                <a:lnTo>
                  <a:pt x="26419" y="8412"/>
                </a:lnTo>
                <a:lnTo>
                  <a:pt x="26419" y="8368"/>
                </a:lnTo>
                <a:lnTo>
                  <a:pt x="26422" y="8323"/>
                </a:lnTo>
                <a:lnTo>
                  <a:pt x="26425" y="8278"/>
                </a:lnTo>
                <a:lnTo>
                  <a:pt x="26428" y="8233"/>
                </a:lnTo>
                <a:lnTo>
                  <a:pt x="26433" y="8189"/>
                </a:lnTo>
                <a:lnTo>
                  <a:pt x="26439" y="8145"/>
                </a:lnTo>
                <a:lnTo>
                  <a:pt x="26445" y="8100"/>
                </a:lnTo>
                <a:lnTo>
                  <a:pt x="26454" y="8056"/>
                </a:lnTo>
                <a:lnTo>
                  <a:pt x="26463" y="8013"/>
                </a:lnTo>
                <a:lnTo>
                  <a:pt x="26473" y="7969"/>
                </a:lnTo>
                <a:lnTo>
                  <a:pt x="26484" y="7925"/>
                </a:lnTo>
                <a:lnTo>
                  <a:pt x="26497" y="7882"/>
                </a:lnTo>
                <a:lnTo>
                  <a:pt x="26509" y="7839"/>
                </a:lnTo>
                <a:lnTo>
                  <a:pt x="26524" y="7796"/>
                </a:lnTo>
                <a:lnTo>
                  <a:pt x="26539" y="7754"/>
                </a:lnTo>
                <a:lnTo>
                  <a:pt x="26555" y="7711"/>
                </a:lnTo>
                <a:lnTo>
                  <a:pt x="26571" y="7669"/>
                </a:lnTo>
                <a:lnTo>
                  <a:pt x="26590" y="7628"/>
                </a:lnTo>
                <a:lnTo>
                  <a:pt x="26609" y="7587"/>
                </a:lnTo>
                <a:lnTo>
                  <a:pt x="26629" y="7546"/>
                </a:lnTo>
                <a:lnTo>
                  <a:pt x="26650" y="7506"/>
                </a:lnTo>
                <a:lnTo>
                  <a:pt x="26671" y="7465"/>
                </a:lnTo>
                <a:lnTo>
                  <a:pt x="26694" y="7426"/>
                </a:lnTo>
                <a:lnTo>
                  <a:pt x="26718" y="7387"/>
                </a:lnTo>
                <a:lnTo>
                  <a:pt x="26743" y="7349"/>
                </a:lnTo>
                <a:lnTo>
                  <a:pt x="26768" y="7310"/>
                </a:lnTo>
                <a:lnTo>
                  <a:pt x="26795" y="7273"/>
                </a:lnTo>
                <a:lnTo>
                  <a:pt x="26822" y="7236"/>
                </a:lnTo>
                <a:lnTo>
                  <a:pt x="26850" y="7200"/>
                </a:lnTo>
                <a:lnTo>
                  <a:pt x="26880" y="7163"/>
                </a:lnTo>
                <a:lnTo>
                  <a:pt x="26910" y="7128"/>
                </a:lnTo>
                <a:lnTo>
                  <a:pt x="26940" y="7094"/>
                </a:lnTo>
                <a:lnTo>
                  <a:pt x="26971" y="7060"/>
                </a:lnTo>
                <a:lnTo>
                  <a:pt x="27005" y="7027"/>
                </a:lnTo>
                <a:lnTo>
                  <a:pt x="27038" y="6994"/>
                </a:lnTo>
                <a:lnTo>
                  <a:pt x="27071" y="6962"/>
                </a:lnTo>
                <a:lnTo>
                  <a:pt x="27107" y="6933"/>
                </a:lnTo>
                <a:lnTo>
                  <a:pt x="27141" y="6906"/>
                </a:lnTo>
                <a:lnTo>
                  <a:pt x="27176" y="6880"/>
                </a:lnTo>
                <a:lnTo>
                  <a:pt x="27212" y="6854"/>
                </a:lnTo>
                <a:lnTo>
                  <a:pt x="27248" y="6829"/>
                </a:lnTo>
                <a:lnTo>
                  <a:pt x="27285" y="6805"/>
                </a:lnTo>
                <a:lnTo>
                  <a:pt x="27321" y="6782"/>
                </a:lnTo>
                <a:lnTo>
                  <a:pt x="27357" y="6761"/>
                </a:lnTo>
                <a:lnTo>
                  <a:pt x="27395" y="6740"/>
                </a:lnTo>
                <a:lnTo>
                  <a:pt x="27432" y="6719"/>
                </a:lnTo>
                <a:lnTo>
                  <a:pt x="27470" y="6699"/>
                </a:lnTo>
                <a:lnTo>
                  <a:pt x="27508" y="6681"/>
                </a:lnTo>
                <a:lnTo>
                  <a:pt x="27546" y="6663"/>
                </a:lnTo>
                <a:lnTo>
                  <a:pt x="27584" y="6646"/>
                </a:lnTo>
                <a:lnTo>
                  <a:pt x="27623" y="6630"/>
                </a:lnTo>
                <a:lnTo>
                  <a:pt x="27662" y="6615"/>
                </a:lnTo>
                <a:lnTo>
                  <a:pt x="27701" y="6600"/>
                </a:lnTo>
                <a:lnTo>
                  <a:pt x="27741" y="6587"/>
                </a:lnTo>
                <a:lnTo>
                  <a:pt x="27780" y="6573"/>
                </a:lnTo>
                <a:lnTo>
                  <a:pt x="27820" y="6562"/>
                </a:lnTo>
                <a:lnTo>
                  <a:pt x="27859" y="6550"/>
                </a:lnTo>
                <a:lnTo>
                  <a:pt x="27899" y="6540"/>
                </a:lnTo>
                <a:lnTo>
                  <a:pt x="27939" y="6531"/>
                </a:lnTo>
                <a:lnTo>
                  <a:pt x="27980" y="6521"/>
                </a:lnTo>
                <a:lnTo>
                  <a:pt x="28020" y="6514"/>
                </a:lnTo>
                <a:lnTo>
                  <a:pt x="28060" y="6507"/>
                </a:lnTo>
                <a:lnTo>
                  <a:pt x="28101" y="6499"/>
                </a:lnTo>
                <a:lnTo>
                  <a:pt x="28141" y="6494"/>
                </a:lnTo>
                <a:lnTo>
                  <a:pt x="28182" y="6489"/>
                </a:lnTo>
                <a:lnTo>
                  <a:pt x="28223" y="6485"/>
                </a:lnTo>
                <a:lnTo>
                  <a:pt x="28264" y="6482"/>
                </a:lnTo>
                <a:lnTo>
                  <a:pt x="28305" y="6480"/>
                </a:lnTo>
                <a:lnTo>
                  <a:pt x="28345" y="6478"/>
                </a:lnTo>
                <a:lnTo>
                  <a:pt x="28387" y="6477"/>
                </a:lnTo>
                <a:lnTo>
                  <a:pt x="28428" y="6477"/>
                </a:lnTo>
                <a:lnTo>
                  <a:pt x="28468" y="6477"/>
                </a:lnTo>
                <a:lnTo>
                  <a:pt x="28510" y="6479"/>
                </a:lnTo>
                <a:lnTo>
                  <a:pt x="28550" y="6481"/>
                </a:lnTo>
                <a:lnTo>
                  <a:pt x="28592" y="6483"/>
                </a:lnTo>
                <a:lnTo>
                  <a:pt x="28633" y="6486"/>
                </a:lnTo>
                <a:lnTo>
                  <a:pt x="28673" y="6490"/>
                </a:lnTo>
                <a:lnTo>
                  <a:pt x="28715" y="6495"/>
                </a:lnTo>
                <a:lnTo>
                  <a:pt x="28756" y="6501"/>
                </a:lnTo>
                <a:lnTo>
                  <a:pt x="28796" y="6508"/>
                </a:lnTo>
                <a:lnTo>
                  <a:pt x="28837" y="6514"/>
                </a:lnTo>
                <a:lnTo>
                  <a:pt x="28877" y="6522"/>
                </a:lnTo>
                <a:lnTo>
                  <a:pt x="28918" y="6531"/>
                </a:lnTo>
                <a:lnTo>
                  <a:pt x="28959" y="6540"/>
                </a:lnTo>
                <a:lnTo>
                  <a:pt x="28999" y="6549"/>
                </a:lnTo>
                <a:lnTo>
                  <a:pt x="29040" y="6560"/>
                </a:lnTo>
                <a:lnTo>
                  <a:pt x="29079" y="6571"/>
                </a:lnTo>
                <a:lnTo>
                  <a:pt x="29119" y="6584"/>
                </a:lnTo>
                <a:lnTo>
                  <a:pt x="29159" y="6596"/>
                </a:lnTo>
                <a:lnTo>
                  <a:pt x="29199" y="6610"/>
                </a:lnTo>
                <a:lnTo>
                  <a:pt x="29239" y="6623"/>
                </a:lnTo>
                <a:lnTo>
                  <a:pt x="29277" y="6638"/>
                </a:lnTo>
                <a:lnTo>
                  <a:pt x="29317" y="6653"/>
                </a:lnTo>
                <a:lnTo>
                  <a:pt x="29355" y="6669"/>
                </a:lnTo>
                <a:lnTo>
                  <a:pt x="29395" y="6686"/>
                </a:lnTo>
                <a:lnTo>
                  <a:pt x="29432" y="6703"/>
                </a:lnTo>
                <a:lnTo>
                  <a:pt x="29471" y="6721"/>
                </a:lnTo>
                <a:lnTo>
                  <a:pt x="29509" y="6740"/>
                </a:lnTo>
                <a:lnTo>
                  <a:pt x="29547" y="6759"/>
                </a:lnTo>
                <a:lnTo>
                  <a:pt x="29584" y="6778"/>
                </a:lnTo>
                <a:lnTo>
                  <a:pt x="29619" y="6799"/>
                </a:lnTo>
                <a:lnTo>
                  <a:pt x="29652" y="6819"/>
                </a:lnTo>
                <a:lnTo>
                  <a:pt x="29685" y="6841"/>
                </a:lnTo>
                <a:lnTo>
                  <a:pt x="29717" y="6863"/>
                </a:lnTo>
                <a:lnTo>
                  <a:pt x="29750" y="6884"/>
                </a:lnTo>
                <a:lnTo>
                  <a:pt x="29781" y="6906"/>
                </a:lnTo>
                <a:lnTo>
                  <a:pt x="29812" y="6929"/>
                </a:lnTo>
                <a:lnTo>
                  <a:pt x="29842" y="6953"/>
                </a:lnTo>
                <a:lnTo>
                  <a:pt x="29873" y="6977"/>
                </a:lnTo>
                <a:lnTo>
                  <a:pt x="29902" y="7001"/>
                </a:lnTo>
                <a:lnTo>
                  <a:pt x="29931" y="7025"/>
                </a:lnTo>
                <a:lnTo>
                  <a:pt x="29959" y="7050"/>
                </a:lnTo>
                <a:lnTo>
                  <a:pt x="29987" y="7075"/>
                </a:lnTo>
                <a:lnTo>
                  <a:pt x="30014" y="7101"/>
                </a:lnTo>
                <a:lnTo>
                  <a:pt x="30041" y="7127"/>
                </a:lnTo>
                <a:lnTo>
                  <a:pt x="30067" y="7153"/>
                </a:lnTo>
                <a:lnTo>
                  <a:pt x="30118" y="7207"/>
                </a:lnTo>
                <a:lnTo>
                  <a:pt x="30167" y="7261"/>
                </a:lnTo>
                <a:lnTo>
                  <a:pt x="30213" y="7317"/>
                </a:lnTo>
                <a:lnTo>
                  <a:pt x="30258" y="7376"/>
                </a:lnTo>
                <a:lnTo>
                  <a:pt x="30300" y="7434"/>
                </a:lnTo>
                <a:lnTo>
                  <a:pt x="30341" y="7494"/>
                </a:lnTo>
                <a:lnTo>
                  <a:pt x="30379" y="7555"/>
                </a:lnTo>
                <a:lnTo>
                  <a:pt x="30415" y="7617"/>
                </a:lnTo>
                <a:lnTo>
                  <a:pt x="30449" y="7680"/>
                </a:lnTo>
                <a:lnTo>
                  <a:pt x="30482" y="7744"/>
                </a:lnTo>
                <a:lnTo>
                  <a:pt x="30512" y="7809"/>
                </a:lnTo>
                <a:lnTo>
                  <a:pt x="30540" y="7874"/>
                </a:lnTo>
                <a:lnTo>
                  <a:pt x="30566" y="7941"/>
                </a:lnTo>
                <a:lnTo>
                  <a:pt x="30590" y="8007"/>
                </a:lnTo>
                <a:lnTo>
                  <a:pt x="30612" y="8075"/>
                </a:lnTo>
                <a:lnTo>
                  <a:pt x="30632" y="8144"/>
                </a:lnTo>
                <a:lnTo>
                  <a:pt x="30649" y="8212"/>
                </a:lnTo>
                <a:lnTo>
                  <a:pt x="30665" y="8282"/>
                </a:lnTo>
                <a:lnTo>
                  <a:pt x="30678" y="8352"/>
                </a:lnTo>
                <a:lnTo>
                  <a:pt x="30691" y="8423"/>
                </a:lnTo>
                <a:lnTo>
                  <a:pt x="30700" y="8493"/>
                </a:lnTo>
                <a:lnTo>
                  <a:pt x="30709" y="8565"/>
                </a:lnTo>
                <a:lnTo>
                  <a:pt x="30714" y="8636"/>
                </a:lnTo>
                <a:lnTo>
                  <a:pt x="30718" y="8708"/>
                </a:lnTo>
                <a:lnTo>
                  <a:pt x="30720" y="8780"/>
                </a:lnTo>
                <a:lnTo>
                  <a:pt x="30720" y="8853"/>
                </a:lnTo>
                <a:lnTo>
                  <a:pt x="30718" y="8924"/>
                </a:lnTo>
                <a:lnTo>
                  <a:pt x="30714" y="8996"/>
                </a:lnTo>
                <a:lnTo>
                  <a:pt x="30708" y="9068"/>
                </a:lnTo>
                <a:lnTo>
                  <a:pt x="30700" y="9141"/>
                </a:lnTo>
                <a:lnTo>
                  <a:pt x="30690" y="9213"/>
                </a:lnTo>
                <a:lnTo>
                  <a:pt x="30678" y="9284"/>
                </a:lnTo>
                <a:lnTo>
                  <a:pt x="30665" y="9355"/>
                </a:lnTo>
                <a:lnTo>
                  <a:pt x="30649" y="9427"/>
                </a:lnTo>
                <a:lnTo>
                  <a:pt x="30632" y="9498"/>
                </a:lnTo>
                <a:lnTo>
                  <a:pt x="30612" y="9569"/>
                </a:lnTo>
                <a:lnTo>
                  <a:pt x="30590" y="9638"/>
                </a:lnTo>
                <a:lnTo>
                  <a:pt x="30567" y="9708"/>
                </a:lnTo>
                <a:lnTo>
                  <a:pt x="30542" y="9777"/>
                </a:lnTo>
                <a:lnTo>
                  <a:pt x="30515" y="9845"/>
                </a:lnTo>
                <a:lnTo>
                  <a:pt x="30486" y="9913"/>
                </a:lnTo>
                <a:lnTo>
                  <a:pt x="30456" y="9981"/>
                </a:lnTo>
                <a:lnTo>
                  <a:pt x="30422" y="10047"/>
                </a:lnTo>
                <a:lnTo>
                  <a:pt x="30388" y="10113"/>
                </a:lnTo>
                <a:lnTo>
                  <a:pt x="30351" y="10177"/>
                </a:lnTo>
                <a:lnTo>
                  <a:pt x="30313" y="10242"/>
                </a:lnTo>
                <a:lnTo>
                  <a:pt x="30273" y="10304"/>
                </a:lnTo>
                <a:lnTo>
                  <a:pt x="30231" y="10367"/>
                </a:lnTo>
                <a:lnTo>
                  <a:pt x="30187" y="10428"/>
                </a:lnTo>
                <a:lnTo>
                  <a:pt x="30141" y="10488"/>
                </a:lnTo>
                <a:lnTo>
                  <a:pt x="30094" y="10547"/>
                </a:lnTo>
                <a:lnTo>
                  <a:pt x="30044" y="10604"/>
                </a:lnTo>
                <a:lnTo>
                  <a:pt x="29993" y="10660"/>
                </a:lnTo>
                <a:lnTo>
                  <a:pt x="29940" y="10715"/>
                </a:lnTo>
                <a:lnTo>
                  <a:pt x="29886" y="10770"/>
                </a:lnTo>
                <a:lnTo>
                  <a:pt x="29829" y="10822"/>
                </a:lnTo>
                <a:lnTo>
                  <a:pt x="29775" y="10867"/>
                </a:lnTo>
                <a:lnTo>
                  <a:pt x="29719" y="10911"/>
                </a:lnTo>
                <a:lnTo>
                  <a:pt x="29662" y="10953"/>
                </a:lnTo>
                <a:lnTo>
                  <a:pt x="29605" y="10993"/>
                </a:lnTo>
                <a:lnTo>
                  <a:pt x="29548" y="11032"/>
                </a:lnTo>
                <a:lnTo>
                  <a:pt x="29489" y="11068"/>
                </a:lnTo>
                <a:lnTo>
                  <a:pt x="29431" y="11105"/>
                </a:lnTo>
                <a:lnTo>
                  <a:pt x="29372" y="11138"/>
                </a:lnTo>
                <a:lnTo>
                  <a:pt x="29311" y="11170"/>
                </a:lnTo>
                <a:lnTo>
                  <a:pt x="29251" y="11201"/>
                </a:lnTo>
                <a:lnTo>
                  <a:pt x="29191" y="11231"/>
                </a:lnTo>
                <a:lnTo>
                  <a:pt x="29129" y="11259"/>
                </a:lnTo>
                <a:lnTo>
                  <a:pt x="29068" y="11285"/>
                </a:lnTo>
                <a:lnTo>
                  <a:pt x="29005" y="11310"/>
                </a:lnTo>
                <a:lnTo>
                  <a:pt x="28943" y="11333"/>
                </a:lnTo>
                <a:lnTo>
                  <a:pt x="28880" y="11353"/>
                </a:lnTo>
                <a:lnTo>
                  <a:pt x="28817" y="11374"/>
                </a:lnTo>
                <a:lnTo>
                  <a:pt x="28753" y="11392"/>
                </a:lnTo>
                <a:lnTo>
                  <a:pt x="28689" y="11410"/>
                </a:lnTo>
                <a:lnTo>
                  <a:pt x="28625" y="11424"/>
                </a:lnTo>
                <a:lnTo>
                  <a:pt x="28561" y="11439"/>
                </a:lnTo>
                <a:lnTo>
                  <a:pt x="28496" y="11451"/>
                </a:lnTo>
                <a:lnTo>
                  <a:pt x="28431" y="11462"/>
                </a:lnTo>
                <a:lnTo>
                  <a:pt x="28366" y="11471"/>
                </a:lnTo>
                <a:lnTo>
                  <a:pt x="28301" y="11479"/>
                </a:lnTo>
                <a:lnTo>
                  <a:pt x="28236" y="11486"/>
                </a:lnTo>
                <a:lnTo>
                  <a:pt x="28170" y="11490"/>
                </a:lnTo>
                <a:lnTo>
                  <a:pt x="28105" y="11494"/>
                </a:lnTo>
                <a:lnTo>
                  <a:pt x="28039" y="11496"/>
                </a:lnTo>
                <a:lnTo>
                  <a:pt x="27974" y="11496"/>
                </a:lnTo>
                <a:lnTo>
                  <a:pt x="27908" y="11495"/>
                </a:lnTo>
                <a:lnTo>
                  <a:pt x="27843" y="11493"/>
                </a:lnTo>
                <a:lnTo>
                  <a:pt x="27777" y="11489"/>
                </a:lnTo>
                <a:lnTo>
                  <a:pt x="27711" y="11484"/>
                </a:lnTo>
                <a:lnTo>
                  <a:pt x="27646" y="11476"/>
                </a:lnTo>
                <a:lnTo>
                  <a:pt x="27580" y="11468"/>
                </a:lnTo>
                <a:lnTo>
                  <a:pt x="27516" y="11459"/>
                </a:lnTo>
                <a:lnTo>
                  <a:pt x="27450" y="11447"/>
                </a:lnTo>
                <a:lnTo>
                  <a:pt x="27386" y="11435"/>
                </a:lnTo>
                <a:lnTo>
                  <a:pt x="27320" y="11421"/>
                </a:lnTo>
                <a:lnTo>
                  <a:pt x="27255" y="11405"/>
                </a:lnTo>
                <a:lnTo>
                  <a:pt x="27192" y="11389"/>
                </a:lnTo>
                <a:lnTo>
                  <a:pt x="27127" y="11371"/>
                </a:lnTo>
                <a:lnTo>
                  <a:pt x="27064" y="11351"/>
                </a:lnTo>
                <a:lnTo>
                  <a:pt x="27000" y="11331"/>
                </a:lnTo>
                <a:lnTo>
                  <a:pt x="26937" y="11308"/>
                </a:lnTo>
                <a:lnTo>
                  <a:pt x="26874" y="11284"/>
                </a:lnTo>
                <a:lnTo>
                  <a:pt x="26812" y="11259"/>
                </a:lnTo>
                <a:lnTo>
                  <a:pt x="26751" y="11233"/>
                </a:lnTo>
                <a:lnTo>
                  <a:pt x="26689" y="11205"/>
                </a:lnTo>
                <a:lnTo>
                  <a:pt x="26628" y="11175"/>
                </a:lnTo>
                <a:lnTo>
                  <a:pt x="26567" y="11144"/>
                </a:lnTo>
                <a:lnTo>
                  <a:pt x="26507" y="11113"/>
                </a:lnTo>
                <a:lnTo>
                  <a:pt x="26448" y="11080"/>
                </a:lnTo>
                <a:lnTo>
                  <a:pt x="26388" y="11044"/>
                </a:lnTo>
                <a:lnTo>
                  <a:pt x="26330" y="11009"/>
                </a:lnTo>
                <a:lnTo>
                  <a:pt x="26272" y="10971"/>
                </a:lnTo>
                <a:lnTo>
                  <a:pt x="26214" y="10933"/>
                </a:lnTo>
                <a:lnTo>
                  <a:pt x="26158" y="10892"/>
                </a:lnTo>
                <a:lnTo>
                  <a:pt x="26102" y="10852"/>
                </a:lnTo>
                <a:lnTo>
                  <a:pt x="26047" y="10809"/>
                </a:lnTo>
                <a:lnTo>
                  <a:pt x="25992" y="10765"/>
                </a:lnTo>
                <a:lnTo>
                  <a:pt x="25937" y="10720"/>
                </a:lnTo>
                <a:lnTo>
                  <a:pt x="25884" y="10673"/>
                </a:lnTo>
                <a:lnTo>
                  <a:pt x="25840" y="10644"/>
                </a:lnTo>
                <a:lnTo>
                  <a:pt x="25797" y="10618"/>
                </a:lnTo>
                <a:lnTo>
                  <a:pt x="25756" y="10593"/>
                </a:lnTo>
                <a:lnTo>
                  <a:pt x="25718" y="10571"/>
                </a:lnTo>
                <a:lnTo>
                  <a:pt x="25681" y="10551"/>
                </a:lnTo>
                <a:lnTo>
                  <a:pt x="25646" y="10533"/>
                </a:lnTo>
                <a:lnTo>
                  <a:pt x="25613" y="10518"/>
                </a:lnTo>
                <a:lnTo>
                  <a:pt x="25581" y="10503"/>
                </a:lnTo>
                <a:lnTo>
                  <a:pt x="25550" y="10492"/>
                </a:lnTo>
                <a:lnTo>
                  <a:pt x="25521" y="10480"/>
                </a:lnTo>
                <a:lnTo>
                  <a:pt x="25493" y="10472"/>
                </a:lnTo>
                <a:lnTo>
                  <a:pt x="25466" y="10464"/>
                </a:lnTo>
                <a:lnTo>
                  <a:pt x="25440" y="10457"/>
                </a:lnTo>
                <a:lnTo>
                  <a:pt x="25414" y="10452"/>
                </a:lnTo>
                <a:lnTo>
                  <a:pt x="25389" y="10448"/>
                </a:lnTo>
                <a:lnTo>
                  <a:pt x="25364" y="10445"/>
                </a:lnTo>
                <a:lnTo>
                  <a:pt x="3051" y="10445"/>
                </a:lnTo>
                <a:lnTo>
                  <a:pt x="2972" y="10444"/>
                </a:lnTo>
                <a:lnTo>
                  <a:pt x="2894" y="10442"/>
                </a:lnTo>
                <a:lnTo>
                  <a:pt x="2816" y="10437"/>
                </a:lnTo>
                <a:lnTo>
                  <a:pt x="2739" y="10429"/>
                </a:lnTo>
                <a:lnTo>
                  <a:pt x="2662" y="10421"/>
                </a:lnTo>
                <a:lnTo>
                  <a:pt x="2586" y="10411"/>
                </a:lnTo>
                <a:lnTo>
                  <a:pt x="2511" y="10398"/>
                </a:lnTo>
                <a:lnTo>
                  <a:pt x="2436" y="10383"/>
                </a:lnTo>
                <a:lnTo>
                  <a:pt x="2362" y="10367"/>
                </a:lnTo>
                <a:lnTo>
                  <a:pt x="2288" y="10349"/>
                </a:lnTo>
                <a:lnTo>
                  <a:pt x="2215" y="10329"/>
                </a:lnTo>
                <a:lnTo>
                  <a:pt x="2143" y="10309"/>
                </a:lnTo>
                <a:lnTo>
                  <a:pt x="2073" y="10285"/>
                </a:lnTo>
                <a:lnTo>
                  <a:pt x="2002" y="10261"/>
                </a:lnTo>
                <a:lnTo>
                  <a:pt x="1932" y="10234"/>
                </a:lnTo>
                <a:lnTo>
                  <a:pt x="1863" y="10205"/>
                </a:lnTo>
                <a:lnTo>
                  <a:pt x="1795" y="10176"/>
                </a:lnTo>
                <a:lnTo>
                  <a:pt x="1728" y="10144"/>
                </a:lnTo>
                <a:lnTo>
                  <a:pt x="1661" y="10112"/>
                </a:lnTo>
                <a:lnTo>
                  <a:pt x="1597" y="10077"/>
                </a:lnTo>
                <a:lnTo>
                  <a:pt x="1532" y="10041"/>
                </a:lnTo>
                <a:lnTo>
                  <a:pt x="1469" y="10004"/>
                </a:lnTo>
                <a:lnTo>
                  <a:pt x="1406" y="9965"/>
                </a:lnTo>
                <a:lnTo>
                  <a:pt x="1345" y="9924"/>
                </a:lnTo>
                <a:lnTo>
                  <a:pt x="1285" y="9883"/>
                </a:lnTo>
                <a:lnTo>
                  <a:pt x="1225" y="9839"/>
                </a:lnTo>
                <a:lnTo>
                  <a:pt x="1167" y="9794"/>
                </a:lnTo>
                <a:lnTo>
                  <a:pt x="1110" y="9749"/>
                </a:lnTo>
                <a:lnTo>
                  <a:pt x="1055" y="9702"/>
                </a:lnTo>
                <a:lnTo>
                  <a:pt x="999" y="9653"/>
                </a:lnTo>
                <a:lnTo>
                  <a:pt x="945" y="9603"/>
                </a:lnTo>
                <a:lnTo>
                  <a:pt x="893" y="9552"/>
                </a:lnTo>
                <a:lnTo>
                  <a:pt x="842" y="9500"/>
                </a:lnTo>
                <a:lnTo>
                  <a:pt x="792" y="9446"/>
                </a:lnTo>
                <a:lnTo>
                  <a:pt x="743" y="9392"/>
                </a:lnTo>
                <a:lnTo>
                  <a:pt x="696" y="9335"/>
                </a:lnTo>
                <a:lnTo>
                  <a:pt x="651" y="9278"/>
                </a:lnTo>
                <a:lnTo>
                  <a:pt x="606" y="9220"/>
                </a:lnTo>
                <a:lnTo>
                  <a:pt x="562" y="9161"/>
                </a:lnTo>
                <a:lnTo>
                  <a:pt x="521" y="9100"/>
                </a:lnTo>
                <a:lnTo>
                  <a:pt x="480" y="9039"/>
                </a:lnTo>
                <a:lnTo>
                  <a:pt x="441" y="8976"/>
                </a:lnTo>
                <a:lnTo>
                  <a:pt x="404" y="8913"/>
                </a:lnTo>
                <a:lnTo>
                  <a:pt x="367" y="8849"/>
                </a:lnTo>
                <a:lnTo>
                  <a:pt x="333" y="8784"/>
                </a:lnTo>
                <a:lnTo>
                  <a:pt x="301" y="8717"/>
                </a:lnTo>
                <a:lnTo>
                  <a:pt x="270" y="8651"/>
                </a:lnTo>
                <a:lnTo>
                  <a:pt x="239" y="8582"/>
                </a:lnTo>
                <a:lnTo>
                  <a:pt x="211" y="8513"/>
                </a:lnTo>
                <a:lnTo>
                  <a:pt x="185" y="8444"/>
                </a:lnTo>
                <a:lnTo>
                  <a:pt x="160" y="8373"/>
                </a:lnTo>
                <a:lnTo>
                  <a:pt x="136" y="8302"/>
                </a:lnTo>
                <a:lnTo>
                  <a:pt x="116" y="8230"/>
                </a:lnTo>
                <a:lnTo>
                  <a:pt x="96" y="8157"/>
                </a:lnTo>
                <a:lnTo>
                  <a:pt x="78" y="8083"/>
                </a:lnTo>
                <a:lnTo>
                  <a:pt x="61" y="8010"/>
                </a:lnTo>
                <a:lnTo>
                  <a:pt x="47" y="7935"/>
                </a:lnTo>
                <a:lnTo>
                  <a:pt x="34" y="7860"/>
                </a:lnTo>
                <a:lnTo>
                  <a:pt x="24" y="7784"/>
                </a:lnTo>
                <a:lnTo>
                  <a:pt x="16" y="7707"/>
                </a:lnTo>
                <a:lnTo>
                  <a:pt x="8" y="7630"/>
                </a:lnTo>
                <a:lnTo>
                  <a:pt x="4" y="7552"/>
                </a:lnTo>
                <a:lnTo>
                  <a:pt x="1" y="7474"/>
                </a:lnTo>
                <a:lnTo>
                  <a:pt x="0" y="7394"/>
                </a:lnTo>
                <a:lnTo>
                  <a:pt x="0" y="3050"/>
                </a:lnTo>
                <a:lnTo>
                  <a:pt x="1" y="2971"/>
                </a:lnTo>
                <a:lnTo>
                  <a:pt x="4" y="2893"/>
                </a:lnTo>
                <a:lnTo>
                  <a:pt x="8" y="2815"/>
                </a:lnTo>
                <a:lnTo>
                  <a:pt x="16" y="2738"/>
                </a:lnTo>
                <a:lnTo>
                  <a:pt x="24" y="2661"/>
                </a:lnTo>
                <a:lnTo>
                  <a:pt x="34" y="2585"/>
                </a:lnTo>
                <a:lnTo>
                  <a:pt x="47" y="2510"/>
                </a:lnTo>
                <a:lnTo>
                  <a:pt x="61" y="2435"/>
                </a:lnTo>
                <a:lnTo>
                  <a:pt x="78" y="2361"/>
                </a:lnTo>
                <a:lnTo>
                  <a:pt x="96" y="2288"/>
                </a:lnTo>
                <a:lnTo>
                  <a:pt x="116" y="2215"/>
                </a:lnTo>
                <a:lnTo>
                  <a:pt x="136" y="2143"/>
                </a:lnTo>
                <a:lnTo>
                  <a:pt x="160" y="2072"/>
                </a:lnTo>
                <a:lnTo>
                  <a:pt x="185" y="2001"/>
                </a:lnTo>
                <a:lnTo>
                  <a:pt x="211" y="1932"/>
                </a:lnTo>
                <a:lnTo>
                  <a:pt x="239" y="1863"/>
                </a:lnTo>
                <a:lnTo>
                  <a:pt x="270" y="1795"/>
                </a:lnTo>
                <a:lnTo>
                  <a:pt x="301" y="1728"/>
                </a:lnTo>
                <a:lnTo>
                  <a:pt x="333" y="1661"/>
                </a:lnTo>
                <a:lnTo>
                  <a:pt x="367" y="1596"/>
                </a:lnTo>
                <a:lnTo>
                  <a:pt x="404" y="1532"/>
                </a:lnTo>
                <a:lnTo>
                  <a:pt x="441" y="1468"/>
                </a:lnTo>
                <a:lnTo>
                  <a:pt x="480" y="1406"/>
                </a:lnTo>
                <a:lnTo>
                  <a:pt x="521" y="1345"/>
                </a:lnTo>
                <a:lnTo>
                  <a:pt x="562" y="1284"/>
                </a:lnTo>
                <a:lnTo>
                  <a:pt x="606" y="1225"/>
                </a:lnTo>
                <a:lnTo>
                  <a:pt x="651" y="1167"/>
                </a:lnTo>
                <a:lnTo>
                  <a:pt x="696" y="1109"/>
                </a:lnTo>
                <a:lnTo>
                  <a:pt x="743" y="1054"/>
                </a:lnTo>
                <a:lnTo>
                  <a:pt x="792" y="999"/>
                </a:lnTo>
                <a:lnTo>
                  <a:pt x="842" y="946"/>
                </a:lnTo>
                <a:lnTo>
                  <a:pt x="893" y="893"/>
                </a:lnTo>
                <a:lnTo>
                  <a:pt x="945" y="842"/>
                </a:lnTo>
                <a:lnTo>
                  <a:pt x="999" y="792"/>
                </a:lnTo>
                <a:lnTo>
                  <a:pt x="1055" y="744"/>
                </a:lnTo>
                <a:lnTo>
                  <a:pt x="1110" y="696"/>
                </a:lnTo>
                <a:lnTo>
                  <a:pt x="1167" y="650"/>
                </a:lnTo>
                <a:lnTo>
                  <a:pt x="1225" y="606"/>
                </a:lnTo>
                <a:lnTo>
                  <a:pt x="1285" y="563"/>
                </a:lnTo>
                <a:lnTo>
                  <a:pt x="1345" y="520"/>
                </a:lnTo>
                <a:lnTo>
                  <a:pt x="1406" y="481"/>
                </a:lnTo>
                <a:lnTo>
                  <a:pt x="1469" y="441"/>
                </a:lnTo>
                <a:lnTo>
                  <a:pt x="1532" y="404"/>
                </a:lnTo>
                <a:lnTo>
                  <a:pt x="1597" y="368"/>
                </a:lnTo>
                <a:lnTo>
                  <a:pt x="1661" y="334"/>
                </a:lnTo>
                <a:lnTo>
                  <a:pt x="1728" y="301"/>
                </a:lnTo>
                <a:lnTo>
                  <a:pt x="1795" y="270"/>
                </a:lnTo>
                <a:lnTo>
                  <a:pt x="1863" y="239"/>
                </a:lnTo>
                <a:lnTo>
                  <a:pt x="1932" y="211"/>
                </a:lnTo>
                <a:lnTo>
                  <a:pt x="2002" y="185"/>
                </a:lnTo>
                <a:lnTo>
                  <a:pt x="2073" y="160"/>
                </a:lnTo>
                <a:lnTo>
                  <a:pt x="2143" y="137"/>
                </a:lnTo>
                <a:lnTo>
                  <a:pt x="2215" y="116"/>
                </a:lnTo>
                <a:lnTo>
                  <a:pt x="2288" y="96"/>
                </a:lnTo>
                <a:lnTo>
                  <a:pt x="2362" y="78"/>
                </a:lnTo>
                <a:lnTo>
                  <a:pt x="2436" y="61"/>
                </a:lnTo>
                <a:lnTo>
                  <a:pt x="2511" y="48"/>
                </a:lnTo>
                <a:lnTo>
                  <a:pt x="2586" y="35"/>
                </a:lnTo>
                <a:lnTo>
                  <a:pt x="2662" y="24"/>
                </a:lnTo>
                <a:lnTo>
                  <a:pt x="2739" y="16"/>
                </a:lnTo>
                <a:lnTo>
                  <a:pt x="2816" y="8"/>
                </a:lnTo>
                <a:lnTo>
                  <a:pt x="2894" y="4"/>
                </a:lnTo>
                <a:lnTo>
                  <a:pt x="2972" y="1"/>
                </a:lnTo>
                <a:lnTo>
                  <a:pt x="3051" y="0"/>
                </a:lnTo>
                <a:lnTo>
                  <a:pt x="25929" y="0"/>
                </a:lnTo>
                <a:lnTo>
                  <a:pt x="26007" y="1"/>
                </a:lnTo>
                <a:lnTo>
                  <a:pt x="26086" y="4"/>
                </a:lnTo>
                <a:lnTo>
                  <a:pt x="26163" y="8"/>
                </a:lnTo>
                <a:lnTo>
                  <a:pt x="26240" y="16"/>
                </a:lnTo>
                <a:lnTo>
                  <a:pt x="26317" y="24"/>
                </a:lnTo>
                <a:lnTo>
                  <a:pt x="26393" y="35"/>
                </a:lnTo>
                <a:lnTo>
                  <a:pt x="26469" y="48"/>
                </a:lnTo>
                <a:lnTo>
                  <a:pt x="26543" y="61"/>
                </a:lnTo>
                <a:lnTo>
                  <a:pt x="26618" y="78"/>
                </a:lnTo>
                <a:lnTo>
                  <a:pt x="26691" y="96"/>
                </a:lnTo>
                <a:lnTo>
                  <a:pt x="26764" y="116"/>
                </a:lnTo>
                <a:lnTo>
                  <a:pt x="26836" y="137"/>
                </a:lnTo>
                <a:lnTo>
                  <a:pt x="26908" y="160"/>
                </a:lnTo>
                <a:lnTo>
                  <a:pt x="26977" y="185"/>
                </a:lnTo>
                <a:lnTo>
                  <a:pt x="27047" y="211"/>
                </a:lnTo>
                <a:lnTo>
                  <a:pt x="27117" y="239"/>
                </a:lnTo>
                <a:lnTo>
                  <a:pt x="27185" y="270"/>
                </a:lnTo>
                <a:lnTo>
                  <a:pt x="27251" y="301"/>
                </a:lnTo>
                <a:lnTo>
                  <a:pt x="27318" y="334"/>
                </a:lnTo>
                <a:lnTo>
                  <a:pt x="27383" y="368"/>
                </a:lnTo>
                <a:lnTo>
                  <a:pt x="27448" y="404"/>
                </a:lnTo>
                <a:lnTo>
                  <a:pt x="27510" y="441"/>
                </a:lnTo>
                <a:lnTo>
                  <a:pt x="27573" y="481"/>
                </a:lnTo>
                <a:lnTo>
                  <a:pt x="27634" y="520"/>
                </a:lnTo>
                <a:lnTo>
                  <a:pt x="27695" y="563"/>
                </a:lnTo>
                <a:lnTo>
                  <a:pt x="27754" y="606"/>
                </a:lnTo>
                <a:lnTo>
                  <a:pt x="27812" y="650"/>
                </a:lnTo>
                <a:lnTo>
                  <a:pt x="27870" y="696"/>
                </a:lnTo>
                <a:lnTo>
                  <a:pt x="27926" y="744"/>
                </a:lnTo>
                <a:lnTo>
                  <a:pt x="27980" y="792"/>
                </a:lnTo>
                <a:lnTo>
                  <a:pt x="28034" y="842"/>
                </a:lnTo>
                <a:lnTo>
                  <a:pt x="28086" y="893"/>
                </a:lnTo>
                <a:lnTo>
                  <a:pt x="28137" y="946"/>
                </a:lnTo>
                <a:lnTo>
                  <a:pt x="28187" y="999"/>
                </a:lnTo>
                <a:lnTo>
                  <a:pt x="28236" y="1054"/>
                </a:lnTo>
                <a:lnTo>
                  <a:pt x="28283" y="1109"/>
                </a:lnTo>
                <a:lnTo>
                  <a:pt x="28330" y="1167"/>
                </a:lnTo>
                <a:lnTo>
                  <a:pt x="28373" y="1225"/>
                </a:lnTo>
                <a:lnTo>
                  <a:pt x="28417" y="1284"/>
                </a:lnTo>
                <a:lnTo>
                  <a:pt x="28459" y="1345"/>
                </a:lnTo>
                <a:lnTo>
                  <a:pt x="28499" y="1406"/>
                </a:lnTo>
                <a:lnTo>
                  <a:pt x="28538" y="1468"/>
                </a:lnTo>
                <a:lnTo>
                  <a:pt x="28575" y="1532"/>
                </a:lnTo>
                <a:lnTo>
                  <a:pt x="28612" y="1596"/>
                </a:lnTo>
                <a:lnTo>
                  <a:pt x="28646" y="1661"/>
                </a:lnTo>
                <a:lnTo>
                  <a:pt x="28680" y="1728"/>
                </a:lnTo>
                <a:lnTo>
                  <a:pt x="28711" y="1795"/>
                </a:lnTo>
                <a:lnTo>
                  <a:pt x="28740" y="1863"/>
                </a:lnTo>
                <a:lnTo>
                  <a:pt x="28768" y="1932"/>
                </a:lnTo>
                <a:lnTo>
                  <a:pt x="28795" y="2001"/>
                </a:lnTo>
                <a:lnTo>
                  <a:pt x="28820" y="2072"/>
                </a:lnTo>
                <a:lnTo>
                  <a:pt x="28843" y="2143"/>
                </a:lnTo>
                <a:lnTo>
                  <a:pt x="28865" y="2215"/>
                </a:lnTo>
                <a:lnTo>
                  <a:pt x="28884" y="2288"/>
                </a:lnTo>
                <a:lnTo>
                  <a:pt x="28902" y="2361"/>
                </a:lnTo>
                <a:lnTo>
                  <a:pt x="28918" y="2435"/>
                </a:lnTo>
                <a:lnTo>
                  <a:pt x="28933" y="2510"/>
                </a:lnTo>
                <a:lnTo>
                  <a:pt x="28945" y="2585"/>
                </a:lnTo>
                <a:lnTo>
                  <a:pt x="28955" y="2661"/>
                </a:lnTo>
                <a:lnTo>
                  <a:pt x="28965" y="2738"/>
                </a:lnTo>
                <a:lnTo>
                  <a:pt x="28971" y="2815"/>
                </a:lnTo>
                <a:lnTo>
                  <a:pt x="28976" y="2893"/>
                </a:lnTo>
                <a:lnTo>
                  <a:pt x="28979" y="2971"/>
                </a:lnTo>
                <a:lnTo>
                  <a:pt x="28980" y="3050"/>
                </a:lnTo>
                <a:lnTo>
                  <a:pt x="28980" y="5222"/>
                </a:lnTo>
                <a:lnTo>
                  <a:pt x="28979" y="5273"/>
                </a:lnTo>
                <a:lnTo>
                  <a:pt x="28978" y="5323"/>
                </a:lnTo>
                <a:lnTo>
                  <a:pt x="28974" y="5373"/>
                </a:lnTo>
                <a:lnTo>
                  <a:pt x="28969" y="5422"/>
                </a:lnTo>
                <a:lnTo>
                  <a:pt x="28965" y="5447"/>
                </a:lnTo>
                <a:lnTo>
                  <a:pt x="28961" y="5471"/>
                </a:lnTo>
                <a:lnTo>
                  <a:pt x="28955" y="5495"/>
                </a:lnTo>
                <a:lnTo>
                  <a:pt x="28950" y="5518"/>
                </a:lnTo>
                <a:lnTo>
                  <a:pt x="28943" y="5542"/>
                </a:lnTo>
                <a:lnTo>
                  <a:pt x="28936" y="5565"/>
                </a:lnTo>
                <a:lnTo>
                  <a:pt x="28927" y="5588"/>
                </a:lnTo>
                <a:lnTo>
                  <a:pt x="28918" y="5610"/>
                </a:lnTo>
                <a:lnTo>
                  <a:pt x="28825" y="5605"/>
                </a:lnTo>
                <a:lnTo>
                  <a:pt x="28733" y="5603"/>
                </a:lnTo>
                <a:lnTo>
                  <a:pt x="28640" y="5603"/>
                </a:lnTo>
                <a:lnTo>
                  <a:pt x="28548" y="5605"/>
                </a:lnTo>
                <a:lnTo>
                  <a:pt x="28456" y="5610"/>
                </a:lnTo>
                <a:lnTo>
                  <a:pt x="28364" y="5617"/>
                </a:lnTo>
                <a:lnTo>
                  <a:pt x="28274" y="5625"/>
                </a:lnTo>
                <a:lnTo>
                  <a:pt x="28183" y="5637"/>
                </a:lnTo>
                <a:lnTo>
                  <a:pt x="28092" y="5649"/>
                </a:lnTo>
                <a:lnTo>
                  <a:pt x="28003" y="5665"/>
                </a:lnTo>
                <a:lnTo>
                  <a:pt x="27913" y="5682"/>
                </a:lnTo>
                <a:lnTo>
                  <a:pt x="27825" y="5702"/>
                </a:lnTo>
                <a:lnTo>
                  <a:pt x="27737" y="5725"/>
                </a:lnTo>
                <a:lnTo>
                  <a:pt x="27650" y="5749"/>
                </a:lnTo>
                <a:lnTo>
                  <a:pt x="27564" y="5776"/>
                </a:lnTo>
                <a:lnTo>
                  <a:pt x="27478" y="5805"/>
                </a:lnTo>
                <a:lnTo>
                  <a:pt x="27437" y="5821"/>
                </a:lnTo>
                <a:lnTo>
                  <a:pt x="27394" y="5836"/>
                </a:lnTo>
                <a:lnTo>
                  <a:pt x="27352" y="5853"/>
                </a:lnTo>
                <a:lnTo>
                  <a:pt x="27311" y="5870"/>
                </a:lnTo>
                <a:lnTo>
                  <a:pt x="27269" y="5887"/>
                </a:lnTo>
                <a:lnTo>
                  <a:pt x="27228" y="5906"/>
                </a:lnTo>
                <a:lnTo>
                  <a:pt x="27187" y="5925"/>
                </a:lnTo>
                <a:lnTo>
                  <a:pt x="27147" y="5945"/>
                </a:lnTo>
                <a:lnTo>
                  <a:pt x="27107" y="5964"/>
                </a:lnTo>
                <a:lnTo>
                  <a:pt x="27066" y="5985"/>
                </a:lnTo>
                <a:lnTo>
                  <a:pt x="27026" y="6007"/>
                </a:lnTo>
                <a:lnTo>
                  <a:pt x="26988" y="6029"/>
                </a:lnTo>
                <a:lnTo>
                  <a:pt x="26948" y="6051"/>
                </a:lnTo>
                <a:lnTo>
                  <a:pt x="26910" y="6075"/>
                </a:lnTo>
                <a:lnTo>
                  <a:pt x="26871" y="6098"/>
                </a:lnTo>
                <a:lnTo>
                  <a:pt x="26833" y="6123"/>
                </a:lnTo>
                <a:lnTo>
                  <a:pt x="26795" y="6148"/>
                </a:lnTo>
                <a:lnTo>
                  <a:pt x="26758" y="6173"/>
                </a:lnTo>
                <a:lnTo>
                  <a:pt x="26721" y="6199"/>
                </a:lnTo>
                <a:lnTo>
                  <a:pt x="26684" y="6226"/>
                </a:lnTo>
                <a:lnTo>
                  <a:pt x="26648" y="6253"/>
                </a:lnTo>
                <a:lnTo>
                  <a:pt x="26612" y="6281"/>
                </a:lnTo>
                <a:lnTo>
                  <a:pt x="26577" y="6309"/>
                </a:lnTo>
                <a:lnTo>
                  <a:pt x="26541" y="6338"/>
                </a:lnTo>
                <a:lnTo>
                  <a:pt x="26507" y="6368"/>
                </a:lnTo>
                <a:lnTo>
                  <a:pt x="26473" y="6398"/>
                </a:lnTo>
                <a:lnTo>
                  <a:pt x="26438" y="6430"/>
                </a:lnTo>
                <a:lnTo>
                  <a:pt x="26405" y="6462"/>
                </a:lnTo>
                <a:lnTo>
                  <a:pt x="26372" y="6494"/>
                </a:lnTo>
                <a:lnTo>
                  <a:pt x="26339" y="6526"/>
                </a:lnTo>
                <a:lnTo>
                  <a:pt x="26307" y="6560"/>
                </a:lnTo>
                <a:lnTo>
                  <a:pt x="26275" y="6594"/>
                </a:lnTo>
                <a:lnTo>
                  <a:pt x="26232" y="6643"/>
                </a:lnTo>
                <a:lnTo>
                  <a:pt x="26191" y="6694"/>
                </a:lnTo>
                <a:lnTo>
                  <a:pt x="26152" y="6744"/>
                </a:lnTo>
                <a:lnTo>
                  <a:pt x="26113" y="6796"/>
                </a:lnTo>
                <a:lnTo>
                  <a:pt x="26076" y="6848"/>
                </a:lnTo>
                <a:lnTo>
                  <a:pt x="26041" y="6901"/>
                </a:lnTo>
                <a:lnTo>
                  <a:pt x="26006" y="6954"/>
                </a:lnTo>
                <a:lnTo>
                  <a:pt x="25973" y="7008"/>
                </a:lnTo>
                <a:lnTo>
                  <a:pt x="25942" y="7063"/>
                </a:lnTo>
                <a:lnTo>
                  <a:pt x="25911" y="7119"/>
                </a:lnTo>
                <a:lnTo>
                  <a:pt x="25882" y="7174"/>
                </a:lnTo>
                <a:lnTo>
                  <a:pt x="25855" y="7231"/>
                </a:lnTo>
                <a:lnTo>
                  <a:pt x="25829" y="7287"/>
                </a:lnTo>
                <a:lnTo>
                  <a:pt x="25804" y="7344"/>
                </a:lnTo>
                <a:lnTo>
                  <a:pt x="25780" y="7403"/>
                </a:lnTo>
                <a:lnTo>
                  <a:pt x="25758" y="7461"/>
                </a:lnTo>
                <a:lnTo>
                  <a:pt x="25738" y="7519"/>
                </a:lnTo>
                <a:lnTo>
                  <a:pt x="25719" y="7578"/>
                </a:lnTo>
                <a:lnTo>
                  <a:pt x="25701" y="7637"/>
                </a:lnTo>
                <a:lnTo>
                  <a:pt x="25684" y="7697"/>
                </a:lnTo>
                <a:lnTo>
                  <a:pt x="25669" y="7757"/>
                </a:lnTo>
                <a:lnTo>
                  <a:pt x="25655" y="7817"/>
                </a:lnTo>
                <a:lnTo>
                  <a:pt x="25643" y="7877"/>
                </a:lnTo>
                <a:lnTo>
                  <a:pt x="25631" y="7938"/>
                </a:lnTo>
                <a:lnTo>
                  <a:pt x="25622" y="7998"/>
                </a:lnTo>
                <a:lnTo>
                  <a:pt x="25614" y="8058"/>
                </a:lnTo>
                <a:lnTo>
                  <a:pt x="25606" y="8120"/>
                </a:lnTo>
                <a:lnTo>
                  <a:pt x="25601" y="8180"/>
                </a:lnTo>
                <a:lnTo>
                  <a:pt x="25597" y="8242"/>
                </a:lnTo>
                <a:lnTo>
                  <a:pt x="25595" y="8303"/>
                </a:lnTo>
                <a:lnTo>
                  <a:pt x="25593" y="8363"/>
                </a:lnTo>
                <a:lnTo>
                  <a:pt x="25593" y="8425"/>
                </a:lnTo>
                <a:lnTo>
                  <a:pt x="25595" y="8486"/>
                </a:lnTo>
                <a:lnTo>
                  <a:pt x="25597" y="8547"/>
                </a:lnTo>
                <a:lnTo>
                  <a:pt x="25601" y="8608"/>
                </a:lnTo>
                <a:lnTo>
                  <a:pt x="25607" y="8668"/>
                </a:lnTo>
                <a:lnTo>
                  <a:pt x="25614" y="8729"/>
                </a:lnTo>
                <a:lnTo>
                  <a:pt x="25622" y="8789"/>
                </a:lnTo>
                <a:lnTo>
                  <a:pt x="25632" y="8849"/>
                </a:lnTo>
                <a:lnTo>
                  <a:pt x="25644" y="8910"/>
                </a:lnTo>
                <a:lnTo>
                  <a:pt x="25656" y="8969"/>
                </a:lnTo>
                <a:lnTo>
                  <a:pt x="25670" y="9028"/>
                </a:lnTo>
                <a:lnTo>
                  <a:pt x="25686" y="9088"/>
                </a:lnTo>
                <a:lnTo>
                  <a:pt x="25702" y="9146"/>
                </a:lnTo>
                <a:lnTo>
                  <a:pt x="25721" y="9204"/>
                </a:lnTo>
                <a:lnTo>
                  <a:pt x="25740" y="9263"/>
                </a:lnTo>
                <a:lnTo>
                  <a:pt x="25762" y="9320"/>
                </a:lnTo>
                <a:lnTo>
                  <a:pt x="25783" y="9377"/>
                </a:lnTo>
                <a:lnTo>
                  <a:pt x="25807" y="9434"/>
                </a:lnTo>
                <a:lnTo>
                  <a:pt x="25832" y="9490"/>
                </a:lnTo>
                <a:lnTo>
                  <a:pt x="25859" y="9546"/>
                </a:lnTo>
                <a:lnTo>
                  <a:pt x="25888" y="9601"/>
                </a:lnTo>
                <a:lnTo>
                  <a:pt x="25917" y="9655"/>
                </a:lnTo>
                <a:lnTo>
                  <a:pt x="25948" y="9709"/>
                </a:lnTo>
                <a:lnTo>
                  <a:pt x="25980" y="9762"/>
                </a:lnTo>
                <a:lnTo>
                  <a:pt x="26015" y="9815"/>
                </a:lnTo>
                <a:lnTo>
                  <a:pt x="26050" y="9867"/>
                </a:lnTo>
                <a:lnTo>
                  <a:pt x="26086" y="9918"/>
                </a:lnTo>
                <a:lnTo>
                  <a:pt x="26124" y="9969"/>
                </a:lnTo>
                <a:lnTo>
                  <a:pt x="26163" y="10018"/>
                </a:lnTo>
                <a:lnTo>
                  <a:pt x="26205" y="10067"/>
                </a:lnTo>
                <a:lnTo>
                  <a:pt x="26247" y="10116"/>
                </a:lnTo>
                <a:lnTo>
                  <a:pt x="26290" y="10163"/>
                </a:lnTo>
                <a:lnTo>
                  <a:pt x="26336" y="10210"/>
                </a:lnTo>
                <a:lnTo>
                  <a:pt x="26383" y="10254"/>
                </a:lnTo>
                <a:lnTo>
                  <a:pt x="26430" y="10298"/>
                </a:lnTo>
                <a:lnTo>
                  <a:pt x="26479" y="10340"/>
                </a:lnTo>
                <a:lnTo>
                  <a:pt x="26528" y="10380"/>
                </a:lnTo>
                <a:lnTo>
                  <a:pt x="26579" y="10419"/>
                </a:lnTo>
                <a:lnTo>
                  <a:pt x="26630" y="10456"/>
                </a:lnTo>
                <a:lnTo>
                  <a:pt x="26682" y="10492"/>
                </a:lnTo>
                <a:lnTo>
                  <a:pt x="26735" y="10525"/>
                </a:lnTo>
                <a:lnTo>
                  <a:pt x="26788" y="10557"/>
                </a:lnTo>
                <a:lnTo>
                  <a:pt x="26843" y="10588"/>
                </a:lnTo>
                <a:lnTo>
                  <a:pt x="26897" y="10618"/>
                </a:lnTo>
                <a:lnTo>
                  <a:pt x="26954" y="10645"/>
                </a:lnTo>
                <a:lnTo>
                  <a:pt x="27010" y="10671"/>
                </a:lnTo>
                <a:lnTo>
                  <a:pt x="27067" y="10695"/>
                </a:lnTo>
                <a:lnTo>
                  <a:pt x="27124" y="10718"/>
                </a:lnTo>
                <a:lnTo>
                  <a:pt x="27182" y="10738"/>
                </a:lnTo>
                <a:lnTo>
                  <a:pt x="27240" y="10758"/>
                </a:lnTo>
                <a:lnTo>
                  <a:pt x="27298" y="10776"/>
                </a:lnTo>
                <a:lnTo>
                  <a:pt x="27357" y="10792"/>
                </a:lnTo>
                <a:lnTo>
                  <a:pt x="27417" y="10807"/>
                </a:lnTo>
                <a:lnTo>
                  <a:pt x="27476" y="10821"/>
                </a:lnTo>
                <a:lnTo>
                  <a:pt x="27535" y="10832"/>
                </a:lnTo>
                <a:lnTo>
                  <a:pt x="27596" y="10841"/>
                </a:lnTo>
                <a:lnTo>
                  <a:pt x="27655" y="10850"/>
                </a:lnTo>
                <a:lnTo>
                  <a:pt x="27716" y="10857"/>
                </a:lnTo>
                <a:lnTo>
                  <a:pt x="27776" y="10862"/>
                </a:lnTo>
                <a:lnTo>
                  <a:pt x="27836" y="10865"/>
                </a:lnTo>
                <a:lnTo>
                  <a:pt x="27897" y="10867"/>
                </a:lnTo>
                <a:lnTo>
                  <a:pt x="27956" y="10868"/>
                </a:lnTo>
                <a:lnTo>
                  <a:pt x="28016" y="10867"/>
                </a:lnTo>
                <a:lnTo>
                  <a:pt x="28077" y="10864"/>
                </a:lnTo>
                <a:lnTo>
                  <a:pt x="28136" y="10860"/>
                </a:lnTo>
                <a:lnTo>
                  <a:pt x="28195" y="10854"/>
                </a:lnTo>
                <a:lnTo>
                  <a:pt x="28255" y="10847"/>
                </a:lnTo>
                <a:lnTo>
                  <a:pt x="28314" y="10838"/>
                </a:lnTo>
                <a:lnTo>
                  <a:pt x="28372" y="10828"/>
                </a:lnTo>
                <a:lnTo>
                  <a:pt x="28431" y="10815"/>
                </a:lnTo>
                <a:lnTo>
                  <a:pt x="28488" y="10802"/>
                </a:lnTo>
                <a:lnTo>
                  <a:pt x="28545" y="10786"/>
                </a:lnTo>
                <a:lnTo>
                  <a:pt x="28603" y="10770"/>
                </a:lnTo>
                <a:lnTo>
                  <a:pt x="28659" y="10752"/>
                </a:lnTo>
                <a:lnTo>
                  <a:pt x="28714" y="10732"/>
                </a:lnTo>
                <a:lnTo>
                  <a:pt x="28769" y="10710"/>
                </a:lnTo>
                <a:lnTo>
                  <a:pt x="28823" y="10687"/>
                </a:lnTo>
                <a:lnTo>
                  <a:pt x="28877" y="10662"/>
                </a:lnTo>
                <a:lnTo>
                  <a:pt x="28930" y="10636"/>
                </a:lnTo>
                <a:lnTo>
                  <a:pt x="28983" y="10609"/>
                </a:lnTo>
                <a:lnTo>
                  <a:pt x="29034" y="10580"/>
                </a:lnTo>
                <a:lnTo>
                  <a:pt x="29083" y="10549"/>
                </a:lnTo>
                <a:lnTo>
                  <a:pt x="29133" y="10517"/>
                </a:lnTo>
                <a:lnTo>
                  <a:pt x="29181" y="10482"/>
                </a:lnTo>
                <a:lnTo>
                  <a:pt x="29229" y="10447"/>
                </a:lnTo>
                <a:lnTo>
                  <a:pt x="29276" y="10411"/>
                </a:lnTo>
                <a:lnTo>
                  <a:pt x="29321" y="10372"/>
                </a:lnTo>
                <a:lnTo>
                  <a:pt x="29366" y="10332"/>
                </a:lnTo>
                <a:lnTo>
                  <a:pt x="29408" y="10291"/>
                </a:lnTo>
                <a:lnTo>
                  <a:pt x="29450" y="10247"/>
                </a:lnTo>
                <a:lnTo>
                  <a:pt x="29491" y="10202"/>
                </a:lnTo>
                <a:lnTo>
                  <a:pt x="29530" y="10157"/>
                </a:lnTo>
                <a:lnTo>
                  <a:pt x="29569" y="10109"/>
                </a:lnTo>
                <a:lnTo>
                  <a:pt x="29605" y="10060"/>
                </a:lnTo>
                <a:lnTo>
                  <a:pt x="29640" y="10009"/>
                </a:lnTo>
                <a:lnTo>
                  <a:pt x="29674" y="9957"/>
                </a:lnTo>
                <a:lnTo>
                  <a:pt x="29707" y="9903"/>
                </a:lnTo>
                <a:lnTo>
                  <a:pt x="29727" y="9868"/>
                </a:lnTo>
                <a:lnTo>
                  <a:pt x="29746" y="9833"/>
                </a:lnTo>
                <a:lnTo>
                  <a:pt x="29764" y="9798"/>
                </a:lnTo>
                <a:lnTo>
                  <a:pt x="29783" y="9761"/>
                </a:lnTo>
                <a:lnTo>
                  <a:pt x="29800" y="9726"/>
                </a:lnTo>
                <a:lnTo>
                  <a:pt x="29817" y="9688"/>
                </a:lnTo>
                <a:lnTo>
                  <a:pt x="29833" y="9652"/>
                </a:lnTo>
                <a:lnTo>
                  <a:pt x="29850" y="9614"/>
                </a:lnTo>
                <a:lnTo>
                  <a:pt x="29864" y="9577"/>
                </a:lnTo>
                <a:lnTo>
                  <a:pt x="29879" y="9538"/>
                </a:lnTo>
                <a:lnTo>
                  <a:pt x="29893" y="9501"/>
                </a:lnTo>
                <a:lnTo>
                  <a:pt x="29906" y="9462"/>
                </a:lnTo>
                <a:lnTo>
                  <a:pt x="29918" y="9424"/>
                </a:lnTo>
                <a:lnTo>
                  <a:pt x="29931" y="9384"/>
                </a:lnTo>
                <a:lnTo>
                  <a:pt x="29942" y="9346"/>
                </a:lnTo>
                <a:lnTo>
                  <a:pt x="29953" y="9306"/>
                </a:lnTo>
                <a:lnTo>
                  <a:pt x="29962" y="9267"/>
                </a:lnTo>
                <a:lnTo>
                  <a:pt x="29971" y="9227"/>
                </a:lnTo>
                <a:lnTo>
                  <a:pt x="29980" y="9188"/>
                </a:lnTo>
                <a:lnTo>
                  <a:pt x="29988" y="9147"/>
                </a:lnTo>
                <a:lnTo>
                  <a:pt x="29994" y="9108"/>
                </a:lnTo>
                <a:lnTo>
                  <a:pt x="30001" y="9068"/>
                </a:lnTo>
                <a:lnTo>
                  <a:pt x="30006" y="9027"/>
                </a:lnTo>
                <a:lnTo>
                  <a:pt x="30011" y="8988"/>
                </a:lnTo>
                <a:lnTo>
                  <a:pt x="30015" y="8947"/>
                </a:lnTo>
                <a:lnTo>
                  <a:pt x="30018" y="8908"/>
                </a:lnTo>
                <a:lnTo>
                  <a:pt x="30020" y="8867"/>
                </a:lnTo>
                <a:lnTo>
                  <a:pt x="30021" y="8827"/>
                </a:lnTo>
                <a:lnTo>
                  <a:pt x="30023" y="8787"/>
                </a:lnTo>
                <a:lnTo>
                  <a:pt x="30023" y="8747"/>
                </a:lnTo>
                <a:lnTo>
                  <a:pt x="30021" y="8707"/>
                </a:lnTo>
                <a:lnTo>
                  <a:pt x="30019" y="8667"/>
                </a:lnTo>
                <a:lnTo>
                  <a:pt x="30017" y="8628"/>
                </a:lnTo>
                <a:lnTo>
                  <a:pt x="30013" y="8588"/>
                </a:lnTo>
                <a:lnTo>
                  <a:pt x="30009" y="8549"/>
                </a:lnTo>
                <a:lnTo>
                  <a:pt x="30004" y="8509"/>
                </a:lnTo>
                <a:lnTo>
                  <a:pt x="29998" y="8471"/>
                </a:lnTo>
                <a:lnTo>
                  <a:pt x="29990" y="8432"/>
                </a:lnTo>
                <a:lnTo>
                  <a:pt x="29982" y="8394"/>
                </a:lnTo>
                <a:lnTo>
                  <a:pt x="29974" y="8355"/>
                </a:lnTo>
                <a:lnTo>
                  <a:pt x="29963" y="8317"/>
                </a:lnTo>
                <a:lnTo>
                  <a:pt x="29953" y="8279"/>
                </a:lnTo>
                <a:lnTo>
                  <a:pt x="29941" y="8242"/>
                </a:lnTo>
                <a:lnTo>
                  <a:pt x="29928" y="8204"/>
                </a:lnTo>
                <a:lnTo>
                  <a:pt x="29914" y="8168"/>
                </a:lnTo>
                <a:lnTo>
                  <a:pt x="29900" y="8130"/>
                </a:lnTo>
                <a:lnTo>
                  <a:pt x="29884" y="8095"/>
                </a:lnTo>
                <a:lnTo>
                  <a:pt x="29867" y="8058"/>
                </a:lnTo>
                <a:lnTo>
                  <a:pt x="29850" y="8023"/>
                </a:lnTo>
                <a:lnTo>
                  <a:pt x="29831" y="7989"/>
                </a:lnTo>
                <a:lnTo>
                  <a:pt x="29811" y="7954"/>
                </a:lnTo>
                <a:lnTo>
                  <a:pt x="29790" y="7920"/>
                </a:lnTo>
                <a:lnTo>
                  <a:pt x="29767" y="7887"/>
                </a:lnTo>
                <a:lnTo>
                  <a:pt x="29745" y="7853"/>
                </a:lnTo>
                <a:lnTo>
                  <a:pt x="29721" y="7821"/>
                </a:lnTo>
                <a:lnTo>
                  <a:pt x="29696" y="7789"/>
                </a:lnTo>
                <a:lnTo>
                  <a:pt x="29670" y="7758"/>
                </a:lnTo>
                <a:lnTo>
                  <a:pt x="29643" y="7726"/>
                </a:lnTo>
                <a:lnTo>
                  <a:pt x="29613" y="7696"/>
                </a:lnTo>
                <a:lnTo>
                  <a:pt x="29584" y="7666"/>
                </a:lnTo>
                <a:lnTo>
                  <a:pt x="29553" y="7637"/>
                </a:lnTo>
                <a:lnTo>
                  <a:pt x="29522" y="7609"/>
                </a:lnTo>
                <a:lnTo>
                  <a:pt x="29488" y="7581"/>
                </a:lnTo>
                <a:lnTo>
                  <a:pt x="29454" y="7554"/>
                </a:lnTo>
                <a:lnTo>
                  <a:pt x="29417" y="7517"/>
                </a:lnTo>
                <a:lnTo>
                  <a:pt x="29384" y="7487"/>
                </a:lnTo>
                <a:lnTo>
                  <a:pt x="29355" y="7461"/>
                </a:lnTo>
                <a:lnTo>
                  <a:pt x="29331" y="7439"/>
                </a:lnTo>
                <a:lnTo>
                  <a:pt x="29297" y="7412"/>
                </a:lnTo>
                <a:lnTo>
                  <a:pt x="29285" y="7403"/>
                </a:lnTo>
                <a:close/>
              </a:path>
            </a:pathLst>
          </a:custGeom>
          <a:solidFill>
            <a:srgbClr val="47BAB8"/>
          </a:solidFill>
          <a:ln w="38100">
            <a:solidFill>
              <a:schemeClr val="bg1"/>
            </a:solidFill>
          </a:ln>
          <a:effectLst>
            <a:outerShdw blurRad="57150" dist="19050" dir="5400000" algn="ctr" rotWithShape="0">
              <a:srgbClr val="000000">
                <a:alpha val="63000"/>
              </a:srgbClr>
            </a:outerShdw>
          </a:effectLst>
        </p:spPr>
        <p:txBody>
          <a:bodyPr rIns="378000" anchor="ctr">
            <a:normAutofit/>
          </a:bodyPr>
          <a:lstStyle/>
          <a:p>
            <a:pPr algn="ctr" defTabSz="1371600">
              <a:defRPr/>
            </a:pPr>
            <a:r>
              <a:rPr lang="en-US" altLang="zh-CN" sz="3000" kern="0">
                <a:solidFill>
                  <a:srgbClr val="FFFFFF"/>
                </a:solidFill>
                <a:latin typeface="#9Slide03 AllRoundGothic" panose="020B0703020202020104" pitchFamily="34" charset="0"/>
                <a:ea typeface="微软雅黑"/>
                <a:cs typeface="+mn-ea"/>
                <a:sym typeface="+mn-lt"/>
              </a:rPr>
              <a:t>Câu 32</a:t>
            </a:r>
            <a:endParaRPr lang="zh-CN" altLang="en-US" sz="3000" kern="0" dirty="0">
              <a:solidFill>
                <a:srgbClr val="FFFFFF"/>
              </a:solidFill>
              <a:latin typeface="#9Slide03 AllRoundGothic" panose="020B0703020202020104" pitchFamily="34" charset="0"/>
              <a:ea typeface="微软雅黑"/>
              <a:cs typeface="+mn-ea"/>
              <a:sym typeface="+mn-lt"/>
            </a:endParaRPr>
          </a:p>
        </p:txBody>
      </p:sp>
      <p:sp>
        <p:nvSpPr>
          <p:cNvPr id="10" name="MH_Text_1" descr="n23 Fb Tran Manh Tung">
            <a:extLst>
              <a:ext uri="{FF2B5EF4-FFF2-40B4-BE49-F238E27FC236}">
                <a16:creationId xmlns:a16="http://schemas.microsoft.com/office/drawing/2014/main" id="{D2736301-29F1-4374-397E-F866BCBA502C}"/>
              </a:ext>
            </a:extLst>
          </p:cNvPr>
          <p:cNvSpPr txBox="1">
            <a:spLocks noChangeArrowheads="1"/>
          </p:cNvSpPr>
          <p:nvPr>
            <p:custDataLst>
              <p:tags r:id="rId7"/>
            </p:custDataLst>
          </p:nvPr>
        </p:nvSpPr>
        <p:spPr bwMode="auto">
          <a:xfrm>
            <a:off x="8153400" y="2944677"/>
            <a:ext cx="5159298" cy="1381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ctr" defTabSz="1828755"/>
            <a:r>
              <a:rPr lang="en-US" sz="2800"/>
              <a:t>Trình bày những thông tin cơ bản về sự ra đời chiếc điện thoại di động đầu tiên trên thế giới?</a:t>
            </a:r>
            <a:endParaRPr lang="zh-CN" altLang="en-US" sz="2800" kern="0" dirty="0">
              <a:solidFill>
                <a:prstClr val="black">
                  <a:lumMod val="75000"/>
                  <a:lumOff val="25000"/>
                </a:prstClr>
              </a:solidFill>
              <a:ea typeface="微软雅黑"/>
              <a:cs typeface="Calibri" panose="020F0502020204030204" pitchFamily="34" charset="0"/>
              <a:sym typeface="+mn-lt"/>
            </a:endParaRPr>
          </a:p>
        </p:txBody>
      </p:sp>
      <p:sp>
        <p:nvSpPr>
          <p:cNvPr id="11" name="MH_SubTitle_1" descr="n23 Fb Tran Manh Tung">
            <a:extLst>
              <a:ext uri="{FF2B5EF4-FFF2-40B4-BE49-F238E27FC236}">
                <a16:creationId xmlns:a16="http://schemas.microsoft.com/office/drawing/2014/main" id="{7F22ADDC-D372-AA7C-8A01-A1D6425EDDDB}"/>
              </a:ext>
            </a:extLst>
          </p:cNvPr>
          <p:cNvSpPr>
            <a:spLocks/>
          </p:cNvSpPr>
          <p:nvPr>
            <p:custDataLst>
              <p:tags r:id="rId8"/>
            </p:custDataLst>
          </p:nvPr>
        </p:nvSpPr>
        <p:spPr bwMode="auto">
          <a:xfrm>
            <a:off x="5943600" y="5332168"/>
            <a:ext cx="1920240" cy="640080"/>
          </a:xfrm>
          <a:custGeom>
            <a:avLst/>
            <a:gdLst>
              <a:gd name="T0" fmla="*/ 2147483646 w 30720"/>
              <a:gd name="T1" fmla="*/ 2147483646 h 11496"/>
              <a:gd name="T2" fmla="*/ 2147483646 w 30720"/>
              <a:gd name="T3" fmla="*/ 2147483646 h 11496"/>
              <a:gd name="T4" fmla="*/ 2147483646 w 30720"/>
              <a:gd name="T5" fmla="*/ 2147483646 h 11496"/>
              <a:gd name="T6" fmla="*/ 2147483646 w 30720"/>
              <a:gd name="T7" fmla="*/ 2147483646 h 11496"/>
              <a:gd name="T8" fmla="*/ 2147483646 w 30720"/>
              <a:gd name="T9" fmla="*/ 2147483646 h 11496"/>
              <a:gd name="T10" fmla="*/ 2147483646 w 30720"/>
              <a:gd name="T11" fmla="*/ 2147483646 h 11496"/>
              <a:gd name="T12" fmla="*/ 2147483646 w 30720"/>
              <a:gd name="T13" fmla="*/ 2147483646 h 11496"/>
              <a:gd name="T14" fmla="*/ 2147483646 w 30720"/>
              <a:gd name="T15" fmla="*/ 2147483646 h 11496"/>
              <a:gd name="T16" fmla="*/ 2147483646 w 30720"/>
              <a:gd name="T17" fmla="*/ 2147483646 h 11496"/>
              <a:gd name="T18" fmla="*/ 2147483646 w 30720"/>
              <a:gd name="T19" fmla="*/ 2147483646 h 11496"/>
              <a:gd name="T20" fmla="*/ 2147483646 w 30720"/>
              <a:gd name="T21" fmla="*/ 2147483646 h 11496"/>
              <a:gd name="T22" fmla="*/ 2147483646 w 30720"/>
              <a:gd name="T23" fmla="*/ 2147483646 h 11496"/>
              <a:gd name="T24" fmla="*/ 2147483646 w 30720"/>
              <a:gd name="T25" fmla="*/ 2147483646 h 11496"/>
              <a:gd name="T26" fmla="*/ 2147483646 w 30720"/>
              <a:gd name="T27" fmla="*/ 2147483646 h 11496"/>
              <a:gd name="T28" fmla="*/ 2147483646 w 30720"/>
              <a:gd name="T29" fmla="*/ 2147483646 h 11496"/>
              <a:gd name="T30" fmla="*/ 2147483646 w 30720"/>
              <a:gd name="T31" fmla="*/ 2147483646 h 11496"/>
              <a:gd name="T32" fmla="*/ 2147483646 w 30720"/>
              <a:gd name="T33" fmla="*/ 2147483646 h 11496"/>
              <a:gd name="T34" fmla="*/ 2147483646 w 30720"/>
              <a:gd name="T35" fmla="*/ 2147483646 h 11496"/>
              <a:gd name="T36" fmla="*/ 2147483646 w 30720"/>
              <a:gd name="T37" fmla="*/ 2147483646 h 11496"/>
              <a:gd name="T38" fmla="*/ 2147483646 w 30720"/>
              <a:gd name="T39" fmla="*/ 2147483646 h 11496"/>
              <a:gd name="T40" fmla="*/ 2147483646 w 30720"/>
              <a:gd name="T41" fmla="*/ 2147483646 h 11496"/>
              <a:gd name="T42" fmla="*/ 2147483646 w 30720"/>
              <a:gd name="T43" fmla="*/ 2147483646 h 11496"/>
              <a:gd name="T44" fmla="*/ 2147483646 w 30720"/>
              <a:gd name="T45" fmla="*/ 2147483646 h 11496"/>
              <a:gd name="T46" fmla="*/ 2147483646 w 30720"/>
              <a:gd name="T47" fmla="*/ 2147483646 h 11496"/>
              <a:gd name="T48" fmla="*/ 2147483646 w 30720"/>
              <a:gd name="T49" fmla="*/ 2147483646 h 11496"/>
              <a:gd name="T50" fmla="*/ 2147483646 w 30720"/>
              <a:gd name="T51" fmla="*/ 2147483646 h 11496"/>
              <a:gd name="T52" fmla="*/ 2147483646 w 30720"/>
              <a:gd name="T53" fmla="*/ 2147483646 h 11496"/>
              <a:gd name="T54" fmla="*/ 2147483646 w 30720"/>
              <a:gd name="T55" fmla="*/ 2147483646 h 11496"/>
              <a:gd name="T56" fmla="*/ 2147483646 w 30720"/>
              <a:gd name="T57" fmla="*/ 2147483646 h 11496"/>
              <a:gd name="T58" fmla="*/ 2147483646 w 30720"/>
              <a:gd name="T59" fmla="*/ 2147483646 h 11496"/>
              <a:gd name="T60" fmla="*/ 2147483646 w 30720"/>
              <a:gd name="T61" fmla="*/ 2147483646 h 11496"/>
              <a:gd name="T62" fmla="*/ 2147483646 w 30720"/>
              <a:gd name="T63" fmla="*/ 2147483646 h 11496"/>
              <a:gd name="T64" fmla="*/ 2147483646 w 30720"/>
              <a:gd name="T65" fmla="*/ 2147483646 h 11496"/>
              <a:gd name="T66" fmla="*/ 2147483646 w 30720"/>
              <a:gd name="T67" fmla="*/ 2147483646 h 11496"/>
              <a:gd name="T68" fmla="*/ 2147483646 w 30720"/>
              <a:gd name="T69" fmla="*/ 2147483646 h 11496"/>
              <a:gd name="T70" fmla="*/ 2147483646 w 30720"/>
              <a:gd name="T71" fmla="*/ 2147483646 h 11496"/>
              <a:gd name="T72" fmla="*/ 2147483646 w 30720"/>
              <a:gd name="T73" fmla="*/ 2147483646 h 11496"/>
              <a:gd name="T74" fmla="*/ 2147483646 w 30720"/>
              <a:gd name="T75" fmla="*/ 2147483646 h 11496"/>
              <a:gd name="T76" fmla="*/ 2147483646 w 30720"/>
              <a:gd name="T77" fmla="*/ 2147483646 h 11496"/>
              <a:gd name="T78" fmla="*/ 2147483646 w 30720"/>
              <a:gd name="T79" fmla="*/ 2147483646 h 11496"/>
              <a:gd name="T80" fmla="*/ 2147483646 w 30720"/>
              <a:gd name="T81" fmla="*/ 2147483646 h 11496"/>
              <a:gd name="T82" fmla="*/ 2147483646 w 30720"/>
              <a:gd name="T83" fmla="*/ 2147483646 h 11496"/>
              <a:gd name="T84" fmla="*/ 2147483646 w 30720"/>
              <a:gd name="T85" fmla="*/ 2147483646 h 11496"/>
              <a:gd name="T86" fmla="*/ 2147483646 w 30720"/>
              <a:gd name="T87" fmla="*/ 2147483646 h 11496"/>
              <a:gd name="T88" fmla="*/ 2147483646 w 30720"/>
              <a:gd name="T89" fmla="*/ 2147483646 h 11496"/>
              <a:gd name="T90" fmla="*/ 2147483646 w 30720"/>
              <a:gd name="T91" fmla="*/ 2147483646 h 11496"/>
              <a:gd name="T92" fmla="*/ 2147483646 w 30720"/>
              <a:gd name="T93" fmla="*/ 2147483646 h 11496"/>
              <a:gd name="T94" fmla="*/ 2147483646 w 30720"/>
              <a:gd name="T95" fmla="*/ 2147483646 h 11496"/>
              <a:gd name="T96" fmla="*/ 2147483646 w 30720"/>
              <a:gd name="T97" fmla="*/ 2147483646 h 11496"/>
              <a:gd name="T98" fmla="*/ 2147483646 w 30720"/>
              <a:gd name="T99" fmla="*/ 2147483646 h 11496"/>
              <a:gd name="T100" fmla="*/ 2147483646 w 30720"/>
              <a:gd name="T101" fmla="*/ 2147483646 h 11496"/>
              <a:gd name="T102" fmla="*/ 2147483646 w 30720"/>
              <a:gd name="T103" fmla="*/ 2147483646 h 11496"/>
              <a:gd name="T104" fmla="*/ 2147483646 w 30720"/>
              <a:gd name="T105" fmla="*/ 2147483646 h 11496"/>
              <a:gd name="T106" fmla="*/ 2147483646 w 30720"/>
              <a:gd name="T107" fmla="*/ 2147483646 h 11496"/>
              <a:gd name="T108" fmla="*/ 2147483646 w 30720"/>
              <a:gd name="T109" fmla="*/ 2147483646 h 11496"/>
              <a:gd name="T110" fmla="*/ 2147483646 w 30720"/>
              <a:gd name="T111" fmla="*/ 2147483646 h 11496"/>
              <a:gd name="T112" fmla="*/ 2147483646 w 30720"/>
              <a:gd name="T113" fmla="*/ 2147483646 h 11496"/>
              <a:gd name="T114" fmla="*/ 2147483646 w 30720"/>
              <a:gd name="T115" fmla="*/ 2147483646 h 11496"/>
              <a:gd name="T116" fmla="*/ 2147483646 w 30720"/>
              <a:gd name="T117" fmla="*/ 2147483646 h 11496"/>
              <a:gd name="T118" fmla="*/ 2147483646 w 30720"/>
              <a:gd name="T119" fmla="*/ 2147483646 h 11496"/>
              <a:gd name="T120" fmla="*/ 2147483646 w 30720"/>
              <a:gd name="T121" fmla="*/ 2147483646 h 11496"/>
              <a:gd name="T122" fmla="*/ 2147483646 w 30720"/>
              <a:gd name="T123" fmla="*/ 2147483646 h 11496"/>
              <a:gd name="T124" fmla="*/ 2147483646 w 30720"/>
              <a:gd name="T125" fmla="*/ 2147483646 h 1149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720" h="11496">
                <a:moveTo>
                  <a:pt x="29285" y="7403"/>
                </a:moveTo>
                <a:lnTo>
                  <a:pt x="29285" y="7403"/>
                </a:lnTo>
                <a:lnTo>
                  <a:pt x="29232" y="7379"/>
                </a:lnTo>
                <a:lnTo>
                  <a:pt x="29180" y="7357"/>
                </a:lnTo>
                <a:lnTo>
                  <a:pt x="29127" y="7336"/>
                </a:lnTo>
                <a:lnTo>
                  <a:pt x="29073" y="7316"/>
                </a:lnTo>
                <a:lnTo>
                  <a:pt x="29020" y="7298"/>
                </a:lnTo>
                <a:lnTo>
                  <a:pt x="28966" y="7280"/>
                </a:lnTo>
                <a:lnTo>
                  <a:pt x="28913" y="7264"/>
                </a:lnTo>
                <a:lnTo>
                  <a:pt x="28859" y="7251"/>
                </a:lnTo>
                <a:lnTo>
                  <a:pt x="28804" y="7237"/>
                </a:lnTo>
                <a:lnTo>
                  <a:pt x="28750" y="7226"/>
                </a:lnTo>
                <a:lnTo>
                  <a:pt x="28697" y="7216"/>
                </a:lnTo>
                <a:lnTo>
                  <a:pt x="28643" y="7208"/>
                </a:lnTo>
                <a:lnTo>
                  <a:pt x="28589" y="7202"/>
                </a:lnTo>
                <a:lnTo>
                  <a:pt x="28535" y="7198"/>
                </a:lnTo>
                <a:lnTo>
                  <a:pt x="28482" y="7195"/>
                </a:lnTo>
                <a:lnTo>
                  <a:pt x="28429" y="7194"/>
                </a:lnTo>
                <a:lnTo>
                  <a:pt x="28376" y="7194"/>
                </a:lnTo>
                <a:lnTo>
                  <a:pt x="28322" y="7197"/>
                </a:lnTo>
                <a:lnTo>
                  <a:pt x="28269" y="7201"/>
                </a:lnTo>
                <a:lnTo>
                  <a:pt x="28217" y="7207"/>
                </a:lnTo>
                <a:lnTo>
                  <a:pt x="28165" y="7215"/>
                </a:lnTo>
                <a:lnTo>
                  <a:pt x="28113" y="7226"/>
                </a:lnTo>
                <a:lnTo>
                  <a:pt x="28062" y="7238"/>
                </a:lnTo>
                <a:lnTo>
                  <a:pt x="28011" y="7253"/>
                </a:lnTo>
                <a:lnTo>
                  <a:pt x="27960" y="7270"/>
                </a:lnTo>
                <a:lnTo>
                  <a:pt x="27910" y="7289"/>
                </a:lnTo>
                <a:lnTo>
                  <a:pt x="27861" y="7310"/>
                </a:lnTo>
                <a:lnTo>
                  <a:pt x="27812" y="7334"/>
                </a:lnTo>
                <a:lnTo>
                  <a:pt x="27763" y="7360"/>
                </a:lnTo>
                <a:lnTo>
                  <a:pt x="27717" y="7388"/>
                </a:lnTo>
                <a:lnTo>
                  <a:pt x="27670" y="7418"/>
                </a:lnTo>
                <a:lnTo>
                  <a:pt x="27623" y="7452"/>
                </a:lnTo>
                <a:lnTo>
                  <a:pt x="27600" y="7473"/>
                </a:lnTo>
                <a:lnTo>
                  <a:pt x="27578" y="7494"/>
                </a:lnTo>
                <a:lnTo>
                  <a:pt x="27556" y="7516"/>
                </a:lnTo>
                <a:lnTo>
                  <a:pt x="27535" y="7539"/>
                </a:lnTo>
                <a:lnTo>
                  <a:pt x="27515" y="7562"/>
                </a:lnTo>
                <a:lnTo>
                  <a:pt x="27495" y="7586"/>
                </a:lnTo>
                <a:lnTo>
                  <a:pt x="27476" y="7611"/>
                </a:lnTo>
                <a:lnTo>
                  <a:pt x="27457" y="7636"/>
                </a:lnTo>
                <a:lnTo>
                  <a:pt x="27440" y="7662"/>
                </a:lnTo>
                <a:lnTo>
                  <a:pt x="27422" y="7689"/>
                </a:lnTo>
                <a:lnTo>
                  <a:pt x="27405" y="7716"/>
                </a:lnTo>
                <a:lnTo>
                  <a:pt x="27390" y="7743"/>
                </a:lnTo>
                <a:lnTo>
                  <a:pt x="27374" y="7771"/>
                </a:lnTo>
                <a:lnTo>
                  <a:pt x="27360" y="7799"/>
                </a:lnTo>
                <a:lnTo>
                  <a:pt x="27345" y="7827"/>
                </a:lnTo>
                <a:lnTo>
                  <a:pt x="27332" y="7857"/>
                </a:lnTo>
                <a:lnTo>
                  <a:pt x="27319" y="7887"/>
                </a:lnTo>
                <a:lnTo>
                  <a:pt x="27307" y="7916"/>
                </a:lnTo>
                <a:lnTo>
                  <a:pt x="27296" y="7946"/>
                </a:lnTo>
                <a:lnTo>
                  <a:pt x="27286" y="7976"/>
                </a:lnTo>
                <a:lnTo>
                  <a:pt x="27276" y="8006"/>
                </a:lnTo>
                <a:lnTo>
                  <a:pt x="27268" y="8038"/>
                </a:lnTo>
                <a:lnTo>
                  <a:pt x="27260" y="8069"/>
                </a:lnTo>
                <a:lnTo>
                  <a:pt x="27252" y="8099"/>
                </a:lnTo>
                <a:lnTo>
                  <a:pt x="27246" y="8130"/>
                </a:lnTo>
                <a:lnTo>
                  <a:pt x="27241" y="8161"/>
                </a:lnTo>
                <a:lnTo>
                  <a:pt x="27236" y="8193"/>
                </a:lnTo>
                <a:lnTo>
                  <a:pt x="27231" y="8224"/>
                </a:lnTo>
                <a:lnTo>
                  <a:pt x="27228" y="8255"/>
                </a:lnTo>
                <a:lnTo>
                  <a:pt x="27226" y="8286"/>
                </a:lnTo>
                <a:lnTo>
                  <a:pt x="27225" y="8318"/>
                </a:lnTo>
                <a:lnTo>
                  <a:pt x="27224" y="8348"/>
                </a:lnTo>
                <a:lnTo>
                  <a:pt x="27225" y="8379"/>
                </a:lnTo>
                <a:lnTo>
                  <a:pt x="27226" y="8409"/>
                </a:lnTo>
                <a:lnTo>
                  <a:pt x="27228" y="8440"/>
                </a:lnTo>
                <a:lnTo>
                  <a:pt x="27231" y="8471"/>
                </a:lnTo>
                <a:lnTo>
                  <a:pt x="27236" y="8500"/>
                </a:lnTo>
                <a:lnTo>
                  <a:pt x="27241" y="8530"/>
                </a:lnTo>
                <a:lnTo>
                  <a:pt x="27247" y="8559"/>
                </a:lnTo>
                <a:lnTo>
                  <a:pt x="27254" y="8588"/>
                </a:lnTo>
                <a:lnTo>
                  <a:pt x="27263" y="8617"/>
                </a:lnTo>
                <a:lnTo>
                  <a:pt x="27271" y="8645"/>
                </a:lnTo>
                <a:lnTo>
                  <a:pt x="27281" y="8674"/>
                </a:lnTo>
                <a:lnTo>
                  <a:pt x="27293" y="8701"/>
                </a:lnTo>
                <a:lnTo>
                  <a:pt x="27304" y="8728"/>
                </a:lnTo>
                <a:lnTo>
                  <a:pt x="27318" y="8754"/>
                </a:lnTo>
                <a:lnTo>
                  <a:pt x="27331" y="8780"/>
                </a:lnTo>
                <a:lnTo>
                  <a:pt x="27347" y="8805"/>
                </a:lnTo>
                <a:lnTo>
                  <a:pt x="27364" y="8830"/>
                </a:lnTo>
                <a:lnTo>
                  <a:pt x="27381" y="8854"/>
                </a:lnTo>
                <a:lnTo>
                  <a:pt x="27399" y="8876"/>
                </a:lnTo>
                <a:lnTo>
                  <a:pt x="27419" y="8899"/>
                </a:lnTo>
                <a:lnTo>
                  <a:pt x="27440" y="8921"/>
                </a:lnTo>
                <a:lnTo>
                  <a:pt x="27462" y="8943"/>
                </a:lnTo>
                <a:lnTo>
                  <a:pt x="27484" y="8963"/>
                </a:lnTo>
                <a:lnTo>
                  <a:pt x="27509" y="8983"/>
                </a:lnTo>
                <a:lnTo>
                  <a:pt x="27534" y="9001"/>
                </a:lnTo>
                <a:lnTo>
                  <a:pt x="27560" y="9019"/>
                </a:lnTo>
                <a:lnTo>
                  <a:pt x="27589" y="9036"/>
                </a:lnTo>
                <a:lnTo>
                  <a:pt x="27618" y="9052"/>
                </a:lnTo>
                <a:lnTo>
                  <a:pt x="27648" y="9067"/>
                </a:lnTo>
                <a:lnTo>
                  <a:pt x="27679" y="9081"/>
                </a:lnTo>
                <a:lnTo>
                  <a:pt x="27711" y="9094"/>
                </a:lnTo>
                <a:lnTo>
                  <a:pt x="27746" y="9106"/>
                </a:lnTo>
                <a:lnTo>
                  <a:pt x="27734" y="9013"/>
                </a:lnTo>
                <a:lnTo>
                  <a:pt x="27730" y="8964"/>
                </a:lnTo>
                <a:lnTo>
                  <a:pt x="27727" y="8916"/>
                </a:lnTo>
                <a:lnTo>
                  <a:pt x="27724" y="8866"/>
                </a:lnTo>
                <a:lnTo>
                  <a:pt x="27722" y="8816"/>
                </a:lnTo>
                <a:lnTo>
                  <a:pt x="27721" y="8767"/>
                </a:lnTo>
                <a:lnTo>
                  <a:pt x="27721" y="8717"/>
                </a:lnTo>
                <a:lnTo>
                  <a:pt x="27722" y="8667"/>
                </a:lnTo>
                <a:lnTo>
                  <a:pt x="27725" y="8617"/>
                </a:lnTo>
                <a:lnTo>
                  <a:pt x="27729" y="8568"/>
                </a:lnTo>
                <a:lnTo>
                  <a:pt x="27734" y="8519"/>
                </a:lnTo>
                <a:lnTo>
                  <a:pt x="27743" y="8472"/>
                </a:lnTo>
                <a:lnTo>
                  <a:pt x="27752" y="8425"/>
                </a:lnTo>
                <a:lnTo>
                  <a:pt x="27763" y="8378"/>
                </a:lnTo>
                <a:lnTo>
                  <a:pt x="27776" y="8333"/>
                </a:lnTo>
                <a:lnTo>
                  <a:pt x="27783" y="8311"/>
                </a:lnTo>
                <a:lnTo>
                  <a:pt x="27792" y="8289"/>
                </a:lnTo>
                <a:lnTo>
                  <a:pt x="27800" y="8268"/>
                </a:lnTo>
                <a:lnTo>
                  <a:pt x="27809" y="8247"/>
                </a:lnTo>
                <a:lnTo>
                  <a:pt x="27820" y="8226"/>
                </a:lnTo>
                <a:lnTo>
                  <a:pt x="27829" y="8206"/>
                </a:lnTo>
                <a:lnTo>
                  <a:pt x="27840" y="8185"/>
                </a:lnTo>
                <a:lnTo>
                  <a:pt x="27852" y="8167"/>
                </a:lnTo>
                <a:lnTo>
                  <a:pt x="27864" y="8148"/>
                </a:lnTo>
                <a:lnTo>
                  <a:pt x="27877" y="8129"/>
                </a:lnTo>
                <a:lnTo>
                  <a:pt x="27890" y="8112"/>
                </a:lnTo>
                <a:lnTo>
                  <a:pt x="27905" y="8094"/>
                </a:lnTo>
                <a:lnTo>
                  <a:pt x="27921" y="8077"/>
                </a:lnTo>
                <a:lnTo>
                  <a:pt x="27936" y="8061"/>
                </a:lnTo>
                <a:lnTo>
                  <a:pt x="27953" y="8045"/>
                </a:lnTo>
                <a:lnTo>
                  <a:pt x="27970" y="8029"/>
                </a:lnTo>
                <a:lnTo>
                  <a:pt x="27987" y="8015"/>
                </a:lnTo>
                <a:lnTo>
                  <a:pt x="28006" y="8001"/>
                </a:lnTo>
                <a:lnTo>
                  <a:pt x="28026" y="7988"/>
                </a:lnTo>
                <a:lnTo>
                  <a:pt x="28047" y="7975"/>
                </a:lnTo>
                <a:lnTo>
                  <a:pt x="28067" y="7963"/>
                </a:lnTo>
                <a:lnTo>
                  <a:pt x="28089" y="7951"/>
                </a:lnTo>
                <a:lnTo>
                  <a:pt x="28112" y="7941"/>
                </a:lnTo>
                <a:lnTo>
                  <a:pt x="28136" y="7931"/>
                </a:lnTo>
                <a:lnTo>
                  <a:pt x="28160" y="7922"/>
                </a:lnTo>
                <a:lnTo>
                  <a:pt x="28186" y="7914"/>
                </a:lnTo>
                <a:lnTo>
                  <a:pt x="28212" y="7906"/>
                </a:lnTo>
                <a:lnTo>
                  <a:pt x="28240" y="7899"/>
                </a:lnTo>
                <a:lnTo>
                  <a:pt x="28268" y="7893"/>
                </a:lnTo>
                <a:lnTo>
                  <a:pt x="28298" y="7889"/>
                </a:lnTo>
                <a:lnTo>
                  <a:pt x="28328" y="7885"/>
                </a:lnTo>
                <a:lnTo>
                  <a:pt x="28358" y="7880"/>
                </a:lnTo>
                <a:lnTo>
                  <a:pt x="28384" y="7882"/>
                </a:lnTo>
                <a:lnTo>
                  <a:pt x="28410" y="7883"/>
                </a:lnTo>
                <a:lnTo>
                  <a:pt x="28435" y="7884"/>
                </a:lnTo>
                <a:lnTo>
                  <a:pt x="28460" y="7887"/>
                </a:lnTo>
                <a:lnTo>
                  <a:pt x="28485" y="7890"/>
                </a:lnTo>
                <a:lnTo>
                  <a:pt x="28510" y="7893"/>
                </a:lnTo>
                <a:lnTo>
                  <a:pt x="28535" y="7898"/>
                </a:lnTo>
                <a:lnTo>
                  <a:pt x="28559" y="7903"/>
                </a:lnTo>
                <a:lnTo>
                  <a:pt x="28583" y="7909"/>
                </a:lnTo>
                <a:lnTo>
                  <a:pt x="28607" y="7915"/>
                </a:lnTo>
                <a:lnTo>
                  <a:pt x="28630" y="7922"/>
                </a:lnTo>
                <a:lnTo>
                  <a:pt x="28654" y="7929"/>
                </a:lnTo>
                <a:lnTo>
                  <a:pt x="28676" y="7938"/>
                </a:lnTo>
                <a:lnTo>
                  <a:pt x="28699" y="7947"/>
                </a:lnTo>
                <a:lnTo>
                  <a:pt x="28721" y="7956"/>
                </a:lnTo>
                <a:lnTo>
                  <a:pt x="28743" y="7966"/>
                </a:lnTo>
                <a:lnTo>
                  <a:pt x="28765" y="7976"/>
                </a:lnTo>
                <a:lnTo>
                  <a:pt x="28787" y="7988"/>
                </a:lnTo>
                <a:lnTo>
                  <a:pt x="28808" y="7999"/>
                </a:lnTo>
                <a:lnTo>
                  <a:pt x="28828" y="8012"/>
                </a:lnTo>
                <a:lnTo>
                  <a:pt x="28869" y="8038"/>
                </a:lnTo>
                <a:lnTo>
                  <a:pt x="28908" y="8065"/>
                </a:lnTo>
                <a:lnTo>
                  <a:pt x="28945" y="8095"/>
                </a:lnTo>
                <a:lnTo>
                  <a:pt x="28981" y="8126"/>
                </a:lnTo>
                <a:lnTo>
                  <a:pt x="29016" y="8159"/>
                </a:lnTo>
                <a:lnTo>
                  <a:pt x="29048" y="8195"/>
                </a:lnTo>
                <a:lnTo>
                  <a:pt x="29078" y="8231"/>
                </a:lnTo>
                <a:lnTo>
                  <a:pt x="29107" y="8270"/>
                </a:lnTo>
                <a:lnTo>
                  <a:pt x="29134" y="8309"/>
                </a:lnTo>
                <a:lnTo>
                  <a:pt x="29159" y="8351"/>
                </a:lnTo>
                <a:lnTo>
                  <a:pt x="29182" y="8394"/>
                </a:lnTo>
                <a:lnTo>
                  <a:pt x="29202" y="8436"/>
                </a:lnTo>
                <a:lnTo>
                  <a:pt x="29221" y="8481"/>
                </a:lnTo>
                <a:lnTo>
                  <a:pt x="29229" y="8504"/>
                </a:lnTo>
                <a:lnTo>
                  <a:pt x="29238" y="8527"/>
                </a:lnTo>
                <a:lnTo>
                  <a:pt x="29245" y="8551"/>
                </a:lnTo>
                <a:lnTo>
                  <a:pt x="29251" y="8574"/>
                </a:lnTo>
                <a:lnTo>
                  <a:pt x="29257" y="8598"/>
                </a:lnTo>
                <a:lnTo>
                  <a:pt x="29263" y="8621"/>
                </a:lnTo>
                <a:lnTo>
                  <a:pt x="29268" y="8645"/>
                </a:lnTo>
                <a:lnTo>
                  <a:pt x="29272" y="8670"/>
                </a:lnTo>
                <a:lnTo>
                  <a:pt x="29275" y="8694"/>
                </a:lnTo>
                <a:lnTo>
                  <a:pt x="29278" y="8719"/>
                </a:lnTo>
                <a:lnTo>
                  <a:pt x="29280" y="8744"/>
                </a:lnTo>
                <a:lnTo>
                  <a:pt x="29282" y="8769"/>
                </a:lnTo>
                <a:lnTo>
                  <a:pt x="29283" y="8794"/>
                </a:lnTo>
                <a:lnTo>
                  <a:pt x="29283" y="8820"/>
                </a:lnTo>
                <a:lnTo>
                  <a:pt x="29283" y="8845"/>
                </a:lnTo>
                <a:lnTo>
                  <a:pt x="29282" y="8871"/>
                </a:lnTo>
                <a:lnTo>
                  <a:pt x="29280" y="8897"/>
                </a:lnTo>
                <a:lnTo>
                  <a:pt x="29278" y="8922"/>
                </a:lnTo>
                <a:lnTo>
                  <a:pt x="29271" y="8974"/>
                </a:lnTo>
                <a:lnTo>
                  <a:pt x="29262" y="9024"/>
                </a:lnTo>
                <a:lnTo>
                  <a:pt x="29251" y="9074"/>
                </a:lnTo>
                <a:lnTo>
                  <a:pt x="29238" y="9123"/>
                </a:lnTo>
                <a:lnTo>
                  <a:pt x="29223" y="9171"/>
                </a:lnTo>
                <a:lnTo>
                  <a:pt x="29206" y="9219"/>
                </a:lnTo>
                <a:lnTo>
                  <a:pt x="29188" y="9265"/>
                </a:lnTo>
                <a:lnTo>
                  <a:pt x="29167" y="9310"/>
                </a:lnTo>
                <a:lnTo>
                  <a:pt x="29144" y="9355"/>
                </a:lnTo>
                <a:lnTo>
                  <a:pt x="29120" y="9398"/>
                </a:lnTo>
                <a:lnTo>
                  <a:pt x="29094" y="9441"/>
                </a:lnTo>
                <a:lnTo>
                  <a:pt x="29067" y="9481"/>
                </a:lnTo>
                <a:lnTo>
                  <a:pt x="29038" y="9522"/>
                </a:lnTo>
                <a:lnTo>
                  <a:pt x="29006" y="9560"/>
                </a:lnTo>
                <a:lnTo>
                  <a:pt x="28974" y="9599"/>
                </a:lnTo>
                <a:lnTo>
                  <a:pt x="28941" y="9635"/>
                </a:lnTo>
                <a:lnTo>
                  <a:pt x="28905" y="9671"/>
                </a:lnTo>
                <a:lnTo>
                  <a:pt x="28869" y="9704"/>
                </a:lnTo>
                <a:lnTo>
                  <a:pt x="28831" y="9737"/>
                </a:lnTo>
                <a:lnTo>
                  <a:pt x="28792" y="9768"/>
                </a:lnTo>
                <a:lnTo>
                  <a:pt x="28751" y="9798"/>
                </a:lnTo>
                <a:lnTo>
                  <a:pt x="28710" y="9827"/>
                </a:lnTo>
                <a:lnTo>
                  <a:pt x="28666" y="9854"/>
                </a:lnTo>
                <a:lnTo>
                  <a:pt x="28622" y="9879"/>
                </a:lnTo>
                <a:lnTo>
                  <a:pt x="28578" y="9903"/>
                </a:lnTo>
                <a:lnTo>
                  <a:pt x="28532" y="9926"/>
                </a:lnTo>
                <a:lnTo>
                  <a:pt x="28484" y="9946"/>
                </a:lnTo>
                <a:lnTo>
                  <a:pt x="28436" y="9965"/>
                </a:lnTo>
                <a:lnTo>
                  <a:pt x="28387" y="9983"/>
                </a:lnTo>
                <a:lnTo>
                  <a:pt x="28337" y="9999"/>
                </a:lnTo>
                <a:lnTo>
                  <a:pt x="28287" y="10013"/>
                </a:lnTo>
                <a:lnTo>
                  <a:pt x="28236" y="10025"/>
                </a:lnTo>
                <a:lnTo>
                  <a:pt x="28189" y="10031"/>
                </a:lnTo>
                <a:lnTo>
                  <a:pt x="28143" y="10035"/>
                </a:lnTo>
                <a:lnTo>
                  <a:pt x="28098" y="10038"/>
                </a:lnTo>
                <a:lnTo>
                  <a:pt x="28052" y="10040"/>
                </a:lnTo>
                <a:lnTo>
                  <a:pt x="28006" y="10041"/>
                </a:lnTo>
                <a:lnTo>
                  <a:pt x="27960" y="10040"/>
                </a:lnTo>
                <a:lnTo>
                  <a:pt x="27915" y="10039"/>
                </a:lnTo>
                <a:lnTo>
                  <a:pt x="27870" y="10036"/>
                </a:lnTo>
                <a:lnTo>
                  <a:pt x="27825" y="10033"/>
                </a:lnTo>
                <a:lnTo>
                  <a:pt x="27780" y="10028"/>
                </a:lnTo>
                <a:lnTo>
                  <a:pt x="27735" y="10021"/>
                </a:lnTo>
                <a:lnTo>
                  <a:pt x="27691" y="10014"/>
                </a:lnTo>
                <a:lnTo>
                  <a:pt x="27647" y="10005"/>
                </a:lnTo>
                <a:lnTo>
                  <a:pt x="27602" y="9995"/>
                </a:lnTo>
                <a:lnTo>
                  <a:pt x="27559" y="9984"/>
                </a:lnTo>
                <a:lnTo>
                  <a:pt x="27516" y="9972"/>
                </a:lnTo>
                <a:lnTo>
                  <a:pt x="27473" y="9958"/>
                </a:lnTo>
                <a:lnTo>
                  <a:pt x="27430" y="9943"/>
                </a:lnTo>
                <a:lnTo>
                  <a:pt x="27388" y="9928"/>
                </a:lnTo>
                <a:lnTo>
                  <a:pt x="27346" y="9910"/>
                </a:lnTo>
                <a:lnTo>
                  <a:pt x="27305" y="9891"/>
                </a:lnTo>
                <a:lnTo>
                  <a:pt x="27265" y="9871"/>
                </a:lnTo>
                <a:lnTo>
                  <a:pt x="27224" y="9850"/>
                </a:lnTo>
                <a:lnTo>
                  <a:pt x="27185" y="9828"/>
                </a:lnTo>
                <a:lnTo>
                  <a:pt x="27145" y="9803"/>
                </a:lnTo>
                <a:lnTo>
                  <a:pt x="27107" y="9778"/>
                </a:lnTo>
                <a:lnTo>
                  <a:pt x="27068" y="9751"/>
                </a:lnTo>
                <a:lnTo>
                  <a:pt x="27031" y="9723"/>
                </a:lnTo>
                <a:lnTo>
                  <a:pt x="26994" y="9693"/>
                </a:lnTo>
                <a:lnTo>
                  <a:pt x="26958" y="9662"/>
                </a:lnTo>
                <a:lnTo>
                  <a:pt x="26922" y="9630"/>
                </a:lnTo>
                <a:lnTo>
                  <a:pt x="26888" y="9597"/>
                </a:lnTo>
                <a:lnTo>
                  <a:pt x="26854" y="9559"/>
                </a:lnTo>
                <a:lnTo>
                  <a:pt x="26821" y="9521"/>
                </a:lnTo>
                <a:lnTo>
                  <a:pt x="26790" y="9482"/>
                </a:lnTo>
                <a:lnTo>
                  <a:pt x="26761" y="9443"/>
                </a:lnTo>
                <a:lnTo>
                  <a:pt x="26732" y="9403"/>
                </a:lnTo>
                <a:lnTo>
                  <a:pt x="26705" y="9364"/>
                </a:lnTo>
                <a:lnTo>
                  <a:pt x="26679" y="9323"/>
                </a:lnTo>
                <a:lnTo>
                  <a:pt x="26655" y="9282"/>
                </a:lnTo>
                <a:lnTo>
                  <a:pt x="26631" y="9241"/>
                </a:lnTo>
                <a:lnTo>
                  <a:pt x="26609" y="9199"/>
                </a:lnTo>
                <a:lnTo>
                  <a:pt x="26588" y="9157"/>
                </a:lnTo>
                <a:lnTo>
                  <a:pt x="26568" y="9115"/>
                </a:lnTo>
                <a:lnTo>
                  <a:pt x="26551" y="9073"/>
                </a:lnTo>
                <a:lnTo>
                  <a:pt x="26533" y="9029"/>
                </a:lnTo>
                <a:lnTo>
                  <a:pt x="26517" y="8987"/>
                </a:lnTo>
                <a:lnTo>
                  <a:pt x="26503" y="8943"/>
                </a:lnTo>
                <a:lnTo>
                  <a:pt x="26489" y="8900"/>
                </a:lnTo>
                <a:lnTo>
                  <a:pt x="26477" y="8857"/>
                </a:lnTo>
                <a:lnTo>
                  <a:pt x="26466" y="8812"/>
                </a:lnTo>
                <a:lnTo>
                  <a:pt x="26456" y="8768"/>
                </a:lnTo>
                <a:lnTo>
                  <a:pt x="26448" y="8723"/>
                </a:lnTo>
                <a:lnTo>
                  <a:pt x="26440" y="8680"/>
                </a:lnTo>
                <a:lnTo>
                  <a:pt x="26434" y="8635"/>
                </a:lnTo>
                <a:lnTo>
                  <a:pt x="26429" y="8590"/>
                </a:lnTo>
                <a:lnTo>
                  <a:pt x="26425" y="8546"/>
                </a:lnTo>
                <a:lnTo>
                  <a:pt x="26422" y="8501"/>
                </a:lnTo>
                <a:lnTo>
                  <a:pt x="26421" y="8456"/>
                </a:lnTo>
                <a:lnTo>
                  <a:pt x="26419" y="8412"/>
                </a:lnTo>
                <a:lnTo>
                  <a:pt x="26419" y="8368"/>
                </a:lnTo>
                <a:lnTo>
                  <a:pt x="26422" y="8323"/>
                </a:lnTo>
                <a:lnTo>
                  <a:pt x="26425" y="8278"/>
                </a:lnTo>
                <a:lnTo>
                  <a:pt x="26428" y="8233"/>
                </a:lnTo>
                <a:lnTo>
                  <a:pt x="26433" y="8189"/>
                </a:lnTo>
                <a:lnTo>
                  <a:pt x="26439" y="8145"/>
                </a:lnTo>
                <a:lnTo>
                  <a:pt x="26445" y="8100"/>
                </a:lnTo>
                <a:lnTo>
                  <a:pt x="26454" y="8056"/>
                </a:lnTo>
                <a:lnTo>
                  <a:pt x="26463" y="8013"/>
                </a:lnTo>
                <a:lnTo>
                  <a:pt x="26473" y="7969"/>
                </a:lnTo>
                <a:lnTo>
                  <a:pt x="26484" y="7925"/>
                </a:lnTo>
                <a:lnTo>
                  <a:pt x="26497" y="7882"/>
                </a:lnTo>
                <a:lnTo>
                  <a:pt x="26509" y="7839"/>
                </a:lnTo>
                <a:lnTo>
                  <a:pt x="26524" y="7796"/>
                </a:lnTo>
                <a:lnTo>
                  <a:pt x="26539" y="7754"/>
                </a:lnTo>
                <a:lnTo>
                  <a:pt x="26555" y="7711"/>
                </a:lnTo>
                <a:lnTo>
                  <a:pt x="26571" y="7669"/>
                </a:lnTo>
                <a:lnTo>
                  <a:pt x="26590" y="7628"/>
                </a:lnTo>
                <a:lnTo>
                  <a:pt x="26609" y="7587"/>
                </a:lnTo>
                <a:lnTo>
                  <a:pt x="26629" y="7546"/>
                </a:lnTo>
                <a:lnTo>
                  <a:pt x="26650" y="7506"/>
                </a:lnTo>
                <a:lnTo>
                  <a:pt x="26671" y="7465"/>
                </a:lnTo>
                <a:lnTo>
                  <a:pt x="26694" y="7426"/>
                </a:lnTo>
                <a:lnTo>
                  <a:pt x="26718" y="7387"/>
                </a:lnTo>
                <a:lnTo>
                  <a:pt x="26743" y="7349"/>
                </a:lnTo>
                <a:lnTo>
                  <a:pt x="26768" y="7310"/>
                </a:lnTo>
                <a:lnTo>
                  <a:pt x="26795" y="7273"/>
                </a:lnTo>
                <a:lnTo>
                  <a:pt x="26822" y="7236"/>
                </a:lnTo>
                <a:lnTo>
                  <a:pt x="26850" y="7200"/>
                </a:lnTo>
                <a:lnTo>
                  <a:pt x="26880" y="7163"/>
                </a:lnTo>
                <a:lnTo>
                  <a:pt x="26910" y="7128"/>
                </a:lnTo>
                <a:lnTo>
                  <a:pt x="26940" y="7094"/>
                </a:lnTo>
                <a:lnTo>
                  <a:pt x="26971" y="7060"/>
                </a:lnTo>
                <a:lnTo>
                  <a:pt x="27005" y="7027"/>
                </a:lnTo>
                <a:lnTo>
                  <a:pt x="27038" y="6994"/>
                </a:lnTo>
                <a:lnTo>
                  <a:pt x="27071" y="6962"/>
                </a:lnTo>
                <a:lnTo>
                  <a:pt x="27107" y="6933"/>
                </a:lnTo>
                <a:lnTo>
                  <a:pt x="27141" y="6906"/>
                </a:lnTo>
                <a:lnTo>
                  <a:pt x="27176" y="6880"/>
                </a:lnTo>
                <a:lnTo>
                  <a:pt x="27212" y="6854"/>
                </a:lnTo>
                <a:lnTo>
                  <a:pt x="27248" y="6829"/>
                </a:lnTo>
                <a:lnTo>
                  <a:pt x="27285" y="6805"/>
                </a:lnTo>
                <a:lnTo>
                  <a:pt x="27321" y="6782"/>
                </a:lnTo>
                <a:lnTo>
                  <a:pt x="27357" y="6761"/>
                </a:lnTo>
                <a:lnTo>
                  <a:pt x="27395" y="6740"/>
                </a:lnTo>
                <a:lnTo>
                  <a:pt x="27432" y="6719"/>
                </a:lnTo>
                <a:lnTo>
                  <a:pt x="27470" y="6699"/>
                </a:lnTo>
                <a:lnTo>
                  <a:pt x="27508" y="6681"/>
                </a:lnTo>
                <a:lnTo>
                  <a:pt x="27546" y="6663"/>
                </a:lnTo>
                <a:lnTo>
                  <a:pt x="27584" y="6646"/>
                </a:lnTo>
                <a:lnTo>
                  <a:pt x="27623" y="6630"/>
                </a:lnTo>
                <a:lnTo>
                  <a:pt x="27662" y="6615"/>
                </a:lnTo>
                <a:lnTo>
                  <a:pt x="27701" y="6600"/>
                </a:lnTo>
                <a:lnTo>
                  <a:pt x="27741" y="6587"/>
                </a:lnTo>
                <a:lnTo>
                  <a:pt x="27780" y="6573"/>
                </a:lnTo>
                <a:lnTo>
                  <a:pt x="27820" y="6562"/>
                </a:lnTo>
                <a:lnTo>
                  <a:pt x="27859" y="6550"/>
                </a:lnTo>
                <a:lnTo>
                  <a:pt x="27899" y="6540"/>
                </a:lnTo>
                <a:lnTo>
                  <a:pt x="27939" y="6531"/>
                </a:lnTo>
                <a:lnTo>
                  <a:pt x="27980" y="6521"/>
                </a:lnTo>
                <a:lnTo>
                  <a:pt x="28020" y="6514"/>
                </a:lnTo>
                <a:lnTo>
                  <a:pt x="28060" y="6507"/>
                </a:lnTo>
                <a:lnTo>
                  <a:pt x="28101" y="6499"/>
                </a:lnTo>
                <a:lnTo>
                  <a:pt x="28141" y="6494"/>
                </a:lnTo>
                <a:lnTo>
                  <a:pt x="28182" y="6489"/>
                </a:lnTo>
                <a:lnTo>
                  <a:pt x="28223" y="6485"/>
                </a:lnTo>
                <a:lnTo>
                  <a:pt x="28264" y="6482"/>
                </a:lnTo>
                <a:lnTo>
                  <a:pt x="28305" y="6480"/>
                </a:lnTo>
                <a:lnTo>
                  <a:pt x="28345" y="6478"/>
                </a:lnTo>
                <a:lnTo>
                  <a:pt x="28387" y="6477"/>
                </a:lnTo>
                <a:lnTo>
                  <a:pt x="28428" y="6477"/>
                </a:lnTo>
                <a:lnTo>
                  <a:pt x="28468" y="6477"/>
                </a:lnTo>
                <a:lnTo>
                  <a:pt x="28510" y="6479"/>
                </a:lnTo>
                <a:lnTo>
                  <a:pt x="28550" y="6481"/>
                </a:lnTo>
                <a:lnTo>
                  <a:pt x="28592" y="6483"/>
                </a:lnTo>
                <a:lnTo>
                  <a:pt x="28633" y="6486"/>
                </a:lnTo>
                <a:lnTo>
                  <a:pt x="28673" y="6490"/>
                </a:lnTo>
                <a:lnTo>
                  <a:pt x="28715" y="6495"/>
                </a:lnTo>
                <a:lnTo>
                  <a:pt x="28756" y="6501"/>
                </a:lnTo>
                <a:lnTo>
                  <a:pt x="28796" y="6508"/>
                </a:lnTo>
                <a:lnTo>
                  <a:pt x="28837" y="6514"/>
                </a:lnTo>
                <a:lnTo>
                  <a:pt x="28877" y="6522"/>
                </a:lnTo>
                <a:lnTo>
                  <a:pt x="28918" y="6531"/>
                </a:lnTo>
                <a:lnTo>
                  <a:pt x="28959" y="6540"/>
                </a:lnTo>
                <a:lnTo>
                  <a:pt x="28999" y="6549"/>
                </a:lnTo>
                <a:lnTo>
                  <a:pt x="29040" y="6560"/>
                </a:lnTo>
                <a:lnTo>
                  <a:pt x="29079" y="6571"/>
                </a:lnTo>
                <a:lnTo>
                  <a:pt x="29119" y="6584"/>
                </a:lnTo>
                <a:lnTo>
                  <a:pt x="29159" y="6596"/>
                </a:lnTo>
                <a:lnTo>
                  <a:pt x="29199" y="6610"/>
                </a:lnTo>
                <a:lnTo>
                  <a:pt x="29239" y="6623"/>
                </a:lnTo>
                <a:lnTo>
                  <a:pt x="29277" y="6638"/>
                </a:lnTo>
                <a:lnTo>
                  <a:pt x="29317" y="6653"/>
                </a:lnTo>
                <a:lnTo>
                  <a:pt x="29355" y="6669"/>
                </a:lnTo>
                <a:lnTo>
                  <a:pt x="29395" y="6686"/>
                </a:lnTo>
                <a:lnTo>
                  <a:pt x="29432" y="6703"/>
                </a:lnTo>
                <a:lnTo>
                  <a:pt x="29471" y="6721"/>
                </a:lnTo>
                <a:lnTo>
                  <a:pt x="29509" y="6740"/>
                </a:lnTo>
                <a:lnTo>
                  <a:pt x="29547" y="6759"/>
                </a:lnTo>
                <a:lnTo>
                  <a:pt x="29584" y="6778"/>
                </a:lnTo>
                <a:lnTo>
                  <a:pt x="29619" y="6799"/>
                </a:lnTo>
                <a:lnTo>
                  <a:pt x="29652" y="6819"/>
                </a:lnTo>
                <a:lnTo>
                  <a:pt x="29685" y="6841"/>
                </a:lnTo>
                <a:lnTo>
                  <a:pt x="29717" y="6863"/>
                </a:lnTo>
                <a:lnTo>
                  <a:pt x="29750" y="6884"/>
                </a:lnTo>
                <a:lnTo>
                  <a:pt x="29781" y="6906"/>
                </a:lnTo>
                <a:lnTo>
                  <a:pt x="29812" y="6929"/>
                </a:lnTo>
                <a:lnTo>
                  <a:pt x="29842" y="6953"/>
                </a:lnTo>
                <a:lnTo>
                  <a:pt x="29873" y="6977"/>
                </a:lnTo>
                <a:lnTo>
                  <a:pt x="29902" y="7001"/>
                </a:lnTo>
                <a:lnTo>
                  <a:pt x="29931" y="7025"/>
                </a:lnTo>
                <a:lnTo>
                  <a:pt x="29959" y="7050"/>
                </a:lnTo>
                <a:lnTo>
                  <a:pt x="29987" y="7075"/>
                </a:lnTo>
                <a:lnTo>
                  <a:pt x="30014" y="7101"/>
                </a:lnTo>
                <a:lnTo>
                  <a:pt x="30041" y="7127"/>
                </a:lnTo>
                <a:lnTo>
                  <a:pt x="30067" y="7153"/>
                </a:lnTo>
                <a:lnTo>
                  <a:pt x="30118" y="7207"/>
                </a:lnTo>
                <a:lnTo>
                  <a:pt x="30167" y="7261"/>
                </a:lnTo>
                <a:lnTo>
                  <a:pt x="30213" y="7317"/>
                </a:lnTo>
                <a:lnTo>
                  <a:pt x="30258" y="7376"/>
                </a:lnTo>
                <a:lnTo>
                  <a:pt x="30300" y="7434"/>
                </a:lnTo>
                <a:lnTo>
                  <a:pt x="30341" y="7494"/>
                </a:lnTo>
                <a:lnTo>
                  <a:pt x="30379" y="7555"/>
                </a:lnTo>
                <a:lnTo>
                  <a:pt x="30415" y="7617"/>
                </a:lnTo>
                <a:lnTo>
                  <a:pt x="30449" y="7680"/>
                </a:lnTo>
                <a:lnTo>
                  <a:pt x="30482" y="7744"/>
                </a:lnTo>
                <a:lnTo>
                  <a:pt x="30512" y="7809"/>
                </a:lnTo>
                <a:lnTo>
                  <a:pt x="30540" y="7874"/>
                </a:lnTo>
                <a:lnTo>
                  <a:pt x="30566" y="7941"/>
                </a:lnTo>
                <a:lnTo>
                  <a:pt x="30590" y="8007"/>
                </a:lnTo>
                <a:lnTo>
                  <a:pt x="30612" y="8075"/>
                </a:lnTo>
                <a:lnTo>
                  <a:pt x="30632" y="8144"/>
                </a:lnTo>
                <a:lnTo>
                  <a:pt x="30649" y="8212"/>
                </a:lnTo>
                <a:lnTo>
                  <a:pt x="30665" y="8282"/>
                </a:lnTo>
                <a:lnTo>
                  <a:pt x="30678" y="8352"/>
                </a:lnTo>
                <a:lnTo>
                  <a:pt x="30691" y="8423"/>
                </a:lnTo>
                <a:lnTo>
                  <a:pt x="30700" y="8493"/>
                </a:lnTo>
                <a:lnTo>
                  <a:pt x="30709" y="8565"/>
                </a:lnTo>
                <a:lnTo>
                  <a:pt x="30714" y="8636"/>
                </a:lnTo>
                <a:lnTo>
                  <a:pt x="30718" y="8708"/>
                </a:lnTo>
                <a:lnTo>
                  <a:pt x="30720" y="8780"/>
                </a:lnTo>
                <a:lnTo>
                  <a:pt x="30720" y="8853"/>
                </a:lnTo>
                <a:lnTo>
                  <a:pt x="30718" y="8924"/>
                </a:lnTo>
                <a:lnTo>
                  <a:pt x="30714" y="8996"/>
                </a:lnTo>
                <a:lnTo>
                  <a:pt x="30708" y="9068"/>
                </a:lnTo>
                <a:lnTo>
                  <a:pt x="30700" y="9141"/>
                </a:lnTo>
                <a:lnTo>
                  <a:pt x="30690" y="9213"/>
                </a:lnTo>
                <a:lnTo>
                  <a:pt x="30678" y="9284"/>
                </a:lnTo>
                <a:lnTo>
                  <a:pt x="30665" y="9355"/>
                </a:lnTo>
                <a:lnTo>
                  <a:pt x="30649" y="9427"/>
                </a:lnTo>
                <a:lnTo>
                  <a:pt x="30632" y="9498"/>
                </a:lnTo>
                <a:lnTo>
                  <a:pt x="30612" y="9569"/>
                </a:lnTo>
                <a:lnTo>
                  <a:pt x="30590" y="9638"/>
                </a:lnTo>
                <a:lnTo>
                  <a:pt x="30567" y="9708"/>
                </a:lnTo>
                <a:lnTo>
                  <a:pt x="30542" y="9777"/>
                </a:lnTo>
                <a:lnTo>
                  <a:pt x="30515" y="9845"/>
                </a:lnTo>
                <a:lnTo>
                  <a:pt x="30486" y="9913"/>
                </a:lnTo>
                <a:lnTo>
                  <a:pt x="30456" y="9981"/>
                </a:lnTo>
                <a:lnTo>
                  <a:pt x="30422" y="10047"/>
                </a:lnTo>
                <a:lnTo>
                  <a:pt x="30388" y="10113"/>
                </a:lnTo>
                <a:lnTo>
                  <a:pt x="30351" y="10177"/>
                </a:lnTo>
                <a:lnTo>
                  <a:pt x="30313" y="10242"/>
                </a:lnTo>
                <a:lnTo>
                  <a:pt x="30273" y="10304"/>
                </a:lnTo>
                <a:lnTo>
                  <a:pt x="30231" y="10367"/>
                </a:lnTo>
                <a:lnTo>
                  <a:pt x="30187" y="10428"/>
                </a:lnTo>
                <a:lnTo>
                  <a:pt x="30141" y="10488"/>
                </a:lnTo>
                <a:lnTo>
                  <a:pt x="30094" y="10547"/>
                </a:lnTo>
                <a:lnTo>
                  <a:pt x="30044" y="10604"/>
                </a:lnTo>
                <a:lnTo>
                  <a:pt x="29993" y="10660"/>
                </a:lnTo>
                <a:lnTo>
                  <a:pt x="29940" y="10715"/>
                </a:lnTo>
                <a:lnTo>
                  <a:pt x="29886" y="10770"/>
                </a:lnTo>
                <a:lnTo>
                  <a:pt x="29829" y="10822"/>
                </a:lnTo>
                <a:lnTo>
                  <a:pt x="29775" y="10867"/>
                </a:lnTo>
                <a:lnTo>
                  <a:pt x="29719" y="10911"/>
                </a:lnTo>
                <a:lnTo>
                  <a:pt x="29662" y="10953"/>
                </a:lnTo>
                <a:lnTo>
                  <a:pt x="29605" y="10993"/>
                </a:lnTo>
                <a:lnTo>
                  <a:pt x="29548" y="11032"/>
                </a:lnTo>
                <a:lnTo>
                  <a:pt x="29489" y="11068"/>
                </a:lnTo>
                <a:lnTo>
                  <a:pt x="29431" y="11105"/>
                </a:lnTo>
                <a:lnTo>
                  <a:pt x="29372" y="11138"/>
                </a:lnTo>
                <a:lnTo>
                  <a:pt x="29311" y="11170"/>
                </a:lnTo>
                <a:lnTo>
                  <a:pt x="29251" y="11201"/>
                </a:lnTo>
                <a:lnTo>
                  <a:pt x="29191" y="11231"/>
                </a:lnTo>
                <a:lnTo>
                  <a:pt x="29129" y="11259"/>
                </a:lnTo>
                <a:lnTo>
                  <a:pt x="29068" y="11285"/>
                </a:lnTo>
                <a:lnTo>
                  <a:pt x="29005" y="11310"/>
                </a:lnTo>
                <a:lnTo>
                  <a:pt x="28943" y="11333"/>
                </a:lnTo>
                <a:lnTo>
                  <a:pt x="28880" y="11353"/>
                </a:lnTo>
                <a:lnTo>
                  <a:pt x="28817" y="11374"/>
                </a:lnTo>
                <a:lnTo>
                  <a:pt x="28753" y="11392"/>
                </a:lnTo>
                <a:lnTo>
                  <a:pt x="28689" y="11410"/>
                </a:lnTo>
                <a:lnTo>
                  <a:pt x="28625" y="11424"/>
                </a:lnTo>
                <a:lnTo>
                  <a:pt x="28561" y="11439"/>
                </a:lnTo>
                <a:lnTo>
                  <a:pt x="28496" y="11451"/>
                </a:lnTo>
                <a:lnTo>
                  <a:pt x="28431" y="11462"/>
                </a:lnTo>
                <a:lnTo>
                  <a:pt x="28366" y="11471"/>
                </a:lnTo>
                <a:lnTo>
                  <a:pt x="28301" y="11479"/>
                </a:lnTo>
                <a:lnTo>
                  <a:pt x="28236" y="11486"/>
                </a:lnTo>
                <a:lnTo>
                  <a:pt x="28170" y="11490"/>
                </a:lnTo>
                <a:lnTo>
                  <a:pt x="28105" y="11494"/>
                </a:lnTo>
                <a:lnTo>
                  <a:pt x="28039" y="11496"/>
                </a:lnTo>
                <a:lnTo>
                  <a:pt x="27974" y="11496"/>
                </a:lnTo>
                <a:lnTo>
                  <a:pt x="27908" y="11495"/>
                </a:lnTo>
                <a:lnTo>
                  <a:pt x="27843" y="11493"/>
                </a:lnTo>
                <a:lnTo>
                  <a:pt x="27777" y="11489"/>
                </a:lnTo>
                <a:lnTo>
                  <a:pt x="27711" y="11484"/>
                </a:lnTo>
                <a:lnTo>
                  <a:pt x="27646" y="11476"/>
                </a:lnTo>
                <a:lnTo>
                  <a:pt x="27580" y="11468"/>
                </a:lnTo>
                <a:lnTo>
                  <a:pt x="27516" y="11459"/>
                </a:lnTo>
                <a:lnTo>
                  <a:pt x="27450" y="11447"/>
                </a:lnTo>
                <a:lnTo>
                  <a:pt x="27386" y="11435"/>
                </a:lnTo>
                <a:lnTo>
                  <a:pt x="27320" y="11421"/>
                </a:lnTo>
                <a:lnTo>
                  <a:pt x="27255" y="11405"/>
                </a:lnTo>
                <a:lnTo>
                  <a:pt x="27192" y="11389"/>
                </a:lnTo>
                <a:lnTo>
                  <a:pt x="27127" y="11371"/>
                </a:lnTo>
                <a:lnTo>
                  <a:pt x="27064" y="11351"/>
                </a:lnTo>
                <a:lnTo>
                  <a:pt x="27000" y="11331"/>
                </a:lnTo>
                <a:lnTo>
                  <a:pt x="26937" y="11308"/>
                </a:lnTo>
                <a:lnTo>
                  <a:pt x="26874" y="11284"/>
                </a:lnTo>
                <a:lnTo>
                  <a:pt x="26812" y="11259"/>
                </a:lnTo>
                <a:lnTo>
                  <a:pt x="26751" y="11233"/>
                </a:lnTo>
                <a:lnTo>
                  <a:pt x="26689" y="11205"/>
                </a:lnTo>
                <a:lnTo>
                  <a:pt x="26628" y="11175"/>
                </a:lnTo>
                <a:lnTo>
                  <a:pt x="26567" y="11144"/>
                </a:lnTo>
                <a:lnTo>
                  <a:pt x="26507" y="11113"/>
                </a:lnTo>
                <a:lnTo>
                  <a:pt x="26448" y="11080"/>
                </a:lnTo>
                <a:lnTo>
                  <a:pt x="26388" y="11044"/>
                </a:lnTo>
                <a:lnTo>
                  <a:pt x="26330" y="11009"/>
                </a:lnTo>
                <a:lnTo>
                  <a:pt x="26272" y="10971"/>
                </a:lnTo>
                <a:lnTo>
                  <a:pt x="26214" y="10933"/>
                </a:lnTo>
                <a:lnTo>
                  <a:pt x="26158" y="10892"/>
                </a:lnTo>
                <a:lnTo>
                  <a:pt x="26102" y="10852"/>
                </a:lnTo>
                <a:lnTo>
                  <a:pt x="26047" y="10809"/>
                </a:lnTo>
                <a:lnTo>
                  <a:pt x="25992" y="10765"/>
                </a:lnTo>
                <a:lnTo>
                  <a:pt x="25937" y="10720"/>
                </a:lnTo>
                <a:lnTo>
                  <a:pt x="25884" y="10673"/>
                </a:lnTo>
                <a:lnTo>
                  <a:pt x="25840" y="10644"/>
                </a:lnTo>
                <a:lnTo>
                  <a:pt x="25797" y="10618"/>
                </a:lnTo>
                <a:lnTo>
                  <a:pt x="25756" y="10593"/>
                </a:lnTo>
                <a:lnTo>
                  <a:pt x="25718" y="10571"/>
                </a:lnTo>
                <a:lnTo>
                  <a:pt x="25681" y="10551"/>
                </a:lnTo>
                <a:lnTo>
                  <a:pt x="25646" y="10533"/>
                </a:lnTo>
                <a:lnTo>
                  <a:pt x="25613" y="10518"/>
                </a:lnTo>
                <a:lnTo>
                  <a:pt x="25581" y="10503"/>
                </a:lnTo>
                <a:lnTo>
                  <a:pt x="25550" y="10492"/>
                </a:lnTo>
                <a:lnTo>
                  <a:pt x="25521" y="10480"/>
                </a:lnTo>
                <a:lnTo>
                  <a:pt x="25493" y="10472"/>
                </a:lnTo>
                <a:lnTo>
                  <a:pt x="25466" y="10464"/>
                </a:lnTo>
                <a:lnTo>
                  <a:pt x="25440" y="10457"/>
                </a:lnTo>
                <a:lnTo>
                  <a:pt x="25414" y="10452"/>
                </a:lnTo>
                <a:lnTo>
                  <a:pt x="25389" y="10448"/>
                </a:lnTo>
                <a:lnTo>
                  <a:pt x="25364" y="10445"/>
                </a:lnTo>
                <a:lnTo>
                  <a:pt x="3051" y="10445"/>
                </a:lnTo>
                <a:lnTo>
                  <a:pt x="2972" y="10444"/>
                </a:lnTo>
                <a:lnTo>
                  <a:pt x="2894" y="10442"/>
                </a:lnTo>
                <a:lnTo>
                  <a:pt x="2816" y="10437"/>
                </a:lnTo>
                <a:lnTo>
                  <a:pt x="2739" y="10429"/>
                </a:lnTo>
                <a:lnTo>
                  <a:pt x="2662" y="10421"/>
                </a:lnTo>
                <a:lnTo>
                  <a:pt x="2586" y="10411"/>
                </a:lnTo>
                <a:lnTo>
                  <a:pt x="2511" y="10398"/>
                </a:lnTo>
                <a:lnTo>
                  <a:pt x="2436" y="10383"/>
                </a:lnTo>
                <a:lnTo>
                  <a:pt x="2362" y="10367"/>
                </a:lnTo>
                <a:lnTo>
                  <a:pt x="2288" y="10349"/>
                </a:lnTo>
                <a:lnTo>
                  <a:pt x="2215" y="10329"/>
                </a:lnTo>
                <a:lnTo>
                  <a:pt x="2143" y="10309"/>
                </a:lnTo>
                <a:lnTo>
                  <a:pt x="2073" y="10285"/>
                </a:lnTo>
                <a:lnTo>
                  <a:pt x="2002" y="10261"/>
                </a:lnTo>
                <a:lnTo>
                  <a:pt x="1932" y="10234"/>
                </a:lnTo>
                <a:lnTo>
                  <a:pt x="1863" y="10205"/>
                </a:lnTo>
                <a:lnTo>
                  <a:pt x="1795" y="10176"/>
                </a:lnTo>
                <a:lnTo>
                  <a:pt x="1728" y="10144"/>
                </a:lnTo>
                <a:lnTo>
                  <a:pt x="1661" y="10112"/>
                </a:lnTo>
                <a:lnTo>
                  <a:pt x="1597" y="10077"/>
                </a:lnTo>
                <a:lnTo>
                  <a:pt x="1532" y="10041"/>
                </a:lnTo>
                <a:lnTo>
                  <a:pt x="1469" y="10004"/>
                </a:lnTo>
                <a:lnTo>
                  <a:pt x="1406" y="9965"/>
                </a:lnTo>
                <a:lnTo>
                  <a:pt x="1345" y="9924"/>
                </a:lnTo>
                <a:lnTo>
                  <a:pt x="1285" y="9883"/>
                </a:lnTo>
                <a:lnTo>
                  <a:pt x="1225" y="9839"/>
                </a:lnTo>
                <a:lnTo>
                  <a:pt x="1167" y="9794"/>
                </a:lnTo>
                <a:lnTo>
                  <a:pt x="1110" y="9749"/>
                </a:lnTo>
                <a:lnTo>
                  <a:pt x="1055" y="9702"/>
                </a:lnTo>
                <a:lnTo>
                  <a:pt x="999" y="9653"/>
                </a:lnTo>
                <a:lnTo>
                  <a:pt x="945" y="9603"/>
                </a:lnTo>
                <a:lnTo>
                  <a:pt x="893" y="9552"/>
                </a:lnTo>
                <a:lnTo>
                  <a:pt x="842" y="9500"/>
                </a:lnTo>
                <a:lnTo>
                  <a:pt x="792" y="9446"/>
                </a:lnTo>
                <a:lnTo>
                  <a:pt x="743" y="9392"/>
                </a:lnTo>
                <a:lnTo>
                  <a:pt x="696" y="9335"/>
                </a:lnTo>
                <a:lnTo>
                  <a:pt x="651" y="9278"/>
                </a:lnTo>
                <a:lnTo>
                  <a:pt x="606" y="9220"/>
                </a:lnTo>
                <a:lnTo>
                  <a:pt x="562" y="9161"/>
                </a:lnTo>
                <a:lnTo>
                  <a:pt x="521" y="9100"/>
                </a:lnTo>
                <a:lnTo>
                  <a:pt x="480" y="9039"/>
                </a:lnTo>
                <a:lnTo>
                  <a:pt x="441" y="8976"/>
                </a:lnTo>
                <a:lnTo>
                  <a:pt x="404" y="8913"/>
                </a:lnTo>
                <a:lnTo>
                  <a:pt x="367" y="8849"/>
                </a:lnTo>
                <a:lnTo>
                  <a:pt x="333" y="8784"/>
                </a:lnTo>
                <a:lnTo>
                  <a:pt x="301" y="8717"/>
                </a:lnTo>
                <a:lnTo>
                  <a:pt x="270" y="8651"/>
                </a:lnTo>
                <a:lnTo>
                  <a:pt x="239" y="8582"/>
                </a:lnTo>
                <a:lnTo>
                  <a:pt x="211" y="8513"/>
                </a:lnTo>
                <a:lnTo>
                  <a:pt x="185" y="8444"/>
                </a:lnTo>
                <a:lnTo>
                  <a:pt x="160" y="8373"/>
                </a:lnTo>
                <a:lnTo>
                  <a:pt x="136" y="8302"/>
                </a:lnTo>
                <a:lnTo>
                  <a:pt x="116" y="8230"/>
                </a:lnTo>
                <a:lnTo>
                  <a:pt x="96" y="8157"/>
                </a:lnTo>
                <a:lnTo>
                  <a:pt x="78" y="8083"/>
                </a:lnTo>
                <a:lnTo>
                  <a:pt x="61" y="8010"/>
                </a:lnTo>
                <a:lnTo>
                  <a:pt x="47" y="7935"/>
                </a:lnTo>
                <a:lnTo>
                  <a:pt x="34" y="7860"/>
                </a:lnTo>
                <a:lnTo>
                  <a:pt x="24" y="7784"/>
                </a:lnTo>
                <a:lnTo>
                  <a:pt x="16" y="7707"/>
                </a:lnTo>
                <a:lnTo>
                  <a:pt x="8" y="7630"/>
                </a:lnTo>
                <a:lnTo>
                  <a:pt x="4" y="7552"/>
                </a:lnTo>
                <a:lnTo>
                  <a:pt x="1" y="7474"/>
                </a:lnTo>
                <a:lnTo>
                  <a:pt x="0" y="7394"/>
                </a:lnTo>
                <a:lnTo>
                  <a:pt x="0" y="3050"/>
                </a:lnTo>
                <a:lnTo>
                  <a:pt x="1" y="2971"/>
                </a:lnTo>
                <a:lnTo>
                  <a:pt x="4" y="2893"/>
                </a:lnTo>
                <a:lnTo>
                  <a:pt x="8" y="2815"/>
                </a:lnTo>
                <a:lnTo>
                  <a:pt x="16" y="2738"/>
                </a:lnTo>
                <a:lnTo>
                  <a:pt x="24" y="2661"/>
                </a:lnTo>
                <a:lnTo>
                  <a:pt x="34" y="2585"/>
                </a:lnTo>
                <a:lnTo>
                  <a:pt x="47" y="2510"/>
                </a:lnTo>
                <a:lnTo>
                  <a:pt x="61" y="2435"/>
                </a:lnTo>
                <a:lnTo>
                  <a:pt x="78" y="2361"/>
                </a:lnTo>
                <a:lnTo>
                  <a:pt x="96" y="2288"/>
                </a:lnTo>
                <a:lnTo>
                  <a:pt x="116" y="2215"/>
                </a:lnTo>
                <a:lnTo>
                  <a:pt x="136" y="2143"/>
                </a:lnTo>
                <a:lnTo>
                  <a:pt x="160" y="2072"/>
                </a:lnTo>
                <a:lnTo>
                  <a:pt x="185" y="2001"/>
                </a:lnTo>
                <a:lnTo>
                  <a:pt x="211" y="1932"/>
                </a:lnTo>
                <a:lnTo>
                  <a:pt x="239" y="1863"/>
                </a:lnTo>
                <a:lnTo>
                  <a:pt x="270" y="1795"/>
                </a:lnTo>
                <a:lnTo>
                  <a:pt x="301" y="1728"/>
                </a:lnTo>
                <a:lnTo>
                  <a:pt x="333" y="1661"/>
                </a:lnTo>
                <a:lnTo>
                  <a:pt x="367" y="1596"/>
                </a:lnTo>
                <a:lnTo>
                  <a:pt x="404" y="1532"/>
                </a:lnTo>
                <a:lnTo>
                  <a:pt x="441" y="1468"/>
                </a:lnTo>
                <a:lnTo>
                  <a:pt x="480" y="1406"/>
                </a:lnTo>
                <a:lnTo>
                  <a:pt x="521" y="1345"/>
                </a:lnTo>
                <a:lnTo>
                  <a:pt x="562" y="1284"/>
                </a:lnTo>
                <a:lnTo>
                  <a:pt x="606" y="1225"/>
                </a:lnTo>
                <a:lnTo>
                  <a:pt x="651" y="1167"/>
                </a:lnTo>
                <a:lnTo>
                  <a:pt x="696" y="1109"/>
                </a:lnTo>
                <a:lnTo>
                  <a:pt x="743" y="1054"/>
                </a:lnTo>
                <a:lnTo>
                  <a:pt x="792" y="999"/>
                </a:lnTo>
                <a:lnTo>
                  <a:pt x="842" y="946"/>
                </a:lnTo>
                <a:lnTo>
                  <a:pt x="893" y="893"/>
                </a:lnTo>
                <a:lnTo>
                  <a:pt x="945" y="842"/>
                </a:lnTo>
                <a:lnTo>
                  <a:pt x="999" y="792"/>
                </a:lnTo>
                <a:lnTo>
                  <a:pt x="1055" y="744"/>
                </a:lnTo>
                <a:lnTo>
                  <a:pt x="1110" y="696"/>
                </a:lnTo>
                <a:lnTo>
                  <a:pt x="1167" y="650"/>
                </a:lnTo>
                <a:lnTo>
                  <a:pt x="1225" y="606"/>
                </a:lnTo>
                <a:lnTo>
                  <a:pt x="1285" y="563"/>
                </a:lnTo>
                <a:lnTo>
                  <a:pt x="1345" y="520"/>
                </a:lnTo>
                <a:lnTo>
                  <a:pt x="1406" y="481"/>
                </a:lnTo>
                <a:lnTo>
                  <a:pt x="1469" y="441"/>
                </a:lnTo>
                <a:lnTo>
                  <a:pt x="1532" y="404"/>
                </a:lnTo>
                <a:lnTo>
                  <a:pt x="1597" y="368"/>
                </a:lnTo>
                <a:lnTo>
                  <a:pt x="1661" y="334"/>
                </a:lnTo>
                <a:lnTo>
                  <a:pt x="1728" y="301"/>
                </a:lnTo>
                <a:lnTo>
                  <a:pt x="1795" y="270"/>
                </a:lnTo>
                <a:lnTo>
                  <a:pt x="1863" y="239"/>
                </a:lnTo>
                <a:lnTo>
                  <a:pt x="1932" y="211"/>
                </a:lnTo>
                <a:lnTo>
                  <a:pt x="2002" y="185"/>
                </a:lnTo>
                <a:lnTo>
                  <a:pt x="2073" y="160"/>
                </a:lnTo>
                <a:lnTo>
                  <a:pt x="2143" y="137"/>
                </a:lnTo>
                <a:lnTo>
                  <a:pt x="2215" y="116"/>
                </a:lnTo>
                <a:lnTo>
                  <a:pt x="2288" y="96"/>
                </a:lnTo>
                <a:lnTo>
                  <a:pt x="2362" y="78"/>
                </a:lnTo>
                <a:lnTo>
                  <a:pt x="2436" y="61"/>
                </a:lnTo>
                <a:lnTo>
                  <a:pt x="2511" y="48"/>
                </a:lnTo>
                <a:lnTo>
                  <a:pt x="2586" y="35"/>
                </a:lnTo>
                <a:lnTo>
                  <a:pt x="2662" y="24"/>
                </a:lnTo>
                <a:lnTo>
                  <a:pt x="2739" y="16"/>
                </a:lnTo>
                <a:lnTo>
                  <a:pt x="2816" y="8"/>
                </a:lnTo>
                <a:lnTo>
                  <a:pt x="2894" y="4"/>
                </a:lnTo>
                <a:lnTo>
                  <a:pt x="2972" y="1"/>
                </a:lnTo>
                <a:lnTo>
                  <a:pt x="3051" y="0"/>
                </a:lnTo>
                <a:lnTo>
                  <a:pt x="25929" y="0"/>
                </a:lnTo>
                <a:lnTo>
                  <a:pt x="26007" y="1"/>
                </a:lnTo>
                <a:lnTo>
                  <a:pt x="26086" y="4"/>
                </a:lnTo>
                <a:lnTo>
                  <a:pt x="26163" y="8"/>
                </a:lnTo>
                <a:lnTo>
                  <a:pt x="26240" y="16"/>
                </a:lnTo>
                <a:lnTo>
                  <a:pt x="26317" y="24"/>
                </a:lnTo>
                <a:lnTo>
                  <a:pt x="26393" y="35"/>
                </a:lnTo>
                <a:lnTo>
                  <a:pt x="26469" y="48"/>
                </a:lnTo>
                <a:lnTo>
                  <a:pt x="26543" y="61"/>
                </a:lnTo>
                <a:lnTo>
                  <a:pt x="26618" y="78"/>
                </a:lnTo>
                <a:lnTo>
                  <a:pt x="26691" y="96"/>
                </a:lnTo>
                <a:lnTo>
                  <a:pt x="26764" y="116"/>
                </a:lnTo>
                <a:lnTo>
                  <a:pt x="26836" y="137"/>
                </a:lnTo>
                <a:lnTo>
                  <a:pt x="26908" y="160"/>
                </a:lnTo>
                <a:lnTo>
                  <a:pt x="26977" y="185"/>
                </a:lnTo>
                <a:lnTo>
                  <a:pt x="27047" y="211"/>
                </a:lnTo>
                <a:lnTo>
                  <a:pt x="27117" y="239"/>
                </a:lnTo>
                <a:lnTo>
                  <a:pt x="27185" y="270"/>
                </a:lnTo>
                <a:lnTo>
                  <a:pt x="27251" y="301"/>
                </a:lnTo>
                <a:lnTo>
                  <a:pt x="27318" y="334"/>
                </a:lnTo>
                <a:lnTo>
                  <a:pt x="27383" y="368"/>
                </a:lnTo>
                <a:lnTo>
                  <a:pt x="27448" y="404"/>
                </a:lnTo>
                <a:lnTo>
                  <a:pt x="27510" y="441"/>
                </a:lnTo>
                <a:lnTo>
                  <a:pt x="27573" y="481"/>
                </a:lnTo>
                <a:lnTo>
                  <a:pt x="27634" y="520"/>
                </a:lnTo>
                <a:lnTo>
                  <a:pt x="27695" y="563"/>
                </a:lnTo>
                <a:lnTo>
                  <a:pt x="27754" y="606"/>
                </a:lnTo>
                <a:lnTo>
                  <a:pt x="27812" y="650"/>
                </a:lnTo>
                <a:lnTo>
                  <a:pt x="27870" y="696"/>
                </a:lnTo>
                <a:lnTo>
                  <a:pt x="27926" y="744"/>
                </a:lnTo>
                <a:lnTo>
                  <a:pt x="27980" y="792"/>
                </a:lnTo>
                <a:lnTo>
                  <a:pt x="28034" y="842"/>
                </a:lnTo>
                <a:lnTo>
                  <a:pt x="28086" y="893"/>
                </a:lnTo>
                <a:lnTo>
                  <a:pt x="28137" y="946"/>
                </a:lnTo>
                <a:lnTo>
                  <a:pt x="28187" y="999"/>
                </a:lnTo>
                <a:lnTo>
                  <a:pt x="28236" y="1054"/>
                </a:lnTo>
                <a:lnTo>
                  <a:pt x="28283" y="1109"/>
                </a:lnTo>
                <a:lnTo>
                  <a:pt x="28330" y="1167"/>
                </a:lnTo>
                <a:lnTo>
                  <a:pt x="28373" y="1225"/>
                </a:lnTo>
                <a:lnTo>
                  <a:pt x="28417" y="1284"/>
                </a:lnTo>
                <a:lnTo>
                  <a:pt x="28459" y="1345"/>
                </a:lnTo>
                <a:lnTo>
                  <a:pt x="28499" y="1406"/>
                </a:lnTo>
                <a:lnTo>
                  <a:pt x="28538" y="1468"/>
                </a:lnTo>
                <a:lnTo>
                  <a:pt x="28575" y="1532"/>
                </a:lnTo>
                <a:lnTo>
                  <a:pt x="28612" y="1596"/>
                </a:lnTo>
                <a:lnTo>
                  <a:pt x="28646" y="1661"/>
                </a:lnTo>
                <a:lnTo>
                  <a:pt x="28680" y="1728"/>
                </a:lnTo>
                <a:lnTo>
                  <a:pt x="28711" y="1795"/>
                </a:lnTo>
                <a:lnTo>
                  <a:pt x="28740" y="1863"/>
                </a:lnTo>
                <a:lnTo>
                  <a:pt x="28768" y="1932"/>
                </a:lnTo>
                <a:lnTo>
                  <a:pt x="28795" y="2001"/>
                </a:lnTo>
                <a:lnTo>
                  <a:pt x="28820" y="2072"/>
                </a:lnTo>
                <a:lnTo>
                  <a:pt x="28843" y="2143"/>
                </a:lnTo>
                <a:lnTo>
                  <a:pt x="28865" y="2215"/>
                </a:lnTo>
                <a:lnTo>
                  <a:pt x="28884" y="2288"/>
                </a:lnTo>
                <a:lnTo>
                  <a:pt x="28902" y="2361"/>
                </a:lnTo>
                <a:lnTo>
                  <a:pt x="28918" y="2435"/>
                </a:lnTo>
                <a:lnTo>
                  <a:pt x="28933" y="2510"/>
                </a:lnTo>
                <a:lnTo>
                  <a:pt x="28945" y="2585"/>
                </a:lnTo>
                <a:lnTo>
                  <a:pt x="28955" y="2661"/>
                </a:lnTo>
                <a:lnTo>
                  <a:pt x="28965" y="2738"/>
                </a:lnTo>
                <a:lnTo>
                  <a:pt x="28971" y="2815"/>
                </a:lnTo>
                <a:lnTo>
                  <a:pt x="28976" y="2893"/>
                </a:lnTo>
                <a:lnTo>
                  <a:pt x="28979" y="2971"/>
                </a:lnTo>
                <a:lnTo>
                  <a:pt x="28980" y="3050"/>
                </a:lnTo>
                <a:lnTo>
                  <a:pt x="28980" y="5222"/>
                </a:lnTo>
                <a:lnTo>
                  <a:pt x="28979" y="5273"/>
                </a:lnTo>
                <a:lnTo>
                  <a:pt x="28978" y="5323"/>
                </a:lnTo>
                <a:lnTo>
                  <a:pt x="28974" y="5373"/>
                </a:lnTo>
                <a:lnTo>
                  <a:pt x="28969" y="5422"/>
                </a:lnTo>
                <a:lnTo>
                  <a:pt x="28965" y="5447"/>
                </a:lnTo>
                <a:lnTo>
                  <a:pt x="28961" y="5471"/>
                </a:lnTo>
                <a:lnTo>
                  <a:pt x="28955" y="5495"/>
                </a:lnTo>
                <a:lnTo>
                  <a:pt x="28950" y="5518"/>
                </a:lnTo>
                <a:lnTo>
                  <a:pt x="28943" y="5542"/>
                </a:lnTo>
                <a:lnTo>
                  <a:pt x="28936" y="5565"/>
                </a:lnTo>
                <a:lnTo>
                  <a:pt x="28927" y="5588"/>
                </a:lnTo>
                <a:lnTo>
                  <a:pt x="28918" y="5610"/>
                </a:lnTo>
                <a:lnTo>
                  <a:pt x="28825" y="5605"/>
                </a:lnTo>
                <a:lnTo>
                  <a:pt x="28733" y="5603"/>
                </a:lnTo>
                <a:lnTo>
                  <a:pt x="28640" y="5603"/>
                </a:lnTo>
                <a:lnTo>
                  <a:pt x="28548" y="5605"/>
                </a:lnTo>
                <a:lnTo>
                  <a:pt x="28456" y="5610"/>
                </a:lnTo>
                <a:lnTo>
                  <a:pt x="28364" y="5617"/>
                </a:lnTo>
                <a:lnTo>
                  <a:pt x="28274" y="5625"/>
                </a:lnTo>
                <a:lnTo>
                  <a:pt x="28183" y="5637"/>
                </a:lnTo>
                <a:lnTo>
                  <a:pt x="28092" y="5649"/>
                </a:lnTo>
                <a:lnTo>
                  <a:pt x="28003" y="5665"/>
                </a:lnTo>
                <a:lnTo>
                  <a:pt x="27913" y="5682"/>
                </a:lnTo>
                <a:lnTo>
                  <a:pt x="27825" y="5702"/>
                </a:lnTo>
                <a:lnTo>
                  <a:pt x="27737" y="5725"/>
                </a:lnTo>
                <a:lnTo>
                  <a:pt x="27650" y="5749"/>
                </a:lnTo>
                <a:lnTo>
                  <a:pt x="27564" y="5776"/>
                </a:lnTo>
                <a:lnTo>
                  <a:pt x="27478" y="5805"/>
                </a:lnTo>
                <a:lnTo>
                  <a:pt x="27437" y="5821"/>
                </a:lnTo>
                <a:lnTo>
                  <a:pt x="27394" y="5836"/>
                </a:lnTo>
                <a:lnTo>
                  <a:pt x="27352" y="5853"/>
                </a:lnTo>
                <a:lnTo>
                  <a:pt x="27311" y="5870"/>
                </a:lnTo>
                <a:lnTo>
                  <a:pt x="27269" y="5887"/>
                </a:lnTo>
                <a:lnTo>
                  <a:pt x="27228" y="5906"/>
                </a:lnTo>
                <a:lnTo>
                  <a:pt x="27187" y="5925"/>
                </a:lnTo>
                <a:lnTo>
                  <a:pt x="27147" y="5945"/>
                </a:lnTo>
                <a:lnTo>
                  <a:pt x="27107" y="5964"/>
                </a:lnTo>
                <a:lnTo>
                  <a:pt x="27066" y="5985"/>
                </a:lnTo>
                <a:lnTo>
                  <a:pt x="27026" y="6007"/>
                </a:lnTo>
                <a:lnTo>
                  <a:pt x="26988" y="6029"/>
                </a:lnTo>
                <a:lnTo>
                  <a:pt x="26948" y="6051"/>
                </a:lnTo>
                <a:lnTo>
                  <a:pt x="26910" y="6075"/>
                </a:lnTo>
                <a:lnTo>
                  <a:pt x="26871" y="6098"/>
                </a:lnTo>
                <a:lnTo>
                  <a:pt x="26833" y="6123"/>
                </a:lnTo>
                <a:lnTo>
                  <a:pt x="26795" y="6148"/>
                </a:lnTo>
                <a:lnTo>
                  <a:pt x="26758" y="6173"/>
                </a:lnTo>
                <a:lnTo>
                  <a:pt x="26721" y="6199"/>
                </a:lnTo>
                <a:lnTo>
                  <a:pt x="26684" y="6226"/>
                </a:lnTo>
                <a:lnTo>
                  <a:pt x="26648" y="6253"/>
                </a:lnTo>
                <a:lnTo>
                  <a:pt x="26612" y="6281"/>
                </a:lnTo>
                <a:lnTo>
                  <a:pt x="26577" y="6309"/>
                </a:lnTo>
                <a:lnTo>
                  <a:pt x="26541" y="6338"/>
                </a:lnTo>
                <a:lnTo>
                  <a:pt x="26507" y="6368"/>
                </a:lnTo>
                <a:lnTo>
                  <a:pt x="26473" y="6398"/>
                </a:lnTo>
                <a:lnTo>
                  <a:pt x="26438" y="6430"/>
                </a:lnTo>
                <a:lnTo>
                  <a:pt x="26405" y="6462"/>
                </a:lnTo>
                <a:lnTo>
                  <a:pt x="26372" y="6494"/>
                </a:lnTo>
                <a:lnTo>
                  <a:pt x="26339" y="6526"/>
                </a:lnTo>
                <a:lnTo>
                  <a:pt x="26307" y="6560"/>
                </a:lnTo>
                <a:lnTo>
                  <a:pt x="26275" y="6594"/>
                </a:lnTo>
                <a:lnTo>
                  <a:pt x="26232" y="6643"/>
                </a:lnTo>
                <a:lnTo>
                  <a:pt x="26191" y="6694"/>
                </a:lnTo>
                <a:lnTo>
                  <a:pt x="26152" y="6744"/>
                </a:lnTo>
                <a:lnTo>
                  <a:pt x="26113" y="6796"/>
                </a:lnTo>
                <a:lnTo>
                  <a:pt x="26076" y="6848"/>
                </a:lnTo>
                <a:lnTo>
                  <a:pt x="26041" y="6901"/>
                </a:lnTo>
                <a:lnTo>
                  <a:pt x="26006" y="6954"/>
                </a:lnTo>
                <a:lnTo>
                  <a:pt x="25973" y="7008"/>
                </a:lnTo>
                <a:lnTo>
                  <a:pt x="25942" y="7063"/>
                </a:lnTo>
                <a:lnTo>
                  <a:pt x="25911" y="7119"/>
                </a:lnTo>
                <a:lnTo>
                  <a:pt x="25882" y="7174"/>
                </a:lnTo>
                <a:lnTo>
                  <a:pt x="25855" y="7231"/>
                </a:lnTo>
                <a:lnTo>
                  <a:pt x="25829" y="7287"/>
                </a:lnTo>
                <a:lnTo>
                  <a:pt x="25804" y="7344"/>
                </a:lnTo>
                <a:lnTo>
                  <a:pt x="25780" y="7403"/>
                </a:lnTo>
                <a:lnTo>
                  <a:pt x="25758" y="7461"/>
                </a:lnTo>
                <a:lnTo>
                  <a:pt x="25738" y="7519"/>
                </a:lnTo>
                <a:lnTo>
                  <a:pt x="25719" y="7578"/>
                </a:lnTo>
                <a:lnTo>
                  <a:pt x="25701" y="7637"/>
                </a:lnTo>
                <a:lnTo>
                  <a:pt x="25684" y="7697"/>
                </a:lnTo>
                <a:lnTo>
                  <a:pt x="25669" y="7757"/>
                </a:lnTo>
                <a:lnTo>
                  <a:pt x="25655" y="7817"/>
                </a:lnTo>
                <a:lnTo>
                  <a:pt x="25643" y="7877"/>
                </a:lnTo>
                <a:lnTo>
                  <a:pt x="25631" y="7938"/>
                </a:lnTo>
                <a:lnTo>
                  <a:pt x="25622" y="7998"/>
                </a:lnTo>
                <a:lnTo>
                  <a:pt x="25614" y="8058"/>
                </a:lnTo>
                <a:lnTo>
                  <a:pt x="25606" y="8120"/>
                </a:lnTo>
                <a:lnTo>
                  <a:pt x="25601" y="8180"/>
                </a:lnTo>
                <a:lnTo>
                  <a:pt x="25597" y="8242"/>
                </a:lnTo>
                <a:lnTo>
                  <a:pt x="25595" y="8303"/>
                </a:lnTo>
                <a:lnTo>
                  <a:pt x="25593" y="8363"/>
                </a:lnTo>
                <a:lnTo>
                  <a:pt x="25593" y="8425"/>
                </a:lnTo>
                <a:lnTo>
                  <a:pt x="25595" y="8486"/>
                </a:lnTo>
                <a:lnTo>
                  <a:pt x="25597" y="8547"/>
                </a:lnTo>
                <a:lnTo>
                  <a:pt x="25601" y="8608"/>
                </a:lnTo>
                <a:lnTo>
                  <a:pt x="25607" y="8668"/>
                </a:lnTo>
                <a:lnTo>
                  <a:pt x="25614" y="8729"/>
                </a:lnTo>
                <a:lnTo>
                  <a:pt x="25622" y="8789"/>
                </a:lnTo>
                <a:lnTo>
                  <a:pt x="25632" y="8849"/>
                </a:lnTo>
                <a:lnTo>
                  <a:pt x="25644" y="8910"/>
                </a:lnTo>
                <a:lnTo>
                  <a:pt x="25656" y="8969"/>
                </a:lnTo>
                <a:lnTo>
                  <a:pt x="25670" y="9028"/>
                </a:lnTo>
                <a:lnTo>
                  <a:pt x="25686" y="9088"/>
                </a:lnTo>
                <a:lnTo>
                  <a:pt x="25702" y="9146"/>
                </a:lnTo>
                <a:lnTo>
                  <a:pt x="25721" y="9204"/>
                </a:lnTo>
                <a:lnTo>
                  <a:pt x="25740" y="9263"/>
                </a:lnTo>
                <a:lnTo>
                  <a:pt x="25762" y="9320"/>
                </a:lnTo>
                <a:lnTo>
                  <a:pt x="25783" y="9377"/>
                </a:lnTo>
                <a:lnTo>
                  <a:pt x="25807" y="9434"/>
                </a:lnTo>
                <a:lnTo>
                  <a:pt x="25832" y="9490"/>
                </a:lnTo>
                <a:lnTo>
                  <a:pt x="25859" y="9546"/>
                </a:lnTo>
                <a:lnTo>
                  <a:pt x="25888" y="9601"/>
                </a:lnTo>
                <a:lnTo>
                  <a:pt x="25917" y="9655"/>
                </a:lnTo>
                <a:lnTo>
                  <a:pt x="25948" y="9709"/>
                </a:lnTo>
                <a:lnTo>
                  <a:pt x="25980" y="9762"/>
                </a:lnTo>
                <a:lnTo>
                  <a:pt x="26015" y="9815"/>
                </a:lnTo>
                <a:lnTo>
                  <a:pt x="26050" y="9867"/>
                </a:lnTo>
                <a:lnTo>
                  <a:pt x="26086" y="9918"/>
                </a:lnTo>
                <a:lnTo>
                  <a:pt x="26124" y="9969"/>
                </a:lnTo>
                <a:lnTo>
                  <a:pt x="26163" y="10018"/>
                </a:lnTo>
                <a:lnTo>
                  <a:pt x="26205" y="10067"/>
                </a:lnTo>
                <a:lnTo>
                  <a:pt x="26247" y="10116"/>
                </a:lnTo>
                <a:lnTo>
                  <a:pt x="26290" y="10163"/>
                </a:lnTo>
                <a:lnTo>
                  <a:pt x="26336" y="10210"/>
                </a:lnTo>
                <a:lnTo>
                  <a:pt x="26383" y="10254"/>
                </a:lnTo>
                <a:lnTo>
                  <a:pt x="26430" y="10298"/>
                </a:lnTo>
                <a:lnTo>
                  <a:pt x="26479" y="10340"/>
                </a:lnTo>
                <a:lnTo>
                  <a:pt x="26528" y="10380"/>
                </a:lnTo>
                <a:lnTo>
                  <a:pt x="26579" y="10419"/>
                </a:lnTo>
                <a:lnTo>
                  <a:pt x="26630" y="10456"/>
                </a:lnTo>
                <a:lnTo>
                  <a:pt x="26682" y="10492"/>
                </a:lnTo>
                <a:lnTo>
                  <a:pt x="26735" y="10525"/>
                </a:lnTo>
                <a:lnTo>
                  <a:pt x="26788" y="10557"/>
                </a:lnTo>
                <a:lnTo>
                  <a:pt x="26843" y="10588"/>
                </a:lnTo>
                <a:lnTo>
                  <a:pt x="26897" y="10618"/>
                </a:lnTo>
                <a:lnTo>
                  <a:pt x="26954" y="10645"/>
                </a:lnTo>
                <a:lnTo>
                  <a:pt x="27010" y="10671"/>
                </a:lnTo>
                <a:lnTo>
                  <a:pt x="27067" y="10695"/>
                </a:lnTo>
                <a:lnTo>
                  <a:pt x="27124" y="10718"/>
                </a:lnTo>
                <a:lnTo>
                  <a:pt x="27182" y="10738"/>
                </a:lnTo>
                <a:lnTo>
                  <a:pt x="27240" y="10758"/>
                </a:lnTo>
                <a:lnTo>
                  <a:pt x="27298" y="10776"/>
                </a:lnTo>
                <a:lnTo>
                  <a:pt x="27357" y="10792"/>
                </a:lnTo>
                <a:lnTo>
                  <a:pt x="27417" y="10807"/>
                </a:lnTo>
                <a:lnTo>
                  <a:pt x="27476" y="10821"/>
                </a:lnTo>
                <a:lnTo>
                  <a:pt x="27535" y="10832"/>
                </a:lnTo>
                <a:lnTo>
                  <a:pt x="27596" y="10841"/>
                </a:lnTo>
                <a:lnTo>
                  <a:pt x="27655" y="10850"/>
                </a:lnTo>
                <a:lnTo>
                  <a:pt x="27716" y="10857"/>
                </a:lnTo>
                <a:lnTo>
                  <a:pt x="27776" y="10862"/>
                </a:lnTo>
                <a:lnTo>
                  <a:pt x="27836" y="10865"/>
                </a:lnTo>
                <a:lnTo>
                  <a:pt x="27897" y="10867"/>
                </a:lnTo>
                <a:lnTo>
                  <a:pt x="27956" y="10868"/>
                </a:lnTo>
                <a:lnTo>
                  <a:pt x="28016" y="10867"/>
                </a:lnTo>
                <a:lnTo>
                  <a:pt x="28077" y="10864"/>
                </a:lnTo>
                <a:lnTo>
                  <a:pt x="28136" y="10860"/>
                </a:lnTo>
                <a:lnTo>
                  <a:pt x="28195" y="10854"/>
                </a:lnTo>
                <a:lnTo>
                  <a:pt x="28255" y="10847"/>
                </a:lnTo>
                <a:lnTo>
                  <a:pt x="28314" y="10838"/>
                </a:lnTo>
                <a:lnTo>
                  <a:pt x="28372" y="10828"/>
                </a:lnTo>
                <a:lnTo>
                  <a:pt x="28431" y="10815"/>
                </a:lnTo>
                <a:lnTo>
                  <a:pt x="28488" y="10802"/>
                </a:lnTo>
                <a:lnTo>
                  <a:pt x="28545" y="10786"/>
                </a:lnTo>
                <a:lnTo>
                  <a:pt x="28603" y="10770"/>
                </a:lnTo>
                <a:lnTo>
                  <a:pt x="28659" y="10752"/>
                </a:lnTo>
                <a:lnTo>
                  <a:pt x="28714" y="10732"/>
                </a:lnTo>
                <a:lnTo>
                  <a:pt x="28769" y="10710"/>
                </a:lnTo>
                <a:lnTo>
                  <a:pt x="28823" y="10687"/>
                </a:lnTo>
                <a:lnTo>
                  <a:pt x="28877" y="10662"/>
                </a:lnTo>
                <a:lnTo>
                  <a:pt x="28930" y="10636"/>
                </a:lnTo>
                <a:lnTo>
                  <a:pt x="28983" y="10609"/>
                </a:lnTo>
                <a:lnTo>
                  <a:pt x="29034" y="10580"/>
                </a:lnTo>
                <a:lnTo>
                  <a:pt x="29083" y="10549"/>
                </a:lnTo>
                <a:lnTo>
                  <a:pt x="29133" y="10517"/>
                </a:lnTo>
                <a:lnTo>
                  <a:pt x="29181" y="10482"/>
                </a:lnTo>
                <a:lnTo>
                  <a:pt x="29229" y="10447"/>
                </a:lnTo>
                <a:lnTo>
                  <a:pt x="29276" y="10411"/>
                </a:lnTo>
                <a:lnTo>
                  <a:pt x="29321" y="10372"/>
                </a:lnTo>
                <a:lnTo>
                  <a:pt x="29366" y="10332"/>
                </a:lnTo>
                <a:lnTo>
                  <a:pt x="29408" y="10291"/>
                </a:lnTo>
                <a:lnTo>
                  <a:pt x="29450" y="10247"/>
                </a:lnTo>
                <a:lnTo>
                  <a:pt x="29491" y="10202"/>
                </a:lnTo>
                <a:lnTo>
                  <a:pt x="29530" y="10157"/>
                </a:lnTo>
                <a:lnTo>
                  <a:pt x="29569" y="10109"/>
                </a:lnTo>
                <a:lnTo>
                  <a:pt x="29605" y="10060"/>
                </a:lnTo>
                <a:lnTo>
                  <a:pt x="29640" y="10009"/>
                </a:lnTo>
                <a:lnTo>
                  <a:pt x="29674" y="9957"/>
                </a:lnTo>
                <a:lnTo>
                  <a:pt x="29707" y="9903"/>
                </a:lnTo>
                <a:lnTo>
                  <a:pt x="29727" y="9868"/>
                </a:lnTo>
                <a:lnTo>
                  <a:pt x="29746" y="9833"/>
                </a:lnTo>
                <a:lnTo>
                  <a:pt x="29764" y="9798"/>
                </a:lnTo>
                <a:lnTo>
                  <a:pt x="29783" y="9761"/>
                </a:lnTo>
                <a:lnTo>
                  <a:pt x="29800" y="9726"/>
                </a:lnTo>
                <a:lnTo>
                  <a:pt x="29817" y="9688"/>
                </a:lnTo>
                <a:lnTo>
                  <a:pt x="29833" y="9652"/>
                </a:lnTo>
                <a:lnTo>
                  <a:pt x="29850" y="9614"/>
                </a:lnTo>
                <a:lnTo>
                  <a:pt x="29864" y="9577"/>
                </a:lnTo>
                <a:lnTo>
                  <a:pt x="29879" y="9538"/>
                </a:lnTo>
                <a:lnTo>
                  <a:pt x="29893" y="9501"/>
                </a:lnTo>
                <a:lnTo>
                  <a:pt x="29906" y="9462"/>
                </a:lnTo>
                <a:lnTo>
                  <a:pt x="29918" y="9424"/>
                </a:lnTo>
                <a:lnTo>
                  <a:pt x="29931" y="9384"/>
                </a:lnTo>
                <a:lnTo>
                  <a:pt x="29942" y="9346"/>
                </a:lnTo>
                <a:lnTo>
                  <a:pt x="29953" y="9306"/>
                </a:lnTo>
                <a:lnTo>
                  <a:pt x="29962" y="9267"/>
                </a:lnTo>
                <a:lnTo>
                  <a:pt x="29971" y="9227"/>
                </a:lnTo>
                <a:lnTo>
                  <a:pt x="29980" y="9188"/>
                </a:lnTo>
                <a:lnTo>
                  <a:pt x="29988" y="9147"/>
                </a:lnTo>
                <a:lnTo>
                  <a:pt x="29994" y="9108"/>
                </a:lnTo>
                <a:lnTo>
                  <a:pt x="30001" y="9068"/>
                </a:lnTo>
                <a:lnTo>
                  <a:pt x="30006" y="9027"/>
                </a:lnTo>
                <a:lnTo>
                  <a:pt x="30011" y="8988"/>
                </a:lnTo>
                <a:lnTo>
                  <a:pt x="30015" y="8947"/>
                </a:lnTo>
                <a:lnTo>
                  <a:pt x="30018" y="8908"/>
                </a:lnTo>
                <a:lnTo>
                  <a:pt x="30020" y="8867"/>
                </a:lnTo>
                <a:lnTo>
                  <a:pt x="30021" y="8827"/>
                </a:lnTo>
                <a:lnTo>
                  <a:pt x="30023" y="8787"/>
                </a:lnTo>
                <a:lnTo>
                  <a:pt x="30023" y="8747"/>
                </a:lnTo>
                <a:lnTo>
                  <a:pt x="30021" y="8707"/>
                </a:lnTo>
                <a:lnTo>
                  <a:pt x="30019" y="8667"/>
                </a:lnTo>
                <a:lnTo>
                  <a:pt x="30017" y="8628"/>
                </a:lnTo>
                <a:lnTo>
                  <a:pt x="30013" y="8588"/>
                </a:lnTo>
                <a:lnTo>
                  <a:pt x="30009" y="8549"/>
                </a:lnTo>
                <a:lnTo>
                  <a:pt x="30004" y="8509"/>
                </a:lnTo>
                <a:lnTo>
                  <a:pt x="29998" y="8471"/>
                </a:lnTo>
                <a:lnTo>
                  <a:pt x="29990" y="8432"/>
                </a:lnTo>
                <a:lnTo>
                  <a:pt x="29982" y="8394"/>
                </a:lnTo>
                <a:lnTo>
                  <a:pt x="29974" y="8355"/>
                </a:lnTo>
                <a:lnTo>
                  <a:pt x="29963" y="8317"/>
                </a:lnTo>
                <a:lnTo>
                  <a:pt x="29953" y="8279"/>
                </a:lnTo>
                <a:lnTo>
                  <a:pt x="29941" y="8242"/>
                </a:lnTo>
                <a:lnTo>
                  <a:pt x="29928" y="8204"/>
                </a:lnTo>
                <a:lnTo>
                  <a:pt x="29914" y="8168"/>
                </a:lnTo>
                <a:lnTo>
                  <a:pt x="29900" y="8130"/>
                </a:lnTo>
                <a:lnTo>
                  <a:pt x="29884" y="8095"/>
                </a:lnTo>
                <a:lnTo>
                  <a:pt x="29867" y="8058"/>
                </a:lnTo>
                <a:lnTo>
                  <a:pt x="29850" y="8023"/>
                </a:lnTo>
                <a:lnTo>
                  <a:pt x="29831" y="7989"/>
                </a:lnTo>
                <a:lnTo>
                  <a:pt x="29811" y="7954"/>
                </a:lnTo>
                <a:lnTo>
                  <a:pt x="29790" y="7920"/>
                </a:lnTo>
                <a:lnTo>
                  <a:pt x="29767" y="7887"/>
                </a:lnTo>
                <a:lnTo>
                  <a:pt x="29745" y="7853"/>
                </a:lnTo>
                <a:lnTo>
                  <a:pt x="29721" y="7821"/>
                </a:lnTo>
                <a:lnTo>
                  <a:pt x="29696" y="7789"/>
                </a:lnTo>
                <a:lnTo>
                  <a:pt x="29670" y="7758"/>
                </a:lnTo>
                <a:lnTo>
                  <a:pt x="29643" y="7726"/>
                </a:lnTo>
                <a:lnTo>
                  <a:pt x="29613" y="7696"/>
                </a:lnTo>
                <a:lnTo>
                  <a:pt x="29584" y="7666"/>
                </a:lnTo>
                <a:lnTo>
                  <a:pt x="29553" y="7637"/>
                </a:lnTo>
                <a:lnTo>
                  <a:pt x="29522" y="7609"/>
                </a:lnTo>
                <a:lnTo>
                  <a:pt x="29488" y="7581"/>
                </a:lnTo>
                <a:lnTo>
                  <a:pt x="29454" y="7554"/>
                </a:lnTo>
                <a:lnTo>
                  <a:pt x="29417" y="7517"/>
                </a:lnTo>
                <a:lnTo>
                  <a:pt x="29384" y="7487"/>
                </a:lnTo>
                <a:lnTo>
                  <a:pt x="29355" y="7461"/>
                </a:lnTo>
                <a:lnTo>
                  <a:pt x="29331" y="7439"/>
                </a:lnTo>
                <a:lnTo>
                  <a:pt x="29297" y="7412"/>
                </a:lnTo>
                <a:lnTo>
                  <a:pt x="29285" y="7403"/>
                </a:lnTo>
                <a:close/>
              </a:path>
            </a:pathLst>
          </a:custGeom>
          <a:solidFill>
            <a:srgbClr val="47BAB8"/>
          </a:solidFill>
          <a:ln w="38100">
            <a:solidFill>
              <a:schemeClr val="bg1"/>
            </a:solidFill>
          </a:ln>
          <a:effectLst>
            <a:outerShdw blurRad="57150" dist="19050" dir="5400000" algn="ctr" rotWithShape="0">
              <a:srgbClr val="000000">
                <a:alpha val="63000"/>
              </a:srgbClr>
            </a:outerShdw>
          </a:effectLst>
        </p:spPr>
        <p:txBody>
          <a:bodyPr rIns="378000" anchor="ctr">
            <a:normAutofit/>
          </a:bodyPr>
          <a:lstStyle/>
          <a:p>
            <a:pPr algn="ctr" defTabSz="1371600">
              <a:defRPr/>
            </a:pPr>
            <a:r>
              <a:rPr lang="en-US" altLang="zh-CN" sz="3000" kern="0">
                <a:solidFill>
                  <a:srgbClr val="FFFFFF"/>
                </a:solidFill>
                <a:latin typeface="#9Slide03 AllRoundGothic" panose="020B0703020202020104" pitchFamily="34" charset="0"/>
                <a:ea typeface="微软雅黑"/>
                <a:cs typeface="+mn-ea"/>
                <a:sym typeface="+mn-lt"/>
              </a:rPr>
              <a:t>Câu 33</a:t>
            </a:r>
            <a:endParaRPr lang="zh-CN" altLang="en-US" sz="3000" kern="0" dirty="0">
              <a:solidFill>
                <a:srgbClr val="FFFFFF"/>
              </a:solidFill>
              <a:latin typeface="#9Slide03 AllRoundGothic" panose="020B0703020202020104" pitchFamily="34" charset="0"/>
              <a:ea typeface="微软雅黑"/>
              <a:cs typeface="+mn-ea"/>
              <a:sym typeface="+mn-lt"/>
            </a:endParaRPr>
          </a:p>
        </p:txBody>
      </p:sp>
      <p:sp>
        <p:nvSpPr>
          <p:cNvPr id="12" name="MH_Text_1" descr="n23 Fb Tran Manh Tung">
            <a:extLst>
              <a:ext uri="{FF2B5EF4-FFF2-40B4-BE49-F238E27FC236}">
                <a16:creationId xmlns:a16="http://schemas.microsoft.com/office/drawing/2014/main" id="{CED61294-3669-2692-0492-A71E56B9084C}"/>
              </a:ext>
            </a:extLst>
          </p:cNvPr>
          <p:cNvSpPr txBox="1">
            <a:spLocks noChangeArrowheads="1"/>
          </p:cNvSpPr>
          <p:nvPr>
            <p:custDataLst>
              <p:tags r:id="rId9"/>
            </p:custDataLst>
          </p:nvPr>
        </p:nvSpPr>
        <p:spPr bwMode="auto">
          <a:xfrm>
            <a:off x="3048000" y="6004002"/>
            <a:ext cx="7696200" cy="1381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just"/>
            <a:r>
              <a:rPr lang="en-US" sz="2800"/>
              <a:t>+ Truyền dữ liệu là gì? Làm thế nào để truyền dữ liệu?</a:t>
            </a:r>
          </a:p>
          <a:p>
            <a:pPr lvl="0" algn="just"/>
            <a:r>
              <a:rPr lang="en-US" sz="2800"/>
              <a:t>+ Liệt kê một số ứng dụng của công nghệ truyền dữ liệu không dây trong thực tiễn?</a:t>
            </a:r>
          </a:p>
          <a:p>
            <a:pPr lvl="0" algn="just"/>
            <a:r>
              <a:rPr lang="en-US" sz="2800"/>
              <a:t>+ So sánh giữa hai hình thức truyền dữ liệu: mạng có dây và mạng không dây?</a:t>
            </a:r>
          </a:p>
        </p:txBody>
      </p:sp>
    </p:spTree>
    <p:extLst>
      <p:ext uri="{BB962C8B-B14F-4D97-AF65-F5344CB8AC3E}">
        <p14:creationId xmlns:p14="http://schemas.microsoft.com/office/powerpoint/2010/main" val="3952316547"/>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wipe(left)">
                                      <p:cBhvr>
                                        <p:cTn id="7" dur="500"/>
                                        <p:tgtEl>
                                          <p:spTgt spid="35"/>
                                        </p:tgtEl>
                                      </p:cBhvr>
                                    </p:animEffect>
                                  </p:childTnLst>
                                </p:cTn>
                              </p:par>
                              <p:par>
                                <p:cTn id="8" presetID="42"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anim calcmode="lin" valueType="num">
                                      <p:cBhvr>
                                        <p:cTn id="11" dur="500" fill="hold"/>
                                        <p:tgtEl>
                                          <p:spTgt spid="6"/>
                                        </p:tgtEl>
                                        <p:attrNameLst>
                                          <p:attrName>ppt_x</p:attrName>
                                        </p:attrNameLst>
                                      </p:cBhvr>
                                      <p:tavLst>
                                        <p:tav tm="0">
                                          <p:val>
                                            <p:strVal val="#ppt_x"/>
                                          </p:val>
                                        </p:tav>
                                        <p:tav tm="100000">
                                          <p:val>
                                            <p:strVal val="#ppt_x"/>
                                          </p:val>
                                        </p:tav>
                                      </p:tavLst>
                                    </p:anim>
                                    <p:anim calcmode="lin" valueType="num">
                                      <p:cBhvr>
                                        <p:cTn id="12" dur="500" fill="hold"/>
                                        <p:tgtEl>
                                          <p:spTgt spid="6"/>
                                        </p:tgtEl>
                                        <p:attrNameLst>
                                          <p:attrName>ppt_y</p:attrName>
                                        </p:attrNameLst>
                                      </p:cBhvr>
                                      <p:tavLst>
                                        <p:tav tm="0">
                                          <p:val>
                                            <p:strVal val="#ppt_y+.1"/>
                                          </p:val>
                                        </p:tav>
                                        <p:tav tm="100000">
                                          <p:val>
                                            <p:strVal val="#ppt_y"/>
                                          </p:val>
                                        </p:tav>
                                      </p:tavLst>
                                    </p:anim>
                                  </p:childTnLst>
                                </p:cTn>
                              </p:par>
                            </p:childTnLst>
                          </p:cTn>
                        </p:par>
                        <p:par>
                          <p:cTn id="13" fill="hold">
                            <p:stCondLst>
                              <p:cond delay="500"/>
                            </p:stCondLst>
                            <p:childTnLst>
                              <p:par>
                                <p:cTn id="14" presetID="2" presetClass="entr" presetSubtype="4" fill="hold" grpId="0" nodeType="afterEffect">
                                  <p:stCondLst>
                                    <p:cond delay="0"/>
                                  </p:stCondLst>
                                  <p:childTnLst>
                                    <p:set>
                                      <p:cBhvr>
                                        <p:cTn id="15" dur="1" fill="hold">
                                          <p:stCondLst>
                                            <p:cond delay="0"/>
                                          </p:stCondLst>
                                        </p:cTn>
                                        <p:tgtEl>
                                          <p:spTgt spid="7"/>
                                        </p:tgtEl>
                                        <p:attrNameLst>
                                          <p:attrName>style.visibility</p:attrName>
                                        </p:attrNameLst>
                                      </p:cBhvr>
                                      <p:to>
                                        <p:strVal val="visible"/>
                                      </p:to>
                                    </p:set>
                                    <p:anim calcmode="lin" valueType="num">
                                      <p:cBhvr additive="base">
                                        <p:cTn id="16" dur="500" fill="hold"/>
                                        <p:tgtEl>
                                          <p:spTgt spid="7"/>
                                        </p:tgtEl>
                                        <p:attrNameLst>
                                          <p:attrName>ppt_x</p:attrName>
                                        </p:attrNameLst>
                                      </p:cBhvr>
                                      <p:tavLst>
                                        <p:tav tm="0">
                                          <p:val>
                                            <p:strVal val="#ppt_x"/>
                                          </p:val>
                                        </p:tav>
                                        <p:tav tm="100000">
                                          <p:val>
                                            <p:strVal val="#ppt_x"/>
                                          </p:val>
                                        </p:tav>
                                      </p:tavLst>
                                    </p:anim>
                                    <p:anim calcmode="lin" valueType="num">
                                      <p:cBhvr additive="base">
                                        <p:cTn id="17" dur="500" fill="hold"/>
                                        <p:tgtEl>
                                          <p:spTgt spid="7"/>
                                        </p:tgtEl>
                                        <p:attrNameLst>
                                          <p:attrName>ppt_y</p:attrName>
                                        </p:attrNameLst>
                                      </p:cBhvr>
                                      <p:tavLst>
                                        <p:tav tm="0">
                                          <p:val>
                                            <p:strVal val="1+#ppt_h/2"/>
                                          </p:val>
                                        </p:tav>
                                        <p:tav tm="100000">
                                          <p:val>
                                            <p:strVal val="#ppt_y"/>
                                          </p:val>
                                        </p:tav>
                                      </p:tavLst>
                                    </p:anim>
                                  </p:childTnLst>
                                </p:cTn>
                              </p:par>
                              <p:par>
                                <p:cTn id="18" presetID="32" presetClass="emph" presetSubtype="0" fill="hold" grpId="1" nodeType="withEffect">
                                  <p:stCondLst>
                                    <p:cond delay="0"/>
                                  </p:stCondLst>
                                  <p:childTnLst>
                                    <p:animRot by="120000">
                                      <p:cBhvr>
                                        <p:cTn id="19" dur="1" fill="hold">
                                          <p:stCondLst>
                                            <p:cond delay="0"/>
                                          </p:stCondLst>
                                        </p:cTn>
                                        <p:tgtEl>
                                          <p:spTgt spid="7"/>
                                        </p:tgtEl>
                                        <p:attrNameLst>
                                          <p:attrName>r</p:attrName>
                                        </p:attrNameLst>
                                      </p:cBhvr>
                                    </p:animRot>
                                    <p:animRot by="-240000">
                                      <p:cBhvr>
                                        <p:cTn id="20" dur="1" fill="hold">
                                          <p:stCondLst>
                                            <p:cond delay="90"/>
                                          </p:stCondLst>
                                        </p:cTn>
                                        <p:tgtEl>
                                          <p:spTgt spid="7"/>
                                        </p:tgtEl>
                                        <p:attrNameLst>
                                          <p:attrName>r</p:attrName>
                                        </p:attrNameLst>
                                      </p:cBhvr>
                                    </p:animRot>
                                    <p:animRot by="240000">
                                      <p:cBhvr>
                                        <p:cTn id="21" dur="1" fill="hold">
                                          <p:stCondLst>
                                            <p:cond delay="180"/>
                                          </p:stCondLst>
                                        </p:cTn>
                                        <p:tgtEl>
                                          <p:spTgt spid="7"/>
                                        </p:tgtEl>
                                        <p:attrNameLst>
                                          <p:attrName>r</p:attrName>
                                        </p:attrNameLst>
                                      </p:cBhvr>
                                    </p:animRot>
                                    <p:animRot by="-240000">
                                      <p:cBhvr>
                                        <p:cTn id="22" dur="1" fill="hold">
                                          <p:stCondLst>
                                            <p:cond delay="270"/>
                                          </p:stCondLst>
                                        </p:cTn>
                                        <p:tgtEl>
                                          <p:spTgt spid="7"/>
                                        </p:tgtEl>
                                        <p:attrNameLst>
                                          <p:attrName>r</p:attrName>
                                        </p:attrNameLst>
                                      </p:cBhvr>
                                    </p:animRot>
                                    <p:animRot by="120000">
                                      <p:cBhvr>
                                        <p:cTn id="23" dur="1" fill="hold">
                                          <p:stCondLst>
                                            <p:cond delay="499"/>
                                          </p:stCondLst>
                                        </p:cTn>
                                        <p:tgtEl>
                                          <p:spTgt spid="7"/>
                                        </p:tgtEl>
                                        <p:attrNameLst>
                                          <p:attrName>r</p:attrName>
                                        </p:attrNameLst>
                                      </p:cBhvr>
                                    </p:animRot>
                                  </p:childTnLst>
                                </p:cTn>
                              </p:par>
                            </p:childTnLst>
                          </p:cTn>
                        </p:par>
                        <p:par>
                          <p:cTn id="24" fill="hold">
                            <p:stCondLst>
                              <p:cond delay="1000"/>
                            </p:stCondLst>
                            <p:childTnLst>
                              <p:par>
                                <p:cTn id="25" presetID="22" presetClass="entr" presetSubtype="1" fill="hold" grpId="0" nodeType="after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up)">
                                      <p:cBhvr>
                                        <p:cTn id="27" dur="500"/>
                                        <p:tgtEl>
                                          <p:spTgt spid="8"/>
                                        </p:tgtEl>
                                      </p:cBhvr>
                                    </p:animEffect>
                                  </p:childTnLst>
                                </p:cTn>
                              </p:par>
                            </p:childTnLst>
                          </p:cTn>
                        </p:par>
                        <p:par>
                          <p:cTn id="28" fill="hold">
                            <p:stCondLst>
                              <p:cond delay="1500"/>
                            </p:stCondLst>
                            <p:childTnLst>
                              <p:par>
                                <p:cTn id="29" presetID="2" presetClass="entr" presetSubtype="4" fill="hold" grpId="0" nodeType="after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 fill="hold"/>
                                        <p:tgtEl>
                                          <p:spTgt spid="9"/>
                                        </p:tgtEl>
                                        <p:attrNameLst>
                                          <p:attrName>ppt_x</p:attrName>
                                        </p:attrNameLst>
                                      </p:cBhvr>
                                      <p:tavLst>
                                        <p:tav tm="0">
                                          <p:val>
                                            <p:strVal val="#ppt_x"/>
                                          </p:val>
                                        </p:tav>
                                        <p:tav tm="100000">
                                          <p:val>
                                            <p:strVal val="#ppt_x"/>
                                          </p:val>
                                        </p:tav>
                                      </p:tavLst>
                                    </p:anim>
                                    <p:anim calcmode="lin" valueType="num">
                                      <p:cBhvr additive="base">
                                        <p:cTn id="32" dur="500" fill="hold"/>
                                        <p:tgtEl>
                                          <p:spTgt spid="9"/>
                                        </p:tgtEl>
                                        <p:attrNameLst>
                                          <p:attrName>ppt_y</p:attrName>
                                        </p:attrNameLst>
                                      </p:cBhvr>
                                      <p:tavLst>
                                        <p:tav tm="0">
                                          <p:val>
                                            <p:strVal val="1+#ppt_h/2"/>
                                          </p:val>
                                        </p:tav>
                                        <p:tav tm="100000">
                                          <p:val>
                                            <p:strVal val="#ppt_y"/>
                                          </p:val>
                                        </p:tav>
                                      </p:tavLst>
                                    </p:anim>
                                  </p:childTnLst>
                                </p:cTn>
                              </p:par>
                              <p:par>
                                <p:cTn id="33" presetID="32" presetClass="emph" presetSubtype="0" fill="hold" grpId="1" nodeType="withEffect">
                                  <p:stCondLst>
                                    <p:cond delay="0"/>
                                  </p:stCondLst>
                                  <p:childTnLst>
                                    <p:animRot by="120000">
                                      <p:cBhvr>
                                        <p:cTn id="34" dur="1" fill="hold">
                                          <p:stCondLst>
                                            <p:cond delay="0"/>
                                          </p:stCondLst>
                                        </p:cTn>
                                        <p:tgtEl>
                                          <p:spTgt spid="9"/>
                                        </p:tgtEl>
                                        <p:attrNameLst>
                                          <p:attrName>r</p:attrName>
                                        </p:attrNameLst>
                                      </p:cBhvr>
                                    </p:animRot>
                                    <p:animRot by="-240000">
                                      <p:cBhvr>
                                        <p:cTn id="35" dur="1" fill="hold">
                                          <p:stCondLst>
                                            <p:cond delay="90"/>
                                          </p:stCondLst>
                                        </p:cTn>
                                        <p:tgtEl>
                                          <p:spTgt spid="9"/>
                                        </p:tgtEl>
                                        <p:attrNameLst>
                                          <p:attrName>r</p:attrName>
                                        </p:attrNameLst>
                                      </p:cBhvr>
                                    </p:animRot>
                                    <p:animRot by="240000">
                                      <p:cBhvr>
                                        <p:cTn id="36" dur="1" fill="hold">
                                          <p:stCondLst>
                                            <p:cond delay="180"/>
                                          </p:stCondLst>
                                        </p:cTn>
                                        <p:tgtEl>
                                          <p:spTgt spid="9"/>
                                        </p:tgtEl>
                                        <p:attrNameLst>
                                          <p:attrName>r</p:attrName>
                                        </p:attrNameLst>
                                      </p:cBhvr>
                                    </p:animRot>
                                    <p:animRot by="-240000">
                                      <p:cBhvr>
                                        <p:cTn id="37" dur="1" fill="hold">
                                          <p:stCondLst>
                                            <p:cond delay="270"/>
                                          </p:stCondLst>
                                        </p:cTn>
                                        <p:tgtEl>
                                          <p:spTgt spid="9"/>
                                        </p:tgtEl>
                                        <p:attrNameLst>
                                          <p:attrName>r</p:attrName>
                                        </p:attrNameLst>
                                      </p:cBhvr>
                                    </p:animRot>
                                    <p:animRot by="120000">
                                      <p:cBhvr>
                                        <p:cTn id="38" dur="1" fill="hold">
                                          <p:stCondLst>
                                            <p:cond delay="499"/>
                                          </p:stCondLst>
                                        </p:cTn>
                                        <p:tgtEl>
                                          <p:spTgt spid="9"/>
                                        </p:tgtEl>
                                        <p:attrNameLst>
                                          <p:attrName>r</p:attrName>
                                        </p:attrNameLst>
                                      </p:cBhvr>
                                    </p:animRot>
                                  </p:childTnLst>
                                </p:cTn>
                              </p:par>
                            </p:childTnLst>
                          </p:cTn>
                        </p:par>
                        <p:par>
                          <p:cTn id="39" fill="hold">
                            <p:stCondLst>
                              <p:cond delay="2000"/>
                            </p:stCondLst>
                            <p:childTnLst>
                              <p:par>
                                <p:cTn id="40" presetID="22" presetClass="entr" presetSubtype="1" fill="hold" grpId="0" nodeType="after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wipe(up)">
                                      <p:cBhvr>
                                        <p:cTn id="42" dur="500"/>
                                        <p:tgtEl>
                                          <p:spTgt spid="10"/>
                                        </p:tgtEl>
                                      </p:cBhvr>
                                    </p:animEffect>
                                  </p:childTnLst>
                                </p:cTn>
                              </p:par>
                            </p:childTnLst>
                          </p:cTn>
                        </p:par>
                        <p:par>
                          <p:cTn id="43" fill="hold">
                            <p:stCondLst>
                              <p:cond delay="2500"/>
                            </p:stCondLst>
                            <p:childTnLst>
                              <p:par>
                                <p:cTn id="44" presetID="2" presetClass="entr" presetSubtype="4" fill="hold" grpId="0" nodeType="afterEffect">
                                  <p:stCondLst>
                                    <p:cond delay="0"/>
                                  </p:stCondLst>
                                  <p:childTnLst>
                                    <p:set>
                                      <p:cBhvr>
                                        <p:cTn id="45" dur="1" fill="hold">
                                          <p:stCondLst>
                                            <p:cond delay="0"/>
                                          </p:stCondLst>
                                        </p:cTn>
                                        <p:tgtEl>
                                          <p:spTgt spid="11"/>
                                        </p:tgtEl>
                                        <p:attrNameLst>
                                          <p:attrName>style.visibility</p:attrName>
                                        </p:attrNameLst>
                                      </p:cBhvr>
                                      <p:to>
                                        <p:strVal val="visible"/>
                                      </p:to>
                                    </p:set>
                                    <p:anim calcmode="lin" valueType="num">
                                      <p:cBhvr additive="base">
                                        <p:cTn id="46" dur="500" fill="hold"/>
                                        <p:tgtEl>
                                          <p:spTgt spid="11"/>
                                        </p:tgtEl>
                                        <p:attrNameLst>
                                          <p:attrName>ppt_x</p:attrName>
                                        </p:attrNameLst>
                                      </p:cBhvr>
                                      <p:tavLst>
                                        <p:tav tm="0">
                                          <p:val>
                                            <p:strVal val="#ppt_x"/>
                                          </p:val>
                                        </p:tav>
                                        <p:tav tm="100000">
                                          <p:val>
                                            <p:strVal val="#ppt_x"/>
                                          </p:val>
                                        </p:tav>
                                      </p:tavLst>
                                    </p:anim>
                                    <p:anim calcmode="lin" valueType="num">
                                      <p:cBhvr additive="base">
                                        <p:cTn id="47" dur="500" fill="hold"/>
                                        <p:tgtEl>
                                          <p:spTgt spid="11"/>
                                        </p:tgtEl>
                                        <p:attrNameLst>
                                          <p:attrName>ppt_y</p:attrName>
                                        </p:attrNameLst>
                                      </p:cBhvr>
                                      <p:tavLst>
                                        <p:tav tm="0">
                                          <p:val>
                                            <p:strVal val="1+#ppt_h/2"/>
                                          </p:val>
                                        </p:tav>
                                        <p:tav tm="100000">
                                          <p:val>
                                            <p:strVal val="#ppt_y"/>
                                          </p:val>
                                        </p:tav>
                                      </p:tavLst>
                                    </p:anim>
                                  </p:childTnLst>
                                </p:cTn>
                              </p:par>
                              <p:par>
                                <p:cTn id="48" presetID="32" presetClass="emph" presetSubtype="0" fill="hold" grpId="1" nodeType="withEffect">
                                  <p:stCondLst>
                                    <p:cond delay="0"/>
                                  </p:stCondLst>
                                  <p:childTnLst>
                                    <p:animRot by="120000">
                                      <p:cBhvr>
                                        <p:cTn id="49" dur="1" fill="hold">
                                          <p:stCondLst>
                                            <p:cond delay="0"/>
                                          </p:stCondLst>
                                        </p:cTn>
                                        <p:tgtEl>
                                          <p:spTgt spid="11"/>
                                        </p:tgtEl>
                                        <p:attrNameLst>
                                          <p:attrName>r</p:attrName>
                                        </p:attrNameLst>
                                      </p:cBhvr>
                                    </p:animRot>
                                    <p:animRot by="-240000">
                                      <p:cBhvr>
                                        <p:cTn id="50" dur="1" fill="hold">
                                          <p:stCondLst>
                                            <p:cond delay="90"/>
                                          </p:stCondLst>
                                        </p:cTn>
                                        <p:tgtEl>
                                          <p:spTgt spid="11"/>
                                        </p:tgtEl>
                                        <p:attrNameLst>
                                          <p:attrName>r</p:attrName>
                                        </p:attrNameLst>
                                      </p:cBhvr>
                                    </p:animRot>
                                    <p:animRot by="240000">
                                      <p:cBhvr>
                                        <p:cTn id="51" dur="1" fill="hold">
                                          <p:stCondLst>
                                            <p:cond delay="180"/>
                                          </p:stCondLst>
                                        </p:cTn>
                                        <p:tgtEl>
                                          <p:spTgt spid="11"/>
                                        </p:tgtEl>
                                        <p:attrNameLst>
                                          <p:attrName>r</p:attrName>
                                        </p:attrNameLst>
                                      </p:cBhvr>
                                    </p:animRot>
                                    <p:animRot by="-240000">
                                      <p:cBhvr>
                                        <p:cTn id="52" dur="1" fill="hold">
                                          <p:stCondLst>
                                            <p:cond delay="270"/>
                                          </p:stCondLst>
                                        </p:cTn>
                                        <p:tgtEl>
                                          <p:spTgt spid="11"/>
                                        </p:tgtEl>
                                        <p:attrNameLst>
                                          <p:attrName>r</p:attrName>
                                        </p:attrNameLst>
                                      </p:cBhvr>
                                    </p:animRot>
                                    <p:animRot by="120000">
                                      <p:cBhvr>
                                        <p:cTn id="53" dur="1" fill="hold">
                                          <p:stCondLst>
                                            <p:cond delay="499"/>
                                          </p:stCondLst>
                                        </p:cTn>
                                        <p:tgtEl>
                                          <p:spTgt spid="11"/>
                                        </p:tgtEl>
                                        <p:attrNameLst>
                                          <p:attrName>r</p:attrName>
                                        </p:attrNameLst>
                                      </p:cBhvr>
                                    </p:animRot>
                                  </p:childTnLst>
                                </p:cTn>
                              </p:par>
                            </p:childTnLst>
                          </p:cTn>
                        </p:par>
                        <p:par>
                          <p:cTn id="54" fill="hold">
                            <p:stCondLst>
                              <p:cond delay="3000"/>
                            </p:stCondLst>
                            <p:childTnLst>
                              <p:par>
                                <p:cTn id="55" presetID="22" presetClass="entr" presetSubtype="1" fill="hold" grpId="0" nodeType="afterEffect">
                                  <p:stCondLst>
                                    <p:cond delay="0"/>
                                  </p:stCondLst>
                                  <p:childTnLst>
                                    <p:set>
                                      <p:cBhvr>
                                        <p:cTn id="56" dur="1" fill="hold">
                                          <p:stCondLst>
                                            <p:cond delay="0"/>
                                          </p:stCondLst>
                                        </p:cTn>
                                        <p:tgtEl>
                                          <p:spTgt spid="12"/>
                                        </p:tgtEl>
                                        <p:attrNameLst>
                                          <p:attrName>style.visibility</p:attrName>
                                        </p:attrNameLst>
                                      </p:cBhvr>
                                      <p:to>
                                        <p:strVal val="visible"/>
                                      </p:to>
                                    </p:set>
                                    <p:animEffect transition="in" filter="wipe(up)">
                                      <p:cBhvr>
                                        <p:cTn id="5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8" grpId="0"/>
      <p:bldP spid="9" grpId="0" animBg="1"/>
      <p:bldP spid="9" grpId="1" animBg="1"/>
      <p:bldP spid="10" grpId="0"/>
      <p:bldP spid="11" grpId="0" animBg="1"/>
      <p:bldP spid="11" grpId="1" animBg="1"/>
      <p:bldP spid="12" grpId="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图片 34" descr="n23 Fb Tran Manh Tung"/>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3715999" y="-114444"/>
            <a:ext cx="4560277" cy="2378193"/>
          </a:xfrm>
          <a:prstGeom prst="rect">
            <a:avLst/>
          </a:prstGeom>
        </p:spPr>
      </p:pic>
      <p:sp>
        <p:nvSpPr>
          <p:cNvPr id="3" name="MH_Other_1" descr="n23 Fb Tran Manh Tung">
            <a:extLst>
              <a:ext uri="{FF2B5EF4-FFF2-40B4-BE49-F238E27FC236}">
                <a16:creationId xmlns:a16="http://schemas.microsoft.com/office/drawing/2014/main" id="{322DA4B9-436A-E7F9-22AE-8B132B41DBB4}"/>
              </a:ext>
            </a:extLst>
          </p:cNvPr>
          <p:cNvSpPr>
            <a:spLocks noChangeArrowheads="1"/>
          </p:cNvSpPr>
          <p:nvPr>
            <p:custDataLst>
              <p:tags r:id="rId1"/>
            </p:custDataLst>
          </p:nvPr>
        </p:nvSpPr>
        <p:spPr bwMode="auto">
          <a:xfrm rot="1805303" flipH="1">
            <a:off x="1378947" y="712739"/>
            <a:ext cx="1172424" cy="1010531"/>
          </a:xfrm>
          <a:prstGeom prst="triangle">
            <a:avLst>
              <a:gd name="adj" fmla="val 50000"/>
            </a:avLst>
          </a:prstGeom>
          <a:solidFill>
            <a:srgbClr val="58CDD0">
              <a:lumMod val="40000"/>
              <a:lumOff val="60000"/>
            </a:srgbClr>
          </a:solidFill>
          <a:ln>
            <a:noFill/>
          </a:ln>
        </p:spPr>
        <p:txBody>
          <a:bodyPr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just" defTabSz="1371600">
              <a:lnSpc>
                <a:spcPct val="130000"/>
              </a:lnSpc>
              <a:defRPr/>
            </a:pPr>
            <a:endParaRPr lang="zh-CN" altLang="en-US" sz="2700" kern="0">
              <a:solidFill>
                <a:srgbClr val="FFFFFF"/>
              </a:solidFill>
              <a:latin typeface="微软雅黑"/>
              <a:ea typeface="微软雅黑"/>
              <a:cs typeface="+mn-ea"/>
              <a:sym typeface="+mn-lt"/>
            </a:endParaRPr>
          </a:p>
        </p:txBody>
      </p:sp>
      <p:sp>
        <p:nvSpPr>
          <p:cNvPr id="4" name="MH_Other_2" descr="n23 Fb Tran Manh Tung">
            <a:extLst>
              <a:ext uri="{FF2B5EF4-FFF2-40B4-BE49-F238E27FC236}">
                <a16:creationId xmlns:a16="http://schemas.microsoft.com/office/drawing/2014/main" id="{1472C3B4-B009-8C67-CF24-2B4E7C55C8D9}"/>
              </a:ext>
            </a:extLst>
          </p:cNvPr>
          <p:cNvSpPr>
            <a:spLocks/>
          </p:cNvSpPr>
          <p:nvPr>
            <p:custDataLst>
              <p:tags r:id="rId2"/>
            </p:custDataLst>
          </p:nvPr>
        </p:nvSpPr>
        <p:spPr bwMode="auto">
          <a:xfrm>
            <a:off x="457200" y="190500"/>
            <a:ext cx="1558878" cy="1796498"/>
          </a:xfrm>
          <a:custGeom>
            <a:avLst/>
            <a:gdLst>
              <a:gd name="T0" fmla="*/ 477 w 1030516"/>
              <a:gd name="T1" fmla="*/ 0 h 1186577"/>
              <a:gd name="T2" fmla="*/ 678091 w 1030516"/>
              <a:gd name="T3" fmla="*/ 389224 h 1186577"/>
              <a:gd name="T4" fmla="*/ 0 w 1030516"/>
              <a:gd name="T5" fmla="*/ 783469 h 1186577"/>
              <a:gd name="T6" fmla="*/ 0 60000 65536"/>
              <a:gd name="T7" fmla="*/ 0 60000 65536"/>
              <a:gd name="T8" fmla="*/ 0 60000 65536"/>
              <a:gd name="T9" fmla="*/ 0 w 1030516"/>
              <a:gd name="T10" fmla="*/ 0 h 1186577"/>
              <a:gd name="T11" fmla="*/ 1030516 w 1030516"/>
              <a:gd name="T12" fmla="*/ 1186577 h 1186577"/>
            </a:gdLst>
            <a:ahLst/>
            <a:cxnLst>
              <a:cxn ang="T6">
                <a:pos x="T0" y="T1"/>
              </a:cxn>
              <a:cxn ang="T7">
                <a:pos x="T2" y="T3"/>
              </a:cxn>
              <a:cxn ang="T8">
                <a:pos x="T4" y="T5"/>
              </a:cxn>
            </a:cxnLst>
            <a:rect l="T9" t="T10" r="T11" b="T12"/>
            <a:pathLst>
              <a:path w="1030516" h="1186577">
                <a:moveTo>
                  <a:pt x="724" y="0"/>
                </a:moveTo>
                <a:lnTo>
                  <a:pt x="1030516" y="589487"/>
                </a:lnTo>
                <a:lnTo>
                  <a:pt x="0" y="1186577"/>
                </a:lnTo>
                <a:lnTo>
                  <a:pt x="724" y="0"/>
                </a:lnTo>
                <a:close/>
              </a:path>
            </a:pathLst>
          </a:custGeom>
          <a:solidFill>
            <a:srgbClr val="0F80CC"/>
          </a:solidFill>
          <a:ln>
            <a:noFill/>
          </a:ln>
        </p:spPr>
        <p:txBody>
          <a:bodyPr rIns="648000" anchor="ctr"/>
          <a:lstStyle>
            <a:lvl1pPr>
              <a:defRPr>
                <a:solidFill>
                  <a:schemeClr val="tx1"/>
                </a:solidFill>
                <a:latin typeface="等线" pitchFamily="2" charset="-122"/>
                <a:ea typeface="等线" pitchFamily="2" charset="-122"/>
              </a:defRPr>
            </a:lvl1pPr>
            <a:lvl2pPr marL="742950" indent="-285750">
              <a:defRPr>
                <a:solidFill>
                  <a:schemeClr val="tx1"/>
                </a:solidFill>
                <a:latin typeface="等线" pitchFamily="2" charset="-122"/>
                <a:ea typeface="等线" pitchFamily="2" charset="-122"/>
              </a:defRPr>
            </a:lvl2pPr>
            <a:lvl3pPr marL="1143000" indent="-228600">
              <a:defRPr>
                <a:solidFill>
                  <a:schemeClr val="tx1"/>
                </a:solidFill>
                <a:latin typeface="等线" pitchFamily="2" charset="-122"/>
                <a:ea typeface="等线" pitchFamily="2" charset="-122"/>
              </a:defRPr>
            </a:lvl3pPr>
            <a:lvl4pPr marL="1600200" indent="-228600">
              <a:defRPr>
                <a:solidFill>
                  <a:schemeClr val="tx1"/>
                </a:solidFill>
                <a:latin typeface="等线" pitchFamily="2" charset="-122"/>
                <a:ea typeface="等线" pitchFamily="2" charset="-122"/>
              </a:defRPr>
            </a:lvl4pPr>
            <a:lvl5pPr marL="2057400" indent="-228600">
              <a:defRPr>
                <a:solidFill>
                  <a:schemeClr val="tx1"/>
                </a:solidFill>
                <a:latin typeface="等线" pitchFamily="2" charset="-122"/>
                <a:ea typeface="等线" pitchFamily="2" charset="-122"/>
              </a:defRPr>
            </a:lvl5pPr>
            <a:lvl6pPr marL="2514600" indent="-228600" eaLnBrk="0" fontAlgn="base" hangingPunct="0">
              <a:spcBef>
                <a:spcPct val="0"/>
              </a:spcBef>
              <a:spcAft>
                <a:spcPct val="0"/>
              </a:spcAft>
              <a:defRPr>
                <a:solidFill>
                  <a:schemeClr val="tx1"/>
                </a:solidFill>
                <a:latin typeface="等线" pitchFamily="2" charset="-122"/>
                <a:ea typeface="等线" pitchFamily="2" charset="-122"/>
              </a:defRPr>
            </a:lvl6pPr>
            <a:lvl7pPr marL="2971800" indent="-228600" eaLnBrk="0" fontAlgn="base" hangingPunct="0">
              <a:spcBef>
                <a:spcPct val="0"/>
              </a:spcBef>
              <a:spcAft>
                <a:spcPct val="0"/>
              </a:spcAft>
              <a:defRPr>
                <a:solidFill>
                  <a:schemeClr val="tx1"/>
                </a:solidFill>
                <a:latin typeface="等线" pitchFamily="2" charset="-122"/>
                <a:ea typeface="等线" pitchFamily="2" charset="-122"/>
              </a:defRPr>
            </a:lvl7pPr>
            <a:lvl8pPr marL="3429000" indent="-228600" eaLnBrk="0" fontAlgn="base" hangingPunct="0">
              <a:spcBef>
                <a:spcPct val="0"/>
              </a:spcBef>
              <a:spcAft>
                <a:spcPct val="0"/>
              </a:spcAft>
              <a:defRPr>
                <a:solidFill>
                  <a:schemeClr val="tx1"/>
                </a:solidFill>
                <a:latin typeface="等线" pitchFamily="2" charset="-122"/>
                <a:ea typeface="等线" pitchFamily="2" charset="-122"/>
              </a:defRPr>
            </a:lvl8pPr>
            <a:lvl9pPr marL="3886200" indent="-228600" eaLnBrk="0" fontAlgn="base" hangingPunct="0">
              <a:spcBef>
                <a:spcPct val="0"/>
              </a:spcBef>
              <a:spcAft>
                <a:spcPct val="0"/>
              </a:spcAft>
              <a:defRPr>
                <a:solidFill>
                  <a:schemeClr val="tx1"/>
                </a:solidFill>
                <a:latin typeface="等线" pitchFamily="2" charset="-122"/>
                <a:ea typeface="等线" pitchFamily="2" charset="-122"/>
              </a:defRPr>
            </a:lvl9pPr>
          </a:lstStyle>
          <a:p>
            <a:pPr algn="ctr" defTabSz="1371600">
              <a:defRPr/>
            </a:pPr>
            <a:r>
              <a:rPr lang="en-US" altLang="zh-CN" sz="4200" kern="0" dirty="0">
                <a:solidFill>
                  <a:srgbClr val="FFFFFF"/>
                </a:solidFill>
                <a:latin typeface="微软雅黑"/>
                <a:ea typeface="微软雅黑"/>
                <a:cs typeface="+mn-ea"/>
                <a:sym typeface="+mn-lt"/>
              </a:rPr>
              <a:t>V</a:t>
            </a:r>
            <a:endParaRPr lang="zh-CN" altLang="en-US" sz="4200" kern="0" dirty="0">
              <a:solidFill>
                <a:srgbClr val="FFFFFF"/>
              </a:solidFill>
              <a:latin typeface="微软雅黑"/>
              <a:ea typeface="微软雅黑"/>
              <a:cs typeface="+mn-ea"/>
              <a:sym typeface="+mn-lt"/>
            </a:endParaRPr>
          </a:p>
        </p:txBody>
      </p:sp>
      <p:sp>
        <p:nvSpPr>
          <p:cNvPr id="7" name="MH_SubTitle_1" descr="n23 Fb Tran Manh Tung">
            <a:extLst>
              <a:ext uri="{FF2B5EF4-FFF2-40B4-BE49-F238E27FC236}">
                <a16:creationId xmlns:a16="http://schemas.microsoft.com/office/drawing/2014/main" id="{36D1FC4F-3156-C737-AA24-97AB0CB1C4B5}"/>
              </a:ext>
            </a:extLst>
          </p:cNvPr>
          <p:cNvSpPr>
            <a:spLocks/>
          </p:cNvSpPr>
          <p:nvPr>
            <p:custDataLst>
              <p:tags r:id="rId3"/>
            </p:custDataLst>
          </p:nvPr>
        </p:nvSpPr>
        <p:spPr bwMode="auto">
          <a:xfrm>
            <a:off x="1526602" y="2395509"/>
            <a:ext cx="1920240" cy="640080"/>
          </a:xfrm>
          <a:custGeom>
            <a:avLst/>
            <a:gdLst>
              <a:gd name="T0" fmla="*/ 2147483646 w 30720"/>
              <a:gd name="T1" fmla="*/ 2147483646 h 11496"/>
              <a:gd name="T2" fmla="*/ 2147483646 w 30720"/>
              <a:gd name="T3" fmla="*/ 2147483646 h 11496"/>
              <a:gd name="T4" fmla="*/ 2147483646 w 30720"/>
              <a:gd name="T5" fmla="*/ 2147483646 h 11496"/>
              <a:gd name="T6" fmla="*/ 2147483646 w 30720"/>
              <a:gd name="T7" fmla="*/ 2147483646 h 11496"/>
              <a:gd name="T8" fmla="*/ 2147483646 w 30720"/>
              <a:gd name="T9" fmla="*/ 2147483646 h 11496"/>
              <a:gd name="T10" fmla="*/ 2147483646 w 30720"/>
              <a:gd name="T11" fmla="*/ 2147483646 h 11496"/>
              <a:gd name="T12" fmla="*/ 2147483646 w 30720"/>
              <a:gd name="T13" fmla="*/ 2147483646 h 11496"/>
              <a:gd name="T14" fmla="*/ 2147483646 w 30720"/>
              <a:gd name="T15" fmla="*/ 2147483646 h 11496"/>
              <a:gd name="T16" fmla="*/ 2147483646 w 30720"/>
              <a:gd name="T17" fmla="*/ 2147483646 h 11496"/>
              <a:gd name="T18" fmla="*/ 2147483646 w 30720"/>
              <a:gd name="T19" fmla="*/ 2147483646 h 11496"/>
              <a:gd name="T20" fmla="*/ 2147483646 w 30720"/>
              <a:gd name="T21" fmla="*/ 2147483646 h 11496"/>
              <a:gd name="T22" fmla="*/ 2147483646 w 30720"/>
              <a:gd name="T23" fmla="*/ 2147483646 h 11496"/>
              <a:gd name="T24" fmla="*/ 2147483646 w 30720"/>
              <a:gd name="T25" fmla="*/ 2147483646 h 11496"/>
              <a:gd name="T26" fmla="*/ 2147483646 w 30720"/>
              <a:gd name="T27" fmla="*/ 2147483646 h 11496"/>
              <a:gd name="T28" fmla="*/ 2147483646 w 30720"/>
              <a:gd name="T29" fmla="*/ 2147483646 h 11496"/>
              <a:gd name="T30" fmla="*/ 2147483646 w 30720"/>
              <a:gd name="T31" fmla="*/ 2147483646 h 11496"/>
              <a:gd name="T32" fmla="*/ 2147483646 w 30720"/>
              <a:gd name="T33" fmla="*/ 2147483646 h 11496"/>
              <a:gd name="T34" fmla="*/ 2147483646 w 30720"/>
              <a:gd name="T35" fmla="*/ 2147483646 h 11496"/>
              <a:gd name="T36" fmla="*/ 2147483646 w 30720"/>
              <a:gd name="T37" fmla="*/ 2147483646 h 11496"/>
              <a:gd name="T38" fmla="*/ 2147483646 w 30720"/>
              <a:gd name="T39" fmla="*/ 2147483646 h 11496"/>
              <a:gd name="T40" fmla="*/ 2147483646 w 30720"/>
              <a:gd name="T41" fmla="*/ 2147483646 h 11496"/>
              <a:gd name="T42" fmla="*/ 2147483646 w 30720"/>
              <a:gd name="T43" fmla="*/ 2147483646 h 11496"/>
              <a:gd name="T44" fmla="*/ 2147483646 w 30720"/>
              <a:gd name="T45" fmla="*/ 2147483646 h 11496"/>
              <a:gd name="T46" fmla="*/ 2147483646 w 30720"/>
              <a:gd name="T47" fmla="*/ 2147483646 h 11496"/>
              <a:gd name="T48" fmla="*/ 2147483646 w 30720"/>
              <a:gd name="T49" fmla="*/ 2147483646 h 11496"/>
              <a:gd name="T50" fmla="*/ 2147483646 w 30720"/>
              <a:gd name="T51" fmla="*/ 2147483646 h 11496"/>
              <a:gd name="T52" fmla="*/ 2147483646 w 30720"/>
              <a:gd name="T53" fmla="*/ 2147483646 h 11496"/>
              <a:gd name="T54" fmla="*/ 2147483646 w 30720"/>
              <a:gd name="T55" fmla="*/ 2147483646 h 11496"/>
              <a:gd name="T56" fmla="*/ 2147483646 w 30720"/>
              <a:gd name="T57" fmla="*/ 2147483646 h 11496"/>
              <a:gd name="T58" fmla="*/ 2147483646 w 30720"/>
              <a:gd name="T59" fmla="*/ 2147483646 h 11496"/>
              <a:gd name="T60" fmla="*/ 2147483646 w 30720"/>
              <a:gd name="T61" fmla="*/ 2147483646 h 11496"/>
              <a:gd name="T62" fmla="*/ 2147483646 w 30720"/>
              <a:gd name="T63" fmla="*/ 2147483646 h 11496"/>
              <a:gd name="T64" fmla="*/ 2147483646 w 30720"/>
              <a:gd name="T65" fmla="*/ 2147483646 h 11496"/>
              <a:gd name="T66" fmla="*/ 2147483646 w 30720"/>
              <a:gd name="T67" fmla="*/ 2147483646 h 11496"/>
              <a:gd name="T68" fmla="*/ 2147483646 w 30720"/>
              <a:gd name="T69" fmla="*/ 2147483646 h 11496"/>
              <a:gd name="T70" fmla="*/ 2147483646 w 30720"/>
              <a:gd name="T71" fmla="*/ 2147483646 h 11496"/>
              <a:gd name="T72" fmla="*/ 2147483646 w 30720"/>
              <a:gd name="T73" fmla="*/ 2147483646 h 11496"/>
              <a:gd name="T74" fmla="*/ 2147483646 w 30720"/>
              <a:gd name="T75" fmla="*/ 2147483646 h 11496"/>
              <a:gd name="T76" fmla="*/ 2147483646 w 30720"/>
              <a:gd name="T77" fmla="*/ 2147483646 h 11496"/>
              <a:gd name="T78" fmla="*/ 2147483646 w 30720"/>
              <a:gd name="T79" fmla="*/ 2147483646 h 11496"/>
              <a:gd name="T80" fmla="*/ 2147483646 w 30720"/>
              <a:gd name="T81" fmla="*/ 2147483646 h 11496"/>
              <a:gd name="T82" fmla="*/ 2147483646 w 30720"/>
              <a:gd name="T83" fmla="*/ 2147483646 h 11496"/>
              <a:gd name="T84" fmla="*/ 2147483646 w 30720"/>
              <a:gd name="T85" fmla="*/ 2147483646 h 11496"/>
              <a:gd name="T86" fmla="*/ 2147483646 w 30720"/>
              <a:gd name="T87" fmla="*/ 2147483646 h 11496"/>
              <a:gd name="T88" fmla="*/ 2147483646 w 30720"/>
              <a:gd name="T89" fmla="*/ 2147483646 h 11496"/>
              <a:gd name="T90" fmla="*/ 2147483646 w 30720"/>
              <a:gd name="T91" fmla="*/ 2147483646 h 11496"/>
              <a:gd name="T92" fmla="*/ 2147483646 w 30720"/>
              <a:gd name="T93" fmla="*/ 2147483646 h 11496"/>
              <a:gd name="T94" fmla="*/ 2147483646 w 30720"/>
              <a:gd name="T95" fmla="*/ 2147483646 h 11496"/>
              <a:gd name="T96" fmla="*/ 2147483646 w 30720"/>
              <a:gd name="T97" fmla="*/ 2147483646 h 11496"/>
              <a:gd name="T98" fmla="*/ 2147483646 w 30720"/>
              <a:gd name="T99" fmla="*/ 2147483646 h 11496"/>
              <a:gd name="T100" fmla="*/ 2147483646 w 30720"/>
              <a:gd name="T101" fmla="*/ 2147483646 h 11496"/>
              <a:gd name="T102" fmla="*/ 2147483646 w 30720"/>
              <a:gd name="T103" fmla="*/ 2147483646 h 11496"/>
              <a:gd name="T104" fmla="*/ 2147483646 w 30720"/>
              <a:gd name="T105" fmla="*/ 2147483646 h 11496"/>
              <a:gd name="T106" fmla="*/ 2147483646 w 30720"/>
              <a:gd name="T107" fmla="*/ 2147483646 h 11496"/>
              <a:gd name="T108" fmla="*/ 2147483646 w 30720"/>
              <a:gd name="T109" fmla="*/ 2147483646 h 11496"/>
              <a:gd name="T110" fmla="*/ 2147483646 w 30720"/>
              <a:gd name="T111" fmla="*/ 2147483646 h 11496"/>
              <a:gd name="T112" fmla="*/ 2147483646 w 30720"/>
              <a:gd name="T113" fmla="*/ 2147483646 h 11496"/>
              <a:gd name="T114" fmla="*/ 2147483646 w 30720"/>
              <a:gd name="T115" fmla="*/ 2147483646 h 11496"/>
              <a:gd name="T116" fmla="*/ 2147483646 w 30720"/>
              <a:gd name="T117" fmla="*/ 2147483646 h 11496"/>
              <a:gd name="T118" fmla="*/ 2147483646 w 30720"/>
              <a:gd name="T119" fmla="*/ 2147483646 h 11496"/>
              <a:gd name="T120" fmla="*/ 2147483646 w 30720"/>
              <a:gd name="T121" fmla="*/ 2147483646 h 11496"/>
              <a:gd name="T122" fmla="*/ 2147483646 w 30720"/>
              <a:gd name="T123" fmla="*/ 2147483646 h 11496"/>
              <a:gd name="T124" fmla="*/ 2147483646 w 30720"/>
              <a:gd name="T125" fmla="*/ 2147483646 h 1149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720" h="11496">
                <a:moveTo>
                  <a:pt x="29285" y="7403"/>
                </a:moveTo>
                <a:lnTo>
                  <a:pt x="29285" y="7403"/>
                </a:lnTo>
                <a:lnTo>
                  <a:pt x="29232" y="7379"/>
                </a:lnTo>
                <a:lnTo>
                  <a:pt x="29180" y="7357"/>
                </a:lnTo>
                <a:lnTo>
                  <a:pt x="29127" y="7336"/>
                </a:lnTo>
                <a:lnTo>
                  <a:pt x="29073" y="7316"/>
                </a:lnTo>
                <a:lnTo>
                  <a:pt x="29020" y="7298"/>
                </a:lnTo>
                <a:lnTo>
                  <a:pt x="28966" y="7280"/>
                </a:lnTo>
                <a:lnTo>
                  <a:pt x="28913" y="7264"/>
                </a:lnTo>
                <a:lnTo>
                  <a:pt x="28859" y="7251"/>
                </a:lnTo>
                <a:lnTo>
                  <a:pt x="28804" y="7237"/>
                </a:lnTo>
                <a:lnTo>
                  <a:pt x="28750" y="7226"/>
                </a:lnTo>
                <a:lnTo>
                  <a:pt x="28697" y="7216"/>
                </a:lnTo>
                <a:lnTo>
                  <a:pt x="28643" y="7208"/>
                </a:lnTo>
                <a:lnTo>
                  <a:pt x="28589" y="7202"/>
                </a:lnTo>
                <a:lnTo>
                  <a:pt x="28535" y="7198"/>
                </a:lnTo>
                <a:lnTo>
                  <a:pt x="28482" y="7195"/>
                </a:lnTo>
                <a:lnTo>
                  <a:pt x="28429" y="7194"/>
                </a:lnTo>
                <a:lnTo>
                  <a:pt x="28376" y="7194"/>
                </a:lnTo>
                <a:lnTo>
                  <a:pt x="28322" y="7197"/>
                </a:lnTo>
                <a:lnTo>
                  <a:pt x="28269" y="7201"/>
                </a:lnTo>
                <a:lnTo>
                  <a:pt x="28217" y="7207"/>
                </a:lnTo>
                <a:lnTo>
                  <a:pt x="28165" y="7215"/>
                </a:lnTo>
                <a:lnTo>
                  <a:pt x="28113" y="7226"/>
                </a:lnTo>
                <a:lnTo>
                  <a:pt x="28062" y="7238"/>
                </a:lnTo>
                <a:lnTo>
                  <a:pt x="28011" y="7253"/>
                </a:lnTo>
                <a:lnTo>
                  <a:pt x="27960" y="7270"/>
                </a:lnTo>
                <a:lnTo>
                  <a:pt x="27910" y="7289"/>
                </a:lnTo>
                <a:lnTo>
                  <a:pt x="27861" y="7310"/>
                </a:lnTo>
                <a:lnTo>
                  <a:pt x="27812" y="7334"/>
                </a:lnTo>
                <a:lnTo>
                  <a:pt x="27763" y="7360"/>
                </a:lnTo>
                <a:lnTo>
                  <a:pt x="27717" y="7388"/>
                </a:lnTo>
                <a:lnTo>
                  <a:pt x="27670" y="7418"/>
                </a:lnTo>
                <a:lnTo>
                  <a:pt x="27623" y="7452"/>
                </a:lnTo>
                <a:lnTo>
                  <a:pt x="27600" y="7473"/>
                </a:lnTo>
                <a:lnTo>
                  <a:pt x="27578" y="7494"/>
                </a:lnTo>
                <a:lnTo>
                  <a:pt x="27556" y="7516"/>
                </a:lnTo>
                <a:lnTo>
                  <a:pt x="27535" y="7539"/>
                </a:lnTo>
                <a:lnTo>
                  <a:pt x="27515" y="7562"/>
                </a:lnTo>
                <a:lnTo>
                  <a:pt x="27495" y="7586"/>
                </a:lnTo>
                <a:lnTo>
                  <a:pt x="27476" y="7611"/>
                </a:lnTo>
                <a:lnTo>
                  <a:pt x="27457" y="7636"/>
                </a:lnTo>
                <a:lnTo>
                  <a:pt x="27440" y="7662"/>
                </a:lnTo>
                <a:lnTo>
                  <a:pt x="27422" y="7689"/>
                </a:lnTo>
                <a:lnTo>
                  <a:pt x="27405" y="7716"/>
                </a:lnTo>
                <a:lnTo>
                  <a:pt x="27390" y="7743"/>
                </a:lnTo>
                <a:lnTo>
                  <a:pt x="27374" y="7771"/>
                </a:lnTo>
                <a:lnTo>
                  <a:pt x="27360" y="7799"/>
                </a:lnTo>
                <a:lnTo>
                  <a:pt x="27345" y="7827"/>
                </a:lnTo>
                <a:lnTo>
                  <a:pt x="27332" y="7857"/>
                </a:lnTo>
                <a:lnTo>
                  <a:pt x="27319" y="7887"/>
                </a:lnTo>
                <a:lnTo>
                  <a:pt x="27307" y="7916"/>
                </a:lnTo>
                <a:lnTo>
                  <a:pt x="27296" y="7946"/>
                </a:lnTo>
                <a:lnTo>
                  <a:pt x="27286" y="7976"/>
                </a:lnTo>
                <a:lnTo>
                  <a:pt x="27276" y="8006"/>
                </a:lnTo>
                <a:lnTo>
                  <a:pt x="27268" y="8038"/>
                </a:lnTo>
                <a:lnTo>
                  <a:pt x="27260" y="8069"/>
                </a:lnTo>
                <a:lnTo>
                  <a:pt x="27252" y="8099"/>
                </a:lnTo>
                <a:lnTo>
                  <a:pt x="27246" y="8130"/>
                </a:lnTo>
                <a:lnTo>
                  <a:pt x="27241" y="8161"/>
                </a:lnTo>
                <a:lnTo>
                  <a:pt x="27236" y="8193"/>
                </a:lnTo>
                <a:lnTo>
                  <a:pt x="27231" y="8224"/>
                </a:lnTo>
                <a:lnTo>
                  <a:pt x="27228" y="8255"/>
                </a:lnTo>
                <a:lnTo>
                  <a:pt x="27226" y="8286"/>
                </a:lnTo>
                <a:lnTo>
                  <a:pt x="27225" y="8318"/>
                </a:lnTo>
                <a:lnTo>
                  <a:pt x="27224" y="8348"/>
                </a:lnTo>
                <a:lnTo>
                  <a:pt x="27225" y="8379"/>
                </a:lnTo>
                <a:lnTo>
                  <a:pt x="27226" y="8409"/>
                </a:lnTo>
                <a:lnTo>
                  <a:pt x="27228" y="8440"/>
                </a:lnTo>
                <a:lnTo>
                  <a:pt x="27231" y="8471"/>
                </a:lnTo>
                <a:lnTo>
                  <a:pt x="27236" y="8500"/>
                </a:lnTo>
                <a:lnTo>
                  <a:pt x="27241" y="8530"/>
                </a:lnTo>
                <a:lnTo>
                  <a:pt x="27247" y="8559"/>
                </a:lnTo>
                <a:lnTo>
                  <a:pt x="27254" y="8588"/>
                </a:lnTo>
                <a:lnTo>
                  <a:pt x="27263" y="8617"/>
                </a:lnTo>
                <a:lnTo>
                  <a:pt x="27271" y="8645"/>
                </a:lnTo>
                <a:lnTo>
                  <a:pt x="27281" y="8674"/>
                </a:lnTo>
                <a:lnTo>
                  <a:pt x="27293" y="8701"/>
                </a:lnTo>
                <a:lnTo>
                  <a:pt x="27304" y="8728"/>
                </a:lnTo>
                <a:lnTo>
                  <a:pt x="27318" y="8754"/>
                </a:lnTo>
                <a:lnTo>
                  <a:pt x="27331" y="8780"/>
                </a:lnTo>
                <a:lnTo>
                  <a:pt x="27347" y="8805"/>
                </a:lnTo>
                <a:lnTo>
                  <a:pt x="27364" y="8830"/>
                </a:lnTo>
                <a:lnTo>
                  <a:pt x="27381" y="8854"/>
                </a:lnTo>
                <a:lnTo>
                  <a:pt x="27399" y="8876"/>
                </a:lnTo>
                <a:lnTo>
                  <a:pt x="27419" y="8899"/>
                </a:lnTo>
                <a:lnTo>
                  <a:pt x="27440" y="8921"/>
                </a:lnTo>
                <a:lnTo>
                  <a:pt x="27462" y="8943"/>
                </a:lnTo>
                <a:lnTo>
                  <a:pt x="27484" y="8963"/>
                </a:lnTo>
                <a:lnTo>
                  <a:pt x="27509" y="8983"/>
                </a:lnTo>
                <a:lnTo>
                  <a:pt x="27534" y="9001"/>
                </a:lnTo>
                <a:lnTo>
                  <a:pt x="27560" y="9019"/>
                </a:lnTo>
                <a:lnTo>
                  <a:pt x="27589" y="9036"/>
                </a:lnTo>
                <a:lnTo>
                  <a:pt x="27618" y="9052"/>
                </a:lnTo>
                <a:lnTo>
                  <a:pt x="27648" y="9067"/>
                </a:lnTo>
                <a:lnTo>
                  <a:pt x="27679" y="9081"/>
                </a:lnTo>
                <a:lnTo>
                  <a:pt x="27711" y="9094"/>
                </a:lnTo>
                <a:lnTo>
                  <a:pt x="27746" y="9106"/>
                </a:lnTo>
                <a:lnTo>
                  <a:pt x="27734" y="9013"/>
                </a:lnTo>
                <a:lnTo>
                  <a:pt x="27730" y="8964"/>
                </a:lnTo>
                <a:lnTo>
                  <a:pt x="27727" y="8916"/>
                </a:lnTo>
                <a:lnTo>
                  <a:pt x="27724" y="8866"/>
                </a:lnTo>
                <a:lnTo>
                  <a:pt x="27722" y="8816"/>
                </a:lnTo>
                <a:lnTo>
                  <a:pt x="27721" y="8767"/>
                </a:lnTo>
                <a:lnTo>
                  <a:pt x="27721" y="8717"/>
                </a:lnTo>
                <a:lnTo>
                  <a:pt x="27722" y="8667"/>
                </a:lnTo>
                <a:lnTo>
                  <a:pt x="27725" y="8617"/>
                </a:lnTo>
                <a:lnTo>
                  <a:pt x="27729" y="8568"/>
                </a:lnTo>
                <a:lnTo>
                  <a:pt x="27734" y="8519"/>
                </a:lnTo>
                <a:lnTo>
                  <a:pt x="27743" y="8472"/>
                </a:lnTo>
                <a:lnTo>
                  <a:pt x="27752" y="8425"/>
                </a:lnTo>
                <a:lnTo>
                  <a:pt x="27763" y="8378"/>
                </a:lnTo>
                <a:lnTo>
                  <a:pt x="27776" y="8333"/>
                </a:lnTo>
                <a:lnTo>
                  <a:pt x="27783" y="8311"/>
                </a:lnTo>
                <a:lnTo>
                  <a:pt x="27792" y="8289"/>
                </a:lnTo>
                <a:lnTo>
                  <a:pt x="27800" y="8268"/>
                </a:lnTo>
                <a:lnTo>
                  <a:pt x="27809" y="8247"/>
                </a:lnTo>
                <a:lnTo>
                  <a:pt x="27820" y="8226"/>
                </a:lnTo>
                <a:lnTo>
                  <a:pt x="27829" y="8206"/>
                </a:lnTo>
                <a:lnTo>
                  <a:pt x="27840" y="8185"/>
                </a:lnTo>
                <a:lnTo>
                  <a:pt x="27852" y="8167"/>
                </a:lnTo>
                <a:lnTo>
                  <a:pt x="27864" y="8148"/>
                </a:lnTo>
                <a:lnTo>
                  <a:pt x="27877" y="8129"/>
                </a:lnTo>
                <a:lnTo>
                  <a:pt x="27890" y="8112"/>
                </a:lnTo>
                <a:lnTo>
                  <a:pt x="27905" y="8094"/>
                </a:lnTo>
                <a:lnTo>
                  <a:pt x="27921" y="8077"/>
                </a:lnTo>
                <a:lnTo>
                  <a:pt x="27936" y="8061"/>
                </a:lnTo>
                <a:lnTo>
                  <a:pt x="27953" y="8045"/>
                </a:lnTo>
                <a:lnTo>
                  <a:pt x="27970" y="8029"/>
                </a:lnTo>
                <a:lnTo>
                  <a:pt x="27987" y="8015"/>
                </a:lnTo>
                <a:lnTo>
                  <a:pt x="28006" y="8001"/>
                </a:lnTo>
                <a:lnTo>
                  <a:pt x="28026" y="7988"/>
                </a:lnTo>
                <a:lnTo>
                  <a:pt x="28047" y="7975"/>
                </a:lnTo>
                <a:lnTo>
                  <a:pt x="28067" y="7963"/>
                </a:lnTo>
                <a:lnTo>
                  <a:pt x="28089" y="7951"/>
                </a:lnTo>
                <a:lnTo>
                  <a:pt x="28112" y="7941"/>
                </a:lnTo>
                <a:lnTo>
                  <a:pt x="28136" y="7931"/>
                </a:lnTo>
                <a:lnTo>
                  <a:pt x="28160" y="7922"/>
                </a:lnTo>
                <a:lnTo>
                  <a:pt x="28186" y="7914"/>
                </a:lnTo>
                <a:lnTo>
                  <a:pt x="28212" y="7906"/>
                </a:lnTo>
                <a:lnTo>
                  <a:pt x="28240" y="7899"/>
                </a:lnTo>
                <a:lnTo>
                  <a:pt x="28268" y="7893"/>
                </a:lnTo>
                <a:lnTo>
                  <a:pt x="28298" y="7889"/>
                </a:lnTo>
                <a:lnTo>
                  <a:pt x="28328" y="7885"/>
                </a:lnTo>
                <a:lnTo>
                  <a:pt x="28358" y="7880"/>
                </a:lnTo>
                <a:lnTo>
                  <a:pt x="28384" y="7882"/>
                </a:lnTo>
                <a:lnTo>
                  <a:pt x="28410" y="7883"/>
                </a:lnTo>
                <a:lnTo>
                  <a:pt x="28435" y="7884"/>
                </a:lnTo>
                <a:lnTo>
                  <a:pt x="28460" y="7887"/>
                </a:lnTo>
                <a:lnTo>
                  <a:pt x="28485" y="7890"/>
                </a:lnTo>
                <a:lnTo>
                  <a:pt x="28510" y="7893"/>
                </a:lnTo>
                <a:lnTo>
                  <a:pt x="28535" y="7898"/>
                </a:lnTo>
                <a:lnTo>
                  <a:pt x="28559" y="7903"/>
                </a:lnTo>
                <a:lnTo>
                  <a:pt x="28583" y="7909"/>
                </a:lnTo>
                <a:lnTo>
                  <a:pt x="28607" y="7915"/>
                </a:lnTo>
                <a:lnTo>
                  <a:pt x="28630" y="7922"/>
                </a:lnTo>
                <a:lnTo>
                  <a:pt x="28654" y="7929"/>
                </a:lnTo>
                <a:lnTo>
                  <a:pt x="28676" y="7938"/>
                </a:lnTo>
                <a:lnTo>
                  <a:pt x="28699" y="7947"/>
                </a:lnTo>
                <a:lnTo>
                  <a:pt x="28721" y="7956"/>
                </a:lnTo>
                <a:lnTo>
                  <a:pt x="28743" y="7966"/>
                </a:lnTo>
                <a:lnTo>
                  <a:pt x="28765" y="7976"/>
                </a:lnTo>
                <a:lnTo>
                  <a:pt x="28787" y="7988"/>
                </a:lnTo>
                <a:lnTo>
                  <a:pt x="28808" y="7999"/>
                </a:lnTo>
                <a:lnTo>
                  <a:pt x="28828" y="8012"/>
                </a:lnTo>
                <a:lnTo>
                  <a:pt x="28869" y="8038"/>
                </a:lnTo>
                <a:lnTo>
                  <a:pt x="28908" y="8065"/>
                </a:lnTo>
                <a:lnTo>
                  <a:pt x="28945" y="8095"/>
                </a:lnTo>
                <a:lnTo>
                  <a:pt x="28981" y="8126"/>
                </a:lnTo>
                <a:lnTo>
                  <a:pt x="29016" y="8159"/>
                </a:lnTo>
                <a:lnTo>
                  <a:pt x="29048" y="8195"/>
                </a:lnTo>
                <a:lnTo>
                  <a:pt x="29078" y="8231"/>
                </a:lnTo>
                <a:lnTo>
                  <a:pt x="29107" y="8270"/>
                </a:lnTo>
                <a:lnTo>
                  <a:pt x="29134" y="8309"/>
                </a:lnTo>
                <a:lnTo>
                  <a:pt x="29159" y="8351"/>
                </a:lnTo>
                <a:lnTo>
                  <a:pt x="29182" y="8394"/>
                </a:lnTo>
                <a:lnTo>
                  <a:pt x="29202" y="8436"/>
                </a:lnTo>
                <a:lnTo>
                  <a:pt x="29221" y="8481"/>
                </a:lnTo>
                <a:lnTo>
                  <a:pt x="29229" y="8504"/>
                </a:lnTo>
                <a:lnTo>
                  <a:pt x="29238" y="8527"/>
                </a:lnTo>
                <a:lnTo>
                  <a:pt x="29245" y="8551"/>
                </a:lnTo>
                <a:lnTo>
                  <a:pt x="29251" y="8574"/>
                </a:lnTo>
                <a:lnTo>
                  <a:pt x="29257" y="8598"/>
                </a:lnTo>
                <a:lnTo>
                  <a:pt x="29263" y="8621"/>
                </a:lnTo>
                <a:lnTo>
                  <a:pt x="29268" y="8645"/>
                </a:lnTo>
                <a:lnTo>
                  <a:pt x="29272" y="8670"/>
                </a:lnTo>
                <a:lnTo>
                  <a:pt x="29275" y="8694"/>
                </a:lnTo>
                <a:lnTo>
                  <a:pt x="29278" y="8719"/>
                </a:lnTo>
                <a:lnTo>
                  <a:pt x="29280" y="8744"/>
                </a:lnTo>
                <a:lnTo>
                  <a:pt x="29282" y="8769"/>
                </a:lnTo>
                <a:lnTo>
                  <a:pt x="29283" y="8794"/>
                </a:lnTo>
                <a:lnTo>
                  <a:pt x="29283" y="8820"/>
                </a:lnTo>
                <a:lnTo>
                  <a:pt x="29283" y="8845"/>
                </a:lnTo>
                <a:lnTo>
                  <a:pt x="29282" y="8871"/>
                </a:lnTo>
                <a:lnTo>
                  <a:pt x="29280" y="8897"/>
                </a:lnTo>
                <a:lnTo>
                  <a:pt x="29278" y="8922"/>
                </a:lnTo>
                <a:lnTo>
                  <a:pt x="29271" y="8974"/>
                </a:lnTo>
                <a:lnTo>
                  <a:pt x="29262" y="9024"/>
                </a:lnTo>
                <a:lnTo>
                  <a:pt x="29251" y="9074"/>
                </a:lnTo>
                <a:lnTo>
                  <a:pt x="29238" y="9123"/>
                </a:lnTo>
                <a:lnTo>
                  <a:pt x="29223" y="9171"/>
                </a:lnTo>
                <a:lnTo>
                  <a:pt x="29206" y="9219"/>
                </a:lnTo>
                <a:lnTo>
                  <a:pt x="29188" y="9265"/>
                </a:lnTo>
                <a:lnTo>
                  <a:pt x="29167" y="9310"/>
                </a:lnTo>
                <a:lnTo>
                  <a:pt x="29144" y="9355"/>
                </a:lnTo>
                <a:lnTo>
                  <a:pt x="29120" y="9398"/>
                </a:lnTo>
                <a:lnTo>
                  <a:pt x="29094" y="9441"/>
                </a:lnTo>
                <a:lnTo>
                  <a:pt x="29067" y="9481"/>
                </a:lnTo>
                <a:lnTo>
                  <a:pt x="29038" y="9522"/>
                </a:lnTo>
                <a:lnTo>
                  <a:pt x="29006" y="9560"/>
                </a:lnTo>
                <a:lnTo>
                  <a:pt x="28974" y="9599"/>
                </a:lnTo>
                <a:lnTo>
                  <a:pt x="28941" y="9635"/>
                </a:lnTo>
                <a:lnTo>
                  <a:pt x="28905" y="9671"/>
                </a:lnTo>
                <a:lnTo>
                  <a:pt x="28869" y="9704"/>
                </a:lnTo>
                <a:lnTo>
                  <a:pt x="28831" y="9737"/>
                </a:lnTo>
                <a:lnTo>
                  <a:pt x="28792" y="9768"/>
                </a:lnTo>
                <a:lnTo>
                  <a:pt x="28751" y="9798"/>
                </a:lnTo>
                <a:lnTo>
                  <a:pt x="28710" y="9827"/>
                </a:lnTo>
                <a:lnTo>
                  <a:pt x="28666" y="9854"/>
                </a:lnTo>
                <a:lnTo>
                  <a:pt x="28622" y="9879"/>
                </a:lnTo>
                <a:lnTo>
                  <a:pt x="28578" y="9903"/>
                </a:lnTo>
                <a:lnTo>
                  <a:pt x="28532" y="9926"/>
                </a:lnTo>
                <a:lnTo>
                  <a:pt x="28484" y="9946"/>
                </a:lnTo>
                <a:lnTo>
                  <a:pt x="28436" y="9965"/>
                </a:lnTo>
                <a:lnTo>
                  <a:pt x="28387" y="9983"/>
                </a:lnTo>
                <a:lnTo>
                  <a:pt x="28337" y="9999"/>
                </a:lnTo>
                <a:lnTo>
                  <a:pt x="28287" y="10013"/>
                </a:lnTo>
                <a:lnTo>
                  <a:pt x="28236" y="10025"/>
                </a:lnTo>
                <a:lnTo>
                  <a:pt x="28189" y="10031"/>
                </a:lnTo>
                <a:lnTo>
                  <a:pt x="28143" y="10035"/>
                </a:lnTo>
                <a:lnTo>
                  <a:pt x="28098" y="10038"/>
                </a:lnTo>
                <a:lnTo>
                  <a:pt x="28052" y="10040"/>
                </a:lnTo>
                <a:lnTo>
                  <a:pt x="28006" y="10041"/>
                </a:lnTo>
                <a:lnTo>
                  <a:pt x="27960" y="10040"/>
                </a:lnTo>
                <a:lnTo>
                  <a:pt x="27915" y="10039"/>
                </a:lnTo>
                <a:lnTo>
                  <a:pt x="27870" y="10036"/>
                </a:lnTo>
                <a:lnTo>
                  <a:pt x="27825" y="10033"/>
                </a:lnTo>
                <a:lnTo>
                  <a:pt x="27780" y="10028"/>
                </a:lnTo>
                <a:lnTo>
                  <a:pt x="27735" y="10021"/>
                </a:lnTo>
                <a:lnTo>
                  <a:pt x="27691" y="10014"/>
                </a:lnTo>
                <a:lnTo>
                  <a:pt x="27647" y="10005"/>
                </a:lnTo>
                <a:lnTo>
                  <a:pt x="27602" y="9995"/>
                </a:lnTo>
                <a:lnTo>
                  <a:pt x="27559" y="9984"/>
                </a:lnTo>
                <a:lnTo>
                  <a:pt x="27516" y="9972"/>
                </a:lnTo>
                <a:lnTo>
                  <a:pt x="27473" y="9958"/>
                </a:lnTo>
                <a:lnTo>
                  <a:pt x="27430" y="9943"/>
                </a:lnTo>
                <a:lnTo>
                  <a:pt x="27388" y="9928"/>
                </a:lnTo>
                <a:lnTo>
                  <a:pt x="27346" y="9910"/>
                </a:lnTo>
                <a:lnTo>
                  <a:pt x="27305" y="9891"/>
                </a:lnTo>
                <a:lnTo>
                  <a:pt x="27265" y="9871"/>
                </a:lnTo>
                <a:lnTo>
                  <a:pt x="27224" y="9850"/>
                </a:lnTo>
                <a:lnTo>
                  <a:pt x="27185" y="9828"/>
                </a:lnTo>
                <a:lnTo>
                  <a:pt x="27145" y="9803"/>
                </a:lnTo>
                <a:lnTo>
                  <a:pt x="27107" y="9778"/>
                </a:lnTo>
                <a:lnTo>
                  <a:pt x="27068" y="9751"/>
                </a:lnTo>
                <a:lnTo>
                  <a:pt x="27031" y="9723"/>
                </a:lnTo>
                <a:lnTo>
                  <a:pt x="26994" y="9693"/>
                </a:lnTo>
                <a:lnTo>
                  <a:pt x="26958" y="9662"/>
                </a:lnTo>
                <a:lnTo>
                  <a:pt x="26922" y="9630"/>
                </a:lnTo>
                <a:lnTo>
                  <a:pt x="26888" y="9597"/>
                </a:lnTo>
                <a:lnTo>
                  <a:pt x="26854" y="9559"/>
                </a:lnTo>
                <a:lnTo>
                  <a:pt x="26821" y="9521"/>
                </a:lnTo>
                <a:lnTo>
                  <a:pt x="26790" y="9482"/>
                </a:lnTo>
                <a:lnTo>
                  <a:pt x="26761" y="9443"/>
                </a:lnTo>
                <a:lnTo>
                  <a:pt x="26732" y="9403"/>
                </a:lnTo>
                <a:lnTo>
                  <a:pt x="26705" y="9364"/>
                </a:lnTo>
                <a:lnTo>
                  <a:pt x="26679" y="9323"/>
                </a:lnTo>
                <a:lnTo>
                  <a:pt x="26655" y="9282"/>
                </a:lnTo>
                <a:lnTo>
                  <a:pt x="26631" y="9241"/>
                </a:lnTo>
                <a:lnTo>
                  <a:pt x="26609" y="9199"/>
                </a:lnTo>
                <a:lnTo>
                  <a:pt x="26588" y="9157"/>
                </a:lnTo>
                <a:lnTo>
                  <a:pt x="26568" y="9115"/>
                </a:lnTo>
                <a:lnTo>
                  <a:pt x="26551" y="9073"/>
                </a:lnTo>
                <a:lnTo>
                  <a:pt x="26533" y="9029"/>
                </a:lnTo>
                <a:lnTo>
                  <a:pt x="26517" y="8987"/>
                </a:lnTo>
                <a:lnTo>
                  <a:pt x="26503" y="8943"/>
                </a:lnTo>
                <a:lnTo>
                  <a:pt x="26489" y="8900"/>
                </a:lnTo>
                <a:lnTo>
                  <a:pt x="26477" y="8857"/>
                </a:lnTo>
                <a:lnTo>
                  <a:pt x="26466" y="8812"/>
                </a:lnTo>
                <a:lnTo>
                  <a:pt x="26456" y="8768"/>
                </a:lnTo>
                <a:lnTo>
                  <a:pt x="26448" y="8723"/>
                </a:lnTo>
                <a:lnTo>
                  <a:pt x="26440" y="8680"/>
                </a:lnTo>
                <a:lnTo>
                  <a:pt x="26434" y="8635"/>
                </a:lnTo>
                <a:lnTo>
                  <a:pt x="26429" y="8590"/>
                </a:lnTo>
                <a:lnTo>
                  <a:pt x="26425" y="8546"/>
                </a:lnTo>
                <a:lnTo>
                  <a:pt x="26422" y="8501"/>
                </a:lnTo>
                <a:lnTo>
                  <a:pt x="26421" y="8456"/>
                </a:lnTo>
                <a:lnTo>
                  <a:pt x="26419" y="8412"/>
                </a:lnTo>
                <a:lnTo>
                  <a:pt x="26419" y="8368"/>
                </a:lnTo>
                <a:lnTo>
                  <a:pt x="26422" y="8323"/>
                </a:lnTo>
                <a:lnTo>
                  <a:pt x="26425" y="8278"/>
                </a:lnTo>
                <a:lnTo>
                  <a:pt x="26428" y="8233"/>
                </a:lnTo>
                <a:lnTo>
                  <a:pt x="26433" y="8189"/>
                </a:lnTo>
                <a:lnTo>
                  <a:pt x="26439" y="8145"/>
                </a:lnTo>
                <a:lnTo>
                  <a:pt x="26445" y="8100"/>
                </a:lnTo>
                <a:lnTo>
                  <a:pt x="26454" y="8056"/>
                </a:lnTo>
                <a:lnTo>
                  <a:pt x="26463" y="8013"/>
                </a:lnTo>
                <a:lnTo>
                  <a:pt x="26473" y="7969"/>
                </a:lnTo>
                <a:lnTo>
                  <a:pt x="26484" y="7925"/>
                </a:lnTo>
                <a:lnTo>
                  <a:pt x="26497" y="7882"/>
                </a:lnTo>
                <a:lnTo>
                  <a:pt x="26509" y="7839"/>
                </a:lnTo>
                <a:lnTo>
                  <a:pt x="26524" y="7796"/>
                </a:lnTo>
                <a:lnTo>
                  <a:pt x="26539" y="7754"/>
                </a:lnTo>
                <a:lnTo>
                  <a:pt x="26555" y="7711"/>
                </a:lnTo>
                <a:lnTo>
                  <a:pt x="26571" y="7669"/>
                </a:lnTo>
                <a:lnTo>
                  <a:pt x="26590" y="7628"/>
                </a:lnTo>
                <a:lnTo>
                  <a:pt x="26609" y="7587"/>
                </a:lnTo>
                <a:lnTo>
                  <a:pt x="26629" y="7546"/>
                </a:lnTo>
                <a:lnTo>
                  <a:pt x="26650" y="7506"/>
                </a:lnTo>
                <a:lnTo>
                  <a:pt x="26671" y="7465"/>
                </a:lnTo>
                <a:lnTo>
                  <a:pt x="26694" y="7426"/>
                </a:lnTo>
                <a:lnTo>
                  <a:pt x="26718" y="7387"/>
                </a:lnTo>
                <a:lnTo>
                  <a:pt x="26743" y="7349"/>
                </a:lnTo>
                <a:lnTo>
                  <a:pt x="26768" y="7310"/>
                </a:lnTo>
                <a:lnTo>
                  <a:pt x="26795" y="7273"/>
                </a:lnTo>
                <a:lnTo>
                  <a:pt x="26822" y="7236"/>
                </a:lnTo>
                <a:lnTo>
                  <a:pt x="26850" y="7200"/>
                </a:lnTo>
                <a:lnTo>
                  <a:pt x="26880" y="7163"/>
                </a:lnTo>
                <a:lnTo>
                  <a:pt x="26910" y="7128"/>
                </a:lnTo>
                <a:lnTo>
                  <a:pt x="26940" y="7094"/>
                </a:lnTo>
                <a:lnTo>
                  <a:pt x="26971" y="7060"/>
                </a:lnTo>
                <a:lnTo>
                  <a:pt x="27005" y="7027"/>
                </a:lnTo>
                <a:lnTo>
                  <a:pt x="27038" y="6994"/>
                </a:lnTo>
                <a:lnTo>
                  <a:pt x="27071" y="6962"/>
                </a:lnTo>
                <a:lnTo>
                  <a:pt x="27107" y="6933"/>
                </a:lnTo>
                <a:lnTo>
                  <a:pt x="27141" y="6906"/>
                </a:lnTo>
                <a:lnTo>
                  <a:pt x="27176" y="6880"/>
                </a:lnTo>
                <a:lnTo>
                  <a:pt x="27212" y="6854"/>
                </a:lnTo>
                <a:lnTo>
                  <a:pt x="27248" y="6829"/>
                </a:lnTo>
                <a:lnTo>
                  <a:pt x="27285" y="6805"/>
                </a:lnTo>
                <a:lnTo>
                  <a:pt x="27321" y="6782"/>
                </a:lnTo>
                <a:lnTo>
                  <a:pt x="27357" y="6761"/>
                </a:lnTo>
                <a:lnTo>
                  <a:pt x="27395" y="6740"/>
                </a:lnTo>
                <a:lnTo>
                  <a:pt x="27432" y="6719"/>
                </a:lnTo>
                <a:lnTo>
                  <a:pt x="27470" y="6699"/>
                </a:lnTo>
                <a:lnTo>
                  <a:pt x="27508" y="6681"/>
                </a:lnTo>
                <a:lnTo>
                  <a:pt x="27546" y="6663"/>
                </a:lnTo>
                <a:lnTo>
                  <a:pt x="27584" y="6646"/>
                </a:lnTo>
                <a:lnTo>
                  <a:pt x="27623" y="6630"/>
                </a:lnTo>
                <a:lnTo>
                  <a:pt x="27662" y="6615"/>
                </a:lnTo>
                <a:lnTo>
                  <a:pt x="27701" y="6600"/>
                </a:lnTo>
                <a:lnTo>
                  <a:pt x="27741" y="6587"/>
                </a:lnTo>
                <a:lnTo>
                  <a:pt x="27780" y="6573"/>
                </a:lnTo>
                <a:lnTo>
                  <a:pt x="27820" y="6562"/>
                </a:lnTo>
                <a:lnTo>
                  <a:pt x="27859" y="6550"/>
                </a:lnTo>
                <a:lnTo>
                  <a:pt x="27899" y="6540"/>
                </a:lnTo>
                <a:lnTo>
                  <a:pt x="27939" y="6531"/>
                </a:lnTo>
                <a:lnTo>
                  <a:pt x="27980" y="6521"/>
                </a:lnTo>
                <a:lnTo>
                  <a:pt x="28020" y="6514"/>
                </a:lnTo>
                <a:lnTo>
                  <a:pt x="28060" y="6507"/>
                </a:lnTo>
                <a:lnTo>
                  <a:pt x="28101" y="6499"/>
                </a:lnTo>
                <a:lnTo>
                  <a:pt x="28141" y="6494"/>
                </a:lnTo>
                <a:lnTo>
                  <a:pt x="28182" y="6489"/>
                </a:lnTo>
                <a:lnTo>
                  <a:pt x="28223" y="6485"/>
                </a:lnTo>
                <a:lnTo>
                  <a:pt x="28264" y="6482"/>
                </a:lnTo>
                <a:lnTo>
                  <a:pt x="28305" y="6480"/>
                </a:lnTo>
                <a:lnTo>
                  <a:pt x="28345" y="6478"/>
                </a:lnTo>
                <a:lnTo>
                  <a:pt x="28387" y="6477"/>
                </a:lnTo>
                <a:lnTo>
                  <a:pt x="28428" y="6477"/>
                </a:lnTo>
                <a:lnTo>
                  <a:pt x="28468" y="6477"/>
                </a:lnTo>
                <a:lnTo>
                  <a:pt x="28510" y="6479"/>
                </a:lnTo>
                <a:lnTo>
                  <a:pt x="28550" y="6481"/>
                </a:lnTo>
                <a:lnTo>
                  <a:pt x="28592" y="6483"/>
                </a:lnTo>
                <a:lnTo>
                  <a:pt x="28633" y="6486"/>
                </a:lnTo>
                <a:lnTo>
                  <a:pt x="28673" y="6490"/>
                </a:lnTo>
                <a:lnTo>
                  <a:pt x="28715" y="6495"/>
                </a:lnTo>
                <a:lnTo>
                  <a:pt x="28756" y="6501"/>
                </a:lnTo>
                <a:lnTo>
                  <a:pt x="28796" y="6508"/>
                </a:lnTo>
                <a:lnTo>
                  <a:pt x="28837" y="6514"/>
                </a:lnTo>
                <a:lnTo>
                  <a:pt x="28877" y="6522"/>
                </a:lnTo>
                <a:lnTo>
                  <a:pt x="28918" y="6531"/>
                </a:lnTo>
                <a:lnTo>
                  <a:pt x="28959" y="6540"/>
                </a:lnTo>
                <a:lnTo>
                  <a:pt x="28999" y="6549"/>
                </a:lnTo>
                <a:lnTo>
                  <a:pt x="29040" y="6560"/>
                </a:lnTo>
                <a:lnTo>
                  <a:pt x="29079" y="6571"/>
                </a:lnTo>
                <a:lnTo>
                  <a:pt x="29119" y="6584"/>
                </a:lnTo>
                <a:lnTo>
                  <a:pt x="29159" y="6596"/>
                </a:lnTo>
                <a:lnTo>
                  <a:pt x="29199" y="6610"/>
                </a:lnTo>
                <a:lnTo>
                  <a:pt x="29239" y="6623"/>
                </a:lnTo>
                <a:lnTo>
                  <a:pt x="29277" y="6638"/>
                </a:lnTo>
                <a:lnTo>
                  <a:pt x="29317" y="6653"/>
                </a:lnTo>
                <a:lnTo>
                  <a:pt x="29355" y="6669"/>
                </a:lnTo>
                <a:lnTo>
                  <a:pt x="29395" y="6686"/>
                </a:lnTo>
                <a:lnTo>
                  <a:pt x="29432" y="6703"/>
                </a:lnTo>
                <a:lnTo>
                  <a:pt x="29471" y="6721"/>
                </a:lnTo>
                <a:lnTo>
                  <a:pt x="29509" y="6740"/>
                </a:lnTo>
                <a:lnTo>
                  <a:pt x="29547" y="6759"/>
                </a:lnTo>
                <a:lnTo>
                  <a:pt x="29584" y="6778"/>
                </a:lnTo>
                <a:lnTo>
                  <a:pt x="29619" y="6799"/>
                </a:lnTo>
                <a:lnTo>
                  <a:pt x="29652" y="6819"/>
                </a:lnTo>
                <a:lnTo>
                  <a:pt x="29685" y="6841"/>
                </a:lnTo>
                <a:lnTo>
                  <a:pt x="29717" y="6863"/>
                </a:lnTo>
                <a:lnTo>
                  <a:pt x="29750" y="6884"/>
                </a:lnTo>
                <a:lnTo>
                  <a:pt x="29781" y="6906"/>
                </a:lnTo>
                <a:lnTo>
                  <a:pt x="29812" y="6929"/>
                </a:lnTo>
                <a:lnTo>
                  <a:pt x="29842" y="6953"/>
                </a:lnTo>
                <a:lnTo>
                  <a:pt x="29873" y="6977"/>
                </a:lnTo>
                <a:lnTo>
                  <a:pt x="29902" y="7001"/>
                </a:lnTo>
                <a:lnTo>
                  <a:pt x="29931" y="7025"/>
                </a:lnTo>
                <a:lnTo>
                  <a:pt x="29959" y="7050"/>
                </a:lnTo>
                <a:lnTo>
                  <a:pt x="29987" y="7075"/>
                </a:lnTo>
                <a:lnTo>
                  <a:pt x="30014" y="7101"/>
                </a:lnTo>
                <a:lnTo>
                  <a:pt x="30041" y="7127"/>
                </a:lnTo>
                <a:lnTo>
                  <a:pt x="30067" y="7153"/>
                </a:lnTo>
                <a:lnTo>
                  <a:pt x="30118" y="7207"/>
                </a:lnTo>
                <a:lnTo>
                  <a:pt x="30167" y="7261"/>
                </a:lnTo>
                <a:lnTo>
                  <a:pt x="30213" y="7317"/>
                </a:lnTo>
                <a:lnTo>
                  <a:pt x="30258" y="7376"/>
                </a:lnTo>
                <a:lnTo>
                  <a:pt x="30300" y="7434"/>
                </a:lnTo>
                <a:lnTo>
                  <a:pt x="30341" y="7494"/>
                </a:lnTo>
                <a:lnTo>
                  <a:pt x="30379" y="7555"/>
                </a:lnTo>
                <a:lnTo>
                  <a:pt x="30415" y="7617"/>
                </a:lnTo>
                <a:lnTo>
                  <a:pt x="30449" y="7680"/>
                </a:lnTo>
                <a:lnTo>
                  <a:pt x="30482" y="7744"/>
                </a:lnTo>
                <a:lnTo>
                  <a:pt x="30512" y="7809"/>
                </a:lnTo>
                <a:lnTo>
                  <a:pt x="30540" y="7874"/>
                </a:lnTo>
                <a:lnTo>
                  <a:pt x="30566" y="7941"/>
                </a:lnTo>
                <a:lnTo>
                  <a:pt x="30590" y="8007"/>
                </a:lnTo>
                <a:lnTo>
                  <a:pt x="30612" y="8075"/>
                </a:lnTo>
                <a:lnTo>
                  <a:pt x="30632" y="8144"/>
                </a:lnTo>
                <a:lnTo>
                  <a:pt x="30649" y="8212"/>
                </a:lnTo>
                <a:lnTo>
                  <a:pt x="30665" y="8282"/>
                </a:lnTo>
                <a:lnTo>
                  <a:pt x="30678" y="8352"/>
                </a:lnTo>
                <a:lnTo>
                  <a:pt x="30691" y="8423"/>
                </a:lnTo>
                <a:lnTo>
                  <a:pt x="30700" y="8493"/>
                </a:lnTo>
                <a:lnTo>
                  <a:pt x="30709" y="8565"/>
                </a:lnTo>
                <a:lnTo>
                  <a:pt x="30714" y="8636"/>
                </a:lnTo>
                <a:lnTo>
                  <a:pt x="30718" y="8708"/>
                </a:lnTo>
                <a:lnTo>
                  <a:pt x="30720" y="8780"/>
                </a:lnTo>
                <a:lnTo>
                  <a:pt x="30720" y="8853"/>
                </a:lnTo>
                <a:lnTo>
                  <a:pt x="30718" y="8924"/>
                </a:lnTo>
                <a:lnTo>
                  <a:pt x="30714" y="8996"/>
                </a:lnTo>
                <a:lnTo>
                  <a:pt x="30708" y="9068"/>
                </a:lnTo>
                <a:lnTo>
                  <a:pt x="30700" y="9141"/>
                </a:lnTo>
                <a:lnTo>
                  <a:pt x="30690" y="9213"/>
                </a:lnTo>
                <a:lnTo>
                  <a:pt x="30678" y="9284"/>
                </a:lnTo>
                <a:lnTo>
                  <a:pt x="30665" y="9355"/>
                </a:lnTo>
                <a:lnTo>
                  <a:pt x="30649" y="9427"/>
                </a:lnTo>
                <a:lnTo>
                  <a:pt x="30632" y="9498"/>
                </a:lnTo>
                <a:lnTo>
                  <a:pt x="30612" y="9569"/>
                </a:lnTo>
                <a:lnTo>
                  <a:pt x="30590" y="9638"/>
                </a:lnTo>
                <a:lnTo>
                  <a:pt x="30567" y="9708"/>
                </a:lnTo>
                <a:lnTo>
                  <a:pt x="30542" y="9777"/>
                </a:lnTo>
                <a:lnTo>
                  <a:pt x="30515" y="9845"/>
                </a:lnTo>
                <a:lnTo>
                  <a:pt x="30486" y="9913"/>
                </a:lnTo>
                <a:lnTo>
                  <a:pt x="30456" y="9981"/>
                </a:lnTo>
                <a:lnTo>
                  <a:pt x="30422" y="10047"/>
                </a:lnTo>
                <a:lnTo>
                  <a:pt x="30388" y="10113"/>
                </a:lnTo>
                <a:lnTo>
                  <a:pt x="30351" y="10177"/>
                </a:lnTo>
                <a:lnTo>
                  <a:pt x="30313" y="10242"/>
                </a:lnTo>
                <a:lnTo>
                  <a:pt x="30273" y="10304"/>
                </a:lnTo>
                <a:lnTo>
                  <a:pt x="30231" y="10367"/>
                </a:lnTo>
                <a:lnTo>
                  <a:pt x="30187" y="10428"/>
                </a:lnTo>
                <a:lnTo>
                  <a:pt x="30141" y="10488"/>
                </a:lnTo>
                <a:lnTo>
                  <a:pt x="30094" y="10547"/>
                </a:lnTo>
                <a:lnTo>
                  <a:pt x="30044" y="10604"/>
                </a:lnTo>
                <a:lnTo>
                  <a:pt x="29993" y="10660"/>
                </a:lnTo>
                <a:lnTo>
                  <a:pt x="29940" y="10715"/>
                </a:lnTo>
                <a:lnTo>
                  <a:pt x="29886" y="10770"/>
                </a:lnTo>
                <a:lnTo>
                  <a:pt x="29829" y="10822"/>
                </a:lnTo>
                <a:lnTo>
                  <a:pt x="29775" y="10867"/>
                </a:lnTo>
                <a:lnTo>
                  <a:pt x="29719" y="10911"/>
                </a:lnTo>
                <a:lnTo>
                  <a:pt x="29662" y="10953"/>
                </a:lnTo>
                <a:lnTo>
                  <a:pt x="29605" y="10993"/>
                </a:lnTo>
                <a:lnTo>
                  <a:pt x="29548" y="11032"/>
                </a:lnTo>
                <a:lnTo>
                  <a:pt x="29489" y="11068"/>
                </a:lnTo>
                <a:lnTo>
                  <a:pt x="29431" y="11105"/>
                </a:lnTo>
                <a:lnTo>
                  <a:pt x="29372" y="11138"/>
                </a:lnTo>
                <a:lnTo>
                  <a:pt x="29311" y="11170"/>
                </a:lnTo>
                <a:lnTo>
                  <a:pt x="29251" y="11201"/>
                </a:lnTo>
                <a:lnTo>
                  <a:pt x="29191" y="11231"/>
                </a:lnTo>
                <a:lnTo>
                  <a:pt x="29129" y="11259"/>
                </a:lnTo>
                <a:lnTo>
                  <a:pt x="29068" y="11285"/>
                </a:lnTo>
                <a:lnTo>
                  <a:pt x="29005" y="11310"/>
                </a:lnTo>
                <a:lnTo>
                  <a:pt x="28943" y="11333"/>
                </a:lnTo>
                <a:lnTo>
                  <a:pt x="28880" y="11353"/>
                </a:lnTo>
                <a:lnTo>
                  <a:pt x="28817" y="11374"/>
                </a:lnTo>
                <a:lnTo>
                  <a:pt x="28753" y="11392"/>
                </a:lnTo>
                <a:lnTo>
                  <a:pt x="28689" y="11410"/>
                </a:lnTo>
                <a:lnTo>
                  <a:pt x="28625" y="11424"/>
                </a:lnTo>
                <a:lnTo>
                  <a:pt x="28561" y="11439"/>
                </a:lnTo>
                <a:lnTo>
                  <a:pt x="28496" y="11451"/>
                </a:lnTo>
                <a:lnTo>
                  <a:pt x="28431" y="11462"/>
                </a:lnTo>
                <a:lnTo>
                  <a:pt x="28366" y="11471"/>
                </a:lnTo>
                <a:lnTo>
                  <a:pt x="28301" y="11479"/>
                </a:lnTo>
                <a:lnTo>
                  <a:pt x="28236" y="11486"/>
                </a:lnTo>
                <a:lnTo>
                  <a:pt x="28170" y="11490"/>
                </a:lnTo>
                <a:lnTo>
                  <a:pt x="28105" y="11494"/>
                </a:lnTo>
                <a:lnTo>
                  <a:pt x="28039" y="11496"/>
                </a:lnTo>
                <a:lnTo>
                  <a:pt x="27974" y="11496"/>
                </a:lnTo>
                <a:lnTo>
                  <a:pt x="27908" y="11495"/>
                </a:lnTo>
                <a:lnTo>
                  <a:pt x="27843" y="11493"/>
                </a:lnTo>
                <a:lnTo>
                  <a:pt x="27777" y="11489"/>
                </a:lnTo>
                <a:lnTo>
                  <a:pt x="27711" y="11484"/>
                </a:lnTo>
                <a:lnTo>
                  <a:pt x="27646" y="11476"/>
                </a:lnTo>
                <a:lnTo>
                  <a:pt x="27580" y="11468"/>
                </a:lnTo>
                <a:lnTo>
                  <a:pt x="27516" y="11459"/>
                </a:lnTo>
                <a:lnTo>
                  <a:pt x="27450" y="11447"/>
                </a:lnTo>
                <a:lnTo>
                  <a:pt x="27386" y="11435"/>
                </a:lnTo>
                <a:lnTo>
                  <a:pt x="27320" y="11421"/>
                </a:lnTo>
                <a:lnTo>
                  <a:pt x="27255" y="11405"/>
                </a:lnTo>
                <a:lnTo>
                  <a:pt x="27192" y="11389"/>
                </a:lnTo>
                <a:lnTo>
                  <a:pt x="27127" y="11371"/>
                </a:lnTo>
                <a:lnTo>
                  <a:pt x="27064" y="11351"/>
                </a:lnTo>
                <a:lnTo>
                  <a:pt x="27000" y="11331"/>
                </a:lnTo>
                <a:lnTo>
                  <a:pt x="26937" y="11308"/>
                </a:lnTo>
                <a:lnTo>
                  <a:pt x="26874" y="11284"/>
                </a:lnTo>
                <a:lnTo>
                  <a:pt x="26812" y="11259"/>
                </a:lnTo>
                <a:lnTo>
                  <a:pt x="26751" y="11233"/>
                </a:lnTo>
                <a:lnTo>
                  <a:pt x="26689" y="11205"/>
                </a:lnTo>
                <a:lnTo>
                  <a:pt x="26628" y="11175"/>
                </a:lnTo>
                <a:lnTo>
                  <a:pt x="26567" y="11144"/>
                </a:lnTo>
                <a:lnTo>
                  <a:pt x="26507" y="11113"/>
                </a:lnTo>
                <a:lnTo>
                  <a:pt x="26448" y="11080"/>
                </a:lnTo>
                <a:lnTo>
                  <a:pt x="26388" y="11044"/>
                </a:lnTo>
                <a:lnTo>
                  <a:pt x="26330" y="11009"/>
                </a:lnTo>
                <a:lnTo>
                  <a:pt x="26272" y="10971"/>
                </a:lnTo>
                <a:lnTo>
                  <a:pt x="26214" y="10933"/>
                </a:lnTo>
                <a:lnTo>
                  <a:pt x="26158" y="10892"/>
                </a:lnTo>
                <a:lnTo>
                  <a:pt x="26102" y="10852"/>
                </a:lnTo>
                <a:lnTo>
                  <a:pt x="26047" y="10809"/>
                </a:lnTo>
                <a:lnTo>
                  <a:pt x="25992" y="10765"/>
                </a:lnTo>
                <a:lnTo>
                  <a:pt x="25937" y="10720"/>
                </a:lnTo>
                <a:lnTo>
                  <a:pt x="25884" y="10673"/>
                </a:lnTo>
                <a:lnTo>
                  <a:pt x="25840" y="10644"/>
                </a:lnTo>
                <a:lnTo>
                  <a:pt x="25797" y="10618"/>
                </a:lnTo>
                <a:lnTo>
                  <a:pt x="25756" y="10593"/>
                </a:lnTo>
                <a:lnTo>
                  <a:pt x="25718" y="10571"/>
                </a:lnTo>
                <a:lnTo>
                  <a:pt x="25681" y="10551"/>
                </a:lnTo>
                <a:lnTo>
                  <a:pt x="25646" y="10533"/>
                </a:lnTo>
                <a:lnTo>
                  <a:pt x="25613" y="10518"/>
                </a:lnTo>
                <a:lnTo>
                  <a:pt x="25581" y="10503"/>
                </a:lnTo>
                <a:lnTo>
                  <a:pt x="25550" y="10492"/>
                </a:lnTo>
                <a:lnTo>
                  <a:pt x="25521" y="10480"/>
                </a:lnTo>
                <a:lnTo>
                  <a:pt x="25493" y="10472"/>
                </a:lnTo>
                <a:lnTo>
                  <a:pt x="25466" y="10464"/>
                </a:lnTo>
                <a:lnTo>
                  <a:pt x="25440" y="10457"/>
                </a:lnTo>
                <a:lnTo>
                  <a:pt x="25414" y="10452"/>
                </a:lnTo>
                <a:lnTo>
                  <a:pt x="25389" y="10448"/>
                </a:lnTo>
                <a:lnTo>
                  <a:pt x="25364" y="10445"/>
                </a:lnTo>
                <a:lnTo>
                  <a:pt x="3051" y="10445"/>
                </a:lnTo>
                <a:lnTo>
                  <a:pt x="2972" y="10444"/>
                </a:lnTo>
                <a:lnTo>
                  <a:pt x="2894" y="10442"/>
                </a:lnTo>
                <a:lnTo>
                  <a:pt x="2816" y="10437"/>
                </a:lnTo>
                <a:lnTo>
                  <a:pt x="2739" y="10429"/>
                </a:lnTo>
                <a:lnTo>
                  <a:pt x="2662" y="10421"/>
                </a:lnTo>
                <a:lnTo>
                  <a:pt x="2586" y="10411"/>
                </a:lnTo>
                <a:lnTo>
                  <a:pt x="2511" y="10398"/>
                </a:lnTo>
                <a:lnTo>
                  <a:pt x="2436" y="10383"/>
                </a:lnTo>
                <a:lnTo>
                  <a:pt x="2362" y="10367"/>
                </a:lnTo>
                <a:lnTo>
                  <a:pt x="2288" y="10349"/>
                </a:lnTo>
                <a:lnTo>
                  <a:pt x="2215" y="10329"/>
                </a:lnTo>
                <a:lnTo>
                  <a:pt x="2143" y="10309"/>
                </a:lnTo>
                <a:lnTo>
                  <a:pt x="2073" y="10285"/>
                </a:lnTo>
                <a:lnTo>
                  <a:pt x="2002" y="10261"/>
                </a:lnTo>
                <a:lnTo>
                  <a:pt x="1932" y="10234"/>
                </a:lnTo>
                <a:lnTo>
                  <a:pt x="1863" y="10205"/>
                </a:lnTo>
                <a:lnTo>
                  <a:pt x="1795" y="10176"/>
                </a:lnTo>
                <a:lnTo>
                  <a:pt x="1728" y="10144"/>
                </a:lnTo>
                <a:lnTo>
                  <a:pt x="1661" y="10112"/>
                </a:lnTo>
                <a:lnTo>
                  <a:pt x="1597" y="10077"/>
                </a:lnTo>
                <a:lnTo>
                  <a:pt x="1532" y="10041"/>
                </a:lnTo>
                <a:lnTo>
                  <a:pt x="1469" y="10004"/>
                </a:lnTo>
                <a:lnTo>
                  <a:pt x="1406" y="9965"/>
                </a:lnTo>
                <a:lnTo>
                  <a:pt x="1345" y="9924"/>
                </a:lnTo>
                <a:lnTo>
                  <a:pt x="1285" y="9883"/>
                </a:lnTo>
                <a:lnTo>
                  <a:pt x="1225" y="9839"/>
                </a:lnTo>
                <a:lnTo>
                  <a:pt x="1167" y="9794"/>
                </a:lnTo>
                <a:lnTo>
                  <a:pt x="1110" y="9749"/>
                </a:lnTo>
                <a:lnTo>
                  <a:pt x="1055" y="9702"/>
                </a:lnTo>
                <a:lnTo>
                  <a:pt x="999" y="9653"/>
                </a:lnTo>
                <a:lnTo>
                  <a:pt x="945" y="9603"/>
                </a:lnTo>
                <a:lnTo>
                  <a:pt x="893" y="9552"/>
                </a:lnTo>
                <a:lnTo>
                  <a:pt x="842" y="9500"/>
                </a:lnTo>
                <a:lnTo>
                  <a:pt x="792" y="9446"/>
                </a:lnTo>
                <a:lnTo>
                  <a:pt x="743" y="9392"/>
                </a:lnTo>
                <a:lnTo>
                  <a:pt x="696" y="9335"/>
                </a:lnTo>
                <a:lnTo>
                  <a:pt x="651" y="9278"/>
                </a:lnTo>
                <a:lnTo>
                  <a:pt x="606" y="9220"/>
                </a:lnTo>
                <a:lnTo>
                  <a:pt x="562" y="9161"/>
                </a:lnTo>
                <a:lnTo>
                  <a:pt x="521" y="9100"/>
                </a:lnTo>
                <a:lnTo>
                  <a:pt x="480" y="9039"/>
                </a:lnTo>
                <a:lnTo>
                  <a:pt x="441" y="8976"/>
                </a:lnTo>
                <a:lnTo>
                  <a:pt x="404" y="8913"/>
                </a:lnTo>
                <a:lnTo>
                  <a:pt x="367" y="8849"/>
                </a:lnTo>
                <a:lnTo>
                  <a:pt x="333" y="8784"/>
                </a:lnTo>
                <a:lnTo>
                  <a:pt x="301" y="8717"/>
                </a:lnTo>
                <a:lnTo>
                  <a:pt x="270" y="8651"/>
                </a:lnTo>
                <a:lnTo>
                  <a:pt x="239" y="8582"/>
                </a:lnTo>
                <a:lnTo>
                  <a:pt x="211" y="8513"/>
                </a:lnTo>
                <a:lnTo>
                  <a:pt x="185" y="8444"/>
                </a:lnTo>
                <a:lnTo>
                  <a:pt x="160" y="8373"/>
                </a:lnTo>
                <a:lnTo>
                  <a:pt x="136" y="8302"/>
                </a:lnTo>
                <a:lnTo>
                  <a:pt x="116" y="8230"/>
                </a:lnTo>
                <a:lnTo>
                  <a:pt x="96" y="8157"/>
                </a:lnTo>
                <a:lnTo>
                  <a:pt x="78" y="8083"/>
                </a:lnTo>
                <a:lnTo>
                  <a:pt x="61" y="8010"/>
                </a:lnTo>
                <a:lnTo>
                  <a:pt x="47" y="7935"/>
                </a:lnTo>
                <a:lnTo>
                  <a:pt x="34" y="7860"/>
                </a:lnTo>
                <a:lnTo>
                  <a:pt x="24" y="7784"/>
                </a:lnTo>
                <a:lnTo>
                  <a:pt x="16" y="7707"/>
                </a:lnTo>
                <a:lnTo>
                  <a:pt x="8" y="7630"/>
                </a:lnTo>
                <a:lnTo>
                  <a:pt x="4" y="7552"/>
                </a:lnTo>
                <a:lnTo>
                  <a:pt x="1" y="7474"/>
                </a:lnTo>
                <a:lnTo>
                  <a:pt x="0" y="7394"/>
                </a:lnTo>
                <a:lnTo>
                  <a:pt x="0" y="3050"/>
                </a:lnTo>
                <a:lnTo>
                  <a:pt x="1" y="2971"/>
                </a:lnTo>
                <a:lnTo>
                  <a:pt x="4" y="2893"/>
                </a:lnTo>
                <a:lnTo>
                  <a:pt x="8" y="2815"/>
                </a:lnTo>
                <a:lnTo>
                  <a:pt x="16" y="2738"/>
                </a:lnTo>
                <a:lnTo>
                  <a:pt x="24" y="2661"/>
                </a:lnTo>
                <a:lnTo>
                  <a:pt x="34" y="2585"/>
                </a:lnTo>
                <a:lnTo>
                  <a:pt x="47" y="2510"/>
                </a:lnTo>
                <a:lnTo>
                  <a:pt x="61" y="2435"/>
                </a:lnTo>
                <a:lnTo>
                  <a:pt x="78" y="2361"/>
                </a:lnTo>
                <a:lnTo>
                  <a:pt x="96" y="2288"/>
                </a:lnTo>
                <a:lnTo>
                  <a:pt x="116" y="2215"/>
                </a:lnTo>
                <a:lnTo>
                  <a:pt x="136" y="2143"/>
                </a:lnTo>
                <a:lnTo>
                  <a:pt x="160" y="2072"/>
                </a:lnTo>
                <a:lnTo>
                  <a:pt x="185" y="2001"/>
                </a:lnTo>
                <a:lnTo>
                  <a:pt x="211" y="1932"/>
                </a:lnTo>
                <a:lnTo>
                  <a:pt x="239" y="1863"/>
                </a:lnTo>
                <a:lnTo>
                  <a:pt x="270" y="1795"/>
                </a:lnTo>
                <a:lnTo>
                  <a:pt x="301" y="1728"/>
                </a:lnTo>
                <a:lnTo>
                  <a:pt x="333" y="1661"/>
                </a:lnTo>
                <a:lnTo>
                  <a:pt x="367" y="1596"/>
                </a:lnTo>
                <a:lnTo>
                  <a:pt x="404" y="1532"/>
                </a:lnTo>
                <a:lnTo>
                  <a:pt x="441" y="1468"/>
                </a:lnTo>
                <a:lnTo>
                  <a:pt x="480" y="1406"/>
                </a:lnTo>
                <a:lnTo>
                  <a:pt x="521" y="1345"/>
                </a:lnTo>
                <a:lnTo>
                  <a:pt x="562" y="1284"/>
                </a:lnTo>
                <a:lnTo>
                  <a:pt x="606" y="1225"/>
                </a:lnTo>
                <a:lnTo>
                  <a:pt x="651" y="1167"/>
                </a:lnTo>
                <a:lnTo>
                  <a:pt x="696" y="1109"/>
                </a:lnTo>
                <a:lnTo>
                  <a:pt x="743" y="1054"/>
                </a:lnTo>
                <a:lnTo>
                  <a:pt x="792" y="999"/>
                </a:lnTo>
                <a:lnTo>
                  <a:pt x="842" y="946"/>
                </a:lnTo>
                <a:lnTo>
                  <a:pt x="893" y="893"/>
                </a:lnTo>
                <a:lnTo>
                  <a:pt x="945" y="842"/>
                </a:lnTo>
                <a:lnTo>
                  <a:pt x="999" y="792"/>
                </a:lnTo>
                <a:lnTo>
                  <a:pt x="1055" y="744"/>
                </a:lnTo>
                <a:lnTo>
                  <a:pt x="1110" y="696"/>
                </a:lnTo>
                <a:lnTo>
                  <a:pt x="1167" y="650"/>
                </a:lnTo>
                <a:lnTo>
                  <a:pt x="1225" y="606"/>
                </a:lnTo>
                <a:lnTo>
                  <a:pt x="1285" y="563"/>
                </a:lnTo>
                <a:lnTo>
                  <a:pt x="1345" y="520"/>
                </a:lnTo>
                <a:lnTo>
                  <a:pt x="1406" y="481"/>
                </a:lnTo>
                <a:lnTo>
                  <a:pt x="1469" y="441"/>
                </a:lnTo>
                <a:lnTo>
                  <a:pt x="1532" y="404"/>
                </a:lnTo>
                <a:lnTo>
                  <a:pt x="1597" y="368"/>
                </a:lnTo>
                <a:lnTo>
                  <a:pt x="1661" y="334"/>
                </a:lnTo>
                <a:lnTo>
                  <a:pt x="1728" y="301"/>
                </a:lnTo>
                <a:lnTo>
                  <a:pt x="1795" y="270"/>
                </a:lnTo>
                <a:lnTo>
                  <a:pt x="1863" y="239"/>
                </a:lnTo>
                <a:lnTo>
                  <a:pt x="1932" y="211"/>
                </a:lnTo>
                <a:lnTo>
                  <a:pt x="2002" y="185"/>
                </a:lnTo>
                <a:lnTo>
                  <a:pt x="2073" y="160"/>
                </a:lnTo>
                <a:lnTo>
                  <a:pt x="2143" y="137"/>
                </a:lnTo>
                <a:lnTo>
                  <a:pt x="2215" y="116"/>
                </a:lnTo>
                <a:lnTo>
                  <a:pt x="2288" y="96"/>
                </a:lnTo>
                <a:lnTo>
                  <a:pt x="2362" y="78"/>
                </a:lnTo>
                <a:lnTo>
                  <a:pt x="2436" y="61"/>
                </a:lnTo>
                <a:lnTo>
                  <a:pt x="2511" y="48"/>
                </a:lnTo>
                <a:lnTo>
                  <a:pt x="2586" y="35"/>
                </a:lnTo>
                <a:lnTo>
                  <a:pt x="2662" y="24"/>
                </a:lnTo>
                <a:lnTo>
                  <a:pt x="2739" y="16"/>
                </a:lnTo>
                <a:lnTo>
                  <a:pt x="2816" y="8"/>
                </a:lnTo>
                <a:lnTo>
                  <a:pt x="2894" y="4"/>
                </a:lnTo>
                <a:lnTo>
                  <a:pt x="2972" y="1"/>
                </a:lnTo>
                <a:lnTo>
                  <a:pt x="3051" y="0"/>
                </a:lnTo>
                <a:lnTo>
                  <a:pt x="25929" y="0"/>
                </a:lnTo>
                <a:lnTo>
                  <a:pt x="26007" y="1"/>
                </a:lnTo>
                <a:lnTo>
                  <a:pt x="26086" y="4"/>
                </a:lnTo>
                <a:lnTo>
                  <a:pt x="26163" y="8"/>
                </a:lnTo>
                <a:lnTo>
                  <a:pt x="26240" y="16"/>
                </a:lnTo>
                <a:lnTo>
                  <a:pt x="26317" y="24"/>
                </a:lnTo>
                <a:lnTo>
                  <a:pt x="26393" y="35"/>
                </a:lnTo>
                <a:lnTo>
                  <a:pt x="26469" y="48"/>
                </a:lnTo>
                <a:lnTo>
                  <a:pt x="26543" y="61"/>
                </a:lnTo>
                <a:lnTo>
                  <a:pt x="26618" y="78"/>
                </a:lnTo>
                <a:lnTo>
                  <a:pt x="26691" y="96"/>
                </a:lnTo>
                <a:lnTo>
                  <a:pt x="26764" y="116"/>
                </a:lnTo>
                <a:lnTo>
                  <a:pt x="26836" y="137"/>
                </a:lnTo>
                <a:lnTo>
                  <a:pt x="26908" y="160"/>
                </a:lnTo>
                <a:lnTo>
                  <a:pt x="26977" y="185"/>
                </a:lnTo>
                <a:lnTo>
                  <a:pt x="27047" y="211"/>
                </a:lnTo>
                <a:lnTo>
                  <a:pt x="27117" y="239"/>
                </a:lnTo>
                <a:lnTo>
                  <a:pt x="27185" y="270"/>
                </a:lnTo>
                <a:lnTo>
                  <a:pt x="27251" y="301"/>
                </a:lnTo>
                <a:lnTo>
                  <a:pt x="27318" y="334"/>
                </a:lnTo>
                <a:lnTo>
                  <a:pt x="27383" y="368"/>
                </a:lnTo>
                <a:lnTo>
                  <a:pt x="27448" y="404"/>
                </a:lnTo>
                <a:lnTo>
                  <a:pt x="27510" y="441"/>
                </a:lnTo>
                <a:lnTo>
                  <a:pt x="27573" y="481"/>
                </a:lnTo>
                <a:lnTo>
                  <a:pt x="27634" y="520"/>
                </a:lnTo>
                <a:lnTo>
                  <a:pt x="27695" y="563"/>
                </a:lnTo>
                <a:lnTo>
                  <a:pt x="27754" y="606"/>
                </a:lnTo>
                <a:lnTo>
                  <a:pt x="27812" y="650"/>
                </a:lnTo>
                <a:lnTo>
                  <a:pt x="27870" y="696"/>
                </a:lnTo>
                <a:lnTo>
                  <a:pt x="27926" y="744"/>
                </a:lnTo>
                <a:lnTo>
                  <a:pt x="27980" y="792"/>
                </a:lnTo>
                <a:lnTo>
                  <a:pt x="28034" y="842"/>
                </a:lnTo>
                <a:lnTo>
                  <a:pt x="28086" y="893"/>
                </a:lnTo>
                <a:lnTo>
                  <a:pt x="28137" y="946"/>
                </a:lnTo>
                <a:lnTo>
                  <a:pt x="28187" y="999"/>
                </a:lnTo>
                <a:lnTo>
                  <a:pt x="28236" y="1054"/>
                </a:lnTo>
                <a:lnTo>
                  <a:pt x="28283" y="1109"/>
                </a:lnTo>
                <a:lnTo>
                  <a:pt x="28330" y="1167"/>
                </a:lnTo>
                <a:lnTo>
                  <a:pt x="28373" y="1225"/>
                </a:lnTo>
                <a:lnTo>
                  <a:pt x="28417" y="1284"/>
                </a:lnTo>
                <a:lnTo>
                  <a:pt x="28459" y="1345"/>
                </a:lnTo>
                <a:lnTo>
                  <a:pt x="28499" y="1406"/>
                </a:lnTo>
                <a:lnTo>
                  <a:pt x="28538" y="1468"/>
                </a:lnTo>
                <a:lnTo>
                  <a:pt x="28575" y="1532"/>
                </a:lnTo>
                <a:lnTo>
                  <a:pt x="28612" y="1596"/>
                </a:lnTo>
                <a:lnTo>
                  <a:pt x="28646" y="1661"/>
                </a:lnTo>
                <a:lnTo>
                  <a:pt x="28680" y="1728"/>
                </a:lnTo>
                <a:lnTo>
                  <a:pt x="28711" y="1795"/>
                </a:lnTo>
                <a:lnTo>
                  <a:pt x="28740" y="1863"/>
                </a:lnTo>
                <a:lnTo>
                  <a:pt x="28768" y="1932"/>
                </a:lnTo>
                <a:lnTo>
                  <a:pt x="28795" y="2001"/>
                </a:lnTo>
                <a:lnTo>
                  <a:pt x="28820" y="2072"/>
                </a:lnTo>
                <a:lnTo>
                  <a:pt x="28843" y="2143"/>
                </a:lnTo>
                <a:lnTo>
                  <a:pt x="28865" y="2215"/>
                </a:lnTo>
                <a:lnTo>
                  <a:pt x="28884" y="2288"/>
                </a:lnTo>
                <a:lnTo>
                  <a:pt x="28902" y="2361"/>
                </a:lnTo>
                <a:lnTo>
                  <a:pt x="28918" y="2435"/>
                </a:lnTo>
                <a:lnTo>
                  <a:pt x="28933" y="2510"/>
                </a:lnTo>
                <a:lnTo>
                  <a:pt x="28945" y="2585"/>
                </a:lnTo>
                <a:lnTo>
                  <a:pt x="28955" y="2661"/>
                </a:lnTo>
                <a:lnTo>
                  <a:pt x="28965" y="2738"/>
                </a:lnTo>
                <a:lnTo>
                  <a:pt x="28971" y="2815"/>
                </a:lnTo>
                <a:lnTo>
                  <a:pt x="28976" y="2893"/>
                </a:lnTo>
                <a:lnTo>
                  <a:pt x="28979" y="2971"/>
                </a:lnTo>
                <a:lnTo>
                  <a:pt x="28980" y="3050"/>
                </a:lnTo>
                <a:lnTo>
                  <a:pt x="28980" y="5222"/>
                </a:lnTo>
                <a:lnTo>
                  <a:pt x="28979" y="5273"/>
                </a:lnTo>
                <a:lnTo>
                  <a:pt x="28978" y="5323"/>
                </a:lnTo>
                <a:lnTo>
                  <a:pt x="28974" y="5373"/>
                </a:lnTo>
                <a:lnTo>
                  <a:pt x="28969" y="5422"/>
                </a:lnTo>
                <a:lnTo>
                  <a:pt x="28965" y="5447"/>
                </a:lnTo>
                <a:lnTo>
                  <a:pt x="28961" y="5471"/>
                </a:lnTo>
                <a:lnTo>
                  <a:pt x="28955" y="5495"/>
                </a:lnTo>
                <a:lnTo>
                  <a:pt x="28950" y="5518"/>
                </a:lnTo>
                <a:lnTo>
                  <a:pt x="28943" y="5542"/>
                </a:lnTo>
                <a:lnTo>
                  <a:pt x="28936" y="5565"/>
                </a:lnTo>
                <a:lnTo>
                  <a:pt x="28927" y="5588"/>
                </a:lnTo>
                <a:lnTo>
                  <a:pt x="28918" y="5610"/>
                </a:lnTo>
                <a:lnTo>
                  <a:pt x="28825" y="5605"/>
                </a:lnTo>
                <a:lnTo>
                  <a:pt x="28733" y="5603"/>
                </a:lnTo>
                <a:lnTo>
                  <a:pt x="28640" y="5603"/>
                </a:lnTo>
                <a:lnTo>
                  <a:pt x="28548" y="5605"/>
                </a:lnTo>
                <a:lnTo>
                  <a:pt x="28456" y="5610"/>
                </a:lnTo>
                <a:lnTo>
                  <a:pt x="28364" y="5617"/>
                </a:lnTo>
                <a:lnTo>
                  <a:pt x="28274" y="5625"/>
                </a:lnTo>
                <a:lnTo>
                  <a:pt x="28183" y="5637"/>
                </a:lnTo>
                <a:lnTo>
                  <a:pt x="28092" y="5649"/>
                </a:lnTo>
                <a:lnTo>
                  <a:pt x="28003" y="5665"/>
                </a:lnTo>
                <a:lnTo>
                  <a:pt x="27913" y="5682"/>
                </a:lnTo>
                <a:lnTo>
                  <a:pt x="27825" y="5702"/>
                </a:lnTo>
                <a:lnTo>
                  <a:pt x="27737" y="5725"/>
                </a:lnTo>
                <a:lnTo>
                  <a:pt x="27650" y="5749"/>
                </a:lnTo>
                <a:lnTo>
                  <a:pt x="27564" y="5776"/>
                </a:lnTo>
                <a:lnTo>
                  <a:pt x="27478" y="5805"/>
                </a:lnTo>
                <a:lnTo>
                  <a:pt x="27437" y="5821"/>
                </a:lnTo>
                <a:lnTo>
                  <a:pt x="27394" y="5836"/>
                </a:lnTo>
                <a:lnTo>
                  <a:pt x="27352" y="5853"/>
                </a:lnTo>
                <a:lnTo>
                  <a:pt x="27311" y="5870"/>
                </a:lnTo>
                <a:lnTo>
                  <a:pt x="27269" y="5887"/>
                </a:lnTo>
                <a:lnTo>
                  <a:pt x="27228" y="5906"/>
                </a:lnTo>
                <a:lnTo>
                  <a:pt x="27187" y="5925"/>
                </a:lnTo>
                <a:lnTo>
                  <a:pt x="27147" y="5945"/>
                </a:lnTo>
                <a:lnTo>
                  <a:pt x="27107" y="5964"/>
                </a:lnTo>
                <a:lnTo>
                  <a:pt x="27066" y="5985"/>
                </a:lnTo>
                <a:lnTo>
                  <a:pt x="27026" y="6007"/>
                </a:lnTo>
                <a:lnTo>
                  <a:pt x="26988" y="6029"/>
                </a:lnTo>
                <a:lnTo>
                  <a:pt x="26948" y="6051"/>
                </a:lnTo>
                <a:lnTo>
                  <a:pt x="26910" y="6075"/>
                </a:lnTo>
                <a:lnTo>
                  <a:pt x="26871" y="6098"/>
                </a:lnTo>
                <a:lnTo>
                  <a:pt x="26833" y="6123"/>
                </a:lnTo>
                <a:lnTo>
                  <a:pt x="26795" y="6148"/>
                </a:lnTo>
                <a:lnTo>
                  <a:pt x="26758" y="6173"/>
                </a:lnTo>
                <a:lnTo>
                  <a:pt x="26721" y="6199"/>
                </a:lnTo>
                <a:lnTo>
                  <a:pt x="26684" y="6226"/>
                </a:lnTo>
                <a:lnTo>
                  <a:pt x="26648" y="6253"/>
                </a:lnTo>
                <a:lnTo>
                  <a:pt x="26612" y="6281"/>
                </a:lnTo>
                <a:lnTo>
                  <a:pt x="26577" y="6309"/>
                </a:lnTo>
                <a:lnTo>
                  <a:pt x="26541" y="6338"/>
                </a:lnTo>
                <a:lnTo>
                  <a:pt x="26507" y="6368"/>
                </a:lnTo>
                <a:lnTo>
                  <a:pt x="26473" y="6398"/>
                </a:lnTo>
                <a:lnTo>
                  <a:pt x="26438" y="6430"/>
                </a:lnTo>
                <a:lnTo>
                  <a:pt x="26405" y="6462"/>
                </a:lnTo>
                <a:lnTo>
                  <a:pt x="26372" y="6494"/>
                </a:lnTo>
                <a:lnTo>
                  <a:pt x="26339" y="6526"/>
                </a:lnTo>
                <a:lnTo>
                  <a:pt x="26307" y="6560"/>
                </a:lnTo>
                <a:lnTo>
                  <a:pt x="26275" y="6594"/>
                </a:lnTo>
                <a:lnTo>
                  <a:pt x="26232" y="6643"/>
                </a:lnTo>
                <a:lnTo>
                  <a:pt x="26191" y="6694"/>
                </a:lnTo>
                <a:lnTo>
                  <a:pt x="26152" y="6744"/>
                </a:lnTo>
                <a:lnTo>
                  <a:pt x="26113" y="6796"/>
                </a:lnTo>
                <a:lnTo>
                  <a:pt x="26076" y="6848"/>
                </a:lnTo>
                <a:lnTo>
                  <a:pt x="26041" y="6901"/>
                </a:lnTo>
                <a:lnTo>
                  <a:pt x="26006" y="6954"/>
                </a:lnTo>
                <a:lnTo>
                  <a:pt x="25973" y="7008"/>
                </a:lnTo>
                <a:lnTo>
                  <a:pt x="25942" y="7063"/>
                </a:lnTo>
                <a:lnTo>
                  <a:pt x="25911" y="7119"/>
                </a:lnTo>
                <a:lnTo>
                  <a:pt x="25882" y="7174"/>
                </a:lnTo>
                <a:lnTo>
                  <a:pt x="25855" y="7231"/>
                </a:lnTo>
                <a:lnTo>
                  <a:pt x="25829" y="7287"/>
                </a:lnTo>
                <a:lnTo>
                  <a:pt x="25804" y="7344"/>
                </a:lnTo>
                <a:lnTo>
                  <a:pt x="25780" y="7403"/>
                </a:lnTo>
                <a:lnTo>
                  <a:pt x="25758" y="7461"/>
                </a:lnTo>
                <a:lnTo>
                  <a:pt x="25738" y="7519"/>
                </a:lnTo>
                <a:lnTo>
                  <a:pt x="25719" y="7578"/>
                </a:lnTo>
                <a:lnTo>
                  <a:pt x="25701" y="7637"/>
                </a:lnTo>
                <a:lnTo>
                  <a:pt x="25684" y="7697"/>
                </a:lnTo>
                <a:lnTo>
                  <a:pt x="25669" y="7757"/>
                </a:lnTo>
                <a:lnTo>
                  <a:pt x="25655" y="7817"/>
                </a:lnTo>
                <a:lnTo>
                  <a:pt x="25643" y="7877"/>
                </a:lnTo>
                <a:lnTo>
                  <a:pt x="25631" y="7938"/>
                </a:lnTo>
                <a:lnTo>
                  <a:pt x="25622" y="7998"/>
                </a:lnTo>
                <a:lnTo>
                  <a:pt x="25614" y="8058"/>
                </a:lnTo>
                <a:lnTo>
                  <a:pt x="25606" y="8120"/>
                </a:lnTo>
                <a:lnTo>
                  <a:pt x="25601" y="8180"/>
                </a:lnTo>
                <a:lnTo>
                  <a:pt x="25597" y="8242"/>
                </a:lnTo>
                <a:lnTo>
                  <a:pt x="25595" y="8303"/>
                </a:lnTo>
                <a:lnTo>
                  <a:pt x="25593" y="8363"/>
                </a:lnTo>
                <a:lnTo>
                  <a:pt x="25593" y="8425"/>
                </a:lnTo>
                <a:lnTo>
                  <a:pt x="25595" y="8486"/>
                </a:lnTo>
                <a:lnTo>
                  <a:pt x="25597" y="8547"/>
                </a:lnTo>
                <a:lnTo>
                  <a:pt x="25601" y="8608"/>
                </a:lnTo>
                <a:lnTo>
                  <a:pt x="25607" y="8668"/>
                </a:lnTo>
                <a:lnTo>
                  <a:pt x="25614" y="8729"/>
                </a:lnTo>
                <a:lnTo>
                  <a:pt x="25622" y="8789"/>
                </a:lnTo>
                <a:lnTo>
                  <a:pt x="25632" y="8849"/>
                </a:lnTo>
                <a:lnTo>
                  <a:pt x="25644" y="8910"/>
                </a:lnTo>
                <a:lnTo>
                  <a:pt x="25656" y="8969"/>
                </a:lnTo>
                <a:lnTo>
                  <a:pt x="25670" y="9028"/>
                </a:lnTo>
                <a:lnTo>
                  <a:pt x="25686" y="9088"/>
                </a:lnTo>
                <a:lnTo>
                  <a:pt x="25702" y="9146"/>
                </a:lnTo>
                <a:lnTo>
                  <a:pt x="25721" y="9204"/>
                </a:lnTo>
                <a:lnTo>
                  <a:pt x="25740" y="9263"/>
                </a:lnTo>
                <a:lnTo>
                  <a:pt x="25762" y="9320"/>
                </a:lnTo>
                <a:lnTo>
                  <a:pt x="25783" y="9377"/>
                </a:lnTo>
                <a:lnTo>
                  <a:pt x="25807" y="9434"/>
                </a:lnTo>
                <a:lnTo>
                  <a:pt x="25832" y="9490"/>
                </a:lnTo>
                <a:lnTo>
                  <a:pt x="25859" y="9546"/>
                </a:lnTo>
                <a:lnTo>
                  <a:pt x="25888" y="9601"/>
                </a:lnTo>
                <a:lnTo>
                  <a:pt x="25917" y="9655"/>
                </a:lnTo>
                <a:lnTo>
                  <a:pt x="25948" y="9709"/>
                </a:lnTo>
                <a:lnTo>
                  <a:pt x="25980" y="9762"/>
                </a:lnTo>
                <a:lnTo>
                  <a:pt x="26015" y="9815"/>
                </a:lnTo>
                <a:lnTo>
                  <a:pt x="26050" y="9867"/>
                </a:lnTo>
                <a:lnTo>
                  <a:pt x="26086" y="9918"/>
                </a:lnTo>
                <a:lnTo>
                  <a:pt x="26124" y="9969"/>
                </a:lnTo>
                <a:lnTo>
                  <a:pt x="26163" y="10018"/>
                </a:lnTo>
                <a:lnTo>
                  <a:pt x="26205" y="10067"/>
                </a:lnTo>
                <a:lnTo>
                  <a:pt x="26247" y="10116"/>
                </a:lnTo>
                <a:lnTo>
                  <a:pt x="26290" y="10163"/>
                </a:lnTo>
                <a:lnTo>
                  <a:pt x="26336" y="10210"/>
                </a:lnTo>
                <a:lnTo>
                  <a:pt x="26383" y="10254"/>
                </a:lnTo>
                <a:lnTo>
                  <a:pt x="26430" y="10298"/>
                </a:lnTo>
                <a:lnTo>
                  <a:pt x="26479" y="10340"/>
                </a:lnTo>
                <a:lnTo>
                  <a:pt x="26528" y="10380"/>
                </a:lnTo>
                <a:lnTo>
                  <a:pt x="26579" y="10419"/>
                </a:lnTo>
                <a:lnTo>
                  <a:pt x="26630" y="10456"/>
                </a:lnTo>
                <a:lnTo>
                  <a:pt x="26682" y="10492"/>
                </a:lnTo>
                <a:lnTo>
                  <a:pt x="26735" y="10525"/>
                </a:lnTo>
                <a:lnTo>
                  <a:pt x="26788" y="10557"/>
                </a:lnTo>
                <a:lnTo>
                  <a:pt x="26843" y="10588"/>
                </a:lnTo>
                <a:lnTo>
                  <a:pt x="26897" y="10618"/>
                </a:lnTo>
                <a:lnTo>
                  <a:pt x="26954" y="10645"/>
                </a:lnTo>
                <a:lnTo>
                  <a:pt x="27010" y="10671"/>
                </a:lnTo>
                <a:lnTo>
                  <a:pt x="27067" y="10695"/>
                </a:lnTo>
                <a:lnTo>
                  <a:pt x="27124" y="10718"/>
                </a:lnTo>
                <a:lnTo>
                  <a:pt x="27182" y="10738"/>
                </a:lnTo>
                <a:lnTo>
                  <a:pt x="27240" y="10758"/>
                </a:lnTo>
                <a:lnTo>
                  <a:pt x="27298" y="10776"/>
                </a:lnTo>
                <a:lnTo>
                  <a:pt x="27357" y="10792"/>
                </a:lnTo>
                <a:lnTo>
                  <a:pt x="27417" y="10807"/>
                </a:lnTo>
                <a:lnTo>
                  <a:pt x="27476" y="10821"/>
                </a:lnTo>
                <a:lnTo>
                  <a:pt x="27535" y="10832"/>
                </a:lnTo>
                <a:lnTo>
                  <a:pt x="27596" y="10841"/>
                </a:lnTo>
                <a:lnTo>
                  <a:pt x="27655" y="10850"/>
                </a:lnTo>
                <a:lnTo>
                  <a:pt x="27716" y="10857"/>
                </a:lnTo>
                <a:lnTo>
                  <a:pt x="27776" y="10862"/>
                </a:lnTo>
                <a:lnTo>
                  <a:pt x="27836" y="10865"/>
                </a:lnTo>
                <a:lnTo>
                  <a:pt x="27897" y="10867"/>
                </a:lnTo>
                <a:lnTo>
                  <a:pt x="27956" y="10868"/>
                </a:lnTo>
                <a:lnTo>
                  <a:pt x="28016" y="10867"/>
                </a:lnTo>
                <a:lnTo>
                  <a:pt x="28077" y="10864"/>
                </a:lnTo>
                <a:lnTo>
                  <a:pt x="28136" y="10860"/>
                </a:lnTo>
                <a:lnTo>
                  <a:pt x="28195" y="10854"/>
                </a:lnTo>
                <a:lnTo>
                  <a:pt x="28255" y="10847"/>
                </a:lnTo>
                <a:lnTo>
                  <a:pt x="28314" y="10838"/>
                </a:lnTo>
                <a:lnTo>
                  <a:pt x="28372" y="10828"/>
                </a:lnTo>
                <a:lnTo>
                  <a:pt x="28431" y="10815"/>
                </a:lnTo>
                <a:lnTo>
                  <a:pt x="28488" y="10802"/>
                </a:lnTo>
                <a:lnTo>
                  <a:pt x="28545" y="10786"/>
                </a:lnTo>
                <a:lnTo>
                  <a:pt x="28603" y="10770"/>
                </a:lnTo>
                <a:lnTo>
                  <a:pt x="28659" y="10752"/>
                </a:lnTo>
                <a:lnTo>
                  <a:pt x="28714" y="10732"/>
                </a:lnTo>
                <a:lnTo>
                  <a:pt x="28769" y="10710"/>
                </a:lnTo>
                <a:lnTo>
                  <a:pt x="28823" y="10687"/>
                </a:lnTo>
                <a:lnTo>
                  <a:pt x="28877" y="10662"/>
                </a:lnTo>
                <a:lnTo>
                  <a:pt x="28930" y="10636"/>
                </a:lnTo>
                <a:lnTo>
                  <a:pt x="28983" y="10609"/>
                </a:lnTo>
                <a:lnTo>
                  <a:pt x="29034" y="10580"/>
                </a:lnTo>
                <a:lnTo>
                  <a:pt x="29083" y="10549"/>
                </a:lnTo>
                <a:lnTo>
                  <a:pt x="29133" y="10517"/>
                </a:lnTo>
                <a:lnTo>
                  <a:pt x="29181" y="10482"/>
                </a:lnTo>
                <a:lnTo>
                  <a:pt x="29229" y="10447"/>
                </a:lnTo>
                <a:lnTo>
                  <a:pt x="29276" y="10411"/>
                </a:lnTo>
                <a:lnTo>
                  <a:pt x="29321" y="10372"/>
                </a:lnTo>
                <a:lnTo>
                  <a:pt x="29366" y="10332"/>
                </a:lnTo>
                <a:lnTo>
                  <a:pt x="29408" y="10291"/>
                </a:lnTo>
                <a:lnTo>
                  <a:pt x="29450" y="10247"/>
                </a:lnTo>
                <a:lnTo>
                  <a:pt x="29491" y="10202"/>
                </a:lnTo>
                <a:lnTo>
                  <a:pt x="29530" y="10157"/>
                </a:lnTo>
                <a:lnTo>
                  <a:pt x="29569" y="10109"/>
                </a:lnTo>
                <a:lnTo>
                  <a:pt x="29605" y="10060"/>
                </a:lnTo>
                <a:lnTo>
                  <a:pt x="29640" y="10009"/>
                </a:lnTo>
                <a:lnTo>
                  <a:pt x="29674" y="9957"/>
                </a:lnTo>
                <a:lnTo>
                  <a:pt x="29707" y="9903"/>
                </a:lnTo>
                <a:lnTo>
                  <a:pt x="29727" y="9868"/>
                </a:lnTo>
                <a:lnTo>
                  <a:pt x="29746" y="9833"/>
                </a:lnTo>
                <a:lnTo>
                  <a:pt x="29764" y="9798"/>
                </a:lnTo>
                <a:lnTo>
                  <a:pt x="29783" y="9761"/>
                </a:lnTo>
                <a:lnTo>
                  <a:pt x="29800" y="9726"/>
                </a:lnTo>
                <a:lnTo>
                  <a:pt x="29817" y="9688"/>
                </a:lnTo>
                <a:lnTo>
                  <a:pt x="29833" y="9652"/>
                </a:lnTo>
                <a:lnTo>
                  <a:pt x="29850" y="9614"/>
                </a:lnTo>
                <a:lnTo>
                  <a:pt x="29864" y="9577"/>
                </a:lnTo>
                <a:lnTo>
                  <a:pt x="29879" y="9538"/>
                </a:lnTo>
                <a:lnTo>
                  <a:pt x="29893" y="9501"/>
                </a:lnTo>
                <a:lnTo>
                  <a:pt x="29906" y="9462"/>
                </a:lnTo>
                <a:lnTo>
                  <a:pt x="29918" y="9424"/>
                </a:lnTo>
                <a:lnTo>
                  <a:pt x="29931" y="9384"/>
                </a:lnTo>
                <a:lnTo>
                  <a:pt x="29942" y="9346"/>
                </a:lnTo>
                <a:lnTo>
                  <a:pt x="29953" y="9306"/>
                </a:lnTo>
                <a:lnTo>
                  <a:pt x="29962" y="9267"/>
                </a:lnTo>
                <a:lnTo>
                  <a:pt x="29971" y="9227"/>
                </a:lnTo>
                <a:lnTo>
                  <a:pt x="29980" y="9188"/>
                </a:lnTo>
                <a:lnTo>
                  <a:pt x="29988" y="9147"/>
                </a:lnTo>
                <a:lnTo>
                  <a:pt x="29994" y="9108"/>
                </a:lnTo>
                <a:lnTo>
                  <a:pt x="30001" y="9068"/>
                </a:lnTo>
                <a:lnTo>
                  <a:pt x="30006" y="9027"/>
                </a:lnTo>
                <a:lnTo>
                  <a:pt x="30011" y="8988"/>
                </a:lnTo>
                <a:lnTo>
                  <a:pt x="30015" y="8947"/>
                </a:lnTo>
                <a:lnTo>
                  <a:pt x="30018" y="8908"/>
                </a:lnTo>
                <a:lnTo>
                  <a:pt x="30020" y="8867"/>
                </a:lnTo>
                <a:lnTo>
                  <a:pt x="30021" y="8827"/>
                </a:lnTo>
                <a:lnTo>
                  <a:pt x="30023" y="8787"/>
                </a:lnTo>
                <a:lnTo>
                  <a:pt x="30023" y="8747"/>
                </a:lnTo>
                <a:lnTo>
                  <a:pt x="30021" y="8707"/>
                </a:lnTo>
                <a:lnTo>
                  <a:pt x="30019" y="8667"/>
                </a:lnTo>
                <a:lnTo>
                  <a:pt x="30017" y="8628"/>
                </a:lnTo>
                <a:lnTo>
                  <a:pt x="30013" y="8588"/>
                </a:lnTo>
                <a:lnTo>
                  <a:pt x="30009" y="8549"/>
                </a:lnTo>
                <a:lnTo>
                  <a:pt x="30004" y="8509"/>
                </a:lnTo>
                <a:lnTo>
                  <a:pt x="29998" y="8471"/>
                </a:lnTo>
                <a:lnTo>
                  <a:pt x="29990" y="8432"/>
                </a:lnTo>
                <a:lnTo>
                  <a:pt x="29982" y="8394"/>
                </a:lnTo>
                <a:lnTo>
                  <a:pt x="29974" y="8355"/>
                </a:lnTo>
                <a:lnTo>
                  <a:pt x="29963" y="8317"/>
                </a:lnTo>
                <a:lnTo>
                  <a:pt x="29953" y="8279"/>
                </a:lnTo>
                <a:lnTo>
                  <a:pt x="29941" y="8242"/>
                </a:lnTo>
                <a:lnTo>
                  <a:pt x="29928" y="8204"/>
                </a:lnTo>
                <a:lnTo>
                  <a:pt x="29914" y="8168"/>
                </a:lnTo>
                <a:lnTo>
                  <a:pt x="29900" y="8130"/>
                </a:lnTo>
                <a:lnTo>
                  <a:pt x="29884" y="8095"/>
                </a:lnTo>
                <a:lnTo>
                  <a:pt x="29867" y="8058"/>
                </a:lnTo>
                <a:lnTo>
                  <a:pt x="29850" y="8023"/>
                </a:lnTo>
                <a:lnTo>
                  <a:pt x="29831" y="7989"/>
                </a:lnTo>
                <a:lnTo>
                  <a:pt x="29811" y="7954"/>
                </a:lnTo>
                <a:lnTo>
                  <a:pt x="29790" y="7920"/>
                </a:lnTo>
                <a:lnTo>
                  <a:pt x="29767" y="7887"/>
                </a:lnTo>
                <a:lnTo>
                  <a:pt x="29745" y="7853"/>
                </a:lnTo>
                <a:lnTo>
                  <a:pt x="29721" y="7821"/>
                </a:lnTo>
                <a:lnTo>
                  <a:pt x="29696" y="7789"/>
                </a:lnTo>
                <a:lnTo>
                  <a:pt x="29670" y="7758"/>
                </a:lnTo>
                <a:lnTo>
                  <a:pt x="29643" y="7726"/>
                </a:lnTo>
                <a:lnTo>
                  <a:pt x="29613" y="7696"/>
                </a:lnTo>
                <a:lnTo>
                  <a:pt x="29584" y="7666"/>
                </a:lnTo>
                <a:lnTo>
                  <a:pt x="29553" y="7637"/>
                </a:lnTo>
                <a:lnTo>
                  <a:pt x="29522" y="7609"/>
                </a:lnTo>
                <a:lnTo>
                  <a:pt x="29488" y="7581"/>
                </a:lnTo>
                <a:lnTo>
                  <a:pt x="29454" y="7554"/>
                </a:lnTo>
                <a:lnTo>
                  <a:pt x="29417" y="7517"/>
                </a:lnTo>
                <a:lnTo>
                  <a:pt x="29384" y="7487"/>
                </a:lnTo>
                <a:lnTo>
                  <a:pt x="29355" y="7461"/>
                </a:lnTo>
                <a:lnTo>
                  <a:pt x="29331" y="7439"/>
                </a:lnTo>
                <a:lnTo>
                  <a:pt x="29297" y="7412"/>
                </a:lnTo>
                <a:lnTo>
                  <a:pt x="29285" y="7403"/>
                </a:lnTo>
                <a:close/>
              </a:path>
            </a:pathLst>
          </a:custGeom>
          <a:solidFill>
            <a:srgbClr val="47BAB8"/>
          </a:solidFill>
          <a:ln w="38100">
            <a:solidFill>
              <a:schemeClr val="bg1"/>
            </a:solidFill>
          </a:ln>
          <a:effectLst>
            <a:outerShdw blurRad="57150" dist="19050" dir="5400000" algn="ctr" rotWithShape="0">
              <a:srgbClr val="000000">
                <a:alpha val="63000"/>
              </a:srgbClr>
            </a:outerShdw>
          </a:effectLst>
        </p:spPr>
        <p:txBody>
          <a:bodyPr rIns="378000" anchor="ctr">
            <a:normAutofit/>
          </a:bodyPr>
          <a:lstStyle/>
          <a:p>
            <a:pPr algn="ctr" defTabSz="1371600">
              <a:defRPr/>
            </a:pPr>
            <a:r>
              <a:rPr lang="en-US" altLang="zh-CN" sz="3000" kern="0">
                <a:solidFill>
                  <a:srgbClr val="FFFFFF"/>
                </a:solidFill>
                <a:latin typeface="#9Slide03 AllRoundGothic" panose="020B0703020202020104" pitchFamily="34" charset="0"/>
                <a:ea typeface="微软雅黑"/>
                <a:cs typeface="+mn-ea"/>
                <a:sym typeface="+mn-lt"/>
              </a:rPr>
              <a:t>Câu 31</a:t>
            </a:r>
            <a:endParaRPr lang="zh-CN" altLang="en-US" sz="3000" kern="0" dirty="0">
              <a:solidFill>
                <a:srgbClr val="FFFFFF"/>
              </a:solidFill>
              <a:latin typeface="#9Slide03 AllRoundGothic" panose="020B0703020202020104" pitchFamily="34" charset="0"/>
              <a:ea typeface="微软雅黑"/>
              <a:cs typeface="+mn-ea"/>
              <a:sym typeface="+mn-lt"/>
            </a:endParaRPr>
          </a:p>
        </p:txBody>
      </p:sp>
      <p:sp>
        <p:nvSpPr>
          <p:cNvPr id="8" name="MH_Text_1" descr="n23 Fb Tran Manh Tung">
            <a:extLst>
              <a:ext uri="{FF2B5EF4-FFF2-40B4-BE49-F238E27FC236}">
                <a16:creationId xmlns:a16="http://schemas.microsoft.com/office/drawing/2014/main" id="{9165C4D4-457E-F7A9-1583-5A9DA4F90BED}"/>
              </a:ext>
            </a:extLst>
          </p:cNvPr>
          <p:cNvSpPr txBox="1">
            <a:spLocks noChangeArrowheads="1"/>
          </p:cNvSpPr>
          <p:nvPr>
            <p:custDataLst>
              <p:tags r:id="rId4"/>
            </p:custDataLst>
          </p:nvPr>
        </p:nvSpPr>
        <p:spPr bwMode="auto">
          <a:xfrm>
            <a:off x="3446842" y="2456595"/>
            <a:ext cx="14002958" cy="5533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just" defTabSz="1828755"/>
            <a:r>
              <a:rPr lang="en-US" sz="2800"/>
              <a:t>Vật lí có vai trò như thế nào trong sự phát triển của thông tin và truyền thông?</a:t>
            </a:r>
            <a:endParaRPr lang="zh-CN" altLang="en-US" sz="2800" kern="0" dirty="0">
              <a:solidFill>
                <a:prstClr val="black">
                  <a:lumMod val="75000"/>
                  <a:lumOff val="25000"/>
                </a:prstClr>
              </a:solidFill>
              <a:ea typeface="微软雅黑"/>
              <a:cs typeface="Calibri" panose="020F0502020204030204" pitchFamily="34" charset="0"/>
              <a:sym typeface="+mn-lt"/>
            </a:endParaRPr>
          </a:p>
        </p:txBody>
      </p:sp>
      <p:pic>
        <p:nvPicPr>
          <p:cNvPr id="14" name="图片 8" descr="n23 Fb Tran Manh Tung">
            <a:extLst>
              <a:ext uri="{FF2B5EF4-FFF2-40B4-BE49-F238E27FC236}">
                <a16:creationId xmlns:a16="http://schemas.microsoft.com/office/drawing/2014/main" id="{96CB3B23-C6D3-750F-41E9-E22B81B16945}"/>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286486" y="3415496"/>
            <a:ext cx="927690" cy="1653669"/>
          </a:xfrm>
          <a:prstGeom prst="rect">
            <a:avLst/>
          </a:prstGeom>
        </p:spPr>
      </p:pic>
      <p:sp>
        <p:nvSpPr>
          <p:cNvPr id="15" name="MH_SubTitle_1" descr="n23 Fb Tran Manh Tung">
            <a:extLst>
              <a:ext uri="{FF2B5EF4-FFF2-40B4-BE49-F238E27FC236}">
                <a16:creationId xmlns:a16="http://schemas.microsoft.com/office/drawing/2014/main" id="{41A098FF-BE44-E9EB-C24E-6D1AE402A586}"/>
              </a:ext>
            </a:extLst>
          </p:cNvPr>
          <p:cNvSpPr/>
          <p:nvPr>
            <p:custDataLst>
              <p:tags r:id="rId5"/>
            </p:custDataLst>
          </p:nvPr>
        </p:nvSpPr>
        <p:spPr>
          <a:xfrm>
            <a:off x="2214176" y="764607"/>
            <a:ext cx="10424160" cy="1206253"/>
          </a:xfrm>
          <a:prstGeom prst="rect">
            <a:avLst/>
          </a:prstGeom>
          <a:solidFill>
            <a:srgbClr val="FFFFFF"/>
          </a:solidFill>
          <a:effectLst/>
        </p:spPr>
        <p:txBody>
          <a:bodyPr anchor="ctr"/>
          <a:lstStyle/>
          <a:p>
            <a:pPr algn="ctr" defTabSz="1828755">
              <a:lnSpc>
                <a:spcPct val="150000"/>
              </a:lnSpc>
              <a:defRPr/>
            </a:pPr>
            <a:r>
              <a:rPr lang="en-US" altLang="zh-CN" sz="2800" kern="0">
                <a:latin typeface="#9Slide03 AllRoundGothic" panose="020B0703020202020104" pitchFamily="34" charset="0"/>
                <a:ea typeface="微软雅黑"/>
                <a:cs typeface="+mn-ea"/>
                <a:sym typeface="+mn-lt"/>
              </a:rPr>
              <a:t>ỨNG DỤNG CỦA VẬT LÍ TRONG THÔNG TIN – TRUYỀN THÔNG</a:t>
            </a:r>
            <a:endParaRPr lang="zh-CN" altLang="en-US" sz="2800" kern="0" dirty="0">
              <a:latin typeface="#9Slide03 AllRoundGothic" panose="020B0703020202020104" pitchFamily="34" charset="0"/>
              <a:ea typeface="微软雅黑"/>
              <a:cs typeface="+mn-ea"/>
              <a:sym typeface="+mn-lt"/>
            </a:endParaRPr>
          </a:p>
        </p:txBody>
      </p:sp>
      <p:sp>
        <p:nvSpPr>
          <p:cNvPr id="17" name="TextBox 16" descr="n23 Fb Tran Manh Tung">
            <a:extLst>
              <a:ext uri="{FF2B5EF4-FFF2-40B4-BE49-F238E27FC236}">
                <a16:creationId xmlns:a16="http://schemas.microsoft.com/office/drawing/2014/main" id="{820ACC95-259A-F35C-6F68-A3570D32C059}"/>
              </a:ext>
            </a:extLst>
          </p:cNvPr>
          <p:cNvSpPr txBox="1"/>
          <p:nvPr/>
        </p:nvSpPr>
        <p:spPr>
          <a:xfrm>
            <a:off x="2158302" y="4962615"/>
            <a:ext cx="8260522" cy="3046988"/>
          </a:xfrm>
          <a:prstGeom prst="rect">
            <a:avLst/>
          </a:prstGeom>
          <a:noFill/>
        </p:spPr>
        <p:txBody>
          <a:bodyPr wrap="square">
            <a:spAutoFit/>
          </a:bodyPr>
          <a:lstStyle/>
          <a:p>
            <a:pPr algn="just"/>
            <a:r>
              <a:rPr lang="en-US" sz="3200">
                <a:effectLst/>
                <a:latin typeface="Calibri" panose="020F0502020204030204" pitchFamily="34" charset="0"/>
                <a:ea typeface="Times New Roman" panose="02020603050405020304" pitchFamily="18" charset="0"/>
                <a:cs typeface="Calibri" panose="020F0502020204030204" pitchFamily="34" charset="0"/>
              </a:rPr>
              <a:t>Vật lí vô tuyến nghiên cứu các quá trình liên quan đến dao động điện từ và sóng vô tuyến như: sự tạo ra các dao động điện từ, sự lan truyền của chúng trong chân không hoặc trong môi trường vật chất. </a:t>
            </a:r>
          </a:p>
          <a:p>
            <a:pPr algn="just"/>
            <a:r>
              <a:rPr lang="en-US" sz="3200">
                <a:latin typeface="Calibri" panose="020F0502020204030204" pitchFamily="34" charset="0"/>
                <a:ea typeface="Times New Roman" panose="02020603050405020304" pitchFamily="18" charset="0"/>
                <a:cs typeface="Calibri" panose="020F0502020204030204" pitchFamily="34" charset="0"/>
                <a:sym typeface="Wingdings" panose="05000000000000000000" pitchFamily="2" charset="2"/>
              </a:rPr>
              <a:t> T</a:t>
            </a:r>
            <a:r>
              <a:rPr lang="en-US" sz="3200">
                <a:effectLst/>
                <a:latin typeface="Calibri" panose="020F0502020204030204" pitchFamily="34" charset="0"/>
                <a:ea typeface="Times New Roman" panose="02020603050405020304" pitchFamily="18" charset="0"/>
                <a:cs typeface="Calibri" panose="020F0502020204030204" pitchFamily="34" charset="0"/>
              </a:rPr>
              <a:t>ạo nền tảng phát triển ngành truyền thông.</a:t>
            </a:r>
            <a:endParaRPr lang="en-US" sz="3200">
              <a:latin typeface="Calibri" panose="020F0502020204030204" pitchFamily="34" charset="0"/>
              <a:cs typeface="Calibri" panose="020F0502020204030204" pitchFamily="34" charset="0"/>
            </a:endParaRPr>
          </a:p>
        </p:txBody>
      </p:sp>
      <p:pic>
        <p:nvPicPr>
          <p:cNvPr id="11266" name="Picture 2" descr="n23 Fb Tran Manh Tung">
            <a:extLst>
              <a:ext uri="{FF2B5EF4-FFF2-40B4-BE49-F238E27FC236}">
                <a16:creationId xmlns:a16="http://schemas.microsoft.com/office/drawing/2014/main" id="{AE2E2293-7CDE-1852-DDD7-3C8DF9069C50}"/>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1551477" y="3009900"/>
            <a:ext cx="6219983" cy="339017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1268" name="Picture 4" descr="n23 Fb Tran Manh Tung">
            <a:extLst>
              <a:ext uri="{FF2B5EF4-FFF2-40B4-BE49-F238E27FC236}">
                <a16:creationId xmlns:a16="http://schemas.microsoft.com/office/drawing/2014/main" id="{A54C2E40-FA0A-FC57-1ABC-59ADDE3DEC1C}"/>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1521981" y="6596659"/>
            <a:ext cx="6250366" cy="349984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549483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7">
                                            <p:txEl>
                                              <p:pRg st="0" end="0"/>
                                            </p:txEl>
                                          </p:spTgt>
                                        </p:tgtEl>
                                        <p:attrNameLst>
                                          <p:attrName>style.visibility</p:attrName>
                                        </p:attrNameLst>
                                      </p:cBhvr>
                                      <p:to>
                                        <p:strVal val="visible"/>
                                      </p:to>
                                    </p:set>
                                    <p:animEffect transition="in" filter="fade">
                                      <p:cBhvr>
                                        <p:cTn id="14" dur="1000"/>
                                        <p:tgtEl>
                                          <p:spTgt spid="17">
                                            <p:txEl>
                                              <p:pRg st="0" end="0"/>
                                            </p:txEl>
                                          </p:spTgt>
                                        </p:tgtEl>
                                      </p:cBhvr>
                                    </p:animEffect>
                                    <p:anim calcmode="lin" valueType="num">
                                      <p:cBhvr>
                                        <p:cTn id="15" dur="1000" fill="hold"/>
                                        <p:tgtEl>
                                          <p:spTgt spid="17">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17">
                                            <p:txEl>
                                              <p:pRg st="0" end="0"/>
                                            </p:txEl>
                                          </p:spTgt>
                                        </p:tgtEl>
                                        <p:attrNameLst>
                                          <p:attrName>ppt_y</p:attrName>
                                        </p:attrNameLst>
                                      </p:cBhvr>
                                      <p:tavLst>
                                        <p:tav tm="0">
                                          <p:val>
                                            <p:strVal val="#ppt_y+.1"/>
                                          </p:val>
                                        </p:tav>
                                        <p:tav tm="100000">
                                          <p:val>
                                            <p:strVal val="#ppt_y"/>
                                          </p:val>
                                        </p:tav>
                                      </p:tavLst>
                                    </p:anim>
                                  </p:childTnLst>
                                </p:cTn>
                              </p:par>
                              <p:par>
                                <p:cTn id="17" presetID="10" presetClass="entr" presetSubtype="0" fill="hold" nodeType="withEffect">
                                  <p:stCondLst>
                                    <p:cond delay="0"/>
                                  </p:stCondLst>
                                  <p:childTnLst>
                                    <p:set>
                                      <p:cBhvr>
                                        <p:cTn id="18" dur="1" fill="hold">
                                          <p:stCondLst>
                                            <p:cond delay="0"/>
                                          </p:stCondLst>
                                        </p:cTn>
                                        <p:tgtEl>
                                          <p:spTgt spid="11266"/>
                                        </p:tgtEl>
                                        <p:attrNameLst>
                                          <p:attrName>style.visibility</p:attrName>
                                        </p:attrNameLst>
                                      </p:cBhvr>
                                      <p:to>
                                        <p:strVal val="visible"/>
                                      </p:to>
                                    </p:set>
                                    <p:animEffect transition="in" filter="fade">
                                      <p:cBhvr>
                                        <p:cTn id="19" dur="500"/>
                                        <p:tgtEl>
                                          <p:spTgt spid="11266"/>
                                        </p:tgtEl>
                                      </p:cBhvr>
                                    </p:animEffect>
                                  </p:childTnLst>
                                </p:cTn>
                              </p:par>
                              <p:par>
                                <p:cTn id="20" presetID="10" presetClass="entr" presetSubtype="0" fill="hold" nodeType="withEffect">
                                  <p:stCondLst>
                                    <p:cond delay="0"/>
                                  </p:stCondLst>
                                  <p:childTnLst>
                                    <p:set>
                                      <p:cBhvr>
                                        <p:cTn id="21" dur="1" fill="hold">
                                          <p:stCondLst>
                                            <p:cond delay="0"/>
                                          </p:stCondLst>
                                        </p:cTn>
                                        <p:tgtEl>
                                          <p:spTgt spid="11268"/>
                                        </p:tgtEl>
                                        <p:attrNameLst>
                                          <p:attrName>style.visibility</p:attrName>
                                        </p:attrNameLst>
                                      </p:cBhvr>
                                      <p:to>
                                        <p:strVal val="visible"/>
                                      </p:to>
                                    </p:set>
                                    <p:animEffect transition="in" filter="fade">
                                      <p:cBhvr>
                                        <p:cTn id="22" dur="500"/>
                                        <p:tgtEl>
                                          <p:spTgt spid="1126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17">
                                            <p:txEl>
                                              <p:pRg st="1" end="1"/>
                                            </p:txEl>
                                          </p:spTgt>
                                        </p:tgtEl>
                                        <p:attrNameLst>
                                          <p:attrName>style.visibility</p:attrName>
                                        </p:attrNameLst>
                                      </p:cBhvr>
                                      <p:to>
                                        <p:strVal val="visible"/>
                                      </p:to>
                                    </p:set>
                                    <p:animEffect transition="in" filter="wipe(left)">
                                      <p:cBhvr>
                                        <p:cTn id="27" dur="500"/>
                                        <p:tgtEl>
                                          <p:spTgt spid="1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图片 34" descr="n23 Fb Tran Manh Tung"/>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3715999" y="-2931"/>
            <a:ext cx="4560277" cy="2378193"/>
          </a:xfrm>
          <a:prstGeom prst="rect">
            <a:avLst/>
          </a:prstGeom>
        </p:spPr>
      </p:pic>
      <p:sp>
        <p:nvSpPr>
          <p:cNvPr id="3" name="MH_Other_1" descr="n23 Fb Tran Manh Tung">
            <a:extLst>
              <a:ext uri="{FF2B5EF4-FFF2-40B4-BE49-F238E27FC236}">
                <a16:creationId xmlns:a16="http://schemas.microsoft.com/office/drawing/2014/main" id="{322DA4B9-436A-E7F9-22AE-8B132B41DBB4}"/>
              </a:ext>
            </a:extLst>
          </p:cNvPr>
          <p:cNvSpPr>
            <a:spLocks noChangeArrowheads="1"/>
          </p:cNvSpPr>
          <p:nvPr>
            <p:custDataLst>
              <p:tags r:id="rId1"/>
            </p:custDataLst>
          </p:nvPr>
        </p:nvSpPr>
        <p:spPr bwMode="auto">
          <a:xfrm rot="1805303" flipH="1">
            <a:off x="1378947" y="712739"/>
            <a:ext cx="1172424" cy="1010531"/>
          </a:xfrm>
          <a:prstGeom prst="triangle">
            <a:avLst>
              <a:gd name="adj" fmla="val 50000"/>
            </a:avLst>
          </a:prstGeom>
          <a:solidFill>
            <a:srgbClr val="58CDD0">
              <a:lumMod val="40000"/>
              <a:lumOff val="60000"/>
            </a:srgbClr>
          </a:solidFill>
          <a:ln>
            <a:noFill/>
          </a:ln>
        </p:spPr>
        <p:txBody>
          <a:bodyPr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just" defTabSz="1371600">
              <a:lnSpc>
                <a:spcPct val="130000"/>
              </a:lnSpc>
              <a:defRPr/>
            </a:pPr>
            <a:endParaRPr lang="zh-CN" altLang="en-US" sz="2700" kern="0">
              <a:solidFill>
                <a:srgbClr val="FFFFFF"/>
              </a:solidFill>
              <a:latin typeface="微软雅黑"/>
              <a:ea typeface="微软雅黑"/>
              <a:cs typeface="+mn-ea"/>
              <a:sym typeface="+mn-lt"/>
            </a:endParaRPr>
          </a:p>
        </p:txBody>
      </p:sp>
      <p:sp>
        <p:nvSpPr>
          <p:cNvPr id="4" name="MH_Other_2" descr="n23 Fb Tran Manh Tung">
            <a:extLst>
              <a:ext uri="{FF2B5EF4-FFF2-40B4-BE49-F238E27FC236}">
                <a16:creationId xmlns:a16="http://schemas.microsoft.com/office/drawing/2014/main" id="{1472C3B4-B009-8C67-CF24-2B4E7C55C8D9}"/>
              </a:ext>
            </a:extLst>
          </p:cNvPr>
          <p:cNvSpPr>
            <a:spLocks/>
          </p:cNvSpPr>
          <p:nvPr>
            <p:custDataLst>
              <p:tags r:id="rId2"/>
            </p:custDataLst>
          </p:nvPr>
        </p:nvSpPr>
        <p:spPr bwMode="auto">
          <a:xfrm>
            <a:off x="457200" y="190500"/>
            <a:ext cx="1558878" cy="1796498"/>
          </a:xfrm>
          <a:custGeom>
            <a:avLst/>
            <a:gdLst>
              <a:gd name="T0" fmla="*/ 477 w 1030516"/>
              <a:gd name="T1" fmla="*/ 0 h 1186577"/>
              <a:gd name="T2" fmla="*/ 678091 w 1030516"/>
              <a:gd name="T3" fmla="*/ 389224 h 1186577"/>
              <a:gd name="T4" fmla="*/ 0 w 1030516"/>
              <a:gd name="T5" fmla="*/ 783469 h 1186577"/>
              <a:gd name="T6" fmla="*/ 0 60000 65536"/>
              <a:gd name="T7" fmla="*/ 0 60000 65536"/>
              <a:gd name="T8" fmla="*/ 0 60000 65536"/>
              <a:gd name="T9" fmla="*/ 0 w 1030516"/>
              <a:gd name="T10" fmla="*/ 0 h 1186577"/>
              <a:gd name="T11" fmla="*/ 1030516 w 1030516"/>
              <a:gd name="T12" fmla="*/ 1186577 h 1186577"/>
            </a:gdLst>
            <a:ahLst/>
            <a:cxnLst>
              <a:cxn ang="T6">
                <a:pos x="T0" y="T1"/>
              </a:cxn>
              <a:cxn ang="T7">
                <a:pos x="T2" y="T3"/>
              </a:cxn>
              <a:cxn ang="T8">
                <a:pos x="T4" y="T5"/>
              </a:cxn>
            </a:cxnLst>
            <a:rect l="T9" t="T10" r="T11" b="T12"/>
            <a:pathLst>
              <a:path w="1030516" h="1186577">
                <a:moveTo>
                  <a:pt x="724" y="0"/>
                </a:moveTo>
                <a:lnTo>
                  <a:pt x="1030516" y="589487"/>
                </a:lnTo>
                <a:lnTo>
                  <a:pt x="0" y="1186577"/>
                </a:lnTo>
                <a:lnTo>
                  <a:pt x="724" y="0"/>
                </a:lnTo>
                <a:close/>
              </a:path>
            </a:pathLst>
          </a:custGeom>
          <a:solidFill>
            <a:srgbClr val="0F80CC"/>
          </a:solidFill>
          <a:ln>
            <a:noFill/>
          </a:ln>
        </p:spPr>
        <p:txBody>
          <a:bodyPr rIns="648000" anchor="ctr"/>
          <a:lstStyle>
            <a:lvl1pPr>
              <a:defRPr>
                <a:solidFill>
                  <a:schemeClr val="tx1"/>
                </a:solidFill>
                <a:latin typeface="等线" pitchFamily="2" charset="-122"/>
                <a:ea typeface="等线" pitchFamily="2" charset="-122"/>
              </a:defRPr>
            </a:lvl1pPr>
            <a:lvl2pPr marL="742950" indent="-285750">
              <a:defRPr>
                <a:solidFill>
                  <a:schemeClr val="tx1"/>
                </a:solidFill>
                <a:latin typeface="等线" pitchFamily="2" charset="-122"/>
                <a:ea typeface="等线" pitchFamily="2" charset="-122"/>
              </a:defRPr>
            </a:lvl2pPr>
            <a:lvl3pPr marL="1143000" indent="-228600">
              <a:defRPr>
                <a:solidFill>
                  <a:schemeClr val="tx1"/>
                </a:solidFill>
                <a:latin typeface="等线" pitchFamily="2" charset="-122"/>
                <a:ea typeface="等线" pitchFamily="2" charset="-122"/>
              </a:defRPr>
            </a:lvl3pPr>
            <a:lvl4pPr marL="1600200" indent="-228600">
              <a:defRPr>
                <a:solidFill>
                  <a:schemeClr val="tx1"/>
                </a:solidFill>
                <a:latin typeface="等线" pitchFamily="2" charset="-122"/>
                <a:ea typeface="等线" pitchFamily="2" charset="-122"/>
              </a:defRPr>
            </a:lvl4pPr>
            <a:lvl5pPr marL="2057400" indent="-228600">
              <a:defRPr>
                <a:solidFill>
                  <a:schemeClr val="tx1"/>
                </a:solidFill>
                <a:latin typeface="等线" pitchFamily="2" charset="-122"/>
                <a:ea typeface="等线" pitchFamily="2" charset="-122"/>
              </a:defRPr>
            </a:lvl5pPr>
            <a:lvl6pPr marL="2514600" indent="-228600" eaLnBrk="0" fontAlgn="base" hangingPunct="0">
              <a:spcBef>
                <a:spcPct val="0"/>
              </a:spcBef>
              <a:spcAft>
                <a:spcPct val="0"/>
              </a:spcAft>
              <a:defRPr>
                <a:solidFill>
                  <a:schemeClr val="tx1"/>
                </a:solidFill>
                <a:latin typeface="等线" pitchFamily="2" charset="-122"/>
                <a:ea typeface="等线" pitchFamily="2" charset="-122"/>
              </a:defRPr>
            </a:lvl6pPr>
            <a:lvl7pPr marL="2971800" indent="-228600" eaLnBrk="0" fontAlgn="base" hangingPunct="0">
              <a:spcBef>
                <a:spcPct val="0"/>
              </a:spcBef>
              <a:spcAft>
                <a:spcPct val="0"/>
              </a:spcAft>
              <a:defRPr>
                <a:solidFill>
                  <a:schemeClr val="tx1"/>
                </a:solidFill>
                <a:latin typeface="等线" pitchFamily="2" charset="-122"/>
                <a:ea typeface="等线" pitchFamily="2" charset="-122"/>
              </a:defRPr>
            </a:lvl7pPr>
            <a:lvl8pPr marL="3429000" indent="-228600" eaLnBrk="0" fontAlgn="base" hangingPunct="0">
              <a:spcBef>
                <a:spcPct val="0"/>
              </a:spcBef>
              <a:spcAft>
                <a:spcPct val="0"/>
              </a:spcAft>
              <a:defRPr>
                <a:solidFill>
                  <a:schemeClr val="tx1"/>
                </a:solidFill>
                <a:latin typeface="等线" pitchFamily="2" charset="-122"/>
                <a:ea typeface="等线" pitchFamily="2" charset="-122"/>
              </a:defRPr>
            </a:lvl8pPr>
            <a:lvl9pPr marL="3886200" indent="-228600" eaLnBrk="0" fontAlgn="base" hangingPunct="0">
              <a:spcBef>
                <a:spcPct val="0"/>
              </a:spcBef>
              <a:spcAft>
                <a:spcPct val="0"/>
              </a:spcAft>
              <a:defRPr>
                <a:solidFill>
                  <a:schemeClr val="tx1"/>
                </a:solidFill>
                <a:latin typeface="等线" pitchFamily="2" charset="-122"/>
                <a:ea typeface="等线" pitchFamily="2" charset="-122"/>
              </a:defRPr>
            </a:lvl9pPr>
          </a:lstStyle>
          <a:p>
            <a:pPr algn="ctr" defTabSz="1371600">
              <a:defRPr/>
            </a:pPr>
            <a:r>
              <a:rPr lang="en-US" altLang="zh-CN" sz="4200" kern="0" dirty="0">
                <a:solidFill>
                  <a:srgbClr val="FFFFFF"/>
                </a:solidFill>
                <a:latin typeface="微软雅黑"/>
                <a:ea typeface="微软雅黑"/>
                <a:cs typeface="+mn-ea"/>
                <a:sym typeface="+mn-lt"/>
              </a:rPr>
              <a:t>V</a:t>
            </a:r>
            <a:endParaRPr lang="zh-CN" altLang="en-US" sz="4200" kern="0" dirty="0">
              <a:solidFill>
                <a:srgbClr val="FFFFFF"/>
              </a:solidFill>
              <a:latin typeface="微软雅黑"/>
              <a:ea typeface="微软雅黑"/>
              <a:cs typeface="+mn-ea"/>
              <a:sym typeface="+mn-lt"/>
            </a:endParaRPr>
          </a:p>
        </p:txBody>
      </p:sp>
      <p:sp>
        <p:nvSpPr>
          <p:cNvPr id="9" name="MH_SubTitle_1" descr="n23 Fb Tran Manh Tung">
            <a:extLst>
              <a:ext uri="{FF2B5EF4-FFF2-40B4-BE49-F238E27FC236}">
                <a16:creationId xmlns:a16="http://schemas.microsoft.com/office/drawing/2014/main" id="{DB664F6A-8467-B020-3DE8-B38668A555F4}"/>
              </a:ext>
            </a:extLst>
          </p:cNvPr>
          <p:cNvSpPr>
            <a:spLocks/>
          </p:cNvSpPr>
          <p:nvPr>
            <p:custDataLst>
              <p:tags r:id="rId3"/>
            </p:custDataLst>
          </p:nvPr>
        </p:nvSpPr>
        <p:spPr bwMode="auto">
          <a:xfrm>
            <a:off x="1554436" y="2313915"/>
            <a:ext cx="1920240" cy="640080"/>
          </a:xfrm>
          <a:custGeom>
            <a:avLst/>
            <a:gdLst>
              <a:gd name="T0" fmla="*/ 2147483646 w 30720"/>
              <a:gd name="T1" fmla="*/ 2147483646 h 11496"/>
              <a:gd name="T2" fmla="*/ 2147483646 w 30720"/>
              <a:gd name="T3" fmla="*/ 2147483646 h 11496"/>
              <a:gd name="T4" fmla="*/ 2147483646 w 30720"/>
              <a:gd name="T5" fmla="*/ 2147483646 h 11496"/>
              <a:gd name="T6" fmla="*/ 2147483646 w 30720"/>
              <a:gd name="T7" fmla="*/ 2147483646 h 11496"/>
              <a:gd name="T8" fmla="*/ 2147483646 w 30720"/>
              <a:gd name="T9" fmla="*/ 2147483646 h 11496"/>
              <a:gd name="T10" fmla="*/ 2147483646 w 30720"/>
              <a:gd name="T11" fmla="*/ 2147483646 h 11496"/>
              <a:gd name="T12" fmla="*/ 2147483646 w 30720"/>
              <a:gd name="T13" fmla="*/ 2147483646 h 11496"/>
              <a:gd name="T14" fmla="*/ 2147483646 w 30720"/>
              <a:gd name="T15" fmla="*/ 2147483646 h 11496"/>
              <a:gd name="T16" fmla="*/ 2147483646 w 30720"/>
              <a:gd name="T17" fmla="*/ 2147483646 h 11496"/>
              <a:gd name="T18" fmla="*/ 2147483646 w 30720"/>
              <a:gd name="T19" fmla="*/ 2147483646 h 11496"/>
              <a:gd name="T20" fmla="*/ 2147483646 w 30720"/>
              <a:gd name="T21" fmla="*/ 2147483646 h 11496"/>
              <a:gd name="T22" fmla="*/ 2147483646 w 30720"/>
              <a:gd name="T23" fmla="*/ 2147483646 h 11496"/>
              <a:gd name="T24" fmla="*/ 2147483646 w 30720"/>
              <a:gd name="T25" fmla="*/ 2147483646 h 11496"/>
              <a:gd name="T26" fmla="*/ 2147483646 w 30720"/>
              <a:gd name="T27" fmla="*/ 2147483646 h 11496"/>
              <a:gd name="T28" fmla="*/ 2147483646 w 30720"/>
              <a:gd name="T29" fmla="*/ 2147483646 h 11496"/>
              <a:gd name="T30" fmla="*/ 2147483646 w 30720"/>
              <a:gd name="T31" fmla="*/ 2147483646 h 11496"/>
              <a:gd name="T32" fmla="*/ 2147483646 w 30720"/>
              <a:gd name="T33" fmla="*/ 2147483646 h 11496"/>
              <a:gd name="T34" fmla="*/ 2147483646 w 30720"/>
              <a:gd name="T35" fmla="*/ 2147483646 h 11496"/>
              <a:gd name="T36" fmla="*/ 2147483646 w 30720"/>
              <a:gd name="T37" fmla="*/ 2147483646 h 11496"/>
              <a:gd name="T38" fmla="*/ 2147483646 w 30720"/>
              <a:gd name="T39" fmla="*/ 2147483646 h 11496"/>
              <a:gd name="T40" fmla="*/ 2147483646 w 30720"/>
              <a:gd name="T41" fmla="*/ 2147483646 h 11496"/>
              <a:gd name="T42" fmla="*/ 2147483646 w 30720"/>
              <a:gd name="T43" fmla="*/ 2147483646 h 11496"/>
              <a:gd name="T44" fmla="*/ 2147483646 w 30720"/>
              <a:gd name="T45" fmla="*/ 2147483646 h 11496"/>
              <a:gd name="T46" fmla="*/ 2147483646 w 30720"/>
              <a:gd name="T47" fmla="*/ 2147483646 h 11496"/>
              <a:gd name="T48" fmla="*/ 2147483646 w 30720"/>
              <a:gd name="T49" fmla="*/ 2147483646 h 11496"/>
              <a:gd name="T50" fmla="*/ 2147483646 w 30720"/>
              <a:gd name="T51" fmla="*/ 2147483646 h 11496"/>
              <a:gd name="T52" fmla="*/ 2147483646 w 30720"/>
              <a:gd name="T53" fmla="*/ 2147483646 h 11496"/>
              <a:gd name="T54" fmla="*/ 2147483646 w 30720"/>
              <a:gd name="T55" fmla="*/ 2147483646 h 11496"/>
              <a:gd name="T56" fmla="*/ 2147483646 w 30720"/>
              <a:gd name="T57" fmla="*/ 2147483646 h 11496"/>
              <a:gd name="T58" fmla="*/ 2147483646 w 30720"/>
              <a:gd name="T59" fmla="*/ 2147483646 h 11496"/>
              <a:gd name="T60" fmla="*/ 2147483646 w 30720"/>
              <a:gd name="T61" fmla="*/ 2147483646 h 11496"/>
              <a:gd name="T62" fmla="*/ 2147483646 w 30720"/>
              <a:gd name="T63" fmla="*/ 2147483646 h 11496"/>
              <a:gd name="T64" fmla="*/ 2147483646 w 30720"/>
              <a:gd name="T65" fmla="*/ 2147483646 h 11496"/>
              <a:gd name="T66" fmla="*/ 2147483646 w 30720"/>
              <a:gd name="T67" fmla="*/ 2147483646 h 11496"/>
              <a:gd name="T68" fmla="*/ 2147483646 w 30720"/>
              <a:gd name="T69" fmla="*/ 2147483646 h 11496"/>
              <a:gd name="T70" fmla="*/ 2147483646 w 30720"/>
              <a:gd name="T71" fmla="*/ 2147483646 h 11496"/>
              <a:gd name="T72" fmla="*/ 2147483646 w 30720"/>
              <a:gd name="T73" fmla="*/ 2147483646 h 11496"/>
              <a:gd name="T74" fmla="*/ 2147483646 w 30720"/>
              <a:gd name="T75" fmla="*/ 2147483646 h 11496"/>
              <a:gd name="T76" fmla="*/ 2147483646 w 30720"/>
              <a:gd name="T77" fmla="*/ 2147483646 h 11496"/>
              <a:gd name="T78" fmla="*/ 2147483646 w 30720"/>
              <a:gd name="T79" fmla="*/ 2147483646 h 11496"/>
              <a:gd name="T80" fmla="*/ 2147483646 w 30720"/>
              <a:gd name="T81" fmla="*/ 2147483646 h 11496"/>
              <a:gd name="T82" fmla="*/ 2147483646 w 30720"/>
              <a:gd name="T83" fmla="*/ 2147483646 h 11496"/>
              <a:gd name="T84" fmla="*/ 2147483646 w 30720"/>
              <a:gd name="T85" fmla="*/ 2147483646 h 11496"/>
              <a:gd name="T86" fmla="*/ 2147483646 w 30720"/>
              <a:gd name="T87" fmla="*/ 2147483646 h 11496"/>
              <a:gd name="T88" fmla="*/ 2147483646 w 30720"/>
              <a:gd name="T89" fmla="*/ 2147483646 h 11496"/>
              <a:gd name="T90" fmla="*/ 2147483646 w 30720"/>
              <a:gd name="T91" fmla="*/ 2147483646 h 11496"/>
              <a:gd name="T92" fmla="*/ 2147483646 w 30720"/>
              <a:gd name="T93" fmla="*/ 2147483646 h 11496"/>
              <a:gd name="T94" fmla="*/ 2147483646 w 30720"/>
              <a:gd name="T95" fmla="*/ 2147483646 h 11496"/>
              <a:gd name="T96" fmla="*/ 2147483646 w 30720"/>
              <a:gd name="T97" fmla="*/ 2147483646 h 11496"/>
              <a:gd name="T98" fmla="*/ 2147483646 w 30720"/>
              <a:gd name="T99" fmla="*/ 2147483646 h 11496"/>
              <a:gd name="T100" fmla="*/ 2147483646 w 30720"/>
              <a:gd name="T101" fmla="*/ 2147483646 h 11496"/>
              <a:gd name="T102" fmla="*/ 2147483646 w 30720"/>
              <a:gd name="T103" fmla="*/ 2147483646 h 11496"/>
              <a:gd name="T104" fmla="*/ 2147483646 w 30720"/>
              <a:gd name="T105" fmla="*/ 2147483646 h 11496"/>
              <a:gd name="T106" fmla="*/ 2147483646 w 30720"/>
              <a:gd name="T107" fmla="*/ 2147483646 h 11496"/>
              <a:gd name="T108" fmla="*/ 2147483646 w 30720"/>
              <a:gd name="T109" fmla="*/ 2147483646 h 11496"/>
              <a:gd name="T110" fmla="*/ 2147483646 w 30720"/>
              <a:gd name="T111" fmla="*/ 2147483646 h 11496"/>
              <a:gd name="T112" fmla="*/ 2147483646 w 30720"/>
              <a:gd name="T113" fmla="*/ 2147483646 h 11496"/>
              <a:gd name="T114" fmla="*/ 2147483646 w 30720"/>
              <a:gd name="T115" fmla="*/ 2147483646 h 11496"/>
              <a:gd name="T116" fmla="*/ 2147483646 w 30720"/>
              <a:gd name="T117" fmla="*/ 2147483646 h 11496"/>
              <a:gd name="T118" fmla="*/ 2147483646 w 30720"/>
              <a:gd name="T119" fmla="*/ 2147483646 h 11496"/>
              <a:gd name="T120" fmla="*/ 2147483646 w 30720"/>
              <a:gd name="T121" fmla="*/ 2147483646 h 11496"/>
              <a:gd name="T122" fmla="*/ 2147483646 w 30720"/>
              <a:gd name="T123" fmla="*/ 2147483646 h 11496"/>
              <a:gd name="T124" fmla="*/ 2147483646 w 30720"/>
              <a:gd name="T125" fmla="*/ 2147483646 h 1149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720" h="11496">
                <a:moveTo>
                  <a:pt x="29285" y="7403"/>
                </a:moveTo>
                <a:lnTo>
                  <a:pt x="29285" y="7403"/>
                </a:lnTo>
                <a:lnTo>
                  <a:pt x="29232" y="7379"/>
                </a:lnTo>
                <a:lnTo>
                  <a:pt x="29180" y="7357"/>
                </a:lnTo>
                <a:lnTo>
                  <a:pt x="29127" y="7336"/>
                </a:lnTo>
                <a:lnTo>
                  <a:pt x="29073" y="7316"/>
                </a:lnTo>
                <a:lnTo>
                  <a:pt x="29020" y="7298"/>
                </a:lnTo>
                <a:lnTo>
                  <a:pt x="28966" y="7280"/>
                </a:lnTo>
                <a:lnTo>
                  <a:pt x="28913" y="7264"/>
                </a:lnTo>
                <a:lnTo>
                  <a:pt x="28859" y="7251"/>
                </a:lnTo>
                <a:lnTo>
                  <a:pt x="28804" y="7237"/>
                </a:lnTo>
                <a:lnTo>
                  <a:pt x="28750" y="7226"/>
                </a:lnTo>
                <a:lnTo>
                  <a:pt x="28697" y="7216"/>
                </a:lnTo>
                <a:lnTo>
                  <a:pt x="28643" y="7208"/>
                </a:lnTo>
                <a:lnTo>
                  <a:pt x="28589" y="7202"/>
                </a:lnTo>
                <a:lnTo>
                  <a:pt x="28535" y="7198"/>
                </a:lnTo>
                <a:lnTo>
                  <a:pt x="28482" y="7195"/>
                </a:lnTo>
                <a:lnTo>
                  <a:pt x="28429" y="7194"/>
                </a:lnTo>
                <a:lnTo>
                  <a:pt x="28376" y="7194"/>
                </a:lnTo>
                <a:lnTo>
                  <a:pt x="28322" y="7197"/>
                </a:lnTo>
                <a:lnTo>
                  <a:pt x="28269" y="7201"/>
                </a:lnTo>
                <a:lnTo>
                  <a:pt x="28217" y="7207"/>
                </a:lnTo>
                <a:lnTo>
                  <a:pt x="28165" y="7215"/>
                </a:lnTo>
                <a:lnTo>
                  <a:pt x="28113" y="7226"/>
                </a:lnTo>
                <a:lnTo>
                  <a:pt x="28062" y="7238"/>
                </a:lnTo>
                <a:lnTo>
                  <a:pt x="28011" y="7253"/>
                </a:lnTo>
                <a:lnTo>
                  <a:pt x="27960" y="7270"/>
                </a:lnTo>
                <a:lnTo>
                  <a:pt x="27910" y="7289"/>
                </a:lnTo>
                <a:lnTo>
                  <a:pt x="27861" y="7310"/>
                </a:lnTo>
                <a:lnTo>
                  <a:pt x="27812" y="7334"/>
                </a:lnTo>
                <a:lnTo>
                  <a:pt x="27763" y="7360"/>
                </a:lnTo>
                <a:lnTo>
                  <a:pt x="27717" y="7388"/>
                </a:lnTo>
                <a:lnTo>
                  <a:pt x="27670" y="7418"/>
                </a:lnTo>
                <a:lnTo>
                  <a:pt x="27623" y="7452"/>
                </a:lnTo>
                <a:lnTo>
                  <a:pt x="27600" y="7473"/>
                </a:lnTo>
                <a:lnTo>
                  <a:pt x="27578" y="7494"/>
                </a:lnTo>
                <a:lnTo>
                  <a:pt x="27556" y="7516"/>
                </a:lnTo>
                <a:lnTo>
                  <a:pt x="27535" y="7539"/>
                </a:lnTo>
                <a:lnTo>
                  <a:pt x="27515" y="7562"/>
                </a:lnTo>
                <a:lnTo>
                  <a:pt x="27495" y="7586"/>
                </a:lnTo>
                <a:lnTo>
                  <a:pt x="27476" y="7611"/>
                </a:lnTo>
                <a:lnTo>
                  <a:pt x="27457" y="7636"/>
                </a:lnTo>
                <a:lnTo>
                  <a:pt x="27440" y="7662"/>
                </a:lnTo>
                <a:lnTo>
                  <a:pt x="27422" y="7689"/>
                </a:lnTo>
                <a:lnTo>
                  <a:pt x="27405" y="7716"/>
                </a:lnTo>
                <a:lnTo>
                  <a:pt x="27390" y="7743"/>
                </a:lnTo>
                <a:lnTo>
                  <a:pt x="27374" y="7771"/>
                </a:lnTo>
                <a:lnTo>
                  <a:pt x="27360" y="7799"/>
                </a:lnTo>
                <a:lnTo>
                  <a:pt x="27345" y="7827"/>
                </a:lnTo>
                <a:lnTo>
                  <a:pt x="27332" y="7857"/>
                </a:lnTo>
                <a:lnTo>
                  <a:pt x="27319" y="7887"/>
                </a:lnTo>
                <a:lnTo>
                  <a:pt x="27307" y="7916"/>
                </a:lnTo>
                <a:lnTo>
                  <a:pt x="27296" y="7946"/>
                </a:lnTo>
                <a:lnTo>
                  <a:pt x="27286" y="7976"/>
                </a:lnTo>
                <a:lnTo>
                  <a:pt x="27276" y="8006"/>
                </a:lnTo>
                <a:lnTo>
                  <a:pt x="27268" y="8038"/>
                </a:lnTo>
                <a:lnTo>
                  <a:pt x="27260" y="8069"/>
                </a:lnTo>
                <a:lnTo>
                  <a:pt x="27252" y="8099"/>
                </a:lnTo>
                <a:lnTo>
                  <a:pt x="27246" y="8130"/>
                </a:lnTo>
                <a:lnTo>
                  <a:pt x="27241" y="8161"/>
                </a:lnTo>
                <a:lnTo>
                  <a:pt x="27236" y="8193"/>
                </a:lnTo>
                <a:lnTo>
                  <a:pt x="27231" y="8224"/>
                </a:lnTo>
                <a:lnTo>
                  <a:pt x="27228" y="8255"/>
                </a:lnTo>
                <a:lnTo>
                  <a:pt x="27226" y="8286"/>
                </a:lnTo>
                <a:lnTo>
                  <a:pt x="27225" y="8318"/>
                </a:lnTo>
                <a:lnTo>
                  <a:pt x="27224" y="8348"/>
                </a:lnTo>
                <a:lnTo>
                  <a:pt x="27225" y="8379"/>
                </a:lnTo>
                <a:lnTo>
                  <a:pt x="27226" y="8409"/>
                </a:lnTo>
                <a:lnTo>
                  <a:pt x="27228" y="8440"/>
                </a:lnTo>
                <a:lnTo>
                  <a:pt x="27231" y="8471"/>
                </a:lnTo>
                <a:lnTo>
                  <a:pt x="27236" y="8500"/>
                </a:lnTo>
                <a:lnTo>
                  <a:pt x="27241" y="8530"/>
                </a:lnTo>
                <a:lnTo>
                  <a:pt x="27247" y="8559"/>
                </a:lnTo>
                <a:lnTo>
                  <a:pt x="27254" y="8588"/>
                </a:lnTo>
                <a:lnTo>
                  <a:pt x="27263" y="8617"/>
                </a:lnTo>
                <a:lnTo>
                  <a:pt x="27271" y="8645"/>
                </a:lnTo>
                <a:lnTo>
                  <a:pt x="27281" y="8674"/>
                </a:lnTo>
                <a:lnTo>
                  <a:pt x="27293" y="8701"/>
                </a:lnTo>
                <a:lnTo>
                  <a:pt x="27304" y="8728"/>
                </a:lnTo>
                <a:lnTo>
                  <a:pt x="27318" y="8754"/>
                </a:lnTo>
                <a:lnTo>
                  <a:pt x="27331" y="8780"/>
                </a:lnTo>
                <a:lnTo>
                  <a:pt x="27347" y="8805"/>
                </a:lnTo>
                <a:lnTo>
                  <a:pt x="27364" y="8830"/>
                </a:lnTo>
                <a:lnTo>
                  <a:pt x="27381" y="8854"/>
                </a:lnTo>
                <a:lnTo>
                  <a:pt x="27399" y="8876"/>
                </a:lnTo>
                <a:lnTo>
                  <a:pt x="27419" y="8899"/>
                </a:lnTo>
                <a:lnTo>
                  <a:pt x="27440" y="8921"/>
                </a:lnTo>
                <a:lnTo>
                  <a:pt x="27462" y="8943"/>
                </a:lnTo>
                <a:lnTo>
                  <a:pt x="27484" y="8963"/>
                </a:lnTo>
                <a:lnTo>
                  <a:pt x="27509" y="8983"/>
                </a:lnTo>
                <a:lnTo>
                  <a:pt x="27534" y="9001"/>
                </a:lnTo>
                <a:lnTo>
                  <a:pt x="27560" y="9019"/>
                </a:lnTo>
                <a:lnTo>
                  <a:pt x="27589" y="9036"/>
                </a:lnTo>
                <a:lnTo>
                  <a:pt x="27618" y="9052"/>
                </a:lnTo>
                <a:lnTo>
                  <a:pt x="27648" y="9067"/>
                </a:lnTo>
                <a:lnTo>
                  <a:pt x="27679" y="9081"/>
                </a:lnTo>
                <a:lnTo>
                  <a:pt x="27711" y="9094"/>
                </a:lnTo>
                <a:lnTo>
                  <a:pt x="27746" y="9106"/>
                </a:lnTo>
                <a:lnTo>
                  <a:pt x="27734" y="9013"/>
                </a:lnTo>
                <a:lnTo>
                  <a:pt x="27730" y="8964"/>
                </a:lnTo>
                <a:lnTo>
                  <a:pt x="27727" y="8916"/>
                </a:lnTo>
                <a:lnTo>
                  <a:pt x="27724" y="8866"/>
                </a:lnTo>
                <a:lnTo>
                  <a:pt x="27722" y="8816"/>
                </a:lnTo>
                <a:lnTo>
                  <a:pt x="27721" y="8767"/>
                </a:lnTo>
                <a:lnTo>
                  <a:pt x="27721" y="8717"/>
                </a:lnTo>
                <a:lnTo>
                  <a:pt x="27722" y="8667"/>
                </a:lnTo>
                <a:lnTo>
                  <a:pt x="27725" y="8617"/>
                </a:lnTo>
                <a:lnTo>
                  <a:pt x="27729" y="8568"/>
                </a:lnTo>
                <a:lnTo>
                  <a:pt x="27734" y="8519"/>
                </a:lnTo>
                <a:lnTo>
                  <a:pt x="27743" y="8472"/>
                </a:lnTo>
                <a:lnTo>
                  <a:pt x="27752" y="8425"/>
                </a:lnTo>
                <a:lnTo>
                  <a:pt x="27763" y="8378"/>
                </a:lnTo>
                <a:lnTo>
                  <a:pt x="27776" y="8333"/>
                </a:lnTo>
                <a:lnTo>
                  <a:pt x="27783" y="8311"/>
                </a:lnTo>
                <a:lnTo>
                  <a:pt x="27792" y="8289"/>
                </a:lnTo>
                <a:lnTo>
                  <a:pt x="27800" y="8268"/>
                </a:lnTo>
                <a:lnTo>
                  <a:pt x="27809" y="8247"/>
                </a:lnTo>
                <a:lnTo>
                  <a:pt x="27820" y="8226"/>
                </a:lnTo>
                <a:lnTo>
                  <a:pt x="27829" y="8206"/>
                </a:lnTo>
                <a:lnTo>
                  <a:pt x="27840" y="8185"/>
                </a:lnTo>
                <a:lnTo>
                  <a:pt x="27852" y="8167"/>
                </a:lnTo>
                <a:lnTo>
                  <a:pt x="27864" y="8148"/>
                </a:lnTo>
                <a:lnTo>
                  <a:pt x="27877" y="8129"/>
                </a:lnTo>
                <a:lnTo>
                  <a:pt x="27890" y="8112"/>
                </a:lnTo>
                <a:lnTo>
                  <a:pt x="27905" y="8094"/>
                </a:lnTo>
                <a:lnTo>
                  <a:pt x="27921" y="8077"/>
                </a:lnTo>
                <a:lnTo>
                  <a:pt x="27936" y="8061"/>
                </a:lnTo>
                <a:lnTo>
                  <a:pt x="27953" y="8045"/>
                </a:lnTo>
                <a:lnTo>
                  <a:pt x="27970" y="8029"/>
                </a:lnTo>
                <a:lnTo>
                  <a:pt x="27987" y="8015"/>
                </a:lnTo>
                <a:lnTo>
                  <a:pt x="28006" y="8001"/>
                </a:lnTo>
                <a:lnTo>
                  <a:pt x="28026" y="7988"/>
                </a:lnTo>
                <a:lnTo>
                  <a:pt x="28047" y="7975"/>
                </a:lnTo>
                <a:lnTo>
                  <a:pt x="28067" y="7963"/>
                </a:lnTo>
                <a:lnTo>
                  <a:pt x="28089" y="7951"/>
                </a:lnTo>
                <a:lnTo>
                  <a:pt x="28112" y="7941"/>
                </a:lnTo>
                <a:lnTo>
                  <a:pt x="28136" y="7931"/>
                </a:lnTo>
                <a:lnTo>
                  <a:pt x="28160" y="7922"/>
                </a:lnTo>
                <a:lnTo>
                  <a:pt x="28186" y="7914"/>
                </a:lnTo>
                <a:lnTo>
                  <a:pt x="28212" y="7906"/>
                </a:lnTo>
                <a:lnTo>
                  <a:pt x="28240" y="7899"/>
                </a:lnTo>
                <a:lnTo>
                  <a:pt x="28268" y="7893"/>
                </a:lnTo>
                <a:lnTo>
                  <a:pt x="28298" y="7889"/>
                </a:lnTo>
                <a:lnTo>
                  <a:pt x="28328" y="7885"/>
                </a:lnTo>
                <a:lnTo>
                  <a:pt x="28358" y="7880"/>
                </a:lnTo>
                <a:lnTo>
                  <a:pt x="28384" y="7882"/>
                </a:lnTo>
                <a:lnTo>
                  <a:pt x="28410" y="7883"/>
                </a:lnTo>
                <a:lnTo>
                  <a:pt x="28435" y="7884"/>
                </a:lnTo>
                <a:lnTo>
                  <a:pt x="28460" y="7887"/>
                </a:lnTo>
                <a:lnTo>
                  <a:pt x="28485" y="7890"/>
                </a:lnTo>
                <a:lnTo>
                  <a:pt x="28510" y="7893"/>
                </a:lnTo>
                <a:lnTo>
                  <a:pt x="28535" y="7898"/>
                </a:lnTo>
                <a:lnTo>
                  <a:pt x="28559" y="7903"/>
                </a:lnTo>
                <a:lnTo>
                  <a:pt x="28583" y="7909"/>
                </a:lnTo>
                <a:lnTo>
                  <a:pt x="28607" y="7915"/>
                </a:lnTo>
                <a:lnTo>
                  <a:pt x="28630" y="7922"/>
                </a:lnTo>
                <a:lnTo>
                  <a:pt x="28654" y="7929"/>
                </a:lnTo>
                <a:lnTo>
                  <a:pt x="28676" y="7938"/>
                </a:lnTo>
                <a:lnTo>
                  <a:pt x="28699" y="7947"/>
                </a:lnTo>
                <a:lnTo>
                  <a:pt x="28721" y="7956"/>
                </a:lnTo>
                <a:lnTo>
                  <a:pt x="28743" y="7966"/>
                </a:lnTo>
                <a:lnTo>
                  <a:pt x="28765" y="7976"/>
                </a:lnTo>
                <a:lnTo>
                  <a:pt x="28787" y="7988"/>
                </a:lnTo>
                <a:lnTo>
                  <a:pt x="28808" y="7999"/>
                </a:lnTo>
                <a:lnTo>
                  <a:pt x="28828" y="8012"/>
                </a:lnTo>
                <a:lnTo>
                  <a:pt x="28869" y="8038"/>
                </a:lnTo>
                <a:lnTo>
                  <a:pt x="28908" y="8065"/>
                </a:lnTo>
                <a:lnTo>
                  <a:pt x="28945" y="8095"/>
                </a:lnTo>
                <a:lnTo>
                  <a:pt x="28981" y="8126"/>
                </a:lnTo>
                <a:lnTo>
                  <a:pt x="29016" y="8159"/>
                </a:lnTo>
                <a:lnTo>
                  <a:pt x="29048" y="8195"/>
                </a:lnTo>
                <a:lnTo>
                  <a:pt x="29078" y="8231"/>
                </a:lnTo>
                <a:lnTo>
                  <a:pt x="29107" y="8270"/>
                </a:lnTo>
                <a:lnTo>
                  <a:pt x="29134" y="8309"/>
                </a:lnTo>
                <a:lnTo>
                  <a:pt x="29159" y="8351"/>
                </a:lnTo>
                <a:lnTo>
                  <a:pt x="29182" y="8394"/>
                </a:lnTo>
                <a:lnTo>
                  <a:pt x="29202" y="8436"/>
                </a:lnTo>
                <a:lnTo>
                  <a:pt x="29221" y="8481"/>
                </a:lnTo>
                <a:lnTo>
                  <a:pt x="29229" y="8504"/>
                </a:lnTo>
                <a:lnTo>
                  <a:pt x="29238" y="8527"/>
                </a:lnTo>
                <a:lnTo>
                  <a:pt x="29245" y="8551"/>
                </a:lnTo>
                <a:lnTo>
                  <a:pt x="29251" y="8574"/>
                </a:lnTo>
                <a:lnTo>
                  <a:pt x="29257" y="8598"/>
                </a:lnTo>
                <a:lnTo>
                  <a:pt x="29263" y="8621"/>
                </a:lnTo>
                <a:lnTo>
                  <a:pt x="29268" y="8645"/>
                </a:lnTo>
                <a:lnTo>
                  <a:pt x="29272" y="8670"/>
                </a:lnTo>
                <a:lnTo>
                  <a:pt x="29275" y="8694"/>
                </a:lnTo>
                <a:lnTo>
                  <a:pt x="29278" y="8719"/>
                </a:lnTo>
                <a:lnTo>
                  <a:pt x="29280" y="8744"/>
                </a:lnTo>
                <a:lnTo>
                  <a:pt x="29282" y="8769"/>
                </a:lnTo>
                <a:lnTo>
                  <a:pt x="29283" y="8794"/>
                </a:lnTo>
                <a:lnTo>
                  <a:pt x="29283" y="8820"/>
                </a:lnTo>
                <a:lnTo>
                  <a:pt x="29283" y="8845"/>
                </a:lnTo>
                <a:lnTo>
                  <a:pt x="29282" y="8871"/>
                </a:lnTo>
                <a:lnTo>
                  <a:pt x="29280" y="8897"/>
                </a:lnTo>
                <a:lnTo>
                  <a:pt x="29278" y="8922"/>
                </a:lnTo>
                <a:lnTo>
                  <a:pt x="29271" y="8974"/>
                </a:lnTo>
                <a:lnTo>
                  <a:pt x="29262" y="9024"/>
                </a:lnTo>
                <a:lnTo>
                  <a:pt x="29251" y="9074"/>
                </a:lnTo>
                <a:lnTo>
                  <a:pt x="29238" y="9123"/>
                </a:lnTo>
                <a:lnTo>
                  <a:pt x="29223" y="9171"/>
                </a:lnTo>
                <a:lnTo>
                  <a:pt x="29206" y="9219"/>
                </a:lnTo>
                <a:lnTo>
                  <a:pt x="29188" y="9265"/>
                </a:lnTo>
                <a:lnTo>
                  <a:pt x="29167" y="9310"/>
                </a:lnTo>
                <a:lnTo>
                  <a:pt x="29144" y="9355"/>
                </a:lnTo>
                <a:lnTo>
                  <a:pt x="29120" y="9398"/>
                </a:lnTo>
                <a:lnTo>
                  <a:pt x="29094" y="9441"/>
                </a:lnTo>
                <a:lnTo>
                  <a:pt x="29067" y="9481"/>
                </a:lnTo>
                <a:lnTo>
                  <a:pt x="29038" y="9522"/>
                </a:lnTo>
                <a:lnTo>
                  <a:pt x="29006" y="9560"/>
                </a:lnTo>
                <a:lnTo>
                  <a:pt x="28974" y="9599"/>
                </a:lnTo>
                <a:lnTo>
                  <a:pt x="28941" y="9635"/>
                </a:lnTo>
                <a:lnTo>
                  <a:pt x="28905" y="9671"/>
                </a:lnTo>
                <a:lnTo>
                  <a:pt x="28869" y="9704"/>
                </a:lnTo>
                <a:lnTo>
                  <a:pt x="28831" y="9737"/>
                </a:lnTo>
                <a:lnTo>
                  <a:pt x="28792" y="9768"/>
                </a:lnTo>
                <a:lnTo>
                  <a:pt x="28751" y="9798"/>
                </a:lnTo>
                <a:lnTo>
                  <a:pt x="28710" y="9827"/>
                </a:lnTo>
                <a:lnTo>
                  <a:pt x="28666" y="9854"/>
                </a:lnTo>
                <a:lnTo>
                  <a:pt x="28622" y="9879"/>
                </a:lnTo>
                <a:lnTo>
                  <a:pt x="28578" y="9903"/>
                </a:lnTo>
                <a:lnTo>
                  <a:pt x="28532" y="9926"/>
                </a:lnTo>
                <a:lnTo>
                  <a:pt x="28484" y="9946"/>
                </a:lnTo>
                <a:lnTo>
                  <a:pt x="28436" y="9965"/>
                </a:lnTo>
                <a:lnTo>
                  <a:pt x="28387" y="9983"/>
                </a:lnTo>
                <a:lnTo>
                  <a:pt x="28337" y="9999"/>
                </a:lnTo>
                <a:lnTo>
                  <a:pt x="28287" y="10013"/>
                </a:lnTo>
                <a:lnTo>
                  <a:pt x="28236" y="10025"/>
                </a:lnTo>
                <a:lnTo>
                  <a:pt x="28189" y="10031"/>
                </a:lnTo>
                <a:lnTo>
                  <a:pt x="28143" y="10035"/>
                </a:lnTo>
                <a:lnTo>
                  <a:pt x="28098" y="10038"/>
                </a:lnTo>
                <a:lnTo>
                  <a:pt x="28052" y="10040"/>
                </a:lnTo>
                <a:lnTo>
                  <a:pt x="28006" y="10041"/>
                </a:lnTo>
                <a:lnTo>
                  <a:pt x="27960" y="10040"/>
                </a:lnTo>
                <a:lnTo>
                  <a:pt x="27915" y="10039"/>
                </a:lnTo>
                <a:lnTo>
                  <a:pt x="27870" y="10036"/>
                </a:lnTo>
                <a:lnTo>
                  <a:pt x="27825" y="10033"/>
                </a:lnTo>
                <a:lnTo>
                  <a:pt x="27780" y="10028"/>
                </a:lnTo>
                <a:lnTo>
                  <a:pt x="27735" y="10021"/>
                </a:lnTo>
                <a:lnTo>
                  <a:pt x="27691" y="10014"/>
                </a:lnTo>
                <a:lnTo>
                  <a:pt x="27647" y="10005"/>
                </a:lnTo>
                <a:lnTo>
                  <a:pt x="27602" y="9995"/>
                </a:lnTo>
                <a:lnTo>
                  <a:pt x="27559" y="9984"/>
                </a:lnTo>
                <a:lnTo>
                  <a:pt x="27516" y="9972"/>
                </a:lnTo>
                <a:lnTo>
                  <a:pt x="27473" y="9958"/>
                </a:lnTo>
                <a:lnTo>
                  <a:pt x="27430" y="9943"/>
                </a:lnTo>
                <a:lnTo>
                  <a:pt x="27388" y="9928"/>
                </a:lnTo>
                <a:lnTo>
                  <a:pt x="27346" y="9910"/>
                </a:lnTo>
                <a:lnTo>
                  <a:pt x="27305" y="9891"/>
                </a:lnTo>
                <a:lnTo>
                  <a:pt x="27265" y="9871"/>
                </a:lnTo>
                <a:lnTo>
                  <a:pt x="27224" y="9850"/>
                </a:lnTo>
                <a:lnTo>
                  <a:pt x="27185" y="9828"/>
                </a:lnTo>
                <a:lnTo>
                  <a:pt x="27145" y="9803"/>
                </a:lnTo>
                <a:lnTo>
                  <a:pt x="27107" y="9778"/>
                </a:lnTo>
                <a:lnTo>
                  <a:pt x="27068" y="9751"/>
                </a:lnTo>
                <a:lnTo>
                  <a:pt x="27031" y="9723"/>
                </a:lnTo>
                <a:lnTo>
                  <a:pt x="26994" y="9693"/>
                </a:lnTo>
                <a:lnTo>
                  <a:pt x="26958" y="9662"/>
                </a:lnTo>
                <a:lnTo>
                  <a:pt x="26922" y="9630"/>
                </a:lnTo>
                <a:lnTo>
                  <a:pt x="26888" y="9597"/>
                </a:lnTo>
                <a:lnTo>
                  <a:pt x="26854" y="9559"/>
                </a:lnTo>
                <a:lnTo>
                  <a:pt x="26821" y="9521"/>
                </a:lnTo>
                <a:lnTo>
                  <a:pt x="26790" y="9482"/>
                </a:lnTo>
                <a:lnTo>
                  <a:pt x="26761" y="9443"/>
                </a:lnTo>
                <a:lnTo>
                  <a:pt x="26732" y="9403"/>
                </a:lnTo>
                <a:lnTo>
                  <a:pt x="26705" y="9364"/>
                </a:lnTo>
                <a:lnTo>
                  <a:pt x="26679" y="9323"/>
                </a:lnTo>
                <a:lnTo>
                  <a:pt x="26655" y="9282"/>
                </a:lnTo>
                <a:lnTo>
                  <a:pt x="26631" y="9241"/>
                </a:lnTo>
                <a:lnTo>
                  <a:pt x="26609" y="9199"/>
                </a:lnTo>
                <a:lnTo>
                  <a:pt x="26588" y="9157"/>
                </a:lnTo>
                <a:lnTo>
                  <a:pt x="26568" y="9115"/>
                </a:lnTo>
                <a:lnTo>
                  <a:pt x="26551" y="9073"/>
                </a:lnTo>
                <a:lnTo>
                  <a:pt x="26533" y="9029"/>
                </a:lnTo>
                <a:lnTo>
                  <a:pt x="26517" y="8987"/>
                </a:lnTo>
                <a:lnTo>
                  <a:pt x="26503" y="8943"/>
                </a:lnTo>
                <a:lnTo>
                  <a:pt x="26489" y="8900"/>
                </a:lnTo>
                <a:lnTo>
                  <a:pt x="26477" y="8857"/>
                </a:lnTo>
                <a:lnTo>
                  <a:pt x="26466" y="8812"/>
                </a:lnTo>
                <a:lnTo>
                  <a:pt x="26456" y="8768"/>
                </a:lnTo>
                <a:lnTo>
                  <a:pt x="26448" y="8723"/>
                </a:lnTo>
                <a:lnTo>
                  <a:pt x="26440" y="8680"/>
                </a:lnTo>
                <a:lnTo>
                  <a:pt x="26434" y="8635"/>
                </a:lnTo>
                <a:lnTo>
                  <a:pt x="26429" y="8590"/>
                </a:lnTo>
                <a:lnTo>
                  <a:pt x="26425" y="8546"/>
                </a:lnTo>
                <a:lnTo>
                  <a:pt x="26422" y="8501"/>
                </a:lnTo>
                <a:lnTo>
                  <a:pt x="26421" y="8456"/>
                </a:lnTo>
                <a:lnTo>
                  <a:pt x="26419" y="8412"/>
                </a:lnTo>
                <a:lnTo>
                  <a:pt x="26419" y="8368"/>
                </a:lnTo>
                <a:lnTo>
                  <a:pt x="26422" y="8323"/>
                </a:lnTo>
                <a:lnTo>
                  <a:pt x="26425" y="8278"/>
                </a:lnTo>
                <a:lnTo>
                  <a:pt x="26428" y="8233"/>
                </a:lnTo>
                <a:lnTo>
                  <a:pt x="26433" y="8189"/>
                </a:lnTo>
                <a:lnTo>
                  <a:pt x="26439" y="8145"/>
                </a:lnTo>
                <a:lnTo>
                  <a:pt x="26445" y="8100"/>
                </a:lnTo>
                <a:lnTo>
                  <a:pt x="26454" y="8056"/>
                </a:lnTo>
                <a:lnTo>
                  <a:pt x="26463" y="8013"/>
                </a:lnTo>
                <a:lnTo>
                  <a:pt x="26473" y="7969"/>
                </a:lnTo>
                <a:lnTo>
                  <a:pt x="26484" y="7925"/>
                </a:lnTo>
                <a:lnTo>
                  <a:pt x="26497" y="7882"/>
                </a:lnTo>
                <a:lnTo>
                  <a:pt x="26509" y="7839"/>
                </a:lnTo>
                <a:lnTo>
                  <a:pt x="26524" y="7796"/>
                </a:lnTo>
                <a:lnTo>
                  <a:pt x="26539" y="7754"/>
                </a:lnTo>
                <a:lnTo>
                  <a:pt x="26555" y="7711"/>
                </a:lnTo>
                <a:lnTo>
                  <a:pt x="26571" y="7669"/>
                </a:lnTo>
                <a:lnTo>
                  <a:pt x="26590" y="7628"/>
                </a:lnTo>
                <a:lnTo>
                  <a:pt x="26609" y="7587"/>
                </a:lnTo>
                <a:lnTo>
                  <a:pt x="26629" y="7546"/>
                </a:lnTo>
                <a:lnTo>
                  <a:pt x="26650" y="7506"/>
                </a:lnTo>
                <a:lnTo>
                  <a:pt x="26671" y="7465"/>
                </a:lnTo>
                <a:lnTo>
                  <a:pt x="26694" y="7426"/>
                </a:lnTo>
                <a:lnTo>
                  <a:pt x="26718" y="7387"/>
                </a:lnTo>
                <a:lnTo>
                  <a:pt x="26743" y="7349"/>
                </a:lnTo>
                <a:lnTo>
                  <a:pt x="26768" y="7310"/>
                </a:lnTo>
                <a:lnTo>
                  <a:pt x="26795" y="7273"/>
                </a:lnTo>
                <a:lnTo>
                  <a:pt x="26822" y="7236"/>
                </a:lnTo>
                <a:lnTo>
                  <a:pt x="26850" y="7200"/>
                </a:lnTo>
                <a:lnTo>
                  <a:pt x="26880" y="7163"/>
                </a:lnTo>
                <a:lnTo>
                  <a:pt x="26910" y="7128"/>
                </a:lnTo>
                <a:lnTo>
                  <a:pt x="26940" y="7094"/>
                </a:lnTo>
                <a:lnTo>
                  <a:pt x="26971" y="7060"/>
                </a:lnTo>
                <a:lnTo>
                  <a:pt x="27005" y="7027"/>
                </a:lnTo>
                <a:lnTo>
                  <a:pt x="27038" y="6994"/>
                </a:lnTo>
                <a:lnTo>
                  <a:pt x="27071" y="6962"/>
                </a:lnTo>
                <a:lnTo>
                  <a:pt x="27107" y="6933"/>
                </a:lnTo>
                <a:lnTo>
                  <a:pt x="27141" y="6906"/>
                </a:lnTo>
                <a:lnTo>
                  <a:pt x="27176" y="6880"/>
                </a:lnTo>
                <a:lnTo>
                  <a:pt x="27212" y="6854"/>
                </a:lnTo>
                <a:lnTo>
                  <a:pt x="27248" y="6829"/>
                </a:lnTo>
                <a:lnTo>
                  <a:pt x="27285" y="6805"/>
                </a:lnTo>
                <a:lnTo>
                  <a:pt x="27321" y="6782"/>
                </a:lnTo>
                <a:lnTo>
                  <a:pt x="27357" y="6761"/>
                </a:lnTo>
                <a:lnTo>
                  <a:pt x="27395" y="6740"/>
                </a:lnTo>
                <a:lnTo>
                  <a:pt x="27432" y="6719"/>
                </a:lnTo>
                <a:lnTo>
                  <a:pt x="27470" y="6699"/>
                </a:lnTo>
                <a:lnTo>
                  <a:pt x="27508" y="6681"/>
                </a:lnTo>
                <a:lnTo>
                  <a:pt x="27546" y="6663"/>
                </a:lnTo>
                <a:lnTo>
                  <a:pt x="27584" y="6646"/>
                </a:lnTo>
                <a:lnTo>
                  <a:pt x="27623" y="6630"/>
                </a:lnTo>
                <a:lnTo>
                  <a:pt x="27662" y="6615"/>
                </a:lnTo>
                <a:lnTo>
                  <a:pt x="27701" y="6600"/>
                </a:lnTo>
                <a:lnTo>
                  <a:pt x="27741" y="6587"/>
                </a:lnTo>
                <a:lnTo>
                  <a:pt x="27780" y="6573"/>
                </a:lnTo>
                <a:lnTo>
                  <a:pt x="27820" y="6562"/>
                </a:lnTo>
                <a:lnTo>
                  <a:pt x="27859" y="6550"/>
                </a:lnTo>
                <a:lnTo>
                  <a:pt x="27899" y="6540"/>
                </a:lnTo>
                <a:lnTo>
                  <a:pt x="27939" y="6531"/>
                </a:lnTo>
                <a:lnTo>
                  <a:pt x="27980" y="6521"/>
                </a:lnTo>
                <a:lnTo>
                  <a:pt x="28020" y="6514"/>
                </a:lnTo>
                <a:lnTo>
                  <a:pt x="28060" y="6507"/>
                </a:lnTo>
                <a:lnTo>
                  <a:pt x="28101" y="6499"/>
                </a:lnTo>
                <a:lnTo>
                  <a:pt x="28141" y="6494"/>
                </a:lnTo>
                <a:lnTo>
                  <a:pt x="28182" y="6489"/>
                </a:lnTo>
                <a:lnTo>
                  <a:pt x="28223" y="6485"/>
                </a:lnTo>
                <a:lnTo>
                  <a:pt x="28264" y="6482"/>
                </a:lnTo>
                <a:lnTo>
                  <a:pt x="28305" y="6480"/>
                </a:lnTo>
                <a:lnTo>
                  <a:pt x="28345" y="6478"/>
                </a:lnTo>
                <a:lnTo>
                  <a:pt x="28387" y="6477"/>
                </a:lnTo>
                <a:lnTo>
                  <a:pt x="28428" y="6477"/>
                </a:lnTo>
                <a:lnTo>
                  <a:pt x="28468" y="6477"/>
                </a:lnTo>
                <a:lnTo>
                  <a:pt x="28510" y="6479"/>
                </a:lnTo>
                <a:lnTo>
                  <a:pt x="28550" y="6481"/>
                </a:lnTo>
                <a:lnTo>
                  <a:pt x="28592" y="6483"/>
                </a:lnTo>
                <a:lnTo>
                  <a:pt x="28633" y="6486"/>
                </a:lnTo>
                <a:lnTo>
                  <a:pt x="28673" y="6490"/>
                </a:lnTo>
                <a:lnTo>
                  <a:pt x="28715" y="6495"/>
                </a:lnTo>
                <a:lnTo>
                  <a:pt x="28756" y="6501"/>
                </a:lnTo>
                <a:lnTo>
                  <a:pt x="28796" y="6508"/>
                </a:lnTo>
                <a:lnTo>
                  <a:pt x="28837" y="6514"/>
                </a:lnTo>
                <a:lnTo>
                  <a:pt x="28877" y="6522"/>
                </a:lnTo>
                <a:lnTo>
                  <a:pt x="28918" y="6531"/>
                </a:lnTo>
                <a:lnTo>
                  <a:pt x="28959" y="6540"/>
                </a:lnTo>
                <a:lnTo>
                  <a:pt x="28999" y="6549"/>
                </a:lnTo>
                <a:lnTo>
                  <a:pt x="29040" y="6560"/>
                </a:lnTo>
                <a:lnTo>
                  <a:pt x="29079" y="6571"/>
                </a:lnTo>
                <a:lnTo>
                  <a:pt x="29119" y="6584"/>
                </a:lnTo>
                <a:lnTo>
                  <a:pt x="29159" y="6596"/>
                </a:lnTo>
                <a:lnTo>
                  <a:pt x="29199" y="6610"/>
                </a:lnTo>
                <a:lnTo>
                  <a:pt x="29239" y="6623"/>
                </a:lnTo>
                <a:lnTo>
                  <a:pt x="29277" y="6638"/>
                </a:lnTo>
                <a:lnTo>
                  <a:pt x="29317" y="6653"/>
                </a:lnTo>
                <a:lnTo>
                  <a:pt x="29355" y="6669"/>
                </a:lnTo>
                <a:lnTo>
                  <a:pt x="29395" y="6686"/>
                </a:lnTo>
                <a:lnTo>
                  <a:pt x="29432" y="6703"/>
                </a:lnTo>
                <a:lnTo>
                  <a:pt x="29471" y="6721"/>
                </a:lnTo>
                <a:lnTo>
                  <a:pt x="29509" y="6740"/>
                </a:lnTo>
                <a:lnTo>
                  <a:pt x="29547" y="6759"/>
                </a:lnTo>
                <a:lnTo>
                  <a:pt x="29584" y="6778"/>
                </a:lnTo>
                <a:lnTo>
                  <a:pt x="29619" y="6799"/>
                </a:lnTo>
                <a:lnTo>
                  <a:pt x="29652" y="6819"/>
                </a:lnTo>
                <a:lnTo>
                  <a:pt x="29685" y="6841"/>
                </a:lnTo>
                <a:lnTo>
                  <a:pt x="29717" y="6863"/>
                </a:lnTo>
                <a:lnTo>
                  <a:pt x="29750" y="6884"/>
                </a:lnTo>
                <a:lnTo>
                  <a:pt x="29781" y="6906"/>
                </a:lnTo>
                <a:lnTo>
                  <a:pt x="29812" y="6929"/>
                </a:lnTo>
                <a:lnTo>
                  <a:pt x="29842" y="6953"/>
                </a:lnTo>
                <a:lnTo>
                  <a:pt x="29873" y="6977"/>
                </a:lnTo>
                <a:lnTo>
                  <a:pt x="29902" y="7001"/>
                </a:lnTo>
                <a:lnTo>
                  <a:pt x="29931" y="7025"/>
                </a:lnTo>
                <a:lnTo>
                  <a:pt x="29959" y="7050"/>
                </a:lnTo>
                <a:lnTo>
                  <a:pt x="29987" y="7075"/>
                </a:lnTo>
                <a:lnTo>
                  <a:pt x="30014" y="7101"/>
                </a:lnTo>
                <a:lnTo>
                  <a:pt x="30041" y="7127"/>
                </a:lnTo>
                <a:lnTo>
                  <a:pt x="30067" y="7153"/>
                </a:lnTo>
                <a:lnTo>
                  <a:pt x="30118" y="7207"/>
                </a:lnTo>
                <a:lnTo>
                  <a:pt x="30167" y="7261"/>
                </a:lnTo>
                <a:lnTo>
                  <a:pt x="30213" y="7317"/>
                </a:lnTo>
                <a:lnTo>
                  <a:pt x="30258" y="7376"/>
                </a:lnTo>
                <a:lnTo>
                  <a:pt x="30300" y="7434"/>
                </a:lnTo>
                <a:lnTo>
                  <a:pt x="30341" y="7494"/>
                </a:lnTo>
                <a:lnTo>
                  <a:pt x="30379" y="7555"/>
                </a:lnTo>
                <a:lnTo>
                  <a:pt x="30415" y="7617"/>
                </a:lnTo>
                <a:lnTo>
                  <a:pt x="30449" y="7680"/>
                </a:lnTo>
                <a:lnTo>
                  <a:pt x="30482" y="7744"/>
                </a:lnTo>
                <a:lnTo>
                  <a:pt x="30512" y="7809"/>
                </a:lnTo>
                <a:lnTo>
                  <a:pt x="30540" y="7874"/>
                </a:lnTo>
                <a:lnTo>
                  <a:pt x="30566" y="7941"/>
                </a:lnTo>
                <a:lnTo>
                  <a:pt x="30590" y="8007"/>
                </a:lnTo>
                <a:lnTo>
                  <a:pt x="30612" y="8075"/>
                </a:lnTo>
                <a:lnTo>
                  <a:pt x="30632" y="8144"/>
                </a:lnTo>
                <a:lnTo>
                  <a:pt x="30649" y="8212"/>
                </a:lnTo>
                <a:lnTo>
                  <a:pt x="30665" y="8282"/>
                </a:lnTo>
                <a:lnTo>
                  <a:pt x="30678" y="8352"/>
                </a:lnTo>
                <a:lnTo>
                  <a:pt x="30691" y="8423"/>
                </a:lnTo>
                <a:lnTo>
                  <a:pt x="30700" y="8493"/>
                </a:lnTo>
                <a:lnTo>
                  <a:pt x="30709" y="8565"/>
                </a:lnTo>
                <a:lnTo>
                  <a:pt x="30714" y="8636"/>
                </a:lnTo>
                <a:lnTo>
                  <a:pt x="30718" y="8708"/>
                </a:lnTo>
                <a:lnTo>
                  <a:pt x="30720" y="8780"/>
                </a:lnTo>
                <a:lnTo>
                  <a:pt x="30720" y="8853"/>
                </a:lnTo>
                <a:lnTo>
                  <a:pt x="30718" y="8924"/>
                </a:lnTo>
                <a:lnTo>
                  <a:pt x="30714" y="8996"/>
                </a:lnTo>
                <a:lnTo>
                  <a:pt x="30708" y="9068"/>
                </a:lnTo>
                <a:lnTo>
                  <a:pt x="30700" y="9141"/>
                </a:lnTo>
                <a:lnTo>
                  <a:pt x="30690" y="9213"/>
                </a:lnTo>
                <a:lnTo>
                  <a:pt x="30678" y="9284"/>
                </a:lnTo>
                <a:lnTo>
                  <a:pt x="30665" y="9355"/>
                </a:lnTo>
                <a:lnTo>
                  <a:pt x="30649" y="9427"/>
                </a:lnTo>
                <a:lnTo>
                  <a:pt x="30632" y="9498"/>
                </a:lnTo>
                <a:lnTo>
                  <a:pt x="30612" y="9569"/>
                </a:lnTo>
                <a:lnTo>
                  <a:pt x="30590" y="9638"/>
                </a:lnTo>
                <a:lnTo>
                  <a:pt x="30567" y="9708"/>
                </a:lnTo>
                <a:lnTo>
                  <a:pt x="30542" y="9777"/>
                </a:lnTo>
                <a:lnTo>
                  <a:pt x="30515" y="9845"/>
                </a:lnTo>
                <a:lnTo>
                  <a:pt x="30486" y="9913"/>
                </a:lnTo>
                <a:lnTo>
                  <a:pt x="30456" y="9981"/>
                </a:lnTo>
                <a:lnTo>
                  <a:pt x="30422" y="10047"/>
                </a:lnTo>
                <a:lnTo>
                  <a:pt x="30388" y="10113"/>
                </a:lnTo>
                <a:lnTo>
                  <a:pt x="30351" y="10177"/>
                </a:lnTo>
                <a:lnTo>
                  <a:pt x="30313" y="10242"/>
                </a:lnTo>
                <a:lnTo>
                  <a:pt x="30273" y="10304"/>
                </a:lnTo>
                <a:lnTo>
                  <a:pt x="30231" y="10367"/>
                </a:lnTo>
                <a:lnTo>
                  <a:pt x="30187" y="10428"/>
                </a:lnTo>
                <a:lnTo>
                  <a:pt x="30141" y="10488"/>
                </a:lnTo>
                <a:lnTo>
                  <a:pt x="30094" y="10547"/>
                </a:lnTo>
                <a:lnTo>
                  <a:pt x="30044" y="10604"/>
                </a:lnTo>
                <a:lnTo>
                  <a:pt x="29993" y="10660"/>
                </a:lnTo>
                <a:lnTo>
                  <a:pt x="29940" y="10715"/>
                </a:lnTo>
                <a:lnTo>
                  <a:pt x="29886" y="10770"/>
                </a:lnTo>
                <a:lnTo>
                  <a:pt x="29829" y="10822"/>
                </a:lnTo>
                <a:lnTo>
                  <a:pt x="29775" y="10867"/>
                </a:lnTo>
                <a:lnTo>
                  <a:pt x="29719" y="10911"/>
                </a:lnTo>
                <a:lnTo>
                  <a:pt x="29662" y="10953"/>
                </a:lnTo>
                <a:lnTo>
                  <a:pt x="29605" y="10993"/>
                </a:lnTo>
                <a:lnTo>
                  <a:pt x="29548" y="11032"/>
                </a:lnTo>
                <a:lnTo>
                  <a:pt x="29489" y="11068"/>
                </a:lnTo>
                <a:lnTo>
                  <a:pt x="29431" y="11105"/>
                </a:lnTo>
                <a:lnTo>
                  <a:pt x="29372" y="11138"/>
                </a:lnTo>
                <a:lnTo>
                  <a:pt x="29311" y="11170"/>
                </a:lnTo>
                <a:lnTo>
                  <a:pt x="29251" y="11201"/>
                </a:lnTo>
                <a:lnTo>
                  <a:pt x="29191" y="11231"/>
                </a:lnTo>
                <a:lnTo>
                  <a:pt x="29129" y="11259"/>
                </a:lnTo>
                <a:lnTo>
                  <a:pt x="29068" y="11285"/>
                </a:lnTo>
                <a:lnTo>
                  <a:pt x="29005" y="11310"/>
                </a:lnTo>
                <a:lnTo>
                  <a:pt x="28943" y="11333"/>
                </a:lnTo>
                <a:lnTo>
                  <a:pt x="28880" y="11353"/>
                </a:lnTo>
                <a:lnTo>
                  <a:pt x="28817" y="11374"/>
                </a:lnTo>
                <a:lnTo>
                  <a:pt x="28753" y="11392"/>
                </a:lnTo>
                <a:lnTo>
                  <a:pt x="28689" y="11410"/>
                </a:lnTo>
                <a:lnTo>
                  <a:pt x="28625" y="11424"/>
                </a:lnTo>
                <a:lnTo>
                  <a:pt x="28561" y="11439"/>
                </a:lnTo>
                <a:lnTo>
                  <a:pt x="28496" y="11451"/>
                </a:lnTo>
                <a:lnTo>
                  <a:pt x="28431" y="11462"/>
                </a:lnTo>
                <a:lnTo>
                  <a:pt x="28366" y="11471"/>
                </a:lnTo>
                <a:lnTo>
                  <a:pt x="28301" y="11479"/>
                </a:lnTo>
                <a:lnTo>
                  <a:pt x="28236" y="11486"/>
                </a:lnTo>
                <a:lnTo>
                  <a:pt x="28170" y="11490"/>
                </a:lnTo>
                <a:lnTo>
                  <a:pt x="28105" y="11494"/>
                </a:lnTo>
                <a:lnTo>
                  <a:pt x="28039" y="11496"/>
                </a:lnTo>
                <a:lnTo>
                  <a:pt x="27974" y="11496"/>
                </a:lnTo>
                <a:lnTo>
                  <a:pt x="27908" y="11495"/>
                </a:lnTo>
                <a:lnTo>
                  <a:pt x="27843" y="11493"/>
                </a:lnTo>
                <a:lnTo>
                  <a:pt x="27777" y="11489"/>
                </a:lnTo>
                <a:lnTo>
                  <a:pt x="27711" y="11484"/>
                </a:lnTo>
                <a:lnTo>
                  <a:pt x="27646" y="11476"/>
                </a:lnTo>
                <a:lnTo>
                  <a:pt x="27580" y="11468"/>
                </a:lnTo>
                <a:lnTo>
                  <a:pt x="27516" y="11459"/>
                </a:lnTo>
                <a:lnTo>
                  <a:pt x="27450" y="11447"/>
                </a:lnTo>
                <a:lnTo>
                  <a:pt x="27386" y="11435"/>
                </a:lnTo>
                <a:lnTo>
                  <a:pt x="27320" y="11421"/>
                </a:lnTo>
                <a:lnTo>
                  <a:pt x="27255" y="11405"/>
                </a:lnTo>
                <a:lnTo>
                  <a:pt x="27192" y="11389"/>
                </a:lnTo>
                <a:lnTo>
                  <a:pt x="27127" y="11371"/>
                </a:lnTo>
                <a:lnTo>
                  <a:pt x="27064" y="11351"/>
                </a:lnTo>
                <a:lnTo>
                  <a:pt x="27000" y="11331"/>
                </a:lnTo>
                <a:lnTo>
                  <a:pt x="26937" y="11308"/>
                </a:lnTo>
                <a:lnTo>
                  <a:pt x="26874" y="11284"/>
                </a:lnTo>
                <a:lnTo>
                  <a:pt x="26812" y="11259"/>
                </a:lnTo>
                <a:lnTo>
                  <a:pt x="26751" y="11233"/>
                </a:lnTo>
                <a:lnTo>
                  <a:pt x="26689" y="11205"/>
                </a:lnTo>
                <a:lnTo>
                  <a:pt x="26628" y="11175"/>
                </a:lnTo>
                <a:lnTo>
                  <a:pt x="26567" y="11144"/>
                </a:lnTo>
                <a:lnTo>
                  <a:pt x="26507" y="11113"/>
                </a:lnTo>
                <a:lnTo>
                  <a:pt x="26448" y="11080"/>
                </a:lnTo>
                <a:lnTo>
                  <a:pt x="26388" y="11044"/>
                </a:lnTo>
                <a:lnTo>
                  <a:pt x="26330" y="11009"/>
                </a:lnTo>
                <a:lnTo>
                  <a:pt x="26272" y="10971"/>
                </a:lnTo>
                <a:lnTo>
                  <a:pt x="26214" y="10933"/>
                </a:lnTo>
                <a:lnTo>
                  <a:pt x="26158" y="10892"/>
                </a:lnTo>
                <a:lnTo>
                  <a:pt x="26102" y="10852"/>
                </a:lnTo>
                <a:lnTo>
                  <a:pt x="26047" y="10809"/>
                </a:lnTo>
                <a:lnTo>
                  <a:pt x="25992" y="10765"/>
                </a:lnTo>
                <a:lnTo>
                  <a:pt x="25937" y="10720"/>
                </a:lnTo>
                <a:lnTo>
                  <a:pt x="25884" y="10673"/>
                </a:lnTo>
                <a:lnTo>
                  <a:pt x="25840" y="10644"/>
                </a:lnTo>
                <a:lnTo>
                  <a:pt x="25797" y="10618"/>
                </a:lnTo>
                <a:lnTo>
                  <a:pt x="25756" y="10593"/>
                </a:lnTo>
                <a:lnTo>
                  <a:pt x="25718" y="10571"/>
                </a:lnTo>
                <a:lnTo>
                  <a:pt x="25681" y="10551"/>
                </a:lnTo>
                <a:lnTo>
                  <a:pt x="25646" y="10533"/>
                </a:lnTo>
                <a:lnTo>
                  <a:pt x="25613" y="10518"/>
                </a:lnTo>
                <a:lnTo>
                  <a:pt x="25581" y="10503"/>
                </a:lnTo>
                <a:lnTo>
                  <a:pt x="25550" y="10492"/>
                </a:lnTo>
                <a:lnTo>
                  <a:pt x="25521" y="10480"/>
                </a:lnTo>
                <a:lnTo>
                  <a:pt x="25493" y="10472"/>
                </a:lnTo>
                <a:lnTo>
                  <a:pt x="25466" y="10464"/>
                </a:lnTo>
                <a:lnTo>
                  <a:pt x="25440" y="10457"/>
                </a:lnTo>
                <a:lnTo>
                  <a:pt x="25414" y="10452"/>
                </a:lnTo>
                <a:lnTo>
                  <a:pt x="25389" y="10448"/>
                </a:lnTo>
                <a:lnTo>
                  <a:pt x="25364" y="10445"/>
                </a:lnTo>
                <a:lnTo>
                  <a:pt x="3051" y="10445"/>
                </a:lnTo>
                <a:lnTo>
                  <a:pt x="2972" y="10444"/>
                </a:lnTo>
                <a:lnTo>
                  <a:pt x="2894" y="10442"/>
                </a:lnTo>
                <a:lnTo>
                  <a:pt x="2816" y="10437"/>
                </a:lnTo>
                <a:lnTo>
                  <a:pt x="2739" y="10429"/>
                </a:lnTo>
                <a:lnTo>
                  <a:pt x="2662" y="10421"/>
                </a:lnTo>
                <a:lnTo>
                  <a:pt x="2586" y="10411"/>
                </a:lnTo>
                <a:lnTo>
                  <a:pt x="2511" y="10398"/>
                </a:lnTo>
                <a:lnTo>
                  <a:pt x="2436" y="10383"/>
                </a:lnTo>
                <a:lnTo>
                  <a:pt x="2362" y="10367"/>
                </a:lnTo>
                <a:lnTo>
                  <a:pt x="2288" y="10349"/>
                </a:lnTo>
                <a:lnTo>
                  <a:pt x="2215" y="10329"/>
                </a:lnTo>
                <a:lnTo>
                  <a:pt x="2143" y="10309"/>
                </a:lnTo>
                <a:lnTo>
                  <a:pt x="2073" y="10285"/>
                </a:lnTo>
                <a:lnTo>
                  <a:pt x="2002" y="10261"/>
                </a:lnTo>
                <a:lnTo>
                  <a:pt x="1932" y="10234"/>
                </a:lnTo>
                <a:lnTo>
                  <a:pt x="1863" y="10205"/>
                </a:lnTo>
                <a:lnTo>
                  <a:pt x="1795" y="10176"/>
                </a:lnTo>
                <a:lnTo>
                  <a:pt x="1728" y="10144"/>
                </a:lnTo>
                <a:lnTo>
                  <a:pt x="1661" y="10112"/>
                </a:lnTo>
                <a:lnTo>
                  <a:pt x="1597" y="10077"/>
                </a:lnTo>
                <a:lnTo>
                  <a:pt x="1532" y="10041"/>
                </a:lnTo>
                <a:lnTo>
                  <a:pt x="1469" y="10004"/>
                </a:lnTo>
                <a:lnTo>
                  <a:pt x="1406" y="9965"/>
                </a:lnTo>
                <a:lnTo>
                  <a:pt x="1345" y="9924"/>
                </a:lnTo>
                <a:lnTo>
                  <a:pt x="1285" y="9883"/>
                </a:lnTo>
                <a:lnTo>
                  <a:pt x="1225" y="9839"/>
                </a:lnTo>
                <a:lnTo>
                  <a:pt x="1167" y="9794"/>
                </a:lnTo>
                <a:lnTo>
                  <a:pt x="1110" y="9749"/>
                </a:lnTo>
                <a:lnTo>
                  <a:pt x="1055" y="9702"/>
                </a:lnTo>
                <a:lnTo>
                  <a:pt x="999" y="9653"/>
                </a:lnTo>
                <a:lnTo>
                  <a:pt x="945" y="9603"/>
                </a:lnTo>
                <a:lnTo>
                  <a:pt x="893" y="9552"/>
                </a:lnTo>
                <a:lnTo>
                  <a:pt x="842" y="9500"/>
                </a:lnTo>
                <a:lnTo>
                  <a:pt x="792" y="9446"/>
                </a:lnTo>
                <a:lnTo>
                  <a:pt x="743" y="9392"/>
                </a:lnTo>
                <a:lnTo>
                  <a:pt x="696" y="9335"/>
                </a:lnTo>
                <a:lnTo>
                  <a:pt x="651" y="9278"/>
                </a:lnTo>
                <a:lnTo>
                  <a:pt x="606" y="9220"/>
                </a:lnTo>
                <a:lnTo>
                  <a:pt x="562" y="9161"/>
                </a:lnTo>
                <a:lnTo>
                  <a:pt x="521" y="9100"/>
                </a:lnTo>
                <a:lnTo>
                  <a:pt x="480" y="9039"/>
                </a:lnTo>
                <a:lnTo>
                  <a:pt x="441" y="8976"/>
                </a:lnTo>
                <a:lnTo>
                  <a:pt x="404" y="8913"/>
                </a:lnTo>
                <a:lnTo>
                  <a:pt x="367" y="8849"/>
                </a:lnTo>
                <a:lnTo>
                  <a:pt x="333" y="8784"/>
                </a:lnTo>
                <a:lnTo>
                  <a:pt x="301" y="8717"/>
                </a:lnTo>
                <a:lnTo>
                  <a:pt x="270" y="8651"/>
                </a:lnTo>
                <a:lnTo>
                  <a:pt x="239" y="8582"/>
                </a:lnTo>
                <a:lnTo>
                  <a:pt x="211" y="8513"/>
                </a:lnTo>
                <a:lnTo>
                  <a:pt x="185" y="8444"/>
                </a:lnTo>
                <a:lnTo>
                  <a:pt x="160" y="8373"/>
                </a:lnTo>
                <a:lnTo>
                  <a:pt x="136" y="8302"/>
                </a:lnTo>
                <a:lnTo>
                  <a:pt x="116" y="8230"/>
                </a:lnTo>
                <a:lnTo>
                  <a:pt x="96" y="8157"/>
                </a:lnTo>
                <a:lnTo>
                  <a:pt x="78" y="8083"/>
                </a:lnTo>
                <a:lnTo>
                  <a:pt x="61" y="8010"/>
                </a:lnTo>
                <a:lnTo>
                  <a:pt x="47" y="7935"/>
                </a:lnTo>
                <a:lnTo>
                  <a:pt x="34" y="7860"/>
                </a:lnTo>
                <a:lnTo>
                  <a:pt x="24" y="7784"/>
                </a:lnTo>
                <a:lnTo>
                  <a:pt x="16" y="7707"/>
                </a:lnTo>
                <a:lnTo>
                  <a:pt x="8" y="7630"/>
                </a:lnTo>
                <a:lnTo>
                  <a:pt x="4" y="7552"/>
                </a:lnTo>
                <a:lnTo>
                  <a:pt x="1" y="7474"/>
                </a:lnTo>
                <a:lnTo>
                  <a:pt x="0" y="7394"/>
                </a:lnTo>
                <a:lnTo>
                  <a:pt x="0" y="3050"/>
                </a:lnTo>
                <a:lnTo>
                  <a:pt x="1" y="2971"/>
                </a:lnTo>
                <a:lnTo>
                  <a:pt x="4" y="2893"/>
                </a:lnTo>
                <a:lnTo>
                  <a:pt x="8" y="2815"/>
                </a:lnTo>
                <a:lnTo>
                  <a:pt x="16" y="2738"/>
                </a:lnTo>
                <a:lnTo>
                  <a:pt x="24" y="2661"/>
                </a:lnTo>
                <a:lnTo>
                  <a:pt x="34" y="2585"/>
                </a:lnTo>
                <a:lnTo>
                  <a:pt x="47" y="2510"/>
                </a:lnTo>
                <a:lnTo>
                  <a:pt x="61" y="2435"/>
                </a:lnTo>
                <a:lnTo>
                  <a:pt x="78" y="2361"/>
                </a:lnTo>
                <a:lnTo>
                  <a:pt x="96" y="2288"/>
                </a:lnTo>
                <a:lnTo>
                  <a:pt x="116" y="2215"/>
                </a:lnTo>
                <a:lnTo>
                  <a:pt x="136" y="2143"/>
                </a:lnTo>
                <a:lnTo>
                  <a:pt x="160" y="2072"/>
                </a:lnTo>
                <a:lnTo>
                  <a:pt x="185" y="2001"/>
                </a:lnTo>
                <a:lnTo>
                  <a:pt x="211" y="1932"/>
                </a:lnTo>
                <a:lnTo>
                  <a:pt x="239" y="1863"/>
                </a:lnTo>
                <a:lnTo>
                  <a:pt x="270" y="1795"/>
                </a:lnTo>
                <a:lnTo>
                  <a:pt x="301" y="1728"/>
                </a:lnTo>
                <a:lnTo>
                  <a:pt x="333" y="1661"/>
                </a:lnTo>
                <a:lnTo>
                  <a:pt x="367" y="1596"/>
                </a:lnTo>
                <a:lnTo>
                  <a:pt x="404" y="1532"/>
                </a:lnTo>
                <a:lnTo>
                  <a:pt x="441" y="1468"/>
                </a:lnTo>
                <a:lnTo>
                  <a:pt x="480" y="1406"/>
                </a:lnTo>
                <a:lnTo>
                  <a:pt x="521" y="1345"/>
                </a:lnTo>
                <a:lnTo>
                  <a:pt x="562" y="1284"/>
                </a:lnTo>
                <a:lnTo>
                  <a:pt x="606" y="1225"/>
                </a:lnTo>
                <a:lnTo>
                  <a:pt x="651" y="1167"/>
                </a:lnTo>
                <a:lnTo>
                  <a:pt x="696" y="1109"/>
                </a:lnTo>
                <a:lnTo>
                  <a:pt x="743" y="1054"/>
                </a:lnTo>
                <a:lnTo>
                  <a:pt x="792" y="999"/>
                </a:lnTo>
                <a:lnTo>
                  <a:pt x="842" y="946"/>
                </a:lnTo>
                <a:lnTo>
                  <a:pt x="893" y="893"/>
                </a:lnTo>
                <a:lnTo>
                  <a:pt x="945" y="842"/>
                </a:lnTo>
                <a:lnTo>
                  <a:pt x="999" y="792"/>
                </a:lnTo>
                <a:lnTo>
                  <a:pt x="1055" y="744"/>
                </a:lnTo>
                <a:lnTo>
                  <a:pt x="1110" y="696"/>
                </a:lnTo>
                <a:lnTo>
                  <a:pt x="1167" y="650"/>
                </a:lnTo>
                <a:lnTo>
                  <a:pt x="1225" y="606"/>
                </a:lnTo>
                <a:lnTo>
                  <a:pt x="1285" y="563"/>
                </a:lnTo>
                <a:lnTo>
                  <a:pt x="1345" y="520"/>
                </a:lnTo>
                <a:lnTo>
                  <a:pt x="1406" y="481"/>
                </a:lnTo>
                <a:lnTo>
                  <a:pt x="1469" y="441"/>
                </a:lnTo>
                <a:lnTo>
                  <a:pt x="1532" y="404"/>
                </a:lnTo>
                <a:lnTo>
                  <a:pt x="1597" y="368"/>
                </a:lnTo>
                <a:lnTo>
                  <a:pt x="1661" y="334"/>
                </a:lnTo>
                <a:lnTo>
                  <a:pt x="1728" y="301"/>
                </a:lnTo>
                <a:lnTo>
                  <a:pt x="1795" y="270"/>
                </a:lnTo>
                <a:lnTo>
                  <a:pt x="1863" y="239"/>
                </a:lnTo>
                <a:lnTo>
                  <a:pt x="1932" y="211"/>
                </a:lnTo>
                <a:lnTo>
                  <a:pt x="2002" y="185"/>
                </a:lnTo>
                <a:lnTo>
                  <a:pt x="2073" y="160"/>
                </a:lnTo>
                <a:lnTo>
                  <a:pt x="2143" y="137"/>
                </a:lnTo>
                <a:lnTo>
                  <a:pt x="2215" y="116"/>
                </a:lnTo>
                <a:lnTo>
                  <a:pt x="2288" y="96"/>
                </a:lnTo>
                <a:lnTo>
                  <a:pt x="2362" y="78"/>
                </a:lnTo>
                <a:lnTo>
                  <a:pt x="2436" y="61"/>
                </a:lnTo>
                <a:lnTo>
                  <a:pt x="2511" y="48"/>
                </a:lnTo>
                <a:lnTo>
                  <a:pt x="2586" y="35"/>
                </a:lnTo>
                <a:lnTo>
                  <a:pt x="2662" y="24"/>
                </a:lnTo>
                <a:lnTo>
                  <a:pt x="2739" y="16"/>
                </a:lnTo>
                <a:lnTo>
                  <a:pt x="2816" y="8"/>
                </a:lnTo>
                <a:lnTo>
                  <a:pt x="2894" y="4"/>
                </a:lnTo>
                <a:lnTo>
                  <a:pt x="2972" y="1"/>
                </a:lnTo>
                <a:lnTo>
                  <a:pt x="3051" y="0"/>
                </a:lnTo>
                <a:lnTo>
                  <a:pt x="25929" y="0"/>
                </a:lnTo>
                <a:lnTo>
                  <a:pt x="26007" y="1"/>
                </a:lnTo>
                <a:lnTo>
                  <a:pt x="26086" y="4"/>
                </a:lnTo>
                <a:lnTo>
                  <a:pt x="26163" y="8"/>
                </a:lnTo>
                <a:lnTo>
                  <a:pt x="26240" y="16"/>
                </a:lnTo>
                <a:lnTo>
                  <a:pt x="26317" y="24"/>
                </a:lnTo>
                <a:lnTo>
                  <a:pt x="26393" y="35"/>
                </a:lnTo>
                <a:lnTo>
                  <a:pt x="26469" y="48"/>
                </a:lnTo>
                <a:lnTo>
                  <a:pt x="26543" y="61"/>
                </a:lnTo>
                <a:lnTo>
                  <a:pt x="26618" y="78"/>
                </a:lnTo>
                <a:lnTo>
                  <a:pt x="26691" y="96"/>
                </a:lnTo>
                <a:lnTo>
                  <a:pt x="26764" y="116"/>
                </a:lnTo>
                <a:lnTo>
                  <a:pt x="26836" y="137"/>
                </a:lnTo>
                <a:lnTo>
                  <a:pt x="26908" y="160"/>
                </a:lnTo>
                <a:lnTo>
                  <a:pt x="26977" y="185"/>
                </a:lnTo>
                <a:lnTo>
                  <a:pt x="27047" y="211"/>
                </a:lnTo>
                <a:lnTo>
                  <a:pt x="27117" y="239"/>
                </a:lnTo>
                <a:lnTo>
                  <a:pt x="27185" y="270"/>
                </a:lnTo>
                <a:lnTo>
                  <a:pt x="27251" y="301"/>
                </a:lnTo>
                <a:lnTo>
                  <a:pt x="27318" y="334"/>
                </a:lnTo>
                <a:lnTo>
                  <a:pt x="27383" y="368"/>
                </a:lnTo>
                <a:lnTo>
                  <a:pt x="27448" y="404"/>
                </a:lnTo>
                <a:lnTo>
                  <a:pt x="27510" y="441"/>
                </a:lnTo>
                <a:lnTo>
                  <a:pt x="27573" y="481"/>
                </a:lnTo>
                <a:lnTo>
                  <a:pt x="27634" y="520"/>
                </a:lnTo>
                <a:lnTo>
                  <a:pt x="27695" y="563"/>
                </a:lnTo>
                <a:lnTo>
                  <a:pt x="27754" y="606"/>
                </a:lnTo>
                <a:lnTo>
                  <a:pt x="27812" y="650"/>
                </a:lnTo>
                <a:lnTo>
                  <a:pt x="27870" y="696"/>
                </a:lnTo>
                <a:lnTo>
                  <a:pt x="27926" y="744"/>
                </a:lnTo>
                <a:lnTo>
                  <a:pt x="27980" y="792"/>
                </a:lnTo>
                <a:lnTo>
                  <a:pt x="28034" y="842"/>
                </a:lnTo>
                <a:lnTo>
                  <a:pt x="28086" y="893"/>
                </a:lnTo>
                <a:lnTo>
                  <a:pt x="28137" y="946"/>
                </a:lnTo>
                <a:lnTo>
                  <a:pt x="28187" y="999"/>
                </a:lnTo>
                <a:lnTo>
                  <a:pt x="28236" y="1054"/>
                </a:lnTo>
                <a:lnTo>
                  <a:pt x="28283" y="1109"/>
                </a:lnTo>
                <a:lnTo>
                  <a:pt x="28330" y="1167"/>
                </a:lnTo>
                <a:lnTo>
                  <a:pt x="28373" y="1225"/>
                </a:lnTo>
                <a:lnTo>
                  <a:pt x="28417" y="1284"/>
                </a:lnTo>
                <a:lnTo>
                  <a:pt x="28459" y="1345"/>
                </a:lnTo>
                <a:lnTo>
                  <a:pt x="28499" y="1406"/>
                </a:lnTo>
                <a:lnTo>
                  <a:pt x="28538" y="1468"/>
                </a:lnTo>
                <a:lnTo>
                  <a:pt x="28575" y="1532"/>
                </a:lnTo>
                <a:lnTo>
                  <a:pt x="28612" y="1596"/>
                </a:lnTo>
                <a:lnTo>
                  <a:pt x="28646" y="1661"/>
                </a:lnTo>
                <a:lnTo>
                  <a:pt x="28680" y="1728"/>
                </a:lnTo>
                <a:lnTo>
                  <a:pt x="28711" y="1795"/>
                </a:lnTo>
                <a:lnTo>
                  <a:pt x="28740" y="1863"/>
                </a:lnTo>
                <a:lnTo>
                  <a:pt x="28768" y="1932"/>
                </a:lnTo>
                <a:lnTo>
                  <a:pt x="28795" y="2001"/>
                </a:lnTo>
                <a:lnTo>
                  <a:pt x="28820" y="2072"/>
                </a:lnTo>
                <a:lnTo>
                  <a:pt x="28843" y="2143"/>
                </a:lnTo>
                <a:lnTo>
                  <a:pt x="28865" y="2215"/>
                </a:lnTo>
                <a:lnTo>
                  <a:pt x="28884" y="2288"/>
                </a:lnTo>
                <a:lnTo>
                  <a:pt x="28902" y="2361"/>
                </a:lnTo>
                <a:lnTo>
                  <a:pt x="28918" y="2435"/>
                </a:lnTo>
                <a:lnTo>
                  <a:pt x="28933" y="2510"/>
                </a:lnTo>
                <a:lnTo>
                  <a:pt x="28945" y="2585"/>
                </a:lnTo>
                <a:lnTo>
                  <a:pt x="28955" y="2661"/>
                </a:lnTo>
                <a:lnTo>
                  <a:pt x="28965" y="2738"/>
                </a:lnTo>
                <a:lnTo>
                  <a:pt x="28971" y="2815"/>
                </a:lnTo>
                <a:lnTo>
                  <a:pt x="28976" y="2893"/>
                </a:lnTo>
                <a:lnTo>
                  <a:pt x="28979" y="2971"/>
                </a:lnTo>
                <a:lnTo>
                  <a:pt x="28980" y="3050"/>
                </a:lnTo>
                <a:lnTo>
                  <a:pt x="28980" y="5222"/>
                </a:lnTo>
                <a:lnTo>
                  <a:pt x="28979" y="5273"/>
                </a:lnTo>
                <a:lnTo>
                  <a:pt x="28978" y="5323"/>
                </a:lnTo>
                <a:lnTo>
                  <a:pt x="28974" y="5373"/>
                </a:lnTo>
                <a:lnTo>
                  <a:pt x="28969" y="5422"/>
                </a:lnTo>
                <a:lnTo>
                  <a:pt x="28965" y="5447"/>
                </a:lnTo>
                <a:lnTo>
                  <a:pt x="28961" y="5471"/>
                </a:lnTo>
                <a:lnTo>
                  <a:pt x="28955" y="5495"/>
                </a:lnTo>
                <a:lnTo>
                  <a:pt x="28950" y="5518"/>
                </a:lnTo>
                <a:lnTo>
                  <a:pt x="28943" y="5542"/>
                </a:lnTo>
                <a:lnTo>
                  <a:pt x="28936" y="5565"/>
                </a:lnTo>
                <a:lnTo>
                  <a:pt x="28927" y="5588"/>
                </a:lnTo>
                <a:lnTo>
                  <a:pt x="28918" y="5610"/>
                </a:lnTo>
                <a:lnTo>
                  <a:pt x="28825" y="5605"/>
                </a:lnTo>
                <a:lnTo>
                  <a:pt x="28733" y="5603"/>
                </a:lnTo>
                <a:lnTo>
                  <a:pt x="28640" y="5603"/>
                </a:lnTo>
                <a:lnTo>
                  <a:pt x="28548" y="5605"/>
                </a:lnTo>
                <a:lnTo>
                  <a:pt x="28456" y="5610"/>
                </a:lnTo>
                <a:lnTo>
                  <a:pt x="28364" y="5617"/>
                </a:lnTo>
                <a:lnTo>
                  <a:pt x="28274" y="5625"/>
                </a:lnTo>
                <a:lnTo>
                  <a:pt x="28183" y="5637"/>
                </a:lnTo>
                <a:lnTo>
                  <a:pt x="28092" y="5649"/>
                </a:lnTo>
                <a:lnTo>
                  <a:pt x="28003" y="5665"/>
                </a:lnTo>
                <a:lnTo>
                  <a:pt x="27913" y="5682"/>
                </a:lnTo>
                <a:lnTo>
                  <a:pt x="27825" y="5702"/>
                </a:lnTo>
                <a:lnTo>
                  <a:pt x="27737" y="5725"/>
                </a:lnTo>
                <a:lnTo>
                  <a:pt x="27650" y="5749"/>
                </a:lnTo>
                <a:lnTo>
                  <a:pt x="27564" y="5776"/>
                </a:lnTo>
                <a:lnTo>
                  <a:pt x="27478" y="5805"/>
                </a:lnTo>
                <a:lnTo>
                  <a:pt x="27437" y="5821"/>
                </a:lnTo>
                <a:lnTo>
                  <a:pt x="27394" y="5836"/>
                </a:lnTo>
                <a:lnTo>
                  <a:pt x="27352" y="5853"/>
                </a:lnTo>
                <a:lnTo>
                  <a:pt x="27311" y="5870"/>
                </a:lnTo>
                <a:lnTo>
                  <a:pt x="27269" y="5887"/>
                </a:lnTo>
                <a:lnTo>
                  <a:pt x="27228" y="5906"/>
                </a:lnTo>
                <a:lnTo>
                  <a:pt x="27187" y="5925"/>
                </a:lnTo>
                <a:lnTo>
                  <a:pt x="27147" y="5945"/>
                </a:lnTo>
                <a:lnTo>
                  <a:pt x="27107" y="5964"/>
                </a:lnTo>
                <a:lnTo>
                  <a:pt x="27066" y="5985"/>
                </a:lnTo>
                <a:lnTo>
                  <a:pt x="27026" y="6007"/>
                </a:lnTo>
                <a:lnTo>
                  <a:pt x="26988" y="6029"/>
                </a:lnTo>
                <a:lnTo>
                  <a:pt x="26948" y="6051"/>
                </a:lnTo>
                <a:lnTo>
                  <a:pt x="26910" y="6075"/>
                </a:lnTo>
                <a:lnTo>
                  <a:pt x="26871" y="6098"/>
                </a:lnTo>
                <a:lnTo>
                  <a:pt x="26833" y="6123"/>
                </a:lnTo>
                <a:lnTo>
                  <a:pt x="26795" y="6148"/>
                </a:lnTo>
                <a:lnTo>
                  <a:pt x="26758" y="6173"/>
                </a:lnTo>
                <a:lnTo>
                  <a:pt x="26721" y="6199"/>
                </a:lnTo>
                <a:lnTo>
                  <a:pt x="26684" y="6226"/>
                </a:lnTo>
                <a:lnTo>
                  <a:pt x="26648" y="6253"/>
                </a:lnTo>
                <a:lnTo>
                  <a:pt x="26612" y="6281"/>
                </a:lnTo>
                <a:lnTo>
                  <a:pt x="26577" y="6309"/>
                </a:lnTo>
                <a:lnTo>
                  <a:pt x="26541" y="6338"/>
                </a:lnTo>
                <a:lnTo>
                  <a:pt x="26507" y="6368"/>
                </a:lnTo>
                <a:lnTo>
                  <a:pt x="26473" y="6398"/>
                </a:lnTo>
                <a:lnTo>
                  <a:pt x="26438" y="6430"/>
                </a:lnTo>
                <a:lnTo>
                  <a:pt x="26405" y="6462"/>
                </a:lnTo>
                <a:lnTo>
                  <a:pt x="26372" y="6494"/>
                </a:lnTo>
                <a:lnTo>
                  <a:pt x="26339" y="6526"/>
                </a:lnTo>
                <a:lnTo>
                  <a:pt x="26307" y="6560"/>
                </a:lnTo>
                <a:lnTo>
                  <a:pt x="26275" y="6594"/>
                </a:lnTo>
                <a:lnTo>
                  <a:pt x="26232" y="6643"/>
                </a:lnTo>
                <a:lnTo>
                  <a:pt x="26191" y="6694"/>
                </a:lnTo>
                <a:lnTo>
                  <a:pt x="26152" y="6744"/>
                </a:lnTo>
                <a:lnTo>
                  <a:pt x="26113" y="6796"/>
                </a:lnTo>
                <a:lnTo>
                  <a:pt x="26076" y="6848"/>
                </a:lnTo>
                <a:lnTo>
                  <a:pt x="26041" y="6901"/>
                </a:lnTo>
                <a:lnTo>
                  <a:pt x="26006" y="6954"/>
                </a:lnTo>
                <a:lnTo>
                  <a:pt x="25973" y="7008"/>
                </a:lnTo>
                <a:lnTo>
                  <a:pt x="25942" y="7063"/>
                </a:lnTo>
                <a:lnTo>
                  <a:pt x="25911" y="7119"/>
                </a:lnTo>
                <a:lnTo>
                  <a:pt x="25882" y="7174"/>
                </a:lnTo>
                <a:lnTo>
                  <a:pt x="25855" y="7231"/>
                </a:lnTo>
                <a:lnTo>
                  <a:pt x="25829" y="7287"/>
                </a:lnTo>
                <a:lnTo>
                  <a:pt x="25804" y="7344"/>
                </a:lnTo>
                <a:lnTo>
                  <a:pt x="25780" y="7403"/>
                </a:lnTo>
                <a:lnTo>
                  <a:pt x="25758" y="7461"/>
                </a:lnTo>
                <a:lnTo>
                  <a:pt x="25738" y="7519"/>
                </a:lnTo>
                <a:lnTo>
                  <a:pt x="25719" y="7578"/>
                </a:lnTo>
                <a:lnTo>
                  <a:pt x="25701" y="7637"/>
                </a:lnTo>
                <a:lnTo>
                  <a:pt x="25684" y="7697"/>
                </a:lnTo>
                <a:lnTo>
                  <a:pt x="25669" y="7757"/>
                </a:lnTo>
                <a:lnTo>
                  <a:pt x="25655" y="7817"/>
                </a:lnTo>
                <a:lnTo>
                  <a:pt x="25643" y="7877"/>
                </a:lnTo>
                <a:lnTo>
                  <a:pt x="25631" y="7938"/>
                </a:lnTo>
                <a:lnTo>
                  <a:pt x="25622" y="7998"/>
                </a:lnTo>
                <a:lnTo>
                  <a:pt x="25614" y="8058"/>
                </a:lnTo>
                <a:lnTo>
                  <a:pt x="25606" y="8120"/>
                </a:lnTo>
                <a:lnTo>
                  <a:pt x="25601" y="8180"/>
                </a:lnTo>
                <a:lnTo>
                  <a:pt x="25597" y="8242"/>
                </a:lnTo>
                <a:lnTo>
                  <a:pt x="25595" y="8303"/>
                </a:lnTo>
                <a:lnTo>
                  <a:pt x="25593" y="8363"/>
                </a:lnTo>
                <a:lnTo>
                  <a:pt x="25593" y="8425"/>
                </a:lnTo>
                <a:lnTo>
                  <a:pt x="25595" y="8486"/>
                </a:lnTo>
                <a:lnTo>
                  <a:pt x="25597" y="8547"/>
                </a:lnTo>
                <a:lnTo>
                  <a:pt x="25601" y="8608"/>
                </a:lnTo>
                <a:lnTo>
                  <a:pt x="25607" y="8668"/>
                </a:lnTo>
                <a:lnTo>
                  <a:pt x="25614" y="8729"/>
                </a:lnTo>
                <a:lnTo>
                  <a:pt x="25622" y="8789"/>
                </a:lnTo>
                <a:lnTo>
                  <a:pt x="25632" y="8849"/>
                </a:lnTo>
                <a:lnTo>
                  <a:pt x="25644" y="8910"/>
                </a:lnTo>
                <a:lnTo>
                  <a:pt x="25656" y="8969"/>
                </a:lnTo>
                <a:lnTo>
                  <a:pt x="25670" y="9028"/>
                </a:lnTo>
                <a:lnTo>
                  <a:pt x="25686" y="9088"/>
                </a:lnTo>
                <a:lnTo>
                  <a:pt x="25702" y="9146"/>
                </a:lnTo>
                <a:lnTo>
                  <a:pt x="25721" y="9204"/>
                </a:lnTo>
                <a:lnTo>
                  <a:pt x="25740" y="9263"/>
                </a:lnTo>
                <a:lnTo>
                  <a:pt x="25762" y="9320"/>
                </a:lnTo>
                <a:lnTo>
                  <a:pt x="25783" y="9377"/>
                </a:lnTo>
                <a:lnTo>
                  <a:pt x="25807" y="9434"/>
                </a:lnTo>
                <a:lnTo>
                  <a:pt x="25832" y="9490"/>
                </a:lnTo>
                <a:lnTo>
                  <a:pt x="25859" y="9546"/>
                </a:lnTo>
                <a:lnTo>
                  <a:pt x="25888" y="9601"/>
                </a:lnTo>
                <a:lnTo>
                  <a:pt x="25917" y="9655"/>
                </a:lnTo>
                <a:lnTo>
                  <a:pt x="25948" y="9709"/>
                </a:lnTo>
                <a:lnTo>
                  <a:pt x="25980" y="9762"/>
                </a:lnTo>
                <a:lnTo>
                  <a:pt x="26015" y="9815"/>
                </a:lnTo>
                <a:lnTo>
                  <a:pt x="26050" y="9867"/>
                </a:lnTo>
                <a:lnTo>
                  <a:pt x="26086" y="9918"/>
                </a:lnTo>
                <a:lnTo>
                  <a:pt x="26124" y="9969"/>
                </a:lnTo>
                <a:lnTo>
                  <a:pt x="26163" y="10018"/>
                </a:lnTo>
                <a:lnTo>
                  <a:pt x="26205" y="10067"/>
                </a:lnTo>
                <a:lnTo>
                  <a:pt x="26247" y="10116"/>
                </a:lnTo>
                <a:lnTo>
                  <a:pt x="26290" y="10163"/>
                </a:lnTo>
                <a:lnTo>
                  <a:pt x="26336" y="10210"/>
                </a:lnTo>
                <a:lnTo>
                  <a:pt x="26383" y="10254"/>
                </a:lnTo>
                <a:lnTo>
                  <a:pt x="26430" y="10298"/>
                </a:lnTo>
                <a:lnTo>
                  <a:pt x="26479" y="10340"/>
                </a:lnTo>
                <a:lnTo>
                  <a:pt x="26528" y="10380"/>
                </a:lnTo>
                <a:lnTo>
                  <a:pt x="26579" y="10419"/>
                </a:lnTo>
                <a:lnTo>
                  <a:pt x="26630" y="10456"/>
                </a:lnTo>
                <a:lnTo>
                  <a:pt x="26682" y="10492"/>
                </a:lnTo>
                <a:lnTo>
                  <a:pt x="26735" y="10525"/>
                </a:lnTo>
                <a:lnTo>
                  <a:pt x="26788" y="10557"/>
                </a:lnTo>
                <a:lnTo>
                  <a:pt x="26843" y="10588"/>
                </a:lnTo>
                <a:lnTo>
                  <a:pt x="26897" y="10618"/>
                </a:lnTo>
                <a:lnTo>
                  <a:pt x="26954" y="10645"/>
                </a:lnTo>
                <a:lnTo>
                  <a:pt x="27010" y="10671"/>
                </a:lnTo>
                <a:lnTo>
                  <a:pt x="27067" y="10695"/>
                </a:lnTo>
                <a:lnTo>
                  <a:pt x="27124" y="10718"/>
                </a:lnTo>
                <a:lnTo>
                  <a:pt x="27182" y="10738"/>
                </a:lnTo>
                <a:lnTo>
                  <a:pt x="27240" y="10758"/>
                </a:lnTo>
                <a:lnTo>
                  <a:pt x="27298" y="10776"/>
                </a:lnTo>
                <a:lnTo>
                  <a:pt x="27357" y="10792"/>
                </a:lnTo>
                <a:lnTo>
                  <a:pt x="27417" y="10807"/>
                </a:lnTo>
                <a:lnTo>
                  <a:pt x="27476" y="10821"/>
                </a:lnTo>
                <a:lnTo>
                  <a:pt x="27535" y="10832"/>
                </a:lnTo>
                <a:lnTo>
                  <a:pt x="27596" y="10841"/>
                </a:lnTo>
                <a:lnTo>
                  <a:pt x="27655" y="10850"/>
                </a:lnTo>
                <a:lnTo>
                  <a:pt x="27716" y="10857"/>
                </a:lnTo>
                <a:lnTo>
                  <a:pt x="27776" y="10862"/>
                </a:lnTo>
                <a:lnTo>
                  <a:pt x="27836" y="10865"/>
                </a:lnTo>
                <a:lnTo>
                  <a:pt x="27897" y="10867"/>
                </a:lnTo>
                <a:lnTo>
                  <a:pt x="27956" y="10868"/>
                </a:lnTo>
                <a:lnTo>
                  <a:pt x="28016" y="10867"/>
                </a:lnTo>
                <a:lnTo>
                  <a:pt x="28077" y="10864"/>
                </a:lnTo>
                <a:lnTo>
                  <a:pt x="28136" y="10860"/>
                </a:lnTo>
                <a:lnTo>
                  <a:pt x="28195" y="10854"/>
                </a:lnTo>
                <a:lnTo>
                  <a:pt x="28255" y="10847"/>
                </a:lnTo>
                <a:lnTo>
                  <a:pt x="28314" y="10838"/>
                </a:lnTo>
                <a:lnTo>
                  <a:pt x="28372" y="10828"/>
                </a:lnTo>
                <a:lnTo>
                  <a:pt x="28431" y="10815"/>
                </a:lnTo>
                <a:lnTo>
                  <a:pt x="28488" y="10802"/>
                </a:lnTo>
                <a:lnTo>
                  <a:pt x="28545" y="10786"/>
                </a:lnTo>
                <a:lnTo>
                  <a:pt x="28603" y="10770"/>
                </a:lnTo>
                <a:lnTo>
                  <a:pt x="28659" y="10752"/>
                </a:lnTo>
                <a:lnTo>
                  <a:pt x="28714" y="10732"/>
                </a:lnTo>
                <a:lnTo>
                  <a:pt x="28769" y="10710"/>
                </a:lnTo>
                <a:lnTo>
                  <a:pt x="28823" y="10687"/>
                </a:lnTo>
                <a:lnTo>
                  <a:pt x="28877" y="10662"/>
                </a:lnTo>
                <a:lnTo>
                  <a:pt x="28930" y="10636"/>
                </a:lnTo>
                <a:lnTo>
                  <a:pt x="28983" y="10609"/>
                </a:lnTo>
                <a:lnTo>
                  <a:pt x="29034" y="10580"/>
                </a:lnTo>
                <a:lnTo>
                  <a:pt x="29083" y="10549"/>
                </a:lnTo>
                <a:lnTo>
                  <a:pt x="29133" y="10517"/>
                </a:lnTo>
                <a:lnTo>
                  <a:pt x="29181" y="10482"/>
                </a:lnTo>
                <a:lnTo>
                  <a:pt x="29229" y="10447"/>
                </a:lnTo>
                <a:lnTo>
                  <a:pt x="29276" y="10411"/>
                </a:lnTo>
                <a:lnTo>
                  <a:pt x="29321" y="10372"/>
                </a:lnTo>
                <a:lnTo>
                  <a:pt x="29366" y="10332"/>
                </a:lnTo>
                <a:lnTo>
                  <a:pt x="29408" y="10291"/>
                </a:lnTo>
                <a:lnTo>
                  <a:pt x="29450" y="10247"/>
                </a:lnTo>
                <a:lnTo>
                  <a:pt x="29491" y="10202"/>
                </a:lnTo>
                <a:lnTo>
                  <a:pt x="29530" y="10157"/>
                </a:lnTo>
                <a:lnTo>
                  <a:pt x="29569" y="10109"/>
                </a:lnTo>
                <a:lnTo>
                  <a:pt x="29605" y="10060"/>
                </a:lnTo>
                <a:lnTo>
                  <a:pt x="29640" y="10009"/>
                </a:lnTo>
                <a:lnTo>
                  <a:pt x="29674" y="9957"/>
                </a:lnTo>
                <a:lnTo>
                  <a:pt x="29707" y="9903"/>
                </a:lnTo>
                <a:lnTo>
                  <a:pt x="29727" y="9868"/>
                </a:lnTo>
                <a:lnTo>
                  <a:pt x="29746" y="9833"/>
                </a:lnTo>
                <a:lnTo>
                  <a:pt x="29764" y="9798"/>
                </a:lnTo>
                <a:lnTo>
                  <a:pt x="29783" y="9761"/>
                </a:lnTo>
                <a:lnTo>
                  <a:pt x="29800" y="9726"/>
                </a:lnTo>
                <a:lnTo>
                  <a:pt x="29817" y="9688"/>
                </a:lnTo>
                <a:lnTo>
                  <a:pt x="29833" y="9652"/>
                </a:lnTo>
                <a:lnTo>
                  <a:pt x="29850" y="9614"/>
                </a:lnTo>
                <a:lnTo>
                  <a:pt x="29864" y="9577"/>
                </a:lnTo>
                <a:lnTo>
                  <a:pt x="29879" y="9538"/>
                </a:lnTo>
                <a:lnTo>
                  <a:pt x="29893" y="9501"/>
                </a:lnTo>
                <a:lnTo>
                  <a:pt x="29906" y="9462"/>
                </a:lnTo>
                <a:lnTo>
                  <a:pt x="29918" y="9424"/>
                </a:lnTo>
                <a:lnTo>
                  <a:pt x="29931" y="9384"/>
                </a:lnTo>
                <a:lnTo>
                  <a:pt x="29942" y="9346"/>
                </a:lnTo>
                <a:lnTo>
                  <a:pt x="29953" y="9306"/>
                </a:lnTo>
                <a:lnTo>
                  <a:pt x="29962" y="9267"/>
                </a:lnTo>
                <a:lnTo>
                  <a:pt x="29971" y="9227"/>
                </a:lnTo>
                <a:lnTo>
                  <a:pt x="29980" y="9188"/>
                </a:lnTo>
                <a:lnTo>
                  <a:pt x="29988" y="9147"/>
                </a:lnTo>
                <a:lnTo>
                  <a:pt x="29994" y="9108"/>
                </a:lnTo>
                <a:lnTo>
                  <a:pt x="30001" y="9068"/>
                </a:lnTo>
                <a:lnTo>
                  <a:pt x="30006" y="9027"/>
                </a:lnTo>
                <a:lnTo>
                  <a:pt x="30011" y="8988"/>
                </a:lnTo>
                <a:lnTo>
                  <a:pt x="30015" y="8947"/>
                </a:lnTo>
                <a:lnTo>
                  <a:pt x="30018" y="8908"/>
                </a:lnTo>
                <a:lnTo>
                  <a:pt x="30020" y="8867"/>
                </a:lnTo>
                <a:lnTo>
                  <a:pt x="30021" y="8827"/>
                </a:lnTo>
                <a:lnTo>
                  <a:pt x="30023" y="8787"/>
                </a:lnTo>
                <a:lnTo>
                  <a:pt x="30023" y="8747"/>
                </a:lnTo>
                <a:lnTo>
                  <a:pt x="30021" y="8707"/>
                </a:lnTo>
                <a:lnTo>
                  <a:pt x="30019" y="8667"/>
                </a:lnTo>
                <a:lnTo>
                  <a:pt x="30017" y="8628"/>
                </a:lnTo>
                <a:lnTo>
                  <a:pt x="30013" y="8588"/>
                </a:lnTo>
                <a:lnTo>
                  <a:pt x="30009" y="8549"/>
                </a:lnTo>
                <a:lnTo>
                  <a:pt x="30004" y="8509"/>
                </a:lnTo>
                <a:lnTo>
                  <a:pt x="29998" y="8471"/>
                </a:lnTo>
                <a:lnTo>
                  <a:pt x="29990" y="8432"/>
                </a:lnTo>
                <a:lnTo>
                  <a:pt x="29982" y="8394"/>
                </a:lnTo>
                <a:lnTo>
                  <a:pt x="29974" y="8355"/>
                </a:lnTo>
                <a:lnTo>
                  <a:pt x="29963" y="8317"/>
                </a:lnTo>
                <a:lnTo>
                  <a:pt x="29953" y="8279"/>
                </a:lnTo>
                <a:lnTo>
                  <a:pt x="29941" y="8242"/>
                </a:lnTo>
                <a:lnTo>
                  <a:pt x="29928" y="8204"/>
                </a:lnTo>
                <a:lnTo>
                  <a:pt x="29914" y="8168"/>
                </a:lnTo>
                <a:lnTo>
                  <a:pt x="29900" y="8130"/>
                </a:lnTo>
                <a:lnTo>
                  <a:pt x="29884" y="8095"/>
                </a:lnTo>
                <a:lnTo>
                  <a:pt x="29867" y="8058"/>
                </a:lnTo>
                <a:lnTo>
                  <a:pt x="29850" y="8023"/>
                </a:lnTo>
                <a:lnTo>
                  <a:pt x="29831" y="7989"/>
                </a:lnTo>
                <a:lnTo>
                  <a:pt x="29811" y="7954"/>
                </a:lnTo>
                <a:lnTo>
                  <a:pt x="29790" y="7920"/>
                </a:lnTo>
                <a:lnTo>
                  <a:pt x="29767" y="7887"/>
                </a:lnTo>
                <a:lnTo>
                  <a:pt x="29745" y="7853"/>
                </a:lnTo>
                <a:lnTo>
                  <a:pt x="29721" y="7821"/>
                </a:lnTo>
                <a:lnTo>
                  <a:pt x="29696" y="7789"/>
                </a:lnTo>
                <a:lnTo>
                  <a:pt x="29670" y="7758"/>
                </a:lnTo>
                <a:lnTo>
                  <a:pt x="29643" y="7726"/>
                </a:lnTo>
                <a:lnTo>
                  <a:pt x="29613" y="7696"/>
                </a:lnTo>
                <a:lnTo>
                  <a:pt x="29584" y="7666"/>
                </a:lnTo>
                <a:lnTo>
                  <a:pt x="29553" y="7637"/>
                </a:lnTo>
                <a:lnTo>
                  <a:pt x="29522" y="7609"/>
                </a:lnTo>
                <a:lnTo>
                  <a:pt x="29488" y="7581"/>
                </a:lnTo>
                <a:lnTo>
                  <a:pt x="29454" y="7554"/>
                </a:lnTo>
                <a:lnTo>
                  <a:pt x="29417" y="7517"/>
                </a:lnTo>
                <a:lnTo>
                  <a:pt x="29384" y="7487"/>
                </a:lnTo>
                <a:lnTo>
                  <a:pt x="29355" y="7461"/>
                </a:lnTo>
                <a:lnTo>
                  <a:pt x="29331" y="7439"/>
                </a:lnTo>
                <a:lnTo>
                  <a:pt x="29297" y="7412"/>
                </a:lnTo>
                <a:lnTo>
                  <a:pt x="29285" y="7403"/>
                </a:lnTo>
                <a:close/>
              </a:path>
            </a:pathLst>
          </a:custGeom>
          <a:solidFill>
            <a:srgbClr val="47BAB8"/>
          </a:solidFill>
          <a:ln w="38100">
            <a:solidFill>
              <a:schemeClr val="bg1"/>
            </a:solidFill>
          </a:ln>
          <a:effectLst>
            <a:outerShdw blurRad="57150" dist="19050" dir="5400000" algn="ctr" rotWithShape="0">
              <a:srgbClr val="000000">
                <a:alpha val="63000"/>
              </a:srgbClr>
            </a:outerShdw>
          </a:effectLst>
        </p:spPr>
        <p:txBody>
          <a:bodyPr rIns="378000" anchor="ctr">
            <a:normAutofit/>
          </a:bodyPr>
          <a:lstStyle/>
          <a:p>
            <a:pPr algn="ctr" defTabSz="1371600">
              <a:defRPr/>
            </a:pPr>
            <a:r>
              <a:rPr lang="en-US" altLang="zh-CN" sz="3000" kern="0">
                <a:solidFill>
                  <a:srgbClr val="FFFFFF"/>
                </a:solidFill>
                <a:latin typeface="#9Slide03 AllRoundGothic" panose="020B0703020202020104" pitchFamily="34" charset="0"/>
                <a:ea typeface="微软雅黑"/>
                <a:cs typeface="+mn-ea"/>
                <a:sym typeface="+mn-lt"/>
              </a:rPr>
              <a:t>Câu 32</a:t>
            </a:r>
            <a:endParaRPr lang="zh-CN" altLang="en-US" sz="3000" kern="0" dirty="0">
              <a:solidFill>
                <a:srgbClr val="FFFFFF"/>
              </a:solidFill>
              <a:latin typeface="#9Slide03 AllRoundGothic" panose="020B0703020202020104" pitchFamily="34" charset="0"/>
              <a:ea typeface="微软雅黑"/>
              <a:cs typeface="+mn-ea"/>
              <a:sym typeface="+mn-lt"/>
            </a:endParaRPr>
          </a:p>
        </p:txBody>
      </p:sp>
      <p:sp>
        <p:nvSpPr>
          <p:cNvPr id="10" name="MH_Text_1" descr="n23 Fb Tran Manh Tung">
            <a:extLst>
              <a:ext uri="{FF2B5EF4-FFF2-40B4-BE49-F238E27FC236}">
                <a16:creationId xmlns:a16="http://schemas.microsoft.com/office/drawing/2014/main" id="{D2736301-29F1-4374-397E-F866BCBA502C}"/>
              </a:ext>
            </a:extLst>
          </p:cNvPr>
          <p:cNvSpPr txBox="1">
            <a:spLocks noChangeArrowheads="1"/>
          </p:cNvSpPr>
          <p:nvPr>
            <p:custDataLst>
              <p:tags r:id="rId4"/>
            </p:custDataLst>
          </p:nvPr>
        </p:nvSpPr>
        <p:spPr bwMode="auto">
          <a:xfrm>
            <a:off x="3474676" y="2400300"/>
            <a:ext cx="13822724" cy="6117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ctr" defTabSz="1828755"/>
            <a:r>
              <a:rPr lang="en-US" sz="2800"/>
              <a:t>Trình bày những thông tin cơ bản về sự ra đời chiếc điện thoại di động đầu tiên trên thế giới?</a:t>
            </a:r>
            <a:endParaRPr lang="zh-CN" altLang="en-US" sz="2800" kern="0" dirty="0">
              <a:solidFill>
                <a:prstClr val="black">
                  <a:lumMod val="75000"/>
                  <a:lumOff val="25000"/>
                </a:prstClr>
              </a:solidFill>
              <a:ea typeface="微软雅黑"/>
              <a:cs typeface="Calibri" panose="020F0502020204030204" pitchFamily="34" charset="0"/>
              <a:sym typeface="+mn-lt"/>
            </a:endParaRPr>
          </a:p>
        </p:txBody>
      </p:sp>
      <p:pic>
        <p:nvPicPr>
          <p:cNvPr id="14" name="图片 4" descr="n23 Fb Tran Manh Tung">
            <a:extLst>
              <a:ext uri="{FF2B5EF4-FFF2-40B4-BE49-F238E27FC236}">
                <a16:creationId xmlns:a16="http://schemas.microsoft.com/office/drawing/2014/main" id="{AB80384F-030A-3B73-53F2-9B86C53CD9AE}"/>
              </a:ext>
            </a:extLst>
          </p:cNvPr>
          <p:cNvPicPr>
            <a:picLocks noChangeAspect="1"/>
          </p:cNvPicPr>
          <p:nvPr/>
        </p:nvPicPr>
        <p:blipFill>
          <a:blip r:embed="rId9"/>
          <a:stretch>
            <a:fillRect/>
          </a:stretch>
        </p:blipFill>
        <p:spPr>
          <a:xfrm>
            <a:off x="635993" y="3343486"/>
            <a:ext cx="1578183" cy="2377953"/>
          </a:xfrm>
          <a:prstGeom prst="rect">
            <a:avLst/>
          </a:prstGeom>
        </p:spPr>
      </p:pic>
      <p:sp>
        <p:nvSpPr>
          <p:cNvPr id="15" name="MH_SubTitle_1" descr="n23 Fb Tran Manh Tung">
            <a:extLst>
              <a:ext uri="{FF2B5EF4-FFF2-40B4-BE49-F238E27FC236}">
                <a16:creationId xmlns:a16="http://schemas.microsoft.com/office/drawing/2014/main" id="{EFFA1BCF-B3E9-710D-DD72-0674FD9A9DF8}"/>
              </a:ext>
            </a:extLst>
          </p:cNvPr>
          <p:cNvSpPr/>
          <p:nvPr>
            <p:custDataLst>
              <p:tags r:id="rId5"/>
            </p:custDataLst>
          </p:nvPr>
        </p:nvSpPr>
        <p:spPr>
          <a:xfrm>
            <a:off x="2214176" y="764607"/>
            <a:ext cx="10424160" cy="1206253"/>
          </a:xfrm>
          <a:prstGeom prst="rect">
            <a:avLst/>
          </a:prstGeom>
          <a:solidFill>
            <a:srgbClr val="FFFFFF"/>
          </a:solidFill>
          <a:effectLst/>
        </p:spPr>
        <p:txBody>
          <a:bodyPr anchor="ctr"/>
          <a:lstStyle/>
          <a:p>
            <a:pPr algn="ctr" defTabSz="1828755">
              <a:lnSpc>
                <a:spcPct val="150000"/>
              </a:lnSpc>
              <a:defRPr/>
            </a:pPr>
            <a:r>
              <a:rPr lang="en-US" altLang="zh-CN" sz="2800" kern="0">
                <a:latin typeface="#9Slide03 AllRoundGothic" panose="020B0703020202020104" pitchFamily="34" charset="0"/>
                <a:ea typeface="微软雅黑"/>
                <a:cs typeface="+mn-ea"/>
                <a:sym typeface="+mn-lt"/>
              </a:rPr>
              <a:t>ỨNG DỤNG CỦA VẬT LÍ TRONG THÔNG TIN – TRUYỀN THÔNG</a:t>
            </a:r>
            <a:endParaRPr lang="zh-CN" altLang="en-US" sz="2800" kern="0" dirty="0">
              <a:latin typeface="#9Slide03 AllRoundGothic" panose="020B0703020202020104" pitchFamily="34" charset="0"/>
              <a:ea typeface="微软雅黑"/>
              <a:cs typeface="+mn-ea"/>
              <a:sym typeface="+mn-lt"/>
            </a:endParaRPr>
          </a:p>
        </p:txBody>
      </p:sp>
      <p:grpSp>
        <p:nvGrpSpPr>
          <p:cNvPr id="5" name="Group 4" descr="n23 Fb Tran Manh Tung">
            <a:extLst>
              <a:ext uri="{FF2B5EF4-FFF2-40B4-BE49-F238E27FC236}">
                <a16:creationId xmlns:a16="http://schemas.microsoft.com/office/drawing/2014/main" id="{A541139C-090A-09DC-A117-4395EFACD660}"/>
              </a:ext>
            </a:extLst>
          </p:cNvPr>
          <p:cNvGrpSpPr/>
          <p:nvPr/>
        </p:nvGrpSpPr>
        <p:grpSpPr>
          <a:xfrm>
            <a:off x="2514600" y="3340735"/>
            <a:ext cx="15240001" cy="6181658"/>
            <a:chOff x="2514600" y="3340735"/>
            <a:chExt cx="15240001" cy="6181658"/>
          </a:xfrm>
        </p:grpSpPr>
        <p:sp>
          <p:nvSpPr>
            <p:cNvPr id="17" name="TextBox 16">
              <a:extLst>
                <a:ext uri="{FF2B5EF4-FFF2-40B4-BE49-F238E27FC236}">
                  <a16:creationId xmlns:a16="http://schemas.microsoft.com/office/drawing/2014/main" id="{70226FDC-6527-3690-4C19-9CAAE93B8A73}"/>
                </a:ext>
              </a:extLst>
            </p:cNvPr>
            <p:cNvSpPr txBox="1"/>
            <p:nvPr/>
          </p:nvSpPr>
          <p:spPr>
            <a:xfrm>
              <a:off x="2514600" y="3695700"/>
              <a:ext cx="8001000" cy="5509200"/>
            </a:xfrm>
            <a:prstGeom prst="rect">
              <a:avLst/>
            </a:prstGeom>
            <a:noFill/>
          </p:spPr>
          <p:txBody>
            <a:bodyPr wrap="square">
              <a:spAutoFit/>
            </a:bodyPr>
            <a:lstStyle/>
            <a:p>
              <a:pPr marL="342900" lvl="0" indent="-342900" algn="just">
                <a:buFont typeface="Wingdings" panose="05000000000000000000" pitchFamily="2" charset="2"/>
                <a:buChar char=""/>
              </a:pPr>
              <a:r>
                <a:rPr lang="en-US" sz="3200" b="1">
                  <a:effectLst/>
                  <a:latin typeface="Calibri" panose="020F0502020204030204" pitchFamily="34" charset="0"/>
                  <a:ea typeface="Calibri" panose="020F0502020204030204" pitchFamily="34" charset="0"/>
                  <a:cs typeface="Calibri" panose="020F0502020204030204" pitchFamily="34" charset="0"/>
                </a:rPr>
                <a:t>Ngày 3 tháng 4 năm 1973 – cách đây 40 năm ghi dấu cuộc gọi đầu tiên được thực hiện từ chiếc điện thoại di động đầu tiên, </a:t>
              </a:r>
              <a:r>
                <a:rPr lang="en-US" sz="3200">
                  <a:solidFill>
                    <a:srgbClr val="000000"/>
                  </a:solidFill>
                  <a:effectLst/>
                  <a:latin typeface="Calibri" panose="020F0502020204030204" pitchFamily="34" charset="0"/>
                  <a:ea typeface="Calibri" panose="020F0502020204030204" pitchFamily="34" charset="0"/>
                  <a:cs typeface="Calibri" panose="020F0502020204030204" pitchFamily="34" charset="0"/>
                </a:rPr>
                <a:t>Người nắm giữ khoảnh khắc này chính là một kĩ sư đến từ công ty Motorola có tên Marty Cooper. Từ thị trấn Mahattan, ông đã gọi Joel Engel – người đứng đầu phòng nghiên cứu Bell Labs, một trong những đối thủ lớn của Motorola lúc bấy giờ – với nội dung: “Joel này, Marty đây. Tôi đang gọi cho ông từ một chiếc điện thoại di động cầm tay thực sự.”</a:t>
              </a:r>
              <a:endParaRPr lang="en-US" sz="3200">
                <a:effectLst/>
                <a:latin typeface="Calibri" panose="020F0502020204030204" pitchFamily="34" charset="0"/>
                <a:ea typeface="Calibri" panose="020F0502020204030204" pitchFamily="34" charset="0"/>
                <a:cs typeface="Calibri" panose="020F0502020204030204" pitchFamily="34" charset="0"/>
              </a:endParaRPr>
            </a:p>
          </p:txBody>
        </p:sp>
        <p:pic>
          <p:nvPicPr>
            <p:cNvPr id="18" name="Picture 17">
              <a:extLst>
                <a:ext uri="{FF2B5EF4-FFF2-40B4-BE49-F238E27FC236}">
                  <a16:creationId xmlns:a16="http://schemas.microsoft.com/office/drawing/2014/main" id="{56FD7BCA-09B3-741E-41C8-2569452A2B3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863108" y="3340735"/>
              <a:ext cx="6891493" cy="6181658"/>
            </a:xfrm>
            <a:prstGeom prst="roundRect">
              <a:avLst>
                <a:gd name="adj" fmla="val 8594"/>
              </a:avLst>
            </a:prstGeom>
            <a:solidFill>
              <a:srgbClr val="FFFFFF">
                <a:shade val="85000"/>
              </a:srgbClr>
            </a:solidFill>
            <a:ln>
              <a:noFill/>
            </a:ln>
            <a:effectLst/>
          </p:spPr>
        </p:pic>
      </p:grpSp>
      <p:grpSp>
        <p:nvGrpSpPr>
          <p:cNvPr id="7" name="Group 6" descr="n23 Fb Tran Manh Tung">
            <a:extLst>
              <a:ext uri="{FF2B5EF4-FFF2-40B4-BE49-F238E27FC236}">
                <a16:creationId xmlns:a16="http://schemas.microsoft.com/office/drawing/2014/main" id="{75A54962-F384-3990-25F7-8B15F069EBD3}"/>
              </a:ext>
            </a:extLst>
          </p:cNvPr>
          <p:cNvGrpSpPr/>
          <p:nvPr/>
        </p:nvGrpSpPr>
        <p:grpSpPr>
          <a:xfrm>
            <a:off x="2546512" y="3315485"/>
            <a:ext cx="14189171" cy="6206908"/>
            <a:chOff x="2546512" y="3315485"/>
            <a:chExt cx="14189171" cy="6206908"/>
          </a:xfrm>
        </p:grpSpPr>
        <p:sp>
          <p:nvSpPr>
            <p:cNvPr id="20" name="TextBox 19">
              <a:extLst>
                <a:ext uri="{FF2B5EF4-FFF2-40B4-BE49-F238E27FC236}">
                  <a16:creationId xmlns:a16="http://schemas.microsoft.com/office/drawing/2014/main" id="{A4BB12FD-0037-03AE-2047-0237108A568C}"/>
                </a:ext>
              </a:extLst>
            </p:cNvPr>
            <p:cNvSpPr txBox="1"/>
            <p:nvPr/>
          </p:nvSpPr>
          <p:spPr>
            <a:xfrm>
              <a:off x="7591683" y="3651714"/>
              <a:ext cx="9144000" cy="5509200"/>
            </a:xfrm>
            <a:prstGeom prst="rect">
              <a:avLst/>
            </a:prstGeom>
            <a:noFill/>
          </p:spPr>
          <p:txBody>
            <a:bodyPr wrap="square">
              <a:spAutoFit/>
            </a:bodyPr>
            <a:lstStyle/>
            <a:p>
              <a:pPr marL="90805" algn="just"/>
              <a:r>
                <a:rPr lang="en-US" sz="3200">
                  <a:effectLst/>
                  <a:latin typeface="Calibri" panose="020F0502020204030204" pitchFamily="34" charset="0"/>
                  <a:ea typeface="Calibri" panose="020F0502020204030204" pitchFamily="34" charset="0"/>
                  <a:cs typeface="Calibri" panose="020F0502020204030204" pitchFamily="34" charset="0"/>
                </a:rPr>
                <a:t>+ Thiết bị này có thời lượng pin cho phép đàm thoại liên tục trong khoảng 20 phút cùng thời gian sạc đầy pin lên tới 10 giờ.</a:t>
              </a:r>
            </a:p>
            <a:p>
              <a:pPr marL="90805" algn="just"/>
              <a:r>
                <a:rPr lang="en-US" sz="3200">
                  <a:solidFill>
                    <a:srgbClr val="000000"/>
                  </a:solidFill>
                  <a:effectLst/>
                  <a:latin typeface="Calibri" panose="020F0502020204030204" pitchFamily="34" charset="0"/>
                  <a:ea typeface="Calibri" panose="020F0502020204030204" pitchFamily="34" charset="0"/>
                  <a:cs typeface="Calibri" panose="020F0502020204030204" pitchFamily="34" charset="0"/>
                </a:rPr>
                <a:t>+ Được giới thiệu năm 1973, tuy nhiên, phải mất đến 10 năm sau, Ủy ban Truyền thông liên bang Hoa Kỳ FCC mới cấp phép cho thiết bị này được bán trên thị trường. Ban đầu, nó có giá lên tới 3995 USD (khoảng gần 84 triệu đồng).</a:t>
              </a:r>
              <a:endParaRPr lang="en-US" sz="3200">
                <a:effectLst/>
                <a:latin typeface="Calibri" panose="020F0502020204030204" pitchFamily="34" charset="0"/>
                <a:ea typeface="Calibri" panose="020F0502020204030204" pitchFamily="34" charset="0"/>
                <a:cs typeface="Calibri" panose="020F0502020204030204" pitchFamily="34" charset="0"/>
              </a:endParaRPr>
            </a:p>
            <a:p>
              <a:pPr marL="90805" algn="just"/>
              <a:r>
                <a:rPr lang="en-US" sz="3200" i="1">
                  <a:solidFill>
                    <a:srgbClr val="000000"/>
                  </a:solidFill>
                  <a:effectLst/>
                  <a:latin typeface="Calibri" panose="020F0502020204030204" pitchFamily="34" charset="0"/>
                  <a:ea typeface="Calibri" panose="020F0502020204030204" pitchFamily="34" charset="0"/>
                  <a:cs typeface="Calibri" panose="020F0502020204030204" pitchFamily="34" charset="0"/>
                </a:rPr>
                <a:t>+ Trọn bộ gói thiết bị khi tung ra thị trường bao gồm điện thoại, pin trọng lượng nhẹ, sạc pin và một cuốn sách hướng dẫn sử dụng.</a:t>
              </a:r>
              <a:endParaRPr lang="en-US" sz="3200">
                <a:effectLst/>
                <a:latin typeface="Calibri" panose="020F0502020204030204" pitchFamily="34" charset="0"/>
                <a:ea typeface="Calibri" panose="020F0502020204030204" pitchFamily="34" charset="0"/>
                <a:cs typeface="Calibri" panose="020F0502020204030204" pitchFamily="34" charset="0"/>
              </a:endParaRPr>
            </a:p>
          </p:txBody>
        </p:sp>
        <p:grpSp>
          <p:nvGrpSpPr>
            <p:cNvPr id="6" name="Group 5">
              <a:extLst>
                <a:ext uri="{FF2B5EF4-FFF2-40B4-BE49-F238E27FC236}">
                  <a16:creationId xmlns:a16="http://schemas.microsoft.com/office/drawing/2014/main" id="{80B11E00-1C57-796A-F0B9-7B8D3B40D775}"/>
                </a:ext>
              </a:extLst>
            </p:cNvPr>
            <p:cNvGrpSpPr/>
            <p:nvPr/>
          </p:nvGrpSpPr>
          <p:grpSpPr>
            <a:xfrm>
              <a:off x="2546512" y="3315485"/>
              <a:ext cx="4438839" cy="6206908"/>
              <a:chOff x="2546512" y="3315485"/>
              <a:chExt cx="4438839" cy="6206908"/>
            </a:xfrm>
          </p:grpSpPr>
          <p:pic>
            <p:nvPicPr>
              <p:cNvPr id="12290" name="Picture 2" descr="Chiếc điện thoại di động đầu tiên đã tròn 45 tuổi - Tin tức Apple, công  nghệ - Tin tức ShopDunk">
                <a:extLst>
                  <a:ext uri="{FF2B5EF4-FFF2-40B4-BE49-F238E27FC236}">
                    <a16:creationId xmlns:a16="http://schemas.microsoft.com/office/drawing/2014/main" id="{7B996972-8B22-F481-6A36-48999139260B}"/>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547634" y="3346187"/>
                <a:ext cx="4437717" cy="617620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4FBC629E-B7B5-E9F7-6EDA-F10BE702F8B1}"/>
                  </a:ext>
                </a:extLst>
              </p:cNvPr>
              <p:cNvSpPr txBox="1"/>
              <p:nvPr/>
            </p:nvSpPr>
            <p:spPr>
              <a:xfrm rot="16200000">
                <a:off x="148180" y="5713817"/>
                <a:ext cx="6181660" cy="1384995"/>
              </a:xfrm>
              <a:prstGeom prst="rect">
                <a:avLst/>
              </a:prstGeom>
              <a:noFill/>
            </p:spPr>
            <p:txBody>
              <a:bodyPr wrap="square">
                <a:spAutoFit/>
              </a:bodyPr>
              <a:lstStyle/>
              <a:p>
                <a:pPr marL="342900" lvl="0" indent="-342900" algn="just">
                  <a:buFont typeface="Wingdings" panose="05000000000000000000" pitchFamily="2" charset="2"/>
                  <a:buChar char=""/>
                </a:pPr>
                <a:r>
                  <a:rPr lang="en-US" sz="2800" i="1">
                    <a:solidFill>
                      <a:srgbClr val="000000"/>
                    </a:solidFill>
                    <a:effectLst/>
                    <a:latin typeface="Calibri" panose="020F0502020204030204" pitchFamily="34" charset="0"/>
                    <a:ea typeface="Calibri" panose="020F0502020204030204" pitchFamily="34" charset="0"/>
                    <a:cs typeface="Calibri" panose="020F0502020204030204" pitchFamily="34" charset="0"/>
                  </a:rPr>
                  <a:t>Motorola DynaTAC 8000x đời đầu có trọng lượng lên tới 1,13 kilogam, có 3 màu</a:t>
                </a:r>
                <a:endParaRPr lang="en-US" sz="2800">
                  <a:effectLst/>
                  <a:latin typeface="Calibri" panose="020F0502020204030204" pitchFamily="34" charset="0"/>
                  <a:ea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1574035861"/>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childTnLst>
                                </p:cTn>
                              </p:par>
                              <p:par>
                                <p:cTn id="20" presetID="10" presetClass="exit" presetSubtype="0" fill="hold" nodeType="withEffect">
                                  <p:stCondLst>
                                    <p:cond delay="0"/>
                                  </p:stCondLst>
                                  <p:childTnLst>
                                    <p:animEffect transition="out" filter="fade">
                                      <p:cBhvr>
                                        <p:cTn id="21" dur="500"/>
                                        <p:tgtEl>
                                          <p:spTgt spid="5"/>
                                        </p:tgtEl>
                                      </p:cBhvr>
                                    </p:animEffect>
                                    <p:set>
                                      <p:cBhvr>
                                        <p:cTn id="22"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图片 34" descr="n23 Fb Tran Manh Tung"/>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3715999" y="-2931"/>
            <a:ext cx="4560277" cy="2378193"/>
          </a:xfrm>
          <a:prstGeom prst="rect">
            <a:avLst/>
          </a:prstGeom>
        </p:spPr>
      </p:pic>
      <p:sp>
        <p:nvSpPr>
          <p:cNvPr id="3" name="MH_Other_1" descr="n23 Fb Tran Manh Tung">
            <a:extLst>
              <a:ext uri="{FF2B5EF4-FFF2-40B4-BE49-F238E27FC236}">
                <a16:creationId xmlns:a16="http://schemas.microsoft.com/office/drawing/2014/main" id="{322DA4B9-436A-E7F9-22AE-8B132B41DBB4}"/>
              </a:ext>
            </a:extLst>
          </p:cNvPr>
          <p:cNvSpPr>
            <a:spLocks noChangeArrowheads="1"/>
          </p:cNvSpPr>
          <p:nvPr>
            <p:custDataLst>
              <p:tags r:id="rId1"/>
            </p:custDataLst>
          </p:nvPr>
        </p:nvSpPr>
        <p:spPr bwMode="auto">
          <a:xfrm rot="1805303" flipH="1">
            <a:off x="1378947" y="712739"/>
            <a:ext cx="1172424" cy="1010531"/>
          </a:xfrm>
          <a:prstGeom prst="triangle">
            <a:avLst>
              <a:gd name="adj" fmla="val 50000"/>
            </a:avLst>
          </a:prstGeom>
          <a:solidFill>
            <a:srgbClr val="58CDD0">
              <a:lumMod val="40000"/>
              <a:lumOff val="60000"/>
            </a:srgbClr>
          </a:solidFill>
          <a:ln>
            <a:noFill/>
          </a:ln>
        </p:spPr>
        <p:txBody>
          <a:bodyPr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just" defTabSz="1371600">
              <a:lnSpc>
                <a:spcPct val="130000"/>
              </a:lnSpc>
              <a:defRPr/>
            </a:pPr>
            <a:endParaRPr lang="zh-CN" altLang="en-US" sz="2700" kern="0">
              <a:solidFill>
                <a:srgbClr val="FFFFFF"/>
              </a:solidFill>
              <a:latin typeface="微软雅黑"/>
              <a:ea typeface="微软雅黑"/>
              <a:cs typeface="+mn-ea"/>
              <a:sym typeface="+mn-lt"/>
            </a:endParaRPr>
          </a:p>
        </p:txBody>
      </p:sp>
      <p:sp>
        <p:nvSpPr>
          <p:cNvPr id="4" name="MH_Other_2" descr="n23 Fb Tran Manh Tung">
            <a:extLst>
              <a:ext uri="{FF2B5EF4-FFF2-40B4-BE49-F238E27FC236}">
                <a16:creationId xmlns:a16="http://schemas.microsoft.com/office/drawing/2014/main" id="{1472C3B4-B009-8C67-CF24-2B4E7C55C8D9}"/>
              </a:ext>
            </a:extLst>
          </p:cNvPr>
          <p:cNvSpPr>
            <a:spLocks/>
          </p:cNvSpPr>
          <p:nvPr>
            <p:custDataLst>
              <p:tags r:id="rId2"/>
            </p:custDataLst>
          </p:nvPr>
        </p:nvSpPr>
        <p:spPr bwMode="auto">
          <a:xfrm>
            <a:off x="457200" y="190500"/>
            <a:ext cx="1558878" cy="1796498"/>
          </a:xfrm>
          <a:custGeom>
            <a:avLst/>
            <a:gdLst>
              <a:gd name="T0" fmla="*/ 477 w 1030516"/>
              <a:gd name="T1" fmla="*/ 0 h 1186577"/>
              <a:gd name="T2" fmla="*/ 678091 w 1030516"/>
              <a:gd name="T3" fmla="*/ 389224 h 1186577"/>
              <a:gd name="T4" fmla="*/ 0 w 1030516"/>
              <a:gd name="T5" fmla="*/ 783469 h 1186577"/>
              <a:gd name="T6" fmla="*/ 0 60000 65536"/>
              <a:gd name="T7" fmla="*/ 0 60000 65536"/>
              <a:gd name="T8" fmla="*/ 0 60000 65536"/>
              <a:gd name="T9" fmla="*/ 0 w 1030516"/>
              <a:gd name="T10" fmla="*/ 0 h 1186577"/>
              <a:gd name="T11" fmla="*/ 1030516 w 1030516"/>
              <a:gd name="T12" fmla="*/ 1186577 h 1186577"/>
            </a:gdLst>
            <a:ahLst/>
            <a:cxnLst>
              <a:cxn ang="T6">
                <a:pos x="T0" y="T1"/>
              </a:cxn>
              <a:cxn ang="T7">
                <a:pos x="T2" y="T3"/>
              </a:cxn>
              <a:cxn ang="T8">
                <a:pos x="T4" y="T5"/>
              </a:cxn>
            </a:cxnLst>
            <a:rect l="T9" t="T10" r="T11" b="T12"/>
            <a:pathLst>
              <a:path w="1030516" h="1186577">
                <a:moveTo>
                  <a:pt x="724" y="0"/>
                </a:moveTo>
                <a:lnTo>
                  <a:pt x="1030516" y="589487"/>
                </a:lnTo>
                <a:lnTo>
                  <a:pt x="0" y="1186577"/>
                </a:lnTo>
                <a:lnTo>
                  <a:pt x="724" y="0"/>
                </a:lnTo>
                <a:close/>
              </a:path>
            </a:pathLst>
          </a:custGeom>
          <a:solidFill>
            <a:srgbClr val="0F80CC"/>
          </a:solidFill>
          <a:ln>
            <a:noFill/>
          </a:ln>
        </p:spPr>
        <p:txBody>
          <a:bodyPr rIns="648000" anchor="ctr"/>
          <a:lstStyle>
            <a:lvl1pPr>
              <a:defRPr>
                <a:solidFill>
                  <a:schemeClr val="tx1"/>
                </a:solidFill>
                <a:latin typeface="等线" pitchFamily="2" charset="-122"/>
                <a:ea typeface="等线" pitchFamily="2" charset="-122"/>
              </a:defRPr>
            </a:lvl1pPr>
            <a:lvl2pPr marL="742950" indent="-285750">
              <a:defRPr>
                <a:solidFill>
                  <a:schemeClr val="tx1"/>
                </a:solidFill>
                <a:latin typeface="等线" pitchFamily="2" charset="-122"/>
                <a:ea typeface="等线" pitchFamily="2" charset="-122"/>
              </a:defRPr>
            </a:lvl2pPr>
            <a:lvl3pPr marL="1143000" indent="-228600">
              <a:defRPr>
                <a:solidFill>
                  <a:schemeClr val="tx1"/>
                </a:solidFill>
                <a:latin typeface="等线" pitchFamily="2" charset="-122"/>
                <a:ea typeface="等线" pitchFamily="2" charset="-122"/>
              </a:defRPr>
            </a:lvl3pPr>
            <a:lvl4pPr marL="1600200" indent="-228600">
              <a:defRPr>
                <a:solidFill>
                  <a:schemeClr val="tx1"/>
                </a:solidFill>
                <a:latin typeface="等线" pitchFamily="2" charset="-122"/>
                <a:ea typeface="等线" pitchFamily="2" charset="-122"/>
              </a:defRPr>
            </a:lvl4pPr>
            <a:lvl5pPr marL="2057400" indent="-228600">
              <a:defRPr>
                <a:solidFill>
                  <a:schemeClr val="tx1"/>
                </a:solidFill>
                <a:latin typeface="等线" pitchFamily="2" charset="-122"/>
                <a:ea typeface="等线" pitchFamily="2" charset="-122"/>
              </a:defRPr>
            </a:lvl5pPr>
            <a:lvl6pPr marL="2514600" indent="-228600" eaLnBrk="0" fontAlgn="base" hangingPunct="0">
              <a:spcBef>
                <a:spcPct val="0"/>
              </a:spcBef>
              <a:spcAft>
                <a:spcPct val="0"/>
              </a:spcAft>
              <a:defRPr>
                <a:solidFill>
                  <a:schemeClr val="tx1"/>
                </a:solidFill>
                <a:latin typeface="等线" pitchFamily="2" charset="-122"/>
                <a:ea typeface="等线" pitchFamily="2" charset="-122"/>
              </a:defRPr>
            </a:lvl6pPr>
            <a:lvl7pPr marL="2971800" indent="-228600" eaLnBrk="0" fontAlgn="base" hangingPunct="0">
              <a:spcBef>
                <a:spcPct val="0"/>
              </a:spcBef>
              <a:spcAft>
                <a:spcPct val="0"/>
              </a:spcAft>
              <a:defRPr>
                <a:solidFill>
                  <a:schemeClr val="tx1"/>
                </a:solidFill>
                <a:latin typeface="等线" pitchFamily="2" charset="-122"/>
                <a:ea typeface="等线" pitchFamily="2" charset="-122"/>
              </a:defRPr>
            </a:lvl7pPr>
            <a:lvl8pPr marL="3429000" indent="-228600" eaLnBrk="0" fontAlgn="base" hangingPunct="0">
              <a:spcBef>
                <a:spcPct val="0"/>
              </a:spcBef>
              <a:spcAft>
                <a:spcPct val="0"/>
              </a:spcAft>
              <a:defRPr>
                <a:solidFill>
                  <a:schemeClr val="tx1"/>
                </a:solidFill>
                <a:latin typeface="等线" pitchFamily="2" charset="-122"/>
                <a:ea typeface="等线" pitchFamily="2" charset="-122"/>
              </a:defRPr>
            </a:lvl8pPr>
            <a:lvl9pPr marL="3886200" indent="-228600" eaLnBrk="0" fontAlgn="base" hangingPunct="0">
              <a:spcBef>
                <a:spcPct val="0"/>
              </a:spcBef>
              <a:spcAft>
                <a:spcPct val="0"/>
              </a:spcAft>
              <a:defRPr>
                <a:solidFill>
                  <a:schemeClr val="tx1"/>
                </a:solidFill>
                <a:latin typeface="等线" pitchFamily="2" charset="-122"/>
                <a:ea typeface="等线" pitchFamily="2" charset="-122"/>
              </a:defRPr>
            </a:lvl9pPr>
          </a:lstStyle>
          <a:p>
            <a:pPr algn="ctr" defTabSz="1371600">
              <a:defRPr/>
            </a:pPr>
            <a:r>
              <a:rPr lang="en-US" altLang="zh-CN" sz="4200" kern="0" dirty="0">
                <a:solidFill>
                  <a:srgbClr val="FFFFFF"/>
                </a:solidFill>
                <a:latin typeface="微软雅黑"/>
                <a:ea typeface="微软雅黑"/>
                <a:cs typeface="+mn-ea"/>
                <a:sym typeface="+mn-lt"/>
              </a:rPr>
              <a:t>V</a:t>
            </a:r>
            <a:endParaRPr lang="zh-CN" altLang="en-US" sz="4200" kern="0" dirty="0">
              <a:solidFill>
                <a:srgbClr val="FFFFFF"/>
              </a:solidFill>
              <a:latin typeface="微软雅黑"/>
              <a:ea typeface="微软雅黑"/>
              <a:cs typeface="+mn-ea"/>
              <a:sym typeface="+mn-lt"/>
            </a:endParaRPr>
          </a:p>
        </p:txBody>
      </p:sp>
      <p:sp>
        <p:nvSpPr>
          <p:cNvPr id="11" name="MH_SubTitle_1" descr="n23 Fb Tran Manh Tung">
            <a:extLst>
              <a:ext uri="{FF2B5EF4-FFF2-40B4-BE49-F238E27FC236}">
                <a16:creationId xmlns:a16="http://schemas.microsoft.com/office/drawing/2014/main" id="{7F22ADDC-D372-AA7C-8A01-A1D6425EDDDB}"/>
              </a:ext>
            </a:extLst>
          </p:cNvPr>
          <p:cNvSpPr>
            <a:spLocks/>
          </p:cNvSpPr>
          <p:nvPr>
            <p:custDataLst>
              <p:tags r:id="rId3"/>
            </p:custDataLst>
          </p:nvPr>
        </p:nvSpPr>
        <p:spPr bwMode="auto">
          <a:xfrm>
            <a:off x="1554479" y="2320775"/>
            <a:ext cx="1920240" cy="640080"/>
          </a:xfrm>
          <a:custGeom>
            <a:avLst/>
            <a:gdLst>
              <a:gd name="T0" fmla="*/ 2147483646 w 30720"/>
              <a:gd name="T1" fmla="*/ 2147483646 h 11496"/>
              <a:gd name="T2" fmla="*/ 2147483646 w 30720"/>
              <a:gd name="T3" fmla="*/ 2147483646 h 11496"/>
              <a:gd name="T4" fmla="*/ 2147483646 w 30720"/>
              <a:gd name="T5" fmla="*/ 2147483646 h 11496"/>
              <a:gd name="T6" fmla="*/ 2147483646 w 30720"/>
              <a:gd name="T7" fmla="*/ 2147483646 h 11496"/>
              <a:gd name="T8" fmla="*/ 2147483646 w 30720"/>
              <a:gd name="T9" fmla="*/ 2147483646 h 11496"/>
              <a:gd name="T10" fmla="*/ 2147483646 w 30720"/>
              <a:gd name="T11" fmla="*/ 2147483646 h 11496"/>
              <a:gd name="T12" fmla="*/ 2147483646 w 30720"/>
              <a:gd name="T13" fmla="*/ 2147483646 h 11496"/>
              <a:gd name="T14" fmla="*/ 2147483646 w 30720"/>
              <a:gd name="T15" fmla="*/ 2147483646 h 11496"/>
              <a:gd name="T16" fmla="*/ 2147483646 w 30720"/>
              <a:gd name="T17" fmla="*/ 2147483646 h 11496"/>
              <a:gd name="T18" fmla="*/ 2147483646 w 30720"/>
              <a:gd name="T19" fmla="*/ 2147483646 h 11496"/>
              <a:gd name="T20" fmla="*/ 2147483646 w 30720"/>
              <a:gd name="T21" fmla="*/ 2147483646 h 11496"/>
              <a:gd name="T22" fmla="*/ 2147483646 w 30720"/>
              <a:gd name="T23" fmla="*/ 2147483646 h 11496"/>
              <a:gd name="T24" fmla="*/ 2147483646 w 30720"/>
              <a:gd name="T25" fmla="*/ 2147483646 h 11496"/>
              <a:gd name="T26" fmla="*/ 2147483646 w 30720"/>
              <a:gd name="T27" fmla="*/ 2147483646 h 11496"/>
              <a:gd name="T28" fmla="*/ 2147483646 w 30720"/>
              <a:gd name="T29" fmla="*/ 2147483646 h 11496"/>
              <a:gd name="T30" fmla="*/ 2147483646 w 30720"/>
              <a:gd name="T31" fmla="*/ 2147483646 h 11496"/>
              <a:gd name="T32" fmla="*/ 2147483646 w 30720"/>
              <a:gd name="T33" fmla="*/ 2147483646 h 11496"/>
              <a:gd name="T34" fmla="*/ 2147483646 w 30720"/>
              <a:gd name="T35" fmla="*/ 2147483646 h 11496"/>
              <a:gd name="T36" fmla="*/ 2147483646 w 30720"/>
              <a:gd name="T37" fmla="*/ 2147483646 h 11496"/>
              <a:gd name="T38" fmla="*/ 2147483646 w 30720"/>
              <a:gd name="T39" fmla="*/ 2147483646 h 11496"/>
              <a:gd name="T40" fmla="*/ 2147483646 w 30720"/>
              <a:gd name="T41" fmla="*/ 2147483646 h 11496"/>
              <a:gd name="T42" fmla="*/ 2147483646 w 30720"/>
              <a:gd name="T43" fmla="*/ 2147483646 h 11496"/>
              <a:gd name="T44" fmla="*/ 2147483646 w 30720"/>
              <a:gd name="T45" fmla="*/ 2147483646 h 11496"/>
              <a:gd name="T46" fmla="*/ 2147483646 w 30720"/>
              <a:gd name="T47" fmla="*/ 2147483646 h 11496"/>
              <a:gd name="T48" fmla="*/ 2147483646 w 30720"/>
              <a:gd name="T49" fmla="*/ 2147483646 h 11496"/>
              <a:gd name="T50" fmla="*/ 2147483646 w 30720"/>
              <a:gd name="T51" fmla="*/ 2147483646 h 11496"/>
              <a:gd name="T52" fmla="*/ 2147483646 w 30720"/>
              <a:gd name="T53" fmla="*/ 2147483646 h 11496"/>
              <a:gd name="T54" fmla="*/ 2147483646 w 30720"/>
              <a:gd name="T55" fmla="*/ 2147483646 h 11496"/>
              <a:gd name="T56" fmla="*/ 2147483646 w 30720"/>
              <a:gd name="T57" fmla="*/ 2147483646 h 11496"/>
              <a:gd name="T58" fmla="*/ 2147483646 w 30720"/>
              <a:gd name="T59" fmla="*/ 2147483646 h 11496"/>
              <a:gd name="T60" fmla="*/ 2147483646 w 30720"/>
              <a:gd name="T61" fmla="*/ 2147483646 h 11496"/>
              <a:gd name="T62" fmla="*/ 2147483646 w 30720"/>
              <a:gd name="T63" fmla="*/ 2147483646 h 11496"/>
              <a:gd name="T64" fmla="*/ 2147483646 w 30720"/>
              <a:gd name="T65" fmla="*/ 2147483646 h 11496"/>
              <a:gd name="T66" fmla="*/ 2147483646 w 30720"/>
              <a:gd name="T67" fmla="*/ 2147483646 h 11496"/>
              <a:gd name="T68" fmla="*/ 2147483646 w 30720"/>
              <a:gd name="T69" fmla="*/ 2147483646 h 11496"/>
              <a:gd name="T70" fmla="*/ 2147483646 w 30720"/>
              <a:gd name="T71" fmla="*/ 2147483646 h 11496"/>
              <a:gd name="T72" fmla="*/ 2147483646 w 30720"/>
              <a:gd name="T73" fmla="*/ 2147483646 h 11496"/>
              <a:gd name="T74" fmla="*/ 2147483646 w 30720"/>
              <a:gd name="T75" fmla="*/ 2147483646 h 11496"/>
              <a:gd name="T76" fmla="*/ 2147483646 w 30720"/>
              <a:gd name="T77" fmla="*/ 2147483646 h 11496"/>
              <a:gd name="T78" fmla="*/ 2147483646 w 30720"/>
              <a:gd name="T79" fmla="*/ 2147483646 h 11496"/>
              <a:gd name="T80" fmla="*/ 2147483646 w 30720"/>
              <a:gd name="T81" fmla="*/ 2147483646 h 11496"/>
              <a:gd name="T82" fmla="*/ 2147483646 w 30720"/>
              <a:gd name="T83" fmla="*/ 2147483646 h 11496"/>
              <a:gd name="T84" fmla="*/ 2147483646 w 30720"/>
              <a:gd name="T85" fmla="*/ 2147483646 h 11496"/>
              <a:gd name="T86" fmla="*/ 2147483646 w 30720"/>
              <a:gd name="T87" fmla="*/ 2147483646 h 11496"/>
              <a:gd name="T88" fmla="*/ 2147483646 w 30720"/>
              <a:gd name="T89" fmla="*/ 2147483646 h 11496"/>
              <a:gd name="T90" fmla="*/ 2147483646 w 30720"/>
              <a:gd name="T91" fmla="*/ 2147483646 h 11496"/>
              <a:gd name="T92" fmla="*/ 2147483646 w 30720"/>
              <a:gd name="T93" fmla="*/ 2147483646 h 11496"/>
              <a:gd name="T94" fmla="*/ 2147483646 w 30720"/>
              <a:gd name="T95" fmla="*/ 2147483646 h 11496"/>
              <a:gd name="T96" fmla="*/ 2147483646 w 30720"/>
              <a:gd name="T97" fmla="*/ 2147483646 h 11496"/>
              <a:gd name="T98" fmla="*/ 2147483646 w 30720"/>
              <a:gd name="T99" fmla="*/ 2147483646 h 11496"/>
              <a:gd name="T100" fmla="*/ 2147483646 w 30720"/>
              <a:gd name="T101" fmla="*/ 2147483646 h 11496"/>
              <a:gd name="T102" fmla="*/ 2147483646 w 30720"/>
              <a:gd name="T103" fmla="*/ 2147483646 h 11496"/>
              <a:gd name="T104" fmla="*/ 2147483646 w 30720"/>
              <a:gd name="T105" fmla="*/ 2147483646 h 11496"/>
              <a:gd name="T106" fmla="*/ 2147483646 w 30720"/>
              <a:gd name="T107" fmla="*/ 2147483646 h 11496"/>
              <a:gd name="T108" fmla="*/ 2147483646 w 30720"/>
              <a:gd name="T109" fmla="*/ 2147483646 h 11496"/>
              <a:gd name="T110" fmla="*/ 2147483646 w 30720"/>
              <a:gd name="T111" fmla="*/ 2147483646 h 11496"/>
              <a:gd name="T112" fmla="*/ 2147483646 w 30720"/>
              <a:gd name="T113" fmla="*/ 2147483646 h 11496"/>
              <a:gd name="T114" fmla="*/ 2147483646 w 30720"/>
              <a:gd name="T115" fmla="*/ 2147483646 h 11496"/>
              <a:gd name="T116" fmla="*/ 2147483646 w 30720"/>
              <a:gd name="T117" fmla="*/ 2147483646 h 11496"/>
              <a:gd name="T118" fmla="*/ 2147483646 w 30720"/>
              <a:gd name="T119" fmla="*/ 2147483646 h 11496"/>
              <a:gd name="T120" fmla="*/ 2147483646 w 30720"/>
              <a:gd name="T121" fmla="*/ 2147483646 h 11496"/>
              <a:gd name="T122" fmla="*/ 2147483646 w 30720"/>
              <a:gd name="T123" fmla="*/ 2147483646 h 11496"/>
              <a:gd name="T124" fmla="*/ 2147483646 w 30720"/>
              <a:gd name="T125" fmla="*/ 2147483646 h 1149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720" h="11496">
                <a:moveTo>
                  <a:pt x="29285" y="7403"/>
                </a:moveTo>
                <a:lnTo>
                  <a:pt x="29285" y="7403"/>
                </a:lnTo>
                <a:lnTo>
                  <a:pt x="29232" y="7379"/>
                </a:lnTo>
                <a:lnTo>
                  <a:pt x="29180" y="7357"/>
                </a:lnTo>
                <a:lnTo>
                  <a:pt x="29127" y="7336"/>
                </a:lnTo>
                <a:lnTo>
                  <a:pt x="29073" y="7316"/>
                </a:lnTo>
                <a:lnTo>
                  <a:pt x="29020" y="7298"/>
                </a:lnTo>
                <a:lnTo>
                  <a:pt x="28966" y="7280"/>
                </a:lnTo>
                <a:lnTo>
                  <a:pt x="28913" y="7264"/>
                </a:lnTo>
                <a:lnTo>
                  <a:pt x="28859" y="7251"/>
                </a:lnTo>
                <a:lnTo>
                  <a:pt x="28804" y="7237"/>
                </a:lnTo>
                <a:lnTo>
                  <a:pt x="28750" y="7226"/>
                </a:lnTo>
                <a:lnTo>
                  <a:pt x="28697" y="7216"/>
                </a:lnTo>
                <a:lnTo>
                  <a:pt x="28643" y="7208"/>
                </a:lnTo>
                <a:lnTo>
                  <a:pt x="28589" y="7202"/>
                </a:lnTo>
                <a:lnTo>
                  <a:pt x="28535" y="7198"/>
                </a:lnTo>
                <a:lnTo>
                  <a:pt x="28482" y="7195"/>
                </a:lnTo>
                <a:lnTo>
                  <a:pt x="28429" y="7194"/>
                </a:lnTo>
                <a:lnTo>
                  <a:pt x="28376" y="7194"/>
                </a:lnTo>
                <a:lnTo>
                  <a:pt x="28322" y="7197"/>
                </a:lnTo>
                <a:lnTo>
                  <a:pt x="28269" y="7201"/>
                </a:lnTo>
                <a:lnTo>
                  <a:pt x="28217" y="7207"/>
                </a:lnTo>
                <a:lnTo>
                  <a:pt x="28165" y="7215"/>
                </a:lnTo>
                <a:lnTo>
                  <a:pt x="28113" y="7226"/>
                </a:lnTo>
                <a:lnTo>
                  <a:pt x="28062" y="7238"/>
                </a:lnTo>
                <a:lnTo>
                  <a:pt x="28011" y="7253"/>
                </a:lnTo>
                <a:lnTo>
                  <a:pt x="27960" y="7270"/>
                </a:lnTo>
                <a:lnTo>
                  <a:pt x="27910" y="7289"/>
                </a:lnTo>
                <a:lnTo>
                  <a:pt x="27861" y="7310"/>
                </a:lnTo>
                <a:lnTo>
                  <a:pt x="27812" y="7334"/>
                </a:lnTo>
                <a:lnTo>
                  <a:pt x="27763" y="7360"/>
                </a:lnTo>
                <a:lnTo>
                  <a:pt x="27717" y="7388"/>
                </a:lnTo>
                <a:lnTo>
                  <a:pt x="27670" y="7418"/>
                </a:lnTo>
                <a:lnTo>
                  <a:pt x="27623" y="7452"/>
                </a:lnTo>
                <a:lnTo>
                  <a:pt x="27600" y="7473"/>
                </a:lnTo>
                <a:lnTo>
                  <a:pt x="27578" y="7494"/>
                </a:lnTo>
                <a:lnTo>
                  <a:pt x="27556" y="7516"/>
                </a:lnTo>
                <a:lnTo>
                  <a:pt x="27535" y="7539"/>
                </a:lnTo>
                <a:lnTo>
                  <a:pt x="27515" y="7562"/>
                </a:lnTo>
                <a:lnTo>
                  <a:pt x="27495" y="7586"/>
                </a:lnTo>
                <a:lnTo>
                  <a:pt x="27476" y="7611"/>
                </a:lnTo>
                <a:lnTo>
                  <a:pt x="27457" y="7636"/>
                </a:lnTo>
                <a:lnTo>
                  <a:pt x="27440" y="7662"/>
                </a:lnTo>
                <a:lnTo>
                  <a:pt x="27422" y="7689"/>
                </a:lnTo>
                <a:lnTo>
                  <a:pt x="27405" y="7716"/>
                </a:lnTo>
                <a:lnTo>
                  <a:pt x="27390" y="7743"/>
                </a:lnTo>
                <a:lnTo>
                  <a:pt x="27374" y="7771"/>
                </a:lnTo>
                <a:lnTo>
                  <a:pt x="27360" y="7799"/>
                </a:lnTo>
                <a:lnTo>
                  <a:pt x="27345" y="7827"/>
                </a:lnTo>
                <a:lnTo>
                  <a:pt x="27332" y="7857"/>
                </a:lnTo>
                <a:lnTo>
                  <a:pt x="27319" y="7887"/>
                </a:lnTo>
                <a:lnTo>
                  <a:pt x="27307" y="7916"/>
                </a:lnTo>
                <a:lnTo>
                  <a:pt x="27296" y="7946"/>
                </a:lnTo>
                <a:lnTo>
                  <a:pt x="27286" y="7976"/>
                </a:lnTo>
                <a:lnTo>
                  <a:pt x="27276" y="8006"/>
                </a:lnTo>
                <a:lnTo>
                  <a:pt x="27268" y="8038"/>
                </a:lnTo>
                <a:lnTo>
                  <a:pt x="27260" y="8069"/>
                </a:lnTo>
                <a:lnTo>
                  <a:pt x="27252" y="8099"/>
                </a:lnTo>
                <a:lnTo>
                  <a:pt x="27246" y="8130"/>
                </a:lnTo>
                <a:lnTo>
                  <a:pt x="27241" y="8161"/>
                </a:lnTo>
                <a:lnTo>
                  <a:pt x="27236" y="8193"/>
                </a:lnTo>
                <a:lnTo>
                  <a:pt x="27231" y="8224"/>
                </a:lnTo>
                <a:lnTo>
                  <a:pt x="27228" y="8255"/>
                </a:lnTo>
                <a:lnTo>
                  <a:pt x="27226" y="8286"/>
                </a:lnTo>
                <a:lnTo>
                  <a:pt x="27225" y="8318"/>
                </a:lnTo>
                <a:lnTo>
                  <a:pt x="27224" y="8348"/>
                </a:lnTo>
                <a:lnTo>
                  <a:pt x="27225" y="8379"/>
                </a:lnTo>
                <a:lnTo>
                  <a:pt x="27226" y="8409"/>
                </a:lnTo>
                <a:lnTo>
                  <a:pt x="27228" y="8440"/>
                </a:lnTo>
                <a:lnTo>
                  <a:pt x="27231" y="8471"/>
                </a:lnTo>
                <a:lnTo>
                  <a:pt x="27236" y="8500"/>
                </a:lnTo>
                <a:lnTo>
                  <a:pt x="27241" y="8530"/>
                </a:lnTo>
                <a:lnTo>
                  <a:pt x="27247" y="8559"/>
                </a:lnTo>
                <a:lnTo>
                  <a:pt x="27254" y="8588"/>
                </a:lnTo>
                <a:lnTo>
                  <a:pt x="27263" y="8617"/>
                </a:lnTo>
                <a:lnTo>
                  <a:pt x="27271" y="8645"/>
                </a:lnTo>
                <a:lnTo>
                  <a:pt x="27281" y="8674"/>
                </a:lnTo>
                <a:lnTo>
                  <a:pt x="27293" y="8701"/>
                </a:lnTo>
                <a:lnTo>
                  <a:pt x="27304" y="8728"/>
                </a:lnTo>
                <a:lnTo>
                  <a:pt x="27318" y="8754"/>
                </a:lnTo>
                <a:lnTo>
                  <a:pt x="27331" y="8780"/>
                </a:lnTo>
                <a:lnTo>
                  <a:pt x="27347" y="8805"/>
                </a:lnTo>
                <a:lnTo>
                  <a:pt x="27364" y="8830"/>
                </a:lnTo>
                <a:lnTo>
                  <a:pt x="27381" y="8854"/>
                </a:lnTo>
                <a:lnTo>
                  <a:pt x="27399" y="8876"/>
                </a:lnTo>
                <a:lnTo>
                  <a:pt x="27419" y="8899"/>
                </a:lnTo>
                <a:lnTo>
                  <a:pt x="27440" y="8921"/>
                </a:lnTo>
                <a:lnTo>
                  <a:pt x="27462" y="8943"/>
                </a:lnTo>
                <a:lnTo>
                  <a:pt x="27484" y="8963"/>
                </a:lnTo>
                <a:lnTo>
                  <a:pt x="27509" y="8983"/>
                </a:lnTo>
                <a:lnTo>
                  <a:pt x="27534" y="9001"/>
                </a:lnTo>
                <a:lnTo>
                  <a:pt x="27560" y="9019"/>
                </a:lnTo>
                <a:lnTo>
                  <a:pt x="27589" y="9036"/>
                </a:lnTo>
                <a:lnTo>
                  <a:pt x="27618" y="9052"/>
                </a:lnTo>
                <a:lnTo>
                  <a:pt x="27648" y="9067"/>
                </a:lnTo>
                <a:lnTo>
                  <a:pt x="27679" y="9081"/>
                </a:lnTo>
                <a:lnTo>
                  <a:pt x="27711" y="9094"/>
                </a:lnTo>
                <a:lnTo>
                  <a:pt x="27746" y="9106"/>
                </a:lnTo>
                <a:lnTo>
                  <a:pt x="27734" y="9013"/>
                </a:lnTo>
                <a:lnTo>
                  <a:pt x="27730" y="8964"/>
                </a:lnTo>
                <a:lnTo>
                  <a:pt x="27727" y="8916"/>
                </a:lnTo>
                <a:lnTo>
                  <a:pt x="27724" y="8866"/>
                </a:lnTo>
                <a:lnTo>
                  <a:pt x="27722" y="8816"/>
                </a:lnTo>
                <a:lnTo>
                  <a:pt x="27721" y="8767"/>
                </a:lnTo>
                <a:lnTo>
                  <a:pt x="27721" y="8717"/>
                </a:lnTo>
                <a:lnTo>
                  <a:pt x="27722" y="8667"/>
                </a:lnTo>
                <a:lnTo>
                  <a:pt x="27725" y="8617"/>
                </a:lnTo>
                <a:lnTo>
                  <a:pt x="27729" y="8568"/>
                </a:lnTo>
                <a:lnTo>
                  <a:pt x="27734" y="8519"/>
                </a:lnTo>
                <a:lnTo>
                  <a:pt x="27743" y="8472"/>
                </a:lnTo>
                <a:lnTo>
                  <a:pt x="27752" y="8425"/>
                </a:lnTo>
                <a:lnTo>
                  <a:pt x="27763" y="8378"/>
                </a:lnTo>
                <a:lnTo>
                  <a:pt x="27776" y="8333"/>
                </a:lnTo>
                <a:lnTo>
                  <a:pt x="27783" y="8311"/>
                </a:lnTo>
                <a:lnTo>
                  <a:pt x="27792" y="8289"/>
                </a:lnTo>
                <a:lnTo>
                  <a:pt x="27800" y="8268"/>
                </a:lnTo>
                <a:lnTo>
                  <a:pt x="27809" y="8247"/>
                </a:lnTo>
                <a:lnTo>
                  <a:pt x="27820" y="8226"/>
                </a:lnTo>
                <a:lnTo>
                  <a:pt x="27829" y="8206"/>
                </a:lnTo>
                <a:lnTo>
                  <a:pt x="27840" y="8185"/>
                </a:lnTo>
                <a:lnTo>
                  <a:pt x="27852" y="8167"/>
                </a:lnTo>
                <a:lnTo>
                  <a:pt x="27864" y="8148"/>
                </a:lnTo>
                <a:lnTo>
                  <a:pt x="27877" y="8129"/>
                </a:lnTo>
                <a:lnTo>
                  <a:pt x="27890" y="8112"/>
                </a:lnTo>
                <a:lnTo>
                  <a:pt x="27905" y="8094"/>
                </a:lnTo>
                <a:lnTo>
                  <a:pt x="27921" y="8077"/>
                </a:lnTo>
                <a:lnTo>
                  <a:pt x="27936" y="8061"/>
                </a:lnTo>
                <a:lnTo>
                  <a:pt x="27953" y="8045"/>
                </a:lnTo>
                <a:lnTo>
                  <a:pt x="27970" y="8029"/>
                </a:lnTo>
                <a:lnTo>
                  <a:pt x="27987" y="8015"/>
                </a:lnTo>
                <a:lnTo>
                  <a:pt x="28006" y="8001"/>
                </a:lnTo>
                <a:lnTo>
                  <a:pt x="28026" y="7988"/>
                </a:lnTo>
                <a:lnTo>
                  <a:pt x="28047" y="7975"/>
                </a:lnTo>
                <a:lnTo>
                  <a:pt x="28067" y="7963"/>
                </a:lnTo>
                <a:lnTo>
                  <a:pt x="28089" y="7951"/>
                </a:lnTo>
                <a:lnTo>
                  <a:pt x="28112" y="7941"/>
                </a:lnTo>
                <a:lnTo>
                  <a:pt x="28136" y="7931"/>
                </a:lnTo>
                <a:lnTo>
                  <a:pt x="28160" y="7922"/>
                </a:lnTo>
                <a:lnTo>
                  <a:pt x="28186" y="7914"/>
                </a:lnTo>
                <a:lnTo>
                  <a:pt x="28212" y="7906"/>
                </a:lnTo>
                <a:lnTo>
                  <a:pt x="28240" y="7899"/>
                </a:lnTo>
                <a:lnTo>
                  <a:pt x="28268" y="7893"/>
                </a:lnTo>
                <a:lnTo>
                  <a:pt x="28298" y="7889"/>
                </a:lnTo>
                <a:lnTo>
                  <a:pt x="28328" y="7885"/>
                </a:lnTo>
                <a:lnTo>
                  <a:pt x="28358" y="7880"/>
                </a:lnTo>
                <a:lnTo>
                  <a:pt x="28384" y="7882"/>
                </a:lnTo>
                <a:lnTo>
                  <a:pt x="28410" y="7883"/>
                </a:lnTo>
                <a:lnTo>
                  <a:pt x="28435" y="7884"/>
                </a:lnTo>
                <a:lnTo>
                  <a:pt x="28460" y="7887"/>
                </a:lnTo>
                <a:lnTo>
                  <a:pt x="28485" y="7890"/>
                </a:lnTo>
                <a:lnTo>
                  <a:pt x="28510" y="7893"/>
                </a:lnTo>
                <a:lnTo>
                  <a:pt x="28535" y="7898"/>
                </a:lnTo>
                <a:lnTo>
                  <a:pt x="28559" y="7903"/>
                </a:lnTo>
                <a:lnTo>
                  <a:pt x="28583" y="7909"/>
                </a:lnTo>
                <a:lnTo>
                  <a:pt x="28607" y="7915"/>
                </a:lnTo>
                <a:lnTo>
                  <a:pt x="28630" y="7922"/>
                </a:lnTo>
                <a:lnTo>
                  <a:pt x="28654" y="7929"/>
                </a:lnTo>
                <a:lnTo>
                  <a:pt x="28676" y="7938"/>
                </a:lnTo>
                <a:lnTo>
                  <a:pt x="28699" y="7947"/>
                </a:lnTo>
                <a:lnTo>
                  <a:pt x="28721" y="7956"/>
                </a:lnTo>
                <a:lnTo>
                  <a:pt x="28743" y="7966"/>
                </a:lnTo>
                <a:lnTo>
                  <a:pt x="28765" y="7976"/>
                </a:lnTo>
                <a:lnTo>
                  <a:pt x="28787" y="7988"/>
                </a:lnTo>
                <a:lnTo>
                  <a:pt x="28808" y="7999"/>
                </a:lnTo>
                <a:lnTo>
                  <a:pt x="28828" y="8012"/>
                </a:lnTo>
                <a:lnTo>
                  <a:pt x="28869" y="8038"/>
                </a:lnTo>
                <a:lnTo>
                  <a:pt x="28908" y="8065"/>
                </a:lnTo>
                <a:lnTo>
                  <a:pt x="28945" y="8095"/>
                </a:lnTo>
                <a:lnTo>
                  <a:pt x="28981" y="8126"/>
                </a:lnTo>
                <a:lnTo>
                  <a:pt x="29016" y="8159"/>
                </a:lnTo>
                <a:lnTo>
                  <a:pt x="29048" y="8195"/>
                </a:lnTo>
                <a:lnTo>
                  <a:pt x="29078" y="8231"/>
                </a:lnTo>
                <a:lnTo>
                  <a:pt x="29107" y="8270"/>
                </a:lnTo>
                <a:lnTo>
                  <a:pt x="29134" y="8309"/>
                </a:lnTo>
                <a:lnTo>
                  <a:pt x="29159" y="8351"/>
                </a:lnTo>
                <a:lnTo>
                  <a:pt x="29182" y="8394"/>
                </a:lnTo>
                <a:lnTo>
                  <a:pt x="29202" y="8436"/>
                </a:lnTo>
                <a:lnTo>
                  <a:pt x="29221" y="8481"/>
                </a:lnTo>
                <a:lnTo>
                  <a:pt x="29229" y="8504"/>
                </a:lnTo>
                <a:lnTo>
                  <a:pt x="29238" y="8527"/>
                </a:lnTo>
                <a:lnTo>
                  <a:pt x="29245" y="8551"/>
                </a:lnTo>
                <a:lnTo>
                  <a:pt x="29251" y="8574"/>
                </a:lnTo>
                <a:lnTo>
                  <a:pt x="29257" y="8598"/>
                </a:lnTo>
                <a:lnTo>
                  <a:pt x="29263" y="8621"/>
                </a:lnTo>
                <a:lnTo>
                  <a:pt x="29268" y="8645"/>
                </a:lnTo>
                <a:lnTo>
                  <a:pt x="29272" y="8670"/>
                </a:lnTo>
                <a:lnTo>
                  <a:pt x="29275" y="8694"/>
                </a:lnTo>
                <a:lnTo>
                  <a:pt x="29278" y="8719"/>
                </a:lnTo>
                <a:lnTo>
                  <a:pt x="29280" y="8744"/>
                </a:lnTo>
                <a:lnTo>
                  <a:pt x="29282" y="8769"/>
                </a:lnTo>
                <a:lnTo>
                  <a:pt x="29283" y="8794"/>
                </a:lnTo>
                <a:lnTo>
                  <a:pt x="29283" y="8820"/>
                </a:lnTo>
                <a:lnTo>
                  <a:pt x="29283" y="8845"/>
                </a:lnTo>
                <a:lnTo>
                  <a:pt x="29282" y="8871"/>
                </a:lnTo>
                <a:lnTo>
                  <a:pt x="29280" y="8897"/>
                </a:lnTo>
                <a:lnTo>
                  <a:pt x="29278" y="8922"/>
                </a:lnTo>
                <a:lnTo>
                  <a:pt x="29271" y="8974"/>
                </a:lnTo>
                <a:lnTo>
                  <a:pt x="29262" y="9024"/>
                </a:lnTo>
                <a:lnTo>
                  <a:pt x="29251" y="9074"/>
                </a:lnTo>
                <a:lnTo>
                  <a:pt x="29238" y="9123"/>
                </a:lnTo>
                <a:lnTo>
                  <a:pt x="29223" y="9171"/>
                </a:lnTo>
                <a:lnTo>
                  <a:pt x="29206" y="9219"/>
                </a:lnTo>
                <a:lnTo>
                  <a:pt x="29188" y="9265"/>
                </a:lnTo>
                <a:lnTo>
                  <a:pt x="29167" y="9310"/>
                </a:lnTo>
                <a:lnTo>
                  <a:pt x="29144" y="9355"/>
                </a:lnTo>
                <a:lnTo>
                  <a:pt x="29120" y="9398"/>
                </a:lnTo>
                <a:lnTo>
                  <a:pt x="29094" y="9441"/>
                </a:lnTo>
                <a:lnTo>
                  <a:pt x="29067" y="9481"/>
                </a:lnTo>
                <a:lnTo>
                  <a:pt x="29038" y="9522"/>
                </a:lnTo>
                <a:lnTo>
                  <a:pt x="29006" y="9560"/>
                </a:lnTo>
                <a:lnTo>
                  <a:pt x="28974" y="9599"/>
                </a:lnTo>
                <a:lnTo>
                  <a:pt x="28941" y="9635"/>
                </a:lnTo>
                <a:lnTo>
                  <a:pt x="28905" y="9671"/>
                </a:lnTo>
                <a:lnTo>
                  <a:pt x="28869" y="9704"/>
                </a:lnTo>
                <a:lnTo>
                  <a:pt x="28831" y="9737"/>
                </a:lnTo>
                <a:lnTo>
                  <a:pt x="28792" y="9768"/>
                </a:lnTo>
                <a:lnTo>
                  <a:pt x="28751" y="9798"/>
                </a:lnTo>
                <a:lnTo>
                  <a:pt x="28710" y="9827"/>
                </a:lnTo>
                <a:lnTo>
                  <a:pt x="28666" y="9854"/>
                </a:lnTo>
                <a:lnTo>
                  <a:pt x="28622" y="9879"/>
                </a:lnTo>
                <a:lnTo>
                  <a:pt x="28578" y="9903"/>
                </a:lnTo>
                <a:lnTo>
                  <a:pt x="28532" y="9926"/>
                </a:lnTo>
                <a:lnTo>
                  <a:pt x="28484" y="9946"/>
                </a:lnTo>
                <a:lnTo>
                  <a:pt x="28436" y="9965"/>
                </a:lnTo>
                <a:lnTo>
                  <a:pt x="28387" y="9983"/>
                </a:lnTo>
                <a:lnTo>
                  <a:pt x="28337" y="9999"/>
                </a:lnTo>
                <a:lnTo>
                  <a:pt x="28287" y="10013"/>
                </a:lnTo>
                <a:lnTo>
                  <a:pt x="28236" y="10025"/>
                </a:lnTo>
                <a:lnTo>
                  <a:pt x="28189" y="10031"/>
                </a:lnTo>
                <a:lnTo>
                  <a:pt x="28143" y="10035"/>
                </a:lnTo>
                <a:lnTo>
                  <a:pt x="28098" y="10038"/>
                </a:lnTo>
                <a:lnTo>
                  <a:pt x="28052" y="10040"/>
                </a:lnTo>
                <a:lnTo>
                  <a:pt x="28006" y="10041"/>
                </a:lnTo>
                <a:lnTo>
                  <a:pt x="27960" y="10040"/>
                </a:lnTo>
                <a:lnTo>
                  <a:pt x="27915" y="10039"/>
                </a:lnTo>
                <a:lnTo>
                  <a:pt x="27870" y="10036"/>
                </a:lnTo>
                <a:lnTo>
                  <a:pt x="27825" y="10033"/>
                </a:lnTo>
                <a:lnTo>
                  <a:pt x="27780" y="10028"/>
                </a:lnTo>
                <a:lnTo>
                  <a:pt x="27735" y="10021"/>
                </a:lnTo>
                <a:lnTo>
                  <a:pt x="27691" y="10014"/>
                </a:lnTo>
                <a:lnTo>
                  <a:pt x="27647" y="10005"/>
                </a:lnTo>
                <a:lnTo>
                  <a:pt x="27602" y="9995"/>
                </a:lnTo>
                <a:lnTo>
                  <a:pt x="27559" y="9984"/>
                </a:lnTo>
                <a:lnTo>
                  <a:pt x="27516" y="9972"/>
                </a:lnTo>
                <a:lnTo>
                  <a:pt x="27473" y="9958"/>
                </a:lnTo>
                <a:lnTo>
                  <a:pt x="27430" y="9943"/>
                </a:lnTo>
                <a:lnTo>
                  <a:pt x="27388" y="9928"/>
                </a:lnTo>
                <a:lnTo>
                  <a:pt x="27346" y="9910"/>
                </a:lnTo>
                <a:lnTo>
                  <a:pt x="27305" y="9891"/>
                </a:lnTo>
                <a:lnTo>
                  <a:pt x="27265" y="9871"/>
                </a:lnTo>
                <a:lnTo>
                  <a:pt x="27224" y="9850"/>
                </a:lnTo>
                <a:lnTo>
                  <a:pt x="27185" y="9828"/>
                </a:lnTo>
                <a:lnTo>
                  <a:pt x="27145" y="9803"/>
                </a:lnTo>
                <a:lnTo>
                  <a:pt x="27107" y="9778"/>
                </a:lnTo>
                <a:lnTo>
                  <a:pt x="27068" y="9751"/>
                </a:lnTo>
                <a:lnTo>
                  <a:pt x="27031" y="9723"/>
                </a:lnTo>
                <a:lnTo>
                  <a:pt x="26994" y="9693"/>
                </a:lnTo>
                <a:lnTo>
                  <a:pt x="26958" y="9662"/>
                </a:lnTo>
                <a:lnTo>
                  <a:pt x="26922" y="9630"/>
                </a:lnTo>
                <a:lnTo>
                  <a:pt x="26888" y="9597"/>
                </a:lnTo>
                <a:lnTo>
                  <a:pt x="26854" y="9559"/>
                </a:lnTo>
                <a:lnTo>
                  <a:pt x="26821" y="9521"/>
                </a:lnTo>
                <a:lnTo>
                  <a:pt x="26790" y="9482"/>
                </a:lnTo>
                <a:lnTo>
                  <a:pt x="26761" y="9443"/>
                </a:lnTo>
                <a:lnTo>
                  <a:pt x="26732" y="9403"/>
                </a:lnTo>
                <a:lnTo>
                  <a:pt x="26705" y="9364"/>
                </a:lnTo>
                <a:lnTo>
                  <a:pt x="26679" y="9323"/>
                </a:lnTo>
                <a:lnTo>
                  <a:pt x="26655" y="9282"/>
                </a:lnTo>
                <a:lnTo>
                  <a:pt x="26631" y="9241"/>
                </a:lnTo>
                <a:lnTo>
                  <a:pt x="26609" y="9199"/>
                </a:lnTo>
                <a:lnTo>
                  <a:pt x="26588" y="9157"/>
                </a:lnTo>
                <a:lnTo>
                  <a:pt x="26568" y="9115"/>
                </a:lnTo>
                <a:lnTo>
                  <a:pt x="26551" y="9073"/>
                </a:lnTo>
                <a:lnTo>
                  <a:pt x="26533" y="9029"/>
                </a:lnTo>
                <a:lnTo>
                  <a:pt x="26517" y="8987"/>
                </a:lnTo>
                <a:lnTo>
                  <a:pt x="26503" y="8943"/>
                </a:lnTo>
                <a:lnTo>
                  <a:pt x="26489" y="8900"/>
                </a:lnTo>
                <a:lnTo>
                  <a:pt x="26477" y="8857"/>
                </a:lnTo>
                <a:lnTo>
                  <a:pt x="26466" y="8812"/>
                </a:lnTo>
                <a:lnTo>
                  <a:pt x="26456" y="8768"/>
                </a:lnTo>
                <a:lnTo>
                  <a:pt x="26448" y="8723"/>
                </a:lnTo>
                <a:lnTo>
                  <a:pt x="26440" y="8680"/>
                </a:lnTo>
                <a:lnTo>
                  <a:pt x="26434" y="8635"/>
                </a:lnTo>
                <a:lnTo>
                  <a:pt x="26429" y="8590"/>
                </a:lnTo>
                <a:lnTo>
                  <a:pt x="26425" y="8546"/>
                </a:lnTo>
                <a:lnTo>
                  <a:pt x="26422" y="8501"/>
                </a:lnTo>
                <a:lnTo>
                  <a:pt x="26421" y="8456"/>
                </a:lnTo>
                <a:lnTo>
                  <a:pt x="26419" y="8412"/>
                </a:lnTo>
                <a:lnTo>
                  <a:pt x="26419" y="8368"/>
                </a:lnTo>
                <a:lnTo>
                  <a:pt x="26422" y="8323"/>
                </a:lnTo>
                <a:lnTo>
                  <a:pt x="26425" y="8278"/>
                </a:lnTo>
                <a:lnTo>
                  <a:pt x="26428" y="8233"/>
                </a:lnTo>
                <a:lnTo>
                  <a:pt x="26433" y="8189"/>
                </a:lnTo>
                <a:lnTo>
                  <a:pt x="26439" y="8145"/>
                </a:lnTo>
                <a:lnTo>
                  <a:pt x="26445" y="8100"/>
                </a:lnTo>
                <a:lnTo>
                  <a:pt x="26454" y="8056"/>
                </a:lnTo>
                <a:lnTo>
                  <a:pt x="26463" y="8013"/>
                </a:lnTo>
                <a:lnTo>
                  <a:pt x="26473" y="7969"/>
                </a:lnTo>
                <a:lnTo>
                  <a:pt x="26484" y="7925"/>
                </a:lnTo>
                <a:lnTo>
                  <a:pt x="26497" y="7882"/>
                </a:lnTo>
                <a:lnTo>
                  <a:pt x="26509" y="7839"/>
                </a:lnTo>
                <a:lnTo>
                  <a:pt x="26524" y="7796"/>
                </a:lnTo>
                <a:lnTo>
                  <a:pt x="26539" y="7754"/>
                </a:lnTo>
                <a:lnTo>
                  <a:pt x="26555" y="7711"/>
                </a:lnTo>
                <a:lnTo>
                  <a:pt x="26571" y="7669"/>
                </a:lnTo>
                <a:lnTo>
                  <a:pt x="26590" y="7628"/>
                </a:lnTo>
                <a:lnTo>
                  <a:pt x="26609" y="7587"/>
                </a:lnTo>
                <a:lnTo>
                  <a:pt x="26629" y="7546"/>
                </a:lnTo>
                <a:lnTo>
                  <a:pt x="26650" y="7506"/>
                </a:lnTo>
                <a:lnTo>
                  <a:pt x="26671" y="7465"/>
                </a:lnTo>
                <a:lnTo>
                  <a:pt x="26694" y="7426"/>
                </a:lnTo>
                <a:lnTo>
                  <a:pt x="26718" y="7387"/>
                </a:lnTo>
                <a:lnTo>
                  <a:pt x="26743" y="7349"/>
                </a:lnTo>
                <a:lnTo>
                  <a:pt x="26768" y="7310"/>
                </a:lnTo>
                <a:lnTo>
                  <a:pt x="26795" y="7273"/>
                </a:lnTo>
                <a:lnTo>
                  <a:pt x="26822" y="7236"/>
                </a:lnTo>
                <a:lnTo>
                  <a:pt x="26850" y="7200"/>
                </a:lnTo>
                <a:lnTo>
                  <a:pt x="26880" y="7163"/>
                </a:lnTo>
                <a:lnTo>
                  <a:pt x="26910" y="7128"/>
                </a:lnTo>
                <a:lnTo>
                  <a:pt x="26940" y="7094"/>
                </a:lnTo>
                <a:lnTo>
                  <a:pt x="26971" y="7060"/>
                </a:lnTo>
                <a:lnTo>
                  <a:pt x="27005" y="7027"/>
                </a:lnTo>
                <a:lnTo>
                  <a:pt x="27038" y="6994"/>
                </a:lnTo>
                <a:lnTo>
                  <a:pt x="27071" y="6962"/>
                </a:lnTo>
                <a:lnTo>
                  <a:pt x="27107" y="6933"/>
                </a:lnTo>
                <a:lnTo>
                  <a:pt x="27141" y="6906"/>
                </a:lnTo>
                <a:lnTo>
                  <a:pt x="27176" y="6880"/>
                </a:lnTo>
                <a:lnTo>
                  <a:pt x="27212" y="6854"/>
                </a:lnTo>
                <a:lnTo>
                  <a:pt x="27248" y="6829"/>
                </a:lnTo>
                <a:lnTo>
                  <a:pt x="27285" y="6805"/>
                </a:lnTo>
                <a:lnTo>
                  <a:pt x="27321" y="6782"/>
                </a:lnTo>
                <a:lnTo>
                  <a:pt x="27357" y="6761"/>
                </a:lnTo>
                <a:lnTo>
                  <a:pt x="27395" y="6740"/>
                </a:lnTo>
                <a:lnTo>
                  <a:pt x="27432" y="6719"/>
                </a:lnTo>
                <a:lnTo>
                  <a:pt x="27470" y="6699"/>
                </a:lnTo>
                <a:lnTo>
                  <a:pt x="27508" y="6681"/>
                </a:lnTo>
                <a:lnTo>
                  <a:pt x="27546" y="6663"/>
                </a:lnTo>
                <a:lnTo>
                  <a:pt x="27584" y="6646"/>
                </a:lnTo>
                <a:lnTo>
                  <a:pt x="27623" y="6630"/>
                </a:lnTo>
                <a:lnTo>
                  <a:pt x="27662" y="6615"/>
                </a:lnTo>
                <a:lnTo>
                  <a:pt x="27701" y="6600"/>
                </a:lnTo>
                <a:lnTo>
                  <a:pt x="27741" y="6587"/>
                </a:lnTo>
                <a:lnTo>
                  <a:pt x="27780" y="6573"/>
                </a:lnTo>
                <a:lnTo>
                  <a:pt x="27820" y="6562"/>
                </a:lnTo>
                <a:lnTo>
                  <a:pt x="27859" y="6550"/>
                </a:lnTo>
                <a:lnTo>
                  <a:pt x="27899" y="6540"/>
                </a:lnTo>
                <a:lnTo>
                  <a:pt x="27939" y="6531"/>
                </a:lnTo>
                <a:lnTo>
                  <a:pt x="27980" y="6521"/>
                </a:lnTo>
                <a:lnTo>
                  <a:pt x="28020" y="6514"/>
                </a:lnTo>
                <a:lnTo>
                  <a:pt x="28060" y="6507"/>
                </a:lnTo>
                <a:lnTo>
                  <a:pt x="28101" y="6499"/>
                </a:lnTo>
                <a:lnTo>
                  <a:pt x="28141" y="6494"/>
                </a:lnTo>
                <a:lnTo>
                  <a:pt x="28182" y="6489"/>
                </a:lnTo>
                <a:lnTo>
                  <a:pt x="28223" y="6485"/>
                </a:lnTo>
                <a:lnTo>
                  <a:pt x="28264" y="6482"/>
                </a:lnTo>
                <a:lnTo>
                  <a:pt x="28305" y="6480"/>
                </a:lnTo>
                <a:lnTo>
                  <a:pt x="28345" y="6478"/>
                </a:lnTo>
                <a:lnTo>
                  <a:pt x="28387" y="6477"/>
                </a:lnTo>
                <a:lnTo>
                  <a:pt x="28428" y="6477"/>
                </a:lnTo>
                <a:lnTo>
                  <a:pt x="28468" y="6477"/>
                </a:lnTo>
                <a:lnTo>
                  <a:pt x="28510" y="6479"/>
                </a:lnTo>
                <a:lnTo>
                  <a:pt x="28550" y="6481"/>
                </a:lnTo>
                <a:lnTo>
                  <a:pt x="28592" y="6483"/>
                </a:lnTo>
                <a:lnTo>
                  <a:pt x="28633" y="6486"/>
                </a:lnTo>
                <a:lnTo>
                  <a:pt x="28673" y="6490"/>
                </a:lnTo>
                <a:lnTo>
                  <a:pt x="28715" y="6495"/>
                </a:lnTo>
                <a:lnTo>
                  <a:pt x="28756" y="6501"/>
                </a:lnTo>
                <a:lnTo>
                  <a:pt x="28796" y="6508"/>
                </a:lnTo>
                <a:lnTo>
                  <a:pt x="28837" y="6514"/>
                </a:lnTo>
                <a:lnTo>
                  <a:pt x="28877" y="6522"/>
                </a:lnTo>
                <a:lnTo>
                  <a:pt x="28918" y="6531"/>
                </a:lnTo>
                <a:lnTo>
                  <a:pt x="28959" y="6540"/>
                </a:lnTo>
                <a:lnTo>
                  <a:pt x="28999" y="6549"/>
                </a:lnTo>
                <a:lnTo>
                  <a:pt x="29040" y="6560"/>
                </a:lnTo>
                <a:lnTo>
                  <a:pt x="29079" y="6571"/>
                </a:lnTo>
                <a:lnTo>
                  <a:pt x="29119" y="6584"/>
                </a:lnTo>
                <a:lnTo>
                  <a:pt x="29159" y="6596"/>
                </a:lnTo>
                <a:lnTo>
                  <a:pt x="29199" y="6610"/>
                </a:lnTo>
                <a:lnTo>
                  <a:pt x="29239" y="6623"/>
                </a:lnTo>
                <a:lnTo>
                  <a:pt x="29277" y="6638"/>
                </a:lnTo>
                <a:lnTo>
                  <a:pt x="29317" y="6653"/>
                </a:lnTo>
                <a:lnTo>
                  <a:pt x="29355" y="6669"/>
                </a:lnTo>
                <a:lnTo>
                  <a:pt x="29395" y="6686"/>
                </a:lnTo>
                <a:lnTo>
                  <a:pt x="29432" y="6703"/>
                </a:lnTo>
                <a:lnTo>
                  <a:pt x="29471" y="6721"/>
                </a:lnTo>
                <a:lnTo>
                  <a:pt x="29509" y="6740"/>
                </a:lnTo>
                <a:lnTo>
                  <a:pt x="29547" y="6759"/>
                </a:lnTo>
                <a:lnTo>
                  <a:pt x="29584" y="6778"/>
                </a:lnTo>
                <a:lnTo>
                  <a:pt x="29619" y="6799"/>
                </a:lnTo>
                <a:lnTo>
                  <a:pt x="29652" y="6819"/>
                </a:lnTo>
                <a:lnTo>
                  <a:pt x="29685" y="6841"/>
                </a:lnTo>
                <a:lnTo>
                  <a:pt x="29717" y="6863"/>
                </a:lnTo>
                <a:lnTo>
                  <a:pt x="29750" y="6884"/>
                </a:lnTo>
                <a:lnTo>
                  <a:pt x="29781" y="6906"/>
                </a:lnTo>
                <a:lnTo>
                  <a:pt x="29812" y="6929"/>
                </a:lnTo>
                <a:lnTo>
                  <a:pt x="29842" y="6953"/>
                </a:lnTo>
                <a:lnTo>
                  <a:pt x="29873" y="6977"/>
                </a:lnTo>
                <a:lnTo>
                  <a:pt x="29902" y="7001"/>
                </a:lnTo>
                <a:lnTo>
                  <a:pt x="29931" y="7025"/>
                </a:lnTo>
                <a:lnTo>
                  <a:pt x="29959" y="7050"/>
                </a:lnTo>
                <a:lnTo>
                  <a:pt x="29987" y="7075"/>
                </a:lnTo>
                <a:lnTo>
                  <a:pt x="30014" y="7101"/>
                </a:lnTo>
                <a:lnTo>
                  <a:pt x="30041" y="7127"/>
                </a:lnTo>
                <a:lnTo>
                  <a:pt x="30067" y="7153"/>
                </a:lnTo>
                <a:lnTo>
                  <a:pt x="30118" y="7207"/>
                </a:lnTo>
                <a:lnTo>
                  <a:pt x="30167" y="7261"/>
                </a:lnTo>
                <a:lnTo>
                  <a:pt x="30213" y="7317"/>
                </a:lnTo>
                <a:lnTo>
                  <a:pt x="30258" y="7376"/>
                </a:lnTo>
                <a:lnTo>
                  <a:pt x="30300" y="7434"/>
                </a:lnTo>
                <a:lnTo>
                  <a:pt x="30341" y="7494"/>
                </a:lnTo>
                <a:lnTo>
                  <a:pt x="30379" y="7555"/>
                </a:lnTo>
                <a:lnTo>
                  <a:pt x="30415" y="7617"/>
                </a:lnTo>
                <a:lnTo>
                  <a:pt x="30449" y="7680"/>
                </a:lnTo>
                <a:lnTo>
                  <a:pt x="30482" y="7744"/>
                </a:lnTo>
                <a:lnTo>
                  <a:pt x="30512" y="7809"/>
                </a:lnTo>
                <a:lnTo>
                  <a:pt x="30540" y="7874"/>
                </a:lnTo>
                <a:lnTo>
                  <a:pt x="30566" y="7941"/>
                </a:lnTo>
                <a:lnTo>
                  <a:pt x="30590" y="8007"/>
                </a:lnTo>
                <a:lnTo>
                  <a:pt x="30612" y="8075"/>
                </a:lnTo>
                <a:lnTo>
                  <a:pt x="30632" y="8144"/>
                </a:lnTo>
                <a:lnTo>
                  <a:pt x="30649" y="8212"/>
                </a:lnTo>
                <a:lnTo>
                  <a:pt x="30665" y="8282"/>
                </a:lnTo>
                <a:lnTo>
                  <a:pt x="30678" y="8352"/>
                </a:lnTo>
                <a:lnTo>
                  <a:pt x="30691" y="8423"/>
                </a:lnTo>
                <a:lnTo>
                  <a:pt x="30700" y="8493"/>
                </a:lnTo>
                <a:lnTo>
                  <a:pt x="30709" y="8565"/>
                </a:lnTo>
                <a:lnTo>
                  <a:pt x="30714" y="8636"/>
                </a:lnTo>
                <a:lnTo>
                  <a:pt x="30718" y="8708"/>
                </a:lnTo>
                <a:lnTo>
                  <a:pt x="30720" y="8780"/>
                </a:lnTo>
                <a:lnTo>
                  <a:pt x="30720" y="8853"/>
                </a:lnTo>
                <a:lnTo>
                  <a:pt x="30718" y="8924"/>
                </a:lnTo>
                <a:lnTo>
                  <a:pt x="30714" y="8996"/>
                </a:lnTo>
                <a:lnTo>
                  <a:pt x="30708" y="9068"/>
                </a:lnTo>
                <a:lnTo>
                  <a:pt x="30700" y="9141"/>
                </a:lnTo>
                <a:lnTo>
                  <a:pt x="30690" y="9213"/>
                </a:lnTo>
                <a:lnTo>
                  <a:pt x="30678" y="9284"/>
                </a:lnTo>
                <a:lnTo>
                  <a:pt x="30665" y="9355"/>
                </a:lnTo>
                <a:lnTo>
                  <a:pt x="30649" y="9427"/>
                </a:lnTo>
                <a:lnTo>
                  <a:pt x="30632" y="9498"/>
                </a:lnTo>
                <a:lnTo>
                  <a:pt x="30612" y="9569"/>
                </a:lnTo>
                <a:lnTo>
                  <a:pt x="30590" y="9638"/>
                </a:lnTo>
                <a:lnTo>
                  <a:pt x="30567" y="9708"/>
                </a:lnTo>
                <a:lnTo>
                  <a:pt x="30542" y="9777"/>
                </a:lnTo>
                <a:lnTo>
                  <a:pt x="30515" y="9845"/>
                </a:lnTo>
                <a:lnTo>
                  <a:pt x="30486" y="9913"/>
                </a:lnTo>
                <a:lnTo>
                  <a:pt x="30456" y="9981"/>
                </a:lnTo>
                <a:lnTo>
                  <a:pt x="30422" y="10047"/>
                </a:lnTo>
                <a:lnTo>
                  <a:pt x="30388" y="10113"/>
                </a:lnTo>
                <a:lnTo>
                  <a:pt x="30351" y="10177"/>
                </a:lnTo>
                <a:lnTo>
                  <a:pt x="30313" y="10242"/>
                </a:lnTo>
                <a:lnTo>
                  <a:pt x="30273" y="10304"/>
                </a:lnTo>
                <a:lnTo>
                  <a:pt x="30231" y="10367"/>
                </a:lnTo>
                <a:lnTo>
                  <a:pt x="30187" y="10428"/>
                </a:lnTo>
                <a:lnTo>
                  <a:pt x="30141" y="10488"/>
                </a:lnTo>
                <a:lnTo>
                  <a:pt x="30094" y="10547"/>
                </a:lnTo>
                <a:lnTo>
                  <a:pt x="30044" y="10604"/>
                </a:lnTo>
                <a:lnTo>
                  <a:pt x="29993" y="10660"/>
                </a:lnTo>
                <a:lnTo>
                  <a:pt x="29940" y="10715"/>
                </a:lnTo>
                <a:lnTo>
                  <a:pt x="29886" y="10770"/>
                </a:lnTo>
                <a:lnTo>
                  <a:pt x="29829" y="10822"/>
                </a:lnTo>
                <a:lnTo>
                  <a:pt x="29775" y="10867"/>
                </a:lnTo>
                <a:lnTo>
                  <a:pt x="29719" y="10911"/>
                </a:lnTo>
                <a:lnTo>
                  <a:pt x="29662" y="10953"/>
                </a:lnTo>
                <a:lnTo>
                  <a:pt x="29605" y="10993"/>
                </a:lnTo>
                <a:lnTo>
                  <a:pt x="29548" y="11032"/>
                </a:lnTo>
                <a:lnTo>
                  <a:pt x="29489" y="11068"/>
                </a:lnTo>
                <a:lnTo>
                  <a:pt x="29431" y="11105"/>
                </a:lnTo>
                <a:lnTo>
                  <a:pt x="29372" y="11138"/>
                </a:lnTo>
                <a:lnTo>
                  <a:pt x="29311" y="11170"/>
                </a:lnTo>
                <a:lnTo>
                  <a:pt x="29251" y="11201"/>
                </a:lnTo>
                <a:lnTo>
                  <a:pt x="29191" y="11231"/>
                </a:lnTo>
                <a:lnTo>
                  <a:pt x="29129" y="11259"/>
                </a:lnTo>
                <a:lnTo>
                  <a:pt x="29068" y="11285"/>
                </a:lnTo>
                <a:lnTo>
                  <a:pt x="29005" y="11310"/>
                </a:lnTo>
                <a:lnTo>
                  <a:pt x="28943" y="11333"/>
                </a:lnTo>
                <a:lnTo>
                  <a:pt x="28880" y="11353"/>
                </a:lnTo>
                <a:lnTo>
                  <a:pt x="28817" y="11374"/>
                </a:lnTo>
                <a:lnTo>
                  <a:pt x="28753" y="11392"/>
                </a:lnTo>
                <a:lnTo>
                  <a:pt x="28689" y="11410"/>
                </a:lnTo>
                <a:lnTo>
                  <a:pt x="28625" y="11424"/>
                </a:lnTo>
                <a:lnTo>
                  <a:pt x="28561" y="11439"/>
                </a:lnTo>
                <a:lnTo>
                  <a:pt x="28496" y="11451"/>
                </a:lnTo>
                <a:lnTo>
                  <a:pt x="28431" y="11462"/>
                </a:lnTo>
                <a:lnTo>
                  <a:pt x="28366" y="11471"/>
                </a:lnTo>
                <a:lnTo>
                  <a:pt x="28301" y="11479"/>
                </a:lnTo>
                <a:lnTo>
                  <a:pt x="28236" y="11486"/>
                </a:lnTo>
                <a:lnTo>
                  <a:pt x="28170" y="11490"/>
                </a:lnTo>
                <a:lnTo>
                  <a:pt x="28105" y="11494"/>
                </a:lnTo>
                <a:lnTo>
                  <a:pt x="28039" y="11496"/>
                </a:lnTo>
                <a:lnTo>
                  <a:pt x="27974" y="11496"/>
                </a:lnTo>
                <a:lnTo>
                  <a:pt x="27908" y="11495"/>
                </a:lnTo>
                <a:lnTo>
                  <a:pt x="27843" y="11493"/>
                </a:lnTo>
                <a:lnTo>
                  <a:pt x="27777" y="11489"/>
                </a:lnTo>
                <a:lnTo>
                  <a:pt x="27711" y="11484"/>
                </a:lnTo>
                <a:lnTo>
                  <a:pt x="27646" y="11476"/>
                </a:lnTo>
                <a:lnTo>
                  <a:pt x="27580" y="11468"/>
                </a:lnTo>
                <a:lnTo>
                  <a:pt x="27516" y="11459"/>
                </a:lnTo>
                <a:lnTo>
                  <a:pt x="27450" y="11447"/>
                </a:lnTo>
                <a:lnTo>
                  <a:pt x="27386" y="11435"/>
                </a:lnTo>
                <a:lnTo>
                  <a:pt x="27320" y="11421"/>
                </a:lnTo>
                <a:lnTo>
                  <a:pt x="27255" y="11405"/>
                </a:lnTo>
                <a:lnTo>
                  <a:pt x="27192" y="11389"/>
                </a:lnTo>
                <a:lnTo>
                  <a:pt x="27127" y="11371"/>
                </a:lnTo>
                <a:lnTo>
                  <a:pt x="27064" y="11351"/>
                </a:lnTo>
                <a:lnTo>
                  <a:pt x="27000" y="11331"/>
                </a:lnTo>
                <a:lnTo>
                  <a:pt x="26937" y="11308"/>
                </a:lnTo>
                <a:lnTo>
                  <a:pt x="26874" y="11284"/>
                </a:lnTo>
                <a:lnTo>
                  <a:pt x="26812" y="11259"/>
                </a:lnTo>
                <a:lnTo>
                  <a:pt x="26751" y="11233"/>
                </a:lnTo>
                <a:lnTo>
                  <a:pt x="26689" y="11205"/>
                </a:lnTo>
                <a:lnTo>
                  <a:pt x="26628" y="11175"/>
                </a:lnTo>
                <a:lnTo>
                  <a:pt x="26567" y="11144"/>
                </a:lnTo>
                <a:lnTo>
                  <a:pt x="26507" y="11113"/>
                </a:lnTo>
                <a:lnTo>
                  <a:pt x="26448" y="11080"/>
                </a:lnTo>
                <a:lnTo>
                  <a:pt x="26388" y="11044"/>
                </a:lnTo>
                <a:lnTo>
                  <a:pt x="26330" y="11009"/>
                </a:lnTo>
                <a:lnTo>
                  <a:pt x="26272" y="10971"/>
                </a:lnTo>
                <a:lnTo>
                  <a:pt x="26214" y="10933"/>
                </a:lnTo>
                <a:lnTo>
                  <a:pt x="26158" y="10892"/>
                </a:lnTo>
                <a:lnTo>
                  <a:pt x="26102" y="10852"/>
                </a:lnTo>
                <a:lnTo>
                  <a:pt x="26047" y="10809"/>
                </a:lnTo>
                <a:lnTo>
                  <a:pt x="25992" y="10765"/>
                </a:lnTo>
                <a:lnTo>
                  <a:pt x="25937" y="10720"/>
                </a:lnTo>
                <a:lnTo>
                  <a:pt x="25884" y="10673"/>
                </a:lnTo>
                <a:lnTo>
                  <a:pt x="25840" y="10644"/>
                </a:lnTo>
                <a:lnTo>
                  <a:pt x="25797" y="10618"/>
                </a:lnTo>
                <a:lnTo>
                  <a:pt x="25756" y="10593"/>
                </a:lnTo>
                <a:lnTo>
                  <a:pt x="25718" y="10571"/>
                </a:lnTo>
                <a:lnTo>
                  <a:pt x="25681" y="10551"/>
                </a:lnTo>
                <a:lnTo>
                  <a:pt x="25646" y="10533"/>
                </a:lnTo>
                <a:lnTo>
                  <a:pt x="25613" y="10518"/>
                </a:lnTo>
                <a:lnTo>
                  <a:pt x="25581" y="10503"/>
                </a:lnTo>
                <a:lnTo>
                  <a:pt x="25550" y="10492"/>
                </a:lnTo>
                <a:lnTo>
                  <a:pt x="25521" y="10480"/>
                </a:lnTo>
                <a:lnTo>
                  <a:pt x="25493" y="10472"/>
                </a:lnTo>
                <a:lnTo>
                  <a:pt x="25466" y="10464"/>
                </a:lnTo>
                <a:lnTo>
                  <a:pt x="25440" y="10457"/>
                </a:lnTo>
                <a:lnTo>
                  <a:pt x="25414" y="10452"/>
                </a:lnTo>
                <a:lnTo>
                  <a:pt x="25389" y="10448"/>
                </a:lnTo>
                <a:lnTo>
                  <a:pt x="25364" y="10445"/>
                </a:lnTo>
                <a:lnTo>
                  <a:pt x="3051" y="10445"/>
                </a:lnTo>
                <a:lnTo>
                  <a:pt x="2972" y="10444"/>
                </a:lnTo>
                <a:lnTo>
                  <a:pt x="2894" y="10442"/>
                </a:lnTo>
                <a:lnTo>
                  <a:pt x="2816" y="10437"/>
                </a:lnTo>
                <a:lnTo>
                  <a:pt x="2739" y="10429"/>
                </a:lnTo>
                <a:lnTo>
                  <a:pt x="2662" y="10421"/>
                </a:lnTo>
                <a:lnTo>
                  <a:pt x="2586" y="10411"/>
                </a:lnTo>
                <a:lnTo>
                  <a:pt x="2511" y="10398"/>
                </a:lnTo>
                <a:lnTo>
                  <a:pt x="2436" y="10383"/>
                </a:lnTo>
                <a:lnTo>
                  <a:pt x="2362" y="10367"/>
                </a:lnTo>
                <a:lnTo>
                  <a:pt x="2288" y="10349"/>
                </a:lnTo>
                <a:lnTo>
                  <a:pt x="2215" y="10329"/>
                </a:lnTo>
                <a:lnTo>
                  <a:pt x="2143" y="10309"/>
                </a:lnTo>
                <a:lnTo>
                  <a:pt x="2073" y="10285"/>
                </a:lnTo>
                <a:lnTo>
                  <a:pt x="2002" y="10261"/>
                </a:lnTo>
                <a:lnTo>
                  <a:pt x="1932" y="10234"/>
                </a:lnTo>
                <a:lnTo>
                  <a:pt x="1863" y="10205"/>
                </a:lnTo>
                <a:lnTo>
                  <a:pt x="1795" y="10176"/>
                </a:lnTo>
                <a:lnTo>
                  <a:pt x="1728" y="10144"/>
                </a:lnTo>
                <a:lnTo>
                  <a:pt x="1661" y="10112"/>
                </a:lnTo>
                <a:lnTo>
                  <a:pt x="1597" y="10077"/>
                </a:lnTo>
                <a:lnTo>
                  <a:pt x="1532" y="10041"/>
                </a:lnTo>
                <a:lnTo>
                  <a:pt x="1469" y="10004"/>
                </a:lnTo>
                <a:lnTo>
                  <a:pt x="1406" y="9965"/>
                </a:lnTo>
                <a:lnTo>
                  <a:pt x="1345" y="9924"/>
                </a:lnTo>
                <a:lnTo>
                  <a:pt x="1285" y="9883"/>
                </a:lnTo>
                <a:lnTo>
                  <a:pt x="1225" y="9839"/>
                </a:lnTo>
                <a:lnTo>
                  <a:pt x="1167" y="9794"/>
                </a:lnTo>
                <a:lnTo>
                  <a:pt x="1110" y="9749"/>
                </a:lnTo>
                <a:lnTo>
                  <a:pt x="1055" y="9702"/>
                </a:lnTo>
                <a:lnTo>
                  <a:pt x="999" y="9653"/>
                </a:lnTo>
                <a:lnTo>
                  <a:pt x="945" y="9603"/>
                </a:lnTo>
                <a:lnTo>
                  <a:pt x="893" y="9552"/>
                </a:lnTo>
                <a:lnTo>
                  <a:pt x="842" y="9500"/>
                </a:lnTo>
                <a:lnTo>
                  <a:pt x="792" y="9446"/>
                </a:lnTo>
                <a:lnTo>
                  <a:pt x="743" y="9392"/>
                </a:lnTo>
                <a:lnTo>
                  <a:pt x="696" y="9335"/>
                </a:lnTo>
                <a:lnTo>
                  <a:pt x="651" y="9278"/>
                </a:lnTo>
                <a:lnTo>
                  <a:pt x="606" y="9220"/>
                </a:lnTo>
                <a:lnTo>
                  <a:pt x="562" y="9161"/>
                </a:lnTo>
                <a:lnTo>
                  <a:pt x="521" y="9100"/>
                </a:lnTo>
                <a:lnTo>
                  <a:pt x="480" y="9039"/>
                </a:lnTo>
                <a:lnTo>
                  <a:pt x="441" y="8976"/>
                </a:lnTo>
                <a:lnTo>
                  <a:pt x="404" y="8913"/>
                </a:lnTo>
                <a:lnTo>
                  <a:pt x="367" y="8849"/>
                </a:lnTo>
                <a:lnTo>
                  <a:pt x="333" y="8784"/>
                </a:lnTo>
                <a:lnTo>
                  <a:pt x="301" y="8717"/>
                </a:lnTo>
                <a:lnTo>
                  <a:pt x="270" y="8651"/>
                </a:lnTo>
                <a:lnTo>
                  <a:pt x="239" y="8582"/>
                </a:lnTo>
                <a:lnTo>
                  <a:pt x="211" y="8513"/>
                </a:lnTo>
                <a:lnTo>
                  <a:pt x="185" y="8444"/>
                </a:lnTo>
                <a:lnTo>
                  <a:pt x="160" y="8373"/>
                </a:lnTo>
                <a:lnTo>
                  <a:pt x="136" y="8302"/>
                </a:lnTo>
                <a:lnTo>
                  <a:pt x="116" y="8230"/>
                </a:lnTo>
                <a:lnTo>
                  <a:pt x="96" y="8157"/>
                </a:lnTo>
                <a:lnTo>
                  <a:pt x="78" y="8083"/>
                </a:lnTo>
                <a:lnTo>
                  <a:pt x="61" y="8010"/>
                </a:lnTo>
                <a:lnTo>
                  <a:pt x="47" y="7935"/>
                </a:lnTo>
                <a:lnTo>
                  <a:pt x="34" y="7860"/>
                </a:lnTo>
                <a:lnTo>
                  <a:pt x="24" y="7784"/>
                </a:lnTo>
                <a:lnTo>
                  <a:pt x="16" y="7707"/>
                </a:lnTo>
                <a:lnTo>
                  <a:pt x="8" y="7630"/>
                </a:lnTo>
                <a:lnTo>
                  <a:pt x="4" y="7552"/>
                </a:lnTo>
                <a:lnTo>
                  <a:pt x="1" y="7474"/>
                </a:lnTo>
                <a:lnTo>
                  <a:pt x="0" y="7394"/>
                </a:lnTo>
                <a:lnTo>
                  <a:pt x="0" y="3050"/>
                </a:lnTo>
                <a:lnTo>
                  <a:pt x="1" y="2971"/>
                </a:lnTo>
                <a:lnTo>
                  <a:pt x="4" y="2893"/>
                </a:lnTo>
                <a:lnTo>
                  <a:pt x="8" y="2815"/>
                </a:lnTo>
                <a:lnTo>
                  <a:pt x="16" y="2738"/>
                </a:lnTo>
                <a:lnTo>
                  <a:pt x="24" y="2661"/>
                </a:lnTo>
                <a:lnTo>
                  <a:pt x="34" y="2585"/>
                </a:lnTo>
                <a:lnTo>
                  <a:pt x="47" y="2510"/>
                </a:lnTo>
                <a:lnTo>
                  <a:pt x="61" y="2435"/>
                </a:lnTo>
                <a:lnTo>
                  <a:pt x="78" y="2361"/>
                </a:lnTo>
                <a:lnTo>
                  <a:pt x="96" y="2288"/>
                </a:lnTo>
                <a:lnTo>
                  <a:pt x="116" y="2215"/>
                </a:lnTo>
                <a:lnTo>
                  <a:pt x="136" y="2143"/>
                </a:lnTo>
                <a:lnTo>
                  <a:pt x="160" y="2072"/>
                </a:lnTo>
                <a:lnTo>
                  <a:pt x="185" y="2001"/>
                </a:lnTo>
                <a:lnTo>
                  <a:pt x="211" y="1932"/>
                </a:lnTo>
                <a:lnTo>
                  <a:pt x="239" y="1863"/>
                </a:lnTo>
                <a:lnTo>
                  <a:pt x="270" y="1795"/>
                </a:lnTo>
                <a:lnTo>
                  <a:pt x="301" y="1728"/>
                </a:lnTo>
                <a:lnTo>
                  <a:pt x="333" y="1661"/>
                </a:lnTo>
                <a:lnTo>
                  <a:pt x="367" y="1596"/>
                </a:lnTo>
                <a:lnTo>
                  <a:pt x="404" y="1532"/>
                </a:lnTo>
                <a:lnTo>
                  <a:pt x="441" y="1468"/>
                </a:lnTo>
                <a:lnTo>
                  <a:pt x="480" y="1406"/>
                </a:lnTo>
                <a:lnTo>
                  <a:pt x="521" y="1345"/>
                </a:lnTo>
                <a:lnTo>
                  <a:pt x="562" y="1284"/>
                </a:lnTo>
                <a:lnTo>
                  <a:pt x="606" y="1225"/>
                </a:lnTo>
                <a:lnTo>
                  <a:pt x="651" y="1167"/>
                </a:lnTo>
                <a:lnTo>
                  <a:pt x="696" y="1109"/>
                </a:lnTo>
                <a:lnTo>
                  <a:pt x="743" y="1054"/>
                </a:lnTo>
                <a:lnTo>
                  <a:pt x="792" y="999"/>
                </a:lnTo>
                <a:lnTo>
                  <a:pt x="842" y="946"/>
                </a:lnTo>
                <a:lnTo>
                  <a:pt x="893" y="893"/>
                </a:lnTo>
                <a:lnTo>
                  <a:pt x="945" y="842"/>
                </a:lnTo>
                <a:lnTo>
                  <a:pt x="999" y="792"/>
                </a:lnTo>
                <a:lnTo>
                  <a:pt x="1055" y="744"/>
                </a:lnTo>
                <a:lnTo>
                  <a:pt x="1110" y="696"/>
                </a:lnTo>
                <a:lnTo>
                  <a:pt x="1167" y="650"/>
                </a:lnTo>
                <a:lnTo>
                  <a:pt x="1225" y="606"/>
                </a:lnTo>
                <a:lnTo>
                  <a:pt x="1285" y="563"/>
                </a:lnTo>
                <a:lnTo>
                  <a:pt x="1345" y="520"/>
                </a:lnTo>
                <a:lnTo>
                  <a:pt x="1406" y="481"/>
                </a:lnTo>
                <a:lnTo>
                  <a:pt x="1469" y="441"/>
                </a:lnTo>
                <a:lnTo>
                  <a:pt x="1532" y="404"/>
                </a:lnTo>
                <a:lnTo>
                  <a:pt x="1597" y="368"/>
                </a:lnTo>
                <a:lnTo>
                  <a:pt x="1661" y="334"/>
                </a:lnTo>
                <a:lnTo>
                  <a:pt x="1728" y="301"/>
                </a:lnTo>
                <a:lnTo>
                  <a:pt x="1795" y="270"/>
                </a:lnTo>
                <a:lnTo>
                  <a:pt x="1863" y="239"/>
                </a:lnTo>
                <a:lnTo>
                  <a:pt x="1932" y="211"/>
                </a:lnTo>
                <a:lnTo>
                  <a:pt x="2002" y="185"/>
                </a:lnTo>
                <a:lnTo>
                  <a:pt x="2073" y="160"/>
                </a:lnTo>
                <a:lnTo>
                  <a:pt x="2143" y="137"/>
                </a:lnTo>
                <a:lnTo>
                  <a:pt x="2215" y="116"/>
                </a:lnTo>
                <a:lnTo>
                  <a:pt x="2288" y="96"/>
                </a:lnTo>
                <a:lnTo>
                  <a:pt x="2362" y="78"/>
                </a:lnTo>
                <a:lnTo>
                  <a:pt x="2436" y="61"/>
                </a:lnTo>
                <a:lnTo>
                  <a:pt x="2511" y="48"/>
                </a:lnTo>
                <a:lnTo>
                  <a:pt x="2586" y="35"/>
                </a:lnTo>
                <a:lnTo>
                  <a:pt x="2662" y="24"/>
                </a:lnTo>
                <a:lnTo>
                  <a:pt x="2739" y="16"/>
                </a:lnTo>
                <a:lnTo>
                  <a:pt x="2816" y="8"/>
                </a:lnTo>
                <a:lnTo>
                  <a:pt x="2894" y="4"/>
                </a:lnTo>
                <a:lnTo>
                  <a:pt x="2972" y="1"/>
                </a:lnTo>
                <a:lnTo>
                  <a:pt x="3051" y="0"/>
                </a:lnTo>
                <a:lnTo>
                  <a:pt x="25929" y="0"/>
                </a:lnTo>
                <a:lnTo>
                  <a:pt x="26007" y="1"/>
                </a:lnTo>
                <a:lnTo>
                  <a:pt x="26086" y="4"/>
                </a:lnTo>
                <a:lnTo>
                  <a:pt x="26163" y="8"/>
                </a:lnTo>
                <a:lnTo>
                  <a:pt x="26240" y="16"/>
                </a:lnTo>
                <a:lnTo>
                  <a:pt x="26317" y="24"/>
                </a:lnTo>
                <a:lnTo>
                  <a:pt x="26393" y="35"/>
                </a:lnTo>
                <a:lnTo>
                  <a:pt x="26469" y="48"/>
                </a:lnTo>
                <a:lnTo>
                  <a:pt x="26543" y="61"/>
                </a:lnTo>
                <a:lnTo>
                  <a:pt x="26618" y="78"/>
                </a:lnTo>
                <a:lnTo>
                  <a:pt x="26691" y="96"/>
                </a:lnTo>
                <a:lnTo>
                  <a:pt x="26764" y="116"/>
                </a:lnTo>
                <a:lnTo>
                  <a:pt x="26836" y="137"/>
                </a:lnTo>
                <a:lnTo>
                  <a:pt x="26908" y="160"/>
                </a:lnTo>
                <a:lnTo>
                  <a:pt x="26977" y="185"/>
                </a:lnTo>
                <a:lnTo>
                  <a:pt x="27047" y="211"/>
                </a:lnTo>
                <a:lnTo>
                  <a:pt x="27117" y="239"/>
                </a:lnTo>
                <a:lnTo>
                  <a:pt x="27185" y="270"/>
                </a:lnTo>
                <a:lnTo>
                  <a:pt x="27251" y="301"/>
                </a:lnTo>
                <a:lnTo>
                  <a:pt x="27318" y="334"/>
                </a:lnTo>
                <a:lnTo>
                  <a:pt x="27383" y="368"/>
                </a:lnTo>
                <a:lnTo>
                  <a:pt x="27448" y="404"/>
                </a:lnTo>
                <a:lnTo>
                  <a:pt x="27510" y="441"/>
                </a:lnTo>
                <a:lnTo>
                  <a:pt x="27573" y="481"/>
                </a:lnTo>
                <a:lnTo>
                  <a:pt x="27634" y="520"/>
                </a:lnTo>
                <a:lnTo>
                  <a:pt x="27695" y="563"/>
                </a:lnTo>
                <a:lnTo>
                  <a:pt x="27754" y="606"/>
                </a:lnTo>
                <a:lnTo>
                  <a:pt x="27812" y="650"/>
                </a:lnTo>
                <a:lnTo>
                  <a:pt x="27870" y="696"/>
                </a:lnTo>
                <a:lnTo>
                  <a:pt x="27926" y="744"/>
                </a:lnTo>
                <a:lnTo>
                  <a:pt x="27980" y="792"/>
                </a:lnTo>
                <a:lnTo>
                  <a:pt x="28034" y="842"/>
                </a:lnTo>
                <a:lnTo>
                  <a:pt x="28086" y="893"/>
                </a:lnTo>
                <a:lnTo>
                  <a:pt x="28137" y="946"/>
                </a:lnTo>
                <a:lnTo>
                  <a:pt x="28187" y="999"/>
                </a:lnTo>
                <a:lnTo>
                  <a:pt x="28236" y="1054"/>
                </a:lnTo>
                <a:lnTo>
                  <a:pt x="28283" y="1109"/>
                </a:lnTo>
                <a:lnTo>
                  <a:pt x="28330" y="1167"/>
                </a:lnTo>
                <a:lnTo>
                  <a:pt x="28373" y="1225"/>
                </a:lnTo>
                <a:lnTo>
                  <a:pt x="28417" y="1284"/>
                </a:lnTo>
                <a:lnTo>
                  <a:pt x="28459" y="1345"/>
                </a:lnTo>
                <a:lnTo>
                  <a:pt x="28499" y="1406"/>
                </a:lnTo>
                <a:lnTo>
                  <a:pt x="28538" y="1468"/>
                </a:lnTo>
                <a:lnTo>
                  <a:pt x="28575" y="1532"/>
                </a:lnTo>
                <a:lnTo>
                  <a:pt x="28612" y="1596"/>
                </a:lnTo>
                <a:lnTo>
                  <a:pt x="28646" y="1661"/>
                </a:lnTo>
                <a:lnTo>
                  <a:pt x="28680" y="1728"/>
                </a:lnTo>
                <a:lnTo>
                  <a:pt x="28711" y="1795"/>
                </a:lnTo>
                <a:lnTo>
                  <a:pt x="28740" y="1863"/>
                </a:lnTo>
                <a:lnTo>
                  <a:pt x="28768" y="1932"/>
                </a:lnTo>
                <a:lnTo>
                  <a:pt x="28795" y="2001"/>
                </a:lnTo>
                <a:lnTo>
                  <a:pt x="28820" y="2072"/>
                </a:lnTo>
                <a:lnTo>
                  <a:pt x="28843" y="2143"/>
                </a:lnTo>
                <a:lnTo>
                  <a:pt x="28865" y="2215"/>
                </a:lnTo>
                <a:lnTo>
                  <a:pt x="28884" y="2288"/>
                </a:lnTo>
                <a:lnTo>
                  <a:pt x="28902" y="2361"/>
                </a:lnTo>
                <a:lnTo>
                  <a:pt x="28918" y="2435"/>
                </a:lnTo>
                <a:lnTo>
                  <a:pt x="28933" y="2510"/>
                </a:lnTo>
                <a:lnTo>
                  <a:pt x="28945" y="2585"/>
                </a:lnTo>
                <a:lnTo>
                  <a:pt x="28955" y="2661"/>
                </a:lnTo>
                <a:lnTo>
                  <a:pt x="28965" y="2738"/>
                </a:lnTo>
                <a:lnTo>
                  <a:pt x="28971" y="2815"/>
                </a:lnTo>
                <a:lnTo>
                  <a:pt x="28976" y="2893"/>
                </a:lnTo>
                <a:lnTo>
                  <a:pt x="28979" y="2971"/>
                </a:lnTo>
                <a:lnTo>
                  <a:pt x="28980" y="3050"/>
                </a:lnTo>
                <a:lnTo>
                  <a:pt x="28980" y="5222"/>
                </a:lnTo>
                <a:lnTo>
                  <a:pt x="28979" y="5273"/>
                </a:lnTo>
                <a:lnTo>
                  <a:pt x="28978" y="5323"/>
                </a:lnTo>
                <a:lnTo>
                  <a:pt x="28974" y="5373"/>
                </a:lnTo>
                <a:lnTo>
                  <a:pt x="28969" y="5422"/>
                </a:lnTo>
                <a:lnTo>
                  <a:pt x="28965" y="5447"/>
                </a:lnTo>
                <a:lnTo>
                  <a:pt x="28961" y="5471"/>
                </a:lnTo>
                <a:lnTo>
                  <a:pt x="28955" y="5495"/>
                </a:lnTo>
                <a:lnTo>
                  <a:pt x="28950" y="5518"/>
                </a:lnTo>
                <a:lnTo>
                  <a:pt x="28943" y="5542"/>
                </a:lnTo>
                <a:lnTo>
                  <a:pt x="28936" y="5565"/>
                </a:lnTo>
                <a:lnTo>
                  <a:pt x="28927" y="5588"/>
                </a:lnTo>
                <a:lnTo>
                  <a:pt x="28918" y="5610"/>
                </a:lnTo>
                <a:lnTo>
                  <a:pt x="28825" y="5605"/>
                </a:lnTo>
                <a:lnTo>
                  <a:pt x="28733" y="5603"/>
                </a:lnTo>
                <a:lnTo>
                  <a:pt x="28640" y="5603"/>
                </a:lnTo>
                <a:lnTo>
                  <a:pt x="28548" y="5605"/>
                </a:lnTo>
                <a:lnTo>
                  <a:pt x="28456" y="5610"/>
                </a:lnTo>
                <a:lnTo>
                  <a:pt x="28364" y="5617"/>
                </a:lnTo>
                <a:lnTo>
                  <a:pt x="28274" y="5625"/>
                </a:lnTo>
                <a:lnTo>
                  <a:pt x="28183" y="5637"/>
                </a:lnTo>
                <a:lnTo>
                  <a:pt x="28092" y="5649"/>
                </a:lnTo>
                <a:lnTo>
                  <a:pt x="28003" y="5665"/>
                </a:lnTo>
                <a:lnTo>
                  <a:pt x="27913" y="5682"/>
                </a:lnTo>
                <a:lnTo>
                  <a:pt x="27825" y="5702"/>
                </a:lnTo>
                <a:lnTo>
                  <a:pt x="27737" y="5725"/>
                </a:lnTo>
                <a:lnTo>
                  <a:pt x="27650" y="5749"/>
                </a:lnTo>
                <a:lnTo>
                  <a:pt x="27564" y="5776"/>
                </a:lnTo>
                <a:lnTo>
                  <a:pt x="27478" y="5805"/>
                </a:lnTo>
                <a:lnTo>
                  <a:pt x="27437" y="5821"/>
                </a:lnTo>
                <a:lnTo>
                  <a:pt x="27394" y="5836"/>
                </a:lnTo>
                <a:lnTo>
                  <a:pt x="27352" y="5853"/>
                </a:lnTo>
                <a:lnTo>
                  <a:pt x="27311" y="5870"/>
                </a:lnTo>
                <a:lnTo>
                  <a:pt x="27269" y="5887"/>
                </a:lnTo>
                <a:lnTo>
                  <a:pt x="27228" y="5906"/>
                </a:lnTo>
                <a:lnTo>
                  <a:pt x="27187" y="5925"/>
                </a:lnTo>
                <a:lnTo>
                  <a:pt x="27147" y="5945"/>
                </a:lnTo>
                <a:lnTo>
                  <a:pt x="27107" y="5964"/>
                </a:lnTo>
                <a:lnTo>
                  <a:pt x="27066" y="5985"/>
                </a:lnTo>
                <a:lnTo>
                  <a:pt x="27026" y="6007"/>
                </a:lnTo>
                <a:lnTo>
                  <a:pt x="26988" y="6029"/>
                </a:lnTo>
                <a:lnTo>
                  <a:pt x="26948" y="6051"/>
                </a:lnTo>
                <a:lnTo>
                  <a:pt x="26910" y="6075"/>
                </a:lnTo>
                <a:lnTo>
                  <a:pt x="26871" y="6098"/>
                </a:lnTo>
                <a:lnTo>
                  <a:pt x="26833" y="6123"/>
                </a:lnTo>
                <a:lnTo>
                  <a:pt x="26795" y="6148"/>
                </a:lnTo>
                <a:lnTo>
                  <a:pt x="26758" y="6173"/>
                </a:lnTo>
                <a:lnTo>
                  <a:pt x="26721" y="6199"/>
                </a:lnTo>
                <a:lnTo>
                  <a:pt x="26684" y="6226"/>
                </a:lnTo>
                <a:lnTo>
                  <a:pt x="26648" y="6253"/>
                </a:lnTo>
                <a:lnTo>
                  <a:pt x="26612" y="6281"/>
                </a:lnTo>
                <a:lnTo>
                  <a:pt x="26577" y="6309"/>
                </a:lnTo>
                <a:lnTo>
                  <a:pt x="26541" y="6338"/>
                </a:lnTo>
                <a:lnTo>
                  <a:pt x="26507" y="6368"/>
                </a:lnTo>
                <a:lnTo>
                  <a:pt x="26473" y="6398"/>
                </a:lnTo>
                <a:lnTo>
                  <a:pt x="26438" y="6430"/>
                </a:lnTo>
                <a:lnTo>
                  <a:pt x="26405" y="6462"/>
                </a:lnTo>
                <a:lnTo>
                  <a:pt x="26372" y="6494"/>
                </a:lnTo>
                <a:lnTo>
                  <a:pt x="26339" y="6526"/>
                </a:lnTo>
                <a:lnTo>
                  <a:pt x="26307" y="6560"/>
                </a:lnTo>
                <a:lnTo>
                  <a:pt x="26275" y="6594"/>
                </a:lnTo>
                <a:lnTo>
                  <a:pt x="26232" y="6643"/>
                </a:lnTo>
                <a:lnTo>
                  <a:pt x="26191" y="6694"/>
                </a:lnTo>
                <a:lnTo>
                  <a:pt x="26152" y="6744"/>
                </a:lnTo>
                <a:lnTo>
                  <a:pt x="26113" y="6796"/>
                </a:lnTo>
                <a:lnTo>
                  <a:pt x="26076" y="6848"/>
                </a:lnTo>
                <a:lnTo>
                  <a:pt x="26041" y="6901"/>
                </a:lnTo>
                <a:lnTo>
                  <a:pt x="26006" y="6954"/>
                </a:lnTo>
                <a:lnTo>
                  <a:pt x="25973" y="7008"/>
                </a:lnTo>
                <a:lnTo>
                  <a:pt x="25942" y="7063"/>
                </a:lnTo>
                <a:lnTo>
                  <a:pt x="25911" y="7119"/>
                </a:lnTo>
                <a:lnTo>
                  <a:pt x="25882" y="7174"/>
                </a:lnTo>
                <a:lnTo>
                  <a:pt x="25855" y="7231"/>
                </a:lnTo>
                <a:lnTo>
                  <a:pt x="25829" y="7287"/>
                </a:lnTo>
                <a:lnTo>
                  <a:pt x="25804" y="7344"/>
                </a:lnTo>
                <a:lnTo>
                  <a:pt x="25780" y="7403"/>
                </a:lnTo>
                <a:lnTo>
                  <a:pt x="25758" y="7461"/>
                </a:lnTo>
                <a:lnTo>
                  <a:pt x="25738" y="7519"/>
                </a:lnTo>
                <a:lnTo>
                  <a:pt x="25719" y="7578"/>
                </a:lnTo>
                <a:lnTo>
                  <a:pt x="25701" y="7637"/>
                </a:lnTo>
                <a:lnTo>
                  <a:pt x="25684" y="7697"/>
                </a:lnTo>
                <a:lnTo>
                  <a:pt x="25669" y="7757"/>
                </a:lnTo>
                <a:lnTo>
                  <a:pt x="25655" y="7817"/>
                </a:lnTo>
                <a:lnTo>
                  <a:pt x="25643" y="7877"/>
                </a:lnTo>
                <a:lnTo>
                  <a:pt x="25631" y="7938"/>
                </a:lnTo>
                <a:lnTo>
                  <a:pt x="25622" y="7998"/>
                </a:lnTo>
                <a:lnTo>
                  <a:pt x="25614" y="8058"/>
                </a:lnTo>
                <a:lnTo>
                  <a:pt x="25606" y="8120"/>
                </a:lnTo>
                <a:lnTo>
                  <a:pt x="25601" y="8180"/>
                </a:lnTo>
                <a:lnTo>
                  <a:pt x="25597" y="8242"/>
                </a:lnTo>
                <a:lnTo>
                  <a:pt x="25595" y="8303"/>
                </a:lnTo>
                <a:lnTo>
                  <a:pt x="25593" y="8363"/>
                </a:lnTo>
                <a:lnTo>
                  <a:pt x="25593" y="8425"/>
                </a:lnTo>
                <a:lnTo>
                  <a:pt x="25595" y="8486"/>
                </a:lnTo>
                <a:lnTo>
                  <a:pt x="25597" y="8547"/>
                </a:lnTo>
                <a:lnTo>
                  <a:pt x="25601" y="8608"/>
                </a:lnTo>
                <a:lnTo>
                  <a:pt x="25607" y="8668"/>
                </a:lnTo>
                <a:lnTo>
                  <a:pt x="25614" y="8729"/>
                </a:lnTo>
                <a:lnTo>
                  <a:pt x="25622" y="8789"/>
                </a:lnTo>
                <a:lnTo>
                  <a:pt x="25632" y="8849"/>
                </a:lnTo>
                <a:lnTo>
                  <a:pt x="25644" y="8910"/>
                </a:lnTo>
                <a:lnTo>
                  <a:pt x="25656" y="8969"/>
                </a:lnTo>
                <a:lnTo>
                  <a:pt x="25670" y="9028"/>
                </a:lnTo>
                <a:lnTo>
                  <a:pt x="25686" y="9088"/>
                </a:lnTo>
                <a:lnTo>
                  <a:pt x="25702" y="9146"/>
                </a:lnTo>
                <a:lnTo>
                  <a:pt x="25721" y="9204"/>
                </a:lnTo>
                <a:lnTo>
                  <a:pt x="25740" y="9263"/>
                </a:lnTo>
                <a:lnTo>
                  <a:pt x="25762" y="9320"/>
                </a:lnTo>
                <a:lnTo>
                  <a:pt x="25783" y="9377"/>
                </a:lnTo>
                <a:lnTo>
                  <a:pt x="25807" y="9434"/>
                </a:lnTo>
                <a:lnTo>
                  <a:pt x="25832" y="9490"/>
                </a:lnTo>
                <a:lnTo>
                  <a:pt x="25859" y="9546"/>
                </a:lnTo>
                <a:lnTo>
                  <a:pt x="25888" y="9601"/>
                </a:lnTo>
                <a:lnTo>
                  <a:pt x="25917" y="9655"/>
                </a:lnTo>
                <a:lnTo>
                  <a:pt x="25948" y="9709"/>
                </a:lnTo>
                <a:lnTo>
                  <a:pt x="25980" y="9762"/>
                </a:lnTo>
                <a:lnTo>
                  <a:pt x="26015" y="9815"/>
                </a:lnTo>
                <a:lnTo>
                  <a:pt x="26050" y="9867"/>
                </a:lnTo>
                <a:lnTo>
                  <a:pt x="26086" y="9918"/>
                </a:lnTo>
                <a:lnTo>
                  <a:pt x="26124" y="9969"/>
                </a:lnTo>
                <a:lnTo>
                  <a:pt x="26163" y="10018"/>
                </a:lnTo>
                <a:lnTo>
                  <a:pt x="26205" y="10067"/>
                </a:lnTo>
                <a:lnTo>
                  <a:pt x="26247" y="10116"/>
                </a:lnTo>
                <a:lnTo>
                  <a:pt x="26290" y="10163"/>
                </a:lnTo>
                <a:lnTo>
                  <a:pt x="26336" y="10210"/>
                </a:lnTo>
                <a:lnTo>
                  <a:pt x="26383" y="10254"/>
                </a:lnTo>
                <a:lnTo>
                  <a:pt x="26430" y="10298"/>
                </a:lnTo>
                <a:lnTo>
                  <a:pt x="26479" y="10340"/>
                </a:lnTo>
                <a:lnTo>
                  <a:pt x="26528" y="10380"/>
                </a:lnTo>
                <a:lnTo>
                  <a:pt x="26579" y="10419"/>
                </a:lnTo>
                <a:lnTo>
                  <a:pt x="26630" y="10456"/>
                </a:lnTo>
                <a:lnTo>
                  <a:pt x="26682" y="10492"/>
                </a:lnTo>
                <a:lnTo>
                  <a:pt x="26735" y="10525"/>
                </a:lnTo>
                <a:lnTo>
                  <a:pt x="26788" y="10557"/>
                </a:lnTo>
                <a:lnTo>
                  <a:pt x="26843" y="10588"/>
                </a:lnTo>
                <a:lnTo>
                  <a:pt x="26897" y="10618"/>
                </a:lnTo>
                <a:lnTo>
                  <a:pt x="26954" y="10645"/>
                </a:lnTo>
                <a:lnTo>
                  <a:pt x="27010" y="10671"/>
                </a:lnTo>
                <a:lnTo>
                  <a:pt x="27067" y="10695"/>
                </a:lnTo>
                <a:lnTo>
                  <a:pt x="27124" y="10718"/>
                </a:lnTo>
                <a:lnTo>
                  <a:pt x="27182" y="10738"/>
                </a:lnTo>
                <a:lnTo>
                  <a:pt x="27240" y="10758"/>
                </a:lnTo>
                <a:lnTo>
                  <a:pt x="27298" y="10776"/>
                </a:lnTo>
                <a:lnTo>
                  <a:pt x="27357" y="10792"/>
                </a:lnTo>
                <a:lnTo>
                  <a:pt x="27417" y="10807"/>
                </a:lnTo>
                <a:lnTo>
                  <a:pt x="27476" y="10821"/>
                </a:lnTo>
                <a:lnTo>
                  <a:pt x="27535" y="10832"/>
                </a:lnTo>
                <a:lnTo>
                  <a:pt x="27596" y="10841"/>
                </a:lnTo>
                <a:lnTo>
                  <a:pt x="27655" y="10850"/>
                </a:lnTo>
                <a:lnTo>
                  <a:pt x="27716" y="10857"/>
                </a:lnTo>
                <a:lnTo>
                  <a:pt x="27776" y="10862"/>
                </a:lnTo>
                <a:lnTo>
                  <a:pt x="27836" y="10865"/>
                </a:lnTo>
                <a:lnTo>
                  <a:pt x="27897" y="10867"/>
                </a:lnTo>
                <a:lnTo>
                  <a:pt x="27956" y="10868"/>
                </a:lnTo>
                <a:lnTo>
                  <a:pt x="28016" y="10867"/>
                </a:lnTo>
                <a:lnTo>
                  <a:pt x="28077" y="10864"/>
                </a:lnTo>
                <a:lnTo>
                  <a:pt x="28136" y="10860"/>
                </a:lnTo>
                <a:lnTo>
                  <a:pt x="28195" y="10854"/>
                </a:lnTo>
                <a:lnTo>
                  <a:pt x="28255" y="10847"/>
                </a:lnTo>
                <a:lnTo>
                  <a:pt x="28314" y="10838"/>
                </a:lnTo>
                <a:lnTo>
                  <a:pt x="28372" y="10828"/>
                </a:lnTo>
                <a:lnTo>
                  <a:pt x="28431" y="10815"/>
                </a:lnTo>
                <a:lnTo>
                  <a:pt x="28488" y="10802"/>
                </a:lnTo>
                <a:lnTo>
                  <a:pt x="28545" y="10786"/>
                </a:lnTo>
                <a:lnTo>
                  <a:pt x="28603" y="10770"/>
                </a:lnTo>
                <a:lnTo>
                  <a:pt x="28659" y="10752"/>
                </a:lnTo>
                <a:lnTo>
                  <a:pt x="28714" y="10732"/>
                </a:lnTo>
                <a:lnTo>
                  <a:pt x="28769" y="10710"/>
                </a:lnTo>
                <a:lnTo>
                  <a:pt x="28823" y="10687"/>
                </a:lnTo>
                <a:lnTo>
                  <a:pt x="28877" y="10662"/>
                </a:lnTo>
                <a:lnTo>
                  <a:pt x="28930" y="10636"/>
                </a:lnTo>
                <a:lnTo>
                  <a:pt x="28983" y="10609"/>
                </a:lnTo>
                <a:lnTo>
                  <a:pt x="29034" y="10580"/>
                </a:lnTo>
                <a:lnTo>
                  <a:pt x="29083" y="10549"/>
                </a:lnTo>
                <a:lnTo>
                  <a:pt x="29133" y="10517"/>
                </a:lnTo>
                <a:lnTo>
                  <a:pt x="29181" y="10482"/>
                </a:lnTo>
                <a:lnTo>
                  <a:pt x="29229" y="10447"/>
                </a:lnTo>
                <a:lnTo>
                  <a:pt x="29276" y="10411"/>
                </a:lnTo>
                <a:lnTo>
                  <a:pt x="29321" y="10372"/>
                </a:lnTo>
                <a:lnTo>
                  <a:pt x="29366" y="10332"/>
                </a:lnTo>
                <a:lnTo>
                  <a:pt x="29408" y="10291"/>
                </a:lnTo>
                <a:lnTo>
                  <a:pt x="29450" y="10247"/>
                </a:lnTo>
                <a:lnTo>
                  <a:pt x="29491" y="10202"/>
                </a:lnTo>
                <a:lnTo>
                  <a:pt x="29530" y="10157"/>
                </a:lnTo>
                <a:lnTo>
                  <a:pt x="29569" y="10109"/>
                </a:lnTo>
                <a:lnTo>
                  <a:pt x="29605" y="10060"/>
                </a:lnTo>
                <a:lnTo>
                  <a:pt x="29640" y="10009"/>
                </a:lnTo>
                <a:lnTo>
                  <a:pt x="29674" y="9957"/>
                </a:lnTo>
                <a:lnTo>
                  <a:pt x="29707" y="9903"/>
                </a:lnTo>
                <a:lnTo>
                  <a:pt x="29727" y="9868"/>
                </a:lnTo>
                <a:lnTo>
                  <a:pt x="29746" y="9833"/>
                </a:lnTo>
                <a:lnTo>
                  <a:pt x="29764" y="9798"/>
                </a:lnTo>
                <a:lnTo>
                  <a:pt x="29783" y="9761"/>
                </a:lnTo>
                <a:lnTo>
                  <a:pt x="29800" y="9726"/>
                </a:lnTo>
                <a:lnTo>
                  <a:pt x="29817" y="9688"/>
                </a:lnTo>
                <a:lnTo>
                  <a:pt x="29833" y="9652"/>
                </a:lnTo>
                <a:lnTo>
                  <a:pt x="29850" y="9614"/>
                </a:lnTo>
                <a:lnTo>
                  <a:pt x="29864" y="9577"/>
                </a:lnTo>
                <a:lnTo>
                  <a:pt x="29879" y="9538"/>
                </a:lnTo>
                <a:lnTo>
                  <a:pt x="29893" y="9501"/>
                </a:lnTo>
                <a:lnTo>
                  <a:pt x="29906" y="9462"/>
                </a:lnTo>
                <a:lnTo>
                  <a:pt x="29918" y="9424"/>
                </a:lnTo>
                <a:lnTo>
                  <a:pt x="29931" y="9384"/>
                </a:lnTo>
                <a:lnTo>
                  <a:pt x="29942" y="9346"/>
                </a:lnTo>
                <a:lnTo>
                  <a:pt x="29953" y="9306"/>
                </a:lnTo>
                <a:lnTo>
                  <a:pt x="29962" y="9267"/>
                </a:lnTo>
                <a:lnTo>
                  <a:pt x="29971" y="9227"/>
                </a:lnTo>
                <a:lnTo>
                  <a:pt x="29980" y="9188"/>
                </a:lnTo>
                <a:lnTo>
                  <a:pt x="29988" y="9147"/>
                </a:lnTo>
                <a:lnTo>
                  <a:pt x="29994" y="9108"/>
                </a:lnTo>
                <a:lnTo>
                  <a:pt x="30001" y="9068"/>
                </a:lnTo>
                <a:lnTo>
                  <a:pt x="30006" y="9027"/>
                </a:lnTo>
                <a:lnTo>
                  <a:pt x="30011" y="8988"/>
                </a:lnTo>
                <a:lnTo>
                  <a:pt x="30015" y="8947"/>
                </a:lnTo>
                <a:lnTo>
                  <a:pt x="30018" y="8908"/>
                </a:lnTo>
                <a:lnTo>
                  <a:pt x="30020" y="8867"/>
                </a:lnTo>
                <a:lnTo>
                  <a:pt x="30021" y="8827"/>
                </a:lnTo>
                <a:lnTo>
                  <a:pt x="30023" y="8787"/>
                </a:lnTo>
                <a:lnTo>
                  <a:pt x="30023" y="8747"/>
                </a:lnTo>
                <a:lnTo>
                  <a:pt x="30021" y="8707"/>
                </a:lnTo>
                <a:lnTo>
                  <a:pt x="30019" y="8667"/>
                </a:lnTo>
                <a:lnTo>
                  <a:pt x="30017" y="8628"/>
                </a:lnTo>
                <a:lnTo>
                  <a:pt x="30013" y="8588"/>
                </a:lnTo>
                <a:lnTo>
                  <a:pt x="30009" y="8549"/>
                </a:lnTo>
                <a:lnTo>
                  <a:pt x="30004" y="8509"/>
                </a:lnTo>
                <a:lnTo>
                  <a:pt x="29998" y="8471"/>
                </a:lnTo>
                <a:lnTo>
                  <a:pt x="29990" y="8432"/>
                </a:lnTo>
                <a:lnTo>
                  <a:pt x="29982" y="8394"/>
                </a:lnTo>
                <a:lnTo>
                  <a:pt x="29974" y="8355"/>
                </a:lnTo>
                <a:lnTo>
                  <a:pt x="29963" y="8317"/>
                </a:lnTo>
                <a:lnTo>
                  <a:pt x="29953" y="8279"/>
                </a:lnTo>
                <a:lnTo>
                  <a:pt x="29941" y="8242"/>
                </a:lnTo>
                <a:lnTo>
                  <a:pt x="29928" y="8204"/>
                </a:lnTo>
                <a:lnTo>
                  <a:pt x="29914" y="8168"/>
                </a:lnTo>
                <a:lnTo>
                  <a:pt x="29900" y="8130"/>
                </a:lnTo>
                <a:lnTo>
                  <a:pt x="29884" y="8095"/>
                </a:lnTo>
                <a:lnTo>
                  <a:pt x="29867" y="8058"/>
                </a:lnTo>
                <a:lnTo>
                  <a:pt x="29850" y="8023"/>
                </a:lnTo>
                <a:lnTo>
                  <a:pt x="29831" y="7989"/>
                </a:lnTo>
                <a:lnTo>
                  <a:pt x="29811" y="7954"/>
                </a:lnTo>
                <a:lnTo>
                  <a:pt x="29790" y="7920"/>
                </a:lnTo>
                <a:lnTo>
                  <a:pt x="29767" y="7887"/>
                </a:lnTo>
                <a:lnTo>
                  <a:pt x="29745" y="7853"/>
                </a:lnTo>
                <a:lnTo>
                  <a:pt x="29721" y="7821"/>
                </a:lnTo>
                <a:lnTo>
                  <a:pt x="29696" y="7789"/>
                </a:lnTo>
                <a:lnTo>
                  <a:pt x="29670" y="7758"/>
                </a:lnTo>
                <a:lnTo>
                  <a:pt x="29643" y="7726"/>
                </a:lnTo>
                <a:lnTo>
                  <a:pt x="29613" y="7696"/>
                </a:lnTo>
                <a:lnTo>
                  <a:pt x="29584" y="7666"/>
                </a:lnTo>
                <a:lnTo>
                  <a:pt x="29553" y="7637"/>
                </a:lnTo>
                <a:lnTo>
                  <a:pt x="29522" y="7609"/>
                </a:lnTo>
                <a:lnTo>
                  <a:pt x="29488" y="7581"/>
                </a:lnTo>
                <a:lnTo>
                  <a:pt x="29454" y="7554"/>
                </a:lnTo>
                <a:lnTo>
                  <a:pt x="29417" y="7517"/>
                </a:lnTo>
                <a:lnTo>
                  <a:pt x="29384" y="7487"/>
                </a:lnTo>
                <a:lnTo>
                  <a:pt x="29355" y="7461"/>
                </a:lnTo>
                <a:lnTo>
                  <a:pt x="29331" y="7439"/>
                </a:lnTo>
                <a:lnTo>
                  <a:pt x="29297" y="7412"/>
                </a:lnTo>
                <a:lnTo>
                  <a:pt x="29285" y="7403"/>
                </a:lnTo>
                <a:close/>
              </a:path>
            </a:pathLst>
          </a:custGeom>
          <a:solidFill>
            <a:srgbClr val="47BAB8"/>
          </a:solidFill>
          <a:ln w="38100">
            <a:solidFill>
              <a:schemeClr val="bg1"/>
            </a:solidFill>
          </a:ln>
          <a:effectLst>
            <a:outerShdw blurRad="57150" dist="19050" dir="5400000" algn="ctr" rotWithShape="0">
              <a:srgbClr val="000000">
                <a:alpha val="63000"/>
              </a:srgbClr>
            </a:outerShdw>
          </a:effectLst>
        </p:spPr>
        <p:txBody>
          <a:bodyPr rIns="378000" anchor="ctr">
            <a:normAutofit/>
          </a:bodyPr>
          <a:lstStyle/>
          <a:p>
            <a:pPr algn="ctr" defTabSz="1371600">
              <a:defRPr/>
            </a:pPr>
            <a:r>
              <a:rPr lang="en-US" altLang="zh-CN" sz="3000" kern="0">
                <a:solidFill>
                  <a:srgbClr val="FFFFFF"/>
                </a:solidFill>
                <a:latin typeface="#9Slide03 AllRoundGothic" panose="020B0703020202020104" pitchFamily="34" charset="0"/>
                <a:ea typeface="微软雅黑"/>
                <a:cs typeface="+mn-ea"/>
                <a:sym typeface="+mn-lt"/>
              </a:rPr>
              <a:t>Câu 33</a:t>
            </a:r>
            <a:endParaRPr lang="zh-CN" altLang="en-US" sz="3000" kern="0" dirty="0">
              <a:solidFill>
                <a:srgbClr val="FFFFFF"/>
              </a:solidFill>
              <a:latin typeface="#9Slide03 AllRoundGothic" panose="020B0703020202020104" pitchFamily="34" charset="0"/>
              <a:ea typeface="微软雅黑"/>
              <a:cs typeface="+mn-ea"/>
              <a:sym typeface="+mn-lt"/>
            </a:endParaRPr>
          </a:p>
        </p:txBody>
      </p:sp>
      <p:sp>
        <p:nvSpPr>
          <p:cNvPr id="12" name="MH_Text_1" descr="n23 Fb Tran Manh Tung">
            <a:extLst>
              <a:ext uri="{FF2B5EF4-FFF2-40B4-BE49-F238E27FC236}">
                <a16:creationId xmlns:a16="http://schemas.microsoft.com/office/drawing/2014/main" id="{CED61294-3669-2692-0492-A71E56B9084C}"/>
              </a:ext>
            </a:extLst>
          </p:cNvPr>
          <p:cNvSpPr txBox="1">
            <a:spLocks noChangeArrowheads="1"/>
          </p:cNvSpPr>
          <p:nvPr>
            <p:custDataLst>
              <p:tags r:id="rId4"/>
            </p:custDataLst>
          </p:nvPr>
        </p:nvSpPr>
        <p:spPr bwMode="auto">
          <a:xfrm>
            <a:off x="3474718" y="2032149"/>
            <a:ext cx="14432280" cy="1381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just"/>
            <a:r>
              <a:rPr lang="en-US" sz="2800"/>
              <a:t>+ Truyền dữ liệu là gì? Làm thế nào để truyền dữ liệu?</a:t>
            </a:r>
          </a:p>
          <a:p>
            <a:pPr lvl="0" algn="just"/>
            <a:r>
              <a:rPr lang="en-US" sz="2800"/>
              <a:t>+ Liệt kê một số ứng dụng của công nghệ truyền dữ liệu không dây trong thực tiễn?</a:t>
            </a:r>
          </a:p>
          <a:p>
            <a:pPr lvl="0" algn="just"/>
            <a:r>
              <a:rPr lang="en-US" sz="2800"/>
              <a:t>+ So sánh giữa hai hình thức truyền dữ liệu: mạng có dây và mạng không dây?</a:t>
            </a:r>
          </a:p>
        </p:txBody>
      </p:sp>
      <p:pic>
        <p:nvPicPr>
          <p:cNvPr id="14" name="图片 6" descr="n23 Fb Tran Manh Tung">
            <a:extLst>
              <a:ext uri="{FF2B5EF4-FFF2-40B4-BE49-F238E27FC236}">
                <a16:creationId xmlns:a16="http://schemas.microsoft.com/office/drawing/2014/main" id="{6BCF1B8A-858B-1363-2BAF-07EAD1BDC282}"/>
              </a:ext>
            </a:extLst>
          </p:cNvPr>
          <p:cNvPicPr>
            <a:picLocks noChangeAspect="1"/>
          </p:cNvPicPr>
          <p:nvPr/>
        </p:nvPicPr>
        <p:blipFill>
          <a:blip r:embed="rId9"/>
          <a:stretch>
            <a:fillRect/>
          </a:stretch>
        </p:blipFill>
        <p:spPr>
          <a:xfrm>
            <a:off x="573470" y="3086100"/>
            <a:ext cx="1640706" cy="2116983"/>
          </a:xfrm>
          <a:prstGeom prst="rect">
            <a:avLst/>
          </a:prstGeom>
        </p:spPr>
      </p:pic>
      <p:sp>
        <p:nvSpPr>
          <p:cNvPr id="15" name="MH_SubTitle_1" descr="n23 Fb Tran Manh Tung">
            <a:extLst>
              <a:ext uri="{FF2B5EF4-FFF2-40B4-BE49-F238E27FC236}">
                <a16:creationId xmlns:a16="http://schemas.microsoft.com/office/drawing/2014/main" id="{3591FA07-7EFD-A3CF-CF8D-C914C16E5437}"/>
              </a:ext>
            </a:extLst>
          </p:cNvPr>
          <p:cNvSpPr/>
          <p:nvPr>
            <p:custDataLst>
              <p:tags r:id="rId5"/>
            </p:custDataLst>
          </p:nvPr>
        </p:nvSpPr>
        <p:spPr>
          <a:xfrm>
            <a:off x="2214176" y="764607"/>
            <a:ext cx="10424160" cy="1206253"/>
          </a:xfrm>
          <a:prstGeom prst="rect">
            <a:avLst/>
          </a:prstGeom>
          <a:solidFill>
            <a:srgbClr val="FFFFFF"/>
          </a:solidFill>
          <a:effectLst/>
        </p:spPr>
        <p:txBody>
          <a:bodyPr anchor="ctr"/>
          <a:lstStyle/>
          <a:p>
            <a:pPr algn="ctr" defTabSz="1828755">
              <a:lnSpc>
                <a:spcPct val="150000"/>
              </a:lnSpc>
              <a:defRPr/>
            </a:pPr>
            <a:r>
              <a:rPr lang="en-US" altLang="zh-CN" sz="2800" kern="0">
                <a:latin typeface="#9Slide03 AllRoundGothic" panose="020B0703020202020104" pitchFamily="34" charset="0"/>
                <a:ea typeface="微软雅黑"/>
                <a:cs typeface="+mn-ea"/>
                <a:sym typeface="+mn-lt"/>
              </a:rPr>
              <a:t>ỨNG DỤNG CỦA VẬT LÍ TRONG THÔNG TIN – TRUYỀN THÔNG</a:t>
            </a:r>
            <a:endParaRPr lang="zh-CN" altLang="en-US" sz="2800" kern="0" dirty="0">
              <a:latin typeface="#9Slide03 AllRoundGothic" panose="020B0703020202020104" pitchFamily="34" charset="0"/>
              <a:ea typeface="微软雅黑"/>
              <a:cs typeface="+mn-ea"/>
              <a:sym typeface="+mn-lt"/>
            </a:endParaRPr>
          </a:p>
        </p:txBody>
      </p:sp>
      <p:sp>
        <p:nvSpPr>
          <p:cNvPr id="17" name="TextBox 16" descr="n23 Fb Tran Manh Tung">
            <a:extLst>
              <a:ext uri="{FF2B5EF4-FFF2-40B4-BE49-F238E27FC236}">
                <a16:creationId xmlns:a16="http://schemas.microsoft.com/office/drawing/2014/main" id="{DE4EE039-9351-799D-82EE-1012430D6C51}"/>
              </a:ext>
            </a:extLst>
          </p:cNvPr>
          <p:cNvSpPr txBox="1"/>
          <p:nvPr/>
        </p:nvSpPr>
        <p:spPr>
          <a:xfrm>
            <a:off x="2514599" y="3987105"/>
            <a:ext cx="9783098" cy="1815882"/>
          </a:xfrm>
          <a:prstGeom prst="rect">
            <a:avLst/>
          </a:prstGeom>
          <a:noFill/>
        </p:spPr>
        <p:txBody>
          <a:bodyPr wrap="square">
            <a:spAutoFit/>
          </a:bodyPr>
          <a:lstStyle/>
          <a:p>
            <a:pPr marL="342900" lvl="0" indent="-342900" algn="just">
              <a:buFont typeface="Wingdings" panose="05000000000000000000" pitchFamily="2" charset="2"/>
              <a:buChar char=""/>
            </a:pPr>
            <a:r>
              <a:rPr lang="en-US" sz="2800">
                <a:effectLst/>
                <a:latin typeface="Calibri" panose="020F0502020204030204" pitchFamily="34" charset="0"/>
                <a:ea typeface="Calibri" panose="020F0502020204030204" pitchFamily="34" charset="0"/>
                <a:cs typeface="Calibri" panose="020F0502020204030204" pitchFamily="34" charset="0"/>
              </a:rPr>
              <a:t>Truyền dữ liệu </a:t>
            </a:r>
            <a:r>
              <a:rPr lang="en-US" sz="2800">
                <a:solidFill>
                  <a:srgbClr val="000000"/>
                </a:solidFill>
                <a:effectLst/>
                <a:latin typeface="Calibri" panose="020F0502020204030204" pitchFamily="34" charset="0"/>
                <a:ea typeface="Calibri" panose="020F0502020204030204" pitchFamily="34" charset="0"/>
                <a:cs typeface="Calibri" panose="020F0502020204030204" pitchFamily="34" charset="0"/>
              </a:rPr>
              <a:t>chính là sự chuyển giao dữ liệu qua một kênh truyền.</a:t>
            </a:r>
          </a:p>
          <a:p>
            <a:pPr marL="342900" lvl="0" indent="-342900" algn="just">
              <a:buFont typeface="Wingdings" panose="05000000000000000000" pitchFamily="2" charset="2"/>
              <a:buChar char=""/>
            </a:pPr>
            <a:r>
              <a:rPr lang="en-US" sz="2800">
                <a:solidFill>
                  <a:srgbClr val="000000"/>
                </a:solidFill>
                <a:effectLst/>
                <a:latin typeface="Calibri" panose="020F0502020204030204" pitchFamily="34" charset="0"/>
                <a:ea typeface="Calibri" panose="020F0502020204030204" pitchFamily="34" charset="0"/>
                <a:cs typeface="Calibri" panose="020F0502020204030204" pitchFamily="34" charset="0"/>
              </a:rPr>
              <a:t>Các kênh truyền thông thông dụng hiện nay như: cáp đồng, </a:t>
            </a:r>
            <a:r>
              <a:rPr lang="en-US" sz="2800">
                <a:latin typeface="Calibri" panose="020F0502020204030204" pitchFamily="34" charset="0"/>
                <a:ea typeface="Calibri" panose="020F0502020204030204" pitchFamily="34" charset="0"/>
                <a:cs typeface="Calibri" panose="020F0502020204030204" pitchFamily="34" charset="0"/>
              </a:rPr>
              <a:t>cáp sợi quang</a:t>
            </a:r>
            <a:r>
              <a:rPr lang="en-US" sz="280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2800">
                <a:latin typeface="Calibri" panose="020F0502020204030204" pitchFamily="34" charset="0"/>
                <a:ea typeface="Calibri" panose="020F0502020204030204" pitchFamily="34" charset="0"/>
                <a:cs typeface="Calibri" panose="020F0502020204030204" pitchFamily="34" charset="0"/>
              </a:rPr>
              <a:t>truyền thông không dây</a:t>
            </a:r>
            <a:r>
              <a:rPr lang="en-US" sz="2800">
                <a:solidFill>
                  <a:srgbClr val="000000"/>
                </a:solidFill>
                <a:effectLst/>
                <a:latin typeface="Calibri" panose="020F0502020204030204" pitchFamily="34" charset="0"/>
                <a:ea typeface="Calibri" panose="020F0502020204030204" pitchFamily="34" charset="0"/>
                <a:cs typeface="Calibri" panose="020F0502020204030204" pitchFamily="34" charset="0"/>
              </a:rPr>
              <a:t>,…</a:t>
            </a:r>
            <a:endParaRPr lang="en-US" sz="2800">
              <a:effectLst/>
              <a:latin typeface="Calibri" panose="020F0502020204030204" pitchFamily="34" charset="0"/>
              <a:ea typeface="Calibri" panose="020F0502020204030204" pitchFamily="34" charset="0"/>
              <a:cs typeface="Calibri" panose="020F0502020204030204" pitchFamily="34" charset="0"/>
            </a:endParaRPr>
          </a:p>
        </p:txBody>
      </p:sp>
      <p:pic>
        <p:nvPicPr>
          <p:cNvPr id="13314" name="Picture 2" descr="n23 Fb Tran Manh Tung">
            <a:extLst>
              <a:ext uri="{FF2B5EF4-FFF2-40B4-BE49-F238E27FC236}">
                <a16:creationId xmlns:a16="http://schemas.microsoft.com/office/drawing/2014/main" id="{45F08F2D-174E-D85A-23DF-960A88BE53EA}"/>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406351" y="6361298"/>
            <a:ext cx="5986049" cy="3430402"/>
          </a:xfrm>
          <a:prstGeom prst="rect">
            <a:avLst/>
          </a:prstGeom>
          <a:noFill/>
          <a:extLst>
            <a:ext uri="{909E8E84-426E-40DD-AFC4-6F175D3DCCD1}">
              <a14:hiddenFill xmlns:a14="http://schemas.microsoft.com/office/drawing/2010/main">
                <a:solidFill>
                  <a:srgbClr val="FFFFFF"/>
                </a:solidFill>
              </a14:hiddenFill>
            </a:ext>
          </a:extLst>
        </p:spPr>
      </p:pic>
      <p:pic>
        <p:nvPicPr>
          <p:cNvPr id="13316" name="Picture 4" descr="n23 Fb Tran Manh Tung">
            <a:extLst>
              <a:ext uri="{FF2B5EF4-FFF2-40B4-BE49-F238E27FC236}">
                <a16:creationId xmlns:a16="http://schemas.microsoft.com/office/drawing/2014/main" id="{47A5011C-6CFF-5243-AE94-2D9F16A3B900}"/>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895599" y="6361299"/>
            <a:ext cx="5986051" cy="3430402"/>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n23 Fb Tran Manh Tung">
            <a:extLst>
              <a:ext uri="{FF2B5EF4-FFF2-40B4-BE49-F238E27FC236}">
                <a16:creationId xmlns:a16="http://schemas.microsoft.com/office/drawing/2014/main" id="{96BB177A-24DF-A3E4-D616-900347964EFA}"/>
              </a:ext>
            </a:extLst>
          </p:cNvPr>
          <p:cNvPicPr>
            <a:picLocks noChangeAspect="1"/>
          </p:cNvPicPr>
          <p:nvPr/>
        </p:nvPicPr>
        <p:blipFill rotWithShape="1">
          <a:blip r:embed="rId12"/>
          <a:srcRect l="7698" t="29002" r="32617" b="14075"/>
          <a:stretch/>
        </p:blipFill>
        <p:spPr>
          <a:xfrm>
            <a:off x="12638336" y="3413202"/>
            <a:ext cx="5268662" cy="2825041"/>
          </a:xfrm>
          <a:prstGeom prst="rect">
            <a:avLst/>
          </a:prstGeom>
        </p:spPr>
      </p:pic>
    </p:spTree>
    <p:extLst>
      <p:ext uri="{BB962C8B-B14F-4D97-AF65-F5344CB8AC3E}">
        <p14:creationId xmlns:p14="http://schemas.microsoft.com/office/powerpoint/2010/main" val="3147696075"/>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7">
                                            <p:txEl>
                                              <p:pRg st="0" end="0"/>
                                            </p:txEl>
                                          </p:spTgt>
                                        </p:tgtEl>
                                        <p:attrNameLst>
                                          <p:attrName>style.visibility</p:attrName>
                                        </p:attrNameLst>
                                      </p:cBhvr>
                                      <p:to>
                                        <p:strVal val="visible"/>
                                      </p:to>
                                    </p:set>
                                    <p:animEffect transition="in" filter="fade">
                                      <p:cBhvr>
                                        <p:cTn id="14" dur="1000"/>
                                        <p:tgtEl>
                                          <p:spTgt spid="17">
                                            <p:txEl>
                                              <p:pRg st="0" end="0"/>
                                            </p:txEl>
                                          </p:spTgt>
                                        </p:tgtEl>
                                      </p:cBhvr>
                                    </p:animEffect>
                                    <p:anim calcmode="lin" valueType="num">
                                      <p:cBhvr>
                                        <p:cTn id="15" dur="1000" fill="hold"/>
                                        <p:tgtEl>
                                          <p:spTgt spid="17">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17">
                                            <p:txEl>
                                              <p:pRg st="0" end="0"/>
                                            </p:txEl>
                                          </p:spTgt>
                                        </p:tgtEl>
                                        <p:attrNameLst>
                                          <p:attrName>ppt_y</p:attrName>
                                        </p:attrNameLst>
                                      </p:cBhvr>
                                      <p:tavLst>
                                        <p:tav tm="0">
                                          <p:val>
                                            <p:strVal val="#ppt_y+.1"/>
                                          </p:val>
                                        </p:tav>
                                        <p:tav tm="100000">
                                          <p:val>
                                            <p:strVal val="#ppt_y"/>
                                          </p:val>
                                        </p:tav>
                                      </p:tavLst>
                                    </p:anim>
                                  </p:childTnLst>
                                </p:cTn>
                              </p:par>
                              <p:par>
                                <p:cTn id="17" presetID="10" presetClass="entr" presetSubtype="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17">
                                            <p:txEl>
                                              <p:pRg st="1" end="1"/>
                                            </p:txEl>
                                          </p:spTgt>
                                        </p:tgtEl>
                                        <p:attrNameLst>
                                          <p:attrName>style.visibility</p:attrName>
                                        </p:attrNameLst>
                                      </p:cBhvr>
                                      <p:to>
                                        <p:strVal val="visible"/>
                                      </p:to>
                                    </p:set>
                                    <p:animEffect transition="in" filter="fade">
                                      <p:cBhvr>
                                        <p:cTn id="24" dur="1000"/>
                                        <p:tgtEl>
                                          <p:spTgt spid="17">
                                            <p:txEl>
                                              <p:pRg st="1" end="1"/>
                                            </p:txEl>
                                          </p:spTgt>
                                        </p:tgtEl>
                                      </p:cBhvr>
                                    </p:animEffect>
                                    <p:anim calcmode="lin" valueType="num">
                                      <p:cBhvr>
                                        <p:cTn id="25" dur="1000" fill="hold"/>
                                        <p:tgtEl>
                                          <p:spTgt spid="17">
                                            <p:txEl>
                                              <p:pRg st="1" end="1"/>
                                            </p:txEl>
                                          </p:spTgt>
                                        </p:tgtEl>
                                        <p:attrNameLst>
                                          <p:attrName>ppt_x</p:attrName>
                                        </p:attrNameLst>
                                      </p:cBhvr>
                                      <p:tavLst>
                                        <p:tav tm="0">
                                          <p:val>
                                            <p:strVal val="#ppt_x"/>
                                          </p:val>
                                        </p:tav>
                                        <p:tav tm="100000">
                                          <p:val>
                                            <p:strVal val="#ppt_x"/>
                                          </p:val>
                                        </p:tav>
                                      </p:tavLst>
                                    </p:anim>
                                    <p:anim calcmode="lin" valueType="num">
                                      <p:cBhvr>
                                        <p:cTn id="26" dur="1000" fill="hold"/>
                                        <p:tgtEl>
                                          <p:spTgt spid="17">
                                            <p:txEl>
                                              <p:pRg st="1" end="1"/>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13316"/>
                                        </p:tgtEl>
                                        <p:attrNameLst>
                                          <p:attrName>style.visibility</p:attrName>
                                        </p:attrNameLst>
                                      </p:cBhvr>
                                      <p:to>
                                        <p:strVal val="visible"/>
                                      </p:to>
                                    </p:set>
                                    <p:animEffect transition="in" filter="fade">
                                      <p:cBhvr>
                                        <p:cTn id="29" dur="1000"/>
                                        <p:tgtEl>
                                          <p:spTgt spid="13316"/>
                                        </p:tgtEl>
                                      </p:cBhvr>
                                    </p:animEffect>
                                    <p:anim calcmode="lin" valueType="num">
                                      <p:cBhvr>
                                        <p:cTn id="30" dur="1000" fill="hold"/>
                                        <p:tgtEl>
                                          <p:spTgt spid="13316"/>
                                        </p:tgtEl>
                                        <p:attrNameLst>
                                          <p:attrName>ppt_x</p:attrName>
                                        </p:attrNameLst>
                                      </p:cBhvr>
                                      <p:tavLst>
                                        <p:tav tm="0">
                                          <p:val>
                                            <p:strVal val="#ppt_x"/>
                                          </p:val>
                                        </p:tav>
                                        <p:tav tm="100000">
                                          <p:val>
                                            <p:strVal val="#ppt_x"/>
                                          </p:val>
                                        </p:tav>
                                      </p:tavLst>
                                    </p:anim>
                                    <p:anim calcmode="lin" valueType="num">
                                      <p:cBhvr>
                                        <p:cTn id="31" dur="1000" fill="hold"/>
                                        <p:tgtEl>
                                          <p:spTgt spid="13316"/>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13314"/>
                                        </p:tgtEl>
                                        <p:attrNameLst>
                                          <p:attrName>style.visibility</p:attrName>
                                        </p:attrNameLst>
                                      </p:cBhvr>
                                      <p:to>
                                        <p:strVal val="visible"/>
                                      </p:to>
                                    </p:set>
                                    <p:animEffect transition="in" filter="fade">
                                      <p:cBhvr>
                                        <p:cTn id="34" dur="1000"/>
                                        <p:tgtEl>
                                          <p:spTgt spid="13314"/>
                                        </p:tgtEl>
                                      </p:cBhvr>
                                    </p:animEffect>
                                    <p:anim calcmode="lin" valueType="num">
                                      <p:cBhvr>
                                        <p:cTn id="35" dur="1000" fill="hold"/>
                                        <p:tgtEl>
                                          <p:spTgt spid="13314"/>
                                        </p:tgtEl>
                                        <p:attrNameLst>
                                          <p:attrName>ppt_x</p:attrName>
                                        </p:attrNameLst>
                                      </p:cBhvr>
                                      <p:tavLst>
                                        <p:tav tm="0">
                                          <p:val>
                                            <p:strVal val="#ppt_x"/>
                                          </p:val>
                                        </p:tav>
                                        <p:tav tm="100000">
                                          <p:val>
                                            <p:strVal val="#ppt_x"/>
                                          </p:val>
                                        </p:tav>
                                      </p:tavLst>
                                    </p:anim>
                                    <p:anim calcmode="lin" valueType="num">
                                      <p:cBhvr>
                                        <p:cTn id="36" dur="1000" fill="hold"/>
                                        <p:tgtEl>
                                          <p:spTgt spid="133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图片 34" descr="n23 Fb Tran Manh Tung"/>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3715999" y="-2931"/>
            <a:ext cx="4560277" cy="2378193"/>
          </a:xfrm>
          <a:prstGeom prst="rect">
            <a:avLst/>
          </a:prstGeom>
        </p:spPr>
      </p:pic>
      <p:sp>
        <p:nvSpPr>
          <p:cNvPr id="3" name="MH_Other_1" descr="n23 Fb Tran Manh Tung">
            <a:extLst>
              <a:ext uri="{FF2B5EF4-FFF2-40B4-BE49-F238E27FC236}">
                <a16:creationId xmlns:a16="http://schemas.microsoft.com/office/drawing/2014/main" id="{322DA4B9-436A-E7F9-22AE-8B132B41DBB4}"/>
              </a:ext>
            </a:extLst>
          </p:cNvPr>
          <p:cNvSpPr>
            <a:spLocks noChangeArrowheads="1"/>
          </p:cNvSpPr>
          <p:nvPr>
            <p:custDataLst>
              <p:tags r:id="rId1"/>
            </p:custDataLst>
          </p:nvPr>
        </p:nvSpPr>
        <p:spPr bwMode="auto">
          <a:xfrm rot="1805303" flipH="1">
            <a:off x="1378947" y="712739"/>
            <a:ext cx="1172424" cy="1010531"/>
          </a:xfrm>
          <a:prstGeom prst="triangle">
            <a:avLst>
              <a:gd name="adj" fmla="val 50000"/>
            </a:avLst>
          </a:prstGeom>
          <a:solidFill>
            <a:srgbClr val="58CDD0">
              <a:lumMod val="40000"/>
              <a:lumOff val="60000"/>
            </a:srgbClr>
          </a:solidFill>
          <a:ln>
            <a:noFill/>
          </a:ln>
        </p:spPr>
        <p:txBody>
          <a:bodyPr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just" defTabSz="1371600">
              <a:lnSpc>
                <a:spcPct val="130000"/>
              </a:lnSpc>
              <a:defRPr/>
            </a:pPr>
            <a:endParaRPr lang="zh-CN" altLang="en-US" sz="2700" kern="0">
              <a:solidFill>
                <a:srgbClr val="FFFFFF"/>
              </a:solidFill>
              <a:latin typeface="微软雅黑"/>
              <a:ea typeface="微软雅黑"/>
              <a:cs typeface="+mn-ea"/>
              <a:sym typeface="+mn-lt"/>
            </a:endParaRPr>
          </a:p>
        </p:txBody>
      </p:sp>
      <p:sp>
        <p:nvSpPr>
          <p:cNvPr id="4" name="MH_Other_2" descr="n23 Fb Tran Manh Tung">
            <a:extLst>
              <a:ext uri="{FF2B5EF4-FFF2-40B4-BE49-F238E27FC236}">
                <a16:creationId xmlns:a16="http://schemas.microsoft.com/office/drawing/2014/main" id="{1472C3B4-B009-8C67-CF24-2B4E7C55C8D9}"/>
              </a:ext>
            </a:extLst>
          </p:cNvPr>
          <p:cNvSpPr>
            <a:spLocks/>
          </p:cNvSpPr>
          <p:nvPr>
            <p:custDataLst>
              <p:tags r:id="rId2"/>
            </p:custDataLst>
          </p:nvPr>
        </p:nvSpPr>
        <p:spPr bwMode="auto">
          <a:xfrm>
            <a:off x="457200" y="190500"/>
            <a:ext cx="1558878" cy="1796498"/>
          </a:xfrm>
          <a:custGeom>
            <a:avLst/>
            <a:gdLst>
              <a:gd name="T0" fmla="*/ 477 w 1030516"/>
              <a:gd name="T1" fmla="*/ 0 h 1186577"/>
              <a:gd name="T2" fmla="*/ 678091 w 1030516"/>
              <a:gd name="T3" fmla="*/ 389224 h 1186577"/>
              <a:gd name="T4" fmla="*/ 0 w 1030516"/>
              <a:gd name="T5" fmla="*/ 783469 h 1186577"/>
              <a:gd name="T6" fmla="*/ 0 60000 65536"/>
              <a:gd name="T7" fmla="*/ 0 60000 65536"/>
              <a:gd name="T8" fmla="*/ 0 60000 65536"/>
              <a:gd name="T9" fmla="*/ 0 w 1030516"/>
              <a:gd name="T10" fmla="*/ 0 h 1186577"/>
              <a:gd name="T11" fmla="*/ 1030516 w 1030516"/>
              <a:gd name="T12" fmla="*/ 1186577 h 1186577"/>
            </a:gdLst>
            <a:ahLst/>
            <a:cxnLst>
              <a:cxn ang="T6">
                <a:pos x="T0" y="T1"/>
              </a:cxn>
              <a:cxn ang="T7">
                <a:pos x="T2" y="T3"/>
              </a:cxn>
              <a:cxn ang="T8">
                <a:pos x="T4" y="T5"/>
              </a:cxn>
            </a:cxnLst>
            <a:rect l="T9" t="T10" r="T11" b="T12"/>
            <a:pathLst>
              <a:path w="1030516" h="1186577">
                <a:moveTo>
                  <a:pt x="724" y="0"/>
                </a:moveTo>
                <a:lnTo>
                  <a:pt x="1030516" y="589487"/>
                </a:lnTo>
                <a:lnTo>
                  <a:pt x="0" y="1186577"/>
                </a:lnTo>
                <a:lnTo>
                  <a:pt x="724" y="0"/>
                </a:lnTo>
                <a:close/>
              </a:path>
            </a:pathLst>
          </a:custGeom>
          <a:solidFill>
            <a:srgbClr val="0F80CC"/>
          </a:solidFill>
          <a:ln>
            <a:noFill/>
          </a:ln>
        </p:spPr>
        <p:txBody>
          <a:bodyPr rIns="648000" anchor="ctr"/>
          <a:lstStyle>
            <a:lvl1pPr>
              <a:defRPr>
                <a:solidFill>
                  <a:schemeClr val="tx1"/>
                </a:solidFill>
                <a:latin typeface="等线" pitchFamily="2" charset="-122"/>
                <a:ea typeface="等线" pitchFamily="2" charset="-122"/>
              </a:defRPr>
            </a:lvl1pPr>
            <a:lvl2pPr marL="742950" indent="-285750">
              <a:defRPr>
                <a:solidFill>
                  <a:schemeClr val="tx1"/>
                </a:solidFill>
                <a:latin typeface="等线" pitchFamily="2" charset="-122"/>
                <a:ea typeface="等线" pitchFamily="2" charset="-122"/>
              </a:defRPr>
            </a:lvl2pPr>
            <a:lvl3pPr marL="1143000" indent="-228600">
              <a:defRPr>
                <a:solidFill>
                  <a:schemeClr val="tx1"/>
                </a:solidFill>
                <a:latin typeface="等线" pitchFamily="2" charset="-122"/>
                <a:ea typeface="等线" pitchFamily="2" charset="-122"/>
              </a:defRPr>
            </a:lvl3pPr>
            <a:lvl4pPr marL="1600200" indent="-228600">
              <a:defRPr>
                <a:solidFill>
                  <a:schemeClr val="tx1"/>
                </a:solidFill>
                <a:latin typeface="等线" pitchFamily="2" charset="-122"/>
                <a:ea typeface="等线" pitchFamily="2" charset="-122"/>
              </a:defRPr>
            </a:lvl4pPr>
            <a:lvl5pPr marL="2057400" indent="-228600">
              <a:defRPr>
                <a:solidFill>
                  <a:schemeClr val="tx1"/>
                </a:solidFill>
                <a:latin typeface="等线" pitchFamily="2" charset="-122"/>
                <a:ea typeface="等线" pitchFamily="2" charset="-122"/>
              </a:defRPr>
            </a:lvl5pPr>
            <a:lvl6pPr marL="2514600" indent="-228600" eaLnBrk="0" fontAlgn="base" hangingPunct="0">
              <a:spcBef>
                <a:spcPct val="0"/>
              </a:spcBef>
              <a:spcAft>
                <a:spcPct val="0"/>
              </a:spcAft>
              <a:defRPr>
                <a:solidFill>
                  <a:schemeClr val="tx1"/>
                </a:solidFill>
                <a:latin typeface="等线" pitchFamily="2" charset="-122"/>
                <a:ea typeface="等线" pitchFamily="2" charset="-122"/>
              </a:defRPr>
            </a:lvl6pPr>
            <a:lvl7pPr marL="2971800" indent="-228600" eaLnBrk="0" fontAlgn="base" hangingPunct="0">
              <a:spcBef>
                <a:spcPct val="0"/>
              </a:spcBef>
              <a:spcAft>
                <a:spcPct val="0"/>
              </a:spcAft>
              <a:defRPr>
                <a:solidFill>
                  <a:schemeClr val="tx1"/>
                </a:solidFill>
                <a:latin typeface="等线" pitchFamily="2" charset="-122"/>
                <a:ea typeface="等线" pitchFamily="2" charset="-122"/>
              </a:defRPr>
            </a:lvl7pPr>
            <a:lvl8pPr marL="3429000" indent="-228600" eaLnBrk="0" fontAlgn="base" hangingPunct="0">
              <a:spcBef>
                <a:spcPct val="0"/>
              </a:spcBef>
              <a:spcAft>
                <a:spcPct val="0"/>
              </a:spcAft>
              <a:defRPr>
                <a:solidFill>
                  <a:schemeClr val="tx1"/>
                </a:solidFill>
                <a:latin typeface="等线" pitchFamily="2" charset="-122"/>
                <a:ea typeface="等线" pitchFamily="2" charset="-122"/>
              </a:defRPr>
            </a:lvl8pPr>
            <a:lvl9pPr marL="3886200" indent="-228600" eaLnBrk="0" fontAlgn="base" hangingPunct="0">
              <a:spcBef>
                <a:spcPct val="0"/>
              </a:spcBef>
              <a:spcAft>
                <a:spcPct val="0"/>
              </a:spcAft>
              <a:defRPr>
                <a:solidFill>
                  <a:schemeClr val="tx1"/>
                </a:solidFill>
                <a:latin typeface="等线" pitchFamily="2" charset="-122"/>
                <a:ea typeface="等线" pitchFamily="2" charset="-122"/>
              </a:defRPr>
            </a:lvl9pPr>
          </a:lstStyle>
          <a:p>
            <a:pPr algn="ctr" defTabSz="1371600">
              <a:defRPr/>
            </a:pPr>
            <a:r>
              <a:rPr lang="en-US" altLang="zh-CN" sz="4200" kern="0" dirty="0">
                <a:solidFill>
                  <a:srgbClr val="FFFFFF"/>
                </a:solidFill>
                <a:latin typeface="微软雅黑"/>
                <a:ea typeface="微软雅黑"/>
                <a:cs typeface="+mn-ea"/>
                <a:sym typeface="+mn-lt"/>
              </a:rPr>
              <a:t>V</a:t>
            </a:r>
            <a:endParaRPr lang="zh-CN" altLang="en-US" sz="4200" kern="0" dirty="0">
              <a:solidFill>
                <a:srgbClr val="FFFFFF"/>
              </a:solidFill>
              <a:latin typeface="微软雅黑"/>
              <a:ea typeface="微软雅黑"/>
              <a:cs typeface="+mn-ea"/>
              <a:sym typeface="+mn-lt"/>
            </a:endParaRPr>
          </a:p>
        </p:txBody>
      </p:sp>
      <p:sp>
        <p:nvSpPr>
          <p:cNvPr id="11" name="MH_SubTitle_1" descr="n23 Fb Tran Manh Tung">
            <a:extLst>
              <a:ext uri="{FF2B5EF4-FFF2-40B4-BE49-F238E27FC236}">
                <a16:creationId xmlns:a16="http://schemas.microsoft.com/office/drawing/2014/main" id="{7F22ADDC-D372-AA7C-8A01-A1D6425EDDDB}"/>
              </a:ext>
            </a:extLst>
          </p:cNvPr>
          <p:cNvSpPr>
            <a:spLocks/>
          </p:cNvSpPr>
          <p:nvPr>
            <p:custDataLst>
              <p:tags r:id="rId3"/>
            </p:custDataLst>
          </p:nvPr>
        </p:nvSpPr>
        <p:spPr bwMode="auto">
          <a:xfrm>
            <a:off x="1554479" y="2320775"/>
            <a:ext cx="1920240" cy="640080"/>
          </a:xfrm>
          <a:custGeom>
            <a:avLst/>
            <a:gdLst>
              <a:gd name="T0" fmla="*/ 2147483646 w 30720"/>
              <a:gd name="T1" fmla="*/ 2147483646 h 11496"/>
              <a:gd name="T2" fmla="*/ 2147483646 w 30720"/>
              <a:gd name="T3" fmla="*/ 2147483646 h 11496"/>
              <a:gd name="T4" fmla="*/ 2147483646 w 30720"/>
              <a:gd name="T5" fmla="*/ 2147483646 h 11496"/>
              <a:gd name="T6" fmla="*/ 2147483646 w 30720"/>
              <a:gd name="T7" fmla="*/ 2147483646 h 11496"/>
              <a:gd name="T8" fmla="*/ 2147483646 w 30720"/>
              <a:gd name="T9" fmla="*/ 2147483646 h 11496"/>
              <a:gd name="T10" fmla="*/ 2147483646 w 30720"/>
              <a:gd name="T11" fmla="*/ 2147483646 h 11496"/>
              <a:gd name="T12" fmla="*/ 2147483646 w 30720"/>
              <a:gd name="T13" fmla="*/ 2147483646 h 11496"/>
              <a:gd name="T14" fmla="*/ 2147483646 w 30720"/>
              <a:gd name="T15" fmla="*/ 2147483646 h 11496"/>
              <a:gd name="T16" fmla="*/ 2147483646 w 30720"/>
              <a:gd name="T17" fmla="*/ 2147483646 h 11496"/>
              <a:gd name="T18" fmla="*/ 2147483646 w 30720"/>
              <a:gd name="T19" fmla="*/ 2147483646 h 11496"/>
              <a:gd name="T20" fmla="*/ 2147483646 w 30720"/>
              <a:gd name="T21" fmla="*/ 2147483646 h 11496"/>
              <a:gd name="T22" fmla="*/ 2147483646 w 30720"/>
              <a:gd name="T23" fmla="*/ 2147483646 h 11496"/>
              <a:gd name="T24" fmla="*/ 2147483646 w 30720"/>
              <a:gd name="T25" fmla="*/ 2147483646 h 11496"/>
              <a:gd name="T26" fmla="*/ 2147483646 w 30720"/>
              <a:gd name="T27" fmla="*/ 2147483646 h 11496"/>
              <a:gd name="T28" fmla="*/ 2147483646 w 30720"/>
              <a:gd name="T29" fmla="*/ 2147483646 h 11496"/>
              <a:gd name="T30" fmla="*/ 2147483646 w 30720"/>
              <a:gd name="T31" fmla="*/ 2147483646 h 11496"/>
              <a:gd name="T32" fmla="*/ 2147483646 w 30720"/>
              <a:gd name="T33" fmla="*/ 2147483646 h 11496"/>
              <a:gd name="T34" fmla="*/ 2147483646 w 30720"/>
              <a:gd name="T35" fmla="*/ 2147483646 h 11496"/>
              <a:gd name="T36" fmla="*/ 2147483646 w 30720"/>
              <a:gd name="T37" fmla="*/ 2147483646 h 11496"/>
              <a:gd name="T38" fmla="*/ 2147483646 w 30720"/>
              <a:gd name="T39" fmla="*/ 2147483646 h 11496"/>
              <a:gd name="T40" fmla="*/ 2147483646 w 30720"/>
              <a:gd name="T41" fmla="*/ 2147483646 h 11496"/>
              <a:gd name="T42" fmla="*/ 2147483646 w 30720"/>
              <a:gd name="T43" fmla="*/ 2147483646 h 11496"/>
              <a:gd name="T44" fmla="*/ 2147483646 w 30720"/>
              <a:gd name="T45" fmla="*/ 2147483646 h 11496"/>
              <a:gd name="T46" fmla="*/ 2147483646 w 30720"/>
              <a:gd name="T47" fmla="*/ 2147483646 h 11496"/>
              <a:gd name="T48" fmla="*/ 2147483646 w 30720"/>
              <a:gd name="T49" fmla="*/ 2147483646 h 11496"/>
              <a:gd name="T50" fmla="*/ 2147483646 w 30720"/>
              <a:gd name="T51" fmla="*/ 2147483646 h 11496"/>
              <a:gd name="T52" fmla="*/ 2147483646 w 30720"/>
              <a:gd name="T53" fmla="*/ 2147483646 h 11496"/>
              <a:gd name="T54" fmla="*/ 2147483646 w 30720"/>
              <a:gd name="T55" fmla="*/ 2147483646 h 11496"/>
              <a:gd name="T56" fmla="*/ 2147483646 w 30720"/>
              <a:gd name="T57" fmla="*/ 2147483646 h 11496"/>
              <a:gd name="T58" fmla="*/ 2147483646 w 30720"/>
              <a:gd name="T59" fmla="*/ 2147483646 h 11496"/>
              <a:gd name="T60" fmla="*/ 2147483646 w 30720"/>
              <a:gd name="T61" fmla="*/ 2147483646 h 11496"/>
              <a:gd name="T62" fmla="*/ 2147483646 w 30720"/>
              <a:gd name="T63" fmla="*/ 2147483646 h 11496"/>
              <a:gd name="T64" fmla="*/ 2147483646 w 30720"/>
              <a:gd name="T65" fmla="*/ 2147483646 h 11496"/>
              <a:gd name="T66" fmla="*/ 2147483646 w 30720"/>
              <a:gd name="T67" fmla="*/ 2147483646 h 11496"/>
              <a:gd name="T68" fmla="*/ 2147483646 w 30720"/>
              <a:gd name="T69" fmla="*/ 2147483646 h 11496"/>
              <a:gd name="T70" fmla="*/ 2147483646 w 30720"/>
              <a:gd name="T71" fmla="*/ 2147483646 h 11496"/>
              <a:gd name="T72" fmla="*/ 2147483646 w 30720"/>
              <a:gd name="T73" fmla="*/ 2147483646 h 11496"/>
              <a:gd name="T74" fmla="*/ 2147483646 w 30720"/>
              <a:gd name="T75" fmla="*/ 2147483646 h 11496"/>
              <a:gd name="T76" fmla="*/ 2147483646 w 30720"/>
              <a:gd name="T77" fmla="*/ 2147483646 h 11496"/>
              <a:gd name="T78" fmla="*/ 2147483646 w 30720"/>
              <a:gd name="T79" fmla="*/ 2147483646 h 11496"/>
              <a:gd name="T80" fmla="*/ 2147483646 w 30720"/>
              <a:gd name="T81" fmla="*/ 2147483646 h 11496"/>
              <a:gd name="T82" fmla="*/ 2147483646 w 30720"/>
              <a:gd name="T83" fmla="*/ 2147483646 h 11496"/>
              <a:gd name="T84" fmla="*/ 2147483646 w 30720"/>
              <a:gd name="T85" fmla="*/ 2147483646 h 11496"/>
              <a:gd name="T86" fmla="*/ 2147483646 w 30720"/>
              <a:gd name="T87" fmla="*/ 2147483646 h 11496"/>
              <a:gd name="T88" fmla="*/ 2147483646 w 30720"/>
              <a:gd name="T89" fmla="*/ 2147483646 h 11496"/>
              <a:gd name="T90" fmla="*/ 2147483646 w 30720"/>
              <a:gd name="T91" fmla="*/ 2147483646 h 11496"/>
              <a:gd name="T92" fmla="*/ 2147483646 w 30720"/>
              <a:gd name="T93" fmla="*/ 2147483646 h 11496"/>
              <a:gd name="T94" fmla="*/ 2147483646 w 30720"/>
              <a:gd name="T95" fmla="*/ 2147483646 h 11496"/>
              <a:gd name="T96" fmla="*/ 2147483646 w 30720"/>
              <a:gd name="T97" fmla="*/ 2147483646 h 11496"/>
              <a:gd name="T98" fmla="*/ 2147483646 w 30720"/>
              <a:gd name="T99" fmla="*/ 2147483646 h 11496"/>
              <a:gd name="T100" fmla="*/ 2147483646 w 30720"/>
              <a:gd name="T101" fmla="*/ 2147483646 h 11496"/>
              <a:gd name="T102" fmla="*/ 2147483646 w 30720"/>
              <a:gd name="T103" fmla="*/ 2147483646 h 11496"/>
              <a:gd name="T104" fmla="*/ 2147483646 w 30720"/>
              <a:gd name="T105" fmla="*/ 2147483646 h 11496"/>
              <a:gd name="T106" fmla="*/ 2147483646 w 30720"/>
              <a:gd name="T107" fmla="*/ 2147483646 h 11496"/>
              <a:gd name="T108" fmla="*/ 2147483646 w 30720"/>
              <a:gd name="T109" fmla="*/ 2147483646 h 11496"/>
              <a:gd name="T110" fmla="*/ 2147483646 w 30720"/>
              <a:gd name="T111" fmla="*/ 2147483646 h 11496"/>
              <a:gd name="T112" fmla="*/ 2147483646 w 30720"/>
              <a:gd name="T113" fmla="*/ 2147483646 h 11496"/>
              <a:gd name="T114" fmla="*/ 2147483646 w 30720"/>
              <a:gd name="T115" fmla="*/ 2147483646 h 11496"/>
              <a:gd name="T116" fmla="*/ 2147483646 w 30720"/>
              <a:gd name="T117" fmla="*/ 2147483646 h 11496"/>
              <a:gd name="T118" fmla="*/ 2147483646 w 30720"/>
              <a:gd name="T119" fmla="*/ 2147483646 h 11496"/>
              <a:gd name="T120" fmla="*/ 2147483646 w 30720"/>
              <a:gd name="T121" fmla="*/ 2147483646 h 11496"/>
              <a:gd name="T122" fmla="*/ 2147483646 w 30720"/>
              <a:gd name="T123" fmla="*/ 2147483646 h 11496"/>
              <a:gd name="T124" fmla="*/ 2147483646 w 30720"/>
              <a:gd name="T125" fmla="*/ 2147483646 h 1149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720" h="11496">
                <a:moveTo>
                  <a:pt x="29285" y="7403"/>
                </a:moveTo>
                <a:lnTo>
                  <a:pt x="29285" y="7403"/>
                </a:lnTo>
                <a:lnTo>
                  <a:pt x="29232" y="7379"/>
                </a:lnTo>
                <a:lnTo>
                  <a:pt x="29180" y="7357"/>
                </a:lnTo>
                <a:lnTo>
                  <a:pt x="29127" y="7336"/>
                </a:lnTo>
                <a:lnTo>
                  <a:pt x="29073" y="7316"/>
                </a:lnTo>
                <a:lnTo>
                  <a:pt x="29020" y="7298"/>
                </a:lnTo>
                <a:lnTo>
                  <a:pt x="28966" y="7280"/>
                </a:lnTo>
                <a:lnTo>
                  <a:pt x="28913" y="7264"/>
                </a:lnTo>
                <a:lnTo>
                  <a:pt x="28859" y="7251"/>
                </a:lnTo>
                <a:lnTo>
                  <a:pt x="28804" y="7237"/>
                </a:lnTo>
                <a:lnTo>
                  <a:pt x="28750" y="7226"/>
                </a:lnTo>
                <a:lnTo>
                  <a:pt x="28697" y="7216"/>
                </a:lnTo>
                <a:lnTo>
                  <a:pt x="28643" y="7208"/>
                </a:lnTo>
                <a:lnTo>
                  <a:pt x="28589" y="7202"/>
                </a:lnTo>
                <a:lnTo>
                  <a:pt x="28535" y="7198"/>
                </a:lnTo>
                <a:lnTo>
                  <a:pt x="28482" y="7195"/>
                </a:lnTo>
                <a:lnTo>
                  <a:pt x="28429" y="7194"/>
                </a:lnTo>
                <a:lnTo>
                  <a:pt x="28376" y="7194"/>
                </a:lnTo>
                <a:lnTo>
                  <a:pt x="28322" y="7197"/>
                </a:lnTo>
                <a:lnTo>
                  <a:pt x="28269" y="7201"/>
                </a:lnTo>
                <a:lnTo>
                  <a:pt x="28217" y="7207"/>
                </a:lnTo>
                <a:lnTo>
                  <a:pt x="28165" y="7215"/>
                </a:lnTo>
                <a:lnTo>
                  <a:pt x="28113" y="7226"/>
                </a:lnTo>
                <a:lnTo>
                  <a:pt x="28062" y="7238"/>
                </a:lnTo>
                <a:lnTo>
                  <a:pt x="28011" y="7253"/>
                </a:lnTo>
                <a:lnTo>
                  <a:pt x="27960" y="7270"/>
                </a:lnTo>
                <a:lnTo>
                  <a:pt x="27910" y="7289"/>
                </a:lnTo>
                <a:lnTo>
                  <a:pt x="27861" y="7310"/>
                </a:lnTo>
                <a:lnTo>
                  <a:pt x="27812" y="7334"/>
                </a:lnTo>
                <a:lnTo>
                  <a:pt x="27763" y="7360"/>
                </a:lnTo>
                <a:lnTo>
                  <a:pt x="27717" y="7388"/>
                </a:lnTo>
                <a:lnTo>
                  <a:pt x="27670" y="7418"/>
                </a:lnTo>
                <a:lnTo>
                  <a:pt x="27623" y="7452"/>
                </a:lnTo>
                <a:lnTo>
                  <a:pt x="27600" y="7473"/>
                </a:lnTo>
                <a:lnTo>
                  <a:pt x="27578" y="7494"/>
                </a:lnTo>
                <a:lnTo>
                  <a:pt x="27556" y="7516"/>
                </a:lnTo>
                <a:lnTo>
                  <a:pt x="27535" y="7539"/>
                </a:lnTo>
                <a:lnTo>
                  <a:pt x="27515" y="7562"/>
                </a:lnTo>
                <a:lnTo>
                  <a:pt x="27495" y="7586"/>
                </a:lnTo>
                <a:lnTo>
                  <a:pt x="27476" y="7611"/>
                </a:lnTo>
                <a:lnTo>
                  <a:pt x="27457" y="7636"/>
                </a:lnTo>
                <a:lnTo>
                  <a:pt x="27440" y="7662"/>
                </a:lnTo>
                <a:lnTo>
                  <a:pt x="27422" y="7689"/>
                </a:lnTo>
                <a:lnTo>
                  <a:pt x="27405" y="7716"/>
                </a:lnTo>
                <a:lnTo>
                  <a:pt x="27390" y="7743"/>
                </a:lnTo>
                <a:lnTo>
                  <a:pt x="27374" y="7771"/>
                </a:lnTo>
                <a:lnTo>
                  <a:pt x="27360" y="7799"/>
                </a:lnTo>
                <a:lnTo>
                  <a:pt x="27345" y="7827"/>
                </a:lnTo>
                <a:lnTo>
                  <a:pt x="27332" y="7857"/>
                </a:lnTo>
                <a:lnTo>
                  <a:pt x="27319" y="7887"/>
                </a:lnTo>
                <a:lnTo>
                  <a:pt x="27307" y="7916"/>
                </a:lnTo>
                <a:lnTo>
                  <a:pt x="27296" y="7946"/>
                </a:lnTo>
                <a:lnTo>
                  <a:pt x="27286" y="7976"/>
                </a:lnTo>
                <a:lnTo>
                  <a:pt x="27276" y="8006"/>
                </a:lnTo>
                <a:lnTo>
                  <a:pt x="27268" y="8038"/>
                </a:lnTo>
                <a:lnTo>
                  <a:pt x="27260" y="8069"/>
                </a:lnTo>
                <a:lnTo>
                  <a:pt x="27252" y="8099"/>
                </a:lnTo>
                <a:lnTo>
                  <a:pt x="27246" y="8130"/>
                </a:lnTo>
                <a:lnTo>
                  <a:pt x="27241" y="8161"/>
                </a:lnTo>
                <a:lnTo>
                  <a:pt x="27236" y="8193"/>
                </a:lnTo>
                <a:lnTo>
                  <a:pt x="27231" y="8224"/>
                </a:lnTo>
                <a:lnTo>
                  <a:pt x="27228" y="8255"/>
                </a:lnTo>
                <a:lnTo>
                  <a:pt x="27226" y="8286"/>
                </a:lnTo>
                <a:lnTo>
                  <a:pt x="27225" y="8318"/>
                </a:lnTo>
                <a:lnTo>
                  <a:pt x="27224" y="8348"/>
                </a:lnTo>
                <a:lnTo>
                  <a:pt x="27225" y="8379"/>
                </a:lnTo>
                <a:lnTo>
                  <a:pt x="27226" y="8409"/>
                </a:lnTo>
                <a:lnTo>
                  <a:pt x="27228" y="8440"/>
                </a:lnTo>
                <a:lnTo>
                  <a:pt x="27231" y="8471"/>
                </a:lnTo>
                <a:lnTo>
                  <a:pt x="27236" y="8500"/>
                </a:lnTo>
                <a:lnTo>
                  <a:pt x="27241" y="8530"/>
                </a:lnTo>
                <a:lnTo>
                  <a:pt x="27247" y="8559"/>
                </a:lnTo>
                <a:lnTo>
                  <a:pt x="27254" y="8588"/>
                </a:lnTo>
                <a:lnTo>
                  <a:pt x="27263" y="8617"/>
                </a:lnTo>
                <a:lnTo>
                  <a:pt x="27271" y="8645"/>
                </a:lnTo>
                <a:lnTo>
                  <a:pt x="27281" y="8674"/>
                </a:lnTo>
                <a:lnTo>
                  <a:pt x="27293" y="8701"/>
                </a:lnTo>
                <a:lnTo>
                  <a:pt x="27304" y="8728"/>
                </a:lnTo>
                <a:lnTo>
                  <a:pt x="27318" y="8754"/>
                </a:lnTo>
                <a:lnTo>
                  <a:pt x="27331" y="8780"/>
                </a:lnTo>
                <a:lnTo>
                  <a:pt x="27347" y="8805"/>
                </a:lnTo>
                <a:lnTo>
                  <a:pt x="27364" y="8830"/>
                </a:lnTo>
                <a:lnTo>
                  <a:pt x="27381" y="8854"/>
                </a:lnTo>
                <a:lnTo>
                  <a:pt x="27399" y="8876"/>
                </a:lnTo>
                <a:lnTo>
                  <a:pt x="27419" y="8899"/>
                </a:lnTo>
                <a:lnTo>
                  <a:pt x="27440" y="8921"/>
                </a:lnTo>
                <a:lnTo>
                  <a:pt x="27462" y="8943"/>
                </a:lnTo>
                <a:lnTo>
                  <a:pt x="27484" y="8963"/>
                </a:lnTo>
                <a:lnTo>
                  <a:pt x="27509" y="8983"/>
                </a:lnTo>
                <a:lnTo>
                  <a:pt x="27534" y="9001"/>
                </a:lnTo>
                <a:lnTo>
                  <a:pt x="27560" y="9019"/>
                </a:lnTo>
                <a:lnTo>
                  <a:pt x="27589" y="9036"/>
                </a:lnTo>
                <a:lnTo>
                  <a:pt x="27618" y="9052"/>
                </a:lnTo>
                <a:lnTo>
                  <a:pt x="27648" y="9067"/>
                </a:lnTo>
                <a:lnTo>
                  <a:pt x="27679" y="9081"/>
                </a:lnTo>
                <a:lnTo>
                  <a:pt x="27711" y="9094"/>
                </a:lnTo>
                <a:lnTo>
                  <a:pt x="27746" y="9106"/>
                </a:lnTo>
                <a:lnTo>
                  <a:pt x="27734" y="9013"/>
                </a:lnTo>
                <a:lnTo>
                  <a:pt x="27730" y="8964"/>
                </a:lnTo>
                <a:lnTo>
                  <a:pt x="27727" y="8916"/>
                </a:lnTo>
                <a:lnTo>
                  <a:pt x="27724" y="8866"/>
                </a:lnTo>
                <a:lnTo>
                  <a:pt x="27722" y="8816"/>
                </a:lnTo>
                <a:lnTo>
                  <a:pt x="27721" y="8767"/>
                </a:lnTo>
                <a:lnTo>
                  <a:pt x="27721" y="8717"/>
                </a:lnTo>
                <a:lnTo>
                  <a:pt x="27722" y="8667"/>
                </a:lnTo>
                <a:lnTo>
                  <a:pt x="27725" y="8617"/>
                </a:lnTo>
                <a:lnTo>
                  <a:pt x="27729" y="8568"/>
                </a:lnTo>
                <a:lnTo>
                  <a:pt x="27734" y="8519"/>
                </a:lnTo>
                <a:lnTo>
                  <a:pt x="27743" y="8472"/>
                </a:lnTo>
                <a:lnTo>
                  <a:pt x="27752" y="8425"/>
                </a:lnTo>
                <a:lnTo>
                  <a:pt x="27763" y="8378"/>
                </a:lnTo>
                <a:lnTo>
                  <a:pt x="27776" y="8333"/>
                </a:lnTo>
                <a:lnTo>
                  <a:pt x="27783" y="8311"/>
                </a:lnTo>
                <a:lnTo>
                  <a:pt x="27792" y="8289"/>
                </a:lnTo>
                <a:lnTo>
                  <a:pt x="27800" y="8268"/>
                </a:lnTo>
                <a:lnTo>
                  <a:pt x="27809" y="8247"/>
                </a:lnTo>
                <a:lnTo>
                  <a:pt x="27820" y="8226"/>
                </a:lnTo>
                <a:lnTo>
                  <a:pt x="27829" y="8206"/>
                </a:lnTo>
                <a:lnTo>
                  <a:pt x="27840" y="8185"/>
                </a:lnTo>
                <a:lnTo>
                  <a:pt x="27852" y="8167"/>
                </a:lnTo>
                <a:lnTo>
                  <a:pt x="27864" y="8148"/>
                </a:lnTo>
                <a:lnTo>
                  <a:pt x="27877" y="8129"/>
                </a:lnTo>
                <a:lnTo>
                  <a:pt x="27890" y="8112"/>
                </a:lnTo>
                <a:lnTo>
                  <a:pt x="27905" y="8094"/>
                </a:lnTo>
                <a:lnTo>
                  <a:pt x="27921" y="8077"/>
                </a:lnTo>
                <a:lnTo>
                  <a:pt x="27936" y="8061"/>
                </a:lnTo>
                <a:lnTo>
                  <a:pt x="27953" y="8045"/>
                </a:lnTo>
                <a:lnTo>
                  <a:pt x="27970" y="8029"/>
                </a:lnTo>
                <a:lnTo>
                  <a:pt x="27987" y="8015"/>
                </a:lnTo>
                <a:lnTo>
                  <a:pt x="28006" y="8001"/>
                </a:lnTo>
                <a:lnTo>
                  <a:pt x="28026" y="7988"/>
                </a:lnTo>
                <a:lnTo>
                  <a:pt x="28047" y="7975"/>
                </a:lnTo>
                <a:lnTo>
                  <a:pt x="28067" y="7963"/>
                </a:lnTo>
                <a:lnTo>
                  <a:pt x="28089" y="7951"/>
                </a:lnTo>
                <a:lnTo>
                  <a:pt x="28112" y="7941"/>
                </a:lnTo>
                <a:lnTo>
                  <a:pt x="28136" y="7931"/>
                </a:lnTo>
                <a:lnTo>
                  <a:pt x="28160" y="7922"/>
                </a:lnTo>
                <a:lnTo>
                  <a:pt x="28186" y="7914"/>
                </a:lnTo>
                <a:lnTo>
                  <a:pt x="28212" y="7906"/>
                </a:lnTo>
                <a:lnTo>
                  <a:pt x="28240" y="7899"/>
                </a:lnTo>
                <a:lnTo>
                  <a:pt x="28268" y="7893"/>
                </a:lnTo>
                <a:lnTo>
                  <a:pt x="28298" y="7889"/>
                </a:lnTo>
                <a:lnTo>
                  <a:pt x="28328" y="7885"/>
                </a:lnTo>
                <a:lnTo>
                  <a:pt x="28358" y="7880"/>
                </a:lnTo>
                <a:lnTo>
                  <a:pt x="28384" y="7882"/>
                </a:lnTo>
                <a:lnTo>
                  <a:pt x="28410" y="7883"/>
                </a:lnTo>
                <a:lnTo>
                  <a:pt x="28435" y="7884"/>
                </a:lnTo>
                <a:lnTo>
                  <a:pt x="28460" y="7887"/>
                </a:lnTo>
                <a:lnTo>
                  <a:pt x="28485" y="7890"/>
                </a:lnTo>
                <a:lnTo>
                  <a:pt x="28510" y="7893"/>
                </a:lnTo>
                <a:lnTo>
                  <a:pt x="28535" y="7898"/>
                </a:lnTo>
                <a:lnTo>
                  <a:pt x="28559" y="7903"/>
                </a:lnTo>
                <a:lnTo>
                  <a:pt x="28583" y="7909"/>
                </a:lnTo>
                <a:lnTo>
                  <a:pt x="28607" y="7915"/>
                </a:lnTo>
                <a:lnTo>
                  <a:pt x="28630" y="7922"/>
                </a:lnTo>
                <a:lnTo>
                  <a:pt x="28654" y="7929"/>
                </a:lnTo>
                <a:lnTo>
                  <a:pt x="28676" y="7938"/>
                </a:lnTo>
                <a:lnTo>
                  <a:pt x="28699" y="7947"/>
                </a:lnTo>
                <a:lnTo>
                  <a:pt x="28721" y="7956"/>
                </a:lnTo>
                <a:lnTo>
                  <a:pt x="28743" y="7966"/>
                </a:lnTo>
                <a:lnTo>
                  <a:pt x="28765" y="7976"/>
                </a:lnTo>
                <a:lnTo>
                  <a:pt x="28787" y="7988"/>
                </a:lnTo>
                <a:lnTo>
                  <a:pt x="28808" y="7999"/>
                </a:lnTo>
                <a:lnTo>
                  <a:pt x="28828" y="8012"/>
                </a:lnTo>
                <a:lnTo>
                  <a:pt x="28869" y="8038"/>
                </a:lnTo>
                <a:lnTo>
                  <a:pt x="28908" y="8065"/>
                </a:lnTo>
                <a:lnTo>
                  <a:pt x="28945" y="8095"/>
                </a:lnTo>
                <a:lnTo>
                  <a:pt x="28981" y="8126"/>
                </a:lnTo>
                <a:lnTo>
                  <a:pt x="29016" y="8159"/>
                </a:lnTo>
                <a:lnTo>
                  <a:pt x="29048" y="8195"/>
                </a:lnTo>
                <a:lnTo>
                  <a:pt x="29078" y="8231"/>
                </a:lnTo>
                <a:lnTo>
                  <a:pt x="29107" y="8270"/>
                </a:lnTo>
                <a:lnTo>
                  <a:pt x="29134" y="8309"/>
                </a:lnTo>
                <a:lnTo>
                  <a:pt x="29159" y="8351"/>
                </a:lnTo>
                <a:lnTo>
                  <a:pt x="29182" y="8394"/>
                </a:lnTo>
                <a:lnTo>
                  <a:pt x="29202" y="8436"/>
                </a:lnTo>
                <a:lnTo>
                  <a:pt x="29221" y="8481"/>
                </a:lnTo>
                <a:lnTo>
                  <a:pt x="29229" y="8504"/>
                </a:lnTo>
                <a:lnTo>
                  <a:pt x="29238" y="8527"/>
                </a:lnTo>
                <a:lnTo>
                  <a:pt x="29245" y="8551"/>
                </a:lnTo>
                <a:lnTo>
                  <a:pt x="29251" y="8574"/>
                </a:lnTo>
                <a:lnTo>
                  <a:pt x="29257" y="8598"/>
                </a:lnTo>
                <a:lnTo>
                  <a:pt x="29263" y="8621"/>
                </a:lnTo>
                <a:lnTo>
                  <a:pt x="29268" y="8645"/>
                </a:lnTo>
                <a:lnTo>
                  <a:pt x="29272" y="8670"/>
                </a:lnTo>
                <a:lnTo>
                  <a:pt x="29275" y="8694"/>
                </a:lnTo>
                <a:lnTo>
                  <a:pt x="29278" y="8719"/>
                </a:lnTo>
                <a:lnTo>
                  <a:pt x="29280" y="8744"/>
                </a:lnTo>
                <a:lnTo>
                  <a:pt x="29282" y="8769"/>
                </a:lnTo>
                <a:lnTo>
                  <a:pt x="29283" y="8794"/>
                </a:lnTo>
                <a:lnTo>
                  <a:pt x="29283" y="8820"/>
                </a:lnTo>
                <a:lnTo>
                  <a:pt x="29283" y="8845"/>
                </a:lnTo>
                <a:lnTo>
                  <a:pt x="29282" y="8871"/>
                </a:lnTo>
                <a:lnTo>
                  <a:pt x="29280" y="8897"/>
                </a:lnTo>
                <a:lnTo>
                  <a:pt x="29278" y="8922"/>
                </a:lnTo>
                <a:lnTo>
                  <a:pt x="29271" y="8974"/>
                </a:lnTo>
                <a:lnTo>
                  <a:pt x="29262" y="9024"/>
                </a:lnTo>
                <a:lnTo>
                  <a:pt x="29251" y="9074"/>
                </a:lnTo>
                <a:lnTo>
                  <a:pt x="29238" y="9123"/>
                </a:lnTo>
                <a:lnTo>
                  <a:pt x="29223" y="9171"/>
                </a:lnTo>
                <a:lnTo>
                  <a:pt x="29206" y="9219"/>
                </a:lnTo>
                <a:lnTo>
                  <a:pt x="29188" y="9265"/>
                </a:lnTo>
                <a:lnTo>
                  <a:pt x="29167" y="9310"/>
                </a:lnTo>
                <a:lnTo>
                  <a:pt x="29144" y="9355"/>
                </a:lnTo>
                <a:lnTo>
                  <a:pt x="29120" y="9398"/>
                </a:lnTo>
                <a:lnTo>
                  <a:pt x="29094" y="9441"/>
                </a:lnTo>
                <a:lnTo>
                  <a:pt x="29067" y="9481"/>
                </a:lnTo>
                <a:lnTo>
                  <a:pt x="29038" y="9522"/>
                </a:lnTo>
                <a:lnTo>
                  <a:pt x="29006" y="9560"/>
                </a:lnTo>
                <a:lnTo>
                  <a:pt x="28974" y="9599"/>
                </a:lnTo>
                <a:lnTo>
                  <a:pt x="28941" y="9635"/>
                </a:lnTo>
                <a:lnTo>
                  <a:pt x="28905" y="9671"/>
                </a:lnTo>
                <a:lnTo>
                  <a:pt x="28869" y="9704"/>
                </a:lnTo>
                <a:lnTo>
                  <a:pt x="28831" y="9737"/>
                </a:lnTo>
                <a:lnTo>
                  <a:pt x="28792" y="9768"/>
                </a:lnTo>
                <a:lnTo>
                  <a:pt x="28751" y="9798"/>
                </a:lnTo>
                <a:lnTo>
                  <a:pt x="28710" y="9827"/>
                </a:lnTo>
                <a:lnTo>
                  <a:pt x="28666" y="9854"/>
                </a:lnTo>
                <a:lnTo>
                  <a:pt x="28622" y="9879"/>
                </a:lnTo>
                <a:lnTo>
                  <a:pt x="28578" y="9903"/>
                </a:lnTo>
                <a:lnTo>
                  <a:pt x="28532" y="9926"/>
                </a:lnTo>
                <a:lnTo>
                  <a:pt x="28484" y="9946"/>
                </a:lnTo>
                <a:lnTo>
                  <a:pt x="28436" y="9965"/>
                </a:lnTo>
                <a:lnTo>
                  <a:pt x="28387" y="9983"/>
                </a:lnTo>
                <a:lnTo>
                  <a:pt x="28337" y="9999"/>
                </a:lnTo>
                <a:lnTo>
                  <a:pt x="28287" y="10013"/>
                </a:lnTo>
                <a:lnTo>
                  <a:pt x="28236" y="10025"/>
                </a:lnTo>
                <a:lnTo>
                  <a:pt x="28189" y="10031"/>
                </a:lnTo>
                <a:lnTo>
                  <a:pt x="28143" y="10035"/>
                </a:lnTo>
                <a:lnTo>
                  <a:pt x="28098" y="10038"/>
                </a:lnTo>
                <a:lnTo>
                  <a:pt x="28052" y="10040"/>
                </a:lnTo>
                <a:lnTo>
                  <a:pt x="28006" y="10041"/>
                </a:lnTo>
                <a:lnTo>
                  <a:pt x="27960" y="10040"/>
                </a:lnTo>
                <a:lnTo>
                  <a:pt x="27915" y="10039"/>
                </a:lnTo>
                <a:lnTo>
                  <a:pt x="27870" y="10036"/>
                </a:lnTo>
                <a:lnTo>
                  <a:pt x="27825" y="10033"/>
                </a:lnTo>
                <a:lnTo>
                  <a:pt x="27780" y="10028"/>
                </a:lnTo>
                <a:lnTo>
                  <a:pt x="27735" y="10021"/>
                </a:lnTo>
                <a:lnTo>
                  <a:pt x="27691" y="10014"/>
                </a:lnTo>
                <a:lnTo>
                  <a:pt x="27647" y="10005"/>
                </a:lnTo>
                <a:lnTo>
                  <a:pt x="27602" y="9995"/>
                </a:lnTo>
                <a:lnTo>
                  <a:pt x="27559" y="9984"/>
                </a:lnTo>
                <a:lnTo>
                  <a:pt x="27516" y="9972"/>
                </a:lnTo>
                <a:lnTo>
                  <a:pt x="27473" y="9958"/>
                </a:lnTo>
                <a:lnTo>
                  <a:pt x="27430" y="9943"/>
                </a:lnTo>
                <a:lnTo>
                  <a:pt x="27388" y="9928"/>
                </a:lnTo>
                <a:lnTo>
                  <a:pt x="27346" y="9910"/>
                </a:lnTo>
                <a:lnTo>
                  <a:pt x="27305" y="9891"/>
                </a:lnTo>
                <a:lnTo>
                  <a:pt x="27265" y="9871"/>
                </a:lnTo>
                <a:lnTo>
                  <a:pt x="27224" y="9850"/>
                </a:lnTo>
                <a:lnTo>
                  <a:pt x="27185" y="9828"/>
                </a:lnTo>
                <a:lnTo>
                  <a:pt x="27145" y="9803"/>
                </a:lnTo>
                <a:lnTo>
                  <a:pt x="27107" y="9778"/>
                </a:lnTo>
                <a:lnTo>
                  <a:pt x="27068" y="9751"/>
                </a:lnTo>
                <a:lnTo>
                  <a:pt x="27031" y="9723"/>
                </a:lnTo>
                <a:lnTo>
                  <a:pt x="26994" y="9693"/>
                </a:lnTo>
                <a:lnTo>
                  <a:pt x="26958" y="9662"/>
                </a:lnTo>
                <a:lnTo>
                  <a:pt x="26922" y="9630"/>
                </a:lnTo>
                <a:lnTo>
                  <a:pt x="26888" y="9597"/>
                </a:lnTo>
                <a:lnTo>
                  <a:pt x="26854" y="9559"/>
                </a:lnTo>
                <a:lnTo>
                  <a:pt x="26821" y="9521"/>
                </a:lnTo>
                <a:lnTo>
                  <a:pt x="26790" y="9482"/>
                </a:lnTo>
                <a:lnTo>
                  <a:pt x="26761" y="9443"/>
                </a:lnTo>
                <a:lnTo>
                  <a:pt x="26732" y="9403"/>
                </a:lnTo>
                <a:lnTo>
                  <a:pt x="26705" y="9364"/>
                </a:lnTo>
                <a:lnTo>
                  <a:pt x="26679" y="9323"/>
                </a:lnTo>
                <a:lnTo>
                  <a:pt x="26655" y="9282"/>
                </a:lnTo>
                <a:lnTo>
                  <a:pt x="26631" y="9241"/>
                </a:lnTo>
                <a:lnTo>
                  <a:pt x="26609" y="9199"/>
                </a:lnTo>
                <a:lnTo>
                  <a:pt x="26588" y="9157"/>
                </a:lnTo>
                <a:lnTo>
                  <a:pt x="26568" y="9115"/>
                </a:lnTo>
                <a:lnTo>
                  <a:pt x="26551" y="9073"/>
                </a:lnTo>
                <a:lnTo>
                  <a:pt x="26533" y="9029"/>
                </a:lnTo>
                <a:lnTo>
                  <a:pt x="26517" y="8987"/>
                </a:lnTo>
                <a:lnTo>
                  <a:pt x="26503" y="8943"/>
                </a:lnTo>
                <a:lnTo>
                  <a:pt x="26489" y="8900"/>
                </a:lnTo>
                <a:lnTo>
                  <a:pt x="26477" y="8857"/>
                </a:lnTo>
                <a:lnTo>
                  <a:pt x="26466" y="8812"/>
                </a:lnTo>
                <a:lnTo>
                  <a:pt x="26456" y="8768"/>
                </a:lnTo>
                <a:lnTo>
                  <a:pt x="26448" y="8723"/>
                </a:lnTo>
                <a:lnTo>
                  <a:pt x="26440" y="8680"/>
                </a:lnTo>
                <a:lnTo>
                  <a:pt x="26434" y="8635"/>
                </a:lnTo>
                <a:lnTo>
                  <a:pt x="26429" y="8590"/>
                </a:lnTo>
                <a:lnTo>
                  <a:pt x="26425" y="8546"/>
                </a:lnTo>
                <a:lnTo>
                  <a:pt x="26422" y="8501"/>
                </a:lnTo>
                <a:lnTo>
                  <a:pt x="26421" y="8456"/>
                </a:lnTo>
                <a:lnTo>
                  <a:pt x="26419" y="8412"/>
                </a:lnTo>
                <a:lnTo>
                  <a:pt x="26419" y="8368"/>
                </a:lnTo>
                <a:lnTo>
                  <a:pt x="26422" y="8323"/>
                </a:lnTo>
                <a:lnTo>
                  <a:pt x="26425" y="8278"/>
                </a:lnTo>
                <a:lnTo>
                  <a:pt x="26428" y="8233"/>
                </a:lnTo>
                <a:lnTo>
                  <a:pt x="26433" y="8189"/>
                </a:lnTo>
                <a:lnTo>
                  <a:pt x="26439" y="8145"/>
                </a:lnTo>
                <a:lnTo>
                  <a:pt x="26445" y="8100"/>
                </a:lnTo>
                <a:lnTo>
                  <a:pt x="26454" y="8056"/>
                </a:lnTo>
                <a:lnTo>
                  <a:pt x="26463" y="8013"/>
                </a:lnTo>
                <a:lnTo>
                  <a:pt x="26473" y="7969"/>
                </a:lnTo>
                <a:lnTo>
                  <a:pt x="26484" y="7925"/>
                </a:lnTo>
                <a:lnTo>
                  <a:pt x="26497" y="7882"/>
                </a:lnTo>
                <a:lnTo>
                  <a:pt x="26509" y="7839"/>
                </a:lnTo>
                <a:lnTo>
                  <a:pt x="26524" y="7796"/>
                </a:lnTo>
                <a:lnTo>
                  <a:pt x="26539" y="7754"/>
                </a:lnTo>
                <a:lnTo>
                  <a:pt x="26555" y="7711"/>
                </a:lnTo>
                <a:lnTo>
                  <a:pt x="26571" y="7669"/>
                </a:lnTo>
                <a:lnTo>
                  <a:pt x="26590" y="7628"/>
                </a:lnTo>
                <a:lnTo>
                  <a:pt x="26609" y="7587"/>
                </a:lnTo>
                <a:lnTo>
                  <a:pt x="26629" y="7546"/>
                </a:lnTo>
                <a:lnTo>
                  <a:pt x="26650" y="7506"/>
                </a:lnTo>
                <a:lnTo>
                  <a:pt x="26671" y="7465"/>
                </a:lnTo>
                <a:lnTo>
                  <a:pt x="26694" y="7426"/>
                </a:lnTo>
                <a:lnTo>
                  <a:pt x="26718" y="7387"/>
                </a:lnTo>
                <a:lnTo>
                  <a:pt x="26743" y="7349"/>
                </a:lnTo>
                <a:lnTo>
                  <a:pt x="26768" y="7310"/>
                </a:lnTo>
                <a:lnTo>
                  <a:pt x="26795" y="7273"/>
                </a:lnTo>
                <a:lnTo>
                  <a:pt x="26822" y="7236"/>
                </a:lnTo>
                <a:lnTo>
                  <a:pt x="26850" y="7200"/>
                </a:lnTo>
                <a:lnTo>
                  <a:pt x="26880" y="7163"/>
                </a:lnTo>
                <a:lnTo>
                  <a:pt x="26910" y="7128"/>
                </a:lnTo>
                <a:lnTo>
                  <a:pt x="26940" y="7094"/>
                </a:lnTo>
                <a:lnTo>
                  <a:pt x="26971" y="7060"/>
                </a:lnTo>
                <a:lnTo>
                  <a:pt x="27005" y="7027"/>
                </a:lnTo>
                <a:lnTo>
                  <a:pt x="27038" y="6994"/>
                </a:lnTo>
                <a:lnTo>
                  <a:pt x="27071" y="6962"/>
                </a:lnTo>
                <a:lnTo>
                  <a:pt x="27107" y="6933"/>
                </a:lnTo>
                <a:lnTo>
                  <a:pt x="27141" y="6906"/>
                </a:lnTo>
                <a:lnTo>
                  <a:pt x="27176" y="6880"/>
                </a:lnTo>
                <a:lnTo>
                  <a:pt x="27212" y="6854"/>
                </a:lnTo>
                <a:lnTo>
                  <a:pt x="27248" y="6829"/>
                </a:lnTo>
                <a:lnTo>
                  <a:pt x="27285" y="6805"/>
                </a:lnTo>
                <a:lnTo>
                  <a:pt x="27321" y="6782"/>
                </a:lnTo>
                <a:lnTo>
                  <a:pt x="27357" y="6761"/>
                </a:lnTo>
                <a:lnTo>
                  <a:pt x="27395" y="6740"/>
                </a:lnTo>
                <a:lnTo>
                  <a:pt x="27432" y="6719"/>
                </a:lnTo>
                <a:lnTo>
                  <a:pt x="27470" y="6699"/>
                </a:lnTo>
                <a:lnTo>
                  <a:pt x="27508" y="6681"/>
                </a:lnTo>
                <a:lnTo>
                  <a:pt x="27546" y="6663"/>
                </a:lnTo>
                <a:lnTo>
                  <a:pt x="27584" y="6646"/>
                </a:lnTo>
                <a:lnTo>
                  <a:pt x="27623" y="6630"/>
                </a:lnTo>
                <a:lnTo>
                  <a:pt x="27662" y="6615"/>
                </a:lnTo>
                <a:lnTo>
                  <a:pt x="27701" y="6600"/>
                </a:lnTo>
                <a:lnTo>
                  <a:pt x="27741" y="6587"/>
                </a:lnTo>
                <a:lnTo>
                  <a:pt x="27780" y="6573"/>
                </a:lnTo>
                <a:lnTo>
                  <a:pt x="27820" y="6562"/>
                </a:lnTo>
                <a:lnTo>
                  <a:pt x="27859" y="6550"/>
                </a:lnTo>
                <a:lnTo>
                  <a:pt x="27899" y="6540"/>
                </a:lnTo>
                <a:lnTo>
                  <a:pt x="27939" y="6531"/>
                </a:lnTo>
                <a:lnTo>
                  <a:pt x="27980" y="6521"/>
                </a:lnTo>
                <a:lnTo>
                  <a:pt x="28020" y="6514"/>
                </a:lnTo>
                <a:lnTo>
                  <a:pt x="28060" y="6507"/>
                </a:lnTo>
                <a:lnTo>
                  <a:pt x="28101" y="6499"/>
                </a:lnTo>
                <a:lnTo>
                  <a:pt x="28141" y="6494"/>
                </a:lnTo>
                <a:lnTo>
                  <a:pt x="28182" y="6489"/>
                </a:lnTo>
                <a:lnTo>
                  <a:pt x="28223" y="6485"/>
                </a:lnTo>
                <a:lnTo>
                  <a:pt x="28264" y="6482"/>
                </a:lnTo>
                <a:lnTo>
                  <a:pt x="28305" y="6480"/>
                </a:lnTo>
                <a:lnTo>
                  <a:pt x="28345" y="6478"/>
                </a:lnTo>
                <a:lnTo>
                  <a:pt x="28387" y="6477"/>
                </a:lnTo>
                <a:lnTo>
                  <a:pt x="28428" y="6477"/>
                </a:lnTo>
                <a:lnTo>
                  <a:pt x="28468" y="6477"/>
                </a:lnTo>
                <a:lnTo>
                  <a:pt x="28510" y="6479"/>
                </a:lnTo>
                <a:lnTo>
                  <a:pt x="28550" y="6481"/>
                </a:lnTo>
                <a:lnTo>
                  <a:pt x="28592" y="6483"/>
                </a:lnTo>
                <a:lnTo>
                  <a:pt x="28633" y="6486"/>
                </a:lnTo>
                <a:lnTo>
                  <a:pt x="28673" y="6490"/>
                </a:lnTo>
                <a:lnTo>
                  <a:pt x="28715" y="6495"/>
                </a:lnTo>
                <a:lnTo>
                  <a:pt x="28756" y="6501"/>
                </a:lnTo>
                <a:lnTo>
                  <a:pt x="28796" y="6508"/>
                </a:lnTo>
                <a:lnTo>
                  <a:pt x="28837" y="6514"/>
                </a:lnTo>
                <a:lnTo>
                  <a:pt x="28877" y="6522"/>
                </a:lnTo>
                <a:lnTo>
                  <a:pt x="28918" y="6531"/>
                </a:lnTo>
                <a:lnTo>
                  <a:pt x="28959" y="6540"/>
                </a:lnTo>
                <a:lnTo>
                  <a:pt x="28999" y="6549"/>
                </a:lnTo>
                <a:lnTo>
                  <a:pt x="29040" y="6560"/>
                </a:lnTo>
                <a:lnTo>
                  <a:pt x="29079" y="6571"/>
                </a:lnTo>
                <a:lnTo>
                  <a:pt x="29119" y="6584"/>
                </a:lnTo>
                <a:lnTo>
                  <a:pt x="29159" y="6596"/>
                </a:lnTo>
                <a:lnTo>
                  <a:pt x="29199" y="6610"/>
                </a:lnTo>
                <a:lnTo>
                  <a:pt x="29239" y="6623"/>
                </a:lnTo>
                <a:lnTo>
                  <a:pt x="29277" y="6638"/>
                </a:lnTo>
                <a:lnTo>
                  <a:pt x="29317" y="6653"/>
                </a:lnTo>
                <a:lnTo>
                  <a:pt x="29355" y="6669"/>
                </a:lnTo>
                <a:lnTo>
                  <a:pt x="29395" y="6686"/>
                </a:lnTo>
                <a:lnTo>
                  <a:pt x="29432" y="6703"/>
                </a:lnTo>
                <a:lnTo>
                  <a:pt x="29471" y="6721"/>
                </a:lnTo>
                <a:lnTo>
                  <a:pt x="29509" y="6740"/>
                </a:lnTo>
                <a:lnTo>
                  <a:pt x="29547" y="6759"/>
                </a:lnTo>
                <a:lnTo>
                  <a:pt x="29584" y="6778"/>
                </a:lnTo>
                <a:lnTo>
                  <a:pt x="29619" y="6799"/>
                </a:lnTo>
                <a:lnTo>
                  <a:pt x="29652" y="6819"/>
                </a:lnTo>
                <a:lnTo>
                  <a:pt x="29685" y="6841"/>
                </a:lnTo>
                <a:lnTo>
                  <a:pt x="29717" y="6863"/>
                </a:lnTo>
                <a:lnTo>
                  <a:pt x="29750" y="6884"/>
                </a:lnTo>
                <a:lnTo>
                  <a:pt x="29781" y="6906"/>
                </a:lnTo>
                <a:lnTo>
                  <a:pt x="29812" y="6929"/>
                </a:lnTo>
                <a:lnTo>
                  <a:pt x="29842" y="6953"/>
                </a:lnTo>
                <a:lnTo>
                  <a:pt x="29873" y="6977"/>
                </a:lnTo>
                <a:lnTo>
                  <a:pt x="29902" y="7001"/>
                </a:lnTo>
                <a:lnTo>
                  <a:pt x="29931" y="7025"/>
                </a:lnTo>
                <a:lnTo>
                  <a:pt x="29959" y="7050"/>
                </a:lnTo>
                <a:lnTo>
                  <a:pt x="29987" y="7075"/>
                </a:lnTo>
                <a:lnTo>
                  <a:pt x="30014" y="7101"/>
                </a:lnTo>
                <a:lnTo>
                  <a:pt x="30041" y="7127"/>
                </a:lnTo>
                <a:lnTo>
                  <a:pt x="30067" y="7153"/>
                </a:lnTo>
                <a:lnTo>
                  <a:pt x="30118" y="7207"/>
                </a:lnTo>
                <a:lnTo>
                  <a:pt x="30167" y="7261"/>
                </a:lnTo>
                <a:lnTo>
                  <a:pt x="30213" y="7317"/>
                </a:lnTo>
                <a:lnTo>
                  <a:pt x="30258" y="7376"/>
                </a:lnTo>
                <a:lnTo>
                  <a:pt x="30300" y="7434"/>
                </a:lnTo>
                <a:lnTo>
                  <a:pt x="30341" y="7494"/>
                </a:lnTo>
                <a:lnTo>
                  <a:pt x="30379" y="7555"/>
                </a:lnTo>
                <a:lnTo>
                  <a:pt x="30415" y="7617"/>
                </a:lnTo>
                <a:lnTo>
                  <a:pt x="30449" y="7680"/>
                </a:lnTo>
                <a:lnTo>
                  <a:pt x="30482" y="7744"/>
                </a:lnTo>
                <a:lnTo>
                  <a:pt x="30512" y="7809"/>
                </a:lnTo>
                <a:lnTo>
                  <a:pt x="30540" y="7874"/>
                </a:lnTo>
                <a:lnTo>
                  <a:pt x="30566" y="7941"/>
                </a:lnTo>
                <a:lnTo>
                  <a:pt x="30590" y="8007"/>
                </a:lnTo>
                <a:lnTo>
                  <a:pt x="30612" y="8075"/>
                </a:lnTo>
                <a:lnTo>
                  <a:pt x="30632" y="8144"/>
                </a:lnTo>
                <a:lnTo>
                  <a:pt x="30649" y="8212"/>
                </a:lnTo>
                <a:lnTo>
                  <a:pt x="30665" y="8282"/>
                </a:lnTo>
                <a:lnTo>
                  <a:pt x="30678" y="8352"/>
                </a:lnTo>
                <a:lnTo>
                  <a:pt x="30691" y="8423"/>
                </a:lnTo>
                <a:lnTo>
                  <a:pt x="30700" y="8493"/>
                </a:lnTo>
                <a:lnTo>
                  <a:pt x="30709" y="8565"/>
                </a:lnTo>
                <a:lnTo>
                  <a:pt x="30714" y="8636"/>
                </a:lnTo>
                <a:lnTo>
                  <a:pt x="30718" y="8708"/>
                </a:lnTo>
                <a:lnTo>
                  <a:pt x="30720" y="8780"/>
                </a:lnTo>
                <a:lnTo>
                  <a:pt x="30720" y="8853"/>
                </a:lnTo>
                <a:lnTo>
                  <a:pt x="30718" y="8924"/>
                </a:lnTo>
                <a:lnTo>
                  <a:pt x="30714" y="8996"/>
                </a:lnTo>
                <a:lnTo>
                  <a:pt x="30708" y="9068"/>
                </a:lnTo>
                <a:lnTo>
                  <a:pt x="30700" y="9141"/>
                </a:lnTo>
                <a:lnTo>
                  <a:pt x="30690" y="9213"/>
                </a:lnTo>
                <a:lnTo>
                  <a:pt x="30678" y="9284"/>
                </a:lnTo>
                <a:lnTo>
                  <a:pt x="30665" y="9355"/>
                </a:lnTo>
                <a:lnTo>
                  <a:pt x="30649" y="9427"/>
                </a:lnTo>
                <a:lnTo>
                  <a:pt x="30632" y="9498"/>
                </a:lnTo>
                <a:lnTo>
                  <a:pt x="30612" y="9569"/>
                </a:lnTo>
                <a:lnTo>
                  <a:pt x="30590" y="9638"/>
                </a:lnTo>
                <a:lnTo>
                  <a:pt x="30567" y="9708"/>
                </a:lnTo>
                <a:lnTo>
                  <a:pt x="30542" y="9777"/>
                </a:lnTo>
                <a:lnTo>
                  <a:pt x="30515" y="9845"/>
                </a:lnTo>
                <a:lnTo>
                  <a:pt x="30486" y="9913"/>
                </a:lnTo>
                <a:lnTo>
                  <a:pt x="30456" y="9981"/>
                </a:lnTo>
                <a:lnTo>
                  <a:pt x="30422" y="10047"/>
                </a:lnTo>
                <a:lnTo>
                  <a:pt x="30388" y="10113"/>
                </a:lnTo>
                <a:lnTo>
                  <a:pt x="30351" y="10177"/>
                </a:lnTo>
                <a:lnTo>
                  <a:pt x="30313" y="10242"/>
                </a:lnTo>
                <a:lnTo>
                  <a:pt x="30273" y="10304"/>
                </a:lnTo>
                <a:lnTo>
                  <a:pt x="30231" y="10367"/>
                </a:lnTo>
                <a:lnTo>
                  <a:pt x="30187" y="10428"/>
                </a:lnTo>
                <a:lnTo>
                  <a:pt x="30141" y="10488"/>
                </a:lnTo>
                <a:lnTo>
                  <a:pt x="30094" y="10547"/>
                </a:lnTo>
                <a:lnTo>
                  <a:pt x="30044" y="10604"/>
                </a:lnTo>
                <a:lnTo>
                  <a:pt x="29993" y="10660"/>
                </a:lnTo>
                <a:lnTo>
                  <a:pt x="29940" y="10715"/>
                </a:lnTo>
                <a:lnTo>
                  <a:pt x="29886" y="10770"/>
                </a:lnTo>
                <a:lnTo>
                  <a:pt x="29829" y="10822"/>
                </a:lnTo>
                <a:lnTo>
                  <a:pt x="29775" y="10867"/>
                </a:lnTo>
                <a:lnTo>
                  <a:pt x="29719" y="10911"/>
                </a:lnTo>
                <a:lnTo>
                  <a:pt x="29662" y="10953"/>
                </a:lnTo>
                <a:lnTo>
                  <a:pt x="29605" y="10993"/>
                </a:lnTo>
                <a:lnTo>
                  <a:pt x="29548" y="11032"/>
                </a:lnTo>
                <a:lnTo>
                  <a:pt x="29489" y="11068"/>
                </a:lnTo>
                <a:lnTo>
                  <a:pt x="29431" y="11105"/>
                </a:lnTo>
                <a:lnTo>
                  <a:pt x="29372" y="11138"/>
                </a:lnTo>
                <a:lnTo>
                  <a:pt x="29311" y="11170"/>
                </a:lnTo>
                <a:lnTo>
                  <a:pt x="29251" y="11201"/>
                </a:lnTo>
                <a:lnTo>
                  <a:pt x="29191" y="11231"/>
                </a:lnTo>
                <a:lnTo>
                  <a:pt x="29129" y="11259"/>
                </a:lnTo>
                <a:lnTo>
                  <a:pt x="29068" y="11285"/>
                </a:lnTo>
                <a:lnTo>
                  <a:pt x="29005" y="11310"/>
                </a:lnTo>
                <a:lnTo>
                  <a:pt x="28943" y="11333"/>
                </a:lnTo>
                <a:lnTo>
                  <a:pt x="28880" y="11353"/>
                </a:lnTo>
                <a:lnTo>
                  <a:pt x="28817" y="11374"/>
                </a:lnTo>
                <a:lnTo>
                  <a:pt x="28753" y="11392"/>
                </a:lnTo>
                <a:lnTo>
                  <a:pt x="28689" y="11410"/>
                </a:lnTo>
                <a:lnTo>
                  <a:pt x="28625" y="11424"/>
                </a:lnTo>
                <a:lnTo>
                  <a:pt x="28561" y="11439"/>
                </a:lnTo>
                <a:lnTo>
                  <a:pt x="28496" y="11451"/>
                </a:lnTo>
                <a:lnTo>
                  <a:pt x="28431" y="11462"/>
                </a:lnTo>
                <a:lnTo>
                  <a:pt x="28366" y="11471"/>
                </a:lnTo>
                <a:lnTo>
                  <a:pt x="28301" y="11479"/>
                </a:lnTo>
                <a:lnTo>
                  <a:pt x="28236" y="11486"/>
                </a:lnTo>
                <a:lnTo>
                  <a:pt x="28170" y="11490"/>
                </a:lnTo>
                <a:lnTo>
                  <a:pt x="28105" y="11494"/>
                </a:lnTo>
                <a:lnTo>
                  <a:pt x="28039" y="11496"/>
                </a:lnTo>
                <a:lnTo>
                  <a:pt x="27974" y="11496"/>
                </a:lnTo>
                <a:lnTo>
                  <a:pt x="27908" y="11495"/>
                </a:lnTo>
                <a:lnTo>
                  <a:pt x="27843" y="11493"/>
                </a:lnTo>
                <a:lnTo>
                  <a:pt x="27777" y="11489"/>
                </a:lnTo>
                <a:lnTo>
                  <a:pt x="27711" y="11484"/>
                </a:lnTo>
                <a:lnTo>
                  <a:pt x="27646" y="11476"/>
                </a:lnTo>
                <a:lnTo>
                  <a:pt x="27580" y="11468"/>
                </a:lnTo>
                <a:lnTo>
                  <a:pt x="27516" y="11459"/>
                </a:lnTo>
                <a:lnTo>
                  <a:pt x="27450" y="11447"/>
                </a:lnTo>
                <a:lnTo>
                  <a:pt x="27386" y="11435"/>
                </a:lnTo>
                <a:lnTo>
                  <a:pt x="27320" y="11421"/>
                </a:lnTo>
                <a:lnTo>
                  <a:pt x="27255" y="11405"/>
                </a:lnTo>
                <a:lnTo>
                  <a:pt x="27192" y="11389"/>
                </a:lnTo>
                <a:lnTo>
                  <a:pt x="27127" y="11371"/>
                </a:lnTo>
                <a:lnTo>
                  <a:pt x="27064" y="11351"/>
                </a:lnTo>
                <a:lnTo>
                  <a:pt x="27000" y="11331"/>
                </a:lnTo>
                <a:lnTo>
                  <a:pt x="26937" y="11308"/>
                </a:lnTo>
                <a:lnTo>
                  <a:pt x="26874" y="11284"/>
                </a:lnTo>
                <a:lnTo>
                  <a:pt x="26812" y="11259"/>
                </a:lnTo>
                <a:lnTo>
                  <a:pt x="26751" y="11233"/>
                </a:lnTo>
                <a:lnTo>
                  <a:pt x="26689" y="11205"/>
                </a:lnTo>
                <a:lnTo>
                  <a:pt x="26628" y="11175"/>
                </a:lnTo>
                <a:lnTo>
                  <a:pt x="26567" y="11144"/>
                </a:lnTo>
                <a:lnTo>
                  <a:pt x="26507" y="11113"/>
                </a:lnTo>
                <a:lnTo>
                  <a:pt x="26448" y="11080"/>
                </a:lnTo>
                <a:lnTo>
                  <a:pt x="26388" y="11044"/>
                </a:lnTo>
                <a:lnTo>
                  <a:pt x="26330" y="11009"/>
                </a:lnTo>
                <a:lnTo>
                  <a:pt x="26272" y="10971"/>
                </a:lnTo>
                <a:lnTo>
                  <a:pt x="26214" y="10933"/>
                </a:lnTo>
                <a:lnTo>
                  <a:pt x="26158" y="10892"/>
                </a:lnTo>
                <a:lnTo>
                  <a:pt x="26102" y="10852"/>
                </a:lnTo>
                <a:lnTo>
                  <a:pt x="26047" y="10809"/>
                </a:lnTo>
                <a:lnTo>
                  <a:pt x="25992" y="10765"/>
                </a:lnTo>
                <a:lnTo>
                  <a:pt x="25937" y="10720"/>
                </a:lnTo>
                <a:lnTo>
                  <a:pt x="25884" y="10673"/>
                </a:lnTo>
                <a:lnTo>
                  <a:pt x="25840" y="10644"/>
                </a:lnTo>
                <a:lnTo>
                  <a:pt x="25797" y="10618"/>
                </a:lnTo>
                <a:lnTo>
                  <a:pt x="25756" y="10593"/>
                </a:lnTo>
                <a:lnTo>
                  <a:pt x="25718" y="10571"/>
                </a:lnTo>
                <a:lnTo>
                  <a:pt x="25681" y="10551"/>
                </a:lnTo>
                <a:lnTo>
                  <a:pt x="25646" y="10533"/>
                </a:lnTo>
                <a:lnTo>
                  <a:pt x="25613" y="10518"/>
                </a:lnTo>
                <a:lnTo>
                  <a:pt x="25581" y="10503"/>
                </a:lnTo>
                <a:lnTo>
                  <a:pt x="25550" y="10492"/>
                </a:lnTo>
                <a:lnTo>
                  <a:pt x="25521" y="10480"/>
                </a:lnTo>
                <a:lnTo>
                  <a:pt x="25493" y="10472"/>
                </a:lnTo>
                <a:lnTo>
                  <a:pt x="25466" y="10464"/>
                </a:lnTo>
                <a:lnTo>
                  <a:pt x="25440" y="10457"/>
                </a:lnTo>
                <a:lnTo>
                  <a:pt x="25414" y="10452"/>
                </a:lnTo>
                <a:lnTo>
                  <a:pt x="25389" y="10448"/>
                </a:lnTo>
                <a:lnTo>
                  <a:pt x="25364" y="10445"/>
                </a:lnTo>
                <a:lnTo>
                  <a:pt x="3051" y="10445"/>
                </a:lnTo>
                <a:lnTo>
                  <a:pt x="2972" y="10444"/>
                </a:lnTo>
                <a:lnTo>
                  <a:pt x="2894" y="10442"/>
                </a:lnTo>
                <a:lnTo>
                  <a:pt x="2816" y="10437"/>
                </a:lnTo>
                <a:lnTo>
                  <a:pt x="2739" y="10429"/>
                </a:lnTo>
                <a:lnTo>
                  <a:pt x="2662" y="10421"/>
                </a:lnTo>
                <a:lnTo>
                  <a:pt x="2586" y="10411"/>
                </a:lnTo>
                <a:lnTo>
                  <a:pt x="2511" y="10398"/>
                </a:lnTo>
                <a:lnTo>
                  <a:pt x="2436" y="10383"/>
                </a:lnTo>
                <a:lnTo>
                  <a:pt x="2362" y="10367"/>
                </a:lnTo>
                <a:lnTo>
                  <a:pt x="2288" y="10349"/>
                </a:lnTo>
                <a:lnTo>
                  <a:pt x="2215" y="10329"/>
                </a:lnTo>
                <a:lnTo>
                  <a:pt x="2143" y="10309"/>
                </a:lnTo>
                <a:lnTo>
                  <a:pt x="2073" y="10285"/>
                </a:lnTo>
                <a:lnTo>
                  <a:pt x="2002" y="10261"/>
                </a:lnTo>
                <a:lnTo>
                  <a:pt x="1932" y="10234"/>
                </a:lnTo>
                <a:lnTo>
                  <a:pt x="1863" y="10205"/>
                </a:lnTo>
                <a:lnTo>
                  <a:pt x="1795" y="10176"/>
                </a:lnTo>
                <a:lnTo>
                  <a:pt x="1728" y="10144"/>
                </a:lnTo>
                <a:lnTo>
                  <a:pt x="1661" y="10112"/>
                </a:lnTo>
                <a:lnTo>
                  <a:pt x="1597" y="10077"/>
                </a:lnTo>
                <a:lnTo>
                  <a:pt x="1532" y="10041"/>
                </a:lnTo>
                <a:lnTo>
                  <a:pt x="1469" y="10004"/>
                </a:lnTo>
                <a:lnTo>
                  <a:pt x="1406" y="9965"/>
                </a:lnTo>
                <a:lnTo>
                  <a:pt x="1345" y="9924"/>
                </a:lnTo>
                <a:lnTo>
                  <a:pt x="1285" y="9883"/>
                </a:lnTo>
                <a:lnTo>
                  <a:pt x="1225" y="9839"/>
                </a:lnTo>
                <a:lnTo>
                  <a:pt x="1167" y="9794"/>
                </a:lnTo>
                <a:lnTo>
                  <a:pt x="1110" y="9749"/>
                </a:lnTo>
                <a:lnTo>
                  <a:pt x="1055" y="9702"/>
                </a:lnTo>
                <a:lnTo>
                  <a:pt x="999" y="9653"/>
                </a:lnTo>
                <a:lnTo>
                  <a:pt x="945" y="9603"/>
                </a:lnTo>
                <a:lnTo>
                  <a:pt x="893" y="9552"/>
                </a:lnTo>
                <a:lnTo>
                  <a:pt x="842" y="9500"/>
                </a:lnTo>
                <a:lnTo>
                  <a:pt x="792" y="9446"/>
                </a:lnTo>
                <a:lnTo>
                  <a:pt x="743" y="9392"/>
                </a:lnTo>
                <a:lnTo>
                  <a:pt x="696" y="9335"/>
                </a:lnTo>
                <a:lnTo>
                  <a:pt x="651" y="9278"/>
                </a:lnTo>
                <a:lnTo>
                  <a:pt x="606" y="9220"/>
                </a:lnTo>
                <a:lnTo>
                  <a:pt x="562" y="9161"/>
                </a:lnTo>
                <a:lnTo>
                  <a:pt x="521" y="9100"/>
                </a:lnTo>
                <a:lnTo>
                  <a:pt x="480" y="9039"/>
                </a:lnTo>
                <a:lnTo>
                  <a:pt x="441" y="8976"/>
                </a:lnTo>
                <a:lnTo>
                  <a:pt x="404" y="8913"/>
                </a:lnTo>
                <a:lnTo>
                  <a:pt x="367" y="8849"/>
                </a:lnTo>
                <a:lnTo>
                  <a:pt x="333" y="8784"/>
                </a:lnTo>
                <a:lnTo>
                  <a:pt x="301" y="8717"/>
                </a:lnTo>
                <a:lnTo>
                  <a:pt x="270" y="8651"/>
                </a:lnTo>
                <a:lnTo>
                  <a:pt x="239" y="8582"/>
                </a:lnTo>
                <a:lnTo>
                  <a:pt x="211" y="8513"/>
                </a:lnTo>
                <a:lnTo>
                  <a:pt x="185" y="8444"/>
                </a:lnTo>
                <a:lnTo>
                  <a:pt x="160" y="8373"/>
                </a:lnTo>
                <a:lnTo>
                  <a:pt x="136" y="8302"/>
                </a:lnTo>
                <a:lnTo>
                  <a:pt x="116" y="8230"/>
                </a:lnTo>
                <a:lnTo>
                  <a:pt x="96" y="8157"/>
                </a:lnTo>
                <a:lnTo>
                  <a:pt x="78" y="8083"/>
                </a:lnTo>
                <a:lnTo>
                  <a:pt x="61" y="8010"/>
                </a:lnTo>
                <a:lnTo>
                  <a:pt x="47" y="7935"/>
                </a:lnTo>
                <a:lnTo>
                  <a:pt x="34" y="7860"/>
                </a:lnTo>
                <a:lnTo>
                  <a:pt x="24" y="7784"/>
                </a:lnTo>
                <a:lnTo>
                  <a:pt x="16" y="7707"/>
                </a:lnTo>
                <a:lnTo>
                  <a:pt x="8" y="7630"/>
                </a:lnTo>
                <a:lnTo>
                  <a:pt x="4" y="7552"/>
                </a:lnTo>
                <a:lnTo>
                  <a:pt x="1" y="7474"/>
                </a:lnTo>
                <a:lnTo>
                  <a:pt x="0" y="7394"/>
                </a:lnTo>
                <a:lnTo>
                  <a:pt x="0" y="3050"/>
                </a:lnTo>
                <a:lnTo>
                  <a:pt x="1" y="2971"/>
                </a:lnTo>
                <a:lnTo>
                  <a:pt x="4" y="2893"/>
                </a:lnTo>
                <a:lnTo>
                  <a:pt x="8" y="2815"/>
                </a:lnTo>
                <a:lnTo>
                  <a:pt x="16" y="2738"/>
                </a:lnTo>
                <a:lnTo>
                  <a:pt x="24" y="2661"/>
                </a:lnTo>
                <a:lnTo>
                  <a:pt x="34" y="2585"/>
                </a:lnTo>
                <a:lnTo>
                  <a:pt x="47" y="2510"/>
                </a:lnTo>
                <a:lnTo>
                  <a:pt x="61" y="2435"/>
                </a:lnTo>
                <a:lnTo>
                  <a:pt x="78" y="2361"/>
                </a:lnTo>
                <a:lnTo>
                  <a:pt x="96" y="2288"/>
                </a:lnTo>
                <a:lnTo>
                  <a:pt x="116" y="2215"/>
                </a:lnTo>
                <a:lnTo>
                  <a:pt x="136" y="2143"/>
                </a:lnTo>
                <a:lnTo>
                  <a:pt x="160" y="2072"/>
                </a:lnTo>
                <a:lnTo>
                  <a:pt x="185" y="2001"/>
                </a:lnTo>
                <a:lnTo>
                  <a:pt x="211" y="1932"/>
                </a:lnTo>
                <a:lnTo>
                  <a:pt x="239" y="1863"/>
                </a:lnTo>
                <a:lnTo>
                  <a:pt x="270" y="1795"/>
                </a:lnTo>
                <a:lnTo>
                  <a:pt x="301" y="1728"/>
                </a:lnTo>
                <a:lnTo>
                  <a:pt x="333" y="1661"/>
                </a:lnTo>
                <a:lnTo>
                  <a:pt x="367" y="1596"/>
                </a:lnTo>
                <a:lnTo>
                  <a:pt x="404" y="1532"/>
                </a:lnTo>
                <a:lnTo>
                  <a:pt x="441" y="1468"/>
                </a:lnTo>
                <a:lnTo>
                  <a:pt x="480" y="1406"/>
                </a:lnTo>
                <a:lnTo>
                  <a:pt x="521" y="1345"/>
                </a:lnTo>
                <a:lnTo>
                  <a:pt x="562" y="1284"/>
                </a:lnTo>
                <a:lnTo>
                  <a:pt x="606" y="1225"/>
                </a:lnTo>
                <a:lnTo>
                  <a:pt x="651" y="1167"/>
                </a:lnTo>
                <a:lnTo>
                  <a:pt x="696" y="1109"/>
                </a:lnTo>
                <a:lnTo>
                  <a:pt x="743" y="1054"/>
                </a:lnTo>
                <a:lnTo>
                  <a:pt x="792" y="999"/>
                </a:lnTo>
                <a:lnTo>
                  <a:pt x="842" y="946"/>
                </a:lnTo>
                <a:lnTo>
                  <a:pt x="893" y="893"/>
                </a:lnTo>
                <a:lnTo>
                  <a:pt x="945" y="842"/>
                </a:lnTo>
                <a:lnTo>
                  <a:pt x="999" y="792"/>
                </a:lnTo>
                <a:lnTo>
                  <a:pt x="1055" y="744"/>
                </a:lnTo>
                <a:lnTo>
                  <a:pt x="1110" y="696"/>
                </a:lnTo>
                <a:lnTo>
                  <a:pt x="1167" y="650"/>
                </a:lnTo>
                <a:lnTo>
                  <a:pt x="1225" y="606"/>
                </a:lnTo>
                <a:lnTo>
                  <a:pt x="1285" y="563"/>
                </a:lnTo>
                <a:lnTo>
                  <a:pt x="1345" y="520"/>
                </a:lnTo>
                <a:lnTo>
                  <a:pt x="1406" y="481"/>
                </a:lnTo>
                <a:lnTo>
                  <a:pt x="1469" y="441"/>
                </a:lnTo>
                <a:lnTo>
                  <a:pt x="1532" y="404"/>
                </a:lnTo>
                <a:lnTo>
                  <a:pt x="1597" y="368"/>
                </a:lnTo>
                <a:lnTo>
                  <a:pt x="1661" y="334"/>
                </a:lnTo>
                <a:lnTo>
                  <a:pt x="1728" y="301"/>
                </a:lnTo>
                <a:lnTo>
                  <a:pt x="1795" y="270"/>
                </a:lnTo>
                <a:lnTo>
                  <a:pt x="1863" y="239"/>
                </a:lnTo>
                <a:lnTo>
                  <a:pt x="1932" y="211"/>
                </a:lnTo>
                <a:lnTo>
                  <a:pt x="2002" y="185"/>
                </a:lnTo>
                <a:lnTo>
                  <a:pt x="2073" y="160"/>
                </a:lnTo>
                <a:lnTo>
                  <a:pt x="2143" y="137"/>
                </a:lnTo>
                <a:lnTo>
                  <a:pt x="2215" y="116"/>
                </a:lnTo>
                <a:lnTo>
                  <a:pt x="2288" y="96"/>
                </a:lnTo>
                <a:lnTo>
                  <a:pt x="2362" y="78"/>
                </a:lnTo>
                <a:lnTo>
                  <a:pt x="2436" y="61"/>
                </a:lnTo>
                <a:lnTo>
                  <a:pt x="2511" y="48"/>
                </a:lnTo>
                <a:lnTo>
                  <a:pt x="2586" y="35"/>
                </a:lnTo>
                <a:lnTo>
                  <a:pt x="2662" y="24"/>
                </a:lnTo>
                <a:lnTo>
                  <a:pt x="2739" y="16"/>
                </a:lnTo>
                <a:lnTo>
                  <a:pt x="2816" y="8"/>
                </a:lnTo>
                <a:lnTo>
                  <a:pt x="2894" y="4"/>
                </a:lnTo>
                <a:lnTo>
                  <a:pt x="2972" y="1"/>
                </a:lnTo>
                <a:lnTo>
                  <a:pt x="3051" y="0"/>
                </a:lnTo>
                <a:lnTo>
                  <a:pt x="25929" y="0"/>
                </a:lnTo>
                <a:lnTo>
                  <a:pt x="26007" y="1"/>
                </a:lnTo>
                <a:lnTo>
                  <a:pt x="26086" y="4"/>
                </a:lnTo>
                <a:lnTo>
                  <a:pt x="26163" y="8"/>
                </a:lnTo>
                <a:lnTo>
                  <a:pt x="26240" y="16"/>
                </a:lnTo>
                <a:lnTo>
                  <a:pt x="26317" y="24"/>
                </a:lnTo>
                <a:lnTo>
                  <a:pt x="26393" y="35"/>
                </a:lnTo>
                <a:lnTo>
                  <a:pt x="26469" y="48"/>
                </a:lnTo>
                <a:lnTo>
                  <a:pt x="26543" y="61"/>
                </a:lnTo>
                <a:lnTo>
                  <a:pt x="26618" y="78"/>
                </a:lnTo>
                <a:lnTo>
                  <a:pt x="26691" y="96"/>
                </a:lnTo>
                <a:lnTo>
                  <a:pt x="26764" y="116"/>
                </a:lnTo>
                <a:lnTo>
                  <a:pt x="26836" y="137"/>
                </a:lnTo>
                <a:lnTo>
                  <a:pt x="26908" y="160"/>
                </a:lnTo>
                <a:lnTo>
                  <a:pt x="26977" y="185"/>
                </a:lnTo>
                <a:lnTo>
                  <a:pt x="27047" y="211"/>
                </a:lnTo>
                <a:lnTo>
                  <a:pt x="27117" y="239"/>
                </a:lnTo>
                <a:lnTo>
                  <a:pt x="27185" y="270"/>
                </a:lnTo>
                <a:lnTo>
                  <a:pt x="27251" y="301"/>
                </a:lnTo>
                <a:lnTo>
                  <a:pt x="27318" y="334"/>
                </a:lnTo>
                <a:lnTo>
                  <a:pt x="27383" y="368"/>
                </a:lnTo>
                <a:lnTo>
                  <a:pt x="27448" y="404"/>
                </a:lnTo>
                <a:lnTo>
                  <a:pt x="27510" y="441"/>
                </a:lnTo>
                <a:lnTo>
                  <a:pt x="27573" y="481"/>
                </a:lnTo>
                <a:lnTo>
                  <a:pt x="27634" y="520"/>
                </a:lnTo>
                <a:lnTo>
                  <a:pt x="27695" y="563"/>
                </a:lnTo>
                <a:lnTo>
                  <a:pt x="27754" y="606"/>
                </a:lnTo>
                <a:lnTo>
                  <a:pt x="27812" y="650"/>
                </a:lnTo>
                <a:lnTo>
                  <a:pt x="27870" y="696"/>
                </a:lnTo>
                <a:lnTo>
                  <a:pt x="27926" y="744"/>
                </a:lnTo>
                <a:lnTo>
                  <a:pt x="27980" y="792"/>
                </a:lnTo>
                <a:lnTo>
                  <a:pt x="28034" y="842"/>
                </a:lnTo>
                <a:lnTo>
                  <a:pt x="28086" y="893"/>
                </a:lnTo>
                <a:lnTo>
                  <a:pt x="28137" y="946"/>
                </a:lnTo>
                <a:lnTo>
                  <a:pt x="28187" y="999"/>
                </a:lnTo>
                <a:lnTo>
                  <a:pt x="28236" y="1054"/>
                </a:lnTo>
                <a:lnTo>
                  <a:pt x="28283" y="1109"/>
                </a:lnTo>
                <a:lnTo>
                  <a:pt x="28330" y="1167"/>
                </a:lnTo>
                <a:lnTo>
                  <a:pt x="28373" y="1225"/>
                </a:lnTo>
                <a:lnTo>
                  <a:pt x="28417" y="1284"/>
                </a:lnTo>
                <a:lnTo>
                  <a:pt x="28459" y="1345"/>
                </a:lnTo>
                <a:lnTo>
                  <a:pt x="28499" y="1406"/>
                </a:lnTo>
                <a:lnTo>
                  <a:pt x="28538" y="1468"/>
                </a:lnTo>
                <a:lnTo>
                  <a:pt x="28575" y="1532"/>
                </a:lnTo>
                <a:lnTo>
                  <a:pt x="28612" y="1596"/>
                </a:lnTo>
                <a:lnTo>
                  <a:pt x="28646" y="1661"/>
                </a:lnTo>
                <a:lnTo>
                  <a:pt x="28680" y="1728"/>
                </a:lnTo>
                <a:lnTo>
                  <a:pt x="28711" y="1795"/>
                </a:lnTo>
                <a:lnTo>
                  <a:pt x="28740" y="1863"/>
                </a:lnTo>
                <a:lnTo>
                  <a:pt x="28768" y="1932"/>
                </a:lnTo>
                <a:lnTo>
                  <a:pt x="28795" y="2001"/>
                </a:lnTo>
                <a:lnTo>
                  <a:pt x="28820" y="2072"/>
                </a:lnTo>
                <a:lnTo>
                  <a:pt x="28843" y="2143"/>
                </a:lnTo>
                <a:lnTo>
                  <a:pt x="28865" y="2215"/>
                </a:lnTo>
                <a:lnTo>
                  <a:pt x="28884" y="2288"/>
                </a:lnTo>
                <a:lnTo>
                  <a:pt x="28902" y="2361"/>
                </a:lnTo>
                <a:lnTo>
                  <a:pt x="28918" y="2435"/>
                </a:lnTo>
                <a:lnTo>
                  <a:pt x="28933" y="2510"/>
                </a:lnTo>
                <a:lnTo>
                  <a:pt x="28945" y="2585"/>
                </a:lnTo>
                <a:lnTo>
                  <a:pt x="28955" y="2661"/>
                </a:lnTo>
                <a:lnTo>
                  <a:pt x="28965" y="2738"/>
                </a:lnTo>
                <a:lnTo>
                  <a:pt x="28971" y="2815"/>
                </a:lnTo>
                <a:lnTo>
                  <a:pt x="28976" y="2893"/>
                </a:lnTo>
                <a:lnTo>
                  <a:pt x="28979" y="2971"/>
                </a:lnTo>
                <a:lnTo>
                  <a:pt x="28980" y="3050"/>
                </a:lnTo>
                <a:lnTo>
                  <a:pt x="28980" y="5222"/>
                </a:lnTo>
                <a:lnTo>
                  <a:pt x="28979" y="5273"/>
                </a:lnTo>
                <a:lnTo>
                  <a:pt x="28978" y="5323"/>
                </a:lnTo>
                <a:lnTo>
                  <a:pt x="28974" y="5373"/>
                </a:lnTo>
                <a:lnTo>
                  <a:pt x="28969" y="5422"/>
                </a:lnTo>
                <a:lnTo>
                  <a:pt x="28965" y="5447"/>
                </a:lnTo>
                <a:lnTo>
                  <a:pt x="28961" y="5471"/>
                </a:lnTo>
                <a:lnTo>
                  <a:pt x="28955" y="5495"/>
                </a:lnTo>
                <a:lnTo>
                  <a:pt x="28950" y="5518"/>
                </a:lnTo>
                <a:lnTo>
                  <a:pt x="28943" y="5542"/>
                </a:lnTo>
                <a:lnTo>
                  <a:pt x="28936" y="5565"/>
                </a:lnTo>
                <a:lnTo>
                  <a:pt x="28927" y="5588"/>
                </a:lnTo>
                <a:lnTo>
                  <a:pt x="28918" y="5610"/>
                </a:lnTo>
                <a:lnTo>
                  <a:pt x="28825" y="5605"/>
                </a:lnTo>
                <a:lnTo>
                  <a:pt x="28733" y="5603"/>
                </a:lnTo>
                <a:lnTo>
                  <a:pt x="28640" y="5603"/>
                </a:lnTo>
                <a:lnTo>
                  <a:pt x="28548" y="5605"/>
                </a:lnTo>
                <a:lnTo>
                  <a:pt x="28456" y="5610"/>
                </a:lnTo>
                <a:lnTo>
                  <a:pt x="28364" y="5617"/>
                </a:lnTo>
                <a:lnTo>
                  <a:pt x="28274" y="5625"/>
                </a:lnTo>
                <a:lnTo>
                  <a:pt x="28183" y="5637"/>
                </a:lnTo>
                <a:lnTo>
                  <a:pt x="28092" y="5649"/>
                </a:lnTo>
                <a:lnTo>
                  <a:pt x="28003" y="5665"/>
                </a:lnTo>
                <a:lnTo>
                  <a:pt x="27913" y="5682"/>
                </a:lnTo>
                <a:lnTo>
                  <a:pt x="27825" y="5702"/>
                </a:lnTo>
                <a:lnTo>
                  <a:pt x="27737" y="5725"/>
                </a:lnTo>
                <a:lnTo>
                  <a:pt x="27650" y="5749"/>
                </a:lnTo>
                <a:lnTo>
                  <a:pt x="27564" y="5776"/>
                </a:lnTo>
                <a:lnTo>
                  <a:pt x="27478" y="5805"/>
                </a:lnTo>
                <a:lnTo>
                  <a:pt x="27437" y="5821"/>
                </a:lnTo>
                <a:lnTo>
                  <a:pt x="27394" y="5836"/>
                </a:lnTo>
                <a:lnTo>
                  <a:pt x="27352" y="5853"/>
                </a:lnTo>
                <a:lnTo>
                  <a:pt x="27311" y="5870"/>
                </a:lnTo>
                <a:lnTo>
                  <a:pt x="27269" y="5887"/>
                </a:lnTo>
                <a:lnTo>
                  <a:pt x="27228" y="5906"/>
                </a:lnTo>
                <a:lnTo>
                  <a:pt x="27187" y="5925"/>
                </a:lnTo>
                <a:lnTo>
                  <a:pt x="27147" y="5945"/>
                </a:lnTo>
                <a:lnTo>
                  <a:pt x="27107" y="5964"/>
                </a:lnTo>
                <a:lnTo>
                  <a:pt x="27066" y="5985"/>
                </a:lnTo>
                <a:lnTo>
                  <a:pt x="27026" y="6007"/>
                </a:lnTo>
                <a:lnTo>
                  <a:pt x="26988" y="6029"/>
                </a:lnTo>
                <a:lnTo>
                  <a:pt x="26948" y="6051"/>
                </a:lnTo>
                <a:lnTo>
                  <a:pt x="26910" y="6075"/>
                </a:lnTo>
                <a:lnTo>
                  <a:pt x="26871" y="6098"/>
                </a:lnTo>
                <a:lnTo>
                  <a:pt x="26833" y="6123"/>
                </a:lnTo>
                <a:lnTo>
                  <a:pt x="26795" y="6148"/>
                </a:lnTo>
                <a:lnTo>
                  <a:pt x="26758" y="6173"/>
                </a:lnTo>
                <a:lnTo>
                  <a:pt x="26721" y="6199"/>
                </a:lnTo>
                <a:lnTo>
                  <a:pt x="26684" y="6226"/>
                </a:lnTo>
                <a:lnTo>
                  <a:pt x="26648" y="6253"/>
                </a:lnTo>
                <a:lnTo>
                  <a:pt x="26612" y="6281"/>
                </a:lnTo>
                <a:lnTo>
                  <a:pt x="26577" y="6309"/>
                </a:lnTo>
                <a:lnTo>
                  <a:pt x="26541" y="6338"/>
                </a:lnTo>
                <a:lnTo>
                  <a:pt x="26507" y="6368"/>
                </a:lnTo>
                <a:lnTo>
                  <a:pt x="26473" y="6398"/>
                </a:lnTo>
                <a:lnTo>
                  <a:pt x="26438" y="6430"/>
                </a:lnTo>
                <a:lnTo>
                  <a:pt x="26405" y="6462"/>
                </a:lnTo>
                <a:lnTo>
                  <a:pt x="26372" y="6494"/>
                </a:lnTo>
                <a:lnTo>
                  <a:pt x="26339" y="6526"/>
                </a:lnTo>
                <a:lnTo>
                  <a:pt x="26307" y="6560"/>
                </a:lnTo>
                <a:lnTo>
                  <a:pt x="26275" y="6594"/>
                </a:lnTo>
                <a:lnTo>
                  <a:pt x="26232" y="6643"/>
                </a:lnTo>
                <a:lnTo>
                  <a:pt x="26191" y="6694"/>
                </a:lnTo>
                <a:lnTo>
                  <a:pt x="26152" y="6744"/>
                </a:lnTo>
                <a:lnTo>
                  <a:pt x="26113" y="6796"/>
                </a:lnTo>
                <a:lnTo>
                  <a:pt x="26076" y="6848"/>
                </a:lnTo>
                <a:lnTo>
                  <a:pt x="26041" y="6901"/>
                </a:lnTo>
                <a:lnTo>
                  <a:pt x="26006" y="6954"/>
                </a:lnTo>
                <a:lnTo>
                  <a:pt x="25973" y="7008"/>
                </a:lnTo>
                <a:lnTo>
                  <a:pt x="25942" y="7063"/>
                </a:lnTo>
                <a:lnTo>
                  <a:pt x="25911" y="7119"/>
                </a:lnTo>
                <a:lnTo>
                  <a:pt x="25882" y="7174"/>
                </a:lnTo>
                <a:lnTo>
                  <a:pt x="25855" y="7231"/>
                </a:lnTo>
                <a:lnTo>
                  <a:pt x="25829" y="7287"/>
                </a:lnTo>
                <a:lnTo>
                  <a:pt x="25804" y="7344"/>
                </a:lnTo>
                <a:lnTo>
                  <a:pt x="25780" y="7403"/>
                </a:lnTo>
                <a:lnTo>
                  <a:pt x="25758" y="7461"/>
                </a:lnTo>
                <a:lnTo>
                  <a:pt x="25738" y="7519"/>
                </a:lnTo>
                <a:lnTo>
                  <a:pt x="25719" y="7578"/>
                </a:lnTo>
                <a:lnTo>
                  <a:pt x="25701" y="7637"/>
                </a:lnTo>
                <a:lnTo>
                  <a:pt x="25684" y="7697"/>
                </a:lnTo>
                <a:lnTo>
                  <a:pt x="25669" y="7757"/>
                </a:lnTo>
                <a:lnTo>
                  <a:pt x="25655" y="7817"/>
                </a:lnTo>
                <a:lnTo>
                  <a:pt x="25643" y="7877"/>
                </a:lnTo>
                <a:lnTo>
                  <a:pt x="25631" y="7938"/>
                </a:lnTo>
                <a:lnTo>
                  <a:pt x="25622" y="7998"/>
                </a:lnTo>
                <a:lnTo>
                  <a:pt x="25614" y="8058"/>
                </a:lnTo>
                <a:lnTo>
                  <a:pt x="25606" y="8120"/>
                </a:lnTo>
                <a:lnTo>
                  <a:pt x="25601" y="8180"/>
                </a:lnTo>
                <a:lnTo>
                  <a:pt x="25597" y="8242"/>
                </a:lnTo>
                <a:lnTo>
                  <a:pt x="25595" y="8303"/>
                </a:lnTo>
                <a:lnTo>
                  <a:pt x="25593" y="8363"/>
                </a:lnTo>
                <a:lnTo>
                  <a:pt x="25593" y="8425"/>
                </a:lnTo>
                <a:lnTo>
                  <a:pt x="25595" y="8486"/>
                </a:lnTo>
                <a:lnTo>
                  <a:pt x="25597" y="8547"/>
                </a:lnTo>
                <a:lnTo>
                  <a:pt x="25601" y="8608"/>
                </a:lnTo>
                <a:lnTo>
                  <a:pt x="25607" y="8668"/>
                </a:lnTo>
                <a:lnTo>
                  <a:pt x="25614" y="8729"/>
                </a:lnTo>
                <a:lnTo>
                  <a:pt x="25622" y="8789"/>
                </a:lnTo>
                <a:lnTo>
                  <a:pt x="25632" y="8849"/>
                </a:lnTo>
                <a:lnTo>
                  <a:pt x="25644" y="8910"/>
                </a:lnTo>
                <a:lnTo>
                  <a:pt x="25656" y="8969"/>
                </a:lnTo>
                <a:lnTo>
                  <a:pt x="25670" y="9028"/>
                </a:lnTo>
                <a:lnTo>
                  <a:pt x="25686" y="9088"/>
                </a:lnTo>
                <a:lnTo>
                  <a:pt x="25702" y="9146"/>
                </a:lnTo>
                <a:lnTo>
                  <a:pt x="25721" y="9204"/>
                </a:lnTo>
                <a:lnTo>
                  <a:pt x="25740" y="9263"/>
                </a:lnTo>
                <a:lnTo>
                  <a:pt x="25762" y="9320"/>
                </a:lnTo>
                <a:lnTo>
                  <a:pt x="25783" y="9377"/>
                </a:lnTo>
                <a:lnTo>
                  <a:pt x="25807" y="9434"/>
                </a:lnTo>
                <a:lnTo>
                  <a:pt x="25832" y="9490"/>
                </a:lnTo>
                <a:lnTo>
                  <a:pt x="25859" y="9546"/>
                </a:lnTo>
                <a:lnTo>
                  <a:pt x="25888" y="9601"/>
                </a:lnTo>
                <a:lnTo>
                  <a:pt x="25917" y="9655"/>
                </a:lnTo>
                <a:lnTo>
                  <a:pt x="25948" y="9709"/>
                </a:lnTo>
                <a:lnTo>
                  <a:pt x="25980" y="9762"/>
                </a:lnTo>
                <a:lnTo>
                  <a:pt x="26015" y="9815"/>
                </a:lnTo>
                <a:lnTo>
                  <a:pt x="26050" y="9867"/>
                </a:lnTo>
                <a:lnTo>
                  <a:pt x="26086" y="9918"/>
                </a:lnTo>
                <a:lnTo>
                  <a:pt x="26124" y="9969"/>
                </a:lnTo>
                <a:lnTo>
                  <a:pt x="26163" y="10018"/>
                </a:lnTo>
                <a:lnTo>
                  <a:pt x="26205" y="10067"/>
                </a:lnTo>
                <a:lnTo>
                  <a:pt x="26247" y="10116"/>
                </a:lnTo>
                <a:lnTo>
                  <a:pt x="26290" y="10163"/>
                </a:lnTo>
                <a:lnTo>
                  <a:pt x="26336" y="10210"/>
                </a:lnTo>
                <a:lnTo>
                  <a:pt x="26383" y="10254"/>
                </a:lnTo>
                <a:lnTo>
                  <a:pt x="26430" y="10298"/>
                </a:lnTo>
                <a:lnTo>
                  <a:pt x="26479" y="10340"/>
                </a:lnTo>
                <a:lnTo>
                  <a:pt x="26528" y="10380"/>
                </a:lnTo>
                <a:lnTo>
                  <a:pt x="26579" y="10419"/>
                </a:lnTo>
                <a:lnTo>
                  <a:pt x="26630" y="10456"/>
                </a:lnTo>
                <a:lnTo>
                  <a:pt x="26682" y="10492"/>
                </a:lnTo>
                <a:lnTo>
                  <a:pt x="26735" y="10525"/>
                </a:lnTo>
                <a:lnTo>
                  <a:pt x="26788" y="10557"/>
                </a:lnTo>
                <a:lnTo>
                  <a:pt x="26843" y="10588"/>
                </a:lnTo>
                <a:lnTo>
                  <a:pt x="26897" y="10618"/>
                </a:lnTo>
                <a:lnTo>
                  <a:pt x="26954" y="10645"/>
                </a:lnTo>
                <a:lnTo>
                  <a:pt x="27010" y="10671"/>
                </a:lnTo>
                <a:lnTo>
                  <a:pt x="27067" y="10695"/>
                </a:lnTo>
                <a:lnTo>
                  <a:pt x="27124" y="10718"/>
                </a:lnTo>
                <a:lnTo>
                  <a:pt x="27182" y="10738"/>
                </a:lnTo>
                <a:lnTo>
                  <a:pt x="27240" y="10758"/>
                </a:lnTo>
                <a:lnTo>
                  <a:pt x="27298" y="10776"/>
                </a:lnTo>
                <a:lnTo>
                  <a:pt x="27357" y="10792"/>
                </a:lnTo>
                <a:lnTo>
                  <a:pt x="27417" y="10807"/>
                </a:lnTo>
                <a:lnTo>
                  <a:pt x="27476" y="10821"/>
                </a:lnTo>
                <a:lnTo>
                  <a:pt x="27535" y="10832"/>
                </a:lnTo>
                <a:lnTo>
                  <a:pt x="27596" y="10841"/>
                </a:lnTo>
                <a:lnTo>
                  <a:pt x="27655" y="10850"/>
                </a:lnTo>
                <a:lnTo>
                  <a:pt x="27716" y="10857"/>
                </a:lnTo>
                <a:lnTo>
                  <a:pt x="27776" y="10862"/>
                </a:lnTo>
                <a:lnTo>
                  <a:pt x="27836" y="10865"/>
                </a:lnTo>
                <a:lnTo>
                  <a:pt x="27897" y="10867"/>
                </a:lnTo>
                <a:lnTo>
                  <a:pt x="27956" y="10868"/>
                </a:lnTo>
                <a:lnTo>
                  <a:pt x="28016" y="10867"/>
                </a:lnTo>
                <a:lnTo>
                  <a:pt x="28077" y="10864"/>
                </a:lnTo>
                <a:lnTo>
                  <a:pt x="28136" y="10860"/>
                </a:lnTo>
                <a:lnTo>
                  <a:pt x="28195" y="10854"/>
                </a:lnTo>
                <a:lnTo>
                  <a:pt x="28255" y="10847"/>
                </a:lnTo>
                <a:lnTo>
                  <a:pt x="28314" y="10838"/>
                </a:lnTo>
                <a:lnTo>
                  <a:pt x="28372" y="10828"/>
                </a:lnTo>
                <a:lnTo>
                  <a:pt x="28431" y="10815"/>
                </a:lnTo>
                <a:lnTo>
                  <a:pt x="28488" y="10802"/>
                </a:lnTo>
                <a:lnTo>
                  <a:pt x="28545" y="10786"/>
                </a:lnTo>
                <a:lnTo>
                  <a:pt x="28603" y="10770"/>
                </a:lnTo>
                <a:lnTo>
                  <a:pt x="28659" y="10752"/>
                </a:lnTo>
                <a:lnTo>
                  <a:pt x="28714" y="10732"/>
                </a:lnTo>
                <a:lnTo>
                  <a:pt x="28769" y="10710"/>
                </a:lnTo>
                <a:lnTo>
                  <a:pt x="28823" y="10687"/>
                </a:lnTo>
                <a:lnTo>
                  <a:pt x="28877" y="10662"/>
                </a:lnTo>
                <a:lnTo>
                  <a:pt x="28930" y="10636"/>
                </a:lnTo>
                <a:lnTo>
                  <a:pt x="28983" y="10609"/>
                </a:lnTo>
                <a:lnTo>
                  <a:pt x="29034" y="10580"/>
                </a:lnTo>
                <a:lnTo>
                  <a:pt x="29083" y="10549"/>
                </a:lnTo>
                <a:lnTo>
                  <a:pt x="29133" y="10517"/>
                </a:lnTo>
                <a:lnTo>
                  <a:pt x="29181" y="10482"/>
                </a:lnTo>
                <a:lnTo>
                  <a:pt x="29229" y="10447"/>
                </a:lnTo>
                <a:lnTo>
                  <a:pt x="29276" y="10411"/>
                </a:lnTo>
                <a:lnTo>
                  <a:pt x="29321" y="10372"/>
                </a:lnTo>
                <a:lnTo>
                  <a:pt x="29366" y="10332"/>
                </a:lnTo>
                <a:lnTo>
                  <a:pt x="29408" y="10291"/>
                </a:lnTo>
                <a:lnTo>
                  <a:pt x="29450" y="10247"/>
                </a:lnTo>
                <a:lnTo>
                  <a:pt x="29491" y="10202"/>
                </a:lnTo>
                <a:lnTo>
                  <a:pt x="29530" y="10157"/>
                </a:lnTo>
                <a:lnTo>
                  <a:pt x="29569" y="10109"/>
                </a:lnTo>
                <a:lnTo>
                  <a:pt x="29605" y="10060"/>
                </a:lnTo>
                <a:lnTo>
                  <a:pt x="29640" y="10009"/>
                </a:lnTo>
                <a:lnTo>
                  <a:pt x="29674" y="9957"/>
                </a:lnTo>
                <a:lnTo>
                  <a:pt x="29707" y="9903"/>
                </a:lnTo>
                <a:lnTo>
                  <a:pt x="29727" y="9868"/>
                </a:lnTo>
                <a:lnTo>
                  <a:pt x="29746" y="9833"/>
                </a:lnTo>
                <a:lnTo>
                  <a:pt x="29764" y="9798"/>
                </a:lnTo>
                <a:lnTo>
                  <a:pt x="29783" y="9761"/>
                </a:lnTo>
                <a:lnTo>
                  <a:pt x="29800" y="9726"/>
                </a:lnTo>
                <a:lnTo>
                  <a:pt x="29817" y="9688"/>
                </a:lnTo>
                <a:lnTo>
                  <a:pt x="29833" y="9652"/>
                </a:lnTo>
                <a:lnTo>
                  <a:pt x="29850" y="9614"/>
                </a:lnTo>
                <a:lnTo>
                  <a:pt x="29864" y="9577"/>
                </a:lnTo>
                <a:lnTo>
                  <a:pt x="29879" y="9538"/>
                </a:lnTo>
                <a:lnTo>
                  <a:pt x="29893" y="9501"/>
                </a:lnTo>
                <a:lnTo>
                  <a:pt x="29906" y="9462"/>
                </a:lnTo>
                <a:lnTo>
                  <a:pt x="29918" y="9424"/>
                </a:lnTo>
                <a:lnTo>
                  <a:pt x="29931" y="9384"/>
                </a:lnTo>
                <a:lnTo>
                  <a:pt x="29942" y="9346"/>
                </a:lnTo>
                <a:lnTo>
                  <a:pt x="29953" y="9306"/>
                </a:lnTo>
                <a:lnTo>
                  <a:pt x="29962" y="9267"/>
                </a:lnTo>
                <a:lnTo>
                  <a:pt x="29971" y="9227"/>
                </a:lnTo>
                <a:lnTo>
                  <a:pt x="29980" y="9188"/>
                </a:lnTo>
                <a:lnTo>
                  <a:pt x="29988" y="9147"/>
                </a:lnTo>
                <a:lnTo>
                  <a:pt x="29994" y="9108"/>
                </a:lnTo>
                <a:lnTo>
                  <a:pt x="30001" y="9068"/>
                </a:lnTo>
                <a:lnTo>
                  <a:pt x="30006" y="9027"/>
                </a:lnTo>
                <a:lnTo>
                  <a:pt x="30011" y="8988"/>
                </a:lnTo>
                <a:lnTo>
                  <a:pt x="30015" y="8947"/>
                </a:lnTo>
                <a:lnTo>
                  <a:pt x="30018" y="8908"/>
                </a:lnTo>
                <a:lnTo>
                  <a:pt x="30020" y="8867"/>
                </a:lnTo>
                <a:lnTo>
                  <a:pt x="30021" y="8827"/>
                </a:lnTo>
                <a:lnTo>
                  <a:pt x="30023" y="8787"/>
                </a:lnTo>
                <a:lnTo>
                  <a:pt x="30023" y="8747"/>
                </a:lnTo>
                <a:lnTo>
                  <a:pt x="30021" y="8707"/>
                </a:lnTo>
                <a:lnTo>
                  <a:pt x="30019" y="8667"/>
                </a:lnTo>
                <a:lnTo>
                  <a:pt x="30017" y="8628"/>
                </a:lnTo>
                <a:lnTo>
                  <a:pt x="30013" y="8588"/>
                </a:lnTo>
                <a:lnTo>
                  <a:pt x="30009" y="8549"/>
                </a:lnTo>
                <a:lnTo>
                  <a:pt x="30004" y="8509"/>
                </a:lnTo>
                <a:lnTo>
                  <a:pt x="29998" y="8471"/>
                </a:lnTo>
                <a:lnTo>
                  <a:pt x="29990" y="8432"/>
                </a:lnTo>
                <a:lnTo>
                  <a:pt x="29982" y="8394"/>
                </a:lnTo>
                <a:lnTo>
                  <a:pt x="29974" y="8355"/>
                </a:lnTo>
                <a:lnTo>
                  <a:pt x="29963" y="8317"/>
                </a:lnTo>
                <a:lnTo>
                  <a:pt x="29953" y="8279"/>
                </a:lnTo>
                <a:lnTo>
                  <a:pt x="29941" y="8242"/>
                </a:lnTo>
                <a:lnTo>
                  <a:pt x="29928" y="8204"/>
                </a:lnTo>
                <a:lnTo>
                  <a:pt x="29914" y="8168"/>
                </a:lnTo>
                <a:lnTo>
                  <a:pt x="29900" y="8130"/>
                </a:lnTo>
                <a:lnTo>
                  <a:pt x="29884" y="8095"/>
                </a:lnTo>
                <a:lnTo>
                  <a:pt x="29867" y="8058"/>
                </a:lnTo>
                <a:lnTo>
                  <a:pt x="29850" y="8023"/>
                </a:lnTo>
                <a:lnTo>
                  <a:pt x="29831" y="7989"/>
                </a:lnTo>
                <a:lnTo>
                  <a:pt x="29811" y="7954"/>
                </a:lnTo>
                <a:lnTo>
                  <a:pt x="29790" y="7920"/>
                </a:lnTo>
                <a:lnTo>
                  <a:pt x="29767" y="7887"/>
                </a:lnTo>
                <a:lnTo>
                  <a:pt x="29745" y="7853"/>
                </a:lnTo>
                <a:lnTo>
                  <a:pt x="29721" y="7821"/>
                </a:lnTo>
                <a:lnTo>
                  <a:pt x="29696" y="7789"/>
                </a:lnTo>
                <a:lnTo>
                  <a:pt x="29670" y="7758"/>
                </a:lnTo>
                <a:lnTo>
                  <a:pt x="29643" y="7726"/>
                </a:lnTo>
                <a:lnTo>
                  <a:pt x="29613" y="7696"/>
                </a:lnTo>
                <a:lnTo>
                  <a:pt x="29584" y="7666"/>
                </a:lnTo>
                <a:lnTo>
                  <a:pt x="29553" y="7637"/>
                </a:lnTo>
                <a:lnTo>
                  <a:pt x="29522" y="7609"/>
                </a:lnTo>
                <a:lnTo>
                  <a:pt x="29488" y="7581"/>
                </a:lnTo>
                <a:lnTo>
                  <a:pt x="29454" y="7554"/>
                </a:lnTo>
                <a:lnTo>
                  <a:pt x="29417" y="7517"/>
                </a:lnTo>
                <a:lnTo>
                  <a:pt x="29384" y="7487"/>
                </a:lnTo>
                <a:lnTo>
                  <a:pt x="29355" y="7461"/>
                </a:lnTo>
                <a:lnTo>
                  <a:pt x="29331" y="7439"/>
                </a:lnTo>
                <a:lnTo>
                  <a:pt x="29297" y="7412"/>
                </a:lnTo>
                <a:lnTo>
                  <a:pt x="29285" y="7403"/>
                </a:lnTo>
                <a:close/>
              </a:path>
            </a:pathLst>
          </a:custGeom>
          <a:solidFill>
            <a:srgbClr val="47BAB8"/>
          </a:solidFill>
          <a:ln w="38100">
            <a:solidFill>
              <a:schemeClr val="bg1"/>
            </a:solidFill>
          </a:ln>
          <a:effectLst>
            <a:outerShdw blurRad="57150" dist="19050" dir="5400000" algn="ctr" rotWithShape="0">
              <a:srgbClr val="000000">
                <a:alpha val="63000"/>
              </a:srgbClr>
            </a:outerShdw>
          </a:effectLst>
        </p:spPr>
        <p:txBody>
          <a:bodyPr rIns="378000" anchor="ctr">
            <a:normAutofit/>
          </a:bodyPr>
          <a:lstStyle/>
          <a:p>
            <a:pPr algn="ctr" defTabSz="1371600">
              <a:defRPr/>
            </a:pPr>
            <a:r>
              <a:rPr lang="en-US" altLang="zh-CN" sz="3000" kern="0">
                <a:solidFill>
                  <a:srgbClr val="FFFFFF"/>
                </a:solidFill>
                <a:latin typeface="#9Slide03 AllRoundGothic" panose="020B0703020202020104" pitchFamily="34" charset="0"/>
                <a:ea typeface="微软雅黑"/>
                <a:cs typeface="+mn-ea"/>
                <a:sym typeface="+mn-lt"/>
              </a:rPr>
              <a:t>Câu 33</a:t>
            </a:r>
            <a:endParaRPr lang="zh-CN" altLang="en-US" sz="3000" kern="0" dirty="0">
              <a:solidFill>
                <a:srgbClr val="FFFFFF"/>
              </a:solidFill>
              <a:latin typeface="#9Slide03 AllRoundGothic" panose="020B0703020202020104" pitchFamily="34" charset="0"/>
              <a:ea typeface="微软雅黑"/>
              <a:cs typeface="+mn-ea"/>
              <a:sym typeface="+mn-lt"/>
            </a:endParaRPr>
          </a:p>
        </p:txBody>
      </p:sp>
      <p:sp>
        <p:nvSpPr>
          <p:cNvPr id="12" name="MH_Text_1" descr="n23 Fb Tran Manh Tung">
            <a:extLst>
              <a:ext uri="{FF2B5EF4-FFF2-40B4-BE49-F238E27FC236}">
                <a16:creationId xmlns:a16="http://schemas.microsoft.com/office/drawing/2014/main" id="{CED61294-3669-2692-0492-A71E56B9084C}"/>
              </a:ext>
            </a:extLst>
          </p:cNvPr>
          <p:cNvSpPr txBox="1">
            <a:spLocks noChangeArrowheads="1"/>
          </p:cNvSpPr>
          <p:nvPr>
            <p:custDataLst>
              <p:tags r:id="rId4"/>
            </p:custDataLst>
          </p:nvPr>
        </p:nvSpPr>
        <p:spPr bwMode="auto">
          <a:xfrm>
            <a:off x="3474718" y="2032149"/>
            <a:ext cx="14432280" cy="1381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just"/>
            <a:r>
              <a:rPr lang="en-US" sz="2800"/>
              <a:t>+ Truyền dữ liệu là gì? Làm thế nào để truyền dữ liệu?</a:t>
            </a:r>
          </a:p>
          <a:p>
            <a:pPr lvl="0" algn="just"/>
            <a:r>
              <a:rPr lang="en-US" sz="2800"/>
              <a:t>+ Liệt kê một số ứng dụng của công nghệ truyền dữ liệu không dây trong thực tiễn?</a:t>
            </a:r>
          </a:p>
          <a:p>
            <a:pPr lvl="0" algn="just"/>
            <a:r>
              <a:rPr lang="en-US" sz="2800"/>
              <a:t>+ So sánh giữa hai hình thức truyền dữ liệu: mạng có dây và mạng không dây?</a:t>
            </a:r>
          </a:p>
        </p:txBody>
      </p:sp>
      <p:pic>
        <p:nvPicPr>
          <p:cNvPr id="14" name="图片 6" descr="n23 Fb Tran Manh Tung">
            <a:extLst>
              <a:ext uri="{FF2B5EF4-FFF2-40B4-BE49-F238E27FC236}">
                <a16:creationId xmlns:a16="http://schemas.microsoft.com/office/drawing/2014/main" id="{6BCF1B8A-858B-1363-2BAF-07EAD1BDC282}"/>
              </a:ext>
            </a:extLst>
          </p:cNvPr>
          <p:cNvPicPr>
            <a:picLocks noChangeAspect="1"/>
          </p:cNvPicPr>
          <p:nvPr/>
        </p:nvPicPr>
        <p:blipFill>
          <a:blip r:embed="rId9"/>
          <a:stretch>
            <a:fillRect/>
          </a:stretch>
        </p:blipFill>
        <p:spPr>
          <a:xfrm>
            <a:off x="573470" y="3086100"/>
            <a:ext cx="1640706" cy="2116983"/>
          </a:xfrm>
          <a:prstGeom prst="rect">
            <a:avLst/>
          </a:prstGeom>
        </p:spPr>
      </p:pic>
      <p:sp>
        <p:nvSpPr>
          <p:cNvPr id="15" name="MH_SubTitle_1" descr="n23 Fb Tran Manh Tung">
            <a:extLst>
              <a:ext uri="{FF2B5EF4-FFF2-40B4-BE49-F238E27FC236}">
                <a16:creationId xmlns:a16="http://schemas.microsoft.com/office/drawing/2014/main" id="{3591FA07-7EFD-A3CF-CF8D-C914C16E5437}"/>
              </a:ext>
            </a:extLst>
          </p:cNvPr>
          <p:cNvSpPr/>
          <p:nvPr>
            <p:custDataLst>
              <p:tags r:id="rId5"/>
            </p:custDataLst>
          </p:nvPr>
        </p:nvSpPr>
        <p:spPr>
          <a:xfrm>
            <a:off x="2214176" y="764607"/>
            <a:ext cx="10424160" cy="1206253"/>
          </a:xfrm>
          <a:prstGeom prst="rect">
            <a:avLst/>
          </a:prstGeom>
          <a:solidFill>
            <a:srgbClr val="FFFFFF"/>
          </a:solidFill>
          <a:effectLst/>
        </p:spPr>
        <p:txBody>
          <a:bodyPr anchor="ctr"/>
          <a:lstStyle/>
          <a:p>
            <a:pPr algn="ctr" defTabSz="1828755">
              <a:lnSpc>
                <a:spcPct val="150000"/>
              </a:lnSpc>
              <a:defRPr/>
            </a:pPr>
            <a:r>
              <a:rPr lang="en-US" altLang="zh-CN" sz="2800" kern="0">
                <a:latin typeface="#9Slide03 AllRoundGothic" panose="020B0703020202020104" pitchFamily="34" charset="0"/>
                <a:ea typeface="微软雅黑"/>
                <a:cs typeface="+mn-ea"/>
                <a:sym typeface="+mn-lt"/>
              </a:rPr>
              <a:t>ỨNG DỤNG CỦA VẬT LÍ TRONG THÔNG TIN – TRUYỀN THÔNG</a:t>
            </a:r>
            <a:endParaRPr lang="zh-CN" altLang="en-US" sz="2800" kern="0" dirty="0">
              <a:latin typeface="#9Slide03 AllRoundGothic" panose="020B0703020202020104" pitchFamily="34" charset="0"/>
              <a:ea typeface="微软雅黑"/>
              <a:cs typeface="+mn-ea"/>
              <a:sym typeface="+mn-lt"/>
            </a:endParaRPr>
          </a:p>
        </p:txBody>
      </p:sp>
      <p:sp>
        <p:nvSpPr>
          <p:cNvPr id="2" name="Rectangle 1" descr="n23 Fb Tran Manh Tung">
            <a:extLst>
              <a:ext uri="{FF2B5EF4-FFF2-40B4-BE49-F238E27FC236}">
                <a16:creationId xmlns:a16="http://schemas.microsoft.com/office/drawing/2014/main" id="{62539B2B-558C-69E1-C7FA-9640AA7995F9}"/>
              </a:ext>
            </a:extLst>
          </p:cNvPr>
          <p:cNvSpPr/>
          <p:nvPr/>
        </p:nvSpPr>
        <p:spPr>
          <a:xfrm>
            <a:off x="2725689" y="4235579"/>
            <a:ext cx="7561312" cy="5196166"/>
          </a:xfrm>
          <a:prstGeom prst="rect">
            <a:avLst/>
          </a:prstGeom>
          <a:noFill/>
        </p:spPr>
        <p:txBody>
          <a:bodyPr wrap="square">
            <a:spAutoFit/>
          </a:bodyPr>
          <a:lstStyle/>
          <a:p>
            <a:pPr marL="457200" marR="0" lvl="0" indent="-457200" algn="just" defTabSz="914400" rtl="0" eaLnBrk="1" fontAlgn="auto" latinLnBrk="0" hangingPunct="1">
              <a:lnSpc>
                <a:spcPct val="150000"/>
              </a:lnSpc>
              <a:spcBef>
                <a:spcPts val="0"/>
              </a:spcBef>
              <a:spcAft>
                <a:spcPts val="0"/>
              </a:spcAft>
              <a:buClrTx/>
              <a:buSzPct val="100000"/>
              <a:buFont typeface="Wingdings" pitchFamily="2" charset="2"/>
              <a:buChar char="ü"/>
              <a:tabLst>
                <a:tab pos="457200" algn="l"/>
              </a:tabLst>
              <a:defRPr/>
            </a:pP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Bluetooth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truyền</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thống</a:t>
            </a:r>
            <a:endPar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endParaRPr>
          </a:p>
          <a:p>
            <a:pPr marL="457200" marR="0" lvl="0" indent="-457200" algn="just" defTabSz="914400" rtl="0" eaLnBrk="1" fontAlgn="auto" latinLnBrk="0" hangingPunct="1">
              <a:lnSpc>
                <a:spcPct val="150000"/>
              </a:lnSpc>
              <a:spcBef>
                <a:spcPts val="0"/>
              </a:spcBef>
              <a:spcAft>
                <a:spcPts val="0"/>
              </a:spcAft>
              <a:buClrTx/>
              <a:buSzPct val="100000"/>
              <a:buFont typeface="Wingdings" pitchFamily="2" charset="2"/>
              <a:buChar char="ü"/>
              <a:tabLst>
                <a:tab pos="457200" algn="l"/>
              </a:tabLst>
              <a:defRPr/>
            </a:pP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WiFi</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trực</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tiếp</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p>
          <a:p>
            <a:pPr marL="457200" marR="0" lvl="0" indent="-457200" algn="just" defTabSz="914400" rtl="0" eaLnBrk="1" fontAlgn="auto" latinLnBrk="0" hangingPunct="1">
              <a:lnSpc>
                <a:spcPct val="150000"/>
              </a:lnSpc>
              <a:spcBef>
                <a:spcPts val="0"/>
              </a:spcBef>
              <a:spcAft>
                <a:spcPts val="0"/>
              </a:spcAft>
              <a:buClrTx/>
              <a:buSzPct val="100000"/>
              <a:buFont typeface="Wingdings" pitchFamily="2" charset="2"/>
              <a:buChar char="ü"/>
              <a:tabLst>
                <a:tab pos="457200" algn="l"/>
              </a:tabLst>
              <a:defRPr/>
            </a:pP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LTE (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là</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công</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nghệ</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di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động</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4G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hỗ</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trợ</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tốc</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độ</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dữ</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liệu</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nhanh</a:t>
            </a:r>
            <a:endPar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endParaRPr>
          </a:p>
          <a:p>
            <a:pPr marL="457200" marR="0" lvl="0" indent="-457200" algn="just" defTabSz="914400" rtl="0" eaLnBrk="1" fontAlgn="auto" latinLnBrk="0" hangingPunct="1">
              <a:lnSpc>
                <a:spcPct val="150000"/>
              </a:lnSpc>
              <a:spcBef>
                <a:spcPts val="0"/>
              </a:spcBef>
              <a:spcAft>
                <a:spcPts val="0"/>
              </a:spcAft>
              <a:buClrTx/>
              <a:buSzTx/>
              <a:buFont typeface="Wingdings" pitchFamily="2" charset="2"/>
              <a:buChar char="ü"/>
              <a:tabLst/>
              <a:defRPr/>
            </a:pP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Calibri"/>
                <a:cs typeface="Calibri" panose="020F0502020204030204" pitchFamily="34" charset="0"/>
              </a:rPr>
              <a:t>NB-IOT </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chỉ</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nhằm</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mục</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đích</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truyền</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một</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lượng</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rất</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nhỏ</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dữ</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liệu</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a:t>
            </a:r>
          </a:p>
          <a:p>
            <a:pPr marL="471488" marR="0" lvl="0" indent="0" algn="just" defTabSz="914400" rtl="0" eaLnBrk="1" fontAlgn="auto" latinLnBrk="0" hangingPunct="1">
              <a:lnSpc>
                <a:spcPct val="15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Calibri"/>
                <a:cs typeface="Calibri" panose="020F0502020204030204" pitchFamily="34" charset="0"/>
                <a:sym typeface="Wingdings" panose="05000000000000000000" pitchFamily="2" charset="2"/>
              </a:rPr>
              <a:t> </a:t>
            </a: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Calibri"/>
                <a:cs typeface="Calibri" panose="020F0502020204030204" pitchFamily="34" charset="0"/>
              </a:rPr>
              <a:t>Nhược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điểm</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lớn</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nhất</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của</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NB-IOT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là</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tính</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khả</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dụng</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hạn</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chế</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p>
        </p:txBody>
      </p:sp>
      <p:grpSp>
        <p:nvGrpSpPr>
          <p:cNvPr id="5" name="Group 4" descr="n23 Fb Tran Manh Tung">
            <a:extLst>
              <a:ext uri="{FF2B5EF4-FFF2-40B4-BE49-F238E27FC236}">
                <a16:creationId xmlns:a16="http://schemas.microsoft.com/office/drawing/2014/main" id="{3689EE97-0425-8BCF-4FE0-56E4674CC2D8}"/>
              </a:ext>
            </a:extLst>
          </p:cNvPr>
          <p:cNvGrpSpPr/>
          <p:nvPr/>
        </p:nvGrpSpPr>
        <p:grpSpPr>
          <a:xfrm>
            <a:off x="10910408" y="3576035"/>
            <a:ext cx="6996592" cy="6368065"/>
            <a:chOff x="10363200" y="3188556"/>
            <a:chExt cx="6996592" cy="6368065"/>
          </a:xfrm>
        </p:grpSpPr>
        <p:pic>
          <p:nvPicPr>
            <p:cNvPr id="6" name="Picture 5">
              <a:extLst>
                <a:ext uri="{FF2B5EF4-FFF2-40B4-BE49-F238E27FC236}">
                  <a16:creationId xmlns:a16="http://schemas.microsoft.com/office/drawing/2014/main" id="{534DB0A7-C838-C3A7-912A-7592543D3AE9}"/>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363200" y="3188556"/>
              <a:ext cx="5124704" cy="3429866"/>
            </a:xfrm>
            <a:prstGeom prst="rect">
              <a:avLst/>
            </a:prstGeom>
          </p:spPr>
        </p:pic>
        <p:pic>
          <p:nvPicPr>
            <p:cNvPr id="7" name="Picture 6">
              <a:extLst>
                <a:ext uri="{FF2B5EF4-FFF2-40B4-BE49-F238E27FC236}">
                  <a16:creationId xmlns:a16="http://schemas.microsoft.com/office/drawing/2014/main" id="{A4A3C434-972B-C45A-CE27-2E6E81D9269F}"/>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2235088" y="6134100"/>
              <a:ext cx="5124704" cy="3422521"/>
            </a:xfrm>
            <a:prstGeom prst="rect">
              <a:avLst/>
            </a:prstGeom>
          </p:spPr>
        </p:pic>
      </p:grpSp>
    </p:spTree>
    <p:extLst>
      <p:ext uri="{BB962C8B-B14F-4D97-AF65-F5344CB8AC3E}">
        <p14:creationId xmlns:p14="http://schemas.microsoft.com/office/powerpoint/2010/main" val="2067594829"/>
      </p:ext>
    </p:ext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par>
                                <p:cTn id="13" presetID="10" presetClass="entr" presetSubtype="0" fill="hold" nodeType="withEffect">
                                  <p:stCondLst>
                                    <p:cond delay="0"/>
                                  </p:stCondLst>
                                  <p:childTnLst>
                                    <p:set>
                                      <p:cBhvr>
                                        <p:cTn id="14" dur="1" fill="hold">
                                          <p:stCondLst>
                                            <p:cond delay="0"/>
                                          </p:stCondLst>
                                        </p:cTn>
                                        <p:tgtEl>
                                          <p:spTgt spid="2">
                                            <p:txEl>
                                              <p:pRg st="0" end="0"/>
                                            </p:txEl>
                                          </p:spTgt>
                                        </p:tgtEl>
                                        <p:attrNameLst>
                                          <p:attrName>style.visibility</p:attrName>
                                        </p:attrNameLst>
                                      </p:cBhvr>
                                      <p:to>
                                        <p:strVal val="visible"/>
                                      </p:to>
                                    </p:set>
                                    <p:animEffect transition="in" filter="fade">
                                      <p:cBhvr>
                                        <p:cTn id="15" dur="500"/>
                                        <p:tgtEl>
                                          <p:spTgt spid="2">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2">
                                            <p:txEl>
                                              <p:pRg st="1" end="1"/>
                                            </p:txEl>
                                          </p:spTgt>
                                        </p:tgtEl>
                                        <p:attrNameLst>
                                          <p:attrName>style.visibility</p:attrName>
                                        </p:attrNameLst>
                                      </p:cBhvr>
                                      <p:to>
                                        <p:strVal val="visible"/>
                                      </p:to>
                                    </p:set>
                                    <p:animEffect transition="in" filter="fade">
                                      <p:cBhvr>
                                        <p:cTn id="20" dur="500"/>
                                        <p:tgtEl>
                                          <p:spTgt spid="2">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2">
                                            <p:txEl>
                                              <p:pRg st="2" end="2"/>
                                            </p:txEl>
                                          </p:spTgt>
                                        </p:tgtEl>
                                        <p:attrNameLst>
                                          <p:attrName>style.visibility</p:attrName>
                                        </p:attrNameLst>
                                      </p:cBhvr>
                                      <p:to>
                                        <p:strVal val="visible"/>
                                      </p:to>
                                    </p:set>
                                    <p:animEffect transition="in" filter="fade">
                                      <p:cBhvr>
                                        <p:cTn id="25" dur="500"/>
                                        <p:tgtEl>
                                          <p:spTgt spid="2">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2">
                                            <p:txEl>
                                              <p:pRg st="3" end="3"/>
                                            </p:txEl>
                                          </p:spTgt>
                                        </p:tgtEl>
                                        <p:attrNameLst>
                                          <p:attrName>style.visibility</p:attrName>
                                        </p:attrNameLst>
                                      </p:cBhvr>
                                      <p:to>
                                        <p:strVal val="visible"/>
                                      </p:to>
                                    </p:set>
                                    <p:animEffect transition="in" filter="fade">
                                      <p:cBhvr>
                                        <p:cTn id="30" dur="500"/>
                                        <p:tgtEl>
                                          <p:spTgt spid="2">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2">
                                            <p:txEl>
                                              <p:pRg st="4" end="4"/>
                                            </p:txEl>
                                          </p:spTgt>
                                        </p:tgtEl>
                                        <p:attrNameLst>
                                          <p:attrName>style.visibility</p:attrName>
                                        </p:attrNameLst>
                                      </p:cBhvr>
                                      <p:to>
                                        <p:strVal val="visible"/>
                                      </p:to>
                                    </p:set>
                                    <p:animEffect transition="in" filter="fade">
                                      <p:cBhvr>
                                        <p:cTn id="35"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图片 34" descr="n23 Fb Tran Manh Tung"/>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3715999" y="-2931"/>
            <a:ext cx="4560277" cy="2378193"/>
          </a:xfrm>
          <a:prstGeom prst="rect">
            <a:avLst/>
          </a:prstGeom>
        </p:spPr>
      </p:pic>
      <p:sp>
        <p:nvSpPr>
          <p:cNvPr id="3" name="MH_Other_1" descr="n23 Fb Tran Manh Tung">
            <a:extLst>
              <a:ext uri="{FF2B5EF4-FFF2-40B4-BE49-F238E27FC236}">
                <a16:creationId xmlns:a16="http://schemas.microsoft.com/office/drawing/2014/main" id="{322DA4B9-436A-E7F9-22AE-8B132B41DBB4}"/>
              </a:ext>
            </a:extLst>
          </p:cNvPr>
          <p:cNvSpPr>
            <a:spLocks noChangeArrowheads="1"/>
          </p:cNvSpPr>
          <p:nvPr>
            <p:custDataLst>
              <p:tags r:id="rId1"/>
            </p:custDataLst>
          </p:nvPr>
        </p:nvSpPr>
        <p:spPr bwMode="auto">
          <a:xfrm rot="1805303" flipH="1">
            <a:off x="1378947" y="712739"/>
            <a:ext cx="1172424" cy="1010531"/>
          </a:xfrm>
          <a:prstGeom prst="triangle">
            <a:avLst>
              <a:gd name="adj" fmla="val 50000"/>
            </a:avLst>
          </a:prstGeom>
          <a:solidFill>
            <a:srgbClr val="58CDD0">
              <a:lumMod val="40000"/>
              <a:lumOff val="60000"/>
            </a:srgbClr>
          </a:solidFill>
          <a:ln>
            <a:noFill/>
          </a:ln>
        </p:spPr>
        <p:txBody>
          <a:bodyPr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just" defTabSz="1371600">
              <a:lnSpc>
                <a:spcPct val="130000"/>
              </a:lnSpc>
              <a:defRPr/>
            </a:pPr>
            <a:endParaRPr lang="zh-CN" altLang="en-US" sz="2700" kern="0">
              <a:solidFill>
                <a:srgbClr val="FFFFFF"/>
              </a:solidFill>
              <a:latin typeface="微软雅黑"/>
              <a:ea typeface="微软雅黑"/>
              <a:cs typeface="+mn-ea"/>
              <a:sym typeface="+mn-lt"/>
            </a:endParaRPr>
          </a:p>
        </p:txBody>
      </p:sp>
      <p:sp>
        <p:nvSpPr>
          <p:cNvPr id="4" name="MH_Other_2" descr="n23 Fb Tran Manh Tung">
            <a:extLst>
              <a:ext uri="{FF2B5EF4-FFF2-40B4-BE49-F238E27FC236}">
                <a16:creationId xmlns:a16="http://schemas.microsoft.com/office/drawing/2014/main" id="{1472C3B4-B009-8C67-CF24-2B4E7C55C8D9}"/>
              </a:ext>
            </a:extLst>
          </p:cNvPr>
          <p:cNvSpPr>
            <a:spLocks/>
          </p:cNvSpPr>
          <p:nvPr>
            <p:custDataLst>
              <p:tags r:id="rId2"/>
            </p:custDataLst>
          </p:nvPr>
        </p:nvSpPr>
        <p:spPr bwMode="auto">
          <a:xfrm>
            <a:off x="457200" y="190500"/>
            <a:ext cx="1558878" cy="1796498"/>
          </a:xfrm>
          <a:custGeom>
            <a:avLst/>
            <a:gdLst>
              <a:gd name="T0" fmla="*/ 477 w 1030516"/>
              <a:gd name="T1" fmla="*/ 0 h 1186577"/>
              <a:gd name="T2" fmla="*/ 678091 w 1030516"/>
              <a:gd name="T3" fmla="*/ 389224 h 1186577"/>
              <a:gd name="T4" fmla="*/ 0 w 1030516"/>
              <a:gd name="T5" fmla="*/ 783469 h 1186577"/>
              <a:gd name="T6" fmla="*/ 0 60000 65536"/>
              <a:gd name="T7" fmla="*/ 0 60000 65536"/>
              <a:gd name="T8" fmla="*/ 0 60000 65536"/>
              <a:gd name="T9" fmla="*/ 0 w 1030516"/>
              <a:gd name="T10" fmla="*/ 0 h 1186577"/>
              <a:gd name="T11" fmla="*/ 1030516 w 1030516"/>
              <a:gd name="T12" fmla="*/ 1186577 h 1186577"/>
            </a:gdLst>
            <a:ahLst/>
            <a:cxnLst>
              <a:cxn ang="T6">
                <a:pos x="T0" y="T1"/>
              </a:cxn>
              <a:cxn ang="T7">
                <a:pos x="T2" y="T3"/>
              </a:cxn>
              <a:cxn ang="T8">
                <a:pos x="T4" y="T5"/>
              </a:cxn>
            </a:cxnLst>
            <a:rect l="T9" t="T10" r="T11" b="T12"/>
            <a:pathLst>
              <a:path w="1030516" h="1186577">
                <a:moveTo>
                  <a:pt x="724" y="0"/>
                </a:moveTo>
                <a:lnTo>
                  <a:pt x="1030516" y="589487"/>
                </a:lnTo>
                <a:lnTo>
                  <a:pt x="0" y="1186577"/>
                </a:lnTo>
                <a:lnTo>
                  <a:pt x="724" y="0"/>
                </a:lnTo>
                <a:close/>
              </a:path>
            </a:pathLst>
          </a:custGeom>
          <a:solidFill>
            <a:srgbClr val="0F80CC"/>
          </a:solidFill>
          <a:ln>
            <a:noFill/>
          </a:ln>
        </p:spPr>
        <p:txBody>
          <a:bodyPr rIns="648000" anchor="ctr"/>
          <a:lstStyle>
            <a:lvl1pPr>
              <a:defRPr>
                <a:solidFill>
                  <a:schemeClr val="tx1"/>
                </a:solidFill>
                <a:latin typeface="等线" pitchFamily="2" charset="-122"/>
                <a:ea typeface="等线" pitchFamily="2" charset="-122"/>
              </a:defRPr>
            </a:lvl1pPr>
            <a:lvl2pPr marL="742950" indent="-285750">
              <a:defRPr>
                <a:solidFill>
                  <a:schemeClr val="tx1"/>
                </a:solidFill>
                <a:latin typeface="等线" pitchFamily="2" charset="-122"/>
                <a:ea typeface="等线" pitchFamily="2" charset="-122"/>
              </a:defRPr>
            </a:lvl2pPr>
            <a:lvl3pPr marL="1143000" indent="-228600">
              <a:defRPr>
                <a:solidFill>
                  <a:schemeClr val="tx1"/>
                </a:solidFill>
                <a:latin typeface="等线" pitchFamily="2" charset="-122"/>
                <a:ea typeface="等线" pitchFamily="2" charset="-122"/>
              </a:defRPr>
            </a:lvl3pPr>
            <a:lvl4pPr marL="1600200" indent="-228600">
              <a:defRPr>
                <a:solidFill>
                  <a:schemeClr val="tx1"/>
                </a:solidFill>
                <a:latin typeface="等线" pitchFamily="2" charset="-122"/>
                <a:ea typeface="等线" pitchFamily="2" charset="-122"/>
              </a:defRPr>
            </a:lvl4pPr>
            <a:lvl5pPr marL="2057400" indent="-228600">
              <a:defRPr>
                <a:solidFill>
                  <a:schemeClr val="tx1"/>
                </a:solidFill>
                <a:latin typeface="等线" pitchFamily="2" charset="-122"/>
                <a:ea typeface="等线" pitchFamily="2" charset="-122"/>
              </a:defRPr>
            </a:lvl5pPr>
            <a:lvl6pPr marL="2514600" indent="-228600" eaLnBrk="0" fontAlgn="base" hangingPunct="0">
              <a:spcBef>
                <a:spcPct val="0"/>
              </a:spcBef>
              <a:spcAft>
                <a:spcPct val="0"/>
              </a:spcAft>
              <a:defRPr>
                <a:solidFill>
                  <a:schemeClr val="tx1"/>
                </a:solidFill>
                <a:latin typeface="等线" pitchFamily="2" charset="-122"/>
                <a:ea typeface="等线" pitchFamily="2" charset="-122"/>
              </a:defRPr>
            </a:lvl6pPr>
            <a:lvl7pPr marL="2971800" indent="-228600" eaLnBrk="0" fontAlgn="base" hangingPunct="0">
              <a:spcBef>
                <a:spcPct val="0"/>
              </a:spcBef>
              <a:spcAft>
                <a:spcPct val="0"/>
              </a:spcAft>
              <a:defRPr>
                <a:solidFill>
                  <a:schemeClr val="tx1"/>
                </a:solidFill>
                <a:latin typeface="等线" pitchFamily="2" charset="-122"/>
                <a:ea typeface="等线" pitchFamily="2" charset="-122"/>
              </a:defRPr>
            </a:lvl7pPr>
            <a:lvl8pPr marL="3429000" indent="-228600" eaLnBrk="0" fontAlgn="base" hangingPunct="0">
              <a:spcBef>
                <a:spcPct val="0"/>
              </a:spcBef>
              <a:spcAft>
                <a:spcPct val="0"/>
              </a:spcAft>
              <a:defRPr>
                <a:solidFill>
                  <a:schemeClr val="tx1"/>
                </a:solidFill>
                <a:latin typeface="等线" pitchFamily="2" charset="-122"/>
                <a:ea typeface="等线" pitchFamily="2" charset="-122"/>
              </a:defRPr>
            </a:lvl8pPr>
            <a:lvl9pPr marL="3886200" indent="-228600" eaLnBrk="0" fontAlgn="base" hangingPunct="0">
              <a:spcBef>
                <a:spcPct val="0"/>
              </a:spcBef>
              <a:spcAft>
                <a:spcPct val="0"/>
              </a:spcAft>
              <a:defRPr>
                <a:solidFill>
                  <a:schemeClr val="tx1"/>
                </a:solidFill>
                <a:latin typeface="等线" pitchFamily="2" charset="-122"/>
                <a:ea typeface="等线" pitchFamily="2" charset="-122"/>
              </a:defRPr>
            </a:lvl9pPr>
          </a:lstStyle>
          <a:p>
            <a:pPr algn="ctr" defTabSz="1371600">
              <a:defRPr/>
            </a:pPr>
            <a:r>
              <a:rPr lang="en-US" altLang="zh-CN" sz="4200" kern="0" dirty="0">
                <a:solidFill>
                  <a:srgbClr val="FFFFFF"/>
                </a:solidFill>
                <a:latin typeface="微软雅黑"/>
                <a:ea typeface="微软雅黑"/>
                <a:cs typeface="+mn-ea"/>
                <a:sym typeface="+mn-lt"/>
              </a:rPr>
              <a:t>V</a:t>
            </a:r>
            <a:endParaRPr lang="zh-CN" altLang="en-US" sz="4200" kern="0" dirty="0">
              <a:solidFill>
                <a:srgbClr val="FFFFFF"/>
              </a:solidFill>
              <a:latin typeface="微软雅黑"/>
              <a:ea typeface="微软雅黑"/>
              <a:cs typeface="+mn-ea"/>
              <a:sym typeface="+mn-lt"/>
            </a:endParaRPr>
          </a:p>
        </p:txBody>
      </p:sp>
      <p:sp>
        <p:nvSpPr>
          <p:cNvPr id="11" name="MH_SubTitle_1" descr="n23 Fb Tran Manh Tung">
            <a:extLst>
              <a:ext uri="{FF2B5EF4-FFF2-40B4-BE49-F238E27FC236}">
                <a16:creationId xmlns:a16="http://schemas.microsoft.com/office/drawing/2014/main" id="{7F22ADDC-D372-AA7C-8A01-A1D6425EDDDB}"/>
              </a:ext>
            </a:extLst>
          </p:cNvPr>
          <p:cNvSpPr>
            <a:spLocks/>
          </p:cNvSpPr>
          <p:nvPr>
            <p:custDataLst>
              <p:tags r:id="rId3"/>
            </p:custDataLst>
          </p:nvPr>
        </p:nvSpPr>
        <p:spPr bwMode="auto">
          <a:xfrm>
            <a:off x="1554479" y="2320775"/>
            <a:ext cx="1920240" cy="640080"/>
          </a:xfrm>
          <a:custGeom>
            <a:avLst/>
            <a:gdLst>
              <a:gd name="T0" fmla="*/ 2147483646 w 30720"/>
              <a:gd name="T1" fmla="*/ 2147483646 h 11496"/>
              <a:gd name="T2" fmla="*/ 2147483646 w 30720"/>
              <a:gd name="T3" fmla="*/ 2147483646 h 11496"/>
              <a:gd name="T4" fmla="*/ 2147483646 w 30720"/>
              <a:gd name="T5" fmla="*/ 2147483646 h 11496"/>
              <a:gd name="T6" fmla="*/ 2147483646 w 30720"/>
              <a:gd name="T7" fmla="*/ 2147483646 h 11496"/>
              <a:gd name="T8" fmla="*/ 2147483646 w 30720"/>
              <a:gd name="T9" fmla="*/ 2147483646 h 11496"/>
              <a:gd name="T10" fmla="*/ 2147483646 w 30720"/>
              <a:gd name="T11" fmla="*/ 2147483646 h 11496"/>
              <a:gd name="T12" fmla="*/ 2147483646 w 30720"/>
              <a:gd name="T13" fmla="*/ 2147483646 h 11496"/>
              <a:gd name="T14" fmla="*/ 2147483646 w 30720"/>
              <a:gd name="T15" fmla="*/ 2147483646 h 11496"/>
              <a:gd name="T16" fmla="*/ 2147483646 w 30720"/>
              <a:gd name="T17" fmla="*/ 2147483646 h 11496"/>
              <a:gd name="T18" fmla="*/ 2147483646 w 30720"/>
              <a:gd name="T19" fmla="*/ 2147483646 h 11496"/>
              <a:gd name="T20" fmla="*/ 2147483646 w 30720"/>
              <a:gd name="T21" fmla="*/ 2147483646 h 11496"/>
              <a:gd name="T22" fmla="*/ 2147483646 w 30720"/>
              <a:gd name="T23" fmla="*/ 2147483646 h 11496"/>
              <a:gd name="T24" fmla="*/ 2147483646 w 30720"/>
              <a:gd name="T25" fmla="*/ 2147483646 h 11496"/>
              <a:gd name="T26" fmla="*/ 2147483646 w 30720"/>
              <a:gd name="T27" fmla="*/ 2147483646 h 11496"/>
              <a:gd name="T28" fmla="*/ 2147483646 w 30720"/>
              <a:gd name="T29" fmla="*/ 2147483646 h 11496"/>
              <a:gd name="T30" fmla="*/ 2147483646 w 30720"/>
              <a:gd name="T31" fmla="*/ 2147483646 h 11496"/>
              <a:gd name="T32" fmla="*/ 2147483646 w 30720"/>
              <a:gd name="T33" fmla="*/ 2147483646 h 11496"/>
              <a:gd name="T34" fmla="*/ 2147483646 w 30720"/>
              <a:gd name="T35" fmla="*/ 2147483646 h 11496"/>
              <a:gd name="T36" fmla="*/ 2147483646 w 30720"/>
              <a:gd name="T37" fmla="*/ 2147483646 h 11496"/>
              <a:gd name="T38" fmla="*/ 2147483646 w 30720"/>
              <a:gd name="T39" fmla="*/ 2147483646 h 11496"/>
              <a:gd name="T40" fmla="*/ 2147483646 w 30720"/>
              <a:gd name="T41" fmla="*/ 2147483646 h 11496"/>
              <a:gd name="T42" fmla="*/ 2147483646 w 30720"/>
              <a:gd name="T43" fmla="*/ 2147483646 h 11496"/>
              <a:gd name="T44" fmla="*/ 2147483646 w 30720"/>
              <a:gd name="T45" fmla="*/ 2147483646 h 11496"/>
              <a:gd name="T46" fmla="*/ 2147483646 w 30720"/>
              <a:gd name="T47" fmla="*/ 2147483646 h 11496"/>
              <a:gd name="T48" fmla="*/ 2147483646 w 30720"/>
              <a:gd name="T49" fmla="*/ 2147483646 h 11496"/>
              <a:gd name="T50" fmla="*/ 2147483646 w 30720"/>
              <a:gd name="T51" fmla="*/ 2147483646 h 11496"/>
              <a:gd name="T52" fmla="*/ 2147483646 w 30720"/>
              <a:gd name="T53" fmla="*/ 2147483646 h 11496"/>
              <a:gd name="T54" fmla="*/ 2147483646 w 30720"/>
              <a:gd name="T55" fmla="*/ 2147483646 h 11496"/>
              <a:gd name="T56" fmla="*/ 2147483646 w 30720"/>
              <a:gd name="T57" fmla="*/ 2147483646 h 11496"/>
              <a:gd name="T58" fmla="*/ 2147483646 w 30720"/>
              <a:gd name="T59" fmla="*/ 2147483646 h 11496"/>
              <a:gd name="T60" fmla="*/ 2147483646 w 30720"/>
              <a:gd name="T61" fmla="*/ 2147483646 h 11496"/>
              <a:gd name="T62" fmla="*/ 2147483646 w 30720"/>
              <a:gd name="T63" fmla="*/ 2147483646 h 11496"/>
              <a:gd name="T64" fmla="*/ 2147483646 w 30720"/>
              <a:gd name="T65" fmla="*/ 2147483646 h 11496"/>
              <a:gd name="T66" fmla="*/ 2147483646 w 30720"/>
              <a:gd name="T67" fmla="*/ 2147483646 h 11496"/>
              <a:gd name="T68" fmla="*/ 2147483646 w 30720"/>
              <a:gd name="T69" fmla="*/ 2147483646 h 11496"/>
              <a:gd name="T70" fmla="*/ 2147483646 w 30720"/>
              <a:gd name="T71" fmla="*/ 2147483646 h 11496"/>
              <a:gd name="T72" fmla="*/ 2147483646 w 30720"/>
              <a:gd name="T73" fmla="*/ 2147483646 h 11496"/>
              <a:gd name="T74" fmla="*/ 2147483646 w 30720"/>
              <a:gd name="T75" fmla="*/ 2147483646 h 11496"/>
              <a:gd name="T76" fmla="*/ 2147483646 w 30720"/>
              <a:gd name="T77" fmla="*/ 2147483646 h 11496"/>
              <a:gd name="T78" fmla="*/ 2147483646 w 30720"/>
              <a:gd name="T79" fmla="*/ 2147483646 h 11496"/>
              <a:gd name="T80" fmla="*/ 2147483646 w 30720"/>
              <a:gd name="T81" fmla="*/ 2147483646 h 11496"/>
              <a:gd name="T82" fmla="*/ 2147483646 w 30720"/>
              <a:gd name="T83" fmla="*/ 2147483646 h 11496"/>
              <a:gd name="T84" fmla="*/ 2147483646 w 30720"/>
              <a:gd name="T85" fmla="*/ 2147483646 h 11496"/>
              <a:gd name="T86" fmla="*/ 2147483646 w 30720"/>
              <a:gd name="T87" fmla="*/ 2147483646 h 11496"/>
              <a:gd name="T88" fmla="*/ 2147483646 w 30720"/>
              <a:gd name="T89" fmla="*/ 2147483646 h 11496"/>
              <a:gd name="T90" fmla="*/ 2147483646 w 30720"/>
              <a:gd name="T91" fmla="*/ 2147483646 h 11496"/>
              <a:gd name="T92" fmla="*/ 2147483646 w 30720"/>
              <a:gd name="T93" fmla="*/ 2147483646 h 11496"/>
              <a:gd name="T94" fmla="*/ 2147483646 w 30720"/>
              <a:gd name="T95" fmla="*/ 2147483646 h 11496"/>
              <a:gd name="T96" fmla="*/ 2147483646 w 30720"/>
              <a:gd name="T97" fmla="*/ 2147483646 h 11496"/>
              <a:gd name="T98" fmla="*/ 2147483646 w 30720"/>
              <a:gd name="T99" fmla="*/ 2147483646 h 11496"/>
              <a:gd name="T100" fmla="*/ 2147483646 w 30720"/>
              <a:gd name="T101" fmla="*/ 2147483646 h 11496"/>
              <a:gd name="T102" fmla="*/ 2147483646 w 30720"/>
              <a:gd name="T103" fmla="*/ 2147483646 h 11496"/>
              <a:gd name="T104" fmla="*/ 2147483646 w 30720"/>
              <a:gd name="T105" fmla="*/ 2147483646 h 11496"/>
              <a:gd name="T106" fmla="*/ 2147483646 w 30720"/>
              <a:gd name="T107" fmla="*/ 2147483646 h 11496"/>
              <a:gd name="T108" fmla="*/ 2147483646 w 30720"/>
              <a:gd name="T109" fmla="*/ 2147483646 h 11496"/>
              <a:gd name="T110" fmla="*/ 2147483646 w 30720"/>
              <a:gd name="T111" fmla="*/ 2147483646 h 11496"/>
              <a:gd name="T112" fmla="*/ 2147483646 w 30720"/>
              <a:gd name="T113" fmla="*/ 2147483646 h 11496"/>
              <a:gd name="T114" fmla="*/ 2147483646 w 30720"/>
              <a:gd name="T115" fmla="*/ 2147483646 h 11496"/>
              <a:gd name="T116" fmla="*/ 2147483646 w 30720"/>
              <a:gd name="T117" fmla="*/ 2147483646 h 11496"/>
              <a:gd name="T118" fmla="*/ 2147483646 w 30720"/>
              <a:gd name="T119" fmla="*/ 2147483646 h 11496"/>
              <a:gd name="T120" fmla="*/ 2147483646 w 30720"/>
              <a:gd name="T121" fmla="*/ 2147483646 h 11496"/>
              <a:gd name="T122" fmla="*/ 2147483646 w 30720"/>
              <a:gd name="T123" fmla="*/ 2147483646 h 11496"/>
              <a:gd name="T124" fmla="*/ 2147483646 w 30720"/>
              <a:gd name="T125" fmla="*/ 2147483646 h 1149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720" h="11496">
                <a:moveTo>
                  <a:pt x="29285" y="7403"/>
                </a:moveTo>
                <a:lnTo>
                  <a:pt x="29285" y="7403"/>
                </a:lnTo>
                <a:lnTo>
                  <a:pt x="29232" y="7379"/>
                </a:lnTo>
                <a:lnTo>
                  <a:pt x="29180" y="7357"/>
                </a:lnTo>
                <a:lnTo>
                  <a:pt x="29127" y="7336"/>
                </a:lnTo>
                <a:lnTo>
                  <a:pt x="29073" y="7316"/>
                </a:lnTo>
                <a:lnTo>
                  <a:pt x="29020" y="7298"/>
                </a:lnTo>
                <a:lnTo>
                  <a:pt x="28966" y="7280"/>
                </a:lnTo>
                <a:lnTo>
                  <a:pt x="28913" y="7264"/>
                </a:lnTo>
                <a:lnTo>
                  <a:pt x="28859" y="7251"/>
                </a:lnTo>
                <a:lnTo>
                  <a:pt x="28804" y="7237"/>
                </a:lnTo>
                <a:lnTo>
                  <a:pt x="28750" y="7226"/>
                </a:lnTo>
                <a:lnTo>
                  <a:pt x="28697" y="7216"/>
                </a:lnTo>
                <a:lnTo>
                  <a:pt x="28643" y="7208"/>
                </a:lnTo>
                <a:lnTo>
                  <a:pt x="28589" y="7202"/>
                </a:lnTo>
                <a:lnTo>
                  <a:pt x="28535" y="7198"/>
                </a:lnTo>
                <a:lnTo>
                  <a:pt x="28482" y="7195"/>
                </a:lnTo>
                <a:lnTo>
                  <a:pt x="28429" y="7194"/>
                </a:lnTo>
                <a:lnTo>
                  <a:pt x="28376" y="7194"/>
                </a:lnTo>
                <a:lnTo>
                  <a:pt x="28322" y="7197"/>
                </a:lnTo>
                <a:lnTo>
                  <a:pt x="28269" y="7201"/>
                </a:lnTo>
                <a:lnTo>
                  <a:pt x="28217" y="7207"/>
                </a:lnTo>
                <a:lnTo>
                  <a:pt x="28165" y="7215"/>
                </a:lnTo>
                <a:lnTo>
                  <a:pt x="28113" y="7226"/>
                </a:lnTo>
                <a:lnTo>
                  <a:pt x="28062" y="7238"/>
                </a:lnTo>
                <a:lnTo>
                  <a:pt x="28011" y="7253"/>
                </a:lnTo>
                <a:lnTo>
                  <a:pt x="27960" y="7270"/>
                </a:lnTo>
                <a:lnTo>
                  <a:pt x="27910" y="7289"/>
                </a:lnTo>
                <a:lnTo>
                  <a:pt x="27861" y="7310"/>
                </a:lnTo>
                <a:lnTo>
                  <a:pt x="27812" y="7334"/>
                </a:lnTo>
                <a:lnTo>
                  <a:pt x="27763" y="7360"/>
                </a:lnTo>
                <a:lnTo>
                  <a:pt x="27717" y="7388"/>
                </a:lnTo>
                <a:lnTo>
                  <a:pt x="27670" y="7418"/>
                </a:lnTo>
                <a:lnTo>
                  <a:pt x="27623" y="7452"/>
                </a:lnTo>
                <a:lnTo>
                  <a:pt x="27600" y="7473"/>
                </a:lnTo>
                <a:lnTo>
                  <a:pt x="27578" y="7494"/>
                </a:lnTo>
                <a:lnTo>
                  <a:pt x="27556" y="7516"/>
                </a:lnTo>
                <a:lnTo>
                  <a:pt x="27535" y="7539"/>
                </a:lnTo>
                <a:lnTo>
                  <a:pt x="27515" y="7562"/>
                </a:lnTo>
                <a:lnTo>
                  <a:pt x="27495" y="7586"/>
                </a:lnTo>
                <a:lnTo>
                  <a:pt x="27476" y="7611"/>
                </a:lnTo>
                <a:lnTo>
                  <a:pt x="27457" y="7636"/>
                </a:lnTo>
                <a:lnTo>
                  <a:pt x="27440" y="7662"/>
                </a:lnTo>
                <a:lnTo>
                  <a:pt x="27422" y="7689"/>
                </a:lnTo>
                <a:lnTo>
                  <a:pt x="27405" y="7716"/>
                </a:lnTo>
                <a:lnTo>
                  <a:pt x="27390" y="7743"/>
                </a:lnTo>
                <a:lnTo>
                  <a:pt x="27374" y="7771"/>
                </a:lnTo>
                <a:lnTo>
                  <a:pt x="27360" y="7799"/>
                </a:lnTo>
                <a:lnTo>
                  <a:pt x="27345" y="7827"/>
                </a:lnTo>
                <a:lnTo>
                  <a:pt x="27332" y="7857"/>
                </a:lnTo>
                <a:lnTo>
                  <a:pt x="27319" y="7887"/>
                </a:lnTo>
                <a:lnTo>
                  <a:pt x="27307" y="7916"/>
                </a:lnTo>
                <a:lnTo>
                  <a:pt x="27296" y="7946"/>
                </a:lnTo>
                <a:lnTo>
                  <a:pt x="27286" y="7976"/>
                </a:lnTo>
                <a:lnTo>
                  <a:pt x="27276" y="8006"/>
                </a:lnTo>
                <a:lnTo>
                  <a:pt x="27268" y="8038"/>
                </a:lnTo>
                <a:lnTo>
                  <a:pt x="27260" y="8069"/>
                </a:lnTo>
                <a:lnTo>
                  <a:pt x="27252" y="8099"/>
                </a:lnTo>
                <a:lnTo>
                  <a:pt x="27246" y="8130"/>
                </a:lnTo>
                <a:lnTo>
                  <a:pt x="27241" y="8161"/>
                </a:lnTo>
                <a:lnTo>
                  <a:pt x="27236" y="8193"/>
                </a:lnTo>
                <a:lnTo>
                  <a:pt x="27231" y="8224"/>
                </a:lnTo>
                <a:lnTo>
                  <a:pt x="27228" y="8255"/>
                </a:lnTo>
                <a:lnTo>
                  <a:pt x="27226" y="8286"/>
                </a:lnTo>
                <a:lnTo>
                  <a:pt x="27225" y="8318"/>
                </a:lnTo>
                <a:lnTo>
                  <a:pt x="27224" y="8348"/>
                </a:lnTo>
                <a:lnTo>
                  <a:pt x="27225" y="8379"/>
                </a:lnTo>
                <a:lnTo>
                  <a:pt x="27226" y="8409"/>
                </a:lnTo>
                <a:lnTo>
                  <a:pt x="27228" y="8440"/>
                </a:lnTo>
                <a:lnTo>
                  <a:pt x="27231" y="8471"/>
                </a:lnTo>
                <a:lnTo>
                  <a:pt x="27236" y="8500"/>
                </a:lnTo>
                <a:lnTo>
                  <a:pt x="27241" y="8530"/>
                </a:lnTo>
                <a:lnTo>
                  <a:pt x="27247" y="8559"/>
                </a:lnTo>
                <a:lnTo>
                  <a:pt x="27254" y="8588"/>
                </a:lnTo>
                <a:lnTo>
                  <a:pt x="27263" y="8617"/>
                </a:lnTo>
                <a:lnTo>
                  <a:pt x="27271" y="8645"/>
                </a:lnTo>
                <a:lnTo>
                  <a:pt x="27281" y="8674"/>
                </a:lnTo>
                <a:lnTo>
                  <a:pt x="27293" y="8701"/>
                </a:lnTo>
                <a:lnTo>
                  <a:pt x="27304" y="8728"/>
                </a:lnTo>
                <a:lnTo>
                  <a:pt x="27318" y="8754"/>
                </a:lnTo>
                <a:lnTo>
                  <a:pt x="27331" y="8780"/>
                </a:lnTo>
                <a:lnTo>
                  <a:pt x="27347" y="8805"/>
                </a:lnTo>
                <a:lnTo>
                  <a:pt x="27364" y="8830"/>
                </a:lnTo>
                <a:lnTo>
                  <a:pt x="27381" y="8854"/>
                </a:lnTo>
                <a:lnTo>
                  <a:pt x="27399" y="8876"/>
                </a:lnTo>
                <a:lnTo>
                  <a:pt x="27419" y="8899"/>
                </a:lnTo>
                <a:lnTo>
                  <a:pt x="27440" y="8921"/>
                </a:lnTo>
                <a:lnTo>
                  <a:pt x="27462" y="8943"/>
                </a:lnTo>
                <a:lnTo>
                  <a:pt x="27484" y="8963"/>
                </a:lnTo>
                <a:lnTo>
                  <a:pt x="27509" y="8983"/>
                </a:lnTo>
                <a:lnTo>
                  <a:pt x="27534" y="9001"/>
                </a:lnTo>
                <a:lnTo>
                  <a:pt x="27560" y="9019"/>
                </a:lnTo>
                <a:lnTo>
                  <a:pt x="27589" y="9036"/>
                </a:lnTo>
                <a:lnTo>
                  <a:pt x="27618" y="9052"/>
                </a:lnTo>
                <a:lnTo>
                  <a:pt x="27648" y="9067"/>
                </a:lnTo>
                <a:lnTo>
                  <a:pt x="27679" y="9081"/>
                </a:lnTo>
                <a:lnTo>
                  <a:pt x="27711" y="9094"/>
                </a:lnTo>
                <a:lnTo>
                  <a:pt x="27746" y="9106"/>
                </a:lnTo>
                <a:lnTo>
                  <a:pt x="27734" y="9013"/>
                </a:lnTo>
                <a:lnTo>
                  <a:pt x="27730" y="8964"/>
                </a:lnTo>
                <a:lnTo>
                  <a:pt x="27727" y="8916"/>
                </a:lnTo>
                <a:lnTo>
                  <a:pt x="27724" y="8866"/>
                </a:lnTo>
                <a:lnTo>
                  <a:pt x="27722" y="8816"/>
                </a:lnTo>
                <a:lnTo>
                  <a:pt x="27721" y="8767"/>
                </a:lnTo>
                <a:lnTo>
                  <a:pt x="27721" y="8717"/>
                </a:lnTo>
                <a:lnTo>
                  <a:pt x="27722" y="8667"/>
                </a:lnTo>
                <a:lnTo>
                  <a:pt x="27725" y="8617"/>
                </a:lnTo>
                <a:lnTo>
                  <a:pt x="27729" y="8568"/>
                </a:lnTo>
                <a:lnTo>
                  <a:pt x="27734" y="8519"/>
                </a:lnTo>
                <a:lnTo>
                  <a:pt x="27743" y="8472"/>
                </a:lnTo>
                <a:lnTo>
                  <a:pt x="27752" y="8425"/>
                </a:lnTo>
                <a:lnTo>
                  <a:pt x="27763" y="8378"/>
                </a:lnTo>
                <a:lnTo>
                  <a:pt x="27776" y="8333"/>
                </a:lnTo>
                <a:lnTo>
                  <a:pt x="27783" y="8311"/>
                </a:lnTo>
                <a:lnTo>
                  <a:pt x="27792" y="8289"/>
                </a:lnTo>
                <a:lnTo>
                  <a:pt x="27800" y="8268"/>
                </a:lnTo>
                <a:lnTo>
                  <a:pt x="27809" y="8247"/>
                </a:lnTo>
                <a:lnTo>
                  <a:pt x="27820" y="8226"/>
                </a:lnTo>
                <a:lnTo>
                  <a:pt x="27829" y="8206"/>
                </a:lnTo>
                <a:lnTo>
                  <a:pt x="27840" y="8185"/>
                </a:lnTo>
                <a:lnTo>
                  <a:pt x="27852" y="8167"/>
                </a:lnTo>
                <a:lnTo>
                  <a:pt x="27864" y="8148"/>
                </a:lnTo>
                <a:lnTo>
                  <a:pt x="27877" y="8129"/>
                </a:lnTo>
                <a:lnTo>
                  <a:pt x="27890" y="8112"/>
                </a:lnTo>
                <a:lnTo>
                  <a:pt x="27905" y="8094"/>
                </a:lnTo>
                <a:lnTo>
                  <a:pt x="27921" y="8077"/>
                </a:lnTo>
                <a:lnTo>
                  <a:pt x="27936" y="8061"/>
                </a:lnTo>
                <a:lnTo>
                  <a:pt x="27953" y="8045"/>
                </a:lnTo>
                <a:lnTo>
                  <a:pt x="27970" y="8029"/>
                </a:lnTo>
                <a:lnTo>
                  <a:pt x="27987" y="8015"/>
                </a:lnTo>
                <a:lnTo>
                  <a:pt x="28006" y="8001"/>
                </a:lnTo>
                <a:lnTo>
                  <a:pt x="28026" y="7988"/>
                </a:lnTo>
                <a:lnTo>
                  <a:pt x="28047" y="7975"/>
                </a:lnTo>
                <a:lnTo>
                  <a:pt x="28067" y="7963"/>
                </a:lnTo>
                <a:lnTo>
                  <a:pt x="28089" y="7951"/>
                </a:lnTo>
                <a:lnTo>
                  <a:pt x="28112" y="7941"/>
                </a:lnTo>
                <a:lnTo>
                  <a:pt x="28136" y="7931"/>
                </a:lnTo>
                <a:lnTo>
                  <a:pt x="28160" y="7922"/>
                </a:lnTo>
                <a:lnTo>
                  <a:pt x="28186" y="7914"/>
                </a:lnTo>
                <a:lnTo>
                  <a:pt x="28212" y="7906"/>
                </a:lnTo>
                <a:lnTo>
                  <a:pt x="28240" y="7899"/>
                </a:lnTo>
                <a:lnTo>
                  <a:pt x="28268" y="7893"/>
                </a:lnTo>
                <a:lnTo>
                  <a:pt x="28298" y="7889"/>
                </a:lnTo>
                <a:lnTo>
                  <a:pt x="28328" y="7885"/>
                </a:lnTo>
                <a:lnTo>
                  <a:pt x="28358" y="7880"/>
                </a:lnTo>
                <a:lnTo>
                  <a:pt x="28384" y="7882"/>
                </a:lnTo>
                <a:lnTo>
                  <a:pt x="28410" y="7883"/>
                </a:lnTo>
                <a:lnTo>
                  <a:pt x="28435" y="7884"/>
                </a:lnTo>
                <a:lnTo>
                  <a:pt x="28460" y="7887"/>
                </a:lnTo>
                <a:lnTo>
                  <a:pt x="28485" y="7890"/>
                </a:lnTo>
                <a:lnTo>
                  <a:pt x="28510" y="7893"/>
                </a:lnTo>
                <a:lnTo>
                  <a:pt x="28535" y="7898"/>
                </a:lnTo>
                <a:lnTo>
                  <a:pt x="28559" y="7903"/>
                </a:lnTo>
                <a:lnTo>
                  <a:pt x="28583" y="7909"/>
                </a:lnTo>
                <a:lnTo>
                  <a:pt x="28607" y="7915"/>
                </a:lnTo>
                <a:lnTo>
                  <a:pt x="28630" y="7922"/>
                </a:lnTo>
                <a:lnTo>
                  <a:pt x="28654" y="7929"/>
                </a:lnTo>
                <a:lnTo>
                  <a:pt x="28676" y="7938"/>
                </a:lnTo>
                <a:lnTo>
                  <a:pt x="28699" y="7947"/>
                </a:lnTo>
                <a:lnTo>
                  <a:pt x="28721" y="7956"/>
                </a:lnTo>
                <a:lnTo>
                  <a:pt x="28743" y="7966"/>
                </a:lnTo>
                <a:lnTo>
                  <a:pt x="28765" y="7976"/>
                </a:lnTo>
                <a:lnTo>
                  <a:pt x="28787" y="7988"/>
                </a:lnTo>
                <a:lnTo>
                  <a:pt x="28808" y="7999"/>
                </a:lnTo>
                <a:lnTo>
                  <a:pt x="28828" y="8012"/>
                </a:lnTo>
                <a:lnTo>
                  <a:pt x="28869" y="8038"/>
                </a:lnTo>
                <a:lnTo>
                  <a:pt x="28908" y="8065"/>
                </a:lnTo>
                <a:lnTo>
                  <a:pt x="28945" y="8095"/>
                </a:lnTo>
                <a:lnTo>
                  <a:pt x="28981" y="8126"/>
                </a:lnTo>
                <a:lnTo>
                  <a:pt x="29016" y="8159"/>
                </a:lnTo>
                <a:lnTo>
                  <a:pt x="29048" y="8195"/>
                </a:lnTo>
                <a:lnTo>
                  <a:pt x="29078" y="8231"/>
                </a:lnTo>
                <a:lnTo>
                  <a:pt x="29107" y="8270"/>
                </a:lnTo>
                <a:lnTo>
                  <a:pt x="29134" y="8309"/>
                </a:lnTo>
                <a:lnTo>
                  <a:pt x="29159" y="8351"/>
                </a:lnTo>
                <a:lnTo>
                  <a:pt x="29182" y="8394"/>
                </a:lnTo>
                <a:lnTo>
                  <a:pt x="29202" y="8436"/>
                </a:lnTo>
                <a:lnTo>
                  <a:pt x="29221" y="8481"/>
                </a:lnTo>
                <a:lnTo>
                  <a:pt x="29229" y="8504"/>
                </a:lnTo>
                <a:lnTo>
                  <a:pt x="29238" y="8527"/>
                </a:lnTo>
                <a:lnTo>
                  <a:pt x="29245" y="8551"/>
                </a:lnTo>
                <a:lnTo>
                  <a:pt x="29251" y="8574"/>
                </a:lnTo>
                <a:lnTo>
                  <a:pt x="29257" y="8598"/>
                </a:lnTo>
                <a:lnTo>
                  <a:pt x="29263" y="8621"/>
                </a:lnTo>
                <a:lnTo>
                  <a:pt x="29268" y="8645"/>
                </a:lnTo>
                <a:lnTo>
                  <a:pt x="29272" y="8670"/>
                </a:lnTo>
                <a:lnTo>
                  <a:pt x="29275" y="8694"/>
                </a:lnTo>
                <a:lnTo>
                  <a:pt x="29278" y="8719"/>
                </a:lnTo>
                <a:lnTo>
                  <a:pt x="29280" y="8744"/>
                </a:lnTo>
                <a:lnTo>
                  <a:pt x="29282" y="8769"/>
                </a:lnTo>
                <a:lnTo>
                  <a:pt x="29283" y="8794"/>
                </a:lnTo>
                <a:lnTo>
                  <a:pt x="29283" y="8820"/>
                </a:lnTo>
                <a:lnTo>
                  <a:pt x="29283" y="8845"/>
                </a:lnTo>
                <a:lnTo>
                  <a:pt x="29282" y="8871"/>
                </a:lnTo>
                <a:lnTo>
                  <a:pt x="29280" y="8897"/>
                </a:lnTo>
                <a:lnTo>
                  <a:pt x="29278" y="8922"/>
                </a:lnTo>
                <a:lnTo>
                  <a:pt x="29271" y="8974"/>
                </a:lnTo>
                <a:lnTo>
                  <a:pt x="29262" y="9024"/>
                </a:lnTo>
                <a:lnTo>
                  <a:pt x="29251" y="9074"/>
                </a:lnTo>
                <a:lnTo>
                  <a:pt x="29238" y="9123"/>
                </a:lnTo>
                <a:lnTo>
                  <a:pt x="29223" y="9171"/>
                </a:lnTo>
                <a:lnTo>
                  <a:pt x="29206" y="9219"/>
                </a:lnTo>
                <a:lnTo>
                  <a:pt x="29188" y="9265"/>
                </a:lnTo>
                <a:lnTo>
                  <a:pt x="29167" y="9310"/>
                </a:lnTo>
                <a:lnTo>
                  <a:pt x="29144" y="9355"/>
                </a:lnTo>
                <a:lnTo>
                  <a:pt x="29120" y="9398"/>
                </a:lnTo>
                <a:lnTo>
                  <a:pt x="29094" y="9441"/>
                </a:lnTo>
                <a:lnTo>
                  <a:pt x="29067" y="9481"/>
                </a:lnTo>
                <a:lnTo>
                  <a:pt x="29038" y="9522"/>
                </a:lnTo>
                <a:lnTo>
                  <a:pt x="29006" y="9560"/>
                </a:lnTo>
                <a:lnTo>
                  <a:pt x="28974" y="9599"/>
                </a:lnTo>
                <a:lnTo>
                  <a:pt x="28941" y="9635"/>
                </a:lnTo>
                <a:lnTo>
                  <a:pt x="28905" y="9671"/>
                </a:lnTo>
                <a:lnTo>
                  <a:pt x="28869" y="9704"/>
                </a:lnTo>
                <a:lnTo>
                  <a:pt x="28831" y="9737"/>
                </a:lnTo>
                <a:lnTo>
                  <a:pt x="28792" y="9768"/>
                </a:lnTo>
                <a:lnTo>
                  <a:pt x="28751" y="9798"/>
                </a:lnTo>
                <a:lnTo>
                  <a:pt x="28710" y="9827"/>
                </a:lnTo>
                <a:lnTo>
                  <a:pt x="28666" y="9854"/>
                </a:lnTo>
                <a:lnTo>
                  <a:pt x="28622" y="9879"/>
                </a:lnTo>
                <a:lnTo>
                  <a:pt x="28578" y="9903"/>
                </a:lnTo>
                <a:lnTo>
                  <a:pt x="28532" y="9926"/>
                </a:lnTo>
                <a:lnTo>
                  <a:pt x="28484" y="9946"/>
                </a:lnTo>
                <a:lnTo>
                  <a:pt x="28436" y="9965"/>
                </a:lnTo>
                <a:lnTo>
                  <a:pt x="28387" y="9983"/>
                </a:lnTo>
                <a:lnTo>
                  <a:pt x="28337" y="9999"/>
                </a:lnTo>
                <a:lnTo>
                  <a:pt x="28287" y="10013"/>
                </a:lnTo>
                <a:lnTo>
                  <a:pt x="28236" y="10025"/>
                </a:lnTo>
                <a:lnTo>
                  <a:pt x="28189" y="10031"/>
                </a:lnTo>
                <a:lnTo>
                  <a:pt x="28143" y="10035"/>
                </a:lnTo>
                <a:lnTo>
                  <a:pt x="28098" y="10038"/>
                </a:lnTo>
                <a:lnTo>
                  <a:pt x="28052" y="10040"/>
                </a:lnTo>
                <a:lnTo>
                  <a:pt x="28006" y="10041"/>
                </a:lnTo>
                <a:lnTo>
                  <a:pt x="27960" y="10040"/>
                </a:lnTo>
                <a:lnTo>
                  <a:pt x="27915" y="10039"/>
                </a:lnTo>
                <a:lnTo>
                  <a:pt x="27870" y="10036"/>
                </a:lnTo>
                <a:lnTo>
                  <a:pt x="27825" y="10033"/>
                </a:lnTo>
                <a:lnTo>
                  <a:pt x="27780" y="10028"/>
                </a:lnTo>
                <a:lnTo>
                  <a:pt x="27735" y="10021"/>
                </a:lnTo>
                <a:lnTo>
                  <a:pt x="27691" y="10014"/>
                </a:lnTo>
                <a:lnTo>
                  <a:pt x="27647" y="10005"/>
                </a:lnTo>
                <a:lnTo>
                  <a:pt x="27602" y="9995"/>
                </a:lnTo>
                <a:lnTo>
                  <a:pt x="27559" y="9984"/>
                </a:lnTo>
                <a:lnTo>
                  <a:pt x="27516" y="9972"/>
                </a:lnTo>
                <a:lnTo>
                  <a:pt x="27473" y="9958"/>
                </a:lnTo>
                <a:lnTo>
                  <a:pt x="27430" y="9943"/>
                </a:lnTo>
                <a:lnTo>
                  <a:pt x="27388" y="9928"/>
                </a:lnTo>
                <a:lnTo>
                  <a:pt x="27346" y="9910"/>
                </a:lnTo>
                <a:lnTo>
                  <a:pt x="27305" y="9891"/>
                </a:lnTo>
                <a:lnTo>
                  <a:pt x="27265" y="9871"/>
                </a:lnTo>
                <a:lnTo>
                  <a:pt x="27224" y="9850"/>
                </a:lnTo>
                <a:lnTo>
                  <a:pt x="27185" y="9828"/>
                </a:lnTo>
                <a:lnTo>
                  <a:pt x="27145" y="9803"/>
                </a:lnTo>
                <a:lnTo>
                  <a:pt x="27107" y="9778"/>
                </a:lnTo>
                <a:lnTo>
                  <a:pt x="27068" y="9751"/>
                </a:lnTo>
                <a:lnTo>
                  <a:pt x="27031" y="9723"/>
                </a:lnTo>
                <a:lnTo>
                  <a:pt x="26994" y="9693"/>
                </a:lnTo>
                <a:lnTo>
                  <a:pt x="26958" y="9662"/>
                </a:lnTo>
                <a:lnTo>
                  <a:pt x="26922" y="9630"/>
                </a:lnTo>
                <a:lnTo>
                  <a:pt x="26888" y="9597"/>
                </a:lnTo>
                <a:lnTo>
                  <a:pt x="26854" y="9559"/>
                </a:lnTo>
                <a:lnTo>
                  <a:pt x="26821" y="9521"/>
                </a:lnTo>
                <a:lnTo>
                  <a:pt x="26790" y="9482"/>
                </a:lnTo>
                <a:lnTo>
                  <a:pt x="26761" y="9443"/>
                </a:lnTo>
                <a:lnTo>
                  <a:pt x="26732" y="9403"/>
                </a:lnTo>
                <a:lnTo>
                  <a:pt x="26705" y="9364"/>
                </a:lnTo>
                <a:lnTo>
                  <a:pt x="26679" y="9323"/>
                </a:lnTo>
                <a:lnTo>
                  <a:pt x="26655" y="9282"/>
                </a:lnTo>
                <a:lnTo>
                  <a:pt x="26631" y="9241"/>
                </a:lnTo>
                <a:lnTo>
                  <a:pt x="26609" y="9199"/>
                </a:lnTo>
                <a:lnTo>
                  <a:pt x="26588" y="9157"/>
                </a:lnTo>
                <a:lnTo>
                  <a:pt x="26568" y="9115"/>
                </a:lnTo>
                <a:lnTo>
                  <a:pt x="26551" y="9073"/>
                </a:lnTo>
                <a:lnTo>
                  <a:pt x="26533" y="9029"/>
                </a:lnTo>
                <a:lnTo>
                  <a:pt x="26517" y="8987"/>
                </a:lnTo>
                <a:lnTo>
                  <a:pt x="26503" y="8943"/>
                </a:lnTo>
                <a:lnTo>
                  <a:pt x="26489" y="8900"/>
                </a:lnTo>
                <a:lnTo>
                  <a:pt x="26477" y="8857"/>
                </a:lnTo>
                <a:lnTo>
                  <a:pt x="26466" y="8812"/>
                </a:lnTo>
                <a:lnTo>
                  <a:pt x="26456" y="8768"/>
                </a:lnTo>
                <a:lnTo>
                  <a:pt x="26448" y="8723"/>
                </a:lnTo>
                <a:lnTo>
                  <a:pt x="26440" y="8680"/>
                </a:lnTo>
                <a:lnTo>
                  <a:pt x="26434" y="8635"/>
                </a:lnTo>
                <a:lnTo>
                  <a:pt x="26429" y="8590"/>
                </a:lnTo>
                <a:lnTo>
                  <a:pt x="26425" y="8546"/>
                </a:lnTo>
                <a:lnTo>
                  <a:pt x="26422" y="8501"/>
                </a:lnTo>
                <a:lnTo>
                  <a:pt x="26421" y="8456"/>
                </a:lnTo>
                <a:lnTo>
                  <a:pt x="26419" y="8412"/>
                </a:lnTo>
                <a:lnTo>
                  <a:pt x="26419" y="8368"/>
                </a:lnTo>
                <a:lnTo>
                  <a:pt x="26422" y="8323"/>
                </a:lnTo>
                <a:lnTo>
                  <a:pt x="26425" y="8278"/>
                </a:lnTo>
                <a:lnTo>
                  <a:pt x="26428" y="8233"/>
                </a:lnTo>
                <a:lnTo>
                  <a:pt x="26433" y="8189"/>
                </a:lnTo>
                <a:lnTo>
                  <a:pt x="26439" y="8145"/>
                </a:lnTo>
                <a:lnTo>
                  <a:pt x="26445" y="8100"/>
                </a:lnTo>
                <a:lnTo>
                  <a:pt x="26454" y="8056"/>
                </a:lnTo>
                <a:lnTo>
                  <a:pt x="26463" y="8013"/>
                </a:lnTo>
                <a:lnTo>
                  <a:pt x="26473" y="7969"/>
                </a:lnTo>
                <a:lnTo>
                  <a:pt x="26484" y="7925"/>
                </a:lnTo>
                <a:lnTo>
                  <a:pt x="26497" y="7882"/>
                </a:lnTo>
                <a:lnTo>
                  <a:pt x="26509" y="7839"/>
                </a:lnTo>
                <a:lnTo>
                  <a:pt x="26524" y="7796"/>
                </a:lnTo>
                <a:lnTo>
                  <a:pt x="26539" y="7754"/>
                </a:lnTo>
                <a:lnTo>
                  <a:pt x="26555" y="7711"/>
                </a:lnTo>
                <a:lnTo>
                  <a:pt x="26571" y="7669"/>
                </a:lnTo>
                <a:lnTo>
                  <a:pt x="26590" y="7628"/>
                </a:lnTo>
                <a:lnTo>
                  <a:pt x="26609" y="7587"/>
                </a:lnTo>
                <a:lnTo>
                  <a:pt x="26629" y="7546"/>
                </a:lnTo>
                <a:lnTo>
                  <a:pt x="26650" y="7506"/>
                </a:lnTo>
                <a:lnTo>
                  <a:pt x="26671" y="7465"/>
                </a:lnTo>
                <a:lnTo>
                  <a:pt x="26694" y="7426"/>
                </a:lnTo>
                <a:lnTo>
                  <a:pt x="26718" y="7387"/>
                </a:lnTo>
                <a:lnTo>
                  <a:pt x="26743" y="7349"/>
                </a:lnTo>
                <a:lnTo>
                  <a:pt x="26768" y="7310"/>
                </a:lnTo>
                <a:lnTo>
                  <a:pt x="26795" y="7273"/>
                </a:lnTo>
                <a:lnTo>
                  <a:pt x="26822" y="7236"/>
                </a:lnTo>
                <a:lnTo>
                  <a:pt x="26850" y="7200"/>
                </a:lnTo>
                <a:lnTo>
                  <a:pt x="26880" y="7163"/>
                </a:lnTo>
                <a:lnTo>
                  <a:pt x="26910" y="7128"/>
                </a:lnTo>
                <a:lnTo>
                  <a:pt x="26940" y="7094"/>
                </a:lnTo>
                <a:lnTo>
                  <a:pt x="26971" y="7060"/>
                </a:lnTo>
                <a:lnTo>
                  <a:pt x="27005" y="7027"/>
                </a:lnTo>
                <a:lnTo>
                  <a:pt x="27038" y="6994"/>
                </a:lnTo>
                <a:lnTo>
                  <a:pt x="27071" y="6962"/>
                </a:lnTo>
                <a:lnTo>
                  <a:pt x="27107" y="6933"/>
                </a:lnTo>
                <a:lnTo>
                  <a:pt x="27141" y="6906"/>
                </a:lnTo>
                <a:lnTo>
                  <a:pt x="27176" y="6880"/>
                </a:lnTo>
                <a:lnTo>
                  <a:pt x="27212" y="6854"/>
                </a:lnTo>
                <a:lnTo>
                  <a:pt x="27248" y="6829"/>
                </a:lnTo>
                <a:lnTo>
                  <a:pt x="27285" y="6805"/>
                </a:lnTo>
                <a:lnTo>
                  <a:pt x="27321" y="6782"/>
                </a:lnTo>
                <a:lnTo>
                  <a:pt x="27357" y="6761"/>
                </a:lnTo>
                <a:lnTo>
                  <a:pt x="27395" y="6740"/>
                </a:lnTo>
                <a:lnTo>
                  <a:pt x="27432" y="6719"/>
                </a:lnTo>
                <a:lnTo>
                  <a:pt x="27470" y="6699"/>
                </a:lnTo>
                <a:lnTo>
                  <a:pt x="27508" y="6681"/>
                </a:lnTo>
                <a:lnTo>
                  <a:pt x="27546" y="6663"/>
                </a:lnTo>
                <a:lnTo>
                  <a:pt x="27584" y="6646"/>
                </a:lnTo>
                <a:lnTo>
                  <a:pt x="27623" y="6630"/>
                </a:lnTo>
                <a:lnTo>
                  <a:pt x="27662" y="6615"/>
                </a:lnTo>
                <a:lnTo>
                  <a:pt x="27701" y="6600"/>
                </a:lnTo>
                <a:lnTo>
                  <a:pt x="27741" y="6587"/>
                </a:lnTo>
                <a:lnTo>
                  <a:pt x="27780" y="6573"/>
                </a:lnTo>
                <a:lnTo>
                  <a:pt x="27820" y="6562"/>
                </a:lnTo>
                <a:lnTo>
                  <a:pt x="27859" y="6550"/>
                </a:lnTo>
                <a:lnTo>
                  <a:pt x="27899" y="6540"/>
                </a:lnTo>
                <a:lnTo>
                  <a:pt x="27939" y="6531"/>
                </a:lnTo>
                <a:lnTo>
                  <a:pt x="27980" y="6521"/>
                </a:lnTo>
                <a:lnTo>
                  <a:pt x="28020" y="6514"/>
                </a:lnTo>
                <a:lnTo>
                  <a:pt x="28060" y="6507"/>
                </a:lnTo>
                <a:lnTo>
                  <a:pt x="28101" y="6499"/>
                </a:lnTo>
                <a:lnTo>
                  <a:pt x="28141" y="6494"/>
                </a:lnTo>
                <a:lnTo>
                  <a:pt x="28182" y="6489"/>
                </a:lnTo>
                <a:lnTo>
                  <a:pt x="28223" y="6485"/>
                </a:lnTo>
                <a:lnTo>
                  <a:pt x="28264" y="6482"/>
                </a:lnTo>
                <a:lnTo>
                  <a:pt x="28305" y="6480"/>
                </a:lnTo>
                <a:lnTo>
                  <a:pt x="28345" y="6478"/>
                </a:lnTo>
                <a:lnTo>
                  <a:pt x="28387" y="6477"/>
                </a:lnTo>
                <a:lnTo>
                  <a:pt x="28428" y="6477"/>
                </a:lnTo>
                <a:lnTo>
                  <a:pt x="28468" y="6477"/>
                </a:lnTo>
                <a:lnTo>
                  <a:pt x="28510" y="6479"/>
                </a:lnTo>
                <a:lnTo>
                  <a:pt x="28550" y="6481"/>
                </a:lnTo>
                <a:lnTo>
                  <a:pt x="28592" y="6483"/>
                </a:lnTo>
                <a:lnTo>
                  <a:pt x="28633" y="6486"/>
                </a:lnTo>
                <a:lnTo>
                  <a:pt x="28673" y="6490"/>
                </a:lnTo>
                <a:lnTo>
                  <a:pt x="28715" y="6495"/>
                </a:lnTo>
                <a:lnTo>
                  <a:pt x="28756" y="6501"/>
                </a:lnTo>
                <a:lnTo>
                  <a:pt x="28796" y="6508"/>
                </a:lnTo>
                <a:lnTo>
                  <a:pt x="28837" y="6514"/>
                </a:lnTo>
                <a:lnTo>
                  <a:pt x="28877" y="6522"/>
                </a:lnTo>
                <a:lnTo>
                  <a:pt x="28918" y="6531"/>
                </a:lnTo>
                <a:lnTo>
                  <a:pt x="28959" y="6540"/>
                </a:lnTo>
                <a:lnTo>
                  <a:pt x="28999" y="6549"/>
                </a:lnTo>
                <a:lnTo>
                  <a:pt x="29040" y="6560"/>
                </a:lnTo>
                <a:lnTo>
                  <a:pt x="29079" y="6571"/>
                </a:lnTo>
                <a:lnTo>
                  <a:pt x="29119" y="6584"/>
                </a:lnTo>
                <a:lnTo>
                  <a:pt x="29159" y="6596"/>
                </a:lnTo>
                <a:lnTo>
                  <a:pt x="29199" y="6610"/>
                </a:lnTo>
                <a:lnTo>
                  <a:pt x="29239" y="6623"/>
                </a:lnTo>
                <a:lnTo>
                  <a:pt x="29277" y="6638"/>
                </a:lnTo>
                <a:lnTo>
                  <a:pt x="29317" y="6653"/>
                </a:lnTo>
                <a:lnTo>
                  <a:pt x="29355" y="6669"/>
                </a:lnTo>
                <a:lnTo>
                  <a:pt x="29395" y="6686"/>
                </a:lnTo>
                <a:lnTo>
                  <a:pt x="29432" y="6703"/>
                </a:lnTo>
                <a:lnTo>
                  <a:pt x="29471" y="6721"/>
                </a:lnTo>
                <a:lnTo>
                  <a:pt x="29509" y="6740"/>
                </a:lnTo>
                <a:lnTo>
                  <a:pt x="29547" y="6759"/>
                </a:lnTo>
                <a:lnTo>
                  <a:pt x="29584" y="6778"/>
                </a:lnTo>
                <a:lnTo>
                  <a:pt x="29619" y="6799"/>
                </a:lnTo>
                <a:lnTo>
                  <a:pt x="29652" y="6819"/>
                </a:lnTo>
                <a:lnTo>
                  <a:pt x="29685" y="6841"/>
                </a:lnTo>
                <a:lnTo>
                  <a:pt x="29717" y="6863"/>
                </a:lnTo>
                <a:lnTo>
                  <a:pt x="29750" y="6884"/>
                </a:lnTo>
                <a:lnTo>
                  <a:pt x="29781" y="6906"/>
                </a:lnTo>
                <a:lnTo>
                  <a:pt x="29812" y="6929"/>
                </a:lnTo>
                <a:lnTo>
                  <a:pt x="29842" y="6953"/>
                </a:lnTo>
                <a:lnTo>
                  <a:pt x="29873" y="6977"/>
                </a:lnTo>
                <a:lnTo>
                  <a:pt x="29902" y="7001"/>
                </a:lnTo>
                <a:lnTo>
                  <a:pt x="29931" y="7025"/>
                </a:lnTo>
                <a:lnTo>
                  <a:pt x="29959" y="7050"/>
                </a:lnTo>
                <a:lnTo>
                  <a:pt x="29987" y="7075"/>
                </a:lnTo>
                <a:lnTo>
                  <a:pt x="30014" y="7101"/>
                </a:lnTo>
                <a:lnTo>
                  <a:pt x="30041" y="7127"/>
                </a:lnTo>
                <a:lnTo>
                  <a:pt x="30067" y="7153"/>
                </a:lnTo>
                <a:lnTo>
                  <a:pt x="30118" y="7207"/>
                </a:lnTo>
                <a:lnTo>
                  <a:pt x="30167" y="7261"/>
                </a:lnTo>
                <a:lnTo>
                  <a:pt x="30213" y="7317"/>
                </a:lnTo>
                <a:lnTo>
                  <a:pt x="30258" y="7376"/>
                </a:lnTo>
                <a:lnTo>
                  <a:pt x="30300" y="7434"/>
                </a:lnTo>
                <a:lnTo>
                  <a:pt x="30341" y="7494"/>
                </a:lnTo>
                <a:lnTo>
                  <a:pt x="30379" y="7555"/>
                </a:lnTo>
                <a:lnTo>
                  <a:pt x="30415" y="7617"/>
                </a:lnTo>
                <a:lnTo>
                  <a:pt x="30449" y="7680"/>
                </a:lnTo>
                <a:lnTo>
                  <a:pt x="30482" y="7744"/>
                </a:lnTo>
                <a:lnTo>
                  <a:pt x="30512" y="7809"/>
                </a:lnTo>
                <a:lnTo>
                  <a:pt x="30540" y="7874"/>
                </a:lnTo>
                <a:lnTo>
                  <a:pt x="30566" y="7941"/>
                </a:lnTo>
                <a:lnTo>
                  <a:pt x="30590" y="8007"/>
                </a:lnTo>
                <a:lnTo>
                  <a:pt x="30612" y="8075"/>
                </a:lnTo>
                <a:lnTo>
                  <a:pt x="30632" y="8144"/>
                </a:lnTo>
                <a:lnTo>
                  <a:pt x="30649" y="8212"/>
                </a:lnTo>
                <a:lnTo>
                  <a:pt x="30665" y="8282"/>
                </a:lnTo>
                <a:lnTo>
                  <a:pt x="30678" y="8352"/>
                </a:lnTo>
                <a:lnTo>
                  <a:pt x="30691" y="8423"/>
                </a:lnTo>
                <a:lnTo>
                  <a:pt x="30700" y="8493"/>
                </a:lnTo>
                <a:lnTo>
                  <a:pt x="30709" y="8565"/>
                </a:lnTo>
                <a:lnTo>
                  <a:pt x="30714" y="8636"/>
                </a:lnTo>
                <a:lnTo>
                  <a:pt x="30718" y="8708"/>
                </a:lnTo>
                <a:lnTo>
                  <a:pt x="30720" y="8780"/>
                </a:lnTo>
                <a:lnTo>
                  <a:pt x="30720" y="8853"/>
                </a:lnTo>
                <a:lnTo>
                  <a:pt x="30718" y="8924"/>
                </a:lnTo>
                <a:lnTo>
                  <a:pt x="30714" y="8996"/>
                </a:lnTo>
                <a:lnTo>
                  <a:pt x="30708" y="9068"/>
                </a:lnTo>
                <a:lnTo>
                  <a:pt x="30700" y="9141"/>
                </a:lnTo>
                <a:lnTo>
                  <a:pt x="30690" y="9213"/>
                </a:lnTo>
                <a:lnTo>
                  <a:pt x="30678" y="9284"/>
                </a:lnTo>
                <a:lnTo>
                  <a:pt x="30665" y="9355"/>
                </a:lnTo>
                <a:lnTo>
                  <a:pt x="30649" y="9427"/>
                </a:lnTo>
                <a:lnTo>
                  <a:pt x="30632" y="9498"/>
                </a:lnTo>
                <a:lnTo>
                  <a:pt x="30612" y="9569"/>
                </a:lnTo>
                <a:lnTo>
                  <a:pt x="30590" y="9638"/>
                </a:lnTo>
                <a:lnTo>
                  <a:pt x="30567" y="9708"/>
                </a:lnTo>
                <a:lnTo>
                  <a:pt x="30542" y="9777"/>
                </a:lnTo>
                <a:lnTo>
                  <a:pt x="30515" y="9845"/>
                </a:lnTo>
                <a:lnTo>
                  <a:pt x="30486" y="9913"/>
                </a:lnTo>
                <a:lnTo>
                  <a:pt x="30456" y="9981"/>
                </a:lnTo>
                <a:lnTo>
                  <a:pt x="30422" y="10047"/>
                </a:lnTo>
                <a:lnTo>
                  <a:pt x="30388" y="10113"/>
                </a:lnTo>
                <a:lnTo>
                  <a:pt x="30351" y="10177"/>
                </a:lnTo>
                <a:lnTo>
                  <a:pt x="30313" y="10242"/>
                </a:lnTo>
                <a:lnTo>
                  <a:pt x="30273" y="10304"/>
                </a:lnTo>
                <a:lnTo>
                  <a:pt x="30231" y="10367"/>
                </a:lnTo>
                <a:lnTo>
                  <a:pt x="30187" y="10428"/>
                </a:lnTo>
                <a:lnTo>
                  <a:pt x="30141" y="10488"/>
                </a:lnTo>
                <a:lnTo>
                  <a:pt x="30094" y="10547"/>
                </a:lnTo>
                <a:lnTo>
                  <a:pt x="30044" y="10604"/>
                </a:lnTo>
                <a:lnTo>
                  <a:pt x="29993" y="10660"/>
                </a:lnTo>
                <a:lnTo>
                  <a:pt x="29940" y="10715"/>
                </a:lnTo>
                <a:lnTo>
                  <a:pt x="29886" y="10770"/>
                </a:lnTo>
                <a:lnTo>
                  <a:pt x="29829" y="10822"/>
                </a:lnTo>
                <a:lnTo>
                  <a:pt x="29775" y="10867"/>
                </a:lnTo>
                <a:lnTo>
                  <a:pt x="29719" y="10911"/>
                </a:lnTo>
                <a:lnTo>
                  <a:pt x="29662" y="10953"/>
                </a:lnTo>
                <a:lnTo>
                  <a:pt x="29605" y="10993"/>
                </a:lnTo>
                <a:lnTo>
                  <a:pt x="29548" y="11032"/>
                </a:lnTo>
                <a:lnTo>
                  <a:pt x="29489" y="11068"/>
                </a:lnTo>
                <a:lnTo>
                  <a:pt x="29431" y="11105"/>
                </a:lnTo>
                <a:lnTo>
                  <a:pt x="29372" y="11138"/>
                </a:lnTo>
                <a:lnTo>
                  <a:pt x="29311" y="11170"/>
                </a:lnTo>
                <a:lnTo>
                  <a:pt x="29251" y="11201"/>
                </a:lnTo>
                <a:lnTo>
                  <a:pt x="29191" y="11231"/>
                </a:lnTo>
                <a:lnTo>
                  <a:pt x="29129" y="11259"/>
                </a:lnTo>
                <a:lnTo>
                  <a:pt x="29068" y="11285"/>
                </a:lnTo>
                <a:lnTo>
                  <a:pt x="29005" y="11310"/>
                </a:lnTo>
                <a:lnTo>
                  <a:pt x="28943" y="11333"/>
                </a:lnTo>
                <a:lnTo>
                  <a:pt x="28880" y="11353"/>
                </a:lnTo>
                <a:lnTo>
                  <a:pt x="28817" y="11374"/>
                </a:lnTo>
                <a:lnTo>
                  <a:pt x="28753" y="11392"/>
                </a:lnTo>
                <a:lnTo>
                  <a:pt x="28689" y="11410"/>
                </a:lnTo>
                <a:lnTo>
                  <a:pt x="28625" y="11424"/>
                </a:lnTo>
                <a:lnTo>
                  <a:pt x="28561" y="11439"/>
                </a:lnTo>
                <a:lnTo>
                  <a:pt x="28496" y="11451"/>
                </a:lnTo>
                <a:lnTo>
                  <a:pt x="28431" y="11462"/>
                </a:lnTo>
                <a:lnTo>
                  <a:pt x="28366" y="11471"/>
                </a:lnTo>
                <a:lnTo>
                  <a:pt x="28301" y="11479"/>
                </a:lnTo>
                <a:lnTo>
                  <a:pt x="28236" y="11486"/>
                </a:lnTo>
                <a:lnTo>
                  <a:pt x="28170" y="11490"/>
                </a:lnTo>
                <a:lnTo>
                  <a:pt x="28105" y="11494"/>
                </a:lnTo>
                <a:lnTo>
                  <a:pt x="28039" y="11496"/>
                </a:lnTo>
                <a:lnTo>
                  <a:pt x="27974" y="11496"/>
                </a:lnTo>
                <a:lnTo>
                  <a:pt x="27908" y="11495"/>
                </a:lnTo>
                <a:lnTo>
                  <a:pt x="27843" y="11493"/>
                </a:lnTo>
                <a:lnTo>
                  <a:pt x="27777" y="11489"/>
                </a:lnTo>
                <a:lnTo>
                  <a:pt x="27711" y="11484"/>
                </a:lnTo>
                <a:lnTo>
                  <a:pt x="27646" y="11476"/>
                </a:lnTo>
                <a:lnTo>
                  <a:pt x="27580" y="11468"/>
                </a:lnTo>
                <a:lnTo>
                  <a:pt x="27516" y="11459"/>
                </a:lnTo>
                <a:lnTo>
                  <a:pt x="27450" y="11447"/>
                </a:lnTo>
                <a:lnTo>
                  <a:pt x="27386" y="11435"/>
                </a:lnTo>
                <a:lnTo>
                  <a:pt x="27320" y="11421"/>
                </a:lnTo>
                <a:lnTo>
                  <a:pt x="27255" y="11405"/>
                </a:lnTo>
                <a:lnTo>
                  <a:pt x="27192" y="11389"/>
                </a:lnTo>
                <a:lnTo>
                  <a:pt x="27127" y="11371"/>
                </a:lnTo>
                <a:lnTo>
                  <a:pt x="27064" y="11351"/>
                </a:lnTo>
                <a:lnTo>
                  <a:pt x="27000" y="11331"/>
                </a:lnTo>
                <a:lnTo>
                  <a:pt x="26937" y="11308"/>
                </a:lnTo>
                <a:lnTo>
                  <a:pt x="26874" y="11284"/>
                </a:lnTo>
                <a:lnTo>
                  <a:pt x="26812" y="11259"/>
                </a:lnTo>
                <a:lnTo>
                  <a:pt x="26751" y="11233"/>
                </a:lnTo>
                <a:lnTo>
                  <a:pt x="26689" y="11205"/>
                </a:lnTo>
                <a:lnTo>
                  <a:pt x="26628" y="11175"/>
                </a:lnTo>
                <a:lnTo>
                  <a:pt x="26567" y="11144"/>
                </a:lnTo>
                <a:lnTo>
                  <a:pt x="26507" y="11113"/>
                </a:lnTo>
                <a:lnTo>
                  <a:pt x="26448" y="11080"/>
                </a:lnTo>
                <a:lnTo>
                  <a:pt x="26388" y="11044"/>
                </a:lnTo>
                <a:lnTo>
                  <a:pt x="26330" y="11009"/>
                </a:lnTo>
                <a:lnTo>
                  <a:pt x="26272" y="10971"/>
                </a:lnTo>
                <a:lnTo>
                  <a:pt x="26214" y="10933"/>
                </a:lnTo>
                <a:lnTo>
                  <a:pt x="26158" y="10892"/>
                </a:lnTo>
                <a:lnTo>
                  <a:pt x="26102" y="10852"/>
                </a:lnTo>
                <a:lnTo>
                  <a:pt x="26047" y="10809"/>
                </a:lnTo>
                <a:lnTo>
                  <a:pt x="25992" y="10765"/>
                </a:lnTo>
                <a:lnTo>
                  <a:pt x="25937" y="10720"/>
                </a:lnTo>
                <a:lnTo>
                  <a:pt x="25884" y="10673"/>
                </a:lnTo>
                <a:lnTo>
                  <a:pt x="25840" y="10644"/>
                </a:lnTo>
                <a:lnTo>
                  <a:pt x="25797" y="10618"/>
                </a:lnTo>
                <a:lnTo>
                  <a:pt x="25756" y="10593"/>
                </a:lnTo>
                <a:lnTo>
                  <a:pt x="25718" y="10571"/>
                </a:lnTo>
                <a:lnTo>
                  <a:pt x="25681" y="10551"/>
                </a:lnTo>
                <a:lnTo>
                  <a:pt x="25646" y="10533"/>
                </a:lnTo>
                <a:lnTo>
                  <a:pt x="25613" y="10518"/>
                </a:lnTo>
                <a:lnTo>
                  <a:pt x="25581" y="10503"/>
                </a:lnTo>
                <a:lnTo>
                  <a:pt x="25550" y="10492"/>
                </a:lnTo>
                <a:lnTo>
                  <a:pt x="25521" y="10480"/>
                </a:lnTo>
                <a:lnTo>
                  <a:pt x="25493" y="10472"/>
                </a:lnTo>
                <a:lnTo>
                  <a:pt x="25466" y="10464"/>
                </a:lnTo>
                <a:lnTo>
                  <a:pt x="25440" y="10457"/>
                </a:lnTo>
                <a:lnTo>
                  <a:pt x="25414" y="10452"/>
                </a:lnTo>
                <a:lnTo>
                  <a:pt x="25389" y="10448"/>
                </a:lnTo>
                <a:lnTo>
                  <a:pt x="25364" y="10445"/>
                </a:lnTo>
                <a:lnTo>
                  <a:pt x="3051" y="10445"/>
                </a:lnTo>
                <a:lnTo>
                  <a:pt x="2972" y="10444"/>
                </a:lnTo>
                <a:lnTo>
                  <a:pt x="2894" y="10442"/>
                </a:lnTo>
                <a:lnTo>
                  <a:pt x="2816" y="10437"/>
                </a:lnTo>
                <a:lnTo>
                  <a:pt x="2739" y="10429"/>
                </a:lnTo>
                <a:lnTo>
                  <a:pt x="2662" y="10421"/>
                </a:lnTo>
                <a:lnTo>
                  <a:pt x="2586" y="10411"/>
                </a:lnTo>
                <a:lnTo>
                  <a:pt x="2511" y="10398"/>
                </a:lnTo>
                <a:lnTo>
                  <a:pt x="2436" y="10383"/>
                </a:lnTo>
                <a:lnTo>
                  <a:pt x="2362" y="10367"/>
                </a:lnTo>
                <a:lnTo>
                  <a:pt x="2288" y="10349"/>
                </a:lnTo>
                <a:lnTo>
                  <a:pt x="2215" y="10329"/>
                </a:lnTo>
                <a:lnTo>
                  <a:pt x="2143" y="10309"/>
                </a:lnTo>
                <a:lnTo>
                  <a:pt x="2073" y="10285"/>
                </a:lnTo>
                <a:lnTo>
                  <a:pt x="2002" y="10261"/>
                </a:lnTo>
                <a:lnTo>
                  <a:pt x="1932" y="10234"/>
                </a:lnTo>
                <a:lnTo>
                  <a:pt x="1863" y="10205"/>
                </a:lnTo>
                <a:lnTo>
                  <a:pt x="1795" y="10176"/>
                </a:lnTo>
                <a:lnTo>
                  <a:pt x="1728" y="10144"/>
                </a:lnTo>
                <a:lnTo>
                  <a:pt x="1661" y="10112"/>
                </a:lnTo>
                <a:lnTo>
                  <a:pt x="1597" y="10077"/>
                </a:lnTo>
                <a:lnTo>
                  <a:pt x="1532" y="10041"/>
                </a:lnTo>
                <a:lnTo>
                  <a:pt x="1469" y="10004"/>
                </a:lnTo>
                <a:lnTo>
                  <a:pt x="1406" y="9965"/>
                </a:lnTo>
                <a:lnTo>
                  <a:pt x="1345" y="9924"/>
                </a:lnTo>
                <a:lnTo>
                  <a:pt x="1285" y="9883"/>
                </a:lnTo>
                <a:lnTo>
                  <a:pt x="1225" y="9839"/>
                </a:lnTo>
                <a:lnTo>
                  <a:pt x="1167" y="9794"/>
                </a:lnTo>
                <a:lnTo>
                  <a:pt x="1110" y="9749"/>
                </a:lnTo>
                <a:lnTo>
                  <a:pt x="1055" y="9702"/>
                </a:lnTo>
                <a:lnTo>
                  <a:pt x="999" y="9653"/>
                </a:lnTo>
                <a:lnTo>
                  <a:pt x="945" y="9603"/>
                </a:lnTo>
                <a:lnTo>
                  <a:pt x="893" y="9552"/>
                </a:lnTo>
                <a:lnTo>
                  <a:pt x="842" y="9500"/>
                </a:lnTo>
                <a:lnTo>
                  <a:pt x="792" y="9446"/>
                </a:lnTo>
                <a:lnTo>
                  <a:pt x="743" y="9392"/>
                </a:lnTo>
                <a:lnTo>
                  <a:pt x="696" y="9335"/>
                </a:lnTo>
                <a:lnTo>
                  <a:pt x="651" y="9278"/>
                </a:lnTo>
                <a:lnTo>
                  <a:pt x="606" y="9220"/>
                </a:lnTo>
                <a:lnTo>
                  <a:pt x="562" y="9161"/>
                </a:lnTo>
                <a:lnTo>
                  <a:pt x="521" y="9100"/>
                </a:lnTo>
                <a:lnTo>
                  <a:pt x="480" y="9039"/>
                </a:lnTo>
                <a:lnTo>
                  <a:pt x="441" y="8976"/>
                </a:lnTo>
                <a:lnTo>
                  <a:pt x="404" y="8913"/>
                </a:lnTo>
                <a:lnTo>
                  <a:pt x="367" y="8849"/>
                </a:lnTo>
                <a:lnTo>
                  <a:pt x="333" y="8784"/>
                </a:lnTo>
                <a:lnTo>
                  <a:pt x="301" y="8717"/>
                </a:lnTo>
                <a:lnTo>
                  <a:pt x="270" y="8651"/>
                </a:lnTo>
                <a:lnTo>
                  <a:pt x="239" y="8582"/>
                </a:lnTo>
                <a:lnTo>
                  <a:pt x="211" y="8513"/>
                </a:lnTo>
                <a:lnTo>
                  <a:pt x="185" y="8444"/>
                </a:lnTo>
                <a:lnTo>
                  <a:pt x="160" y="8373"/>
                </a:lnTo>
                <a:lnTo>
                  <a:pt x="136" y="8302"/>
                </a:lnTo>
                <a:lnTo>
                  <a:pt x="116" y="8230"/>
                </a:lnTo>
                <a:lnTo>
                  <a:pt x="96" y="8157"/>
                </a:lnTo>
                <a:lnTo>
                  <a:pt x="78" y="8083"/>
                </a:lnTo>
                <a:lnTo>
                  <a:pt x="61" y="8010"/>
                </a:lnTo>
                <a:lnTo>
                  <a:pt x="47" y="7935"/>
                </a:lnTo>
                <a:lnTo>
                  <a:pt x="34" y="7860"/>
                </a:lnTo>
                <a:lnTo>
                  <a:pt x="24" y="7784"/>
                </a:lnTo>
                <a:lnTo>
                  <a:pt x="16" y="7707"/>
                </a:lnTo>
                <a:lnTo>
                  <a:pt x="8" y="7630"/>
                </a:lnTo>
                <a:lnTo>
                  <a:pt x="4" y="7552"/>
                </a:lnTo>
                <a:lnTo>
                  <a:pt x="1" y="7474"/>
                </a:lnTo>
                <a:lnTo>
                  <a:pt x="0" y="7394"/>
                </a:lnTo>
                <a:lnTo>
                  <a:pt x="0" y="3050"/>
                </a:lnTo>
                <a:lnTo>
                  <a:pt x="1" y="2971"/>
                </a:lnTo>
                <a:lnTo>
                  <a:pt x="4" y="2893"/>
                </a:lnTo>
                <a:lnTo>
                  <a:pt x="8" y="2815"/>
                </a:lnTo>
                <a:lnTo>
                  <a:pt x="16" y="2738"/>
                </a:lnTo>
                <a:lnTo>
                  <a:pt x="24" y="2661"/>
                </a:lnTo>
                <a:lnTo>
                  <a:pt x="34" y="2585"/>
                </a:lnTo>
                <a:lnTo>
                  <a:pt x="47" y="2510"/>
                </a:lnTo>
                <a:lnTo>
                  <a:pt x="61" y="2435"/>
                </a:lnTo>
                <a:lnTo>
                  <a:pt x="78" y="2361"/>
                </a:lnTo>
                <a:lnTo>
                  <a:pt x="96" y="2288"/>
                </a:lnTo>
                <a:lnTo>
                  <a:pt x="116" y="2215"/>
                </a:lnTo>
                <a:lnTo>
                  <a:pt x="136" y="2143"/>
                </a:lnTo>
                <a:lnTo>
                  <a:pt x="160" y="2072"/>
                </a:lnTo>
                <a:lnTo>
                  <a:pt x="185" y="2001"/>
                </a:lnTo>
                <a:lnTo>
                  <a:pt x="211" y="1932"/>
                </a:lnTo>
                <a:lnTo>
                  <a:pt x="239" y="1863"/>
                </a:lnTo>
                <a:lnTo>
                  <a:pt x="270" y="1795"/>
                </a:lnTo>
                <a:lnTo>
                  <a:pt x="301" y="1728"/>
                </a:lnTo>
                <a:lnTo>
                  <a:pt x="333" y="1661"/>
                </a:lnTo>
                <a:lnTo>
                  <a:pt x="367" y="1596"/>
                </a:lnTo>
                <a:lnTo>
                  <a:pt x="404" y="1532"/>
                </a:lnTo>
                <a:lnTo>
                  <a:pt x="441" y="1468"/>
                </a:lnTo>
                <a:lnTo>
                  <a:pt x="480" y="1406"/>
                </a:lnTo>
                <a:lnTo>
                  <a:pt x="521" y="1345"/>
                </a:lnTo>
                <a:lnTo>
                  <a:pt x="562" y="1284"/>
                </a:lnTo>
                <a:lnTo>
                  <a:pt x="606" y="1225"/>
                </a:lnTo>
                <a:lnTo>
                  <a:pt x="651" y="1167"/>
                </a:lnTo>
                <a:lnTo>
                  <a:pt x="696" y="1109"/>
                </a:lnTo>
                <a:lnTo>
                  <a:pt x="743" y="1054"/>
                </a:lnTo>
                <a:lnTo>
                  <a:pt x="792" y="999"/>
                </a:lnTo>
                <a:lnTo>
                  <a:pt x="842" y="946"/>
                </a:lnTo>
                <a:lnTo>
                  <a:pt x="893" y="893"/>
                </a:lnTo>
                <a:lnTo>
                  <a:pt x="945" y="842"/>
                </a:lnTo>
                <a:lnTo>
                  <a:pt x="999" y="792"/>
                </a:lnTo>
                <a:lnTo>
                  <a:pt x="1055" y="744"/>
                </a:lnTo>
                <a:lnTo>
                  <a:pt x="1110" y="696"/>
                </a:lnTo>
                <a:lnTo>
                  <a:pt x="1167" y="650"/>
                </a:lnTo>
                <a:lnTo>
                  <a:pt x="1225" y="606"/>
                </a:lnTo>
                <a:lnTo>
                  <a:pt x="1285" y="563"/>
                </a:lnTo>
                <a:lnTo>
                  <a:pt x="1345" y="520"/>
                </a:lnTo>
                <a:lnTo>
                  <a:pt x="1406" y="481"/>
                </a:lnTo>
                <a:lnTo>
                  <a:pt x="1469" y="441"/>
                </a:lnTo>
                <a:lnTo>
                  <a:pt x="1532" y="404"/>
                </a:lnTo>
                <a:lnTo>
                  <a:pt x="1597" y="368"/>
                </a:lnTo>
                <a:lnTo>
                  <a:pt x="1661" y="334"/>
                </a:lnTo>
                <a:lnTo>
                  <a:pt x="1728" y="301"/>
                </a:lnTo>
                <a:lnTo>
                  <a:pt x="1795" y="270"/>
                </a:lnTo>
                <a:lnTo>
                  <a:pt x="1863" y="239"/>
                </a:lnTo>
                <a:lnTo>
                  <a:pt x="1932" y="211"/>
                </a:lnTo>
                <a:lnTo>
                  <a:pt x="2002" y="185"/>
                </a:lnTo>
                <a:lnTo>
                  <a:pt x="2073" y="160"/>
                </a:lnTo>
                <a:lnTo>
                  <a:pt x="2143" y="137"/>
                </a:lnTo>
                <a:lnTo>
                  <a:pt x="2215" y="116"/>
                </a:lnTo>
                <a:lnTo>
                  <a:pt x="2288" y="96"/>
                </a:lnTo>
                <a:lnTo>
                  <a:pt x="2362" y="78"/>
                </a:lnTo>
                <a:lnTo>
                  <a:pt x="2436" y="61"/>
                </a:lnTo>
                <a:lnTo>
                  <a:pt x="2511" y="48"/>
                </a:lnTo>
                <a:lnTo>
                  <a:pt x="2586" y="35"/>
                </a:lnTo>
                <a:lnTo>
                  <a:pt x="2662" y="24"/>
                </a:lnTo>
                <a:lnTo>
                  <a:pt x="2739" y="16"/>
                </a:lnTo>
                <a:lnTo>
                  <a:pt x="2816" y="8"/>
                </a:lnTo>
                <a:lnTo>
                  <a:pt x="2894" y="4"/>
                </a:lnTo>
                <a:lnTo>
                  <a:pt x="2972" y="1"/>
                </a:lnTo>
                <a:lnTo>
                  <a:pt x="3051" y="0"/>
                </a:lnTo>
                <a:lnTo>
                  <a:pt x="25929" y="0"/>
                </a:lnTo>
                <a:lnTo>
                  <a:pt x="26007" y="1"/>
                </a:lnTo>
                <a:lnTo>
                  <a:pt x="26086" y="4"/>
                </a:lnTo>
                <a:lnTo>
                  <a:pt x="26163" y="8"/>
                </a:lnTo>
                <a:lnTo>
                  <a:pt x="26240" y="16"/>
                </a:lnTo>
                <a:lnTo>
                  <a:pt x="26317" y="24"/>
                </a:lnTo>
                <a:lnTo>
                  <a:pt x="26393" y="35"/>
                </a:lnTo>
                <a:lnTo>
                  <a:pt x="26469" y="48"/>
                </a:lnTo>
                <a:lnTo>
                  <a:pt x="26543" y="61"/>
                </a:lnTo>
                <a:lnTo>
                  <a:pt x="26618" y="78"/>
                </a:lnTo>
                <a:lnTo>
                  <a:pt x="26691" y="96"/>
                </a:lnTo>
                <a:lnTo>
                  <a:pt x="26764" y="116"/>
                </a:lnTo>
                <a:lnTo>
                  <a:pt x="26836" y="137"/>
                </a:lnTo>
                <a:lnTo>
                  <a:pt x="26908" y="160"/>
                </a:lnTo>
                <a:lnTo>
                  <a:pt x="26977" y="185"/>
                </a:lnTo>
                <a:lnTo>
                  <a:pt x="27047" y="211"/>
                </a:lnTo>
                <a:lnTo>
                  <a:pt x="27117" y="239"/>
                </a:lnTo>
                <a:lnTo>
                  <a:pt x="27185" y="270"/>
                </a:lnTo>
                <a:lnTo>
                  <a:pt x="27251" y="301"/>
                </a:lnTo>
                <a:lnTo>
                  <a:pt x="27318" y="334"/>
                </a:lnTo>
                <a:lnTo>
                  <a:pt x="27383" y="368"/>
                </a:lnTo>
                <a:lnTo>
                  <a:pt x="27448" y="404"/>
                </a:lnTo>
                <a:lnTo>
                  <a:pt x="27510" y="441"/>
                </a:lnTo>
                <a:lnTo>
                  <a:pt x="27573" y="481"/>
                </a:lnTo>
                <a:lnTo>
                  <a:pt x="27634" y="520"/>
                </a:lnTo>
                <a:lnTo>
                  <a:pt x="27695" y="563"/>
                </a:lnTo>
                <a:lnTo>
                  <a:pt x="27754" y="606"/>
                </a:lnTo>
                <a:lnTo>
                  <a:pt x="27812" y="650"/>
                </a:lnTo>
                <a:lnTo>
                  <a:pt x="27870" y="696"/>
                </a:lnTo>
                <a:lnTo>
                  <a:pt x="27926" y="744"/>
                </a:lnTo>
                <a:lnTo>
                  <a:pt x="27980" y="792"/>
                </a:lnTo>
                <a:lnTo>
                  <a:pt x="28034" y="842"/>
                </a:lnTo>
                <a:lnTo>
                  <a:pt x="28086" y="893"/>
                </a:lnTo>
                <a:lnTo>
                  <a:pt x="28137" y="946"/>
                </a:lnTo>
                <a:lnTo>
                  <a:pt x="28187" y="999"/>
                </a:lnTo>
                <a:lnTo>
                  <a:pt x="28236" y="1054"/>
                </a:lnTo>
                <a:lnTo>
                  <a:pt x="28283" y="1109"/>
                </a:lnTo>
                <a:lnTo>
                  <a:pt x="28330" y="1167"/>
                </a:lnTo>
                <a:lnTo>
                  <a:pt x="28373" y="1225"/>
                </a:lnTo>
                <a:lnTo>
                  <a:pt x="28417" y="1284"/>
                </a:lnTo>
                <a:lnTo>
                  <a:pt x="28459" y="1345"/>
                </a:lnTo>
                <a:lnTo>
                  <a:pt x="28499" y="1406"/>
                </a:lnTo>
                <a:lnTo>
                  <a:pt x="28538" y="1468"/>
                </a:lnTo>
                <a:lnTo>
                  <a:pt x="28575" y="1532"/>
                </a:lnTo>
                <a:lnTo>
                  <a:pt x="28612" y="1596"/>
                </a:lnTo>
                <a:lnTo>
                  <a:pt x="28646" y="1661"/>
                </a:lnTo>
                <a:lnTo>
                  <a:pt x="28680" y="1728"/>
                </a:lnTo>
                <a:lnTo>
                  <a:pt x="28711" y="1795"/>
                </a:lnTo>
                <a:lnTo>
                  <a:pt x="28740" y="1863"/>
                </a:lnTo>
                <a:lnTo>
                  <a:pt x="28768" y="1932"/>
                </a:lnTo>
                <a:lnTo>
                  <a:pt x="28795" y="2001"/>
                </a:lnTo>
                <a:lnTo>
                  <a:pt x="28820" y="2072"/>
                </a:lnTo>
                <a:lnTo>
                  <a:pt x="28843" y="2143"/>
                </a:lnTo>
                <a:lnTo>
                  <a:pt x="28865" y="2215"/>
                </a:lnTo>
                <a:lnTo>
                  <a:pt x="28884" y="2288"/>
                </a:lnTo>
                <a:lnTo>
                  <a:pt x="28902" y="2361"/>
                </a:lnTo>
                <a:lnTo>
                  <a:pt x="28918" y="2435"/>
                </a:lnTo>
                <a:lnTo>
                  <a:pt x="28933" y="2510"/>
                </a:lnTo>
                <a:lnTo>
                  <a:pt x="28945" y="2585"/>
                </a:lnTo>
                <a:lnTo>
                  <a:pt x="28955" y="2661"/>
                </a:lnTo>
                <a:lnTo>
                  <a:pt x="28965" y="2738"/>
                </a:lnTo>
                <a:lnTo>
                  <a:pt x="28971" y="2815"/>
                </a:lnTo>
                <a:lnTo>
                  <a:pt x="28976" y="2893"/>
                </a:lnTo>
                <a:lnTo>
                  <a:pt x="28979" y="2971"/>
                </a:lnTo>
                <a:lnTo>
                  <a:pt x="28980" y="3050"/>
                </a:lnTo>
                <a:lnTo>
                  <a:pt x="28980" y="5222"/>
                </a:lnTo>
                <a:lnTo>
                  <a:pt x="28979" y="5273"/>
                </a:lnTo>
                <a:lnTo>
                  <a:pt x="28978" y="5323"/>
                </a:lnTo>
                <a:lnTo>
                  <a:pt x="28974" y="5373"/>
                </a:lnTo>
                <a:lnTo>
                  <a:pt x="28969" y="5422"/>
                </a:lnTo>
                <a:lnTo>
                  <a:pt x="28965" y="5447"/>
                </a:lnTo>
                <a:lnTo>
                  <a:pt x="28961" y="5471"/>
                </a:lnTo>
                <a:lnTo>
                  <a:pt x="28955" y="5495"/>
                </a:lnTo>
                <a:lnTo>
                  <a:pt x="28950" y="5518"/>
                </a:lnTo>
                <a:lnTo>
                  <a:pt x="28943" y="5542"/>
                </a:lnTo>
                <a:lnTo>
                  <a:pt x="28936" y="5565"/>
                </a:lnTo>
                <a:lnTo>
                  <a:pt x="28927" y="5588"/>
                </a:lnTo>
                <a:lnTo>
                  <a:pt x="28918" y="5610"/>
                </a:lnTo>
                <a:lnTo>
                  <a:pt x="28825" y="5605"/>
                </a:lnTo>
                <a:lnTo>
                  <a:pt x="28733" y="5603"/>
                </a:lnTo>
                <a:lnTo>
                  <a:pt x="28640" y="5603"/>
                </a:lnTo>
                <a:lnTo>
                  <a:pt x="28548" y="5605"/>
                </a:lnTo>
                <a:lnTo>
                  <a:pt x="28456" y="5610"/>
                </a:lnTo>
                <a:lnTo>
                  <a:pt x="28364" y="5617"/>
                </a:lnTo>
                <a:lnTo>
                  <a:pt x="28274" y="5625"/>
                </a:lnTo>
                <a:lnTo>
                  <a:pt x="28183" y="5637"/>
                </a:lnTo>
                <a:lnTo>
                  <a:pt x="28092" y="5649"/>
                </a:lnTo>
                <a:lnTo>
                  <a:pt x="28003" y="5665"/>
                </a:lnTo>
                <a:lnTo>
                  <a:pt x="27913" y="5682"/>
                </a:lnTo>
                <a:lnTo>
                  <a:pt x="27825" y="5702"/>
                </a:lnTo>
                <a:lnTo>
                  <a:pt x="27737" y="5725"/>
                </a:lnTo>
                <a:lnTo>
                  <a:pt x="27650" y="5749"/>
                </a:lnTo>
                <a:lnTo>
                  <a:pt x="27564" y="5776"/>
                </a:lnTo>
                <a:lnTo>
                  <a:pt x="27478" y="5805"/>
                </a:lnTo>
                <a:lnTo>
                  <a:pt x="27437" y="5821"/>
                </a:lnTo>
                <a:lnTo>
                  <a:pt x="27394" y="5836"/>
                </a:lnTo>
                <a:lnTo>
                  <a:pt x="27352" y="5853"/>
                </a:lnTo>
                <a:lnTo>
                  <a:pt x="27311" y="5870"/>
                </a:lnTo>
                <a:lnTo>
                  <a:pt x="27269" y="5887"/>
                </a:lnTo>
                <a:lnTo>
                  <a:pt x="27228" y="5906"/>
                </a:lnTo>
                <a:lnTo>
                  <a:pt x="27187" y="5925"/>
                </a:lnTo>
                <a:lnTo>
                  <a:pt x="27147" y="5945"/>
                </a:lnTo>
                <a:lnTo>
                  <a:pt x="27107" y="5964"/>
                </a:lnTo>
                <a:lnTo>
                  <a:pt x="27066" y="5985"/>
                </a:lnTo>
                <a:lnTo>
                  <a:pt x="27026" y="6007"/>
                </a:lnTo>
                <a:lnTo>
                  <a:pt x="26988" y="6029"/>
                </a:lnTo>
                <a:lnTo>
                  <a:pt x="26948" y="6051"/>
                </a:lnTo>
                <a:lnTo>
                  <a:pt x="26910" y="6075"/>
                </a:lnTo>
                <a:lnTo>
                  <a:pt x="26871" y="6098"/>
                </a:lnTo>
                <a:lnTo>
                  <a:pt x="26833" y="6123"/>
                </a:lnTo>
                <a:lnTo>
                  <a:pt x="26795" y="6148"/>
                </a:lnTo>
                <a:lnTo>
                  <a:pt x="26758" y="6173"/>
                </a:lnTo>
                <a:lnTo>
                  <a:pt x="26721" y="6199"/>
                </a:lnTo>
                <a:lnTo>
                  <a:pt x="26684" y="6226"/>
                </a:lnTo>
                <a:lnTo>
                  <a:pt x="26648" y="6253"/>
                </a:lnTo>
                <a:lnTo>
                  <a:pt x="26612" y="6281"/>
                </a:lnTo>
                <a:lnTo>
                  <a:pt x="26577" y="6309"/>
                </a:lnTo>
                <a:lnTo>
                  <a:pt x="26541" y="6338"/>
                </a:lnTo>
                <a:lnTo>
                  <a:pt x="26507" y="6368"/>
                </a:lnTo>
                <a:lnTo>
                  <a:pt x="26473" y="6398"/>
                </a:lnTo>
                <a:lnTo>
                  <a:pt x="26438" y="6430"/>
                </a:lnTo>
                <a:lnTo>
                  <a:pt x="26405" y="6462"/>
                </a:lnTo>
                <a:lnTo>
                  <a:pt x="26372" y="6494"/>
                </a:lnTo>
                <a:lnTo>
                  <a:pt x="26339" y="6526"/>
                </a:lnTo>
                <a:lnTo>
                  <a:pt x="26307" y="6560"/>
                </a:lnTo>
                <a:lnTo>
                  <a:pt x="26275" y="6594"/>
                </a:lnTo>
                <a:lnTo>
                  <a:pt x="26232" y="6643"/>
                </a:lnTo>
                <a:lnTo>
                  <a:pt x="26191" y="6694"/>
                </a:lnTo>
                <a:lnTo>
                  <a:pt x="26152" y="6744"/>
                </a:lnTo>
                <a:lnTo>
                  <a:pt x="26113" y="6796"/>
                </a:lnTo>
                <a:lnTo>
                  <a:pt x="26076" y="6848"/>
                </a:lnTo>
                <a:lnTo>
                  <a:pt x="26041" y="6901"/>
                </a:lnTo>
                <a:lnTo>
                  <a:pt x="26006" y="6954"/>
                </a:lnTo>
                <a:lnTo>
                  <a:pt x="25973" y="7008"/>
                </a:lnTo>
                <a:lnTo>
                  <a:pt x="25942" y="7063"/>
                </a:lnTo>
                <a:lnTo>
                  <a:pt x="25911" y="7119"/>
                </a:lnTo>
                <a:lnTo>
                  <a:pt x="25882" y="7174"/>
                </a:lnTo>
                <a:lnTo>
                  <a:pt x="25855" y="7231"/>
                </a:lnTo>
                <a:lnTo>
                  <a:pt x="25829" y="7287"/>
                </a:lnTo>
                <a:lnTo>
                  <a:pt x="25804" y="7344"/>
                </a:lnTo>
                <a:lnTo>
                  <a:pt x="25780" y="7403"/>
                </a:lnTo>
                <a:lnTo>
                  <a:pt x="25758" y="7461"/>
                </a:lnTo>
                <a:lnTo>
                  <a:pt x="25738" y="7519"/>
                </a:lnTo>
                <a:lnTo>
                  <a:pt x="25719" y="7578"/>
                </a:lnTo>
                <a:lnTo>
                  <a:pt x="25701" y="7637"/>
                </a:lnTo>
                <a:lnTo>
                  <a:pt x="25684" y="7697"/>
                </a:lnTo>
                <a:lnTo>
                  <a:pt x="25669" y="7757"/>
                </a:lnTo>
                <a:lnTo>
                  <a:pt x="25655" y="7817"/>
                </a:lnTo>
                <a:lnTo>
                  <a:pt x="25643" y="7877"/>
                </a:lnTo>
                <a:lnTo>
                  <a:pt x="25631" y="7938"/>
                </a:lnTo>
                <a:lnTo>
                  <a:pt x="25622" y="7998"/>
                </a:lnTo>
                <a:lnTo>
                  <a:pt x="25614" y="8058"/>
                </a:lnTo>
                <a:lnTo>
                  <a:pt x="25606" y="8120"/>
                </a:lnTo>
                <a:lnTo>
                  <a:pt x="25601" y="8180"/>
                </a:lnTo>
                <a:lnTo>
                  <a:pt x="25597" y="8242"/>
                </a:lnTo>
                <a:lnTo>
                  <a:pt x="25595" y="8303"/>
                </a:lnTo>
                <a:lnTo>
                  <a:pt x="25593" y="8363"/>
                </a:lnTo>
                <a:lnTo>
                  <a:pt x="25593" y="8425"/>
                </a:lnTo>
                <a:lnTo>
                  <a:pt x="25595" y="8486"/>
                </a:lnTo>
                <a:lnTo>
                  <a:pt x="25597" y="8547"/>
                </a:lnTo>
                <a:lnTo>
                  <a:pt x="25601" y="8608"/>
                </a:lnTo>
                <a:lnTo>
                  <a:pt x="25607" y="8668"/>
                </a:lnTo>
                <a:lnTo>
                  <a:pt x="25614" y="8729"/>
                </a:lnTo>
                <a:lnTo>
                  <a:pt x="25622" y="8789"/>
                </a:lnTo>
                <a:lnTo>
                  <a:pt x="25632" y="8849"/>
                </a:lnTo>
                <a:lnTo>
                  <a:pt x="25644" y="8910"/>
                </a:lnTo>
                <a:lnTo>
                  <a:pt x="25656" y="8969"/>
                </a:lnTo>
                <a:lnTo>
                  <a:pt x="25670" y="9028"/>
                </a:lnTo>
                <a:lnTo>
                  <a:pt x="25686" y="9088"/>
                </a:lnTo>
                <a:lnTo>
                  <a:pt x="25702" y="9146"/>
                </a:lnTo>
                <a:lnTo>
                  <a:pt x="25721" y="9204"/>
                </a:lnTo>
                <a:lnTo>
                  <a:pt x="25740" y="9263"/>
                </a:lnTo>
                <a:lnTo>
                  <a:pt x="25762" y="9320"/>
                </a:lnTo>
                <a:lnTo>
                  <a:pt x="25783" y="9377"/>
                </a:lnTo>
                <a:lnTo>
                  <a:pt x="25807" y="9434"/>
                </a:lnTo>
                <a:lnTo>
                  <a:pt x="25832" y="9490"/>
                </a:lnTo>
                <a:lnTo>
                  <a:pt x="25859" y="9546"/>
                </a:lnTo>
                <a:lnTo>
                  <a:pt x="25888" y="9601"/>
                </a:lnTo>
                <a:lnTo>
                  <a:pt x="25917" y="9655"/>
                </a:lnTo>
                <a:lnTo>
                  <a:pt x="25948" y="9709"/>
                </a:lnTo>
                <a:lnTo>
                  <a:pt x="25980" y="9762"/>
                </a:lnTo>
                <a:lnTo>
                  <a:pt x="26015" y="9815"/>
                </a:lnTo>
                <a:lnTo>
                  <a:pt x="26050" y="9867"/>
                </a:lnTo>
                <a:lnTo>
                  <a:pt x="26086" y="9918"/>
                </a:lnTo>
                <a:lnTo>
                  <a:pt x="26124" y="9969"/>
                </a:lnTo>
                <a:lnTo>
                  <a:pt x="26163" y="10018"/>
                </a:lnTo>
                <a:lnTo>
                  <a:pt x="26205" y="10067"/>
                </a:lnTo>
                <a:lnTo>
                  <a:pt x="26247" y="10116"/>
                </a:lnTo>
                <a:lnTo>
                  <a:pt x="26290" y="10163"/>
                </a:lnTo>
                <a:lnTo>
                  <a:pt x="26336" y="10210"/>
                </a:lnTo>
                <a:lnTo>
                  <a:pt x="26383" y="10254"/>
                </a:lnTo>
                <a:lnTo>
                  <a:pt x="26430" y="10298"/>
                </a:lnTo>
                <a:lnTo>
                  <a:pt x="26479" y="10340"/>
                </a:lnTo>
                <a:lnTo>
                  <a:pt x="26528" y="10380"/>
                </a:lnTo>
                <a:lnTo>
                  <a:pt x="26579" y="10419"/>
                </a:lnTo>
                <a:lnTo>
                  <a:pt x="26630" y="10456"/>
                </a:lnTo>
                <a:lnTo>
                  <a:pt x="26682" y="10492"/>
                </a:lnTo>
                <a:lnTo>
                  <a:pt x="26735" y="10525"/>
                </a:lnTo>
                <a:lnTo>
                  <a:pt x="26788" y="10557"/>
                </a:lnTo>
                <a:lnTo>
                  <a:pt x="26843" y="10588"/>
                </a:lnTo>
                <a:lnTo>
                  <a:pt x="26897" y="10618"/>
                </a:lnTo>
                <a:lnTo>
                  <a:pt x="26954" y="10645"/>
                </a:lnTo>
                <a:lnTo>
                  <a:pt x="27010" y="10671"/>
                </a:lnTo>
                <a:lnTo>
                  <a:pt x="27067" y="10695"/>
                </a:lnTo>
                <a:lnTo>
                  <a:pt x="27124" y="10718"/>
                </a:lnTo>
                <a:lnTo>
                  <a:pt x="27182" y="10738"/>
                </a:lnTo>
                <a:lnTo>
                  <a:pt x="27240" y="10758"/>
                </a:lnTo>
                <a:lnTo>
                  <a:pt x="27298" y="10776"/>
                </a:lnTo>
                <a:lnTo>
                  <a:pt x="27357" y="10792"/>
                </a:lnTo>
                <a:lnTo>
                  <a:pt x="27417" y="10807"/>
                </a:lnTo>
                <a:lnTo>
                  <a:pt x="27476" y="10821"/>
                </a:lnTo>
                <a:lnTo>
                  <a:pt x="27535" y="10832"/>
                </a:lnTo>
                <a:lnTo>
                  <a:pt x="27596" y="10841"/>
                </a:lnTo>
                <a:lnTo>
                  <a:pt x="27655" y="10850"/>
                </a:lnTo>
                <a:lnTo>
                  <a:pt x="27716" y="10857"/>
                </a:lnTo>
                <a:lnTo>
                  <a:pt x="27776" y="10862"/>
                </a:lnTo>
                <a:lnTo>
                  <a:pt x="27836" y="10865"/>
                </a:lnTo>
                <a:lnTo>
                  <a:pt x="27897" y="10867"/>
                </a:lnTo>
                <a:lnTo>
                  <a:pt x="27956" y="10868"/>
                </a:lnTo>
                <a:lnTo>
                  <a:pt x="28016" y="10867"/>
                </a:lnTo>
                <a:lnTo>
                  <a:pt x="28077" y="10864"/>
                </a:lnTo>
                <a:lnTo>
                  <a:pt x="28136" y="10860"/>
                </a:lnTo>
                <a:lnTo>
                  <a:pt x="28195" y="10854"/>
                </a:lnTo>
                <a:lnTo>
                  <a:pt x="28255" y="10847"/>
                </a:lnTo>
                <a:lnTo>
                  <a:pt x="28314" y="10838"/>
                </a:lnTo>
                <a:lnTo>
                  <a:pt x="28372" y="10828"/>
                </a:lnTo>
                <a:lnTo>
                  <a:pt x="28431" y="10815"/>
                </a:lnTo>
                <a:lnTo>
                  <a:pt x="28488" y="10802"/>
                </a:lnTo>
                <a:lnTo>
                  <a:pt x="28545" y="10786"/>
                </a:lnTo>
                <a:lnTo>
                  <a:pt x="28603" y="10770"/>
                </a:lnTo>
                <a:lnTo>
                  <a:pt x="28659" y="10752"/>
                </a:lnTo>
                <a:lnTo>
                  <a:pt x="28714" y="10732"/>
                </a:lnTo>
                <a:lnTo>
                  <a:pt x="28769" y="10710"/>
                </a:lnTo>
                <a:lnTo>
                  <a:pt x="28823" y="10687"/>
                </a:lnTo>
                <a:lnTo>
                  <a:pt x="28877" y="10662"/>
                </a:lnTo>
                <a:lnTo>
                  <a:pt x="28930" y="10636"/>
                </a:lnTo>
                <a:lnTo>
                  <a:pt x="28983" y="10609"/>
                </a:lnTo>
                <a:lnTo>
                  <a:pt x="29034" y="10580"/>
                </a:lnTo>
                <a:lnTo>
                  <a:pt x="29083" y="10549"/>
                </a:lnTo>
                <a:lnTo>
                  <a:pt x="29133" y="10517"/>
                </a:lnTo>
                <a:lnTo>
                  <a:pt x="29181" y="10482"/>
                </a:lnTo>
                <a:lnTo>
                  <a:pt x="29229" y="10447"/>
                </a:lnTo>
                <a:lnTo>
                  <a:pt x="29276" y="10411"/>
                </a:lnTo>
                <a:lnTo>
                  <a:pt x="29321" y="10372"/>
                </a:lnTo>
                <a:lnTo>
                  <a:pt x="29366" y="10332"/>
                </a:lnTo>
                <a:lnTo>
                  <a:pt x="29408" y="10291"/>
                </a:lnTo>
                <a:lnTo>
                  <a:pt x="29450" y="10247"/>
                </a:lnTo>
                <a:lnTo>
                  <a:pt x="29491" y="10202"/>
                </a:lnTo>
                <a:lnTo>
                  <a:pt x="29530" y="10157"/>
                </a:lnTo>
                <a:lnTo>
                  <a:pt x="29569" y="10109"/>
                </a:lnTo>
                <a:lnTo>
                  <a:pt x="29605" y="10060"/>
                </a:lnTo>
                <a:lnTo>
                  <a:pt x="29640" y="10009"/>
                </a:lnTo>
                <a:lnTo>
                  <a:pt x="29674" y="9957"/>
                </a:lnTo>
                <a:lnTo>
                  <a:pt x="29707" y="9903"/>
                </a:lnTo>
                <a:lnTo>
                  <a:pt x="29727" y="9868"/>
                </a:lnTo>
                <a:lnTo>
                  <a:pt x="29746" y="9833"/>
                </a:lnTo>
                <a:lnTo>
                  <a:pt x="29764" y="9798"/>
                </a:lnTo>
                <a:lnTo>
                  <a:pt x="29783" y="9761"/>
                </a:lnTo>
                <a:lnTo>
                  <a:pt x="29800" y="9726"/>
                </a:lnTo>
                <a:lnTo>
                  <a:pt x="29817" y="9688"/>
                </a:lnTo>
                <a:lnTo>
                  <a:pt x="29833" y="9652"/>
                </a:lnTo>
                <a:lnTo>
                  <a:pt x="29850" y="9614"/>
                </a:lnTo>
                <a:lnTo>
                  <a:pt x="29864" y="9577"/>
                </a:lnTo>
                <a:lnTo>
                  <a:pt x="29879" y="9538"/>
                </a:lnTo>
                <a:lnTo>
                  <a:pt x="29893" y="9501"/>
                </a:lnTo>
                <a:lnTo>
                  <a:pt x="29906" y="9462"/>
                </a:lnTo>
                <a:lnTo>
                  <a:pt x="29918" y="9424"/>
                </a:lnTo>
                <a:lnTo>
                  <a:pt x="29931" y="9384"/>
                </a:lnTo>
                <a:lnTo>
                  <a:pt x="29942" y="9346"/>
                </a:lnTo>
                <a:lnTo>
                  <a:pt x="29953" y="9306"/>
                </a:lnTo>
                <a:lnTo>
                  <a:pt x="29962" y="9267"/>
                </a:lnTo>
                <a:lnTo>
                  <a:pt x="29971" y="9227"/>
                </a:lnTo>
                <a:lnTo>
                  <a:pt x="29980" y="9188"/>
                </a:lnTo>
                <a:lnTo>
                  <a:pt x="29988" y="9147"/>
                </a:lnTo>
                <a:lnTo>
                  <a:pt x="29994" y="9108"/>
                </a:lnTo>
                <a:lnTo>
                  <a:pt x="30001" y="9068"/>
                </a:lnTo>
                <a:lnTo>
                  <a:pt x="30006" y="9027"/>
                </a:lnTo>
                <a:lnTo>
                  <a:pt x="30011" y="8988"/>
                </a:lnTo>
                <a:lnTo>
                  <a:pt x="30015" y="8947"/>
                </a:lnTo>
                <a:lnTo>
                  <a:pt x="30018" y="8908"/>
                </a:lnTo>
                <a:lnTo>
                  <a:pt x="30020" y="8867"/>
                </a:lnTo>
                <a:lnTo>
                  <a:pt x="30021" y="8827"/>
                </a:lnTo>
                <a:lnTo>
                  <a:pt x="30023" y="8787"/>
                </a:lnTo>
                <a:lnTo>
                  <a:pt x="30023" y="8747"/>
                </a:lnTo>
                <a:lnTo>
                  <a:pt x="30021" y="8707"/>
                </a:lnTo>
                <a:lnTo>
                  <a:pt x="30019" y="8667"/>
                </a:lnTo>
                <a:lnTo>
                  <a:pt x="30017" y="8628"/>
                </a:lnTo>
                <a:lnTo>
                  <a:pt x="30013" y="8588"/>
                </a:lnTo>
                <a:lnTo>
                  <a:pt x="30009" y="8549"/>
                </a:lnTo>
                <a:lnTo>
                  <a:pt x="30004" y="8509"/>
                </a:lnTo>
                <a:lnTo>
                  <a:pt x="29998" y="8471"/>
                </a:lnTo>
                <a:lnTo>
                  <a:pt x="29990" y="8432"/>
                </a:lnTo>
                <a:lnTo>
                  <a:pt x="29982" y="8394"/>
                </a:lnTo>
                <a:lnTo>
                  <a:pt x="29974" y="8355"/>
                </a:lnTo>
                <a:lnTo>
                  <a:pt x="29963" y="8317"/>
                </a:lnTo>
                <a:lnTo>
                  <a:pt x="29953" y="8279"/>
                </a:lnTo>
                <a:lnTo>
                  <a:pt x="29941" y="8242"/>
                </a:lnTo>
                <a:lnTo>
                  <a:pt x="29928" y="8204"/>
                </a:lnTo>
                <a:lnTo>
                  <a:pt x="29914" y="8168"/>
                </a:lnTo>
                <a:lnTo>
                  <a:pt x="29900" y="8130"/>
                </a:lnTo>
                <a:lnTo>
                  <a:pt x="29884" y="8095"/>
                </a:lnTo>
                <a:lnTo>
                  <a:pt x="29867" y="8058"/>
                </a:lnTo>
                <a:lnTo>
                  <a:pt x="29850" y="8023"/>
                </a:lnTo>
                <a:lnTo>
                  <a:pt x="29831" y="7989"/>
                </a:lnTo>
                <a:lnTo>
                  <a:pt x="29811" y="7954"/>
                </a:lnTo>
                <a:lnTo>
                  <a:pt x="29790" y="7920"/>
                </a:lnTo>
                <a:lnTo>
                  <a:pt x="29767" y="7887"/>
                </a:lnTo>
                <a:lnTo>
                  <a:pt x="29745" y="7853"/>
                </a:lnTo>
                <a:lnTo>
                  <a:pt x="29721" y="7821"/>
                </a:lnTo>
                <a:lnTo>
                  <a:pt x="29696" y="7789"/>
                </a:lnTo>
                <a:lnTo>
                  <a:pt x="29670" y="7758"/>
                </a:lnTo>
                <a:lnTo>
                  <a:pt x="29643" y="7726"/>
                </a:lnTo>
                <a:lnTo>
                  <a:pt x="29613" y="7696"/>
                </a:lnTo>
                <a:lnTo>
                  <a:pt x="29584" y="7666"/>
                </a:lnTo>
                <a:lnTo>
                  <a:pt x="29553" y="7637"/>
                </a:lnTo>
                <a:lnTo>
                  <a:pt x="29522" y="7609"/>
                </a:lnTo>
                <a:lnTo>
                  <a:pt x="29488" y="7581"/>
                </a:lnTo>
                <a:lnTo>
                  <a:pt x="29454" y="7554"/>
                </a:lnTo>
                <a:lnTo>
                  <a:pt x="29417" y="7517"/>
                </a:lnTo>
                <a:lnTo>
                  <a:pt x="29384" y="7487"/>
                </a:lnTo>
                <a:lnTo>
                  <a:pt x="29355" y="7461"/>
                </a:lnTo>
                <a:lnTo>
                  <a:pt x="29331" y="7439"/>
                </a:lnTo>
                <a:lnTo>
                  <a:pt x="29297" y="7412"/>
                </a:lnTo>
                <a:lnTo>
                  <a:pt x="29285" y="7403"/>
                </a:lnTo>
                <a:close/>
              </a:path>
            </a:pathLst>
          </a:custGeom>
          <a:solidFill>
            <a:srgbClr val="47BAB8"/>
          </a:solidFill>
          <a:ln w="38100">
            <a:solidFill>
              <a:schemeClr val="bg1"/>
            </a:solidFill>
          </a:ln>
          <a:effectLst>
            <a:outerShdw blurRad="57150" dist="19050" dir="5400000" algn="ctr" rotWithShape="0">
              <a:srgbClr val="000000">
                <a:alpha val="63000"/>
              </a:srgbClr>
            </a:outerShdw>
          </a:effectLst>
        </p:spPr>
        <p:txBody>
          <a:bodyPr rIns="378000" anchor="ctr">
            <a:normAutofit/>
          </a:bodyPr>
          <a:lstStyle/>
          <a:p>
            <a:pPr algn="ctr" defTabSz="1371600">
              <a:defRPr/>
            </a:pPr>
            <a:r>
              <a:rPr lang="en-US" altLang="zh-CN" sz="3000" kern="0">
                <a:solidFill>
                  <a:srgbClr val="FFFFFF"/>
                </a:solidFill>
                <a:latin typeface="#9Slide03 AllRoundGothic" panose="020B0703020202020104" pitchFamily="34" charset="0"/>
                <a:ea typeface="微软雅黑"/>
                <a:cs typeface="+mn-ea"/>
                <a:sym typeface="+mn-lt"/>
              </a:rPr>
              <a:t>Câu 33</a:t>
            </a:r>
            <a:endParaRPr lang="zh-CN" altLang="en-US" sz="3000" kern="0" dirty="0">
              <a:solidFill>
                <a:srgbClr val="FFFFFF"/>
              </a:solidFill>
              <a:latin typeface="#9Slide03 AllRoundGothic" panose="020B0703020202020104" pitchFamily="34" charset="0"/>
              <a:ea typeface="微软雅黑"/>
              <a:cs typeface="+mn-ea"/>
              <a:sym typeface="+mn-lt"/>
            </a:endParaRPr>
          </a:p>
        </p:txBody>
      </p:sp>
      <p:sp>
        <p:nvSpPr>
          <p:cNvPr id="12" name="MH_Text_1" descr="n23 Fb Tran Manh Tung">
            <a:extLst>
              <a:ext uri="{FF2B5EF4-FFF2-40B4-BE49-F238E27FC236}">
                <a16:creationId xmlns:a16="http://schemas.microsoft.com/office/drawing/2014/main" id="{CED61294-3669-2692-0492-A71E56B9084C}"/>
              </a:ext>
            </a:extLst>
          </p:cNvPr>
          <p:cNvSpPr txBox="1">
            <a:spLocks noChangeArrowheads="1"/>
          </p:cNvSpPr>
          <p:nvPr>
            <p:custDataLst>
              <p:tags r:id="rId4"/>
            </p:custDataLst>
          </p:nvPr>
        </p:nvSpPr>
        <p:spPr bwMode="auto">
          <a:xfrm>
            <a:off x="3474718" y="2032149"/>
            <a:ext cx="14432280" cy="1381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just"/>
            <a:r>
              <a:rPr lang="en-US" sz="2800"/>
              <a:t>+ Truyền dữ liệu là gì? Làm thế nào để truyền dữ liệu?</a:t>
            </a:r>
          </a:p>
          <a:p>
            <a:pPr lvl="0" algn="just"/>
            <a:r>
              <a:rPr lang="en-US" sz="2800"/>
              <a:t>+ Liệt kê một số ứng dụng của công nghệ truyền dữ liệu không dây trong thực tiễn?</a:t>
            </a:r>
          </a:p>
          <a:p>
            <a:pPr lvl="0" algn="just"/>
            <a:r>
              <a:rPr lang="en-US" sz="2800"/>
              <a:t>+ So sánh giữa hai hình thức truyền dữ liệu: mạng có dây và mạng không dây?</a:t>
            </a:r>
          </a:p>
        </p:txBody>
      </p:sp>
      <p:pic>
        <p:nvPicPr>
          <p:cNvPr id="14" name="图片 6" descr="n23 Fb Tran Manh Tung">
            <a:extLst>
              <a:ext uri="{FF2B5EF4-FFF2-40B4-BE49-F238E27FC236}">
                <a16:creationId xmlns:a16="http://schemas.microsoft.com/office/drawing/2014/main" id="{6BCF1B8A-858B-1363-2BAF-07EAD1BDC282}"/>
              </a:ext>
            </a:extLst>
          </p:cNvPr>
          <p:cNvPicPr>
            <a:picLocks noChangeAspect="1"/>
          </p:cNvPicPr>
          <p:nvPr/>
        </p:nvPicPr>
        <p:blipFill>
          <a:blip r:embed="rId9"/>
          <a:stretch>
            <a:fillRect/>
          </a:stretch>
        </p:blipFill>
        <p:spPr>
          <a:xfrm>
            <a:off x="573470" y="3086100"/>
            <a:ext cx="1640706" cy="2116983"/>
          </a:xfrm>
          <a:prstGeom prst="rect">
            <a:avLst/>
          </a:prstGeom>
        </p:spPr>
      </p:pic>
      <p:sp>
        <p:nvSpPr>
          <p:cNvPr id="15" name="MH_SubTitle_1" descr="n23 Fb Tran Manh Tung">
            <a:extLst>
              <a:ext uri="{FF2B5EF4-FFF2-40B4-BE49-F238E27FC236}">
                <a16:creationId xmlns:a16="http://schemas.microsoft.com/office/drawing/2014/main" id="{3591FA07-7EFD-A3CF-CF8D-C914C16E5437}"/>
              </a:ext>
            </a:extLst>
          </p:cNvPr>
          <p:cNvSpPr/>
          <p:nvPr>
            <p:custDataLst>
              <p:tags r:id="rId5"/>
            </p:custDataLst>
          </p:nvPr>
        </p:nvSpPr>
        <p:spPr>
          <a:xfrm>
            <a:off x="2214176" y="764607"/>
            <a:ext cx="10424160" cy="1206253"/>
          </a:xfrm>
          <a:prstGeom prst="rect">
            <a:avLst/>
          </a:prstGeom>
          <a:solidFill>
            <a:srgbClr val="FFFFFF"/>
          </a:solidFill>
          <a:effectLst/>
        </p:spPr>
        <p:txBody>
          <a:bodyPr anchor="ctr"/>
          <a:lstStyle/>
          <a:p>
            <a:pPr algn="ctr" defTabSz="1828755">
              <a:lnSpc>
                <a:spcPct val="150000"/>
              </a:lnSpc>
              <a:defRPr/>
            </a:pPr>
            <a:r>
              <a:rPr lang="en-US" altLang="zh-CN" sz="2800" kern="0">
                <a:latin typeface="#9Slide03 AllRoundGothic" panose="020B0703020202020104" pitchFamily="34" charset="0"/>
                <a:ea typeface="微软雅黑"/>
                <a:cs typeface="+mn-ea"/>
                <a:sym typeface="+mn-lt"/>
              </a:rPr>
              <a:t>ỨNG DỤNG CỦA VẬT LÍ TRONG THÔNG TIN – TRUYỀN THÔNG</a:t>
            </a:r>
            <a:endParaRPr lang="zh-CN" altLang="en-US" sz="2800" kern="0" dirty="0">
              <a:latin typeface="#9Slide03 AllRoundGothic" panose="020B0703020202020104" pitchFamily="34" charset="0"/>
              <a:ea typeface="微软雅黑"/>
              <a:cs typeface="+mn-ea"/>
              <a:sym typeface="+mn-lt"/>
            </a:endParaRPr>
          </a:p>
        </p:txBody>
      </p:sp>
      <p:graphicFrame>
        <p:nvGraphicFramePr>
          <p:cNvPr id="18" name="Table 17" descr="n23 Fb Tran Manh Tung">
            <a:extLst>
              <a:ext uri="{FF2B5EF4-FFF2-40B4-BE49-F238E27FC236}">
                <a16:creationId xmlns:a16="http://schemas.microsoft.com/office/drawing/2014/main" id="{B256D857-C2D6-F50A-4550-4D40F9458259}"/>
              </a:ext>
            </a:extLst>
          </p:cNvPr>
          <p:cNvGraphicFramePr>
            <a:graphicFrameLocks noGrp="1"/>
          </p:cNvGraphicFramePr>
          <p:nvPr>
            <p:extLst>
              <p:ext uri="{D42A27DB-BD31-4B8C-83A1-F6EECF244321}">
                <p14:modId xmlns:p14="http://schemas.microsoft.com/office/powerpoint/2010/main" val="2646755978"/>
              </p:ext>
            </p:extLst>
          </p:nvPr>
        </p:nvGraphicFramePr>
        <p:xfrm>
          <a:off x="2290379" y="3422750"/>
          <a:ext cx="15692821" cy="6522611"/>
        </p:xfrm>
        <a:graphic>
          <a:graphicData uri="http://schemas.openxmlformats.org/drawingml/2006/table">
            <a:tbl>
              <a:tblPr firstRow="1" firstCol="1" bandRow="1">
                <a:tableStyleId>{B301B821-A1FF-4177-AEE7-76D212191A09}</a:tableStyleId>
              </a:tblPr>
              <a:tblGrid>
                <a:gridCol w="7844224">
                  <a:extLst>
                    <a:ext uri="{9D8B030D-6E8A-4147-A177-3AD203B41FA5}">
                      <a16:colId xmlns:a16="http://schemas.microsoft.com/office/drawing/2014/main" val="3658774938"/>
                    </a:ext>
                  </a:extLst>
                </a:gridCol>
                <a:gridCol w="7848597">
                  <a:extLst>
                    <a:ext uri="{9D8B030D-6E8A-4147-A177-3AD203B41FA5}">
                      <a16:colId xmlns:a16="http://schemas.microsoft.com/office/drawing/2014/main" val="2186457800"/>
                    </a:ext>
                  </a:extLst>
                </a:gridCol>
              </a:tblGrid>
              <a:tr h="439366">
                <a:tc>
                  <a:txBody>
                    <a:bodyPr/>
                    <a:lstStyle/>
                    <a:p>
                      <a:pPr algn="ctr">
                        <a:lnSpc>
                          <a:spcPct val="115000"/>
                        </a:lnSpc>
                      </a:pPr>
                      <a:r>
                        <a:rPr lang="en-US" sz="2800">
                          <a:effectLst/>
                          <a:latin typeface="Calibri" panose="020F0502020204030204" pitchFamily="34" charset="0"/>
                          <a:cs typeface="Calibri" panose="020F0502020204030204" pitchFamily="34" charset="0"/>
                        </a:rPr>
                        <a:t>Mạng có dây</a:t>
                      </a:r>
                      <a:endParaRPr lang="en-US" sz="2800">
                        <a:solidFill>
                          <a:srgbClr val="003300"/>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pPr>
                      <a:r>
                        <a:rPr lang="en-US" sz="2800">
                          <a:effectLst/>
                          <a:latin typeface="Calibri" panose="020F0502020204030204" pitchFamily="34" charset="0"/>
                          <a:cs typeface="Calibri" panose="020F0502020204030204" pitchFamily="34" charset="0"/>
                        </a:rPr>
                        <a:t>Mạng không dây</a:t>
                      </a:r>
                      <a:endParaRPr lang="en-US" sz="2800">
                        <a:solidFill>
                          <a:srgbClr val="003300"/>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20833824"/>
                  </a:ext>
                </a:extLst>
              </a:tr>
              <a:tr h="1182651">
                <a:tc>
                  <a:txBody>
                    <a:bodyPr/>
                    <a:lstStyle/>
                    <a:p>
                      <a:pPr algn="just">
                        <a:lnSpc>
                          <a:spcPct val="115000"/>
                        </a:lnSpc>
                      </a:pPr>
                      <a:endParaRPr lang="en-US" sz="2800" b="0">
                        <a:solidFill>
                          <a:srgbClr val="003300"/>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lnSpc>
                          <a:spcPct val="115000"/>
                        </a:lnSpc>
                      </a:pPr>
                      <a:endParaRPr lang="en-US" sz="2800">
                        <a:solidFill>
                          <a:srgbClr val="003300"/>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62913601"/>
                  </a:ext>
                </a:extLst>
              </a:tr>
              <a:tr h="2410891">
                <a:tc>
                  <a:txBody>
                    <a:bodyPr/>
                    <a:lstStyle/>
                    <a:p>
                      <a:pPr marL="0" lvl="0" indent="0" algn="just">
                        <a:buSzPts val="1000"/>
                        <a:buFont typeface="Symbol" panose="05050102010706020507" pitchFamily="18" charset="2"/>
                        <a:buNone/>
                        <a:tabLst>
                          <a:tab pos="457200" algn="l"/>
                        </a:tabLst>
                      </a:pPr>
                      <a:endParaRPr lang="en-US" sz="2800" b="0">
                        <a:solidFill>
                          <a:srgbClr val="003300"/>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lvl="0" indent="0" algn="just">
                        <a:buSzPts val="1000"/>
                        <a:buFont typeface="Symbol" panose="05050102010706020507" pitchFamily="18" charset="2"/>
                        <a:buNone/>
                        <a:tabLst>
                          <a:tab pos="457200" algn="l"/>
                        </a:tabLst>
                      </a:pPr>
                      <a:endParaRPr lang="en-US" sz="2800">
                        <a:solidFill>
                          <a:srgbClr val="003300"/>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87233952"/>
                  </a:ext>
                </a:extLst>
              </a:tr>
              <a:tr h="1246709">
                <a:tc>
                  <a:txBody>
                    <a:bodyPr/>
                    <a:lstStyle/>
                    <a:p>
                      <a:pPr algn="just">
                        <a:lnSpc>
                          <a:spcPct val="115000"/>
                        </a:lnSpc>
                      </a:pPr>
                      <a:endParaRPr lang="en-US" sz="2800" b="0">
                        <a:solidFill>
                          <a:srgbClr val="003300"/>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lnSpc>
                          <a:spcPct val="115000"/>
                        </a:lnSpc>
                      </a:pPr>
                      <a:endParaRPr lang="en-US" sz="2800">
                        <a:solidFill>
                          <a:srgbClr val="003300"/>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4601879"/>
                  </a:ext>
                </a:extLst>
              </a:tr>
              <a:tr h="1220461">
                <a:tc>
                  <a:txBody>
                    <a:bodyPr/>
                    <a:lstStyle/>
                    <a:p>
                      <a:pPr algn="just">
                        <a:lnSpc>
                          <a:spcPct val="115000"/>
                        </a:lnSpc>
                      </a:pPr>
                      <a:endParaRPr lang="en-US" sz="2800" b="0">
                        <a:solidFill>
                          <a:srgbClr val="003300"/>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lnSpc>
                          <a:spcPct val="115000"/>
                        </a:lnSpc>
                      </a:pPr>
                      <a:endParaRPr lang="en-US" sz="2800">
                        <a:solidFill>
                          <a:srgbClr val="003300"/>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90703416"/>
                  </a:ext>
                </a:extLst>
              </a:tr>
            </a:tbl>
          </a:graphicData>
        </a:graphic>
      </p:graphicFrame>
      <p:sp>
        <p:nvSpPr>
          <p:cNvPr id="5" name="TextBox 4" descr="n23 Fb Tran Manh Tung">
            <a:extLst>
              <a:ext uri="{FF2B5EF4-FFF2-40B4-BE49-F238E27FC236}">
                <a16:creationId xmlns:a16="http://schemas.microsoft.com/office/drawing/2014/main" id="{D4DE5862-085B-C354-D2D6-5D0C31941106}"/>
              </a:ext>
            </a:extLst>
          </p:cNvPr>
          <p:cNvSpPr txBox="1"/>
          <p:nvPr/>
        </p:nvSpPr>
        <p:spPr>
          <a:xfrm>
            <a:off x="2290379" y="3924300"/>
            <a:ext cx="7844221" cy="1054263"/>
          </a:xfrm>
          <a:prstGeom prst="rect">
            <a:avLst/>
          </a:prstGeom>
          <a:noFill/>
        </p:spPr>
        <p:txBody>
          <a:bodyPr wrap="square">
            <a:spAutoFit/>
          </a:bodyPr>
          <a:lstStyle/>
          <a:p>
            <a:pPr marL="0" marR="0" lvl="0" indent="0" algn="just" defTabSz="1371600" rtl="0" eaLnBrk="1" fontAlgn="auto" latinLnBrk="0" hangingPunct="1">
              <a:lnSpc>
                <a:spcPct val="115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微软雅黑"/>
                <a:cs typeface="Calibri" panose="020F0502020204030204" pitchFamily="34" charset="0"/>
              </a:rPr>
              <a:t>Trên địa hình phức tạp, có nhiều vật cản như tường sẽ rất khó kéo dây</a:t>
            </a:r>
            <a:endParaRPr kumimoji="0" lang="en-US" sz="2800" b="0" i="0" u="none" strike="noStrike" kern="1200" cap="none" spc="0" normalizeH="0" baseline="0" noProof="0">
              <a:ln>
                <a:noFill/>
              </a:ln>
              <a:solidFill>
                <a:srgbClr val="003300"/>
              </a:solidFill>
              <a:effectLst/>
              <a:uLnTx/>
              <a:uFillTx/>
              <a:latin typeface="Calibri" panose="020F0502020204030204" pitchFamily="34" charset="0"/>
              <a:ea typeface="Times New Roman" panose="02020603050405020304" pitchFamily="18" charset="0"/>
              <a:cs typeface="Calibri" panose="020F0502020204030204" pitchFamily="34" charset="0"/>
            </a:endParaRPr>
          </a:p>
        </p:txBody>
      </p:sp>
      <p:sp>
        <p:nvSpPr>
          <p:cNvPr id="7" name="TextBox 6" descr="n23 Fb Tran Manh Tung">
            <a:extLst>
              <a:ext uri="{FF2B5EF4-FFF2-40B4-BE49-F238E27FC236}">
                <a16:creationId xmlns:a16="http://schemas.microsoft.com/office/drawing/2014/main" id="{AE212757-D8B5-651B-D22A-5B44C3494DCE}"/>
              </a:ext>
            </a:extLst>
          </p:cNvPr>
          <p:cNvSpPr txBox="1"/>
          <p:nvPr/>
        </p:nvSpPr>
        <p:spPr>
          <a:xfrm>
            <a:off x="10134600" y="3933848"/>
            <a:ext cx="7844221" cy="1054263"/>
          </a:xfrm>
          <a:prstGeom prst="rect">
            <a:avLst/>
          </a:prstGeom>
          <a:noFill/>
        </p:spPr>
        <p:txBody>
          <a:bodyPr wrap="square">
            <a:spAutoFit/>
          </a:bodyPr>
          <a:lstStyle/>
          <a:p>
            <a:pPr marL="0" marR="0" lvl="0" indent="0" algn="just" defTabSz="1371600" rtl="0" eaLnBrk="1" fontAlgn="auto" latinLnBrk="0" hangingPunct="1">
              <a:lnSpc>
                <a:spcPct val="115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微软雅黑"/>
                <a:cs typeface="Calibri" panose="020F0502020204030204" pitchFamily="34" charset="0"/>
              </a:rPr>
              <a:t>Dễ dàng triển khai ở những địa hình phức tạp, không triển khai được mạng có dây</a:t>
            </a:r>
            <a:endParaRPr kumimoji="0" lang="en-US" sz="2800" b="0" i="0" u="none" strike="noStrike" kern="1200" cap="none" spc="0" normalizeH="0" baseline="0" noProof="0">
              <a:ln>
                <a:noFill/>
              </a:ln>
              <a:solidFill>
                <a:srgbClr val="003300"/>
              </a:solidFill>
              <a:effectLst/>
              <a:uLnTx/>
              <a:uFillTx/>
              <a:latin typeface="Calibri" panose="020F0502020204030204" pitchFamily="34" charset="0"/>
              <a:ea typeface="Times New Roman" panose="02020603050405020304" pitchFamily="18" charset="0"/>
              <a:cs typeface="Calibri" panose="020F0502020204030204" pitchFamily="34" charset="0"/>
            </a:endParaRPr>
          </a:p>
        </p:txBody>
      </p:sp>
      <p:sp>
        <p:nvSpPr>
          <p:cNvPr id="9" name="TextBox 8" descr="n23 Fb Tran Manh Tung">
            <a:extLst>
              <a:ext uri="{FF2B5EF4-FFF2-40B4-BE49-F238E27FC236}">
                <a16:creationId xmlns:a16="http://schemas.microsoft.com/office/drawing/2014/main" id="{2938E8A8-E64C-4E37-7CFB-1980EA794231}"/>
              </a:ext>
            </a:extLst>
          </p:cNvPr>
          <p:cNvSpPr txBox="1"/>
          <p:nvPr/>
        </p:nvSpPr>
        <p:spPr>
          <a:xfrm>
            <a:off x="2290379" y="5132463"/>
            <a:ext cx="7839842" cy="1916037"/>
          </a:xfrm>
          <a:prstGeom prst="rect">
            <a:avLst/>
          </a:prstGeom>
          <a:noFill/>
        </p:spPr>
        <p:txBody>
          <a:bodyPr wrap="square">
            <a:spAutoFit/>
          </a:bodyPr>
          <a:lstStyle/>
          <a:p>
            <a:pPr marL="0" marR="0" lvl="0" indent="0" algn="just" defTabSz="1371600" rtl="0" eaLnBrk="1" fontAlgn="auto" latinLnBrk="0" hangingPunct="1">
              <a:lnSpc>
                <a:spcPct val="100000"/>
              </a:lnSpc>
              <a:spcBef>
                <a:spcPts val="0"/>
              </a:spcBef>
              <a:spcAft>
                <a:spcPts val="0"/>
              </a:spcAft>
              <a:buClrTx/>
              <a:buSzPts val="1000"/>
              <a:buFont typeface="Symbol" panose="05050102010706020507" pitchFamily="18" charset="2"/>
              <a:buNone/>
              <a:tabLst>
                <a:tab pos="457200" algn="l"/>
              </a:tabLst>
              <a:defRPr/>
            </a:pP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微软雅黑"/>
                <a:cs typeface="Calibri" panose="020F0502020204030204" pitchFamily="34" charset="0"/>
              </a:rPr>
              <a:t>- Hệ thống này ít ảnh hưởng đến sức khỏe vì không phát sóng ra bên ngoài môi trường sống</a:t>
            </a:r>
          </a:p>
          <a:p>
            <a:pPr marL="0" marR="0" lvl="0" indent="0" algn="just" defTabSz="1371600" rtl="0" eaLnBrk="1" fontAlgn="auto" latinLnBrk="0" hangingPunct="1">
              <a:lnSpc>
                <a:spcPct val="115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微软雅黑"/>
                <a:cs typeface="Calibri" panose="020F0502020204030204" pitchFamily="34" charset="0"/>
              </a:rPr>
              <a:t>- Có khả năng chịu được tác động từ của khí hậu và thời tiết bất thường</a:t>
            </a:r>
            <a:endParaRPr kumimoji="0" lang="en-US" sz="2800" b="0" i="0" u="none" strike="noStrike" kern="1200" cap="none" spc="0" normalizeH="0" baseline="0" noProof="0">
              <a:ln>
                <a:noFill/>
              </a:ln>
              <a:solidFill>
                <a:srgbClr val="003300"/>
              </a:solidFill>
              <a:effectLst/>
              <a:uLnTx/>
              <a:uFillTx/>
              <a:latin typeface="Calibri" panose="020F0502020204030204" pitchFamily="34" charset="0"/>
              <a:ea typeface="Times New Roman" panose="02020603050405020304" pitchFamily="18" charset="0"/>
              <a:cs typeface="Calibri" panose="020F0502020204030204" pitchFamily="34" charset="0"/>
            </a:endParaRPr>
          </a:p>
        </p:txBody>
      </p:sp>
      <p:sp>
        <p:nvSpPr>
          <p:cNvPr id="13" name="TextBox 12" descr="n23 Fb Tran Manh Tung">
            <a:extLst>
              <a:ext uri="{FF2B5EF4-FFF2-40B4-BE49-F238E27FC236}">
                <a16:creationId xmlns:a16="http://schemas.microsoft.com/office/drawing/2014/main" id="{8EAE200B-1B3C-3FF0-9D70-81266E948DF2}"/>
              </a:ext>
            </a:extLst>
          </p:cNvPr>
          <p:cNvSpPr txBox="1"/>
          <p:nvPr/>
        </p:nvSpPr>
        <p:spPr>
          <a:xfrm>
            <a:off x="10130221" y="5044255"/>
            <a:ext cx="7929182" cy="2411558"/>
          </a:xfrm>
          <a:prstGeom prst="rect">
            <a:avLst/>
          </a:prstGeom>
          <a:noFill/>
        </p:spPr>
        <p:txBody>
          <a:bodyPr wrap="square">
            <a:spAutoFit/>
          </a:bodyPr>
          <a:lstStyle/>
          <a:p>
            <a:pPr marL="0" lvl="0" indent="0" algn="just">
              <a:buSzPts val="1000"/>
              <a:buFont typeface="Symbol" panose="05050102010706020507" pitchFamily="18" charset="2"/>
              <a:buNone/>
              <a:tabLst>
                <a:tab pos="457200" algn="l"/>
              </a:tabLst>
            </a:pPr>
            <a:r>
              <a:rPr lang="en-US" sz="2800">
                <a:effectLst/>
                <a:latin typeface="Calibri" panose="020F0502020204030204" pitchFamily="34" charset="0"/>
                <a:cs typeface="Calibri" panose="020F0502020204030204" pitchFamily="34" charset="0"/>
              </a:rPr>
              <a:t>- Vì phát sóng wifi ra môi trường, nên hệ thống mạng không dây sẽ ảnh hưởng đến sức khỏe của con người</a:t>
            </a:r>
          </a:p>
          <a:p>
            <a:pPr algn="just">
              <a:lnSpc>
                <a:spcPct val="115000"/>
              </a:lnSpc>
            </a:pPr>
            <a:r>
              <a:rPr lang="en-US" sz="2800">
                <a:effectLst/>
                <a:latin typeface="Calibri" panose="020F0502020204030204" pitchFamily="34" charset="0"/>
                <a:cs typeface="Calibri" panose="020F0502020204030204" pitchFamily="34" charset="0"/>
              </a:rPr>
              <a:t>- Hệ thống sẽ hoạt động kém khi gặp điều kiện thời tiết bất lợi. Tuy nhiên, giải pháp Wifi diện rộng với cải tiến hiện đại đã khắc phục được điều này</a:t>
            </a:r>
            <a:endParaRPr lang="en-US" sz="2800">
              <a:solidFill>
                <a:srgbClr val="003300"/>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9" name="TextBox 18" descr="n23 Fb Tran Manh Tung">
            <a:extLst>
              <a:ext uri="{FF2B5EF4-FFF2-40B4-BE49-F238E27FC236}">
                <a16:creationId xmlns:a16="http://schemas.microsoft.com/office/drawing/2014/main" id="{5631EDBE-639F-6C8C-0144-222514D4D269}"/>
              </a:ext>
            </a:extLst>
          </p:cNvPr>
          <p:cNvSpPr txBox="1"/>
          <p:nvPr/>
        </p:nvSpPr>
        <p:spPr>
          <a:xfrm>
            <a:off x="2310043" y="7505700"/>
            <a:ext cx="7820178" cy="1054263"/>
          </a:xfrm>
          <a:prstGeom prst="rect">
            <a:avLst/>
          </a:prstGeom>
          <a:noFill/>
        </p:spPr>
        <p:txBody>
          <a:bodyPr wrap="square">
            <a:spAutoFit/>
          </a:bodyPr>
          <a:lstStyle/>
          <a:p>
            <a:pPr algn="just">
              <a:lnSpc>
                <a:spcPct val="115000"/>
              </a:lnSpc>
            </a:pPr>
            <a:r>
              <a:rPr lang="en-US" sz="2800" b="0">
                <a:effectLst/>
                <a:latin typeface="Calibri" panose="020F0502020204030204" pitchFamily="34" charset="0"/>
                <a:cs typeface="Calibri" panose="020F0502020204030204" pitchFamily="34" charset="0"/>
              </a:rPr>
              <a:t>- Thông thường tốc độ đường truyền của mạng có dây sẽ nằm ở các mức 10/100/1000 Mbps</a:t>
            </a:r>
            <a:endParaRPr lang="en-US" sz="2800" b="0">
              <a:solidFill>
                <a:srgbClr val="003300"/>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21" name="TextBox 20" descr="n23 Fb Tran Manh Tung">
            <a:extLst>
              <a:ext uri="{FF2B5EF4-FFF2-40B4-BE49-F238E27FC236}">
                <a16:creationId xmlns:a16="http://schemas.microsoft.com/office/drawing/2014/main" id="{710A6C92-3711-7A01-742B-6747B97ABA31}"/>
              </a:ext>
            </a:extLst>
          </p:cNvPr>
          <p:cNvSpPr txBox="1"/>
          <p:nvPr/>
        </p:nvSpPr>
        <p:spPr>
          <a:xfrm>
            <a:off x="10149885" y="7505700"/>
            <a:ext cx="7757113" cy="1054263"/>
          </a:xfrm>
          <a:prstGeom prst="rect">
            <a:avLst/>
          </a:prstGeom>
          <a:noFill/>
        </p:spPr>
        <p:txBody>
          <a:bodyPr wrap="square">
            <a:spAutoFit/>
          </a:bodyPr>
          <a:lstStyle/>
          <a:p>
            <a:pPr algn="just">
              <a:lnSpc>
                <a:spcPct val="115000"/>
              </a:lnSpc>
            </a:pPr>
            <a:r>
              <a:rPr lang="en-US" sz="2800">
                <a:effectLst/>
                <a:latin typeface="Calibri" panose="020F0502020204030204" pitchFamily="34" charset="0"/>
                <a:cs typeface="Calibri" panose="020F0502020204030204" pitchFamily="34" charset="0"/>
              </a:rPr>
              <a:t>- Tốc độ đường truyền của mạng không dây sẽ nằm ở các mức 11/54/108Mbps</a:t>
            </a:r>
            <a:endParaRPr lang="en-US" sz="2800">
              <a:solidFill>
                <a:srgbClr val="003300"/>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23" name="TextBox 22" descr="n23 Fb Tran Manh Tung">
            <a:extLst>
              <a:ext uri="{FF2B5EF4-FFF2-40B4-BE49-F238E27FC236}">
                <a16:creationId xmlns:a16="http://schemas.microsoft.com/office/drawing/2014/main" id="{C382D208-04ED-3F7D-BAD4-73396CB165AE}"/>
              </a:ext>
            </a:extLst>
          </p:cNvPr>
          <p:cNvSpPr txBox="1"/>
          <p:nvPr/>
        </p:nvSpPr>
        <p:spPr>
          <a:xfrm>
            <a:off x="2310043" y="8721964"/>
            <a:ext cx="7820178" cy="1054263"/>
          </a:xfrm>
          <a:prstGeom prst="rect">
            <a:avLst/>
          </a:prstGeom>
          <a:noFill/>
        </p:spPr>
        <p:txBody>
          <a:bodyPr wrap="square">
            <a:spAutoFit/>
          </a:bodyPr>
          <a:lstStyle/>
          <a:p>
            <a:pPr algn="just">
              <a:lnSpc>
                <a:spcPct val="115000"/>
              </a:lnSpc>
            </a:pPr>
            <a:r>
              <a:rPr lang="en-US" sz="2800" b="0">
                <a:effectLst/>
                <a:latin typeface="Calibri" panose="020F0502020204030204" pitchFamily="34" charset="0"/>
                <a:cs typeface="Calibri" panose="020F0502020204030204" pitchFamily="34" charset="0"/>
              </a:rPr>
              <a:t>- Mạng có dây sẽ bảo mật cao hơn. Thông tin chỉ bị lộ nếu bọn xấu xâm nhập vào đường truyền dây dẫn</a:t>
            </a:r>
            <a:endParaRPr lang="en-US" sz="2800" b="0">
              <a:solidFill>
                <a:srgbClr val="003300"/>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25" name="TextBox 24" descr="n23 Fb Tran Manh Tung">
            <a:extLst>
              <a:ext uri="{FF2B5EF4-FFF2-40B4-BE49-F238E27FC236}">
                <a16:creationId xmlns:a16="http://schemas.microsoft.com/office/drawing/2014/main" id="{AA267149-AB49-88E9-19E6-E7FE21A0E1D7}"/>
              </a:ext>
            </a:extLst>
          </p:cNvPr>
          <p:cNvSpPr txBox="1"/>
          <p:nvPr/>
        </p:nvSpPr>
        <p:spPr>
          <a:xfrm>
            <a:off x="10149885" y="8724900"/>
            <a:ext cx="7852979" cy="1054263"/>
          </a:xfrm>
          <a:prstGeom prst="rect">
            <a:avLst/>
          </a:prstGeom>
          <a:noFill/>
        </p:spPr>
        <p:txBody>
          <a:bodyPr wrap="square">
            <a:spAutoFit/>
          </a:bodyPr>
          <a:lstStyle/>
          <a:p>
            <a:pPr algn="just">
              <a:lnSpc>
                <a:spcPct val="115000"/>
              </a:lnSpc>
            </a:pPr>
            <a:r>
              <a:rPr lang="en-US" sz="2800">
                <a:effectLst/>
                <a:latin typeface="Calibri" panose="020F0502020204030204" pitchFamily="34" charset="0"/>
                <a:cs typeface="Calibri" panose="020F0502020204030204" pitchFamily="34" charset="0"/>
              </a:rPr>
              <a:t>- Vì mạng không dây phát sóng ra mọi phía nên khả năng bảo mật không tốt</a:t>
            </a:r>
            <a:endParaRPr lang="en-US" sz="2800">
              <a:solidFill>
                <a:srgbClr val="003300"/>
              </a:solidFill>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2490225042"/>
      </p:ext>
    </p:ext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anim calcmode="lin" valueType="num">
                                      <p:cBhvr>
                                        <p:cTn id="22" dur="1000" fill="hold"/>
                                        <p:tgtEl>
                                          <p:spTgt spid="9"/>
                                        </p:tgtEl>
                                        <p:attrNameLst>
                                          <p:attrName>ppt_x</p:attrName>
                                        </p:attrNameLst>
                                      </p:cBhvr>
                                      <p:tavLst>
                                        <p:tav tm="0">
                                          <p:val>
                                            <p:strVal val="#ppt_x"/>
                                          </p:val>
                                        </p:tav>
                                        <p:tav tm="100000">
                                          <p:val>
                                            <p:strVal val="#ppt_x"/>
                                          </p:val>
                                        </p:tav>
                                      </p:tavLst>
                                    </p:anim>
                                    <p:anim calcmode="lin" valueType="num">
                                      <p:cBhvr>
                                        <p:cTn id="2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1000"/>
                                        <p:tgtEl>
                                          <p:spTgt spid="13"/>
                                        </p:tgtEl>
                                      </p:cBhvr>
                                    </p:animEffect>
                                    <p:anim calcmode="lin" valueType="num">
                                      <p:cBhvr>
                                        <p:cTn id="29" dur="1000" fill="hold"/>
                                        <p:tgtEl>
                                          <p:spTgt spid="13"/>
                                        </p:tgtEl>
                                        <p:attrNameLst>
                                          <p:attrName>ppt_x</p:attrName>
                                        </p:attrNameLst>
                                      </p:cBhvr>
                                      <p:tavLst>
                                        <p:tav tm="0">
                                          <p:val>
                                            <p:strVal val="#ppt_x"/>
                                          </p:val>
                                        </p:tav>
                                        <p:tav tm="100000">
                                          <p:val>
                                            <p:strVal val="#ppt_x"/>
                                          </p:val>
                                        </p:tav>
                                      </p:tavLst>
                                    </p:anim>
                                    <p:anim calcmode="lin" valueType="num">
                                      <p:cBhvr>
                                        <p:cTn id="30"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9"/>
                                        </p:tgtEl>
                                        <p:attrNameLst>
                                          <p:attrName>style.visibility</p:attrName>
                                        </p:attrNameLst>
                                      </p:cBhvr>
                                      <p:to>
                                        <p:strVal val="visible"/>
                                      </p:to>
                                    </p:set>
                                    <p:animEffect transition="in" filter="fade">
                                      <p:cBhvr>
                                        <p:cTn id="35" dur="1000"/>
                                        <p:tgtEl>
                                          <p:spTgt spid="19"/>
                                        </p:tgtEl>
                                      </p:cBhvr>
                                    </p:animEffect>
                                    <p:anim calcmode="lin" valueType="num">
                                      <p:cBhvr>
                                        <p:cTn id="36" dur="1000" fill="hold"/>
                                        <p:tgtEl>
                                          <p:spTgt spid="19"/>
                                        </p:tgtEl>
                                        <p:attrNameLst>
                                          <p:attrName>ppt_x</p:attrName>
                                        </p:attrNameLst>
                                      </p:cBhvr>
                                      <p:tavLst>
                                        <p:tav tm="0">
                                          <p:val>
                                            <p:strVal val="#ppt_x"/>
                                          </p:val>
                                        </p:tav>
                                        <p:tav tm="100000">
                                          <p:val>
                                            <p:strVal val="#ppt_x"/>
                                          </p:val>
                                        </p:tav>
                                      </p:tavLst>
                                    </p:anim>
                                    <p:anim calcmode="lin" valueType="num">
                                      <p:cBhvr>
                                        <p:cTn id="37"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21"/>
                                        </p:tgtEl>
                                        <p:attrNameLst>
                                          <p:attrName>style.visibility</p:attrName>
                                        </p:attrNameLst>
                                      </p:cBhvr>
                                      <p:to>
                                        <p:strVal val="visible"/>
                                      </p:to>
                                    </p:set>
                                    <p:animEffect transition="in" filter="fade">
                                      <p:cBhvr>
                                        <p:cTn id="42" dur="1000"/>
                                        <p:tgtEl>
                                          <p:spTgt spid="21"/>
                                        </p:tgtEl>
                                      </p:cBhvr>
                                    </p:animEffect>
                                    <p:anim calcmode="lin" valueType="num">
                                      <p:cBhvr>
                                        <p:cTn id="43" dur="1000" fill="hold"/>
                                        <p:tgtEl>
                                          <p:spTgt spid="21"/>
                                        </p:tgtEl>
                                        <p:attrNameLst>
                                          <p:attrName>ppt_x</p:attrName>
                                        </p:attrNameLst>
                                      </p:cBhvr>
                                      <p:tavLst>
                                        <p:tav tm="0">
                                          <p:val>
                                            <p:strVal val="#ppt_x"/>
                                          </p:val>
                                        </p:tav>
                                        <p:tav tm="100000">
                                          <p:val>
                                            <p:strVal val="#ppt_x"/>
                                          </p:val>
                                        </p:tav>
                                      </p:tavLst>
                                    </p:anim>
                                    <p:anim calcmode="lin" valueType="num">
                                      <p:cBhvr>
                                        <p:cTn id="44"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23"/>
                                        </p:tgtEl>
                                        <p:attrNameLst>
                                          <p:attrName>style.visibility</p:attrName>
                                        </p:attrNameLst>
                                      </p:cBhvr>
                                      <p:to>
                                        <p:strVal val="visible"/>
                                      </p:to>
                                    </p:set>
                                    <p:animEffect transition="in" filter="fade">
                                      <p:cBhvr>
                                        <p:cTn id="49" dur="1000"/>
                                        <p:tgtEl>
                                          <p:spTgt spid="23"/>
                                        </p:tgtEl>
                                      </p:cBhvr>
                                    </p:animEffect>
                                    <p:anim calcmode="lin" valueType="num">
                                      <p:cBhvr>
                                        <p:cTn id="50" dur="1000" fill="hold"/>
                                        <p:tgtEl>
                                          <p:spTgt spid="23"/>
                                        </p:tgtEl>
                                        <p:attrNameLst>
                                          <p:attrName>ppt_x</p:attrName>
                                        </p:attrNameLst>
                                      </p:cBhvr>
                                      <p:tavLst>
                                        <p:tav tm="0">
                                          <p:val>
                                            <p:strVal val="#ppt_x"/>
                                          </p:val>
                                        </p:tav>
                                        <p:tav tm="100000">
                                          <p:val>
                                            <p:strVal val="#ppt_x"/>
                                          </p:val>
                                        </p:tav>
                                      </p:tavLst>
                                    </p:anim>
                                    <p:anim calcmode="lin" valueType="num">
                                      <p:cBhvr>
                                        <p:cTn id="51"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25"/>
                                        </p:tgtEl>
                                        <p:attrNameLst>
                                          <p:attrName>style.visibility</p:attrName>
                                        </p:attrNameLst>
                                      </p:cBhvr>
                                      <p:to>
                                        <p:strVal val="visible"/>
                                      </p:to>
                                    </p:set>
                                    <p:animEffect transition="in" filter="fade">
                                      <p:cBhvr>
                                        <p:cTn id="56" dur="1000"/>
                                        <p:tgtEl>
                                          <p:spTgt spid="25"/>
                                        </p:tgtEl>
                                      </p:cBhvr>
                                    </p:animEffect>
                                    <p:anim calcmode="lin" valueType="num">
                                      <p:cBhvr>
                                        <p:cTn id="57" dur="1000" fill="hold"/>
                                        <p:tgtEl>
                                          <p:spTgt spid="25"/>
                                        </p:tgtEl>
                                        <p:attrNameLst>
                                          <p:attrName>ppt_x</p:attrName>
                                        </p:attrNameLst>
                                      </p:cBhvr>
                                      <p:tavLst>
                                        <p:tav tm="0">
                                          <p:val>
                                            <p:strVal val="#ppt_x"/>
                                          </p:val>
                                        </p:tav>
                                        <p:tav tm="100000">
                                          <p:val>
                                            <p:strVal val="#ppt_x"/>
                                          </p:val>
                                        </p:tav>
                                      </p:tavLst>
                                    </p:anim>
                                    <p:anim calcmode="lin" valueType="num">
                                      <p:cBhvr>
                                        <p:cTn id="58"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9" grpId="0"/>
      <p:bldP spid="13" grpId="0"/>
      <p:bldP spid="19" grpId="0"/>
      <p:bldP spid="21" grpId="0"/>
      <p:bldP spid="23" grpId="0"/>
      <p:bldP spid="25" grpId="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图片 34" descr="n23 Fb Tran Manh Tung"/>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13715999" y="-2931"/>
            <a:ext cx="4560277" cy="2378193"/>
          </a:xfrm>
          <a:prstGeom prst="rect">
            <a:avLst/>
          </a:prstGeom>
        </p:spPr>
      </p:pic>
      <p:sp>
        <p:nvSpPr>
          <p:cNvPr id="5" name="MH_SubTitle_1" descr="n23 Fb Tran Manh Tung">
            <a:extLst>
              <a:ext uri="{FF2B5EF4-FFF2-40B4-BE49-F238E27FC236}">
                <a16:creationId xmlns:a16="http://schemas.microsoft.com/office/drawing/2014/main" id="{9D28E713-95EC-66F4-239B-A093E3023D9A}"/>
              </a:ext>
            </a:extLst>
          </p:cNvPr>
          <p:cNvSpPr/>
          <p:nvPr>
            <p:custDataLst>
              <p:tags r:id="rId1"/>
            </p:custDataLst>
          </p:nvPr>
        </p:nvSpPr>
        <p:spPr>
          <a:xfrm>
            <a:off x="2214176" y="764607"/>
            <a:ext cx="9953474" cy="1206253"/>
          </a:xfrm>
          <a:prstGeom prst="rect">
            <a:avLst/>
          </a:prstGeom>
          <a:solidFill>
            <a:srgbClr val="FFFFFF"/>
          </a:solidFill>
          <a:effectLst/>
        </p:spPr>
        <p:txBody>
          <a:bodyPr anchor="ctr"/>
          <a:lstStyle/>
          <a:p>
            <a:pPr algn="ctr" defTabSz="1828755">
              <a:lnSpc>
                <a:spcPct val="150000"/>
              </a:lnSpc>
              <a:defRPr/>
            </a:pPr>
            <a:r>
              <a:rPr lang="en-US" altLang="zh-CN" sz="2800" kern="0">
                <a:latin typeface="#9Slide03 AllRoundGothic" panose="020B0703020202020104" pitchFamily="34" charset="0"/>
                <a:ea typeface="微软雅黑"/>
                <a:cs typeface="+mn-ea"/>
                <a:sym typeface="+mn-lt"/>
              </a:rPr>
              <a:t>ỨNG DỤNG CỦA VẬT LÍ TRONG KHÍ TƯỢNG – THỦY VĂN</a:t>
            </a:r>
            <a:endParaRPr lang="zh-CN" altLang="en-US" sz="2800" kern="0" dirty="0">
              <a:latin typeface="#9Slide03 AllRoundGothic" panose="020B0703020202020104" pitchFamily="34" charset="0"/>
              <a:ea typeface="微软雅黑"/>
              <a:cs typeface="+mn-ea"/>
              <a:sym typeface="+mn-lt"/>
            </a:endParaRPr>
          </a:p>
        </p:txBody>
      </p:sp>
      <p:pic>
        <p:nvPicPr>
          <p:cNvPr id="6" name="图片 5" descr="n23 Fb Tran Manh Tung">
            <a:extLst>
              <a:ext uri="{FF2B5EF4-FFF2-40B4-BE49-F238E27FC236}">
                <a16:creationId xmlns:a16="http://schemas.microsoft.com/office/drawing/2014/main" id="{A43056C9-AE69-F843-E8BE-FEB0F1FF45C7}"/>
              </a:ext>
            </a:extLst>
          </p:cNvPr>
          <p:cNvPicPr>
            <a:picLocks noChangeAspect="1"/>
          </p:cNvPicPr>
          <p:nvPr/>
        </p:nvPicPr>
        <p:blipFill>
          <a:blip r:embed="rId15" cstate="print">
            <a:extLst>
              <a:ext uri="{28A0092B-C50C-407E-A947-70E740481C1C}">
                <a14:useLocalDpi xmlns:a14="http://schemas.microsoft.com/office/drawing/2010/main"/>
              </a:ext>
            </a:extLst>
          </a:blip>
          <a:stretch>
            <a:fillRect/>
          </a:stretch>
        </p:blipFill>
        <p:spPr>
          <a:xfrm flipH="1">
            <a:off x="15085831" y="6210300"/>
            <a:ext cx="3202168" cy="4076700"/>
          </a:xfrm>
          <a:prstGeom prst="rect">
            <a:avLst/>
          </a:prstGeom>
        </p:spPr>
      </p:pic>
      <p:sp>
        <p:nvSpPr>
          <p:cNvPr id="7" name="MH_SubTitle_1" descr="n23 Fb Tran Manh Tung">
            <a:extLst>
              <a:ext uri="{FF2B5EF4-FFF2-40B4-BE49-F238E27FC236}">
                <a16:creationId xmlns:a16="http://schemas.microsoft.com/office/drawing/2014/main" id="{36D1FC4F-3156-C737-AA24-97AB0CB1C4B5}"/>
              </a:ext>
            </a:extLst>
          </p:cNvPr>
          <p:cNvSpPr>
            <a:spLocks/>
          </p:cNvSpPr>
          <p:nvPr>
            <p:custDataLst>
              <p:tags r:id="rId2"/>
            </p:custDataLst>
          </p:nvPr>
        </p:nvSpPr>
        <p:spPr bwMode="auto">
          <a:xfrm>
            <a:off x="1792374" y="2247900"/>
            <a:ext cx="1920240" cy="640080"/>
          </a:xfrm>
          <a:custGeom>
            <a:avLst/>
            <a:gdLst>
              <a:gd name="T0" fmla="*/ 2147483646 w 30720"/>
              <a:gd name="T1" fmla="*/ 2147483646 h 11496"/>
              <a:gd name="T2" fmla="*/ 2147483646 w 30720"/>
              <a:gd name="T3" fmla="*/ 2147483646 h 11496"/>
              <a:gd name="T4" fmla="*/ 2147483646 w 30720"/>
              <a:gd name="T5" fmla="*/ 2147483646 h 11496"/>
              <a:gd name="T6" fmla="*/ 2147483646 w 30720"/>
              <a:gd name="T7" fmla="*/ 2147483646 h 11496"/>
              <a:gd name="T8" fmla="*/ 2147483646 w 30720"/>
              <a:gd name="T9" fmla="*/ 2147483646 h 11496"/>
              <a:gd name="T10" fmla="*/ 2147483646 w 30720"/>
              <a:gd name="T11" fmla="*/ 2147483646 h 11496"/>
              <a:gd name="T12" fmla="*/ 2147483646 w 30720"/>
              <a:gd name="T13" fmla="*/ 2147483646 h 11496"/>
              <a:gd name="T14" fmla="*/ 2147483646 w 30720"/>
              <a:gd name="T15" fmla="*/ 2147483646 h 11496"/>
              <a:gd name="T16" fmla="*/ 2147483646 w 30720"/>
              <a:gd name="T17" fmla="*/ 2147483646 h 11496"/>
              <a:gd name="T18" fmla="*/ 2147483646 w 30720"/>
              <a:gd name="T19" fmla="*/ 2147483646 h 11496"/>
              <a:gd name="T20" fmla="*/ 2147483646 w 30720"/>
              <a:gd name="T21" fmla="*/ 2147483646 h 11496"/>
              <a:gd name="T22" fmla="*/ 2147483646 w 30720"/>
              <a:gd name="T23" fmla="*/ 2147483646 h 11496"/>
              <a:gd name="T24" fmla="*/ 2147483646 w 30720"/>
              <a:gd name="T25" fmla="*/ 2147483646 h 11496"/>
              <a:gd name="T26" fmla="*/ 2147483646 w 30720"/>
              <a:gd name="T27" fmla="*/ 2147483646 h 11496"/>
              <a:gd name="T28" fmla="*/ 2147483646 w 30720"/>
              <a:gd name="T29" fmla="*/ 2147483646 h 11496"/>
              <a:gd name="T30" fmla="*/ 2147483646 w 30720"/>
              <a:gd name="T31" fmla="*/ 2147483646 h 11496"/>
              <a:gd name="T32" fmla="*/ 2147483646 w 30720"/>
              <a:gd name="T33" fmla="*/ 2147483646 h 11496"/>
              <a:gd name="T34" fmla="*/ 2147483646 w 30720"/>
              <a:gd name="T35" fmla="*/ 2147483646 h 11496"/>
              <a:gd name="T36" fmla="*/ 2147483646 w 30720"/>
              <a:gd name="T37" fmla="*/ 2147483646 h 11496"/>
              <a:gd name="T38" fmla="*/ 2147483646 w 30720"/>
              <a:gd name="T39" fmla="*/ 2147483646 h 11496"/>
              <a:gd name="T40" fmla="*/ 2147483646 w 30720"/>
              <a:gd name="T41" fmla="*/ 2147483646 h 11496"/>
              <a:gd name="T42" fmla="*/ 2147483646 w 30720"/>
              <a:gd name="T43" fmla="*/ 2147483646 h 11496"/>
              <a:gd name="T44" fmla="*/ 2147483646 w 30720"/>
              <a:gd name="T45" fmla="*/ 2147483646 h 11496"/>
              <a:gd name="T46" fmla="*/ 2147483646 w 30720"/>
              <a:gd name="T47" fmla="*/ 2147483646 h 11496"/>
              <a:gd name="T48" fmla="*/ 2147483646 w 30720"/>
              <a:gd name="T49" fmla="*/ 2147483646 h 11496"/>
              <a:gd name="T50" fmla="*/ 2147483646 w 30720"/>
              <a:gd name="T51" fmla="*/ 2147483646 h 11496"/>
              <a:gd name="T52" fmla="*/ 2147483646 w 30720"/>
              <a:gd name="T53" fmla="*/ 2147483646 h 11496"/>
              <a:gd name="T54" fmla="*/ 2147483646 w 30720"/>
              <a:gd name="T55" fmla="*/ 2147483646 h 11496"/>
              <a:gd name="T56" fmla="*/ 2147483646 w 30720"/>
              <a:gd name="T57" fmla="*/ 2147483646 h 11496"/>
              <a:gd name="T58" fmla="*/ 2147483646 w 30720"/>
              <a:gd name="T59" fmla="*/ 2147483646 h 11496"/>
              <a:gd name="T60" fmla="*/ 2147483646 w 30720"/>
              <a:gd name="T61" fmla="*/ 2147483646 h 11496"/>
              <a:gd name="T62" fmla="*/ 2147483646 w 30720"/>
              <a:gd name="T63" fmla="*/ 2147483646 h 11496"/>
              <a:gd name="T64" fmla="*/ 2147483646 w 30720"/>
              <a:gd name="T65" fmla="*/ 2147483646 h 11496"/>
              <a:gd name="T66" fmla="*/ 2147483646 w 30720"/>
              <a:gd name="T67" fmla="*/ 2147483646 h 11496"/>
              <a:gd name="T68" fmla="*/ 2147483646 w 30720"/>
              <a:gd name="T69" fmla="*/ 2147483646 h 11496"/>
              <a:gd name="T70" fmla="*/ 2147483646 w 30720"/>
              <a:gd name="T71" fmla="*/ 2147483646 h 11496"/>
              <a:gd name="T72" fmla="*/ 2147483646 w 30720"/>
              <a:gd name="T73" fmla="*/ 2147483646 h 11496"/>
              <a:gd name="T74" fmla="*/ 2147483646 w 30720"/>
              <a:gd name="T75" fmla="*/ 2147483646 h 11496"/>
              <a:gd name="T76" fmla="*/ 2147483646 w 30720"/>
              <a:gd name="T77" fmla="*/ 2147483646 h 11496"/>
              <a:gd name="T78" fmla="*/ 2147483646 w 30720"/>
              <a:gd name="T79" fmla="*/ 2147483646 h 11496"/>
              <a:gd name="T80" fmla="*/ 2147483646 w 30720"/>
              <a:gd name="T81" fmla="*/ 2147483646 h 11496"/>
              <a:gd name="T82" fmla="*/ 2147483646 w 30720"/>
              <a:gd name="T83" fmla="*/ 2147483646 h 11496"/>
              <a:gd name="T84" fmla="*/ 2147483646 w 30720"/>
              <a:gd name="T85" fmla="*/ 2147483646 h 11496"/>
              <a:gd name="T86" fmla="*/ 2147483646 w 30720"/>
              <a:gd name="T87" fmla="*/ 2147483646 h 11496"/>
              <a:gd name="T88" fmla="*/ 2147483646 w 30720"/>
              <a:gd name="T89" fmla="*/ 2147483646 h 11496"/>
              <a:gd name="T90" fmla="*/ 2147483646 w 30720"/>
              <a:gd name="T91" fmla="*/ 2147483646 h 11496"/>
              <a:gd name="T92" fmla="*/ 2147483646 w 30720"/>
              <a:gd name="T93" fmla="*/ 2147483646 h 11496"/>
              <a:gd name="T94" fmla="*/ 2147483646 w 30720"/>
              <a:gd name="T95" fmla="*/ 2147483646 h 11496"/>
              <a:gd name="T96" fmla="*/ 2147483646 w 30720"/>
              <a:gd name="T97" fmla="*/ 2147483646 h 11496"/>
              <a:gd name="T98" fmla="*/ 2147483646 w 30720"/>
              <a:gd name="T99" fmla="*/ 2147483646 h 11496"/>
              <a:gd name="T100" fmla="*/ 2147483646 w 30720"/>
              <a:gd name="T101" fmla="*/ 2147483646 h 11496"/>
              <a:gd name="T102" fmla="*/ 2147483646 w 30720"/>
              <a:gd name="T103" fmla="*/ 2147483646 h 11496"/>
              <a:gd name="T104" fmla="*/ 2147483646 w 30720"/>
              <a:gd name="T105" fmla="*/ 2147483646 h 11496"/>
              <a:gd name="T106" fmla="*/ 2147483646 w 30720"/>
              <a:gd name="T107" fmla="*/ 2147483646 h 11496"/>
              <a:gd name="T108" fmla="*/ 2147483646 w 30720"/>
              <a:gd name="T109" fmla="*/ 2147483646 h 11496"/>
              <a:gd name="T110" fmla="*/ 2147483646 w 30720"/>
              <a:gd name="T111" fmla="*/ 2147483646 h 11496"/>
              <a:gd name="T112" fmla="*/ 2147483646 w 30720"/>
              <a:gd name="T113" fmla="*/ 2147483646 h 11496"/>
              <a:gd name="T114" fmla="*/ 2147483646 w 30720"/>
              <a:gd name="T115" fmla="*/ 2147483646 h 11496"/>
              <a:gd name="T116" fmla="*/ 2147483646 w 30720"/>
              <a:gd name="T117" fmla="*/ 2147483646 h 11496"/>
              <a:gd name="T118" fmla="*/ 2147483646 w 30720"/>
              <a:gd name="T119" fmla="*/ 2147483646 h 11496"/>
              <a:gd name="T120" fmla="*/ 2147483646 w 30720"/>
              <a:gd name="T121" fmla="*/ 2147483646 h 11496"/>
              <a:gd name="T122" fmla="*/ 2147483646 w 30720"/>
              <a:gd name="T123" fmla="*/ 2147483646 h 11496"/>
              <a:gd name="T124" fmla="*/ 2147483646 w 30720"/>
              <a:gd name="T125" fmla="*/ 2147483646 h 1149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720" h="11496">
                <a:moveTo>
                  <a:pt x="29285" y="7403"/>
                </a:moveTo>
                <a:lnTo>
                  <a:pt x="29285" y="7403"/>
                </a:lnTo>
                <a:lnTo>
                  <a:pt x="29232" y="7379"/>
                </a:lnTo>
                <a:lnTo>
                  <a:pt x="29180" y="7357"/>
                </a:lnTo>
                <a:lnTo>
                  <a:pt x="29127" y="7336"/>
                </a:lnTo>
                <a:lnTo>
                  <a:pt x="29073" y="7316"/>
                </a:lnTo>
                <a:lnTo>
                  <a:pt x="29020" y="7298"/>
                </a:lnTo>
                <a:lnTo>
                  <a:pt x="28966" y="7280"/>
                </a:lnTo>
                <a:lnTo>
                  <a:pt x="28913" y="7264"/>
                </a:lnTo>
                <a:lnTo>
                  <a:pt x="28859" y="7251"/>
                </a:lnTo>
                <a:lnTo>
                  <a:pt x="28804" y="7237"/>
                </a:lnTo>
                <a:lnTo>
                  <a:pt x="28750" y="7226"/>
                </a:lnTo>
                <a:lnTo>
                  <a:pt x="28697" y="7216"/>
                </a:lnTo>
                <a:lnTo>
                  <a:pt x="28643" y="7208"/>
                </a:lnTo>
                <a:lnTo>
                  <a:pt x="28589" y="7202"/>
                </a:lnTo>
                <a:lnTo>
                  <a:pt x="28535" y="7198"/>
                </a:lnTo>
                <a:lnTo>
                  <a:pt x="28482" y="7195"/>
                </a:lnTo>
                <a:lnTo>
                  <a:pt x="28429" y="7194"/>
                </a:lnTo>
                <a:lnTo>
                  <a:pt x="28376" y="7194"/>
                </a:lnTo>
                <a:lnTo>
                  <a:pt x="28322" y="7197"/>
                </a:lnTo>
                <a:lnTo>
                  <a:pt x="28269" y="7201"/>
                </a:lnTo>
                <a:lnTo>
                  <a:pt x="28217" y="7207"/>
                </a:lnTo>
                <a:lnTo>
                  <a:pt x="28165" y="7215"/>
                </a:lnTo>
                <a:lnTo>
                  <a:pt x="28113" y="7226"/>
                </a:lnTo>
                <a:lnTo>
                  <a:pt x="28062" y="7238"/>
                </a:lnTo>
                <a:lnTo>
                  <a:pt x="28011" y="7253"/>
                </a:lnTo>
                <a:lnTo>
                  <a:pt x="27960" y="7270"/>
                </a:lnTo>
                <a:lnTo>
                  <a:pt x="27910" y="7289"/>
                </a:lnTo>
                <a:lnTo>
                  <a:pt x="27861" y="7310"/>
                </a:lnTo>
                <a:lnTo>
                  <a:pt x="27812" y="7334"/>
                </a:lnTo>
                <a:lnTo>
                  <a:pt x="27763" y="7360"/>
                </a:lnTo>
                <a:lnTo>
                  <a:pt x="27717" y="7388"/>
                </a:lnTo>
                <a:lnTo>
                  <a:pt x="27670" y="7418"/>
                </a:lnTo>
                <a:lnTo>
                  <a:pt x="27623" y="7452"/>
                </a:lnTo>
                <a:lnTo>
                  <a:pt x="27600" y="7473"/>
                </a:lnTo>
                <a:lnTo>
                  <a:pt x="27578" y="7494"/>
                </a:lnTo>
                <a:lnTo>
                  <a:pt x="27556" y="7516"/>
                </a:lnTo>
                <a:lnTo>
                  <a:pt x="27535" y="7539"/>
                </a:lnTo>
                <a:lnTo>
                  <a:pt x="27515" y="7562"/>
                </a:lnTo>
                <a:lnTo>
                  <a:pt x="27495" y="7586"/>
                </a:lnTo>
                <a:lnTo>
                  <a:pt x="27476" y="7611"/>
                </a:lnTo>
                <a:lnTo>
                  <a:pt x="27457" y="7636"/>
                </a:lnTo>
                <a:lnTo>
                  <a:pt x="27440" y="7662"/>
                </a:lnTo>
                <a:lnTo>
                  <a:pt x="27422" y="7689"/>
                </a:lnTo>
                <a:lnTo>
                  <a:pt x="27405" y="7716"/>
                </a:lnTo>
                <a:lnTo>
                  <a:pt x="27390" y="7743"/>
                </a:lnTo>
                <a:lnTo>
                  <a:pt x="27374" y="7771"/>
                </a:lnTo>
                <a:lnTo>
                  <a:pt x="27360" y="7799"/>
                </a:lnTo>
                <a:lnTo>
                  <a:pt x="27345" y="7827"/>
                </a:lnTo>
                <a:lnTo>
                  <a:pt x="27332" y="7857"/>
                </a:lnTo>
                <a:lnTo>
                  <a:pt x="27319" y="7887"/>
                </a:lnTo>
                <a:lnTo>
                  <a:pt x="27307" y="7916"/>
                </a:lnTo>
                <a:lnTo>
                  <a:pt x="27296" y="7946"/>
                </a:lnTo>
                <a:lnTo>
                  <a:pt x="27286" y="7976"/>
                </a:lnTo>
                <a:lnTo>
                  <a:pt x="27276" y="8006"/>
                </a:lnTo>
                <a:lnTo>
                  <a:pt x="27268" y="8038"/>
                </a:lnTo>
                <a:lnTo>
                  <a:pt x="27260" y="8069"/>
                </a:lnTo>
                <a:lnTo>
                  <a:pt x="27252" y="8099"/>
                </a:lnTo>
                <a:lnTo>
                  <a:pt x="27246" y="8130"/>
                </a:lnTo>
                <a:lnTo>
                  <a:pt x="27241" y="8161"/>
                </a:lnTo>
                <a:lnTo>
                  <a:pt x="27236" y="8193"/>
                </a:lnTo>
                <a:lnTo>
                  <a:pt x="27231" y="8224"/>
                </a:lnTo>
                <a:lnTo>
                  <a:pt x="27228" y="8255"/>
                </a:lnTo>
                <a:lnTo>
                  <a:pt x="27226" y="8286"/>
                </a:lnTo>
                <a:lnTo>
                  <a:pt x="27225" y="8318"/>
                </a:lnTo>
                <a:lnTo>
                  <a:pt x="27224" y="8348"/>
                </a:lnTo>
                <a:lnTo>
                  <a:pt x="27225" y="8379"/>
                </a:lnTo>
                <a:lnTo>
                  <a:pt x="27226" y="8409"/>
                </a:lnTo>
                <a:lnTo>
                  <a:pt x="27228" y="8440"/>
                </a:lnTo>
                <a:lnTo>
                  <a:pt x="27231" y="8471"/>
                </a:lnTo>
                <a:lnTo>
                  <a:pt x="27236" y="8500"/>
                </a:lnTo>
                <a:lnTo>
                  <a:pt x="27241" y="8530"/>
                </a:lnTo>
                <a:lnTo>
                  <a:pt x="27247" y="8559"/>
                </a:lnTo>
                <a:lnTo>
                  <a:pt x="27254" y="8588"/>
                </a:lnTo>
                <a:lnTo>
                  <a:pt x="27263" y="8617"/>
                </a:lnTo>
                <a:lnTo>
                  <a:pt x="27271" y="8645"/>
                </a:lnTo>
                <a:lnTo>
                  <a:pt x="27281" y="8674"/>
                </a:lnTo>
                <a:lnTo>
                  <a:pt x="27293" y="8701"/>
                </a:lnTo>
                <a:lnTo>
                  <a:pt x="27304" y="8728"/>
                </a:lnTo>
                <a:lnTo>
                  <a:pt x="27318" y="8754"/>
                </a:lnTo>
                <a:lnTo>
                  <a:pt x="27331" y="8780"/>
                </a:lnTo>
                <a:lnTo>
                  <a:pt x="27347" y="8805"/>
                </a:lnTo>
                <a:lnTo>
                  <a:pt x="27364" y="8830"/>
                </a:lnTo>
                <a:lnTo>
                  <a:pt x="27381" y="8854"/>
                </a:lnTo>
                <a:lnTo>
                  <a:pt x="27399" y="8876"/>
                </a:lnTo>
                <a:lnTo>
                  <a:pt x="27419" y="8899"/>
                </a:lnTo>
                <a:lnTo>
                  <a:pt x="27440" y="8921"/>
                </a:lnTo>
                <a:lnTo>
                  <a:pt x="27462" y="8943"/>
                </a:lnTo>
                <a:lnTo>
                  <a:pt x="27484" y="8963"/>
                </a:lnTo>
                <a:lnTo>
                  <a:pt x="27509" y="8983"/>
                </a:lnTo>
                <a:lnTo>
                  <a:pt x="27534" y="9001"/>
                </a:lnTo>
                <a:lnTo>
                  <a:pt x="27560" y="9019"/>
                </a:lnTo>
                <a:lnTo>
                  <a:pt x="27589" y="9036"/>
                </a:lnTo>
                <a:lnTo>
                  <a:pt x="27618" y="9052"/>
                </a:lnTo>
                <a:lnTo>
                  <a:pt x="27648" y="9067"/>
                </a:lnTo>
                <a:lnTo>
                  <a:pt x="27679" y="9081"/>
                </a:lnTo>
                <a:lnTo>
                  <a:pt x="27711" y="9094"/>
                </a:lnTo>
                <a:lnTo>
                  <a:pt x="27746" y="9106"/>
                </a:lnTo>
                <a:lnTo>
                  <a:pt x="27734" y="9013"/>
                </a:lnTo>
                <a:lnTo>
                  <a:pt x="27730" y="8964"/>
                </a:lnTo>
                <a:lnTo>
                  <a:pt x="27727" y="8916"/>
                </a:lnTo>
                <a:lnTo>
                  <a:pt x="27724" y="8866"/>
                </a:lnTo>
                <a:lnTo>
                  <a:pt x="27722" y="8816"/>
                </a:lnTo>
                <a:lnTo>
                  <a:pt x="27721" y="8767"/>
                </a:lnTo>
                <a:lnTo>
                  <a:pt x="27721" y="8717"/>
                </a:lnTo>
                <a:lnTo>
                  <a:pt x="27722" y="8667"/>
                </a:lnTo>
                <a:lnTo>
                  <a:pt x="27725" y="8617"/>
                </a:lnTo>
                <a:lnTo>
                  <a:pt x="27729" y="8568"/>
                </a:lnTo>
                <a:lnTo>
                  <a:pt x="27734" y="8519"/>
                </a:lnTo>
                <a:lnTo>
                  <a:pt x="27743" y="8472"/>
                </a:lnTo>
                <a:lnTo>
                  <a:pt x="27752" y="8425"/>
                </a:lnTo>
                <a:lnTo>
                  <a:pt x="27763" y="8378"/>
                </a:lnTo>
                <a:lnTo>
                  <a:pt x="27776" y="8333"/>
                </a:lnTo>
                <a:lnTo>
                  <a:pt x="27783" y="8311"/>
                </a:lnTo>
                <a:lnTo>
                  <a:pt x="27792" y="8289"/>
                </a:lnTo>
                <a:lnTo>
                  <a:pt x="27800" y="8268"/>
                </a:lnTo>
                <a:lnTo>
                  <a:pt x="27809" y="8247"/>
                </a:lnTo>
                <a:lnTo>
                  <a:pt x="27820" y="8226"/>
                </a:lnTo>
                <a:lnTo>
                  <a:pt x="27829" y="8206"/>
                </a:lnTo>
                <a:lnTo>
                  <a:pt x="27840" y="8185"/>
                </a:lnTo>
                <a:lnTo>
                  <a:pt x="27852" y="8167"/>
                </a:lnTo>
                <a:lnTo>
                  <a:pt x="27864" y="8148"/>
                </a:lnTo>
                <a:lnTo>
                  <a:pt x="27877" y="8129"/>
                </a:lnTo>
                <a:lnTo>
                  <a:pt x="27890" y="8112"/>
                </a:lnTo>
                <a:lnTo>
                  <a:pt x="27905" y="8094"/>
                </a:lnTo>
                <a:lnTo>
                  <a:pt x="27921" y="8077"/>
                </a:lnTo>
                <a:lnTo>
                  <a:pt x="27936" y="8061"/>
                </a:lnTo>
                <a:lnTo>
                  <a:pt x="27953" y="8045"/>
                </a:lnTo>
                <a:lnTo>
                  <a:pt x="27970" y="8029"/>
                </a:lnTo>
                <a:lnTo>
                  <a:pt x="27987" y="8015"/>
                </a:lnTo>
                <a:lnTo>
                  <a:pt x="28006" y="8001"/>
                </a:lnTo>
                <a:lnTo>
                  <a:pt x="28026" y="7988"/>
                </a:lnTo>
                <a:lnTo>
                  <a:pt x="28047" y="7975"/>
                </a:lnTo>
                <a:lnTo>
                  <a:pt x="28067" y="7963"/>
                </a:lnTo>
                <a:lnTo>
                  <a:pt x="28089" y="7951"/>
                </a:lnTo>
                <a:lnTo>
                  <a:pt x="28112" y="7941"/>
                </a:lnTo>
                <a:lnTo>
                  <a:pt x="28136" y="7931"/>
                </a:lnTo>
                <a:lnTo>
                  <a:pt x="28160" y="7922"/>
                </a:lnTo>
                <a:lnTo>
                  <a:pt x="28186" y="7914"/>
                </a:lnTo>
                <a:lnTo>
                  <a:pt x="28212" y="7906"/>
                </a:lnTo>
                <a:lnTo>
                  <a:pt x="28240" y="7899"/>
                </a:lnTo>
                <a:lnTo>
                  <a:pt x="28268" y="7893"/>
                </a:lnTo>
                <a:lnTo>
                  <a:pt x="28298" y="7889"/>
                </a:lnTo>
                <a:lnTo>
                  <a:pt x="28328" y="7885"/>
                </a:lnTo>
                <a:lnTo>
                  <a:pt x="28358" y="7880"/>
                </a:lnTo>
                <a:lnTo>
                  <a:pt x="28384" y="7882"/>
                </a:lnTo>
                <a:lnTo>
                  <a:pt x="28410" y="7883"/>
                </a:lnTo>
                <a:lnTo>
                  <a:pt x="28435" y="7884"/>
                </a:lnTo>
                <a:lnTo>
                  <a:pt x="28460" y="7887"/>
                </a:lnTo>
                <a:lnTo>
                  <a:pt x="28485" y="7890"/>
                </a:lnTo>
                <a:lnTo>
                  <a:pt x="28510" y="7893"/>
                </a:lnTo>
                <a:lnTo>
                  <a:pt x="28535" y="7898"/>
                </a:lnTo>
                <a:lnTo>
                  <a:pt x="28559" y="7903"/>
                </a:lnTo>
                <a:lnTo>
                  <a:pt x="28583" y="7909"/>
                </a:lnTo>
                <a:lnTo>
                  <a:pt x="28607" y="7915"/>
                </a:lnTo>
                <a:lnTo>
                  <a:pt x="28630" y="7922"/>
                </a:lnTo>
                <a:lnTo>
                  <a:pt x="28654" y="7929"/>
                </a:lnTo>
                <a:lnTo>
                  <a:pt x="28676" y="7938"/>
                </a:lnTo>
                <a:lnTo>
                  <a:pt x="28699" y="7947"/>
                </a:lnTo>
                <a:lnTo>
                  <a:pt x="28721" y="7956"/>
                </a:lnTo>
                <a:lnTo>
                  <a:pt x="28743" y="7966"/>
                </a:lnTo>
                <a:lnTo>
                  <a:pt x="28765" y="7976"/>
                </a:lnTo>
                <a:lnTo>
                  <a:pt x="28787" y="7988"/>
                </a:lnTo>
                <a:lnTo>
                  <a:pt x="28808" y="7999"/>
                </a:lnTo>
                <a:lnTo>
                  <a:pt x="28828" y="8012"/>
                </a:lnTo>
                <a:lnTo>
                  <a:pt x="28869" y="8038"/>
                </a:lnTo>
                <a:lnTo>
                  <a:pt x="28908" y="8065"/>
                </a:lnTo>
                <a:lnTo>
                  <a:pt x="28945" y="8095"/>
                </a:lnTo>
                <a:lnTo>
                  <a:pt x="28981" y="8126"/>
                </a:lnTo>
                <a:lnTo>
                  <a:pt x="29016" y="8159"/>
                </a:lnTo>
                <a:lnTo>
                  <a:pt x="29048" y="8195"/>
                </a:lnTo>
                <a:lnTo>
                  <a:pt x="29078" y="8231"/>
                </a:lnTo>
                <a:lnTo>
                  <a:pt x="29107" y="8270"/>
                </a:lnTo>
                <a:lnTo>
                  <a:pt x="29134" y="8309"/>
                </a:lnTo>
                <a:lnTo>
                  <a:pt x="29159" y="8351"/>
                </a:lnTo>
                <a:lnTo>
                  <a:pt x="29182" y="8394"/>
                </a:lnTo>
                <a:lnTo>
                  <a:pt x="29202" y="8436"/>
                </a:lnTo>
                <a:lnTo>
                  <a:pt x="29221" y="8481"/>
                </a:lnTo>
                <a:lnTo>
                  <a:pt x="29229" y="8504"/>
                </a:lnTo>
                <a:lnTo>
                  <a:pt x="29238" y="8527"/>
                </a:lnTo>
                <a:lnTo>
                  <a:pt x="29245" y="8551"/>
                </a:lnTo>
                <a:lnTo>
                  <a:pt x="29251" y="8574"/>
                </a:lnTo>
                <a:lnTo>
                  <a:pt x="29257" y="8598"/>
                </a:lnTo>
                <a:lnTo>
                  <a:pt x="29263" y="8621"/>
                </a:lnTo>
                <a:lnTo>
                  <a:pt x="29268" y="8645"/>
                </a:lnTo>
                <a:lnTo>
                  <a:pt x="29272" y="8670"/>
                </a:lnTo>
                <a:lnTo>
                  <a:pt x="29275" y="8694"/>
                </a:lnTo>
                <a:lnTo>
                  <a:pt x="29278" y="8719"/>
                </a:lnTo>
                <a:lnTo>
                  <a:pt x="29280" y="8744"/>
                </a:lnTo>
                <a:lnTo>
                  <a:pt x="29282" y="8769"/>
                </a:lnTo>
                <a:lnTo>
                  <a:pt x="29283" y="8794"/>
                </a:lnTo>
                <a:lnTo>
                  <a:pt x="29283" y="8820"/>
                </a:lnTo>
                <a:lnTo>
                  <a:pt x="29283" y="8845"/>
                </a:lnTo>
                <a:lnTo>
                  <a:pt x="29282" y="8871"/>
                </a:lnTo>
                <a:lnTo>
                  <a:pt x="29280" y="8897"/>
                </a:lnTo>
                <a:lnTo>
                  <a:pt x="29278" y="8922"/>
                </a:lnTo>
                <a:lnTo>
                  <a:pt x="29271" y="8974"/>
                </a:lnTo>
                <a:lnTo>
                  <a:pt x="29262" y="9024"/>
                </a:lnTo>
                <a:lnTo>
                  <a:pt x="29251" y="9074"/>
                </a:lnTo>
                <a:lnTo>
                  <a:pt x="29238" y="9123"/>
                </a:lnTo>
                <a:lnTo>
                  <a:pt x="29223" y="9171"/>
                </a:lnTo>
                <a:lnTo>
                  <a:pt x="29206" y="9219"/>
                </a:lnTo>
                <a:lnTo>
                  <a:pt x="29188" y="9265"/>
                </a:lnTo>
                <a:lnTo>
                  <a:pt x="29167" y="9310"/>
                </a:lnTo>
                <a:lnTo>
                  <a:pt x="29144" y="9355"/>
                </a:lnTo>
                <a:lnTo>
                  <a:pt x="29120" y="9398"/>
                </a:lnTo>
                <a:lnTo>
                  <a:pt x="29094" y="9441"/>
                </a:lnTo>
                <a:lnTo>
                  <a:pt x="29067" y="9481"/>
                </a:lnTo>
                <a:lnTo>
                  <a:pt x="29038" y="9522"/>
                </a:lnTo>
                <a:lnTo>
                  <a:pt x="29006" y="9560"/>
                </a:lnTo>
                <a:lnTo>
                  <a:pt x="28974" y="9599"/>
                </a:lnTo>
                <a:lnTo>
                  <a:pt x="28941" y="9635"/>
                </a:lnTo>
                <a:lnTo>
                  <a:pt x="28905" y="9671"/>
                </a:lnTo>
                <a:lnTo>
                  <a:pt x="28869" y="9704"/>
                </a:lnTo>
                <a:lnTo>
                  <a:pt x="28831" y="9737"/>
                </a:lnTo>
                <a:lnTo>
                  <a:pt x="28792" y="9768"/>
                </a:lnTo>
                <a:lnTo>
                  <a:pt x="28751" y="9798"/>
                </a:lnTo>
                <a:lnTo>
                  <a:pt x="28710" y="9827"/>
                </a:lnTo>
                <a:lnTo>
                  <a:pt x="28666" y="9854"/>
                </a:lnTo>
                <a:lnTo>
                  <a:pt x="28622" y="9879"/>
                </a:lnTo>
                <a:lnTo>
                  <a:pt x="28578" y="9903"/>
                </a:lnTo>
                <a:lnTo>
                  <a:pt x="28532" y="9926"/>
                </a:lnTo>
                <a:lnTo>
                  <a:pt x="28484" y="9946"/>
                </a:lnTo>
                <a:lnTo>
                  <a:pt x="28436" y="9965"/>
                </a:lnTo>
                <a:lnTo>
                  <a:pt x="28387" y="9983"/>
                </a:lnTo>
                <a:lnTo>
                  <a:pt x="28337" y="9999"/>
                </a:lnTo>
                <a:lnTo>
                  <a:pt x="28287" y="10013"/>
                </a:lnTo>
                <a:lnTo>
                  <a:pt x="28236" y="10025"/>
                </a:lnTo>
                <a:lnTo>
                  <a:pt x="28189" y="10031"/>
                </a:lnTo>
                <a:lnTo>
                  <a:pt x="28143" y="10035"/>
                </a:lnTo>
                <a:lnTo>
                  <a:pt x="28098" y="10038"/>
                </a:lnTo>
                <a:lnTo>
                  <a:pt x="28052" y="10040"/>
                </a:lnTo>
                <a:lnTo>
                  <a:pt x="28006" y="10041"/>
                </a:lnTo>
                <a:lnTo>
                  <a:pt x="27960" y="10040"/>
                </a:lnTo>
                <a:lnTo>
                  <a:pt x="27915" y="10039"/>
                </a:lnTo>
                <a:lnTo>
                  <a:pt x="27870" y="10036"/>
                </a:lnTo>
                <a:lnTo>
                  <a:pt x="27825" y="10033"/>
                </a:lnTo>
                <a:lnTo>
                  <a:pt x="27780" y="10028"/>
                </a:lnTo>
                <a:lnTo>
                  <a:pt x="27735" y="10021"/>
                </a:lnTo>
                <a:lnTo>
                  <a:pt x="27691" y="10014"/>
                </a:lnTo>
                <a:lnTo>
                  <a:pt x="27647" y="10005"/>
                </a:lnTo>
                <a:lnTo>
                  <a:pt x="27602" y="9995"/>
                </a:lnTo>
                <a:lnTo>
                  <a:pt x="27559" y="9984"/>
                </a:lnTo>
                <a:lnTo>
                  <a:pt x="27516" y="9972"/>
                </a:lnTo>
                <a:lnTo>
                  <a:pt x="27473" y="9958"/>
                </a:lnTo>
                <a:lnTo>
                  <a:pt x="27430" y="9943"/>
                </a:lnTo>
                <a:lnTo>
                  <a:pt x="27388" y="9928"/>
                </a:lnTo>
                <a:lnTo>
                  <a:pt x="27346" y="9910"/>
                </a:lnTo>
                <a:lnTo>
                  <a:pt x="27305" y="9891"/>
                </a:lnTo>
                <a:lnTo>
                  <a:pt x="27265" y="9871"/>
                </a:lnTo>
                <a:lnTo>
                  <a:pt x="27224" y="9850"/>
                </a:lnTo>
                <a:lnTo>
                  <a:pt x="27185" y="9828"/>
                </a:lnTo>
                <a:lnTo>
                  <a:pt x="27145" y="9803"/>
                </a:lnTo>
                <a:lnTo>
                  <a:pt x="27107" y="9778"/>
                </a:lnTo>
                <a:lnTo>
                  <a:pt x="27068" y="9751"/>
                </a:lnTo>
                <a:lnTo>
                  <a:pt x="27031" y="9723"/>
                </a:lnTo>
                <a:lnTo>
                  <a:pt x="26994" y="9693"/>
                </a:lnTo>
                <a:lnTo>
                  <a:pt x="26958" y="9662"/>
                </a:lnTo>
                <a:lnTo>
                  <a:pt x="26922" y="9630"/>
                </a:lnTo>
                <a:lnTo>
                  <a:pt x="26888" y="9597"/>
                </a:lnTo>
                <a:lnTo>
                  <a:pt x="26854" y="9559"/>
                </a:lnTo>
                <a:lnTo>
                  <a:pt x="26821" y="9521"/>
                </a:lnTo>
                <a:lnTo>
                  <a:pt x="26790" y="9482"/>
                </a:lnTo>
                <a:lnTo>
                  <a:pt x="26761" y="9443"/>
                </a:lnTo>
                <a:lnTo>
                  <a:pt x="26732" y="9403"/>
                </a:lnTo>
                <a:lnTo>
                  <a:pt x="26705" y="9364"/>
                </a:lnTo>
                <a:lnTo>
                  <a:pt x="26679" y="9323"/>
                </a:lnTo>
                <a:lnTo>
                  <a:pt x="26655" y="9282"/>
                </a:lnTo>
                <a:lnTo>
                  <a:pt x="26631" y="9241"/>
                </a:lnTo>
                <a:lnTo>
                  <a:pt x="26609" y="9199"/>
                </a:lnTo>
                <a:lnTo>
                  <a:pt x="26588" y="9157"/>
                </a:lnTo>
                <a:lnTo>
                  <a:pt x="26568" y="9115"/>
                </a:lnTo>
                <a:lnTo>
                  <a:pt x="26551" y="9073"/>
                </a:lnTo>
                <a:lnTo>
                  <a:pt x="26533" y="9029"/>
                </a:lnTo>
                <a:lnTo>
                  <a:pt x="26517" y="8987"/>
                </a:lnTo>
                <a:lnTo>
                  <a:pt x="26503" y="8943"/>
                </a:lnTo>
                <a:lnTo>
                  <a:pt x="26489" y="8900"/>
                </a:lnTo>
                <a:lnTo>
                  <a:pt x="26477" y="8857"/>
                </a:lnTo>
                <a:lnTo>
                  <a:pt x="26466" y="8812"/>
                </a:lnTo>
                <a:lnTo>
                  <a:pt x="26456" y="8768"/>
                </a:lnTo>
                <a:lnTo>
                  <a:pt x="26448" y="8723"/>
                </a:lnTo>
                <a:lnTo>
                  <a:pt x="26440" y="8680"/>
                </a:lnTo>
                <a:lnTo>
                  <a:pt x="26434" y="8635"/>
                </a:lnTo>
                <a:lnTo>
                  <a:pt x="26429" y="8590"/>
                </a:lnTo>
                <a:lnTo>
                  <a:pt x="26425" y="8546"/>
                </a:lnTo>
                <a:lnTo>
                  <a:pt x="26422" y="8501"/>
                </a:lnTo>
                <a:lnTo>
                  <a:pt x="26421" y="8456"/>
                </a:lnTo>
                <a:lnTo>
                  <a:pt x="26419" y="8412"/>
                </a:lnTo>
                <a:lnTo>
                  <a:pt x="26419" y="8368"/>
                </a:lnTo>
                <a:lnTo>
                  <a:pt x="26422" y="8323"/>
                </a:lnTo>
                <a:lnTo>
                  <a:pt x="26425" y="8278"/>
                </a:lnTo>
                <a:lnTo>
                  <a:pt x="26428" y="8233"/>
                </a:lnTo>
                <a:lnTo>
                  <a:pt x="26433" y="8189"/>
                </a:lnTo>
                <a:lnTo>
                  <a:pt x="26439" y="8145"/>
                </a:lnTo>
                <a:lnTo>
                  <a:pt x="26445" y="8100"/>
                </a:lnTo>
                <a:lnTo>
                  <a:pt x="26454" y="8056"/>
                </a:lnTo>
                <a:lnTo>
                  <a:pt x="26463" y="8013"/>
                </a:lnTo>
                <a:lnTo>
                  <a:pt x="26473" y="7969"/>
                </a:lnTo>
                <a:lnTo>
                  <a:pt x="26484" y="7925"/>
                </a:lnTo>
                <a:lnTo>
                  <a:pt x="26497" y="7882"/>
                </a:lnTo>
                <a:lnTo>
                  <a:pt x="26509" y="7839"/>
                </a:lnTo>
                <a:lnTo>
                  <a:pt x="26524" y="7796"/>
                </a:lnTo>
                <a:lnTo>
                  <a:pt x="26539" y="7754"/>
                </a:lnTo>
                <a:lnTo>
                  <a:pt x="26555" y="7711"/>
                </a:lnTo>
                <a:lnTo>
                  <a:pt x="26571" y="7669"/>
                </a:lnTo>
                <a:lnTo>
                  <a:pt x="26590" y="7628"/>
                </a:lnTo>
                <a:lnTo>
                  <a:pt x="26609" y="7587"/>
                </a:lnTo>
                <a:lnTo>
                  <a:pt x="26629" y="7546"/>
                </a:lnTo>
                <a:lnTo>
                  <a:pt x="26650" y="7506"/>
                </a:lnTo>
                <a:lnTo>
                  <a:pt x="26671" y="7465"/>
                </a:lnTo>
                <a:lnTo>
                  <a:pt x="26694" y="7426"/>
                </a:lnTo>
                <a:lnTo>
                  <a:pt x="26718" y="7387"/>
                </a:lnTo>
                <a:lnTo>
                  <a:pt x="26743" y="7349"/>
                </a:lnTo>
                <a:lnTo>
                  <a:pt x="26768" y="7310"/>
                </a:lnTo>
                <a:lnTo>
                  <a:pt x="26795" y="7273"/>
                </a:lnTo>
                <a:lnTo>
                  <a:pt x="26822" y="7236"/>
                </a:lnTo>
                <a:lnTo>
                  <a:pt x="26850" y="7200"/>
                </a:lnTo>
                <a:lnTo>
                  <a:pt x="26880" y="7163"/>
                </a:lnTo>
                <a:lnTo>
                  <a:pt x="26910" y="7128"/>
                </a:lnTo>
                <a:lnTo>
                  <a:pt x="26940" y="7094"/>
                </a:lnTo>
                <a:lnTo>
                  <a:pt x="26971" y="7060"/>
                </a:lnTo>
                <a:lnTo>
                  <a:pt x="27005" y="7027"/>
                </a:lnTo>
                <a:lnTo>
                  <a:pt x="27038" y="6994"/>
                </a:lnTo>
                <a:lnTo>
                  <a:pt x="27071" y="6962"/>
                </a:lnTo>
                <a:lnTo>
                  <a:pt x="27107" y="6933"/>
                </a:lnTo>
                <a:lnTo>
                  <a:pt x="27141" y="6906"/>
                </a:lnTo>
                <a:lnTo>
                  <a:pt x="27176" y="6880"/>
                </a:lnTo>
                <a:lnTo>
                  <a:pt x="27212" y="6854"/>
                </a:lnTo>
                <a:lnTo>
                  <a:pt x="27248" y="6829"/>
                </a:lnTo>
                <a:lnTo>
                  <a:pt x="27285" y="6805"/>
                </a:lnTo>
                <a:lnTo>
                  <a:pt x="27321" y="6782"/>
                </a:lnTo>
                <a:lnTo>
                  <a:pt x="27357" y="6761"/>
                </a:lnTo>
                <a:lnTo>
                  <a:pt x="27395" y="6740"/>
                </a:lnTo>
                <a:lnTo>
                  <a:pt x="27432" y="6719"/>
                </a:lnTo>
                <a:lnTo>
                  <a:pt x="27470" y="6699"/>
                </a:lnTo>
                <a:lnTo>
                  <a:pt x="27508" y="6681"/>
                </a:lnTo>
                <a:lnTo>
                  <a:pt x="27546" y="6663"/>
                </a:lnTo>
                <a:lnTo>
                  <a:pt x="27584" y="6646"/>
                </a:lnTo>
                <a:lnTo>
                  <a:pt x="27623" y="6630"/>
                </a:lnTo>
                <a:lnTo>
                  <a:pt x="27662" y="6615"/>
                </a:lnTo>
                <a:lnTo>
                  <a:pt x="27701" y="6600"/>
                </a:lnTo>
                <a:lnTo>
                  <a:pt x="27741" y="6587"/>
                </a:lnTo>
                <a:lnTo>
                  <a:pt x="27780" y="6573"/>
                </a:lnTo>
                <a:lnTo>
                  <a:pt x="27820" y="6562"/>
                </a:lnTo>
                <a:lnTo>
                  <a:pt x="27859" y="6550"/>
                </a:lnTo>
                <a:lnTo>
                  <a:pt x="27899" y="6540"/>
                </a:lnTo>
                <a:lnTo>
                  <a:pt x="27939" y="6531"/>
                </a:lnTo>
                <a:lnTo>
                  <a:pt x="27980" y="6521"/>
                </a:lnTo>
                <a:lnTo>
                  <a:pt x="28020" y="6514"/>
                </a:lnTo>
                <a:lnTo>
                  <a:pt x="28060" y="6507"/>
                </a:lnTo>
                <a:lnTo>
                  <a:pt x="28101" y="6499"/>
                </a:lnTo>
                <a:lnTo>
                  <a:pt x="28141" y="6494"/>
                </a:lnTo>
                <a:lnTo>
                  <a:pt x="28182" y="6489"/>
                </a:lnTo>
                <a:lnTo>
                  <a:pt x="28223" y="6485"/>
                </a:lnTo>
                <a:lnTo>
                  <a:pt x="28264" y="6482"/>
                </a:lnTo>
                <a:lnTo>
                  <a:pt x="28305" y="6480"/>
                </a:lnTo>
                <a:lnTo>
                  <a:pt x="28345" y="6478"/>
                </a:lnTo>
                <a:lnTo>
                  <a:pt x="28387" y="6477"/>
                </a:lnTo>
                <a:lnTo>
                  <a:pt x="28428" y="6477"/>
                </a:lnTo>
                <a:lnTo>
                  <a:pt x="28468" y="6477"/>
                </a:lnTo>
                <a:lnTo>
                  <a:pt x="28510" y="6479"/>
                </a:lnTo>
                <a:lnTo>
                  <a:pt x="28550" y="6481"/>
                </a:lnTo>
                <a:lnTo>
                  <a:pt x="28592" y="6483"/>
                </a:lnTo>
                <a:lnTo>
                  <a:pt x="28633" y="6486"/>
                </a:lnTo>
                <a:lnTo>
                  <a:pt x="28673" y="6490"/>
                </a:lnTo>
                <a:lnTo>
                  <a:pt x="28715" y="6495"/>
                </a:lnTo>
                <a:lnTo>
                  <a:pt x="28756" y="6501"/>
                </a:lnTo>
                <a:lnTo>
                  <a:pt x="28796" y="6508"/>
                </a:lnTo>
                <a:lnTo>
                  <a:pt x="28837" y="6514"/>
                </a:lnTo>
                <a:lnTo>
                  <a:pt x="28877" y="6522"/>
                </a:lnTo>
                <a:lnTo>
                  <a:pt x="28918" y="6531"/>
                </a:lnTo>
                <a:lnTo>
                  <a:pt x="28959" y="6540"/>
                </a:lnTo>
                <a:lnTo>
                  <a:pt x="28999" y="6549"/>
                </a:lnTo>
                <a:lnTo>
                  <a:pt x="29040" y="6560"/>
                </a:lnTo>
                <a:lnTo>
                  <a:pt x="29079" y="6571"/>
                </a:lnTo>
                <a:lnTo>
                  <a:pt x="29119" y="6584"/>
                </a:lnTo>
                <a:lnTo>
                  <a:pt x="29159" y="6596"/>
                </a:lnTo>
                <a:lnTo>
                  <a:pt x="29199" y="6610"/>
                </a:lnTo>
                <a:lnTo>
                  <a:pt x="29239" y="6623"/>
                </a:lnTo>
                <a:lnTo>
                  <a:pt x="29277" y="6638"/>
                </a:lnTo>
                <a:lnTo>
                  <a:pt x="29317" y="6653"/>
                </a:lnTo>
                <a:lnTo>
                  <a:pt x="29355" y="6669"/>
                </a:lnTo>
                <a:lnTo>
                  <a:pt x="29395" y="6686"/>
                </a:lnTo>
                <a:lnTo>
                  <a:pt x="29432" y="6703"/>
                </a:lnTo>
                <a:lnTo>
                  <a:pt x="29471" y="6721"/>
                </a:lnTo>
                <a:lnTo>
                  <a:pt x="29509" y="6740"/>
                </a:lnTo>
                <a:lnTo>
                  <a:pt x="29547" y="6759"/>
                </a:lnTo>
                <a:lnTo>
                  <a:pt x="29584" y="6778"/>
                </a:lnTo>
                <a:lnTo>
                  <a:pt x="29619" y="6799"/>
                </a:lnTo>
                <a:lnTo>
                  <a:pt x="29652" y="6819"/>
                </a:lnTo>
                <a:lnTo>
                  <a:pt x="29685" y="6841"/>
                </a:lnTo>
                <a:lnTo>
                  <a:pt x="29717" y="6863"/>
                </a:lnTo>
                <a:lnTo>
                  <a:pt x="29750" y="6884"/>
                </a:lnTo>
                <a:lnTo>
                  <a:pt x="29781" y="6906"/>
                </a:lnTo>
                <a:lnTo>
                  <a:pt x="29812" y="6929"/>
                </a:lnTo>
                <a:lnTo>
                  <a:pt x="29842" y="6953"/>
                </a:lnTo>
                <a:lnTo>
                  <a:pt x="29873" y="6977"/>
                </a:lnTo>
                <a:lnTo>
                  <a:pt x="29902" y="7001"/>
                </a:lnTo>
                <a:lnTo>
                  <a:pt x="29931" y="7025"/>
                </a:lnTo>
                <a:lnTo>
                  <a:pt x="29959" y="7050"/>
                </a:lnTo>
                <a:lnTo>
                  <a:pt x="29987" y="7075"/>
                </a:lnTo>
                <a:lnTo>
                  <a:pt x="30014" y="7101"/>
                </a:lnTo>
                <a:lnTo>
                  <a:pt x="30041" y="7127"/>
                </a:lnTo>
                <a:lnTo>
                  <a:pt x="30067" y="7153"/>
                </a:lnTo>
                <a:lnTo>
                  <a:pt x="30118" y="7207"/>
                </a:lnTo>
                <a:lnTo>
                  <a:pt x="30167" y="7261"/>
                </a:lnTo>
                <a:lnTo>
                  <a:pt x="30213" y="7317"/>
                </a:lnTo>
                <a:lnTo>
                  <a:pt x="30258" y="7376"/>
                </a:lnTo>
                <a:lnTo>
                  <a:pt x="30300" y="7434"/>
                </a:lnTo>
                <a:lnTo>
                  <a:pt x="30341" y="7494"/>
                </a:lnTo>
                <a:lnTo>
                  <a:pt x="30379" y="7555"/>
                </a:lnTo>
                <a:lnTo>
                  <a:pt x="30415" y="7617"/>
                </a:lnTo>
                <a:lnTo>
                  <a:pt x="30449" y="7680"/>
                </a:lnTo>
                <a:lnTo>
                  <a:pt x="30482" y="7744"/>
                </a:lnTo>
                <a:lnTo>
                  <a:pt x="30512" y="7809"/>
                </a:lnTo>
                <a:lnTo>
                  <a:pt x="30540" y="7874"/>
                </a:lnTo>
                <a:lnTo>
                  <a:pt x="30566" y="7941"/>
                </a:lnTo>
                <a:lnTo>
                  <a:pt x="30590" y="8007"/>
                </a:lnTo>
                <a:lnTo>
                  <a:pt x="30612" y="8075"/>
                </a:lnTo>
                <a:lnTo>
                  <a:pt x="30632" y="8144"/>
                </a:lnTo>
                <a:lnTo>
                  <a:pt x="30649" y="8212"/>
                </a:lnTo>
                <a:lnTo>
                  <a:pt x="30665" y="8282"/>
                </a:lnTo>
                <a:lnTo>
                  <a:pt x="30678" y="8352"/>
                </a:lnTo>
                <a:lnTo>
                  <a:pt x="30691" y="8423"/>
                </a:lnTo>
                <a:lnTo>
                  <a:pt x="30700" y="8493"/>
                </a:lnTo>
                <a:lnTo>
                  <a:pt x="30709" y="8565"/>
                </a:lnTo>
                <a:lnTo>
                  <a:pt x="30714" y="8636"/>
                </a:lnTo>
                <a:lnTo>
                  <a:pt x="30718" y="8708"/>
                </a:lnTo>
                <a:lnTo>
                  <a:pt x="30720" y="8780"/>
                </a:lnTo>
                <a:lnTo>
                  <a:pt x="30720" y="8853"/>
                </a:lnTo>
                <a:lnTo>
                  <a:pt x="30718" y="8924"/>
                </a:lnTo>
                <a:lnTo>
                  <a:pt x="30714" y="8996"/>
                </a:lnTo>
                <a:lnTo>
                  <a:pt x="30708" y="9068"/>
                </a:lnTo>
                <a:lnTo>
                  <a:pt x="30700" y="9141"/>
                </a:lnTo>
                <a:lnTo>
                  <a:pt x="30690" y="9213"/>
                </a:lnTo>
                <a:lnTo>
                  <a:pt x="30678" y="9284"/>
                </a:lnTo>
                <a:lnTo>
                  <a:pt x="30665" y="9355"/>
                </a:lnTo>
                <a:lnTo>
                  <a:pt x="30649" y="9427"/>
                </a:lnTo>
                <a:lnTo>
                  <a:pt x="30632" y="9498"/>
                </a:lnTo>
                <a:lnTo>
                  <a:pt x="30612" y="9569"/>
                </a:lnTo>
                <a:lnTo>
                  <a:pt x="30590" y="9638"/>
                </a:lnTo>
                <a:lnTo>
                  <a:pt x="30567" y="9708"/>
                </a:lnTo>
                <a:lnTo>
                  <a:pt x="30542" y="9777"/>
                </a:lnTo>
                <a:lnTo>
                  <a:pt x="30515" y="9845"/>
                </a:lnTo>
                <a:lnTo>
                  <a:pt x="30486" y="9913"/>
                </a:lnTo>
                <a:lnTo>
                  <a:pt x="30456" y="9981"/>
                </a:lnTo>
                <a:lnTo>
                  <a:pt x="30422" y="10047"/>
                </a:lnTo>
                <a:lnTo>
                  <a:pt x="30388" y="10113"/>
                </a:lnTo>
                <a:lnTo>
                  <a:pt x="30351" y="10177"/>
                </a:lnTo>
                <a:lnTo>
                  <a:pt x="30313" y="10242"/>
                </a:lnTo>
                <a:lnTo>
                  <a:pt x="30273" y="10304"/>
                </a:lnTo>
                <a:lnTo>
                  <a:pt x="30231" y="10367"/>
                </a:lnTo>
                <a:lnTo>
                  <a:pt x="30187" y="10428"/>
                </a:lnTo>
                <a:lnTo>
                  <a:pt x="30141" y="10488"/>
                </a:lnTo>
                <a:lnTo>
                  <a:pt x="30094" y="10547"/>
                </a:lnTo>
                <a:lnTo>
                  <a:pt x="30044" y="10604"/>
                </a:lnTo>
                <a:lnTo>
                  <a:pt x="29993" y="10660"/>
                </a:lnTo>
                <a:lnTo>
                  <a:pt x="29940" y="10715"/>
                </a:lnTo>
                <a:lnTo>
                  <a:pt x="29886" y="10770"/>
                </a:lnTo>
                <a:lnTo>
                  <a:pt x="29829" y="10822"/>
                </a:lnTo>
                <a:lnTo>
                  <a:pt x="29775" y="10867"/>
                </a:lnTo>
                <a:lnTo>
                  <a:pt x="29719" y="10911"/>
                </a:lnTo>
                <a:lnTo>
                  <a:pt x="29662" y="10953"/>
                </a:lnTo>
                <a:lnTo>
                  <a:pt x="29605" y="10993"/>
                </a:lnTo>
                <a:lnTo>
                  <a:pt x="29548" y="11032"/>
                </a:lnTo>
                <a:lnTo>
                  <a:pt x="29489" y="11068"/>
                </a:lnTo>
                <a:lnTo>
                  <a:pt x="29431" y="11105"/>
                </a:lnTo>
                <a:lnTo>
                  <a:pt x="29372" y="11138"/>
                </a:lnTo>
                <a:lnTo>
                  <a:pt x="29311" y="11170"/>
                </a:lnTo>
                <a:lnTo>
                  <a:pt x="29251" y="11201"/>
                </a:lnTo>
                <a:lnTo>
                  <a:pt x="29191" y="11231"/>
                </a:lnTo>
                <a:lnTo>
                  <a:pt x="29129" y="11259"/>
                </a:lnTo>
                <a:lnTo>
                  <a:pt x="29068" y="11285"/>
                </a:lnTo>
                <a:lnTo>
                  <a:pt x="29005" y="11310"/>
                </a:lnTo>
                <a:lnTo>
                  <a:pt x="28943" y="11333"/>
                </a:lnTo>
                <a:lnTo>
                  <a:pt x="28880" y="11353"/>
                </a:lnTo>
                <a:lnTo>
                  <a:pt x="28817" y="11374"/>
                </a:lnTo>
                <a:lnTo>
                  <a:pt x="28753" y="11392"/>
                </a:lnTo>
                <a:lnTo>
                  <a:pt x="28689" y="11410"/>
                </a:lnTo>
                <a:lnTo>
                  <a:pt x="28625" y="11424"/>
                </a:lnTo>
                <a:lnTo>
                  <a:pt x="28561" y="11439"/>
                </a:lnTo>
                <a:lnTo>
                  <a:pt x="28496" y="11451"/>
                </a:lnTo>
                <a:lnTo>
                  <a:pt x="28431" y="11462"/>
                </a:lnTo>
                <a:lnTo>
                  <a:pt x="28366" y="11471"/>
                </a:lnTo>
                <a:lnTo>
                  <a:pt x="28301" y="11479"/>
                </a:lnTo>
                <a:lnTo>
                  <a:pt x="28236" y="11486"/>
                </a:lnTo>
                <a:lnTo>
                  <a:pt x="28170" y="11490"/>
                </a:lnTo>
                <a:lnTo>
                  <a:pt x="28105" y="11494"/>
                </a:lnTo>
                <a:lnTo>
                  <a:pt x="28039" y="11496"/>
                </a:lnTo>
                <a:lnTo>
                  <a:pt x="27974" y="11496"/>
                </a:lnTo>
                <a:lnTo>
                  <a:pt x="27908" y="11495"/>
                </a:lnTo>
                <a:lnTo>
                  <a:pt x="27843" y="11493"/>
                </a:lnTo>
                <a:lnTo>
                  <a:pt x="27777" y="11489"/>
                </a:lnTo>
                <a:lnTo>
                  <a:pt x="27711" y="11484"/>
                </a:lnTo>
                <a:lnTo>
                  <a:pt x="27646" y="11476"/>
                </a:lnTo>
                <a:lnTo>
                  <a:pt x="27580" y="11468"/>
                </a:lnTo>
                <a:lnTo>
                  <a:pt x="27516" y="11459"/>
                </a:lnTo>
                <a:lnTo>
                  <a:pt x="27450" y="11447"/>
                </a:lnTo>
                <a:lnTo>
                  <a:pt x="27386" y="11435"/>
                </a:lnTo>
                <a:lnTo>
                  <a:pt x="27320" y="11421"/>
                </a:lnTo>
                <a:lnTo>
                  <a:pt x="27255" y="11405"/>
                </a:lnTo>
                <a:lnTo>
                  <a:pt x="27192" y="11389"/>
                </a:lnTo>
                <a:lnTo>
                  <a:pt x="27127" y="11371"/>
                </a:lnTo>
                <a:lnTo>
                  <a:pt x="27064" y="11351"/>
                </a:lnTo>
                <a:lnTo>
                  <a:pt x="27000" y="11331"/>
                </a:lnTo>
                <a:lnTo>
                  <a:pt x="26937" y="11308"/>
                </a:lnTo>
                <a:lnTo>
                  <a:pt x="26874" y="11284"/>
                </a:lnTo>
                <a:lnTo>
                  <a:pt x="26812" y="11259"/>
                </a:lnTo>
                <a:lnTo>
                  <a:pt x="26751" y="11233"/>
                </a:lnTo>
                <a:lnTo>
                  <a:pt x="26689" y="11205"/>
                </a:lnTo>
                <a:lnTo>
                  <a:pt x="26628" y="11175"/>
                </a:lnTo>
                <a:lnTo>
                  <a:pt x="26567" y="11144"/>
                </a:lnTo>
                <a:lnTo>
                  <a:pt x="26507" y="11113"/>
                </a:lnTo>
                <a:lnTo>
                  <a:pt x="26448" y="11080"/>
                </a:lnTo>
                <a:lnTo>
                  <a:pt x="26388" y="11044"/>
                </a:lnTo>
                <a:lnTo>
                  <a:pt x="26330" y="11009"/>
                </a:lnTo>
                <a:lnTo>
                  <a:pt x="26272" y="10971"/>
                </a:lnTo>
                <a:lnTo>
                  <a:pt x="26214" y="10933"/>
                </a:lnTo>
                <a:lnTo>
                  <a:pt x="26158" y="10892"/>
                </a:lnTo>
                <a:lnTo>
                  <a:pt x="26102" y="10852"/>
                </a:lnTo>
                <a:lnTo>
                  <a:pt x="26047" y="10809"/>
                </a:lnTo>
                <a:lnTo>
                  <a:pt x="25992" y="10765"/>
                </a:lnTo>
                <a:lnTo>
                  <a:pt x="25937" y="10720"/>
                </a:lnTo>
                <a:lnTo>
                  <a:pt x="25884" y="10673"/>
                </a:lnTo>
                <a:lnTo>
                  <a:pt x="25840" y="10644"/>
                </a:lnTo>
                <a:lnTo>
                  <a:pt x="25797" y="10618"/>
                </a:lnTo>
                <a:lnTo>
                  <a:pt x="25756" y="10593"/>
                </a:lnTo>
                <a:lnTo>
                  <a:pt x="25718" y="10571"/>
                </a:lnTo>
                <a:lnTo>
                  <a:pt x="25681" y="10551"/>
                </a:lnTo>
                <a:lnTo>
                  <a:pt x="25646" y="10533"/>
                </a:lnTo>
                <a:lnTo>
                  <a:pt x="25613" y="10518"/>
                </a:lnTo>
                <a:lnTo>
                  <a:pt x="25581" y="10503"/>
                </a:lnTo>
                <a:lnTo>
                  <a:pt x="25550" y="10492"/>
                </a:lnTo>
                <a:lnTo>
                  <a:pt x="25521" y="10480"/>
                </a:lnTo>
                <a:lnTo>
                  <a:pt x="25493" y="10472"/>
                </a:lnTo>
                <a:lnTo>
                  <a:pt x="25466" y="10464"/>
                </a:lnTo>
                <a:lnTo>
                  <a:pt x="25440" y="10457"/>
                </a:lnTo>
                <a:lnTo>
                  <a:pt x="25414" y="10452"/>
                </a:lnTo>
                <a:lnTo>
                  <a:pt x="25389" y="10448"/>
                </a:lnTo>
                <a:lnTo>
                  <a:pt x="25364" y="10445"/>
                </a:lnTo>
                <a:lnTo>
                  <a:pt x="3051" y="10445"/>
                </a:lnTo>
                <a:lnTo>
                  <a:pt x="2972" y="10444"/>
                </a:lnTo>
                <a:lnTo>
                  <a:pt x="2894" y="10442"/>
                </a:lnTo>
                <a:lnTo>
                  <a:pt x="2816" y="10437"/>
                </a:lnTo>
                <a:lnTo>
                  <a:pt x="2739" y="10429"/>
                </a:lnTo>
                <a:lnTo>
                  <a:pt x="2662" y="10421"/>
                </a:lnTo>
                <a:lnTo>
                  <a:pt x="2586" y="10411"/>
                </a:lnTo>
                <a:lnTo>
                  <a:pt x="2511" y="10398"/>
                </a:lnTo>
                <a:lnTo>
                  <a:pt x="2436" y="10383"/>
                </a:lnTo>
                <a:lnTo>
                  <a:pt x="2362" y="10367"/>
                </a:lnTo>
                <a:lnTo>
                  <a:pt x="2288" y="10349"/>
                </a:lnTo>
                <a:lnTo>
                  <a:pt x="2215" y="10329"/>
                </a:lnTo>
                <a:lnTo>
                  <a:pt x="2143" y="10309"/>
                </a:lnTo>
                <a:lnTo>
                  <a:pt x="2073" y="10285"/>
                </a:lnTo>
                <a:lnTo>
                  <a:pt x="2002" y="10261"/>
                </a:lnTo>
                <a:lnTo>
                  <a:pt x="1932" y="10234"/>
                </a:lnTo>
                <a:lnTo>
                  <a:pt x="1863" y="10205"/>
                </a:lnTo>
                <a:lnTo>
                  <a:pt x="1795" y="10176"/>
                </a:lnTo>
                <a:lnTo>
                  <a:pt x="1728" y="10144"/>
                </a:lnTo>
                <a:lnTo>
                  <a:pt x="1661" y="10112"/>
                </a:lnTo>
                <a:lnTo>
                  <a:pt x="1597" y="10077"/>
                </a:lnTo>
                <a:lnTo>
                  <a:pt x="1532" y="10041"/>
                </a:lnTo>
                <a:lnTo>
                  <a:pt x="1469" y="10004"/>
                </a:lnTo>
                <a:lnTo>
                  <a:pt x="1406" y="9965"/>
                </a:lnTo>
                <a:lnTo>
                  <a:pt x="1345" y="9924"/>
                </a:lnTo>
                <a:lnTo>
                  <a:pt x="1285" y="9883"/>
                </a:lnTo>
                <a:lnTo>
                  <a:pt x="1225" y="9839"/>
                </a:lnTo>
                <a:lnTo>
                  <a:pt x="1167" y="9794"/>
                </a:lnTo>
                <a:lnTo>
                  <a:pt x="1110" y="9749"/>
                </a:lnTo>
                <a:lnTo>
                  <a:pt x="1055" y="9702"/>
                </a:lnTo>
                <a:lnTo>
                  <a:pt x="999" y="9653"/>
                </a:lnTo>
                <a:lnTo>
                  <a:pt x="945" y="9603"/>
                </a:lnTo>
                <a:lnTo>
                  <a:pt x="893" y="9552"/>
                </a:lnTo>
                <a:lnTo>
                  <a:pt x="842" y="9500"/>
                </a:lnTo>
                <a:lnTo>
                  <a:pt x="792" y="9446"/>
                </a:lnTo>
                <a:lnTo>
                  <a:pt x="743" y="9392"/>
                </a:lnTo>
                <a:lnTo>
                  <a:pt x="696" y="9335"/>
                </a:lnTo>
                <a:lnTo>
                  <a:pt x="651" y="9278"/>
                </a:lnTo>
                <a:lnTo>
                  <a:pt x="606" y="9220"/>
                </a:lnTo>
                <a:lnTo>
                  <a:pt x="562" y="9161"/>
                </a:lnTo>
                <a:lnTo>
                  <a:pt x="521" y="9100"/>
                </a:lnTo>
                <a:lnTo>
                  <a:pt x="480" y="9039"/>
                </a:lnTo>
                <a:lnTo>
                  <a:pt x="441" y="8976"/>
                </a:lnTo>
                <a:lnTo>
                  <a:pt x="404" y="8913"/>
                </a:lnTo>
                <a:lnTo>
                  <a:pt x="367" y="8849"/>
                </a:lnTo>
                <a:lnTo>
                  <a:pt x="333" y="8784"/>
                </a:lnTo>
                <a:lnTo>
                  <a:pt x="301" y="8717"/>
                </a:lnTo>
                <a:lnTo>
                  <a:pt x="270" y="8651"/>
                </a:lnTo>
                <a:lnTo>
                  <a:pt x="239" y="8582"/>
                </a:lnTo>
                <a:lnTo>
                  <a:pt x="211" y="8513"/>
                </a:lnTo>
                <a:lnTo>
                  <a:pt x="185" y="8444"/>
                </a:lnTo>
                <a:lnTo>
                  <a:pt x="160" y="8373"/>
                </a:lnTo>
                <a:lnTo>
                  <a:pt x="136" y="8302"/>
                </a:lnTo>
                <a:lnTo>
                  <a:pt x="116" y="8230"/>
                </a:lnTo>
                <a:lnTo>
                  <a:pt x="96" y="8157"/>
                </a:lnTo>
                <a:lnTo>
                  <a:pt x="78" y="8083"/>
                </a:lnTo>
                <a:lnTo>
                  <a:pt x="61" y="8010"/>
                </a:lnTo>
                <a:lnTo>
                  <a:pt x="47" y="7935"/>
                </a:lnTo>
                <a:lnTo>
                  <a:pt x="34" y="7860"/>
                </a:lnTo>
                <a:lnTo>
                  <a:pt x="24" y="7784"/>
                </a:lnTo>
                <a:lnTo>
                  <a:pt x="16" y="7707"/>
                </a:lnTo>
                <a:lnTo>
                  <a:pt x="8" y="7630"/>
                </a:lnTo>
                <a:lnTo>
                  <a:pt x="4" y="7552"/>
                </a:lnTo>
                <a:lnTo>
                  <a:pt x="1" y="7474"/>
                </a:lnTo>
                <a:lnTo>
                  <a:pt x="0" y="7394"/>
                </a:lnTo>
                <a:lnTo>
                  <a:pt x="0" y="3050"/>
                </a:lnTo>
                <a:lnTo>
                  <a:pt x="1" y="2971"/>
                </a:lnTo>
                <a:lnTo>
                  <a:pt x="4" y="2893"/>
                </a:lnTo>
                <a:lnTo>
                  <a:pt x="8" y="2815"/>
                </a:lnTo>
                <a:lnTo>
                  <a:pt x="16" y="2738"/>
                </a:lnTo>
                <a:lnTo>
                  <a:pt x="24" y="2661"/>
                </a:lnTo>
                <a:lnTo>
                  <a:pt x="34" y="2585"/>
                </a:lnTo>
                <a:lnTo>
                  <a:pt x="47" y="2510"/>
                </a:lnTo>
                <a:lnTo>
                  <a:pt x="61" y="2435"/>
                </a:lnTo>
                <a:lnTo>
                  <a:pt x="78" y="2361"/>
                </a:lnTo>
                <a:lnTo>
                  <a:pt x="96" y="2288"/>
                </a:lnTo>
                <a:lnTo>
                  <a:pt x="116" y="2215"/>
                </a:lnTo>
                <a:lnTo>
                  <a:pt x="136" y="2143"/>
                </a:lnTo>
                <a:lnTo>
                  <a:pt x="160" y="2072"/>
                </a:lnTo>
                <a:lnTo>
                  <a:pt x="185" y="2001"/>
                </a:lnTo>
                <a:lnTo>
                  <a:pt x="211" y="1932"/>
                </a:lnTo>
                <a:lnTo>
                  <a:pt x="239" y="1863"/>
                </a:lnTo>
                <a:lnTo>
                  <a:pt x="270" y="1795"/>
                </a:lnTo>
                <a:lnTo>
                  <a:pt x="301" y="1728"/>
                </a:lnTo>
                <a:lnTo>
                  <a:pt x="333" y="1661"/>
                </a:lnTo>
                <a:lnTo>
                  <a:pt x="367" y="1596"/>
                </a:lnTo>
                <a:lnTo>
                  <a:pt x="404" y="1532"/>
                </a:lnTo>
                <a:lnTo>
                  <a:pt x="441" y="1468"/>
                </a:lnTo>
                <a:lnTo>
                  <a:pt x="480" y="1406"/>
                </a:lnTo>
                <a:lnTo>
                  <a:pt x="521" y="1345"/>
                </a:lnTo>
                <a:lnTo>
                  <a:pt x="562" y="1284"/>
                </a:lnTo>
                <a:lnTo>
                  <a:pt x="606" y="1225"/>
                </a:lnTo>
                <a:lnTo>
                  <a:pt x="651" y="1167"/>
                </a:lnTo>
                <a:lnTo>
                  <a:pt x="696" y="1109"/>
                </a:lnTo>
                <a:lnTo>
                  <a:pt x="743" y="1054"/>
                </a:lnTo>
                <a:lnTo>
                  <a:pt x="792" y="999"/>
                </a:lnTo>
                <a:lnTo>
                  <a:pt x="842" y="946"/>
                </a:lnTo>
                <a:lnTo>
                  <a:pt x="893" y="893"/>
                </a:lnTo>
                <a:lnTo>
                  <a:pt x="945" y="842"/>
                </a:lnTo>
                <a:lnTo>
                  <a:pt x="999" y="792"/>
                </a:lnTo>
                <a:lnTo>
                  <a:pt x="1055" y="744"/>
                </a:lnTo>
                <a:lnTo>
                  <a:pt x="1110" y="696"/>
                </a:lnTo>
                <a:lnTo>
                  <a:pt x="1167" y="650"/>
                </a:lnTo>
                <a:lnTo>
                  <a:pt x="1225" y="606"/>
                </a:lnTo>
                <a:lnTo>
                  <a:pt x="1285" y="563"/>
                </a:lnTo>
                <a:lnTo>
                  <a:pt x="1345" y="520"/>
                </a:lnTo>
                <a:lnTo>
                  <a:pt x="1406" y="481"/>
                </a:lnTo>
                <a:lnTo>
                  <a:pt x="1469" y="441"/>
                </a:lnTo>
                <a:lnTo>
                  <a:pt x="1532" y="404"/>
                </a:lnTo>
                <a:lnTo>
                  <a:pt x="1597" y="368"/>
                </a:lnTo>
                <a:lnTo>
                  <a:pt x="1661" y="334"/>
                </a:lnTo>
                <a:lnTo>
                  <a:pt x="1728" y="301"/>
                </a:lnTo>
                <a:lnTo>
                  <a:pt x="1795" y="270"/>
                </a:lnTo>
                <a:lnTo>
                  <a:pt x="1863" y="239"/>
                </a:lnTo>
                <a:lnTo>
                  <a:pt x="1932" y="211"/>
                </a:lnTo>
                <a:lnTo>
                  <a:pt x="2002" y="185"/>
                </a:lnTo>
                <a:lnTo>
                  <a:pt x="2073" y="160"/>
                </a:lnTo>
                <a:lnTo>
                  <a:pt x="2143" y="137"/>
                </a:lnTo>
                <a:lnTo>
                  <a:pt x="2215" y="116"/>
                </a:lnTo>
                <a:lnTo>
                  <a:pt x="2288" y="96"/>
                </a:lnTo>
                <a:lnTo>
                  <a:pt x="2362" y="78"/>
                </a:lnTo>
                <a:lnTo>
                  <a:pt x="2436" y="61"/>
                </a:lnTo>
                <a:lnTo>
                  <a:pt x="2511" y="48"/>
                </a:lnTo>
                <a:lnTo>
                  <a:pt x="2586" y="35"/>
                </a:lnTo>
                <a:lnTo>
                  <a:pt x="2662" y="24"/>
                </a:lnTo>
                <a:lnTo>
                  <a:pt x="2739" y="16"/>
                </a:lnTo>
                <a:lnTo>
                  <a:pt x="2816" y="8"/>
                </a:lnTo>
                <a:lnTo>
                  <a:pt x="2894" y="4"/>
                </a:lnTo>
                <a:lnTo>
                  <a:pt x="2972" y="1"/>
                </a:lnTo>
                <a:lnTo>
                  <a:pt x="3051" y="0"/>
                </a:lnTo>
                <a:lnTo>
                  <a:pt x="25929" y="0"/>
                </a:lnTo>
                <a:lnTo>
                  <a:pt x="26007" y="1"/>
                </a:lnTo>
                <a:lnTo>
                  <a:pt x="26086" y="4"/>
                </a:lnTo>
                <a:lnTo>
                  <a:pt x="26163" y="8"/>
                </a:lnTo>
                <a:lnTo>
                  <a:pt x="26240" y="16"/>
                </a:lnTo>
                <a:lnTo>
                  <a:pt x="26317" y="24"/>
                </a:lnTo>
                <a:lnTo>
                  <a:pt x="26393" y="35"/>
                </a:lnTo>
                <a:lnTo>
                  <a:pt x="26469" y="48"/>
                </a:lnTo>
                <a:lnTo>
                  <a:pt x="26543" y="61"/>
                </a:lnTo>
                <a:lnTo>
                  <a:pt x="26618" y="78"/>
                </a:lnTo>
                <a:lnTo>
                  <a:pt x="26691" y="96"/>
                </a:lnTo>
                <a:lnTo>
                  <a:pt x="26764" y="116"/>
                </a:lnTo>
                <a:lnTo>
                  <a:pt x="26836" y="137"/>
                </a:lnTo>
                <a:lnTo>
                  <a:pt x="26908" y="160"/>
                </a:lnTo>
                <a:lnTo>
                  <a:pt x="26977" y="185"/>
                </a:lnTo>
                <a:lnTo>
                  <a:pt x="27047" y="211"/>
                </a:lnTo>
                <a:lnTo>
                  <a:pt x="27117" y="239"/>
                </a:lnTo>
                <a:lnTo>
                  <a:pt x="27185" y="270"/>
                </a:lnTo>
                <a:lnTo>
                  <a:pt x="27251" y="301"/>
                </a:lnTo>
                <a:lnTo>
                  <a:pt x="27318" y="334"/>
                </a:lnTo>
                <a:lnTo>
                  <a:pt x="27383" y="368"/>
                </a:lnTo>
                <a:lnTo>
                  <a:pt x="27448" y="404"/>
                </a:lnTo>
                <a:lnTo>
                  <a:pt x="27510" y="441"/>
                </a:lnTo>
                <a:lnTo>
                  <a:pt x="27573" y="481"/>
                </a:lnTo>
                <a:lnTo>
                  <a:pt x="27634" y="520"/>
                </a:lnTo>
                <a:lnTo>
                  <a:pt x="27695" y="563"/>
                </a:lnTo>
                <a:lnTo>
                  <a:pt x="27754" y="606"/>
                </a:lnTo>
                <a:lnTo>
                  <a:pt x="27812" y="650"/>
                </a:lnTo>
                <a:lnTo>
                  <a:pt x="27870" y="696"/>
                </a:lnTo>
                <a:lnTo>
                  <a:pt x="27926" y="744"/>
                </a:lnTo>
                <a:lnTo>
                  <a:pt x="27980" y="792"/>
                </a:lnTo>
                <a:lnTo>
                  <a:pt x="28034" y="842"/>
                </a:lnTo>
                <a:lnTo>
                  <a:pt x="28086" y="893"/>
                </a:lnTo>
                <a:lnTo>
                  <a:pt x="28137" y="946"/>
                </a:lnTo>
                <a:lnTo>
                  <a:pt x="28187" y="999"/>
                </a:lnTo>
                <a:lnTo>
                  <a:pt x="28236" y="1054"/>
                </a:lnTo>
                <a:lnTo>
                  <a:pt x="28283" y="1109"/>
                </a:lnTo>
                <a:lnTo>
                  <a:pt x="28330" y="1167"/>
                </a:lnTo>
                <a:lnTo>
                  <a:pt x="28373" y="1225"/>
                </a:lnTo>
                <a:lnTo>
                  <a:pt x="28417" y="1284"/>
                </a:lnTo>
                <a:lnTo>
                  <a:pt x="28459" y="1345"/>
                </a:lnTo>
                <a:lnTo>
                  <a:pt x="28499" y="1406"/>
                </a:lnTo>
                <a:lnTo>
                  <a:pt x="28538" y="1468"/>
                </a:lnTo>
                <a:lnTo>
                  <a:pt x="28575" y="1532"/>
                </a:lnTo>
                <a:lnTo>
                  <a:pt x="28612" y="1596"/>
                </a:lnTo>
                <a:lnTo>
                  <a:pt x="28646" y="1661"/>
                </a:lnTo>
                <a:lnTo>
                  <a:pt x="28680" y="1728"/>
                </a:lnTo>
                <a:lnTo>
                  <a:pt x="28711" y="1795"/>
                </a:lnTo>
                <a:lnTo>
                  <a:pt x="28740" y="1863"/>
                </a:lnTo>
                <a:lnTo>
                  <a:pt x="28768" y="1932"/>
                </a:lnTo>
                <a:lnTo>
                  <a:pt x="28795" y="2001"/>
                </a:lnTo>
                <a:lnTo>
                  <a:pt x="28820" y="2072"/>
                </a:lnTo>
                <a:lnTo>
                  <a:pt x="28843" y="2143"/>
                </a:lnTo>
                <a:lnTo>
                  <a:pt x="28865" y="2215"/>
                </a:lnTo>
                <a:lnTo>
                  <a:pt x="28884" y="2288"/>
                </a:lnTo>
                <a:lnTo>
                  <a:pt x="28902" y="2361"/>
                </a:lnTo>
                <a:lnTo>
                  <a:pt x="28918" y="2435"/>
                </a:lnTo>
                <a:lnTo>
                  <a:pt x="28933" y="2510"/>
                </a:lnTo>
                <a:lnTo>
                  <a:pt x="28945" y="2585"/>
                </a:lnTo>
                <a:lnTo>
                  <a:pt x="28955" y="2661"/>
                </a:lnTo>
                <a:lnTo>
                  <a:pt x="28965" y="2738"/>
                </a:lnTo>
                <a:lnTo>
                  <a:pt x="28971" y="2815"/>
                </a:lnTo>
                <a:lnTo>
                  <a:pt x="28976" y="2893"/>
                </a:lnTo>
                <a:lnTo>
                  <a:pt x="28979" y="2971"/>
                </a:lnTo>
                <a:lnTo>
                  <a:pt x="28980" y="3050"/>
                </a:lnTo>
                <a:lnTo>
                  <a:pt x="28980" y="5222"/>
                </a:lnTo>
                <a:lnTo>
                  <a:pt x="28979" y="5273"/>
                </a:lnTo>
                <a:lnTo>
                  <a:pt x="28978" y="5323"/>
                </a:lnTo>
                <a:lnTo>
                  <a:pt x="28974" y="5373"/>
                </a:lnTo>
                <a:lnTo>
                  <a:pt x="28969" y="5422"/>
                </a:lnTo>
                <a:lnTo>
                  <a:pt x="28965" y="5447"/>
                </a:lnTo>
                <a:lnTo>
                  <a:pt x="28961" y="5471"/>
                </a:lnTo>
                <a:lnTo>
                  <a:pt x="28955" y="5495"/>
                </a:lnTo>
                <a:lnTo>
                  <a:pt x="28950" y="5518"/>
                </a:lnTo>
                <a:lnTo>
                  <a:pt x="28943" y="5542"/>
                </a:lnTo>
                <a:lnTo>
                  <a:pt x="28936" y="5565"/>
                </a:lnTo>
                <a:lnTo>
                  <a:pt x="28927" y="5588"/>
                </a:lnTo>
                <a:lnTo>
                  <a:pt x="28918" y="5610"/>
                </a:lnTo>
                <a:lnTo>
                  <a:pt x="28825" y="5605"/>
                </a:lnTo>
                <a:lnTo>
                  <a:pt x="28733" y="5603"/>
                </a:lnTo>
                <a:lnTo>
                  <a:pt x="28640" y="5603"/>
                </a:lnTo>
                <a:lnTo>
                  <a:pt x="28548" y="5605"/>
                </a:lnTo>
                <a:lnTo>
                  <a:pt x="28456" y="5610"/>
                </a:lnTo>
                <a:lnTo>
                  <a:pt x="28364" y="5617"/>
                </a:lnTo>
                <a:lnTo>
                  <a:pt x="28274" y="5625"/>
                </a:lnTo>
                <a:lnTo>
                  <a:pt x="28183" y="5637"/>
                </a:lnTo>
                <a:lnTo>
                  <a:pt x="28092" y="5649"/>
                </a:lnTo>
                <a:lnTo>
                  <a:pt x="28003" y="5665"/>
                </a:lnTo>
                <a:lnTo>
                  <a:pt x="27913" y="5682"/>
                </a:lnTo>
                <a:lnTo>
                  <a:pt x="27825" y="5702"/>
                </a:lnTo>
                <a:lnTo>
                  <a:pt x="27737" y="5725"/>
                </a:lnTo>
                <a:lnTo>
                  <a:pt x="27650" y="5749"/>
                </a:lnTo>
                <a:lnTo>
                  <a:pt x="27564" y="5776"/>
                </a:lnTo>
                <a:lnTo>
                  <a:pt x="27478" y="5805"/>
                </a:lnTo>
                <a:lnTo>
                  <a:pt x="27437" y="5821"/>
                </a:lnTo>
                <a:lnTo>
                  <a:pt x="27394" y="5836"/>
                </a:lnTo>
                <a:lnTo>
                  <a:pt x="27352" y="5853"/>
                </a:lnTo>
                <a:lnTo>
                  <a:pt x="27311" y="5870"/>
                </a:lnTo>
                <a:lnTo>
                  <a:pt x="27269" y="5887"/>
                </a:lnTo>
                <a:lnTo>
                  <a:pt x="27228" y="5906"/>
                </a:lnTo>
                <a:lnTo>
                  <a:pt x="27187" y="5925"/>
                </a:lnTo>
                <a:lnTo>
                  <a:pt x="27147" y="5945"/>
                </a:lnTo>
                <a:lnTo>
                  <a:pt x="27107" y="5964"/>
                </a:lnTo>
                <a:lnTo>
                  <a:pt x="27066" y="5985"/>
                </a:lnTo>
                <a:lnTo>
                  <a:pt x="27026" y="6007"/>
                </a:lnTo>
                <a:lnTo>
                  <a:pt x="26988" y="6029"/>
                </a:lnTo>
                <a:lnTo>
                  <a:pt x="26948" y="6051"/>
                </a:lnTo>
                <a:lnTo>
                  <a:pt x="26910" y="6075"/>
                </a:lnTo>
                <a:lnTo>
                  <a:pt x="26871" y="6098"/>
                </a:lnTo>
                <a:lnTo>
                  <a:pt x="26833" y="6123"/>
                </a:lnTo>
                <a:lnTo>
                  <a:pt x="26795" y="6148"/>
                </a:lnTo>
                <a:lnTo>
                  <a:pt x="26758" y="6173"/>
                </a:lnTo>
                <a:lnTo>
                  <a:pt x="26721" y="6199"/>
                </a:lnTo>
                <a:lnTo>
                  <a:pt x="26684" y="6226"/>
                </a:lnTo>
                <a:lnTo>
                  <a:pt x="26648" y="6253"/>
                </a:lnTo>
                <a:lnTo>
                  <a:pt x="26612" y="6281"/>
                </a:lnTo>
                <a:lnTo>
                  <a:pt x="26577" y="6309"/>
                </a:lnTo>
                <a:lnTo>
                  <a:pt x="26541" y="6338"/>
                </a:lnTo>
                <a:lnTo>
                  <a:pt x="26507" y="6368"/>
                </a:lnTo>
                <a:lnTo>
                  <a:pt x="26473" y="6398"/>
                </a:lnTo>
                <a:lnTo>
                  <a:pt x="26438" y="6430"/>
                </a:lnTo>
                <a:lnTo>
                  <a:pt x="26405" y="6462"/>
                </a:lnTo>
                <a:lnTo>
                  <a:pt x="26372" y="6494"/>
                </a:lnTo>
                <a:lnTo>
                  <a:pt x="26339" y="6526"/>
                </a:lnTo>
                <a:lnTo>
                  <a:pt x="26307" y="6560"/>
                </a:lnTo>
                <a:lnTo>
                  <a:pt x="26275" y="6594"/>
                </a:lnTo>
                <a:lnTo>
                  <a:pt x="26232" y="6643"/>
                </a:lnTo>
                <a:lnTo>
                  <a:pt x="26191" y="6694"/>
                </a:lnTo>
                <a:lnTo>
                  <a:pt x="26152" y="6744"/>
                </a:lnTo>
                <a:lnTo>
                  <a:pt x="26113" y="6796"/>
                </a:lnTo>
                <a:lnTo>
                  <a:pt x="26076" y="6848"/>
                </a:lnTo>
                <a:lnTo>
                  <a:pt x="26041" y="6901"/>
                </a:lnTo>
                <a:lnTo>
                  <a:pt x="26006" y="6954"/>
                </a:lnTo>
                <a:lnTo>
                  <a:pt x="25973" y="7008"/>
                </a:lnTo>
                <a:lnTo>
                  <a:pt x="25942" y="7063"/>
                </a:lnTo>
                <a:lnTo>
                  <a:pt x="25911" y="7119"/>
                </a:lnTo>
                <a:lnTo>
                  <a:pt x="25882" y="7174"/>
                </a:lnTo>
                <a:lnTo>
                  <a:pt x="25855" y="7231"/>
                </a:lnTo>
                <a:lnTo>
                  <a:pt x="25829" y="7287"/>
                </a:lnTo>
                <a:lnTo>
                  <a:pt x="25804" y="7344"/>
                </a:lnTo>
                <a:lnTo>
                  <a:pt x="25780" y="7403"/>
                </a:lnTo>
                <a:lnTo>
                  <a:pt x="25758" y="7461"/>
                </a:lnTo>
                <a:lnTo>
                  <a:pt x="25738" y="7519"/>
                </a:lnTo>
                <a:lnTo>
                  <a:pt x="25719" y="7578"/>
                </a:lnTo>
                <a:lnTo>
                  <a:pt x="25701" y="7637"/>
                </a:lnTo>
                <a:lnTo>
                  <a:pt x="25684" y="7697"/>
                </a:lnTo>
                <a:lnTo>
                  <a:pt x="25669" y="7757"/>
                </a:lnTo>
                <a:lnTo>
                  <a:pt x="25655" y="7817"/>
                </a:lnTo>
                <a:lnTo>
                  <a:pt x="25643" y="7877"/>
                </a:lnTo>
                <a:lnTo>
                  <a:pt x="25631" y="7938"/>
                </a:lnTo>
                <a:lnTo>
                  <a:pt x="25622" y="7998"/>
                </a:lnTo>
                <a:lnTo>
                  <a:pt x="25614" y="8058"/>
                </a:lnTo>
                <a:lnTo>
                  <a:pt x="25606" y="8120"/>
                </a:lnTo>
                <a:lnTo>
                  <a:pt x="25601" y="8180"/>
                </a:lnTo>
                <a:lnTo>
                  <a:pt x="25597" y="8242"/>
                </a:lnTo>
                <a:lnTo>
                  <a:pt x="25595" y="8303"/>
                </a:lnTo>
                <a:lnTo>
                  <a:pt x="25593" y="8363"/>
                </a:lnTo>
                <a:lnTo>
                  <a:pt x="25593" y="8425"/>
                </a:lnTo>
                <a:lnTo>
                  <a:pt x="25595" y="8486"/>
                </a:lnTo>
                <a:lnTo>
                  <a:pt x="25597" y="8547"/>
                </a:lnTo>
                <a:lnTo>
                  <a:pt x="25601" y="8608"/>
                </a:lnTo>
                <a:lnTo>
                  <a:pt x="25607" y="8668"/>
                </a:lnTo>
                <a:lnTo>
                  <a:pt x="25614" y="8729"/>
                </a:lnTo>
                <a:lnTo>
                  <a:pt x="25622" y="8789"/>
                </a:lnTo>
                <a:lnTo>
                  <a:pt x="25632" y="8849"/>
                </a:lnTo>
                <a:lnTo>
                  <a:pt x="25644" y="8910"/>
                </a:lnTo>
                <a:lnTo>
                  <a:pt x="25656" y="8969"/>
                </a:lnTo>
                <a:lnTo>
                  <a:pt x="25670" y="9028"/>
                </a:lnTo>
                <a:lnTo>
                  <a:pt x="25686" y="9088"/>
                </a:lnTo>
                <a:lnTo>
                  <a:pt x="25702" y="9146"/>
                </a:lnTo>
                <a:lnTo>
                  <a:pt x="25721" y="9204"/>
                </a:lnTo>
                <a:lnTo>
                  <a:pt x="25740" y="9263"/>
                </a:lnTo>
                <a:lnTo>
                  <a:pt x="25762" y="9320"/>
                </a:lnTo>
                <a:lnTo>
                  <a:pt x="25783" y="9377"/>
                </a:lnTo>
                <a:lnTo>
                  <a:pt x="25807" y="9434"/>
                </a:lnTo>
                <a:lnTo>
                  <a:pt x="25832" y="9490"/>
                </a:lnTo>
                <a:lnTo>
                  <a:pt x="25859" y="9546"/>
                </a:lnTo>
                <a:lnTo>
                  <a:pt x="25888" y="9601"/>
                </a:lnTo>
                <a:lnTo>
                  <a:pt x="25917" y="9655"/>
                </a:lnTo>
                <a:lnTo>
                  <a:pt x="25948" y="9709"/>
                </a:lnTo>
                <a:lnTo>
                  <a:pt x="25980" y="9762"/>
                </a:lnTo>
                <a:lnTo>
                  <a:pt x="26015" y="9815"/>
                </a:lnTo>
                <a:lnTo>
                  <a:pt x="26050" y="9867"/>
                </a:lnTo>
                <a:lnTo>
                  <a:pt x="26086" y="9918"/>
                </a:lnTo>
                <a:lnTo>
                  <a:pt x="26124" y="9969"/>
                </a:lnTo>
                <a:lnTo>
                  <a:pt x="26163" y="10018"/>
                </a:lnTo>
                <a:lnTo>
                  <a:pt x="26205" y="10067"/>
                </a:lnTo>
                <a:lnTo>
                  <a:pt x="26247" y="10116"/>
                </a:lnTo>
                <a:lnTo>
                  <a:pt x="26290" y="10163"/>
                </a:lnTo>
                <a:lnTo>
                  <a:pt x="26336" y="10210"/>
                </a:lnTo>
                <a:lnTo>
                  <a:pt x="26383" y="10254"/>
                </a:lnTo>
                <a:lnTo>
                  <a:pt x="26430" y="10298"/>
                </a:lnTo>
                <a:lnTo>
                  <a:pt x="26479" y="10340"/>
                </a:lnTo>
                <a:lnTo>
                  <a:pt x="26528" y="10380"/>
                </a:lnTo>
                <a:lnTo>
                  <a:pt x="26579" y="10419"/>
                </a:lnTo>
                <a:lnTo>
                  <a:pt x="26630" y="10456"/>
                </a:lnTo>
                <a:lnTo>
                  <a:pt x="26682" y="10492"/>
                </a:lnTo>
                <a:lnTo>
                  <a:pt x="26735" y="10525"/>
                </a:lnTo>
                <a:lnTo>
                  <a:pt x="26788" y="10557"/>
                </a:lnTo>
                <a:lnTo>
                  <a:pt x="26843" y="10588"/>
                </a:lnTo>
                <a:lnTo>
                  <a:pt x="26897" y="10618"/>
                </a:lnTo>
                <a:lnTo>
                  <a:pt x="26954" y="10645"/>
                </a:lnTo>
                <a:lnTo>
                  <a:pt x="27010" y="10671"/>
                </a:lnTo>
                <a:lnTo>
                  <a:pt x="27067" y="10695"/>
                </a:lnTo>
                <a:lnTo>
                  <a:pt x="27124" y="10718"/>
                </a:lnTo>
                <a:lnTo>
                  <a:pt x="27182" y="10738"/>
                </a:lnTo>
                <a:lnTo>
                  <a:pt x="27240" y="10758"/>
                </a:lnTo>
                <a:lnTo>
                  <a:pt x="27298" y="10776"/>
                </a:lnTo>
                <a:lnTo>
                  <a:pt x="27357" y="10792"/>
                </a:lnTo>
                <a:lnTo>
                  <a:pt x="27417" y="10807"/>
                </a:lnTo>
                <a:lnTo>
                  <a:pt x="27476" y="10821"/>
                </a:lnTo>
                <a:lnTo>
                  <a:pt x="27535" y="10832"/>
                </a:lnTo>
                <a:lnTo>
                  <a:pt x="27596" y="10841"/>
                </a:lnTo>
                <a:lnTo>
                  <a:pt x="27655" y="10850"/>
                </a:lnTo>
                <a:lnTo>
                  <a:pt x="27716" y="10857"/>
                </a:lnTo>
                <a:lnTo>
                  <a:pt x="27776" y="10862"/>
                </a:lnTo>
                <a:lnTo>
                  <a:pt x="27836" y="10865"/>
                </a:lnTo>
                <a:lnTo>
                  <a:pt x="27897" y="10867"/>
                </a:lnTo>
                <a:lnTo>
                  <a:pt x="27956" y="10868"/>
                </a:lnTo>
                <a:lnTo>
                  <a:pt x="28016" y="10867"/>
                </a:lnTo>
                <a:lnTo>
                  <a:pt x="28077" y="10864"/>
                </a:lnTo>
                <a:lnTo>
                  <a:pt x="28136" y="10860"/>
                </a:lnTo>
                <a:lnTo>
                  <a:pt x="28195" y="10854"/>
                </a:lnTo>
                <a:lnTo>
                  <a:pt x="28255" y="10847"/>
                </a:lnTo>
                <a:lnTo>
                  <a:pt x="28314" y="10838"/>
                </a:lnTo>
                <a:lnTo>
                  <a:pt x="28372" y="10828"/>
                </a:lnTo>
                <a:lnTo>
                  <a:pt x="28431" y="10815"/>
                </a:lnTo>
                <a:lnTo>
                  <a:pt x="28488" y="10802"/>
                </a:lnTo>
                <a:lnTo>
                  <a:pt x="28545" y="10786"/>
                </a:lnTo>
                <a:lnTo>
                  <a:pt x="28603" y="10770"/>
                </a:lnTo>
                <a:lnTo>
                  <a:pt x="28659" y="10752"/>
                </a:lnTo>
                <a:lnTo>
                  <a:pt x="28714" y="10732"/>
                </a:lnTo>
                <a:lnTo>
                  <a:pt x="28769" y="10710"/>
                </a:lnTo>
                <a:lnTo>
                  <a:pt x="28823" y="10687"/>
                </a:lnTo>
                <a:lnTo>
                  <a:pt x="28877" y="10662"/>
                </a:lnTo>
                <a:lnTo>
                  <a:pt x="28930" y="10636"/>
                </a:lnTo>
                <a:lnTo>
                  <a:pt x="28983" y="10609"/>
                </a:lnTo>
                <a:lnTo>
                  <a:pt x="29034" y="10580"/>
                </a:lnTo>
                <a:lnTo>
                  <a:pt x="29083" y="10549"/>
                </a:lnTo>
                <a:lnTo>
                  <a:pt x="29133" y="10517"/>
                </a:lnTo>
                <a:lnTo>
                  <a:pt x="29181" y="10482"/>
                </a:lnTo>
                <a:lnTo>
                  <a:pt x="29229" y="10447"/>
                </a:lnTo>
                <a:lnTo>
                  <a:pt x="29276" y="10411"/>
                </a:lnTo>
                <a:lnTo>
                  <a:pt x="29321" y="10372"/>
                </a:lnTo>
                <a:lnTo>
                  <a:pt x="29366" y="10332"/>
                </a:lnTo>
                <a:lnTo>
                  <a:pt x="29408" y="10291"/>
                </a:lnTo>
                <a:lnTo>
                  <a:pt x="29450" y="10247"/>
                </a:lnTo>
                <a:lnTo>
                  <a:pt x="29491" y="10202"/>
                </a:lnTo>
                <a:lnTo>
                  <a:pt x="29530" y="10157"/>
                </a:lnTo>
                <a:lnTo>
                  <a:pt x="29569" y="10109"/>
                </a:lnTo>
                <a:lnTo>
                  <a:pt x="29605" y="10060"/>
                </a:lnTo>
                <a:lnTo>
                  <a:pt x="29640" y="10009"/>
                </a:lnTo>
                <a:lnTo>
                  <a:pt x="29674" y="9957"/>
                </a:lnTo>
                <a:lnTo>
                  <a:pt x="29707" y="9903"/>
                </a:lnTo>
                <a:lnTo>
                  <a:pt x="29727" y="9868"/>
                </a:lnTo>
                <a:lnTo>
                  <a:pt x="29746" y="9833"/>
                </a:lnTo>
                <a:lnTo>
                  <a:pt x="29764" y="9798"/>
                </a:lnTo>
                <a:lnTo>
                  <a:pt x="29783" y="9761"/>
                </a:lnTo>
                <a:lnTo>
                  <a:pt x="29800" y="9726"/>
                </a:lnTo>
                <a:lnTo>
                  <a:pt x="29817" y="9688"/>
                </a:lnTo>
                <a:lnTo>
                  <a:pt x="29833" y="9652"/>
                </a:lnTo>
                <a:lnTo>
                  <a:pt x="29850" y="9614"/>
                </a:lnTo>
                <a:lnTo>
                  <a:pt x="29864" y="9577"/>
                </a:lnTo>
                <a:lnTo>
                  <a:pt x="29879" y="9538"/>
                </a:lnTo>
                <a:lnTo>
                  <a:pt x="29893" y="9501"/>
                </a:lnTo>
                <a:lnTo>
                  <a:pt x="29906" y="9462"/>
                </a:lnTo>
                <a:lnTo>
                  <a:pt x="29918" y="9424"/>
                </a:lnTo>
                <a:lnTo>
                  <a:pt x="29931" y="9384"/>
                </a:lnTo>
                <a:lnTo>
                  <a:pt x="29942" y="9346"/>
                </a:lnTo>
                <a:lnTo>
                  <a:pt x="29953" y="9306"/>
                </a:lnTo>
                <a:lnTo>
                  <a:pt x="29962" y="9267"/>
                </a:lnTo>
                <a:lnTo>
                  <a:pt x="29971" y="9227"/>
                </a:lnTo>
                <a:lnTo>
                  <a:pt x="29980" y="9188"/>
                </a:lnTo>
                <a:lnTo>
                  <a:pt x="29988" y="9147"/>
                </a:lnTo>
                <a:lnTo>
                  <a:pt x="29994" y="9108"/>
                </a:lnTo>
                <a:lnTo>
                  <a:pt x="30001" y="9068"/>
                </a:lnTo>
                <a:lnTo>
                  <a:pt x="30006" y="9027"/>
                </a:lnTo>
                <a:lnTo>
                  <a:pt x="30011" y="8988"/>
                </a:lnTo>
                <a:lnTo>
                  <a:pt x="30015" y="8947"/>
                </a:lnTo>
                <a:lnTo>
                  <a:pt x="30018" y="8908"/>
                </a:lnTo>
                <a:lnTo>
                  <a:pt x="30020" y="8867"/>
                </a:lnTo>
                <a:lnTo>
                  <a:pt x="30021" y="8827"/>
                </a:lnTo>
                <a:lnTo>
                  <a:pt x="30023" y="8787"/>
                </a:lnTo>
                <a:lnTo>
                  <a:pt x="30023" y="8747"/>
                </a:lnTo>
                <a:lnTo>
                  <a:pt x="30021" y="8707"/>
                </a:lnTo>
                <a:lnTo>
                  <a:pt x="30019" y="8667"/>
                </a:lnTo>
                <a:lnTo>
                  <a:pt x="30017" y="8628"/>
                </a:lnTo>
                <a:lnTo>
                  <a:pt x="30013" y="8588"/>
                </a:lnTo>
                <a:lnTo>
                  <a:pt x="30009" y="8549"/>
                </a:lnTo>
                <a:lnTo>
                  <a:pt x="30004" y="8509"/>
                </a:lnTo>
                <a:lnTo>
                  <a:pt x="29998" y="8471"/>
                </a:lnTo>
                <a:lnTo>
                  <a:pt x="29990" y="8432"/>
                </a:lnTo>
                <a:lnTo>
                  <a:pt x="29982" y="8394"/>
                </a:lnTo>
                <a:lnTo>
                  <a:pt x="29974" y="8355"/>
                </a:lnTo>
                <a:lnTo>
                  <a:pt x="29963" y="8317"/>
                </a:lnTo>
                <a:lnTo>
                  <a:pt x="29953" y="8279"/>
                </a:lnTo>
                <a:lnTo>
                  <a:pt x="29941" y="8242"/>
                </a:lnTo>
                <a:lnTo>
                  <a:pt x="29928" y="8204"/>
                </a:lnTo>
                <a:lnTo>
                  <a:pt x="29914" y="8168"/>
                </a:lnTo>
                <a:lnTo>
                  <a:pt x="29900" y="8130"/>
                </a:lnTo>
                <a:lnTo>
                  <a:pt x="29884" y="8095"/>
                </a:lnTo>
                <a:lnTo>
                  <a:pt x="29867" y="8058"/>
                </a:lnTo>
                <a:lnTo>
                  <a:pt x="29850" y="8023"/>
                </a:lnTo>
                <a:lnTo>
                  <a:pt x="29831" y="7989"/>
                </a:lnTo>
                <a:lnTo>
                  <a:pt x="29811" y="7954"/>
                </a:lnTo>
                <a:lnTo>
                  <a:pt x="29790" y="7920"/>
                </a:lnTo>
                <a:lnTo>
                  <a:pt x="29767" y="7887"/>
                </a:lnTo>
                <a:lnTo>
                  <a:pt x="29745" y="7853"/>
                </a:lnTo>
                <a:lnTo>
                  <a:pt x="29721" y="7821"/>
                </a:lnTo>
                <a:lnTo>
                  <a:pt x="29696" y="7789"/>
                </a:lnTo>
                <a:lnTo>
                  <a:pt x="29670" y="7758"/>
                </a:lnTo>
                <a:lnTo>
                  <a:pt x="29643" y="7726"/>
                </a:lnTo>
                <a:lnTo>
                  <a:pt x="29613" y="7696"/>
                </a:lnTo>
                <a:lnTo>
                  <a:pt x="29584" y="7666"/>
                </a:lnTo>
                <a:lnTo>
                  <a:pt x="29553" y="7637"/>
                </a:lnTo>
                <a:lnTo>
                  <a:pt x="29522" y="7609"/>
                </a:lnTo>
                <a:lnTo>
                  <a:pt x="29488" y="7581"/>
                </a:lnTo>
                <a:lnTo>
                  <a:pt x="29454" y="7554"/>
                </a:lnTo>
                <a:lnTo>
                  <a:pt x="29417" y="7517"/>
                </a:lnTo>
                <a:lnTo>
                  <a:pt x="29384" y="7487"/>
                </a:lnTo>
                <a:lnTo>
                  <a:pt x="29355" y="7461"/>
                </a:lnTo>
                <a:lnTo>
                  <a:pt x="29331" y="7439"/>
                </a:lnTo>
                <a:lnTo>
                  <a:pt x="29297" y="7412"/>
                </a:lnTo>
                <a:lnTo>
                  <a:pt x="29285" y="7403"/>
                </a:lnTo>
                <a:close/>
              </a:path>
            </a:pathLst>
          </a:custGeom>
          <a:solidFill>
            <a:srgbClr val="47BAB8"/>
          </a:solidFill>
          <a:ln w="38100">
            <a:solidFill>
              <a:schemeClr val="bg1"/>
            </a:solidFill>
          </a:ln>
          <a:effectLst>
            <a:outerShdw blurRad="57150" dist="19050" dir="5400000" algn="ctr" rotWithShape="0">
              <a:srgbClr val="000000">
                <a:alpha val="63000"/>
              </a:srgbClr>
            </a:outerShdw>
          </a:effectLst>
        </p:spPr>
        <p:txBody>
          <a:bodyPr rIns="378000" anchor="ctr">
            <a:normAutofit/>
          </a:bodyPr>
          <a:lstStyle/>
          <a:p>
            <a:pPr algn="ctr" defTabSz="1371600">
              <a:defRPr/>
            </a:pPr>
            <a:r>
              <a:rPr lang="en-US" altLang="zh-CN" sz="3000" kern="0">
                <a:solidFill>
                  <a:srgbClr val="FFFFFF"/>
                </a:solidFill>
                <a:latin typeface="#9Slide03 AllRoundGothic" panose="020B0703020202020104" pitchFamily="34" charset="0"/>
                <a:ea typeface="微软雅黑"/>
                <a:cs typeface="+mn-ea"/>
                <a:sym typeface="+mn-lt"/>
              </a:rPr>
              <a:t>Câu 34</a:t>
            </a:r>
            <a:endParaRPr lang="zh-CN" altLang="en-US" sz="3000" kern="0" dirty="0">
              <a:solidFill>
                <a:srgbClr val="FFFFFF"/>
              </a:solidFill>
              <a:latin typeface="#9Slide03 AllRoundGothic" panose="020B0703020202020104" pitchFamily="34" charset="0"/>
              <a:ea typeface="微软雅黑"/>
              <a:cs typeface="+mn-ea"/>
              <a:sym typeface="+mn-lt"/>
            </a:endParaRPr>
          </a:p>
        </p:txBody>
      </p:sp>
      <p:sp>
        <p:nvSpPr>
          <p:cNvPr id="8" name="MH_Text_1" descr="n23 Fb Tran Manh Tung">
            <a:extLst>
              <a:ext uri="{FF2B5EF4-FFF2-40B4-BE49-F238E27FC236}">
                <a16:creationId xmlns:a16="http://schemas.microsoft.com/office/drawing/2014/main" id="{9165C4D4-457E-F7A9-1583-5A9DA4F90BED}"/>
              </a:ext>
            </a:extLst>
          </p:cNvPr>
          <p:cNvSpPr txBox="1">
            <a:spLocks noChangeArrowheads="1"/>
          </p:cNvSpPr>
          <p:nvPr>
            <p:custDataLst>
              <p:tags r:id="rId3"/>
            </p:custDataLst>
          </p:nvPr>
        </p:nvSpPr>
        <p:spPr bwMode="auto">
          <a:xfrm>
            <a:off x="457200" y="2933700"/>
            <a:ext cx="4572000" cy="1381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just"/>
            <a:r>
              <a:rPr lang="en-US" sz="2800"/>
              <a:t>Vì sao phải nghiên cứu khí tượng, thủy văn?</a:t>
            </a:r>
          </a:p>
        </p:txBody>
      </p:sp>
      <p:sp>
        <p:nvSpPr>
          <p:cNvPr id="9" name="MH_SubTitle_1" descr="n23 Fb Tran Manh Tung">
            <a:extLst>
              <a:ext uri="{FF2B5EF4-FFF2-40B4-BE49-F238E27FC236}">
                <a16:creationId xmlns:a16="http://schemas.microsoft.com/office/drawing/2014/main" id="{DB664F6A-8467-B020-3DE8-B38668A555F4}"/>
              </a:ext>
            </a:extLst>
          </p:cNvPr>
          <p:cNvSpPr>
            <a:spLocks/>
          </p:cNvSpPr>
          <p:nvPr>
            <p:custDataLst>
              <p:tags r:id="rId4"/>
            </p:custDataLst>
          </p:nvPr>
        </p:nvSpPr>
        <p:spPr bwMode="auto">
          <a:xfrm>
            <a:off x="9555480" y="2225598"/>
            <a:ext cx="1920240" cy="640080"/>
          </a:xfrm>
          <a:custGeom>
            <a:avLst/>
            <a:gdLst>
              <a:gd name="T0" fmla="*/ 2147483646 w 30720"/>
              <a:gd name="T1" fmla="*/ 2147483646 h 11496"/>
              <a:gd name="T2" fmla="*/ 2147483646 w 30720"/>
              <a:gd name="T3" fmla="*/ 2147483646 h 11496"/>
              <a:gd name="T4" fmla="*/ 2147483646 w 30720"/>
              <a:gd name="T5" fmla="*/ 2147483646 h 11496"/>
              <a:gd name="T6" fmla="*/ 2147483646 w 30720"/>
              <a:gd name="T7" fmla="*/ 2147483646 h 11496"/>
              <a:gd name="T8" fmla="*/ 2147483646 w 30720"/>
              <a:gd name="T9" fmla="*/ 2147483646 h 11496"/>
              <a:gd name="T10" fmla="*/ 2147483646 w 30720"/>
              <a:gd name="T11" fmla="*/ 2147483646 h 11496"/>
              <a:gd name="T12" fmla="*/ 2147483646 w 30720"/>
              <a:gd name="T13" fmla="*/ 2147483646 h 11496"/>
              <a:gd name="T14" fmla="*/ 2147483646 w 30720"/>
              <a:gd name="T15" fmla="*/ 2147483646 h 11496"/>
              <a:gd name="T16" fmla="*/ 2147483646 w 30720"/>
              <a:gd name="T17" fmla="*/ 2147483646 h 11496"/>
              <a:gd name="T18" fmla="*/ 2147483646 w 30720"/>
              <a:gd name="T19" fmla="*/ 2147483646 h 11496"/>
              <a:gd name="T20" fmla="*/ 2147483646 w 30720"/>
              <a:gd name="T21" fmla="*/ 2147483646 h 11496"/>
              <a:gd name="T22" fmla="*/ 2147483646 w 30720"/>
              <a:gd name="T23" fmla="*/ 2147483646 h 11496"/>
              <a:gd name="T24" fmla="*/ 2147483646 w 30720"/>
              <a:gd name="T25" fmla="*/ 2147483646 h 11496"/>
              <a:gd name="T26" fmla="*/ 2147483646 w 30720"/>
              <a:gd name="T27" fmla="*/ 2147483646 h 11496"/>
              <a:gd name="T28" fmla="*/ 2147483646 w 30720"/>
              <a:gd name="T29" fmla="*/ 2147483646 h 11496"/>
              <a:gd name="T30" fmla="*/ 2147483646 w 30720"/>
              <a:gd name="T31" fmla="*/ 2147483646 h 11496"/>
              <a:gd name="T32" fmla="*/ 2147483646 w 30720"/>
              <a:gd name="T33" fmla="*/ 2147483646 h 11496"/>
              <a:gd name="T34" fmla="*/ 2147483646 w 30720"/>
              <a:gd name="T35" fmla="*/ 2147483646 h 11496"/>
              <a:gd name="T36" fmla="*/ 2147483646 w 30720"/>
              <a:gd name="T37" fmla="*/ 2147483646 h 11496"/>
              <a:gd name="T38" fmla="*/ 2147483646 w 30720"/>
              <a:gd name="T39" fmla="*/ 2147483646 h 11496"/>
              <a:gd name="T40" fmla="*/ 2147483646 w 30720"/>
              <a:gd name="T41" fmla="*/ 2147483646 h 11496"/>
              <a:gd name="T42" fmla="*/ 2147483646 w 30720"/>
              <a:gd name="T43" fmla="*/ 2147483646 h 11496"/>
              <a:gd name="T44" fmla="*/ 2147483646 w 30720"/>
              <a:gd name="T45" fmla="*/ 2147483646 h 11496"/>
              <a:gd name="T46" fmla="*/ 2147483646 w 30720"/>
              <a:gd name="T47" fmla="*/ 2147483646 h 11496"/>
              <a:gd name="T48" fmla="*/ 2147483646 w 30720"/>
              <a:gd name="T49" fmla="*/ 2147483646 h 11496"/>
              <a:gd name="T50" fmla="*/ 2147483646 w 30720"/>
              <a:gd name="T51" fmla="*/ 2147483646 h 11496"/>
              <a:gd name="T52" fmla="*/ 2147483646 w 30720"/>
              <a:gd name="T53" fmla="*/ 2147483646 h 11496"/>
              <a:gd name="T54" fmla="*/ 2147483646 w 30720"/>
              <a:gd name="T55" fmla="*/ 2147483646 h 11496"/>
              <a:gd name="T56" fmla="*/ 2147483646 w 30720"/>
              <a:gd name="T57" fmla="*/ 2147483646 h 11496"/>
              <a:gd name="T58" fmla="*/ 2147483646 w 30720"/>
              <a:gd name="T59" fmla="*/ 2147483646 h 11496"/>
              <a:gd name="T60" fmla="*/ 2147483646 w 30720"/>
              <a:gd name="T61" fmla="*/ 2147483646 h 11496"/>
              <a:gd name="T62" fmla="*/ 2147483646 w 30720"/>
              <a:gd name="T63" fmla="*/ 2147483646 h 11496"/>
              <a:gd name="T64" fmla="*/ 2147483646 w 30720"/>
              <a:gd name="T65" fmla="*/ 2147483646 h 11496"/>
              <a:gd name="T66" fmla="*/ 2147483646 w 30720"/>
              <a:gd name="T67" fmla="*/ 2147483646 h 11496"/>
              <a:gd name="T68" fmla="*/ 2147483646 w 30720"/>
              <a:gd name="T69" fmla="*/ 2147483646 h 11496"/>
              <a:gd name="T70" fmla="*/ 2147483646 w 30720"/>
              <a:gd name="T71" fmla="*/ 2147483646 h 11496"/>
              <a:gd name="T72" fmla="*/ 2147483646 w 30720"/>
              <a:gd name="T73" fmla="*/ 2147483646 h 11496"/>
              <a:gd name="T74" fmla="*/ 2147483646 w 30720"/>
              <a:gd name="T75" fmla="*/ 2147483646 h 11496"/>
              <a:gd name="T76" fmla="*/ 2147483646 w 30720"/>
              <a:gd name="T77" fmla="*/ 2147483646 h 11496"/>
              <a:gd name="T78" fmla="*/ 2147483646 w 30720"/>
              <a:gd name="T79" fmla="*/ 2147483646 h 11496"/>
              <a:gd name="T80" fmla="*/ 2147483646 w 30720"/>
              <a:gd name="T81" fmla="*/ 2147483646 h 11496"/>
              <a:gd name="T82" fmla="*/ 2147483646 w 30720"/>
              <a:gd name="T83" fmla="*/ 2147483646 h 11496"/>
              <a:gd name="T84" fmla="*/ 2147483646 w 30720"/>
              <a:gd name="T85" fmla="*/ 2147483646 h 11496"/>
              <a:gd name="T86" fmla="*/ 2147483646 w 30720"/>
              <a:gd name="T87" fmla="*/ 2147483646 h 11496"/>
              <a:gd name="T88" fmla="*/ 2147483646 w 30720"/>
              <a:gd name="T89" fmla="*/ 2147483646 h 11496"/>
              <a:gd name="T90" fmla="*/ 2147483646 w 30720"/>
              <a:gd name="T91" fmla="*/ 2147483646 h 11496"/>
              <a:gd name="T92" fmla="*/ 2147483646 w 30720"/>
              <a:gd name="T93" fmla="*/ 2147483646 h 11496"/>
              <a:gd name="T94" fmla="*/ 2147483646 w 30720"/>
              <a:gd name="T95" fmla="*/ 2147483646 h 11496"/>
              <a:gd name="T96" fmla="*/ 2147483646 w 30720"/>
              <a:gd name="T97" fmla="*/ 2147483646 h 11496"/>
              <a:gd name="T98" fmla="*/ 2147483646 w 30720"/>
              <a:gd name="T99" fmla="*/ 2147483646 h 11496"/>
              <a:gd name="T100" fmla="*/ 2147483646 w 30720"/>
              <a:gd name="T101" fmla="*/ 2147483646 h 11496"/>
              <a:gd name="T102" fmla="*/ 2147483646 w 30720"/>
              <a:gd name="T103" fmla="*/ 2147483646 h 11496"/>
              <a:gd name="T104" fmla="*/ 2147483646 w 30720"/>
              <a:gd name="T105" fmla="*/ 2147483646 h 11496"/>
              <a:gd name="T106" fmla="*/ 2147483646 w 30720"/>
              <a:gd name="T107" fmla="*/ 2147483646 h 11496"/>
              <a:gd name="T108" fmla="*/ 2147483646 w 30720"/>
              <a:gd name="T109" fmla="*/ 2147483646 h 11496"/>
              <a:gd name="T110" fmla="*/ 2147483646 w 30720"/>
              <a:gd name="T111" fmla="*/ 2147483646 h 11496"/>
              <a:gd name="T112" fmla="*/ 2147483646 w 30720"/>
              <a:gd name="T113" fmla="*/ 2147483646 h 11496"/>
              <a:gd name="T114" fmla="*/ 2147483646 w 30720"/>
              <a:gd name="T115" fmla="*/ 2147483646 h 11496"/>
              <a:gd name="T116" fmla="*/ 2147483646 w 30720"/>
              <a:gd name="T117" fmla="*/ 2147483646 h 11496"/>
              <a:gd name="T118" fmla="*/ 2147483646 w 30720"/>
              <a:gd name="T119" fmla="*/ 2147483646 h 11496"/>
              <a:gd name="T120" fmla="*/ 2147483646 w 30720"/>
              <a:gd name="T121" fmla="*/ 2147483646 h 11496"/>
              <a:gd name="T122" fmla="*/ 2147483646 w 30720"/>
              <a:gd name="T123" fmla="*/ 2147483646 h 11496"/>
              <a:gd name="T124" fmla="*/ 2147483646 w 30720"/>
              <a:gd name="T125" fmla="*/ 2147483646 h 1149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720" h="11496">
                <a:moveTo>
                  <a:pt x="29285" y="7403"/>
                </a:moveTo>
                <a:lnTo>
                  <a:pt x="29285" y="7403"/>
                </a:lnTo>
                <a:lnTo>
                  <a:pt x="29232" y="7379"/>
                </a:lnTo>
                <a:lnTo>
                  <a:pt x="29180" y="7357"/>
                </a:lnTo>
                <a:lnTo>
                  <a:pt x="29127" y="7336"/>
                </a:lnTo>
                <a:lnTo>
                  <a:pt x="29073" y="7316"/>
                </a:lnTo>
                <a:lnTo>
                  <a:pt x="29020" y="7298"/>
                </a:lnTo>
                <a:lnTo>
                  <a:pt x="28966" y="7280"/>
                </a:lnTo>
                <a:lnTo>
                  <a:pt x="28913" y="7264"/>
                </a:lnTo>
                <a:lnTo>
                  <a:pt x="28859" y="7251"/>
                </a:lnTo>
                <a:lnTo>
                  <a:pt x="28804" y="7237"/>
                </a:lnTo>
                <a:lnTo>
                  <a:pt x="28750" y="7226"/>
                </a:lnTo>
                <a:lnTo>
                  <a:pt x="28697" y="7216"/>
                </a:lnTo>
                <a:lnTo>
                  <a:pt x="28643" y="7208"/>
                </a:lnTo>
                <a:lnTo>
                  <a:pt x="28589" y="7202"/>
                </a:lnTo>
                <a:lnTo>
                  <a:pt x="28535" y="7198"/>
                </a:lnTo>
                <a:lnTo>
                  <a:pt x="28482" y="7195"/>
                </a:lnTo>
                <a:lnTo>
                  <a:pt x="28429" y="7194"/>
                </a:lnTo>
                <a:lnTo>
                  <a:pt x="28376" y="7194"/>
                </a:lnTo>
                <a:lnTo>
                  <a:pt x="28322" y="7197"/>
                </a:lnTo>
                <a:lnTo>
                  <a:pt x="28269" y="7201"/>
                </a:lnTo>
                <a:lnTo>
                  <a:pt x="28217" y="7207"/>
                </a:lnTo>
                <a:lnTo>
                  <a:pt x="28165" y="7215"/>
                </a:lnTo>
                <a:lnTo>
                  <a:pt x="28113" y="7226"/>
                </a:lnTo>
                <a:lnTo>
                  <a:pt x="28062" y="7238"/>
                </a:lnTo>
                <a:lnTo>
                  <a:pt x="28011" y="7253"/>
                </a:lnTo>
                <a:lnTo>
                  <a:pt x="27960" y="7270"/>
                </a:lnTo>
                <a:lnTo>
                  <a:pt x="27910" y="7289"/>
                </a:lnTo>
                <a:lnTo>
                  <a:pt x="27861" y="7310"/>
                </a:lnTo>
                <a:lnTo>
                  <a:pt x="27812" y="7334"/>
                </a:lnTo>
                <a:lnTo>
                  <a:pt x="27763" y="7360"/>
                </a:lnTo>
                <a:lnTo>
                  <a:pt x="27717" y="7388"/>
                </a:lnTo>
                <a:lnTo>
                  <a:pt x="27670" y="7418"/>
                </a:lnTo>
                <a:lnTo>
                  <a:pt x="27623" y="7452"/>
                </a:lnTo>
                <a:lnTo>
                  <a:pt x="27600" y="7473"/>
                </a:lnTo>
                <a:lnTo>
                  <a:pt x="27578" y="7494"/>
                </a:lnTo>
                <a:lnTo>
                  <a:pt x="27556" y="7516"/>
                </a:lnTo>
                <a:lnTo>
                  <a:pt x="27535" y="7539"/>
                </a:lnTo>
                <a:lnTo>
                  <a:pt x="27515" y="7562"/>
                </a:lnTo>
                <a:lnTo>
                  <a:pt x="27495" y="7586"/>
                </a:lnTo>
                <a:lnTo>
                  <a:pt x="27476" y="7611"/>
                </a:lnTo>
                <a:lnTo>
                  <a:pt x="27457" y="7636"/>
                </a:lnTo>
                <a:lnTo>
                  <a:pt x="27440" y="7662"/>
                </a:lnTo>
                <a:lnTo>
                  <a:pt x="27422" y="7689"/>
                </a:lnTo>
                <a:lnTo>
                  <a:pt x="27405" y="7716"/>
                </a:lnTo>
                <a:lnTo>
                  <a:pt x="27390" y="7743"/>
                </a:lnTo>
                <a:lnTo>
                  <a:pt x="27374" y="7771"/>
                </a:lnTo>
                <a:lnTo>
                  <a:pt x="27360" y="7799"/>
                </a:lnTo>
                <a:lnTo>
                  <a:pt x="27345" y="7827"/>
                </a:lnTo>
                <a:lnTo>
                  <a:pt x="27332" y="7857"/>
                </a:lnTo>
                <a:lnTo>
                  <a:pt x="27319" y="7887"/>
                </a:lnTo>
                <a:lnTo>
                  <a:pt x="27307" y="7916"/>
                </a:lnTo>
                <a:lnTo>
                  <a:pt x="27296" y="7946"/>
                </a:lnTo>
                <a:lnTo>
                  <a:pt x="27286" y="7976"/>
                </a:lnTo>
                <a:lnTo>
                  <a:pt x="27276" y="8006"/>
                </a:lnTo>
                <a:lnTo>
                  <a:pt x="27268" y="8038"/>
                </a:lnTo>
                <a:lnTo>
                  <a:pt x="27260" y="8069"/>
                </a:lnTo>
                <a:lnTo>
                  <a:pt x="27252" y="8099"/>
                </a:lnTo>
                <a:lnTo>
                  <a:pt x="27246" y="8130"/>
                </a:lnTo>
                <a:lnTo>
                  <a:pt x="27241" y="8161"/>
                </a:lnTo>
                <a:lnTo>
                  <a:pt x="27236" y="8193"/>
                </a:lnTo>
                <a:lnTo>
                  <a:pt x="27231" y="8224"/>
                </a:lnTo>
                <a:lnTo>
                  <a:pt x="27228" y="8255"/>
                </a:lnTo>
                <a:lnTo>
                  <a:pt x="27226" y="8286"/>
                </a:lnTo>
                <a:lnTo>
                  <a:pt x="27225" y="8318"/>
                </a:lnTo>
                <a:lnTo>
                  <a:pt x="27224" y="8348"/>
                </a:lnTo>
                <a:lnTo>
                  <a:pt x="27225" y="8379"/>
                </a:lnTo>
                <a:lnTo>
                  <a:pt x="27226" y="8409"/>
                </a:lnTo>
                <a:lnTo>
                  <a:pt x="27228" y="8440"/>
                </a:lnTo>
                <a:lnTo>
                  <a:pt x="27231" y="8471"/>
                </a:lnTo>
                <a:lnTo>
                  <a:pt x="27236" y="8500"/>
                </a:lnTo>
                <a:lnTo>
                  <a:pt x="27241" y="8530"/>
                </a:lnTo>
                <a:lnTo>
                  <a:pt x="27247" y="8559"/>
                </a:lnTo>
                <a:lnTo>
                  <a:pt x="27254" y="8588"/>
                </a:lnTo>
                <a:lnTo>
                  <a:pt x="27263" y="8617"/>
                </a:lnTo>
                <a:lnTo>
                  <a:pt x="27271" y="8645"/>
                </a:lnTo>
                <a:lnTo>
                  <a:pt x="27281" y="8674"/>
                </a:lnTo>
                <a:lnTo>
                  <a:pt x="27293" y="8701"/>
                </a:lnTo>
                <a:lnTo>
                  <a:pt x="27304" y="8728"/>
                </a:lnTo>
                <a:lnTo>
                  <a:pt x="27318" y="8754"/>
                </a:lnTo>
                <a:lnTo>
                  <a:pt x="27331" y="8780"/>
                </a:lnTo>
                <a:lnTo>
                  <a:pt x="27347" y="8805"/>
                </a:lnTo>
                <a:lnTo>
                  <a:pt x="27364" y="8830"/>
                </a:lnTo>
                <a:lnTo>
                  <a:pt x="27381" y="8854"/>
                </a:lnTo>
                <a:lnTo>
                  <a:pt x="27399" y="8876"/>
                </a:lnTo>
                <a:lnTo>
                  <a:pt x="27419" y="8899"/>
                </a:lnTo>
                <a:lnTo>
                  <a:pt x="27440" y="8921"/>
                </a:lnTo>
                <a:lnTo>
                  <a:pt x="27462" y="8943"/>
                </a:lnTo>
                <a:lnTo>
                  <a:pt x="27484" y="8963"/>
                </a:lnTo>
                <a:lnTo>
                  <a:pt x="27509" y="8983"/>
                </a:lnTo>
                <a:lnTo>
                  <a:pt x="27534" y="9001"/>
                </a:lnTo>
                <a:lnTo>
                  <a:pt x="27560" y="9019"/>
                </a:lnTo>
                <a:lnTo>
                  <a:pt x="27589" y="9036"/>
                </a:lnTo>
                <a:lnTo>
                  <a:pt x="27618" y="9052"/>
                </a:lnTo>
                <a:lnTo>
                  <a:pt x="27648" y="9067"/>
                </a:lnTo>
                <a:lnTo>
                  <a:pt x="27679" y="9081"/>
                </a:lnTo>
                <a:lnTo>
                  <a:pt x="27711" y="9094"/>
                </a:lnTo>
                <a:lnTo>
                  <a:pt x="27746" y="9106"/>
                </a:lnTo>
                <a:lnTo>
                  <a:pt x="27734" y="9013"/>
                </a:lnTo>
                <a:lnTo>
                  <a:pt x="27730" y="8964"/>
                </a:lnTo>
                <a:lnTo>
                  <a:pt x="27727" y="8916"/>
                </a:lnTo>
                <a:lnTo>
                  <a:pt x="27724" y="8866"/>
                </a:lnTo>
                <a:lnTo>
                  <a:pt x="27722" y="8816"/>
                </a:lnTo>
                <a:lnTo>
                  <a:pt x="27721" y="8767"/>
                </a:lnTo>
                <a:lnTo>
                  <a:pt x="27721" y="8717"/>
                </a:lnTo>
                <a:lnTo>
                  <a:pt x="27722" y="8667"/>
                </a:lnTo>
                <a:lnTo>
                  <a:pt x="27725" y="8617"/>
                </a:lnTo>
                <a:lnTo>
                  <a:pt x="27729" y="8568"/>
                </a:lnTo>
                <a:lnTo>
                  <a:pt x="27734" y="8519"/>
                </a:lnTo>
                <a:lnTo>
                  <a:pt x="27743" y="8472"/>
                </a:lnTo>
                <a:lnTo>
                  <a:pt x="27752" y="8425"/>
                </a:lnTo>
                <a:lnTo>
                  <a:pt x="27763" y="8378"/>
                </a:lnTo>
                <a:lnTo>
                  <a:pt x="27776" y="8333"/>
                </a:lnTo>
                <a:lnTo>
                  <a:pt x="27783" y="8311"/>
                </a:lnTo>
                <a:lnTo>
                  <a:pt x="27792" y="8289"/>
                </a:lnTo>
                <a:lnTo>
                  <a:pt x="27800" y="8268"/>
                </a:lnTo>
                <a:lnTo>
                  <a:pt x="27809" y="8247"/>
                </a:lnTo>
                <a:lnTo>
                  <a:pt x="27820" y="8226"/>
                </a:lnTo>
                <a:lnTo>
                  <a:pt x="27829" y="8206"/>
                </a:lnTo>
                <a:lnTo>
                  <a:pt x="27840" y="8185"/>
                </a:lnTo>
                <a:lnTo>
                  <a:pt x="27852" y="8167"/>
                </a:lnTo>
                <a:lnTo>
                  <a:pt x="27864" y="8148"/>
                </a:lnTo>
                <a:lnTo>
                  <a:pt x="27877" y="8129"/>
                </a:lnTo>
                <a:lnTo>
                  <a:pt x="27890" y="8112"/>
                </a:lnTo>
                <a:lnTo>
                  <a:pt x="27905" y="8094"/>
                </a:lnTo>
                <a:lnTo>
                  <a:pt x="27921" y="8077"/>
                </a:lnTo>
                <a:lnTo>
                  <a:pt x="27936" y="8061"/>
                </a:lnTo>
                <a:lnTo>
                  <a:pt x="27953" y="8045"/>
                </a:lnTo>
                <a:lnTo>
                  <a:pt x="27970" y="8029"/>
                </a:lnTo>
                <a:lnTo>
                  <a:pt x="27987" y="8015"/>
                </a:lnTo>
                <a:lnTo>
                  <a:pt x="28006" y="8001"/>
                </a:lnTo>
                <a:lnTo>
                  <a:pt x="28026" y="7988"/>
                </a:lnTo>
                <a:lnTo>
                  <a:pt x="28047" y="7975"/>
                </a:lnTo>
                <a:lnTo>
                  <a:pt x="28067" y="7963"/>
                </a:lnTo>
                <a:lnTo>
                  <a:pt x="28089" y="7951"/>
                </a:lnTo>
                <a:lnTo>
                  <a:pt x="28112" y="7941"/>
                </a:lnTo>
                <a:lnTo>
                  <a:pt x="28136" y="7931"/>
                </a:lnTo>
                <a:lnTo>
                  <a:pt x="28160" y="7922"/>
                </a:lnTo>
                <a:lnTo>
                  <a:pt x="28186" y="7914"/>
                </a:lnTo>
                <a:lnTo>
                  <a:pt x="28212" y="7906"/>
                </a:lnTo>
                <a:lnTo>
                  <a:pt x="28240" y="7899"/>
                </a:lnTo>
                <a:lnTo>
                  <a:pt x="28268" y="7893"/>
                </a:lnTo>
                <a:lnTo>
                  <a:pt x="28298" y="7889"/>
                </a:lnTo>
                <a:lnTo>
                  <a:pt x="28328" y="7885"/>
                </a:lnTo>
                <a:lnTo>
                  <a:pt x="28358" y="7880"/>
                </a:lnTo>
                <a:lnTo>
                  <a:pt x="28384" y="7882"/>
                </a:lnTo>
                <a:lnTo>
                  <a:pt x="28410" y="7883"/>
                </a:lnTo>
                <a:lnTo>
                  <a:pt x="28435" y="7884"/>
                </a:lnTo>
                <a:lnTo>
                  <a:pt x="28460" y="7887"/>
                </a:lnTo>
                <a:lnTo>
                  <a:pt x="28485" y="7890"/>
                </a:lnTo>
                <a:lnTo>
                  <a:pt x="28510" y="7893"/>
                </a:lnTo>
                <a:lnTo>
                  <a:pt x="28535" y="7898"/>
                </a:lnTo>
                <a:lnTo>
                  <a:pt x="28559" y="7903"/>
                </a:lnTo>
                <a:lnTo>
                  <a:pt x="28583" y="7909"/>
                </a:lnTo>
                <a:lnTo>
                  <a:pt x="28607" y="7915"/>
                </a:lnTo>
                <a:lnTo>
                  <a:pt x="28630" y="7922"/>
                </a:lnTo>
                <a:lnTo>
                  <a:pt x="28654" y="7929"/>
                </a:lnTo>
                <a:lnTo>
                  <a:pt x="28676" y="7938"/>
                </a:lnTo>
                <a:lnTo>
                  <a:pt x="28699" y="7947"/>
                </a:lnTo>
                <a:lnTo>
                  <a:pt x="28721" y="7956"/>
                </a:lnTo>
                <a:lnTo>
                  <a:pt x="28743" y="7966"/>
                </a:lnTo>
                <a:lnTo>
                  <a:pt x="28765" y="7976"/>
                </a:lnTo>
                <a:lnTo>
                  <a:pt x="28787" y="7988"/>
                </a:lnTo>
                <a:lnTo>
                  <a:pt x="28808" y="7999"/>
                </a:lnTo>
                <a:lnTo>
                  <a:pt x="28828" y="8012"/>
                </a:lnTo>
                <a:lnTo>
                  <a:pt x="28869" y="8038"/>
                </a:lnTo>
                <a:lnTo>
                  <a:pt x="28908" y="8065"/>
                </a:lnTo>
                <a:lnTo>
                  <a:pt x="28945" y="8095"/>
                </a:lnTo>
                <a:lnTo>
                  <a:pt x="28981" y="8126"/>
                </a:lnTo>
                <a:lnTo>
                  <a:pt x="29016" y="8159"/>
                </a:lnTo>
                <a:lnTo>
                  <a:pt x="29048" y="8195"/>
                </a:lnTo>
                <a:lnTo>
                  <a:pt x="29078" y="8231"/>
                </a:lnTo>
                <a:lnTo>
                  <a:pt x="29107" y="8270"/>
                </a:lnTo>
                <a:lnTo>
                  <a:pt x="29134" y="8309"/>
                </a:lnTo>
                <a:lnTo>
                  <a:pt x="29159" y="8351"/>
                </a:lnTo>
                <a:lnTo>
                  <a:pt x="29182" y="8394"/>
                </a:lnTo>
                <a:lnTo>
                  <a:pt x="29202" y="8436"/>
                </a:lnTo>
                <a:lnTo>
                  <a:pt x="29221" y="8481"/>
                </a:lnTo>
                <a:lnTo>
                  <a:pt x="29229" y="8504"/>
                </a:lnTo>
                <a:lnTo>
                  <a:pt x="29238" y="8527"/>
                </a:lnTo>
                <a:lnTo>
                  <a:pt x="29245" y="8551"/>
                </a:lnTo>
                <a:lnTo>
                  <a:pt x="29251" y="8574"/>
                </a:lnTo>
                <a:lnTo>
                  <a:pt x="29257" y="8598"/>
                </a:lnTo>
                <a:lnTo>
                  <a:pt x="29263" y="8621"/>
                </a:lnTo>
                <a:lnTo>
                  <a:pt x="29268" y="8645"/>
                </a:lnTo>
                <a:lnTo>
                  <a:pt x="29272" y="8670"/>
                </a:lnTo>
                <a:lnTo>
                  <a:pt x="29275" y="8694"/>
                </a:lnTo>
                <a:lnTo>
                  <a:pt x="29278" y="8719"/>
                </a:lnTo>
                <a:lnTo>
                  <a:pt x="29280" y="8744"/>
                </a:lnTo>
                <a:lnTo>
                  <a:pt x="29282" y="8769"/>
                </a:lnTo>
                <a:lnTo>
                  <a:pt x="29283" y="8794"/>
                </a:lnTo>
                <a:lnTo>
                  <a:pt x="29283" y="8820"/>
                </a:lnTo>
                <a:lnTo>
                  <a:pt x="29283" y="8845"/>
                </a:lnTo>
                <a:lnTo>
                  <a:pt x="29282" y="8871"/>
                </a:lnTo>
                <a:lnTo>
                  <a:pt x="29280" y="8897"/>
                </a:lnTo>
                <a:lnTo>
                  <a:pt x="29278" y="8922"/>
                </a:lnTo>
                <a:lnTo>
                  <a:pt x="29271" y="8974"/>
                </a:lnTo>
                <a:lnTo>
                  <a:pt x="29262" y="9024"/>
                </a:lnTo>
                <a:lnTo>
                  <a:pt x="29251" y="9074"/>
                </a:lnTo>
                <a:lnTo>
                  <a:pt x="29238" y="9123"/>
                </a:lnTo>
                <a:lnTo>
                  <a:pt x="29223" y="9171"/>
                </a:lnTo>
                <a:lnTo>
                  <a:pt x="29206" y="9219"/>
                </a:lnTo>
                <a:lnTo>
                  <a:pt x="29188" y="9265"/>
                </a:lnTo>
                <a:lnTo>
                  <a:pt x="29167" y="9310"/>
                </a:lnTo>
                <a:lnTo>
                  <a:pt x="29144" y="9355"/>
                </a:lnTo>
                <a:lnTo>
                  <a:pt x="29120" y="9398"/>
                </a:lnTo>
                <a:lnTo>
                  <a:pt x="29094" y="9441"/>
                </a:lnTo>
                <a:lnTo>
                  <a:pt x="29067" y="9481"/>
                </a:lnTo>
                <a:lnTo>
                  <a:pt x="29038" y="9522"/>
                </a:lnTo>
                <a:lnTo>
                  <a:pt x="29006" y="9560"/>
                </a:lnTo>
                <a:lnTo>
                  <a:pt x="28974" y="9599"/>
                </a:lnTo>
                <a:lnTo>
                  <a:pt x="28941" y="9635"/>
                </a:lnTo>
                <a:lnTo>
                  <a:pt x="28905" y="9671"/>
                </a:lnTo>
                <a:lnTo>
                  <a:pt x="28869" y="9704"/>
                </a:lnTo>
                <a:lnTo>
                  <a:pt x="28831" y="9737"/>
                </a:lnTo>
                <a:lnTo>
                  <a:pt x="28792" y="9768"/>
                </a:lnTo>
                <a:lnTo>
                  <a:pt x="28751" y="9798"/>
                </a:lnTo>
                <a:lnTo>
                  <a:pt x="28710" y="9827"/>
                </a:lnTo>
                <a:lnTo>
                  <a:pt x="28666" y="9854"/>
                </a:lnTo>
                <a:lnTo>
                  <a:pt x="28622" y="9879"/>
                </a:lnTo>
                <a:lnTo>
                  <a:pt x="28578" y="9903"/>
                </a:lnTo>
                <a:lnTo>
                  <a:pt x="28532" y="9926"/>
                </a:lnTo>
                <a:lnTo>
                  <a:pt x="28484" y="9946"/>
                </a:lnTo>
                <a:lnTo>
                  <a:pt x="28436" y="9965"/>
                </a:lnTo>
                <a:lnTo>
                  <a:pt x="28387" y="9983"/>
                </a:lnTo>
                <a:lnTo>
                  <a:pt x="28337" y="9999"/>
                </a:lnTo>
                <a:lnTo>
                  <a:pt x="28287" y="10013"/>
                </a:lnTo>
                <a:lnTo>
                  <a:pt x="28236" y="10025"/>
                </a:lnTo>
                <a:lnTo>
                  <a:pt x="28189" y="10031"/>
                </a:lnTo>
                <a:lnTo>
                  <a:pt x="28143" y="10035"/>
                </a:lnTo>
                <a:lnTo>
                  <a:pt x="28098" y="10038"/>
                </a:lnTo>
                <a:lnTo>
                  <a:pt x="28052" y="10040"/>
                </a:lnTo>
                <a:lnTo>
                  <a:pt x="28006" y="10041"/>
                </a:lnTo>
                <a:lnTo>
                  <a:pt x="27960" y="10040"/>
                </a:lnTo>
                <a:lnTo>
                  <a:pt x="27915" y="10039"/>
                </a:lnTo>
                <a:lnTo>
                  <a:pt x="27870" y="10036"/>
                </a:lnTo>
                <a:lnTo>
                  <a:pt x="27825" y="10033"/>
                </a:lnTo>
                <a:lnTo>
                  <a:pt x="27780" y="10028"/>
                </a:lnTo>
                <a:lnTo>
                  <a:pt x="27735" y="10021"/>
                </a:lnTo>
                <a:lnTo>
                  <a:pt x="27691" y="10014"/>
                </a:lnTo>
                <a:lnTo>
                  <a:pt x="27647" y="10005"/>
                </a:lnTo>
                <a:lnTo>
                  <a:pt x="27602" y="9995"/>
                </a:lnTo>
                <a:lnTo>
                  <a:pt x="27559" y="9984"/>
                </a:lnTo>
                <a:lnTo>
                  <a:pt x="27516" y="9972"/>
                </a:lnTo>
                <a:lnTo>
                  <a:pt x="27473" y="9958"/>
                </a:lnTo>
                <a:lnTo>
                  <a:pt x="27430" y="9943"/>
                </a:lnTo>
                <a:lnTo>
                  <a:pt x="27388" y="9928"/>
                </a:lnTo>
                <a:lnTo>
                  <a:pt x="27346" y="9910"/>
                </a:lnTo>
                <a:lnTo>
                  <a:pt x="27305" y="9891"/>
                </a:lnTo>
                <a:lnTo>
                  <a:pt x="27265" y="9871"/>
                </a:lnTo>
                <a:lnTo>
                  <a:pt x="27224" y="9850"/>
                </a:lnTo>
                <a:lnTo>
                  <a:pt x="27185" y="9828"/>
                </a:lnTo>
                <a:lnTo>
                  <a:pt x="27145" y="9803"/>
                </a:lnTo>
                <a:lnTo>
                  <a:pt x="27107" y="9778"/>
                </a:lnTo>
                <a:lnTo>
                  <a:pt x="27068" y="9751"/>
                </a:lnTo>
                <a:lnTo>
                  <a:pt x="27031" y="9723"/>
                </a:lnTo>
                <a:lnTo>
                  <a:pt x="26994" y="9693"/>
                </a:lnTo>
                <a:lnTo>
                  <a:pt x="26958" y="9662"/>
                </a:lnTo>
                <a:lnTo>
                  <a:pt x="26922" y="9630"/>
                </a:lnTo>
                <a:lnTo>
                  <a:pt x="26888" y="9597"/>
                </a:lnTo>
                <a:lnTo>
                  <a:pt x="26854" y="9559"/>
                </a:lnTo>
                <a:lnTo>
                  <a:pt x="26821" y="9521"/>
                </a:lnTo>
                <a:lnTo>
                  <a:pt x="26790" y="9482"/>
                </a:lnTo>
                <a:lnTo>
                  <a:pt x="26761" y="9443"/>
                </a:lnTo>
                <a:lnTo>
                  <a:pt x="26732" y="9403"/>
                </a:lnTo>
                <a:lnTo>
                  <a:pt x="26705" y="9364"/>
                </a:lnTo>
                <a:lnTo>
                  <a:pt x="26679" y="9323"/>
                </a:lnTo>
                <a:lnTo>
                  <a:pt x="26655" y="9282"/>
                </a:lnTo>
                <a:lnTo>
                  <a:pt x="26631" y="9241"/>
                </a:lnTo>
                <a:lnTo>
                  <a:pt x="26609" y="9199"/>
                </a:lnTo>
                <a:lnTo>
                  <a:pt x="26588" y="9157"/>
                </a:lnTo>
                <a:lnTo>
                  <a:pt x="26568" y="9115"/>
                </a:lnTo>
                <a:lnTo>
                  <a:pt x="26551" y="9073"/>
                </a:lnTo>
                <a:lnTo>
                  <a:pt x="26533" y="9029"/>
                </a:lnTo>
                <a:lnTo>
                  <a:pt x="26517" y="8987"/>
                </a:lnTo>
                <a:lnTo>
                  <a:pt x="26503" y="8943"/>
                </a:lnTo>
                <a:lnTo>
                  <a:pt x="26489" y="8900"/>
                </a:lnTo>
                <a:lnTo>
                  <a:pt x="26477" y="8857"/>
                </a:lnTo>
                <a:lnTo>
                  <a:pt x="26466" y="8812"/>
                </a:lnTo>
                <a:lnTo>
                  <a:pt x="26456" y="8768"/>
                </a:lnTo>
                <a:lnTo>
                  <a:pt x="26448" y="8723"/>
                </a:lnTo>
                <a:lnTo>
                  <a:pt x="26440" y="8680"/>
                </a:lnTo>
                <a:lnTo>
                  <a:pt x="26434" y="8635"/>
                </a:lnTo>
                <a:lnTo>
                  <a:pt x="26429" y="8590"/>
                </a:lnTo>
                <a:lnTo>
                  <a:pt x="26425" y="8546"/>
                </a:lnTo>
                <a:lnTo>
                  <a:pt x="26422" y="8501"/>
                </a:lnTo>
                <a:lnTo>
                  <a:pt x="26421" y="8456"/>
                </a:lnTo>
                <a:lnTo>
                  <a:pt x="26419" y="8412"/>
                </a:lnTo>
                <a:lnTo>
                  <a:pt x="26419" y="8368"/>
                </a:lnTo>
                <a:lnTo>
                  <a:pt x="26422" y="8323"/>
                </a:lnTo>
                <a:lnTo>
                  <a:pt x="26425" y="8278"/>
                </a:lnTo>
                <a:lnTo>
                  <a:pt x="26428" y="8233"/>
                </a:lnTo>
                <a:lnTo>
                  <a:pt x="26433" y="8189"/>
                </a:lnTo>
                <a:lnTo>
                  <a:pt x="26439" y="8145"/>
                </a:lnTo>
                <a:lnTo>
                  <a:pt x="26445" y="8100"/>
                </a:lnTo>
                <a:lnTo>
                  <a:pt x="26454" y="8056"/>
                </a:lnTo>
                <a:lnTo>
                  <a:pt x="26463" y="8013"/>
                </a:lnTo>
                <a:lnTo>
                  <a:pt x="26473" y="7969"/>
                </a:lnTo>
                <a:lnTo>
                  <a:pt x="26484" y="7925"/>
                </a:lnTo>
                <a:lnTo>
                  <a:pt x="26497" y="7882"/>
                </a:lnTo>
                <a:lnTo>
                  <a:pt x="26509" y="7839"/>
                </a:lnTo>
                <a:lnTo>
                  <a:pt x="26524" y="7796"/>
                </a:lnTo>
                <a:lnTo>
                  <a:pt x="26539" y="7754"/>
                </a:lnTo>
                <a:lnTo>
                  <a:pt x="26555" y="7711"/>
                </a:lnTo>
                <a:lnTo>
                  <a:pt x="26571" y="7669"/>
                </a:lnTo>
                <a:lnTo>
                  <a:pt x="26590" y="7628"/>
                </a:lnTo>
                <a:lnTo>
                  <a:pt x="26609" y="7587"/>
                </a:lnTo>
                <a:lnTo>
                  <a:pt x="26629" y="7546"/>
                </a:lnTo>
                <a:lnTo>
                  <a:pt x="26650" y="7506"/>
                </a:lnTo>
                <a:lnTo>
                  <a:pt x="26671" y="7465"/>
                </a:lnTo>
                <a:lnTo>
                  <a:pt x="26694" y="7426"/>
                </a:lnTo>
                <a:lnTo>
                  <a:pt x="26718" y="7387"/>
                </a:lnTo>
                <a:lnTo>
                  <a:pt x="26743" y="7349"/>
                </a:lnTo>
                <a:lnTo>
                  <a:pt x="26768" y="7310"/>
                </a:lnTo>
                <a:lnTo>
                  <a:pt x="26795" y="7273"/>
                </a:lnTo>
                <a:lnTo>
                  <a:pt x="26822" y="7236"/>
                </a:lnTo>
                <a:lnTo>
                  <a:pt x="26850" y="7200"/>
                </a:lnTo>
                <a:lnTo>
                  <a:pt x="26880" y="7163"/>
                </a:lnTo>
                <a:lnTo>
                  <a:pt x="26910" y="7128"/>
                </a:lnTo>
                <a:lnTo>
                  <a:pt x="26940" y="7094"/>
                </a:lnTo>
                <a:lnTo>
                  <a:pt x="26971" y="7060"/>
                </a:lnTo>
                <a:lnTo>
                  <a:pt x="27005" y="7027"/>
                </a:lnTo>
                <a:lnTo>
                  <a:pt x="27038" y="6994"/>
                </a:lnTo>
                <a:lnTo>
                  <a:pt x="27071" y="6962"/>
                </a:lnTo>
                <a:lnTo>
                  <a:pt x="27107" y="6933"/>
                </a:lnTo>
                <a:lnTo>
                  <a:pt x="27141" y="6906"/>
                </a:lnTo>
                <a:lnTo>
                  <a:pt x="27176" y="6880"/>
                </a:lnTo>
                <a:lnTo>
                  <a:pt x="27212" y="6854"/>
                </a:lnTo>
                <a:lnTo>
                  <a:pt x="27248" y="6829"/>
                </a:lnTo>
                <a:lnTo>
                  <a:pt x="27285" y="6805"/>
                </a:lnTo>
                <a:lnTo>
                  <a:pt x="27321" y="6782"/>
                </a:lnTo>
                <a:lnTo>
                  <a:pt x="27357" y="6761"/>
                </a:lnTo>
                <a:lnTo>
                  <a:pt x="27395" y="6740"/>
                </a:lnTo>
                <a:lnTo>
                  <a:pt x="27432" y="6719"/>
                </a:lnTo>
                <a:lnTo>
                  <a:pt x="27470" y="6699"/>
                </a:lnTo>
                <a:lnTo>
                  <a:pt x="27508" y="6681"/>
                </a:lnTo>
                <a:lnTo>
                  <a:pt x="27546" y="6663"/>
                </a:lnTo>
                <a:lnTo>
                  <a:pt x="27584" y="6646"/>
                </a:lnTo>
                <a:lnTo>
                  <a:pt x="27623" y="6630"/>
                </a:lnTo>
                <a:lnTo>
                  <a:pt x="27662" y="6615"/>
                </a:lnTo>
                <a:lnTo>
                  <a:pt x="27701" y="6600"/>
                </a:lnTo>
                <a:lnTo>
                  <a:pt x="27741" y="6587"/>
                </a:lnTo>
                <a:lnTo>
                  <a:pt x="27780" y="6573"/>
                </a:lnTo>
                <a:lnTo>
                  <a:pt x="27820" y="6562"/>
                </a:lnTo>
                <a:lnTo>
                  <a:pt x="27859" y="6550"/>
                </a:lnTo>
                <a:lnTo>
                  <a:pt x="27899" y="6540"/>
                </a:lnTo>
                <a:lnTo>
                  <a:pt x="27939" y="6531"/>
                </a:lnTo>
                <a:lnTo>
                  <a:pt x="27980" y="6521"/>
                </a:lnTo>
                <a:lnTo>
                  <a:pt x="28020" y="6514"/>
                </a:lnTo>
                <a:lnTo>
                  <a:pt x="28060" y="6507"/>
                </a:lnTo>
                <a:lnTo>
                  <a:pt x="28101" y="6499"/>
                </a:lnTo>
                <a:lnTo>
                  <a:pt x="28141" y="6494"/>
                </a:lnTo>
                <a:lnTo>
                  <a:pt x="28182" y="6489"/>
                </a:lnTo>
                <a:lnTo>
                  <a:pt x="28223" y="6485"/>
                </a:lnTo>
                <a:lnTo>
                  <a:pt x="28264" y="6482"/>
                </a:lnTo>
                <a:lnTo>
                  <a:pt x="28305" y="6480"/>
                </a:lnTo>
                <a:lnTo>
                  <a:pt x="28345" y="6478"/>
                </a:lnTo>
                <a:lnTo>
                  <a:pt x="28387" y="6477"/>
                </a:lnTo>
                <a:lnTo>
                  <a:pt x="28428" y="6477"/>
                </a:lnTo>
                <a:lnTo>
                  <a:pt x="28468" y="6477"/>
                </a:lnTo>
                <a:lnTo>
                  <a:pt x="28510" y="6479"/>
                </a:lnTo>
                <a:lnTo>
                  <a:pt x="28550" y="6481"/>
                </a:lnTo>
                <a:lnTo>
                  <a:pt x="28592" y="6483"/>
                </a:lnTo>
                <a:lnTo>
                  <a:pt x="28633" y="6486"/>
                </a:lnTo>
                <a:lnTo>
                  <a:pt x="28673" y="6490"/>
                </a:lnTo>
                <a:lnTo>
                  <a:pt x="28715" y="6495"/>
                </a:lnTo>
                <a:lnTo>
                  <a:pt x="28756" y="6501"/>
                </a:lnTo>
                <a:lnTo>
                  <a:pt x="28796" y="6508"/>
                </a:lnTo>
                <a:lnTo>
                  <a:pt x="28837" y="6514"/>
                </a:lnTo>
                <a:lnTo>
                  <a:pt x="28877" y="6522"/>
                </a:lnTo>
                <a:lnTo>
                  <a:pt x="28918" y="6531"/>
                </a:lnTo>
                <a:lnTo>
                  <a:pt x="28959" y="6540"/>
                </a:lnTo>
                <a:lnTo>
                  <a:pt x="28999" y="6549"/>
                </a:lnTo>
                <a:lnTo>
                  <a:pt x="29040" y="6560"/>
                </a:lnTo>
                <a:lnTo>
                  <a:pt x="29079" y="6571"/>
                </a:lnTo>
                <a:lnTo>
                  <a:pt x="29119" y="6584"/>
                </a:lnTo>
                <a:lnTo>
                  <a:pt x="29159" y="6596"/>
                </a:lnTo>
                <a:lnTo>
                  <a:pt x="29199" y="6610"/>
                </a:lnTo>
                <a:lnTo>
                  <a:pt x="29239" y="6623"/>
                </a:lnTo>
                <a:lnTo>
                  <a:pt x="29277" y="6638"/>
                </a:lnTo>
                <a:lnTo>
                  <a:pt x="29317" y="6653"/>
                </a:lnTo>
                <a:lnTo>
                  <a:pt x="29355" y="6669"/>
                </a:lnTo>
                <a:lnTo>
                  <a:pt x="29395" y="6686"/>
                </a:lnTo>
                <a:lnTo>
                  <a:pt x="29432" y="6703"/>
                </a:lnTo>
                <a:lnTo>
                  <a:pt x="29471" y="6721"/>
                </a:lnTo>
                <a:lnTo>
                  <a:pt x="29509" y="6740"/>
                </a:lnTo>
                <a:lnTo>
                  <a:pt x="29547" y="6759"/>
                </a:lnTo>
                <a:lnTo>
                  <a:pt x="29584" y="6778"/>
                </a:lnTo>
                <a:lnTo>
                  <a:pt x="29619" y="6799"/>
                </a:lnTo>
                <a:lnTo>
                  <a:pt x="29652" y="6819"/>
                </a:lnTo>
                <a:lnTo>
                  <a:pt x="29685" y="6841"/>
                </a:lnTo>
                <a:lnTo>
                  <a:pt x="29717" y="6863"/>
                </a:lnTo>
                <a:lnTo>
                  <a:pt x="29750" y="6884"/>
                </a:lnTo>
                <a:lnTo>
                  <a:pt x="29781" y="6906"/>
                </a:lnTo>
                <a:lnTo>
                  <a:pt x="29812" y="6929"/>
                </a:lnTo>
                <a:lnTo>
                  <a:pt x="29842" y="6953"/>
                </a:lnTo>
                <a:lnTo>
                  <a:pt x="29873" y="6977"/>
                </a:lnTo>
                <a:lnTo>
                  <a:pt x="29902" y="7001"/>
                </a:lnTo>
                <a:lnTo>
                  <a:pt x="29931" y="7025"/>
                </a:lnTo>
                <a:lnTo>
                  <a:pt x="29959" y="7050"/>
                </a:lnTo>
                <a:lnTo>
                  <a:pt x="29987" y="7075"/>
                </a:lnTo>
                <a:lnTo>
                  <a:pt x="30014" y="7101"/>
                </a:lnTo>
                <a:lnTo>
                  <a:pt x="30041" y="7127"/>
                </a:lnTo>
                <a:lnTo>
                  <a:pt x="30067" y="7153"/>
                </a:lnTo>
                <a:lnTo>
                  <a:pt x="30118" y="7207"/>
                </a:lnTo>
                <a:lnTo>
                  <a:pt x="30167" y="7261"/>
                </a:lnTo>
                <a:lnTo>
                  <a:pt x="30213" y="7317"/>
                </a:lnTo>
                <a:lnTo>
                  <a:pt x="30258" y="7376"/>
                </a:lnTo>
                <a:lnTo>
                  <a:pt x="30300" y="7434"/>
                </a:lnTo>
                <a:lnTo>
                  <a:pt x="30341" y="7494"/>
                </a:lnTo>
                <a:lnTo>
                  <a:pt x="30379" y="7555"/>
                </a:lnTo>
                <a:lnTo>
                  <a:pt x="30415" y="7617"/>
                </a:lnTo>
                <a:lnTo>
                  <a:pt x="30449" y="7680"/>
                </a:lnTo>
                <a:lnTo>
                  <a:pt x="30482" y="7744"/>
                </a:lnTo>
                <a:lnTo>
                  <a:pt x="30512" y="7809"/>
                </a:lnTo>
                <a:lnTo>
                  <a:pt x="30540" y="7874"/>
                </a:lnTo>
                <a:lnTo>
                  <a:pt x="30566" y="7941"/>
                </a:lnTo>
                <a:lnTo>
                  <a:pt x="30590" y="8007"/>
                </a:lnTo>
                <a:lnTo>
                  <a:pt x="30612" y="8075"/>
                </a:lnTo>
                <a:lnTo>
                  <a:pt x="30632" y="8144"/>
                </a:lnTo>
                <a:lnTo>
                  <a:pt x="30649" y="8212"/>
                </a:lnTo>
                <a:lnTo>
                  <a:pt x="30665" y="8282"/>
                </a:lnTo>
                <a:lnTo>
                  <a:pt x="30678" y="8352"/>
                </a:lnTo>
                <a:lnTo>
                  <a:pt x="30691" y="8423"/>
                </a:lnTo>
                <a:lnTo>
                  <a:pt x="30700" y="8493"/>
                </a:lnTo>
                <a:lnTo>
                  <a:pt x="30709" y="8565"/>
                </a:lnTo>
                <a:lnTo>
                  <a:pt x="30714" y="8636"/>
                </a:lnTo>
                <a:lnTo>
                  <a:pt x="30718" y="8708"/>
                </a:lnTo>
                <a:lnTo>
                  <a:pt x="30720" y="8780"/>
                </a:lnTo>
                <a:lnTo>
                  <a:pt x="30720" y="8853"/>
                </a:lnTo>
                <a:lnTo>
                  <a:pt x="30718" y="8924"/>
                </a:lnTo>
                <a:lnTo>
                  <a:pt x="30714" y="8996"/>
                </a:lnTo>
                <a:lnTo>
                  <a:pt x="30708" y="9068"/>
                </a:lnTo>
                <a:lnTo>
                  <a:pt x="30700" y="9141"/>
                </a:lnTo>
                <a:lnTo>
                  <a:pt x="30690" y="9213"/>
                </a:lnTo>
                <a:lnTo>
                  <a:pt x="30678" y="9284"/>
                </a:lnTo>
                <a:lnTo>
                  <a:pt x="30665" y="9355"/>
                </a:lnTo>
                <a:lnTo>
                  <a:pt x="30649" y="9427"/>
                </a:lnTo>
                <a:lnTo>
                  <a:pt x="30632" y="9498"/>
                </a:lnTo>
                <a:lnTo>
                  <a:pt x="30612" y="9569"/>
                </a:lnTo>
                <a:lnTo>
                  <a:pt x="30590" y="9638"/>
                </a:lnTo>
                <a:lnTo>
                  <a:pt x="30567" y="9708"/>
                </a:lnTo>
                <a:lnTo>
                  <a:pt x="30542" y="9777"/>
                </a:lnTo>
                <a:lnTo>
                  <a:pt x="30515" y="9845"/>
                </a:lnTo>
                <a:lnTo>
                  <a:pt x="30486" y="9913"/>
                </a:lnTo>
                <a:lnTo>
                  <a:pt x="30456" y="9981"/>
                </a:lnTo>
                <a:lnTo>
                  <a:pt x="30422" y="10047"/>
                </a:lnTo>
                <a:lnTo>
                  <a:pt x="30388" y="10113"/>
                </a:lnTo>
                <a:lnTo>
                  <a:pt x="30351" y="10177"/>
                </a:lnTo>
                <a:lnTo>
                  <a:pt x="30313" y="10242"/>
                </a:lnTo>
                <a:lnTo>
                  <a:pt x="30273" y="10304"/>
                </a:lnTo>
                <a:lnTo>
                  <a:pt x="30231" y="10367"/>
                </a:lnTo>
                <a:lnTo>
                  <a:pt x="30187" y="10428"/>
                </a:lnTo>
                <a:lnTo>
                  <a:pt x="30141" y="10488"/>
                </a:lnTo>
                <a:lnTo>
                  <a:pt x="30094" y="10547"/>
                </a:lnTo>
                <a:lnTo>
                  <a:pt x="30044" y="10604"/>
                </a:lnTo>
                <a:lnTo>
                  <a:pt x="29993" y="10660"/>
                </a:lnTo>
                <a:lnTo>
                  <a:pt x="29940" y="10715"/>
                </a:lnTo>
                <a:lnTo>
                  <a:pt x="29886" y="10770"/>
                </a:lnTo>
                <a:lnTo>
                  <a:pt x="29829" y="10822"/>
                </a:lnTo>
                <a:lnTo>
                  <a:pt x="29775" y="10867"/>
                </a:lnTo>
                <a:lnTo>
                  <a:pt x="29719" y="10911"/>
                </a:lnTo>
                <a:lnTo>
                  <a:pt x="29662" y="10953"/>
                </a:lnTo>
                <a:lnTo>
                  <a:pt x="29605" y="10993"/>
                </a:lnTo>
                <a:lnTo>
                  <a:pt x="29548" y="11032"/>
                </a:lnTo>
                <a:lnTo>
                  <a:pt x="29489" y="11068"/>
                </a:lnTo>
                <a:lnTo>
                  <a:pt x="29431" y="11105"/>
                </a:lnTo>
                <a:lnTo>
                  <a:pt x="29372" y="11138"/>
                </a:lnTo>
                <a:lnTo>
                  <a:pt x="29311" y="11170"/>
                </a:lnTo>
                <a:lnTo>
                  <a:pt x="29251" y="11201"/>
                </a:lnTo>
                <a:lnTo>
                  <a:pt x="29191" y="11231"/>
                </a:lnTo>
                <a:lnTo>
                  <a:pt x="29129" y="11259"/>
                </a:lnTo>
                <a:lnTo>
                  <a:pt x="29068" y="11285"/>
                </a:lnTo>
                <a:lnTo>
                  <a:pt x="29005" y="11310"/>
                </a:lnTo>
                <a:lnTo>
                  <a:pt x="28943" y="11333"/>
                </a:lnTo>
                <a:lnTo>
                  <a:pt x="28880" y="11353"/>
                </a:lnTo>
                <a:lnTo>
                  <a:pt x="28817" y="11374"/>
                </a:lnTo>
                <a:lnTo>
                  <a:pt x="28753" y="11392"/>
                </a:lnTo>
                <a:lnTo>
                  <a:pt x="28689" y="11410"/>
                </a:lnTo>
                <a:lnTo>
                  <a:pt x="28625" y="11424"/>
                </a:lnTo>
                <a:lnTo>
                  <a:pt x="28561" y="11439"/>
                </a:lnTo>
                <a:lnTo>
                  <a:pt x="28496" y="11451"/>
                </a:lnTo>
                <a:lnTo>
                  <a:pt x="28431" y="11462"/>
                </a:lnTo>
                <a:lnTo>
                  <a:pt x="28366" y="11471"/>
                </a:lnTo>
                <a:lnTo>
                  <a:pt x="28301" y="11479"/>
                </a:lnTo>
                <a:lnTo>
                  <a:pt x="28236" y="11486"/>
                </a:lnTo>
                <a:lnTo>
                  <a:pt x="28170" y="11490"/>
                </a:lnTo>
                <a:lnTo>
                  <a:pt x="28105" y="11494"/>
                </a:lnTo>
                <a:lnTo>
                  <a:pt x="28039" y="11496"/>
                </a:lnTo>
                <a:lnTo>
                  <a:pt x="27974" y="11496"/>
                </a:lnTo>
                <a:lnTo>
                  <a:pt x="27908" y="11495"/>
                </a:lnTo>
                <a:lnTo>
                  <a:pt x="27843" y="11493"/>
                </a:lnTo>
                <a:lnTo>
                  <a:pt x="27777" y="11489"/>
                </a:lnTo>
                <a:lnTo>
                  <a:pt x="27711" y="11484"/>
                </a:lnTo>
                <a:lnTo>
                  <a:pt x="27646" y="11476"/>
                </a:lnTo>
                <a:lnTo>
                  <a:pt x="27580" y="11468"/>
                </a:lnTo>
                <a:lnTo>
                  <a:pt x="27516" y="11459"/>
                </a:lnTo>
                <a:lnTo>
                  <a:pt x="27450" y="11447"/>
                </a:lnTo>
                <a:lnTo>
                  <a:pt x="27386" y="11435"/>
                </a:lnTo>
                <a:lnTo>
                  <a:pt x="27320" y="11421"/>
                </a:lnTo>
                <a:lnTo>
                  <a:pt x="27255" y="11405"/>
                </a:lnTo>
                <a:lnTo>
                  <a:pt x="27192" y="11389"/>
                </a:lnTo>
                <a:lnTo>
                  <a:pt x="27127" y="11371"/>
                </a:lnTo>
                <a:lnTo>
                  <a:pt x="27064" y="11351"/>
                </a:lnTo>
                <a:lnTo>
                  <a:pt x="27000" y="11331"/>
                </a:lnTo>
                <a:lnTo>
                  <a:pt x="26937" y="11308"/>
                </a:lnTo>
                <a:lnTo>
                  <a:pt x="26874" y="11284"/>
                </a:lnTo>
                <a:lnTo>
                  <a:pt x="26812" y="11259"/>
                </a:lnTo>
                <a:lnTo>
                  <a:pt x="26751" y="11233"/>
                </a:lnTo>
                <a:lnTo>
                  <a:pt x="26689" y="11205"/>
                </a:lnTo>
                <a:lnTo>
                  <a:pt x="26628" y="11175"/>
                </a:lnTo>
                <a:lnTo>
                  <a:pt x="26567" y="11144"/>
                </a:lnTo>
                <a:lnTo>
                  <a:pt x="26507" y="11113"/>
                </a:lnTo>
                <a:lnTo>
                  <a:pt x="26448" y="11080"/>
                </a:lnTo>
                <a:lnTo>
                  <a:pt x="26388" y="11044"/>
                </a:lnTo>
                <a:lnTo>
                  <a:pt x="26330" y="11009"/>
                </a:lnTo>
                <a:lnTo>
                  <a:pt x="26272" y="10971"/>
                </a:lnTo>
                <a:lnTo>
                  <a:pt x="26214" y="10933"/>
                </a:lnTo>
                <a:lnTo>
                  <a:pt x="26158" y="10892"/>
                </a:lnTo>
                <a:lnTo>
                  <a:pt x="26102" y="10852"/>
                </a:lnTo>
                <a:lnTo>
                  <a:pt x="26047" y="10809"/>
                </a:lnTo>
                <a:lnTo>
                  <a:pt x="25992" y="10765"/>
                </a:lnTo>
                <a:lnTo>
                  <a:pt x="25937" y="10720"/>
                </a:lnTo>
                <a:lnTo>
                  <a:pt x="25884" y="10673"/>
                </a:lnTo>
                <a:lnTo>
                  <a:pt x="25840" y="10644"/>
                </a:lnTo>
                <a:lnTo>
                  <a:pt x="25797" y="10618"/>
                </a:lnTo>
                <a:lnTo>
                  <a:pt x="25756" y="10593"/>
                </a:lnTo>
                <a:lnTo>
                  <a:pt x="25718" y="10571"/>
                </a:lnTo>
                <a:lnTo>
                  <a:pt x="25681" y="10551"/>
                </a:lnTo>
                <a:lnTo>
                  <a:pt x="25646" y="10533"/>
                </a:lnTo>
                <a:lnTo>
                  <a:pt x="25613" y="10518"/>
                </a:lnTo>
                <a:lnTo>
                  <a:pt x="25581" y="10503"/>
                </a:lnTo>
                <a:lnTo>
                  <a:pt x="25550" y="10492"/>
                </a:lnTo>
                <a:lnTo>
                  <a:pt x="25521" y="10480"/>
                </a:lnTo>
                <a:lnTo>
                  <a:pt x="25493" y="10472"/>
                </a:lnTo>
                <a:lnTo>
                  <a:pt x="25466" y="10464"/>
                </a:lnTo>
                <a:lnTo>
                  <a:pt x="25440" y="10457"/>
                </a:lnTo>
                <a:lnTo>
                  <a:pt x="25414" y="10452"/>
                </a:lnTo>
                <a:lnTo>
                  <a:pt x="25389" y="10448"/>
                </a:lnTo>
                <a:lnTo>
                  <a:pt x="25364" y="10445"/>
                </a:lnTo>
                <a:lnTo>
                  <a:pt x="3051" y="10445"/>
                </a:lnTo>
                <a:lnTo>
                  <a:pt x="2972" y="10444"/>
                </a:lnTo>
                <a:lnTo>
                  <a:pt x="2894" y="10442"/>
                </a:lnTo>
                <a:lnTo>
                  <a:pt x="2816" y="10437"/>
                </a:lnTo>
                <a:lnTo>
                  <a:pt x="2739" y="10429"/>
                </a:lnTo>
                <a:lnTo>
                  <a:pt x="2662" y="10421"/>
                </a:lnTo>
                <a:lnTo>
                  <a:pt x="2586" y="10411"/>
                </a:lnTo>
                <a:lnTo>
                  <a:pt x="2511" y="10398"/>
                </a:lnTo>
                <a:lnTo>
                  <a:pt x="2436" y="10383"/>
                </a:lnTo>
                <a:lnTo>
                  <a:pt x="2362" y="10367"/>
                </a:lnTo>
                <a:lnTo>
                  <a:pt x="2288" y="10349"/>
                </a:lnTo>
                <a:lnTo>
                  <a:pt x="2215" y="10329"/>
                </a:lnTo>
                <a:lnTo>
                  <a:pt x="2143" y="10309"/>
                </a:lnTo>
                <a:lnTo>
                  <a:pt x="2073" y="10285"/>
                </a:lnTo>
                <a:lnTo>
                  <a:pt x="2002" y="10261"/>
                </a:lnTo>
                <a:lnTo>
                  <a:pt x="1932" y="10234"/>
                </a:lnTo>
                <a:lnTo>
                  <a:pt x="1863" y="10205"/>
                </a:lnTo>
                <a:lnTo>
                  <a:pt x="1795" y="10176"/>
                </a:lnTo>
                <a:lnTo>
                  <a:pt x="1728" y="10144"/>
                </a:lnTo>
                <a:lnTo>
                  <a:pt x="1661" y="10112"/>
                </a:lnTo>
                <a:lnTo>
                  <a:pt x="1597" y="10077"/>
                </a:lnTo>
                <a:lnTo>
                  <a:pt x="1532" y="10041"/>
                </a:lnTo>
                <a:lnTo>
                  <a:pt x="1469" y="10004"/>
                </a:lnTo>
                <a:lnTo>
                  <a:pt x="1406" y="9965"/>
                </a:lnTo>
                <a:lnTo>
                  <a:pt x="1345" y="9924"/>
                </a:lnTo>
                <a:lnTo>
                  <a:pt x="1285" y="9883"/>
                </a:lnTo>
                <a:lnTo>
                  <a:pt x="1225" y="9839"/>
                </a:lnTo>
                <a:lnTo>
                  <a:pt x="1167" y="9794"/>
                </a:lnTo>
                <a:lnTo>
                  <a:pt x="1110" y="9749"/>
                </a:lnTo>
                <a:lnTo>
                  <a:pt x="1055" y="9702"/>
                </a:lnTo>
                <a:lnTo>
                  <a:pt x="999" y="9653"/>
                </a:lnTo>
                <a:lnTo>
                  <a:pt x="945" y="9603"/>
                </a:lnTo>
                <a:lnTo>
                  <a:pt x="893" y="9552"/>
                </a:lnTo>
                <a:lnTo>
                  <a:pt x="842" y="9500"/>
                </a:lnTo>
                <a:lnTo>
                  <a:pt x="792" y="9446"/>
                </a:lnTo>
                <a:lnTo>
                  <a:pt x="743" y="9392"/>
                </a:lnTo>
                <a:lnTo>
                  <a:pt x="696" y="9335"/>
                </a:lnTo>
                <a:lnTo>
                  <a:pt x="651" y="9278"/>
                </a:lnTo>
                <a:lnTo>
                  <a:pt x="606" y="9220"/>
                </a:lnTo>
                <a:lnTo>
                  <a:pt x="562" y="9161"/>
                </a:lnTo>
                <a:lnTo>
                  <a:pt x="521" y="9100"/>
                </a:lnTo>
                <a:lnTo>
                  <a:pt x="480" y="9039"/>
                </a:lnTo>
                <a:lnTo>
                  <a:pt x="441" y="8976"/>
                </a:lnTo>
                <a:lnTo>
                  <a:pt x="404" y="8913"/>
                </a:lnTo>
                <a:lnTo>
                  <a:pt x="367" y="8849"/>
                </a:lnTo>
                <a:lnTo>
                  <a:pt x="333" y="8784"/>
                </a:lnTo>
                <a:lnTo>
                  <a:pt x="301" y="8717"/>
                </a:lnTo>
                <a:lnTo>
                  <a:pt x="270" y="8651"/>
                </a:lnTo>
                <a:lnTo>
                  <a:pt x="239" y="8582"/>
                </a:lnTo>
                <a:lnTo>
                  <a:pt x="211" y="8513"/>
                </a:lnTo>
                <a:lnTo>
                  <a:pt x="185" y="8444"/>
                </a:lnTo>
                <a:lnTo>
                  <a:pt x="160" y="8373"/>
                </a:lnTo>
                <a:lnTo>
                  <a:pt x="136" y="8302"/>
                </a:lnTo>
                <a:lnTo>
                  <a:pt x="116" y="8230"/>
                </a:lnTo>
                <a:lnTo>
                  <a:pt x="96" y="8157"/>
                </a:lnTo>
                <a:lnTo>
                  <a:pt x="78" y="8083"/>
                </a:lnTo>
                <a:lnTo>
                  <a:pt x="61" y="8010"/>
                </a:lnTo>
                <a:lnTo>
                  <a:pt x="47" y="7935"/>
                </a:lnTo>
                <a:lnTo>
                  <a:pt x="34" y="7860"/>
                </a:lnTo>
                <a:lnTo>
                  <a:pt x="24" y="7784"/>
                </a:lnTo>
                <a:lnTo>
                  <a:pt x="16" y="7707"/>
                </a:lnTo>
                <a:lnTo>
                  <a:pt x="8" y="7630"/>
                </a:lnTo>
                <a:lnTo>
                  <a:pt x="4" y="7552"/>
                </a:lnTo>
                <a:lnTo>
                  <a:pt x="1" y="7474"/>
                </a:lnTo>
                <a:lnTo>
                  <a:pt x="0" y="7394"/>
                </a:lnTo>
                <a:lnTo>
                  <a:pt x="0" y="3050"/>
                </a:lnTo>
                <a:lnTo>
                  <a:pt x="1" y="2971"/>
                </a:lnTo>
                <a:lnTo>
                  <a:pt x="4" y="2893"/>
                </a:lnTo>
                <a:lnTo>
                  <a:pt x="8" y="2815"/>
                </a:lnTo>
                <a:lnTo>
                  <a:pt x="16" y="2738"/>
                </a:lnTo>
                <a:lnTo>
                  <a:pt x="24" y="2661"/>
                </a:lnTo>
                <a:lnTo>
                  <a:pt x="34" y="2585"/>
                </a:lnTo>
                <a:lnTo>
                  <a:pt x="47" y="2510"/>
                </a:lnTo>
                <a:lnTo>
                  <a:pt x="61" y="2435"/>
                </a:lnTo>
                <a:lnTo>
                  <a:pt x="78" y="2361"/>
                </a:lnTo>
                <a:lnTo>
                  <a:pt x="96" y="2288"/>
                </a:lnTo>
                <a:lnTo>
                  <a:pt x="116" y="2215"/>
                </a:lnTo>
                <a:lnTo>
                  <a:pt x="136" y="2143"/>
                </a:lnTo>
                <a:lnTo>
                  <a:pt x="160" y="2072"/>
                </a:lnTo>
                <a:lnTo>
                  <a:pt x="185" y="2001"/>
                </a:lnTo>
                <a:lnTo>
                  <a:pt x="211" y="1932"/>
                </a:lnTo>
                <a:lnTo>
                  <a:pt x="239" y="1863"/>
                </a:lnTo>
                <a:lnTo>
                  <a:pt x="270" y="1795"/>
                </a:lnTo>
                <a:lnTo>
                  <a:pt x="301" y="1728"/>
                </a:lnTo>
                <a:lnTo>
                  <a:pt x="333" y="1661"/>
                </a:lnTo>
                <a:lnTo>
                  <a:pt x="367" y="1596"/>
                </a:lnTo>
                <a:lnTo>
                  <a:pt x="404" y="1532"/>
                </a:lnTo>
                <a:lnTo>
                  <a:pt x="441" y="1468"/>
                </a:lnTo>
                <a:lnTo>
                  <a:pt x="480" y="1406"/>
                </a:lnTo>
                <a:lnTo>
                  <a:pt x="521" y="1345"/>
                </a:lnTo>
                <a:lnTo>
                  <a:pt x="562" y="1284"/>
                </a:lnTo>
                <a:lnTo>
                  <a:pt x="606" y="1225"/>
                </a:lnTo>
                <a:lnTo>
                  <a:pt x="651" y="1167"/>
                </a:lnTo>
                <a:lnTo>
                  <a:pt x="696" y="1109"/>
                </a:lnTo>
                <a:lnTo>
                  <a:pt x="743" y="1054"/>
                </a:lnTo>
                <a:lnTo>
                  <a:pt x="792" y="999"/>
                </a:lnTo>
                <a:lnTo>
                  <a:pt x="842" y="946"/>
                </a:lnTo>
                <a:lnTo>
                  <a:pt x="893" y="893"/>
                </a:lnTo>
                <a:lnTo>
                  <a:pt x="945" y="842"/>
                </a:lnTo>
                <a:lnTo>
                  <a:pt x="999" y="792"/>
                </a:lnTo>
                <a:lnTo>
                  <a:pt x="1055" y="744"/>
                </a:lnTo>
                <a:lnTo>
                  <a:pt x="1110" y="696"/>
                </a:lnTo>
                <a:lnTo>
                  <a:pt x="1167" y="650"/>
                </a:lnTo>
                <a:lnTo>
                  <a:pt x="1225" y="606"/>
                </a:lnTo>
                <a:lnTo>
                  <a:pt x="1285" y="563"/>
                </a:lnTo>
                <a:lnTo>
                  <a:pt x="1345" y="520"/>
                </a:lnTo>
                <a:lnTo>
                  <a:pt x="1406" y="481"/>
                </a:lnTo>
                <a:lnTo>
                  <a:pt x="1469" y="441"/>
                </a:lnTo>
                <a:lnTo>
                  <a:pt x="1532" y="404"/>
                </a:lnTo>
                <a:lnTo>
                  <a:pt x="1597" y="368"/>
                </a:lnTo>
                <a:lnTo>
                  <a:pt x="1661" y="334"/>
                </a:lnTo>
                <a:lnTo>
                  <a:pt x="1728" y="301"/>
                </a:lnTo>
                <a:lnTo>
                  <a:pt x="1795" y="270"/>
                </a:lnTo>
                <a:lnTo>
                  <a:pt x="1863" y="239"/>
                </a:lnTo>
                <a:lnTo>
                  <a:pt x="1932" y="211"/>
                </a:lnTo>
                <a:lnTo>
                  <a:pt x="2002" y="185"/>
                </a:lnTo>
                <a:lnTo>
                  <a:pt x="2073" y="160"/>
                </a:lnTo>
                <a:lnTo>
                  <a:pt x="2143" y="137"/>
                </a:lnTo>
                <a:lnTo>
                  <a:pt x="2215" y="116"/>
                </a:lnTo>
                <a:lnTo>
                  <a:pt x="2288" y="96"/>
                </a:lnTo>
                <a:lnTo>
                  <a:pt x="2362" y="78"/>
                </a:lnTo>
                <a:lnTo>
                  <a:pt x="2436" y="61"/>
                </a:lnTo>
                <a:lnTo>
                  <a:pt x="2511" y="48"/>
                </a:lnTo>
                <a:lnTo>
                  <a:pt x="2586" y="35"/>
                </a:lnTo>
                <a:lnTo>
                  <a:pt x="2662" y="24"/>
                </a:lnTo>
                <a:lnTo>
                  <a:pt x="2739" y="16"/>
                </a:lnTo>
                <a:lnTo>
                  <a:pt x="2816" y="8"/>
                </a:lnTo>
                <a:lnTo>
                  <a:pt x="2894" y="4"/>
                </a:lnTo>
                <a:lnTo>
                  <a:pt x="2972" y="1"/>
                </a:lnTo>
                <a:lnTo>
                  <a:pt x="3051" y="0"/>
                </a:lnTo>
                <a:lnTo>
                  <a:pt x="25929" y="0"/>
                </a:lnTo>
                <a:lnTo>
                  <a:pt x="26007" y="1"/>
                </a:lnTo>
                <a:lnTo>
                  <a:pt x="26086" y="4"/>
                </a:lnTo>
                <a:lnTo>
                  <a:pt x="26163" y="8"/>
                </a:lnTo>
                <a:lnTo>
                  <a:pt x="26240" y="16"/>
                </a:lnTo>
                <a:lnTo>
                  <a:pt x="26317" y="24"/>
                </a:lnTo>
                <a:lnTo>
                  <a:pt x="26393" y="35"/>
                </a:lnTo>
                <a:lnTo>
                  <a:pt x="26469" y="48"/>
                </a:lnTo>
                <a:lnTo>
                  <a:pt x="26543" y="61"/>
                </a:lnTo>
                <a:lnTo>
                  <a:pt x="26618" y="78"/>
                </a:lnTo>
                <a:lnTo>
                  <a:pt x="26691" y="96"/>
                </a:lnTo>
                <a:lnTo>
                  <a:pt x="26764" y="116"/>
                </a:lnTo>
                <a:lnTo>
                  <a:pt x="26836" y="137"/>
                </a:lnTo>
                <a:lnTo>
                  <a:pt x="26908" y="160"/>
                </a:lnTo>
                <a:lnTo>
                  <a:pt x="26977" y="185"/>
                </a:lnTo>
                <a:lnTo>
                  <a:pt x="27047" y="211"/>
                </a:lnTo>
                <a:lnTo>
                  <a:pt x="27117" y="239"/>
                </a:lnTo>
                <a:lnTo>
                  <a:pt x="27185" y="270"/>
                </a:lnTo>
                <a:lnTo>
                  <a:pt x="27251" y="301"/>
                </a:lnTo>
                <a:lnTo>
                  <a:pt x="27318" y="334"/>
                </a:lnTo>
                <a:lnTo>
                  <a:pt x="27383" y="368"/>
                </a:lnTo>
                <a:lnTo>
                  <a:pt x="27448" y="404"/>
                </a:lnTo>
                <a:lnTo>
                  <a:pt x="27510" y="441"/>
                </a:lnTo>
                <a:lnTo>
                  <a:pt x="27573" y="481"/>
                </a:lnTo>
                <a:lnTo>
                  <a:pt x="27634" y="520"/>
                </a:lnTo>
                <a:lnTo>
                  <a:pt x="27695" y="563"/>
                </a:lnTo>
                <a:lnTo>
                  <a:pt x="27754" y="606"/>
                </a:lnTo>
                <a:lnTo>
                  <a:pt x="27812" y="650"/>
                </a:lnTo>
                <a:lnTo>
                  <a:pt x="27870" y="696"/>
                </a:lnTo>
                <a:lnTo>
                  <a:pt x="27926" y="744"/>
                </a:lnTo>
                <a:lnTo>
                  <a:pt x="27980" y="792"/>
                </a:lnTo>
                <a:lnTo>
                  <a:pt x="28034" y="842"/>
                </a:lnTo>
                <a:lnTo>
                  <a:pt x="28086" y="893"/>
                </a:lnTo>
                <a:lnTo>
                  <a:pt x="28137" y="946"/>
                </a:lnTo>
                <a:lnTo>
                  <a:pt x="28187" y="999"/>
                </a:lnTo>
                <a:lnTo>
                  <a:pt x="28236" y="1054"/>
                </a:lnTo>
                <a:lnTo>
                  <a:pt x="28283" y="1109"/>
                </a:lnTo>
                <a:lnTo>
                  <a:pt x="28330" y="1167"/>
                </a:lnTo>
                <a:lnTo>
                  <a:pt x="28373" y="1225"/>
                </a:lnTo>
                <a:lnTo>
                  <a:pt x="28417" y="1284"/>
                </a:lnTo>
                <a:lnTo>
                  <a:pt x="28459" y="1345"/>
                </a:lnTo>
                <a:lnTo>
                  <a:pt x="28499" y="1406"/>
                </a:lnTo>
                <a:lnTo>
                  <a:pt x="28538" y="1468"/>
                </a:lnTo>
                <a:lnTo>
                  <a:pt x="28575" y="1532"/>
                </a:lnTo>
                <a:lnTo>
                  <a:pt x="28612" y="1596"/>
                </a:lnTo>
                <a:lnTo>
                  <a:pt x="28646" y="1661"/>
                </a:lnTo>
                <a:lnTo>
                  <a:pt x="28680" y="1728"/>
                </a:lnTo>
                <a:lnTo>
                  <a:pt x="28711" y="1795"/>
                </a:lnTo>
                <a:lnTo>
                  <a:pt x="28740" y="1863"/>
                </a:lnTo>
                <a:lnTo>
                  <a:pt x="28768" y="1932"/>
                </a:lnTo>
                <a:lnTo>
                  <a:pt x="28795" y="2001"/>
                </a:lnTo>
                <a:lnTo>
                  <a:pt x="28820" y="2072"/>
                </a:lnTo>
                <a:lnTo>
                  <a:pt x="28843" y="2143"/>
                </a:lnTo>
                <a:lnTo>
                  <a:pt x="28865" y="2215"/>
                </a:lnTo>
                <a:lnTo>
                  <a:pt x="28884" y="2288"/>
                </a:lnTo>
                <a:lnTo>
                  <a:pt x="28902" y="2361"/>
                </a:lnTo>
                <a:lnTo>
                  <a:pt x="28918" y="2435"/>
                </a:lnTo>
                <a:lnTo>
                  <a:pt x="28933" y="2510"/>
                </a:lnTo>
                <a:lnTo>
                  <a:pt x="28945" y="2585"/>
                </a:lnTo>
                <a:lnTo>
                  <a:pt x="28955" y="2661"/>
                </a:lnTo>
                <a:lnTo>
                  <a:pt x="28965" y="2738"/>
                </a:lnTo>
                <a:lnTo>
                  <a:pt x="28971" y="2815"/>
                </a:lnTo>
                <a:lnTo>
                  <a:pt x="28976" y="2893"/>
                </a:lnTo>
                <a:lnTo>
                  <a:pt x="28979" y="2971"/>
                </a:lnTo>
                <a:lnTo>
                  <a:pt x="28980" y="3050"/>
                </a:lnTo>
                <a:lnTo>
                  <a:pt x="28980" y="5222"/>
                </a:lnTo>
                <a:lnTo>
                  <a:pt x="28979" y="5273"/>
                </a:lnTo>
                <a:lnTo>
                  <a:pt x="28978" y="5323"/>
                </a:lnTo>
                <a:lnTo>
                  <a:pt x="28974" y="5373"/>
                </a:lnTo>
                <a:lnTo>
                  <a:pt x="28969" y="5422"/>
                </a:lnTo>
                <a:lnTo>
                  <a:pt x="28965" y="5447"/>
                </a:lnTo>
                <a:lnTo>
                  <a:pt x="28961" y="5471"/>
                </a:lnTo>
                <a:lnTo>
                  <a:pt x="28955" y="5495"/>
                </a:lnTo>
                <a:lnTo>
                  <a:pt x="28950" y="5518"/>
                </a:lnTo>
                <a:lnTo>
                  <a:pt x="28943" y="5542"/>
                </a:lnTo>
                <a:lnTo>
                  <a:pt x="28936" y="5565"/>
                </a:lnTo>
                <a:lnTo>
                  <a:pt x="28927" y="5588"/>
                </a:lnTo>
                <a:lnTo>
                  <a:pt x="28918" y="5610"/>
                </a:lnTo>
                <a:lnTo>
                  <a:pt x="28825" y="5605"/>
                </a:lnTo>
                <a:lnTo>
                  <a:pt x="28733" y="5603"/>
                </a:lnTo>
                <a:lnTo>
                  <a:pt x="28640" y="5603"/>
                </a:lnTo>
                <a:lnTo>
                  <a:pt x="28548" y="5605"/>
                </a:lnTo>
                <a:lnTo>
                  <a:pt x="28456" y="5610"/>
                </a:lnTo>
                <a:lnTo>
                  <a:pt x="28364" y="5617"/>
                </a:lnTo>
                <a:lnTo>
                  <a:pt x="28274" y="5625"/>
                </a:lnTo>
                <a:lnTo>
                  <a:pt x="28183" y="5637"/>
                </a:lnTo>
                <a:lnTo>
                  <a:pt x="28092" y="5649"/>
                </a:lnTo>
                <a:lnTo>
                  <a:pt x="28003" y="5665"/>
                </a:lnTo>
                <a:lnTo>
                  <a:pt x="27913" y="5682"/>
                </a:lnTo>
                <a:lnTo>
                  <a:pt x="27825" y="5702"/>
                </a:lnTo>
                <a:lnTo>
                  <a:pt x="27737" y="5725"/>
                </a:lnTo>
                <a:lnTo>
                  <a:pt x="27650" y="5749"/>
                </a:lnTo>
                <a:lnTo>
                  <a:pt x="27564" y="5776"/>
                </a:lnTo>
                <a:lnTo>
                  <a:pt x="27478" y="5805"/>
                </a:lnTo>
                <a:lnTo>
                  <a:pt x="27437" y="5821"/>
                </a:lnTo>
                <a:lnTo>
                  <a:pt x="27394" y="5836"/>
                </a:lnTo>
                <a:lnTo>
                  <a:pt x="27352" y="5853"/>
                </a:lnTo>
                <a:lnTo>
                  <a:pt x="27311" y="5870"/>
                </a:lnTo>
                <a:lnTo>
                  <a:pt x="27269" y="5887"/>
                </a:lnTo>
                <a:lnTo>
                  <a:pt x="27228" y="5906"/>
                </a:lnTo>
                <a:lnTo>
                  <a:pt x="27187" y="5925"/>
                </a:lnTo>
                <a:lnTo>
                  <a:pt x="27147" y="5945"/>
                </a:lnTo>
                <a:lnTo>
                  <a:pt x="27107" y="5964"/>
                </a:lnTo>
                <a:lnTo>
                  <a:pt x="27066" y="5985"/>
                </a:lnTo>
                <a:lnTo>
                  <a:pt x="27026" y="6007"/>
                </a:lnTo>
                <a:lnTo>
                  <a:pt x="26988" y="6029"/>
                </a:lnTo>
                <a:lnTo>
                  <a:pt x="26948" y="6051"/>
                </a:lnTo>
                <a:lnTo>
                  <a:pt x="26910" y="6075"/>
                </a:lnTo>
                <a:lnTo>
                  <a:pt x="26871" y="6098"/>
                </a:lnTo>
                <a:lnTo>
                  <a:pt x="26833" y="6123"/>
                </a:lnTo>
                <a:lnTo>
                  <a:pt x="26795" y="6148"/>
                </a:lnTo>
                <a:lnTo>
                  <a:pt x="26758" y="6173"/>
                </a:lnTo>
                <a:lnTo>
                  <a:pt x="26721" y="6199"/>
                </a:lnTo>
                <a:lnTo>
                  <a:pt x="26684" y="6226"/>
                </a:lnTo>
                <a:lnTo>
                  <a:pt x="26648" y="6253"/>
                </a:lnTo>
                <a:lnTo>
                  <a:pt x="26612" y="6281"/>
                </a:lnTo>
                <a:lnTo>
                  <a:pt x="26577" y="6309"/>
                </a:lnTo>
                <a:lnTo>
                  <a:pt x="26541" y="6338"/>
                </a:lnTo>
                <a:lnTo>
                  <a:pt x="26507" y="6368"/>
                </a:lnTo>
                <a:lnTo>
                  <a:pt x="26473" y="6398"/>
                </a:lnTo>
                <a:lnTo>
                  <a:pt x="26438" y="6430"/>
                </a:lnTo>
                <a:lnTo>
                  <a:pt x="26405" y="6462"/>
                </a:lnTo>
                <a:lnTo>
                  <a:pt x="26372" y="6494"/>
                </a:lnTo>
                <a:lnTo>
                  <a:pt x="26339" y="6526"/>
                </a:lnTo>
                <a:lnTo>
                  <a:pt x="26307" y="6560"/>
                </a:lnTo>
                <a:lnTo>
                  <a:pt x="26275" y="6594"/>
                </a:lnTo>
                <a:lnTo>
                  <a:pt x="26232" y="6643"/>
                </a:lnTo>
                <a:lnTo>
                  <a:pt x="26191" y="6694"/>
                </a:lnTo>
                <a:lnTo>
                  <a:pt x="26152" y="6744"/>
                </a:lnTo>
                <a:lnTo>
                  <a:pt x="26113" y="6796"/>
                </a:lnTo>
                <a:lnTo>
                  <a:pt x="26076" y="6848"/>
                </a:lnTo>
                <a:lnTo>
                  <a:pt x="26041" y="6901"/>
                </a:lnTo>
                <a:lnTo>
                  <a:pt x="26006" y="6954"/>
                </a:lnTo>
                <a:lnTo>
                  <a:pt x="25973" y="7008"/>
                </a:lnTo>
                <a:lnTo>
                  <a:pt x="25942" y="7063"/>
                </a:lnTo>
                <a:lnTo>
                  <a:pt x="25911" y="7119"/>
                </a:lnTo>
                <a:lnTo>
                  <a:pt x="25882" y="7174"/>
                </a:lnTo>
                <a:lnTo>
                  <a:pt x="25855" y="7231"/>
                </a:lnTo>
                <a:lnTo>
                  <a:pt x="25829" y="7287"/>
                </a:lnTo>
                <a:lnTo>
                  <a:pt x="25804" y="7344"/>
                </a:lnTo>
                <a:lnTo>
                  <a:pt x="25780" y="7403"/>
                </a:lnTo>
                <a:lnTo>
                  <a:pt x="25758" y="7461"/>
                </a:lnTo>
                <a:lnTo>
                  <a:pt x="25738" y="7519"/>
                </a:lnTo>
                <a:lnTo>
                  <a:pt x="25719" y="7578"/>
                </a:lnTo>
                <a:lnTo>
                  <a:pt x="25701" y="7637"/>
                </a:lnTo>
                <a:lnTo>
                  <a:pt x="25684" y="7697"/>
                </a:lnTo>
                <a:lnTo>
                  <a:pt x="25669" y="7757"/>
                </a:lnTo>
                <a:lnTo>
                  <a:pt x="25655" y="7817"/>
                </a:lnTo>
                <a:lnTo>
                  <a:pt x="25643" y="7877"/>
                </a:lnTo>
                <a:lnTo>
                  <a:pt x="25631" y="7938"/>
                </a:lnTo>
                <a:lnTo>
                  <a:pt x="25622" y="7998"/>
                </a:lnTo>
                <a:lnTo>
                  <a:pt x="25614" y="8058"/>
                </a:lnTo>
                <a:lnTo>
                  <a:pt x="25606" y="8120"/>
                </a:lnTo>
                <a:lnTo>
                  <a:pt x="25601" y="8180"/>
                </a:lnTo>
                <a:lnTo>
                  <a:pt x="25597" y="8242"/>
                </a:lnTo>
                <a:lnTo>
                  <a:pt x="25595" y="8303"/>
                </a:lnTo>
                <a:lnTo>
                  <a:pt x="25593" y="8363"/>
                </a:lnTo>
                <a:lnTo>
                  <a:pt x="25593" y="8425"/>
                </a:lnTo>
                <a:lnTo>
                  <a:pt x="25595" y="8486"/>
                </a:lnTo>
                <a:lnTo>
                  <a:pt x="25597" y="8547"/>
                </a:lnTo>
                <a:lnTo>
                  <a:pt x="25601" y="8608"/>
                </a:lnTo>
                <a:lnTo>
                  <a:pt x="25607" y="8668"/>
                </a:lnTo>
                <a:lnTo>
                  <a:pt x="25614" y="8729"/>
                </a:lnTo>
                <a:lnTo>
                  <a:pt x="25622" y="8789"/>
                </a:lnTo>
                <a:lnTo>
                  <a:pt x="25632" y="8849"/>
                </a:lnTo>
                <a:lnTo>
                  <a:pt x="25644" y="8910"/>
                </a:lnTo>
                <a:lnTo>
                  <a:pt x="25656" y="8969"/>
                </a:lnTo>
                <a:lnTo>
                  <a:pt x="25670" y="9028"/>
                </a:lnTo>
                <a:lnTo>
                  <a:pt x="25686" y="9088"/>
                </a:lnTo>
                <a:lnTo>
                  <a:pt x="25702" y="9146"/>
                </a:lnTo>
                <a:lnTo>
                  <a:pt x="25721" y="9204"/>
                </a:lnTo>
                <a:lnTo>
                  <a:pt x="25740" y="9263"/>
                </a:lnTo>
                <a:lnTo>
                  <a:pt x="25762" y="9320"/>
                </a:lnTo>
                <a:lnTo>
                  <a:pt x="25783" y="9377"/>
                </a:lnTo>
                <a:lnTo>
                  <a:pt x="25807" y="9434"/>
                </a:lnTo>
                <a:lnTo>
                  <a:pt x="25832" y="9490"/>
                </a:lnTo>
                <a:lnTo>
                  <a:pt x="25859" y="9546"/>
                </a:lnTo>
                <a:lnTo>
                  <a:pt x="25888" y="9601"/>
                </a:lnTo>
                <a:lnTo>
                  <a:pt x="25917" y="9655"/>
                </a:lnTo>
                <a:lnTo>
                  <a:pt x="25948" y="9709"/>
                </a:lnTo>
                <a:lnTo>
                  <a:pt x="25980" y="9762"/>
                </a:lnTo>
                <a:lnTo>
                  <a:pt x="26015" y="9815"/>
                </a:lnTo>
                <a:lnTo>
                  <a:pt x="26050" y="9867"/>
                </a:lnTo>
                <a:lnTo>
                  <a:pt x="26086" y="9918"/>
                </a:lnTo>
                <a:lnTo>
                  <a:pt x="26124" y="9969"/>
                </a:lnTo>
                <a:lnTo>
                  <a:pt x="26163" y="10018"/>
                </a:lnTo>
                <a:lnTo>
                  <a:pt x="26205" y="10067"/>
                </a:lnTo>
                <a:lnTo>
                  <a:pt x="26247" y="10116"/>
                </a:lnTo>
                <a:lnTo>
                  <a:pt x="26290" y="10163"/>
                </a:lnTo>
                <a:lnTo>
                  <a:pt x="26336" y="10210"/>
                </a:lnTo>
                <a:lnTo>
                  <a:pt x="26383" y="10254"/>
                </a:lnTo>
                <a:lnTo>
                  <a:pt x="26430" y="10298"/>
                </a:lnTo>
                <a:lnTo>
                  <a:pt x="26479" y="10340"/>
                </a:lnTo>
                <a:lnTo>
                  <a:pt x="26528" y="10380"/>
                </a:lnTo>
                <a:lnTo>
                  <a:pt x="26579" y="10419"/>
                </a:lnTo>
                <a:lnTo>
                  <a:pt x="26630" y="10456"/>
                </a:lnTo>
                <a:lnTo>
                  <a:pt x="26682" y="10492"/>
                </a:lnTo>
                <a:lnTo>
                  <a:pt x="26735" y="10525"/>
                </a:lnTo>
                <a:lnTo>
                  <a:pt x="26788" y="10557"/>
                </a:lnTo>
                <a:lnTo>
                  <a:pt x="26843" y="10588"/>
                </a:lnTo>
                <a:lnTo>
                  <a:pt x="26897" y="10618"/>
                </a:lnTo>
                <a:lnTo>
                  <a:pt x="26954" y="10645"/>
                </a:lnTo>
                <a:lnTo>
                  <a:pt x="27010" y="10671"/>
                </a:lnTo>
                <a:lnTo>
                  <a:pt x="27067" y="10695"/>
                </a:lnTo>
                <a:lnTo>
                  <a:pt x="27124" y="10718"/>
                </a:lnTo>
                <a:lnTo>
                  <a:pt x="27182" y="10738"/>
                </a:lnTo>
                <a:lnTo>
                  <a:pt x="27240" y="10758"/>
                </a:lnTo>
                <a:lnTo>
                  <a:pt x="27298" y="10776"/>
                </a:lnTo>
                <a:lnTo>
                  <a:pt x="27357" y="10792"/>
                </a:lnTo>
                <a:lnTo>
                  <a:pt x="27417" y="10807"/>
                </a:lnTo>
                <a:lnTo>
                  <a:pt x="27476" y="10821"/>
                </a:lnTo>
                <a:lnTo>
                  <a:pt x="27535" y="10832"/>
                </a:lnTo>
                <a:lnTo>
                  <a:pt x="27596" y="10841"/>
                </a:lnTo>
                <a:lnTo>
                  <a:pt x="27655" y="10850"/>
                </a:lnTo>
                <a:lnTo>
                  <a:pt x="27716" y="10857"/>
                </a:lnTo>
                <a:lnTo>
                  <a:pt x="27776" y="10862"/>
                </a:lnTo>
                <a:lnTo>
                  <a:pt x="27836" y="10865"/>
                </a:lnTo>
                <a:lnTo>
                  <a:pt x="27897" y="10867"/>
                </a:lnTo>
                <a:lnTo>
                  <a:pt x="27956" y="10868"/>
                </a:lnTo>
                <a:lnTo>
                  <a:pt x="28016" y="10867"/>
                </a:lnTo>
                <a:lnTo>
                  <a:pt x="28077" y="10864"/>
                </a:lnTo>
                <a:lnTo>
                  <a:pt x="28136" y="10860"/>
                </a:lnTo>
                <a:lnTo>
                  <a:pt x="28195" y="10854"/>
                </a:lnTo>
                <a:lnTo>
                  <a:pt x="28255" y="10847"/>
                </a:lnTo>
                <a:lnTo>
                  <a:pt x="28314" y="10838"/>
                </a:lnTo>
                <a:lnTo>
                  <a:pt x="28372" y="10828"/>
                </a:lnTo>
                <a:lnTo>
                  <a:pt x="28431" y="10815"/>
                </a:lnTo>
                <a:lnTo>
                  <a:pt x="28488" y="10802"/>
                </a:lnTo>
                <a:lnTo>
                  <a:pt x="28545" y="10786"/>
                </a:lnTo>
                <a:lnTo>
                  <a:pt x="28603" y="10770"/>
                </a:lnTo>
                <a:lnTo>
                  <a:pt x="28659" y="10752"/>
                </a:lnTo>
                <a:lnTo>
                  <a:pt x="28714" y="10732"/>
                </a:lnTo>
                <a:lnTo>
                  <a:pt x="28769" y="10710"/>
                </a:lnTo>
                <a:lnTo>
                  <a:pt x="28823" y="10687"/>
                </a:lnTo>
                <a:lnTo>
                  <a:pt x="28877" y="10662"/>
                </a:lnTo>
                <a:lnTo>
                  <a:pt x="28930" y="10636"/>
                </a:lnTo>
                <a:lnTo>
                  <a:pt x="28983" y="10609"/>
                </a:lnTo>
                <a:lnTo>
                  <a:pt x="29034" y="10580"/>
                </a:lnTo>
                <a:lnTo>
                  <a:pt x="29083" y="10549"/>
                </a:lnTo>
                <a:lnTo>
                  <a:pt x="29133" y="10517"/>
                </a:lnTo>
                <a:lnTo>
                  <a:pt x="29181" y="10482"/>
                </a:lnTo>
                <a:lnTo>
                  <a:pt x="29229" y="10447"/>
                </a:lnTo>
                <a:lnTo>
                  <a:pt x="29276" y="10411"/>
                </a:lnTo>
                <a:lnTo>
                  <a:pt x="29321" y="10372"/>
                </a:lnTo>
                <a:lnTo>
                  <a:pt x="29366" y="10332"/>
                </a:lnTo>
                <a:lnTo>
                  <a:pt x="29408" y="10291"/>
                </a:lnTo>
                <a:lnTo>
                  <a:pt x="29450" y="10247"/>
                </a:lnTo>
                <a:lnTo>
                  <a:pt x="29491" y="10202"/>
                </a:lnTo>
                <a:lnTo>
                  <a:pt x="29530" y="10157"/>
                </a:lnTo>
                <a:lnTo>
                  <a:pt x="29569" y="10109"/>
                </a:lnTo>
                <a:lnTo>
                  <a:pt x="29605" y="10060"/>
                </a:lnTo>
                <a:lnTo>
                  <a:pt x="29640" y="10009"/>
                </a:lnTo>
                <a:lnTo>
                  <a:pt x="29674" y="9957"/>
                </a:lnTo>
                <a:lnTo>
                  <a:pt x="29707" y="9903"/>
                </a:lnTo>
                <a:lnTo>
                  <a:pt x="29727" y="9868"/>
                </a:lnTo>
                <a:lnTo>
                  <a:pt x="29746" y="9833"/>
                </a:lnTo>
                <a:lnTo>
                  <a:pt x="29764" y="9798"/>
                </a:lnTo>
                <a:lnTo>
                  <a:pt x="29783" y="9761"/>
                </a:lnTo>
                <a:lnTo>
                  <a:pt x="29800" y="9726"/>
                </a:lnTo>
                <a:lnTo>
                  <a:pt x="29817" y="9688"/>
                </a:lnTo>
                <a:lnTo>
                  <a:pt x="29833" y="9652"/>
                </a:lnTo>
                <a:lnTo>
                  <a:pt x="29850" y="9614"/>
                </a:lnTo>
                <a:lnTo>
                  <a:pt x="29864" y="9577"/>
                </a:lnTo>
                <a:lnTo>
                  <a:pt x="29879" y="9538"/>
                </a:lnTo>
                <a:lnTo>
                  <a:pt x="29893" y="9501"/>
                </a:lnTo>
                <a:lnTo>
                  <a:pt x="29906" y="9462"/>
                </a:lnTo>
                <a:lnTo>
                  <a:pt x="29918" y="9424"/>
                </a:lnTo>
                <a:lnTo>
                  <a:pt x="29931" y="9384"/>
                </a:lnTo>
                <a:lnTo>
                  <a:pt x="29942" y="9346"/>
                </a:lnTo>
                <a:lnTo>
                  <a:pt x="29953" y="9306"/>
                </a:lnTo>
                <a:lnTo>
                  <a:pt x="29962" y="9267"/>
                </a:lnTo>
                <a:lnTo>
                  <a:pt x="29971" y="9227"/>
                </a:lnTo>
                <a:lnTo>
                  <a:pt x="29980" y="9188"/>
                </a:lnTo>
                <a:lnTo>
                  <a:pt x="29988" y="9147"/>
                </a:lnTo>
                <a:lnTo>
                  <a:pt x="29994" y="9108"/>
                </a:lnTo>
                <a:lnTo>
                  <a:pt x="30001" y="9068"/>
                </a:lnTo>
                <a:lnTo>
                  <a:pt x="30006" y="9027"/>
                </a:lnTo>
                <a:lnTo>
                  <a:pt x="30011" y="8988"/>
                </a:lnTo>
                <a:lnTo>
                  <a:pt x="30015" y="8947"/>
                </a:lnTo>
                <a:lnTo>
                  <a:pt x="30018" y="8908"/>
                </a:lnTo>
                <a:lnTo>
                  <a:pt x="30020" y="8867"/>
                </a:lnTo>
                <a:lnTo>
                  <a:pt x="30021" y="8827"/>
                </a:lnTo>
                <a:lnTo>
                  <a:pt x="30023" y="8787"/>
                </a:lnTo>
                <a:lnTo>
                  <a:pt x="30023" y="8747"/>
                </a:lnTo>
                <a:lnTo>
                  <a:pt x="30021" y="8707"/>
                </a:lnTo>
                <a:lnTo>
                  <a:pt x="30019" y="8667"/>
                </a:lnTo>
                <a:lnTo>
                  <a:pt x="30017" y="8628"/>
                </a:lnTo>
                <a:lnTo>
                  <a:pt x="30013" y="8588"/>
                </a:lnTo>
                <a:lnTo>
                  <a:pt x="30009" y="8549"/>
                </a:lnTo>
                <a:lnTo>
                  <a:pt x="30004" y="8509"/>
                </a:lnTo>
                <a:lnTo>
                  <a:pt x="29998" y="8471"/>
                </a:lnTo>
                <a:lnTo>
                  <a:pt x="29990" y="8432"/>
                </a:lnTo>
                <a:lnTo>
                  <a:pt x="29982" y="8394"/>
                </a:lnTo>
                <a:lnTo>
                  <a:pt x="29974" y="8355"/>
                </a:lnTo>
                <a:lnTo>
                  <a:pt x="29963" y="8317"/>
                </a:lnTo>
                <a:lnTo>
                  <a:pt x="29953" y="8279"/>
                </a:lnTo>
                <a:lnTo>
                  <a:pt x="29941" y="8242"/>
                </a:lnTo>
                <a:lnTo>
                  <a:pt x="29928" y="8204"/>
                </a:lnTo>
                <a:lnTo>
                  <a:pt x="29914" y="8168"/>
                </a:lnTo>
                <a:lnTo>
                  <a:pt x="29900" y="8130"/>
                </a:lnTo>
                <a:lnTo>
                  <a:pt x="29884" y="8095"/>
                </a:lnTo>
                <a:lnTo>
                  <a:pt x="29867" y="8058"/>
                </a:lnTo>
                <a:lnTo>
                  <a:pt x="29850" y="8023"/>
                </a:lnTo>
                <a:lnTo>
                  <a:pt x="29831" y="7989"/>
                </a:lnTo>
                <a:lnTo>
                  <a:pt x="29811" y="7954"/>
                </a:lnTo>
                <a:lnTo>
                  <a:pt x="29790" y="7920"/>
                </a:lnTo>
                <a:lnTo>
                  <a:pt x="29767" y="7887"/>
                </a:lnTo>
                <a:lnTo>
                  <a:pt x="29745" y="7853"/>
                </a:lnTo>
                <a:lnTo>
                  <a:pt x="29721" y="7821"/>
                </a:lnTo>
                <a:lnTo>
                  <a:pt x="29696" y="7789"/>
                </a:lnTo>
                <a:lnTo>
                  <a:pt x="29670" y="7758"/>
                </a:lnTo>
                <a:lnTo>
                  <a:pt x="29643" y="7726"/>
                </a:lnTo>
                <a:lnTo>
                  <a:pt x="29613" y="7696"/>
                </a:lnTo>
                <a:lnTo>
                  <a:pt x="29584" y="7666"/>
                </a:lnTo>
                <a:lnTo>
                  <a:pt x="29553" y="7637"/>
                </a:lnTo>
                <a:lnTo>
                  <a:pt x="29522" y="7609"/>
                </a:lnTo>
                <a:lnTo>
                  <a:pt x="29488" y="7581"/>
                </a:lnTo>
                <a:lnTo>
                  <a:pt x="29454" y="7554"/>
                </a:lnTo>
                <a:lnTo>
                  <a:pt x="29417" y="7517"/>
                </a:lnTo>
                <a:lnTo>
                  <a:pt x="29384" y="7487"/>
                </a:lnTo>
                <a:lnTo>
                  <a:pt x="29355" y="7461"/>
                </a:lnTo>
                <a:lnTo>
                  <a:pt x="29331" y="7439"/>
                </a:lnTo>
                <a:lnTo>
                  <a:pt x="29297" y="7412"/>
                </a:lnTo>
                <a:lnTo>
                  <a:pt x="29285" y="7403"/>
                </a:lnTo>
                <a:close/>
              </a:path>
            </a:pathLst>
          </a:custGeom>
          <a:solidFill>
            <a:srgbClr val="47BAB8"/>
          </a:solidFill>
          <a:ln w="38100">
            <a:solidFill>
              <a:schemeClr val="bg1"/>
            </a:solidFill>
          </a:ln>
          <a:effectLst>
            <a:outerShdw blurRad="57150" dist="19050" dir="5400000" algn="ctr" rotWithShape="0">
              <a:srgbClr val="000000">
                <a:alpha val="63000"/>
              </a:srgbClr>
            </a:outerShdw>
          </a:effectLst>
        </p:spPr>
        <p:txBody>
          <a:bodyPr rIns="378000" anchor="ctr">
            <a:normAutofit/>
          </a:bodyPr>
          <a:lstStyle/>
          <a:p>
            <a:pPr algn="ctr" defTabSz="1371600">
              <a:defRPr/>
            </a:pPr>
            <a:r>
              <a:rPr lang="en-US" altLang="zh-CN" sz="3000" kern="0">
                <a:solidFill>
                  <a:srgbClr val="FFFFFF"/>
                </a:solidFill>
                <a:latin typeface="#9Slide03 AllRoundGothic" panose="020B0703020202020104" pitchFamily="34" charset="0"/>
                <a:ea typeface="微软雅黑"/>
                <a:cs typeface="+mn-ea"/>
                <a:sym typeface="+mn-lt"/>
              </a:rPr>
              <a:t>Câu 35</a:t>
            </a:r>
            <a:endParaRPr lang="zh-CN" altLang="en-US" sz="3000" kern="0" dirty="0">
              <a:solidFill>
                <a:srgbClr val="FFFFFF"/>
              </a:solidFill>
              <a:latin typeface="#9Slide03 AllRoundGothic" panose="020B0703020202020104" pitchFamily="34" charset="0"/>
              <a:ea typeface="微软雅黑"/>
              <a:cs typeface="+mn-ea"/>
              <a:sym typeface="+mn-lt"/>
            </a:endParaRPr>
          </a:p>
        </p:txBody>
      </p:sp>
      <p:sp>
        <p:nvSpPr>
          <p:cNvPr id="10" name="MH_Text_1" descr="n23 Fb Tran Manh Tung">
            <a:extLst>
              <a:ext uri="{FF2B5EF4-FFF2-40B4-BE49-F238E27FC236}">
                <a16:creationId xmlns:a16="http://schemas.microsoft.com/office/drawing/2014/main" id="{D2736301-29F1-4374-397E-F866BCBA502C}"/>
              </a:ext>
            </a:extLst>
          </p:cNvPr>
          <p:cNvSpPr txBox="1">
            <a:spLocks noChangeArrowheads="1"/>
          </p:cNvSpPr>
          <p:nvPr>
            <p:custDataLst>
              <p:tags r:id="rId5"/>
            </p:custDataLst>
          </p:nvPr>
        </p:nvSpPr>
        <p:spPr bwMode="auto">
          <a:xfrm>
            <a:off x="8229600" y="2955642"/>
            <a:ext cx="4572000" cy="1381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just"/>
            <a:r>
              <a:rPr lang="en-US" sz="2800"/>
              <a:t>Vật lí có vai trò gì trong xác định hải lưu, sóng biển, thủy triều?</a:t>
            </a:r>
          </a:p>
        </p:txBody>
      </p:sp>
      <p:sp>
        <p:nvSpPr>
          <p:cNvPr id="11" name="MH_SubTitle_1" descr="n23 Fb Tran Manh Tung">
            <a:extLst>
              <a:ext uri="{FF2B5EF4-FFF2-40B4-BE49-F238E27FC236}">
                <a16:creationId xmlns:a16="http://schemas.microsoft.com/office/drawing/2014/main" id="{7F22ADDC-D372-AA7C-8A01-A1D6425EDDDB}"/>
              </a:ext>
            </a:extLst>
          </p:cNvPr>
          <p:cNvSpPr>
            <a:spLocks/>
          </p:cNvSpPr>
          <p:nvPr>
            <p:custDataLst>
              <p:tags r:id="rId6"/>
            </p:custDataLst>
          </p:nvPr>
        </p:nvSpPr>
        <p:spPr bwMode="auto">
          <a:xfrm>
            <a:off x="1813560" y="5394402"/>
            <a:ext cx="1920240" cy="640080"/>
          </a:xfrm>
          <a:custGeom>
            <a:avLst/>
            <a:gdLst>
              <a:gd name="T0" fmla="*/ 2147483646 w 30720"/>
              <a:gd name="T1" fmla="*/ 2147483646 h 11496"/>
              <a:gd name="T2" fmla="*/ 2147483646 w 30720"/>
              <a:gd name="T3" fmla="*/ 2147483646 h 11496"/>
              <a:gd name="T4" fmla="*/ 2147483646 w 30720"/>
              <a:gd name="T5" fmla="*/ 2147483646 h 11496"/>
              <a:gd name="T6" fmla="*/ 2147483646 w 30720"/>
              <a:gd name="T7" fmla="*/ 2147483646 h 11496"/>
              <a:gd name="T8" fmla="*/ 2147483646 w 30720"/>
              <a:gd name="T9" fmla="*/ 2147483646 h 11496"/>
              <a:gd name="T10" fmla="*/ 2147483646 w 30720"/>
              <a:gd name="T11" fmla="*/ 2147483646 h 11496"/>
              <a:gd name="T12" fmla="*/ 2147483646 w 30720"/>
              <a:gd name="T13" fmla="*/ 2147483646 h 11496"/>
              <a:gd name="T14" fmla="*/ 2147483646 w 30720"/>
              <a:gd name="T15" fmla="*/ 2147483646 h 11496"/>
              <a:gd name="T16" fmla="*/ 2147483646 w 30720"/>
              <a:gd name="T17" fmla="*/ 2147483646 h 11496"/>
              <a:gd name="T18" fmla="*/ 2147483646 w 30720"/>
              <a:gd name="T19" fmla="*/ 2147483646 h 11496"/>
              <a:gd name="T20" fmla="*/ 2147483646 w 30720"/>
              <a:gd name="T21" fmla="*/ 2147483646 h 11496"/>
              <a:gd name="T22" fmla="*/ 2147483646 w 30720"/>
              <a:gd name="T23" fmla="*/ 2147483646 h 11496"/>
              <a:gd name="T24" fmla="*/ 2147483646 w 30720"/>
              <a:gd name="T25" fmla="*/ 2147483646 h 11496"/>
              <a:gd name="T26" fmla="*/ 2147483646 w 30720"/>
              <a:gd name="T27" fmla="*/ 2147483646 h 11496"/>
              <a:gd name="T28" fmla="*/ 2147483646 w 30720"/>
              <a:gd name="T29" fmla="*/ 2147483646 h 11496"/>
              <a:gd name="T30" fmla="*/ 2147483646 w 30720"/>
              <a:gd name="T31" fmla="*/ 2147483646 h 11496"/>
              <a:gd name="T32" fmla="*/ 2147483646 w 30720"/>
              <a:gd name="T33" fmla="*/ 2147483646 h 11496"/>
              <a:gd name="T34" fmla="*/ 2147483646 w 30720"/>
              <a:gd name="T35" fmla="*/ 2147483646 h 11496"/>
              <a:gd name="T36" fmla="*/ 2147483646 w 30720"/>
              <a:gd name="T37" fmla="*/ 2147483646 h 11496"/>
              <a:gd name="T38" fmla="*/ 2147483646 w 30720"/>
              <a:gd name="T39" fmla="*/ 2147483646 h 11496"/>
              <a:gd name="T40" fmla="*/ 2147483646 w 30720"/>
              <a:gd name="T41" fmla="*/ 2147483646 h 11496"/>
              <a:gd name="T42" fmla="*/ 2147483646 w 30720"/>
              <a:gd name="T43" fmla="*/ 2147483646 h 11496"/>
              <a:gd name="T44" fmla="*/ 2147483646 w 30720"/>
              <a:gd name="T45" fmla="*/ 2147483646 h 11496"/>
              <a:gd name="T46" fmla="*/ 2147483646 w 30720"/>
              <a:gd name="T47" fmla="*/ 2147483646 h 11496"/>
              <a:gd name="T48" fmla="*/ 2147483646 w 30720"/>
              <a:gd name="T49" fmla="*/ 2147483646 h 11496"/>
              <a:gd name="T50" fmla="*/ 2147483646 w 30720"/>
              <a:gd name="T51" fmla="*/ 2147483646 h 11496"/>
              <a:gd name="T52" fmla="*/ 2147483646 w 30720"/>
              <a:gd name="T53" fmla="*/ 2147483646 h 11496"/>
              <a:gd name="T54" fmla="*/ 2147483646 w 30720"/>
              <a:gd name="T55" fmla="*/ 2147483646 h 11496"/>
              <a:gd name="T56" fmla="*/ 2147483646 w 30720"/>
              <a:gd name="T57" fmla="*/ 2147483646 h 11496"/>
              <a:gd name="T58" fmla="*/ 2147483646 w 30720"/>
              <a:gd name="T59" fmla="*/ 2147483646 h 11496"/>
              <a:gd name="T60" fmla="*/ 2147483646 w 30720"/>
              <a:gd name="T61" fmla="*/ 2147483646 h 11496"/>
              <a:gd name="T62" fmla="*/ 2147483646 w 30720"/>
              <a:gd name="T63" fmla="*/ 2147483646 h 11496"/>
              <a:gd name="T64" fmla="*/ 2147483646 w 30720"/>
              <a:gd name="T65" fmla="*/ 2147483646 h 11496"/>
              <a:gd name="T66" fmla="*/ 2147483646 w 30720"/>
              <a:gd name="T67" fmla="*/ 2147483646 h 11496"/>
              <a:gd name="T68" fmla="*/ 2147483646 w 30720"/>
              <a:gd name="T69" fmla="*/ 2147483646 h 11496"/>
              <a:gd name="T70" fmla="*/ 2147483646 w 30720"/>
              <a:gd name="T71" fmla="*/ 2147483646 h 11496"/>
              <a:gd name="T72" fmla="*/ 2147483646 w 30720"/>
              <a:gd name="T73" fmla="*/ 2147483646 h 11496"/>
              <a:gd name="T74" fmla="*/ 2147483646 w 30720"/>
              <a:gd name="T75" fmla="*/ 2147483646 h 11496"/>
              <a:gd name="T76" fmla="*/ 2147483646 w 30720"/>
              <a:gd name="T77" fmla="*/ 2147483646 h 11496"/>
              <a:gd name="T78" fmla="*/ 2147483646 w 30720"/>
              <a:gd name="T79" fmla="*/ 2147483646 h 11496"/>
              <a:gd name="T80" fmla="*/ 2147483646 w 30720"/>
              <a:gd name="T81" fmla="*/ 2147483646 h 11496"/>
              <a:gd name="T82" fmla="*/ 2147483646 w 30720"/>
              <a:gd name="T83" fmla="*/ 2147483646 h 11496"/>
              <a:gd name="T84" fmla="*/ 2147483646 w 30720"/>
              <a:gd name="T85" fmla="*/ 2147483646 h 11496"/>
              <a:gd name="T86" fmla="*/ 2147483646 w 30720"/>
              <a:gd name="T87" fmla="*/ 2147483646 h 11496"/>
              <a:gd name="T88" fmla="*/ 2147483646 w 30720"/>
              <a:gd name="T89" fmla="*/ 2147483646 h 11496"/>
              <a:gd name="T90" fmla="*/ 2147483646 w 30720"/>
              <a:gd name="T91" fmla="*/ 2147483646 h 11496"/>
              <a:gd name="T92" fmla="*/ 2147483646 w 30720"/>
              <a:gd name="T93" fmla="*/ 2147483646 h 11496"/>
              <a:gd name="T94" fmla="*/ 2147483646 w 30720"/>
              <a:gd name="T95" fmla="*/ 2147483646 h 11496"/>
              <a:gd name="T96" fmla="*/ 2147483646 w 30720"/>
              <a:gd name="T97" fmla="*/ 2147483646 h 11496"/>
              <a:gd name="T98" fmla="*/ 2147483646 w 30720"/>
              <a:gd name="T99" fmla="*/ 2147483646 h 11496"/>
              <a:gd name="T100" fmla="*/ 2147483646 w 30720"/>
              <a:gd name="T101" fmla="*/ 2147483646 h 11496"/>
              <a:gd name="T102" fmla="*/ 2147483646 w 30720"/>
              <a:gd name="T103" fmla="*/ 2147483646 h 11496"/>
              <a:gd name="T104" fmla="*/ 2147483646 w 30720"/>
              <a:gd name="T105" fmla="*/ 2147483646 h 11496"/>
              <a:gd name="T106" fmla="*/ 2147483646 w 30720"/>
              <a:gd name="T107" fmla="*/ 2147483646 h 11496"/>
              <a:gd name="T108" fmla="*/ 2147483646 w 30720"/>
              <a:gd name="T109" fmla="*/ 2147483646 h 11496"/>
              <a:gd name="T110" fmla="*/ 2147483646 w 30720"/>
              <a:gd name="T111" fmla="*/ 2147483646 h 11496"/>
              <a:gd name="T112" fmla="*/ 2147483646 w 30720"/>
              <a:gd name="T113" fmla="*/ 2147483646 h 11496"/>
              <a:gd name="T114" fmla="*/ 2147483646 w 30720"/>
              <a:gd name="T115" fmla="*/ 2147483646 h 11496"/>
              <a:gd name="T116" fmla="*/ 2147483646 w 30720"/>
              <a:gd name="T117" fmla="*/ 2147483646 h 11496"/>
              <a:gd name="T118" fmla="*/ 2147483646 w 30720"/>
              <a:gd name="T119" fmla="*/ 2147483646 h 11496"/>
              <a:gd name="T120" fmla="*/ 2147483646 w 30720"/>
              <a:gd name="T121" fmla="*/ 2147483646 h 11496"/>
              <a:gd name="T122" fmla="*/ 2147483646 w 30720"/>
              <a:gd name="T123" fmla="*/ 2147483646 h 11496"/>
              <a:gd name="T124" fmla="*/ 2147483646 w 30720"/>
              <a:gd name="T125" fmla="*/ 2147483646 h 1149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720" h="11496">
                <a:moveTo>
                  <a:pt x="29285" y="7403"/>
                </a:moveTo>
                <a:lnTo>
                  <a:pt x="29285" y="7403"/>
                </a:lnTo>
                <a:lnTo>
                  <a:pt x="29232" y="7379"/>
                </a:lnTo>
                <a:lnTo>
                  <a:pt x="29180" y="7357"/>
                </a:lnTo>
                <a:lnTo>
                  <a:pt x="29127" y="7336"/>
                </a:lnTo>
                <a:lnTo>
                  <a:pt x="29073" y="7316"/>
                </a:lnTo>
                <a:lnTo>
                  <a:pt x="29020" y="7298"/>
                </a:lnTo>
                <a:lnTo>
                  <a:pt x="28966" y="7280"/>
                </a:lnTo>
                <a:lnTo>
                  <a:pt x="28913" y="7264"/>
                </a:lnTo>
                <a:lnTo>
                  <a:pt x="28859" y="7251"/>
                </a:lnTo>
                <a:lnTo>
                  <a:pt x="28804" y="7237"/>
                </a:lnTo>
                <a:lnTo>
                  <a:pt x="28750" y="7226"/>
                </a:lnTo>
                <a:lnTo>
                  <a:pt x="28697" y="7216"/>
                </a:lnTo>
                <a:lnTo>
                  <a:pt x="28643" y="7208"/>
                </a:lnTo>
                <a:lnTo>
                  <a:pt x="28589" y="7202"/>
                </a:lnTo>
                <a:lnTo>
                  <a:pt x="28535" y="7198"/>
                </a:lnTo>
                <a:lnTo>
                  <a:pt x="28482" y="7195"/>
                </a:lnTo>
                <a:lnTo>
                  <a:pt x="28429" y="7194"/>
                </a:lnTo>
                <a:lnTo>
                  <a:pt x="28376" y="7194"/>
                </a:lnTo>
                <a:lnTo>
                  <a:pt x="28322" y="7197"/>
                </a:lnTo>
                <a:lnTo>
                  <a:pt x="28269" y="7201"/>
                </a:lnTo>
                <a:lnTo>
                  <a:pt x="28217" y="7207"/>
                </a:lnTo>
                <a:lnTo>
                  <a:pt x="28165" y="7215"/>
                </a:lnTo>
                <a:lnTo>
                  <a:pt x="28113" y="7226"/>
                </a:lnTo>
                <a:lnTo>
                  <a:pt x="28062" y="7238"/>
                </a:lnTo>
                <a:lnTo>
                  <a:pt x="28011" y="7253"/>
                </a:lnTo>
                <a:lnTo>
                  <a:pt x="27960" y="7270"/>
                </a:lnTo>
                <a:lnTo>
                  <a:pt x="27910" y="7289"/>
                </a:lnTo>
                <a:lnTo>
                  <a:pt x="27861" y="7310"/>
                </a:lnTo>
                <a:lnTo>
                  <a:pt x="27812" y="7334"/>
                </a:lnTo>
                <a:lnTo>
                  <a:pt x="27763" y="7360"/>
                </a:lnTo>
                <a:lnTo>
                  <a:pt x="27717" y="7388"/>
                </a:lnTo>
                <a:lnTo>
                  <a:pt x="27670" y="7418"/>
                </a:lnTo>
                <a:lnTo>
                  <a:pt x="27623" y="7452"/>
                </a:lnTo>
                <a:lnTo>
                  <a:pt x="27600" y="7473"/>
                </a:lnTo>
                <a:lnTo>
                  <a:pt x="27578" y="7494"/>
                </a:lnTo>
                <a:lnTo>
                  <a:pt x="27556" y="7516"/>
                </a:lnTo>
                <a:lnTo>
                  <a:pt x="27535" y="7539"/>
                </a:lnTo>
                <a:lnTo>
                  <a:pt x="27515" y="7562"/>
                </a:lnTo>
                <a:lnTo>
                  <a:pt x="27495" y="7586"/>
                </a:lnTo>
                <a:lnTo>
                  <a:pt x="27476" y="7611"/>
                </a:lnTo>
                <a:lnTo>
                  <a:pt x="27457" y="7636"/>
                </a:lnTo>
                <a:lnTo>
                  <a:pt x="27440" y="7662"/>
                </a:lnTo>
                <a:lnTo>
                  <a:pt x="27422" y="7689"/>
                </a:lnTo>
                <a:lnTo>
                  <a:pt x="27405" y="7716"/>
                </a:lnTo>
                <a:lnTo>
                  <a:pt x="27390" y="7743"/>
                </a:lnTo>
                <a:lnTo>
                  <a:pt x="27374" y="7771"/>
                </a:lnTo>
                <a:lnTo>
                  <a:pt x="27360" y="7799"/>
                </a:lnTo>
                <a:lnTo>
                  <a:pt x="27345" y="7827"/>
                </a:lnTo>
                <a:lnTo>
                  <a:pt x="27332" y="7857"/>
                </a:lnTo>
                <a:lnTo>
                  <a:pt x="27319" y="7887"/>
                </a:lnTo>
                <a:lnTo>
                  <a:pt x="27307" y="7916"/>
                </a:lnTo>
                <a:lnTo>
                  <a:pt x="27296" y="7946"/>
                </a:lnTo>
                <a:lnTo>
                  <a:pt x="27286" y="7976"/>
                </a:lnTo>
                <a:lnTo>
                  <a:pt x="27276" y="8006"/>
                </a:lnTo>
                <a:lnTo>
                  <a:pt x="27268" y="8038"/>
                </a:lnTo>
                <a:lnTo>
                  <a:pt x="27260" y="8069"/>
                </a:lnTo>
                <a:lnTo>
                  <a:pt x="27252" y="8099"/>
                </a:lnTo>
                <a:lnTo>
                  <a:pt x="27246" y="8130"/>
                </a:lnTo>
                <a:lnTo>
                  <a:pt x="27241" y="8161"/>
                </a:lnTo>
                <a:lnTo>
                  <a:pt x="27236" y="8193"/>
                </a:lnTo>
                <a:lnTo>
                  <a:pt x="27231" y="8224"/>
                </a:lnTo>
                <a:lnTo>
                  <a:pt x="27228" y="8255"/>
                </a:lnTo>
                <a:lnTo>
                  <a:pt x="27226" y="8286"/>
                </a:lnTo>
                <a:lnTo>
                  <a:pt x="27225" y="8318"/>
                </a:lnTo>
                <a:lnTo>
                  <a:pt x="27224" y="8348"/>
                </a:lnTo>
                <a:lnTo>
                  <a:pt x="27225" y="8379"/>
                </a:lnTo>
                <a:lnTo>
                  <a:pt x="27226" y="8409"/>
                </a:lnTo>
                <a:lnTo>
                  <a:pt x="27228" y="8440"/>
                </a:lnTo>
                <a:lnTo>
                  <a:pt x="27231" y="8471"/>
                </a:lnTo>
                <a:lnTo>
                  <a:pt x="27236" y="8500"/>
                </a:lnTo>
                <a:lnTo>
                  <a:pt x="27241" y="8530"/>
                </a:lnTo>
                <a:lnTo>
                  <a:pt x="27247" y="8559"/>
                </a:lnTo>
                <a:lnTo>
                  <a:pt x="27254" y="8588"/>
                </a:lnTo>
                <a:lnTo>
                  <a:pt x="27263" y="8617"/>
                </a:lnTo>
                <a:lnTo>
                  <a:pt x="27271" y="8645"/>
                </a:lnTo>
                <a:lnTo>
                  <a:pt x="27281" y="8674"/>
                </a:lnTo>
                <a:lnTo>
                  <a:pt x="27293" y="8701"/>
                </a:lnTo>
                <a:lnTo>
                  <a:pt x="27304" y="8728"/>
                </a:lnTo>
                <a:lnTo>
                  <a:pt x="27318" y="8754"/>
                </a:lnTo>
                <a:lnTo>
                  <a:pt x="27331" y="8780"/>
                </a:lnTo>
                <a:lnTo>
                  <a:pt x="27347" y="8805"/>
                </a:lnTo>
                <a:lnTo>
                  <a:pt x="27364" y="8830"/>
                </a:lnTo>
                <a:lnTo>
                  <a:pt x="27381" y="8854"/>
                </a:lnTo>
                <a:lnTo>
                  <a:pt x="27399" y="8876"/>
                </a:lnTo>
                <a:lnTo>
                  <a:pt x="27419" y="8899"/>
                </a:lnTo>
                <a:lnTo>
                  <a:pt x="27440" y="8921"/>
                </a:lnTo>
                <a:lnTo>
                  <a:pt x="27462" y="8943"/>
                </a:lnTo>
                <a:lnTo>
                  <a:pt x="27484" y="8963"/>
                </a:lnTo>
                <a:lnTo>
                  <a:pt x="27509" y="8983"/>
                </a:lnTo>
                <a:lnTo>
                  <a:pt x="27534" y="9001"/>
                </a:lnTo>
                <a:lnTo>
                  <a:pt x="27560" y="9019"/>
                </a:lnTo>
                <a:lnTo>
                  <a:pt x="27589" y="9036"/>
                </a:lnTo>
                <a:lnTo>
                  <a:pt x="27618" y="9052"/>
                </a:lnTo>
                <a:lnTo>
                  <a:pt x="27648" y="9067"/>
                </a:lnTo>
                <a:lnTo>
                  <a:pt x="27679" y="9081"/>
                </a:lnTo>
                <a:lnTo>
                  <a:pt x="27711" y="9094"/>
                </a:lnTo>
                <a:lnTo>
                  <a:pt x="27746" y="9106"/>
                </a:lnTo>
                <a:lnTo>
                  <a:pt x="27734" y="9013"/>
                </a:lnTo>
                <a:lnTo>
                  <a:pt x="27730" y="8964"/>
                </a:lnTo>
                <a:lnTo>
                  <a:pt x="27727" y="8916"/>
                </a:lnTo>
                <a:lnTo>
                  <a:pt x="27724" y="8866"/>
                </a:lnTo>
                <a:lnTo>
                  <a:pt x="27722" y="8816"/>
                </a:lnTo>
                <a:lnTo>
                  <a:pt x="27721" y="8767"/>
                </a:lnTo>
                <a:lnTo>
                  <a:pt x="27721" y="8717"/>
                </a:lnTo>
                <a:lnTo>
                  <a:pt x="27722" y="8667"/>
                </a:lnTo>
                <a:lnTo>
                  <a:pt x="27725" y="8617"/>
                </a:lnTo>
                <a:lnTo>
                  <a:pt x="27729" y="8568"/>
                </a:lnTo>
                <a:lnTo>
                  <a:pt x="27734" y="8519"/>
                </a:lnTo>
                <a:lnTo>
                  <a:pt x="27743" y="8472"/>
                </a:lnTo>
                <a:lnTo>
                  <a:pt x="27752" y="8425"/>
                </a:lnTo>
                <a:lnTo>
                  <a:pt x="27763" y="8378"/>
                </a:lnTo>
                <a:lnTo>
                  <a:pt x="27776" y="8333"/>
                </a:lnTo>
                <a:lnTo>
                  <a:pt x="27783" y="8311"/>
                </a:lnTo>
                <a:lnTo>
                  <a:pt x="27792" y="8289"/>
                </a:lnTo>
                <a:lnTo>
                  <a:pt x="27800" y="8268"/>
                </a:lnTo>
                <a:lnTo>
                  <a:pt x="27809" y="8247"/>
                </a:lnTo>
                <a:lnTo>
                  <a:pt x="27820" y="8226"/>
                </a:lnTo>
                <a:lnTo>
                  <a:pt x="27829" y="8206"/>
                </a:lnTo>
                <a:lnTo>
                  <a:pt x="27840" y="8185"/>
                </a:lnTo>
                <a:lnTo>
                  <a:pt x="27852" y="8167"/>
                </a:lnTo>
                <a:lnTo>
                  <a:pt x="27864" y="8148"/>
                </a:lnTo>
                <a:lnTo>
                  <a:pt x="27877" y="8129"/>
                </a:lnTo>
                <a:lnTo>
                  <a:pt x="27890" y="8112"/>
                </a:lnTo>
                <a:lnTo>
                  <a:pt x="27905" y="8094"/>
                </a:lnTo>
                <a:lnTo>
                  <a:pt x="27921" y="8077"/>
                </a:lnTo>
                <a:lnTo>
                  <a:pt x="27936" y="8061"/>
                </a:lnTo>
                <a:lnTo>
                  <a:pt x="27953" y="8045"/>
                </a:lnTo>
                <a:lnTo>
                  <a:pt x="27970" y="8029"/>
                </a:lnTo>
                <a:lnTo>
                  <a:pt x="27987" y="8015"/>
                </a:lnTo>
                <a:lnTo>
                  <a:pt x="28006" y="8001"/>
                </a:lnTo>
                <a:lnTo>
                  <a:pt x="28026" y="7988"/>
                </a:lnTo>
                <a:lnTo>
                  <a:pt x="28047" y="7975"/>
                </a:lnTo>
                <a:lnTo>
                  <a:pt x="28067" y="7963"/>
                </a:lnTo>
                <a:lnTo>
                  <a:pt x="28089" y="7951"/>
                </a:lnTo>
                <a:lnTo>
                  <a:pt x="28112" y="7941"/>
                </a:lnTo>
                <a:lnTo>
                  <a:pt x="28136" y="7931"/>
                </a:lnTo>
                <a:lnTo>
                  <a:pt x="28160" y="7922"/>
                </a:lnTo>
                <a:lnTo>
                  <a:pt x="28186" y="7914"/>
                </a:lnTo>
                <a:lnTo>
                  <a:pt x="28212" y="7906"/>
                </a:lnTo>
                <a:lnTo>
                  <a:pt x="28240" y="7899"/>
                </a:lnTo>
                <a:lnTo>
                  <a:pt x="28268" y="7893"/>
                </a:lnTo>
                <a:lnTo>
                  <a:pt x="28298" y="7889"/>
                </a:lnTo>
                <a:lnTo>
                  <a:pt x="28328" y="7885"/>
                </a:lnTo>
                <a:lnTo>
                  <a:pt x="28358" y="7880"/>
                </a:lnTo>
                <a:lnTo>
                  <a:pt x="28384" y="7882"/>
                </a:lnTo>
                <a:lnTo>
                  <a:pt x="28410" y="7883"/>
                </a:lnTo>
                <a:lnTo>
                  <a:pt x="28435" y="7884"/>
                </a:lnTo>
                <a:lnTo>
                  <a:pt x="28460" y="7887"/>
                </a:lnTo>
                <a:lnTo>
                  <a:pt x="28485" y="7890"/>
                </a:lnTo>
                <a:lnTo>
                  <a:pt x="28510" y="7893"/>
                </a:lnTo>
                <a:lnTo>
                  <a:pt x="28535" y="7898"/>
                </a:lnTo>
                <a:lnTo>
                  <a:pt x="28559" y="7903"/>
                </a:lnTo>
                <a:lnTo>
                  <a:pt x="28583" y="7909"/>
                </a:lnTo>
                <a:lnTo>
                  <a:pt x="28607" y="7915"/>
                </a:lnTo>
                <a:lnTo>
                  <a:pt x="28630" y="7922"/>
                </a:lnTo>
                <a:lnTo>
                  <a:pt x="28654" y="7929"/>
                </a:lnTo>
                <a:lnTo>
                  <a:pt x="28676" y="7938"/>
                </a:lnTo>
                <a:lnTo>
                  <a:pt x="28699" y="7947"/>
                </a:lnTo>
                <a:lnTo>
                  <a:pt x="28721" y="7956"/>
                </a:lnTo>
                <a:lnTo>
                  <a:pt x="28743" y="7966"/>
                </a:lnTo>
                <a:lnTo>
                  <a:pt x="28765" y="7976"/>
                </a:lnTo>
                <a:lnTo>
                  <a:pt x="28787" y="7988"/>
                </a:lnTo>
                <a:lnTo>
                  <a:pt x="28808" y="7999"/>
                </a:lnTo>
                <a:lnTo>
                  <a:pt x="28828" y="8012"/>
                </a:lnTo>
                <a:lnTo>
                  <a:pt x="28869" y="8038"/>
                </a:lnTo>
                <a:lnTo>
                  <a:pt x="28908" y="8065"/>
                </a:lnTo>
                <a:lnTo>
                  <a:pt x="28945" y="8095"/>
                </a:lnTo>
                <a:lnTo>
                  <a:pt x="28981" y="8126"/>
                </a:lnTo>
                <a:lnTo>
                  <a:pt x="29016" y="8159"/>
                </a:lnTo>
                <a:lnTo>
                  <a:pt x="29048" y="8195"/>
                </a:lnTo>
                <a:lnTo>
                  <a:pt x="29078" y="8231"/>
                </a:lnTo>
                <a:lnTo>
                  <a:pt x="29107" y="8270"/>
                </a:lnTo>
                <a:lnTo>
                  <a:pt x="29134" y="8309"/>
                </a:lnTo>
                <a:lnTo>
                  <a:pt x="29159" y="8351"/>
                </a:lnTo>
                <a:lnTo>
                  <a:pt x="29182" y="8394"/>
                </a:lnTo>
                <a:lnTo>
                  <a:pt x="29202" y="8436"/>
                </a:lnTo>
                <a:lnTo>
                  <a:pt x="29221" y="8481"/>
                </a:lnTo>
                <a:lnTo>
                  <a:pt x="29229" y="8504"/>
                </a:lnTo>
                <a:lnTo>
                  <a:pt x="29238" y="8527"/>
                </a:lnTo>
                <a:lnTo>
                  <a:pt x="29245" y="8551"/>
                </a:lnTo>
                <a:lnTo>
                  <a:pt x="29251" y="8574"/>
                </a:lnTo>
                <a:lnTo>
                  <a:pt x="29257" y="8598"/>
                </a:lnTo>
                <a:lnTo>
                  <a:pt x="29263" y="8621"/>
                </a:lnTo>
                <a:lnTo>
                  <a:pt x="29268" y="8645"/>
                </a:lnTo>
                <a:lnTo>
                  <a:pt x="29272" y="8670"/>
                </a:lnTo>
                <a:lnTo>
                  <a:pt x="29275" y="8694"/>
                </a:lnTo>
                <a:lnTo>
                  <a:pt x="29278" y="8719"/>
                </a:lnTo>
                <a:lnTo>
                  <a:pt x="29280" y="8744"/>
                </a:lnTo>
                <a:lnTo>
                  <a:pt x="29282" y="8769"/>
                </a:lnTo>
                <a:lnTo>
                  <a:pt x="29283" y="8794"/>
                </a:lnTo>
                <a:lnTo>
                  <a:pt x="29283" y="8820"/>
                </a:lnTo>
                <a:lnTo>
                  <a:pt x="29283" y="8845"/>
                </a:lnTo>
                <a:lnTo>
                  <a:pt x="29282" y="8871"/>
                </a:lnTo>
                <a:lnTo>
                  <a:pt x="29280" y="8897"/>
                </a:lnTo>
                <a:lnTo>
                  <a:pt x="29278" y="8922"/>
                </a:lnTo>
                <a:lnTo>
                  <a:pt x="29271" y="8974"/>
                </a:lnTo>
                <a:lnTo>
                  <a:pt x="29262" y="9024"/>
                </a:lnTo>
                <a:lnTo>
                  <a:pt x="29251" y="9074"/>
                </a:lnTo>
                <a:lnTo>
                  <a:pt x="29238" y="9123"/>
                </a:lnTo>
                <a:lnTo>
                  <a:pt x="29223" y="9171"/>
                </a:lnTo>
                <a:lnTo>
                  <a:pt x="29206" y="9219"/>
                </a:lnTo>
                <a:lnTo>
                  <a:pt x="29188" y="9265"/>
                </a:lnTo>
                <a:lnTo>
                  <a:pt x="29167" y="9310"/>
                </a:lnTo>
                <a:lnTo>
                  <a:pt x="29144" y="9355"/>
                </a:lnTo>
                <a:lnTo>
                  <a:pt x="29120" y="9398"/>
                </a:lnTo>
                <a:lnTo>
                  <a:pt x="29094" y="9441"/>
                </a:lnTo>
                <a:lnTo>
                  <a:pt x="29067" y="9481"/>
                </a:lnTo>
                <a:lnTo>
                  <a:pt x="29038" y="9522"/>
                </a:lnTo>
                <a:lnTo>
                  <a:pt x="29006" y="9560"/>
                </a:lnTo>
                <a:lnTo>
                  <a:pt x="28974" y="9599"/>
                </a:lnTo>
                <a:lnTo>
                  <a:pt x="28941" y="9635"/>
                </a:lnTo>
                <a:lnTo>
                  <a:pt x="28905" y="9671"/>
                </a:lnTo>
                <a:lnTo>
                  <a:pt x="28869" y="9704"/>
                </a:lnTo>
                <a:lnTo>
                  <a:pt x="28831" y="9737"/>
                </a:lnTo>
                <a:lnTo>
                  <a:pt x="28792" y="9768"/>
                </a:lnTo>
                <a:lnTo>
                  <a:pt x="28751" y="9798"/>
                </a:lnTo>
                <a:lnTo>
                  <a:pt x="28710" y="9827"/>
                </a:lnTo>
                <a:lnTo>
                  <a:pt x="28666" y="9854"/>
                </a:lnTo>
                <a:lnTo>
                  <a:pt x="28622" y="9879"/>
                </a:lnTo>
                <a:lnTo>
                  <a:pt x="28578" y="9903"/>
                </a:lnTo>
                <a:lnTo>
                  <a:pt x="28532" y="9926"/>
                </a:lnTo>
                <a:lnTo>
                  <a:pt x="28484" y="9946"/>
                </a:lnTo>
                <a:lnTo>
                  <a:pt x="28436" y="9965"/>
                </a:lnTo>
                <a:lnTo>
                  <a:pt x="28387" y="9983"/>
                </a:lnTo>
                <a:lnTo>
                  <a:pt x="28337" y="9999"/>
                </a:lnTo>
                <a:lnTo>
                  <a:pt x="28287" y="10013"/>
                </a:lnTo>
                <a:lnTo>
                  <a:pt x="28236" y="10025"/>
                </a:lnTo>
                <a:lnTo>
                  <a:pt x="28189" y="10031"/>
                </a:lnTo>
                <a:lnTo>
                  <a:pt x="28143" y="10035"/>
                </a:lnTo>
                <a:lnTo>
                  <a:pt x="28098" y="10038"/>
                </a:lnTo>
                <a:lnTo>
                  <a:pt x="28052" y="10040"/>
                </a:lnTo>
                <a:lnTo>
                  <a:pt x="28006" y="10041"/>
                </a:lnTo>
                <a:lnTo>
                  <a:pt x="27960" y="10040"/>
                </a:lnTo>
                <a:lnTo>
                  <a:pt x="27915" y="10039"/>
                </a:lnTo>
                <a:lnTo>
                  <a:pt x="27870" y="10036"/>
                </a:lnTo>
                <a:lnTo>
                  <a:pt x="27825" y="10033"/>
                </a:lnTo>
                <a:lnTo>
                  <a:pt x="27780" y="10028"/>
                </a:lnTo>
                <a:lnTo>
                  <a:pt x="27735" y="10021"/>
                </a:lnTo>
                <a:lnTo>
                  <a:pt x="27691" y="10014"/>
                </a:lnTo>
                <a:lnTo>
                  <a:pt x="27647" y="10005"/>
                </a:lnTo>
                <a:lnTo>
                  <a:pt x="27602" y="9995"/>
                </a:lnTo>
                <a:lnTo>
                  <a:pt x="27559" y="9984"/>
                </a:lnTo>
                <a:lnTo>
                  <a:pt x="27516" y="9972"/>
                </a:lnTo>
                <a:lnTo>
                  <a:pt x="27473" y="9958"/>
                </a:lnTo>
                <a:lnTo>
                  <a:pt x="27430" y="9943"/>
                </a:lnTo>
                <a:lnTo>
                  <a:pt x="27388" y="9928"/>
                </a:lnTo>
                <a:lnTo>
                  <a:pt x="27346" y="9910"/>
                </a:lnTo>
                <a:lnTo>
                  <a:pt x="27305" y="9891"/>
                </a:lnTo>
                <a:lnTo>
                  <a:pt x="27265" y="9871"/>
                </a:lnTo>
                <a:lnTo>
                  <a:pt x="27224" y="9850"/>
                </a:lnTo>
                <a:lnTo>
                  <a:pt x="27185" y="9828"/>
                </a:lnTo>
                <a:lnTo>
                  <a:pt x="27145" y="9803"/>
                </a:lnTo>
                <a:lnTo>
                  <a:pt x="27107" y="9778"/>
                </a:lnTo>
                <a:lnTo>
                  <a:pt x="27068" y="9751"/>
                </a:lnTo>
                <a:lnTo>
                  <a:pt x="27031" y="9723"/>
                </a:lnTo>
                <a:lnTo>
                  <a:pt x="26994" y="9693"/>
                </a:lnTo>
                <a:lnTo>
                  <a:pt x="26958" y="9662"/>
                </a:lnTo>
                <a:lnTo>
                  <a:pt x="26922" y="9630"/>
                </a:lnTo>
                <a:lnTo>
                  <a:pt x="26888" y="9597"/>
                </a:lnTo>
                <a:lnTo>
                  <a:pt x="26854" y="9559"/>
                </a:lnTo>
                <a:lnTo>
                  <a:pt x="26821" y="9521"/>
                </a:lnTo>
                <a:lnTo>
                  <a:pt x="26790" y="9482"/>
                </a:lnTo>
                <a:lnTo>
                  <a:pt x="26761" y="9443"/>
                </a:lnTo>
                <a:lnTo>
                  <a:pt x="26732" y="9403"/>
                </a:lnTo>
                <a:lnTo>
                  <a:pt x="26705" y="9364"/>
                </a:lnTo>
                <a:lnTo>
                  <a:pt x="26679" y="9323"/>
                </a:lnTo>
                <a:lnTo>
                  <a:pt x="26655" y="9282"/>
                </a:lnTo>
                <a:lnTo>
                  <a:pt x="26631" y="9241"/>
                </a:lnTo>
                <a:lnTo>
                  <a:pt x="26609" y="9199"/>
                </a:lnTo>
                <a:lnTo>
                  <a:pt x="26588" y="9157"/>
                </a:lnTo>
                <a:lnTo>
                  <a:pt x="26568" y="9115"/>
                </a:lnTo>
                <a:lnTo>
                  <a:pt x="26551" y="9073"/>
                </a:lnTo>
                <a:lnTo>
                  <a:pt x="26533" y="9029"/>
                </a:lnTo>
                <a:lnTo>
                  <a:pt x="26517" y="8987"/>
                </a:lnTo>
                <a:lnTo>
                  <a:pt x="26503" y="8943"/>
                </a:lnTo>
                <a:lnTo>
                  <a:pt x="26489" y="8900"/>
                </a:lnTo>
                <a:lnTo>
                  <a:pt x="26477" y="8857"/>
                </a:lnTo>
                <a:lnTo>
                  <a:pt x="26466" y="8812"/>
                </a:lnTo>
                <a:lnTo>
                  <a:pt x="26456" y="8768"/>
                </a:lnTo>
                <a:lnTo>
                  <a:pt x="26448" y="8723"/>
                </a:lnTo>
                <a:lnTo>
                  <a:pt x="26440" y="8680"/>
                </a:lnTo>
                <a:lnTo>
                  <a:pt x="26434" y="8635"/>
                </a:lnTo>
                <a:lnTo>
                  <a:pt x="26429" y="8590"/>
                </a:lnTo>
                <a:lnTo>
                  <a:pt x="26425" y="8546"/>
                </a:lnTo>
                <a:lnTo>
                  <a:pt x="26422" y="8501"/>
                </a:lnTo>
                <a:lnTo>
                  <a:pt x="26421" y="8456"/>
                </a:lnTo>
                <a:lnTo>
                  <a:pt x="26419" y="8412"/>
                </a:lnTo>
                <a:lnTo>
                  <a:pt x="26419" y="8368"/>
                </a:lnTo>
                <a:lnTo>
                  <a:pt x="26422" y="8323"/>
                </a:lnTo>
                <a:lnTo>
                  <a:pt x="26425" y="8278"/>
                </a:lnTo>
                <a:lnTo>
                  <a:pt x="26428" y="8233"/>
                </a:lnTo>
                <a:lnTo>
                  <a:pt x="26433" y="8189"/>
                </a:lnTo>
                <a:lnTo>
                  <a:pt x="26439" y="8145"/>
                </a:lnTo>
                <a:lnTo>
                  <a:pt x="26445" y="8100"/>
                </a:lnTo>
                <a:lnTo>
                  <a:pt x="26454" y="8056"/>
                </a:lnTo>
                <a:lnTo>
                  <a:pt x="26463" y="8013"/>
                </a:lnTo>
                <a:lnTo>
                  <a:pt x="26473" y="7969"/>
                </a:lnTo>
                <a:lnTo>
                  <a:pt x="26484" y="7925"/>
                </a:lnTo>
                <a:lnTo>
                  <a:pt x="26497" y="7882"/>
                </a:lnTo>
                <a:lnTo>
                  <a:pt x="26509" y="7839"/>
                </a:lnTo>
                <a:lnTo>
                  <a:pt x="26524" y="7796"/>
                </a:lnTo>
                <a:lnTo>
                  <a:pt x="26539" y="7754"/>
                </a:lnTo>
                <a:lnTo>
                  <a:pt x="26555" y="7711"/>
                </a:lnTo>
                <a:lnTo>
                  <a:pt x="26571" y="7669"/>
                </a:lnTo>
                <a:lnTo>
                  <a:pt x="26590" y="7628"/>
                </a:lnTo>
                <a:lnTo>
                  <a:pt x="26609" y="7587"/>
                </a:lnTo>
                <a:lnTo>
                  <a:pt x="26629" y="7546"/>
                </a:lnTo>
                <a:lnTo>
                  <a:pt x="26650" y="7506"/>
                </a:lnTo>
                <a:lnTo>
                  <a:pt x="26671" y="7465"/>
                </a:lnTo>
                <a:lnTo>
                  <a:pt x="26694" y="7426"/>
                </a:lnTo>
                <a:lnTo>
                  <a:pt x="26718" y="7387"/>
                </a:lnTo>
                <a:lnTo>
                  <a:pt x="26743" y="7349"/>
                </a:lnTo>
                <a:lnTo>
                  <a:pt x="26768" y="7310"/>
                </a:lnTo>
                <a:lnTo>
                  <a:pt x="26795" y="7273"/>
                </a:lnTo>
                <a:lnTo>
                  <a:pt x="26822" y="7236"/>
                </a:lnTo>
                <a:lnTo>
                  <a:pt x="26850" y="7200"/>
                </a:lnTo>
                <a:lnTo>
                  <a:pt x="26880" y="7163"/>
                </a:lnTo>
                <a:lnTo>
                  <a:pt x="26910" y="7128"/>
                </a:lnTo>
                <a:lnTo>
                  <a:pt x="26940" y="7094"/>
                </a:lnTo>
                <a:lnTo>
                  <a:pt x="26971" y="7060"/>
                </a:lnTo>
                <a:lnTo>
                  <a:pt x="27005" y="7027"/>
                </a:lnTo>
                <a:lnTo>
                  <a:pt x="27038" y="6994"/>
                </a:lnTo>
                <a:lnTo>
                  <a:pt x="27071" y="6962"/>
                </a:lnTo>
                <a:lnTo>
                  <a:pt x="27107" y="6933"/>
                </a:lnTo>
                <a:lnTo>
                  <a:pt x="27141" y="6906"/>
                </a:lnTo>
                <a:lnTo>
                  <a:pt x="27176" y="6880"/>
                </a:lnTo>
                <a:lnTo>
                  <a:pt x="27212" y="6854"/>
                </a:lnTo>
                <a:lnTo>
                  <a:pt x="27248" y="6829"/>
                </a:lnTo>
                <a:lnTo>
                  <a:pt x="27285" y="6805"/>
                </a:lnTo>
                <a:lnTo>
                  <a:pt x="27321" y="6782"/>
                </a:lnTo>
                <a:lnTo>
                  <a:pt x="27357" y="6761"/>
                </a:lnTo>
                <a:lnTo>
                  <a:pt x="27395" y="6740"/>
                </a:lnTo>
                <a:lnTo>
                  <a:pt x="27432" y="6719"/>
                </a:lnTo>
                <a:lnTo>
                  <a:pt x="27470" y="6699"/>
                </a:lnTo>
                <a:lnTo>
                  <a:pt x="27508" y="6681"/>
                </a:lnTo>
                <a:lnTo>
                  <a:pt x="27546" y="6663"/>
                </a:lnTo>
                <a:lnTo>
                  <a:pt x="27584" y="6646"/>
                </a:lnTo>
                <a:lnTo>
                  <a:pt x="27623" y="6630"/>
                </a:lnTo>
                <a:lnTo>
                  <a:pt x="27662" y="6615"/>
                </a:lnTo>
                <a:lnTo>
                  <a:pt x="27701" y="6600"/>
                </a:lnTo>
                <a:lnTo>
                  <a:pt x="27741" y="6587"/>
                </a:lnTo>
                <a:lnTo>
                  <a:pt x="27780" y="6573"/>
                </a:lnTo>
                <a:lnTo>
                  <a:pt x="27820" y="6562"/>
                </a:lnTo>
                <a:lnTo>
                  <a:pt x="27859" y="6550"/>
                </a:lnTo>
                <a:lnTo>
                  <a:pt x="27899" y="6540"/>
                </a:lnTo>
                <a:lnTo>
                  <a:pt x="27939" y="6531"/>
                </a:lnTo>
                <a:lnTo>
                  <a:pt x="27980" y="6521"/>
                </a:lnTo>
                <a:lnTo>
                  <a:pt x="28020" y="6514"/>
                </a:lnTo>
                <a:lnTo>
                  <a:pt x="28060" y="6507"/>
                </a:lnTo>
                <a:lnTo>
                  <a:pt x="28101" y="6499"/>
                </a:lnTo>
                <a:lnTo>
                  <a:pt x="28141" y="6494"/>
                </a:lnTo>
                <a:lnTo>
                  <a:pt x="28182" y="6489"/>
                </a:lnTo>
                <a:lnTo>
                  <a:pt x="28223" y="6485"/>
                </a:lnTo>
                <a:lnTo>
                  <a:pt x="28264" y="6482"/>
                </a:lnTo>
                <a:lnTo>
                  <a:pt x="28305" y="6480"/>
                </a:lnTo>
                <a:lnTo>
                  <a:pt x="28345" y="6478"/>
                </a:lnTo>
                <a:lnTo>
                  <a:pt x="28387" y="6477"/>
                </a:lnTo>
                <a:lnTo>
                  <a:pt x="28428" y="6477"/>
                </a:lnTo>
                <a:lnTo>
                  <a:pt x="28468" y="6477"/>
                </a:lnTo>
                <a:lnTo>
                  <a:pt x="28510" y="6479"/>
                </a:lnTo>
                <a:lnTo>
                  <a:pt x="28550" y="6481"/>
                </a:lnTo>
                <a:lnTo>
                  <a:pt x="28592" y="6483"/>
                </a:lnTo>
                <a:lnTo>
                  <a:pt x="28633" y="6486"/>
                </a:lnTo>
                <a:lnTo>
                  <a:pt x="28673" y="6490"/>
                </a:lnTo>
                <a:lnTo>
                  <a:pt x="28715" y="6495"/>
                </a:lnTo>
                <a:lnTo>
                  <a:pt x="28756" y="6501"/>
                </a:lnTo>
                <a:lnTo>
                  <a:pt x="28796" y="6508"/>
                </a:lnTo>
                <a:lnTo>
                  <a:pt x="28837" y="6514"/>
                </a:lnTo>
                <a:lnTo>
                  <a:pt x="28877" y="6522"/>
                </a:lnTo>
                <a:lnTo>
                  <a:pt x="28918" y="6531"/>
                </a:lnTo>
                <a:lnTo>
                  <a:pt x="28959" y="6540"/>
                </a:lnTo>
                <a:lnTo>
                  <a:pt x="28999" y="6549"/>
                </a:lnTo>
                <a:lnTo>
                  <a:pt x="29040" y="6560"/>
                </a:lnTo>
                <a:lnTo>
                  <a:pt x="29079" y="6571"/>
                </a:lnTo>
                <a:lnTo>
                  <a:pt x="29119" y="6584"/>
                </a:lnTo>
                <a:lnTo>
                  <a:pt x="29159" y="6596"/>
                </a:lnTo>
                <a:lnTo>
                  <a:pt x="29199" y="6610"/>
                </a:lnTo>
                <a:lnTo>
                  <a:pt x="29239" y="6623"/>
                </a:lnTo>
                <a:lnTo>
                  <a:pt x="29277" y="6638"/>
                </a:lnTo>
                <a:lnTo>
                  <a:pt x="29317" y="6653"/>
                </a:lnTo>
                <a:lnTo>
                  <a:pt x="29355" y="6669"/>
                </a:lnTo>
                <a:lnTo>
                  <a:pt x="29395" y="6686"/>
                </a:lnTo>
                <a:lnTo>
                  <a:pt x="29432" y="6703"/>
                </a:lnTo>
                <a:lnTo>
                  <a:pt x="29471" y="6721"/>
                </a:lnTo>
                <a:lnTo>
                  <a:pt x="29509" y="6740"/>
                </a:lnTo>
                <a:lnTo>
                  <a:pt x="29547" y="6759"/>
                </a:lnTo>
                <a:lnTo>
                  <a:pt x="29584" y="6778"/>
                </a:lnTo>
                <a:lnTo>
                  <a:pt x="29619" y="6799"/>
                </a:lnTo>
                <a:lnTo>
                  <a:pt x="29652" y="6819"/>
                </a:lnTo>
                <a:lnTo>
                  <a:pt x="29685" y="6841"/>
                </a:lnTo>
                <a:lnTo>
                  <a:pt x="29717" y="6863"/>
                </a:lnTo>
                <a:lnTo>
                  <a:pt x="29750" y="6884"/>
                </a:lnTo>
                <a:lnTo>
                  <a:pt x="29781" y="6906"/>
                </a:lnTo>
                <a:lnTo>
                  <a:pt x="29812" y="6929"/>
                </a:lnTo>
                <a:lnTo>
                  <a:pt x="29842" y="6953"/>
                </a:lnTo>
                <a:lnTo>
                  <a:pt x="29873" y="6977"/>
                </a:lnTo>
                <a:lnTo>
                  <a:pt x="29902" y="7001"/>
                </a:lnTo>
                <a:lnTo>
                  <a:pt x="29931" y="7025"/>
                </a:lnTo>
                <a:lnTo>
                  <a:pt x="29959" y="7050"/>
                </a:lnTo>
                <a:lnTo>
                  <a:pt x="29987" y="7075"/>
                </a:lnTo>
                <a:lnTo>
                  <a:pt x="30014" y="7101"/>
                </a:lnTo>
                <a:lnTo>
                  <a:pt x="30041" y="7127"/>
                </a:lnTo>
                <a:lnTo>
                  <a:pt x="30067" y="7153"/>
                </a:lnTo>
                <a:lnTo>
                  <a:pt x="30118" y="7207"/>
                </a:lnTo>
                <a:lnTo>
                  <a:pt x="30167" y="7261"/>
                </a:lnTo>
                <a:lnTo>
                  <a:pt x="30213" y="7317"/>
                </a:lnTo>
                <a:lnTo>
                  <a:pt x="30258" y="7376"/>
                </a:lnTo>
                <a:lnTo>
                  <a:pt x="30300" y="7434"/>
                </a:lnTo>
                <a:lnTo>
                  <a:pt x="30341" y="7494"/>
                </a:lnTo>
                <a:lnTo>
                  <a:pt x="30379" y="7555"/>
                </a:lnTo>
                <a:lnTo>
                  <a:pt x="30415" y="7617"/>
                </a:lnTo>
                <a:lnTo>
                  <a:pt x="30449" y="7680"/>
                </a:lnTo>
                <a:lnTo>
                  <a:pt x="30482" y="7744"/>
                </a:lnTo>
                <a:lnTo>
                  <a:pt x="30512" y="7809"/>
                </a:lnTo>
                <a:lnTo>
                  <a:pt x="30540" y="7874"/>
                </a:lnTo>
                <a:lnTo>
                  <a:pt x="30566" y="7941"/>
                </a:lnTo>
                <a:lnTo>
                  <a:pt x="30590" y="8007"/>
                </a:lnTo>
                <a:lnTo>
                  <a:pt x="30612" y="8075"/>
                </a:lnTo>
                <a:lnTo>
                  <a:pt x="30632" y="8144"/>
                </a:lnTo>
                <a:lnTo>
                  <a:pt x="30649" y="8212"/>
                </a:lnTo>
                <a:lnTo>
                  <a:pt x="30665" y="8282"/>
                </a:lnTo>
                <a:lnTo>
                  <a:pt x="30678" y="8352"/>
                </a:lnTo>
                <a:lnTo>
                  <a:pt x="30691" y="8423"/>
                </a:lnTo>
                <a:lnTo>
                  <a:pt x="30700" y="8493"/>
                </a:lnTo>
                <a:lnTo>
                  <a:pt x="30709" y="8565"/>
                </a:lnTo>
                <a:lnTo>
                  <a:pt x="30714" y="8636"/>
                </a:lnTo>
                <a:lnTo>
                  <a:pt x="30718" y="8708"/>
                </a:lnTo>
                <a:lnTo>
                  <a:pt x="30720" y="8780"/>
                </a:lnTo>
                <a:lnTo>
                  <a:pt x="30720" y="8853"/>
                </a:lnTo>
                <a:lnTo>
                  <a:pt x="30718" y="8924"/>
                </a:lnTo>
                <a:lnTo>
                  <a:pt x="30714" y="8996"/>
                </a:lnTo>
                <a:lnTo>
                  <a:pt x="30708" y="9068"/>
                </a:lnTo>
                <a:lnTo>
                  <a:pt x="30700" y="9141"/>
                </a:lnTo>
                <a:lnTo>
                  <a:pt x="30690" y="9213"/>
                </a:lnTo>
                <a:lnTo>
                  <a:pt x="30678" y="9284"/>
                </a:lnTo>
                <a:lnTo>
                  <a:pt x="30665" y="9355"/>
                </a:lnTo>
                <a:lnTo>
                  <a:pt x="30649" y="9427"/>
                </a:lnTo>
                <a:lnTo>
                  <a:pt x="30632" y="9498"/>
                </a:lnTo>
                <a:lnTo>
                  <a:pt x="30612" y="9569"/>
                </a:lnTo>
                <a:lnTo>
                  <a:pt x="30590" y="9638"/>
                </a:lnTo>
                <a:lnTo>
                  <a:pt x="30567" y="9708"/>
                </a:lnTo>
                <a:lnTo>
                  <a:pt x="30542" y="9777"/>
                </a:lnTo>
                <a:lnTo>
                  <a:pt x="30515" y="9845"/>
                </a:lnTo>
                <a:lnTo>
                  <a:pt x="30486" y="9913"/>
                </a:lnTo>
                <a:lnTo>
                  <a:pt x="30456" y="9981"/>
                </a:lnTo>
                <a:lnTo>
                  <a:pt x="30422" y="10047"/>
                </a:lnTo>
                <a:lnTo>
                  <a:pt x="30388" y="10113"/>
                </a:lnTo>
                <a:lnTo>
                  <a:pt x="30351" y="10177"/>
                </a:lnTo>
                <a:lnTo>
                  <a:pt x="30313" y="10242"/>
                </a:lnTo>
                <a:lnTo>
                  <a:pt x="30273" y="10304"/>
                </a:lnTo>
                <a:lnTo>
                  <a:pt x="30231" y="10367"/>
                </a:lnTo>
                <a:lnTo>
                  <a:pt x="30187" y="10428"/>
                </a:lnTo>
                <a:lnTo>
                  <a:pt x="30141" y="10488"/>
                </a:lnTo>
                <a:lnTo>
                  <a:pt x="30094" y="10547"/>
                </a:lnTo>
                <a:lnTo>
                  <a:pt x="30044" y="10604"/>
                </a:lnTo>
                <a:lnTo>
                  <a:pt x="29993" y="10660"/>
                </a:lnTo>
                <a:lnTo>
                  <a:pt x="29940" y="10715"/>
                </a:lnTo>
                <a:lnTo>
                  <a:pt x="29886" y="10770"/>
                </a:lnTo>
                <a:lnTo>
                  <a:pt x="29829" y="10822"/>
                </a:lnTo>
                <a:lnTo>
                  <a:pt x="29775" y="10867"/>
                </a:lnTo>
                <a:lnTo>
                  <a:pt x="29719" y="10911"/>
                </a:lnTo>
                <a:lnTo>
                  <a:pt x="29662" y="10953"/>
                </a:lnTo>
                <a:lnTo>
                  <a:pt x="29605" y="10993"/>
                </a:lnTo>
                <a:lnTo>
                  <a:pt x="29548" y="11032"/>
                </a:lnTo>
                <a:lnTo>
                  <a:pt x="29489" y="11068"/>
                </a:lnTo>
                <a:lnTo>
                  <a:pt x="29431" y="11105"/>
                </a:lnTo>
                <a:lnTo>
                  <a:pt x="29372" y="11138"/>
                </a:lnTo>
                <a:lnTo>
                  <a:pt x="29311" y="11170"/>
                </a:lnTo>
                <a:lnTo>
                  <a:pt x="29251" y="11201"/>
                </a:lnTo>
                <a:lnTo>
                  <a:pt x="29191" y="11231"/>
                </a:lnTo>
                <a:lnTo>
                  <a:pt x="29129" y="11259"/>
                </a:lnTo>
                <a:lnTo>
                  <a:pt x="29068" y="11285"/>
                </a:lnTo>
                <a:lnTo>
                  <a:pt x="29005" y="11310"/>
                </a:lnTo>
                <a:lnTo>
                  <a:pt x="28943" y="11333"/>
                </a:lnTo>
                <a:lnTo>
                  <a:pt x="28880" y="11353"/>
                </a:lnTo>
                <a:lnTo>
                  <a:pt x="28817" y="11374"/>
                </a:lnTo>
                <a:lnTo>
                  <a:pt x="28753" y="11392"/>
                </a:lnTo>
                <a:lnTo>
                  <a:pt x="28689" y="11410"/>
                </a:lnTo>
                <a:lnTo>
                  <a:pt x="28625" y="11424"/>
                </a:lnTo>
                <a:lnTo>
                  <a:pt x="28561" y="11439"/>
                </a:lnTo>
                <a:lnTo>
                  <a:pt x="28496" y="11451"/>
                </a:lnTo>
                <a:lnTo>
                  <a:pt x="28431" y="11462"/>
                </a:lnTo>
                <a:lnTo>
                  <a:pt x="28366" y="11471"/>
                </a:lnTo>
                <a:lnTo>
                  <a:pt x="28301" y="11479"/>
                </a:lnTo>
                <a:lnTo>
                  <a:pt x="28236" y="11486"/>
                </a:lnTo>
                <a:lnTo>
                  <a:pt x="28170" y="11490"/>
                </a:lnTo>
                <a:lnTo>
                  <a:pt x="28105" y="11494"/>
                </a:lnTo>
                <a:lnTo>
                  <a:pt x="28039" y="11496"/>
                </a:lnTo>
                <a:lnTo>
                  <a:pt x="27974" y="11496"/>
                </a:lnTo>
                <a:lnTo>
                  <a:pt x="27908" y="11495"/>
                </a:lnTo>
                <a:lnTo>
                  <a:pt x="27843" y="11493"/>
                </a:lnTo>
                <a:lnTo>
                  <a:pt x="27777" y="11489"/>
                </a:lnTo>
                <a:lnTo>
                  <a:pt x="27711" y="11484"/>
                </a:lnTo>
                <a:lnTo>
                  <a:pt x="27646" y="11476"/>
                </a:lnTo>
                <a:lnTo>
                  <a:pt x="27580" y="11468"/>
                </a:lnTo>
                <a:lnTo>
                  <a:pt x="27516" y="11459"/>
                </a:lnTo>
                <a:lnTo>
                  <a:pt x="27450" y="11447"/>
                </a:lnTo>
                <a:lnTo>
                  <a:pt x="27386" y="11435"/>
                </a:lnTo>
                <a:lnTo>
                  <a:pt x="27320" y="11421"/>
                </a:lnTo>
                <a:lnTo>
                  <a:pt x="27255" y="11405"/>
                </a:lnTo>
                <a:lnTo>
                  <a:pt x="27192" y="11389"/>
                </a:lnTo>
                <a:lnTo>
                  <a:pt x="27127" y="11371"/>
                </a:lnTo>
                <a:lnTo>
                  <a:pt x="27064" y="11351"/>
                </a:lnTo>
                <a:lnTo>
                  <a:pt x="27000" y="11331"/>
                </a:lnTo>
                <a:lnTo>
                  <a:pt x="26937" y="11308"/>
                </a:lnTo>
                <a:lnTo>
                  <a:pt x="26874" y="11284"/>
                </a:lnTo>
                <a:lnTo>
                  <a:pt x="26812" y="11259"/>
                </a:lnTo>
                <a:lnTo>
                  <a:pt x="26751" y="11233"/>
                </a:lnTo>
                <a:lnTo>
                  <a:pt x="26689" y="11205"/>
                </a:lnTo>
                <a:lnTo>
                  <a:pt x="26628" y="11175"/>
                </a:lnTo>
                <a:lnTo>
                  <a:pt x="26567" y="11144"/>
                </a:lnTo>
                <a:lnTo>
                  <a:pt x="26507" y="11113"/>
                </a:lnTo>
                <a:lnTo>
                  <a:pt x="26448" y="11080"/>
                </a:lnTo>
                <a:lnTo>
                  <a:pt x="26388" y="11044"/>
                </a:lnTo>
                <a:lnTo>
                  <a:pt x="26330" y="11009"/>
                </a:lnTo>
                <a:lnTo>
                  <a:pt x="26272" y="10971"/>
                </a:lnTo>
                <a:lnTo>
                  <a:pt x="26214" y="10933"/>
                </a:lnTo>
                <a:lnTo>
                  <a:pt x="26158" y="10892"/>
                </a:lnTo>
                <a:lnTo>
                  <a:pt x="26102" y="10852"/>
                </a:lnTo>
                <a:lnTo>
                  <a:pt x="26047" y="10809"/>
                </a:lnTo>
                <a:lnTo>
                  <a:pt x="25992" y="10765"/>
                </a:lnTo>
                <a:lnTo>
                  <a:pt x="25937" y="10720"/>
                </a:lnTo>
                <a:lnTo>
                  <a:pt x="25884" y="10673"/>
                </a:lnTo>
                <a:lnTo>
                  <a:pt x="25840" y="10644"/>
                </a:lnTo>
                <a:lnTo>
                  <a:pt x="25797" y="10618"/>
                </a:lnTo>
                <a:lnTo>
                  <a:pt x="25756" y="10593"/>
                </a:lnTo>
                <a:lnTo>
                  <a:pt x="25718" y="10571"/>
                </a:lnTo>
                <a:lnTo>
                  <a:pt x="25681" y="10551"/>
                </a:lnTo>
                <a:lnTo>
                  <a:pt x="25646" y="10533"/>
                </a:lnTo>
                <a:lnTo>
                  <a:pt x="25613" y="10518"/>
                </a:lnTo>
                <a:lnTo>
                  <a:pt x="25581" y="10503"/>
                </a:lnTo>
                <a:lnTo>
                  <a:pt x="25550" y="10492"/>
                </a:lnTo>
                <a:lnTo>
                  <a:pt x="25521" y="10480"/>
                </a:lnTo>
                <a:lnTo>
                  <a:pt x="25493" y="10472"/>
                </a:lnTo>
                <a:lnTo>
                  <a:pt x="25466" y="10464"/>
                </a:lnTo>
                <a:lnTo>
                  <a:pt x="25440" y="10457"/>
                </a:lnTo>
                <a:lnTo>
                  <a:pt x="25414" y="10452"/>
                </a:lnTo>
                <a:lnTo>
                  <a:pt x="25389" y="10448"/>
                </a:lnTo>
                <a:lnTo>
                  <a:pt x="25364" y="10445"/>
                </a:lnTo>
                <a:lnTo>
                  <a:pt x="3051" y="10445"/>
                </a:lnTo>
                <a:lnTo>
                  <a:pt x="2972" y="10444"/>
                </a:lnTo>
                <a:lnTo>
                  <a:pt x="2894" y="10442"/>
                </a:lnTo>
                <a:lnTo>
                  <a:pt x="2816" y="10437"/>
                </a:lnTo>
                <a:lnTo>
                  <a:pt x="2739" y="10429"/>
                </a:lnTo>
                <a:lnTo>
                  <a:pt x="2662" y="10421"/>
                </a:lnTo>
                <a:lnTo>
                  <a:pt x="2586" y="10411"/>
                </a:lnTo>
                <a:lnTo>
                  <a:pt x="2511" y="10398"/>
                </a:lnTo>
                <a:lnTo>
                  <a:pt x="2436" y="10383"/>
                </a:lnTo>
                <a:lnTo>
                  <a:pt x="2362" y="10367"/>
                </a:lnTo>
                <a:lnTo>
                  <a:pt x="2288" y="10349"/>
                </a:lnTo>
                <a:lnTo>
                  <a:pt x="2215" y="10329"/>
                </a:lnTo>
                <a:lnTo>
                  <a:pt x="2143" y="10309"/>
                </a:lnTo>
                <a:lnTo>
                  <a:pt x="2073" y="10285"/>
                </a:lnTo>
                <a:lnTo>
                  <a:pt x="2002" y="10261"/>
                </a:lnTo>
                <a:lnTo>
                  <a:pt x="1932" y="10234"/>
                </a:lnTo>
                <a:lnTo>
                  <a:pt x="1863" y="10205"/>
                </a:lnTo>
                <a:lnTo>
                  <a:pt x="1795" y="10176"/>
                </a:lnTo>
                <a:lnTo>
                  <a:pt x="1728" y="10144"/>
                </a:lnTo>
                <a:lnTo>
                  <a:pt x="1661" y="10112"/>
                </a:lnTo>
                <a:lnTo>
                  <a:pt x="1597" y="10077"/>
                </a:lnTo>
                <a:lnTo>
                  <a:pt x="1532" y="10041"/>
                </a:lnTo>
                <a:lnTo>
                  <a:pt x="1469" y="10004"/>
                </a:lnTo>
                <a:lnTo>
                  <a:pt x="1406" y="9965"/>
                </a:lnTo>
                <a:lnTo>
                  <a:pt x="1345" y="9924"/>
                </a:lnTo>
                <a:lnTo>
                  <a:pt x="1285" y="9883"/>
                </a:lnTo>
                <a:lnTo>
                  <a:pt x="1225" y="9839"/>
                </a:lnTo>
                <a:lnTo>
                  <a:pt x="1167" y="9794"/>
                </a:lnTo>
                <a:lnTo>
                  <a:pt x="1110" y="9749"/>
                </a:lnTo>
                <a:lnTo>
                  <a:pt x="1055" y="9702"/>
                </a:lnTo>
                <a:lnTo>
                  <a:pt x="999" y="9653"/>
                </a:lnTo>
                <a:lnTo>
                  <a:pt x="945" y="9603"/>
                </a:lnTo>
                <a:lnTo>
                  <a:pt x="893" y="9552"/>
                </a:lnTo>
                <a:lnTo>
                  <a:pt x="842" y="9500"/>
                </a:lnTo>
                <a:lnTo>
                  <a:pt x="792" y="9446"/>
                </a:lnTo>
                <a:lnTo>
                  <a:pt x="743" y="9392"/>
                </a:lnTo>
                <a:lnTo>
                  <a:pt x="696" y="9335"/>
                </a:lnTo>
                <a:lnTo>
                  <a:pt x="651" y="9278"/>
                </a:lnTo>
                <a:lnTo>
                  <a:pt x="606" y="9220"/>
                </a:lnTo>
                <a:lnTo>
                  <a:pt x="562" y="9161"/>
                </a:lnTo>
                <a:lnTo>
                  <a:pt x="521" y="9100"/>
                </a:lnTo>
                <a:lnTo>
                  <a:pt x="480" y="9039"/>
                </a:lnTo>
                <a:lnTo>
                  <a:pt x="441" y="8976"/>
                </a:lnTo>
                <a:lnTo>
                  <a:pt x="404" y="8913"/>
                </a:lnTo>
                <a:lnTo>
                  <a:pt x="367" y="8849"/>
                </a:lnTo>
                <a:lnTo>
                  <a:pt x="333" y="8784"/>
                </a:lnTo>
                <a:lnTo>
                  <a:pt x="301" y="8717"/>
                </a:lnTo>
                <a:lnTo>
                  <a:pt x="270" y="8651"/>
                </a:lnTo>
                <a:lnTo>
                  <a:pt x="239" y="8582"/>
                </a:lnTo>
                <a:lnTo>
                  <a:pt x="211" y="8513"/>
                </a:lnTo>
                <a:lnTo>
                  <a:pt x="185" y="8444"/>
                </a:lnTo>
                <a:lnTo>
                  <a:pt x="160" y="8373"/>
                </a:lnTo>
                <a:lnTo>
                  <a:pt x="136" y="8302"/>
                </a:lnTo>
                <a:lnTo>
                  <a:pt x="116" y="8230"/>
                </a:lnTo>
                <a:lnTo>
                  <a:pt x="96" y="8157"/>
                </a:lnTo>
                <a:lnTo>
                  <a:pt x="78" y="8083"/>
                </a:lnTo>
                <a:lnTo>
                  <a:pt x="61" y="8010"/>
                </a:lnTo>
                <a:lnTo>
                  <a:pt x="47" y="7935"/>
                </a:lnTo>
                <a:lnTo>
                  <a:pt x="34" y="7860"/>
                </a:lnTo>
                <a:lnTo>
                  <a:pt x="24" y="7784"/>
                </a:lnTo>
                <a:lnTo>
                  <a:pt x="16" y="7707"/>
                </a:lnTo>
                <a:lnTo>
                  <a:pt x="8" y="7630"/>
                </a:lnTo>
                <a:lnTo>
                  <a:pt x="4" y="7552"/>
                </a:lnTo>
                <a:lnTo>
                  <a:pt x="1" y="7474"/>
                </a:lnTo>
                <a:lnTo>
                  <a:pt x="0" y="7394"/>
                </a:lnTo>
                <a:lnTo>
                  <a:pt x="0" y="3050"/>
                </a:lnTo>
                <a:lnTo>
                  <a:pt x="1" y="2971"/>
                </a:lnTo>
                <a:lnTo>
                  <a:pt x="4" y="2893"/>
                </a:lnTo>
                <a:lnTo>
                  <a:pt x="8" y="2815"/>
                </a:lnTo>
                <a:lnTo>
                  <a:pt x="16" y="2738"/>
                </a:lnTo>
                <a:lnTo>
                  <a:pt x="24" y="2661"/>
                </a:lnTo>
                <a:lnTo>
                  <a:pt x="34" y="2585"/>
                </a:lnTo>
                <a:lnTo>
                  <a:pt x="47" y="2510"/>
                </a:lnTo>
                <a:lnTo>
                  <a:pt x="61" y="2435"/>
                </a:lnTo>
                <a:lnTo>
                  <a:pt x="78" y="2361"/>
                </a:lnTo>
                <a:lnTo>
                  <a:pt x="96" y="2288"/>
                </a:lnTo>
                <a:lnTo>
                  <a:pt x="116" y="2215"/>
                </a:lnTo>
                <a:lnTo>
                  <a:pt x="136" y="2143"/>
                </a:lnTo>
                <a:lnTo>
                  <a:pt x="160" y="2072"/>
                </a:lnTo>
                <a:lnTo>
                  <a:pt x="185" y="2001"/>
                </a:lnTo>
                <a:lnTo>
                  <a:pt x="211" y="1932"/>
                </a:lnTo>
                <a:lnTo>
                  <a:pt x="239" y="1863"/>
                </a:lnTo>
                <a:lnTo>
                  <a:pt x="270" y="1795"/>
                </a:lnTo>
                <a:lnTo>
                  <a:pt x="301" y="1728"/>
                </a:lnTo>
                <a:lnTo>
                  <a:pt x="333" y="1661"/>
                </a:lnTo>
                <a:lnTo>
                  <a:pt x="367" y="1596"/>
                </a:lnTo>
                <a:lnTo>
                  <a:pt x="404" y="1532"/>
                </a:lnTo>
                <a:lnTo>
                  <a:pt x="441" y="1468"/>
                </a:lnTo>
                <a:lnTo>
                  <a:pt x="480" y="1406"/>
                </a:lnTo>
                <a:lnTo>
                  <a:pt x="521" y="1345"/>
                </a:lnTo>
                <a:lnTo>
                  <a:pt x="562" y="1284"/>
                </a:lnTo>
                <a:lnTo>
                  <a:pt x="606" y="1225"/>
                </a:lnTo>
                <a:lnTo>
                  <a:pt x="651" y="1167"/>
                </a:lnTo>
                <a:lnTo>
                  <a:pt x="696" y="1109"/>
                </a:lnTo>
                <a:lnTo>
                  <a:pt x="743" y="1054"/>
                </a:lnTo>
                <a:lnTo>
                  <a:pt x="792" y="999"/>
                </a:lnTo>
                <a:lnTo>
                  <a:pt x="842" y="946"/>
                </a:lnTo>
                <a:lnTo>
                  <a:pt x="893" y="893"/>
                </a:lnTo>
                <a:lnTo>
                  <a:pt x="945" y="842"/>
                </a:lnTo>
                <a:lnTo>
                  <a:pt x="999" y="792"/>
                </a:lnTo>
                <a:lnTo>
                  <a:pt x="1055" y="744"/>
                </a:lnTo>
                <a:lnTo>
                  <a:pt x="1110" y="696"/>
                </a:lnTo>
                <a:lnTo>
                  <a:pt x="1167" y="650"/>
                </a:lnTo>
                <a:lnTo>
                  <a:pt x="1225" y="606"/>
                </a:lnTo>
                <a:lnTo>
                  <a:pt x="1285" y="563"/>
                </a:lnTo>
                <a:lnTo>
                  <a:pt x="1345" y="520"/>
                </a:lnTo>
                <a:lnTo>
                  <a:pt x="1406" y="481"/>
                </a:lnTo>
                <a:lnTo>
                  <a:pt x="1469" y="441"/>
                </a:lnTo>
                <a:lnTo>
                  <a:pt x="1532" y="404"/>
                </a:lnTo>
                <a:lnTo>
                  <a:pt x="1597" y="368"/>
                </a:lnTo>
                <a:lnTo>
                  <a:pt x="1661" y="334"/>
                </a:lnTo>
                <a:lnTo>
                  <a:pt x="1728" y="301"/>
                </a:lnTo>
                <a:lnTo>
                  <a:pt x="1795" y="270"/>
                </a:lnTo>
                <a:lnTo>
                  <a:pt x="1863" y="239"/>
                </a:lnTo>
                <a:lnTo>
                  <a:pt x="1932" y="211"/>
                </a:lnTo>
                <a:lnTo>
                  <a:pt x="2002" y="185"/>
                </a:lnTo>
                <a:lnTo>
                  <a:pt x="2073" y="160"/>
                </a:lnTo>
                <a:lnTo>
                  <a:pt x="2143" y="137"/>
                </a:lnTo>
                <a:lnTo>
                  <a:pt x="2215" y="116"/>
                </a:lnTo>
                <a:lnTo>
                  <a:pt x="2288" y="96"/>
                </a:lnTo>
                <a:lnTo>
                  <a:pt x="2362" y="78"/>
                </a:lnTo>
                <a:lnTo>
                  <a:pt x="2436" y="61"/>
                </a:lnTo>
                <a:lnTo>
                  <a:pt x="2511" y="48"/>
                </a:lnTo>
                <a:lnTo>
                  <a:pt x="2586" y="35"/>
                </a:lnTo>
                <a:lnTo>
                  <a:pt x="2662" y="24"/>
                </a:lnTo>
                <a:lnTo>
                  <a:pt x="2739" y="16"/>
                </a:lnTo>
                <a:lnTo>
                  <a:pt x="2816" y="8"/>
                </a:lnTo>
                <a:lnTo>
                  <a:pt x="2894" y="4"/>
                </a:lnTo>
                <a:lnTo>
                  <a:pt x="2972" y="1"/>
                </a:lnTo>
                <a:lnTo>
                  <a:pt x="3051" y="0"/>
                </a:lnTo>
                <a:lnTo>
                  <a:pt x="25929" y="0"/>
                </a:lnTo>
                <a:lnTo>
                  <a:pt x="26007" y="1"/>
                </a:lnTo>
                <a:lnTo>
                  <a:pt x="26086" y="4"/>
                </a:lnTo>
                <a:lnTo>
                  <a:pt x="26163" y="8"/>
                </a:lnTo>
                <a:lnTo>
                  <a:pt x="26240" y="16"/>
                </a:lnTo>
                <a:lnTo>
                  <a:pt x="26317" y="24"/>
                </a:lnTo>
                <a:lnTo>
                  <a:pt x="26393" y="35"/>
                </a:lnTo>
                <a:lnTo>
                  <a:pt x="26469" y="48"/>
                </a:lnTo>
                <a:lnTo>
                  <a:pt x="26543" y="61"/>
                </a:lnTo>
                <a:lnTo>
                  <a:pt x="26618" y="78"/>
                </a:lnTo>
                <a:lnTo>
                  <a:pt x="26691" y="96"/>
                </a:lnTo>
                <a:lnTo>
                  <a:pt x="26764" y="116"/>
                </a:lnTo>
                <a:lnTo>
                  <a:pt x="26836" y="137"/>
                </a:lnTo>
                <a:lnTo>
                  <a:pt x="26908" y="160"/>
                </a:lnTo>
                <a:lnTo>
                  <a:pt x="26977" y="185"/>
                </a:lnTo>
                <a:lnTo>
                  <a:pt x="27047" y="211"/>
                </a:lnTo>
                <a:lnTo>
                  <a:pt x="27117" y="239"/>
                </a:lnTo>
                <a:lnTo>
                  <a:pt x="27185" y="270"/>
                </a:lnTo>
                <a:lnTo>
                  <a:pt x="27251" y="301"/>
                </a:lnTo>
                <a:lnTo>
                  <a:pt x="27318" y="334"/>
                </a:lnTo>
                <a:lnTo>
                  <a:pt x="27383" y="368"/>
                </a:lnTo>
                <a:lnTo>
                  <a:pt x="27448" y="404"/>
                </a:lnTo>
                <a:lnTo>
                  <a:pt x="27510" y="441"/>
                </a:lnTo>
                <a:lnTo>
                  <a:pt x="27573" y="481"/>
                </a:lnTo>
                <a:lnTo>
                  <a:pt x="27634" y="520"/>
                </a:lnTo>
                <a:lnTo>
                  <a:pt x="27695" y="563"/>
                </a:lnTo>
                <a:lnTo>
                  <a:pt x="27754" y="606"/>
                </a:lnTo>
                <a:lnTo>
                  <a:pt x="27812" y="650"/>
                </a:lnTo>
                <a:lnTo>
                  <a:pt x="27870" y="696"/>
                </a:lnTo>
                <a:lnTo>
                  <a:pt x="27926" y="744"/>
                </a:lnTo>
                <a:lnTo>
                  <a:pt x="27980" y="792"/>
                </a:lnTo>
                <a:lnTo>
                  <a:pt x="28034" y="842"/>
                </a:lnTo>
                <a:lnTo>
                  <a:pt x="28086" y="893"/>
                </a:lnTo>
                <a:lnTo>
                  <a:pt x="28137" y="946"/>
                </a:lnTo>
                <a:lnTo>
                  <a:pt x="28187" y="999"/>
                </a:lnTo>
                <a:lnTo>
                  <a:pt x="28236" y="1054"/>
                </a:lnTo>
                <a:lnTo>
                  <a:pt x="28283" y="1109"/>
                </a:lnTo>
                <a:lnTo>
                  <a:pt x="28330" y="1167"/>
                </a:lnTo>
                <a:lnTo>
                  <a:pt x="28373" y="1225"/>
                </a:lnTo>
                <a:lnTo>
                  <a:pt x="28417" y="1284"/>
                </a:lnTo>
                <a:lnTo>
                  <a:pt x="28459" y="1345"/>
                </a:lnTo>
                <a:lnTo>
                  <a:pt x="28499" y="1406"/>
                </a:lnTo>
                <a:lnTo>
                  <a:pt x="28538" y="1468"/>
                </a:lnTo>
                <a:lnTo>
                  <a:pt x="28575" y="1532"/>
                </a:lnTo>
                <a:lnTo>
                  <a:pt x="28612" y="1596"/>
                </a:lnTo>
                <a:lnTo>
                  <a:pt x="28646" y="1661"/>
                </a:lnTo>
                <a:lnTo>
                  <a:pt x="28680" y="1728"/>
                </a:lnTo>
                <a:lnTo>
                  <a:pt x="28711" y="1795"/>
                </a:lnTo>
                <a:lnTo>
                  <a:pt x="28740" y="1863"/>
                </a:lnTo>
                <a:lnTo>
                  <a:pt x="28768" y="1932"/>
                </a:lnTo>
                <a:lnTo>
                  <a:pt x="28795" y="2001"/>
                </a:lnTo>
                <a:lnTo>
                  <a:pt x="28820" y="2072"/>
                </a:lnTo>
                <a:lnTo>
                  <a:pt x="28843" y="2143"/>
                </a:lnTo>
                <a:lnTo>
                  <a:pt x="28865" y="2215"/>
                </a:lnTo>
                <a:lnTo>
                  <a:pt x="28884" y="2288"/>
                </a:lnTo>
                <a:lnTo>
                  <a:pt x="28902" y="2361"/>
                </a:lnTo>
                <a:lnTo>
                  <a:pt x="28918" y="2435"/>
                </a:lnTo>
                <a:lnTo>
                  <a:pt x="28933" y="2510"/>
                </a:lnTo>
                <a:lnTo>
                  <a:pt x="28945" y="2585"/>
                </a:lnTo>
                <a:lnTo>
                  <a:pt x="28955" y="2661"/>
                </a:lnTo>
                <a:lnTo>
                  <a:pt x="28965" y="2738"/>
                </a:lnTo>
                <a:lnTo>
                  <a:pt x="28971" y="2815"/>
                </a:lnTo>
                <a:lnTo>
                  <a:pt x="28976" y="2893"/>
                </a:lnTo>
                <a:lnTo>
                  <a:pt x="28979" y="2971"/>
                </a:lnTo>
                <a:lnTo>
                  <a:pt x="28980" y="3050"/>
                </a:lnTo>
                <a:lnTo>
                  <a:pt x="28980" y="5222"/>
                </a:lnTo>
                <a:lnTo>
                  <a:pt x="28979" y="5273"/>
                </a:lnTo>
                <a:lnTo>
                  <a:pt x="28978" y="5323"/>
                </a:lnTo>
                <a:lnTo>
                  <a:pt x="28974" y="5373"/>
                </a:lnTo>
                <a:lnTo>
                  <a:pt x="28969" y="5422"/>
                </a:lnTo>
                <a:lnTo>
                  <a:pt x="28965" y="5447"/>
                </a:lnTo>
                <a:lnTo>
                  <a:pt x="28961" y="5471"/>
                </a:lnTo>
                <a:lnTo>
                  <a:pt x="28955" y="5495"/>
                </a:lnTo>
                <a:lnTo>
                  <a:pt x="28950" y="5518"/>
                </a:lnTo>
                <a:lnTo>
                  <a:pt x="28943" y="5542"/>
                </a:lnTo>
                <a:lnTo>
                  <a:pt x="28936" y="5565"/>
                </a:lnTo>
                <a:lnTo>
                  <a:pt x="28927" y="5588"/>
                </a:lnTo>
                <a:lnTo>
                  <a:pt x="28918" y="5610"/>
                </a:lnTo>
                <a:lnTo>
                  <a:pt x="28825" y="5605"/>
                </a:lnTo>
                <a:lnTo>
                  <a:pt x="28733" y="5603"/>
                </a:lnTo>
                <a:lnTo>
                  <a:pt x="28640" y="5603"/>
                </a:lnTo>
                <a:lnTo>
                  <a:pt x="28548" y="5605"/>
                </a:lnTo>
                <a:lnTo>
                  <a:pt x="28456" y="5610"/>
                </a:lnTo>
                <a:lnTo>
                  <a:pt x="28364" y="5617"/>
                </a:lnTo>
                <a:lnTo>
                  <a:pt x="28274" y="5625"/>
                </a:lnTo>
                <a:lnTo>
                  <a:pt x="28183" y="5637"/>
                </a:lnTo>
                <a:lnTo>
                  <a:pt x="28092" y="5649"/>
                </a:lnTo>
                <a:lnTo>
                  <a:pt x="28003" y="5665"/>
                </a:lnTo>
                <a:lnTo>
                  <a:pt x="27913" y="5682"/>
                </a:lnTo>
                <a:lnTo>
                  <a:pt x="27825" y="5702"/>
                </a:lnTo>
                <a:lnTo>
                  <a:pt x="27737" y="5725"/>
                </a:lnTo>
                <a:lnTo>
                  <a:pt x="27650" y="5749"/>
                </a:lnTo>
                <a:lnTo>
                  <a:pt x="27564" y="5776"/>
                </a:lnTo>
                <a:lnTo>
                  <a:pt x="27478" y="5805"/>
                </a:lnTo>
                <a:lnTo>
                  <a:pt x="27437" y="5821"/>
                </a:lnTo>
                <a:lnTo>
                  <a:pt x="27394" y="5836"/>
                </a:lnTo>
                <a:lnTo>
                  <a:pt x="27352" y="5853"/>
                </a:lnTo>
                <a:lnTo>
                  <a:pt x="27311" y="5870"/>
                </a:lnTo>
                <a:lnTo>
                  <a:pt x="27269" y="5887"/>
                </a:lnTo>
                <a:lnTo>
                  <a:pt x="27228" y="5906"/>
                </a:lnTo>
                <a:lnTo>
                  <a:pt x="27187" y="5925"/>
                </a:lnTo>
                <a:lnTo>
                  <a:pt x="27147" y="5945"/>
                </a:lnTo>
                <a:lnTo>
                  <a:pt x="27107" y="5964"/>
                </a:lnTo>
                <a:lnTo>
                  <a:pt x="27066" y="5985"/>
                </a:lnTo>
                <a:lnTo>
                  <a:pt x="27026" y="6007"/>
                </a:lnTo>
                <a:lnTo>
                  <a:pt x="26988" y="6029"/>
                </a:lnTo>
                <a:lnTo>
                  <a:pt x="26948" y="6051"/>
                </a:lnTo>
                <a:lnTo>
                  <a:pt x="26910" y="6075"/>
                </a:lnTo>
                <a:lnTo>
                  <a:pt x="26871" y="6098"/>
                </a:lnTo>
                <a:lnTo>
                  <a:pt x="26833" y="6123"/>
                </a:lnTo>
                <a:lnTo>
                  <a:pt x="26795" y="6148"/>
                </a:lnTo>
                <a:lnTo>
                  <a:pt x="26758" y="6173"/>
                </a:lnTo>
                <a:lnTo>
                  <a:pt x="26721" y="6199"/>
                </a:lnTo>
                <a:lnTo>
                  <a:pt x="26684" y="6226"/>
                </a:lnTo>
                <a:lnTo>
                  <a:pt x="26648" y="6253"/>
                </a:lnTo>
                <a:lnTo>
                  <a:pt x="26612" y="6281"/>
                </a:lnTo>
                <a:lnTo>
                  <a:pt x="26577" y="6309"/>
                </a:lnTo>
                <a:lnTo>
                  <a:pt x="26541" y="6338"/>
                </a:lnTo>
                <a:lnTo>
                  <a:pt x="26507" y="6368"/>
                </a:lnTo>
                <a:lnTo>
                  <a:pt x="26473" y="6398"/>
                </a:lnTo>
                <a:lnTo>
                  <a:pt x="26438" y="6430"/>
                </a:lnTo>
                <a:lnTo>
                  <a:pt x="26405" y="6462"/>
                </a:lnTo>
                <a:lnTo>
                  <a:pt x="26372" y="6494"/>
                </a:lnTo>
                <a:lnTo>
                  <a:pt x="26339" y="6526"/>
                </a:lnTo>
                <a:lnTo>
                  <a:pt x="26307" y="6560"/>
                </a:lnTo>
                <a:lnTo>
                  <a:pt x="26275" y="6594"/>
                </a:lnTo>
                <a:lnTo>
                  <a:pt x="26232" y="6643"/>
                </a:lnTo>
                <a:lnTo>
                  <a:pt x="26191" y="6694"/>
                </a:lnTo>
                <a:lnTo>
                  <a:pt x="26152" y="6744"/>
                </a:lnTo>
                <a:lnTo>
                  <a:pt x="26113" y="6796"/>
                </a:lnTo>
                <a:lnTo>
                  <a:pt x="26076" y="6848"/>
                </a:lnTo>
                <a:lnTo>
                  <a:pt x="26041" y="6901"/>
                </a:lnTo>
                <a:lnTo>
                  <a:pt x="26006" y="6954"/>
                </a:lnTo>
                <a:lnTo>
                  <a:pt x="25973" y="7008"/>
                </a:lnTo>
                <a:lnTo>
                  <a:pt x="25942" y="7063"/>
                </a:lnTo>
                <a:lnTo>
                  <a:pt x="25911" y="7119"/>
                </a:lnTo>
                <a:lnTo>
                  <a:pt x="25882" y="7174"/>
                </a:lnTo>
                <a:lnTo>
                  <a:pt x="25855" y="7231"/>
                </a:lnTo>
                <a:lnTo>
                  <a:pt x="25829" y="7287"/>
                </a:lnTo>
                <a:lnTo>
                  <a:pt x="25804" y="7344"/>
                </a:lnTo>
                <a:lnTo>
                  <a:pt x="25780" y="7403"/>
                </a:lnTo>
                <a:lnTo>
                  <a:pt x="25758" y="7461"/>
                </a:lnTo>
                <a:lnTo>
                  <a:pt x="25738" y="7519"/>
                </a:lnTo>
                <a:lnTo>
                  <a:pt x="25719" y="7578"/>
                </a:lnTo>
                <a:lnTo>
                  <a:pt x="25701" y="7637"/>
                </a:lnTo>
                <a:lnTo>
                  <a:pt x="25684" y="7697"/>
                </a:lnTo>
                <a:lnTo>
                  <a:pt x="25669" y="7757"/>
                </a:lnTo>
                <a:lnTo>
                  <a:pt x="25655" y="7817"/>
                </a:lnTo>
                <a:lnTo>
                  <a:pt x="25643" y="7877"/>
                </a:lnTo>
                <a:lnTo>
                  <a:pt x="25631" y="7938"/>
                </a:lnTo>
                <a:lnTo>
                  <a:pt x="25622" y="7998"/>
                </a:lnTo>
                <a:lnTo>
                  <a:pt x="25614" y="8058"/>
                </a:lnTo>
                <a:lnTo>
                  <a:pt x="25606" y="8120"/>
                </a:lnTo>
                <a:lnTo>
                  <a:pt x="25601" y="8180"/>
                </a:lnTo>
                <a:lnTo>
                  <a:pt x="25597" y="8242"/>
                </a:lnTo>
                <a:lnTo>
                  <a:pt x="25595" y="8303"/>
                </a:lnTo>
                <a:lnTo>
                  <a:pt x="25593" y="8363"/>
                </a:lnTo>
                <a:lnTo>
                  <a:pt x="25593" y="8425"/>
                </a:lnTo>
                <a:lnTo>
                  <a:pt x="25595" y="8486"/>
                </a:lnTo>
                <a:lnTo>
                  <a:pt x="25597" y="8547"/>
                </a:lnTo>
                <a:lnTo>
                  <a:pt x="25601" y="8608"/>
                </a:lnTo>
                <a:lnTo>
                  <a:pt x="25607" y="8668"/>
                </a:lnTo>
                <a:lnTo>
                  <a:pt x="25614" y="8729"/>
                </a:lnTo>
                <a:lnTo>
                  <a:pt x="25622" y="8789"/>
                </a:lnTo>
                <a:lnTo>
                  <a:pt x="25632" y="8849"/>
                </a:lnTo>
                <a:lnTo>
                  <a:pt x="25644" y="8910"/>
                </a:lnTo>
                <a:lnTo>
                  <a:pt x="25656" y="8969"/>
                </a:lnTo>
                <a:lnTo>
                  <a:pt x="25670" y="9028"/>
                </a:lnTo>
                <a:lnTo>
                  <a:pt x="25686" y="9088"/>
                </a:lnTo>
                <a:lnTo>
                  <a:pt x="25702" y="9146"/>
                </a:lnTo>
                <a:lnTo>
                  <a:pt x="25721" y="9204"/>
                </a:lnTo>
                <a:lnTo>
                  <a:pt x="25740" y="9263"/>
                </a:lnTo>
                <a:lnTo>
                  <a:pt x="25762" y="9320"/>
                </a:lnTo>
                <a:lnTo>
                  <a:pt x="25783" y="9377"/>
                </a:lnTo>
                <a:lnTo>
                  <a:pt x="25807" y="9434"/>
                </a:lnTo>
                <a:lnTo>
                  <a:pt x="25832" y="9490"/>
                </a:lnTo>
                <a:lnTo>
                  <a:pt x="25859" y="9546"/>
                </a:lnTo>
                <a:lnTo>
                  <a:pt x="25888" y="9601"/>
                </a:lnTo>
                <a:lnTo>
                  <a:pt x="25917" y="9655"/>
                </a:lnTo>
                <a:lnTo>
                  <a:pt x="25948" y="9709"/>
                </a:lnTo>
                <a:lnTo>
                  <a:pt x="25980" y="9762"/>
                </a:lnTo>
                <a:lnTo>
                  <a:pt x="26015" y="9815"/>
                </a:lnTo>
                <a:lnTo>
                  <a:pt x="26050" y="9867"/>
                </a:lnTo>
                <a:lnTo>
                  <a:pt x="26086" y="9918"/>
                </a:lnTo>
                <a:lnTo>
                  <a:pt x="26124" y="9969"/>
                </a:lnTo>
                <a:lnTo>
                  <a:pt x="26163" y="10018"/>
                </a:lnTo>
                <a:lnTo>
                  <a:pt x="26205" y="10067"/>
                </a:lnTo>
                <a:lnTo>
                  <a:pt x="26247" y="10116"/>
                </a:lnTo>
                <a:lnTo>
                  <a:pt x="26290" y="10163"/>
                </a:lnTo>
                <a:lnTo>
                  <a:pt x="26336" y="10210"/>
                </a:lnTo>
                <a:lnTo>
                  <a:pt x="26383" y="10254"/>
                </a:lnTo>
                <a:lnTo>
                  <a:pt x="26430" y="10298"/>
                </a:lnTo>
                <a:lnTo>
                  <a:pt x="26479" y="10340"/>
                </a:lnTo>
                <a:lnTo>
                  <a:pt x="26528" y="10380"/>
                </a:lnTo>
                <a:lnTo>
                  <a:pt x="26579" y="10419"/>
                </a:lnTo>
                <a:lnTo>
                  <a:pt x="26630" y="10456"/>
                </a:lnTo>
                <a:lnTo>
                  <a:pt x="26682" y="10492"/>
                </a:lnTo>
                <a:lnTo>
                  <a:pt x="26735" y="10525"/>
                </a:lnTo>
                <a:lnTo>
                  <a:pt x="26788" y="10557"/>
                </a:lnTo>
                <a:lnTo>
                  <a:pt x="26843" y="10588"/>
                </a:lnTo>
                <a:lnTo>
                  <a:pt x="26897" y="10618"/>
                </a:lnTo>
                <a:lnTo>
                  <a:pt x="26954" y="10645"/>
                </a:lnTo>
                <a:lnTo>
                  <a:pt x="27010" y="10671"/>
                </a:lnTo>
                <a:lnTo>
                  <a:pt x="27067" y="10695"/>
                </a:lnTo>
                <a:lnTo>
                  <a:pt x="27124" y="10718"/>
                </a:lnTo>
                <a:lnTo>
                  <a:pt x="27182" y="10738"/>
                </a:lnTo>
                <a:lnTo>
                  <a:pt x="27240" y="10758"/>
                </a:lnTo>
                <a:lnTo>
                  <a:pt x="27298" y="10776"/>
                </a:lnTo>
                <a:lnTo>
                  <a:pt x="27357" y="10792"/>
                </a:lnTo>
                <a:lnTo>
                  <a:pt x="27417" y="10807"/>
                </a:lnTo>
                <a:lnTo>
                  <a:pt x="27476" y="10821"/>
                </a:lnTo>
                <a:lnTo>
                  <a:pt x="27535" y="10832"/>
                </a:lnTo>
                <a:lnTo>
                  <a:pt x="27596" y="10841"/>
                </a:lnTo>
                <a:lnTo>
                  <a:pt x="27655" y="10850"/>
                </a:lnTo>
                <a:lnTo>
                  <a:pt x="27716" y="10857"/>
                </a:lnTo>
                <a:lnTo>
                  <a:pt x="27776" y="10862"/>
                </a:lnTo>
                <a:lnTo>
                  <a:pt x="27836" y="10865"/>
                </a:lnTo>
                <a:lnTo>
                  <a:pt x="27897" y="10867"/>
                </a:lnTo>
                <a:lnTo>
                  <a:pt x="27956" y="10868"/>
                </a:lnTo>
                <a:lnTo>
                  <a:pt x="28016" y="10867"/>
                </a:lnTo>
                <a:lnTo>
                  <a:pt x="28077" y="10864"/>
                </a:lnTo>
                <a:lnTo>
                  <a:pt x="28136" y="10860"/>
                </a:lnTo>
                <a:lnTo>
                  <a:pt x="28195" y="10854"/>
                </a:lnTo>
                <a:lnTo>
                  <a:pt x="28255" y="10847"/>
                </a:lnTo>
                <a:lnTo>
                  <a:pt x="28314" y="10838"/>
                </a:lnTo>
                <a:lnTo>
                  <a:pt x="28372" y="10828"/>
                </a:lnTo>
                <a:lnTo>
                  <a:pt x="28431" y="10815"/>
                </a:lnTo>
                <a:lnTo>
                  <a:pt x="28488" y="10802"/>
                </a:lnTo>
                <a:lnTo>
                  <a:pt x="28545" y="10786"/>
                </a:lnTo>
                <a:lnTo>
                  <a:pt x="28603" y="10770"/>
                </a:lnTo>
                <a:lnTo>
                  <a:pt x="28659" y="10752"/>
                </a:lnTo>
                <a:lnTo>
                  <a:pt x="28714" y="10732"/>
                </a:lnTo>
                <a:lnTo>
                  <a:pt x="28769" y="10710"/>
                </a:lnTo>
                <a:lnTo>
                  <a:pt x="28823" y="10687"/>
                </a:lnTo>
                <a:lnTo>
                  <a:pt x="28877" y="10662"/>
                </a:lnTo>
                <a:lnTo>
                  <a:pt x="28930" y="10636"/>
                </a:lnTo>
                <a:lnTo>
                  <a:pt x="28983" y="10609"/>
                </a:lnTo>
                <a:lnTo>
                  <a:pt x="29034" y="10580"/>
                </a:lnTo>
                <a:lnTo>
                  <a:pt x="29083" y="10549"/>
                </a:lnTo>
                <a:lnTo>
                  <a:pt x="29133" y="10517"/>
                </a:lnTo>
                <a:lnTo>
                  <a:pt x="29181" y="10482"/>
                </a:lnTo>
                <a:lnTo>
                  <a:pt x="29229" y="10447"/>
                </a:lnTo>
                <a:lnTo>
                  <a:pt x="29276" y="10411"/>
                </a:lnTo>
                <a:lnTo>
                  <a:pt x="29321" y="10372"/>
                </a:lnTo>
                <a:lnTo>
                  <a:pt x="29366" y="10332"/>
                </a:lnTo>
                <a:lnTo>
                  <a:pt x="29408" y="10291"/>
                </a:lnTo>
                <a:lnTo>
                  <a:pt x="29450" y="10247"/>
                </a:lnTo>
                <a:lnTo>
                  <a:pt x="29491" y="10202"/>
                </a:lnTo>
                <a:lnTo>
                  <a:pt x="29530" y="10157"/>
                </a:lnTo>
                <a:lnTo>
                  <a:pt x="29569" y="10109"/>
                </a:lnTo>
                <a:lnTo>
                  <a:pt x="29605" y="10060"/>
                </a:lnTo>
                <a:lnTo>
                  <a:pt x="29640" y="10009"/>
                </a:lnTo>
                <a:lnTo>
                  <a:pt x="29674" y="9957"/>
                </a:lnTo>
                <a:lnTo>
                  <a:pt x="29707" y="9903"/>
                </a:lnTo>
                <a:lnTo>
                  <a:pt x="29727" y="9868"/>
                </a:lnTo>
                <a:lnTo>
                  <a:pt x="29746" y="9833"/>
                </a:lnTo>
                <a:lnTo>
                  <a:pt x="29764" y="9798"/>
                </a:lnTo>
                <a:lnTo>
                  <a:pt x="29783" y="9761"/>
                </a:lnTo>
                <a:lnTo>
                  <a:pt x="29800" y="9726"/>
                </a:lnTo>
                <a:lnTo>
                  <a:pt x="29817" y="9688"/>
                </a:lnTo>
                <a:lnTo>
                  <a:pt x="29833" y="9652"/>
                </a:lnTo>
                <a:lnTo>
                  <a:pt x="29850" y="9614"/>
                </a:lnTo>
                <a:lnTo>
                  <a:pt x="29864" y="9577"/>
                </a:lnTo>
                <a:lnTo>
                  <a:pt x="29879" y="9538"/>
                </a:lnTo>
                <a:lnTo>
                  <a:pt x="29893" y="9501"/>
                </a:lnTo>
                <a:lnTo>
                  <a:pt x="29906" y="9462"/>
                </a:lnTo>
                <a:lnTo>
                  <a:pt x="29918" y="9424"/>
                </a:lnTo>
                <a:lnTo>
                  <a:pt x="29931" y="9384"/>
                </a:lnTo>
                <a:lnTo>
                  <a:pt x="29942" y="9346"/>
                </a:lnTo>
                <a:lnTo>
                  <a:pt x="29953" y="9306"/>
                </a:lnTo>
                <a:lnTo>
                  <a:pt x="29962" y="9267"/>
                </a:lnTo>
                <a:lnTo>
                  <a:pt x="29971" y="9227"/>
                </a:lnTo>
                <a:lnTo>
                  <a:pt x="29980" y="9188"/>
                </a:lnTo>
                <a:lnTo>
                  <a:pt x="29988" y="9147"/>
                </a:lnTo>
                <a:lnTo>
                  <a:pt x="29994" y="9108"/>
                </a:lnTo>
                <a:lnTo>
                  <a:pt x="30001" y="9068"/>
                </a:lnTo>
                <a:lnTo>
                  <a:pt x="30006" y="9027"/>
                </a:lnTo>
                <a:lnTo>
                  <a:pt x="30011" y="8988"/>
                </a:lnTo>
                <a:lnTo>
                  <a:pt x="30015" y="8947"/>
                </a:lnTo>
                <a:lnTo>
                  <a:pt x="30018" y="8908"/>
                </a:lnTo>
                <a:lnTo>
                  <a:pt x="30020" y="8867"/>
                </a:lnTo>
                <a:lnTo>
                  <a:pt x="30021" y="8827"/>
                </a:lnTo>
                <a:lnTo>
                  <a:pt x="30023" y="8787"/>
                </a:lnTo>
                <a:lnTo>
                  <a:pt x="30023" y="8747"/>
                </a:lnTo>
                <a:lnTo>
                  <a:pt x="30021" y="8707"/>
                </a:lnTo>
                <a:lnTo>
                  <a:pt x="30019" y="8667"/>
                </a:lnTo>
                <a:lnTo>
                  <a:pt x="30017" y="8628"/>
                </a:lnTo>
                <a:lnTo>
                  <a:pt x="30013" y="8588"/>
                </a:lnTo>
                <a:lnTo>
                  <a:pt x="30009" y="8549"/>
                </a:lnTo>
                <a:lnTo>
                  <a:pt x="30004" y="8509"/>
                </a:lnTo>
                <a:lnTo>
                  <a:pt x="29998" y="8471"/>
                </a:lnTo>
                <a:lnTo>
                  <a:pt x="29990" y="8432"/>
                </a:lnTo>
                <a:lnTo>
                  <a:pt x="29982" y="8394"/>
                </a:lnTo>
                <a:lnTo>
                  <a:pt x="29974" y="8355"/>
                </a:lnTo>
                <a:lnTo>
                  <a:pt x="29963" y="8317"/>
                </a:lnTo>
                <a:lnTo>
                  <a:pt x="29953" y="8279"/>
                </a:lnTo>
                <a:lnTo>
                  <a:pt x="29941" y="8242"/>
                </a:lnTo>
                <a:lnTo>
                  <a:pt x="29928" y="8204"/>
                </a:lnTo>
                <a:lnTo>
                  <a:pt x="29914" y="8168"/>
                </a:lnTo>
                <a:lnTo>
                  <a:pt x="29900" y="8130"/>
                </a:lnTo>
                <a:lnTo>
                  <a:pt x="29884" y="8095"/>
                </a:lnTo>
                <a:lnTo>
                  <a:pt x="29867" y="8058"/>
                </a:lnTo>
                <a:lnTo>
                  <a:pt x="29850" y="8023"/>
                </a:lnTo>
                <a:lnTo>
                  <a:pt x="29831" y="7989"/>
                </a:lnTo>
                <a:lnTo>
                  <a:pt x="29811" y="7954"/>
                </a:lnTo>
                <a:lnTo>
                  <a:pt x="29790" y="7920"/>
                </a:lnTo>
                <a:lnTo>
                  <a:pt x="29767" y="7887"/>
                </a:lnTo>
                <a:lnTo>
                  <a:pt x="29745" y="7853"/>
                </a:lnTo>
                <a:lnTo>
                  <a:pt x="29721" y="7821"/>
                </a:lnTo>
                <a:lnTo>
                  <a:pt x="29696" y="7789"/>
                </a:lnTo>
                <a:lnTo>
                  <a:pt x="29670" y="7758"/>
                </a:lnTo>
                <a:lnTo>
                  <a:pt x="29643" y="7726"/>
                </a:lnTo>
                <a:lnTo>
                  <a:pt x="29613" y="7696"/>
                </a:lnTo>
                <a:lnTo>
                  <a:pt x="29584" y="7666"/>
                </a:lnTo>
                <a:lnTo>
                  <a:pt x="29553" y="7637"/>
                </a:lnTo>
                <a:lnTo>
                  <a:pt x="29522" y="7609"/>
                </a:lnTo>
                <a:lnTo>
                  <a:pt x="29488" y="7581"/>
                </a:lnTo>
                <a:lnTo>
                  <a:pt x="29454" y="7554"/>
                </a:lnTo>
                <a:lnTo>
                  <a:pt x="29417" y="7517"/>
                </a:lnTo>
                <a:lnTo>
                  <a:pt x="29384" y="7487"/>
                </a:lnTo>
                <a:lnTo>
                  <a:pt x="29355" y="7461"/>
                </a:lnTo>
                <a:lnTo>
                  <a:pt x="29331" y="7439"/>
                </a:lnTo>
                <a:lnTo>
                  <a:pt x="29297" y="7412"/>
                </a:lnTo>
                <a:lnTo>
                  <a:pt x="29285" y="7403"/>
                </a:lnTo>
                <a:close/>
              </a:path>
            </a:pathLst>
          </a:custGeom>
          <a:solidFill>
            <a:srgbClr val="47BAB8"/>
          </a:solidFill>
          <a:ln w="38100">
            <a:solidFill>
              <a:schemeClr val="bg1"/>
            </a:solidFill>
          </a:ln>
          <a:effectLst>
            <a:outerShdw blurRad="57150" dist="19050" dir="5400000" algn="ctr" rotWithShape="0">
              <a:srgbClr val="000000">
                <a:alpha val="63000"/>
              </a:srgbClr>
            </a:outerShdw>
          </a:effectLst>
        </p:spPr>
        <p:txBody>
          <a:bodyPr rIns="378000" anchor="ctr">
            <a:normAutofit/>
          </a:bodyPr>
          <a:lstStyle/>
          <a:p>
            <a:pPr algn="ctr" defTabSz="1371600">
              <a:defRPr/>
            </a:pPr>
            <a:r>
              <a:rPr lang="en-US" altLang="zh-CN" sz="3000" kern="0">
                <a:solidFill>
                  <a:srgbClr val="FFFFFF"/>
                </a:solidFill>
                <a:latin typeface="#9Slide03 AllRoundGothic" panose="020B0703020202020104" pitchFamily="34" charset="0"/>
                <a:ea typeface="微软雅黑"/>
                <a:cs typeface="+mn-ea"/>
                <a:sym typeface="+mn-lt"/>
              </a:rPr>
              <a:t>Câu 36</a:t>
            </a:r>
            <a:endParaRPr lang="zh-CN" altLang="en-US" sz="3000" kern="0" dirty="0">
              <a:solidFill>
                <a:srgbClr val="FFFFFF"/>
              </a:solidFill>
              <a:latin typeface="#9Slide03 AllRoundGothic" panose="020B0703020202020104" pitchFamily="34" charset="0"/>
              <a:ea typeface="微软雅黑"/>
              <a:cs typeface="+mn-ea"/>
              <a:sym typeface="+mn-lt"/>
            </a:endParaRPr>
          </a:p>
        </p:txBody>
      </p:sp>
      <p:sp>
        <p:nvSpPr>
          <p:cNvPr id="12" name="MH_Text_1" descr="n23 Fb Tran Manh Tung">
            <a:extLst>
              <a:ext uri="{FF2B5EF4-FFF2-40B4-BE49-F238E27FC236}">
                <a16:creationId xmlns:a16="http://schemas.microsoft.com/office/drawing/2014/main" id="{CED61294-3669-2692-0492-A71E56B9084C}"/>
              </a:ext>
            </a:extLst>
          </p:cNvPr>
          <p:cNvSpPr txBox="1">
            <a:spLocks noChangeArrowheads="1"/>
          </p:cNvSpPr>
          <p:nvPr>
            <p:custDataLst>
              <p:tags r:id="rId7"/>
            </p:custDataLst>
          </p:nvPr>
        </p:nvSpPr>
        <p:spPr bwMode="auto">
          <a:xfrm>
            <a:off x="484006" y="6001861"/>
            <a:ext cx="4572000" cy="1381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just"/>
            <a:r>
              <a:rPr lang="en-US" sz="2800"/>
              <a:t>Kể tên vài app hoặc trang web dự báo thời tiết mà chúng ta theo dõi hiện nay?</a:t>
            </a:r>
          </a:p>
        </p:txBody>
      </p:sp>
      <p:sp>
        <p:nvSpPr>
          <p:cNvPr id="13" name="MH_SubTitle_1" descr="n23 Fb Tran Manh Tung">
            <a:extLst>
              <a:ext uri="{FF2B5EF4-FFF2-40B4-BE49-F238E27FC236}">
                <a16:creationId xmlns:a16="http://schemas.microsoft.com/office/drawing/2014/main" id="{483DBBED-2FA8-0D6A-4809-6A8CF4B4C90F}"/>
              </a:ext>
            </a:extLst>
          </p:cNvPr>
          <p:cNvSpPr>
            <a:spLocks/>
          </p:cNvSpPr>
          <p:nvPr>
            <p:custDataLst>
              <p:tags r:id="rId8"/>
            </p:custDataLst>
          </p:nvPr>
        </p:nvSpPr>
        <p:spPr bwMode="auto">
          <a:xfrm>
            <a:off x="9570720" y="5394402"/>
            <a:ext cx="1920240" cy="640080"/>
          </a:xfrm>
          <a:custGeom>
            <a:avLst/>
            <a:gdLst>
              <a:gd name="T0" fmla="*/ 2147483646 w 30720"/>
              <a:gd name="T1" fmla="*/ 2147483646 h 11496"/>
              <a:gd name="T2" fmla="*/ 2147483646 w 30720"/>
              <a:gd name="T3" fmla="*/ 2147483646 h 11496"/>
              <a:gd name="T4" fmla="*/ 2147483646 w 30720"/>
              <a:gd name="T5" fmla="*/ 2147483646 h 11496"/>
              <a:gd name="T6" fmla="*/ 2147483646 w 30720"/>
              <a:gd name="T7" fmla="*/ 2147483646 h 11496"/>
              <a:gd name="T8" fmla="*/ 2147483646 w 30720"/>
              <a:gd name="T9" fmla="*/ 2147483646 h 11496"/>
              <a:gd name="T10" fmla="*/ 2147483646 w 30720"/>
              <a:gd name="T11" fmla="*/ 2147483646 h 11496"/>
              <a:gd name="T12" fmla="*/ 2147483646 w 30720"/>
              <a:gd name="T13" fmla="*/ 2147483646 h 11496"/>
              <a:gd name="T14" fmla="*/ 2147483646 w 30720"/>
              <a:gd name="T15" fmla="*/ 2147483646 h 11496"/>
              <a:gd name="T16" fmla="*/ 2147483646 w 30720"/>
              <a:gd name="T17" fmla="*/ 2147483646 h 11496"/>
              <a:gd name="T18" fmla="*/ 2147483646 w 30720"/>
              <a:gd name="T19" fmla="*/ 2147483646 h 11496"/>
              <a:gd name="T20" fmla="*/ 2147483646 w 30720"/>
              <a:gd name="T21" fmla="*/ 2147483646 h 11496"/>
              <a:gd name="T22" fmla="*/ 2147483646 w 30720"/>
              <a:gd name="T23" fmla="*/ 2147483646 h 11496"/>
              <a:gd name="T24" fmla="*/ 2147483646 w 30720"/>
              <a:gd name="T25" fmla="*/ 2147483646 h 11496"/>
              <a:gd name="T26" fmla="*/ 2147483646 w 30720"/>
              <a:gd name="T27" fmla="*/ 2147483646 h 11496"/>
              <a:gd name="T28" fmla="*/ 2147483646 w 30720"/>
              <a:gd name="T29" fmla="*/ 2147483646 h 11496"/>
              <a:gd name="T30" fmla="*/ 2147483646 w 30720"/>
              <a:gd name="T31" fmla="*/ 2147483646 h 11496"/>
              <a:gd name="T32" fmla="*/ 2147483646 w 30720"/>
              <a:gd name="T33" fmla="*/ 2147483646 h 11496"/>
              <a:gd name="T34" fmla="*/ 2147483646 w 30720"/>
              <a:gd name="T35" fmla="*/ 2147483646 h 11496"/>
              <a:gd name="T36" fmla="*/ 2147483646 w 30720"/>
              <a:gd name="T37" fmla="*/ 2147483646 h 11496"/>
              <a:gd name="T38" fmla="*/ 2147483646 w 30720"/>
              <a:gd name="T39" fmla="*/ 2147483646 h 11496"/>
              <a:gd name="T40" fmla="*/ 2147483646 w 30720"/>
              <a:gd name="T41" fmla="*/ 2147483646 h 11496"/>
              <a:gd name="T42" fmla="*/ 2147483646 w 30720"/>
              <a:gd name="T43" fmla="*/ 2147483646 h 11496"/>
              <a:gd name="T44" fmla="*/ 2147483646 w 30720"/>
              <a:gd name="T45" fmla="*/ 2147483646 h 11496"/>
              <a:gd name="T46" fmla="*/ 2147483646 w 30720"/>
              <a:gd name="T47" fmla="*/ 2147483646 h 11496"/>
              <a:gd name="T48" fmla="*/ 2147483646 w 30720"/>
              <a:gd name="T49" fmla="*/ 2147483646 h 11496"/>
              <a:gd name="T50" fmla="*/ 2147483646 w 30720"/>
              <a:gd name="T51" fmla="*/ 2147483646 h 11496"/>
              <a:gd name="T52" fmla="*/ 2147483646 w 30720"/>
              <a:gd name="T53" fmla="*/ 2147483646 h 11496"/>
              <a:gd name="T54" fmla="*/ 2147483646 w 30720"/>
              <a:gd name="T55" fmla="*/ 2147483646 h 11496"/>
              <a:gd name="T56" fmla="*/ 2147483646 w 30720"/>
              <a:gd name="T57" fmla="*/ 2147483646 h 11496"/>
              <a:gd name="T58" fmla="*/ 2147483646 w 30720"/>
              <a:gd name="T59" fmla="*/ 2147483646 h 11496"/>
              <a:gd name="T60" fmla="*/ 2147483646 w 30720"/>
              <a:gd name="T61" fmla="*/ 2147483646 h 11496"/>
              <a:gd name="T62" fmla="*/ 2147483646 w 30720"/>
              <a:gd name="T63" fmla="*/ 2147483646 h 11496"/>
              <a:gd name="T64" fmla="*/ 2147483646 w 30720"/>
              <a:gd name="T65" fmla="*/ 2147483646 h 11496"/>
              <a:gd name="T66" fmla="*/ 2147483646 w 30720"/>
              <a:gd name="T67" fmla="*/ 2147483646 h 11496"/>
              <a:gd name="T68" fmla="*/ 2147483646 w 30720"/>
              <a:gd name="T69" fmla="*/ 2147483646 h 11496"/>
              <a:gd name="T70" fmla="*/ 2147483646 w 30720"/>
              <a:gd name="T71" fmla="*/ 2147483646 h 11496"/>
              <a:gd name="T72" fmla="*/ 2147483646 w 30720"/>
              <a:gd name="T73" fmla="*/ 2147483646 h 11496"/>
              <a:gd name="T74" fmla="*/ 2147483646 w 30720"/>
              <a:gd name="T75" fmla="*/ 2147483646 h 11496"/>
              <a:gd name="T76" fmla="*/ 2147483646 w 30720"/>
              <a:gd name="T77" fmla="*/ 2147483646 h 11496"/>
              <a:gd name="T78" fmla="*/ 2147483646 w 30720"/>
              <a:gd name="T79" fmla="*/ 2147483646 h 11496"/>
              <a:gd name="T80" fmla="*/ 2147483646 w 30720"/>
              <a:gd name="T81" fmla="*/ 2147483646 h 11496"/>
              <a:gd name="T82" fmla="*/ 2147483646 w 30720"/>
              <a:gd name="T83" fmla="*/ 2147483646 h 11496"/>
              <a:gd name="T84" fmla="*/ 2147483646 w 30720"/>
              <a:gd name="T85" fmla="*/ 2147483646 h 11496"/>
              <a:gd name="T86" fmla="*/ 2147483646 w 30720"/>
              <a:gd name="T87" fmla="*/ 2147483646 h 11496"/>
              <a:gd name="T88" fmla="*/ 2147483646 w 30720"/>
              <a:gd name="T89" fmla="*/ 2147483646 h 11496"/>
              <a:gd name="T90" fmla="*/ 2147483646 w 30720"/>
              <a:gd name="T91" fmla="*/ 2147483646 h 11496"/>
              <a:gd name="T92" fmla="*/ 2147483646 w 30720"/>
              <a:gd name="T93" fmla="*/ 2147483646 h 11496"/>
              <a:gd name="T94" fmla="*/ 2147483646 w 30720"/>
              <a:gd name="T95" fmla="*/ 2147483646 h 11496"/>
              <a:gd name="T96" fmla="*/ 2147483646 w 30720"/>
              <a:gd name="T97" fmla="*/ 2147483646 h 11496"/>
              <a:gd name="T98" fmla="*/ 2147483646 w 30720"/>
              <a:gd name="T99" fmla="*/ 2147483646 h 11496"/>
              <a:gd name="T100" fmla="*/ 2147483646 w 30720"/>
              <a:gd name="T101" fmla="*/ 2147483646 h 11496"/>
              <a:gd name="T102" fmla="*/ 2147483646 w 30720"/>
              <a:gd name="T103" fmla="*/ 2147483646 h 11496"/>
              <a:gd name="T104" fmla="*/ 2147483646 w 30720"/>
              <a:gd name="T105" fmla="*/ 2147483646 h 11496"/>
              <a:gd name="T106" fmla="*/ 2147483646 w 30720"/>
              <a:gd name="T107" fmla="*/ 2147483646 h 11496"/>
              <a:gd name="T108" fmla="*/ 2147483646 w 30720"/>
              <a:gd name="T109" fmla="*/ 2147483646 h 11496"/>
              <a:gd name="T110" fmla="*/ 2147483646 w 30720"/>
              <a:gd name="T111" fmla="*/ 2147483646 h 11496"/>
              <a:gd name="T112" fmla="*/ 2147483646 w 30720"/>
              <a:gd name="T113" fmla="*/ 2147483646 h 11496"/>
              <a:gd name="T114" fmla="*/ 2147483646 w 30720"/>
              <a:gd name="T115" fmla="*/ 2147483646 h 11496"/>
              <a:gd name="T116" fmla="*/ 2147483646 w 30720"/>
              <a:gd name="T117" fmla="*/ 2147483646 h 11496"/>
              <a:gd name="T118" fmla="*/ 2147483646 w 30720"/>
              <a:gd name="T119" fmla="*/ 2147483646 h 11496"/>
              <a:gd name="T120" fmla="*/ 2147483646 w 30720"/>
              <a:gd name="T121" fmla="*/ 2147483646 h 11496"/>
              <a:gd name="T122" fmla="*/ 2147483646 w 30720"/>
              <a:gd name="T123" fmla="*/ 2147483646 h 11496"/>
              <a:gd name="T124" fmla="*/ 2147483646 w 30720"/>
              <a:gd name="T125" fmla="*/ 2147483646 h 1149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720" h="11496">
                <a:moveTo>
                  <a:pt x="29285" y="7403"/>
                </a:moveTo>
                <a:lnTo>
                  <a:pt x="29285" y="7403"/>
                </a:lnTo>
                <a:lnTo>
                  <a:pt x="29232" y="7379"/>
                </a:lnTo>
                <a:lnTo>
                  <a:pt x="29180" y="7357"/>
                </a:lnTo>
                <a:lnTo>
                  <a:pt x="29127" y="7336"/>
                </a:lnTo>
                <a:lnTo>
                  <a:pt x="29073" y="7316"/>
                </a:lnTo>
                <a:lnTo>
                  <a:pt x="29020" y="7298"/>
                </a:lnTo>
                <a:lnTo>
                  <a:pt x="28966" y="7280"/>
                </a:lnTo>
                <a:lnTo>
                  <a:pt x="28913" y="7264"/>
                </a:lnTo>
                <a:lnTo>
                  <a:pt x="28859" y="7251"/>
                </a:lnTo>
                <a:lnTo>
                  <a:pt x="28804" y="7237"/>
                </a:lnTo>
                <a:lnTo>
                  <a:pt x="28750" y="7226"/>
                </a:lnTo>
                <a:lnTo>
                  <a:pt x="28697" y="7216"/>
                </a:lnTo>
                <a:lnTo>
                  <a:pt x="28643" y="7208"/>
                </a:lnTo>
                <a:lnTo>
                  <a:pt x="28589" y="7202"/>
                </a:lnTo>
                <a:lnTo>
                  <a:pt x="28535" y="7198"/>
                </a:lnTo>
                <a:lnTo>
                  <a:pt x="28482" y="7195"/>
                </a:lnTo>
                <a:lnTo>
                  <a:pt x="28429" y="7194"/>
                </a:lnTo>
                <a:lnTo>
                  <a:pt x="28376" y="7194"/>
                </a:lnTo>
                <a:lnTo>
                  <a:pt x="28322" y="7197"/>
                </a:lnTo>
                <a:lnTo>
                  <a:pt x="28269" y="7201"/>
                </a:lnTo>
                <a:lnTo>
                  <a:pt x="28217" y="7207"/>
                </a:lnTo>
                <a:lnTo>
                  <a:pt x="28165" y="7215"/>
                </a:lnTo>
                <a:lnTo>
                  <a:pt x="28113" y="7226"/>
                </a:lnTo>
                <a:lnTo>
                  <a:pt x="28062" y="7238"/>
                </a:lnTo>
                <a:lnTo>
                  <a:pt x="28011" y="7253"/>
                </a:lnTo>
                <a:lnTo>
                  <a:pt x="27960" y="7270"/>
                </a:lnTo>
                <a:lnTo>
                  <a:pt x="27910" y="7289"/>
                </a:lnTo>
                <a:lnTo>
                  <a:pt x="27861" y="7310"/>
                </a:lnTo>
                <a:lnTo>
                  <a:pt x="27812" y="7334"/>
                </a:lnTo>
                <a:lnTo>
                  <a:pt x="27763" y="7360"/>
                </a:lnTo>
                <a:lnTo>
                  <a:pt x="27717" y="7388"/>
                </a:lnTo>
                <a:lnTo>
                  <a:pt x="27670" y="7418"/>
                </a:lnTo>
                <a:lnTo>
                  <a:pt x="27623" y="7452"/>
                </a:lnTo>
                <a:lnTo>
                  <a:pt x="27600" y="7473"/>
                </a:lnTo>
                <a:lnTo>
                  <a:pt x="27578" y="7494"/>
                </a:lnTo>
                <a:lnTo>
                  <a:pt x="27556" y="7516"/>
                </a:lnTo>
                <a:lnTo>
                  <a:pt x="27535" y="7539"/>
                </a:lnTo>
                <a:lnTo>
                  <a:pt x="27515" y="7562"/>
                </a:lnTo>
                <a:lnTo>
                  <a:pt x="27495" y="7586"/>
                </a:lnTo>
                <a:lnTo>
                  <a:pt x="27476" y="7611"/>
                </a:lnTo>
                <a:lnTo>
                  <a:pt x="27457" y="7636"/>
                </a:lnTo>
                <a:lnTo>
                  <a:pt x="27440" y="7662"/>
                </a:lnTo>
                <a:lnTo>
                  <a:pt x="27422" y="7689"/>
                </a:lnTo>
                <a:lnTo>
                  <a:pt x="27405" y="7716"/>
                </a:lnTo>
                <a:lnTo>
                  <a:pt x="27390" y="7743"/>
                </a:lnTo>
                <a:lnTo>
                  <a:pt x="27374" y="7771"/>
                </a:lnTo>
                <a:lnTo>
                  <a:pt x="27360" y="7799"/>
                </a:lnTo>
                <a:lnTo>
                  <a:pt x="27345" y="7827"/>
                </a:lnTo>
                <a:lnTo>
                  <a:pt x="27332" y="7857"/>
                </a:lnTo>
                <a:lnTo>
                  <a:pt x="27319" y="7887"/>
                </a:lnTo>
                <a:lnTo>
                  <a:pt x="27307" y="7916"/>
                </a:lnTo>
                <a:lnTo>
                  <a:pt x="27296" y="7946"/>
                </a:lnTo>
                <a:lnTo>
                  <a:pt x="27286" y="7976"/>
                </a:lnTo>
                <a:lnTo>
                  <a:pt x="27276" y="8006"/>
                </a:lnTo>
                <a:lnTo>
                  <a:pt x="27268" y="8038"/>
                </a:lnTo>
                <a:lnTo>
                  <a:pt x="27260" y="8069"/>
                </a:lnTo>
                <a:lnTo>
                  <a:pt x="27252" y="8099"/>
                </a:lnTo>
                <a:lnTo>
                  <a:pt x="27246" y="8130"/>
                </a:lnTo>
                <a:lnTo>
                  <a:pt x="27241" y="8161"/>
                </a:lnTo>
                <a:lnTo>
                  <a:pt x="27236" y="8193"/>
                </a:lnTo>
                <a:lnTo>
                  <a:pt x="27231" y="8224"/>
                </a:lnTo>
                <a:lnTo>
                  <a:pt x="27228" y="8255"/>
                </a:lnTo>
                <a:lnTo>
                  <a:pt x="27226" y="8286"/>
                </a:lnTo>
                <a:lnTo>
                  <a:pt x="27225" y="8318"/>
                </a:lnTo>
                <a:lnTo>
                  <a:pt x="27224" y="8348"/>
                </a:lnTo>
                <a:lnTo>
                  <a:pt x="27225" y="8379"/>
                </a:lnTo>
                <a:lnTo>
                  <a:pt x="27226" y="8409"/>
                </a:lnTo>
                <a:lnTo>
                  <a:pt x="27228" y="8440"/>
                </a:lnTo>
                <a:lnTo>
                  <a:pt x="27231" y="8471"/>
                </a:lnTo>
                <a:lnTo>
                  <a:pt x="27236" y="8500"/>
                </a:lnTo>
                <a:lnTo>
                  <a:pt x="27241" y="8530"/>
                </a:lnTo>
                <a:lnTo>
                  <a:pt x="27247" y="8559"/>
                </a:lnTo>
                <a:lnTo>
                  <a:pt x="27254" y="8588"/>
                </a:lnTo>
                <a:lnTo>
                  <a:pt x="27263" y="8617"/>
                </a:lnTo>
                <a:lnTo>
                  <a:pt x="27271" y="8645"/>
                </a:lnTo>
                <a:lnTo>
                  <a:pt x="27281" y="8674"/>
                </a:lnTo>
                <a:lnTo>
                  <a:pt x="27293" y="8701"/>
                </a:lnTo>
                <a:lnTo>
                  <a:pt x="27304" y="8728"/>
                </a:lnTo>
                <a:lnTo>
                  <a:pt x="27318" y="8754"/>
                </a:lnTo>
                <a:lnTo>
                  <a:pt x="27331" y="8780"/>
                </a:lnTo>
                <a:lnTo>
                  <a:pt x="27347" y="8805"/>
                </a:lnTo>
                <a:lnTo>
                  <a:pt x="27364" y="8830"/>
                </a:lnTo>
                <a:lnTo>
                  <a:pt x="27381" y="8854"/>
                </a:lnTo>
                <a:lnTo>
                  <a:pt x="27399" y="8876"/>
                </a:lnTo>
                <a:lnTo>
                  <a:pt x="27419" y="8899"/>
                </a:lnTo>
                <a:lnTo>
                  <a:pt x="27440" y="8921"/>
                </a:lnTo>
                <a:lnTo>
                  <a:pt x="27462" y="8943"/>
                </a:lnTo>
                <a:lnTo>
                  <a:pt x="27484" y="8963"/>
                </a:lnTo>
                <a:lnTo>
                  <a:pt x="27509" y="8983"/>
                </a:lnTo>
                <a:lnTo>
                  <a:pt x="27534" y="9001"/>
                </a:lnTo>
                <a:lnTo>
                  <a:pt x="27560" y="9019"/>
                </a:lnTo>
                <a:lnTo>
                  <a:pt x="27589" y="9036"/>
                </a:lnTo>
                <a:lnTo>
                  <a:pt x="27618" y="9052"/>
                </a:lnTo>
                <a:lnTo>
                  <a:pt x="27648" y="9067"/>
                </a:lnTo>
                <a:lnTo>
                  <a:pt x="27679" y="9081"/>
                </a:lnTo>
                <a:lnTo>
                  <a:pt x="27711" y="9094"/>
                </a:lnTo>
                <a:lnTo>
                  <a:pt x="27746" y="9106"/>
                </a:lnTo>
                <a:lnTo>
                  <a:pt x="27734" y="9013"/>
                </a:lnTo>
                <a:lnTo>
                  <a:pt x="27730" y="8964"/>
                </a:lnTo>
                <a:lnTo>
                  <a:pt x="27727" y="8916"/>
                </a:lnTo>
                <a:lnTo>
                  <a:pt x="27724" y="8866"/>
                </a:lnTo>
                <a:lnTo>
                  <a:pt x="27722" y="8816"/>
                </a:lnTo>
                <a:lnTo>
                  <a:pt x="27721" y="8767"/>
                </a:lnTo>
                <a:lnTo>
                  <a:pt x="27721" y="8717"/>
                </a:lnTo>
                <a:lnTo>
                  <a:pt x="27722" y="8667"/>
                </a:lnTo>
                <a:lnTo>
                  <a:pt x="27725" y="8617"/>
                </a:lnTo>
                <a:lnTo>
                  <a:pt x="27729" y="8568"/>
                </a:lnTo>
                <a:lnTo>
                  <a:pt x="27734" y="8519"/>
                </a:lnTo>
                <a:lnTo>
                  <a:pt x="27743" y="8472"/>
                </a:lnTo>
                <a:lnTo>
                  <a:pt x="27752" y="8425"/>
                </a:lnTo>
                <a:lnTo>
                  <a:pt x="27763" y="8378"/>
                </a:lnTo>
                <a:lnTo>
                  <a:pt x="27776" y="8333"/>
                </a:lnTo>
                <a:lnTo>
                  <a:pt x="27783" y="8311"/>
                </a:lnTo>
                <a:lnTo>
                  <a:pt x="27792" y="8289"/>
                </a:lnTo>
                <a:lnTo>
                  <a:pt x="27800" y="8268"/>
                </a:lnTo>
                <a:lnTo>
                  <a:pt x="27809" y="8247"/>
                </a:lnTo>
                <a:lnTo>
                  <a:pt x="27820" y="8226"/>
                </a:lnTo>
                <a:lnTo>
                  <a:pt x="27829" y="8206"/>
                </a:lnTo>
                <a:lnTo>
                  <a:pt x="27840" y="8185"/>
                </a:lnTo>
                <a:lnTo>
                  <a:pt x="27852" y="8167"/>
                </a:lnTo>
                <a:lnTo>
                  <a:pt x="27864" y="8148"/>
                </a:lnTo>
                <a:lnTo>
                  <a:pt x="27877" y="8129"/>
                </a:lnTo>
                <a:lnTo>
                  <a:pt x="27890" y="8112"/>
                </a:lnTo>
                <a:lnTo>
                  <a:pt x="27905" y="8094"/>
                </a:lnTo>
                <a:lnTo>
                  <a:pt x="27921" y="8077"/>
                </a:lnTo>
                <a:lnTo>
                  <a:pt x="27936" y="8061"/>
                </a:lnTo>
                <a:lnTo>
                  <a:pt x="27953" y="8045"/>
                </a:lnTo>
                <a:lnTo>
                  <a:pt x="27970" y="8029"/>
                </a:lnTo>
                <a:lnTo>
                  <a:pt x="27987" y="8015"/>
                </a:lnTo>
                <a:lnTo>
                  <a:pt x="28006" y="8001"/>
                </a:lnTo>
                <a:lnTo>
                  <a:pt x="28026" y="7988"/>
                </a:lnTo>
                <a:lnTo>
                  <a:pt x="28047" y="7975"/>
                </a:lnTo>
                <a:lnTo>
                  <a:pt x="28067" y="7963"/>
                </a:lnTo>
                <a:lnTo>
                  <a:pt x="28089" y="7951"/>
                </a:lnTo>
                <a:lnTo>
                  <a:pt x="28112" y="7941"/>
                </a:lnTo>
                <a:lnTo>
                  <a:pt x="28136" y="7931"/>
                </a:lnTo>
                <a:lnTo>
                  <a:pt x="28160" y="7922"/>
                </a:lnTo>
                <a:lnTo>
                  <a:pt x="28186" y="7914"/>
                </a:lnTo>
                <a:lnTo>
                  <a:pt x="28212" y="7906"/>
                </a:lnTo>
                <a:lnTo>
                  <a:pt x="28240" y="7899"/>
                </a:lnTo>
                <a:lnTo>
                  <a:pt x="28268" y="7893"/>
                </a:lnTo>
                <a:lnTo>
                  <a:pt x="28298" y="7889"/>
                </a:lnTo>
                <a:lnTo>
                  <a:pt x="28328" y="7885"/>
                </a:lnTo>
                <a:lnTo>
                  <a:pt x="28358" y="7880"/>
                </a:lnTo>
                <a:lnTo>
                  <a:pt x="28384" y="7882"/>
                </a:lnTo>
                <a:lnTo>
                  <a:pt x="28410" y="7883"/>
                </a:lnTo>
                <a:lnTo>
                  <a:pt x="28435" y="7884"/>
                </a:lnTo>
                <a:lnTo>
                  <a:pt x="28460" y="7887"/>
                </a:lnTo>
                <a:lnTo>
                  <a:pt x="28485" y="7890"/>
                </a:lnTo>
                <a:lnTo>
                  <a:pt x="28510" y="7893"/>
                </a:lnTo>
                <a:lnTo>
                  <a:pt x="28535" y="7898"/>
                </a:lnTo>
                <a:lnTo>
                  <a:pt x="28559" y="7903"/>
                </a:lnTo>
                <a:lnTo>
                  <a:pt x="28583" y="7909"/>
                </a:lnTo>
                <a:lnTo>
                  <a:pt x="28607" y="7915"/>
                </a:lnTo>
                <a:lnTo>
                  <a:pt x="28630" y="7922"/>
                </a:lnTo>
                <a:lnTo>
                  <a:pt x="28654" y="7929"/>
                </a:lnTo>
                <a:lnTo>
                  <a:pt x="28676" y="7938"/>
                </a:lnTo>
                <a:lnTo>
                  <a:pt x="28699" y="7947"/>
                </a:lnTo>
                <a:lnTo>
                  <a:pt x="28721" y="7956"/>
                </a:lnTo>
                <a:lnTo>
                  <a:pt x="28743" y="7966"/>
                </a:lnTo>
                <a:lnTo>
                  <a:pt x="28765" y="7976"/>
                </a:lnTo>
                <a:lnTo>
                  <a:pt x="28787" y="7988"/>
                </a:lnTo>
                <a:lnTo>
                  <a:pt x="28808" y="7999"/>
                </a:lnTo>
                <a:lnTo>
                  <a:pt x="28828" y="8012"/>
                </a:lnTo>
                <a:lnTo>
                  <a:pt x="28869" y="8038"/>
                </a:lnTo>
                <a:lnTo>
                  <a:pt x="28908" y="8065"/>
                </a:lnTo>
                <a:lnTo>
                  <a:pt x="28945" y="8095"/>
                </a:lnTo>
                <a:lnTo>
                  <a:pt x="28981" y="8126"/>
                </a:lnTo>
                <a:lnTo>
                  <a:pt x="29016" y="8159"/>
                </a:lnTo>
                <a:lnTo>
                  <a:pt x="29048" y="8195"/>
                </a:lnTo>
                <a:lnTo>
                  <a:pt x="29078" y="8231"/>
                </a:lnTo>
                <a:lnTo>
                  <a:pt x="29107" y="8270"/>
                </a:lnTo>
                <a:lnTo>
                  <a:pt x="29134" y="8309"/>
                </a:lnTo>
                <a:lnTo>
                  <a:pt x="29159" y="8351"/>
                </a:lnTo>
                <a:lnTo>
                  <a:pt x="29182" y="8394"/>
                </a:lnTo>
                <a:lnTo>
                  <a:pt x="29202" y="8436"/>
                </a:lnTo>
                <a:lnTo>
                  <a:pt x="29221" y="8481"/>
                </a:lnTo>
                <a:lnTo>
                  <a:pt x="29229" y="8504"/>
                </a:lnTo>
                <a:lnTo>
                  <a:pt x="29238" y="8527"/>
                </a:lnTo>
                <a:lnTo>
                  <a:pt x="29245" y="8551"/>
                </a:lnTo>
                <a:lnTo>
                  <a:pt x="29251" y="8574"/>
                </a:lnTo>
                <a:lnTo>
                  <a:pt x="29257" y="8598"/>
                </a:lnTo>
                <a:lnTo>
                  <a:pt x="29263" y="8621"/>
                </a:lnTo>
                <a:lnTo>
                  <a:pt x="29268" y="8645"/>
                </a:lnTo>
                <a:lnTo>
                  <a:pt x="29272" y="8670"/>
                </a:lnTo>
                <a:lnTo>
                  <a:pt x="29275" y="8694"/>
                </a:lnTo>
                <a:lnTo>
                  <a:pt x="29278" y="8719"/>
                </a:lnTo>
                <a:lnTo>
                  <a:pt x="29280" y="8744"/>
                </a:lnTo>
                <a:lnTo>
                  <a:pt x="29282" y="8769"/>
                </a:lnTo>
                <a:lnTo>
                  <a:pt x="29283" y="8794"/>
                </a:lnTo>
                <a:lnTo>
                  <a:pt x="29283" y="8820"/>
                </a:lnTo>
                <a:lnTo>
                  <a:pt x="29283" y="8845"/>
                </a:lnTo>
                <a:lnTo>
                  <a:pt x="29282" y="8871"/>
                </a:lnTo>
                <a:lnTo>
                  <a:pt x="29280" y="8897"/>
                </a:lnTo>
                <a:lnTo>
                  <a:pt x="29278" y="8922"/>
                </a:lnTo>
                <a:lnTo>
                  <a:pt x="29271" y="8974"/>
                </a:lnTo>
                <a:lnTo>
                  <a:pt x="29262" y="9024"/>
                </a:lnTo>
                <a:lnTo>
                  <a:pt x="29251" y="9074"/>
                </a:lnTo>
                <a:lnTo>
                  <a:pt x="29238" y="9123"/>
                </a:lnTo>
                <a:lnTo>
                  <a:pt x="29223" y="9171"/>
                </a:lnTo>
                <a:lnTo>
                  <a:pt x="29206" y="9219"/>
                </a:lnTo>
                <a:lnTo>
                  <a:pt x="29188" y="9265"/>
                </a:lnTo>
                <a:lnTo>
                  <a:pt x="29167" y="9310"/>
                </a:lnTo>
                <a:lnTo>
                  <a:pt x="29144" y="9355"/>
                </a:lnTo>
                <a:lnTo>
                  <a:pt x="29120" y="9398"/>
                </a:lnTo>
                <a:lnTo>
                  <a:pt x="29094" y="9441"/>
                </a:lnTo>
                <a:lnTo>
                  <a:pt x="29067" y="9481"/>
                </a:lnTo>
                <a:lnTo>
                  <a:pt x="29038" y="9522"/>
                </a:lnTo>
                <a:lnTo>
                  <a:pt x="29006" y="9560"/>
                </a:lnTo>
                <a:lnTo>
                  <a:pt x="28974" y="9599"/>
                </a:lnTo>
                <a:lnTo>
                  <a:pt x="28941" y="9635"/>
                </a:lnTo>
                <a:lnTo>
                  <a:pt x="28905" y="9671"/>
                </a:lnTo>
                <a:lnTo>
                  <a:pt x="28869" y="9704"/>
                </a:lnTo>
                <a:lnTo>
                  <a:pt x="28831" y="9737"/>
                </a:lnTo>
                <a:lnTo>
                  <a:pt x="28792" y="9768"/>
                </a:lnTo>
                <a:lnTo>
                  <a:pt x="28751" y="9798"/>
                </a:lnTo>
                <a:lnTo>
                  <a:pt x="28710" y="9827"/>
                </a:lnTo>
                <a:lnTo>
                  <a:pt x="28666" y="9854"/>
                </a:lnTo>
                <a:lnTo>
                  <a:pt x="28622" y="9879"/>
                </a:lnTo>
                <a:lnTo>
                  <a:pt x="28578" y="9903"/>
                </a:lnTo>
                <a:lnTo>
                  <a:pt x="28532" y="9926"/>
                </a:lnTo>
                <a:lnTo>
                  <a:pt x="28484" y="9946"/>
                </a:lnTo>
                <a:lnTo>
                  <a:pt x="28436" y="9965"/>
                </a:lnTo>
                <a:lnTo>
                  <a:pt x="28387" y="9983"/>
                </a:lnTo>
                <a:lnTo>
                  <a:pt x="28337" y="9999"/>
                </a:lnTo>
                <a:lnTo>
                  <a:pt x="28287" y="10013"/>
                </a:lnTo>
                <a:lnTo>
                  <a:pt x="28236" y="10025"/>
                </a:lnTo>
                <a:lnTo>
                  <a:pt x="28189" y="10031"/>
                </a:lnTo>
                <a:lnTo>
                  <a:pt x="28143" y="10035"/>
                </a:lnTo>
                <a:lnTo>
                  <a:pt x="28098" y="10038"/>
                </a:lnTo>
                <a:lnTo>
                  <a:pt x="28052" y="10040"/>
                </a:lnTo>
                <a:lnTo>
                  <a:pt x="28006" y="10041"/>
                </a:lnTo>
                <a:lnTo>
                  <a:pt x="27960" y="10040"/>
                </a:lnTo>
                <a:lnTo>
                  <a:pt x="27915" y="10039"/>
                </a:lnTo>
                <a:lnTo>
                  <a:pt x="27870" y="10036"/>
                </a:lnTo>
                <a:lnTo>
                  <a:pt x="27825" y="10033"/>
                </a:lnTo>
                <a:lnTo>
                  <a:pt x="27780" y="10028"/>
                </a:lnTo>
                <a:lnTo>
                  <a:pt x="27735" y="10021"/>
                </a:lnTo>
                <a:lnTo>
                  <a:pt x="27691" y="10014"/>
                </a:lnTo>
                <a:lnTo>
                  <a:pt x="27647" y="10005"/>
                </a:lnTo>
                <a:lnTo>
                  <a:pt x="27602" y="9995"/>
                </a:lnTo>
                <a:lnTo>
                  <a:pt x="27559" y="9984"/>
                </a:lnTo>
                <a:lnTo>
                  <a:pt x="27516" y="9972"/>
                </a:lnTo>
                <a:lnTo>
                  <a:pt x="27473" y="9958"/>
                </a:lnTo>
                <a:lnTo>
                  <a:pt x="27430" y="9943"/>
                </a:lnTo>
                <a:lnTo>
                  <a:pt x="27388" y="9928"/>
                </a:lnTo>
                <a:lnTo>
                  <a:pt x="27346" y="9910"/>
                </a:lnTo>
                <a:lnTo>
                  <a:pt x="27305" y="9891"/>
                </a:lnTo>
                <a:lnTo>
                  <a:pt x="27265" y="9871"/>
                </a:lnTo>
                <a:lnTo>
                  <a:pt x="27224" y="9850"/>
                </a:lnTo>
                <a:lnTo>
                  <a:pt x="27185" y="9828"/>
                </a:lnTo>
                <a:lnTo>
                  <a:pt x="27145" y="9803"/>
                </a:lnTo>
                <a:lnTo>
                  <a:pt x="27107" y="9778"/>
                </a:lnTo>
                <a:lnTo>
                  <a:pt x="27068" y="9751"/>
                </a:lnTo>
                <a:lnTo>
                  <a:pt x="27031" y="9723"/>
                </a:lnTo>
                <a:lnTo>
                  <a:pt x="26994" y="9693"/>
                </a:lnTo>
                <a:lnTo>
                  <a:pt x="26958" y="9662"/>
                </a:lnTo>
                <a:lnTo>
                  <a:pt x="26922" y="9630"/>
                </a:lnTo>
                <a:lnTo>
                  <a:pt x="26888" y="9597"/>
                </a:lnTo>
                <a:lnTo>
                  <a:pt x="26854" y="9559"/>
                </a:lnTo>
                <a:lnTo>
                  <a:pt x="26821" y="9521"/>
                </a:lnTo>
                <a:lnTo>
                  <a:pt x="26790" y="9482"/>
                </a:lnTo>
                <a:lnTo>
                  <a:pt x="26761" y="9443"/>
                </a:lnTo>
                <a:lnTo>
                  <a:pt x="26732" y="9403"/>
                </a:lnTo>
                <a:lnTo>
                  <a:pt x="26705" y="9364"/>
                </a:lnTo>
                <a:lnTo>
                  <a:pt x="26679" y="9323"/>
                </a:lnTo>
                <a:lnTo>
                  <a:pt x="26655" y="9282"/>
                </a:lnTo>
                <a:lnTo>
                  <a:pt x="26631" y="9241"/>
                </a:lnTo>
                <a:lnTo>
                  <a:pt x="26609" y="9199"/>
                </a:lnTo>
                <a:lnTo>
                  <a:pt x="26588" y="9157"/>
                </a:lnTo>
                <a:lnTo>
                  <a:pt x="26568" y="9115"/>
                </a:lnTo>
                <a:lnTo>
                  <a:pt x="26551" y="9073"/>
                </a:lnTo>
                <a:lnTo>
                  <a:pt x="26533" y="9029"/>
                </a:lnTo>
                <a:lnTo>
                  <a:pt x="26517" y="8987"/>
                </a:lnTo>
                <a:lnTo>
                  <a:pt x="26503" y="8943"/>
                </a:lnTo>
                <a:lnTo>
                  <a:pt x="26489" y="8900"/>
                </a:lnTo>
                <a:lnTo>
                  <a:pt x="26477" y="8857"/>
                </a:lnTo>
                <a:lnTo>
                  <a:pt x="26466" y="8812"/>
                </a:lnTo>
                <a:lnTo>
                  <a:pt x="26456" y="8768"/>
                </a:lnTo>
                <a:lnTo>
                  <a:pt x="26448" y="8723"/>
                </a:lnTo>
                <a:lnTo>
                  <a:pt x="26440" y="8680"/>
                </a:lnTo>
                <a:lnTo>
                  <a:pt x="26434" y="8635"/>
                </a:lnTo>
                <a:lnTo>
                  <a:pt x="26429" y="8590"/>
                </a:lnTo>
                <a:lnTo>
                  <a:pt x="26425" y="8546"/>
                </a:lnTo>
                <a:lnTo>
                  <a:pt x="26422" y="8501"/>
                </a:lnTo>
                <a:lnTo>
                  <a:pt x="26421" y="8456"/>
                </a:lnTo>
                <a:lnTo>
                  <a:pt x="26419" y="8412"/>
                </a:lnTo>
                <a:lnTo>
                  <a:pt x="26419" y="8368"/>
                </a:lnTo>
                <a:lnTo>
                  <a:pt x="26422" y="8323"/>
                </a:lnTo>
                <a:lnTo>
                  <a:pt x="26425" y="8278"/>
                </a:lnTo>
                <a:lnTo>
                  <a:pt x="26428" y="8233"/>
                </a:lnTo>
                <a:lnTo>
                  <a:pt x="26433" y="8189"/>
                </a:lnTo>
                <a:lnTo>
                  <a:pt x="26439" y="8145"/>
                </a:lnTo>
                <a:lnTo>
                  <a:pt x="26445" y="8100"/>
                </a:lnTo>
                <a:lnTo>
                  <a:pt x="26454" y="8056"/>
                </a:lnTo>
                <a:lnTo>
                  <a:pt x="26463" y="8013"/>
                </a:lnTo>
                <a:lnTo>
                  <a:pt x="26473" y="7969"/>
                </a:lnTo>
                <a:lnTo>
                  <a:pt x="26484" y="7925"/>
                </a:lnTo>
                <a:lnTo>
                  <a:pt x="26497" y="7882"/>
                </a:lnTo>
                <a:lnTo>
                  <a:pt x="26509" y="7839"/>
                </a:lnTo>
                <a:lnTo>
                  <a:pt x="26524" y="7796"/>
                </a:lnTo>
                <a:lnTo>
                  <a:pt x="26539" y="7754"/>
                </a:lnTo>
                <a:lnTo>
                  <a:pt x="26555" y="7711"/>
                </a:lnTo>
                <a:lnTo>
                  <a:pt x="26571" y="7669"/>
                </a:lnTo>
                <a:lnTo>
                  <a:pt x="26590" y="7628"/>
                </a:lnTo>
                <a:lnTo>
                  <a:pt x="26609" y="7587"/>
                </a:lnTo>
                <a:lnTo>
                  <a:pt x="26629" y="7546"/>
                </a:lnTo>
                <a:lnTo>
                  <a:pt x="26650" y="7506"/>
                </a:lnTo>
                <a:lnTo>
                  <a:pt x="26671" y="7465"/>
                </a:lnTo>
                <a:lnTo>
                  <a:pt x="26694" y="7426"/>
                </a:lnTo>
                <a:lnTo>
                  <a:pt x="26718" y="7387"/>
                </a:lnTo>
                <a:lnTo>
                  <a:pt x="26743" y="7349"/>
                </a:lnTo>
                <a:lnTo>
                  <a:pt x="26768" y="7310"/>
                </a:lnTo>
                <a:lnTo>
                  <a:pt x="26795" y="7273"/>
                </a:lnTo>
                <a:lnTo>
                  <a:pt x="26822" y="7236"/>
                </a:lnTo>
                <a:lnTo>
                  <a:pt x="26850" y="7200"/>
                </a:lnTo>
                <a:lnTo>
                  <a:pt x="26880" y="7163"/>
                </a:lnTo>
                <a:lnTo>
                  <a:pt x="26910" y="7128"/>
                </a:lnTo>
                <a:lnTo>
                  <a:pt x="26940" y="7094"/>
                </a:lnTo>
                <a:lnTo>
                  <a:pt x="26971" y="7060"/>
                </a:lnTo>
                <a:lnTo>
                  <a:pt x="27005" y="7027"/>
                </a:lnTo>
                <a:lnTo>
                  <a:pt x="27038" y="6994"/>
                </a:lnTo>
                <a:lnTo>
                  <a:pt x="27071" y="6962"/>
                </a:lnTo>
                <a:lnTo>
                  <a:pt x="27107" y="6933"/>
                </a:lnTo>
                <a:lnTo>
                  <a:pt x="27141" y="6906"/>
                </a:lnTo>
                <a:lnTo>
                  <a:pt x="27176" y="6880"/>
                </a:lnTo>
                <a:lnTo>
                  <a:pt x="27212" y="6854"/>
                </a:lnTo>
                <a:lnTo>
                  <a:pt x="27248" y="6829"/>
                </a:lnTo>
                <a:lnTo>
                  <a:pt x="27285" y="6805"/>
                </a:lnTo>
                <a:lnTo>
                  <a:pt x="27321" y="6782"/>
                </a:lnTo>
                <a:lnTo>
                  <a:pt x="27357" y="6761"/>
                </a:lnTo>
                <a:lnTo>
                  <a:pt x="27395" y="6740"/>
                </a:lnTo>
                <a:lnTo>
                  <a:pt x="27432" y="6719"/>
                </a:lnTo>
                <a:lnTo>
                  <a:pt x="27470" y="6699"/>
                </a:lnTo>
                <a:lnTo>
                  <a:pt x="27508" y="6681"/>
                </a:lnTo>
                <a:lnTo>
                  <a:pt x="27546" y="6663"/>
                </a:lnTo>
                <a:lnTo>
                  <a:pt x="27584" y="6646"/>
                </a:lnTo>
                <a:lnTo>
                  <a:pt x="27623" y="6630"/>
                </a:lnTo>
                <a:lnTo>
                  <a:pt x="27662" y="6615"/>
                </a:lnTo>
                <a:lnTo>
                  <a:pt x="27701" y="6600"/>
                </a:lnTo>
                <a:lnTo>
                  <a:pt x="27741" y="6587"/>
                </a:lnTo>
                <a:lnTo>
                  <a:pt x="27780" y="6573"/>
                </a:lnTo>
                <a:lnTo>
                  <a:pt x="27820" y="6562"/>
                </a:lnTo>
                <a:lnTo>
                  <a:pt x="27859" y="6550"/>
                </a:lnTo>
                <a:lnTo>
                  <a:pt x="27899" y="6540"/>
                </a:lnTo>
                <a:lnTo>
                  <a:pt x="27939" y="6531"/>
                </a:lnTo>
                <a:lnTo>
                  <a:pt x="27980" y="6521"/>
                </a:lnTo>
                <a:lnTo>
                  <a:pt x="28020" y="6514"/>
                </a:lnTo>
                <a:lnTo>
                  <a:pt x="28060" y="6507"/>
                </a:lnTo>
                <a:lnTo>
                  <a:pt x="28101" y="6499"/>
                </a:lnTo>
                <a:lnTo>
                  <a:pt x="28141" y="6494"/>
                </a:lnTo>
                <a:lnTo>
                  <a:pt x="28182" y="6489"/>
                </a:lnTo>
                <a:lnTo>
                  <a:pt x="28223" y="6485"/>
                </a:lnTo>
                <a:lnTo>
                  <a:pt x="28264" y="6482"/>
                </a:lnTo>
                <a:lnTo>
                  <a:pt x="28305" y="6480"/>
                </a:lnTo>
                <a:lnTo>
                  <a:pt x="28345" y="6478"/>
                </a:lnTo>
                <a:lnTo>
                  <a:pt x="28387" y="6477"/>
                </a:lnTo>
                <a:lnTo>
                  <a:pt x="28428" y="6477"/>
                </a:lnTo>
                <a:lnTo>
                  <a:pt x="28468" y="6477"/>
                </a:lnTo>
                <a:lnTo>
                  <a:pt x="28510" y="6479"/>
                </a:lnTo>
                <a:lnTo>
                  <a:pt x="28550" y="6481"/>
                </a:lnTo>
                <a:lnTo>
                  <a:pt x="28592" y="6483"/>
                </a:lnTo>
                <a:lnTo>
                  <a:pt x="28633" y="6486"/>
                </a:lnTo>
                <a:lnTo>
                  <a:pt x="28673" y="6490"/>
                </a:lnTo>
                <a:lnTo>
                  <a:pt x="28715" y="6495"/>
                </a:lnTo>
                <a:lnTo>
                  <a:pt x="28756" y="6501"/>
                </a:lnTo>
                <a:lnTo>
                  <a:pt x="28796" y="6508"/>
                </a:lnTo>
                <a:lnTo>
                  <a:pt x="28837" y="6514"/>
                </a:lnTo>
                <a:lnTo>
                  <a:pt x="28877" y="6522"/>
                </a:lnTo>
                <a:lnTo>
                  <a:pt x="28918" y="6531"/>
                </a:lnTo>
                <a:lnTo>
                  <a:pt x="28959" y="6540"/>
                </a:lnTo>
                <a:lnTo>
                  <a:pt x="28999" y="6549"/>
                </a:lnTo>
                <a:lnTo>
                  <a:pt x="29040" y="6560"/>
                </a:lnTo>
                <a:lnTo>
                  <a:pt x="29079" y="6571"/>
                </a:lnTo>
                <a:lnTo>
                  <a:pt x="29119" y="6584"/>
                </a:lnTo>
                <a:lnTo>
                  <a:pt x="29159" y="6596"/>
                </a:lnTo>
                <a:lnTo>
                  <a:pt x="29199" y="6610"/>
                </a:lnTo>
                <a:lnTo>
                  <a:pt x="29239" y="6623"/>
                </a:lnTo>
                <a:lnTo>
                  <a:pt x="29277" y="6638"/>
                </a:lnTo>
                <a:lnTo>
                  <a:pt x="29317" y="6653"/>
                </a:lnTo>
                <a:lnTo>
                  <a:pt x="29355" y="6669"/>
                </a:lnTo>
                <a:lnTo>
                  <a:pt x="29395" y="6686"/>
                </a:lnTo>
                <a:lnTo>
                  <a:pt x="29432" y="6703"/>
                </a:lnTo>
                <a:lnTo>
                  <a:pt x="29471" y="6721"/>
                </a:lnTo>
                <a:lnTo>
                  <a:pt x="29509" y="6740"/>
                </a:lnTo>
                <a:lnTo>
                  <a:pt x="29547" y="6759"/>
                </a:lnTo>
                <a:lnTo>
                  <a:pt x="29584" y="6778"/>
                </a:lnTo>
                <a:lnTo>
                  <a:pt x="29619" y="6799"/>
                </a:lnTo>
                <a:lnTo>
                  <a:pt x="29652" y="6819"/>
                </a:lnTo>
                <a:lnTo>
                  <a:pt x="29685" y="6841"/>
                </a:lnTo>
                <a:lnTo>
                  <a:pt x="29717" y="6863"/>
                </a:lnTo>
                <a:lnTo>
                  <a:pt x="29750" y="6884"/>
                </a:lnTo>
                <a:lnTo>
                  <a:pt x="29781" y="6906"/>
                </a:lnTo>
                <a:lnTo>
                  <a:pt x="29812" y="6929"/>
                </a:lnTo>
                <a:lnTo>
                  <a:pt x="29842" y="6953"/>
                </a:lnTo>
                <a:lnTo>
                  <a:pt x="29873" y="6977"/>
                </a:lnTo>
                <a:lnTo>
                  <a:pt x="29902" y="7001"/>
                </a:lnTo>
                <a:lnTo>
                  <a:pt x="29931" y="7025"/>
                </a:lnTo>
                <a:lnTo>
                  <a:pt x="29959" y="7050"/>
                </a:lnTo>
                <a:lnTo>
                  <a:pt x="29987" y="7075"/>
                </a:lnTo>
                <a:lnTo>
                  <a:pt x="30014" y="7101"/>
                </a:lnTo>
                <a:lnTo>
                  <a:pt x="30041" y="7127"/>
                </a:lnTo>
                <a:lnTo>
                  <a:pt x="30067" y="7153"/>
                </a:lnTo>
                <a:lnTo>
                  <a:pt x="30118" y="7207"/>
                </a:lnTo>
                <a:lnTo>
                  <a:pt x="30167" y="7261"/>
                </a:lnTo>
                <a:lnTo>
                  <a:pt x="30213" y="7317"/>
                </a:lnTo>
                <a:lnTo>
                  <a:pt x="30258" y="7376"/>
                </a:lnTo>
                <a:lnTo>
                  <a:pt x="30300" y="7434"/>
                </a:lnTo>
                <a:lnTo>
                  <a:pt x="30341" y="7494"/>
                </a:lnTo>
                <a:lnTo>
                  <a:pt x="30379" y="7555"/>
                </a:lnTo>
                <a:lnTo>
                  <a:pt x="30415" y="7617"/>
                </a:lnTo>
                <a:lnTo>
                  <a:pt x="30449" y="7680"/>
                </a:lnTo>
                <a:lnTo>
                  <a:pt x="30482" y="7744"/>
                </a:lnTo>
                <a:lnTo>
                  <a:pt x="30512" y="7809"/>
                </a:lnTo>
                <a:lnTo>
                  <a:pt x="30540" y="7874"/>
                </a:lnTo>
                <a:lnTo>
                  <a:pt x="30566" y="7941"/>
                </a:lnTo>
                <a:lnTo>
                  <a:pt x="30590" y="8007"/>
                </a:lnTo>
                <a:lnTo>
                  <a:pt x="30612" y="8075"/>
                </a:lnTo>
                <a:lnTo>
                  <a:pt x="30632" y="8144"/>
                </a:lnTo>
                <a:lnTo>
                  <a:pt x="30649" y="8212"/>
                </a:lnTo>
                <a:lnTo>
                  <a:pt x="30665" y="8282"/>
                </a:lnTo>
                <a:lnTo>
                  <a:pt x="30678" y="8352"/>
                </a:lnTo>
                <a:lnTo>
                  <a:pt x="30691" y="8423"/>
                </a:lnTo>
                <a:lnTo>
                  <a:pt x="30700" y="8493"/>
                </a:lnTo>
                <a:lnTo>
                  <a:pt x="30709" y="8565"/>
                </a:lnTo>
                <a:lnTo>
                  <a:pt x="30714" y="8636"/>
                </a:lnTo>
                <a:lnTo>
                  <a:pt x="30718" y="8708"/>
                </a:lnTo>
                <a:lnTo>
                  <a:pt x="30720" y="8780"/>
                </a:lnTo>
                <a:lnTo>
                  <a:pt x="30720" y="8853"/>
                </a:lnTo>
                <a:lnTo>
                  <a:pt x="30718" y="8924"/>
                </a:lnTo>
                <a:lnTo>
                  <a:pt x="30714" y="8996"/>
                </a:lnTo>
                <a:lnTo>
                  <a:pt x="30708" y="9068"/>
                </a:lnTo>
                <a:lnTo>
                  <a:pt x="30700" y="9141"/>
                </a:lnTo>
                <a:lnTo>
                  <a:pt x="30690" y="9213"/>
                </a:lnTo>
                <a:lnTo>
                  <a:pt x="30678" y="9284"/>
                </a:lnTo>
                <a:lnTo>
                  <a:pt x="30665" y="9355"/>
                </a:lnTo>
                <a:lnTo>
                  <a:pt x="30649" y="9427"/>
                </a:lnTo>
                <a:lnTo>
                  <a:pt x="30632" y="9498"/>
                </a:lnTo>
                <a:lnTo>
                  <a:pt x="30612" y="9569"/>
                </a:lnTo>
                <a:lnTo>
                  <a:pt x="30590" y="9638"/>
                </a:lnTo>
                <a:lnTo>
                  <a:pt x="30567" y="9708"/>
                </a:lnTo>
                <a:lnTo>
                  <a:pt x="30542" y="9777"/>
                </a:lnTo>
                <a:lnTo>
                  <a:pt x="30515" y="9845"/>
                </a:lnTo>
                <a:lnTo>
                  <a:pt x="30486" y="9913"/>
                </a:lnTo>
                <a:lnTo>
                  <a:pt x="30456" y="9981"/>
                </a:lnTo>
                <a:lnTo>
                  <a:pt x="30422" y="10047"/>
                </a:lnTo>
                <a:lnTo>
                  <a:pt x="30388" y="10113"/>
                </a:lnTo>
                <a:lnTo>
                  <a:pt x="30351" y="10177"/>
                </a:lnTo>
                <a:lnTo>
                  <a:pt x="30313" y="10242"/>
                </a:lnTo>
                <a:lnTo>
                  <a:pt x="30273" y="10304"/>
                </a:lnTo>
                <a:lnTo>
                  <a:pt x="30231" y="10367"/>
                </a:lnTo>
                <a:lnTo>
                  <a:pt x="30187" y="10428"/>
                </a:lnTo>
                <a:lnTo>
                  <a:pt x="30141" y="10488"/>
                </a:lnTo>
                <a:lnTo>
                  <a:pt x="30094" y="10547"/>
                </a:lnTo>
                <a:lnTo>
                  <a:pt x="30044" y="10604"/>
                </a:lnTo>
                <a:lnTo>
                  <a:pt x="29993" y="10660"/>
                </a:lnTo>
                <a:lnTo>
                  <a:pt x="29940" y="10715"/>
                </a:lnTo>
                <a:lnTo>
                  <a:pt x="29886" y="10770"/>
                </a:lnTo>
                <a:lnTo>
                  <a:pt x="29829" y="10822"/>
                </a:lnTo>
                <a:lnTo>
                  <a:pt x="29775" y="10867"/>
                </a:lnTo>
                <a:lnTo>
                  <a:pt x="29719" y="10911"/>
                </a:lnTo>
                <a:lnTo>
                  <a:pt x="29662" y="10953"/>
                </a:lnTo>
                <a:lnTo>
                  <a:pt x="29605" y="10993"/>
                </a:lnTo>
                <a:lnTo>
                  <a:pt x="29548" y="11032"/>
                </a:lnTo>
                <a:lnTo>
                  <a:pt x="29489" y="11068"/>
                </a:lnTo>
                <a:lnTo>
                  <a:pt x="29431" y="11105"/>
                </a:lnTo>
                <a:lnTo>
                  <a:pt x="29372" y="11138"/>
                </a:lnTo>
                <a:lnTo>
                  <a:pt x="29311" y="11170"/>
                </a:lnTo>
                <a:lnTo>
                  <a:pt x="29251" y="11201"/>
                </a:lnTo>
                <a:lnTo>
                  <a:pt x="29191" y="11231"/>
                </a:lnTo>
                <a:lnTo>
                  <a:pt x="29129" y="11259"/>
                </a:lnTo>
                <a:lnTo>
                  <a:pt x="29068" y="11285"/>
                </a:lnTo>
                <a:lnTo>
                  <a:pt x="29005" y="11310"/>
                </a:lnTo>
                <a:lnTo>
                  <a:pt x="28943" y="11333"/>
                </a:lnTo>
                <a:lnTo>
                  <a:pt x="28880" y="11353"/>
                </a:lnTo>
                <a:lnTo>
                  <a:pt x="28817" y="11374"/>
                </a:lnTo>
                <a:lnTo>
                  <a:pt x="28753" y="11392"/>
                </a:lnTo>
                <a:lnTo>
                  <a:pt x="28689" y="11410"/>
                </a:lnTo>
                <a:lnTo>
                  <a:pt x="28625" y="11424"/>
                </a:lnTo>
                <a:lnTo>
                  <a:pt x="28561" y="11439"/>
                </a:lnTo>
                <a:lnTo>
                  <a:pt x="28496" y="11451"/>
                </a:lnTo>
                <a:lnTo>
                  <a:pt x="28431" y="11462"/>
                </a:lnTo>
                <a:lnTo>
                  <a:pt x="28366" y="11471"/>
                </a:lnTo>
                <a:lnTo>
                  <a:pt x="28301" y="11479"/>
                </a:lnTo>
                <a:lnTo>
                  <a:pt x="28236" y="11486"/>
                </a:lnTo>
                <a:lnTo>
                  <a:pt x="28170" y="11490"/>
                </a:lnTo>
                <a:lnTo>
                  <a:pt x="28105" y="11494"/>
                </a:lnTo>
                <a:lnTo>
                  <a:pt x="28039" y="11496"/>
                </a:lnTo>
                <a:lnTo>
                  <a:pt x="27974" y="11496"/>
                </a:lnTo>
                <a:lnTo>
                  <a:pt x="27908" y="11495"/>
                </a:lnTo>
                <a:lnTo>
                  <a:pt x="27843" y="11493"/>
                </a:lnTo>
                <a:lnTo>
                  <a:pt x="27777" y="11489"/>
                </a:lnTo>
                <a:lnTo>
                  <a:pt x="27711" y="11484"/>
                </a:lnTo>
                <a:lnTo>
                  <a:pt x="27646" y="11476"/>
                </a:lnTo>
                <a:lnTo>
                  <a:pt x="27580" y="11468"/>
                </a:lnTo>
                <a:lnTo>
                  <a:pt x="27516" y="11459"/>
                </a:lnTo>
                <a:lnTo>
                  <a:pt x="27450" y="11447"/>
                </a:lnTo>
                <a:lnTo>
                  <a:pt x="27386" y="11435"/>
                </a:lnTo>
                <a:lnTo>
                  <a:pt x="27320" y="11421"/>
                </a:lnTo>
                <a:lnTo>
                  <a:pt x="27255" y="11405"/>
                </a:lnTo>
                <a:lnTo>
                  <a:pt x="27192" y="11389"/>
                </a:lnTo>
                <a:lnTo>
                  <a:pt x="27127" y="11371"/>
                </a:lnTo>
                <a:lnTo>
                  <a:pt x="27064" y="11351"/>
                </a:lnTo>
                <a:lnTo>
                  <a:pt x="27000" y="11331"/>
                </a:lnTo>
                <a:lnTo>
                  <a:pt x="26937" y="11308"/>
                </a:lnTo>
                <a:lnTo>
                  <a:pt x="26874" y="11284"/>
                </a:lnTo>
                <a:lnTo>
                  <a:pt x="26812" y="11259"/>
                </a:lnTo>
                <a:lnTo>
                  <a:pt x="26751" y="11233"/>
                </a:lnTo>
                <a:lnTo>
                  <a:pt x="26689" y="11205"/>
                </a:lnTo>
                <a:lnTo>
                  <a:pt x="26628" y="11175"/>
                </a:lnTo>
                <a:lnTo>
                  <a:pt x="26567" y="11144"/>
                </a:lnTo>
                <a:lnTo>
                  <a:pt x="26507" y="11113"/>
                </a:lnTo>
                <a:lnTo>
                  <a:pt x="26448" y="11080"/>
                </a:lnTo>
                <a:lnTo>
                  <a:pt x="26388" y="11044"/>
                </a:lnTo>
                <a:lnTo>
                  <a:pt x="26330" y="11009"/>
                </a:lnTo>
                <a:lnTo>
                  <a:pt x="26272" y="10971"/>
                </a:lnTo>
                <a:lnTo>
                  <a:pt x="26214" y="10933"/>
                </a:lnTo>
                <a:lnTo>
                  <a:pt x="26158" y="10892"/>
                </a:lnTo>
                <a:lnTo>
                  <a:pt x="26102" y="10852"/>
                </a:lnTo>
                <a:lnTo>
                  <a:pt x="26047" y="10809"/>
                </a:lnTo>
                <a:lnTo>
                  <a:pt x="25992" y="10765"/>
                </a:lnTo>
                <a:lnTo>
                  <a:pt x="25937" y="10720"/>
                </a:lnTo>
                <a:lnTo>
                  <a:pt x="25884" y="10673"/>
                </a:lnTo>
                <a:lnTo>
                  <a:pt x="25840" y="10644"/>
                </a:lnTo>
                <a:lnTo>
                  <a:pt x="25797" y="10618"/>
                </a:lnTo>
                <a:lnTo>
                  <a:pt x="25756" y="10593"/>
                </a:lnTo>
                <a:lnTo>
                  <a:pt x="25718" y="10571"/>
                </a:lnTo>
                <a:lnTo>
                  <a:pt x="25681" y="10551"/>
                </a:lnTo>
                <a:lnTo>
                  <a:pt x="25646" y="10533"/>
                </a:lnTo>
                <a:lnTo>
                  <a:pt x="25613" y="10518"/>
                </a:lnTo>
                <a:lnTo>
                  <a:pt x="25581" y="10503"/>
                </a:lnTo>
                <a:lnTo>
                  <a:pt x="25550" y="10492"/>
                </a:lnTo>
                <a:lnTo>
                  <a:pt x="25521" y="10480"/>
                </a:lnTo>
                <a:lnTo>
                  <a:pt x="25493" y="10472"/>
                </a:lnTo>
                <a:lnTo>
                  <a:pt x="25466" y="10464"/>
                </a:lnTo>
                <a:lnTo>
                  <a:pt x="25440" y="10457"/>
                </a:lnTo>
                <a:lnTo>
                  <a:pt x="25414" y="10452"/>
                </a:lnTo>
                <a:lnTo>
                  <a:pt x="25389" y="10448"/>
                </a:lnTo>
                <a:lnTo>
                  <a:pt x="25364" y="10445"/>
                </a:lnTo>
                <a:lnTo>
                  <a:pt x="3051" y="10445"/>
                </a:lnTo>
                <a:lnTo>
                  <a:pt x="2972" y="10444"/>
                </a:lnTo>
                <a:lnTo>
                  <a:pt x="2894" y="10442"/>
                </a:lnTo>
                <a:lnTo>
                  <a:pt x="2816" y="10437"/>
                </a:lnTo>
                <a:lnTo>
                  <a:pt x="2739" y="10429"/>
                </a:lnTo>
                <a:lnTo>
                  <a:pt x="2662" y="10421"/>
                </a:lnTo>
                <a:lnTo>
                  <a:pt x="2586" y="10411"/>
                </a:lnTo>
                <a:lnTo>
                  <a:pt x="2511" y="10398"/>
                </a:lnTo>
                <a:lnTo>
                  <a:pt x="2436" y="10383"/>
                </a:lnTo>
                <a:lnTo>
                  <a:pt x="2362" y="10367"/>
                </a:lnTo>
                <a:lnTo>
                  <a:pt x="2288" y="10349"/>
                </a:lnTo>
                <a:lnTo>
                  <a:pt x="2215" y="10329"/>
                </a:lnTo>
                <a:lnTo>
                  <a:pt x="2143" y="10309"/>
                </a:lnTo>
                <a:lnTo>
                  <a:pt x="2073" y="10285"/>
                </a:lnTo>
                <a:lnTo>
                  <a:pt x="2002" y="10261"/>
                </a:lnTo>
                <a:lnTo>
                  <a:pt x="1932" y="10234"/>
                </a:lnTo>
                <a:lnTo>
                  <a:pt x="1863" y="10205"/>
                </a:lnTo>
                <a:lnTo>
                  <a:pt x="1795" y="10176"/>
                </a:lnTo>
                <a:lnTo>
                  <a:pt x="1728" y="10144"/>
                </a:lnTo>
                <a:lnTo>
                  <a:pt x="1661" y="10112"/>
                </a:lnTo>
                <a:lnTo>
                  <a:pt x="1597" y="10077"/>
                </a:lnTo>
                <a:lnTo>
                  <a:pt x="1532" y="10041"/>
                </a:lnTo>
                <a:lnTo>
                  <a:pt x="1469" y="10004"/>
                </a:lnTo>
                <a:lnTo>
                  <a:pt x="1406" y="9965"/>
                </a:lnTo>
                <a:lnTo>
                  <a:pt x="1345" y="9924"/>
                </a:lnTo>
                <a:lnTo>
                  <a:pt x="1285" y="9883"/>
                </a:lnTo>
                <a:lnTo>
                  <a:pt x="1225" y="9839"/>
                </a:lnTo>
                <a:lnTo>
                  <a:pt x="1167" y="9794"/>
                </a:lnTo>
                <a:lnTo>
                  <a:pt x="1110" y="9749"/>
                </a:lnTo>
                <a:lnTo>
                  <a:pt x="1055" y="9702"/>
                </a:lnTo>
                <a:lnTo>
                  <a:pt x="999" y="9653"/>
                </a:lnTo>
                <a:lnTo>
                  <a:pt x="945" y="9603"/>
                </a:lnTo>
                <a:lnTo>
                  <a:pt x="893" y="9552"/>
                </a:lnTo>
                <a:lnTo>
                  <a:pt x="842" y="9500"/>
                </a:lnTo>
                <a:lnTo>
                  <a:pt x="792" y="9446"/>
                </a:lnTo>
                <a:lnTo>
                  <a:pt x="743" y="9392"/>
                </a:lnTo>
                <a:lnTo>
                  <a:pt x="696" y="9335"/>
                </a:lnTo>
                <a:lnTo>
                  <a:pt x="651" y="9278"/>
                </a:lnTo>
                <a:lnTo>
                  <a:pt x="606" y="9220"/>
                </a:lnTo>
                <a:lnTo>
                  <a:pt x="562" y="9161"/>
                </a:lnTo>
                <a:lnTo>
                  <a:pt x="521" y="9100"/>
                </a:lnTo>
                <a:lnTo>
                  <a:pt x="480" y="9039"/>
                </a:lnTo>
                <a:lnTo>
                  <a:pt x="441" y="8976"/>
                </a:lnTo>
                <a:lnTo>
                  <a:pt x="404" y="8913"/>
                </a:lnTo>
                <a:lnTo>
                  <a:pt x="367" y="8849"/>
                </a:lnTo>
                <a:lnTo>
                  <a:pt x="333" y="8784"/>
                </a:lnTo>
                <a:lnTo>
                  <a:pt x="301" y="8717"/>
                </a:lnTo>
                <a:lnTo>
                  <a:pt x="270" y="8651"/>
                </a:lnTo>
                <a:lnTo>
                  <a:pt x="239" y="8582"/>
                </a:lnTo>
                <a:lnTo>
                  <a:pt x="211" y="8513"/>
                </a:lnTo>
                <a:lnTo>
                  <a:pt x="185" y="8444"/>
                </a:lnTo>
                <a:lnTo>
                  <a:pt x="160" y="8373"/>
                </a:lnTo>
                <a:lnTo>
                  <a:pt x="136" y="8302"/>
                </a:lnTo>
                <a:lnTo>
                  <a:pt x="116" y="8230"/>
                </a:lnTo>
                <a:lnTo>
                  <a:pt x="96" y="8157"/>
                </a:lnTo>
                <a:lnTo>
                  <a:pt x="78" y="8083"/>
                </a:lnTo>
                <a:lnTo>
                  <a:pt x="61" y="8010"/>
                </a:lnTo>
                <a:lnTo>
                  <a:pt x="47" y="7935"/>
                </a:lnTo>
                <a:lnTo>
                  <a:pt x="34" y="7860"/>
                </a:lnTo>
                <a:lnTo>
                  <a:pt x="24" y="7784"/>
                </a:lnTo>
                <a:lnTo>
                  <a:pt x="16" y="7707"/>
                </a:lnTo>
                <a:lnTo>
                  <a:pt x="8" y="7630"/>
                </a:lnTo>
                <a:lnTo>
                  <a:pt x="4" y="7552"/>
                </a:lnTo>
                <a:lnTo>
                  <a:pt x="1" y="7474"/>
                </a:lnTo>
                <a:lnTo>
                  <a:pt x="0" y="7394"/>
                </a:lnTo>
                <a:lnTo>
                  <a:pt x="0" y="3050"/>
                </a:lnTo>
                <a:lnTo>
                  <a:pt x="1" y="2971"/>
                </a:lnTo>
                <a:lnTo>
                  <a:pt x="4" y="2893"/>
                </a:lnTo>
                <a:lnTo>
                  <a:pt x="8" y="2815"/>
                </a:lnTo>
                <a:lnTo>
                  <a:pt x="16" y="2738"/>
                </a:lnTo>
                <a:lnTo>
                  <a:pt x="24" y="2661"/>
                </a:lnTo>
                <a:lnTo>
                  <a:pt x="34" y="2585"/>
                </a:lnTo>
                <a:lnTo>
                  <a:pt x="47" y="2510"/>
                </a:lnTo>
                <a:lnTo>
                  <a:pt x="61" y="2435"/>
                </a:lnTo>
                <a:lnTo>
                  <a:pt x="78" y="2361"/>
                </a:lnTo>
                <a:lnTo>
                  <a:pt x="96" y="2288"/>
                </a:lnTo>
                <a:lnTo>
                  <a:pt x="116" y="2215"/>
                </a:lnTo>
                <a:lnTo>
                  <a:pt x="136" y="2143"/>
                </a:lnTo>
                <a:lnTo>
                  <a:pt x="160" y="2072"/>
                </a:lnTo>
                <a:lnTo>
                  <a:pt x="185" y="2001"/>
                </a:lnTo>
                <a:lnTo>
                  <a:pt x="211" y="1932"/>
                </a:lnTo>
                <a:lnTo>
                  <a:pt x="239" y="1863"/>
                </a:lnTo>
                <a:lnTo>
                  <a:pt x="270" y="1795"/>
                </a:lnTo>
                <a:lnTo>
                  <a:pt x="301" y="1728"/>
                </a:lnTo>
                <a:lnTo>
                  <a:pt x="333" y="1661"/>
                </a:lnTo>
                <a:lnTo>
                  <a:pt x="367" y="1596"/>
                </a:lnTo>
                <a:lnTo>
                  <a:pt x="404" y="1532"/>
                </a:lnTo>
                <a:lnTo>
                  <a:pt x="441" y="1468"/>
                </a:lnTo>
                <a:lnTo>
                  <a:pt x="480" y="1406"/>
                </a:lnTo>
                <a:lnTo>
                  <a:pt x="521" y="1345"/>
                </a:lnTo>
                <a:lnTo>
                  <a:pt x="562" y="1284"/>
                </a:lnTo>
                <a:lnTo>
                  <a:pt x="606" y="1225"/>
                </a:lnTo>
                <a:lnTo>
                  <a:pt x="651" y="1167"/>
                </a:lnTo>
                <a:lnTo>
                  <a:pt x="696" y="1109"/>
                </a:lnTo>
                <a:lnTo>
                  <a:pt x="743" y="1054"/>
                </a:lnTo>
                <a:lnTo>
                  <a:pt x="792" y="999"/>
                </a:lnTo>
                <a:lnTo>
                  <a:pt x="842" y="946"/>
                </a:lnTo>
                <a:lnTo>
                  <a:pt x="893" y="893"/>
                </a:lnTo>
                <a:lnTo>
                  <a:pt x="945" y="842"/>
                </a:lnTo>
                <a:lnTo>
                  <a:pt x="999" y="792"/>
                </a:lnTo>
                <a:lnTo>
                  <a:pt x="1055" y="744"/>
                </a:lnTo>
                <a:lnTo>
                  <a:pt x="1110" y="696"/>
                </a:lnTo>
                <a:lnTo>
                  <a:pt x="1167" y="650"/>
                </a:lnTo>
                <a:lnTo>
                  <a:pt x="1225" y="606"/>
                </a:lnTo>
                <a:lnTo>
                  <a:pt x="1285" y="563"/>
                </a:lnTo>
                <a:lnTo>
                  <a:pt x="1345" y="520"/>
                </a:lnTo>
                <a:lnTo>
                  <a:pt x="1406" y="481"/>
                </a:lnTo>
                <a:lnTo>
                  <a:pt x="1469" y="441"/>
                </a:lnTo>
                <a:lnTo>
                  <a:pt x="1532" y="404"/>
                </a:lnTo>
                <a:lnTo>
                  <a:pt x="1597" y="368"/>
                </a:lnTo>
                <a:lnTo>
                  <a:pt x="1661" y="334"/>
                </a:lnTo>
                <a:lnTo>
                  <a:pt x="1728" y="301"/>
                </a:lnTo>
                <a:lnTo>
                  <a:pt x="1795" y="270"/>
                </a:lnTo>
                <a:lnTo>
                  <a:pt x="1863" y="239"/>
                </a:lnTo>
                <a:lnTo>
                  <a:pt x="1932" y="211"/>
                </a:lnTo>
                <a:lnTo>
                  <a:pt x="2002" y="185"/>
                </a:lnTo>
                <a:lnTo>
                  <a:pt x="2073" y="160"/>
                </a:lnTo>
                <a:lnTo>
                  <a:pt x="2143" y="137"/>
                </a:lnTo>
                <a:lnTo>
                  <a:pt x="2215" y="116"/>
                </a:lnTo>
                <a:lnTo>
                  <a:pt x="2288" y="96"/>
                </a:lnTo>
                <a:lnTo>
                  <a:pt x="2362" y="78"/>
                </a:lnTo>
                <a:lnTo>
                  <a:pt x="2436" y="61"/>
                </a:lnTo>
                <a:lnTo>
                  <a:pt x="2511" y="48"/>
                </a:lnTo>
                <a:lnTo>
                  <a:pt x="2586" y="35"/>
                </a:lnTo>
                <a:lnTo>
                  <a:pt x="2662" y="24"/>
                </a:lnTo>
                <a:lnTo>
                  <a:pt x="2739" y="16"/>
                </a:lnTo>
                <a:lnTo>
                  <a:pt x="2816" y="8"/>
                </a:lnTo>
                <a:lnTo>
                  <a:pt x="2894" y="4"/>
                </a:lnTo>
                <a:lnTo>
                  <a:pt x="2972" y="1"/>
                </a:lnTo>
                <a:lnTo>
                  <a:pt x="3051" y="0"/>
                </a:lnTo>
                <a:lnTo>
                  <a:pt x="25929" y="0"/>
                </a:lnTo>
                <a:lnTo>
                  <a:pt x="26007" y="1"/>
                </a:lnTo>
                <a:lnTo>
                  <a:pt x="26086" y="4"/>
                </a:lnTo>
                <a:lnTo>
                  <a:pt x="26163" y="8"/>
                </a:lnTo>
                <a:lnTo>
                  <a:pt x="26240" y="16"/>
                </a:lnTo>
                <a:lnTo>
                  <a:pt x="26317" y="24"/>
                </a:lnTo>
                <a:lnTo>
                  <a:pt x="26393" y="35"/>
                </a:lnTo>
                <a:lnTo>
                  <a:pt x="26469" y="48"/>
                </a:lnTo>
                <a:lnTo>
                  <a:pt x="26543" y="61"/>
                </a:lnTo>
                <a:lnTo>
                  <a:pt x="26618" y="78"/>
                </a:lnTo>
                <a:lnTo>
                  <a:pt x="26691" y="96"/>
                </a:lnTo>
                <a:lnTo>
                  <a:pt x="26764" y="116"/>
                </a:lnTo>
                <a:lnTo>
                  <a:pt x="26836" y="137"/>
                </a:lnTo>
                <a:lnTo>
                  <a:pt x="26908" y="160"/>
                </a:lnTo>
                <a:lnTo>
                  <a:pt x="26977" y="185"/>
                </a:lnTo>
                <a:lnTo>
                  <a:pt x="27047" y="211"/>
                </a:lnTo>
                <a:lnTo>
                  <a:pt x="27117" y="239"/>
                </a:lnTo>
                <a:lnTo>
                  <a:pt x="27185" y="270"/>
                </a:lnTo>
                <a:lnTo>
                  <a:pt x="27251" y="301"/>
                </a:lnTo>
                <a:lnTo>
                  <a:pt x="27318" y="334"/>
                </a:lnTo>
                <a:lnTo>
                  <a:pt x="27383" y="368"/>
                </a:lnTo>
                <a:lnTo>
                  <a:pt x="27448" y="404"/>
                </a:lnTo>
                <a:lnTo>
                  <a:pt x="27510" y="441"/>
                </a:lnTo>
                <a:lnTo>
                  <a:pt x="27573" y="481"/>
                </a:lnTo>
                <a:lnTo>
                  <a:pt x="27634" y="520"/>
                </a:lnTo>
                <a:lnTo>
                  <a:pt x="27695" y="563"/>
                </a:lnTo>
                <a:lnTo>
                  <a:pt x="27754" y="606"/>
                </a:lnTo>
                <a:lnTo>
                  <a:pt x="27812" y="650"/>
                </a:lnTo>
                <a:lnTo>
                  <a:pt x="27870" y="696"/>
                </a:lnTo>
                <a:lnTo>
                  <a:pt x="27926" y="744"/>
                </a:lnTo>
                <a:lnTo>
                  <a:pt x="27980" y="792"/>
                </a:lnTo>
                <a:lnTo>
                  <a:pt x="28034" y="842"/>
                </a:lnTo>
                <a:lnTo>
                  <a:pt x="28086" y="893"/>
                </a:lnTo>
                <a:lnTo>
                  <a:pt x="28137" y="946"/>
                </a:lnTo>
                <a:lnTo>
                  <a:pt x="28187" y="999"/>
                </a:lnTo>
                <a:lnTo>
                  <a:pt x="28236" y="1054"/>
                </a:lnTo>
                <a:lnTo>
                  <a:pt x="28283" y="1109"/>
                </a:lnTo>
                <a:lnTo>
                  <a:pt x="28330" y="1167"/>
                </a:lnTo>
                <a:lnTo>
                  <a:pt x="28373" y="1225"/>
                </a:lnTo>
                <a:lnTo>
                  <a:pt x="28417" y="1284"/>
                </a:lnTo>
                <a:lnTo>
                  <a:pt x="28459" y="1345"/>
                </a:lnTo>
                <a:lnTo>
                  <a:pt x="28499" y="1406"/>
                </a:lnTo>
                <a:lnTo>
                  <a:pt x="28538" y="1468"/>
                </a:lnTo>
                <a:lnTo>
                  <a:pt x="28575" y="1532"/>
                </a:lnTo>
                <a:lnTo>
                  <a:pt x="28612" y="1596"/>
                </a:lnTo>
                <a:lnTo>
                  <a:pt x="28646" y="1661"/>
                </a:lnTo>
                <a:lnTo>
                  <a:pt x="28680" y="1728"/>
                </a:lnTo>
                <a:lnTo>
                  <a:pt x="28711" y="1795"/>
                </a:lnTo>
                <a:lnTo>
                  <a:pt x="28740" y="1863"/>
                </a:lnTo>
                <a:lnTo>
                  <a:pt x="28768" y="1932"/>
                </a:lnTo>
                <a:lnTo>
                  <a:pt x="28795" y="2001"/>
                </a:lnTo>
                <a:lnTo>
                  <a:pt x="28820" y="2072"/>
                </a:lnTo>
                <a:lnTo>
                  <a:pt x="28843" y="2143"/>
                </a:lnTo>
                <a:lnTo>
                  <a:pt x="28865" y="2215"/>
                </a:lnTo>
                <a:lnTo>
                  <a:pt x="28884" y="2288"/>
                </a:lnTo>
                <a:lnTo>
                  <a:pt x="28902" y="2361"/>
                </a:lnTo>
                <a:lnTo>
                  <a:pt x="28918" y="2435"/>
                </a:lnTo>
                <a:lnTo>
                  <a:pt x="28933" y="2510"/>
                </a:lnTo>
                <a:lnTo>
                  <a:pt x="28945" y="2585"/>
                </a:lnTo>
                <a:lnTo>
                  <a:pt x="28955" y="2661"/>
                </a:lnTo>
                <a:lnTo>
                  <a:pt x="28965" y="2738"/>
                </a:lnTo>
                <a:lnTo>
                  <a:pt x="28971" y="2815"/>
                </a:lnTo>
                <a:lnTo>
                  <a:pt x="28976" y="2893"/>
                </a:lnTo>
                <a:lnTo>
                  <a:pt x="28979" y="2971"/>
                </a:lnTo>
                <a:lnTo>
                  <a:pt x="28980" y="3050"/>
                </a:lnTo>
                <a:lnTo>
                  <a:pt x="28980" y="5222"/>
                </a:lnTo>
                <a:lnTo>
                  <a:pt x="28979" y="5273"/>
                </a:lnTo>
                <a:lnTo>
                  <a:pt x="28978" y="5323"/>
                </a:lnTo>
                <a:lnTo>
                  <a:pt x="28974" y="5373"/>
                </a:lnTo>
                <a:lnTo>
                  <a:pt x="28969" y="5422"/>
                </a:lnTo>
                <a:lnTo>
                  <a:pt x="28965" y="5447"/>
                </a:lnTo>
                <a:lnTo>
                  <a:pt x="28961" y="5471"/>
                </a:lnTo>
                <a:lnTo>
                  <a:pt x="28955" y="5495"/>
                </a:lnTo>
                <a:lnTo>
                  <a:pt x="28950" y="5518"/>
                </a:lnTo>
                <a:lnTo>
                  <a:pt x="28943" y="5542"/>
                </a:lnTo>
                <a:lnTo>
                  <a:pt x="28936" y="5565"/>
                </a:lnTo>
                <a:lnTo>
                  <a:pt x="28927" y="5588"/>
                </a:lnTo>
                <a:lnTo>
                  <a:pt x="28918" y="5610"/>
                </a:lnTo>
                <a:lnTo>
                  <a:pt x="28825" y="5605"/>
                </a:lnTo>
                <a:lnTo>
                  <a:pt x="28733" y="5603"/>
                </a:lnTo>
                <a:lnTo>
                  <a:pt x="28640" y="5603"/>
                </a:lnTo>
                <a:lnTo>
                  <a:pt x="28548" y="5605"/>
                </a:lnTo>
                <a:lnTo>
                  <a:pt x="28456" y="5610"/>
                </a:lnTo>
                <a:lnTo>
                  <a:pt x="28364" y="5617"/>
                </a:lnTo>
                <a:lnTo>
                  <a:pt x="28274" y="5625"/>
                </a:lnTo>
                <a:lnTo>
                  <a:pt x="28183" y="5637"/>
                </a:lnTo>
                <a:lnTo>
                  <a:pt x="28092" y="5649"/>
                </a:lnTo>
                <a:lnTo>
                  <a:pt x="28003" y="5665"/>
                </a:lnTo>
                <a:lnTo>
                  <a:pt x="27913" y="5682"/>
                </a:lnTo>
                <a:lnTo>
                  <a:pt x="27825" y="5702"/>
                </a:lnTo>
                <a:lnTo>
                  <a:pt x="27737" y="5725"/>
                </a:lnTo>
                <a:lnTo>
                  <a:pt x="27650" y="5749"/>
                </a:lnTo>
                <a:lnTo>
                  <a:pt x="27564" y="5776"/>
                </a:lnTo>
                <a:lnTo>
                  <a:pt x="27478" y="5805"/>
                </a:lnTo>
                <a:lnTo>
                  <a:pt x="27437" y="5821"/>
                </a:lnTo>
                <a:lnTo>
                  <a:pt x="27394" y="5836"/>
                </a:lnTo>
                <a:lnTo>
                  <a:pt x="27352" y="5853"/>
                </a:lnTo>
                <a:lnTo>
                  <a:pt x="27311" y="5870"/>
                </a:lnTo>
                <a:lnTo>
                  <a:pt x="27269" y="5887"/>
                </a:lnTo>
                <a:lnTo>
                  <a:pt x="27228" y="5906"/>
                </a:lnTo>
                <a:lnTo>
                  <a:pt x="27187" y="5925"/>
                </a:lnTo>
                <a:lnTo>
                  <a:pt x="27147" y="5945"/>
                </a:lnTo>
                <a:lnTo>
                  <a:pt x="27107" y="5964"/>
                </a:lnTo>
                <a:lnTo>
                  <a:pt x="27066" y="5985"/>
                </a:lnTo>
                <a:lnTo>
                  <a:pt x="27026" y="6007"/>
                </a:lnTo>
                <a:lnTo>
                  <a:pt x="26988" y="6029"/>
                </a:lnTo>
                <a:lnTo>
                  <a:pt x="26948" y="6051"/>
                </a:lnTo>
                <a:lnTo>
                  <a:pt x="26910" y="6075"/>
                </a:lnTo>
                <a:lnTo>
                  <a:pt x="26871" y="6098"/>
                </a:lnTo>
                <a:lnTo>
                  <a:pt x="26833" y="6123"/>
                </a:lnTo>
                <a:lnTo>
                  <a:pt x="26795" y="6148"/>
                </a:lnTo>
                <a:lnTo>
                  <a:pt x="26758" y="6173"/>
                </a:lnTo>
                <a:lnTo>
                  <a:pt x="26721" y="6199"/>
                </a:lnTo>
                <a:lnTo>
                  <a:pt x="26684" y="6226"/>
                </a:lnTo>
                <a:lnTo>
                  <a:pt x="26648" y="6253"/>
                </a:lnTo>
                <a:lnTo>
                  <a:pt x="26612" y="6281"/>
                </a:lnTo>
                <a:lnTo>
                  <a:pt x="26577" y="6309"/>
                </a:lnTo>
                <a:lnTo>
                  <a:pt x="26541" y="6338"/>
                </a:lnTo>
                <a:lnTo>
                  <a:pt x="26507" y="6368"/>
                </a:lnTo>
                <a:lnTo>
                  <a:pt x="26473" y="6398"/>
                </a:lnTo>
                <a:lnTo>
                  <a:pt x="26438" y="6430"/>
                </a:lnTo>
                <a:lnTo>
                  <a:pt x="26405" y="6462"/>
                </a:lnTo>
                <a:lnTo>
                  <a:pt x="26372" y="6494"/>
                </a:lnTo>
                <a:lnTo>
                  <a:pt x="26339" y="6526"/>
                </a:lnTo>
                <a:lnTo>
                  <a:pt x="26307" y="6560"/>
                </a:lnTo>
                <a:lnTo>
                  <a:pt x="26275" y="6594"/>
                </a:lnTo>
                <a:lnTo>
                  <a:pt x="26232" y="6643"/>
                </a:lnTo>
                <a:lnTo>
                  <a:pt x="26191" y="6694"/>
                </a:lnTo>
                <a:lnTo>
                  <a:pt x="26152" y="6744"/>
                </a:lnTo>
                <a:lnTo>
                  <a:pt x="26113" y="6796"/>
                </a:lnTo>
                <a:lnTo>
                  <a:pt x="26076" y="6848"/>
                </a:lnTo>
                <a:lnTo>
                  <a:pt x="26041" y="6901"/>
                </a:lnTo>
                <a:lnTo>
                  <a:pt x="26006" y="6954"/>
                </a:lnTo>
                <a:lnTo>
                  <a:pt x="25973" y="7008"/>
                </a:lnTo>
                <a:lnTo>
                  <a:pt x="25942" y="7063"/>
                </a:lnTo>
                <a:lnTo>
                  <a:pt x="25911" y="7119"/>
                </a:lnTo>
                <a:lnTo>
                  <a:pt x="25882" y="7174"/>
                </a:lnTo>
                <a:lnTo>
                  <a:pt x="25855" y="7231"/>
                </a:lnTo>
                <a:lnTo>
                  <a:pt x="25829" y="7287"/>
                </a:lnTo>
                <a:lnTo>
                  <a:pt x="25804" y="7344"/>
                </a:lnTo>
                <a:lnTo>
                  <a:pt x="25780" y="7403"/>
                </a:lnTo>
                <a:lnTo>
                  <a:pt x="25758" y="7461"/>
                </a:lnTo>
                <a:lnTo>
                  <a:pt x="25738" y="7519"/>
                </a:lnTo>
                <a:lnTo>
                  <a:pt x="25719" y="7578"/>
                </a:lnTo>
                <a:lnTo>
                  <a:pt x="25701" y="7637"/>
                </a:lnTo>
                <a:lnTo>
                  <a:pt x="25684" y="7697"/>
                </a:lnTo>
                <a:lnTo>
                  <a:pt x="25669" y="7757"/>
                </a:lnTo>
                <a:lnTo>
                  <a:pt x="25655" y="7817"/>
                </a:lnTo>
                <a:lnTo>
                  <a:pt x="25643" y="7877"/>
                </a:lnTo>
                <a:lnTo>
                  <a:pt x="25631" y="7938"/>
                </a:lnTo>
                <a:lnTo>
                  <a:pt x="25622" y="7998"/>
                </a:lnTo>
                <a:lnTo>
                  <a:pt x="25614" y="8058"/>
                </a:lnTo>
                <a:lnTo>
                  <a:pt x="25606" y="8120"/>
                </a:lnTo>
                <a:lnTo>
                  <a:pt x="25601" y="8180"/>
                </a:lnTo>
                <a:lnTo>
                  <a:pt x="25597" y="8242"/>
                </a:lnTo>
                <a:lnTo>
                  <a:pt x="25595" y="8303"/>
                </a:lnTo>
                <a:lnTo>
                  <a:pt x="25593" y="8363"/>
                </a:lnTo>
                <a:lnTo>
                  <a:pt x="25593" y="8425"/>
                </a:lnTo>
                <a:lnTo>
                  <a:pt x="25595" y="8486"/>
                </a:lnTo>
                <a:lnTo>
                  <a:pt x="25597" y="8547"/>
                </a:lnTo>
                <a:lnTo>
                  <a:pt x="25601" y="8608"/>
                </a:lnTo>
                <a:lnTo>
                  <a:pt x="25607" y="8668"/>
                </a:lnTo>
                <a:lnTo>
                  <a:pt x="25614" y="8729"/>
                </a:lnTo>
                <a:lnTo>
                  <a:pt x="25622" y="8789"/>
                </a:lnTo>
                <a:lnTo>
                  <a:pt x="25632" y="8849"/>
                </a:lnTo>
                <a:lnTo>
                  <a:pt x="25644" y="8910"/>
                </a:lnTo>
                <a:lnTo>
                  <a:pt x="25656" y="8969"/>
                </a:lnTo>
                <a:lnTo>
                  <a:pt x="25670" y="9028"/>
                </a:lnTo>
                <a:lnTo>
                  <a:pt x="25686" y="9088"/>
                </a:lnTo>
                <a:lnTo>
                  <a:pt x="25702" y="9146"/>
                </a:lnTo>
                <a:lnTo>
                  <a:pt x="25721" y="9204"/>
                </a:lnTo>
                <a:lnTo>
                  <a:pt x="25740" y="9263"/>
                </a:lnTo>
                <a:lnTo>
                  <a:pt x="25762" y="9320"/>
                </a:lnTo>
                <a:lnTo>
                  <a:pt x="25783" y="9377"/>
                </a:lnTo>
                <a:lnTo>
                  <a:pt x="25807" y="9434"/>
                </a:lnTo>
                <a:lnTo>
                  <a:pt x="25832" y="9490"/>
                </a:lnTo>
                <a:lnTo>
                  <a:pt x="25859" y="9546"/>
                </a:lnTo>
                <a:lnTo>
                  <a:pt x="25888" y="9601"/>
                </a:lnTo>
                <a:lnTo>
                  <a:pt x="25917" y="9655"/>
                </a:lnTo>
                <a:lnTo>
                  <a:pt x="25948" y="9709"/>
                </a:lnTo>
                <a:lnTo>
                  <a:pt x="25980" y="9762"/>
                </a:lnTo>
                <a:lnTo>
                  <a:pt x="26015" y="9815"/>
                </a:lnTo>
                <a:lnTo>
                  <a:pt x="26050" y="9867"/>
                </a:lnTo>
                <a:lnTo>
                  <a:pt x="26086" y="9918"/>
                </a:lnTo>
                <a:lnTo>
                  <a:pt x="26124" y="9969"/>
                </a:lnTo>
                <a:lnTo>
                  <a:pt x="26163" y="10018"/>
                </a:lnTo>
                <a:lnTo>
                  <a:pt x="26205" y="10067"/>
                </a:lnTo>
                <a:lnTo>
                  <a:pt x="26247" y="10116"/>
                </a:lnTo>
                <a:lnTo>
                  <a:pt x="26290" y="10163"/>
                </a:lnTo>
                <a:lnTo>
                  <a:pt x="26336" y="10210"/>
                </a:lnTo>
                <a:lnTo>
                  <a:pt x="26383" y="10254"/>
                </a:lnTo>
                <a:lnTo>
                  <a:pt x="26430" y="10298"/>
                </a:lnTo>
                <a:lnTo>
                  <a:pt x="26479" y="10340"/>
                </a:lnTo>
                <a:lnTo>
                  <a:pt x="26528" y="10380"/>
                </a:lnTo>
                <a:lnTo>
                  <a:pt x="26579" y="10419"/>
                </a:lnTo>
                <a:lnTo>
                  <a:pt x="26630" y="10456"/>
                </a:lnTo>
                <a:lnTo>
                  <a:pt x="26682" y="10492"/>
                </a:lnTo>
                <a:lnTo>
                  <a:pt x="26735" y="10525"/>
                </a:lnTo>
                <a:lnTo>
                  <a:pt x="26788" y="10557"/>
                </a:lnTo>
                <a:lnTo>
                  <a:pt x="26843" y="10588"/>
                </a:lnTo>
                <a:lnTo>
                  <a:pt x="26897" y="10618"/>
                </a:lnTo>
                <a:lnTo>
                  <a:pt x="26954" y="10645"/>
                </a:lnTo>
                <a:lnTo>
                  <a:pt x="27010" y="10671"/>
                </a:lnTo>
                <a:lnTo>
                  <a:pt x="27067" y="10695"/>
                </a:lnTo>
                <a:lnTo>
                  <a:pt x="27124" y="10718"/>
                </a:lnTo>
                <a:lnTo>
                  <a:pt x="27182" y="10738"/>
                </a:lnTo>
                <a:lnTo>
                  <a:pt x="27240" y="10758"/>
                </a:lnTo>
                <a:lnTo>
                  <a:pt x="27298" y="10776"/>
                </a:lnTo>
                <a:lnTo>
                  <a:pt x="27357" y="10792"/>
                </a:lnTo>
                <a:lnTo>
                  <a:pt x="27417" y="10807"/>
                </a:lnTo>
                <a:lnTo>
                  <a:pt x="27476" y="10821"/>
                </a:lnTo>
                <a:lnTo>
                  <a:pt x="27535" y="10832"/>
                </a:lnTo>
                <a:lnTo>
                  <a:pt x="27596" y="10841"/>
                </a:lnTo>
                <a:lnTo>
                  <a:pt x="27655" y="10850"/>
                </a:lnTo>
                <a:lnTo>
                  <a:pt x="27716" y="10857"/>
                </a:lnTo>
                <a:lnTo>
                  <a:pt x="27776" y="10862"/>
                </a:lnTo>
                <a:lnTo>
                  <a:pt x="27836" y="10865"/>
                </a:lnTo>
                <a:lnTo>
                  <a:pt x="27897" y="10867"/>
                </a:lnTo>
                <a:lnTo>
                  <a:pt x="27956" y="10868"/>
                </a:lnTo>
                <a:lnTo>
                  <a:pt x="28016" y="10867"/>
                </a:lnTo>
                <a:lnTo>
                  <a:pt x="28077" y="10864"/>
                </a:lnTo>
                <a:lnTo>
                  <a:pt x="28136" y="10860"/>
                </a:lnTo>
                <a:lnTo>
                  <a:pt x="28195" y="10854"/>
                </a:lnTo>
                <a:lnTo>
                  <a:pt x="28255" y="10847"/>
                </a:lnTo>
                <a:lnTo>
                  <a:pt x="28314" y="10838"/>
                </a:lnTo>
                <a:lnTo>
                  <a:pt x="28372" y="10828"/>
                </a:lnTo>
                <a:lnTo>
                  <a:pt x="28431" y="10815"/>
                </a:lnTo>
                <a:lnTo>
                  <a:pt x="28488" y="10802"/>
                </a:lnTo>
                <a:lnTo>
                  <a:pt x="28545" y="10786"/>
                </a:lnTo>
                <a:lnTo>
                  <a:pt x="28603" y="10770"/>
                </a:lnTo>
                <a:lnTo>
                  <a:pt x="28659" y="10752"/>
                </a:lnTo>
                <a:lnTo>
                  <a:pt x="28714" y="10732"/>
                </a:lnTo>
                <a:lnTo>
                  <a:pt x="28769" y="10710"/>
                </a:lnTo>
                <a:lnTo>
                  <a:pt x="28823" y="10687"/>
                </a:lnTo>
                <a:lnTo>
                  <a:pt x="28877" y="10662"/>
                </a:lnTo>
                <a:lnTo>
                  <a:pt x="28930" y="10636"/>
                </a:lnTo>
                <a:lnTo>
                  <a:pt x="28983" y="10609"/>
                </a:lnTo>
                <a:lnTo>
                  <a:pt x="29034" y="10580"/>
                </a:lnTo>
                <a:lnTo>
                  <a:pt x="29083" y="10549"/>
                </a:lnTo>
                <a:lnTo>
                  <a:pt x="29133" y="10517"/>
                </a:lnTo>
                <a:lnTo>
                  <a:pt x="29181" y="10482"/>
                </a:lnTo>
                <a:lnTo>
                  <a:pt x="29229" y="10447"/>
                </a:lnTo>
                <a:lnTo>
                  <a:pt x="29276" y="10411"/>
                </a:lnTo>
                <a:lnTo>
                  <a:pt x="29321" y="10372"/>
                </a:lnTo>
                <a:lnTo>
                  <a:pt x="29366" y="10332"/>
                </a:lnTo>
                <a:lnTo>
                  <a:pt x="29408" y="10291"/>
                </a:lnTo>
                <a:lnTo>
                  <a:pt x="29450" y="10247"/>
                </a:lnTo>
                <a:lnTo>
                  <a:pt x="29491" y="10202"/>
                </a:lnTo>
                <a:lnTo>
                  <a:pt x="29530" y="10157"/>
                </a:lnTo>
                <a:lnTo>
                  <a:pt x="29569" y="10109"/>
                </a:lnTo>
                <a:lnTo>
                  <a:pt x="29605" y="10060"/>
                </a:lnTo>
                <a:lnTo>
                  <a:pt x="29640" y="10009"/>
                </a:lnTo>
                <a:lnTo>
                  <a:pt x="29674" y="9957"/>
                </a:lnTo>
                <a:lnTo>
                  <a:pt x="29707" y="9903"/>
                </a:lnTo>
                <a:lnTo>
                  <a:pt x="29727" y="9868"/>
                </a:lnTo>
                <a:lnTo>
                  <a:pt x="29746" y="9833"/>
                </a:lnTo>
                <a:lnTo>
                  <a:pt x="29764" y="9798"/>
                </a:lnTo>
                <a:lnTo>
                  <a:pt x="29783" y="9761"/>
                </a:lnTo>
                <a:lnTo>
                  <a:pt x="29800" y="9726"/>
                </a:lnTo>
                <a:lnTo>
                  <a:pt x="29817" y="9688"/>
                </a:lnTo>
                <a:lnTo>
                  <a:pt x="29833" y="9652"/>
                </a:lnTo>
                <a:lnTo>
                  <a:pt x="29850" y="9614"/>
                </a:lnTo>
                <a:lnTo>
                  <a:pt x="29864" y="9577"/>
                </a:lnTo>
                <a:lnTo>
                  <a:pt x="29879" y="9538"/>
                </a:lnTo>
                <a:lnTo>
                  <a:pt x="29893" y="9501"/>
                </a:lnTo>
                <a:lnTo>
                  <a:pt x="29906" y="9462"/>
                </a:lnTo>
                <a:lnTo>
                  <a:pt x="29918" y="9424"/>
                </a:lnTo>
                <a:lnTo>
                  <a:pt x="29931" y="9384"/>
                </a:lnTo>
                <a:lnTo>
                  <a:pt x="29942" y="9346"/>
                </a:lnTo>
                <a:lnTo>
                  <a:pt x="29953" y="9306"/>
                </a:lnTo>
                <a:lnTo>
                  <a:pt x="29962" y="9267"/>
                </a:lnTo>
                <a:lnTo>
                  <a:pt x="29971" y="9227"/>
                </a:lnTo>
                <a:lnTo>
                  <a:pt x="29980" y="9188"/>
                </a:lnTo>
                <a:lnTo>
                  <a:pt x="29988" y="9147"/>
                </a:lnTo>
                <a:lnTo>
                  <a:pt x="29994" y="9108"/>
                </a:lnTo>
                <a:lnTo>
                  <a:pt x="30001" y="9068"/>
                </a:lnTo>
                <a:lnTo>
                  <a:pt x="30006" y="9027"/>
                </a:lnTo>
                <a:lnTo>
                  <a:pt x="30011" y="8988"/>
                </a:lnTo>
                <a:lnTo>
                  <a:pt x="30015" y="8947"/>
                </a:lnTo>
                <a:lnTo>
                  <a:pt x="30018" y="8908"/>
                </a:lnTo>
                <a:lnTo>
                  <a:pt x="30020" y="8867"/>
                </a:lnTo>
                <a:lnTo>
                  <a:pt x="30021" y="8827"/>
                </a:lnTo>
                <a:lnTo>
                  <a:pt x="30023" y="8787"/>
                </a:lnTo>
                <a:lnTo>
                  <a:pt x="30023" y="8747"/>
                </a:lnTo>
                <a:lnTo>
                  <a:pt x="30021" y="8707"/>
                </a:lnTo>
                <a:lnTo>
                  <a:pt x="30019" y="8667"/>
                </a:lnTo>
                <a:lnTo>
                  <a:pt x="30017" y="8628"/>
                </a:lnTo>
                <a:lnTo>
                  <a:pt x="30013" y="8588"/>
                </a:lnTo>
                <a:lnTo>
                  <a:pt x="30009" y="8549"/>
                </a:lnTo>
                <a:lnTo>
                  <a:pt x="30004" y="8509"/>
                </a:lnTo>
                <a:lnTo>
                  <a:pt x="29998" y="8471"/>
                </a:lnTo>
                <a:lnTo>
                  <a:pt x="29990" y="8432"/>
                </a:lnTo>
                <a:lnTo>
                  <a:pt x="29982" y="8394"/>
                </a:lnTo>
                <a:lnTo>
                  <a:pt x="29974" y="8355"/>
                </a:lnTo>
                <a:lnTo>
                  <a:pt x="29963" y="8317"/>
                </a:lnTo>
                <a:lnTo>
                  <a:pt x="29953" y="8279"/>
                </a:lnTo>
                <a:lnTo>
                  <a:pt x="29941" y="8242"/>
                </a:lnTo>
                <a:lnTo>
                  <a:pt x="29928" y="8204"/>
                </a:lnTo>
                <a:lnTo>
                  <a:pt x="29914" y="8168"/>
                </a:lnTo>
                <a:lnTo>
                  <a:pt x="29900" y="8130"/>
                </a:lnTo>
                <a:lnTo>
                  <a:pt x="29884" y="8095"/>
                </a:lnTo>
                <a:lnTo>
                  <a:pt x="29867" y="8058"/>
                </a:lnTo>
                <a:lnTo>
                  <a:pt x="29850" y="8023"/>
                </a:lnTo>
                <a:lnTo>
                  <a:pt x="29831" y="7989"/>
                </a:lnTo>
                <a:lnTo>
                  <a:pt x="29811" y="7954"/>
                </a:lnTo>
                <a:lnTo>
                  <a:pt x="29790" y="7920"/>
                </a:lnTo>
                <a:lnTo>
                  <a:pt x="29767" y="7887"/>
                </a:lnTo>
                <a:lnTo>
                  <a:pt x="29745" y="7853"/>
                </a:lnTo>
                <a:lnTo>
                  <a:pt x="29721" y="7821"/>
                </a:lnTo>
                <a:lnTo>
                  <a:pt x="29696" y="7789"/>
                </a:lnTo>
                <a:lnTo>
                  <a:pt x="29670" y="7758"/>
                </a:lnTo>
                <a:lnTo>
                  <a:pt x="29643" y="7726"/>
                </a:lnTo>
                <a:lnTo>
                  <a:pt x="29613" y="7696"/>
                </a:lnTo>
                <a:lnTo>
                  <a:pt x="29584" y="7666"/>
                </a:lnTo>
                <a:lnTo>
                  <a:pt x="29553" y="7637"/>
                </a:lnTo>
                <a:lnTo>
                  <a:pt x="29522" y="7609"/>
                </a:lnTo>
                <a:lnTo>
                  <a:pt x="29488" y="7581"/>
                </a:lnTo>
                <a:lnTo>
                  <a:pt x="29454" y="7554"/>
                </a:lnTo>
                <a:lnTo>
                  <a:pt x="29417" y="7517"/>
                </a:lnTo>
                <a:lnTo>
                  <a:pt x="29384" y="7487"/>
                </a:lnTo>
                <a:lnTo>
                  <a:pt x="29355" y="7461"/>
                </a:lnTo>
                <a:lnTo>
                  <a:pt x="29331" y="7439"/>
                </a:lnTo>
                <a:lnTo>
                  <a:pt x="29297" y="7412"/>
                </a:lnTo>
                <a:lnTo>
                  <a:pt x="29285" y="7403"/>
                </a:lnTo>
                <a:close/>
              </a:path>
            </a:pathLst>
          </a:custGeom>
          <a:solidFill>
            <a:srgbClr val="47BAB8"/>
          </a:solidFill>
          <a:ln w="38100">
            <a:solidFill>
              <a:schemeClr val="bg1"/>
            </a:solidFill>
          </a:ln>
          <a:effectLst>
            <a:outerShdw blurRad="57150" dist="19050" dir="5400000" algn="ctr" rotWithShape="0">
              <a:srgbClr val="000000">
                <a:alpha val="63000"/>
              </a:srgbClr>
            </a:outerShdw>
          </a:effectLst>
        </p:spPr>
        <p:txBody>
          <a:bodyPr rIns="378000" anchor="ctr">
            <a:normAutofit/>
          </a:bodyPr>
          <a:lstStyle/>
          <a:p>
            <a:pPr algn="ctr" defTabSz="1371600">
              <a:defRPr/>
            </a:pPr>
            <a:r>
              <a:rPr lang="en-US" altLang="zh-CN" sz="3000" kern="0">
                <a:solidFill>
                  <a:srgbClr val="FFFFFF"/>
                </a:solidFill>
                <a:latin typeface="#9Slide03 AllRoundGothic" panose="020B0703020202020104" pitchFamily="34" charset="0"/>
                <a:ea typeface="微软雅黑"/>
                <a:cs typeface="+mn-ea"/>
                <a:sym typeface="+mn-lt"/>
              </a:rPr>
              <a:t>Câu 37</a:t>
            </a:r>
            <a:endParaRPr lang="zh-CN" altLang="en-US" sz="3000" kern="0" dirty="0">
              <a:solidFill>
                <a:srgbClr val="FFFFFF"/>
              </a:solidFill>
              <a:latin typeface="#9Slide03 AllRoundGothic" panose="020B0703020202020104" pitchFamily="34" charset="0"/>
              <a:ea typeface="微软雅黑"/>
              <a:cs typeface="+mn-ea"/>
              <a:sym typeface="+mn-lt"/>
            </a:endParaRPr>
          </a:p>
        </p:txBody>
      </p:sp>
      <p:sp>
        <p:nvSpPr>
          <p:cNvPr id="14" name="MH_Text_1" descr="n23 Fb Tran Manh Tung">
            <a:extLst>
              <a:ext uri="{FF2B5EF4-FFF2-40B4-BE49-F238E27FC236}">
                <a16:creationId xmlns:a16="http://schemas.microsoft.com/office/drawing/2014/main" id="{069A89B7-6D99-BA19-DAC8-77EDE6A4C963}"/>
              </a:ext>
            </a:extLst>
          </p:cNvPr>
          <p:cNvSpPr txBox="1">
            <a:spLocks noChangeArrowheads="1"/>
          </p:cNvSpPr>
          <p:nvPr>
            <p:custDataLst>
              <p:tags r:id="rId9"/>
            </p:custDataLst>
          </p:nvPr>
        </p:nvSpPr>
        <p:spPr bwMode="auto">
          <a:xfrm>
            <a:off x="8153400" y="6001861"/>
            <a:ext cx="4572000" cy="1381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lvl="0" algn="just"/>
            <a:r>
              <a:rPr lang="en-US" sz="2800"/>
              <a:t>Thể nào là hiện tượng thời tiết cực đoan, cho ví dụ của dạng thời tiết này xuất hiện trong thời gian gần đây ở nước ta hoặc trên thế giới? Nguyên nhân và giải pháp?</a:t>
            </a:r>
          </a:p>
        </p:txBody>
      </p:sp>
      <p:sp>
        <p:nvSpPr>
          <p:cNvPr id="2" name="MH_Other_5" descr="n23 Fb Tran Manh Tung">
            <a:extLst>
              <a:ext uri="{FF2B5EF4-FFF2-40B4-BE49-F238E27FC236}">
                <a16:creationId xmlns:a16="http://schemas.microsoft.com/office/drawing/2014/main" id="{F15B6D15-C60E-5DFD-3471-B2FCD1B58267}"/>
              </a:ext>
            </a:extLst>
          </p:cNvPr>
          <p:cNvSpPr>
            <a:spLocks noChangeArrowheads="1"/>
          </p:cNvSpPr>
          <p:nvPr>
            <p:custDataLst>
              <p:tags r:id="rId10"/>
            </p:custDataLst>
          </p:nvPr>
        </p:nvSpPr>
        <p:spPr bwMode="auto">
          <a:xfrm rot="1805303" flipH="1">
            <a:off x="1405753" y="720126"/>
            <a:ext cx="1172424" cy="1010529"/>
          </a:xfrm>
          <a:prstGeom prst="triangle">
            <a:avLst>
              <a:gd name="adj" fmla="val 50000"/>
            </a:avLst>
          </a:prstGeom>
          <a:solidFill>
            <a:srgbClr val="FFC305">
              <a:lumMod val="40000"/>
              <a:lumOff val="60000"/>
            </a:srgbClr>
          </a:solidFill>
          <a:ln>
            <a:noFill/>
          </a:ln>
        </p:spPr>
        <p:txBody>
          <a:bodyPr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just" defTabSz="1371600">
              <a:lnSpc>
                <a:spcPct val="130000"/>
              </a:lnSpc>
              <a:defRPr/>
            </a:pPr>
            <a:endParaRPr lang="zh-CN" altLang="en-US" sz="2700" kern="0">
              <a:solidFill>
                <a:srgbClr val="FFFFFF"/>
              </a:solidFill>
              <a:latin typeface="微软雅黑"/>
              <a:ea typeface="微软雅黑"/>
              <a:cs typeface="+mn-ea"/>
              <a:sym typeface="+mn-lt"/>
            </a:endParaRPr>
          </a:p>
        </p:txBody>
      </p:sp>
      <p:sp>
        <p:nvSpPr>
          <p:cNvPr id="18" name="MH_Other_6" descr="n23 Fb Tran Manh Tung">
            <a:extLst>
              <a:ext uri="{FF2B5EF4-FFF2-40B4-BE49-F238E27FC236}">
                <a16:creationId xmlns:a16="http://schemas.microsoft.com/office/drawing/2014/main" id="{2A3C7E10-0D2C-00C3-11B5-7B2169E7FFE6}"/>
              </a:ext>
            </a:extLst>
          </p:cNvPr>
          <p:cNvSpPr>
            <a:spLocks/>
          </p:cNvSpPr>
          <p:nvPr>
            <p:custDataLst>
              <p:tags r:id="rId11"/>
            </p:custDataLst>
          </p:nvPr>
        </p:nvSpPr>
        <p:spPr bwMode="auto">
          <a:xfrm>
            <a:off x="484006" y="200500"/>
            <a:ext cx="1558878" cy="1796498"/>
          </a:xfrm>
          <a:custGeom>
            <a:avLst/>
            <a:gdLst>
              <a:gd name="T0" fmla="*/ 477 w 1030516"/>
              <a:gd name="T1" fmla="*/ 0 h 1186577"/>
              <a:gd name="T2" fmla="*/ 678091 w 1030516"/>
              <a:gd name="T3" fmla="*/ 389224 h 1186577"/>
              <a:gd name="T4" fmla="*/ 0 w 1030516"/>
              <a:gd name="T5" fmla="*/ 783469 h 1186577"/>
              <a:gd name="T6" fmla="*/ 0 60000 65536"/>
              <a:gd name="T7" fmla="*/ 0 60000 65536"/>
              <a:gd name="T8" fmla="*/ 0 60000 65536"/>
              <a:gd name="T9" fmla="*/ 0 w 1030516"/>
              <a:gd name="T10" fmla="*/ 0 h 1186577"/>
              <a:gd name="T11" fmla="*/ 1030516 w 1030516"/>
              <a:gd name="T12" fmla="*/ 1186577 h 1186577"/>
            </a:gdLst>
            <a:ahLst/>
            <a:cxnLst>
              <a:cxn ang="T6">
                <a:pos x="T0" y="T1"/>
              </a:cxn>
              <a:cxn ang="T7">
                <a:pos x="T2" y="T3"/>
              </a:cxn>
              <a:cxn ang="T8">
                <a:pos x="T4" y="T5"/>
              </a:cxn>
            </a:cxnLst>
            <a:rect l="T9" t="T10" r="T11" b="T12"/>
            <a:pathLst>
              <a:path w="1030516" h="1186577">
                <a:moveTo>
                  <a:pt x="724" y="0"/>
                </a:moveTo>
                <a:lnTo>
                  <a:pt x="1030516" y="589487"/>
                </a:lnTo>
                <a:lnTo>
                  <a:pt x="0" y="1186577"/>
                </a:lnTo>
                <a:lnTo>
                  <a:pt x="724" y="0"/>
                </a:lnTo>
                <a:close/>
              </a:path>
            </a:pathLst>
          </a:custGeom>
          <a:solidFill>
            <a:srgbClr val="F97F08"/>
          </a:solidFill>
          <a:ln>
            <a:noFill/>
          </a:ln>
        </p:spPr>
        <p:txBody>
          <a:bodyPr rIns="648000" anchor="ctr"/>
          <a:lstStyle>
            <a:lvl1pPr>
              <a:defRPr>
                <a:solidFill>
                  <a:schemeClr val="tx1"/>
                </a:solidFill>
                <a:latin typeface="等线" pitchFamily="2" charset="-122"/>
                <a:ea typeface="等线" pitchFamily="2" charset="-122"/>
              </a:defRPr>
            </a:lvl1pPr>
            <a:lvl2pPr marL="742950" indent="-285750">
              <a:defRPr>
                <a:solidFill>
                  <a:schemeClr val="tx1"/>
                </a:solidFill>
                <a:latin typeface="等线" pitchFamily="2" charset="-122"/>
                <a:ea typeface="等线" pitchFamily="2" charset="-122"/>
              </a:defRPr>
            </a:lvl2pPr>
            <a:lvl3pPr marL="1143000" indent="-228600">
              <a:defRPr>
                <a:solidFill>
                  <a:schemeClr val="tx1"/>
                </a:solidFill>
                <a:latin typeface="等线" pitchFamily="2" charset="-122"/>
                <a:ea typeface="等线" pitchFamily="2" charset="-122"/>
              </a:defRPr>
            </a:lvl3pPr>
            <a:lvl4pPr marL="1600200" indent="-228600">
              <a:defRPr>
                <a:solidFill>
                  <a:schemeClr val="tx1"/>
                </a:solidFill>
                <a:latin typeface="等线" pitchFamily="2" charset="-122"/>
                <a:ea typeface="等线" pitchFamily="2" charset="-122"/>
              </a:defRPr>
            </a:lvl4pPr>
            <a:lvl5pPr marL="2057400" indent="-228600">
              <a:defRPr>
                <a:solidFill>
                  <a:schemeClr val="tx1"/>
                </a:solidFill>
                <a:latin typeface="等线" pitchFamily="2" charset="-122"/>
                <a:ea typeface="等线" pitchFamily="2" charset="-122"/>
              </a:defRPr>
            </a:lvl5pPr>
            <a:lvl6pPr marL="2514600" indent="-228600" eaLnBrk="0" fontAlgn="base" hangingPunct="0">
              <a:spcBef>
                <a:spcPct val="0"/>
              </a:spcBef>
              <a:spcAft>
                <a:spcPct val="0"/>
              </a:spcAft>
              <a:defRPr>
                <a:solidFill>
                  <a:schemeClr val="tx1"/>
                </a:solidFill>
                <a:latin typeface="等线" pitchFamily="2" charset="-122"/>
                <a:ea typeface="等线" pitchFamily="2" charset="-122"/>
              </a:defRPr>
            </a:lvl6pPr>
            <a:lvl7pPr marL="2971800" indent="-228600" eaLnBrk="0" fontAlgn="base" hangingPunct="0">
              <a:spcBef>
                <a:spcPct val="0"/>
              </a:spcBef>
              <a:spcAft>
                <a:spcPct val="0"/>
              </a:spcAft>
              <a:defRPr>
                <a:solidFill>
                  <a:schemeClr val="tx1"/>
                </a:solidFill>
                <a:latin typeface="等线" pitchFamily="2" charset="-122"/>
                <a:ea typeface="等线" pitchFamily="2" charset="-122"/>
              </a:defRPr>
            </a:lvl7pPr>
            <a:lvl8pPr marL="3429000" indent="-228600" eaLnBrk="0" fontAlgn="base" hangingPunct="0">
              <a:spcBef>
                <a:spcPct val="0"/>
              </a:spcBef>
              <a:spcAft>
                <a:spcPct val="0"/>
              </a:spcAft>
              <a:defRPr>
                <a:solidFill>
                  <a:schemeClr val="tx1"/>
                </a:solidFill>
                <a:latin typeface="等线" pitchFamily="2" charset="-122"/>
                <a:ea typeface="等线" pitchFamily="2" charset="-122"/>
              </a:defRPr>
            </a:lvl8pPr>
            <a:lvl9pPr marL="3886200" indent="-228600" eaLnBrk="0" fontAlgn="base" hangingPunct="0">
              <a:spcBef>
                <a:spcPct val="0"/>
              </a:spcBef>
              <a:spcAft>
                <a:spcPct val="0"/>
              </a:spcAft>
              <a:defRPr>
                <a:solidFill>
                  <a:schemeClr val="tx1"/>
                </a:solidFill>
                <a:latin typeface="等线" pitchFamily="2" charset="-122"/>
                <a:ea typeface="等线" pitchFamily="2" charset="-122"/>
              </a:defRPr>
            </a:lvl9pPr>
          </a:lstStyle>
          <a:p>
            <a:pPr algn="ctr" defTabSz="1371600">
              <a:defRPr/>
            </a:pPr>
            <a:r>
              <a:rPr lang="en-US" altLang="zh-CN" sz="4200" kern="0">
                <a:solidFill>
                  <a:srgbClr val="FFFFFF"/>
                </a:solidFill>
                <a:latin typeface="微软雅黑"/>
                <a:ea typeface="微软雅黑"/>
                <a:cs typeface="+mn-ea"/>
                <a:sym typeface="+mn-lt"/>
              </a:rPr>
              <a:t>VI</a:t>
            </a:r>
            <a:endParaRPr lang="zh-CN" altLang="en-US" sz="4200" kern="0" dirty="0">
              <a:solidFill>
                <a:srgbClr val="FFFFFF"/>
              </a:solidFill>
              <a:latin typeface="微软雅黑"/>
              <a:ea typeface="微软雅黑"/>
              <a:cs typeface="+mn-ea"/>
              <a:sym typeface="+mn-lt"/>
            </a:endParaRPr>
          </a:p>
        </p:txBody>
      </p:sp>
    </p:spTree>
    <p:extLst>
      <p:ext uri="{BB962C8B-B14F-4D97-AF65-F5344CB8AC3E}">
        <p14:creationId xmlns:p14="http://schemas.microsoft.com/office/powerpoint/2010/main" val="4025417215"/>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wipe(left)">
                                      <p:cBhvr>
                                        <p:cTn id="7" dur="500"/>
                                        <p:tgtEl>
                                          <p:spTgt spid="35"/>
                                        </p:tgtEl>
                                      </p:cBhvr>
                                    </p:animEffect>
                                  </p:childTnLst>
                                </p:cTn>
                              </p:par>
                              <p:par>
                                <p:cTn id="8" presetID="42"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anim calcmode="lin" valueType="num">
                                      <p:cBhvr>
                                        <p:cTn id="11" dur="500" fill="hold"/>
                                        <p:tgtEl>
                                          <p:spTgt spid="6"/>
                                        </p:tgtEl>
                                        <p:attrNameLst>
                                          <p:attrName>ppt_x</p:attrName>
                                        </p:attrNameLst>
                                      </p:cBhvr>
                                      <p:tavLst>
                                        <p:tav tm="0">
                                          <p:val>
                                            <p:strVal val="#ppt_x"/>
                                          </p:val>
                                        </p:tav>
                                        <p:tav tm="100000">
                                          <p:val>
                                            <p:strVal val="#ppt_x"/>
                                          </p:val>
                                        </p:tav>
                                      </p:tavLst>
                                    </p:anim>
                                    <p:anim calcmode="lin" valueType="num">
                                      <p:cBhvr>
                                        <p:cTn id="12" dur="500" fill="hold"/>
                                        <p:tgtEl>
                                          <p:spTgt spid="6"/>
                                        </p:tgtEl>
                                        <p:attrNameLst>
                                          <p:attrName>ppt_y</p:attrName>
                                        </p:attrNameLst>
                                      </p:cBhvr>
                                      <p:tavLst>
                                        <p:tav tm="0">
                                          <p:val>
                                            <p:strVal val="#ppt_y+.1"/>
                                          </p:val>
                                        </p:tav>
                                        <p:tav tm="100000">
                                          <p:val>
                                            <p:strVal val="#ppt_y"/>
                                          </p:val>
                                        </p:tav>
                                      </p:tavLst>
                                    </p:anim>
                                  </p:childTnLst>
                                </p:cTn>
                              </p:par>
                            </p:childTnLst>
                          </p:cTn>
                        </p:par>
                        <p:par>
                          <p:cTn id="13" fill="hold">
                            <p:stCondLst>
                              <p:cond delay="500"/>
                            </p:stCondLst>
                            <p:childTnLst>
                              <p:par>
                                <p:cTn id="14" presetID="2" presetClass="entr" presetSubtype="4" fill="hold" grpId="0" nodeType="afterEffect">
                                  <p:stCondLst>
                                    <p:cond delay="0"/>
                                  </p:stCondLst>
                                  <p:childTnLst>
                                    <p:set>
                                      <p:cBhvr>
                                        <p:cTn id="15" dur="1" fill="hold">
                                          <p:stCondLst>
                                            <p:cond delay="0"/>
                                          </p:stCondLst>
                                        </p:cTn>
                                        <p:tgtEl>
                                          <p:spTgt spid="7"/>
                                        </p:tgtEl>
                                        <p:attrNameLst>
                                          <p:attrName>style.visibility</p:attrName>
                                        </p:attrNameLst>
                                      </p:cBhvr>
                                      <p:to>
                                        <p:strVal val="visible"/>
                                      </p:to>
                                    </p:set>
                                    <p:anim calcmode="lin" valueType="num">
                                      <p:cBhvr additive="base">
                                        <p:cTn id="16" dur="500" fill="hold"/>
                                        <p:tgtEl>
                                          <p:spTgt spid="7"/>
                                        </p:tgtEl>
                                        <p:attrNameLst>
                                          <p:attrName>ppt_x</p:attrName>
                                        </p:attrNameLst>
                                      </p:cBhvr>
                                      <p:tavLst>
                                        <p:tav tm="0">
                                          <p:val>
                                            <p:strVal val="#ppt_x"/>
                                          </p:val>
                                        </p:tav>
                                        <p:tav tm="100000">
                                          <p:val>
                                            <p:strVal val="#ppt_x"/>
                                          </p:val>
                                        </p:tav>
                                      </p:tavLst>
                                    </p:anim>
                                    <p:anim calcmode="lin" valueType="num">
                                      <p:cBhvr additive="base">
                                        <p:cTn id="17" dur="500" fill="hold"/>
                                        <p:tgtEl>
                                          <p:spTgt spid="7"/>
                                        </p:tgtEl>
                                        <p:attrNameLst>
                                          <p:attrName>ppt_y</p:attrName>
                                        </p:attrNameLst>
                                      </p:cBhvr>
                                      <p:tavLst>
                                        <p:tav tm="0">
                                          <p:val>
                                            <p:strVal val="1+#ppt_h/2"/>
                                          </p:val>
                                        </p:tav>
                                        <p:tav tm="100000">
                                          <p:val>
                                            <p:strVal val="#ppt_y"/>
                                          </p:val>
                                        </p:tav>
                                      </p:tavLst>
                                    </p:anim>
                                  </p:childTnLst>
                                </p:cTn>
                              </p:par>
                              <p:par>
                                <p:cTn id="18" presetID="32" presetClass="emph" presetSubtype="0" fill="hold" grpId="1" nodeType="withEffect">
                                  <p:stCondLst>
                                    <p:cond delay="0"/>
                                  </p:stCondLst>
                                  <p:childTnLst>
                                    <p:animRot by="120000">
                                      <p:cBhvr>
                                        <p:cTn id="19" dur="1" fill="hold">
                                          <p:stCondLst>
                                            <p:cond delay="0"/>
                                          </p:stCondLst>
                                        </p:cTn>
                                        <p:tgtEl>
                                          <p:spTgt spid="7"/>
                                        </p:tgtEl>
                                        <p:attrNameLst>
                                          <p:attrName>r</p:attrName>
                                        </p:attrNameLst>
                                      </p:cBhvr>
                                    </p:animRot>
                                    <p:animRot by="-240000">
                                      <p:cBhvr>
                                        <p:cTn id="20" dur="1" fill="hold">
                                          <p:stCondLst>
                                            <p:cond delay="90"/>
                                          </p:stCondLst>
                                        </p:cTn>
                                        <p:tgtEl>
                                          <p:spTgt spid="7"/>
                                        </p:tgtEl>
                                        <p:attrNameLst>
                                          <p:attrName>r</p:attrName>
                                        </p:attrNameLst>
                                      </p:cBhvr>
                                    </p:animRot>
                                    <p:animRot by="240000">
                                      <p:cBhvr>
                                        <p:cTn id="21" dur="1" fill="hold">
                                          <p:stCondLst>
                                            <p:cond delay="180"/>
                                          </p:stCondLst>
                                        </p:cTn>
                                        <p:tgtEl>
                                          <p:spTgt spid="7"/>
                                        </p:tgtEl>
                                        <p:attrNameLst>
                                          <p:attrName>r</p:attrName>
                                        </p:attrNameLst>
                                      </p:cBhvr>
                                    </p:animRot>
                                    <p:animRot by="-240000">
                                      <p:cBhvr>
                                        <p:cTn id="22" dur="1" fill="hold">
                                          <p:stCondLst>
                                            <p:cond delay="270"/>
                                          </p:stCondLst>
                                        </p:cTn>
                                        <p:tgtEl>
                                          <p:spTgt spid="7"/>
                                        </p:tgtEl>
                                        <p:attrNameLst>
                                          <p:attrName>r</p:attrName>
                                        </p:attrNameLst>
                                      </p:cBhvr>
                                    </p:animRot>
                                    <p:animRot by="120000">
                                      <p:cBhvr>
                                        <p:cTn id="23" dur="1" fill="hold">
                                          <p:stCondLst>
                                            <p:cond delay="499"/>
                                          </p:stCondLst>
                                        </p:cTn>
                                        <p:tgtEl>
                                          <p:spTgt spid="7"/>
                                        </p:tgtEl>
                                        <p:attrNameLst>
                                          <p:attrName>r</p:attrName>
                                        </p:attrNameLst>
                                      </p:cBhvr>
                                    </p:animRot>
                                  </p:childTnLst>
                                </p:cTn>
                              </p:par>
                            </p:childTnLst>
                          </p:cTn>
                        </p:par>
                        <p:par>
                          <p:cTn id="24" fill="hold">
                            <p:stCondLst>
                              <p:cond delay="1000"/>
                            </p:stCondLst>
                            <p:childTnLst>
                              <p:par>
                                <p:cTn id="25" presetID="22" presetClass="entr" presetSubtype="1" fill="hold" grpId="0" nodeType="after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up)">
                                      <p:cBhvr>
                                        <p:cTn id="27" dur="500"/>
                                        <p:tgtEl>
                                          <p:spTgt spid="8"/>
                                        </p:tgtEl>
                                      </p:cBhvr>
                                    </p:animEffect>
                                  </p:childTnLst>
                                </p:cTn>
                              </p:par>
                            </p:childTnLst>
                          </p:cTn>
                        </p:par>
                        <p:par>
                          <p:cTn id="28" fill="hold">
                            <p:stCondLst>
                              <p:cond delay="1500"/>
                            </p:stCondLst>
                            <p:childTnLst>
                              <p:par>
                                <p:cTn id="29" presetID="2" presetClass="entr" presetSubtype="4" fill="hold" grpId="0" nodeType="after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 fill="hold"/>
                                        <p:tgtEl>
                                          <p:spTgt spid="9"/>
                                        </p:tgtEl>
                                        <p:attrNameLst>
                                          <p:attrName>ppt_x</p:attrName>
                                        </p:attrNameLst>
                                      </p:cBhvr>
                                      <p:tavLst>
                                        <p:tav tm="0">
                                          <p:val>
                                            <p:strVal val="#ppt_x"/>
                                          </p:val>
                                        </p:tav>
                                        <p:tav tm="100000">
                                          <p:val>
                                            <p:strVal val="#ppt_x"/>
                                          </p:val>
                                        </p:tav>
                                      </p:tavLst>
                                    </p:anim>
                                    <p:anim calcmode="lin" valueType="num">
                                      <p:cBhvr additive="base">
                                        <p:cTn id="32" dur="500" fill="hold"/>
                                        <p:tgtEl>
                                          <p:spTgt spid="9"/>
                                        </p:tgtEl>
                                        <p:attrNameLst>
                                          <p:attrName>ppt_y</p:attrName>
                                        </p:attrNameLst>
                                      </p:cBhvr>
                                      <p:tavLst>
                                        <p:tav tm="0">
                                          <p:val>
                                            <p:strVal val="1+#ppt_h/2"/>
                                          </p:val>
                                        </p:tav>
                                        <p:tav tm="100000">
                                          <p:val>
                                            <p:strVal val="#ppt_y"/>
                                          </p:val>
                                        </p:tav>
                                      </p:tavLst>
                                    </p:anim>
                                  </p:childTnLst>
                                </p:cTn>
                              </p:par>
                              <p:par>
                                <p:cTn id="33" presetID="32" presetClass="emph" presetSubtype="0" fill="hold" grpId="1" nodeType="withEffect">
                                  <p:stCondLst>
                                    <p:cond delay="0"/>
                                  </p:stCondLst>
                                  <p:childTnLst>
                                    <p:animRot by="120000">
                                      <p:cBhvr>
                                        <p:cTn id="34" dur="1" fill="hold">
                                          <p:stCondLst>
                                            <p:cond delay="0"/>
                                          </p:stCondLst>
                                        </p:cTn>
                                        <p:tgtEl>
                                          <p:spTgt spid="9"/>
                                        </p:tgtEl>
                                        <p:attrNameLst>
                                          <p:attrName>r</p:attrName>
                                        </p:attrNameLst>
                                      </p:cBhvr>
                                    </p:animRot>
                                    <p:animRot by="-240000">
                                      <p:cBhvr>
                                        <p:cTn id="35" dur="1" fill="hold">
                                          <p:stCondLst>
                                            <p:cond delay="90"/>
                                          </p:stCondLst>
                                        </p:cTn>
                                        <p:tgtEl>
                                          <p:spTgt spid="9"/>
                                        </p:tgtEl>
                                        <p:attrNameLst>
                                          <p:attrName>r</p:attrName>
                                        </p:attrNameLst>
                                      </p:cBhvr>
                                    </p:animRot>
                                    <p:animRot by="240000">
                                      <p:cBhvr>
                                        <p:cTn id="36" dur="1" fill="hold">
                                          <p:stCondLst>
                                            <p:cond delay="180"/>
                                          </p:stCondLst>
                                        </p:cTn>
                                        <p:tgtEl>
                                          <p:spTgt spid="9"/>
                                        </p:tgtEl>
                                        <p:attrNameLst>
                                          <p:attrName>r</p:attrName>
                                        </p:attrNameLst>
                                      </p:cBhvr>
                                    </p:animRot>
                                    <p:animRot by="-240000">
                                      <p:cBhvr>
                                        <p:cTn id="37" dur="1" fill="hold">
                                          <p:stCondLst>
                                            <p:cond delay="270"/>
                                          </p:stCondLst>
                                        </p:cTn>
                                        <p:tgtEl>
                                          <p:spTgt spid="9"/>
                                        </p:tgtEl>
                                        <p:attrNameLst>
                                          <p:attrName>r</p:attrName>
                                        </p:attrNameLst>
                                      </p:cBhvr>
                                    </p:animRot>
                                    <p:animRot by="120000">
                                      <p:cBhvr>
                                        <p:cTn id="38" dur="1" fill="hold">
                                          <p:stCondLst>
                                            <p:cond delay="499"/>
                                          </p:stCondLst>
                                        </p:cTn>
                                        <p:tgtEl>
                                          <p:spTgt spid="9"/>
                                        </p:tgtEl>
                                        <p:attrNameLst>
                                          <p:attrName>r</p:attrName>
                                        </p:attrNameLst>
                                      </p:cBhvr>
                                    </p:animRot>
                                  </p:childTnLst>
                                </p:cTn>
                              </p:par>
                            </p:childTnLst>
                          </p:cTn>
                        </p:par>
                        <p:par>
                          <p:cTn id="39" fill="hold">
                            <p:stCondLst>
                              <p:cond delay="2000"/>
                            </p:stCondLst>
                            <p:childTnLst>
                              <p:par>
                                <p:cTn id="40" presetID="22" presetClass="entr" presetSubtype="1" fill="hold" grpId="0" nodeType="after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wipe(up)">
                                      <p:cBhvr>
                                        <p:cTn id="42" dur="500"/>
                                        <p:tgtEl>
                                          <p:spTgt spid="10"/>
                                        </p:tgtEl>
                                      </p:cBhvr>
                                    </p:animEffect>
                                  </p:childTnLst>
                                </p:cTn>
                              </p:par>
                            </p:childTnLst>
                          </p:cTn>
                        </p:par>
                        <p:par>
                          <p:cTn id="43" fill="hold">
                            <p:stCondLst>
                              <p:cond delay="2500"/>
                            </p:stCondLst>
                            <p:childTnLst>
                              <p:par>
                                <p:cTn id="44" presetID="2" presetClass="entr" presetSubtype="4" fill="hold" grpId="0" nodeType="afterEffect">
                                  <p:stCondLst>
                                    <p:cond delay="0"/>
                                  </p:stCondLst>
                                  <p:childTnLst>
                                    <p:set>
                                      <p:cBhvr>
                                        <p:cTn id="45" dur="1" fill="hold">
                                          <p:stCondLst>
                                            <p:cond delay="0"/>
                                          </p:stCondLst>
                                        </p:cTn>
                                        <p:tgtEl>
                                          <p:spTgt spid="11"/>
                                        </p:tgtEl>
                                        <p:attrNameLst>
                                          <p:attrName>style.visibility</p:attrName>
                                        </p:attrNameLst>
                                      </p:cBhvr>
                                      <p:to>
                                        <p:strVal val="visible"/>
                                      </p:to>
                                    </p:set>
                                    <p:anim calcmode="lin" valueType="num">
                                      <p:cBhvr additive="base">
                                        <p:cTn id="46" dur="500" fill="hold"/>
                                        <p:tgtEl>
                                          <p:spTgt spid="11"/>
                                        </p:tgtEl>
                                        <p:attrNameLst>
                                          <p:attrName>ppt_x</p:attrName>
                                        </p:attrNameLst>
                                      </p:cBhvr>
                                      <p:tavLst>
                                        <p:tav tm="0">
                                          <p:val>
                                            <p:strVal val="#ppt_x"/>
                                          </p:val>
                                        </p:tav>
                                        <p:tav tm="100000">
                                          <p:val>
                                            <p:strVal val="#ppt_x"/>
                                          </p:val>
                                        </p:tav>
                                      </p:tavLst>
                                    </p:anim>
                                    <p:anim calcmode="lin" valueType="num">
                                      <p:cBhvr additive="base">
                                        <p:cTn id="47" dur="500" fill="hold"/>
                                        <p:tgtEl>
                                          <p:spTgt spid="11"/>
                                        </p:tgtEl>
                                        <p:attrNameLst>
                                          <p:attrName>ppt_y</p:attrName>
                                        </p:attrNameLst>
                                      </p:cBhvr>
                                      <p:tavLst>
                                        <p:tav tm="0">
                                          <p:val>
                                            <p:strVal val="1+#ppt_h/2"/>
                                          </p:val>
                                        </p:tav>
                                        <p:tav tm="100000">
                                          <p:val>
                                            <p:strVal val="#ppt_y"/>
                                          </p:val>
                                        </p:tav>
                                      </p:tavLst>
                                    </p:anim>
                                  </p:childTnLst>
                                </p:cTn>
                              </p:par>
                              <p:par>
                                <p:cTn id="48" presetID="32" presetClass="emph" presetSubtype="0" fill="hold" grpId="1" nodeType="withEffect">
                                  <p:stCondLst>
                                    <p:cond delay="0"/>
                                  </p:stCondLst>
                                  <p:childTnLst>
                                    <p:animRot by="120000">
                                      <p:cBhvr>
                                        <p:cTn id="49" dur="1" fill="hold">
                                          <p:stCondLst>
                                            <p:cond delay="0"/>
                                          </p:stCondLst>
                                        </p:cTn>
                                        <p:tgtEl>
                                          <p:spTgt spid="11"/>
                                        </p:tgtEl>
                                        <p:attrNameLst>
                                          <p:attrName>r</p:attrName>
                                        </p:attrNameLst>
                                      </p:cBhvr>
                                    </p:animRot>
                                    <p:animRot by="-240000">
                                      <p:cBhvr>
                                        <p:cTn id="50" dur="1" fill="hold">
                                          <p:stCondLst>
                                            <p:cond delay="90"/>
                                          </p:stCondLst>
                                        </p:cTn>
                                        <p:tgtEl>
                                          <p:spTgt spid="11"/>
                                        </p:tgtEl>
                                        <p:attrNameLst>
                                          <p:attrName>r</p:attrName>
                                        </p:attrNameLst>
                                      </p:cBhvr>
                                    </p:animRot>
                                    <p:animRot by="240000">
                                      <p:cBhvr>
                                        <p:cTn id="51" dur="1" fill="hold">
                                          <p:stCondLst>
                                            <p:cond delay="180"/>
                                          </p:stCondLst>
                                        </p:cTn>
                                        <p:tgtEl>
                                          <p:spTgt spid="11"/>
                                        </p:tgtEl>
                                        <p:attrNameLst>
                                          <p:attrName>r</p:attrName>
                                        </p:attrNameLst>
                                      </p:cBhvr>
                                    </p:animRot>
                                    <p:animRot by="-240000">
                                      <p:cBhvr>
                                        <p:cTn id="52" dur="1" fill="hold">
                                          <p:stCondLst>
                                            <p:cond delay="270"/>
                                          </p:stCondLst>
                                        </p:cTn>
                                        <p:tgtEl>
                                          <p:spTgt spid="11"/>
                                        </p:tgtEl>
                                        <p:attrNameLst>
                                          <p:attrName>r</p:attrName>
                                        </p:attrNameLst>
                                      </p:cBhvr>
                                    </p:animRot>
                                    <p:animRot by="120000">
                                      <p:cBhvr>
                                        <p:cTn id="53" dur="1" fill="hold">
                                          <p:stCondLst>
                                            <p:cond delay="499"/>
                                          </p:stCondLst>
                                        </p:cTn>
                                        <p:tgtEl>
                                          <p:spTgt spid="11"/>
                                        </p:tgtEl>
                                        <p:attrNameLst>
                                          <p:attrName>r</p:attrName>
                                        </p:attrNameLst>
                                      </p:cBhvr>
                                    </p:animRot>
                                  </p:childTnLst>
                                </p:cTn>
                              </p:par>
                            </p:childTnLst>
                          </p:cTn>
                        </p:par>
                        <p:par>
                          <p:cTn id="54" fill="hold">
                            <p:stCondLst>
                              <p:cond delay="3000"/>
                            </p:stCondLst>
                            <p:childTnLst>
                              <p:par>
                                <p:cTn id="55" presetID="22" presetClass="entr" presetSubtype="1" fill="hold" grpId="0" nodeType="afterEffect">
                                  <p:stCondLst>
                                    <p:cond delay="0"/>
                                  </p:stCondLst>
                                  <p:childTnLst>
                                    <p:set>
                                      <p:cBhvr>
                                        <p:cTn id="56" dur="1" fill="hold">
                                          <p:stCondLst>
                                            <p:cond delay="0"/>
                                          </p:stCondLst>
                                        </p:cTn>
                                        <p:tgtEl>
                                          <p:spTgt spid="12"/>
                                        </p:tgtEl>
                                        <p:attrNameLst>
                                          <p:attrName>style.visibility</p:attrName>
                                        </p:attrNameLst>
                                      </p:cBhvr>
                                      <p:to>
                                        <p:strVal val="visible"/>
                                      </p:to>
                                    </p:set>
                                    <p:animEffect transition="in" filter="wipe(up)">
                                      <p:cBhvr>
                                        <p:cTn id="57" dur="500"/>
                                        <p:tgtEl>
                                          <p:spTgt spid="12"/>
                                        </p:tgtEl>
                                      </p:cBhvr>
                                    </p:animEffect>
                                  </p:childTnLst>
                                </p:cTn>
                              </p:par>
                            </p:childTnLst>
                          </p:cTn>
                        </p:par>
                        <p:par>
                          <p:cTn id="58" fill="hold">
                            <p:stCondLst>
                              <p:cond delay="3500"/>
                            </p:stCondLst>
                            <p:childTnLst>
                              <p:par>
                                <p:cTn id="59" presetID="2" presetClass="entr" presetSubtype="4" fill="hold" grpId="0" nodeType="afterEffect">
                                  <p:stCondLst>
                                    <p:cond delay="0"/>
                                  </p:stCondLst>
                                  <p:childTnLst>
                                    <p:set>
                                      <p:cBhvr>
                                        <p:cTn id="60" dur="1" fill="hold">
                                          <p:stCondLst>
                                            <p:cond delay="0"/>
                                          </p:stCondLst>
                                        </p:cTn>
                                        <p:tgtEl>
                                          <p:spTgt spid="13"/>
                                        </p:tgtEl>
                                        <p:attrNameLst>
                                          <p:attrName>style.visibility</p:attrName>
                                        </p:attrNameLst>
                                      </p:cBhvr>
                                      <p:to>
                                        <p:strVal val="visible"/>
                                      </p:to>
                                    </p:set>
                                    <p:anim calcmode="lin" valueType="num">
                                      <p:cBhvr additive="base">
                                        <p:cTn id="61" dur="500" fill="hold"/>
                                        <p:tgtEl>
                                          <p:spTgt spid="13"/>
                                        </p:tgtEl>
                                        <p:attrNameLst>
                                          <p:attrName>ppt_x</p:attrName>
                                        </p:attrNameLst>
                                      </p:cBhvr>
                                      <p:tavLst>
                                        <p:tav tm="0">
                                          <p:val>
                                            <p:strVal val="#ppt_x"/>
                                          </p:val>
                                        </p:tav>
                                        <p:tav tm="100000">
                                          <p:val>
                                            <p:strVal val="#ppt_x"/>
                                          </p:val>
                                        </p:tav>
                                      </p:tavLst>
                                    </p:anim>
                                    <p:anim calcmode="lin" valueType="num">
                                      <p:cBhvr additive="base">
                                        <p:cTn id="62" dur="500" fill="hold"/>
                                        <p:tgtEl>
                                          <p:spTgt spid="13"/>
                                        </p:tgtEl>
                                        <p:attrNameLst>
                                          <p:attrName>ppt_y</p:attrName>
                                        </p:attrNameLst>
                                      </p:cBhvr>
                                      <p:tavLst>
                                        <p:tav tm="0">
                                          <p:val>
                                            <p:strVal val="1+#ppt_h/2"/>
                                          </p:val>
                                        </p:tav>
                                        <p:tav tm="100000">
                                          <p:val>
                                            <p:strVal val="#ppt_y"/>
                                          </p:val>
                                        </p:tav>
                                      </p:tavLst>
                                    </p:anim>
                                  </p:childTnLst>
                                </p:cTn>
                              </p:par>
                              <p:par>
                                <p:cTn id="63" presetID="32" presetClass="emph" presetSubtype="0" fill="hold" grpId="1" nodeType="withEffect">
                                  <p:stCondLst>
                                    <p:cond delay="0"/>
                                  </p:stCondLst>
                                  <p:childTnLst>
                                    <p:animRot by="120000">
                                      <p:cBhvr>
                                        <p:cTn id="64" dur="1" fill="hold">
                                          <p:stCondLst>
                                            <p:cond delay="0"/>
                                          </p:stCondLst>
                                        </p:cTn>
                                        <p:tgtEl>
                                          <p:spTgt spid="13"/>
                                        </p:tgtEl>
                                        <p:attrNameLst>
                                          <p:attrName>r</p:attrName>
                                        </p:attrNameLst>
                                      </p:cBhvr>
                                    </p:animRot>
                                    <p:animRot by="-240000">
                                      <p:cBhvr>
                                        <p:cTn id="65" dur="1" fill="hold">
                                          <p:stCondLst>
                                            <p:cond delay="90"/>
                                          </p:stCondLst>
                                        </p:cTn>
                                        <p:tgtEl>
                                          <p:spTgt spid="13"/>
                                        </p:tgtEl>
                                        <p:attrNameLst>
                                          <p:attrName>r</p:attrName>
                                        </p:attrNameLst>
                                      </p:cBhvr>
                                    </p:animRot>
                                    <p:animRot by="240000">
                                      <p:cBhvr>
                                        <p:cTn id="66" dur="1" fill="hold">
                                          <p:stCondLst>
                                            <p:cond delay="180"/>
                                          </p:stCondLst>
                                        </p:cTn>
                                        <p:tgtEl>
                                          <p:spTgt spid="13"/>
                                        </p:tgtEl>
                                        <p:attrNameLst>
                                          <p:attrName>r</p:attrName>
                                        </p:attrNameLst>
                                      </p:cBhvr>
                                    </p:animRot>
                                    <p:animRot by="-240000">
                                      <p:cBhvr>
                                        <p:cTn id="67" dur="1" fill="hold">
                                          <p:stCondLst>
                                            <p:cond delay="270"/>
                                          </p:stCondLst>
                                        </p:cTn>
                                        <p:tgtEl>
                                          <p:spTgt spid="13"/>
                                        </p:tgtEl>
                                        <p:attrNameLst>
                                          <p:attrName>r</p:attrName>
                                        </p:attrNameLst>
                                      </p:cBhvr>
                                    </p:animRot>
                                    <p:animRot by="120000">
                                      <p:cBhvr>
                                        <p:cTn id="68" dur="1" fill="hold">
                                          <p:stCondLst>
                                            <p:cond delay="499"/>
                                          </p:stCondLst>
                                        </p:cTn>
                                        <p:tgtEl>
                                          <p:spTgt spid="13"/>
                                        </p:tgtEl>
                                        <p:attrNameLst>
                                          <p:attrName>r</p:attrName>
                                        </p:attrNameLst>
                                      </p:cBhvr>
                                    </p:animRot>
                                  </p:childTnLst>
                                </p:cTn>
                              </p:par>
                            </p:childTnLst>
                          </p:cTn>
                        </p:par>
                        <p:par>
                          <p:cTn id="69" fill="hold">
                            <p:stCondLst>
                              <p:cond delay="4000"/>
                            </p:stCondLst>
                            <p:childTnLst>
                              <p:par>
                                <p:cTn id="70" presetID="22" presetClass="entr" presetSubtype="1" fill="hold" grpId="0" nodeType="afterEffect">
                                  <p:stCondLst>
                                    <p:cond delay="0"/>
                                  </p:stCondLst>
                                  <p:childTnLst>
                                    <p:set>
                                      <p:cBhvr>
                                        <p:cTn id="71" dur="1" fill="hold">
                                          <p:stCondLst>
                                            <p:cond delay="0"/>
                                          </p:stCondLst>
                                        </p:cTn>
                                        <p:tgtEl>
                                          <p:spTgt spid="14"/>
                                        </p:tgtEl>
                                        <p:attrNameLst>
                                          <p:attrName>style.visibility</p:attrName>
                                        </p:attrNameLst>
                                      </p:cBhvr>
                                      <p:to>
                                        <p:strVal val="visible"/>
                                      </p:to>
                                    </p:set>
                                    <p:animEffect transition="in" filter="wipe(up)">
                                      <p:cBhvr>
                                        <p:cTn id="7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8" grpId="0"/>
      <p:bldP spid="9" grpId="0" animBg="1"/>
      <p:bldP spid="9" grpId="1" animBg="1"/>
      <p:bldP spid="10" grpId="0"/>
      <p:bldP spid="11" grpId="0" animBg="1"/>
      <p:bldP spid="11" grpId="1" animBg="1"/>
      <p:bldP spid="12" grpId="0"/>
      <p:bldP spid="13" grpId="0" animBg="1"/>
      <p:bldP spid="13" grpId="1" animBg="1"/>
      <p:bldP spid="14" grpId="0"/>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图片 34" descr="n23 Fb Tran Manh Tung"/>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3715999" y="-2931"/>
            <a:ext cx="4560277" cy="2378193"/>
          </a:xfrm>
          <a:prstGeom prst="rect">
            <a:avLst/>
          </a:prstGeom>
        </p:spPr>
      </p:pic>
      <p:sp>
        <p:nvSpPr>
          <p:cNvPr id="5" name="MH_SubTitle_1" descr="n23 Fb Tran Manh Tung">
            <a:extLst>
              <a:ext uri="{FF2B5EF4-FFF2-40B4-BE49-F238E27FC236}">
                <a16:creationId xmlns:a16="http://schemas.microsoft.com/office/drawing/2014/main" id="{9D28E713-95EC-66F4-239B-A093E3023D9A}"/>
              </a:ext>
            </a:extLst>
          </p:cNvPr>
          <p:cNvSpPr/>
          <p:nvPr>
            <p:custDataLst>
              <p:tags r:id="rId1"/>
            </p:custDataLst>
          </p:nvPr>
        </p:nvSpPr>
        <p:spPr>
          <a:xfrm>
            <a:off x="2214176" y="764607"/>
            <a:ext cx="9953474" cy="1206253"/>
          </a:xfrm>
          <a:prstGeom prst="rect">
            <a:avLst/>
          </a:prstGeom>
          <a:solidFill>
            <a:srgbClr val="FFFFFF"/>
          </a:solidFill>
          <a:effectLst/>
        </p:spPr>
        <p:txBody>
          <a:bodyPr anchor="ctr"/>
          <a:lstStyle/>
          <a:p>
            <a:pPr algn="ctr" defTabSz="1828755">
              <a:lnSpc>
                <a:spcPct val="150000"/>
              </a:lnSpc>
              <a:defRPr/>
            </a:pPr>
            <a:r>
              <a:rPr lang="en-US" altLang="zh-CN" sz="2800" kern="0">
                <a:latin typeface="#9Slide03 AllRoundGothic" panose="020B0703020202020104" pitchFamily="34" charset="0"/>
                <a:ea typeface="微软雅黑"/>
                <a:cs typeface="+mn-ea"/>
                <a:sym typeface="+mn-lt"/>
              </a:rPr>
              <a:t>ỨNG DỤNG CỦA VẬT LÍ TRONG KHÍ TƯỢNG – THỦY VĂN</a:t>
            </a:r>
            <a:endParaRPr lang="zh-CN" altLang="en-US" sz="2800" kern="0" dirty="0">
              <a:latin typeface="#9Slide03 AllRoundGothic" panose="020B0703020202020104" pitchFamily="34" charset="0"/>
              <a:ea typeface="微软雅黑"/>
              <a:cs typeface="+mn-ea"/>
              <a:sym typeface="+mn-lt"/>
            </a:endParaRPr>
          </a:p>
        </p:txBody>
      </p:sp>
      <p:sp>
        <p:nvSpPr>
          <p:cNvPr id="7" name="MH_SubTitle_1" descr="n23 Fb Tran Manh Tung">
            <a:extLst>
              <a:ext uri="{FF2B5EF4-FFF2-40B4-BE49-F238E27FC236}">
                <a16:creationId xmlns:a16="http://schemas.microsoft.com/office/drawing/2014/main" id="{36D1FC4F-3156-C737-AA24-97AB0CB1C4B5}"/>
              </a:ext>
            </a:extLst>
          </p:cNvPr>
          <p:cNvSpPr>
            <a:spLocks/>
          </p:cNvSpPr>
          <p:nvPr>
            <p:custDataLst>
              <p:tags r:id="rId2"/>
            </p:custDataLst>
          </p:nvPr>
        </p:nvSpPr>
        <p:spPr bwMode="auto">
          <a:xfrm>
            <a:off x="1567488" y="2372541"/>
            <a:ext cx="1920240" cy="640080"/>
          </a:xfrm>
          <a:custGeom>
            <a:avLst/>
            <a:gdLst>
              <a:gd name="T0" fmla="*/ 2147483646 w 30720"/>
              <a:gd name="T1" fmla="*/ 2147483646 h 11496"/>
              <a:gd name="T2" fmla="*/ 2147483646 w 30720"/>
              <a:gd name="T3" fmla="*/ 2147483646 h 11496"/>
              <a:gd name="T4" fmla="*/ 2147483646 w 30720"/>
              <a:gd name="T5" fmla="*/ 2147483646 h 11496"/>
              <a:gd name="T6" fmla="*/ 2147483646 w 30720"/>
              <a:gd name="T7" fmla="*/ 2147483646 h 11496"/>
              <a:gd name="T8" fmla="*/ 2147483646 w 30720"/>
              <a:gd name="T9" fmla="*/ 2147483646 h 11496"/>
              <a:gd name="T10" fmla="*/ 2147483646 w 30720"/>
              <a:gd name="T11" fmla="*/ 2147483646 h 11496"/>
              <a:gd name="T12" fmla="*/ 2147483646 w 30720"/>
              <a:gd name="T13" fmla="*/ 2147483646 h 11496"/>
              <a:gd name="T14" fmla="*/ 2147483646 w 30720"/>
              <a:gd name="T15" fmla="*/ 2147483646 h 11496"/>
              <a:gd name="T16" fmla="*/ 2147483646 w 30720"/>
              <a:gd name="T17" fmla="*/ 2147483646 h 11496"/>
              <a:gd name="T18" fmla="*/ 2147483646 w 30720"/>
              <a:gd name="T19" fmla="*/ 2147483646 h 11496"/>
              <a:gd name="T20" fmla="*/ 2147483646 w 30720"/>
              <a:gd name="T21" fmla="*/ 2147483646 h 11496"/>
              <a:gd name="T22" fmla="*/ 2147483646 w 30720"/>
              <a:gd name="T23" fmla="*/ 2147483646 h 11496"/>
              <a:gd name="T24" fmla="*/ 2147483646 w 30720"/>
              <a:gd name="T25" fmla="*/ 2147483646 h 11496"/>
              <a:gd name="T26" fmla="*/ 2147483646 w 30720"/>
              <a:gd name="T27" fmla="*/ 2147483646 h 11496"/>
              <a:gd name="T28" fmla="*/ 2147483646 w 30720"/>
              <a:gd name="T29" fmla="*/ 2147483646 h 11496"/>
              <a:gd name="T30" fmla="*/ 2147483646 w 30720"/>
              <a:gd name="T31" fmla="*/ 2147483646 h 11496"/>
              <a:gd name="T32" fmla="*/ 2147483646 w 30720"/>
              <a:gd name="T33" fmla="*/ 2147483646 h 11496"/>
              <a:gd name="T34" fmla="*/ 2147483646 w 30720"/>
              <a:gd name="T35" fmla="*/ 2147483646 h 11496"/>
              <a:gd name="T36" fmla="*/ 2147483646 w 30720"/>
              <a:gd name="T37" fmla="*/ 2147483646 h 11496"/>
              <a:gd name="T38" fmla="*/ 2147483646 w 30720"/>
              <a:gd name="T39" fmla="*/ 2147483646 h 11496"/>
              <a:gd name="T40" fmla="*/ 2147483646 w 30720"/>
              <a:gd name="T41" fmla="*/ 2147483646 h 11496"/>
              <a:gd name="T42" fmla="*/ 2147483646 w 30720"/>
              <a:gd name="T43" fmla="*/ 2147483646 h 11496"/>
              <a:gd name="T44" fmla="*/ 2147483646 w 30720"/>
              <a:gd name="T45" fmla="*/ 2147483646 h 11496"/>
              <a:gd name="T46" fmla="*/ 2147483646 w 30720"/>
              <a:gd name="T47" fmla="*/ 2147483646 h 11496"/>
              <a:gd name="T48" fmla="*/ 2147483646 w 30720"/>
              <a:gd name="T49" fmla="*/ 2147483646 h 11496"/>
              <a:gd name="T50" fmla="*/ 2147483646 w 30720"/>
              <a:gd name="T51" fmla="*/ 2147483646 h 11496"/>
              <a:gd name="T52" fmla="*/ 2147483646 w 30720"/>
              <a:gd name="T53" fmla="*/ 2147483646 h 11496"/>
              <a:gd name="T54" fmla="*/ 2147483646 w 30720"/>
              <a:gd name="T55" fmla="*/ 2147483646 h 11496"/>
              <a:gd name="T56" fmla="*/ 2147483646 w 30720"/>
              <a:gd name="T57" fmla="*/ 2147483646 h 11496"/>
              <a:gd name="T58" fmla="*/ 2147483646 w 30720"/>
              <a:gd name="T59" fmla="*/ 2147483646 h 11496"/>
              <a:gd name="T60" fmla="*/ 2147483646 w 30720"/>
              <a:gd name="T61" fmla="*/ 2147483646 h 11496"/>
              <a:gd name="T62" fmla="*/ 2147483646 w 30720"/>
              <a:gd name="T63" fmla="*/ 2147483646 h 11496"/>
              <a:gd name="T64" fmla="*/ 2147483646 w 30720"/>
              <a:gd name="T65" fmla="*/ 2147483646 h 11496"/>
              <a:gd name="T66" fmla="*/ 2147483646 w 30720"/>
              <a:gd name="T67" fmla="*/ 2147483646 h 11496"/>
              <a:gd name="T68" fmla="*/ 2147483646 w 30720"/>
              <a:gd name="T69" fmla="*/ 2147483646 h 11496"/>
              <a:gd name="T70" fmla="*/ 2147483646 w 30720"/>
              <a:gd name="T71" fmla="*/ 2147483646 h 11496"/>
              <a:gd name="T72" fmla="*/ 2147483646 w 30720"/>
              <a:gd name="T73" fmla="*/ 2147483646 h 11496"/>
              <a:gd name="T74" fmla="*/ 2147483646 w 30720"/>
              <a:gd name="T75" fmla="*/ 2147483646 h 11496"/>
              <a:gd name="T76" fmla="*/ 2147483646 w 30720"/>
              <a:gd name="T77" fmla="*/ 2147483646 h 11496"/>
              <a:gd name="T78" fmla="*/ 2147483646 w 30720"/>
              <a:gd name="T79" fmla="*/ 2147483646 h 11496"/>
              <a:gd name="T80" fmla="*/ 2147483646 w 30720"/>
              <a:gd name="T81" fmla="*/ 2147483646 h 11496"/>
              <a:gd name="T82" fmla="*/ 2147483646 w 30720"/>
              <a:gd name="T83" fmla="*/ 2147483646 h 11496"/>
              <a:gd name="T84" fmla="*/ 2147483646 w 30720"/>
              <a:gd name="T85" fmla="*/ 2147483646 h 11496"/>
              <a:gd name="T86" fmla="*/ 2147483646 w 30720"/>
              <a:gd name="T87" fmla="*/ 2147483646 h 11496"/>
              <a:gd name="T88" fmla="*/ 2147483646 w 30720"/>
              <a:gd name="T89" fmla="*/ 2147483646 h 11496"/>
              <a:gd name="T90" fmla="*/ 2147483646 w 30720"/>
              <a:gd name="T91" fmla="*/ 2147483646 h 11496"/>
              <a:gd name="T92" fmla="*/ 2147483646 w 30720"/>
              <a:gd name="T93" fmla="*/ 2147483646 h 11496"/>
              <a:gd name="T94" fmla="*/ 2147483646 w 30720"/>
              <a:gd name="T95" fmla="*/ 2147483646 h 11496"/>
              <a:gd name="T96" fmla="*/ 2147483646 w 30720"/>
              <a:gd name="T97" fmla="*/ 2147483646 h 11496"/>
              <a:gd name="T98" fmla="*/ 2147483646 w 30720"/>
              <a:gd name="T99" fmla="*/ 2147483646 h 11496"/>
              <a:gd name="T100" fmla="*/ 2147483646 w 30720"/>
              <a:gd name="T101" fmla="*/ 2147483646 h 11496"/>
              <a:gd name="T102" fmla="*/ 2147483646 w 30720"/>
              <a:gd name="T103" fmla="*/ 2147483646 h 11496"/>
              <a:gd name="T104" fmla="*/ 2147483646 w 30720"/>
              <a:gd name="T105" fmla="*/ 2147483646 h 11496"/>
              <a:gd name="T106" fmla="*/ 2147483646 w 30720"/>
              <a:gd name="T107" fmla="*/ 2147483646 h 11496"/>
              <a:gd name="T108" fmla="*/ 2147483646 w 30720"/>
              <a:gd name="T109" fmla="*/ 2147483646 h 11496"/>
              <a:gd name="T110" fmla="*/ 2147483646 w 30720"/>
              <a:gd name="T111" fmla="*/ 2147483646 h 11496"/>
              <a:gd name="T112" fmla="*/ 2147483646 w 30720"/>
              <a:gd name="T113" fmla="*/ 2147483646 h 11496"/>
              <a:gd name="T114" fmla="*/ 2147483646 w 30720"/>
              <a:gd name="T115" fmla="*/ 2147483646 h 11496"/>
              <a:gd name="T116" fmla="*/ 2147483646 w 30720"/>
              <a:gd name="T117" fmla="*/ 2147483646 h 11496"/>
              <a:gd name="T118" fmla="*/ 2147483646 w 30720"/>
              <a:gd name="T119" fmla="*/ 2147483646 h 11496"/>
              <a:gd name="T120" fmla="*/ 2147483646 w 30720"/>
              <a:gd name="T121" fmla="*/ 2147483646 h 11496"/>
              <a:gd name="T122" fmla="*/ 2147483646 w 30720"/>
              <a:gd name="T123" fmla="*/ 2147483646 h 11496"/>
              <a:gd name="T124" fmla="*/ 2147483646 w 30720"/>
              <a:gd name="T125" fmla="*/ 2147483646 h 1149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720" h="11496">
                <a:moveTo>
                  <a:pt x="29285" y="7403"/>
                </a:moveTo>
                <a:lnTo>
                  <a:pt x="29285" y="7403"/>
                </a:lnTo>
                <a:lnTo>
                  <a:pt x="29232" y="7379"/>
                </a:lnTo>
                <a:lnTo>
                  <a:pt x="29180" y="7357"/>
                </a:lnTo>
                <a:lnTo>
                  <a:pt x="29127" y="7336"/>
                </a:lnTo>
                <a:lnTo>
                  <a:pt x="29073" y="7316"/>
                </a:lnTo>
                <a:lnTo>
                  <a:pt x="29020" y="7298"/>
                </a:lnTo>
                <a:lnTo>
                  <a:pt x="28966" y="7280"/>
                </a:lnTo>
                <a:lnTo>
                  <a:pt x="28913" y="7264"/>
                </a:lnTo>
                <a:lnTo>
                  <a:pt x="28859" y="7251"/>
                </a:lnTo>
                <a:lnTo>
                  <a:pt x="28804" y="7237"/>
                </a:lnTo>
                <a:lnTo>
                  <a:pt x="28750" y="7226"/>
                </a:lnTo>
                <a:lnTo>
                  <a:pt x="28697" y="7216"/>
                </a:lnTo>
                <a:lnTo>
                  <a:pt x="28643" y="7208"/>
                </a:lnTo>
                <a:lnTo>
                  <a:pt x="28589" y="7202"/>
                </a:lnTo>
                <a:lnTo>
                  <a:pt x="28535" y="7198"/>
                </a:lnTo>
                <a:lnTo>
                  <a:pt x="28482" y="7195"/>
                </a:lnTo>
                <a:lnTo>
                  <a:pt x="28429" y="7194"/>
                </a:lnTo>
                <a:lnTo>
                  <a:pt x="28376" y="7194"/>
                </a:lnTo>
                <a:lnTo>
                  <a:pt x="28322" y="7197"/>
                </a:lnTo>
                <a:lnTo>
                  <a:pt x="28269" y="7201"/>
                </a:lnTo>
                <a:lnTo>
                  <a:pt x="28217" y="7207"/>
                </a:lnTo>
                <a:lnTo>
                  <a:pt x="28165" y="7215"/>
                </a:lnTo>
                <a:lnTo>
                  <a:pt x="28113" y="7226"/>
                </a:lnTo>
                <a:lnTo>
                  <a:pt x="28062" y="7238"/>
                </a:lnTo>
                <a:lnTo>
                  <a:pt x="28011" y="7253"/>
                </a:lnTo>
                <a:lnTo>
                  <a:pt x="27960" y="7270"/>
                </a:lnTo>
                <a:lnTo>
                  <a:pt x="27910" y="7289"/>
                </a:lnTo>
                <a:lnTo>
                  <a:pt x="27861" y="7310"/>
                </a:lnTo>
                <a:lnTo>
                  <a:pt x="27812" y="7334"/>
                </a:lnTo>
                <a:lnTo>
                  <a:pt x="27763" y="7360"/>
                </a:lnTo>
                <a:lnTo>
                  <a:pt x="27717" y="7388"/>
                </a:lnTo>
                <a:lnTo>
                  <a:pt x="27670" y="7418"/>
                </a:lnTo>
                <a:lnTo>
                  <a:pt x="27623" y="7452"/>
                </a:lnTo>
                <a:lnTo>
                  <a:pt x="27600" y="7473"/>
                </a:lnTo>
                <a:lnTo>
                  <a:pt x="27578" y="7494"/>
                </a:lnTo>
                <a:lnTo>
                  <a:pt x="27556" y="7516"/>
                </a:lnTo>
                <a:lnTo>
                  <a:pt x="27535" y="7539"/>
                </a:lnTo>
                <a:lnTo>
                  <a:pt x="27515" y="7562"/>
                </a:lnTo>
                <a:lnTo>
                  <a:pt x="27495" y="7586"/>
                </a:lnTo>
                <a:lnTo>
                  <a:pt x="27476" y="7611"/>
                </a:lnTo>
                <a:lnTo>
                  <a:pt x="27457" y="7636"/>
                </a:lnTo>
                <a:lnTo>
                  <a:pt x="27440" y="7662"/>
                </a:lnTo>
                <a:lnTo>
                  <a:pt x="27422" y="7689"/>
                </a:lnTo>
                <a:lnTo>
                  <a:pt x="27405" y="7716"/>
                </a:lnTo>
                <a:lnTo>
                  <a:pt x="27390" y="7743"/>
                </a:lnTo>
                <a:lnTo>
                  <a:pt x="27374" y="7771"/>
                </a:lnTo>
                <a:lnTo>
                  <a:pt x="27360" y="7799"/>
                </a:lnTo>
                <a:lnTo>
                  <a:pt x="27345" y="7827"/>
                </a:lnTo>
                <a:lnTo>
                  <a:pt x="27332" y="7857"/>
                </a:lnTo>
                <a:lnTo>
                  <a:pt x="27319" y="7887"/>
                </a:lnTo>
                <a:lnTo>
                  <a:pt x="27307" y="7916"/>
                </a:lnTo>
                <a:lnTo>
                  <a:pt x="27296" y="7946"/>
                </a:lnTo>
                <a:lnTo>
                  <a:pt x="27286" y="7976"/>
                </a:lnTo>
                <a:lnTo>
                  <a:pt x="27276" y="8006"/>
                </a:lnTo>
                <a:lnTo>
                  <a:pt x="27268" y="8038"/>
                </a:lnTo>
                <a:lnTo>
                  <a:pt x="27260" y="8069"/>
                </a:lnTo>
                <a:lnTo>
                  <a:pt x="27252" y="8099"/>
                </a:lnTo>
                <a:lnTo>
                  <a:pt x="27246" y="8130"/>
                </a:lnTo>
                <a:lnTo>
                  <a:pt x="27241" y="8161"/>
                </a:lnTo>
                <a:lnTo>
                  <a:pt x="27236" y="8193"/>
                </a:lnTo>
                <a:lnTo>
                  <a:pt x="27231" y="8224"/>
                </a:lnTo>
                <a:lnTo>
                  <a:pt x="27228" y="8255"/>
                </a:lnTo>
                <a:lnTo>
                  <a:pt x="27226" y="8286"/>
                </a:lnTo>
                <a:lnTo>
                  <a:pt x="27225" y="8318"/>
                </a:lnTo>
                <a:lnTo>
                  <a:pt x="27224" y="8348"/>
                </a:lnTo>
                <a:lnTo>
                  <a:pt x="27225" y="8379"/>
                </a:lnTo>
                <a:lnTo>
                  <a:pt x="27226" y="8409"/>
                </a:lnTo>
                <a:lnTo>
                  <a:pt x="27228" y="8440"/>
                </a:lnTo>
                <a:lnTo>
                  <a:pt x="27231" y="8471"/>
                </a:lnTo>
                <a:lnTo>
                  <a:pt x="27236" y="8500"/>
                </a:lnTo>
                <a:lnTo>
                  <a:pt x="27241" y="8530"/>
                </a:lnTo>
                <a:lnTo>
                  <a:pt x="27247" y="8559"/>
                </a:lnTo>
                <a:lnTo>
                  <a:pt x="27254" y="8588"/>
                </a:lnTo>
                <a:lnTo>
                  <a:pt x="27263" y="8617"/>
                </a:lnTo>
                <a:lnTo>
                  <a:pt x="27271" y="8645"/>
                </a:lnTo>
                <a:lnTo>
                  <a:pt x="27281" y="8674"/>
                </a:lnTo>
                <a:lnTo>
                  <a:pt x="27293" y="8701"/>
                </a:lnTo>
                <a:lnTo>
                  <a:pt x="27304" y="8728"/>
                </a:lnTo>
                <a:lnTo>
                  <a:pt x="27318" y="8754"/>
                </a:lnTo>
                <a:lnTo>
                  <a:pt x="27331" y="8780"/>
                </a:lnTo>
                <a:lnTo>
                  <a:pt x="27347" y="8805"/>
                </a:lnTo>
                <a:lnTo>
                  <a:pt x="27364" y="8830"/>
                </a:lnTo>
                <a:lnTo>
                  <a:pt x="27381" y="8854"/>
                </a:lnTo>
                <a:lnTo>
                  <a:pt x="27399" y="8876"/>
                </a:lnTo>
                <a:lnTo>
                  <a:pt x="27419" y="8899"/>
                </a:lnTo>
                <a:lnTo>
                  <a:pt x="27440" y="8921"/>
                </a:lnTo>
                <a:lnTo>
                  <a:pt x="27462" y="8943"/>
                </a:lnTo>
                <a:lnTo>
                  <a:pt x="27484" y="8963"/>
                </a:lnTo>
                <a:lnTo>
                  <a:pt x="27509" y="8983"/>
                </a:lnTo>
                <a:lnTo>
                  <a:pt x="27534" y="9001"/>
                </a:lnTo>
                <a:lnTo>
                  <a:pt x="27560" y="9019"/>
                </a:lnTo>
                <a:lnTo>
                  <a:pt x="27589" y="9036"/>
                </a:lnTo>
                <a:lnTo>
                  <a:pt x="27618" y="9052"/>
                </a:lnTo>
                <a:lnTo>
                  <a:pt x="27648" y="9067"/>
                </a:lnTo>
                <a:lnTo>
                  <a:pt x="27679" y="9081"/>
                </a:lnTo>
                <a:lnTo>
                  <a:pt x="27711" y="9094"/>
                </a:lnTo>
                <a:lnTo>
                  <a:pt x="27746" y="9106"/>
                </a:lnTo>
                <a:lnTo>
                  <a:pt x="27734" y="9013"/>
                </a:lnTo>
                <a:lnTo>
                  <a:pt x="27730" y="8964"/>
                </a:lnTo>
                <a:lnTo>
                  <a:pt x="27727" y="8916"/>
                </a:lnTo>
                <a:lnTo>
                  <a:pt x="27724" y="8866"/>
                </a:lnTo>
                <a:lnTo>
                  <a:pt x="27722" y="8816"/>
                </a:lnTo>
                <a:lnTo>
                  <a:pt x="27721" y="8767"/>
                </a:lnTo>
                <a:lnTo>
                  <a:pt x="27721" y="8717"/>
                </a:lnTo>
                <a:lnTo>
                  <a:pt x="27722" y="8667"/>
                </a:lnTo>
                <a:lnTo>
                  <a:pt x="27725" y="8617"/>
                </a:lnTo>
                <a:lnTo>
                  <a:pt x="27729" y="8568"/>
                </a:lnTo>
                <a:lnTo>
                  <a:pt x="27734" y="8519"/>
                </a:lnTo>
                <a:lnTo>
                  <a:pt x="27743" y="8472"/>
                </a:lnTo>
                <a:lnTo>
                  <a:pt x="27752" y="8425"/>
                </a:lnTo>
                <a:lnTo>
                  <a:pt x="27763" y="8378"/>
                </a:lnTo>
                <a:lnTo>
                  <a:pt x="27776" y="8333"/>
                </a:lnTo>
                <a:lnTo>
                  <a:pt x="27783" y="8311"/>
                </a:lnTo>
                <a:lnTo>
                  <a:pt x="27792" y="8289"/>
                </a:lnTo>
                <a:lnTo>
                  <a:pt x="27800" y="8268"/>
                </a:lnTo>
                <a:lnTo>
                  <a:pt x="27809" y="8247"/>
                </a:lnTo>
                <a:lnTo>
                  <a:pt x="27820" y="8226"/>
                </a:lnTo>
                <a:lnTo>
                  <a:pt x="27829" y="8206"/>
                </a:lnTo>
                <a:lnTo>
                  <a:pt x="27840" y="8185"/>
                </a:lnTo>
                <a:lnTo>
                  <a:pt x="27852" y="8167"/>
                </a:lnTo>
                <a:lnTo>
                  <a:pt x="27864" y="8148"/>
                </a:lnTo>
                <a:lnTo>
                  <a:pt x="27877" y="8129"/>
                </a:lnTo>
                <a:lnTo>
                  <a:pt x="27890" y="8112"/>
                </a:lnTo>
                <a:lnTo>
                  <a:pt x="27905" y="8094"/>
                </a:lnTo>
                <a:lnTo>
                  <a:pt x="27921" y="8077"/>
                </a:lnTo>
                <a:lnTo>
                  <a:pt x="27936" y="8061"/>
                </a:lnTo>
                <a:lnTo>
                  <a:pt x="27953" y="8045"/>
                </a:lnTo>
                <a:lnTo>
                  <a:pt x="27970" y="8029"/>
                </a:lnTo>
                <a:lnTo>
                  <a:pt x="27987" y="8015"/>
                </a:lnTo>
                <a:lnTo>
                  <a:pt x="28006" y="8001"/>
                </a:lnTo>
                <a:lnTo>
                  <a:pt x="28026" y="7988"/>
                </a:lnTo>
                <a:lnTo>
                  <a:pt x="28047" y="7975"/>
                </a:lnTo>
                <a:lnTo>
                  <a:pt x="28067" y="7963"/>
                </a:lnTo>
                <a:lnTo>
                  <a:pt x="28089" y="7951"/>
                </a:lnTo>
                <a:lnTo>
                  <a:pt x="28112" y="7941"/>
                </a:lnTo>
                <a:lnTo>
                  <a:pt x="28136" y="7931"/>
                </a:lnTo>
                <a:lnTo>
                  <a:pt x="28160" y="7922"/>
                </a:lnTo>
                <a:lnTo>
                  <a:pt x="28186" y="7914"/>
                </a:lnTo>
                <a:lnTo>
                  <a:pt x="28212" y="7906"/>
                </a:lnTo>
                <a:lnTo>
                  <a:pt x="28240" y="7899"/>
                </a:lnTo>
                <a:lnTo>
                  <a:pt x="28268" y="7893"/>
                </a:lnTo>
                <a:lnTo>
                  <a:pt x="28298" y="7889"/>
                </a:lnTo>
                <a:lnTo>
                  <a:pt x="28328" y="7885"/>
                </a:lnTo>
                <a:lnTo>
                  <a:pt x="28358" y="7880"/>
                </a:lnTo>
                <a:lnTo>
                  <a:pt x="28384" y="7882"/>
                </a:lnTo>
                <a:lnTo>
                  <a:pt x="28410" y="7883"/>
                </a:lnTo>
                <a:lnTo>
                  <a:pt x="28435" y="7884"/>
                </a:lnTo>
                <a:lnTo>
                  <a:pt x="28460" y="7887"/>
                </a:lnTo>
                <a:lnTo>
                  <a:pt x="28485" y="7890"/>
                </a:lnTo>
                <a:lnTo>
                  <a:pt x="28510" y="7893"/>
                </a:lnTo>
                <a:lnTo>
                  <a:pt x="28535" y="7898"/>
                </a:lnTo>
                <a:lnTo>
                  <a:pt x="28559" y="7903"/>
                </a:lnTo>
                <a:lnTo>
                  <a:pt x="28583" y="7909"/>
                </a:lnTo>
                <a:lnTo>
                  <a:pt x="28607" y="7915"/>
                </a:lnTo>
                <a:lnTo>
                  <a:pt x="28630" y="7922"/>
                </a:lnTo>
                <a:lnTo>
                  <a:pt x="28654" y="7929"/>
                </a:lnTo>
                <a:lnTo>
                  <a:pt x="28676" y="7938"/>
                </a:lnTo>
                <a:lnTo>
                  <a:pt x="28699" y="7947"/>
                </a:lnTo>
                <a:lnTo>
                  <a:pt x="28721" y="7956"/>
                </a:lnTo>
                <a:lnTo>
                  <a:pt x="28743" y="7966"/>
                </a:lnTo>
                <a:lnTo>
                  <a:pt x="28765" y="7976"/>
                </a:lnTo>
                <a:lnTo>
                  <a:pt x="28787" y="7988"/>
                </a:lnTo>
                <a:lnTo>
                  <a:pt x="28808" y="7999"/>
                </a:lnTo>
                <a:lnTo>
                  <a:pt x="28828" y="8012"/>
                </a:lnTo>
                <a:lnTo>
                  <a:pt x="28869" y="8038"/>
                </a:lnTo>
                <a:lnTo>
                  <a:pt x="28908" y="8065"/>
                </a:lnTo>
                <a:lnTo>
                  <a:pt x="28945" y="8095"/>
                </a:lnTo>
                <a:lnTo>
                  <a:pt x="28981" y="8126"/>
                </a:lnTo>
                <a:lnTo>
                  <a:pt x="29016" y="8159"/>
                </a:lnTo>
                <a:lnTo>
                  <a:pt x="29048" y="8195"/>
                </a:lnTo>
                <a:lnTo>
                  <a:pt x="29078" y="8231"/>
                </a:lnTo>
                <a:lnTo>
                  <a:pt x="29107" y="8270"/>
                </a:lnTo>
                <a:lnTo>
                  <a:pt x="29134" y="8309"/>
                </a:lnTo>
                <a:lnTo>
                  <a:pt x="29159" y="8351"/>
                </a:lnTo>
                <a:lnTo>
                  <a:pt x="29182" y="8394"/>
                </a:lnTo>
                <a:lnTo>
                  <a:pt x="29202" y="8436"/>
                </a:lnTo>
                <a:lnTo>
                  <a:pt x="29221" y="8481"/>
                </a:lnTo>
                <a:lnTo>
                  <a:pt x="29229" y="8504"/>
                </a:lnTo>
                <a:lnTo>
                  <a:pt x="29238" y="8527"/>
                </a:lnTo>
                <a:lnTo>
                  <a:pt x="29245" y="8551"/>
                </a:lnTo>
                <a:lnTo>
                  <a:pt x="29251" y="8574"/>
                </a:lnTo>
                <a:lnTo>
                  <a:pt x="29257" y="8598"/>
                </a:lnTo>
                <a:lnTo>
                  <a:pt x="29263" y="8621"/>
                </a:lnTo>
                <a:lnTo>
                  <a:pt x="29268" y="8645"/>
                </a:lnTo>
                <a:lnTo>
                  <a:pt x="29272" y="8670"/>
                </a:lnTo>
                <a:lnTo>
                  <a:pt x="29275" y="8694"/>
                </a:lnTo>
                <a:lnTo>
                  <a:pt x="29278" y="8719"/>
                </a:lnTo>
                <a:lnTo>
                  <a:pt x="29280" y="8744"/>
                </a:lnTo>
                <a:lnTo>
                  <a:pt x="29282" y="8769"/>
                </a:lnTo>
                <a:lnTo>
                  <a:pt x="29283" y="8794"/>
                </a:lnTo>
                <a:lnTo>
                  <a:pt x="29283" y="8820"/>
                </a:lnTo>
                <a:lnTo>
                  <a:pt x="29283" y="8845"/>
                </a:lnTo>
                <a:lnTo>
                  <a:pt x="29282" y="8871"/>
                </a:lnTo>
                <a:lnTo>
                  <a:pt x="29280" y="8897"/>
                </a:lnTo>
                <a:lnTo>
                  <a:pt x="29278" y="8922"/>
                </a:lnTo>
                <a:lnTo>
                  <a:pt x="29271" y="8974"/>
                </a:lnTo>
                <a:lnTo>
                  <a:pt x="29262" y="9024"/>
                </a:lnTo>
                <a:lnTo>
                  <a:pt x="29251" y="9074"/>
                </a:lnTo>
                <a:lnTo>
                  <a:pt x="29238" y="9123"/>
                </a:lnTo>
                <a:lnTo>
                  <a:pt x="29223" y="9171"/>
                </a:lnTo>
                <a:lnTo>
                  <a:pt x="29206" y="9219"/>
                </a:lnTo>
                <a:lnTo>
                  <a:pt x="29188" y="9265"/>
                </a:lnTo>
                <a:lnTo>
                  <a:pt x="29167" y="9310"/>
                </a:lnTo>
                <a:lnTo>
                  <a:pt x="29144" y="9355"/>
                </a:lnTo>
                <a:lnTo>
                  <a:pt x="29120" y="9398"/>
                </a:lnTo>
                <a:lnTo>
                  <a:pt x="29094" y="9441"/>
                </a:lnTo>
                <a:lnTo>
                  <a:pt x="29067" y="9481"/>
                </a:lnTo>
                <a:lnTo>
                  <a:pt x="29038" y="9522"/>
                </a:lnTo>
                <a:lnTo>
                  <a:pt x="29006" y="9560"/>
                </a:lnTo>
                <a:lnTo>
                  <a:pt x="28974" y="9599"/>
                </a:lnTo>
                <a:lnTo>
                  <a:pt x="28941" y="9635"/>
                </a:lnTo>
                <a:lnTo>
                  <a:pt x="28905" y="9671"/>
                </a:lnTo>
                <a:lnTo>
                  <a:pt x="28869" y="9704"/>
                </a:lnTo>
                <a:lnTo>
                  <a:pt x="28831" y="9737"/>
                </a:lnTo>
                <a:lnTo>
                  <a:pt x="28792" y="9768"/>
                </a:lnTo>
                <a:lnTo>
                  <a:pt x="28751" y="9798"/>
                </a:lnTo>
                <a:lnTo>
                  <a:pt x="28710" y="9827"/>
                </a:lnTo>
                <a:lnTo>
                  <a:pt x="28666" y="9854"/>
                </a:lnTo>
                <a:lnTo>
                  <a:pt x="28622" y="9879"/>
                </a:lnTo>
                <a:lnTo>
                  <a:pt x="28578" y="9903"/>
                </a:lnTo>
                <a:lnTo>
                  <a:pt x="28532" y="9926"/>
                </a:lnTo>
                <a:lnTo>
                  <a:pt x="28484" y="9946"/>
                </a:lnTo>
                <a:lnTo>
                  <a:pt x="28436" y="9965"/>
                </a:lnTo>
                <a:lnTo>
                  <a:pt x="28387" y="9983"/>
                </a:lnTo>
                <a:lnTo>
                  <a:pt x="28337" y="9999"/>
                </a:lnTo>
                <a:lnTo>
                  <a:pt x="28287" y="10013"/>
                </a:lnTo>
                <a:lnTo>
                  <a:pt x="28236" y="10025"/>
                </a:lnTo>
                <a:lnTo>
                  <a:pt x="28189" y="10031"/>
                </a:lnTo>
                <a:lnTo>
                  <a:pt x="28143" y="10035"/>
                </a:lnTo>
                <a:lnTo>
                  <a:pt x="28098" y="10038"/>
                </a:lnTo>
                <a:lnTo>
                  <a:pt x="28052" y="10040"/>
                </a:lnTo>
                <a:lnTo>
                  <a:pt x="28006" y="10041"/>
                </a:lnTo>
                <a:lnTo>
                  <a:pt x="27960" y="10040"/>
                </a:lnTo>
                <a:lnTo>
                  <a:pt x="27915" y="10039"/>
                </a:lnTo>
                <a:lnTo>
                  <a:pt x="27870" y="10036"/>
                </a:lnTo>
                <a:lnTo>
                  <a:pt x="27825" y="10033"/>
                </a:lnTo>
                <a:lnTo>
                  <a:pt x="27780" y="10028"/>
                </a:lnTo>
                <a:lnTo>
                  <a:pt x="27735" y="10021"/>
                </a:lnTo>
                <a:lnTo>
                  <a:pt x="27691" y="10014"/>
                </a:lnTo>
                <a:lnTo>
                  <a:pt x="27647" y="10005"/>
                </a:lnTo>
                <a:lnTo>
                  <a:pt x="27602" y="9995"/>
                </a:lnTo>
                <a:lnTo>
                  <a:pt x="27559" y="9984"/>
                </a:lnTo>
                <a:lnTo>
                  <a:pt x="27516" y="9972"/>
                </a:lnTo>
                <a:lnTo>
                  <a:pt x="27473" y="9958"/>
                </a:lnTo>
                <a:lnTo>
                  <a:pt x="27430" y="9943"/>
                </a:lnTo>
                <a:lnTo>
                  <a:pt x="27388" y="9928"/>
                </a:lnTo>
                <a:lnTo>
                  <a:pt x="27346" y="9910"/>
                </a:lnTo>
                <a:lnTo>
                  <a:pt x="27305" y="9891"/>
                </a:lnTo>
                <a:lnTo>
                  <a:pt x="27265" y="9871"/>
                </a:lnTo>
                <a:lnTo>
                  <a:pt x="27224" y="9850"/>
                </a:lnTo>
                <a:lnTo>
                  <a:pt x="27185" y="9828"/>
                </a:lnTo>
                <a:lnTo>
                  <a:pt x="27145" y="9803"/>
                </a:lnTo>
                <a:lnTo>
                  <a:pt x="27107" y="9778"/>
                </a:lnTo>
                <a:lnTo>
                  <a:pt x="27068" y="9751"/>
                </a:lnTo>
                <a:lnTo>
                  <a:pt x="27031" y="9723"/>
                </a:lnTo>
                <a:lnTo>
                  <a:pt x="26994" y="9693"/>
                </a:lnTo>
                <a:lnTo>
                  <a:pt x="26958" y="9662"/>
                </a:lnTo>
                <a:lnTo>
                  <a:pt x="26922" y="9630"/>
                </a:lnTo>
                <a:lnTo>
                  <a:pt x="26888" y="9597"/>
                </a:lnTo>
                <a:lnTo>
                  <a:pt x="26854" y="9559"/>
                </a:lnTo>
                <a:lnTo>
                  <a:pt x="26821" y="9521"/>
                </a:lnTo>
                <a:lnTo>
                  <a:pt x="26790" y="9482"/>
                </a:lnTo>
                <a:lnTo>
                  <a:pt x="26761" y="9443"/>
                </a:lnTo>
                <a:lnTo>
                  <a:pt x="26732" y="9403"/>
                </a:lnTo>
                <a:lnTo>
                  <a:pt x="26705" y="9364"/>
                </a:lnTo>
                <a:lnTo>
                  <a:pt x="26679" y="9323"/>
                </a:lnTo>
                <a:lnTo>
                  <a:pt x="26655" y="9282"/>
                </a:lnTo>
                <a:lnTo>
                  <a:pt x="26631" y="9241"/>
                </a:lnTo>
                <a:lnTo>
                  <a:pt x="26609" y="9199"/>
                </a:lnTo>
                <a:lnTo>
                  <a:pt x="26588" y="9157"/>
                </a:lnTo>
                <a:lnTo>
                  <a:pt x="26568" y="9115"/>
                </a:lnTo>
                <a:lnTo>
                  <a:pt x="26551" y="9073"/>
                </a:lnTo>
                <a:lnTo>
                  <a:pt x="26533" y="9029"/>
                </a:lnTo>
                <a:lnTo>
                  <a:pt x="26517" y="8987"/>
                </a:lnTo>
                <a:lnTo>
                  <a:pt x="26503" y="8943"/>
                </a:lnTo>
                <a:lnTo>
                  <a:pt x="26489" y="8900"/>
                </a:lnTo>
                <a:lnTo>
                  <a:pt x="26477" y="8857"/>
                </a:lnTo>
                <a:lnTo>
                  <a:pt x="26466" y="8812"/>
                </a:lnTo>
                <a:lnTo>
                  <a:pt x="26456" y="8768"/>
                </a:lnTo>
                <a:lnTo>
                  <a:pt x="26448" y="8723"/>
                </a:lnTo>
                <a:lnTo>
                  <a:pt x="26440" y="8680"/>
                </a:lnTo>
                <a:lnTo>
                  <a:pt x="26434" y="8635"/>
                </a:lnTo>
                <a:lnTo>
                  <a:pt x="26429" y="8590"/>
                </a:lnTo>
                <a:lnTo>
                  <a:pt x="26425" y="8546"/>
                </a:lnTo>
                <a:lnTo>
                  <a:pt x="26422" y="8501"/>
                </a:lnTo>
                <a:lnTo>
                  <a:pt x="26421" y="8456"/>
                </a:lnTo>
                <a:lnTo>
                  <a:pt x="26419" y="8412"/>
                </a:lnTo>
                <a:lnTo>
                  <a:pt x="26419" y="8368"/>
                </a:lnTo>
                <a:lnTo>
                  <a:pt x="26422" y="8323"/>
                </a:lnTo>
                <a:lnTo>
                  <a:pt x="26425" y="8278"/>
                </a:lnTo>
                <a:lnTo>
                  <a:pt x="26428" y="8233"/>
                </a:lnTo>
                <a:lnTo>
                  <a:pt x="26433" y="8189"/>
                </a:lnTo>
                <a:lnTo>
                  <a:pt x="26439" y="8145"/>
                </a:lnTo>
                <a:lnTo>
                  <a:pt x="26445" y="8100"/>
                </a:lnTo>
                <a:lnTo>
                  <a:pt x="26454" y="8056"/>
                </a:lnTo>
                <a:lnTo>
                  <a:pt x="26463" y="8013"/>
                </a:lnTo>
                <a:lnTo>
                  <a:pt x="26473" y="7969"/>
                </a:lnTo>
                <a:lnTo>
                  <a:pt x="26484" y="7925"/>
                </a:lnTo>
                <a:lnTo>
                  <a:pt x="26497" y="7882"/>
                </a:lnTo>
                <a:lnTo>
                  <a:pt x="26509" y="7839"/>
                </a:lnTo>
                <a:lnTo>
                  <a:pt x="26524" y="7796"/>
                </a:lnTo>
                <a:lnTo>
                  <a:pt x="26539" y="7754"/>
                </a:lnTo>
                <a:lnTo>
                  <a:pt x="26555" y="7711"/>
                </a:lnTo>
                <a:lnTo>
                  <a:pt x="26571" y="7669"/>
                </a:lnTo>
                <a:lnTo>
                  <a:pt x="26590" y="7628"/>
                </a:lnTo>
                <a:lnTo>
                  <a:pt x="26609" y="7587"/>
                </a:lnTo>
                <a:lnTo>
                  <a:pt x="26629" y="7546"/>
                </a:lnTo>
                <a:lnTo>
                  <a:pt x="26650" y="7506"/>
                </a:lnTo>
                <a:lnTo>
                  <a:pt x="26671" y="7465"/>
                </a:lnTo>
                <a:lnTo>
                  <a:pt x="26694" y="7426"/>
                </a:lnTo>
                <a:lnTo>
                  <a:pt x="26718" y="7387"/>
                </a:lnTo>
                <a:lnTo>
                  <a:pt x="26743" y="7349"/>
                </a:lnTo>
                <a:lnTo>
                  <a:pt x="26768" y="7310"/>
                </a:lnTo>
                <a:lnTo>
                  <a:pt x="26795" y="7273"/>
                </a:lnTo>
                <a:lnTo>
                  <a:pt x="26822" y="7236"/>
                </a:lnTo>
                <a:lnTo>
                  <a:pt x="26850" y="7200"/>
                </a:lnTo>
                <a:lnTo>
                  <a:pt x="26880" y="7163"/>
                </a:lnTo>
                <a:lnTo>
                  <a:pt x="26910" y="7128"/>
                </a:lnTo>
                <a:lnTo>
                  <a:pt x="26940" y="7094"/>
                </a:lnTo>
                <a:lnTo>
                  <a:pt x="26971" y="7060"/>
                </a:lnTo>
                <a:lnTo>
                  <a:pt x="27005" y="7027"/>
                </a:lnTo>
                <a:lnTo>
                  <a:pt x="27038" y="6994"/>
                </a:lnTo>
                <a:lnTo>
                  <a:pt x="27071" y="6962"/>
                </a:lnTo>
                <a:lnTo>
                  <a:pt x="27107" y="6933"/>
                </a:lnTo>
                <a:lnTo>
                  <a:pt x="27141" y="6906"/>
                </a:lnTo>
                <a:lnTo>
                  <a:pt x="27176" y="6880"/>
                </a:lnTo>
                <a:lnTo>
                  <a:pt x="27212" y="6854"/>
                </a:lnTo>
                <a:lnTo>
                  <a:pt x="27248" y="6829"/>
                </a:lnTo>
                <a:lnTo>
                  <a:pt x="27285" y="6805"/>
                </a:lnTo>
                <a:lnTo>
                  <a:pt x="27321" y="6782"/>
                </a:lnTo>
                <a:lnTo>
                  <a:pt x="27357" y="6761"/>
                </a:lnTo>
                <a:lnTo>
                  <a:pt x="27395" y="6740"/>
                </a:lnTo>
                <a:lnTo>
                  <a:pt x="27432" y="6719"/>
                </a:lnTo>
                <a:lnTo>
                  <a:pt x="27470" y="6699"/>
                </a:lnTo>
                <a:lnTo>
                  <a:pt x="27508" y="6681"/>
                </a:lnTo>
                <a:lnTo>
                  <a:pt x="27546" y="6663"/>
                </a:lnTo>
                <a:lnTo>
                  <a:pt x="27584" y="6646"/>
                </a:lnTo>
                <a:lnTo>
                  <a:pt x="27623" y="6630"/>
                </a:lnTo>
                <a:lnTo>
                  <a:pt x="27662" y="6615"/>
                </a:lnTo>
                <a:lnTo>
                  <a:pt x="27701" y="6600"/>
                </a:lnTo>
                <a:lnTo>
                  <a:pt x="27741" y="6587"/>
                </a:lnTo>
                <a:lnTo>
                  <a:pt x="27780" y="6573"/>
                </a:lnTo>
                <a:lnTo>
                  <a:pt x="27820" y="6562"/>
                </a:lnTo>
                <a:lnTo>
                  <a:pt x="27859" y="6550"/>
                </a:lnTo>
                <a:lnTo>
                  <a:pt x="27899" y="6540"/>
                </a:lnTo>
                <a:lnTo>
                  <a:pt x="27939" y="6531"/>
                </a:lnTo>
                <a:lnTo>
                  <a:pt x="27980" y="6521"/>
                </a:lnTo>
                <a:lnTo>
                  <a:pt x="28020" y="6514"/>
                </a:lnTo>
                <a:lnTo>
                  <a:pt x="28060" y="6507"/>
                </a:lnTo>
                <a:lnTo>
                  <a:pt x="28101" y="6499"/>
                </a:lnTo>
                <a:lnTo>
                  <a:pt x="28141" y="6494"/>
                </a:lnTo>
                <a:lnTo>
                  <a:pt x="28182" y="6489"/>
                </a:lnTo>
                <a:lnTo>
                  <a:pt x="28223" y="6485"/>
                </a:lnTo>
                <a:lnTo>
                  <a:pt x="28264" y="6482"/>
                </a:lnTo>
                <a:lnTo>
                  <a:pt x="28305" y="6480"/>
                </a:lnTo>
                <a:lnTo>
                  <a:pt x="28345" y="6478"/>
                </a:lnTo>
                <a:lnTo>
                  <a:pt x="28387" y="6477"/>
                </a:lnTo>
                <a:lnTo>
                  <a:pt x="28428" y="6477"/>
                </a:lnTo>
                <a:lnTo>
                  <a:pt x="28468" y="6477"/>
                </a:lnTo>
                <a:lnTo>
                  <a:pt x="28510" y="6479"/>
                </a:lnTo>
                <a:lnTo>
                  <a:pt x="28550" y="6481"/>
                </a:lnTo>
                <a:lnTo>
                  <a:pt x="28592" y="6483"/>
                </a:lnTo>
                <a:lnTo>
                  <a:pt x="28633" y="6486"/>
                </a:lnTo>
                <a:lnTo>
                  <a:pt x="28673" y="6490"/>
                </a:lnTo>
                <a:lnTo>
                  <a:pt x="28715" y="6495"/>
                </a:lnTo>
                <a:lnTo>
                  <a:pt x="28756" y="6501"/>
                </a:lnTo>
                <a:lnTo>
                  <a:pt x="28796" y="6508"/>
                </a:lnTo>
                <a:lnTo>
                  <a:pt x="28837" y="6514"/>
                </a:lnTo>
                <a:lnTo>
                  <a:pt x="28877" y="6522"/>
                </a:lnTo>
                <a:lnTo>
                  <a:pt x="28918" y="6531"/>
                </a:lnTo>
                <a:lnTo>
                  <a:pt x="28959" y="6540"/>
                </a:lnTo>
                <a:lnTo>
                  <a:pt x="28999" y="6549"/>
                </a:lnTo>
                <a:lnTo>
                  <a:pt x="29040" y="6560"/>
                </a:lnTo>
                <a:lnTo>
                  <a:pt x="29079" y="6571"/>
                </a:lnTo>
                <a:lnTo>
                  <a:pt x="29119" y="6584"/>
                </a:lnTo>
                <a:lnTo>
                  <a:pt x="29159" y="6596"/>
                </a:lnTo>
                <a:lnTo>
                  <a:pt x="29199" y="6610"/>
                </a:lnTo>
                <a:lnTo>
                  <a:pt x="29239" y="6623"/>
                </a:lnTo>
                <a:lnTo>
                  <a:pt x="29277" y="6638"/>
                </a:lnTo>
                <a:lnTo>
                  <a:pt x="29317" y="6653"/>
                </a:lnTo>
                <a:lnTo>
                  <a:pt x="29355" y="6669"/>
                </a:lnTo>
                <a:lnTo>
                  <a:pt x="29395" y="6686"/>
                </a:lnTo>
                <a:lnTo>
                  <a:pt x="29432" y="6703"/>
                </a:lnTo>
                <a:lnTo>
                  <a:pt x="29471" y="6721"/>
                </a:lnTo>
                <a:lnTo>
                  <a:pt x="29509" y="6740"/>
                </a:lnTo>
                <a:lnTo>
                  <a:pt x="29547" y="6759"/>
                </a:lnTo>
                <a:lnTo>
                  <a:pt x="29584" y="6778"/>
                </a:lnTo>
                <a:lnTo>
                  <a:pt x="29619" y="6799"/>
                </a:lnTo>
                <a:lnTo>
                  <a:pt x="29652" y="6819"/>
                </a:lnTo>
                <a:lnTo>
                  <a:pt x="29685" y="6841"/>
                </a:lnTo>
                <a:lnTo>
                  <a:pt x="29717" y="6863"/>
                </a:lnTo>
                <a:lnTo>
                  <a:pt x="29750" y="6884"/>
                </a:lnTo>
                <a:lnTo>
                  <a:pt x="29781" y="6906"/>
                </a:lnTo>
                <a:lnTo>
                  <a:pt x="29812" y="6929"/>
                </a:lnTo>
                <a:lnTo>
                  <a:pt x="29842" y="6953"/>
                </a:lnTo>
                <a:lnTo>
                  <a:pt x="29873" y="6977"/>
                </a:lnTo>
                <a:lnTo>
                  <a:pt x="29902" y="7001"/>
                </a:lnTo>
                <a:lnTo>
                  <a:pt x="29931" y="7025"/>
                </a:lnTo>
                <a:lnTo>
                  <a:pt x="29959" y="7050"/>
                </a:lnTo>
                <a:lnTo>
                  <a:pt x="29987" y="7075"/>
                </a:lnTo>
                <a:lnTo>
                  <a:pt x="30014" y="7101"/>
                </a:lnTo>
                <a:lnTo>
                  <a:pt x="30041" y="7127"/>
                </a:lnTo>
                <a:lnTo>
                  <a:pt x="30067" y="7153"/>
                </a:lnTo>
                <a:lnTo>
                  <a:pt x="30118" y="7207"/>
                </a:lnTo>
                <a:lnTo>
                  <a:pt x="30167" y="7261"/>
                </a:lnTo>
                <a:lnTo>
                  <a:pt x="30213" y="7317"/>
                </a:lnTo>
                <a:lnTo>
                  <a:pt x="30258" y="7376"/>
                </a:lnTo>
                <a:lnTo>
                  <a:pt x="30300" y="7434"/>
                </a:lnTo>
                <a:lnTo>
                  <a:pt x="30341" y="7494"/>
                </a:lnTo>
                <a:lnTo>
                  <a:pt x="30379" y="7555"/>
                </a:lnTo>
                <a:lnTo>
                  <a:pt x="30415" y="7617"/>
                </a:lnTo>
                <a:lnTo>
                  <a:pt x="30449" y="7680"/>
                </a:lnTo>
                <a:lnTo>
                  <a:pt x="30482" y="7744"/>
                </a:lnTo>
                <a:lnTo>
                  <a:pt x="30512" y="7809"/>
                </a:lnTo>
                <a:lnTo>
                  <a:pt x="30540" y="7874"/>
                </a:lnTo>
                <a:lnTo>
                  <a:pt x="30566" y="7941"/>
                </a:lnTo>
                <a:lnTo>
                  <a:pt x="30590" y="8007"/>
                </a:lnTo>
                <a:lnTo>
                  <a:pt x="30612" y="8075"/>
                </a:lnTo>
                <a:lnTo>
                  <a:pt x="30632" y="8144"/>
                </a:lnTo>
                <a:lnTo>
                  <a:pt x="30649" y="8212"/>
                </a:lnTo>
                <a:lnTo>
                  <a:pt x="30665" y="8282"/>
                </a:lnTo>
                <a:lnTo>
                  <a:pt x="30678" y="8352"/>
                </a:lnTo>
                <a:lnTo>
                  <a:pt x="30691" y="8423"/>
                </a:lnTo>
                <a:lnTo>
                  <a:pt x="30700" y="8493"/>
                </a:lnTo>
                <a:lnTo>
                  <a:pt x="30709" y="8565"/>
                </a:lnTo>
                <a:lnTo>
                  <a:pt x="30714" y="8636"/>
                </a:lnTo>
                <a:lnTo>
                  <a:pt x="30718" y="8708"/>
                </a:lnTo>
                <a:lnTo>
                  <a:pt x="30720" y="8780"/>
                </a:lnTo>
                <a:lnTo>
                  <a:pt x="30720" y="8853"/>
                </a:lnTo>
                <a:lnTo>
                  <a:pt x="30718" y="8924"/>
                </a:lnTo>
                <a:lnTo>
                  <a:pt x="30714" y="8996"/>
                </a:lnTo>
                <a:lnTo>
                  <a:pt x="30708" y="9068"/>
                </a:lnTo>
                <a:lnTo>
                  <a:pt x="30700" y="9141"/>
                </a:lnTo>
                <a:lnTo>
                  <a:pt x="30690" y="9213"/>
                </a:lnTo>
                <a:lnTo>
                  <a:pt x="30678" y="9284"/>
                </a:lnTo>
                <a:lnTo>
                  <a:pt x="30665" y="9355"/>
                </a:lnTo>
                <a:lnTo>
                  <a:pt x="30649" y="9427"/>
                </a:lnTo>
                <a:lnTo>
                  <a:pt x="30632" y="9498"/>
                </a:lnTo>
                <a:lnTo>
                  <a:pt x="30612" y="9569"/>
                </a:lnTo>
                <a:lnTo>
                  <a:pt x="30590" y="9638"/>
                </a:lnTo>
                <a:lnTo>
                  <a:pt x="30567" y="9708"/>
                </a:lnTo>
                <a:lnTo>
                  <a:pt x="30542" y="9777"/>
                </a:lnTo>
                <a:lnTo>
                  <a:pt x="30515" y="9845"/>
                </a:lnTo>
                <a:lnTo>
                  <a:pt x="30486" y="9913"/>
                </a:lnTo>
                <a:lnTo>
                  <a:pt x="30456" y="9981"/>
                </a:lnTo>
                <a:lnTo>
                  <a:pt x="30422" y="10047"/>
                </a:lnTo>
                <a:lnTo>
                  <a:pt x="30388" y="10113"/>
                </a:lnTo>
                <a:lnTo>
                  <a:pt x="30351" y="10177"/>
                </a:lnTo>
                <a:lnTo>
                  <a:pt x="30313" y="10242"/>
                </a:lnTo>
                <a:lnTo>
                  <a:pt x="30273" y="10304"/>
                </a:lnTo>
                <a:lnTo>
                  <a:pt x="30231" y="10367"/>
                </a:lnTo>
                <a:lnTo>
                  <a:pt x="30187" y="10428"/>
                </a:lnTo>
                <a:lnTo>
                  <a:pt x="30141" y="10488"/>
                </a:lnTo>
                <a:lnTo>
                  <a:pt x="30094" y="10547"/>
                </a:lnTo>
                <a:lnTo>
                  <a:pt x="30044" y="10604"/>
                </a:lnTo>
                <a:lnTo>
                  <a:pt x="29993" y="10660"/>
                </a:lnTo>
                <a:lnTo>
                  <a:pt x="29940" y="10715"/>
                </a:lnTo>
                <a:lnTo>
                  <a:pt x="29886" y="10770"/>
                </a:lnTo>
                <a:lnTo>
                  <a:pt x="29829" y="10822"/>
                </a:lnTo>
                <a:lnTo>
                  <a:pt x="29775" y="10867"/>
                </a:lnTo>
                <a:lnTo>
                  <a:pt x="29719" y="10911"/>
                </a:lnTo>
                <a:lnTo>
                  <a:pt x="29662" y="10953"/>
                </a:lnTo>
                <a:lnTo>
                  <a:pt x="29605" y="10993"/>
                </a:lnTo>
                <a:lnTo>
                  <a:pt x="29548" y="11032"/>
                </a:lnTo>
                <a:lnTo>
                  <a:pt x="29489" y="11068"/>
                </a:lnTo>
                <a:lnTo>
                  <a:pt x="29431" y="11105"/>
                </a:lnTo>
                <a:lnTo>
                  <a:pt x="29372" y="11138"/>
                </a:lnTo>
                <a:lnTo>
                  <a:pt x="29311" y="11170"/>
                </a:lnTo>
                <a:lnTo>
                  <a:pt x="29251" y="11201"/>
                </a:lnTo>
                <a:lnTo>
                  <a:pt x="29191" y="11231"/>
                </a:lnTo>
                <a:lnTo>
                  <a:pt x="29129" y="11259"/>
                </a:lnTo>
                <a:lnTo>
                  <a:pt x="29068" y="11285"/>
                </a:lnTo>
                <a:lnTo>
                  <a:pt x="29005" y="11310"/>
                </a:lnTo>
                <a:lnTo>
                  <a:pt x="28943" y="11333"/>
                </a:lnTo>
                <a:lnTo>
                  <a:pt x="28880" y="11353"/>
                </a:lnTo>
                <a:lnTo>
                  <a:pt x="28817" y="11374"/>
                </a:lnTo>
                <a:lnTo>
                  <a:pt x="28753" y="11392"/>
                </a:lnTo>
                <a:lnTo>
                  <a:pt x="28689" y="11410"/>
                </a:lnTo>
                <a:lnTo>
                  <a:pt x="28625" y="11424"/>
                </a:lnTo>
                <a:lnTo>
                  <a:pt x="28561" y="11439"/>
                </a:lnTo>
                <a:lnTo>
                  <a:pt x="28496" y="11451"/>
                </a:lnTo>
                <a:lnTo>
                  <a:pt x="28431" y="11462"/>
                </a:lnTo>
                <a:lnTo>
                  <a:pt x="28366" y="11471"/>
                </a:lnTo>
                <a:lnTo>
                  <a:pt x="28301" y="11479"/>
                </a:lnTo>
                <a:lnTo>
                  <a:pt x="28236" y="11486"/>
                </a:lnTo>
                <a:lnTo>
                  <a:pt x="28170" y="11490"/>
                </a:lnTo>
                <a:lnTo>
                  <a:pt x="28105" y="11494"/>
                </a:lnTo>
                <a:lnTo>
                  <a:pt x="28039" y="11496"/>
                </a:lnTo>
                <a:lnTo>
                  <a:pt x="27974" y="11496"/>
                </a:lnTo>
                <a:lnTo>
                  <a:pt x="27908" y="11495"/>
                </a:lnTo>
                <a:lnTo>
                  <a:pt x="27843" y="11493"/>
                </a:lnTo>
                <a:lnTo>
                  <a:pt x="27777" y="11489"/>
                </a:lnTo>
                <a:lnTo>
                  <a:pt x="27711" y="11484"/>
                </a:lnTo>
                <a:lnTo>
                  <a:pt x="27646" y="11476"/>
                </a:lnTo>
                <a:lnTo>
                  <a:pt x="27580" y="11468"/>
                </a:lnTo>
                <a:lnTo>
                  <a:pt x="27516" y="11459"/>
                </a:lnTo>
                <a:lnTo>
                  <a:pt x="27450" y="11447"/>
                </a:lnTo>
                <a:lnTo>
                  <a:pt x="27386" y="11435"/>
                </a:lnTo>
                <a:lnTo>
                  <a:pt x="27320" y="11421"/>
                </a:lnTo>
                <a:lnTo>
                  <a:pt x="27255" y="11405"/>
                </a:lnTo>
                <a:lnTo>
                  <a:pt x="27192" y="11389"/>
                </a:lnTo>
                <a:lnTo>
                  <a:pt x="27127" y="11371"/>
                </a:lnTo>
                <a:lnTo>
                  <a:pt x="27064" y="11351"/>
                </a:lnTo>
                <a:lnTo>
                  <a:pt x="27000" y="11331"/>
                </a:lnTo>
                <a:lnTo>
                  <a:pt x="26937" y="11308"/>
                </a:lnTo>
                <a:lnTo>
                  <a:pt x="26874" y="11284"/>
                </a:lnTo>
                <a:lnTo>
                  <a:pt x="26812" y="11259"/>
                </a:lnTo>
                <a:lnTo>
                  <a:pt x="26751" y="11233"/>
                </a:lnTo>
                <a:lnTo>
                  <a:pt x="26689" y="11205"/>
                </a:lnTo>
                <a:lnTo>
                  <a:pt x="26628" y="11175"/>
                </a:lnTo>
                <a:lnTo>
                  <a:pt x="26567" y="11144"/>
                </a:lnTo>
                <a:lnTo>
                  <a:pt x="26507" y="11113"/>
                </a:lnTo>
                <a:lnTo>
                  <a:pt x="26448" y="11080"/>
                </a:lnTo>
                <a:lnTo>
                  <a:pt x="26388" y="11044"/>
                </a:lnTo>
                <a:lnTo>
                  <a:pt x="26330" y="11009"/>
                </a:lnTo>
                <a:lnTo>
                  <a:pt x="26272" y="10971"/>
                </a:lnTo>
                <a:lnTo>
                  <a:pt x="26214" y="10933"/>
                </a:lnTo>
                <a:lnTo>
                  <a:pt x="26158" y="10892"/>
                </a:lnTo>
                <a:lnTo>
                  <a:pt x="26102" y="10852"/>
                </a:lnTo>
                <a:lnTo>
                  <a:pt x="26047" y="10809"/>
                </a:lnTo>
                <a:lnTo>
                  <a:pt x="25992" y="10765"/>
                </a:lnTo>
                <a:lnTo>
                  <a:pt x="25937" y="10720"/>
                </a:lnTo>
                <a:lnTo>
                  <a:pt x="25884" y="10673"/>
                </a:lnTo>
                <a:lnTo>
                  <a:pt x="25840" y="10644"/>
                </a:lnTo>
                <a:lnTo>
                  <a:pt x="25797" y="10618"/>
                </a:lnTo>
                <a:lnTo>
                  <a:pt x="25756" y="10593"/>
                </a:lnTo>
                <a:lnTo>
                  <a:pt x="25718" y="10571"/>
                </a:lnTo>
                <a:lnTo>
                  <a:pt x="25681" y="10551"/>
                </a:lnTo>
                <a:lnTo>
                  <a:pt x="25646" y="10533"/>
                </a:lnTo>
                <a:lnTo>
                  <a:pt x="25613" y="10518"/>
                </a:lnTo>
                <a:lnTo>
                  <a:pt x="25581" y="10503"/>
                </a:lnTo>
                <a:lnTo>
                  <a:pt x="25550" y="10492"/>
                </a:lnTo>
                <a:lnTo>
                  <a:pt x="25521" y="10480"/>
                </a:lnTo>
                <a:lnTo>
                  <a:pt x="25493" y="10472"/>
                </a:lnTo>
                <a:lnTo>
                  <a:pt x="25466" y="10464"/>
                </a:lnTo>
                <a:lnTo>
                  <a:pt x="25440" y="10457"/>
                </a:lnTo>
                <a:lnTo>
                  <a:pt x="25414" y="10452"/>
                </a:lnTo>
                <a:lnTo>
                  <a:pt x="25389" y="10448"/>
                </a:lnTo>
                <a:lnTo>
                  <a:pt x="25364" y="10445"/>
                </a:lnTo>
                <a:lnTo>
                  <a:pt x="3051" y="10445"/>
                </a:lnTo>
                <a:lnTo>
                  <a:pt x="2972" y="10444"/>
                </a:lnTo>
                <a:lnTo>
                  <a:pt x="2894" y="10442"/>
                </a:lnTo>
                <a:lnTo>
                  <a:pt x="2816" y="10437"/>
                </a:lnTo>
                <a:lnTo>
                  <a:pt x="2739" y="10429"/>
                </a:lnTo>
                <a:lnTo>
                  <a:pt x="2662" y="10421"/>
                </a:lnTo>
                <a:lnTo>
                  <a:pt x="2586" y="10411"/>
                </a:lnTo>
                <a:lnTo>
                  <a:pt x="2511" y="10398"/>
                </a:lnTo>
                <a:lnTo>
                  <a:pt x="2436" y="10383"/>
                </a:lnTo>
                <a:lnTo>
                  <a:pt x="2362" y="10367"/>
                </a:lnTo>
                <a:lnTo>
                  <a:pt x="2288" y="10349"/>
                </a:lnTo>
                <a:lnTo>
                  <a:pt x="2215" y="10329"/>
                </a:lnTo>
                <a:lnTo>
                  <a:pt x="2143" y="10309"/>
                </a:lnTo>
                <a:lnTo>
                  <a:pt x="2073" y="10285"/>
                </a:lnTo>
                <a:lnTo>
                  <a:pt x="2002" y="10261"/>
                </a:lnTo>
                <a:lnTo>
                  <a:pt x="1932" y="10234"/>
                </a:lnTo>
                <a:lnTo>
                  <a:pt x="1863" y="10205"/>
                </a:lnTo>
                <a:lnTo>
                  <a:pt x="1795" y="10176"/>
                </a:lnTo>
                <a:lnTo>
                  <a:pt x="1728" y="10144"/>
                </a:lnTo>
                <a:lnTo>
                  <a:pt x="1661" y="10112"/>
                </a:lnTo>
                <a:lnTo>
                  <a:pt x="1597" y="10077"/>
                </a:lnTo>
                <a:lnTo>
                  <a:pt x="1532" y="10041"/>
                </a:lnTo>
                <a:lnTo>
                  <a:pt x="1469" y="10004"/>
                </a:lnTo>
                <a:lnTo>
                  <a:pt x="1406" y="9965"/>
                </a:lnTo>
                <a:lnTo>
                  <a:pt x="1345" y="9924"/>
                </a:lnTo>
                <a:lnTo>
                  <a:pt x="1285" y="9883"/>
                </a:lnTo>
                <a:lnTo>
                  <a:pt x="1225" y="9839"/>
                </a:lnTo>
                <a:lnTo>
                  <a:pt x="1167" y="9794"/>
                </a:lnTo>
                <a:lnTo>
                  <a:pt x="1110" y="9749"/>
                </a:lnTo>
                <a:lnTo>
                  <a:pt x="1055" y="9702"/>
                </a:lnTo>
                <a:lnTo>
                  <a:pt x="999" y="9653"/>
                </a:lnTo>
                <a:lnTo>
                  <a:pt x="945" y="9603"/>
                </a:lnTo>
                <a:lnTo>
                  <a:pt x="893" y="9552"/>
                </a:lnTo>
                <a:lnTo>
                  <a:pt x="842" y="9500"/>
                </a:lnTo>
                <a:lnTo>
                  <a:pt x="792" y="9446"/>
                </a:lnTo>
                <a:lnTo>
                  <a:pt x="743" y="9392"/>
                </a:lnTo>
                <a:lnTo>
                  <a:pt x="696" y="9335"/>
                </a:lnTo>
                <a:lnTo>
                  <a:pt x="651" y="9278"/>
                </a:lnTo>
                <a:lnTo>
                  <a:pt x="606" y="9220"/>
                </a:lnTo>
                <a:lnTo>
                  <a:pt x="562" y="9161"/>
                </a:lnTo>
                <a:lnTo>
                  <a:pt x="521" y="9100"/>
                </a:lnTo>
                <a:lnTo>
                  <a:pt x="480" y="9039"/>
                </a:lnTo>
                <a:lnTo>
                  <a:pt x="441" y="8976"/>
                </a:lnTo>
                <a:lnTo>
                  <a:pt x="404" y="8913"/>
                </a:lnTo>
                <a:lnTo>
                  <a:pt x="367" y="8849"/>
                </a:lnTo>
                <a:lnTo>
                  <a:pt x="333" y="8784"/>
                </a:lnTo>
                <a:lnTo>
                  <a:pt x="301" y="8717"/>
                </a:lnTo>
                <a:lnTo>
                  <a:pt x="270" y="8651"/>
                </a:lnTo>
                <a:lnTo>
                  <a:pt x="239" y="8582"/>
                </a:lnTo>
                <a:lnTo>
                  <a:pt x="211" y="8513"/>
                </a:lnTo>
                <a:lnTo>
                  <a:pt x="185" y="8444"/>
                </a:lnTo>
                <a:lnTo>
                  <a:pt x="160" y="8373"/>
                </a:lnTo>
                <a:lnTo>
                  <a:pt x="136" y="8302"/>
                </a:lnTo>
                <a:lnTo>
                  <a:pt x="116" y="8230"/>
                </a:lnTo>
                <a:lnTo>
                  <a:pt x="96" y="8157"/>
                </a:lnTo>
                <a:lnTo>
                  <a:pt x="78" y="8083"/>
                </a:lnTo>
                <a:lnTo>
                  <a:pt x="61" y="8010"/>
                </a:lnTo>
                <a:lnTo>
                  <a:pt x="47" y="7935"/>
                </a:lnTo>
                <a:lnTo>
                  <a:pt x="34" y="7860"/>
                </a:lnTo>
                <a:lnTo>
                  <a:pt x="24" y="7784"/>
                </a:lnTo>
                <a:lnTo>
                  <a:pt x="16" y="7707"/>
                </a:lnTo>
                <a:lnTo>
                  <a:pt x="8" y="7630"/>
                </a:lnTo>
                <a:lnTo>
                  <a:pt x="4" y="7552"/>
                </a:lnTo>
                <a:lnTo>
                  <a:pt x="1" y="7474"/>
                </a:lnTo>
                <a:lnTo>
                  <a:pt x="0" y="7394"/>
                </a:lnTo>
                <a:lnTo>
                  <a:pt x="0" y="3050"/>
                </a:lnTo>
                <a:lnTo>
                  <a:pt x="1" y="2971"/>
                </a:lnTo>
                <a:lnTo>
                  <a:pt x="4" y="2893"/>
                </a:lnTo>
                <a:lnTo>
                  <a:pt x="8" y="2815"/>
                </a:lnTo>
                <a:lnTo>
                  <a:pt x="16" y="2738"/>
                </a:lnTo>
                <a:lnTo>
                  <a:pt x="24" y="2661"/>
                </a:lnTo>
                <a:lnTo>
                  <a:pt x="34" y="2585"/>
                </a:lnTo>
                <a:lnTo>
                  <a:pt x="47" y="2510"/>
                </a:lnTo>
                <a:lnTo>
                  <a:pt x="61" y="2435"/>
                </a:lnTo>
                <a:lnTo>
                  <a:pt x="78" y="2361"/>
                </a:lnTo>
                <a:lnTo>
                  <a:pt x="96" y="2288"/>
                </a:lnTo>
                <a:lnTo>
                  <a:pt x="116" y="2215"/>
                </a:lnTo>
                <a:lnTo>
                  <a:pt x="136" y="2143"/>
                </a:lnTo>
                <a:lnTo>
                  <a:pt x="160" y="2072"/>
                </a:lnTo>
                <a:lnTo>
                  <a:pt x="185" y="2001"/>
                </a:lnTo>
                <a:lnTo>
                  <a:pt x="211" y="1932"/>
                </a:lnTo>
                <a:lnTo>
                  <a:pt x="239" y="1863"/>
                </a:lnTo>
                <a:lnTo>
                  <a:pt x="270" y="1795"/>
                </a:lnTo>
                <a:lnTo>
                  <a:pt x="301" y="1728"/>
                </a:lnTo>
                <a:lnTo>
                  <a:pt x="333" y="1661"/>
                </a:lnTo>
                <a:lnTo>
                  <a:pt x="367" y="1596"/>
                </a:lnTo>
                <a:lnTo>
                  <a:pt x="404" y="1532"/>
                </a:lnTo>
                <a:lnTo>
                  <a:pt x="441" y="1468"/>
                </a:lnTo>
                <a:lnTo>
                  <a:pt x="480" y="1406"/>
                </a:lnTo>
                <a:lnTo>
                  <a:pt x="521" y="1345"/>
                </a:lnTo>
                <a:lnTo>
                  <a:pt x="562" y="1284"/>
                </a:lnTo>
                <a:lnTo>
                  <a:pt x="606" y="1225"/>
                </a:lnTo>
                <a:lnTo>
                  <a:pt x="651" y="1167"/>
                </a:lnTo>
                <a:lnTo>
                  <a:pt x="696" y="1109"/>
                </a:lnTo>
                <a:lnTo>
                  <a:pt x="743" y="1054"/>
                </a:lnTo>
                <a:lnTo>
                  <a:pt x="792" y="999"/>
                </a:lnTo>
                <a:lnTo>
                  <a:pt x="842" y="946"/>
                </a:lnTo>
                <a:lnTo>
                  <a:pt x="893" y="893"/>
                </a:lnTo>
                <a:lnTo>
                  <a:pt x="945" y="842"/>
                </a:lnTo>
                <a:lnTo>
                  <a:pt x="999" y="792"/>
                </a:lnTo>
                <a:lnTo>
                  <a:pt x="1055" y="744"/>
                </a:lnTo>
                <a:lnTo>
                  <a:pt x="1110" y="696"/>
                </a:lnTo>
                <a:lnTo>
                  <a:pt x="1167" y="650"/>
                </a:lnTo>
                <a:lnTo>
                  <a:pt x="1225" y="606"/>
                </a:lnTo>
                <a:lnTo>
                  <a:pt x="1285" y="563"/>
                </a:lnTo>
                <a:lnTo>
                  <a:pt x="1345" y="520"/>
                </a:lnTo>
                <a:lnTo>
                  <a:pt x="1406" y="481"/>
                </a:lnTo>
                <a:lnTo>
                  <a:pt x="1469" y="441"/>
                </a:lnTo>
                <a:lnTo>
                  <a:pt x="1532" y="404"/>
                </a:lnTo>
                <a:lnTo>
                  <a:pt x="1597" y="368"/>
                </a:lnTo>
                <a:lnTo>
                  <a:pt x="1661" y="334"/>
                </a:lnTo>
                <a:lnTo>
                  <a:pt x="1728" y="301"/>
                </a:lnTo>
                <a:lnTo>
                  <a:pt x="1795" y="270"/>
                </a:lnTo>
                <a:lnTo>
                  <a:pt x="1863" y="239"/>
                </a:lnTo>
                <a:lnTo>
                  <a:pt x="1932" y="211"/>
                </a:lnTo>
                <a:lnTo>
                  <a:pt x="2002" y="185"/>
                </a:lnTo>
                <a:lnTo>
                  <a:pt x="2073" y="160"/>
                </a:lnTo>
                <a:lnTo>
                  <a:pt x="2143" y="137"/>
                </a:lnTo>
                <a:lnTo>
                  <a:pt x="2215" y="116"/>
                </a:lnTo>
                <a:lnTo>
                  <a:pt x="2288" y="96"/>
                </a:lnTo>
                <a:lnTo>
                  <a:pt x="2362" y="78"/>
                </a:lnTo>
                <a:lnTo>
                  <a:pt x="2436" y="61"/>
                </a:lnTo>
                <a:lnTo>
                  <a:pt x="2511" y="48"/>
                </a:lnTo>
                <a:lnTo>
                  <a:pt x="2586" y="35"/>
                </a:lnTo>
                <a:lnTo>
                  <a:pt x="2662" y="24"/>
                </a:lnTo>
                <a:lnTo>
                  <a:pt x="2739" y="16"/>
                </a:lnTo>
                <a:lnTo>
                  <a:pt x="2816" y="8"/>
                </a:lnTo>
                <a:lnTo>
                  <a:pt x="2894" y="4"/>
                </a:lnTo>
                <a:lnTo>
                  <a:pt x="2972" y="1"/>
                </a:lnTo>
                <a:lnTo>
                  <a:pt x="3051" y="0"/>
                </a:lnTo>
                <a:lnTo>
                  <a:pt x="25929" y="0"/>
                </a:lnTo>
                <a:lnTo>
                  <a:pt x="26007" y="1"/>
                </a:lnTo>
                <a:lnTo>
                  <a:pt x="26086" y="4"/>
                </a:lnTo>
                <a:lnTo>
                  <a:pt x="26163" y="8"/>
                </a:lnTo>
                <a:lnTo>
                  <a:pt x="26240" y="16"/>
                </a:lnTo>
                <a:lnTo>
                  <a:pt x="26317" y="24"/>
                </a:lnTo>
                <a:lnTo>
                  <a:pt x="26393" y="35"/>
                </a:lnTo>
                <a:lnTo>
                  <a:pt x="26469" y="48"/>
                </a:lnTo>
                <a:lnTo>
                  <a:pt x="26543" y="61"/>
                </a:lnTo>
                <a:lnTo>
                  <a:pt x="26618" y="78"/>
                </a:lnTo>
                <a:lnTo>
                  <a:pt x="26691" y="96"/>
                </a:lnTo>
                <a:lnTo>
                  <a:pt x="26764" y="116"/>
                </a:lnTo>
                <a:lnTo>
                  <a:pt x="26836" y="137"/>
                </a:lnTo>
                <a:lnTo>
                  <a:pt x="26908" y="160"/>
                </a:lnTo>
                <a:lnTo>
                  <a:pt x="26977" y="185"/>
                </a:lnTo>
                <a:lnTo>
                  <a:pt x="27047" y="211"/>
                </a:lnTo>
                <a:lnTo>
                  <a:pt x="27117" y="239"/>
                </a:lnTo>
                <a:lnTo>
                  <a:pt x="27185" y="270"/>
                </a:lnTo>
                <a:lnTo>
                  <a:pt x="27251" y="301"/>
                </a:lnTo>
                <a:lnTo>
                  <a:pt x="27318" y="334"/>
                </a:lnTo>
                <a:lnTo>
                  <a:pt x="27383" y="368"/>
                </a:lnTo>
                <a:lnTo>
                  <a:pt x="27448" y="404"/>
                </a:lnTo>
                <a:lnTo>
                  <a:pt x="27510" y="441"/>
                </a:lnTo>
                <a:lnTo>
                  <a:pt x="27573" y="481"/>
                </a:lnTo>
                <a:lnTo>
                  <a:pt x="27634" y="520"/>
                </a:lnTo>
                <a:lnTo>
                  <a:pt x="27695" y="563"/>
                </a:lnTo>
                <a:lnTo>
                  <a:pt x="27754" y="606"/>
                </a:lnTo>
                <a:lnTo>
                  <a:pt x="27812" y="650"/>
                </a:lnTo>
                <a:lnTo>
                  <a:pt x="27870" y="696"/>
                </a:lnTo>
                <a:lnTo>
                  <a:pt x="27926" y="744"/>
                </a:lnTo>
                <a:lnTo>
                  <a:pt x="27980" y="792"/>
                </a:lnTo>
                <a:lnTo>
                  <a:pt x="28034" y="842"/>
                </a:lnTo>
                <a:lnTo>
                  <a:pt x="28086" y="893"/>
                </a:lnTo>
                <a:lnTo>
                  <a:pt x="28137" y="946"/>
                </a:lnTo>
                <a:lnTo>
                  <a:pt x="28187" y="999"/>
                </a:lnTo>
                <a:lnTo>
                  <a:pt x="28236" y="1054"/>
                </a:lnTo>
                <a:lnTo>
                  <a:pt x="28283" y="1109"/>
                </a:lnTo>
                <a:lnTo>
                  <a:pt x="28330" y="1167"/>
                </a:lnTo>
                <a:lnTo>
                  <a:pt x="28373" y="1225"/>
                </a:lnTo>
                <a:lnTo>
                  <a:pt x="28417" y="1284"/>
                </a:lnTo>
                <a:lnTo>
                  <a:pt x="28459" y="1345"/>
                </a:lnTo>
                <a:lnTo>
                  <a:pt x="28499" y="1406"/>
                </a:lnTo>
                <a:lnTo>
                  <a:pt x="28538" y="1468"/>
                </a:lnTo>
                <a:lnTo>
                  <a:pt x="28575" y="1532"/>
                </a:lnTo>
                <a:lnTo>
                  <a:pt x="28612" y="1596"/>
                </a:lnTo>
                <a:lnTo>
                  <a:pt x="28646" y="1661"/>
                </a:lnTo>
                <a:lnTo>
                  <a:pt x="28680" y="1728"/>
                </a:lnTo>
                <a:lnTo>
                  <a:pt x="28711" y="1795"/>
                </a:lnTo>
                <a:lnTo>
                  <a:pt x="28740" y="1863"/>
                </a:lnTo>
                <a:lnTo>
                  <a:pt x="28768" y="1932"/>
                </a:lnTo>
                <a:lnTo>
                  <a:pt x="28795" y="2001"/>
                </a:lnTo>
                <a:lnTo>
                  <a:pt x="28820" y="2072"/>
                </a:lnTo>
                <a:lnTo>
                  <a:pt x="28843" y="2143"/>
                </a:lnTo>
                <a:lnTo>
                  <a:pt x="28865" y="2215"/>
                </a:lnTo>
                <a:lnTo>
                  <a:pt x="28884" y="2288"/>
                </a:lnTo>
                <a:lnTo>
                  <a:pt x="28902" y="2361"/>
                </a:lnTo>
                <a:lnTo>
                  <a:pt x="28918" y="2435"/>
                </a:lnTo>
                <a:lnTo>
                  <a:pt x="28933" y="2510"/>
                </a:lnTo>
                <a:lnTo>
                  <a:pt x="28945" y="2585"/>
                </a:lnTo>
                <a:lnTo>
                  <a:pt x="28955" y="2661"/>
                </a:lnTo>
                <a:lnTo>
                  <a:pt x="28965" y="2738"/>
                </a:lnTo>
                <a:lnTo>
                  <a:pt x="28971" y="2815"/>
                </a:lnTo>
                <a:lnTo>
                  <a:pt x="28976" y="2893"/>
                </a:lnTo>
                <a:lnTo>
                  <a:pt x="28979" y="2971"/>
                </a:lnTo>
                <a:lnTo>
                  <a:pt x="28980" y="3050"/>
                </a:lnTo>
                <a:lnTo>
                  <a:pt x="28980" y="5222"/>
                </a:lnTo>
                <a:lnTo>
                  <a:pt x="28979" y="5273"/>
                </a:lnTo>
                <a:lnTo>
                  <a:pt x="28978" y="5323"/>
                </a:lnTo>
                <a:lnTo>
                  <a:pt x="28974" y="5373"/>
                </a:lnTo>
                <a:lnTo>
                  <a:pt x="28969" y="5422"/>
                </a:lnTo>
                <a:lnTo>
                  <a:pt x="28965" y="5447"/>
                </a:lnTo>
                <a:lnTo>
                  <a:pt x="28961" y="5471"/>
                </a:lnTo>
                <a:lnTo>
                  <a:pt x="28955" y="5495"/>
                </a:lnTo>
                <a:lnTo>
                  <a:pt x="28950" y="5518"/>
                </a:lnTo>
                <a:lnTo>
                  <a:pt x="28943" y="5542"/>
                </a:lnTo>
                <a:lnTo>
                  <a:pt x="28936" y="5565"/>
                </a:lnTo>
                <a:lnTo>
                  <a:pt x="28927" y="5588"/>
                </a:lnTo>
                <a:lnTo>
                  <a:pt x="28918" y="5610"/>
                </a:lnTo>
                <a:lnTo>
                  <a:pt x="28825" y="5605"/>
                </a:lnTo>
                <a:lnTo>
                  <a:pt x="28733" y="5603"/>
                </a:lnTo>
                <a:lnTo>
                  <a:pt x="28640" y="5603"/>
                </a:lnTo>
                <a:lnTo>
                  <a:pt x="28548" y="5605"/>
                </a:lnTo>
                <a:lnTo>
                  <a:pt x="28456" y="5610"/>
                </a:lnTo>
                <a:lnTo>
                  <a:pt x="28364" y="5617"/>
                </a:lnTo>
                <a:lnTo>
                  <a:pt x="28274" y="5625"/>
                </a:lnTo>
                <a:lnTo>
                  <a:pt x="28183" y="5637"/>
                </a:lnTo>
                <a:lnTo>
                  <a:pt x="28092" y="5649"/>
                </a:lnTo>
                <a:lnTo>
                  <a:pt x="28003" y="5665"/>
                </a:lnTo>
                <a:lnTo>
                  <a:pt x="27913" y="5682"/>
                </a:lnTo>
                <a:lnTo>
                  <a:pt x="27825" y="5702"/>
                </a:lnTo>
                <a:lnTo>
                  <a:pt x="27737" y="5725"/>
                </a:lnTo>
                <a:lnTo>
                  <a:pt x="27650" y="5749"/>
                </a:lnTo>
                <a:lnTo>
                  <a:pt x="27564" y="5776"/>
                </a:lnTo>
                <a:lnTo>
                  <a:pt x="27478" y="5805"/>
                </a:lnTo>
                <a:lnTo>
                  <a:pt x="27437" y="5821"/>
                </a:lnTo>
                <a:lnTo>
                  <a:pt x="27394" y="5836"/>
                </a:lnTo>
                <a:lnTo>
                  <a:pt x="27352" y="5853"/>
                </a:lnTo>
                <a:lnTo>
                  <a:pt x="27311" y="5870"/>
                </a:lnTo>
                <a:lnTo>
                  <a:pt x="27269" y="5887"/>
                </a:lnTo>
                <a:lnTo>
                  <a:pt x="27228" y="5906"/>
                </a:lnTo>
                <a:lnTo>
                  <a:pt x="27187" y="5925"/>
                </a:lnTo>
                <a:lnTo>
                  <a:pt x="27147" y="5945"/>
                </a:lnTo>
                <a:lnTo>
                  <a:pt x="27107" y="5964"/>
                </a:lnTo>
                <a:lnTo>
                  <a:pt x="27066" y="5985"/>
                </a:lnTo>
                <a:lnTo>
                  <a:pt x="27026" y="6007"/>
                </a:lnTo>
                <a:lnTo>
                  <a:pt x="26988" y="6029"/>
                </a:lnTo>
                <a:lnTo>
                  <a:pt x="26948" y="6051"/>
                </a:lnTo>
                <a:lnTo>
                  <a:pt x="26910" y="6075"/>
                </a:lnTo>
                <a:lnTo>
                  <a:pt x="26871" y="6098"/>
                </a:lnTo>
                <a:lnTo>
                  <a:pt x="26833" y="6123"/>
                </a:lnTo>
                <a:lnTo>
                  <a:pt x="26795" y="6148"/>
                </a:lnTo>
                <a:lnTo>
                  <a:pt x="26758" y="6173"/>
                </a:lnTo>
                <a:lnTo>
                  <a:pt x="26721" y="6199"/>
                </a:lnTo>
                <a:lnTo>
                  <a:pt x="26684" y="6226"/>
                </a:lnTo>
                <a:lnTo>
                  <a:pt x="26648" y="6253"/>
                </a:lnTo>
                <a:lnTo>
                  <a:pt x="26612" y="6281"/>
                </a:lnTo>
                <a:lnTo>
                  <a:pt x="26577" y="6309"/>
                </a:lnTo>
                <a:lnTo>
                  <a:pt x="26541" y="6338"/>
                </a:lnTo>
                <a:lnTo>
                  <a:pt x="26507" y="6368"/>
                </a:lnTo>
                <a:lnTo>
                  <a:pt x="26473" y="6398"/>
                </a:lnTo>
                <a:lnTo>
                  <a:pt x="26438" y="6430"/>
                </a:lnTo>
                <a:lnTo>
                  <a:pt x="26405" y="6462"/>
                </a:lnTo>
                <a:lnTo>
                  <a:pt x="26372" y="6494"/>
                </a:lnTo>
                <a:lnTo>
                  <a:pt x="26339" y="6526"/>
                </a:lnTo>
                <a:lnTo>
                  <a:pt x="26307" y="6560"/>
                </a:lnTo>
                <a:lnTo>
                  <a:pt x="26275" y="6594"/>
                </a:lnTo>
                <a:lnTo>
                  <a:pt x="26232" y="6643"/>
                </a:lnTo>
                <a:lnTo>
                  <a:pt x="26191" y="6694"/>
                </a:lnTo>
                <a:lnTo>
                  <a:pt x="26152" y="6744"/>
                </a:lnTo>
                <a:lnTo>
                  <a:pt x="26113" y="6796"/>
                </a:lnTo>
                <a:lnTo>
                  <a:pt x="26076" y="6848"/>
                </a:lnTo>
                <a:lnTo>
                  <a:pt x="26041" y="6901"/>
                </a:lnTo>
                <a:lnTo>
                  <a:pt x="26006" y="6954"/>
                </a:lnTo>
                <a:lnTo>
                  <a:pt x="25973" y="7008"/>
                </a:lnTo>
                <a:lnTo>
                  <a:pt x="25942" y="7063"/>
                </a:lnTo>
                <a:lnTo>
                  <a:pt x="25911" y="7119"/>
                </a:lnTo>
                <a:lnTo>
                  <a:pt x="25882" y="7174"/>
                </a:lnTo>
                <a:lnTo>
                  <a:pt x="25855" y="7231"/>
                </a:lnTo>
                <a:lnTo>
                  <a:pt x="25829" y="7287"/>
                </a:lnTo>
                <a:lnTo>
                  <a:pt x="25804" y="7344"/>
                </a:lnTo>
                <a:lnTo>
                  <a:pt x="25780" y="7403"/>
                </a:lnTo>
                <a:lnTo>
                  <a:pt x="25758" y="7461"/>
                </a:lnTo>
                <a:lnTo>
                  <a:pt x="25738" y="7519"/>
                </a:lnTo>
                <a:lnTo>
                  <a:pt x="25719" y="7578"/>
                </a:lnTo>
                <a:lnTo>
                  <a:pt x="25701" y="7637"/>
                </a:lnTo>
                <a:lnTo>
                  <a:pt x="25684" y="7697"/>
                </a:lnTo>
                <a:lnTo>
                  <a:pt x="25669" y="7757"/>
                </a:lnTo>
                <a:lnTo>
                  <a:pt x="25655" y="7817"/>
                </a:lnTo>
                <a:lnTo>
                  <a:pt x="25643" y="7877"/>
                </a:lnTo>
                <a:lnTo>
                  <a:pt x="25631" y="7938"/>
                </a:lnTo>
                <a:lnTo>
                  <a:pt x="25622" y="7998"/>
                </a:lnTo>
                <a:lnTo>
                  <a:pt x="25614" y="8058"/>
                </a:lnTo>
                <a:lnTo>
                  <a:pt x="25606" y="8120"/>
                </a:lnTo>
                <a:lnTo>
                  <a:pt x="25601" y="8180"/>
                </a:lnTo>
                <a:lnTo>
                  <a:pt x="25597" y="8242"/>
                </a:lnTo>
                <a:lnTo>
                  <a:pt x="25595" y="8303"/>
                </a:lnTo>
                <a:lnTo>
                  <a:pt x="25593" y="8363"/>
                </a:lnTo>
                <a:lnTo>
                  <a:pt x="25593" y="8425"/>
                </a:lnTo>
                <a:lnTo>
                  <a:pt x="25595" y="8486"/>
                </a:lnTo>
                <a:lnTo>
                  <a:pt x="25597" y="8547"/>
                </a:lnTo>
                <a:lnTo>
                  <a:pt x="25601" y="8608"/>
                </a:lnTo>
                <a:lnTo>
                  <a:pt x="25607" y="8668"/>
                </a:lnTo>
                <a:lnTo>
                  <a:pt x="25614" y="8729"/>
                </a:lnTo>
                <a:lnTo>
                  <a:pt x="25622" y="8789"/>
                </a:lnTo>
                <a:lnTo>
                  <a:pt x="25632" y="8849"/>
                </a:lnTo>
                <a:lnTo>
                  <a:pt x="25644" y="8910"/>
                </a:lnTo>
                <a:lnTo>
                  <a:pt x="25656" y="8969"/>
                </a:lnTo>
                <a:lnTo>
                  <a:pt x="25670" y="9028"/>
                </a:lnTo>
                <a:lnTo>
                  <a:pt x="25686" y="9088"/>
                </a:lnTo>
                <a:lnTo>
                  <a:pt x="25702" y="9146"/>
                </a:lnTo>
                <a:lnTo>
                  <a:pt x="25721" y="9204"/>
                </a:lnTo>
                <a:lnTo>
                  <a:pt x="25740" y="9263"/>
                </a:lnTo>
                <a:lnTo>
                  <a:pt x="25762" y="9320"/>
                </a:lnTo>
                <a:lnTo>
                  <a:pt x="25783" y="9377"/>
                </a:lnTo>
                <a:lnTo>
                  <a:pt x="25807" y="9434"/>
                </a:lnTo>
                <a:lnTo>
                  <a:pt x="25832" y="9490"/>
                </a:lnTo>
                <a:lnTo>
                  <a:pt x="25859" y="9546"/>
                </a:lnTo>
                <a:lnTo>
                  <a:pt x="25888" y="9601"/>
                </a:lnTo>
                <a:lnTo>
                  <a:pt x="25917" y="9655"/>
                </a:lnTo>
                <a:lnTo>
                  <a:pt x="25948" y="9709"/>
                </a:lnTo>
                <a:lnTo>
                  <a:pt x="25980" y="9762"/>
                </a:lnTo>
                <a:lnTo>
                  <a:pt x="26015" y="9815"/>
                </a:lnTo>
                <a:lnTo>
                  <a:pt x="26050" y="9867"/>
                </a:lnTo>
                <a:lnTo>
                  <a:pt x="26086" y="9918"/>
                </a:lnTo>
                <a:lnTo>
                  <a:pt x="26124" y="9969"/>
                </a:lnTo>
                <a:lnTo>
                  <a:pt x="26163" y="10018"/>
                </a:lnTo>
                <a:lnTo>
                  <a:pt x="26205" y="10067"/>
                </a:lnTo>
                <a:lnTo>
                  <a:pt x="26247" y="10116"/>
                </a:lnTo>
                <a:lnTo>
                  <a:pt x="26290" y="10163"/>
                </a:lnTo>
                <a:lnTo>
                  <a:pt x="26336" y="10210"/>
                </a:lnTo>
                <a:lnTo>
                  <a:pt x="26383" y="10254"/>
                </a:lnTo>
                <a:lnTo>
                  <a:pt x="26430" y="10298"/>
                </a:lnTo>
                <a:lnTo>
                  <a:pt x="26479" y="10340"/>
                </a:lnTo>
                <a:lnTo>
                  <a:pt x="26528" y="10380"/>
                </a:lnTo>
                <a:lnTo>
                  <a:pt x="26579" y="10419"/>
                </a:lnTo>
                <a:lnTo>
                  <a:pt x="26630" y="10456"/>
                </a:lnTo>
                <a:lnTo>
                  <a:pt x="26682" y="10492"/>
                </a:lnTo>
                <a:lnTo>
                  <a:pt x="26735" y="10525"/>
                </a:lnTo>
                <a:lnTo>
                  <a:pt x="26788" y="10557"/>
                </a:lnTo>
                <a:lnTo>
                  <a:pt x="26843" y="10588"/>
                </a:lnTo>
                <a:lnTo>
                  <a:pt x="26897" y="10618"/>
                </a:lnTo>
                <a:lnTo>
                  <a:pt x="26954" y="10645"/>
                </a:lnTo>
                <a:lnTo>
                  <a:pt x="27010" y="10671"/>
                </a:lnTo>
                <a:lnTo>
                  <a:pt x="27067" y="10695"/>
                </a:lnTo>
                <a:lnTo>
                  <a:pt x="27124" y="10718"/>
                </a:lnTo>
                <a:lnTo>
                  <a:pt x="27182" y="10738"/>
                </a:lnTo>
                <a:lnTo>
                  <a:pt x="27240" y="10758"/>
                </a:lnTo>
                <a:lnTo>
                  <a:pt x="27298" y="10776"/>
                </a:lnTo>
                <a:lnTo>
                  <a:pt x="27357" y="10792"/>
                </a:lnTo>
                <a:lnTo>
                  <a:pt x="27417" y="10807"/>
                </a:lnTo>
                <a:lnTo>
                  <a:pt x="27476" y="10821"/>
                </a:lnTo>
                <a:lnTo>
                  <a:pt x="27535" y="10832"/>
                </a:lnTo>
                <a:lnTo>
                  <a:pt x="27596" y="10841"/>
                </a:lnTo>
                <a:lnTo>
                  <a:pt x="27655" y="10850"/>
                </a:lnTo>
                <a:lnTo>
                  <a:pt x="27716" y="10857"/>
                </a:lnTo>
                <a:lnTo>
                  <a:pt x="27776" y="10862"/>
                </a:lnTo>
                <a:lnTo>
                  <a:pt x="27836" y="10865"/>
                </a:lnTo>
                <a:lnTo>
                  <a:pt x="27897" y="10867"/>
                </a:lnTo>
                <a:lnTo>
                  <a:pt x="27956" y="10868"/>
                </a:lnTo>
                <a:lnTo>
                  <a:pt x="28016" y="10867"/>
                </a:lnTo>
                <a:lnTo>
                  <a:pt x="28077" y="10864"/>
                </a:lnTo>
                <a:lnTo>
                  <a:pt x="28136" y="10860"/>
                </a:lnTo>
                <a:lnTo>
                  <a:pt x="28195" y="10854"/>
                </a:lnTo>
                <a:lnTo>
                  <a:pt x="28255" y="10847"/>
                </a:lnTo>
                <a:lnTo>
                  <a:pt x="28314" y="10838"/>
                </a:lnTo>
                <a:lnTo>
                  <a:pt x="28372" y="10828"/>
                </a:lnTo>
                <a:lnTo>
                  <a:pt x="28431" y="10815"/>
                </a:lnTo>
                <a:lnTo>
                  <a:pt x="28488" y="10802"/>
                </a:lnTo>
                <a:lnTo>
                  <a:pt x="28545" y="10786"/>
                </a:lnTo>
                <a:lnTo>
                  <a:pt x="28603" y="10770"/>
                </a:lnTo>
                <a:lnTo>
                  <a:pt x="28659" y="10752"/>
                </a:lnTo>
                <a:lnTo>
                  <a:pt x="28714" y="10732"/>
                </a:lnTo>
                <a:lnTo>
                  <a:pt x="28769" y="10710"/>
                </a:lnTo>
                <a:lnTo>
                  <a:pt x="28823" y="10687"/>
                </a:lnTo>
                <a:lnTo>
                  <a:pt x="28877" y="10662"/>
                </a:lnTo>
                <a:lnTo>
                  <a:pt x="28930" y="10636"/>
                </a:lnTo>
                <a:lnTo>
                  <a:pt x="28983" y="10609"/>
                </a:lnTo>
                <a:lnTo>
                  <a:pt x="29034" y="10580"/>
                </a:lnTo>
                <a:lnTo>
                  <a:pt x="29083" y="10549"/>
                </a:lnTo>
                <a:lnTo>
                  <a:pt x="29133" y="10517"/>
                </a:lnTo>
                <a:lnTo>
                  <a:pt x="29181" y="10482"/>
                </a:lnTo>
                <a:lnTo>
                  <a:pt x="29229" y="10447"/>
                </a:lnTo>
                <a:lnTo>
                  <a:pt x="29276" y="10411"/>
                </a:lnTo>
                <a:lnTo>
                  <a:pt x="29321" y="10372"/>
                </a:lnTo>
                <a:lnTo>
                  <a:pt x="29366" y="10332"/>
                </a:lnTo>
                <a:lnTo>
                  <a:pt x="29408" y="10291"/>
                </a:lnTo>
                <a:lnTo>
                  <a:pt x="29450" y="10247"/>
                </a:lnTo>
                <a:lnTo>
                  <a:pt x="29491" y="10202"/>
                </a:lnTo>
                <a:lnTo>
                  <a:pt x="29530" y="10157"/>
                </a:lnTo>
                <a:lnTo>
                  <a:pt x="29569" y="10109"/>
                </a:lnTo>
                <a:lnTo>
                  <a:pt x="29605" y="10060"/>
                </a:lnTo>
                <a:lnTo>
                  <a:pt x="29640" y="10009"/>
                </a:lnTo>
                <a:lnTo>
                  <a:pt x="29674" y="9957"/>
                </a:lnTo>
                <a:lnTo>
                  <a:pt x="29707" y="9903"/>
                </a:lnTo>
                <a:lnTo>
                  <a:pt x="29727" y="9868"/>
                </a:lnTo>
                <a:lnTo>
                  <a:pt x="29746" y="9833"/>
                </a:lnTo>
                <a:lnTo>
                  <a:pt x="29764" y="9798"/>
                </a:lnTo>
                <a:lnTo>
                  <a:pt x="29783" y="9761"/>
                </a:lnTo>
                <a:lnTo>
                  <a:pt x="29800" y="9726"/>
                </a:lnTo>
                <a:lnTo>
                  <a:pt x="29817" y="9688"/>
                </a:lnTo>
                <a:lnTo>
                  <a:pt x="29833" y="9652"/>
                </a:lnTo>
                <a:lnTo>
                  <a:pt x="29850" y="9614"/>
                </a:lnTo>
                <a:lnTo>
                  <a:pt x="29864" y="9577"/>
                </a:lnTo>
                <a:lnTo>
                  <a:pt x="29879" y="9538"/>
                </a:lnTo>
                <a:lnTo>
                  <a:pt x="29893" y="9501"/>
                </a:lnTo>
                <a:lnTo>
                  <a:pt x="29906" y="9462"/>
                </a:lnTo>
                <a:lnTo>
                  <a:pt x="29918" y="9424"/>
                </a:lnTo>
                <a:lnTo>
                  <a:pt x="29931" y="9384"/>
                </a:lnTo>
                <a:lnTo>
                  <a:pt x="29942" y="9346"/>
                </a:lnTo>
                <a:lnTo>
                  <a:pt x="29953" y="9306"/>
                </a:lnTo>
                <a:lnTo>
                  <a:pt x="29962" y="9267"/>
                </a:lnTo>
                <a:lnTo>
                  <a:pt x="29971" y="9227"/>
                </a:lnTo>
                <a:lnTo>
                  <a:pt x="29980" y="9188"/>
                </a:lnTo>
                <a:lnTo>
                  <a:pt x="29988" y="9147"/>
                </a:lnTo>
                <a:lnTo>
                  <a:pt x="29994" y="9108"/>
                </a:lnTo>
                <a:lnTo>
                  <a:pt x="30001" y="9068"/>
                </a:lnTo>
                <a:lnTo>
                  <a:pt x="30006" y="9027"/>
                </a:lnTo>
                <a:lnTo>
                  <a:pt x="30011" y="8988"/>
                </a:lnTo>
                <a:lnTo>
                  <a:pt x="30015" y="8947"/>
                </a:lnTo>
                <a:lnTo>
                  <a:pt x="30018" y="8908"/>
                </a:lnTo>
                <a:lnTo>
                  <a:pt x="30020" y="8867"/>
                </a:lnTo>
                <a:lnTo>
                  <a:pt x="30021" y="8827"/>
                </a:lnTo>
                <a:lnTo>
                  <a:pt x="30023" y="8787"/>
                </a:lnTo>
                <a:lnTo>
                  <a:pt x="30023" y="8747"/>
                </a:lnTo>
                <a:lnTo>
                  <a:pt x="30021" y="8707"/>
                </a:lnTo>
                <a:lnTo>
                  <a:pt x="30019" y="8667"/>
                </a:lnTo>
                <a:lnTo>
                  <a:pt x="30017" y="8628"/>
                </a:lnTo>
                <a:lnTo>
                  <a:pt x="30013" y="8588"/>
                </a:lnTo>
                <a:lnTo>
                  <a:pt x="30009" y="8549"/>
                </a:lnTo>
                <a:lnTo>
                  <a:pt x="30004" y="8509"/>
                </a:lnTo>
                <a:lnTo>
                  <a:pt x="29998" y="8471"/>
                </a:lnTo>
                <a:lnTo>
                  <a:pt x="29990" y="8432"/>
                </a:lnTo>
                <a:lnTo>
                  <a:pt x="29982" y="8394"/>
                </a:lnTo>
                <a:lnTo>
                  <a:pt x="29974" y="8355"/>
                </a:lnTo>
                <a:lnTo>
                  <a:pt x="29963" y="8317"/>
                </a:lnTo>
                <a:lnTo>
                  <a:pt x="29953" y="8279"/>
                </a:lnTo>
                <a:lnTo>
                  <a:pt x="29941" y="8242"/>
                </a:lnTo>
                <a:lnTo>
                  <a:pt x="29928" y="8204"/>
                </a:lnTo>
                <a:lnTo>
                  <a:pt x="29914" y="8168"/>
                </a:lnTo>
                <a:lnTo>
                  <a:pt x="29900" y="8130"/>
                </a:lnTo>
                <a:lnTo>
                  <a:pt x="29884" y="8095"/>
                </a:lnTo>
                <a:lnTo>
                  <a:pt x="29867" y="8058"/>
                </a:lnTo>
                <a:lnTo>
                  <a:pt x="29850" y="8023"/>
                </a:lnTo>
                <a:lnTo>
                  <a:pt x="29831" y="7989"/>
                </a:lnTo>
                <a:lnTo>
                  <a:pt x="29811" y="7954"/>
                </a:lnTo>
                <a:lnTo>
                  <a:pt x="29790" y="7920"/>
                </a:lnTo>
                <a:lnTo>
                  <a:pt x="29767" y="7887"/>
                </a:lnTo>
                <a:lnTo>
                  <a:pt x="29745" y="7853"/>
                </a:lnTo>
                <a:lnTo>
                  <a:pt x="29721" y="7821"/>
                </a:lnTo>
                <a:lnTo>
                  <a:pt x="29696" y="7789"/>
                </a:lnTo>
                <a:lnTo>
                  <a:pt x="29670" y="7758"/>
                </a:lnTo>
                <a:lnTo>
                  <a:pt x="29643" y="7726"/>
                </a:lnTo>
                <a:lnTo>
                  <a:pt x="29613" y="7696"/>
                </a:lnTo>
                <a:lnTo>
                  <a:pt x="29584" y="7666"/>
                </a:lnTo>
                <a:lnTo>
                  <a:pt x="29553" y="7637"/>
                </a:lnTo>
                <a:lnTo>
                  <a:pt x="29522" y="7609"/>
                </a:lnTo>
                <a:lnTo>
                  <a:pt x="29488" y="7581"/>
                </a:lnTo>
                <a:lnTo>
                  <a:pt x="29454" y="7554"/>
                </a:lnTo>
                <a:lnTo>
                  <a:pt x="29417" y="7517"/>
                </a:lnTo>
                <a:lnTo>
                  <a:pt x="29384" y="7487"/>
                </a:lnTo>
                <a:lnTo>
                  <a:pt x="29355" y="7461"/>
                </a:lnTo>
                <a:lnTo>
                  <a:pt x="29331" y="7439"/>
                </a:lnTo>
                <a:lnTo>
                  <a:pt x="29297" y="7412"/>
                </a:lnTo>
                <a:lnTo>
                  <a:pt x="29285" y="7403"/>
                </a:lnTo>
                <a:close/>
              </a:path>
            </a:pathLst>
          </a:custGeom>
          <a:solidFill>
            <a:srgbClr val="47BAB8"/>
          </a:solidFill>
          <a:ln w="38100">
            <a:solidFill>
              <a:schemeClr val="bg1"/>
            </a:solidFill>
          </a:ln>
          <a:effectLst>
            <a:outerShdw blurRad="57150" dist="19050" dir="5400000" algn="ctr" rotWithShape="0">
              <a:srgbClr val="000000">
                <a:alpha val="63000"/>
              </a:srgbClr>
            </a:outerShdw>
          </a:effectLst>
        </p:spPr>
        <p:txBody>
          <a:bodyPr rIns="378000" anchor="ctr">
            <a:normAutofit/>
          </a:bodyPr>
          <a:lstStyle/>
          <a:p>
            <a:pPr algn="ctr" defTabSz="1371600">
              <a:defRPr/>
            </a:pPr>
            <a:r>
              <a:rPr lang="en-US" altLang="zh-CN" sz="3000" kern="0">
                <a:solidFill>
                  <a:srgbClr val="FFFFFF"/>
                </a:solidFill>
                <a:latin typeface="#9Slide03 AllRoundGothic" panose="020B0703020202020104" pitchFamily="34" charset="0"/>
                <a:ea typeface="微软雅黑"/>
                <a:cs typeface="+mn-ea"/>
                <a:sym typeface="+mn-lt"/>
              </a:rPr>
              <a:t>Câu 34</a:t>
            </a:r>
            <a:endParaRPr lang="zh-CN" altLang="en-US" sz="3000" kern="0" dirty="0">
              <a:solidFill>
                <a:srgbClr val="FFFFFF"/>
              </a:solidFill>
              <a:latin typeface="#9Slide03 AllRoundGothic" panose="020B0703020202020104" pitchFamily="34" charset="0"/>
              <a:ea typeface="微软雅黑"/>
              <a:cs typeface="+mn-ea"/>
              <a:sym typeface="+mn-lt"/>
            </a:endParaRPr>
          </a:p>
        </p:txBody>
      </p:sp>
      <p:sp>
        <p:nvSpPr>
          <p:cNvPr id="8" name="MH_Text_1" descr="n23 Fb Tran Manh Tung">
            <a:extLst>
              <a:ext uri="{FF2B5EF4-FFF2-40B4-BE49-F238E27FC236}">
                <a16:creationId xmlns:a16="http://schemas.microsoft.com/office/drawing/2014/main" id="{9165C4D4-457E-F7A9-1583-5A9DA4F90BED}"/>
              </a:ext>
            </a:extLst>
          </p:cNvPr>
          <p:cNvSpPr txBox="1">
            <a:spLocks noChangeArrowheads="1"/>
          </p:cNvSpPr>
          <p:nvPr>
            <p:custDataLst>
              <p:tags r:id="rId3"/>
            </p:custDataLst>
          </p:nvPr>
        </p:nvSpPr>
        <p:spPr bwMode="auto">
          <a:xfrm>
            <a:off x="3498879" y="2461628"/>
            <a:ext cx="10826721" cy="472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just"/>
            <a:r>
              <a:rPr lang="en-US" sz="2800"/>
              <a:t>Vì sao phải nghiên cứu khí tượng, thủy văn?</a:t>
            </a:r>
          </a:p>
        </p:txBody>
      </p:sp>
      <p:sp>
        <p:nvSpPr>
          <p:cNvPr id="2" name="MH_Other_5" descr="n23 Fb Tran Manh Tung">
            <a:extLst>
              <a:ext uri="{FF2B5EF4-FFF2-40B4-BE49-F238E27FC236}">
                <a16:creationId xmlns:a16="http://schemas.microsoft.com/office/drawing/2014/main" id="{F15B6D15-C60E-5DFD-3471-B2FCD1B58267}"/>
              </a:ext>
            </a:extLst>
          </p:cNvPr>
          <p:cNvSpPr>
            <a:spLocks noChangeArrowheads="1"/>
          </p:cNvSpPr>
          <p:nvPr>
            <p:custDataLst>
              <p:tags r:id="rId4"/>
            </p:custDataLst>
          </p:nvPr>
        </p:nvSpPr>
        <p:spPr bwMode="auto">
          <a:xfrm rot="1805303" flipH="1">
            <a:off x="1405753" y="720126"/>
            <a:ext cx="1172424" cy="1010529"/>
          </a:xfrm>
          <a:prstGeom prst="triangle">
            <a:avLst>
              <a:gd name="adj" fmla="val 50000"/>
            </a:avLst>
          </a:prstGeom>
          <a:solidFill>
            <a:srgbClr val="FFC305">
              <a:lumMod val="40000"/>
              <a:lumOff val="60000"/>
            </a:srgbClr>
          </a:solidFill>
          <a:ln>
            <a:noFill/>
          </a:ln>
        </p:spPr>
        <p:txBody>
          <a:bodyPr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just" defTabSz="1371600">
              <a:lnSpc>
                <a:spcPct val="130000"/>
              </a:lnSpc>
              <a:defRPr/>
            </a:pPr>
            <a:endParaRPr lang="zh-CN" altLang="en-US" sz="2700" kern="0">
              <a:solidFill>
                <a:srgbClr val="FFFFFF"/>
              </a:solidFill>
              <a:latin typeface="微软雅黑"/>
              <a:ea typeface="微软雅黑"/>
              <a:cs typeface="+mn-ea"/>
              <a:sym typeface="+mn-lt"/>
            </a:endParaRPr>
          </a:p>
        </p:txBody>
      </p:sp>
      <p:sp>
        <p:nvSpPr>
          <p:cNvPr id="18" name="MH_Other_6" descr="n23 Fb Tran Manh Tung">
            <a:extLst>
              <a:ext uri="{FF2B5EF4-FFF2-40B4-BE49-F238E27FC236}">
                <a16:creationId xmlns:a16="http://schemas.microsoft.com/office/drawing/2014/main" id="{2A3C7E10-0D2C-00C3-11B5-7B2169E7FFE6}"/>
              </a:ext>
            </a:extLst>
          </p:cNvPr>
          <p:cNvSpPr>
            <a:spLocks/>
          </p:cNvSpPr>
          <p:nvPr>
            <p:custDataLst>
              <p:tags r:id="rId5"/>
            </p:custDataLst>
          </p:nvPr>
        </p:nvSpPr>
        <p:spPr bwMode="auto">
          <a:xfrm>
            <a:off x="484006" y="200500"/>
            <a:ext cx="1558878" cy="1796498"/>
          </a:xfrm>
          <a:custGeom>
            <a:avLst/>
            <a:gdLst>
              <a:gd name="T0" fmla="*/ 477 w 1030516"/>
              <a:gd name="T1" fmla="*/ 0 h 1186577"/>
              <a:gd name="T2" fmla="*/ 678091 w 1030516"/>
              <a:gd name="T3" fmla="*/ 389224 h 1186577"/>
              <a:gd name="T4" fmla="*/ 0 w 1030516"/>
              <a:gd name="T5" fmla="*/ 783469 h 1186577"/>
              <a:gd name="T6" fmla="*/ 0 60000 65536"/>
              <a:gd name="T7" fmla="*/ 0 60000 65536"/>
              <a:gd name="T8" fmla="*/ 0 60000 65536"/>
              <a:gd name="T9" fmla="*/ 0 w 1030516"/>
              <a:gd name="T10" fmla="*/ 0 h 1186577"/>
              <a:gd name="T11" fmla="*/ 1030516 w 1030516"/>
              <a:gd name="T12" fmla="*/ 1186577 h 1186577"/>
            </a:gdLst>
            <a:ahLst/>
            <a:cxnLst>
              <a:cxn ang="T6">
                <a:pos x="T0" y="T1"/>
              </a:cxn>
              <a:cxn ang="T7">
                <a:pos x="T2" y="T3"/>
              </a:cxn>
              <a:cxn ang="T8">
                <a:pos x="T4" y="T5"/>
              </a:cxn>
            </a:cxnLst>
            <a:rect l="T9" t="T10" r="T11" b="T12"/>
            <a:pathLst>
              <a:path w="1030516" h="1186577">
                <a:moveTo>
                  <a:pt x="724" y="0"/>
                </a:moveTo>
                <a:lnTo>
                  <a:pt x="1030516" y="589487"/>
                </a:lnTo>
                <a:lnTo>
                  <a:pt x="0" y="1186577"/>
                </a:lnTo>
                <a:lnTo>
                  <a:pt x="724" y="0"/>
                </a:lnTo>
                <a:close/>
              </a:path>
            </a:pathLst>
          </a:custGeom>
          <a:solidFill>
            <a:srgbClr val="F97F08"/>
          </a:solidFill>
          <a:ln>
            <a:noFill/>
          </a:ln>
        </p:spPr>
        <p:txBody>
          <a:bodyPr rIns="648000" anchor="ctr"/>
          <a:lstStyle>
            <a:lvl1pPr>
              <a:defRPr>
                <a:solidFill>
                  <a:schemeClr val="tx1"/>
                </a:solidFill>
                <a:latin typeface="等线" pitchFamily="2" charset="-122"/>
                <a:ea typeface="等线" pitchFamily="2" charset="-122"/>
              </a:defRPr>
            </a:lvl1pPr>
            <a:lvl2pPr marL="742950" indent="-285750">
              <a:defRPr>
                <a:solidFill>
                  <a:schemeClr val="tx1"/>
                </a:solidFill>
                <a:latin typeface="等线" pitchFamily="2" charset="-122"/>
                <a:ea typeface="等线" pitchFamily="2" charset="-122"/>
              </a:defRPr>
            </a:lvl2pPr>
            <a:lvl3pPr marL="1143000" indent="-228600">
              <a:defRPr>
                <a:solidFill>
                  <a:schemeClr val="tx1"/>
                </a:solidFill>
                <a:latin typeface="等线" pitchFamily="2" charset="-122"/>
                <a:ea typeface="等线" pitchFamily="2" charset="-122"/>
              </a:defRPr>
            </a:lvl3pPr>
            <a:lvl4pPr marL="1600200" indent="-228600">
              <a:defRPr>
                <a:solidFill>
                  <a:schemeClr val="tx1"/>
                </a:solidFill>
                <a:latin typeface="等线" pitchFamily="2" charset="-122"/>
                <a:ea typeface="等线" pitchFamily="2" charset="-122"/>
              </a:defRPr>
            </a:lvl4pPr>
            <a:lvl5pPr marL="2057400" indent="-228600">
              <a:defRPr>
                <a:solidFill>
                  <a:schemeClr val="tx1"/>
                </a:solidFill>
                <a:latin typeface="等线" pitchFamily="2" charset="-122"/>
                <a:ea typeface="等线" pitchFamily="2" charset="-122"/>
              </a:defRPr>
            </a:lvl5pPr>
            <a:lvl6pPr marL="2514600" indent="-228600" eaLnBrk="0" fontAlgn="base" hangingPunct="0">
              <a:spcBef>
                <a:spcPct val="0"/>
              </a:spcBef>
              <a:spcAft>
                <a:spcPct val="0"/>
              </a:spcAft>
              <a:defRPr>
                <a:solidFill>
                  <a:schemeClr val="tx1"/>
                </a:solidFill>
                <a:latin typeface="等线" pitchFamily="2" charset="-122"/>
                <a:ea typeface="等线" pitchFamily="2" charset="-122"/>
              </a:defRPr>
            </a:lvl6pPr>
            <a:lvl7pPr marL="2971800" indent="-228600" eaLnBrk="0" fontAlgn="base" hangingPunct="0">
              <a:spcBef>
                <a:spcPct val="0"/>
              </a:spcBef>
              <a:spcAft>
                <a:spcPct val="0"/>
              </a:spcAft>
              <a:defRPr>
                <a:solidFill>
                  <a:schemeClr val="tx1"/>
                </a:solidFill>
                <a:latin typeface="等线" pitchFamily="2" charset="-122"/>
                <a:ea typeface="等线" pitchFamily="2" charset="-122"/>
              </a:defRPr>
            </a:lvl7pPr>
            <a:lvl8pPr marL="3429000" indent="-228600" eaLnBrk="0" fontAlgn="base" hangingPunct="0">
              <a:spcBef>
                <a:spcPct val="0"/>
              </a:spcBef>
              <a:spcAft>
                <a:spcPct val="0"/>
              </a:spcAft>
              <a:defRPr>
                <a:solidFill>
                  <a:schemeClr val="tx1"/>
                </a:solidFill>
                <a:latin typeface="等线" pitchFamily="2" charset="-122"/>
                <a:ea typeface="等线" pitchFamily="2" charset="-122"/>
              </a:defRPr>
            </a:lvl8pPr>
            <a:lvl9pPr marL="3886200" indent="-228600" eaLnBrk="0" fontAlgn="base" hangingPunct="0">
              <a:spcBef>
                <a:spcPct val="0"/>
              </a:spcBef>
              <a:spcAft>
                <a:spcPct val="0"/>
              </a:spcAft>
              <a:defRPr>
                <a:solidFill>
                  <a:schemeClr val="tx1"/>
                </a:solidFill>
                <a:latin typeface="等线" pitchFamily="2" charset="-122"/>
                <a:ea typeface="等线" pitchFamily="2" charset="-122"/>
              </a:defRPr>
            </a:lvl9pPr>
          </a:lstStyle>
          <a:p>
            <a:pPr algn="ctr" defTabSz="1371600">
              <a:defRPr/>
            </a:pPr>
            <a:r>
              <a:rPr lang="en-US" altLang="zh-CN" sz="4200" kern="0">
                <a:solidFill>
                  <a:srgbClr val="FFFFFF"/>
                </a:solidFill>
                <a:latin typeface="微软雅黑"/>
                <a:ea typeface="微软雅黑"/>
                <a:cs typeface="+mn-ea"/>
                <a:sym typeface="+mn-lt"/>
              </a:rPr>
              <a:t>VI</a:t>
            </a:r>
            <a:endParaRPr lang="zh-CN" altLang="en-US" sz="4200" kern="0" dirty="0">
              <a:solidFill>
                <a:srgbClr val="FFFFFF"/>
              </a:solidFill>
              <a:latin typeface="微软雅黑"/>
              <a:ea typeface="微软雅黑"/>
              <a:cs typeface="+mn-ea"/>
              <a:sym typeface="+mn-lt"/>
            </a:endParaRPr>
          </a:p>
        </p:txBody>
      </p:sp>
      <p:pic>
        <p:nvPicPr>
          <p:cNvPr id="15" name="图片 5" descr="n23 Fb Tran Manh Tung">
            <a:extLst>
              <a:ext uri="{FF2B5EF4-FFF2-40B4-BE49-F238E27FC236}">
                <a16:creationId xmlns:a16="http://schemas.microsoft.com/office/drawing/2014/main" id="{D9DCD722-839F-9538-189C-BE6E307BBFF2}"/>
              </a:ext>
            </a:extLst>
          </p:cNvPr>
          <p:cNvPicPr>
            <a:picLocks noChangeAspect="1"/>
          </p:cNvPicPr>
          <p:nvPr/>
        </p:nvPicPr>
        <p:blipFill>
          <a:blip r:embed="rId9"/>
          <a:stretch>
            <a:fillRect/>
          </a:stretch>
        </p:blipFill>
        <p:spPr>
          <a:xfrm>
            <a:off x="533448" y="3032718"/>
            <a:ext cx="1482630" cy="2491656"/>
          </a:xfrm>
          <a:prstGeom prst="rect">
            <a:avLst/>
          </a:prstGeom>
        </p:spPr>
      </p:pic>
      <p:sp>
        <p:nvSpPr>
          <p:cNvPr id="17" name="TextBox 16" descr="n23 Fb Tran Manh Tung">
            <a:extLst>
              <a:ext uri="{FF2B5EF4-FFF2-40B4-BE49-F238E27FC236}">
                <a16:creationId xmlns:a16="http://schemas.microsoft.com/office/drawing/2014/main" id="{A8600406-305B-2B05-5935-B7F47417DD11}"/>
              </a:ext>
            </a:extLst>
          </p:cNvPr>
          <p:cNvSpPr txBox="1"/>
          <p:nvPr/>
        </p:nvSpPr>
        <p:spPr>
          <a:xfrm>
            <a:off x="2527608" y="3435774"/>
            <a:ext cx="15226944" cy="558743"/>
          </a:xfrm>
          <a:prstGeom prst="rect">
            <a:avLst/>
          </a:prstGeom>
          <a:noFill/>
        </p:spPr>
        <p:txBody>
          <a:bodyPr wrap="square">
            <a:spAutoFit/>
          </a:bodyPr>
          <a:lstStyle/>
          <a:p>
            <a:pPr algn="just">
              <a:lnSpc>
                <a:spcPct val="115000"/>
              </a:lnSpc>
            </a:pPr>
            <a:r>
              <a:rPr lang="en-US" sz="2800">
                <a:effectLst/>
                <a:latin typeface="Calibri" panose="020F0502020204030204" pitchFamily="34" charset="0"/>
                <a:ea typeface="Times New Roman" panose="02020603050405020304" pitchFamily="18" charset="0"/>
                <a:cs typeface="Calibri" panose="020F0502020204030204" pitchFamily="34" charset="0"/>
              </a:rPr>
              <a:t>Phải nghiên cứu khí tượng, thủy văn vì:</a:t>
            </a:r>
          </a:p>
        </p:txBody>
      </p:sp>
      <p:grpSp>
        <p:nvGrpSpPr>
          <p:cNvPr id="6" name="Group 5" descr="n23 Fb Tran Manh Tung">
            <a:extLst>
              <a:ext uri="{FF2B5EF4-FFF2-40B4-BE49-F238E27FC236}">
                <a16:creationId xmlns:a16="http://schemas.microsoft.com/office/drawing/2014/main" id="{1693DC8E-E2A3-3BEF-92D3-0EFE9AFE0963}"/>
              </a:ext>
            </a:extLst>
          </p:cNvPr>
          <p:cNvGrpSpPr/>
          <p:nvPr/>
        </p:nvGrpSpPr>
        <p:grpSpPr>
          <a:xfrm>
            <a:off x="260374" y="4052605"/>
            <a:ext cx="8409912" cy="6197262"/>
            <a:chOff x="260374" y="4052605"/>
            <a:chExt cx="8409912" cy="6197262"/>
          </a:xfrm>
        </p:grpSpPr>
        <p:pic>
          <p:nvPicPr>
            <p:cNvPr id="1026" name="Picture 2" descr="Pemanasan Global – ipakadar">
              <a:extLst>
                <a:ext uri="{FF2B5EF4-FFF2-40B4-BE49-F238E27FC236}">
                  <a16:creationId xmlns:a16="http://schemas.microsoft.com/office/drawing/2014/main" id="{74C372AC-680F-B0A8-4DCB-4B462AA26B63}"/>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567488" y="6766645"/>
              <a:ext cx="3995112" cy="249165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Lũ lụt tiếp tục hoành hành ở Trung Quốc, hơn 33 triệu người bị ảnh hưởng">
              <a:extLst>
                <a:ext uri="{FF2B5EF4-FFF2-40B4-BE49-F238E27FC236}">
                  <a16:creationId xmlns:a16="http://schemas.microsoft.com/office/drawing/2014/main" id="{EB2C3DD7-7655-9C55-D15E-A449F81D0B4A}"/>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527608" y="4052605"/>
              <a:ext cx="4677725" cy="2635119"/>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Bài 4: Tình hình hạn hán rất nghiêm trọng! » Học tiếng Anh qua bài hát »  Học &amp; chơi - Học Tiếng Anh Miễn Phí, Học Tiếng Anh Trực Tuyến">
              <a:extLst>
                <a:ext uri="{FF2B5EF4-FFF2-40B4-BE49-F238E27FC236}">
                  <a16:creationId xmlns:a16="http://schemas.microsoft.com/office/drawing/2014/main" id="{ADF7FA3B-69A6-83F9-FCC0-D244AF749C32}"/>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562600" y="6766644"/>
              <a:ext cx="2455557" cy="249165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CC5F8D9B-DABB-B9D1-45F2-F9CFE93AC678}"/>
                </a:ext>
              </a:extLst>
            </p:cNvPr>
            <p:cNvSpPr txBox="1"/>
            <p:nvPr/>
          </p:nvSpPr>
          <p:spPr>
            <a:xfrm>
              <a:off x="260374" y="9195604"/>
              <a:ext cx="8409912" cy="1054263"/>
            </a:xfrm>
            <a:prstGeom prst="rect">
              <a:avLst/>
            </a:prstGeom>
            <a:noFill/>
          </p:spPr>
          <p:txBody>
            <a:bodyPr wrap="square">
              <a:spAutoFit/>
            </a:bodyPr>
            <a:lstStyle/>
            <a:p>
              <a:pPr marL="342900" lvl="0" indent="-342900" algn="just">
                <a:lnSpc>
                  <a:spcPct val="115000"/>
                </a:lnSpc>
                <a:buFont typeface="Wingdings" panose="05000000000000000000" pitchFamily="2" charset="2"/>
                <a:buChar char=""/>
              </a:pPr>
              <a:r>
                <a:rPr lang="en-US" sz="2800">
                  <a:effectLst/>
                  <a:latin typeface="Calibri" panose="020F0502020204030204" pitchFamily="34" charset="0"/>
                  <a:ea typeface="Times New Roman" panose="02020603050405020304" pitchFamily="18" charset="0"/>
                  <a:cs typeface="Calibri" panose="020F0502020204030204" pitchFamily="34" charset="0"/>
                </a:rPr>
                <a:t>Dự báo khí tượng, thủy văn nhằm ứng phó với các vấn đề biến đổi khí hậu, thiên tai, lũ lụt, hạn hán,.. </a:t>
              </a:r>
            </a:p>
          </p:txBody>
        </p:sp>
      </p:grpSp>
      <p:grpSp>
        <p:nvGrpSpPr>
          <p:cNvPr id="9" name="Group 8" descr="n23 Fb Tran Manh Tung">
            <a:extLst>
              <a:ext uri="{FF2B5EF4-FFF2-40B4-BE49-F238E27FC236}">
                <a16:creationId xmlns:a16="http://schemas.microsoft.com/office/drawing/2014/main" id="{DFD62649-7499-1F3E-1040-AC90054758A7}"/>
              </a:ext>
            </a:extLst>
          </p:cNvPr>
          <p:cNvGrpSpPr/>
          <p:nvPr/>
        </p:nvGrpSpPr>
        <p:grpSpPr>
          <a:xfrm>
            <a:off x="10993125" y="3840176"/>
            <a:ext cx="6761427" cy="6408724"/>
            <a:chOff x="10993125" y="3840176"/>
            <a:chExt cx="6761427" cy="6408724"/>
          </a:xfrm>
        </p:grpSpPr>
        <p:pic>
          <p:nvPicPr>
            <p:cNvPr id="1032" name="Picture 8" descr="Một số khuyến nghị về phát triển bền vững ở Việt Nam">
              <a:extLst>
                <a:ext uri="{FF2B5EF4-FFF2-40B4-BE49-F238E27FC236}">
                  <a16:creationId xmlns:a16="http://schemas.microsoft.com/office/drawing/2014/main" id="{B62E2777-53BE-AFFE-249D-C736B684245C}"/>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1082669" y="3840176"/>
              <a:ext cx="6671883" cy="464820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C2995D84-3D6D-9DEB-FBFC-12647AD90526}"/>
                </a:ext>
              </a:extLst>
            </p:cNvPr>
            <p:cNvSpPr txBox="1"/>
            <p:nvPr/>
          </p:nvSpPr>
          <p:spPr>
            <a:xfrm>
              <a:off x="10993125" y="9194637"/>
              <a:ext cx="6761427" cy="1054263"/>
            </a:xfrm>
            <a:prstGeom prst="rect">
              <a:avLst/>
            </a:prstGeom>
            <a:noFill/>
          </p:spPr>
          <p:txBody>
            <a:bodyPr wrap="square">
              <a:spAutoFit/>
            </a:bodyPr>
            <a:lstStyle/>
            <a:p>
              <a:pPr lvl="0" algn="just">
                <a:lnSpc>
                  <a:spcPct val="115000"/>
                </a:lnSpc>
              </a:pPr>
              <a:r>
                <a:rPr lang="en-US" sz="2800">
                  <a:effectLst/>
                  <a:latin typeface="Calibri" panose="020F0502020204030204" pitchFamily="34" charset="0"/>
                  <a:ea typeface="Times New Roman" panose="02020603050405020304" pitchFamily="18" charset="0"/>
                  <a:cs typeface="Calibri" panose="020F0502020204030204" pitchFamily="34" charset="0"/>
                  <a:sym typeface="Wingdings" panose="05000000000000000000" pitchFamily="2" charset="2"/>
                </a:rPr>
                <a:t> Đ</a:t>
              </a:r>
              <a:r>
                <a:rPr lang="en-US" sz="2800">
                  <a:effectLst/>
                  <a:latin typeface="Calibri" panose="020F0502020204030204" pitchFamily="34" charset="0"/>
                  <a:ea typeface="Times New Roman" panose="02020603050405020304" pitchFamily="18" charset="0"/>
                  <a:cs typeface="Calibri" panose="020F0502020204030204" pitchFamily="34" charset="0"/>
                </a:rPr>
                <a:t>ảm bảo an ninh, an toàn quốc gia, con người, của cải, phát triển xã hội.</a:t>
              </a:r>
            </a:p>
          </p:txBody>
        </p:sp>
      </p:grpSp>
      <p:pic>
        <p:nvPicPr>
          <p:cNvPr id="1034" name="Picture 10" descr="n23 Fb Tran Manh Tung">
            <a:extLst>
              <a:ext uri="{FF2B5EF4-FFF2-40B4-BE49-F238E27FC236}">
                <a16:creationId xmlns:a16="http://schemas.microsoft.com/office/drawing/2014/main" id="{FC49723C-70EB-8113-3EAB-E08535ED18F7}"/>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8012280" y="5344444"/>
            <a:ext cx="2980845" cy="19213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576300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fade">
                                      <p:cBhvr>
                                        <p:cTn id="14" dur="1000"/>
                                        <p:tgtEl>
                                          <p:spTgt spid="17"/>
                                        </p:tgtEl>
                                      </p:cBhvr>
                                    </p:animEffect>
                                    <p:anim calcmode="lin" valueType="num">
                                      <p:cBhvr>
                                        <p:cTn id="15" dur="1000" fill="hold"/>
                                        <p:tgtEl>
                                          <p:spTgt spid="17"/>
                                        </p:tgtEl>
                                        <p:attrNameLst>
                                          <p:attrName>ppt_x</p:attrName>
                                        </p:attrNameLst>
                                      </p:cBhvr>
                                      <p:tavLst>
                                        <p:tav tm="0">
                                          <p:val>
                                            <p:strVal val="#ppt_x"/>
                                          </p:val>
                                        </p:tav>
                                        <p:tav tm="100000">
                                          <p:val>
                                            <p:strVal val="#ppt_x"/>
                                          </p:val>
                                        </p:tav>
                                      </p:tavLst>
                                    </p:anim>
                                    <p:anim calcmode="lin" valueType="num">
                                      <p:cBhvr>
                                        <p:cTn id="16"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1034"/>
                                        </p:tgtEl>
                                        <p:attrNameLst>
                                          <p:attrName>style.visibility</p:attrName>
                                        </p:attrNameLst>
                                      </p:cBhvr>
                                      <p:to>
                                        <p:strVal val="visible"/>
                                      </p:to>
                                    </p:set>
                                    <p:animEffect transition="in" filter="fade">
                                      <p:cBhvr>
                                        <p:cTn id="26" dur="500"/>
                                        <p:tgtEl>
                                          <p:spTgt spid="1034"/>
                                        </p:tgtEl>
                                      </p:cBhvr>
                                    </p:animEffect>
                                  </p:childTnLst>
                                </p:cTn>
                              </p:par>
                            </p:childTnLst>
                          </p:cTn>
                        </p:par>
                        <p:par>
                          <p:cTn id="27" fill="hold">
                            <p:stCondLst>
                              <p:cond delay="500"/>
                            </p:stCondLst>
                            <p:childTnLst>
                              <p:par>
                                <p:cTn id="28" presetID="10" presetClass="entr" presetSubtype="0" fill="hold" nodeType="after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fade">
                                      <p:cBhvr>
                                        <p:cTn id="3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4" descr="n23 Fb Tran Manh Tung">
            <a:extLst>
              <a:ext uri="{FF2B5EF4-FFF2-40B4-BE49-F238E27FC236}">
                <a16:creationId xmlns:a16="http://schemas.microsoft.com/office/drawing/2014/main" id="{20028D47-0D80-CCF3-C3CE-CB11D59CEFEE}"/>
              </a:ext>
            </a:extLst>
          </p:cNvPr>
          <p:cNvSpPr txBox="1"/>
          <p:nvPr/>
        </p:nvSpPr>
        <p:spPr>
          <a:xfrm>
            <a:off x="470848" y="419100"/>
            <a:ext cx="17442992" cy="1569660"/>
          </a:xfrm>
          <a:prstGeom prst="rect">
            <a:avLst/>
          </a:prstGeom>
          <a:noFill/>
        </p:spPr>
        <p:txBody>
          <a:bodyPr wrap="square" rtlCol="0">
            <a:spAutoFit/>
          </a:bodyPr>
          <a:lstStyle/>
          <a:p>
            <a:pPr algn="just" defTabSz="685800" fontAlgn="base"/>
            <a:r>
              <a:rPr lang="en-US" sz="4800" b="1">
                <a:latin typeface="UVN Ai Cap" panose="02040603050506020204" pitchFamily="18" charset="0"/>
              </a:rPr>
              <a:t>Câu hỏi 6: </a:t>
            </a:r>
            <a:r>
              <a:rPr lang="en-US" sz="4800">
                <a:latin typeface="UVN Ai Cap" panose="02040603050506020204" pitchFamily="18" charset="0"/>
              </a:rPr>
              <a:t>Nêu một số kinh nghiệm dân gian về dự báo khí tượng thủy văn mà em biết?</a:t>
            </a:r>
            <a:endParaRPr lang="zh-CN" altLang="en-US" sz="4800" dirty="0">
              <a:solidFill>
                <a:prstClr val="black">
                  <a:lumMod val="65000"/>
                  <a:lumOff val="35000"/>
                </a:prstClr>
              </a:solidFill>
              <a:latin typeface="UVN Ai Cap" panose="02040603050506020204" pitchFamily="18" charset="0"/>
              <a:ea typeface="微软雅黑"/>
              <a:cs typeface="+mn-ea"/>
              <a:sym typeface="+mn-lt"/>
            </a:endParaRPr>
          </a:p>
        </p:txBody>
      </p:sp>
      <p:sp>
        <p:nvSpPr>
          <p:cNvPr id="9" name="TextBox 8" descr="n23 Fb Tran Manh Tung">
            <a:extLst>
              <a:ext uri="{FF2B5EF4-FFF2-40B4-BE49-F238E27FC236}">
                <a16:creationId xmlns:a16="http://schemas.microsoft.com/office/drawing/2014/main" id="{6E8BEB08-2D71-0CF8-67A4-5BF9F093F1F0}"/>
              </a:ext>
            </a:extLst>
          </p:cNvPr>
          <p:cNvSpPr txBox="1"/>
          <p:nvPr/>
        </p:nvSpPr>
        <p:spPr>
          <a:xfrm>
            <a:off x="1074588" y="2475890"/>
            <a:ext cx="7239001" cy="1448410"/>
          </a:xfrm>
          <a:prstGeom prst="rect">
            <a:avLst/>
          </a:prstGeom>
        </p:spPr>
        <p:txBody>
          <a:bodyPr wrap="square" lIns="0" tIns="0" rIns="0" bIns="0" rtlCol="0" anchor="t">
            <a:spAutoFit/>
          </a:bodyPr>
          <a:lstStyle/>
          <a:p>
            <a:pPr marL="457200" indent="-457200" algn="just">
              <a:lnSpc>
                <a:spcPct val="115000"/>
              </a:lnSpc>
              <a:spcAft>
                <a:spcPts val="0"/>
              </a:spcAft>
              <a:buFont typeface="Wingdings" pitchFamily="2" charset="2"/>
              <a:buChar char="v"/>
            </a:pPr>
            <a:r>
              <a:rPr lang="en-US" sz="2800" b="1" i="1" dirty="0" err="1">
                <a:solidFill>
                  <a:srgbClr val="003300"/>
                </a:solidFill>
                <a:latin typeface="#9Slide03 AllRoundGothic" panose="020B0703020202020104" pitchFamily="34" charset="0"/>
                <a:ea typeface="Times New Roman"/>
                <a:cs typeface="Times New Roman" pitchFamily="18" charset="0"/>
              </a:rPr>
              <a:t>Quan</a:t>
            </a:r>
            <a:r>
              <a:rPr lang="en-US" sz="2800" b="1" i="1" dirty="0">
                <a:solidFill>
                  <a:srgbClr val="003300"/>
                </a:solidFill>
                <a:latin typeface="#9Slide03 AllRoundGothic" panose="020B0703020202020104" pitchFamily="34" charset="0"/>
                <a:ea typeface="Times New Roman"/>
                <a:cs typeface="Times New Roman" pitchFamily="18" charset="0"/>
              </a:rPr>
              <a:t> </a:t>
            </a:r>
            <a:r>
              <a:rPr lang="en-US" sz="2800" b="1" i="1" dirty="0" err="1">
                <a:solidFill>
                  <a:srgbClr val="003300"/>
                </a:solidFill>
                <a:latin typeface="#9Slide03 AllRoundGothic" panose="020B0703020202020104" pitchFamily="34" charset="0"/>
                <a:ea typeface="Times New Roman"/>
                <a:cs typeface="Times New Roman" pitchFamily="18" charset="0"/>
              </a:rPr>
              <a:t>sát</a:t>
            </a:r>
            <a:r>
              <a:rPr lang="en-US" sz="2800" b="1" i="1" dirty="0">
                <a:solidFill>
                  <a:srgbClr val="003300"/>
                </a:solidFill>
                <a:latin typeface="#9Slide03 AllRoundGothic" panose="020B0703020202020104" pitchFamily="34" charset="0"/>
                <a:ea typeface="Times New Roman"/>
                <a:cs typeface="Times New Roman" pitchFamily="18" charset="0"/>
              </a:rPr>
              <a:t> </a:t>
            </a:r>
            <a:r>
              <a:rPr lang="en-US" sz="2800" b="1" i="1" dirty="0" err="1">
                <a:solidFill>
                  <a:srgbClr val="003300"/>
                </a:solidFill>
                <a:latin typeface="#9Slide03 AllRoundGothic" panose="020B0703020202020104" pitchFamily="34" charset="0"/>
                <a:ea typeface="Times New Roman"/>
                <a:cs typeface="Times New Roman" pitchFamily="18" charset="0"/>
              </a:rPr>
              <a:t>trăng</a:t>
            </a:r>
            <a:r>
              <a:rPr lang="en-US" sz="2800" b="1" i="1" dirty="0">
                <a:solidFill>
                  <a:srgbClr val="003300"/>
                </a:solidFill>
                <a:latin typeface="#9Slide03 AllRoundGothic" panose="020B0703020202020104" pitchFamily="34" charset="0"/>
                <a:ea typeface="Times New Roman"/>
                <a:cs typeface="Times New Roman" pitchFamily="18" charset="0"/>
              </a:rPr>
              <a:t>, </a:t>
            </a:r>
            <a:r>
              <a:rPr lang="en-US" sz="2800" b="1" i="1" dirty="0" err="1">
                <a:solidFill>
                  <a:srgbClr val="003300"/>
                </a:solidFill>
                <a:latin typeface="#9Slide03 AllRoundGothic" panose="020B0703020202020104" pitchFamily="34" charset="0"/>
                <a:ea typeface="Times New Roman"/>
                <a:cs typeface="Times New Roman" pitchFamily="18" charset="0"/>
              </a:rPr>
              <a:t>sao</a:t>
            </a:r>
            <a:r>
              <a:rPr lang="en-US" sz="2800" b="1" i="1" dirty="0">
                <a:solidFill>
                  <a:srgbClr val="003300"/>
                </a:solidFill>
                <a:latin typeface="#9Slide03 AllRoundGothic" panose="020B0703020202020104" pitchFamily="34" charset="0"/>
                <a:ea typeface="Times New Roman"/>
                <a:cs typeface="Times New Roman" pitchFamily="18" charset="0"/>
              </a:rPr>
              <a:t>:          </a:t>
            </a:r>
          </a:p>
          <a:p>
            <a:pPr algn="just">
              <a:lnSpc>
                <a:spcPct val="115000"/>
              </a:lnSpc>
              <a:spcAft>
                <a:spcPts val="0"/>
              </a:spcAft>
            </a:pPr>
            <a:r>
              <a:rPr lang="en-US" sz="2800" i="1">
                <a:solidFill>
                  <a:srgbClr val="003300"/>
                </a:solidFill>
                <a:latin typeface="#9Slide03 AllRoundGothic" panose="020B0703020202020104" pitchFamily="34" charset="0"/>
                <a:ea typeface="Times New Roman"/>
                <a:cs typeface="Times New Roman" pitchFamily="18" charset="0"/>
              </a:rPr>
              <a:t> </a:t>
            </a:r>
            <a:r>
              <a:rPr lang="en-US" sz="2800" b="1" dirty="0">
                <a:solidFill>
                  <a:srgbClr val="00B050"/>
                </a:solidFill>
                <a:latin typeface="#9Slide03 AllRoundGothic" panose="020B0703020202020104" pitchFamily="34" charset="0"/>
                <a:ea typeface="Times New Roman"/>
                <a:cs typeface="Times New Roman" pitchFamily="18" charset="0"/>
              </a:rPr>
              <a:t>“ </a:t>
            </a:r>
            <a:r>
              <a:rPr lang="en-US" sz="2800" b="1" dirty="0" err="1">
                <a:solidFill>
                  <a:srgbClr val="00B050"/>
                </a:solidFill>
                <a:latin typeface="#9Slide03 AllRoundGothic" panose="020B0703020202020104" pitchFamily="34" charset="0"/>
                <a:ea typeface="Times New Roman"/>
                <a:cs typeface="Times New Roman" pitchFamily="18" charset="0"/>
              </a:rPr>
              <a:t>Trăng</a:t>
            </a:r>
            <a:r>
              <a:rPr lang="en-US" sz="2800" b="1" dirty="0">
                <a:solidFill>
                  <a:srgbClr val="00B050"/>
                </a:solidFill>
                <a:latin typeface="#9Slide03 AllRoundGothic" panose="020B0703020202020104" pitchFamily="34" charset="0"/>
                <a:ea typeface="Times New Roman"/>
                <a:cs typeface="Times New Roman" pitchFamily="18" charset="0"/>
              </a:rPr>
              <a:t> </a:t>
            </a:r>
            <a:r>
              <a:rPr lang="en-US" sz="2800" b="1" dirty="0" err="1">
                <a:solidFill>
                  <a:srgbClr val="00B050"/>
                </a:solidFill>
                <a:latin typeface="#9Slide03 AllRoundGothic" panose="020B0703020202020104" pitchFamily="34" charset="0"/>
                <a:ea typeface="Times New Roman"/>
                <a:cs typeface="Times New Roman" pitchFamily="18" charset="0"/>
              </a:rPr>
              <a:t>quầng</a:t>
            </a:r>
            <a:r>
              <a:rPr lang="en-US" sz="2800" b="1" dirty="0">
                <a:solidFill>
                  <a:srgbClr val="00B050"/>
                </a:solidFill>
                <a:latin typeface="#9Slide03 AllRoundGothic" panose="020B0703020202020104" pitchFamily="34" charset="0"/>
                <a:ea typeface="Times New Roman"/>
                <a:cs typeface="Times New Roman" pitchFamily="18" charset="0"/>
              </a:rPr>
              <a:t> </a:t>
            </a:r>
            <a:r>
              <a:rPr lang="en-US" sz="2800" b="1" dirty="0" err="1">
                <a:solidFill>
                  <a:srgbClr val="00B050"/>
                </a:solidFill>
                <a:latin typeface="#9Slide03 AllRoundGothic" panose="020B0703020202020104" pitchFamily="34" charset="0"/>
                <a:ea typeface="Times New Roman"/>
                <a:cs typeface="Times New Roman" pitchFamily="18" charset="0"/>
              </a:rPr>
              <a:t>thì</a:t>
            </a:r>
            <a:r>
              <a:rPr lang="en-US" sz="2800" b="1" dirty="0">
                <a:solidFill>
                  <a:srgbClr val="00B050"/>
                </a:solidFill>
                <a:latin typeface="#9Slide03 AllRoundGothic" panose="020B0703020202020104" pitchFamily="34" charset="0"/>
                <a:ea typeface="Times New Roman"/>
                <a:cs typeface="Times New Roman" pitchFamily="18" charset="0"/>
              </a:rPr>
              <a:t> </a:t>
            </a:r>
            <a:r>
              <a:rPr lang="en-US" sz="2800" b="1" dirty="0" err="1">
                <a:solidFill>
                  <a:srgbClr val="00B050"/>
                </a:solidFill>
                <a:latin typeface="#9Slide03 AllRoundGothic" panose="020B0703020202020104" pitchFamily="34" charset="0"/>
                <a:ea typeface="Times New Roman"/>
                <a:cs typeface="Times New Roman" pitchFamily="18" charset="0"/>
              </a:rPr>
              <a:t>hạn</a:t>
            </a:r>
            <a:r>
              <a:rPr lang="en-US" sz="2800" b="1" dirty="0">
                <a:solidFill>
                  <a:srgbClr val="00B050"/>
                </a:solidFill>
                <a:latin typeface="#9Slide03 AllRoundGothic" panose="020B0703020202020104" pitchFamily="34" charset="0"/>
                <a:ea typeface="Times New Roman"/>
                <a:cs typeface="Times New Roman" pitchFamily="18" charset="0"/>
              </a:rPr>
              <a:t>, </a:t>
            </a:r>
            <a:r>
              <a:rPr lang="en-US" sz="2800" b="1" dirty="0" err="1">
                <a:solidFill>
                  <a:srgbClr val="00B050"/>
                </a:solidFill>
                <a:latin typeface="#9Slide03 AllRoundGothic" panose="020B0703020202020104" pitchFamily="34" charset="0"/>
                <a:ea typeface="Times New Roman"/>
                <a:cs typeface="Times New Roman" pitchFamily="18" charset="0"/>
              </a:rPr>
              <a:t>trăng</a:t>
            </a:r>
            <a:r>
              <a:rPr lang="en-US" sz="2800" b="1" dirty="0">
                <a:solidFill>
                  <a:srgbClr val="00B050"/>
                </a:solidFill>
                <a:latin typeface="#9Slide03 AllRoundGothic" panose="020B0703020202020104" pitchFamily="34" charset="0"/>
                <a:ea typeface="Times New Roman"/>
                <a:cs typeface="Times New Roman" pitchFamily="18" charset="0"/>
              </a:rPr>
              <a:t> </a:t>
            </a:r>
            <a:r>
              <a:rPr lang="en-US" sz="2800" b="1" dirty="0" err="1">
                <a:solidFill>
                  <a:srgbClr val="00B050"/>
                </a:solidFill>
                <a:latin typeface="#9Slide03 AllRoundGothic" panose="020B0703020202020104" pitchFamily="34" charset="0"/>
                <a:ea typeface="Times New Roman"/>
                <a:cs typeface="Times New Roman" pitchFamily="18" charset="0"/>
              </a:rPr>
              <a:t>tán</a:t>
            </a:r>
            <a:r>
              <a:rPr lang="en-US" sz="2800" b="1" dirty="0">
                <a:solidFill>
                  <a:srgbClr val="00B050"/>
                </a:solidFill>
                <a:latin typeface="#9Slide03 AllRoundGothic" panose="020B0703020202020104" pitchFamily="34" charset="0"/>
                <a:ea typeface="Times New Roman"/>
                <a:cs typeface="Times New Roman" pitchFamily="18" charset="0"/>
              </a:rPr>
              <a:t> </a:t>
            </a:r>
            <a:r>
              <a:rPr lang="en-US" sz="2800" b="1" dirty="0" err="1">
                <a:solidFill>
                  <a:srgbClr val="00B050"/>
                </a:solidFill>
                <a:latin typeface="#9Slide03 AllRoundGothic" panose="020B0703020202020104" pitchFamily="34" charset="0"/>
                <a:ea typeface="Times New Roman"/>
                <a:cs typeface="Times New Roman" pitchFamily="18" charset="0"/>
              </a:rPr>
              <a:t>thì</a:t>
            </a:r>
            <a:r>
              <a:rPr lang="en-US" sz="2800" b="1" dirty="0">
                <a:solidFill>
                  <a:srgbClr val="00B050"/>
                </a:solidFill>
                <a:latin typeface="#9Slide03 AllRoundGothic" panose="020B0703020202020104" pitchFamily="34" charset="0"/>
                <a:ea typeface="Times New Roman"/>
                <a:cs typeface="Times New Roman" pitchFamily="18" charset="0"/>
              </a:rPr>
              <a:t> </a:t>
            </a:r>
            <a:r>
              <a:rPr lang="en-US" sz="2800" b="1" dirty="0" err="1">
                <a:solidFill>
                  <a:srgbClr val="00B050"/>
                </a:solidFill>
                <a:latin typeface="#9Slide03 AllRoundGothic" panose="020B0703020202020104" pitchFamily="34" charset="0"/>
                <a:ea typeface="Times New Roman"/>
                <a:cs typeface="Times New Roman" pitchFamily="18" charset="0"/>
              </a:rPr>
              <a:t>mưa</a:t>
            </a:r>
            <a:r>
              <a:rPr lang="en-US" sz="2800" b="1" dirty="0">
                <a:solidFill>
                  <a:srgbClr val="00B050"/>
                </a:solidFill>
                <a:latin typeface="#9Slide03 AllRoundGothic" panose="020B0703020202020104" pitchFamily="34" charset="0"/>
                <a:ea typeface="Times New Roman"/>
                <a:cs typeface="Times New Roman" pitchFamily="18" charset="0"/>
              </a:rPr>
              <a:t>”</a:t>
            </a:r>
          </a:p>
          <a:p>
            <a:pPr algn="just">
              <a:lnSpc>
                <a:spcPct val="115000"/>
              </a:lnSpc>
              <a:spcAft>
                <a:spcPts val="0"/>
              </a:spcAft>
            </a:pPr>
            <a:r>
              <a:rPr lang="en-US" sz="2800" b="1">
                <a:solidFill>
                  <a:srgbClr val="00B050"/>
                </a:solidFill>
                <a:latin typeface="#9Slide03 AllRoundGothic" panose="020B0703020202020104" pitchFamily="34" charset="0"/>
                <a:ea typeface="Calibri"/>
                <a:cs typeface="Times New Roman" pitchFamily="18" charset="0"/>
              </a:rPr>
              <a:t>   </a:t>
            </a:r>
            <a:r>
              <a:rPr lang="en-US" sz="2800" b="1" dirty="0">
                <a:solidFill>
                  <a:srgbClr val="00B050"/>
                </a:solidFill>
                <a:latin typeface="#9Slide03 AllRoundGothic" panose="020B0703020202020104" pitchFamily="34" charset="0"/>
                <a:ea typeface="Calibri"/>
                <a:cs typeface="Times New Roman" pitchFamily="18" charset="0"/>
              </a:rPr>
              <a:t>“Mau </a:t>
            </a:r>
            <a:r>
              <a:rPr lang="en-US" sz="2800" b="1" dirty="0" err="1">
                <a:solidFill>
                  <a:srgbClr val="00B050"/>
                </a:solidFill>
                <a:latin typeface="#9Slide03 AllRoundGothic" panose="020B0703020202020104" pitchFamily="34" charset="0"/>
                <a:ea typeface="Calibri"/>
                <a:cs typeface="Times New Roman" pitchFamily="18" charset="0"/>
              </a:rPr>
              <a:t>sao</a:t>
            </a:r>
            <a:r>
              <a:rPr lang="en-US" sz="2800" b="1" dirty="0">
                <a:solidFill>
                  <a:srgbClr val="00B050"/>
                </a:solidFill>
                <a:latin typeface="#9Slide03 AllRoundGothic" panose="020B0703020202020104" pitchFamily="34" charset="0"/>
                <a:ea typeface="Calibri"/>
                <a:cs typeface="Times New Roman" pitchFamily="18" charset="0"/>
              </a:rPr>
              <a:t> </a:t>
            </a:r>
            <a:r>
              <a:rPr lang="en-US" sz="2800" b="1" dirty="0" err="1">
                <a:solidFill>
                  <a:srgbClr val="00B050"/>
                </a:solidFill>
                <a:latin typeface="#9Slide03 AllRoundGothic" panose="020B0703020202020104" pitchFamily="34" charset="0"/>
                <a:ea typeface="Calibri"/>
                <a:cs typeface="Times New Roman" pitchFamily="18" charset="0"/>
              </a:rPr>
              <a:t>thì</a:t>
            </a:r>
            <a:r>
              <a:rPr lang="en-US" sz="2800" b="1" dirty="0">
                <a:solidFill>
                  <a:srgbClr val="00B050"/>
                </a:solidFill>
                <a:latin typeface="#9Slide03 AllRoundGothic" panose="020B0703020202020104" pitchFamily="34" charset="0"/>
                <a:ea typeface="Calibri"/>
                <a:cs typeface="Times New Roman" pitchFamily="18" charset="0"/>
              </a:rPr>
              <a:t> </a:t>
            </a:r>
            <a:r>
              <a:rPr lang="en-US" sz="2800" b="1" dirty="0" err="1">
                <a:solidFill>
                  <a:srgbClr val="00B050"/>
                </a:solidFill>
                <a:latin typeface="#9Slide03 AllRoundGothic" panose="020B0703020202020104" pitchFamily="34" charset="0"/>
                <a:ea typeface="Calibri"/>
                <a:cs typeface="Times New Roman" pitchFamily="18" charset="0"/>
              </a:rPr>
              <a:t>nắng</a:t>
            </a:r>
            <a:r>
              <a:rPr lang="en-US" sz="2800" b="1" dirty="0">
                <a:solidFill>
                  <a:srgbClr val="00B050"/>
                </a:solidFill>
                <a:latin typeface="#9Slide03 AllRoundGothic" panose="020B0703020202020104" pitchFamily="34" charset="0"/>
                <a:ea typeface="Calibri"/>
                <a:cs typeface="Times New Roman" pitchFamily="18" charset="0"/>
              </a:rPr>
              <a:t>, </a:t>
            </a:r>
            <a:r>
              <a:rPr lang="en-US" sz="2800" b="1" dirty="0" err="1">
                <a:solidFill>
                  <a:srgbClr val="00B050"/>
                </a:solidFill>
                <a:latin typeface="#9Slide03 AllRoundGothic" panose="020B0703020202020104" pitchFamily="34" charset="0"/>
                <a:ea typeface="Calibri"/>
                <a:cs typeface="Times New Roman" pitchFamily="18" charset="0"/>
              </a:rPr>
              <a:t>vắng</a:t>
            </a:r>
            <a:r>
              <a:rPr lang="en-US" sz="2800" b="1" dirty="0">
                <a:solidFill>
                  <a:srgbClr val="00B050"/>
                </a:solidFill>
                <a:latin typeface="#9Slide03 AllRoundGothic" panose="020B0703020202020104" pitchFamily="34" charset="0"/>
                <a:ea typeface="Calibri"/>
                <a:cs typeface="Times New Roman" pitchFamily="18" charset="0"/>
              </a:rPr>
              <a:t> </a:t>
            </a:r>
            <a:r>
              <a:rPr lang="en-US" sz="2800" b="1" dirty="0" err="1">
                <a:solidFill>
                  <a:srgbClr val="00B050"/>
                </a:solidFill>
                <a:latin typeface="#9Slide03 AllRoundGothic" panose="020B0703020202020104" pitchFamily="34" charset="0"/>
                <a:ea typeface="Calibri"/>
                <a:cs typeface="Times New Roman" pitchFamily="18" charset="0"/>
              </a:rPr>
              <a:t>sao</a:t>
            </a:r>
            <a:r>
              <a:rPr lang="en-US" sz="2800" b="1" dirty="0">
                <a:solidFill>
                  <a:srgbClr val="00B050"/>
                </a:solidFill>
                <a:latin typeface="#9Slide03 AllRoundGothic" panose="020B0703020202020104" pitchFamily="34" charset="0"/>
                <a:ea typeface="Calibri"/>
                <a:cs typeface="Times New Roman" pitchFamily="18" charset="0"/>
              </a:rPr>
              <a:t> </a:t>
            </a:r>
            <a:r>
              <a:rPr lang="en-US" sz="2800" b="1" dirty="0" err="1">
                <a:solidFill>
                  <a:srgbClr val="00B050"/>
                </a:solidFill>
                <a:latin typeface="#9Slide03 AllRoundGothic" panose="020B0703020202020104" pitchFamily="34" charset="0"/>
                <a:ea typeface="Calibri"/>
                <a:cs typeface="Times New Roman" pitchFamily="18" charset="0"/>
              </a:rPr>
              <a:t>thì</a:t>
            </a:r>
            <a:r>
              <a:rPr lang="en-US" sz="2800" b="1" dirty="0">
                <a:solidFill>
                  <a:srgbClr val="00B050"/>
                </a:solidFill>
                <a:latin typeface="#9Slide03 AllRoundGothic" panose="020B0703020202020104" pitchFamily="34" charset="0"/>
                <a:ea typeface="Calibri"/>
                <a:cs typeface="Times New Roman" pitchFamily="18" charset="0"/>
              </a:rPr>
              <a:t> </a:t>
            </a:r>
            <a:r>
              <a:rPr lang="en-US" sz="2800" b="1" dirty="0" err="1">
                <a:solidFill>
                  <a:srgbClr val="00B050"/>
                </a:solidFill>
                <a:latin typeface="#9Slide03 AllRoundGothic" panose="020B0703020202020104" pitchFamily="34" charset="0"/>
                <a:ea typeface="Calibri"/>
                <a:cs typeface="Times New Roman" pitchFamily="18" charset="0"/>
              </a:rPr>
              <a:t>mưa</a:t>
            </a:r>
            <a:r>
              <a:rPr lang="en-US" sz="2800" b="1" dirty="0">
                <a:solidFill>
                  <a:srgbClr val="00B050"/>
                </a:solidFill>
                <a:latin typeface="#9Slide03 AllRoundGothic" panose="020B0703020202020104" pitchFamily="34" charset="0"/>
                <a:ea typeface="Calibri"/>
                <a:cs typeface="Times New Roman" pitchFamily="18" charset="0"/>
              </a:rPr>
              <a:t>”</a:t>
            </a:r>
          </a:p>
        </p:txBody>
      </p:sp>
      <p:sp>
        <p:nvSpPr>
          <p:cNvPr id="10" name="TextBox 8" descr="n23 Fb Tran Manh Tung">
            <a:extLst>
              <a:ext uri="{FF2B5EF4-FFF2-40B4-BE49-F238E27FC236}">
                <a16:creationId xmlns:a16="http://schemas.microsoft.com/office/drawing/2014/main" id="{9FF88C3D-9FEB-013A-C174-5B5261AE26C4}"/>
              </a:ext>
            </a:extLst>
          </p:cNvPr>
          <p:cNvSpPr txBox="1"/>
          <p:nvPr/>
        </p:nvSpPr>
        <p:spPr>
          <a:xfrm>
            <a:off x="1074588" y="4533900"/>
            <a:ext cx="7239001" cy="1943930"/>
          </a:xfrm>
          <a:prstGeom prst="rect">
            <a:avLst/>
          </a:prstGeom>
        </p:spPr>
        <p:txBody>
          <a:bodyPr wrap="square" lIns="0" tIns="0" rIns="0" bIns="0" rtlCol="0" anchor="t">
            <a:spAutoFit/>
          </a:bodyPr>
          <a:lstStyle/>
          <a:p>
            <a:pPr marL="457200" indent="-457200" algn="just">
              <a:lnSpc>
                <a:spcPct val="115000"/>
              </a:lnSpc>
              <a:spcAft>
                <a:spcPts val="0"/>
              </a:spcAft>
              <a:buFont typeface="Wingdings" pitchFamily="2" charset="2"/>
              <a:buChar char="v"/>
            </a:pPr>
            <a:r>
              <a:rPr lang="en-US" sz="2800" b="1" i="1" dirty="0" err="1">
                <a:solidFill>
                  <a:srgbClr val="003300"/>
                </a:solidFill>
                <a:latin typeface="#9Slide03 AllRoundGothic" panose="020B0703020202020104" pitchFamily="34" charset="0"/>
                <a:ea typeface="Times New Roman"/>
              </a:rPr>
              <a:t>Quan</a:t>
            </a:r>
            <a:r>
              <a:rPr lang="en-US" sz="2800" b="1" i="1" dirty="0">
                <a:solidFill>
                  <a:srgbClr val="003300"/>
                </a:solidFill>
                <a:latin typeface="#9Slide03 AllRoundGothic" panose="020B0703020202020104" pitchFamily="34" charset="0"/>
                <a:ea typeface="Times New Roman"/>
              </a:rPr>
              <a:t> </a:t>
            </a:r>
            <a:r>
              <a:rPr lang="en-US" sz="2800" b="1" i="1" dirty="0" err="1">
                <a:solidFill>
                  <a:srgbClr val="003300"/>
                </a:solidFill>
                <a:latin typeface="#9Slide03 AllRoundGothic" panose="020B0703020202020104" pitchFamily="34" charset="0"/>
                <a:ea typeface="Times New Roman"/>
              </a:rPr>
              <a:t>sát</a:t>
            </a:r>
            <a:r>
              <a:rPr lang="en-US" sz="2800" b="1" i="1" dirty="0">
                <a:solidFill>
                  <a:srgbClr val="003300"/>
                </a:solidFill>
                <a:latin typeface="#9Slide03 AllRoundGothic" panose="020B0703020202020104" pitchFamily="34" charset="0"/>
                <a:ea typeface="Times New Roman"/>
              </a:rPr>
              <a:t> </a:t>
            </a:r>
            <a:r>
              <a:rPr lang="en-US" sz="2800" b="1" i="1" dirty="0" err="1">
                <a:solidFill>
                  <a:srgbClr val="003300"/>
                </a:solidFill>
                <a:latin typeface="#9Slide03 AllRoundGothic" panose="020B0703020202020104" pitchFamily="34" charset="0"/>
                <a:ea typeface="Times New Roman"/>
              </a:rPr>
              <a:t>mây</a:t>
            </a:r>
            <a:r>
              <a:rPr lang="en-US" sz="2800" b="1" i="1" dirty="0">
                <a:solidFill>
                  <a:srgbClr val="003300"/>
                </a:solidFill>
                <a:latin typeface="#9Slide03 AllRoundGothic" panose="020B0703020202020104" pitchFamily="34" charset="0"/>
                <a:ea typeface="Times New Roman"/>
              </a:rPr>
              <a:t> </a:t>
            </a:r>
            <a:r>
              <a:rPr lang="en-US" sz="2800" b="1" i="1" dirty="0" err="1">
                <a:solidFill>
                  <a:srgbClr val="003300"/>
                </a:solidFill>
                <a:latin typeface="#9Slide03 AllRoundGothic" panose="020B0703020202020104" pitchFamily="34" charset="0"/>
                <a:ea typeface="Times New Roman"/>
              </a:rPr>
              <a:t>về</a:t>
            </a:r>
            <a:r>
              <a:rPr lang="en-US" sz="2800" b="1" i="1" dirty="0">
                <a:solidFill>
                  <a:srgbClr val="003300"/>
                </a:solidFill>
                <a:latin typeface="#9Slide03 AllRoundGothic" panose="020B0703020202020104" pitchFamily="34" charset="0"/>
                <a:ea typeface="Times New Roman"/>
              </a:rPr>
              <a:t> </a:t>
            </a:r>
            <a:r>
              <a:rPr lang="en-US" sz="2800" b="1" i="1" dirty="0" err="1">
                <a:solidFill>
                  <a:srgbClr val="003300"/>
                </a:solidFill>
                <a:latin typeface="#9Slide03 AllRoundGothic" panose="020B0703020202020104" pitchFamily="34" charset="0"/>
                <a:ea typeface="Times New Roman"/>
              </a:rPr>
              <a:t>hình</a:t>
            </a:r>
            <a:r>
              <a:rPr lang="en-US" sz="2800" b="1" i="1" dirty="0">
                <a:solidFill>
                  <a:srgbClr val="003300"/>
                </a:solidFill>
                <a:latin typeface="#9Slide03 AllRoundGothic" panose="020B0703020202020104" pitchFamily="34" charset="0"/>
                <a:ea typeface="Times New Roman"/>
              </a:rPr>
              <a:t> </a:t>
            </a:r>
            <a:r>
              <a:rPr lang="en-US" sz="2800" b="1" i="1" dirty="0" err="1">
                <a:solidFill>
                  <a:srgbClr val="003300"/>
                </a:solidFill>
                <a:latin typeface="#9Slide03 AllRoundGothic" panose="020B0703020202020104" pitchFamily="34" charset="0"/>
                <a:ea typeface="Times New Roman"/>
              </a:rPr>
              <a:t>dạng</a:t>
            </a:r>
            <a:r>
              <a:rPr lang="en-US" sz="2800" b="1" i="1" dirty="0">
                <a:solidFill>
                  <a:srgbClr val="003300"/>
                </a:solidFill>
                <a:latin typeface="#9Slide03 AllRoundGothic" panose="020B0703020202020104" pitchFamily="34" charset="0"/>
                <a:ea typeface="Times New Roman"/>
              </a:rPr>
              <a:t> </a:t>
            </a:r>
            <a:r>
              <a:rPr lang="en-US" sz="2800" b="1" i="1" dirty="0" err="1">
                <a:solidFill>
                  <a:srgbClr val="003300"/>
                </a:solidFill>
                <a:latin typeface="#9Slide03 AllRoundGothic" panose="020B0703020202020104" pitchFamily="34" charset="0"/>
                <a:ea typeface="Times New Roman"/>
              </a:rPr>
              <a:t>và</a:t>
            </a:r>
            <a:r>
              <a:rPr lang="en-US" sz="2800" b="1" i="1" dirty="0">
                <a:solidFill>
                  <a:srgbClr val="003300"/>
                </a:solidFill>
                <a:latin typeface="#9Slide03 AllRoundGothic" panose="020B0703020202020104" pitchFamily="34" charset="0"/>
                <a:ea typeface="Times New Roman"/>
              </a:rPr>
              <a:t> </a:t>
            </a:r>
            <a:r>
              <a:rPr lang="en-US" sz="2800" b="1" i="1" dirty="0" err="1">
                <a:solidFill>
                  <a:srgbClr val="003300"/>
                </a:solidFill>
                <a:latin typeface="#9Slide03 AllRoundGothic" panose="020B0703020202020104" pitchFamily="34" charset="0"/>
                <a:ea typeface="Times New Roman"/>
              </a:rPr>
              <a:t>hướng</a:t>
            </a:r>
            <a:r>
              <a:rPr lang="en-US" sz="2800" b="1" i="1" dirty="0">
                <a:solidFill>
                  <a:srgbClr val="003300"/>
                </a:solidFill>
                <a:latin typeface="#9Slide03 AllRoundGothic" panose="020B0703020202020104" pitchFamily="34" charset="0"/>
                <a:ea typeface="Times New Roman"/>
              </a:rPr>
              <a:t> </a:t>
            </a:r>
            <a:r>
              <a:rPr lang="en-US" sz="2800" b="1" i="1" dirty="0" err="1">
                <a:solidFill>
                  <a:srgbClr val="003300"/>
                </a:solidFill>
                <a:latin typeface="#9Slide03 AllRoundGothic" panose="020B0703020202020104" pitchFamily="34" charset="0"/>
                <a:ea typeface="Times New Roman"/>
              </a:rPr>
              <a:t>của</a:t>
            </a:r>
            <a:r>
              <a:rPr lang="en-US" sz="2800" b="1" i="1" dirty="0">
                <a:solidFill>
                  <a:srgbClr val="003300"/>
                </a:solidFill>
                <a:latin typeface="#9Slide03 AllRoundGothic" panose="020B0703020202020104" pitchFamily="34" charset="0"/>
                <a:ea typeface="Times New Roman"/>
              </a:rPr>
              <a:t> </a:t>
            </a:r>
            <a:r>
              <a:rPr lang="en-US" sz="2800" b="1" i="1" dirty="0" err="1">
                <a:solidFill>
                  <a:srgbClr val="003300"/>
                </a:solidFill>
                <a:latin typeface="#9Slide03 AllRoundGothic" panose="020B0703020202020104" pitchFamily="34" charset="0"/>
                <a:ea typeface="Times New Roman"/>
              </a:rPr>
              <a:t>chúng</a:t>
            </a:r>
            <a:r>
              <a:rPr lang="en-US" sz="2800" b="1" i="1" dirty="0">
                <a:solidFill>
                  <a:srgbClr val="003300"/>
                </a:solidFill>
                <a:latin typeface="#9Slide03 AllRoundGothic" panose="020B0703020202020104" pitchFamily="34" charset="0"/>
                <a:ea typeface="Times New Roman"/>
              </a:rPr>
              <a:t>:</a:t>
            </a:r>
          </a:p>
          <a:p>
            <a:pPr algn="ctr">
              <a:lnSpc>
                <a:spcPct val="115000"/>
              </a:lnSpc>
              <a:spcAft>
                <a:spcPts val="0"/>
              </a:spcAft>
            </a:pPr>
            <a:r>
              <a:rPr lang="en-US" sz="2800" b="1">
                <a:solidFill>
                  <a:srgbClr val="003300"/>
                </a:solidFill>
                <a:latin typeface="#9Slide03 AllRoundGothic" panose="020B0703020202020104" pitchFamily="34" charset="0"/>
                <a:ea typeface="Times New Roman"/>
              </a:rPr>
              <a:t> </a:t>
            </a:r>
            <a:r>
              <a:rPr lang="en-US" sz="2800" b="1" dirty="0">
                <a:solidFill>
                  <a:srgbClr val="00B050"/>
                </a:solidFill>
                <a:latin typeface="#9Slide03 AllRoundGothic" panose="020B0703020202020104" pitchFamily="34" charset="0"/>
                <a:ea typeface="Times New Roman"/>
              </a:rPr>
              <a:t>“</a:t>
            </a:r>
            <a:r>
              <a:rPr lang="en-US" sz="2800" b="1" dirty="0" err="1">
                <a:solidFill>
                  <a:srgbClr val="00B050"/>
                </a:solidFill>
                <a:latin typeface="#9Slide03 AllRoundGothic" panose="020B0703020202020104" pitchFamily="34" charset="0"/>
                <a:ea typeface="Times New Roman"/>
              </a:rPr>
              <a:t>Cơn</a:t>
            </a:r>
            <a:r>
              <a:rPr lang="en-US" sz="2800" b="1" dirty="0">
                <a:solidFill>
                  <a:srgbClr val="00B050"/>
                </a:solidFill>
                <a:latin typeface="#9Slide03 AllRoundGothic" panose="020B0703020202020104" pitchFamily="34" charset="0"/>
                <a:ea typeface="Times New Roman"/>
              </a:rPr>
              <a:t> </a:t>
            </a:r>
            <a:r>
              <a:rPr lang="en-US" sz="2800" b="1" dirty="0" err="1">
                <a:solidFill>
                  <a:srgbClr val="00B050"/>
                </a:solidFill>
                <a:latin typeface="#9Slide03 AllRoundGothic" panose="020B0703020202020104" pitchFamily="34" charset="0"/>
                <a:ea typeface="Times New Roman"/>
              </a:rPr>
              <a:t>đằng</a:t>
            </a:r>
            <a:r>
              <a:rPr lang="en-US" sz="2800" b="1" dirty="0">
                <a:solidFill>
                  <a:srgbClr val="00B050"/>
                </a:solidFill>
                <a:latin typeface="#9Slide03 AllRoundGothic" panose="020B0703020202020104" pitchFamily="34" charset="0"/>
                <a:ea typeface="Times New Roman"/>
              </a:rPr>
              <a:t> </a:t>
            </a:r>
            <a:r>
              <a:rPr lang="en-US" sz="2800" b="1" dirty="0" err="1">
                <a:solidFill>
                  <a:srgbClr val="00B050"/>
                </a:solidFill>
                <a:latin typeface="#9Slide03 AllRoundGothic" panose="020B0703020202020104" pitchFamily="34" charset="0"/>
                <a:ea typeface="Times New Roman"/>
              </a:rPr>
              <a:t>đông</a:t>
            </a:r>
            <a:r>
              <a:rPr lang="en-US" sz="2800" b="1" dirty="0">
                <a:solidFill>
                  <a:srgbClr val="00B050"/>
                </a:solidFill>
                <a:latin typeface="#9Slide03 AllRoundGothic" panose="020B0703020202020104" pitchFamily="34" charset="0"/>
                <a:ea typeface="Times New Roman"/>
              </a:rPr>
              <a:t>, </a:t>
            </a:r>
            <a:r>
              <a:rPr lang="en-US" sz="2800" b="1" dirty="0" err="1">
                <a:solidFill>
                  <a:srgbClr val="00B050"/>
                </a:solidFill>
                <a:latin typeface="#9Slide03 AllRoundGothic" panose="020B0703020202020104" pitchFamily="34" charset="0"/>
                <a:ea typeface="Times New Roman"/>
              </a:rPr>
              <a:t>vừa</a:t>
            </a:r>
            <a:r>
              <a:rPr lang="en-US" sz="2800" b="1" dirty="0">
                <a:solidFill>
                  <a:srgbClr val="00B050"/>
                </a:solidFill>
                <a:latin typeface="#9Slide03 AllRoundGothic" panose="020B0703020202020104" pitchFamily="34" charset="0"/>
                <a:ea typeface="Times New Roman"/>
              </a:rPr>
              <a:t> </a:t>
            </a:r>
            <a:r>
              <a:rPr lang="en-US" sz="2800" b="1" dirty="0" err="1">
                <a:solidFill>
                  <a:srgbClr val="00B050"/>
                </a:solidFill>
                <a:latin typeface="#9Slide03 AllRoundGothic" panose="020B0703020202020104" pitchFamily="34" charset="0"/>
                <a:ea typeface="Times New Roman"/>
              </a:rPr>
              <a:t>trông</a:t>
            </a:r>
            <a:r>
              <a:rPr lang="en-US" sz="2800" b="1" dirty="0">
                <a:solidFill>
                  <a:srgbClr val="00B050"/>
                </a:solidFill>
                <a:latin typeface="#9Slide03 AllRoundGothic" panose="020B0703020202020104" pitchFamily="34" charset="0"/>
                <a:ea typeface="Times New Roman"/>
              </a:rPr>
              <a:t> </a:t>
            </a:r>
            <a:r>
              <a:rPr lang="en-US" sz="2800" b="1" dirty="0" err="1">
                <a:solidFill>
                  <a:srgbClr val="00B050"/>
                </a:solidFill>
                <a:latin typeface="#9Slide03 AllRoundGothic" panose="020B0703020202020104" pitchFamily="34" charset="0"/>
                <a:ea typeface="Times New Roman"/>
              </a:rPr>
              <a:t>vừa</a:t>
            </a:r>
            <a:r>
              <a:rPr lang="en-US" sz="2800" b="1" dirty="0">
                <a:solidFill>
                  <a:srgbClr val="00B050"/>
                </a:solidFill>
                <a:latin typeface="#9Slide03 AllRoundGothic" panose="020B0703020202020104" pitchFamily="34" charset="0"/>
                <a:ea typeface="Times New Roman"/>
              </a:rPr>
              <a:t> </a:t>
            </a:r>
            <a:r>
              <a:rPr lang="en-US" sz="2800" b="1" dirty="0" err="1">
                <a:solidFill>
                  <a:srgbClr val="00B050"/>
                </a:solidFill>
                <a:latin typeface="#9Slide03 AllRoundGothic" panose="020B0703020202020104" pitchFamily="34" charset="0"/>
                <a:ea typeface="Times New Roman"/>
              </a:rPr>
              <a:t>chạy</a:t>
            </a:r>
            <a:endParaRPr lang="en-US" sz="2800" b="1" dirty="0">
              <a:solidFill>
                <a:srgbClr val="00B050"/>
              </a:solidFill>
              <a:latin typeface="#9Slide03 AllRoundGothic" panose="020B0703020202020104" pitchFamily="34" charset="0"/>
              <a:ea typeface="Times New Roman"/>
            </a:endParaRPr>
          </a:p>
          <a:p>
            <a:pPr algn="ctr">
              <a:lnSpc>
                <a:spcPct val="115000"/>
              </a:lnSpc>
              <a:spcAft>
                <a:spcPts val="0"/>
              </a:spcAft>
            </a:pPr>
            <a:r>
              <a:rPr lang="en-US" sz="2800" b="1">
                <a:solidFill>
                  <a:srgbClr val="00B050"/>
                </a:solidFill>
                <a:latin typeface="#9Slide03 AllRoundGothic" panose="020B0703020202020104" pitchFamily="34" charset="0"/>
                <a:ea typeface="Times New Roman"/>
              </a:rPr>
              <a:t>Cơn </a:t>
            </a:r>
            <a:r>
              <a:rPr lang="en-US" sz="2800" b="1" dirty="0" err="1">
                <a:solidFill>
                  <a:srgbClr val="00B050"/>
                </a:solidFill>
                <a:latin typeface="#9Slide03 AllRoundGothic" panose="020B0703020202020104" pitchFamily="34" charset="0"/>
                <a:ea typeface="Times New Roman"/>
              </a:rPr>
              <a:t>đằng</a:t>
            </a:r>
            <a:r>
              <a:rPr lang="en-US" sz="2800" b="1" dirty="0">
                <a:solidFill>
                  <a:srgbClr val="00B050"/>
                </a:solidFill>
                <a:latin typeface="#9Slide03 AllRoundGothic" panose="020B0703020202020104" pitchFamily="34" charset="0"/>
                <a:ea typeface="Times New Roman"/>
              </a:rPr>
              <a:t> </a:t>
            </a:r>
            <a:r>
              <a:rPr lang="en-US" sz="2800" b="1" dirty="0" err="1">
                <a:solidFill>
                  <a:srgbClr val="00B050"/>
                </a:solidFill>
                <a:latin typeface="#9Slide03 AllRoundGothic" panose="020B0703020202020104" pitchFamily="34" charset="0"/>
                <a:ea typeface="Times New Roman"/>
              </a:rPr>
              <a:t>nam</a:t>
            </a:r>
            <a:r>
              <a:rPr lang="en-US" sz="2800" b="1" dirty="0">
                <a:solidFill>
                  <a:srgbClr val="00B050"/>
                </a:solidFill>
                <a:latin typeface="#9Slide03 AllRoundGothic" panose="020B0703020202020104" pitchFamily="34" charset="0"/>
                <a:ea typeface="Times New Roman"/>
              </a:rPr>
              <a:t>, </a:t>
            </a:r>
            <a:r>
              <a:rPr lang="en-US" sz="2800" b="1" dirty="0" err="1">
                <a:solidFill>
                  <a:srgbClr val="00B050"/>
                </a:solidFill>
                <a:latin typeface="#9Slide03 AllRoundGothic" panose="020B0703020202020104" pitchFamily="34" charset="0"/>
                <a:ea typeface="Times New Roman"/>
              </a:rPr>
              <a:t>vừa</a:t>
            </a:r>
            <a:r>
              <a:rPr lang="en-US" sz="2800" b="1" dirty="0">
                <a:solidFill>
                  <a:srgbClr val="00B050"/>
                </a:solidFill>
                <a:latin typeface="#9Slide03 AllRoundGothic" panose="020B0703020202020104" pitchFamily="34" charset="0"/>
                <a:ea typeface="Times New Roman"/>
              </a:rPr>
              <a:t> </a:t>
            </a:r>
            <a:r>
              <a:rPr lang="en-US" sz="2800" b="1" dirty="0" err="1">
                <a:solidFill>
                  <a:srgbClr val="00B050"/>
                </a:solidFill>
                <a:latin typeface="#9Slide03 AllRoundGothic" panose="020B0703020202020104" pitchFamily="34" charset="0"/>
                <a:ea typeface="Times New Roman"/>
              </a:rPr>
              <a:t>làm</a:t>
            </a:r>
            <a:r>
              <a:rPr lang="en-US" sz="2800" b="1" dirty="0">
                <a:solidFill>
                  <a:srgbClr val="00B050"/>
                </a:solidFill>
                <a:latin typeface="#9Slide03 AllRoundGothic" panose="020B0703020202020104" pitchFamily="34" charset="0"/>
                <a:ea typeface="Times New Roman"/>
              </a:rPr>
              <a:t> </a:t>
            </a:r>
            <a:r>
              <a:rPr lang="en-US" sz="2800" b="1" dirty="0" err="1">
                <a:solidFill>
                  <a:srgbClr val="00B050"/>
                </a:solidFill>
                <a:latin typeface="#9Slide03 AllRoundGothic" panose="020B0703020202020104" pitchFamily="34" charset="0"/>
                <a:ea typeface="Times New Roman"/>
              </a:rPr>
              <a:t>vừa</a:t>
            </a:r>
            <a:r>
              <a:rPr lang="en-US" sz="2800" b="1" dirty="0">
                <a:solidFill>
                  <a:srgbClr val="00B050"/>
                </a:solidFill>
                <a:latin typeface="#9Slide03 AllRoundGothic" panose="020B0703020202020104" pitchFamily="34" charset="0"/>
                <a:ea typeface="Times New Roman"/>
              </a:rPr>
              <a:t> </a:t>
            </a:r>
            <a:r>
              <a:rPr lang="en-US" sz="2800" b="1" dirty="0" err="1">
                <a:solidFill>
                  <a:srgbClr val="00B050"/>
                </a:solidFill>
                <a:latin typeface="#9Slide03 AllRoundGothic" panose="020B0703020202020104" pitchFamily="34" charset="0"/>
                <a:ea typeface="Times New Roman"/>
              </a:rPr>
              <a:t>ăn</a:t>
            </a:r>
            <a:r>
              <a:rPr lang="en-US" sz="2800" b="1" dirty="0">
                <a:solidFill>
                  <a:srgbClr val="00B050"/>
                </a:solidFill>
                <a:latin typeface="#9Slide03 AllRoundGothic" panose="020B0703020202020104" pitchFamily="34" charset="0"/>
                <a:ea typeface="Times New Roman"/>
              </a:rPr>
              <a:t>”</a:t>
            </a:r>
            <a:endParaRPr lang="en-US" sz="2800" b="1" dirty="0">
              <a:solidFill>
                <a:srgbClr val="00B050"/>
              </a:solidFill>
              <a:effectLst/>
              <a:latin typeface="#9Slide03 AllRoundGothic" panose="020B0703020202020104" pitchFamily="34" charset="0"/>
              <a:ea typeface="Times New Roman"/>
            </a:endParaRPr>
          </a:p>
        </p:txBody>
      </p:sp>
      <p:sp>
        <p:nvSpPr>
          <p:cNvPr id="11" name="TextBox 8" descr="n23 Fb Tran Manh Tung">
            <a:extLst>
              <a:ext uri="{FF2B5EF4-FFF2-40B4-BE49-F238E27FC236}">
                <a16:creationId xmlns:a16="http://schemas.microsoft.com/office/drawing/2014/main" id="{5A4D2BA4-7F26-7D43-C878-859DD020815A}"/>
              </a:ext>
            </a:extLst>
          </p:cNvPr>
          <p:cNvSpPr txBox="1"/>
          <p:nvPr/>
        </p:nvSpPr>
        <p:spPr>
          <a:xfrm>
            <a:off x="1074588" y="7020393"/>
            <a:ext cx="7543801" cy="2085507"/>
          </a:xfrm>
          <a:prstGeom prst="rect">
            <a:avLst/>
          </a:prstGeom>
        </p:spPr>
        <p:txBody>
          <a:bodyPr wrap="square" lIns="0" tIns="0" rIns="0" bIns="0" rtlCol="0" anchor="t">
            <a:spAutoFit/>
          </a:bodyPr>
          <a:lstStyle/>
          <a:p>
            <a:pPr marL="457200" indent="-457200" algn="just">
              <a:lnSpc>
                <a:spcPct val="115000"/>
              </a:lnSpc>
              <a:spcAft>
                <a:spcPts val="0"/>
              </a:spcAft>
              <a:buFont typeface="Wingdings" pitchFamily="2" charset="2"/>
              <a:buChar char="v"/>
            </a:pPr>
            <a:r>
              <a:rPr lang="en-US" sz="2800" b="1" i="1" dirty="0" err="1">
                <a:solidFill>
                  <a:srgbClr val="003300"/>
                </a:solidFill>
                <a:latin typeface="#9Slide03 AllRoundGothic" panose="020B0703020202020104" pitchFamily="34" charset="0"/>
                <a:ea typeface="Times New Roman"/>
              </a:rPr>
              <a:t>Quan</a:t>
            </a:r>
            <a:r>
              <a:rPr lang="en-US" sz="2800" b="1" i="1" dirty="0">
                <a:solidFill>
                  <a:srgbClr val="003300"/>
                </a:solidFill>
                <a:latin typeface="#9Slide03 AllRoundGothic" panose="020B0703020202020104" pitchFamily="34" charset="0"/>
                <a:ea typeface="Times New Roman"/>
              </a:rPr>
              <a:t> </a:t>
            </a:r>
            <a:r>
              <a:rPr lang="en-US" sz="2800" b="1" i="1" dirty="0" err="1">
                <a:solidFill>
                  <a:srgbClr val="003300"/>
                </a:solidFill>
                <a:latin typeface="#9Slide03 AllRoundGothic" panose="020B0703020202020104" pitchFamily="34" charset="0"/>
                <a:ea typeface="Times New Roman"/>
              </a:rPr>
              <a:t>sát</a:t>
            </a:r>
            <a:r>
              <a:rPr lang="en-US" sz="2800" b="1" i="1" dirty="0">
                <a:solidFill>
                  <a:srgbClr val="003300"/>
                </a:solidFill>
                <a:latin typeface="#9Slide03 AllRoundGothic" panose="020B0703020202020104" pitchFamily="34" charset="0"/>
                <a:ea typeface="Times New Roman"/>
              </a:rPr>
              <a:t> con </a:t>
            </a:r>
            <a:r>
              <a:rPr lang="en-US" sz="2800" b="1" i="1" dirty="0" err="1">
                <a:solidFill>
                  <a:srgbClr val="003300"/>
                </a:solidFill>
                <a:latin typeface="#9Slide03 AllRoundGothic" panose="020B0703020202020104" pitchFamily="34" charset="0"/>
                <a:ea typeface="Times New Roman"/>
              </a:rPr>
              <a:t>vật</a:t>
            </a:r>
            <a:r>
              <a:rPr lang="en-US" sz="2800" b="1" i="1" dirty="0">
                <a:solidFill>
                  <a:srgbClr val="003300"/>
                </a:solidFill>
                <a:latin typeface="#9Slide03 AllRoundGothic" panose="020B0703020202020104" pitchFamily="34" charset="0"/>
                <a:ea typeface="Times New Roman"/>
              </a:rPr>
              <a:t>:</a:t>
            </a:r>
          </a:p>
          <a:p>
            <a:pPr algn="ctr">
              <a:lnSpc>
                <a:spcPct val="115000"/>
              </a:lnSpc>
              <a:spcAft>
                <a:spcPts val="0"/>
              </a:spcAft>
            </a:pPr>
            <a:r>
              <a:rPr lang="en-US" sz="2800" b="1">
                <a:solidFill>
                  <a:srgbClr val="00B050"/>
                </a:solidFill>
                <a:latin typeface="#9Slide03 AllRoundGothic" panose="020B0703020202020104" pitchFamily="34" charset="0"/>
                <a:ea typeface="Times New Roman"/>
              </a:rPr>
              <a:t>“Chuồn </a:t>
            </a:r>
            <a:r>
              <a:rPr lang="en-US" sz="2800" b="1" dirty="0" err="1">
                <a:solidFill>
                  <a:srgbClr val="00B050"/>
                </a:solidFill>
                <a:latin typeface="#9Slide03 AllRoundGothic" panose="020B0703020202020104" pitchFamily="34" charset="0"/>
                <a:ea typeface="Times New Roman"/>
              </a:rPr>
              <a:t>chuồn</a:t>
            </a:r>
            <a:r>
              <a:rPr lang="en-US" sz="2800" b="1" dirty="0">
                <a:solidFill>
                  <a:srgbClr val="00B050"/>
                </a:solidFill>
                <a:latin typeface="#9Slide03 AllRoundGothic" panose="020B0703020202020104" pitchFamily="34" charset="0"/>
                <a:ea typeface="Times New Roman"/>
              </a:rPr>
              <a:t> bay </a:t>
            </a:r>
            <a:r>
              <a:rPr lang="en-US" sz="2800" b="1" dirty="0" err="1">
                <a:solidFill>
                  <a:srgbClr val="00B050"/>
                </a:solidFill>
                <a:latin typeface="#9Slide03 AllRoundGothic" panose="020B0703020202020104" pitchFamily="34" charset="0"/>
                <a:ea typeface="Times New Roman"/>
              </a:rPr>
              <a:t>thấp</a:t>
            </a:r>
            <a:r>
              <a:rPr lang="en-US" sz="2800" b="1" dirty="0">
                <a:solidFill>
                  <a:srgbClr val="00B050"/>
                </a:solidFill>
                <a:latin typeface="#9Slide03 AllRoundGothic" panose="020B0703020202020104" pitchFamily="34" charset="0"/>
                <a:ea typeface="Times New Roman"/>
              </a:rPr>
              <a:t> </a:t>
            </a:r>
            <a:r>
              <a:rPr lang="en-US" sz="2800" b="1" dirty="0" err="1">
                <a:solidFill>
                  <a:srgbClr val="00B050"/>
                </a:solidFill>
                <a:latin typeface="#9Slide03 AllRoundGothic" panose="020B0703020202020104" pitchFamily="34" charset="0"/>
                <a:ea typeface="Times New Roman"/>
              </a:rPr>
              <a:t>thì</a:t>
            </a:r>
            <a:r>
              <a:rPr lang="en-US" sz="2800" b="1" dirty="0">
                <a:solidFill>
                  <a:srgbClr val="00B050"/>
                </a:solidFill>
                <a:latin typeface="#9Slide03 AllRoundGothic" panose="020B0703020202020104" pitchFamily="34" charset="0"/>
                <a:ea typeface="Times New Roman"/>
              </a:rPr>
              <a:t> </a:t>
            </a:r>
            <a:r>
              <a:rPr lang="en-US" sz="2800" b="1" err="1">
                <a:solidFill>
                  <a:srgbClr val="00B050"/>
                </a:solidFill>
                <a:latin typeface="#9Slide03 AllRoundGothic" panose="020B0703020202020104" pitchFamily="34" charset="0"/>
                <a:ea typeface="Times New Roman"/>
              </a:rPr>
              <a:t>mưa</a:t>
            </a:r>
            <a:r>
              <a:rPr lang="en-US" sz="2800" b="1">
                <a:solidFill>
                  <a:srgbClr val="00B050"/>
                </a:solidFill>
                <a:latin typeface="#9Slide03 AllRoundGothic" panose="020B0703020202020104" pitchFamily="34" charset="0"/>
                <a:ea typeface="Times New Roman"/>
              </a:rPr>
              <a:t>,</a:t>
            </a:r>
          </a:p>
          <a:p>
            <a:pPr algn="ctr">
              <a:lnSpc>
                <a:spcPct val="115000"/>
              </a:lnSpc>
              <a:spcAft>
                <a:spcPts val="0"/>
              </a:spcAft>
            </a:pPr>
            <a:r>
              <a:rPr lang="en-US" sz="2800" b="1">
                <a:solidFill>
                  <a:srgbClr val="00B050"/>
                </a:solidFill>
                <a:latin typeface="#9Slide03 AllRoundGothic" panose="020B0703020202020104" pitchFamily="34" charset="0"/>
                <a:ea typeface="Times New Roman"/>
              </a:rPr>
              <a:t>bay </a:t>
            </a:r>
            <a:r>
              <a:rPr lang="en-US" sz="2800" b="1" dirty="0" err="1">
                <a:solidFill>
                  <a:srgbClr val="00B050"/>
                </a:solidFill>
                <a:latin typeface="#9Slide03 AllRoundGothic" panose="020B0703020202020104" pitchFamily="34" charset="0"/>
                <a:ea typeface="Times New Roman"/>
              </a:rPr>
              <a:t>cao</a:t>
            </a:r>
            <a:r>
              <a:rPr lang="en-US" sz="2800" b="1" dirty="0">
                <a:solidFill>
                  <a:srgbClr val="00B050"/>
                </a:solidFill>
                <a:latin typeface="#9Slide03 AllRoundGothic" panose="020B0703020202020104" pitchFamily="34" charset="0"/>
                <a:ea typeface="Times New Roman"/>
              </a:rPr>
              <a:t> </a:t>
            </a:r>
            <a:r>
              <a:rPr lang="en-US" sz="2800" b="1" dirty="0" err="1">
                <a:solidFill>
                  <a:srgbClr val="00B050"/>
                </a:solidFill>
                <a:latin typeface="#9Slide03 AllRoundGothic" panose="020B0703020202020104" pitchFamily="34" charset="0"/>
                <a:ea typeface="Times New Roman"/>
              </a:rPr>
              <a:t>thì</a:t>
            </a:r>
            <a:r>
              <a:rPr lang="en-US" sz="2800" b="1" dirty="0">
                <a:solidFill>
                  <a:srgbClr val="00B050"/>
                </a:solidFill>
                <a:latin typeface="#9Slide03 AllRoundGothic" panose="020B0703020202020104" pitchFamily="34" charset="0"/>
                <a:ea typeface="Times New Roman"/>
              </a:rPr>
              <a:t> </a:t>
            </a:r>
            <a:r>
              <a:rPr lang="en-US" sz="2800" b="1" dirty="0" err="1">
                <a:solidFill>
                  <a:srgbClr val="00B050"/>
                </a:solidFill>
                <a:latin typeface="#9Slide03 AllRoundGothic" panose="020B0703020202020104" pitchFamily="34" charset="0"/>
                <a:ea typeface="Times New Roman"/>
              </a:rPr>
              <a:t>nắng</a:t>
            </a:r>
            <a:r>
              <a:rPr lang="en-US" sz="2800" b="1" dirty="0">
                <a:solidFill>
                  <a:srgbClr val="00B050"/>
                </a:solidFill>
                <a:latin typeface="#9Slide03 AllRoundGothic" panose="020B0703020202020104" pitchFamily="34" charset="0"/>
                <a:ea typeface="Times New Roman"/>
              </a:rPr>
              <a:t>, bay </a:t>
            </a:r>
            <a:r>
              <a:rPr lang="en-US" sz="2800" b="1" dirty="0" err="1">
                <a:solidFill>
                  <a:srgbClr val="00B050"/>
                </a:solidFill>
                <a:latin typeface="#9Slide03 AllRoundGothic" panose="020B0703020202020104" pitchFamily="34" charset="0"/>
                <a:ea typeface="Times New Roman"/>
              </a:rPr>
              <a:t>vừa</a:t>
            </a:r>
            <a:r>
              <a:rPr lang="en-US" sz="2800" b="1" dirty="0">
                <a:solidFill>
                  <a:srgbClr val="00B050"/>
                </a:solidFill>
                <a:latin typeface="#9Slide03 AllRoundGothic" panose="020B0703020202020104" pitchFamily="34" charset="0"/>
                <a:ea typeface="Times New Roman"/>
              </a:rPr>
              <a:t> </a:t>
            </a:r>
            <a:r>
              <a:rPr lang="en-US" sz="2800" b="1" dirty="0" err="1">
                <a:solidFill>
                  <a:srgbClr val="00B050"/>
                </a:solidFill>
                <a:latin typeface="#9Slide03 AllRoundGothic" panose="020B0703020202020104" pitchFamily="34" charset="0"/>
                <a:ea typeface="Times New Roman"/>
              </a:rPr>
              <a:t>thì</a:t>
            </a:r>
            <a:r>
              <a:rPr lang="en-US" sz="2800" b="1" dirty="0">
                <a:solidFill>
                  <a:srgbClr val="00B050"/>
                </a:solidFill>
                <a:latin typeface="#9Slide03 AllRoundGothic" panose="020B0703020202020104" pitchFamily="34" charset="0"/>
                <a:ea typeface="Times New Roman"/>
              </a:rPr>
              <a:t> </a:t>
            </a:r>
            <a:r>
              <a:rPr lang="en-US" sz="2800" b="1" err="1">
                <a:solidFill>
                  <a:srgbClr val="00B050"/>
                </a:solidFill>
                <a:latin typeface="#9Slide03 AllRoundGothic" panose="020B0703020202020104" pitchFamily="34" charset="0"/>
                <a:ea typeface="Times New Roman"/>
              </a:rPr>
              <a:t>râm</a:t>
            </a:r>
            <a:r>
              <a:rPr lang="en-US" sz="2800" b="1">
                <a:solidFill>
                  <a:srgbClr val="00B050"/>
                </a:solidFill>
                <a:latin typeface="#9Slide03 AllRoundGothic" panose="020B0703020202020104" pitchFamily="34" charset="0"/>
                <a:ea typeface="Times New Roman"/>
              </a:rPr>
              <a:t>”</a:t>
            </a:r>
          </a:p>
          <a:p>
            <a:pPr algn="ctr">
              <a:lnSpc>
                <a:spcPct val="115000"/>
              </a:lnSpc>
              <a:spcAft>
                <a:spcPts val="0"/>
              </a:spcAft>
            </a:pPr>
            <a:endParaRPr lang="en-US" sz="800" b="1" dirty="0">
              <a:solidFill>
                <a:srgbClr val="00B050"/>
              </a:solidFill>
              <a:latin typeface="#9Slide03 AllRoundGothic" panose="020B0703020202020104" pitchFamily="34" charset="0"/>
              <a:ea typeface="Times New Roman"/>
            </a:endParaRPr>
          </a:p>
          <a:p>
            <a:pPr algn="ctr">
              <a:lnSpc>
                <a:spcPct val="115000"/>
              </a:lnSpc>
              <a:spcAft>
                <a:spcPts val="0"/>
              </a:spcAft>
            </a:pPr>
            <a:r>
              <a:rPr lang="en-US" sz="2800" b="1">
                <a:solidFill>
                  <a:srgbClr val="00B050"/>
                </a:solidFill>
                <a:latin typeface="#9Slide03 AllRoundGothic" panose="020B0703020202020104" pitchFamily="34" charset="0"/>
                <a:ea typeface="Calibri"/>
                <a:cs typeface="Times New Roman"/>
              </a:rPr>
              <a:t>“</a:t>
            </a:r>
            <a:r>
              <a:rPr lang="en-US" sz="2800" b="1" dirty="0" err="1">
                <a:solidFill>
                  <a:srgbClr val="00B050"/>
                </a:solidFill>
                <a:latin typeface="#9Slide03 AllRoundGothic" panose="020B0703020202020104" pitchFamily="34" charset="0"/>
                <a:ea typeface="Calibri"/>
                <a:cs typeface="Times New Roman"/>
              </a:rPr>
              <a:t>Ếch</a:t>
            </a:r>
            <a:r>
              <a:rPr lang="en-US" sz="2800" b="1" dirty="0">
                <a:solidFill>
                  <a:srgbClr val="00B050"/>
                </a:solidFill>
                <a:latin typeface="#9Slide03 AllRoundGothic" panose="020B0703020202020104" pitchFamily="34" charset="0"/>
                <a:ea typeface="Calibri"/>
                <a:cs typeface="Times New Roman"/>
              </a:rPr>
              <a:t> </a:t>
            </a:r>
            <a:r>
              <a:rPr lang="en-US" sz="2800" b="1" dirty="0" err="1">
                <a:solidFill>
                  <a:srgbClr val="00B050"/>
                </a:solidFill>
                <a:latin typeface="#9Slide03 AllRoundGothic" panose="020B0703020202020104" pitchFamily="34" charset="0"/>
                <a:ea typeface="Calibri"/>
                <a:cs typeface="Times New Roman"/>
              </a:rPr>
              <a:t>kêu</a:t>
            </a:r>
            <a:r>
              <a:rPr lang="en-US" sz="2800" b="1" dirty="0">
                <a:solidFill>
                  <a:srgbClr val="00B050"/>
                </a:solidFill>
                <a:latin typeface="#9Slide03 AllRoundGothic" panose="020B0703020202020104" pitchFamily="34" charset="0"/>
                <a:ea typeface="Calibri"/>
                <a:cs typeface="Times New Roman"/>
              </a:rPr>
              <a:t> </a:t>
            </a:r>
            <a:r>
              <a:rPr lang="en-US" sz="2800" b="1" dirty="0" err="1">
                <a:solidFill>
                  <a:srgbClr val="00B050"/>
                </a:solidFill>
                <a:latin typeface="#9Slide03 AllRoundGothic" panose="020B0703020202020104" pitchFamily="34" charset="0"/>
                <a:ea typeface="Calibri"/>
                <a:cs typeface="Times New Roman"/>
              </a:rPr>
              <a:t>uôm</a:t>
            </a:r>
            <a:r>
              <a:rPr lang="en-US" sz="2800" b="1" dirty="0">
                <a:solidFill>
                  <a:srgbClr val="00B050"/>
                </a:solidFill>
                <a:latin typeface="#9Slide03 AllRoundGothic" panose="020B0703020202020104" pitchFamily="34" charset="0"/>
                <a:ea typeface="Calibri"/>
                <a:cs typeface="Times New Roman"/>
              </a:rPr>
              <a:t> </a:t>
            </a:r>
            <a:r>
              <a:rPr lang="en-US" sz="2800" b="1" dirty="0" err="1">
                <a:solidFill>
                  <a:srgbClr val="00B050"/>
                </a:solidFill>
                <a:latin typeface="#9Slide03 AllRoundGothic" panose="020B0703020202020104" pitchFamily="34" charset="0"/>
                <a:ea typeface="Calibri"/>
                <a:cs typeface="Times New Roman"/>
              </a:rPr>
              <a:t>uôm</a:t>
            </a:r>
            <a:r>
              <a:rPr lang="en-US" sz="2800" b="1" dirty="0">
                <a:solidFill>
                  <a:srgbClr val="00B050"/>
                </a:solidFill>
                <a:latin typeface="#9Slide03 AllRoundGothic" panose="020B0703020202020104" pitchFamily="34" charset="0"/>
                <a:ea typeface="Calibri"/>
                <a:cs typeface="Times New Roman"/>
              </a:rPr>
              <a:t>, </a:t>
            </a:r>
            <a:r>
              <a:rPr lang="en-US" sz="2800" b="1" dirty="0" err="1">
                <a:solidFill>
                  <a:srgbClr val="00B050"/>
                </a:solidFill>
                <a:latin typeface="#9Slide03 AllRoundGothic" panose="020B0703020202020104" pitchFamily="34" charset="0"/>
                <a:ea typeface="Calibri"/>
                <a:cs typeface="Times New Roman"/>
              </a:rPr>
              <a:t>ao</a:t>
            </a:r>
            <a:r>
              <a:rPr lang="en-US" sz="2800" b="1" dirty="0">
                <a:solidFill>
                  <a:srgbClr val="00B050"/>
                </a:solidFill>
                <a:latin typeface="#9Slide03 AllRoundGothic" panose="020B0703020202020104" pitchFamily="34" charset="0"/>
                <a:ea typeface="Calibri"/>
                <a:cs typeface="Times New Roman"/>
              </a:rPr>
              <a:t> </a:t>
            </a:r>
            <a:r>
              <a:rPr lang="en-US" sz="2800" b="1" dirty="0" err="1">
                <a:solidFill>
                  <a:srgbClr val="00B050"/>
                </a:solidFill>
                <a:latin typeface="#9Slide03 AllRoundGothic" panose="020B0703020202020104" pitchFamily="34" charset="0"/>
                <a:ea typeface="Calibri"/>
                <a:cs typeface="Times New Roman"/>
              </a:rPr>
              <a:t>chuôm</a:t>
            </a:r>
            <a:r>
              <a:rPr lang="en-US" sz="2800" b="1" dirty="0">
                <a:solidFill>
                  <a:srgbClr val="00B050"/>
                </a:solidFill>
                <a:latin typeface="#9Slide03 AllRoundGothic" panose="020B0703020202020104" pitchFamily="34" charset="0"/>
                <a:ea typeface="Calibri"/>
                <a:cs typeface="Times New Roman"/>
              </a:rPr>
              <a:t> </a:t>
            </a:r>
            <a:r>
              <a:rPr lang="en-US" sz="2800" b="1" dirty="0" err="1">
                <a:solidFill>
                  <a:srgbClr val="00B050"/>
                </a:solidFill>
                <a:latin typeface="#9Slide03 AllRoundGothic" panose="020B0703020202020104" pitchFamily="34" charset="0"/>
                <a:ea typeface="Calibri"/>
                <a:cs typeface="Times New Roman"/>
              </a:rPr>
              <a:t>đầy</a:t>
            </a:r>
            <a:r>
              <a:rPr lang="en-US" sz="2800" b="1" dirty="0">
                <a:solidFill>
                  <a:srgbClr val="00B050"/>
                </a:solidFill>
                <a:latin typeface="#9Slide03 AllRoundGothic" panose="020B0703020202020104" pitchFamily="34" charset="0"/>
                <a:ea typeface="Calibri"/>
                <a:cs typeface="Times New Roman"/>
              </a:rPr>
              <a:t> </a:t>
            </a:r>
            <a:r>
              <a:rPr lang="en-US" sz="2800" b="1" dirty="0" err="1">
                <a:solidFill>
                  <a:srgbClr val="00B050"/>
                </a:solidFill>
                <a:latin typeface="#9Slide03 AllRoundGothic" panose="020B0703020202020104" pitchFamily="34" charset="0"/>
                <a:ea typeface="Calibri"/>
                <a:cs typeface="Times New Roman"/>
              </a:rPr>
              <a:t>nước</a:t>
            </a:r>
            <a:r>
              <a:rPr lang="en-US" sz="2800" b="1" dirty="0">
                <a:solidFill>
                  <a:srgbClr val="00B050"/>
                </a:solidFill>
                <a:latin typeface="#9Slide03 AllRoundGothic" panose="020B0703020202020104" pitchFamily="34" charset="0"/>
                <a:ea typeface="Calibri"/>
                <a:cs typeface="Times New Roman"/>
              </a:rPr>
              <a:t>”…</a:t>
            </a:r>
          </a:p>
        </p:txBody>
      </p:sp>
      <p:grpSp>
        <p:nvGrpSpPr>
          <p:cNvPr id="12" name="Group 11" descr="n23 Fb Tran Manh Tung">
            <a:extLst>
              <a:ext uri="{FF2B5EF4-FFF2-40B4-BE49-F238E27FC236}">
                <a16:creationId xmlns:a16="http://schemas.microsoft.com/office/drawing/2014/main" id="{902A74FC-188D-5037-C0A7-88C3D161D6DA}"/>
              </a:ext>
            </a:extLst>
          </p:cNvPr>
          <p:cNvGrpSpPr/>
          <p:nvPr/>
        </p:nvGrpSpPr>
        <p:grpSpPr>
          <a:xfrm>
            <a:off x="8892878" y="2448030"/>
            <a:ext cx="8556922" cy="3928470"/>
            <a:chOff x="8892878" y="2448030"/>
            <a:chExt cx="8556922" cy="3928470"/>
          </a:xfrm>
        </p:grpSpPr>
        <p:pic>
          <p:nvPicPr>
            <p:cNvPr id="13" name="Picture 2">
              <a:extLst>
                <a:ext uri="{FF2B5EF4-FFF2-40B4-BE49-F238E27FC236}">
                  <a16:creationId xmlns:a16="http://schemas.microsoft.com/office/drawing/2014/main" id="{7AA80431-7516-661B-19DD-557051C1D65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92878" y="2448030"/>
              <a:ext cx="8556922" cy="3928470"/>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48E6D405-67CF-3BC6-19F0-24126A20BDAA}"/>
                </a:ext>
              </a:extLst>
            </p:cNvPr>
            <p:cNvSpPr txBox="1"/>
            <p:nvPr/>
          </p:nvSpPr>
          <p:spPr>
            <a:xfrm>
              <a:off x="13411199" y="5851602"/>
              <a:ext cx="4038601" cy="523220"/>
            </a:xfrm>
            <a:prstGeom prst="rect">
              <a:avLst/>
            </a:prstGeom>
            <a:solidFill>
              <a:schemeClr val="bg1">
                <a:alpha val="50000"/>
              </a:schemeClr>
            </a:solidFill>
          </p:spPr>
          <p:txBody>
            <a:bodyPr wrap="square">
              <a:spAutoFit/>
            </a:bodyPr>
            <a:lstStyle/>
            <a:p>
              <a:pPr algn="ctr"/>
              <a:r>
                <a:rPr lang="en-US" sz="2800" b="1">
                  <a:latin typeface="#9Slide03 AllRoundGothic" panose="020B0703020202020104" pitchFamily="34" charset="0"/>
                  <a:ea typeface="Times New Roman"/>
                  <a:cs typeface="Times New Roman" pitchFamily="18" charset="0"/>
                </a:rPr>
                <a:t>Trăng quầng </a:t>
              </a:r>
              <a:endParaRPr lang="en-US" sz="2800"/>
            </a:p>
          </p:txBody>
        </p:sp>
        <p:sp>
          <p:nvSpPr>
            <p:cNvPr id="15" name="TextBox 14">
              <a:extLst>
                <a:ext uri="{FF2B5EF4-FFF2-40B4-BE49-F238E27FC236}">
                  <a16:creationId xmlns:a16="http://schemas.microsoft.com/office/drawing/2014/main" id="{5B70EC8E-0F5D-148F-FAC0-D1B206F3EBCF}"/>
                </a:ext>
              </a:extLst>
            </p:cNvPr>
            <p:cNvSpPr txBox="1"/>
            <p:nvPr/>
          </p:nvSpPr>
          <p:spPr>
            <a:xfrm>
              <a:off x="8892878" y="5851602"/>
              <a:ext cx="4518321" cy="523220"/>
            </a:xfrm>
            <a:prstGeom prst="rect">
              <a:avLst/>
            </a:prstGeom>
            <a:solidFill>
              <a:schemeClr val="bg1">
                <a:alpha val="50000"/>
              </a:schemeClr>
            </a:solidFill>
          </p:spPr>
          <p:txBody>
            <a:bodyPr wrap="square">
              <a:spAutoFit/>
            </a:bodyPr>
            <a:lstStyle/>
            <a:p>
              <a:pPr algn="ctr"/>
              <a:r>
                <a:rPr lang="en-US" sz="2800" b="1">
                  <a:latin typeface="#9Slide03 AllRoundGothic" panose="020B0703020202020104" pitchFamily="34" charset="0"/>
                  <a:ea typeface="Times New Roman"/>
                  <a:cs typeface="Times New Roman" pitchFamily="18" charset="0"/>
                </a:rPr>
                <a:t>Trăng tán </a:t>
              </a:r>
              <a:endParaRPr lang="en-US" sz="2800"/>
            </a:p>
          </p:txBody>
        </p:sp>
      </p:grpSp>
      <p:grpSp>
        <p:nvGrpSpPr>
          <p:cNvPr id="16" name="Group 15" descr="n23 Fb Tran Manh Tung">
            <a:extLst>
              <a:ext uri="{FF2B5EF4-FFF2-40B4-BE49-F238E27FC236}">
                <a16:creationId xmlns:a16="http://schemas.microsoft.com/office/drawing/2014/main" id="{F296F103-66E8-5FFC-7024-7BF022F2D542}"/>
              </a:ext>
            </a:extLst>
          </p:cNvPr>
          <p:cNvGrpSpPr/>
          <p:nvPr/>
        </p:nvGrpSpPr>
        <p:grpSpPr>
          <a:xfrm>
            <a:off x="8892878" y="6551339"/>
            <a:ext cx="8556922" cy="3009186"/>
            <a:chOff x="8892878" y="6551339"/>
            <a:chExt cx="8556922" cy="3009186"/>
          </a:xfrm>
        </p:grpSpPr>
        <p:pic>
          <p:nvPicPr>
            <p:cNvPr id="17" name="Picture 4" descr="Tuấn Công Thư Phòng: MỘT NGÔI SAO, HAY KHÔNG CÓ SAO?">
              <a:extLst>
                <a:ext uri="{FF2B5EF4-FFF2-40B4-BE49-F238E27FC236}">
                  <a16:creationId xmlns:a16="http://schemas.microsoft.com/office/drawing/2014/main" id="{40A41D52-9AC8-A891-AE5E-B1EB784F8EF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92878" y="6553018"/>
              <a:ext cx="4518321" cy="3007507"/>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18" name="Picture 6">
              <a:extLst>
                <a:ext uri="{FF2B5EF4-FFF2-40B4-BE49-F238E27FC236}">
                  <a16:creationId xmlns:a16="http://schemas.microsoft.com/office/drawing/2014/main" id="{8DD2AD98-4A14-B424-3977-EDC35994E05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411199" y="6551339"/>
              <a:ext cx="4038601" cy="3007507"/>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grpSp>
      <p:pic>
        <p:nvPicPr>
          <p:cNvPr id="19" name="Picture 8" descr="n23 Fb Tran Manh Tung">
            <a:extLst>
              <a:ext uri="{FF2B5EF4-FFF2-40B4-BE49-F238E27FC236}">
                <a16:creationId xmlns:a16="http://schemas.microsoft.com/office/drawing/2014/main" id="{42937143-CC9A-240A-2F90-9F0B77C73F8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227739" y="2448029"/>
            <a:ext cx="5817941" cy="7110817"/>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20" name="Picture 10" descr="n23 Fb Tran Manh Tung">
            <a:extLst>
              <a:ext uri="{FF2B5EF4-FFF2-40B4-BE49-F238E27FC236}">
                <a16:creationId xmlns:a16="http://schemas.microsoft.com/office/drawing/2014/main" id="{F9B62E48-3C76-88F4-1EB1-B86BBC390DE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227739" y="2427502"/>
            <a:ext cx="5817941" cy="3947319"/>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21" name="Picture 12" descr="n23 Fb Tran Manh Tung">
            <a:extLst>
              <a:ext uri="{FF2B5EF4-FFF2-40B4-BE49-F238E27FC236}">
                <a16:creationId xmlns:a16="http://schemas.microsoft.com/office/drawing/2014/main" id="{BFC1DD13-D726-FD31-8C52-039DE92E6B0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227739" y="6578293"/>
            <a:ext cx="5817941" cy="2980554"/>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7" name="Picture 6" descr="n23 Fb Tran Manh Tung">
            <a:hlinkClick r:id="rId9" action="ppaction://hlinksldjump"/>
            <a:extLst>
              <a:ext uri="{FF2B5EF4-FFF2-40B4-BE49-F238E27FC236}">
                <a16:creationId xmlns:a16="http://schemas.microsoft.com/office/drawing/2014/main" id="{63525F4B-692F-B0EF-C767-FFDAB7BBA6D5}"/>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5906434" y="8862826"/>
            <a:ext cx="2324416" cy="1421787"/>
          </a:xfrm>
          <a:prstGeom prst="rect">
            <a:avLst/>
          </a:prstGeom>
        </p:spPr>
      </p:pic>
    </p:spTree>
    <p:extLst>
      <p:ext uri="{BB962C8B-B14F-4D97-AF65-F5344CB8AC3E}">
        <p14:creationId xmlns:p14="http://schemas.microsoft.com/office/powerpoint/2010/main" val="3306496956"/>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par>
                                <p:cTn id="11" presetID="10" presetClass="entr" presetSubtype="0"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500"/>
                                        <p:tgtEl>
                                          <p:spTgt spid="16"/>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500"/>
                                        <p:tgtEl>
                                          <p:spTgt spid="10"/>
                                        </p:tgtEl>
                                      </p:cBhvr>
                                    </p:animEffect>
                                  </p:childTnLst>
                                </p:cTn>
                              </p:par>
                              <p:par>
                                <p:cTn id="19" presetID="10" presetClass="exit" presetSubtype="0" fill="hold" nodeType="withEffect">
                                  <p:stCondLst>
                                    <p:cond delay="0"/>
                                  </p:stCondLst>
                                  <p:childTnLst>
                                    <p:animEffect transition="out" filter="fade">
                                      <p:cBhvr>
                                        <p:cTn id="20" dur="500"/>
                                        <p:tgtEl>
                                          <p:spTgt spid="12"/>
                                        </p:tgtEl>
                                      </p:cBhvr>
                                    </p:animEffect>
                                    <p:set>
                                      <p:cBhvr>
                                        <p:cTn id="21" dur="1" fill="hold">
                                          <p:stCondLst>
                                            <p:cond delay="499"/>
                                          </p:stCondLst>
                                        </p:cTn>
                                        <p:tgtEl>
                                          <p:spTgt spid="12"/>
                                        </p:tgtEl>
                                        <p:attrNameLst>
                                          <p:attrName>style.visibility</p:attrName>
                                        </p:attrNameLst>
                                      </p:cBhvr>
                                      <p:to>
                                        <p:strVal val="hidden"/>
                                      </p:to>
                                    </p:set>
                                  </p:childTnLst>
                                </p:cTn>
                              </p:par>
                              <p:par>
                                <p:cTn id="22" presetID="10" presetClass="exit" presetSubtype="0" fill="hold" nodeType="withEffect">
                                  <p:stCondLst>
                                    <p:cond delay="0"/>
                                  </p:stCondLst>
                                  <p:childTnLst>
                                    <p:animEffect transition="out" filter="fade">
                                      <p:cBhvr>
                                        <p:cTn id="23" dur="500"/>
                                        <p:tgtEl>
                                          <p:spTgt spid="16"/>
                                        </p:tgtEl>
                                      </p:cBhvr>
                                    </p:animEffect>
                                    <p:set>
                                      <p:cBhvr>
                                        <p:cTn id="24" dur="1" fill="hold">
                                          <p:stCondLst>
                                            <p:cond delay="499"/>
                                          </p:stCondLst>
                                        </p:cTn>
                                        <p:tgtEl>
                                          <p:spTgt spid="16"/>
                                        </p:tgtEl>
                                        <p:attrNameLst>
                                          <p:attrName>style.visibility</p:attrName>
                                        </p:attrNameLst>
                                      </p:cBhvr>
                                      <p:to>
                                        <p:strVal val="hidden"/>
                                      </p:to>
                                    </p:set>
                                  </p:childTnLst>
                                </p:cTn>
                              </p:par>
                              <p:par>
                                <p:cTn id="25" presetID="10" presetClass="entr" presetSubtype="0" fill="hold" nodeType="with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fade">
                                      <p:cBhvr>
                                        <p:cTn id="27" dur="500"/>
                                        <p:tgtEl>
                                          <p:spTgt spid="1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500"/>
                                        <p:tgtEl>
                                          <p:spTgt spid="11"/>
                                        </p:tgtEl>
                                      </p:cBhvr>
                                    </p:animEffect>
                                  </p:childTnLst>
                                </p:cTn>
                              </p:par>
                              <p:par>
                                <p:cTn id="33" presetID="10" presetClass="exit" presetSubtype="0" fill="hold" nodeType="withEffect">
                                  <p:stCondLst>
                                    <p:cond delay="0"/>
                                  </p:stCondLst>
                                  <p:childTnLst>
                                    <p:animEffect transition="out" filter="fade">
                                      <p:cBhvr>
                                        <p:cTn id="34" dur="500"/>
                                        <p:tgtEl>
                                          <p:spTgt spid="19"/>
                                        </p:tgtEl>
                                      </p:cBhvr>
                                    </p:animEffect>
                                    <p:set>
                                      <p:cBhvr>
                                        <p:cTn id="35" dur="1" fill="hold">
                                          <p:stCondLst>
                                            <p:cond delay="499"/>
                                          </p:stCondLst>
                                        </p:cTn>
                                        <p:tgtEl>
                                          <p:spTgt spid="19"/>
                                        </p:tgtEl>
                                        <p:attrNameLst>
                                          <p:attrName>style.visibility</p:attrName>
                                        </p:attrNameLst>
                                      </p:cBhvr>
                                      <p:to>
                                        <p:strVal val="hidden"/>
                                      </p:to>
                                    </p:set>
                                  </p:childTnLst>
                                </p:cTn>
                              </p:par>
                              <p:par>
                                <p:cTn id="36" presetID="10" presetClass="entr" presetSubtype="0" fill="hold" nodeType="withEffect">
                                  <p:stCondLst>
                                    <p:cond delay="0"/>
                                  </p:stCondLst>
                                  <p:childTnLst>
                                    <p:set>
                                      <p:cBhvr>
                                        <p:cTn id="37" dur="1" fill="hold">
                                          <p:stCondLst>
                                            <p:cond delay="0"/>
                                          </p:stCondLst>
                                        </p:cTn>
                                        <p:tgtEl>
                                          <p:spTgt spid="20"/>
                                        </p:tgtEl>
                                        <p:attrNameLst>
                                          <p:attrName>style.visibility</p:attrName>
                                        </p:attrNameLst>
                                      </p:cBhvr>
                                      <p:to>
                                        <p:strVal val="visible"/>
                                      </p:to>
                                    </p:set>
                                    <p:animEffect transition="in" filter="fade">
                                      <p:cBhvr>
                                        <p:cTn id="38" dur="500"/>
                                        <p:tgtEl>
                                          <p:spTgt spid="20"/>
                                        </p:tgtEl>
                                      </p:cBhvr>
                                    </p:animEffect>
                                  </p:childTnLst>
                                </p:cTn>
                              </p:par>
                              <p:par>
                                <p:cTn id="39" presetID="10" presetClass="entr" presetSubtype="0" fill="hold" nodeType="withEffect">
                                  <p:stCondLst>
                                    <p:cond delay="0"/>
                                  </p:stCondLst>
                                  <p:childTnLst>
                                    <p:set>
                                      <p:cBhvr>
                                        <p:cTn id="40" dur="1" fill="hold">
                                          <p:stCondLst>
                                            <p:cond delay="0"/>
                                          </p:stCondLst>
                                        </p:cTn>
                                        <p:tgtEl>
                                          <p:spTgt spid="21"/>
                                        </p:tgtEl>
                                        <p:attrNameLst>
                                          <p:attrName>style.visibility</p:attrName>
                                        </p:attrNameLst>
                                      </p:cBhvr>
                                      <p:to>
                                        <p:strVal val="visible"/>
                                      </p:to>
                                    </p:set>
                                    <p:animEffect transition="in" filter="fade">
                                      <p:cBhvr>
                                        <p:cTn id="41"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图片 34" descr="n23 Fb Tran Manh Tung"/>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3715999" y="-2931"/>
            <a:ext cx="4560277" cy="2378193"/>
          </a:xfrm>
          <a:prstGeom prst="rect">
            <a:avLst/>
          </a:prstGeom>
        </p:spPr>
      </p:pic>
      <p:sp>
        <p:nvSpPr>
          <p:cNvPr id="5" name="MH_SubTitle_1" descr="n23 Fb Tran Manh Tung">
            <a:extLst>
              <a:ext uri="{FF2B5EF4-FFF2-40B4-BE49-F238E27FC236}">
                <a16:creationId xmlns:a16="http://schemas.microsoft.com/office/drawing/2014/main" id="{9D28E713-95EC-66F4-239B-A093E3023D9A}"/>
              </a:ext>
            </a:extLst>
          </p:cNvPr>
          <p:cNvSpPr/>
          <p:nvPr>
            <p:custDataLst>
              <p:tags r:id="rId1"/>
            </p:custDataLst>
          </p:nvPr>
        </p:nvSpPr>
        <p:spPr>
          <a:xfrm>
            <a:off x="2214176" y="764607"/>
            <a:ext cx="9953474" cy="1206253"/>
          </a:xfrm>
          <a:prstGeom prst="rect">
            <a:avLst/>
          </a:prstGeom>
          <a:solidFill>
            <a:srgbClr val="FFFFFF"/>
          </a:solidFill>
          <a:effectLst/>
        </p:spPr>
        <p:txBody>
          <a:bodyPr anchor="ctr"/>
          <a:lstStyle/>
          <a:p>
            <a:pPr algn="ctr" defTabSz="1828755">
              <a:lnSpc>
                <a:spcPct val="150000"/>
              </a:lnSpc>
              <a:defRPr/>
            </a:pPr>
            <a:r>
              <a:rPr lang="en-US" altLang="zh-CN" sz="2800" kern="0">
                <a:latin typeface="#9Slide03 AllRoundGothic" panose="020B0703020202020104" pitchFamily="34" charset="0"/>
                <a:ea typeface="微软雅黑"/>
                <a:cs typeface="+mn-ea"/>
                <a:sym typeface="+mn-lt"/>
              </a:rPr>
              <a:t>ỨNG DỤNG CỦA VẬT LÍ TRONG KHÍ TƯỢNG – THỦY VĂN</a:t>
            </a:r>
            <a:endParaRPr lang="zh-CN" altLang="en-US" sz="2800" kern="0" dirty="0">
              <a:latin typeface="#9Slide03 AllRoundGothic" panose="020B0703020202020104" pitchFamily="34" charset="0"/>
              <a:ea typeface="微软雅黑"/>
              <a:cs typeface="+mn-ea"/>
              <a:sym typeface="+mn-lt"/>
            </a:endParaRPr>
          </a:p>
        </p:txBody>
      </p:sp>
      <p:sp>
        <p:nvSpPr>
          <p:cNvPr id="9" name="MH_SubTitle_1" descr="n23 Fb Tran Manh Tung">
            <a:extLst>
              <a:ext uri="{FF2B5EF4-FFF2-40B4-BE49-F238E27FC236}">
                <a16:creationId xmlns:a16="http://schemas.microsoft.com/office/drawing/2014/main" id="{DB664F6A-8467-B020-3DE8-B38668A555F4}"/>
              </a:ext>
            </a:extLst>
          </p:cNvPr>
          <p:cNvSpPr>
            <a:spLocks/>
          </p:cNvSpPr>
          <p:nvPr>
            <p:custDataLst>
              <p:tags r:id="rId2"/>
            </p:custDataLst>
          </p:nvPr>
        </p:nvSpPr>
        <p:spPr bwMode="auto">
          <a:xfrm>
            <a:off x="1578641" y="2369820"/>
            <a:ext cx="1920240" cy="640080"/>
          </a:xfrm>
          <a:custGeom>
            <a:avLst/>
            <a:gdLst>
              <a:gd name="T0" fmla="*/ 2147483646 w 30720"/>
              <a:gd name="T1" fmla="*/ 2147483646 h 11496"/>
              <a:gd name="T2" fmla="*/ 2147483646 w 30720"/>
              <a:gd name="T3" fmla="*/ 2147483646 h 11496"/>
              <a:gd name="T4" fmla="*/ 2147483646 w 30720"/>
              <a:gd name="T5" fmla="*/ 2147483646 h 11496"/>
              <a:gd name="T6" fmla="*/ 2147483646 w 30720"/>
              <a:gd name="T7" fmla="*/ 2147483646 h 11496"/>
              <a:gd name="T8" fmla="*/ 2147483646 w 30720"/>
              <a:gd name="T9" fmla="*/ 2147483646 h 11496"/>
              <a:gd name="T10" fmla="*/ 2147483646 w 30720"/>
              <a:gd name="T11" fmla="*/ 2147483646 h 11496"/>
              <a:gd name="T12" fmla="*/ 2147483646 w 30720"/>
              <a:gd name="T13" fmla="*/ 2147483646 h 11496"/>
              <a:gd name="T14" fmla="*/ 2147483646 w 30720"/>
              <a:gd name="T15" fmla="*/ 2147483646 h 11496"/>
              <a:gd name="T16" fmla="*/ 2147483646 w 30720"/>
              <a:gd name="T17" fmla="*/ 2147483646 h 11496"/>
              <a:gd name="T18" fmla="*/ 2147483646 w 30720"/>
              <a:gd name="T19" fmla="*/ 2147483646 h 11496"/>
              <a:gd name="T20" fmla="*/ 2147483646 w 30720"/>
              <a:gd name="T21" fmla="*/ 2147483646 h 11496"/>
              <a:gd name="T22" fmla="*/ 2147483646 w 30720"/>
              <a:gd name="T23" fmla="*/ 2147483646 h 11496"/>
              <a:gd name="T24" fmla="*/ 2147483646 w 30720"/>
              <a:gd name="T25" fmla="*/ 2147483646 h 11496"/>
              <a:gd name="T26" fmla="*/ 2147483646 w 30720"/>
              <a:gd name="T27" fmla="*/ 2147483646 h 11496"/>
              <a:gd name="T28" fmla="*/ 2147483646 w 30720"/>
              <a:gd name="T29" fmla="*/ 2147483646 h 11496"/>
              <a:gd name="T30" fmla="*/ 2147483646 w 30720"/>
              <a:gd name="T31" fmla="*/ 2147483646 h 11496"/>
              <a:gd name="T32" fmla="*/ 2147483646 w 30720"/>
              <a:gd name="T33" fmla="*/ 2147483646 h 11496"/>
              <a:gd name="T34" fmla="*/ 2147483646 w 30720"/>
              <a:gd name="T35" fmla="*/ 2147483646 h 11496"/>
              <a:gd name="T36" fmla="*/ 2147483646 w 30720"/>
              <a:gd name="T37" fmla="*/ 2147483646 h 11496"/>
              <a:gd name="T38" fmla="*/ 2147483646 w 30720"/>
              <a:gd name="T39" fmla="*/ 2147483646 h 11496"/>
              <a:gd name="T40" fmla="*/ 2147483646 w 30720"/>
              <a:gd name="T41" fmla="*/ 2147483646 h 11496"/>
              <a:gd name="T42" fmla="*/ 2147483646 w 30720"/>
              <a:gd name="T43" fmla="*/ 2147483646 h 11496"/>
              <a:gd name="T44" fmla="*/ 2147483646 w 30720"/>
              <a:gd name="T45" fmla="*/ 2147483646 h 11496"/>
              <a:gd name="T46" fmla="*/ 2147483646 w 30720"/>
              <a:gd name="T47" fmla="*/ 2147483646 h 11496"/>
              <a:gd name="T48" fmla="*/ 2147483646 w 30720"/>
              <a:gd name="T49" fmla="*/ 2147483646 h 11496"/>
              <a:gd name="T50" fmla="*/ 2147483646 w 30720"/>
              <a:gd name="T51" fmla="*/ 2147483646 h 11496"/>
              <a:gd name="T52" fmla="*/ 2147483646 w 30720"/>
              <a:gd name="T53" fmla="*/ 2147483646 h 11496"/>
              <a:gd name="T54" fmla="*/ 2147483646 w 30720"/>
              <a:gd name="T55" fmla="*/ 2147483646 h 11496"/>
              <a:gd name="T56" fmla="*/ 2147483646 w 30720"/>
              <a:gd name="T57" fmla="*/ 2147483646 h 11496"/>
              <a:gd name="T58" fmla="*/ 2147483646 w 30720"/>
              <a:gd name="T59" fmla="*/ 2147483646 h 11496"/>
              <a:gd name="T60" fmla="*/ 2147483646 w 30720"/>
              <a:gd name="T61" fmla="*/ 2147483646 h 11496"/>
              <a:gd name="T62" fmla="*/ 2147483646 w 30720"/>
              <a:gd name="T63" fmla="*/ 2147483646 h 11496"/>
              <a:gd name="T64" fmla="*/ 2147483646 w 30720"/>
              <a:gd name="T65" fmla="*/ 2147483646 h 11496"/>
              <a:gd name="T66" fmla="*/ 2147483646 w 30720"/>
              <a:gd name="T67" fmla="*/ 2147483646 h 11496"/>
              <a:gd name="T68" fmla="*/ 2147483646 w 30720"/>
              <a:gd name="T69" fmla="*/ 2147483646 h 11496"/>
              <a:gd name="T70" fmla="*/ 2147483646 w 30720"/>
              <a:gd name="T71" fmla="*/ 2147483646 h 11496"/>
              <a:gd name="T72" fmla="*/ 2147483646 w 30720"/>
              <a:gd name="T73" fmla="*/ 2147483646 h 11496"/>
              <a:gd name="T74" fmla="*/ 2147483646 w 30720"/>
              <a:gd name="T75" fmla="*/ 2147483646 h 11496"/>
              <a:gd name="T76" fmla="*/ 2147483646 w 30720"/>
              <a:gd name="T77" fmla="*/ 2147483646 h 11496"/>
              <a:gd name="T78" fmla="*/ 2147483646 w 30720"/>
              <a:gd name="T79" fmla="*/ 2147483646 h 11496"/>
              <a:gd name="T80" fmla="*/ 2147483646 w 30720"/>
              <a:gd name="T81" fmla="*/ 2147483646 h 11496"/>
              <a:gd name="T82" fmla="*/ 2147483646 w 30720"/>
              <a:gd name="T83" fmla="*/ 2147483646 h 11496"/>
              <a:gd name="T84" fmla="*/ 2147483646 w 30720"/>
              <a:gd name="T85" fmla="*/ 2147483646 h 11496"/>
              <a:gd name="T86" fmla="*/ 2147483646 w 30720"/>
              <a:gd name="T87" fmla="*/ 2147483646 h 11496"/>
              <a:gd name="T88" fmla="*/ 2147483646 w 30720"/>
              <a:gd name="T89" fmla="*/ 2147483646 h 11496"/>
              <a:gd name="T90" fmla="*/ 2147483646 w 30720"/>
              <a:gd name="T91" fmla="*/ 2147483646 h 11496"/>
              <a:gd name="T92" fmla="*/ 2147483646 w 30720"/>
              <a:gd name="T93" fmla="*/ 2147483646 h 11496"/>
              <a:gd name="T94" fmla="*/ 2147483646 w 30720"/>
              <a:gd name="T95" fmla="*/ 2147483646 h 11496"/>
              <a:gd name="T96" fmla="*/ 2147483646 w 30720"/>
              <a:gd name="T97" fmla="*/ 2147483646 h 11496"/>
              <a:gd name="T98" fmla="*/ 2147483646 w 30720"/>
              <a:gd name="T99" fmla="*/ 2147483646 h 11496"/>
              <a:gd name="T100" fmla="*/ 2147483646 w 30720"/>
              <a:gd name="T101" fmla="*/ 2147483646 h 11496"/>
              <a:gd name="T102" fmla="*/ 2147483646 w 30720"/>
              <a:gd name="T103" fmla="*/ 2147483646 h 11496"/>
              <a:gd name="T104" fmla="*/ 2147483646 w 30720"/>
              <a:gd name="T105" fmla="*/ 2147483646 h 11496"/>
              <a:gd name="T106" fmla="*/ 2147483646 w 30720"/>
              <a:gd name="T107" fmla="*/ 2147483646 h 11496"/>
              <a:gd name="T108" fmla="*/ 2147483646 w 30720"/>
              <a:gd name="T109" fmla="*/ 2147483646 h 11496"/>
              <a:gd name="T110" fmla="*/ 2147483646 w 30720"/>
              <a:gd name="T111" fmla="*/ 2147483646 h 11496"/>
              <a:gd name="T112" fmla="*/ 2147483646 w 30720"/>
              <a:gd name="T113" fmla="*/ 2147483646 h 11496"/>
              <a:gd name="T114" fmla="*/ 2147483646 w 30720"/>
              <a:gd name="T115" fmla="*/ 2147483646 h 11496"/>
              <a:gd name="T116" fmla="*/ 2147483646 w 30720"/>
              <a:gd name="T117" fmla="*/ 2147483646 h 11496"/>
              <a:gd name="T118" fmla="*/ 2147483646 w 30720"/>
              <a:gd name="T119" fmla="*/ 2147483646 h 11496"/>
              <a:gd name="T120" fmla="*/ 2147483646 w 30720"/>
              <a:gd name="T121" fmla="*/ 2147483646 h 11496"/>
              <a:gd name="T122" fmla="*/ 2147483646 w 30720"/>
              <a:gd name="T123" fmla="*/ 2147483646 h 11496"/>
              <a:gd name="T124" fmla="*/ 2147483646 w 30720"/>
              <a:gd name="T125" fmla="*/ 2147483646 h 1149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720" h="11496">
                <a:moveTo>
                  <a:pt x="29285" y="7403"/>
                </a:moveTo>
                <a:lnTo>
                  <a:pt x="29285" y="7403"/>
                </a:lnTo>
                <a:lnTo>
                  <a:pt x="29232" y="7379"/>
                </a:lnTo>
                <a:lnTo>
                  <a:pt x="29180" y="7357"/>
                </a:lnTo>
                <a:lnTo>
                  <a:pt x="29127" y="7336"/>
                </a:lnTo>
                <a:lnTo>
                  <a:pt x="29073" y="7316"/>
                </a:lnTo>
                <a:lnTo>
                  <a:pt x="29020" y="7298"/>
                </a:lnTo>
                <a:lnTo>
                  <a:pt x="28966" y="7280"/>
                </a:lnTo>
                <a:lnTo>
                  <a:pt x="28913" y="7264"/>
                </a:lnTo>
                <a:lnTo>
                  <a:pt x="28859" y="7251"/>
                </a:lnTo>
                <a:lnTo>
                  <a:pt x="28804" y="7237"/>
                </a:lnTo>
                <a:lnTo>
                  <a:pt x="28750" y="7226"/>
                </a:lnTo>
                <a:lnTo>
                  <a:pt x="28697" y="7216"/>
                </a:lnTo>
                <a:lnTo>
                  <a:pt x="28643" y="7208"/>
                </a:lnTo>
                <a:lnTo>
                  <a:pt x="28589" y="7202"/>
                </a:lnTo>
                <a:lnTo>
                  <a:pt x="28535" y="7198"/>
                </a:lnTo>
                <a:lnTo>
                  <a:pt x="28482" y="7195"/>
                </a:lnTo>
                <a:lnTo>
                  <a:pt x="28429" y="7194"/>
                </a:lnTo>
                <a:lnTo>
                  <a:pt x="28376" y="7194"/>
                </a:lnTo>
                <a:lnTo>
                  <a:pt x="28322" y="7197"/>
                </a:lnTo>
                <a:lnTo>
                  <a:pt x="28269" y="7201"/>
                </a:lnTo>
                <a:lnTo>
                  <a:pt x="28217" y="7207"/>
                </a:lnTo>
                <a:lnTo>
                  <a:pt x="28165" y="7215"/>
                </a:lnTo>
                <a:lnTo>
                  <a:pt x="28113" y="7226"/>
                </a:lnTo>
                <a:lnTo>
                  <a:pt x="28062" y="7238"/>
                </a:lnTo>
                <a:lnTo>
                  <a:pt x="28011" y="7253"/>
                </a:lnTo>
                <a:lnTo>
                  <a:pt x="27960" y="7270"/>
                </a:lnTo>
                <a:lnTo>
                  <a:pt x="27910" y="7289"/>
                </a:lnTo>
                <a:lnTo>
                  <a:pt x="27861" y="7310"/>
                </a:lnTo>
                <a:lnTo>
                  <a:pt x="27812" y="7334"/>
                </a:lnTo>
                <a:lnTo>
                  <a:pt x="27763" y="7360"/>
                </a:lnTo>
                <a:lnTo>
                  <a:pt x="27717" y="7388"/>
                </a:lnTo>
                <a:lnTo>
                  <a:pt x="27670" y="7418"/>
                </a:lnTo>
                <a:lnTo>
                  <a:pt x="27623" y="7452"/>
                </a:lnTo>
                <a:lnTo>
                  <a:pt x="27600" y="7473"/>
                </a:lnTo>
                <a:lnTo>
                  <a:pt x="27578" y="7494"/>
                </a:lnTo>
                <a:lnTo>
                  <a:pt x="27556" y="7516"/>
                </a:lnTo>
                <a:lnTo>
                  <a:pt x="27535" y="7539"/>
                </a:lnTo>
                <a:lnTo>
                  <a:pt x="27515" y="7562"/>
                </a:lnTo>
                <a:lnTo>
                  <a:pt x="27495" y="7586"/>
                </a:lnTo>
                <a:lnTo>
                  <a:pt x="27476" y="7611"/>
                </a:lnTo>
                <a:lnTo>
                  <a:pt x="27457" y="7636"/>
                </a:lnTo>
                <a:lnTo>
                  <a:pt x="27440" y="7662"/>
                </a:lnTo>
                <a:lnTo>
                  <a:pt x="27422" y="7689"/>
                </a:lnTo>
                <a:lnTo>
                  <a:pt x="27405" y="7716"/>
                </a:lnTo>
                <a:lnTo>
                  <a:pt x="27390" y="7743"/>
                </a:lnTo>
                <a:lnTo>
                  <a:pt x="27374" y="7771"/>
                </a:lnTo>
                <a:lnTo>
                  <a:pt x="27360" y="7799"/>
                </a:lnTo>
                <a:lnTo>
                  <a:pt x="27345" y="7827"/>
                </a:lnTo>
                <a:lnTo>
                  <a:pt x="27332" y="7857"/>
                </a:lnTo>
                <a:lnTo>
                  <a:pt x="27319" y="7887"/>
                </a:lnTo>
                <a:lnTo>
                  <a:pt x="27307" y="7916"/>
                </a:lnTo>
                <a:lnTo>
                  <a:pt x="27296" y="7946"/>
                </a:lnTo>
                <a:lnTo>
                  <a:pt x="27286" y="7976"/>
                </a:lnTo>
                <a:lnTo>
                  <a:pt x="27276" y="8006"/>
                </a:lnTo>
                <a:lnTo>
                  <a:pt x="27268" y="8038"/>
                </a:lnTo>
                <a:lnTo>
                  <a:pt x="27260" y="8069"/>
                </a:lnTo>
                <a:lnTo>
                  <a:pt x="27252" y="8099"/>
                </a:lnTo>
                <a:lnTo>
                  <a:pt x="27246" y="8130"/>
                </a:lnTo>
                <a:lnTo>
                  <a:pt x="27241" y="8161"/>
                </a:lnTo>
                <a:lnTo>
                  <a:pt x="27236" y="8193"/>
                </a:lnTo>
                <a:lnTo>
                  <a:pt x="27231" y="8224"/>
                </a:lnTo>
                <a:lnTo>
                  <a:pt x="27228" y="8255"/>
                </a:lnTo>
                <a:lnTo>
                  <a:pt x="27226" y="8286"/>
                </a:lnTo>
                <a:lnTo>
                  <a:pt x="27225" y="8318"/>
                </a:lnTo>
                <a:lnTo>
                  <a:pt x="27224" y="8348"/>
                </a:lnTo>
                <a:lnTo>
                  <a:pt x="27225" y="8379"/>
                </a:lnTo>
                <a:lnTo>
                  <a:pt x="27226" y="8409"/>
                </a:lnTo>
                <a:lnTo>
                  <a:pt x="27228" y="8440"/>
                </a:lnTo>
                <a:lnTo>
                  <a:pt x="27231" y="8471"/>
                </a:lnTo>
                <a:lnTo>
                  <a:pt x="27236" y="8500"/>
                </a:lnTo>
                <a:lnTo>
                  <a:pt x="27241" y="8530"/>
                </a:lnTo>
                <a:lnTo>
                  <a:pt x="27247" y="8559"/>
                </a:lnTo>
                <a:lnTo>
                  <a:pt x="27254" y="8588"/>
                </a:lnTo>
                <a:lnTo>
                  <a:pt x="27263" y="8617"/>
                </a:lnTo>
                <a:lnTo>
                  <a:pt x="27271" y="8645"/>
                </a:lnTo>
                <a:lnTo>
                  <a:pt x="27281" y="8674"/>
                </a:lnTo>
                <a:lnTo>
                  <a:pt x="27293" y="8701"/>
                </a:lnTo>
                <a:lnTo>
                  <a:pt x="27304" y="8728"/>
                </a:lnTo>
                <a:lnTo>
                  <a:pt x="27318" y="8754"/>
                </a:lnTo>
                <a:lnTo>
                  <a:pt x="27331" y="8780"/>
                </a:lnTo>
                <a:lnTo>
                  <a:pt x="27347" y="8805"/>
                </a:lnTo>
                <a:lnTo>
                  <a:pt x="27364" y="8830"/>
                </a:lnTo>
                <a:lnTo>
                  <a:pt x="27381" y="8854"/>
                </a:lnTo>
                <a:lnTo>
                  <a:pt x="27399" y="8876"/>
                </a:lnTo>
                <a:lnTo>
                  <a:pt x="27419" y="8899"/>
                </a:lnTo>
                <a:lnTo>
                  <a:pt x="27440" y="8921"/>
                </a:lnTo>
                <a:lnTo>
                  <a:pt x="27462" y="8943"/>
                </a:lnTo>
                <a:lnTo>
                  <a:pt x="27484" y="8963"/>
                </a:lnTo>
                <a:lnTo>
                  <a:pt x="27509" y="8983"/>
                </a:lnTo>
                <a:lnTo>
                  <a:pt x="27534" y="9001"/>
                </a:lnTo>
                <a:lnTo>
                  <a:pt x="27560" y="9019"/>
                </a:lnTo>
                <a:lnTo>
                  <a:pt x="27589" y="9036"/>
                </a:lnTo>
                <a:lnTo>
                  <a:pt x="27618" y="9052"/>
                </a:lnTo>
                <a:lnTo>
                  <a:pt x="27648" y="9067"/>
                </a:lnTo>
                <a:lnTo>
                  <a:pt x="27679" y="9081"/>
                </a:lnTo>
                <a:lnTo>
                  <a:pt x="27711" y="9094"/>
                </a:lnTo>
                <a:lnTo>
                  <a:pt x="27746" y="9106"/>
                </a:lnTo>
                <a:lnTo>
                  <a:pt x="27734" y="9013"/>
                </a:lnTo>
                <a:lnTo>
                  <a:pt x="27730" y="8964"/>
                </a:lnTo>
                <a:lnTo>
                  <a:pt x="27727" y="8916"/>
                </a:lnTo>
                <a:lnTo>
                  <a:pt x="27724" y="8866"/>
                </a:lnTo>
                <a:lnTo>
                  <a:pt x="27722" y="8816"/>
                </a:lnTo>
                <a:lnTo>
                  <a:pt x="27721" y="8767"/>
                </a:lnTo>
                <a:lnTo>
                  <a:pt x="27721" y="8717"/>
                </a:lnTo>
                <a:lnTo>
                  <a:pt x="27722" y="8667"/>
                </a:lnTo>
                <a:lnTo>
                  <a:pt x="27725" y="8617"/>
                </a:lnTo>
                <a:lnTo>
                  <a:pt x="27729" y="8568"/>
                </a:lnTo>
                <a:lnTo>
                  <a:pt x="27734" y="8519"/>
                </a:lnTo>
                <a:lnTo>
                  <a:pt x="27743" y="8472"/>
                </a:lnTo>
                <a:lnTo>
                  <a:pt x="27752" y="8425"/>
                </a:lnTo>
                <a:lnTo>
                  <a:pt x="27763" y="8378"/>
                </a:lnTo>
                <a:lnTo>
                  <a:pt x="27776" y="8333"/>
                </a:lnTo>
                <a:lnTo>
                  <a:pt x="27783" y="8311"/>
                </a:lnTo>
                <a:lnTo>
                  <a:pt x="27792" y="8289"/>
                </a:lnTo>
                <a:lnTo>
                  <a:pt x="27800" y="8268"/>
                </a:lnTo>
                <a:lnTo>
                  <a:pt x="27809" y="8247"/>
                </a:lnTo>
                <a:lnTo>
                  <a:pt x="27820" y="8226"/>
                </a:lnTo>
                <a:lnTo>
                  <a:pt x="27829" y="8206"/>
                </a:lnTo>
                <a:lnTo>
                  <a:pt x="27840" y="8185"/>
                </a:lnTo>
                <a:lnTo>
                  <a:pt x="27852" y="8167"/>
                </a:lnTo>
                <a:lnTo>
                  <a:pt x="27864" y="8148"/>
                </a:lnTo>
                <a:lnTo>
                  <a:pt x="27877" y="8129"/>
                </a:lnTo>
                <a:lnTo>
                  <a:pt x="27890" y="8112"/>
                </a:lnTo>
                <a:lnTo>
                  <a:pt x="27905" y="8094"/>
                </a:lnTo>
                <a:lnTo>
                  <a:pt x="27921" y="8077"/>
                </a:lnTo>
                <a:lnTo>
                  <a:pt x="27936" y="8061"/>
                </a:lnTo>
                <a:lnTo>
                  <a:pt x="27953" y="8045"/>
                </a:lnTo>
                <a:lnTo>
                  <a:pt x="27970" y="8029"/>
                </a:lnTo>
                <a:lnTo>
                  <a:pt x="27987" y="8015"/>
                </a:lnTo>
                <a:lnTo>
                  <a:pt x="28006" y="8001"/>
                </a:lnTo>
                <a:lnTo>
                  <a:pt x="28026" y="7988"/>
                </a:lnTo>
                <a:lnTo>
                  <a:pt x="28047" y="7975"/>
                </a:lnTo>
                <a:lnTo>
                  <a:pt x="28067" y="7963"/>
                </a:lnTo>
                <a:lnTo>
                  <a:pt x="28089" y="7951"/>
                </a:lnTo>
                <a:lnTo>
                  <a:pt x="28112" y="7941"/>
                </a:lnTo>
                <a:lnTo>
                  <a:pt x="28136" y="7931"/>
                </a:lnTo>
                <a:lnTo>
                  <a:pt x="28160" y="7922"/>
                </a:lnTo>
                <a:lnTo>
                  <a:pt x="28186" y="7914"/>
                </a:lnTo>
                <a:lnTo>
                  <a:pt x="28212" y="7906"/>
                </a:lnTo>
                <a:lnTo>
                  <a:pt x="28240" y="7899"/>
                </a:lnTo>
                <a:lnTo>
                  <a:pt x="28268" y="7893"/>
                </a:lnTo>
                <a:lnTo>
                  <a:pt x="28298" y="7889"/>
                </a:lnTo>
                <a:lnTo>
                  <a:pt x="28328" y="7885"/>
                </a:lnTo>
                <a:lnTo>
                  <a:pt x="28358" y="7880"/>
                </a:lnTo>
                <a:lnTo>
                  <a:pt x="28384" y="7882"/>
                </a:lnTo>
                <a:lnTo>
                  <a:pt x="28410" y="7883"/>
                </a:lnTo>
                <a:lnTo>
                  <a:pt x="28435" y="7884"/>
                </a:lnTo>
                <a:lnTo>
                  <a:pt x="28460" y="7887"/>
                </a:lnTo>
                <a:lnTo>
                  <a:pt x="28485" y="7890"/>
                </a:lnTo>
                <a:lnTo>
                  <a:pt x="28510" y="7893"/>
                </a:lnTo>
                <a:lnTo>
                  <a:pt x="28535" y="7898"/>
                </a:lnTo>
                <a:lnTo>
                  <a:pt x="28559" y="7903"/>
                </a:lnTo>
                <a:lnTo>
                  <a:pt x="28583" y="7909"/>
                </a:lnTo>
                <a:lnTo>
                  <a:pt x="28607" y="7915"/>
                </a:lnTo>
                <a:lnTo>
                  <a:pt x="28630" y="7922"/>
                </a:lnTo>
                <a:lnTo>
                  <a:pt x="28654" y="7929"/>
                </a:lnTo>
                <a:lnTo>
                  <a:pt x="28676" y="7938"/>
                </a:lnTo>
                <a:lnTo>
                  <a:pt x="28699" y="7947"/>
                </a:lnTo>
                <a:lnTo>
                  <a:pt x="28721" y="7956"/>
                </a:lnTo>
                <a:lnTo>
                  <a:pt x="28743" y="7966"/>
                </a:lnTo>
                <a:lnTo>
                  <a:pt x="28765" y="7976"/>
                </a:lnTo>
                <a:lnTo>
                  <a:pt x="28787" y="7988"/>
                </a:lnTo>
                <a:lnTo>
                  <a:pt x="28808" y="7999"/>
                </a:lnTo>
                <a:lnTo>
                  <a:pt x="28828" y="8012"/>
                </a:lnTo>
                <a:lnTo>
                  <a:pt x="28869" y="8038"/>
                </a:lnTo>
                <a:lnTo>
                  <a:pt x="28908" y="8065"/>
                </a:lnTo>
                <a:lnTo>
                  <a:pt x="28945" y="8095"/>
                </a:lnTo>
                <a:lnTo>
                  <a:pt x="28981" y="8126"/>
                </a:lnTo>
                <a:lnTo>
                  <a:pt x="29016" y="8159"/>
                </a:lnTo>
                <a:lnTo>
                  <a:pt x="29048" y="8195"/>
                </a:lnTo>
                <a:lnTo>
                  <a:pt x="29078" y="8231"/>
                </a:lnTo>
                <a:lnTo>
                  <a:pt x="29107" y="8270"/>
                </a:lnTo>
                <a:lnTo>
                  <a:pt x="29134" y="8309"/>
                </a:lnTo>
                <a:lnTo>
                  <a:pt x="29159" y="8351"/>
                </a:lnTo>
                <a:lnTo>
                  <a:pt x="29182" y="8394"/>
                </a:lnTo>
                <a:lnTo>
                  <a:pt x="29202" y="8436"/>
                </a:lnTo>
                <a:lnTo>
                  <a:pt x="29221" y="8481"/>
                </a:lnTo>
                <a:lnTo>
                  <a:pt x="29229" y="8504"/>
                </a:lnTo>
                <a:lnTo>
                  <a:pt x="29238" y="8527"/>
                </a:lnTo>
                <a:lnTo>
                  <a:pt x="29245" y="8551"/>
                </a:lnTo>
                <a:lnTo>
                  <a:pt x="29251" y="8574"/>
                </a:lnTo>
                <a:lnTo>
                  <a:pt x="29257" y="8598"/>
                </a:lnTo>
                <a:lnTo>
                  <a:pt x="29263" y="8621"/>
                </a:lnTo>
                <a:lnTo>
                  <a:pt x="29268" y="8645"/>
                </a:lnTo>
                <a:lnTo>
                  <a:pt x="29272" y="8670"/>
                </a:lnTo>
                <a:lnTo>
                  <a:pt x="29275" y="8694"/>
                </a:lnTo>
                <a:lnTo>
                  <a:pt x="29278" y="8719"/>
                </a:lnTo>
                <a:lnTo>
                  <a:pt x="29280" y="8744"/>
                </a:lnTo>
                <a:lnTo>
                  <a:pt x="29282" y="8769"/>
                </a:lnTo>
                <a:lnTo>
                  <a:pt x="29283" y="8794"/>
                </a:lnTo>
                <a:lnTo>
                  <a:pt x="29283" y="8820"/>
                </a:lnTo>
                <a:lnTo>
                  <a:pt x="29283" y="8845"/>
                </a:lnTo>
                <a:lnTo>
                  <a:pt x="29282" y="8871"/>
                </a:lnTo>
                <a:lnTo>
                  <a:pt x="29280" y="8897"/>
                </a:lnTo>
                <a:lnTo>
                  <a:pt x="29278" y="8922"/>
                </a:lnTo>
                <a:lnTo>
                  <a:pt x="29271" y="8974"/>
                </a:lnTo>
                <a:lnTo>
                  <a:pt x="29262" y="9024"/>
                </a:lnTo>
                <a:lnTo>
                  <a:pt x="29251" y="9074"/>
                </a:lnTo>
                <a:lnTo>
                  <a:pt x="29238" y="9123"/>
                </a:lnTo>
                <a:lnTo>
                  <a:pt x="29223" y="9171"/>
                </a:lnTo>
                <a:lnTo>
                  <a:pt x="29206" y="9219"/>
                </a:lnTo>
                <a:lnTo>
                  <a:pt x="29188" y="9265"/>
                </a:lnTo>
                <a:lnTo>
                  <a:pt x="29167" y="9310"/>
                </a:lnTo>
                <a:lnTo>
                  <a:pt x="29144" y="9355"/>
                </a:lnTo>
                <a:lnTo>
                  <a:pt x="29120" y="9398"/>
                </a:lnTo>
                <a:lnTo>
                  <a:pt x="29094" y="9441"/>
                </a:lnTo>
                <a:lnTo>
                  <a:pt x="29067" y="9481"/>
                </a:lnTo>
                <a:lnTo>
                  <a:pt x="29038" y="9522"/>
                </a:lnTo>
                <a:lnTo>
                  <a:pt x="29006" y="9560"/>
                </a:lnTo>
                <a:lnTo>
                  <a:pt x="28974" y="9599"/>
                </a:lnTo>
                <a:lnTo>
                  <a:pt x="28941" y="9635"/>
                </a:lnTo>
                <a:lnTo>
                  <a:pt x="28905" y="9671"/>
                </a:lnTo>
                <a:lnTo>
                  <a:pt x="28869" y="9704"/>
                </a:lnTo>
                <a:lnTo>
                  <a:pt x="28831" y="9737"/>
                </a:lnTo>
                <a:lnTo>
                  <a:pt x="28792" y="9768"/>
                </a:lnTo>
                <a:lnTo>
                  <a:pt x="28751" y="9798"/>
                </a:lnTo>
                <a:lnTo>
                  <a:pt x="28710" y="9827"/>
                </a:lnTo>
                <a:lnTo>
                  <a:pt x="28666" y="9854"/>
                </a:lnTo>
                <a:lnTo>
                  <a:pt x="28622" y="9879"/>
                </a:lnTo>
                <a:lnTo>
                  <a:pt x="28578" y="9903"/>
                </a:lnTo>
                <a:lnTo>
                  <a:pt x="28532" y="9926"/>
                </a:lnTo>
                <a:lnTo>
                  <a:pt x="28484" y="9946"/>
                </a:lnTo>
                <a:lnTo>
                  <a:pt x="28436" y="9965"/>
                </a:lnTo>
                <a:lnTo>
                  <a:pt x="28387" y="9983"/>
                </a:lnTo>
                <a:lnTo>
                  <a:pt x="28337" y="9999"/>
                </a:lnTo>
                <a:lnTo>
                  <a:pt x="28287" y="10013"/>
                </a:lnTo>
                <a:lnTo>
                  <a:pt x="28236" y="10025"/>
                </a:lnTo>
                <a:lnTo>
                  <a:pt x="28189" y="10031"/>
                </a:lnTo>
                <a:lnTo>
                  <a:pt x="28143" y="10035"/>
                </a:lnTo>
                <a:lnTo>
                  <a:pt x="28098" y="10038"/>
                </a:lnTo>
                <a:lnTo>
                  <a:pt x="28052" y="10040"/>
                </a:lnTo>
                <a:lnTo>
                  <a:pt x="28006" y="10041"/>
                </a:lnTo>
                <a:lnTo>
                  <a:pt x="27960" y="10040"/>
                </a:lnTo>
                <a:lnTo>
                  <a:pt x="27915" y="10039"/>
                </a:lnTo>
                <a:lnTo>
                  <a:pt x="27870" y="10036"/>
                </a:lnTo>
                <a:lnTo>
                  <a:pt x="27825" y="10033"/>
                </a:lnTo>
                <a:lnTo>
                  <a:pt x="27780" y="10028"/>
                </a:lnTo>
                <a:lnTo>
                  <a:pt x="27735" y="10021"/>
                </a:lnTo>
                <a:lnTo>
                  <a:pt x="27691" y="10014"/>
                </a:lnTo>
                <a:lnTo>
                  <a:pt x="27647" y="10005"/>
                </a:lnTo>
                <a:lnTo>
                  <a:pt x="27602" y="9995"/>
                </a:lnTo>
                <a:lnTo>
                  <a:pt x="27559" y="9984"/>
                </a:lnTo>
                <a:lnTo>
                  <a:pt x="27516" y="9972"/>
                </a:lnTo>
                <a:lnTo>
                  <a:pt x="27473" y="9958"/>
                </a:lnTo>
                <a:lnTo>
                  <a:pt x="27430" y="9943"/>
                </a:lnTo>
                <a:lnTo>
                  <a:pt x="27388" y="9928"/>
                </a:lnTo>
                <a:lnTo>
                  <a:pt x="27346" y="9910"/>
                </a:lnTo>
                <a:lnTo>
                  <a:pt x="27305" y="9891"/>
                </a:lnTo>
                <a:lnTo>
                  <a:pt x="27265" y="9871"/>
                </a:lnTo>
                <a:lnTo>
                  <a:pt x="27224" y="9850"/>
                </a:lnTo>
                <a:lnTo>
                  <a:pt x="27185" y="9828"/>
                </a:lnTo>
                <a:lnTo>
                  <a:pt x="27145" y="9803"/>
                </a:lnTo>
                <a:lnTo>
                  <a:pt x="27107" y="9778"/>
                </a:lnTo>
                <a:lnTo>
                  <a:pt x="27068" y="9751"/>
                </a:lnTo>
                <a:lnTo>
                  <a:pt x="27031" y="9723"/>
                </a:lnTo>
                <a:lnTo>
                  <a:pt x="26994" y="9693"/>
                </a:lnTo>
                <a:lnTo>
                  <a:pt x="26958" y="9662"/>
                </a:lnTo>
                <a:lnTo>
                  <a:pt x="26922" y="9630"/>
                </a:lnTo>
                <a:lnTo>
                  <a:pt x="26888" y="9597"/>
                </a:lnTo>
                <a:lnTo>
                  <a:pt x="26854" y="9559"/>
                </a:lnTo>
                <a:lnTo>
                  <a:pt x="26821" y="9521"/>
                </a:lnTo>
                <a:lnTo>
                  <a:pt x="26790" y="9482"/>
                </a:lnTo>
                <a:lnTo>
                  <a:pt x="26761" y="9443"/>
                </a:lnTo>
                <a:lnTo>
                  <a:pt x="26732" y="9403"/>
                </a:lnTo>
                <a:lnTo>
                  <a:pt x="26705" y="9364"/>
                </a:lnTo>
                <a:lnTo>
                  <a:pt x="26679" y="9323"/>
                </a:lnTo>
                <a:lnTo>
                  <a:pt x="26655" y="9282"/>
                </a:lnTo>
                <a:lnTo>
                  <a:pt x="26631" y="9241"/>
                </a:lnTo>
                <a:lnTo>
                  <a:pt x="26609" y="9199"/>
                </a:lnTo>
                <a:lnTo>
                  <a:pt x="26588" y="9157"/>
                </a:lnTo>
                <a:lnTo>
                  <a:pt x="26568" y="9115"/>
                </a:lnTo>
                <a:lnTo>
                  <a:pt x="26551" y="9073"/>
                </a:lnTo>
                <a:lnTo>
                  <a:pt x="26533" y="9029"/>
                </a:lnTo>
                <a:lnTo>
                  <a:pt x="26517" y="8987"/>
                </a:lnTo>
                <a:lnTo>
                  <a:pt x="26503" y="8943"/>
                </a:lnTo>
                <a:lnTo>
                  <a:pt x="26489" y="8900"/>
                </a:lnTo>
                <a:lnTo>
                  <a:pt x="26477" y="8857"/>
                </a:lnTo>
                <a:lnTo>
                  <a:pt x="26466" y="8812"/>
                </a:lnTo>
                <a:lnTo>
                  <a:pt x="26456" y="8768"/>
                </a:lnTo>
                <a:lnTo>
                  <a:pt x="26448" y="8723"/>
                </a:lnTo>
                <a:lnTo>
                  <a:pt x="26440" y="8680"/>
                </a:lnTo>
                <a:lnTo>
                  <a:pt x="26434" y="8635"/>
                </a:lnTo>
                <a:lnTo>
                  <a:pt x="26429" y="8590"/>
                </a:lnTo>
                <a:lnTo>
                  <a:pt x="26425" y="8546"/>
                </a:lnTo>
                <a:lnTo>
                  <a:pt x="26422" y="8501"/>
                </a:lnTo>
                <a:lnTo>
                  <a:pt x="26421" y="8456"/>
                </a:lnTo>
                <a:lnTo>
                  <a:pt x="26419" y="8412"/>
                </a:lnTo>
                <a:lnTo>
                  <a:pt x="26419" y="8368"/>
                </a:lnTo>
                <a:lnTo>
                  <a:pt x="26422" y="8323"/>
                </a:lnTo>
                <a:lnTo>
                  <a:pt x="26425" y="8278"/>
                </a:lnTo>
                <a:lnTo>
                  <a:pt x="26428" y="8233"/>
                </a:lnTo>
                <a:lnTo>
                  <a:pt x="26433" y="8189"/>
                </a:lnTo>
                <a:lnTo>
                  <a:pt x="26439" y="8145"/>
                </a:lnTo>
                <a:lnTo>
                  <a:pt x="26445" y="8100"/>
                </a:lnTo>
                <a:lnTo>
                  <a:pt x="26454" y="8056"/>
                </a:lnTo>
                <a:lnTo>
                  <a:pt x="26463" y="8013"/>
                </a:lnTo>
                <a:lnTo>
                  <a:pt x="26473" y="7969"/>
                </a:lnTo>
                <a:lnTo>
                  <a:pt x="26484" y="7925"/>
                </a:lnTo>
                <a:lnTo>
                  <a:pt x="26497" y="7882"/>
                </a:lnTo>
                <a:lnTo>
                  <a:pt x="26509" y="7839"/>
                </a:lnTo>
                <a:lnTo>
                  <a:pt x="26524" y="7796"/>
                </a:lnTo>
                <a:lnTo>
                  <a:pt x="26539" y="7754"/>
                </a:lnTo>
                <a:lnTo>
                  <a:pt x="26555" y="7711"/>
                </a:lnTo>
                <a:lnTo>
                  <a:pt x="26571" y="7669"/>
                </a:lnTo>
                <a:lnTo>
                  <a:pt x="26590" y="7628"/>
                </a:lnTo>
                <a:lnTo>
                  <a:pt x="26609" y="7587"/>
                </a:lnTo>
                <a:lnTo>
                  <a:pt x="26629" y="7546"/>
                </a:lnTo>
                <a:lnTo>
                  <a:pt x="26650" y="7506"/>
                </a:lnTo>
                <a:lnTo>
                  <a:pt x="26671" y="7465"/>
                </a:lnTo>
                <a:lnTo>
                  <a:pt x="26694" y="7426"/>
                </a:lnTo>
                <a:lnTo>
                  <a:pt x="26718" y="7387"/>
                </a:lnTo>
                <a:lnTo>
                  <a:pt x="26743" y="7349"/>
                </a:lnTo>
                <a:lnTo>
                  <a:pt x="26768" y="7310"/>
                </a:lnTo>
                <a:lnTo>
                  <a:pt x="26795" y="7273"/>
                </a:lnTo>
                <a:lnTo>
                  <a:pt x="26822" y="7236"/>
                </a:lnTo>
                <a:lnTo>
                  <a:pt x="26850" y="7200"/>
                </a:lnTo>
                <a:lnTo>
                  <a:pt x="26880" y="7163"/>
                </a:lnTo>
                <a:lnTo>
                  <a:pt x="26910" y="7128"/>
                </a:lnTo>
                <a:lnTo>
                  <a:pt x="26940" y="7094"/>
                </a:lnTo>
                <a:lnTo>
                  <a:pt x="26971" y="7060"/>
                </a:lnTo>
                <a:lnTo>
                  <a:pt x="27005" y="7027"/>
                </a:lnTo>
                <a:lnTo>
                  <a:pt x="27038" y="6994"/>
                </a:lnTo>
                <a:lnTo>
                  <a:pt x="27071" y="6962"/>
                </a:lnTo>
                <a:lnTo>
                  <a:pt x="27107" y="6933"/>
                </a:lnTo>
                <a:lnTo>
                  <a:pt x="27141" y="6906"/>
                </a:lnTo>
                <a:lnTo>
                  <a:pt x="27176" y="6880"/>
                </a:lnTo>
                <a:lnTo>
                  <a:pt x="27212" y="6854"/>
                </a:lnTo>
                <a:lnTo>
                  <a:pt x="27248" y="6829"/>
                </a:lnTo>
                <a:lnTo>
                  <a:pt x="27285" y="6805"/>
                </a:lnTo>
                <a:lnTo>
                  <a:pt x="27321" y="6782"/>
                </a:lnTo>
                <a:lnTo>
                  <a:pt x="27357" y="6761"/>
                </a:lnTo>
                <a:lnTo>
                  <a:pt x="27395" y="6740"/>
                </a:lnTo>
                <a:lnTo>
                  <a:pt x="27432" y="6719"/>
                </a:lnTo>
                <a:lnTo>
                  <a:pt x="27470" y="6699"/>
                </a:lnTo>
                <a:lnTo>
                  <a:pt x="27508" y="6681"/>
                </a:lnTo>
                <a:lnTo>
                  <a:pt x="27546" y="6663"/>
                </a:lnTo>
                <a:lnTo>
                  <a:pt x="27584" y="6646"/>
                </a:lnTo>
                <a:lnTo>
                  <a:pt x="27623" y="6630"/>
                </a:lnTo>
                <a:lnTo>
                  <a:pt x="27662" y="6615"/>
                </a:lnTo>
                <a:lnTo>
                  <a:pt x="27701" y="6600"/>
                </a:lnTo>
                <a:lnTo>
                  <a:pt x="27741" y="6587"/>
                </a:lnTo>
                <a:lnTo>
                  <a:pt x="27780" y="6573"/>
                </a:lnTo>
                <a:lnTo>
                  <a:pt x="27820" y="6562"/>
                </a:lnTo>
                <a:lnTo>
                  <a:pt x="27859" y="6550"/>
                </a:lnTo>
                <a:lnTo>
                  <a:pt x="27899" y="6540"/>
                </a:lnTo>
                <a:lnTo>
                  <a:pt x="27939" y="6531"/>
                </a:lnTo>
                <a:lnTo>
                  <a:pt x="27980" y="6521"/>
                </a:lnTo>
                <a:lnTo>
                  <a:pt x="28020" y="6514"/>
                </a:lnTo>
                <a:lnTo>
                  <a:pt x="28060" y="6507"/>
                </a:lnTo>
                <a:lnTo>
                  <a:pt x="28101" y="6499"/>
                </a:lnTo>
                <a:lnTo>
                  <a:pt x="28141" y="6494"/>
                </a:lnTo>
                <a:lnTo>
                  <a:pt x="28182" y="6489"/>
                </a:lnTo>
                <a:lnTo>
                  <a:pt x="28223" y="6485"/>
                </a:lnTo>
                <a:lnTo>
                  <a:pt x="28264" y="6482"/>
                </a:lnTo>
                <a:lnTo>
                  <a:pt x="28305" y="6480"/>
                </a:lnTo>
                <a:lnTo>
                  <a:pt x="28345" y="6478"/>
                </a:lnTo>
                <a:lnTo>
                  <a:pt x="28387" y="6477"/>
                </a:lnTo>
                <a:lnTo>
                  <a:pt x="28428" y="6477"/>
                </a:lnTo>
                <a:lnTo>
                  <a:pt x="28468" y="6477"/>
                </a:lnTo>
                <a:lnTo>
                  <a:pt x="28510" y="6479"/>
                </a:lnTo>
                <a:lnTo>
                  <a:pt x="28550" y="6481"/>
                </a:lnTo>
                <a:lnTo>
                  <a:pt x="28592" y="6483"/>
                </a:lnTo>
                <a:lnTo>
                  <a:pt x="28633" y="6486"/>
                </a:lnTo>
                <a:lnTo>
                  <a:pt x="28673" y="6490"/>
                </a:lnTo>
                <a:lnTo>
                  <a:pt x="28715" y="6495"/>
                </a:lnTo>
                <a:lnTo>
                  <a:pt x="28756" y="6501"/>
                </a:lnTo>
                <a:lnTo>
                  <a:pt x="28796" y="6508"/>
                </a:lnTo>
                <a:lnTo>
                  <a:pt x="28837" y="6514"/>
                </a:lnTo>
                <a:lnTo>
                  <a:pt x="28877" y="6522"/>
                </a:lnTo>
                <a:lnTo>
                  <a:pt x="28918" y="6531"/>
                </a:lnTo>
                <a:lnTo>
                  <a:pt x="28959" y="6540"/>
                </a:lnTo>
                <a:lnTo>
                  <a:pt x="28999" y="6549"/>
                </a:lnTo>
                <a:lnTo>
                  <a:pt x="29040" y="6560"/>
                </a:lnTo>
                <a:lnTo>
                  <a:pt x="29079" y="6571"/>
                </a:lnTo>
                <a:lnTo>
                  <a:pt x="29119" y="6584"/>
                </a:lnTo>
                <a:lnTo>
                  <a:pt x="29159" y="6596"/>
                </a:lnTo>
                <a:lnTo>
                  <a:pt x="29199" y="6610"/>
                </a:lnTo>
                <a:lnTo>
                  <a:pt x="29239" y="6623"/>
                </a:lnTo>
                <a:lnTo>
                  <a:pt x="29277" y="6638"/>
                </a:lnTo>
                <a:lnTo>
                  <a:pt x="29317" y="6653"/>
                </a:lnTo>
                <a:lnTo>
                  <a:pt x="29355" y="6669"/>
                </a:lnTo>
                <a:lnTo>
                  <a:pt x="29395" y="6686"/>
                </a:lnTo>
                <a:lnTo>
                  <a:pt x="29432" y="6703"/>
                </a:lnTo>
                <a:lnTo>
                  <a:pt x="29471" y="6721"/>
                </a:lnTo>
                <a:lnTo>
                  <a:pt x="29509" y="6740"/>
                </a:lnTo>
                <a:lnTo>
                  <a:pt x="29547" y="6759"/>
                </a:lnTo>
                <a:lnTo>
                  <a:pt x="29584" y="6778"/>
                </a:lnTo>
                <a:lnTo>
                  <a:pt x="29619" y="6799"/>
                </a:lnTo>
                <a:lnTo>
                  <a:pt x="29652" y="6819"/>
                </a:lnTo>
                <a:lnTo>
                  <a:pt x="29685" y="6841"/>
                </a:lnTo>
                <a:lnTo>
                  <a:pt x="29717" y="6863"/>
                </a:lnTo>
                <a:lnTo>
                  <a:pt x="29750" y="6884"/>
                </a:lnTo>
                <a:lnTo>
                  <a:pt x="29781" y="6906"/>
                </a:lnTo>
                <a:lnTo>
                  <a:pt x="29812" y="6929"/>
                </a:lnTo>
                <a:lnTo>
                  <a:pt x="29842" y="6953"/>
                </a:lnTo>
                <a:lnTo>
                  <a:pt x="29873" y="6977"/>
                </a:lnTo>
                <a:lnTo>
                  <a:pt x="29902" y="7001"/>
                </a:lnTo>
                <a:lnTo>
                  <a:pt x="29931" y="7025"/>
                </a:lnTo>
                <a:lnTo>
                  <a:pt x="29959" y="7050"/>
                </a:lnTo>
                <a:lnTo>
                  <a:pt x="29987" y="7075"/>
                </a:lnTo>
                <a:lnTo>
                  <a:pt x="30014" y="7101"/>
                </a:lnTo>
                <a:lnTo>
                  <a:pt x="30041" y="7127"/>
                </a:lnTo>
                <a:lnTo>
                  <a:pt x="30067" y="7153"/>
                </a:lnTo>
                <a:lnTo>
                  <a:pt x="30118" y="7207"/>
                </a:lnTo>
                <a:lnTo>
                  <a:pt x="30167" y="7261"/>
                </a:lnTo>
                <a:lnTo>
                  <a:pt x="30213" y="7317"/>
                </a:lnTo>
                <a:lnTo>
                  <a:pt x="30258" y="7376"/>
                </a:lnTo>
                <a:lnTo>
                  <a:pt x="30300" y="7434"/>
                </a:lnTo>
                <a:lnTo>
                  <a:pt x="30341" y="7494"/>
                </a:lnTo>
                <a:lnTo>
                  <a:pt x="30379" y="7555"/>
                </a:lnTo>
                <a:lnTo>
                  <a:pt x="30415" y="7617"/>
                </a:lnTo>
                <a:lnTo>
                  <a:pt x="30449" y="7680"/>
                </a:lnTo>
                <a:lnTo>
                  <a:pt x="30482" y="7744"/>
                </a:lnTo>
                <a:lnTo>
                  <a:pt x="30512" y="7809"/>
                </a:lnTo>
                <a:lnTo>
                  <a:pt x="30540" y="7874"/>
                </a:lnTo>
                <a:lnTo>
                  <a:pt x="30566" y="7941"/>
                </a:lnTo>
                <a:lnTo>
                  <a:pt x="30590" y="8007"/>
                </a:lnTo>
                <a:lnTo>
                  <a:pt x="30612" y="8075"/>
                </a:lnTo>
                <a:lnTo>
                  <a:pt x="30632" y="8144"/>
                </a:lnTo>
                <a:lnTo>
                  <a:pt x="30649" y="8212"/>
                </a:lnTo>
                <a:lnTo>
                  <a:pt x="30665" y="8282"/>
                </a:lnTo>
                <a:lnTo>
                  <a:pt x="30678" y="8352"/>
                </a:lnTo>
                <a:lnTo>
                  <a:pt x="30691" y="8423"/>
                </a:lnTo>
                <a:lnTo>
                  <a:pt x="30700" y="8493"/>
                </a:lnTo>
                <a:lnTo>
                  <a:pt x="30709" y="8565"/>
                </a:lnTo>
                <a:lnTo>
                  <a:pt x="30714" y="8636"/>
                </a:lnTo>
                <a:lnTo>
                  <a:pt x="30718" y="8708"/>
                </a:lnTo>
                <a:lnTo>
                  <a:pt x="30720" y="8780"/>
                </a:lnTo>
                <a:lnTo>
                  <a:pt x="30720" y="8853"/>
                </a:lnTo>
                <a:lnTo>
                  <a:pt x="30718" y="8924"/>
                </a:lnTo>
                <a:lnTo>
                  <a:pt x="30714" y="8996"/>
                </a:lnTo>
                <a:lnTo>
                  <a:pt x="30708" y="9068"/>
                </a:lnTo>
                <a:lnTo>
                  <a:pt x="30700" y="9141"/>
                </a:lnTo>
                <a:lnTo>
                  <a:pt x="30690" y="9213"/>
                </a:lnTo>
                <a:lnTo>
                  <a:pt x="30678" y="9284"/>
                </a:lnTo>
                <a:lnTo>
                  <a:pt x="30665" y="9355"/>
                </a:lnTo>
                <a:lnTo>
                  <a:pt x="30649" y="9427"/>
                </a:lnTo>
                <a:lnTo>
                  <a:pt x="30632" y="9498"/>
                </a:lnTo>
                <a:lnTo>
                  <a:pt x="30612" y="9569"/>
                </a:lnTo>
                <a:lnTo>
                  <a:pt x="30590" y="9638"/>
                </a:lnTo>
                <a:lnTo>
                  <a:pt x="30567" y="9708"/>
                </a:lnTo>
                <a:lnTo>
                  <a:pt x="30542" y="9777"/>
                </a:lnTo>
                <a:lnTo>
                  <a:pt x="30515" y="9845"/>
                </a:lnTo>
                <a:lnTo>
                  <a:pt x="30486" y="9913"/>
                </a:lnTo>
                <a:lnTo>
                  <a:pt x="30456" y="9981"/>
                </a:lnTo>
                <a:lnTo>
                  <a:pt x="30422" y="10047"/>
                </a:lnTo>
                <a:lnTo>
                  <a:pt x="30388" y="10113"/>
                </a:lnTo>
                <a:lnTo>
                  <a:pt x="30351" y="10177"/>
                </a:lnTo>
                <a:lnTo>
                  <a:pt x="30313" y="10242"/>
                </a:lnTo>
                <a:lnTo>
                  <a:pt x="30273" y="10304"/>
                </a:lnTo>
                <a:lnTo>
                  <a:pt x="30231" y="10367"/>
                </a:lnTo>
                <a:lnTo>
                  <a:pt x="30187" y="10428"/>
                </a:lnTo>
                <a:lnTo>
                  <a:pt x="30141" y="10488"/>
                </a:lnTo>
                <a:lnTo>
                  <a:pt x="30094" y="10547"/>
                </a:lnTo>
                <a:lnTo>
                  <a:pt x="30044" y="10604"/>
                </a:lnTo>
                <a:lnTo>
                  <a:pt x="29993" y="10660"/>
                </a:lnTo>
                <a:lnTo>
                  <a:pt x="29940" y="10715"/>
                </a:lnTo>
                <a:lnTo>
                  <a:pt x="29886" y="10770"/>
                </a:lnTo>
                <a:lnTo>
                  <a:pt x="29829" y="10822"/>
                </a:lnTo>
                <a:lnTo>
                  <a:pt x="29775" y="10867"/>
                </a:lnTo>
                <a:lnTo>
                  <a:pt x="29719" y="10911"/>
                </a:lnTo>
                <a:lnTo>
                  <a:pt x="29662" y="10953"/>
                </a:lnTo>
                <a:lnTo>
                  <a:pt x="29605" y="10993"/>
                </a:lnTo>
                <a:lnTo>
                  <a:pt x="29548" y="11032"/>
                </a:lnTo>
                <a:lnTo>
                  <a:pt x="29489" y="11068"/>
                </a:lnTo>
                <a:lnTo>
                  <a:pt x="29431" y="11105"/>
                </a:lnTo>
                <a:lnTo>
                  <a:pt x="29372" y="11138"/>
                </a:lnTo>
                <a:lnTo>
                  <a:pt x="29311" y="11170"/>
                </a:lnTo>
                <a:lnTo>
                  <a:pt x="29251" y="11201"/>
                </a:lnTo>
                <a:lnTo>
                  <a:pt x="29191" y="11231"/>
                </a:lnTo>
                <a:lnTo>
                  <a:pt x="29129" y="11259"/>
                </a:lnTo>
                <a:lnTo>
                  <a:pt x="29068" y="11285"/>
                </a:lnTo>
                <a:lnTo>
                  <a:pt x="29005" y="11310"/>
                </a:lnTo>
                <a:lnTo>
                  <a:pt x="28943" y="11333"/>
                </a:lnTo>
                <a:lnTo>
                  <a:pt x="28880" y="11353"/>
                </a:lnTo>
                <a:lnTo>
                  <a:pt x="28817" y="11374"/>
                </a:lnTo>
                <a:lnTo>
                  <a:pt x="28753" y="11392"/>
                </a:lnTo>
                <a:lnTo>
                  <a:pt x="28689" y="11410"/>
                </a:lnTo>
                <a:lnTo>
                  <a:pt x="28625" y="11424"/>
                </a:lnTo>
                <a:lnTo>
                  <a:pt x="28561" y="11439"/>
                </a:lnTo>
                <a:lnTo>
                  <a:pt x="28496" y="11451"/>
                </a:lnTo>
                <a:lnTo>
                  <a:pt x="28431" y="11462"/>
                </a:lnTo>
                <a:lnTo>
                  <a:pt x="28366" y="11471"/>
                </a:lnTo>
                <a:lnTo>
                  <a:pt x="28301" y="11479"/>
                </a:lnTo>
                <a:lnTo>
                  <a:pt x="28236" y="11486"/>
                </a:lnTo>
                <a:lnTo>
                  <a:pt x="28170" y="11490"/>
                </a:lnTo>
                <a:lnTo>
                  <a:pt x="28105" y="11494"/>
                </a:lnTo>
                <a:lnTo>
                  <a:pt x="28039" y="11496"/>
                </a:lnTo>
                <a:lnTo>
                  <a:pt x="27974" y="11496"/>
                </a:lnTo>
                <a:lnTo>
                  <a:pt x="27908" y="11495"/>
                </a:lnTo>
                <a:lnTo>
                  <a:pt x="27843" y="11493"/>
                </a:lnTo>
                <a:lnTo>
                  <a:pt x="27777" y="11489"/>
                </a:lnTo>
                <a:lnTo>
                  <a:pt x="27711" y="11484"/>
                </a:lnTo>
                <a:lnTo>
                  <a:pt x="27646" y="11476"/>
                </a:lnTo>
                <a:lnTo>
                  <a:pt x="27580" y="11468"/>
                </a:lnTo>
                <a:lnTo>
                  <a:pt x="27516" y="11459"/>
                </a:lnTo>
                <a:lnTo>
                  <a:pt x="27450" y="11447"/>
                </a:lnTo>
                <a:lnTo>
                  <a:pt x="27386" y="11435"/>
                </a:lnTo>
                <a:lnTo>
                  <a:pt x="27320" y="11421"/>
                </a:lnTo>
                <a:lnTo>
                  <a:pt x="27255" y="11405"/>
                </a:lnTo>
                <a:lnTo>
                  <a:pt x="27192" y="11389"/>
                </a:lnTo>
                <a:lnTo>
                  <a:pt x="27127" y="11371"/>
                </a:lnTo>
                <a:lnTo>
                  <a:pt x="27064" y="11351"/>
                </a:lnTo>
                <a:lnTo>
                  <a:pt x="27000" y="11331"/>
                </a:lnTo>
                <a:lnTo>
                  <a:pt x="26937" y="11308"/>
                </a:lnTo>
                <a:lnTo>
                  <a:pt x="26874" y="11284"/>
                </a:lnTo>
                <a:lnTo>
                  <a:pt x="26812" y="11259"/>
                </a:lnTo>
                <a:lnTo>
                  <a:pt x="26751" y="11233"/>
                </a:lnTo>
                <a:lnTo>
                  <a:pt x="26689" y="11205"/>
                </a:lnTo>
                <a:lnTo>
                  <a:pt x="26628" y="11175"/>
                </a:lnTo>
                <a:lnTo>
                  <a:pt x="26567" y="11144"/>
                </a:lnTo>
                <a:lnTo>
                  <a:pt x="26507" y="11113"/>
                </a:lnTo>
                <a:lnTo>
                  <a:pt x="26448" y="11080"/>
                </a:lnTo>
                <a:lnTo>
                  <a:pt x="26388" y="11044"/>
                </a:lnTo>
                <a:lnTo>
                  <a:pt x="26330" y="11009"/>
                </a:lnTo>
                <a:lnTo>
                  <a:pt x="26272" y="10971"/>
                </a:lnTo>
                <a:lnTo>
                  <a:pt x="26214" y="10933"/>
                </a:lnTo>
                <a:lnTo>
                  <a:pt x="26158" y="10892"/>
                </a:lnTo>
                <a:lnTo>
                  <a:pt x="26102" y="10852"/>
                </a:lnTo>
                <a:lnTo>
                  <a:pt x="26047" y="10809"/>
                </a:lnTo>
                <a:lnTo>
                  <a:pt x="25992" y="10765"/>
                </a:lnTo>
                <a:lnTo>
                  <a:pt x="25937" y="10720"/>
                </a:lnTo>
                <a:lnTo>
                  <a:pt x="25884" y="10673"/>
                </a:lnTo>
                <a:lnTo>
                  <a:pt x="25840" y="10644"/>
                </a:lnTo>
                <a:lnTo>
                  <a:pt x="25797" y="10618"/>
                </a:lnTo>
                <a:lnTo>
                  <a:pt x="25756" y="10593"/>
                </a:lnTo>
                <a:lnTo>
                  <a:pt x="25718" y="10571"/>
                </a:lnTo>
                <a:lnTo>
                  <a:pt x="25681" y="10551"/>
                </a:lnTo>
                <a:lnTo>
                  <a:pt x="25646" y="10533"/>
                </a:lnTo>
                <a:lnTo>
                  <a:pt x="25613" y="10518"/>
                </a:lnTo>
                <a:lnTo>
                  <a:pt x="25581" y="10503"/>
                </a:lnTo>
                <a:lnTo>
                  <a:pt x="25550" y="10492"/>
                </a:lnTo>
                <a:lnTo>
                  <a:pt x="25521" y="10480"/>
                </a:lnTo>
                <a:lnTo>
                  <a:pt x="25493" y="10472"/>
                </a:lnTo>
                <a:lnTo>
                  <a:pt x="25466" y="10464"/>
                </a:lnTo>
                <a:lnTo>
                  <a:pt x="25440" y="10457"/>
                </a:lnTo>
                <a:lnTo>
                  <a:pt x="25414" y="10452"/>
                </a:lnTo>
                <a:lnTo>
                  <a:pt x="25389" y="10448"/>
                </a:lnTo>
                <a:lnTo>
                  <a:pt x="25364" y="10445"/>
                </a:lnTo>
                <a:lnTo>
                  <a:pt x="3051" y="10445"/>
                </a:lnTo>
                <a:lnTo>
                  <a:pt x="2972" y="10444"/>
                </a:lnTo>
                <a:lnTo>
                  <a:pt x="2894" y="10442"/>
                </a:lnTo>
                <a:lnTo>
                  <a:pt x="2816" y="10437"/>
                </a:lnTo>
                <a:lnTo>
                  <a:pt x="2739" y="10429"/>
                </a:lnTo>
                <a:lnTo>
                  <a:pt x="2662" y="10421"/>
                </a:lnTo>
                <a:lnTo>
                  <a:pt x="2586" y="10411"/>
                </a:lnTo>
                <a:lnTo>
                  <a:pt x="2511" y="10398"/>
                </a:lnTo>
                <a:lnTo>
                  <a:pt x="2436" y="10383"/>
                </a:lnTo>
                <a:lnTo>
                  <a:pt x="2362" y="10367"/>
                </a:lnTo>
                <a:lnTo>
                  <a:pt x="2288" y="10349"/>
                </a:lnTo>
                <a:lnTo>
                  <a:pt x="2215" y="10329"/>
                </a:lnTo>
                <a:lnTo>
                  <a:pt x="2143" y="10309"/>
                </a:lnTo>
                <a:lnTo>
                  <a:pt x="2073" y="10285"/>
                </a:lnTo>
                <a:lnTo>
                  <a:pt x="2002" y="10261"/>
                </a:lnTo>
                <a:lnTo>
                  <a:pt x="1932" y="10234"/>
                </a:lnTo>
                <a:lnTo>
                  <a:pt x="1863" y="10205"/>
                </a:lnTo>
                <a:lnTo>
                  <a:pt x="1795" y="10176"/>
                </a:lnTo>
                <a:lnTo>
                  <a:pt x="1728" y="10144"/>
                </a:lnTo>
                <a:lnTo>
                  <a:pt x="1661" y="10112"/>
                </a:lnTo>
                <a:lnTo>
                  <a:pt x="1597" y="10077"/>
                </a:lnTo>
                <a:lnTo>
                  <a:pt x="1532" y="10041"/>
                </a:lnTo>
                <a:lnTo>
                  <a:pt x="1469" y="10004"/>
                </a:lnTo>
                <a:lnTo>
                  <a:pt x="1406" y="9965"/>
                </a:lnTo>
                <a:lnTo>
                  <a:pt x="1345" y="9924"/>
                </a:lnTo>
                <a:lnTo>
                  <a:pt x="1285" y="9883"/>
                </a:lnTo>
                <a:lnTo>
                  <a:pt x="1225" y="9839"/>
                </a:lnTo>
                <a:lnTo>
                  <a:pt x="1167" y="9794"/>
                </a:lnTo>
                <a:lnTo>
                  <a:pt x="1110" y="9749"/>
                </a:lnTo>
                <a:lnTo>
                  <a:pt x="1055" y="9702"/>
                </a:lnTo>
                <a:lnTo>
                  <a:pt x="999" y="9653"/>
                </a:lnTo>
                <a:lnTo>
                  <a:pt x="945" y="9603"/>
                </a:lnTo>
                <a:lnTo>
                  <a:pt x="893" y="9552"/>
                </a:lnTo>
                <a:lnTo>
                  <a:pt x="842" y="9500"/>
                </a:lnTo>
                <a:lnTo>
                  <a:pt x="792" y="9446"/>
                </a:lnTo>
                <a:lnTo>
                  <a:pt x="743" y="9392"/>
                </a:lnTo>
                <a:lnTo>
                  <a:pt x="696" y="9335"/>
                </a:lnTo>
                <a:lnTo>
                  <a:pt x="651" y="9278"/>
                </a:lnTo>
                <a:lnTo>
                  <a:pt x="606" y="9220"/>
                </a:lnTo>
                <a:lnTo>
                  <a:pt x="562" y="9161"/>
                </a:lnTo>
                <a:lnTo>
                  <a:pt x="521" y="9100"/>
                </a:lnTo>
                <a:lnTo>
                  <a:pt x="480" y="9039"/>
                </a:lnTo>
                <a:lnTo>
                  <a:pt x="441" y="8976"/>
                </a:lnTo>
                <a:lnTo>
                  <a:pt x="404" y="8913"/>
                </a:lnTo>
                <a:lnTo>
                  <a:pt x="367" y="8849"/>
                </a:lnTo>
                <a:lnTo>
                  <a:pt x="333" y="8784"/>
                </a:lnTo>
                <a:lnTo>
                  <a:pt x="301" y="8717"/>
                </a:lnTo>
                <a:lnTo>
                  <a:pt x="270" y="8651"/>
                </a:lnTo>
                <a:lnTo>
                  <a:pt x="239" y="8582"/>
                </a:lnTo>
                <a:lnTo>
                  <a:pt x="211" y="8513"/>
                </a:lnTo>
                <a:lnTo>
                  <a:pt x="185" y="8444"/>
                </a:lnTo>
                <a:lnTo>
                  <a:pt x="160" y="8373"/>
                </a:lnTo>
                <a:lnTo>
                  <a:pt x="136" y="8302"/>
                </a:lnTo>
                <a:lnTo>
                  <a:pt x="116" y="8230"/>
                </a:lnTo>
                <a:lnTo>
                  <a:pt x="96" y="8157"/>
                </a:lnTo>
                <a:lnTo>
                  <a:pt x="78" y="8083"/>
                </a:lnTo>
                <a:lnTo>
                  <a:pt x="61" y="8010"/>
                </a:lnTo>
                <a:lnTo>
                  <a:pt x="47" y="7935"/>
                </a:lnTo>
                <a:lnTo>
                  <a:pt x="34" y="7860"/>
                </a:lnTo>
                <a:lnTo>
                  <a:pt x="24" y="7784"/>
                </a:lnTo>
                <a:lnTo>
                  <a:pt x="16" y="7707"/>
                </a:lnTo>
                <a:lnTo>
                  <a:pt x="8" y="7630"/>
                </a:lnTo>
                <a:lnTo>
                  <a:pt x="4" y="7552"/>
                </a:lnTo>
                <a:lnTo>
                  <a:pt x="1" y="7474"/>
                </a:lnTo>
                <a:lnTo>
                  <a:pt x="0" y="7394"/>
                </a:lnTo>
                <a:lnTo>
                  <a:pt x="0" y="3050"/>
                </a:lnTo>
                <a:lnTo>
                  <a:pt x="1" y="2971"/>
                </a:lnTo>
                <a:lnTo>
                  <a:pt x="4" y="2893"/>
                </a:lnTo>
                <a:lnTo>
                  <a:pt x="8" y="2815"/>
                </a:lnTo>
                <a:lnTo>
                  <a:pt x="16" y="2738"/>
                </a:lnTo>
                <a:lnTo>
                  <a:pt x="24" y="2661"/>
                </a:lnTo>
                <a:lnTo>
                  <a:pt x="34" y="2585"/>
                </a:lnTo>
                <a:lnTo>
                  <a:pt x="47" y="2510"/>
                </a:lnTo>
                <a:lnTo>
                  <a:pt x="61" y="2435"/>
                </a:lnTo>
                <a:lnTo>
                  <a:pt x="78" y="2361"/>
                </a:lnTo>
                <a:lnTo>
                  <a:pt x="96" y="2288"/>
                </a:lnTo>
                <a:lnTo>
                  <a:pt x="116" y="2215"/>
                </a:lnTo>
                <a:lnTo>
                  <a:pt x="136" y="2143"/>
                </a:lnTo>
                <a:lnTo>
                  <a:pt x="160" y="2072"/>
                </a:lnTo>
                <a:lnTo>
                  <a:pt x="185" y="2001"/>
                </a:lnTo>
                <a:lnTo>
                  <a:pt x="211" y="1932"/>
                </a:lnTo>
                <a:lnTo>
                  <a:pt x="239" y="1863"/>
                </a:lnTo>
                <a:lnTo>
                  <a:pt x="270" y="1795"/>
                </a:lnTo>
                <a:lnTo>
                  <a:pt x="301" y="1728"/>
                </a:lnTo>
                <a:lnTo>
                  <a:pt x="333" y="1661"/>
                </a:lnTo>
                <a:lnTo>
                  <a:pt x="367" y="1596"/>
                </a:lnTo>
                <a:lnTo>
                  <a:pt x="404" y="1532"/>
                </a:lnTo>
                <a:lnTo>
                  <a:pt x="441" y="1468"/>
                </a:lnTo>
                <a:lnTo>
                  <a:pt x="480" y="1406"/>
                </a:lnTo>
                <a:lnTo>
                  <a:pt x="521" y="1345"/>
                </a:lnTo>
                <a:lnTo>
                  <a:pt x="562" y="1284"/>
                </a:lnTo>
                <a:lnTo>
                  <a:pt x="606" y="1225"/>
                </a:lnTo>
                <a:lnTo>
                  <a:pt x="651" y="1167"/>
                </a:lnTo>
                <a:lnTo>
                  <a:pt x="696" y="1109"/>
                </a:lnTo>
                <a:lnTo>
                  <a:pt x="743" y="1054"/>
                </a:lnTo>
                <a:lnTo>
                  <a:pt x="792" y="999"/>
                </a:lnTo>
                <a:lnTo>
                  <a:pt x="842" y="946"/>
                </a:lnTo>
                <a:lnTo>
                  <a:pt x="893" y="893"/>
                </a:lnTo>
                <a:lnTo>
                  <a:pt x="945" y="842"/>
                </a:lnTo>
                <a:lnTo>
                  <a:pt x="999" y="792"/>
                </a:lnTo>
                <a:lnTo>
                  <a:pt x="1055" y="744"/>
                </a:lnTo>
                <a:lnTo>
                  <a:pt x="1110" y="696"/>
                </a:lnTo>
                <a:lnTo>
                  <a:pt x="1167" y="650"/>
                </a:lnTo>
                <a:lnTo>
                  <a:pt x="1225" y="606"/>
                </a:lnTo>
                <a:lnTo>
                  <a:pt x="1285" y="563"/>
                </a:lnTo>
                <a:lnTo>
                  <a:pt x="1345" y="520"/>
                </a:lnTo>
                <a:lnTo>
                  <a:pt x="1406" y="481"/>
                </a:lnTo>
                <a:lnTo>
                  <a:pt x="1469" y="441"/>
                </a:lnTo>
                <a:lnTo>
                  <a:pt x="1532" y="404"/>
                </a:lnTo>
                <a:lnTo>
                  <a:pt x="1597" y="368"/>
                </a:lnTo>
                <a:lnTo>
                  <a:pt x="1661" y="334"/>
                </a:lnTo>
                <a:lnTo>
                  <a:pt x="1728" y="301"/>
                </a:lnTo>
                <a:lnTo>
                  <a:pt x="1795" y="270"/>
                </a:lnTo>
                <a:lnTo>
                  <a:pt x="1863" y="239"/>
                </a:lnTo>
                <a:lnTo>
                  <a:pt x="1932" y="211"/>
                </a:lnTo>
                <a:lnTo>
                  <a:pt x="2002" y="185"/>
                </a:lnTo>
                <a:lnTo>
                  <a:pt x="2073" y="160"/>
                </a:lnTo>
                <a:lnTo>
                  <a:pt x="2143" y="137"/>
                </a:lnTo>
                <a:lnTo>
                  <a:pt x="2215" y="116"/>
                </a:lnTo>
                <a:lnTo>
                  <a:pt x="2288" y="96"/>
                </a:lnTo>
                <a:lnTo>
                  <a:pt x="2362" y="78"/>
                </a:lnTo>
                <a:lnTo>
                  <a:pt x="2436" y="61"/>
                </a:lnTo>
                <a:lnTo>
                  <a:pt x="2511" y="48"/>
                </a:lnTo>
                <a:lnTo>
                  <a:pt x="2586" y="35"/>
                </a:lnTo>
                <a:lnTo>
                  <a:pt x="2662" y="24"/>
                </a:lnTo>
                <a:lnTo>
                  <a:pt x="2739" y="16"/>
                </a:lnTo>
                <a:lnTo>
                  <a:pt x="2816" y="8"/>
                </a:lnTo>
                <a:lnTo>
                  <a:pt x="2894" y="4"/>
                </a:lnTo>
                <a:lnTo>
                  <a:pt x="2972" y="1"/>
                </a:lnTo>
                <a:lnTo>
                  <a:pt x="3051" y="0"/>
                </a:lnTo>
                <a:lnTo>
                  <a:pt x="25929" y="0"/>
                </a:lnTo>
                <a:lnTo>
                  <a:pt x="26007" y="1"/>
                </a:lnTo>
                <a:lnTo>
                  <a:pt x="26086" y="4"/>
                </a:lnTo>
                <a:lnTo>
                  <a:pt x="26163" y="8"/>
                </a:lnTo>
                <a:lnTo>
                  <a:pt x="26240" y="16"/>
                </a:lnTo>
                <a:lnTo>
                  <a:pt x="26317" y="24"/>
                </a:lnTo>
                <a:lnTo>
                  <a:pt x="26393" y="35"/>
                </a:lnTo>
                <a:lnTo>
                  <a:pt x="26469" y="48"/>
                </a:lnTo>
                <a:lnTo>
                  <a:pt x="26543" y="61"/>
                </a:lnTo>
                <a:lnTo>
                  <a:pt x="26618" y="78"/>
                </a:lnTo>
                <a:lnTo>
                  <a:pt x="26691" y="96"/>
                </a:lnTo>
                <a:lnTo>
                  <a:pt x="26764" y="116"/>
                </a:lnTo>
                <a:lnTo>
                  <a:pt x="26836" y="137"/>
                </a:lnTo>
                <a:lnTo>
                  <a:pt x="26908" y="160"/>
                </a:lnTo>
                <a:lnTo>
                  <a:pt x="26977" y="185"/>
                </a:lnTo>
                <a:lnTo>
                  <a:pt x="27047" y="211"/>
                </a:lnTo>
                <a:lnTo>
                  <a:pt x="27117" y="239"/>
                </a:lnTo>
                <a:lnTo>
                  <a:pt x="27185" y="270"/>
                </a:lnTo>
                <a:lnTo>
                  <a:pt x="27251" y="301"/>
                </a:lnTo>
                <a:lnTo>
                  <a:pt x="27318" y="334"/>
                </a:lnTo>
                <a:lnTo>
                  <a:pt x="27383" y="368"/>
                </a:lnTo>
                <a:lnTo>
                  <a:pt x="27448" y="404"/>
                </a:lnTo>
                <a:lnTo>
                  <a:pt x="27510" y="441"/>
                </a:lnTo>
                <a:lnTo>
                  <a:pt x="27573" y="481"/>
                </a:lnTo>
                <a:lnTo>
                  <a:pt x="27634" y="520"/>
                </a:lnTo>
                <a:lnTo>
                  <a:pt x="27695" y="563"/>
                </a:lnTo>
                <a:lnTo>
                  <a:pt x="27754" y="606"/>
                </a:lnTo>
                <a:lnTo>
                  <a:pt x="27812" y="650"/>
                </a:lnTo>
                <a:lnTo>
                  <a:pt x="27870" y="696"/>
                </a:lnTo>
                <a:lnTo>
                  <a:pt x="27926" y="744"/>
                </a:lnTo>
                <a:lnTo>
                  <a:pt x="27980" y="792"/>
                </a:lnTo>
                <a:lnTo>
                  <a:pt x="28034" y="842"/>
                </a:lnTo>
                <a:lnTo>
                  <a:pt x="28086" y="893"/>
                </a:lnTo>
                <a:lnTo>
                  <a:pt x="28137" y="946"/>
                </a:lnTo>
                <a:lnTo>
                  <a:pt x="28187" y="999"/>
                </a:lnTo>
                <a:lnTo>
                  <a:pt x="28236" y="1054"/>
                </a:lnTo>
                <a:lnTo>
                  <a:pt x="28283" y="1109"/>
                </a:lnTo>
                <a:lnTo>
                  <a:pt x="28330" y="1167"/>
                </a:lnTo>
                <a:lnTo>
                  <a:pt x="28373" y="1225"/>
                </a:lnTo>
                <a:lnTo>
                  <a:pt x="28417" y="1284"/>
                </a:lnTo>
                <a:lnTo>
                  <a:pt x="28459" y="1345"/>
                </a:lnTo>
                <a:lnTo>
                  <a:pt x="28499" y="1406"/>
                </a:lnTo>
                <a:lnTo>
                  <a:pt x="28538" y="1468"/>
                </a:lnTo>
                <a:lnTo>
                  <a:pt x="28575" y="1532"/>
                </a:lnTo>
                <a:lnTo>
                  <a:pt x="28612" y="1596"/>
                </a:lnTo>
                <a:lnTo>
                  <a:pt x="28646" y="1661"/>
                </a:lnTo>
                <a:lnTo>
                  <a:pt x="28680" y="1728"/>
                </a:lnTo>
                <a:lnTo>
                  <a:pt x="28711" y="1795"/>
                </a:lnTo>
                <a:lnTo>
                  <a:pt x="28740" y="1863"/>
                </a:lnTo>
                <a:lnTo>
                  <a:pt x="28768" y="1932"/>
                </a:lnTo>
                <a:lnTo>
                  <a:pt x="28795" y="2001"/>
                </a:lnTo>
                <a:lnTo>
                  <a:pt x="28820" y="2072"/>
                </a:lnTo>
                <a:lnTo>
                  <a:pt x="28843" y="2143"/>
                </a:lnTo>
                <a:lnTo>
                  <a:pt x="28865" y="2215"/>
                </a:lnTo>
                <a:lnTo>
                  <a:pt x="28884" y="2288"/>
                </a:lnTo>
                <a:lnTo>
                  <a:pt x="28902" y="2361"/>
                </a:lnTo>
                <a:lnTo>
                  <a:pt x="28918" y="2435"/>
                </a:lnTo>
                <a:lnTo>
                  <a:pt x="28933" y="2510"/>
                </a:lnTo>
                <a:lnTo>
                  <a:pt x="28945" y="2585"/>
                </a:lnTo>
                <a:lnTo>
                  <a:pt x="28955" y="2661"/>
                </a:lnTo>
                <a:lnTo>
                  <a:pt x="28965" y="2738"/>
                </a:lnTo>
                <a:lnTo>
                  <a:pt x="28971" y="2815"/>
                </a:lnTo>
                <a:lnTo>
                  <a:pt x="28976" y="2893"/>
                </a:lnTo>
                <a:lnTo>
                  <a:pt x="28979" y="2971"/>
                </a:lnTo>
                <a:lnTo>
                  <a:pt x="28980" y="3050"/>
                </a:lnTo>
                <a:lnTo>
                  <a:pt x="28980" y="5222"/>
                </a:lnTo>
                <a:lnTo>
                  <a:pt x="28979" y="5273"/>
                </a:lnTo>
                <a:lnTo>
                  <a:pt x="28978" y="5323"/>
                </a:lnTo>
                <a:lnTo>
                  <a:pt x="28974" y="5373"/>
                </a:lnTo>
                <a:lnTo>
                  <a:pt x="28969" y="5422"/>
                </a:lnTo>
                <a:lnTo>
                  <a:pt x="28965" y="5447"/>
                </a:lnTo>
                <a:lnTo>
                  <a:pt x="28961" y="5471"/>
                </a:lnTo>
                <a:lnTo>
                  <a:pt x="28955" y="5495"/>
                </a:lnTo>
                <a:lnTo>
                  <a:pt x="28950" y="5518"/>
                </a:lnTo>
                <a:lnTo>
                  <a:pt x="28943" y="5542"/>
                </a:lnTo>
                <a:lnTo>
                  <a:pt x="28936" y="5565"/>
                </a:lnTo>
                <a:lnTo>
                  <a:pt x="28927" y="5588"/>
                </a:lnTo>
                <a:lnTo>
                  <a:pt x="28918" y="5610"/>
                </a:lnTo>
                <a:lnTo>
                  <a:pt x="28825" y="5605"/>
                </a:lnTo>
                <a:lnTo>
                  <a:pt x="28733" y="5603"/>
                </a:lnTo>
                <a:lnTo>
                  <a:pt x="28640" y="5603"/>
                </a:lnTo>
                <a:lnTo>
                  <a:pt x="28548" y="5605"/>
                </a:lnTo>
                <a:lnTo>
                  <a:pt x="28456" y="5610"/>
                </a:lnTo>
                <a:lnTo>
                  <a:pt x="28364" y="5617"/>
                </a:lnTo>
                <a:lnTo>
                  <a:pt x="28274" y="5625"/>
                </a:lnTo>
                <a:lnTo>
                  <a:pt x="28183" y="5637"/>
                </a:lnTo>
                <a:lnTo>
                  <a:pt x="28092" y="5649"/>
                </a:lnTo>
                <a:lnTo>
                  <a:pt x="28003" y="5665"/>
                </a:lnTo>
                <a:lnTo>
                  <a:pt x="27913" y="5682"/>
                </a:lnTo>
                <a:lnTo>
                  <a:pt x="27825" y="5702"/>
                </a:lnTo>
                <a:lnTo>
                  <a:pt x="27737" y="5725"/>
                </a:lnTo>
                <a:lnTo>
                  <a:pt x="27650" y="5749"/>
                </a:lnTo>
                <a:lnTo>
                  <a:pt x="27564" y="5776"/>
                </a:lnTo>
                <a:lnTo>
                  <a:pt x="27478" y="5805"/>
                </a:lnTo>
                <a:lnTo>
                  <a:pt x="27437" y="5821"/>
                </a:lnTo>
                <a:lnTo>
                  <a:pt x="27394" y="5836"/>
                </a:lnTo>
                <a:lnTo>
                  <a:pt x="27352" y="5853"/>
                </a:lnTo>
                <a:lnTo>
                  <a:pt x="27311" y="5870"/>
                </a:lnTo>
                <a:lnTo>
                  <a:pt x="27269" y="5887"/>
                </a:lnTo>
                <a:lnTo>
                  <a:pt x="27228" y="5906"/>
                </a:lnTo>
                <a:lnTo>
                  <a:pt x="27187" y="5925"/>
                </a:lnTo>
                <a:lnTo>
                  <a:pt x="27147" y="5945"/>
                </a:lnTo>
                <a:lnTo>
                  <a:pt x="27107" y="5964"/>
                </a:lnTo>
                <a:lnTo>
                  <a:pt x="27066" y="5985"/>
                </a:lnTo>
                <a:lnTo>
                  <a:pt x="27026" y="6007"/>
                </a:lnTo>
                <a:lnTo>
                  <a:pt x="26988" y="6029"/>
                </a:lnTo>
                <a:lnTo>
                  <a:pt x="26948" y="6051"/>
                </a:lnTo>
                <a:lnTo>
                  <a:pt x="26910" y="6075"/>
                </a:lnTo>
                <a:lnTo>
                  <a:pt x="26871" y="6098"/>
                </a:lnTo>
                <a:lnTo>
                  <a:pt x="26833" y="6123"/>
                </a:lnTo>
                <a:lnTo>
                  <a:pt x="26795" y="6148"/>
                </a:lnTo>
                <a:lnTo>
                  <a:pt x="26758" y="6173"/>
                </a:lnTo>
                <a:lnTo>
                  <a:pt x="26721" y="6199"/>
                </a:lnTo>
                <a:lnTo>
                  <a:pt x="26684" y="6226"/>
                </a:lnTo>
                <a:lnTo>
                  <a:pt x="26648" y="6253"/>
                </a:lnTo>
                <a:lnTo>
                  <a:pt x="26612" y="6281"/>
                </a:lnTo>
                <a:lnTo>
                  <a:pt x="26577" y="6309"/>
                </a:lnTo>
                <a:lnTo>
                  <a:pt x="26541" y="6338"/>
                </a:lnTo>
                <a:lnTo>
                  <a:pt x="26507" y="6368"/>
                </a:lnTo>
                <a:lnTo>
                  <a:pt x="26473" y="6398"/>
                </a:lnTo>
                <a:lnTo>
                  <a:pt x="26438" y="6430"/>
                </a:lnTo>
                <a:lnTo>
                  <a:pt x="26405" y="6462"/>
                </a:lnTo>
                <a:lnTo>
                  <a:pt x="26372" y="6494"/>
                </a:lnTo>
                <a:lnTo>
                  <a:pt x="26339" y="6526"/>
                </a:lnTo>
                <a:lnTo>
                  <a:pt x="26307" y="6560"/>
                </a:lnTo>
                <a:lnTo>
                  <a:pt x="26275" y="6594"/>
                </a:lnTo>
                <a:lnTo>
                  <a:pt x="26232" y="6643"/>
                </a:lnTo>
                <a:lnTo>
                  <a:pt x="26191" y="6694"/>
                </a:lnTo>
                <a:lnTo>
                  <a:pt x="26152" y="6744"/>
                </a:lnTo>
                <a:lnTo>
                  <a:pt x="26113" y="6796"/>
                </a:lnTo>
                <a:lnTo>
                  <a:pt x="26076" y="6848"/>
                </a:lnTo>
                <a:lnTo>
                  <a:pt x="26041" y="6901"/>
                </a:lnTo>
                <a:lnTo>
                  <a:pt x="26006" y="6954"/>
                </a:lnTo>
                <a:lnTo>
                  <a:pt x="25973" y="7008"/>
                </a:lnTo>
                <a:lnTo>
                  <a:pt x="25942" y="7063"/>
                </a:lnTo>
                <a:lnTo>
                  <a:pt x="25911" y="7119"/>
                </a:lnTo>
                <a:lnTo>
                  <a:pt x="25882" y="7174"/>
                </a:lnTo>
                <a:lnTo>
                  <a:pt x="25855" y="7231"/>
                </a:lnTo>
                <a:lnTo>
                  <a:pt x="25829" y="7287"/>
                </a:lnTo>
                <a:lnTo>
                  <a:pt x="25804" y="7344"/>
                </a:lnTo>
                <a:lnTo>
                  <a:pt x="25780" y="7403"/>
                </a:lnTo>
                <a:lnTo>
                  <a:pt x="25758" y="7461"/>
                </a:lnTo>
                <a:lnTo>
                  <a:pt x="25738" y="7519"/>
                </a:lnTo>
                <a:lnTo>
                  <a:pt x="25719" y="7578"/>
                </a:lnTo>
                <a:lnTo>
                  <a:pt x="25701" y="7637"/>
                </a:lnTo>
                <a:lnTo>
                  <a:pt x="25684" y="7697"/>
                </a:lnTo>
                <a:lnTo>
                  <a:pt x="25669" y="7757"/>
                </a:lnTo>
                <a:lnTo>
                  <a:pt x="25655" y="7817"/>
                </a:lnTo>
                <a:lnTo>
                  <a:pt x="25643" y="7877"/>
                </a:lnTo>
                <a:lnTo>
                  <a:pt x="25631" y="7938"/>
                </a:lnTo>
                <a:lnTo>
                  <a:pt x="25622" y="7998"/>
                </a:lnTo>
                <a:lnTo>
                  <a:pt x="25614" y="8058"/>
                </a:lnTo>
                <a:lnTo>
                  <a:pt x="25606" y="8120"/>
                </a:lnTo>
                <a:lnTo>
                  <a:pt x="25601" y="8180"/>
                </a:lnTo>
                <a:lnTo>
                  <a:pt x="25597" y="8242"/>
                </a:lnTo>
                <a:lnTo>
                  <a:pt x="25595" y="8303"/>
                </a:lnTo>
                <a:lnTo>
                  <a:pt x="25593" y="8363"/>
                </a:lnTo>
                <a:lnTo>
                  <a:pt x="25593" y="8425"/>
                </a:lnTo>
                <a:lnTo>
                  <a:pt x="25595" y="8486"/>
                </a:lnTo>
                <a:lnTo>
                  <a:pt x="25597" y="8547"/>
                </a:lnTo>
                <a:lnTo>
                  <a:pt x="25601" y="8608"/>
                </a:lnTo>
                <a:lnTo>
                  <a:pt x="25607" y="8668"/>
                </a:lnTo>
                <a:lnTo>
                  <a:pt x="25614" y="8729"/>
                </a:lnTo>
                <a:lnTo>
                  <a:pt x="25622" y="8789"/>
                </a:lnTo>
                <a:lnTo>
                  <a:pt x="25632" y="8849"/>
                </a:lnTo>
                <a:lnTo>
                  <a:pt x="25644" y="8910"/>
                </a:lnTo>
                <a:lnTo>
                  <a:pt x="25656" y="8969"/>
                </a:lnTo>
                <a:lnTo>
                  <a:pt x="25670" y="9028"/>
                </a:lnTo>
                <a:lnTo>
                  <a:pt x="25686" y="9088"/>
                </a:lnTo>
                <a:lnTo>
                  <a:pt x="25702" y="9146"/>
                </a:lnTo>
                <a:lnTo>
                  <a:pt x="25721" y="9204"/>
                </a:lnTo>
                <a:lnTo>
                  <a:pt x="25740" y="9263"/>
                </a:lnTo>
                <a:lnTo>
                  <a:pt x="25762" y="9320"/>
                </a:lnTo>
                <a:lnTo>
                  <a:pt x="25783" y="9377"/>
                </a:lnTo>
                <a:lnTo>
                  <a:pt x="25807" y="9434"/>
                </a:lnTo>
                <a:lnTo>
                  <a:pt x="25832" y="9490"/>
                </a:lnTo>
                <a:lnTo>
                  <a:pt x="25859" y="9546"/>
                </a:lnTo>
                <a:lnTo>
                  <a:pt x="25888" y="9601"/>
                </a:lnTo>
                <a:lnTo>
                  <a:pt x="25917" y="9655"/>
                </a:lnTo>
                <a:lnTo>
                  <a:pt x="25948" y="9709"/>
                </a:lnTo>
                <a:lnTo>
                  <a:pt x="25980" y="9762"/>
                </a:lnTo>
                <a:lnTo>
                  <a:pt x="26015" y="9815"/>
                </a:lnTo>
                <a:lnTo>
                  <a:pt x="26050" y="9867"/>
                </a:lnTo>
                <a:lnTo>
                  <a:pt x="26086" y="9918"/>
                </a:lnTo>
                <a:lnTo>
                  <a:pt x="26124" y="9969"/>
                </a:lnTo>
                <a:lnTo>
                  <a:pt x="26163" y="10018"/>
                </a:lnTo>
                <a:lnTo>
                  <a:pt x="26205" y="10067"/>
                </a:lnTo>
                <a:lnTo>
                  <a:pt x="26247" y="10116"/>
                </a:lnTo>
                <a:lnTo>
                  <a:pt x="26290" y="10163"/>
                </a:lnTo>
                <a:lnTo>
                  <a:pt x="26336" y="10210"/>
                </a:lnTo>
                <a:lnTo>
                  <a:pt x="26383" y="10254"/>
                </a:lnTo>
                <a:lnTo>
                  <a:pt x="26430" y="10298"/>
                </a:lnTo>
                <a:lnTo>
                  <a:pt x="26479" y="10340"/>
                </a:lnTo>
                <a:lnTo>
                  <a:pt x="26528" y="10380"/>
                </a:lnTo>
                <a:lnTo>
                  <a:pt x="26579" y="10419"/>
                </a:lnTo>
                <a:lnTo>
                  <a:pt x="26630" y="10456"/>
                </a:lnTo>
                <a:lnTo>
                  <a:pt x="26682" y="10492"/>
                </a:lnTo>
                <a:lnTo>
                  <a:pt x="26735" y="10525"/>
                </a:lnTo>
                <a:lnTo>
                  <a:pt x="26788" y="10557"/>
                </a:lnTo>
                <a:lnTo>
                  <a:pt x="26843" y="10588"/>
                </a:lnTo>
                <a:lnTo>
                  <a:pt x="26897" y="10618"/>
                </a:lnTo>
                <a:lnTo>
                  <a:pt x="26954" y="10645"/>
                </a:lnTo>
                <a:lnTo>
                  <a:pt x="27010" y="10671"/>
                </a:lnTo>
                <a:lnTo>
                  <a:pt x="27067" y="10695"/>
                </a:lnTo>
                <a:lnTo>
                  <a:pt x="27124" y="10718"/>
                </a:lnTo>
                <a:lnTo>
                  <a:pt x="27182" y="10738"/>
                </a:lnTo>
                <a:lnTo>
                  <a:pt x="27240" y="10758"/>
                </a:lnTo>
                <a:lnTo>
                  <a:pt x="27298" y="10776"/>
                </a:lnTo>
                <a:lnTo>
                  <a:pt x="27357" y="10792"/>
                </a:lnTo>
                <a:lnTo>
                  <a:pt x="27417" y="10807"/>
                </a:lnTo>
                <a:lnTo>
                  <a:pt x="27476" y="10821"/>
                </a:lnTo>
                <a:lnTo>
                  <a:pt x="27535" y="10832"/>
                </a:lnTo>
                <a:lnTo>
                  <a:pt x="27596" y="10841"/>
                </a:lnTo>
                <a:lnTo>
                  <a:pt x="27655" y="10850"/>
                </a:lnTo>
                <a:lnTo>
                  <a:pt x="27716" y="10857"/>
                </a:lnTo>
                <a:lnTo>
                  <a:pt x="27776" y="10862"/>
                </a:lnTo>
                <a:lnTo>
                  <a:pt x="27836" y="10865"/>
                </a:lnTo>
                <a:lnTo>
                  <a:pt x="27897" y="10867"/>
                </a:lnTo>
                <a:lnTo>
                  <a:pt x="27956" y="10868"/>
                </a:lnTo>
                <a:lnTo>
                  <a:pt x="28016" y="10867"/>
                </a:lnTo>
                <a:lnTo>
                  <a:pt x="28077" y="10864"/>
                </a:lnTo>
                <a:lnTo>
                  <a:pt x="28136" y="10860"/>
                </a:lnTo>
                <a:lnTo>
                  <a:pt x="28195" y="10854"/>
                </a:lnTo>
                <a:lnTo>
                  <a:pt x="28255" y="10847"/>
                </a:lnTo>
                <a:lnTo>
                  <a:pt x="28314" y="10838"/>
                </a:lnTo>
                <a:lnTo>
                  <a:pt x="28372" y="10828"/>
                </a:lnTo>
                <a:lnTo>
                  <a:pt x="28431" y="10815"/>
                </a:lnTo>
                <a:lnTo>
                  <a:pt x="28488" y="10802"/>
                </a:lnTo>
                <a:lnTo>
                  <a:pt x="28545" y="10786"/>
                </a:lnTo>
                <a:lnTo>
                  <a:pt x="28603" y="10770"/>
                </a:lnTo>
                <a:lnTo>
                  <a:pt x="28659" y="10752"/>
                </a:lnTo>
                <a:lnTo>
                  <a:pt x="28714" y="10732"/>
                </a:lnTo>
                <a:lnTo>
                  <a:pt x="28769" y="10710"/>
                </a:lnTo>
                <a:lnTo>
                  <a:pt x="28823" y="10687"/>
                </a:lnTo>
                <a:lnTo>
                  <a:pt x="28877" y="10662"/>
                </a:lnTo>
                <a:lnTo>
                  <a:pt x="28930" y="10636"/>
                </a:lnTo>
                <a:lnTo>
                  <a:pt x="28983" y="10609"/>
                </a:lnTo>
                <a:lnTo>
                  <a:pt x="29034" y="10580"/>
                </a:lnTo>
                <a:lnTo>
                  <a:pt x="29083" y="10549"/>
                </a:lnTo>
                <a:lnTo>
                  <a:pt x="29133" y="10517"/>
                </a:lnTo>
                <a:lnTo>
                  <a:pt x="29181" y="10482"/>
                </a:lnTo>
                <a:lnTo>
                  <a:pt x="29229" y="10447"/>
                </a:lnTo>
                <a:lnTo>
                  <a:pt x="29276" y="10411"/>
                </a:lnTo>
                <a:lnTo>
                  <a:pt x="29321" y="10372"/>
                </a:lnTo>
                <a:lnTo>
                  <a:pt x="29366" y="10332"/>
                </a:lnTo>
                <a:lnTo>
                  <a:pt x="29408" y="10291"/>
                </a:lnTo>
                <a:lnTo>
                  <a:pt x="29450" y="10247"/>
                </a:lnTo>
                <a:lnTo>
                  <a:pt x="29491" y="10202"/>
                </a:lnTo>
                <a:lnTo>
                  <a:pt x="29530" y="10157"/>
                </a:lnTo>
                <a:lnTo>
                  <a:pt x="29569" y="10109"/>
                </a:lnTo>
                <a:lnTo>
                  <a:pt x="29605" y="10060"/>
                </a:lnTo>
                <a:lnTo>
                  <a:pt x="29640" y="10009"/>
                </a:lnTo>
                <a:lnTo>
                  <a:pt x="29674" y="9957"/>
                </a:lnTo>
                <a:lnTo>
                  <a:pt x="29707" y="9903"/>
                </a:lnTo>
                <a:lnTo>
                  <a:pt x="29727" y="9868"/>
                </a:lnTo>
                <a:lnTo>
                  <a:pt x="29746" y="9833"/>
                </a:lnTo>
                <a:lnTo>
                  <a:pt x="29764" y="9798"/>
                </a:lnTo>
                <a:lnTo>
                  <a:pt x="29783" y="9761"/>
                </a:lnTo>
                <a:lnTo>
                  <a:pt x="29800" y="9726"/>
                </a:lnTo>
                <a:lnTo>
                  <a:pt x="29817" y="9688"/>
                </a:lnTo>
                <a:lnTo>
                  <a:pt x="29833" y="9652"/>
                </a:lnTo>
                <a:lnTo>
                  <a:pt x="29850" y="9614"/>
                </a:lnTo>
                <a:lnTo>
                  <a:pt x="29864" y="9577"/>
                </a:lnTo>
                <a:lnTo>
                  <a:pt x="29879" y="9538"/>
                </a:lnTo>
                <a:lnTo>
                  <a:pt x="29893" y="9501"/>
                </a:lnTo>
                <a:lnTo>
                  <a:pt x="29906" y="9462"/>
                </a:lnTo>
                <a:lnTo>
                  <a:pt x="29918" y="9424"/>
                </a:lnTo>
                <a:lnTo>
                  <a:pt x="29931" y="9384"/>
                </a:lnTo>
                <a:lnTo>
                  <a:pt x="29942" y="9346"/>
                </a:lnTo>
                <a:lnTo>
                  <a:pt x="29953" y="9306"/>
                </a:lnTo>
                <a:lnTo>
                  <a:pt x="29962" y="9267"/>
                </a:lnTo>
                <a:lnTo>
                  <a:pt x="29971" y="9227"/>
                </a:lnTo>
                <a:lnTo>
                  <a:pt x="29980" y="9188"/>
                </a:lnTo>
                <a:lnTo>
                  <a:pt x="29988" y="9147"/>
                </a:lnTo>
                <a:lnTo>
                  <a:pt x="29994" y="9108"/>
                </a:lnTo>
                <a:lnTo>
                  <a:pt x="30001" y="9068"/>
                </a:lnTo>
                <a:lnTo>
                  <a:pt x="30006" y="9027"/>
                </a:lnTo>
                <a:lnTo>
                  <a:pt x="30011" y="8988"/>
                </a:lnTo>
                <a:lnTo>
                  <a:pt x="30015" y="8947"/>
                </a:lnTo>
                <a:lnTo>
                  <a:pt x="30018" y="8908"/>
                </a:lnTo>
                <a:lnTo>
                  <a:pt x="30020" y="8867"/>
                </a:lnTo>
                <a:lnTo>
                  <a:pt x="30021" y="8827"/>
                </a:lnTo>
                <a:lnTo>
                  <a:pt x="30023" y="8787"/>
                </a:lnTo>
                <a:lnTo>
                  <a:pt x="30023" y="8747"/>
                </a:lnTo>
                <a:lnTo>
                  <a:pt x="30021" y="8707"/>
                </a:lnTo>
                <a:lnTo>
                  <a:pt x="30019" y="8667"/>
                </a:lnTo>
                <a:lnTo>
                  <a:pt x="30017" y="8628"/>
                </a:lnTo>
                <a:lnTo>
                  <a:pt x="30013" y="8588"/>
                </a:lnTo>
                <a:lnTo>
                  <a:pt x="30009" y="8549"/>
                </a:lnTo>
                <a:lnTo>
                  <a:pt x="30004" y="8509"/>
                </a:lnTo>
                <a:lnTo>
                  <a:pt x="29998" y="8471"/>
                </a:lnTo>
                <a:lnTo>
                  <a:pt x="29990" y="8432"/>
                </a:lnTo>
                <a:lnTo>
                  <a:pt x="29982" y="8394"/>
                </a:lnTo>
                <a:lnTo>
                  <a:pt x="29974" y="8355"/>
                </a:lnTo>
                <a:lnTo>
                  <a:pt x="29963" y="8317"/>
                </a:lnTo>
                <a:lnTo>
                  <a:pt x="29953" y="8279"/>
                </a:lnTo>
                <a:lnTo>
                  <a:pt x="29941" y="8242"/>
                </a:lnTo>
                <a:lnTo>
                  <a:pt x="29928" y="8204"/>
                </a:lnTo>
                <a:lnTo>
                  <a:pt x="29914" y="8168"/>
                </a:lnTo>
                <a:lnTo>
                  <a:pt x="29900" y="8130"/>
                </a:lnTo>
                <a:lnTo>
                  <a:pt x="29884" y="8095"/>
                </a:lnTo>
                <a:lnTo>
                  <a:pt x="29867" y="8058"/>
                </a:lnTo>
                <a:lnTo>
                  <a:pt x="29850" y="8023"/>
                </a:lnTo>
                <a:lnTo>
                  <a:pt x="29831" y="7989"/>
                </a:lnTo>
                <a:lnTo>
                  <a:pt x="29811" y="7954"/>
                </a:lnTo>
                <a:lnTo>
                  <a:pt x="29790" y="7920"/>
                </a:lnTo>
                <a:lnTo>
                  <a:pt x="29767" y="7887"/>
                </a:lnTo>
                <a:lnTo>
                  <a:pt x="29745" y="7853"/>
                </a:lnTo>
                <a:lnTo>
                  <a:pt x="29721" y="7821"/>
                </a:lnTo>
                <a:lnTo>
                  <a:pt x="29696" y="7789"/>
                </a:lnTo>
                <a:lnTo>
                  <a:pt x="29670" y="7758"/>
                </a:lnTo>
                <a:lnTo>
                  <a:pt x="29643" y="7726"/>
                </a:lnTo>
                <a:lnTo>
                  <a:pt x="29613" y="7696"/>
                </a:lnTo>
                <a:lnTo>
                  <a:pt x="29584" y="7666"/>
                </a:lnTo>
                <a:lnTo>
                  <a:pt x="29553" y="7637"/>
                </a:lnTo>
                <a:lnTo>
                  <a:pt x="29522" y="7609"/>
                </a:lnTo>
                <a:lnTo>
                  <a:pt x="29488" y="7581"/>
                </a:lnTo>
                <a:lnTo>
                  <a:pt x="29454" y="7554"/>
                </a:lnTo>
                <a:lnTo>
                  <a:pt x="29417" y="7517"/>
                </a:lnTo>
                <a:lnTo>
                  <a:pt x="29384" y="7487"/>
                </a:lnTo>
                <a:lnTo>
                  <a:pt x="29355" y="7461"/>
                </a:lnTo>
                <a:lnTo>
                  <a:pt x="29331" y="7439"/>
                </a:lnTo>
                <a:lnTo>
                  <a:pt x="29297" y="7412"/>
                </a:lnTo>
                <a:lnTo>
                  <a:pt x="29285" y="7403"/>
                </a:lnTo>
                <a:close/>
              </a:path>
            </a:pathLst>
          </a:custGeom>
          <a:solidFill>
            <a:srgbClr val="47BAB8"/>
          </a:solidFill>
          <a:ln w="38100">
            <a:solidFill>
              <a:schemeClr val="bg1"/>
            </a:solidFill>
          </a:ln>
          <a:effectLst>
            <a:outerShdw blurRad="57150" dist="19050" dir="5400000" algn="ctr" rotWithShape="0">
              <a:srgbClr val="000000">
                <a:alpha val="63000"/>
              </a:srgbClr>
            </a:outerShdw>
          </a:effectLst>
        </p:spPr>
        <p:txBody>
          <a:bodyPr rIns="378000" anchor="ctr">
            <a:normAutofit/>
          </a:bodyPr>
          <a:lstStyle/>
          <a:p>
            <a:pPr algn="ctr" defTabSz="1371600">
              <a:defRPr/>
            </a:pPr>
            <a:r>
              <a:rPr lang="en-US" altLang="zh-CN" sz="3000" kern="0">
                <a:solidFill>
                  <a:srgbClr val="FFFFFF"/>
                </a:solidFill>
                <a:latin typeface="#9Slide03 AllRoundGothic" panose="020B0703020202020104" pitchFamily="34" charset="0"/>
                <a:ea typeface="微软雅黑"/>
                <a:cs typeface="+mn-ea"/>
                <a:sym typeface="+mn-lt"/>
              </a:rPr>
              <a:t>Câu 35</a:t>
            </a:r>
            <a:endParaRPr lang="zh-CN" altLang="en-US" sz="3000" kern="0" dirty="0">
              <a:solidFill>
                <a:srgbClr val="FFFFFF"/>
              </a:solidFill>
              <a:latin typeface="#9Slide03 AllRoundGothic" panose="020B0703020202020104" pitchFamily="34" charset="0"/>
              <a:ea typeface="微软雅黑"/>
              <a:cs typeface="+mn-ea"/>
              <a:sym typeface="+mn-lt"/>
            </a:endParaRPr>
          </a:p>
        </p:txBody>
      </p:sp>
      <p:sp>
        <p:nvSpPr>
          <p:cNvPr id="10" name="MH_Text_1" descr="n23 Fb Tran Manh Tung">
            <a:extLst>
              <a:ext uri="{FF2B5EF4-FFF2-40B4-BE49-F238E27FC236}">
                <a16:creationId xmlns:a16="http://schemas.microsoft.com/office/drawing/2014/main" id="{D2736301-29F1-4374-397E-F866BCBA502C}"/>
              </a:ext>
            </a:extLst>
          </p:cNvPr>
          <p:cNvSpPr txBox="1">
            <a:spLocks noChangeArrowheads="1"/>
          </p:cNvSpPr>
          <p:nvPr>
            <p:custDataLst>
              <p:tags r:id="rId3"/>
            </p:custDataLst>
          </p:nvPr>
        </p:nvSpPr>
        <p:spPr bwMode="auto">
          <a:xfrm>
            <a:off x="3498881" y="2444544"/>
            <a:ext cx="11588719" cy="5653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just"/>
            <a:r>
              <a:rPr lang="en-US" sz="2800"/>
              <a:t>Vật lí có vai trò gì trong xác định hải lưu, sóng biển, thủy triều?</a:t>
            </a:r>
          </a:p>
        </p:txBody>
      </p:sp>
      <p:sp>
        <p:nvSpPr>
          <p:cNvPr id="2" name="MH_Other_5" descr="n23 Fb Tran Manh Tung">
            <a:extLst>
              <a:ext uri="{FF2B5EF4-FFF2-40B4-BE49-F238E27FC236}">
                <a16:creationId xmlns:a16="http://schemas.microsoft.com/office/drawing/2014/main" id="{F15B6D15-C60E-5DFD-3471-B2FCD1B58267}"/>
              </a:ext>
            </a:extLst>
          </p:cNvPr>
          <p:cNvSpPr>
            <a:spLocks noChangeArrowheads="1"/>
          </p:cNvSpPr>
          <p:nvPr>
            <p:custDataLst>
              <p:tags r:id="rId4"/>
            </p:custDataLst>
          </p:nvPr>
        </p:nvSpPr>
        <p:spPr bwMode="auto">
          <a:xfrm rot="1805303" flipH="1">
            <a:off x="1405753" y="720126"/>
            <a:ext cx="1172424" cy="1010529"/>
          </a:xfrm>
          <a:prstGeom prst="triangle">
            <a:avLst>
              <a:gd name="adj" fmla="val 50000"/>
            </a:avLst>
          </a:prstGeom>
          <a:solidFill>
            <a:srgbClr val="FFC305">
              <a:lumMod val="40000"/>
              <a:lumOff val="60000"/>
            </a:srgbClr>
          </a:solidFill>
          <a:ln>
            <a:noFill/>
          </a:ln>
        </p:spPr>
        <p:txBody>
          <a:bodyPr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just" defTabSz="1371600">
              <a:lnSpc>
                <a:spcPct val="130000"/>
              </a:lnSpc>
              <a:defRPr/>
            </a:pPr>
            <a:endParaRPr lang="zh-CN" altLang="en-US" sz="2700" kern="0">
              <a:solidFill>
                <a:srgbClr val="FFFFFF"/>
              </a:solidFill>
              <a:latin typeface="微软雅黑"/>
              <a:ea typeface="微软雅黑"/>
              <a:cs typeface="+mn-ea"/>
              <a:sym typeface="+mn-lt"/>
            </a:endParaRPr>
          </a:p>
        </p:txBody>
      </p:sp>
      <p:sp>
        <p:nvSpPr>
          <p:cNvPr id="18" name="MH_Other_6" descr="n23 Fb Tran Manh Tung">
            <a:extLst>
              <a:ext uri="{FF2B5EF4-FFF2-40B4-BE49-F238E27FC236}">
                <a16:creationId xmlns:a16="http://schemas.microsoft.com/office/drawing/2014/main" id="{2A3C7E10-0D2C-00C3-11B5-7B2169E7FFE6}"/>
              </a:ext>
            </a:extLst>
          </p:cNvPr>
          <p:cNvSpPr>
            <a:spLocks/>
          </p:cNvSpPr>
          <p:nvPr>
            <p:custDataLst>
              <p:tags r:id="rId5"/>
            </p:custDataLst>
          </p:nvPr>
        </p:nvSpPr>
        <p:spPr bwMode="auto">
          <a:xfrm>
            <a:off x="484006" y="200500"/>
            <a:ext cx="1558878" cy="1796498"/>
          </a:xfrm>
          <a:custGeom>
            <a:avLst/>
            <a:gdLst>
              <a:gd name="T0" fmla="*/ 477 w 1030516"/>
              <a:gd name="T1" fmla="*/ 0 h 1186577"/>
              <a:gd name="T2" fmla="*/ 678091 w 1030516"/>
              <a:gd name="T3" fmla="*/ 389224 h 1186577"/>
              <a:gd name="T4" fmla="*/ 0 w 1030516"/>
              <a:gd name="T5" fmla="*/ 783469 h 1186577"/>
              <a:gd name="T6" fmla="*/ 0 60000 65536"/>
              <a:gd name="T7" fmla="*/ 0 60000 65536"/>
              <a:gd name="T8" fmla="*/ 0 60000 65536"/>
              <a:gd name="T9" fmla="*/ 0 w 1030516"/>
              <a:gd name="T10" fmla="*/ 0 h 1186577"/>
              <a:gd name="T11" fmla="*/ 1030516 w 1030516"/>
              <a:gd name="T12" fmla="*/ 1186577 h 1186577"/>
            </a:gdLst>
            <a:ahLst/>
            <a:cxnLst>
              <a:cxn ang="T6">
                <a:pos x="T0" y="T1"/>
              </a:cxn>
              <a:cxn ang="T7">
                <a:pos x="T2" y="T3"/>
              </a:cxn>
              <a:cxn ang="T8">
                <a:pos x="T4" y="T5"/>
              </a:cxn>
            </a:cxnLst>
            <a:rect l="T9" t="T10" r="T11" b="T12"/>
            <a:pathLst>
              <a:path w="1030516" h="1186577">
                <a:moveTo>
                  <a:pt x="724" y="0"/>
                </a:moveTo>
                <a:lnTo>
                  <a:pt x="1030516" y="589487"/>
                </a:lnTo>
                <a:lnTo>
                  <a:pt x="0" y="1186577"/>
                </a:lnTo>
                <a:lnTo>
                  <a:pt x="724" y="0"/>
                </a:lnTo>
                <a:close/>
              </a:path>
            </a:pathLst>
          </a:custGeom>
          <a:solidFill>
            <a:srgbClr val="F97F08"/>
          </a:solidFill>
          <a:ln>
            <a:noFill/>
          </a:ln>
        </p:spPr>
        <p:txBody>
          <a:bodyPr rIns="648000" anchor="ctr"/>
          <a:lstStyle>
            <a:lvl1pPr>
              <a:defRPr>
                <a:solidFill>
                  <a:schemeClr val="tx1"/>
                </a:solidFill>
                <a:latin typeface="等线" pitchFamily="2" charset="-122"/>
                <a:ea typeface="等线" pitchFamily="2" charset="-122"/>
              </a:defRPr>
            </a:lvl1pPr>
            <a:lvl2pPr marL="742950" indent="-285750">
              <a:defRPr>
                <a:solidFill>
                  <a:schemeClr val="tx1"/>
                </a:solidFill>
                <a:latin typeface="等线" pitchFamily="2" charset="-122"/>
                <a:ea typeface="等线" pitchFamily="2" charset="-122"/>
              </a:defRPr>
            </a:lvl2pPr>
            <a:lvl3pPr marL="1143000" indent="-228600">
              <a:defRPr>
                <a:solidFill>
                  <a:schemeClr val="tx1"/>
                </a:solidFill>
                <a:latin typeface="等线" pitchFamily="2" charset="-122"/>
                <a:ea typeface="等线" pitchFamily="2" charset="-122"/>
              </a:defRPr>
            </a:lvl3pPr>
            <a:lvl4pPr marL="1600200" indent="-228600">
              <a:defRPr>
                <a:solidFill>
                  <a:schemeClr val="tx1"/>
                </a:solidFill>
                <a:latin typeface="等线" pitchFamily="2" charset="-122"/>
                <a:ea typeface="等线" pitchFamily="2" charset="-122"/>
              </a:defRPr>
            </a:lvl4pPr>
            <a:lvl5pPr marL="2057400" indent="-228600">
              <a:defRPr>
                <a:solidFill>
                  <a:schemeClr val="tx1"/>
                </a:solidFill>
                <a:latin typeface="等线" pitchFamily="2" charset="-122"/>
                <a:ea typeface="等线" pitchFamily="2" charset="-122"/>
              </a:defRPr>
            </a:lvl5pPr>
            <a:lvl6pPr marL="2514600" indent="-228600" eaLnBrk="0" fontAlgn="base" hangingPunct="0">
              <a:spcBef>
                <a:spcPct val="0"/>
              </a:spcBef>
              <a:spcAft>
                <a:spcPct val="0"/>
              </a:spcAft>
              <a:defRPr>
                <a:solidFill>
                  <a:schemeClr val="tx1"/>
                </a:solidFill>
                <a:latin typeface="等线" pitchFamily="2" charset="-122"/>
                <a:ea typeface="等线" pitchFamily="2" charset="-122"/>
              </a:defRPr>
            </a:lvl6pPr>
            <a:lvl7pPr marL="2971800" indent="-228600" eaLnBrk="0" fontAlgn="base" hangingPunct="0">
              <a:spcBef>
                <a:spcPct val="0"/>
              </a:spcBef>
              <a:spcAft>
                <a:spcPct val="0"/>
              </a:spcAft>
              <a:defRPr>
                <a:solidFill>
                  <a:schemeClr val="tx1"/>
                </a:solidFill>
                <a:latin typeface="等线" pitchFamily="2" charset="-122"/>
                <a:ea typeface="等线" pitchFamily="2" charset="-122"/>
              </a:defRPr>
            </a:lvl7pPr>
            <a:lvl8pPr marL="3429000" indent="-228600" eaLnBrk="0" fontAlgn="base" hangingPunct="0">
              <a:spcBef>
                <a:spcPct val="0"/>
              </a:spcBef>
              <a:spcAft>
                <a:spcPct val="0"/>
              </a:spcAft>
              <a:defRPr>
                <a:solidFill>
                  <a:schemeClr val="tx1"/>
                </a:solidFill>
                <a:latin typeface="等线" pitchFamily="2" charset="-122"/>
                <a:ea typeface="等线" pitchFamily="2" charset="-122"/>
              </a:defRPr>
            </a:lvl8pPr>
            <a:lvl9pPr marL="3886200" indent="-228600" eaLnBrk="0" fontAlgn="base" hangingPunct="0">
              <a:spcBef>
                <a:spcPct val="0"/>
              </a:spcBef>
              <a:spcAft>
                <a:spcPct val="0"/>
              </a:spcAft>
              <a:defRPr>
                <a:solidFill>
                  <a:schemeClr val="tx1"/>
                </a:solidFill>
                <a:latin typeface="等线" pitchFamily="2" charset="-122"/>
                <a:ea typeface="等线" pitchFamily="2" charset="-122"/>
              </a:defRPr>
            </a:lvl9pPr>
          </a:lstStyle>
          <a:p>
            <a:pPr algn="ctr" defTabSz="1371600">
              <a:defRPr/>
            </a:pPr>
            <a:r>
              <a:rPr lang="en-US" altLang="zh-CN" sz="4200" kern="0">
                <a:solidFill>
                  <a:srgbClr val="FFFFFF"/>
                </a:solidFill>
                <a:latin typeface="微软雅黑"/>
                <a:ea typeface="微软雅黑"/>
                <a:cs typeface="+mn-ea"/>
                <a:sym typeface="+mn-lt"/>
              </a:rPr>
              <a:t>VI</a:t>
            </a:r>
            <a:endParaRPr lang="zh-CN" altLang="en-US" sz="4200" kern="0" dirty="0">
              <a:solidFill>
                <a:srgbClr val="FFFFFF"/>
              </a:solidFill>
              <a:latin typeface="微软雅黑"/>
              <a:ea typeface="微软雅黑"/>
              <a:cs typeface="+mn-ea"/>
              <a:sym typeface="+mn-lt"/>
            </a:endParaRPr>
          </a:p>
        </p:txBody>
      </p:sp>
      <p:pic>
        <p:nvPicPr>
          <p:cNvPr id="15" name="图片 7" descr="n23 Fb Tran Manh Tung">
            <a:extLst>
              <a:ext uri="{FF2B5EF4-FFF2-40B4-BE49-F238E27FC236}">
                <a16:creationId xmlns:a16="http://schemas.microsoft.com/office/drawing/2014/main" id="{4ED9A599-D87F-9C96-2BA7-84E1CF90AB43}"/>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709008" y="3212649"/>
            <a:ext cx="1307070" cy="1930851"/>
          </a:xfrm>
          <a:prstGeom prst="rect">
            <a:avLst/>
          </a:prstGeom>
        </p:spPr>
      </p:pic>
      <p:sp>
        <p:nvSpPr>
          <p:cNvPr id="3" name="TextBox 2" descr="n23 Fb Tran Manh Tung">
            <a:extLst>
              <a:ext uri="{FF2B5EF4-FFF2-40B4-BE49-F238E27FC236}">
                <a16:creationId xmlns:a16="http://schemas.microsoft.com/office/drawing/2014/main" id="{B74BE84E-F293-F243-73B9-E80EEABDC811}"/>
              </a:ext>
            </a:extLst>
          </p:cNvPr>
          <p:cNvSpPr txBox="1"/>
          <p:nvPr/>
        </p:nvSpPr>
        <p:spPr>
          <a:xfrm>
            <a:off x="11201400" y="3460706"/>
            <a:ext cx="6858000" cy="5467779"/>
          </a:xfrm>
          <a:prstGeom prst="rect">
            <a:avLst/>
          </a:prstGeom>
          <a:noFill/>
        </p:spPr>
        <p:txBody>
          <a:bodyPr wrap="square">
            <a:spAutoFit/>
          </a:bodyPr>
          <a:lstStyle/>
          <a:p>
            <a:pPr marL="90805" algn="just">
              <a:lnSpc>
                <a:spcPct val="114000"/>
              </a:lnSpc>
            </a:pPr>
            <a:r>
              <a:rPr lang="en-US" sz="2800">
                <a:effectLst/>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a:t>
            </a:r>
            <a:r>
              <a:rPr lang="en-US" sz="2800">
                <a:effectLst/>
                <a:latin typeface="Calibri" panose="020F0502020204030204" pitchFamily="34" charset="0"/>
                <a:ea typeface="Calibri" panose="020F0502020204030204" pitchFamily="34" charset="0"/>
                <a:cs typeface="Calibri" panose="020F0502020204030204" pitchFamily="34" charset="0"/>
              </a:rPr>
              <a:t> Chúng thuộc đối tượng nghiên cứu của vật lí. Do đó, vật lí có vai trò quan trọng trong việc xác định hải lưu, sóng biển, thủy triều.</a:t>
            </a:r>
          </a:p>
          <a:p>
            <a:pPr marL="342900" lvl="0" indent="-342900" algn="just">
              <a:lnSpc>
                <a:spcPct val="114000"/>
              </a:lnSpc>
              <a:buFont typeface="Wingdings" panose="05000000000000000000" pitchFamily="2" charset="2"/>
              <a:buChar char=""/>
            </a:pPr>
            <a:r>
              <a:rPr lang="en-US" sz="2800">
                <a:effectLst/>
                <a:latin typeface="Calibri" panose="020F0502020204030204" pitchFamily="34" charset="0"/>
                <a:ea typeface="Calibri" panose="020F0502020204030204" pitchFamily="34" charset="0"/>
                <a:cs typeface="Calibri" panose="020F0502020204030204" pitchFamily="34" charset="0"/>
              </a:rPr>
              <a:t>Giúp con người biết được quy luật vận động của chúng;</a:t>
            </a:r>
          </a:p>
          <a:p>
            <a:pPr marL="342900" lvl="0" indent="-342900" algn="just">
              <a:lnSpc>
                <a:spcPct val="114000"/>
              </a:lnSpc>
              <a:buFont typeface="Wingdings" panose="05000000000000000000" pitchFamily="2" charset="2"/>
              <a:buChar char=""/>
            </a:pPr>
            <a:r>
              <a:rPr lang="en-US" sz="2800">
                <a:effectLst/>
                <a:latin typeface="Calibri" panose="020F0502020204030204" pitchFamily="34" charset="0"/>
                <a:ea typeface="Calibri" panose="020F0502020204030204" pitchFamily="34" charset="0"/>
                <a:cs typeface="Calibri" panose="020F0502020204030204" pitchFamily="34" charset="0"/>
              </a:rPr>
              <a:t>Đưa ra các biện pháp phù hợp về sự thay đổi của con nước, dòng hải lưu để có cái nhìn khách quan, tác động của môi trường; đưa ra các giải pháp thiết kế các công trình, đê, kè chắn sóng, nước biển dâng, … góp phần ổn định đời sống người dân.</a:t>
            </a:r>
          </a:p>
        </p:txBody>
      </p:sp>
      <p:grpSp>
        <p:nvGrpSpPr>
          <p:cNvPr id="6" name="Group 5" descr="n23 Fb Tran Manh Tung">
            <a:extLst>
              <a:ext uri="{FF2B5EF4-FFF2-40B4-BE49-F238E27FC236}">
                <a16:creationId xmlns:a16="http://schemas.microsoft.com/office/drawing/2014/main" id="{F1D6E241-1930-0377-A18C-AB976A4734FC}"/>
              </a:ext>
            </a:extLst>
          </p:cNvPr>
          <p:cNvGrpSpPr/>
          <p:nvPr/>
        </p:nvGrpSpPr>
        <p:grpSpPr>
          <a:xfrm>
            <a:off x="2538760" y="3212648"/>
            <a:ext cx="8363611" cy="6660732"/>
            <a:chOff x="2538760" y="3212648"/>
            <a:chExt cx="8363611" cy="6660732"/>
          </a:xfrm>
        </p:grpSpPr>
        <p:sp>
          <p:nvSpPr>
            <p:cNvPr id="17" name="TextBox 16">
              <a:extLst>
                <a:ext uri="{FF2B5EF4-FFF2-40B4-BE49-F238E27FC236}">
                  <a16:creationId xmlns:a16="http://schemas.microsoft.com/office/drawing/2014/main" id="{21A867FB-6E27-5566-08DD-1B98E25F76E9}"/>
                </a:ext>
              </a:extLst>
            </p:cNvPr>
            <p:cNvSpPr txBox="1"/>
            <p:nvPr/>
          </p:nvSpPr>
          <p:spPr>
            <a:xfrm>
              <a:off x="2538760" y="8057498"/>
              <a:ext cx="8363611" cy="1815882"/>
            </a:xfrm>
            <a:prstGeom prst="rect">
              <a:avLst/>
            </a:prstGeom>
            <a:noFill/>
          </p:spPr>
          <p:txBody>
            <a:bodyPr wrap="square">
              <a:spAutoFit/>
            </a:bodyPr>
            <a:lstStyle/>
            <a:p>
              <a:pPr marL="342900" lvl="0" indent="-342900" algn="just">
                <a:buFont typeface="Wingdings" panose="05000000000000000000" pitchFamily="2" charset="2"/>
                <a:buChar char=""/>
              </a:pPr>
              <a:r>
                <a:rPr lang="en-US" sz="2800">
                  <a:effectLst/>
                  <a:latin typeface="Calibri" panose="020F0502020204030204" pitchFamily="34" charset="0"/>
                  <a:ea typeface="Calibri" panose="020F0502020204030204" pitchFamily="34" charset="0"/>
                  <a:cs typeface="Calibri" panose="020F0502020204030204" pitchFamily="34" charset="0"/>
                </a:rPr>
                <a:t>Hải lưu là sự chuyển động theo mùa của nước biển được tạo ra bởi các lực tác động lên dòng chảy trung bình này, chẳng hạn như gió, hiệu ứng Coriolis, sóng vỡ, sự chênh lệch nhiệt độ và độ mặn.</a:t>
              </a:r>
            </a:p>
          </p:txBody>
        </p:sp>
        <p:pic>
          <p:nvPicPr>
            <p:cNvPr id="2050" name="Picture 2" descr="Có thể bạn chưa biết] Cuộc phiêu lưu của những chú cá con">
              <a:extLst>
                <a:ext uri="{FF2B5EF4-FFF2-40B4-BE49-F238E27FC236}">
                  <a16:creationId xmlns:a16="http://schemas.microsoft.com/office/drawing/2014/main" id="{C61DF53F-D9A9-2A26-4EA1-4DEFD4E911B3}"/>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538760" y="3212648"/>
              <a:ext cx="8363611" cy="484485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8" name="Group 7" descr="n23 Fb Tran Manh Tung">
            <a:extLst>
              <a:ext uri="{FF2B5EF4-FFF2-40B4-BE49-F238E27FC236}">
                <a16:creationId xmlns:a16="http://schemas.microsoft.com/office/drawing/2014/main" id="{F64B55EE-EC98-0159-3FCB-B71466B3E1D6}"/>
              </a:ext>
            </a:extLst>
          </p:cNvPr>
          <p:cNvGrpSpPr/>
          <p:nvPr/>
        </p:nvGrpSpPr>
        <p:grpSpPr>
          <a:xfrm>
            <a:off x="2538760" y="3211719"/>
            <a:ext cx="8363611" cy="6630986"/>
            <a:chOff x="2538760" y="3211719"/>
            <a:chExt cx="8363611" cy="6630986"/>
          </a:xfrm>
        </p:grpSpPr>
        <p:pic>
          <p:nvPicPr>
            <p:cNvPr id="2052" name="Picture 4" descr="Sóng Biển Xanh Ngát Cực Đẹp - Song Bien Vo Bo Dep GIF | Gfycat">
              <a:extLst>
                <a:ext uri="{FF2B5EF4-FFF2-40B4-BE49-F238E27FC236}">
                  <a16:creationId xmlns:a16="http://schemas.microsoft.com/office/drawing/2014/main" id="{01EA3E5C-F60A-5FDF-1F30-A55F66D534CC}"/>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540619" y="3211719"/>
              <a:ext cx="8361752" cy="484485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79FF7FEE-D9BA-50AE-6327-3C1D8412C483}"/>
                </a:ext>
              </a:extLst>
            </p:cNvPr>
            <p:cNvSpPr txBox="1"/>
            <p:nvPr/>
          </p:nvSpPr>
          <p:spPr>
            <a:xfrm>
              <a:off x="2538760" y="8026823"/>
              <a:ext cx="8363611" cy="1815882"/>
            </a:xfrm>
            <a:prstGeom prst="rect">
              <a:avLst/>
            </a:prstGeom>
            <a:noFill/>
          </p:spPr>
          <p:txBody>
            <a:bodyPr wrap="square">
              <a:spAutoFit/>
            </a:bodyPr>
            <a:lstStyle/>
            <a:p>
              <a:pPr marL="342900" lvl="0" indent="-342900" algn="just">
                <a:buFont typeface="Wingdings" panose="05000000000000000000" pitchFamily="2" charset="2"/>
                <a:buChar char=""/>
              </a:pPr>
              <a:r>
                <a:rPr lang="en-US" sz="2800">
                  <a:effectLst/>
                  <a:latin typeface="Calibri" panose="020F0502020204030204" pitchFamily="34" charset="0"/>
                  <a:ea typeface="Calibri" panose="020F0502020204030204" pitchFamily="34" charset="0"/>
                  <a:cs typeface="Calibri" panose="020F0502020204030204" pitchFamily="34" charset="0"/>
                </a:rPr>
                <a:t>Sóng biển là các sóng bề mặt xuất hiện tại tầng trên cùng của biển hay đại dương. Chúng thường được tạo ra do tác dụng của gió, nhưng đôi khi cũng do các hoạt động địa chấn.</a:t>
              </a:r>
            </a:p>
          </p:txBody>
        </p:sp>
      </p:grpSp>
      <p:grpSp>
        <p:nvGrpSpPr>
          <p:cNvPr id="11" name="Group 10" descr="n23 Fb Tran Manh Tung">
            <a:extLst>
              <a:ext uri="{FF2B5EF4-FFF2-40B4-BE49-F238E27FC236}">
                <a16:creationId xmlns:a16="http://schemas.microsoft.com/office/drawing/2014/main" id="{8B5F24BB-B041-326B-EBE0-6AFB13182BCA}"/>
              </a:ext>
            </a:extLst>
          </p:cNvPr>
          <p:cNvGrpSpPr/>
          <p:nvPr/>
        </p:nvGrpSpPr>
        <p:grpSpPr>
          <a:xfrm>
            <a:off x="2536901" y="3202247"/>
            <a:ext cx="8363611" cy="5377542"/>
            <a:chOff x="2536901" y="3202247"/>
            <a:chExt cx="8363611" cy="5377542"/>
          </a:xfrm>
        </p:grpSpPr>
        <p:sp>
          <p:nvSpPr>
            <p:cNvPr id="4" name="TextBox 3">
              <a:extLst>
                <a:ext uri="{FF2B5EF4-FFF2-40B4-BE49-F238E27FC236}">
                  <a16:creationId xmlns:a16="http://schemas.microsoft.com/office/drawing/2014/main" id="{EA916070-E6D1-74BB-89F3-F42739DCC92B}"/>
                </a:ext>
              </a:extLst>
            </p:cNvPr>
            <p:cNvSpPr txBox="1"/>
            <p:nvPr/>
          </p:nvSpPr>
          <p:spPr>
            <a:xfrm>
              <a:off x="2536902" y="8056569"/>
              <a:ext cx="8361752" cy="523220"/>
            </a:xfrm>
            <a:prstGeom prst="rect">
              <a:avLst/>
            </a:prstGeom>
            <a:noFill/>
          </p:spPr>
          <p:txBody>
            <a:bodyPr wrap="square">
              <a:spAutoFit/>
            </a:bodyPr>
            <a:lstStyle/>
            <a:p>
              <a:pPr marL="342900" lvl="0" indent="-342900" algn="just">
                <a:buFont typeface="Wingdings" panose="05000000000000000000" pitchFamily="2" charset="2"/>
                <a:buChar char=""/>
              </a:pPr>
              <a:r>
                <a:rPr lang="en-US" sz="2800">
                  <a:effectLst/>
                  <a:latin typeface="Calibri" panose="020F0502020204030204" pitchFamily="34" charset="0"/>
                  <a:ea typeface="Calibri" panose="020F0502020204030204" pitchFamily="34" charset="0"/>
                  <a:cs typeface="Calibri" panose="020F0502020204030204" pitchFamily="34" charset="0"/>
                </a:rPr>
                <a:t>Thủy triều là do lực hấp dẫn của Trái Đất và Mặt trăng.</a:t>
              </a:r>
            </a:p>
          </p:txBody>
        </p:sp>
        <p:pic>
          <p:nvPicPr>
            <p:cNvPr id="2054" name="Picture 6" descr="Ảnh thủy triều lên và xuống tại cùng một địa điểm">
              <a:extLst>
                <a:ext uri="{FF2B5EF4-FFF2-40B4-BE49-F238E27FC236}">
                  <a16:creationId xmlns:a16="http://schemas.microsoft.com/office/drawing/2014/main" id="{555BCD73-6AF0-6E50-621A-2204497CD647}"/>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536901" y="3202247"/>
              <a:ext cx="8363611" cy="4854322"/>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750237214"/>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par>
                                <p:cTn id="24" presetID="47" presetClass="exit" presetSubtype="0" fill="hold" nodeType="withEffect">
                                  <p:stCondLst>
                                    <p:cond delay="0"/>
                                  </p:stCondLst>
                                  <p:childTnLst>
                                    <p:animEffect transition="out" filter="fade">
                                      <p:cBhvr>
                                        <p:cTn id="25" dur="1000"/>
                                        <p:tgtEl>
                                          <p:spTgt spid="6"/>
                                        </p:tgtEl>
                                      </p:cBhvr>
                                    </p:animEffect>
                                    <p:anim calcmode="lin" valueType="num">
                                      <p:cBhvr>
                                        <p:cTn id="26" dur="1000"/>
                                        <p:tgtEl>
                                          <p:spTgt spid="6"/>
                                        </p:tgtEl>
                                        <p:attrNameLst>
                                          <p:attrName>ppt_x</p:attrName>
                                        </p:attrNameLst>
                                      </p:cBhvr>
                                      <p:tavLst>
                                        <p:tav tm="0">
                                          <p:val>
                                            <p:strVal val="ppt_x"/>
                                          </p:val>
                                        </p:tav>
                                        <p:tav tm="100000">
                                          <p:val>
                                            <p:strVal val="ppt_x"/>
                                          </p:val>
                                        </p:tav>
                                      </p:tavLst>
                                    </p:anim>
                                    <p:anim calcmode="lin" valueType="num">
                                      <p:cBhvr>
                                        <p:cTn id="27" dur="1000"/>
                                        <p:tgtEl>
                                          <p:spTgt spid="6"/>
                                        </p:tgtEl>
                                        <p:attrNameLst>
                                          <p:attrName>ppt_y</p:attrName>
                                        </p:attrNameLst>
                                      </p:cBhvr>
                                      <p:tavLst>
                                        <p:tav tm="0">
                                          <p:val>
                                            <p:strVal val="ppt_y"/>
                                          </p:val>
                                        </p:tav>
                                        <p:tav tm="100000">
                                          <p:val>
                                            <p:strVal val="ppt_y-.1"/>
                                          </p:val>
                                        </p:tav>
                                      </p:tavLst>
                                    </p:anim>
                                    <p:set>
                                      <p:cBhvr>
                                        <p:cTn id="28" dur="1" fill="hold">
                                          <p:stCondLst>
                                            <p:cond delay="999"/>
                                          </p:stCondLst>
                                        </p:cTn>
                                        <p:tgtEl>
                                          <p:spTgt spid="6"/>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fade">
                                      <p:cBhvr>
                                        <p:cTn id="33" dur="1000"/>
                                        <p:tgtEl>
                                          <p:spTgt spid="11"/>
                                        </p:tgtEl>
                                      </p:cBhvr>
                                    </p:animEffect>
                                    <p:anim calcmode="lin" valueType="num">
                                      <p:cBhvr>
                                        <p:cTn id="34" dur="1000" fill="hold"/>
                                        <p:tgtEl>
                                          <p:spTgt spid="11"/>
                                        </p:tgtEl>
                                        <p:attrNameLst>
                                          <p:attrName>ppt_x</p:attrName>
                                        </p:attrNameLst>
                                      </p:cBhvr>
                                      <p:tavLst>
                                        <p:tav tm="0">
                                          <p:val>
                                            <p:strVal val="#ppt_x"/>
                                          </p:val>
                                        </p:tav>
                                        <p:tav tm="100000">
                                          <p:val>
                                            <p:strVal val="#ppt_x"/>
                                          </p:val>
                                        </p:tav>
                                      </p:tavLst>
                                    </p:anim>
                                    <p:anim calcmode="lin" valueType="num">
                                      <p:cBhvr>
                                        <p:cTn id="35" dur="1000" fill="hold"/>
                                        <p:tgtEl>
                                          <p:spTgt spid="11"/>
                                        </p:tgtEl>
                                        <p:attrNameLst>
                                          <p:attrName>ppt_y</p:attrName>
                                        </p:attrNameLst>
                                      </p:cBhvr>
                                      <p:tavLst>
                                        <p:tav tm="0">
                                          <p:val>
                                            <p:strVal val="#ppt_y+.1"/>
                                          </p:val>
                                        </p:tav>
                                        <p:tav tm="100000">
                                          <p:val>
                                            <p:strVal val="#ppt_y"/>
                                          </p:val>
                                        </p:tav>
                                      </p:tavLst>
                                    </p:anim>
                                  </p:childTnLst>
                                </p:cTn>
                              </p:par>
                              <p:par>
                                <p:cTn id="36" presetID="47" presetClass="exit" presetSubtype="0" fill="hold" nodeType="withEffect">
                                  <p:stCondLst>
                                    <p:cond delay="0"/>
                                  </p:stCondLst>
                                  <p:childTnLst>
                                    <p:animEffect transition="out" filter="fade">
                                      <p:cBhvr>
                                        <p:cTn id="37" dur="1000"/>
                                        <p:tgtEl>
                                          <p:spTgt spid="8"/>
                                        </p:tgtEl>
                                      </p:cBhvr>
                                    </p:animEffect>
                                    <p:anim calcmode="lin" valueType="num">
                                      <p:cBhvr>
                                        <p:cTn id="38" dur="1000"/>
                                        <p:tgtEl>
                                          <p:spTgt spid="8"/>
                                        </p:tgtEl>
                                        <p:attrNameLst>
                                          <p:attrName>ppt_x</p:attrName>
                                        </p:attrNameLst>
                                      </p:cBhvr>
                                      <p:tavLst>
                                        <p:tav tm="0">
                                          <p:val>
                                            <p:strVal val="ppt_x"/>
                                          </p:val>
                                        </p:tav>
                                        <p:tav tm="100000">
                                          <p:val>
                                            <p:strVal val="ppt_x"/>
                                          </p:val>
                                        </p:tav>
                                      </p:tavLst>
                                    </p:anim>
                                    <p:anim calcmode="lin" valueType="num">
                                      <p:cBhvr>
                                        <p:cTn id="39" dur="1000"/>
                                        <p:tgtEl>
                                          <p:spTgt spid="8"/>
                                        </p:tgtEl>
                                        <p:attrNameLst>
                                          <p:attrName>ppt_y</p:attrName>
                                        </p:attrNameLst>
                                      </p:cBhvr>
                                      <p:tavLst>
                                        <p:tav tm="0">
                                          <p:val>
                                            <p:strVal val="ppt_y"/>
                                          </p:val>
                                        </p:tav>
                                        <p:tav tm="100000">
                                          <p:val>
                                            <p:strVal val="ppt_y-.1"/>
                                          </p:val>
                                        </p:tav>
                                      </p:tavLst>
                                    </p:anim>
                                    <p:set>
                                      <p:cBhvr>
                                        <p:cTn id="40" dur="1" fill="hold">
                                          <p:stCondLst>
                                            <p:cond delay="999"/>
                                          </p:stCondLst>
                                        </p:cTn>
                                        <p:tgtEl>
                                          <p:spTgt spid="8"/>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nodeType="clickEffect">
                                  <p:stCondLst>
                                    <p:cond delay="0"/>
                                  </p:stCondLst>
                                  <p:childTnLst>
                                    <p:set>
                                      <p:cBhvr>
                                        <p:cTn id="44" dur="1" fill="hold">
                                          <p:stCondLst>
                                            <p:cond delay="0"/>
                                          </p:stCondLst>
                                        </p:cTn>
                                        <p:tgtEl>
                                          <p:spTgt spid="3">
                                            <p:txEl>
                                              <p:pRg st="0" end="0"/>
                                            </p:txEl>
                                          </p:spTgt>
                                        </p:tgtEl>
                                        <p:attrNameLst>
                                          <p:attrName>style.visibility</p:attrName>
                                        </p:attrNameLst>
                                      </p:cBhvr>
                                      <p:to>
                                        <p:strVal val="visible"/>
                                      </p:to>
                                    </p:set>
                                    <p:animEffect transition="in" filter="wipe(left)">
                                      <p:cBhvr>
                                        <p:cTn id="45" dur="500"/>
                                        <p:tgtEl>
                                          <p:spTgt spid="3">
                                            <p:txEl>
                                              <p:pRg st="0" end="0"/>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1" fill="hold" nodeType="clickEffect">
                                  <p:stCondLst>
                                    <p:cond delay="0"/>
                                  </p:stCondLst>
                                  <p:childTnLst>
                                    <p:set>
                                      <p:cBhvr>
                                        <p:cTn id="49" dur="1" fill="hold">
                                          <p:stCondLst>
                                            <p:cond delay="0"/>
                                          </p:stCondLst>
                                        </p:cTn>
                                        <p:tgtEl>
                                          <p:spTgt spid="3">
                                            <p:txEl>
                                              <p:pRg st="1" end="1"/>
                                            </p:txEl>
                                          </p:spTgt>
                                        </p:tgtEl>
                                        <p:attrNameLst>
                                          <p:attrName>style.visibility</p:attrName>
                                        </p:attrNameLst>
                                      </p:cBhvr>
                                      <p:to>
                                        <p:strVal val="visible"/>
                                      </p:to>
                                    </p:set>
                                    <p:animEffect transition="in" filter="wipe(up)">
                                      <p:cBhvr>
                                        <p:cTn id="50" dur="500"/>
                                        <p:tgtEl>
                                          <p:spTgt spid="3">
                                            <p:txEl>
                                              <p:pRg st="1" end="1"/>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1" fill="hold" nodeType="clickEffect">
                                  <p:stCondLst>
                                    <p:cond delay="0"/>
                                  </p:stCondLst>
                                  <p:childTnLst>
                                    <p:set>
                                      <p:cBhvr>
                                        <p:cTn id="54" dur="1" fill="hold">
                                          <p:stCondLst>
                                            <p:cond delay="0"/>
                                          </p:stCondLst>
                                        </p:cTn>
                                        <p:tgtEl>
                                          <p:spTgt spid="3">
                                            <p:txEl>
                                              <p:pRg st="2" end="2"/>
                                            </p:txEl>
                                          </p:spTgt>
                                        </p:tgtEl>
                                        <p:attrNameLst>
                                          <p:attrName>style.visibility</p:attrName>
                                        </p:attrNameLst>
                                      </p:cBhvr>
                                      <p:to>
                                        <p:strVal val="visible"/>
                                      </p:to>
                                    </p:set>
                                    <p:animEffect transition="in" filter="wipe(up)">
                                      <p:cBhvr>
                                        <p:cTn id="55"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图片 34" descr="n23 Fb Tran Manh Tung"/>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3715999" y="-2931"/>
            <a:ext cx="4560277" cy="2378193"/>
          </a:xfrm>
          <a:prstGeom prst="rect">
            <a:avLst/>
          </a:prstGeom>
        </p:spPr>
      </p:pic>
      <p:sp>
        <p:nvSpPr>
          <p:cNvPr id="5" name="MH_SubTitle_1" descr="n23 Fb Tran Manh Tung">
            <a:extLst>
              <a:ext uri="{FF2B5EF4-FFF2-40B4-BE49-F238E27FC236}">
                <a16:creationId xmlns:a16="http://schemas.microsoft.com/office/drawing/2014/main" id="{9D28E713-95EC-66F4-239B-A093E3023D9A}"/>
              </a:ext>
            </a:extLst>
          </p:cNvPr>
          <p:cNvSpPr/>
          <p:nvPr>
            <p:custDataLst>
              <p:tags r:id="rId1"/>
            </p:custDataLst>
          </p:nvPr>
        </p:nvSpPr>
        <p:spPr>
          <a:xfrm>
            <a:off x="2214176" y="764607"/>
            <a:ext cx="9953474" cy="1206253"/>
          </a:xfrm>
          <a:prstGeom prst="rect">
            <a:avLst/>
          </a:prstGeom>
          <a:solidFill>
            <a:srgbClr val="FFFFFF"/>
          </a:solidFill>
          <a:effectLst/>
        </p:spPr>
        <p:txBody>
          <a:bodyPr anchor="ctr"/>
          <a:lstStyle/>
          <a:p>
            <a:pPr algn="ctr" defTabSz="1828755">
              <a:lnSpc>
                <a:spcPct val="150000"/>
              </a:lnSpc>
              <a:defRPr/>
            </a:pPr>
            <a:r>
              <a:rPr lang="en-US" altLang="zh-CN" sz="2800" kern="0">
                <a:latin typeface="#9Slide03 AllRoundGothic" panose="020B0703020202020104" pitchFamily="34" charset="0"/>
                <a:ea typeface="微软雅黑"/>
                <a:cs typeface="+mn-ea"/>
                <a:sym typeface="+mn-lt"/>
              </a:rPr>
              <a:t>ỨNG DỤNG CỦA VẬT LÍ TRONG KHÍ TƯỢNG – THỦY VĂN</a:t>
            </a:r>
            <a:endParaRPr lang="zh-CN" altLang="en-US" sz="2800" kern="0" dirty="0">
              <a:latin typeface="#9Slide03 AllRoundGothic" panose="020B0703020202020104" pitchFamily="34" charset="0"/>
              <a:ea typeface="微软雅黑"/>
              <a:cs typeface="+mn-ea"/>
              <a:sym typeface="+mn-lt"/>
            </a:endParaRPr>
          </a:p>
        </p:txBody>
      </p:sp>
      <p:sp>
        <p:nvSpPr>
          <p:cNvPr id="11" name="MH_SubTitle_1" descr="n23 Fb Tran Manh Tung">
            <a:extLst>
              <a:ext uri="{FF2B5EF4-FFF2-40B4-BE49-F238E27FC236}">
                <a16:creationId xmlns:a16="http://schemas.microsoft.com/office/drawing/2014/main" id="{7F22ADDC-D372-AA7C-8A01-A1D6425EDDDB}"/>
              </a:ext>
            </a:extLst>
          </p:cNvPr>
          <p:cNvSpPr>
            <a:spLocks/>
          </p:cNvSpPr>
          <p:nvPr>
            <p:custDataLst>
              <p:tags r:id="rId2"/>
            </p:custDataLst>
          </p:nvPr>
        </p:nvSpPr>
        <p:spPr bwMode="auto">
          <a:xfrm>
            <a:off x="1526602" y="2384030"/>
            <a:ext cx="1920240" cy="640080"/>
          </a:xfrm>
          <a:custGeom>
            <a:avLst/>
            <a:gdLst>
              <a:gd name="T0" fmla="*/ 2147483646 w 30720"/>
              <a:gd name="T1" fmla="*/ 2147483646 h 11496"/>
              <a:gd name="T2" fmla="*/ 2147483646 w 30720"/>
              <a:gd name="T3" fmla="*/ 2147483646 h 11496"/>
              <a:gd name="T4" fmla="*/ 2147483646 w 30720"/>
              <a:gd name="T5" fmla="*/ 2147483646 h 11496"/>
              <a:gd name="T6" fmla="*/ 2147483646 w 30720"/>
              <a:gd name="T7" fmla="*/ 2147483646 h 11496"/>
              <a:gd name="T8" fmla="*/ 2147483646 w 30720"/>
              <a:gd name="T9" fmla="*/ 2147483646 h 11496"/>
              <a:gd name="T10" fmla="*/ 2147483646 w 30720"/>
              <a:gd name="T11" fmla="*/ 2147483646 h 11496"/>
              <a:gd name="T12" fmla="*/ 2147483646 w 30720"/>
              <a:gd name="T13" fmla="*/ 2147483646 h 11496"/>
              <a:gd name="T14" fmla="*/ 2147483646 w 30720"/>
              <a:gd name="T15" fmla="*/ 2147483646 h 11496"/>
              <a:gd name="T16" fmla="*/ 2147483646 w 30720"/>
              <a:gd name="T17" fmla="*/ 2147483646 h 11496"/>
              <a:gd name="T18" fmla="*/ 2147483646 w 30720"/>
              <a:gd name="T19" fmla="*/ 2147483646 h 11496"/>
              <a:gd name="T20" fmla="*/ 2147483646 w 30720"/>
              <a:gd name="T21" fmla="*/ 2147483646 h 11496"/>
              <a:gd name="T22" fmla="*/ 2147483646 w 30720"/>
              <a:gd name="T23" fmla="*/ 2147483646 h 11496"/>
              <a:gd name="T24" fmla="*/ 2147483646 w 30720"/>
              <a:gd name="T25" fmla="*/ 2147483646 h 11496"/>
              <a:gd name="T26" fmla="*/ 2147483646 w 30720"/>
              <a:gd name="T27" fmla="*/ 2147483646 h 11496"/>
              <a:gd name="T28" fmla="*/ 2147483646 w 30720"/>
              <a:gd name="T29" fmla="*/ 2147483646 h 11496"/>
              <a:gd name="T30" fmla="*/ 2147483646 w 30720"/>
              <a:gd name="T31" fmla="*/ 2147483646 h 11496"/>
              <a:gd name="T32" fmla="*/ 2147483646 w 30720"/>
              <a:gd name="T33" fmla="*/ 2147483646 h 11496"/>
              <a:gd name="T34" fmla="*/ 2147483646 w 30720"/>
              <a:gd name="T35" fmla="*/ 2147483646 h 11496"/>
              <a:gd name="T36" fmla="*/ 2147483646 w 30720"/>
              <a:gd name="T37" fmla="*/ 2147483646 h 11496"/>
              <a:gd name="T38" fmla="*/ 2147483646 w 30720"/>
              <a:gd name="T39" fmla="*/ 2147483646 h 11496"/>
              <a:gd name="T40" fmla="*/ 2147483646 w 30720"/>
              <a:gd name="T41" fmla="*/ 2147483646 h 11496"/>
              <a:gd name="T42" fmla="*/ 2147483646 w 30720"/>
              <a:gd name="T43" fmla="*/ 2147483646 h 11496"/>
              <a:gd name="T44" fmla="*/ 2147483646 w 30720"/>
              <a:gd name="T45" fmla="*/ 2147483646 h 11496"/>
              <a:gd name="T46" fmla="*/ 2147483646 w 30720"/>
              <a:gd name="T47" fmla="*/ 2147483646 h 11496"/>
              <a:gd name="T48" fmla="*/ 2147483646 w 30720"/>
              <a:gd name="T49" fmla="*/ 2147483646 h 11496"/>
              <a:gd name="T50" fmla="*/ 2147483646 w 30720"/>
              <a:gd name="T51" fmla="*/ 2147483646 h 11496"/>
              <a:gd name="T52" fmla="*/ 2147483646 w 30720"/>
              <a:gd name="T53" fmla="*/ 2147483646 h 11496"/>
              <a:gd name="T54" fmla="*/ 2147483646 w 30720"/>
              <a:gd name="T55" fmla="*/ 2147483646 h 11496"/>
              <a:gd name="T56" fmla="*/ 2147483646 w 30720"/>
              <a:gd name="T57" fmla="*/ 2147483646 h 11496"/>
              <a:gd name="T58" fmla="*/ 2147483646 w 30720"/>
              <a:gd name="T59" fmla="*/ 2147483646 h 11496"/>
              <a:gd name="T60" fmla="*/ 2147483646 w 30720"/>
              <a:gd name="T61" fmla="*/ 2147483646 h 11496"/>
              <a:gd name="T62" fmla="*/ 2147483646 w 30720"/>
              <a:gd name="T63" fmla="*/ 2147483646 h 11496"/>
              <a:gd name="T64" fmla="*/ 2147483646 w 30720"/>
              <a:gd name="T65" fmla="*/ 2147483646 h 11496"/>
              <a:gd name="T66" fmla="*/ 2147483646 w 30720"/>
              <a:gd name="T67" fmla="*/ 2147483646 h 11496"/>
              <a:gd name="T68" fmla="*/ 2147483646 w 30720"/>
              <a:gd name="T69" fmla="*/ 2147483646 h 11496"/>
              <a:gd name="T70" fmla="*/ 2147483646 w 30720"/>
              <a:gd name="T71" fmla="*/ 2147483646 h 11496"/>
              <a:gd name="T72" fmla="*/ 2147483646 w 30720"/>
              <a:gd name="T73" fmla="*/ 2147483646 h 11496"/>
              <a:gd name="T74" fmla="*/ 2147483646 w 30720"/>
              <a:gd name="T75" fmla="*/ 2147483646 h 11496"/>
              <a:gd name="T76" fmla="*/ 2147483646 w 30720"/>
              <a:gd name="T77" fmla="*/ 2147483646 h 11496"/>
              <a:gd name="T78" fmla="*/ 2147483646 w 30720"/>
              <a:gd name="T79" fmla="*/ 2147483646 h 11496"/>
              <a:gd name="T80" fmla="*/ 2147483646 w 30720"/>
              <a:gd name="T81" fmla="*/ 2147483646 h 11496"/>
              <a:gd name="T82" fmla="*/ 2147483646 w 30720"/>
              <a:gd name="T83" fmla="*/ 2147483646 h 11496"/>
              <a:gd name="T84" fmla="*/ 2147483646 w 30720"/>
              <a:gd name="T85" fmla="*/ 2147483646 h 11496"/>
              <a:gd name="T86" fmla="*/ 2147483646 w 30720"/>
              <a:gd name="T87" fmla="*/ 2147483646 h 11496"/>
              <a:gd name="T88" fmla="*/ 2147483646 w 30720"/>
              <a:gd name="T89" fmla="*/ 2147483646 h 11496"/>
              <a:gd name="T90" fmla="*/ 2147483646 w 30720"/>
              <a:gd name="T91" fmla="*/ 2147483646 h 11496"/>
              <a:gd name="T92" fmla="*/ 2147483646 w 30720"/>
              <a:gd name="T93" fmla="*/ 2147483646 h 11496"/>
              <a:gd name="T94" fmla="*/ 2147483646 w 30720"/>
              <a:gd name="T95" fmla="*/ 2147483646 h 11496"/>
              <a:gd name="T96" fmla="*/ 2147483646 w 30720"/>
              <a:gd name="T97" fmla="*/ 2147483646 h 11496"/>
              <a:gd name="T98" fmla="*/ 2147483646 w 30720"/>
              <a:gd name="T99" fmla="*/ 2147483646 h 11496"/>
              <a:gd name="T100" fmla="*/ 2147483646 w 30720"/>
              <a:gd name="T101" fmla="*/ 2147483646 h 11496"/>
              <a:gd name="T102" fmla="*/ 2147483646 w 30720"/>
              <a:gd name="T103" fmla="*/ 2147483646 h 11496"/>
              <a:gd name="T104" fmla="*/ 2147483646 w 30720"/>
              <a:gd name="T105" fmla="*/ 2147483646 h 11496"/>
              <a:gd name="T106" fmla="*/ 2147483646 w 30720"/>
              <a:gd name="T107" fmla="*/ 2147483646 h 11496"/>
              <a:gd name="T108" fmla="*/ 2147483646 w 30720"/>
              <a:gd name="T109" fmla="*/ 2147483646 h 11496"/>
              <a:gd name="T110" fmla="*/ 2147483646 w 30720"/>
              <a:gd name="T111" fmla="*/ 2147483646 h 11496"/>
              <a:gd name="T112" fmla="*/ 2147483646 w 30720"/>
              <a:gd name="T113" fmla="*/ 2147483646 h 11496"/>
              <a:gd name="T114" fmla="*/ 2147483646 w 30720"/>
              <a:gd name="T115" fmla="*/ 2147483646 h 11496"/>
              <a:gd name="T116" fmla="*/ 2147483646 w 30720"/>
              <a:gd name="T117" fmla="*/ 2147483646 h 11496"/>
              <a:gd name="T118" fmla="*/ 2147483646 w 30720"/>
              <a:gd name="T119" fmla="*/ 2147483646 h 11496"/>
              <a:gd name="T120" fmla="*/ 2147483646 w 30720"/>
              <a:gd name="T121" fmla="*/ 2147483646 h 11496"/>
              <a:gd name="T122" fmla="*/ 2147483646 w 30720"/>
              <a:gd name="T123" fmla="*/ 2147483646 h 11496"/>
              <a:gd name="T124" fmla="*/ 2147483646 w 30720"/>
              <a:gd name="T125" fmla="*/ 2147483646 h 1149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720" h="11496">
                <a:moveTo>
                  <a:pt x="29285" y="7403"/>
                </a:moveTo>
                <a:lnTo>
                  <a:pt x="29285" y="7403"/>
                </a:lnTo>
                <a:lnTo>
                  <a:pt x="29232" y="7379"/>
                </a:lnTo>
                <a:lnTo>
                  <a:pt x="29180" y="7357"/>
                </a:lnTo>
                <a:lnTo>
                  <a:pt x="29127" y="7336"/>
                </a:lnTo>
                <a:lnTo>
                  <a:pt x="29073" y="7316"/>
                </a:lnTo>
                <a:lnTo>
                  <a:pt x="29020" y="7298"/>
                </a:lnTo>
                <a:lnTo>
                  <a:pt x="28966" y="7280"/>
                </a:lnTo>
                <a:lnTo>
                  <a:pt x="28913" y="7264"/>
                </a:lnTo>
                <a:lnTo>
                  <a:pt x="28859" y="7251"/>
                </a:lnTo>
                <a:lnTo>
                  <a:pt x="28804" y="7237"/>
                </a:lnTo>
                <a:lnTo>
                  <a:pt x="28750" y="7226"/>
                </a:lnTo>
                <a:lnTo>
                  <a:pt x="28697" y="7216"/>
                </a:lnTo>
                <a:lnTo>
                  <a:pt x="28643" y="7208"/>
                </a:lnTo>
                <a:lnTo>
                  <a:pt x="28589" y="7202"/>
                </a:lnTo>
                <a:lnTo>
                  <a:pt x="28535" y="7198"/>
                </a:lnTo>
                <a:lnTo>
                  <a:pt x="28482" y="7195"/>
                </a:lnTo>
                <a:lnTo>
                  <a:pt x="28429" y="7194"/>
                </a:lnTo>
                <a:lnTo>
                  <a:pt x="28376" y="7194"/>
                </a:lnTo>
                <a:lnTo>
                  <a:pt x="28322" y="7197"/>
                </a:lnTo>
                <a:lnTo>
                  <a:pt x="28269" y="7201"/>
                </a:lnTo>
                <a:lnTo>
                  <a:pt x="28217" y="7207"/>
                </a:lnTo>
                <a:lnTo>
                  <a:pt x="28165" y="7215"/>
                </a:lnTo>
                <a:lnTo>
                  <a:pt x="28113" y="7226"/>
                </a:lnTo>
                <a:lnTo>
                  <a:pt x="28062" y="7238"/>
                </a:lnTo>
                <a:lnTo>
                  <a:pt x="28011" y="7253"/>
                </a:lnTo>
                <a:lnTo>
                  <a:pt x="27960" y="7270"/>
                </a:lnTo>
                <a:lnTo>
                  <a:pt x="27910" y="7289"/>
                </a:lnTo>
                <a:lnTo>
                  <a:pt x="27861" y="7310"/>
                </a:lnTo>
                <a:lnTo>
                  <a:pt x="27812" y="7334"/>
                </a:lnTo>
                <a:lnTo>
                  <a:pt x="27763" y="7360"/>
                </a:lnTo>
                <a:lnTo>
                  <a:pt x="27717" y="7388"/>
                </a:lnTo>
                <a:lnTo>
                  <a:pt x="27670" y="7418"/>
                </a:lnTo>
                <a:lnTo>
                  <a:pt x="27623" y="7452"/>
                </a:lnTo>
                <a:lnTo>
                  <a:pt x="27600" y="7473"/>
                </a:lnTo>
                <a:lnTo>
                  <a:pt x="27578" y="7494"/>
                </a:lnTo>
                <a:lnTo>
                  <a:pt x="27556" y="7516"/>
                </a:lnTo>
                <a:lnTo>
                  <a:pt x="27535" y="7539"/>
                </a:lnTo>
                <a:lnTo>
                  <a:pt x="27515" y="7562"/>
                </a:lnTo>
                <a:lnTo>
                  <a:pt x="27495" y="7586"/>
                </a:lnTo>
                <a:lnTo>
                  <a:pt x="27476" y="7611"/>
                </a:lnTo>
                <a:lnTo>
                  <a:pt x="27457" y="7636"/>
                </a:lnTo>
                <a:lnTo>
                  <a:pt x="27440" y="7662"/>
                </a:lnTo>
                <a:lnTo>
                  <a:pt x="27422" y="7689"/>
                </a:lnTo>
                <a:lnTo>
                  <a:pt x="27405" y="7716"/>
                </a:lnTo>
                <a:lnTo>
                  <a:pt x="27390" y="7743"/>
                </a:lnTo>
                <a:lnTo>
                  <a:pt x="27374" y="7771"/>
                </a:lnTo>
                <a:lnTo>
                  <a:pt x="27360" y="7799"/>
                </a:lnTo>
                <a:lnTo>
                  <a:pt x="27345" y="7827"/>
                </a:lnTo>
                <a:lnTo>
                  <a:pt x="27332" y="7857"/>
                </a:lnTo>
                <a:lnTo>
                  <a:pt x="27319" y="7887"/>
                </a:lnTo>
                <a:lnTo>
                  <a:pt x="27307" y="7916"/>
                </a:lnTo>
                <a:lnTo>
                  <a:pt x="27296" y="7946"/>
                </a:lnTo>
                <a:lnTo>
                  <a:pt x="27286" y="7976"/>
                </a:lnTo>
                <a:lnTo>
                  <a:pt x="27276" y="8006"/>
                </a:lnTo>
                <a:lnTo>
                  <a:pt x="27268" y="8038"/>
                </a:lnTo>
                <a:lnTo>
                  <a:pt x="27260" y="8069"/>
                </a:lnTo>
                <a:lnTo>
                  <a:pt x="27252" y="8099"/>
                </a:lnTo>
                <a:lnTo>
                  <a:pt x="27246" y="8130"/>
                </a:lnTo>
                <a:lnTo>
                  <a:pt x="27241" y="8161"/>
                </a:lnTo>
                <a:lnTo>
                  <a:pt x="27236" y="8193"/>
                </a:lnTo>
                <a:lnTo>
                  <a:pt x="27231" y="8224"/>
                </a:lnTo>
                <a:lnTo>
                  <a:pt x="27228" y="8255"/>
                </a:lnTo>
                <a:lnTo>
                  <a:pt x="27226" y="8286"/>
                </a:lnTo>
                <a:lnTo>
                  <a:pt x="27225" y="8318"/>
                </a:lnTo>
                <a:lnTo>
                  <a:pt x="27224" y="8348"/>
                </a:lnTo>
                <a:lnTo>
                  <a:pt x="27225" y="8379"/>
                </a:lnTo>
                <a:lnTo>
                  <a:pt x="27226" y="8409"/>
                </a:lnTo>
                <a:lnTo>
                  <a:pt x="27228" y="8440"/>
                </a:lnTo>
                <a:lnTo>
                  <a:pt x="27231" y="8471"/>
                </a:lnTo>
                <a:lnTo>
                  <a:pt x="27236" y="8500"/>
                </a:lnTo>
                <a:lnTo>
                  <a:pt x="27241" y="8530"/>
                </a:lnTo>
                <a:lnTo>
                  <a:pt x="27247" y="8559"/>
                </a:lnTo>
                <a:lnTo>
                  <a:pt x="27254" y="8588"/>
                </a:lnTo>
                <a:lnTo>
                  <a:pt x="27263" y="8617"/>
                </a:lnTo>
                <a:lnTo>
                  <a:pt x="27271" y="8645"/>
                </a:lnTo>
                <a:lnTo>
                  <a:pt x="27281" y="8674"/>
                </a:lnTo>
                <a:lnTo>
                  <a:pt x="27293" y="8701"/>
                </a:lnTo>
                <a:lnTo>
                  <a:pt x="27304" y="8728"/>
                </a:lnTo>
                <a:lnTo>
                  <a:pt x="27318" y="8754"/>
                </a:lnTo>
                <a:lnTo>
                  <a:pt x="27331" y="8780"/>
                </a:lnTo>
                <a:lnTo>
                  <a:pt x="27347" y="8805"/>
                </a:lnTo>
                <a:lnTo>
                  <a:pt x="27364" y="8830"/>
                </a:lnTo>
                <a:lnTo>
                  <a:pt x="27381" y="8854"/>
                </a:lnTo>
                <a:lnTo>
                  <a:pt x="27399" y="8876"/>
                </a:lnTo>
                <a:lnTo>
                  <a:pt x="27419" y="8899"/>
                </a:lnTo>
                <a:lnTo>
                  <a:pt x="27440" y="8921"/>
                </a:lnTo>
                <a:lnTo>
                  <a:pt x="27462" y="8943"/>
                </a:lnTo>
                <a:lnTo>
                  <a:pt x="27484" y="8963"/>
                </a:lnTo>
                <a:lnTo>
                  <a:pt x="27509" y="8983"/>
                </a:lnTo>
                <a:lnTo>
                  <a:pt x="27534" y="9001"/>
                </a:lnTo>
                <a:lnTo>
                  <a:pt x="27560" y="9019"/>
                </a:lnTo>
                <a:lnTo>
                  <a:pt x="27589" y="9036"/>
                </a:lnTo>
                <a:lnTo>
                  <a:pt x="27618" y="9052"/>
                </a:lnTo>
                <a:lnTo>
                  <a:pt x="27648" y="9067"/>
                </a:lnTo>
                <a:lnTo>
                  <a:pt x="27679" y="9081"/>
                </a:lnTo>
                <a:lnTo>
                  <a:pt x="27711" y="9094"/>
                </a:lnTo>
                <a:lnTo>
                  <a:pt x="27746" y="9106"/>
                </a:lnTo>
                <a:lnTo>
                  <a:pt x="27734" y="9013"/>
                </a:lnTo>
                <a:lnTo>
                  <a:pt x="27730" y="8964"/>
                </a:lnTo>
                <a:lnTo>
                  <a:pt x="27727" y="8916"/>
                </a:lnTo>
                <a:lnTo>
                  <a:pt x="27724" y="8866"/>
                </a:lnTo>
                <a:lnTo>
                  <a:pt x="27722" y="8816"/>
                </a:lnTo>
                <a:lnTo>
                  <a:pt x="27721" y="8767"/>
                </a:lnTo>
                <a:lnTo>
                  <a:pt x="27721" y="8717"/>
                </a:lnTo>
                <a:lnTo>
                  <a:pt x="27722" y="8667"/>
                </a:lnTo>
                <a:lnTo>
                  <a:pt x="27725" y="8617"/>
                </a:lnTo>
                <a:lnTo>
                  <a:pt x="27729" y="8568"/>
                </a:lnTo>
                <a:lnTo>
                  <a:pt x="27734" y="8519"/>
                </a:lnTo>
                <a:lnTo>
                  <a:pt x="27743" y="8472"/>
                </a:lnTo>
                <a:lnTo>
                  <a:pt x="27752" y="8425"/>
                </a:lnTo>
                <a:lnTo>
                  <a:pt x="27763" y="8378"/>
                </a:lnTo>
                <a:lnTo>
                  <a:pt x="27776" y="8333"/>
                </a:lnTo>
                <a:lnTo>
                  <a:pt x="27783" y="8311"/>
                </a:lnTo>
                <a:lnTo>
                  <a:pt x="27792" y="8289"/>
                </a:lnTo>
                <a:lnTo>
                  <a:pt x="27800" y="8268"/>
                </a:lnTo>
                <a:lnTo>
                  <a:pt x="27809" y="8247"/>
                </a:lnTo>
                <a:lnTo>
                  <a:pt x="27820" y="8226"/>
                </a:lnTo>
                <a:lnTo>
                  <a:pt x="27829" y="8206"/>
                </a:lnTo>
                <a:lnTo>
                  <a:pt x="27840" y="8185"/>
                </a:lnTo>
                <a:lnTo>
                  <a:pt x="27852" y="8167"/>
                </a:lnTo>
                <a:lnTo>
                  <a:pt x="27864" y="8148"/>
                </a:lnTo>
                <a:lnTo>
                  <a:pt x="27877" y="8129"/>
                </a:lnTo>
                <a:lnTo>
                  <a:pt x="27890" y="8112"/>
                </a:lnTo>
                <a:lnTo>
                  <a:pt x="27905" y="8094"/>
                </a:lnTo>
                <a:lnTo>
                  <a:pt x="27921" y="8077"/>
                </a:lnTo>
                <a:lnTo>
                  <a:pt x="27936" y="8061"/>
                </a:lnTo>
                <a:lnTo>
                  <a:pt x="27953" y="8045"/>
                </a:lnTo>
                <a:lnTo>
                  <a:pt x="27970" y="8029"/>
                </a:lnTo>
                <a:lnTo>
                  <a:pt x="27987" y="8015"/>
                </a:lnTo>
                <a:lnTo>
                  <a:pt x="28006" y="8001"/>
                </a:lnTo>
                <a:lnTo>
                  <a:pt x="28026" y="7988"/>
                </a:lnTo>
                <a:lnTo>
                  <a:pt x="28047" y="7975"/>
                </a:lnTo>
                <a:lnTo>
                  <a:pt x="28067" y="7963"/>
                </a:lnTo>
                <a:lnTo>
                  <a:pt x="28089" y="7951"/>
                </a:lnTo>
                <a:lnTo>
                  <a:pt x="28112" y="7941"/>
                </a:lnTo>
                <a:lnTo>
                  <a:pt x="28136" y="7931"/>
                </a:lnTo>
                <a:lnTo>
                  <a:pt x="28160" y="7922"/>
                </a:lnTo>
                <a:lnTo>
                  <a:pt x="28186" y="7914"/>
                </a:lnTo>
                <a:lnTo>
                  <a:pt x="28212" y="7906"/>
                </a:lnTo>
                <a:lnTo>
                  <a:pt x="28240" y="7899"/>
                </a:lnTo>
                <a:lnTo>
                  <a:pt x="28268" y="7893"/>
                </a:lnTo>
                <a:lnTo>
                  <a:pt x="28298" y="7889"/>
                </a:lnTo>
                <a:lnTo>
                  <a:pt x="28328" y="7885"/>
                </a:lnTo>
                <a:lnTo>
                  <a:pt x="28358" y="7880"/>
                </a:lnTo>
                <a:lnTo>
                  <a:pt x="28384" y="7882"/>
                </a:lnTo>
                <a:lnTo>
                  <a:pt x="28410" y="7883"/>
                </a:lnTo>
                <a:lnTo>
                  <a:pt x="28435" y="7884"/>
                </a:lnTo>
                <a:lnTo>
                  <a:pt x="28460" y="7887"/>
                </a:lnTo>
                <a:lnTo>
                  <a:pt x="28485" y="7890"/>
                </a:lnTo>
                <a:lnTo>
                  <a:pt x="28510" y="7893"/>
                </a:lnTo>
                <a:lnTo>
                  <a:pt x="28535" y="7898"/>
                </a:lnTo>
                <a:lnTo>
                  <a:pt x="28559" y="7903"/>
                </a:lnTo>
                <a:lnTo>
                  <a:pt x="28583" y="7909"/>
                </a:lnTo>
                <a:lnTo>
                  <a:pt x="28607" y="7915"/>
                </a:lnTo>
                <a:lnTo>
                  <a:pt x="28630" y="7922"/>
                </a:lnTo>
                <a:lnTo>
                  <a:pt x="28654" y="7929"/>
                </a:lnTo>
                <a:lnTo>
                  <a:pt x="28676" y="7938"/>
                </a:lnTo>
                <a:lnTo>
                  <a:pt x="28699" y="7947"/>
                </a:lnTo>
                <a:lnTo>
                  <a:pt x="28721" y="7956"/>
                </a:lnTo>
                <a:lnTo>
                  <a:pt x="28743" y="7966"/>
                </a:lnTo>
                <a:lnTo>
                  <a:pt x="28765" y="7976"/>
                </a:lnTo>
                <a:lnTo>
                  <a:pt x="28787" y="7988"/>
                </a:lnTo>
                <a:lnTo>
                  <a:pt x="28808" y="7999"/>
                </a:lnTo>
                <a:lnTo>
                  <a:pt x="28828" y="8012"/>
                </a:lnTo>
                <a:lnTo>
                  <a:pt x="28869" y="8038"/>
                </a:lnTo>
                <a:lnTo>
                  <a:pt x="28908" y="8065"/>
                </a:lnTo>
                <a:lnTo>
                  <a:pt x="28945" y="8095"/>
                </a:lnTo>
                <a:lnTo>
                  <a:pt x="28981" y="8126"/>
                </a:lnTo>
                <a:lnTo>
                  <a:pt x="29016" y="8159"/>
                </a:lnTo>
                <a:lnTo>
                  <a:pt x="29048" y="8195"/>
                </a:lnTo>
                <a:lnTo>
                  <a:pt x="29078" y="8231"/>
                </a:lnTo>
                <a:lnTo>
                  <a:pt x="29107" y="8270"/>
                </a:lnTo>
                <a:lnTo>
                  <a:pt x="29134" y="8309"/>
                </a:lnTo>
                <a:lnTo>
                  <a:pt x="29159" y="8351"/>
                </a:lnTo>
                <a:lnTo>
                  <a:pt x="29182" y="8394"/>
                </a:lnTo>
                <a:lnTo>
                  <a:pt x="29202" y="8436"/>
                </a:lnTo>
                <a:lnTo>
                  <a:pt x="29221" y="8481"/>
                </a:lnTo>
                <a:lnTo>
                  <a:pt x="29229" y="8504"/>
                </a:lnTo>
                <a:lnTo>
                  <a:pt x="29238" y="8527"/>
                </a:lnTo>
                <a:lnTo>
                  <a:pt x="29245" y="8551"/>
                </a:lnTo>
                <a:lnTo>
                  <a:pt x="29251" y="8574"/>
                </a:lnTo>
                <a:lnTo>
                  <a:pt x="29257" y="8598"/>
                </a:lnTo>
                <a:lnTo>
                  <a:pt x="29263" y="8621"/>
                </a:lnTo>
                <a:lnTo>
                  <a:pt x="29268" y="8645"/>
                </a:lnTo>
                <a:lnTo>
                  <a:pt x="29272" y="8670"/>
                </a:lnTo>
                <a:lnTo>
                  <a:pt x="29275" y="8694"/>
                </a:lnTo>
                <a:lnTo>
                  <a:pt x="29278" y="8719"/>
                </a:lnTo>
                <a:lnTo>
                  <a:pt x="29280" y="8744"/>
                </a:lnTo>
                <a:lnTo>
                  <a:pt x="29282" y="8769"/>
                </a:lnTo>
                <a:lnTo>
                  <a:pt x="29283" y="8794"/>
                </a:lnTo>
                <a:lnTo>
                  <a:pt x="29283" y="8820"/>
                </a:lnTo>
                <a:lnTo>
                  <a:pt x="29283" y="8845"/>
                </a:lnTo>
                <a:lnTo>
                  <a:pt x="29282" y="8871"/>
                </a:lnTo>
                <a:lnTo>
                  <a:pt x="29280" y="8897"/>
                </a:lnTo>
                <a:lnTo>
                  <a:pt x="29278" y="8922"/>
                </a:lnTo>
                <a:lnTo>
                  <a:pt x="29271" y="8974"/>
                </a:lnTo>
                <a:lnTo>
                  <a:pt x="29262" y="9024"/>
                </a:lnTo>
                <a:lnTo>
                  <a:pt x="29251" y="9074"/>
                </a:lnTo>
                <a:lnTo>
                  <a:pt x="29238" y="9123"/>
                </a:lnTo>
                <a:lnTo>
                  <a:pt x="29223" y="9171"/>
                </a:lnTo>
                <a:lnTo>
                  <a:pt x="29206" y="9219"/>
                </a:lnTo>
                <a:lnTo>
                  <a:pt x="29188" y="9265"/>
                </a:lnTo>
                <a:lnTo>
                  <a:pt x="29167" y="9310"/>
                </a:lnTo>
                <a:lnTo>
                  <a:pt x="29144" y="9355"/>
                </a:lnTo>
                <a:lnTo>
                  <a:pt x="29120" y="9398"/>
                </a:lnTo>
                <a:lnTo>
                  <a:pt x="29094" y="9441"/>
                </a:lnTo>
                <a:lnTo>
                  <a:pt x="29067" y="9481"/>
                </a:lnTo>
                <a:lnTo>
                  <a:pt x="29038" y="9522"/>
                </a:lnTo>
                <a:lnTo>
                  <a:pt x="29006" y="9560"/>
                </a:lnTo>
                <a:lnTo>
                  <a:pt x="28974" y="9599"/>
                </a:lnTo>
                <a:lnTo>
                  <a:pt x="28941" y="9635"/>
                </a:lnTo>
                <a:lnTo>
                  <a:pt x="28905" y="9671"/>
                </a:lnTo>
                <a:lnTo>
                  <a:pt x="28869" y="9704"/>
                </a:lnTo>
                <a:lnTo>
                  <a:pt x="28831" y="9737"/>
                </a:lnTo>
                <a:lnTo>
                  <a:pt x="28792" y="9768"/>
                </a:lnTo>
                <a:lnTo>
                  <a:pt x="28751" y="9798"/>
                </a:lnTo>
                <a:lnTo>
                  <a:pt x="28710" y="9827"/>
                </a:lnTo>
                <a:lnTo>
                  <a:pt x="28666" y="9854"/>
                </a:lnTo>
                <a:lnTo>
                  <a:pt x="28622" y="9879"/>
                </a:lnTo>
                <a:lnTo>
                  <a:pt x="28578" y="9903"/>
                </a:lnTo>
                <a:lnTo>
                  <a:pt x="28532" y="9926"/>
                </a:lnTo>
                <a:lnTo>
                  <a:pt x="28484" y="9946"/>
                </a:lnTo>
                <a:lnTo>
                  <a:pt x="28436" y="9965"/>
                </a:lnTo>
                <a:lnTo>
                  <a:pt x="28387" y="9983"/>
                </a:lnTo>
                <a:lnTo>
                  <a:pt x="28337" y="9999"/>
                </a:lnTo>
                <a:lnTo>
                  <a:pt x="28287" y="10013"/>
                </a:lnTo>
                <a:lnTo>
                  <a:pt x="28236" y="10025"/>
                </a:lnTo>
                <a:lnTo>
                  <a:pt x="28189" y="10031"/>
                </a:lnTo>
                <a:lnTo>
                  <a:pt x="28143" y="10035"/>
                </a:lnTo>
                <a:lnTo>
                  <a:pt x="28098" y="10038"/>
                </a:lnTo>
                <a:lnTo>
                  <a:pt x="28052" y="10040"/>
                </a:lnTo>
                <a:lnTo>
                  <a:pt x="28006" y="10041"/>
                </a:lnTo>
                <a:lnTo>
                  <a:pt x="27960" y="10040"/>
                </a:lnTo>
                <a:lnTo>
                  <a:pt x="27915" y="10039"/>
                </a:lnTo>
                <a:lnTo>
                  <a:pt x="27870" y="10036"/>
                </a:lnTo>
                <a:lnTo>
                  <a:pt x="27825" y="10033"/>
                </a:lnTo>
                <a:lnTo>
                  <a:pt x="27780" y="10028"/>
                </a:lnTo>
                <a:lnTo>
                  <a:pt x="27735" y="10021"/>
                </a:lnTo>
                <a:lnTo>
                  <a:pt x="27691" y="10014"/>
                </a:lnTo>
                <a:lnTo>
                  <a:pt x="27647" y="10005"/>
                </a:lnTo>
                <a:lnTo>
                  <a:pt x="27602" y="9995"/>
                </a:lnTo>
                <a:lnTo>
                  <a:pt x="27559" y="9984"/>
                </a:lnTo>
                <a:lnTo>
                  <a:pt x="27516" y="9972"/>
                </a:lnTo>
                <a:lnTo>
                  <a:pt x="27473" y="9958"/>
                </a:lnTo>
                <a:lnTo>
                  <a:pt x="27430" y="9943"/>
                </a:lnTo>
                <a:lnTo>
                  <a:pt x="27388" y="9928"/>
                </a:lnTo>
                <a:lnTo>
                  <a:pt x="27346" y="9910"/>
                </a:lnTo>
                <a:lnTo>
                  <a:pt x="27305" y="9891"/>
                </a:lnTo>
                <a:lnTo>
                  <a:pt x="27265" y="9871"/>
                </a:lnTo>
                <a:lnTo>
                  <a:pt x="27224" y="9850"/>
                </a:lnTo>
                <a:lnTo>
                  <a:pt x="27185" y="9828"/>
                </a:lnTo>
                <a:lnTo>
                  <a:pt x="27145" y="9803"/>
                </a:lnTo>
                <a:lnTo>
                  <a:pt x="27107" y="9778"/>
                </a:lnTo>
                <a:lnTo>
                  <a:pt x="27068" y="9751"/>
                </a:lnTo>
                <a:lnTo>
                  <a:pt x="27031" y="9723"/>
                </a:lnTo>
                <a:lnTo>
                  <a:pt x="26994" y="9693"/>
                </a:lnTo>
                <a:lnTo>
                  <a:pt x="26958" y="9662"/>
                </a:lnTo>
                <a:lnTo>
                  <a:pt x="26922" y="9630"/>
                </a:lnTo>
                <a:lnTo>
                  <a:pt x="26888" y="9597"/>
                </a:lnTo>
                <a:lnTo>
                  <a:pt x="26854" y="9559"/>
                </a:lnTo>
                <a:lnTo>
                  <a:pt x="26821" y="9521"/>
                </a:lnTo>
                <a:lnTo>
                  <a:pt x="26790" y="9482"/>
                </a:lnTo>
                <a:lnTo>
                  <a:pt x="26761" y="9443"/>
                </a:lnTo>
                <a:lnTo>
                  <a:pt x="26732" y="9403"/>
                </a:lnTo>
                <a:lnTo>
                  <a:pt x="26705" y="9364"/>
                </a:lnTo>
                <a:lnTo>
                  <a:pt x="26679" y="9323"/>
                </a:lnTo>
                <a:lnTo>
                  <a:pt x="26655" y="9282"/>
                </a:lnTo>
                <a:lnTo>
                  <a:pt x="26631" y="9241"/>
                </a:lnTo>
                <a:lnTo>
                  <a:pt x="26609" y="9199"/>
                </a:lnTo>
                <a:lnTo>
                  <a:pt x="26588" y="9157"/>
                </a:lnTo>
                <a:lnTo>
                  <a:pt x="26568" y="9115"/>
                </a:lnTo>
                <a:lnTo>
                  <a:pt x="26551" y="9073"/>
                </a:lnTo>
                <a:lnTo>
                  <a:pt x="26533" y="9029"/>
                </a:lnTo>
                <a:lnTo>
                  <a:pt x="26517" y="8987"/>
                </a:lnTo>
                <a:lnTo>
                  <a:pt x="26503" y="8943"/>
                </a:lnTo>
                <a:lnTo>
                  <a:pt x="26489" y="8900"/>
                </a:lnTo>
                <a:lnTo>
                  <a:pt x="26477" y="8857"/>
                </a:lnTo>
                <a:lnTo>
                  <a:pt x="26466" y="8812"/>
                </a:lnTo>
                <a:lnTo>
                  <a:pt x="26456" y="8768"/>
                </a:lnTo>
                <a:lnTo>
                  <a:pt x="26448" y="8723"/>
                </a:lnTo>
                <a:lnTo>
                  <a:pt x="26440" y="8680"/>
                </a:lnTo>
                <a:lnTo>
                  <a:pt x="26434" y="8635"/>
                </a:lnTo>
                <a:lnTo>
                  <a:pt x="26429" y="8590"/>
                </a:lnTo>
                <a:lnTo>
                  <a:pt x="26425" y="8546"/>
                </a:lnTo>
                <a:lnTo>
                  <a:pt x="26422" y="8501"/>
                </a:lnTo>
                <a:lnTo>
                  <a:pt x="26421" y="8456"/>
                </a:lnTo>
                <a:lnTo>
                  <a:pt x="26419" y="8412"/>
                </a:lnTo>
                <a:lnTo>
                  <a:pt x="26419" y="8368"/>
                </a:lnTo>
                <a:lnTo>
                  <a:pt x="26422" y="8323"/>
                </a:lnTo>
                <a:lnTo>
                  <a:pt x="26425" y="8278"/>
                </a:lnTo>
                <a:lnTo>
                  <a:pt x="26428" y="8233"/>
                </a:lnTo>
                <a:lnTo>
                  <a:pt x="26433" y="8189"/>
                </a:lnTo>
                <a:lnTo>
                  <a:pt x="26439" y="8145"/>
                </a:lnTo>
                <a:lnTo>
                  <a:pt x="26445" y="8100"/>
                </a:lnTo>
                <a:lnTo>
                  <a:pt x="26454" y="8056"/>
                </a:lnTo>
                <a:lnTo>
                  <a:pt x="26463" y="8013"/>
                </a:lnTo>
                <a:lnTo>
                  <a:pt x="26473" y="7969"/>
                </a:lnTo>
                <a:lnTo>
                  <a:pt x="26484" y="7925"/>
                </a:lnTo>
                <a:lnTo>
                  <a:pt x="26497" y="7882"/>
                </a:lnTo>
                <a:lnTo>
                  <a:pt x="26509" y="7839"/>
                </a:lnTo>
                <a:lnTo>
                  <a:pt x="26524" y="7796"/>
                </a:lnTo>
                <a:lnTo>
                  <a:pt x="26539" y="7754"/>
                </a:lnTo>
                <a:lnTo>
                  <a:pt x="26555" y="7711"/>
                </a:lnTo>
                <a:lnTo>
                  <a:pt x="26571" y="7669"/>
                </a:lnTo>
                <a:lnTo>
                  <a:pt x="26590" y="7628"/>
                </a:lnTo>
                <a:lnTo>
                  <a:pt x="26609" y="7587"/>
                </a:lnTo>
                <a:lnTo>
                  <a:pt x="26629" y="7546"/>
                </a:lnTo>
                <a:lnTo>
                  <a:pt x="26650" y="7506"/>
                </a:lnTo>
                <a:lnTo>
                  <a:pt x="26671" y="7465"/>
                </a:lnTo>
                <a:lnTo>
                  <a:pt x="26694" y="7426"/>
                </a:lnTo>
                <a:lnTo>
                  <a:pt x="26718" y="7387"/>
                </a:lnTo>
                <a:lnTo>
                  <a:pt x="26743" y="7349"/>
                </a:lnTo>
                <a:lnTo>
                  <a:pt x="26768" y="7310"/>
                </a:lnTo>
                <a:lnTo>
                  <a:pt x="26795" y="7273"/>
                </a:lnTo>
                <a:lnTo>
                  <a:pt x="26822" y="7236"/>
                </a:lnTo>
                <a:lnTo>
                  <a:pt x="26850" y="7200"/>
                </a:lnTo>
                <a:lnTo>
                  <a:pt x="26880" y="7163"/>
                </a:lnTo>
                <a:lnTo>
                  <a:pt x="26910" y="7128"/>
                </a:lnTo>
                <a:lnTo>
                  <a:pt x="26940" y="7094"/>
                </a:lnTo>
                <a:lnTo>
                  <a:pt x="26971" y="7060"/>
                </a:lnTo>
                <a:lnTo>
                  <a:pt x="27005" y="7027"/>
                </a:lnTo>
                <a:lnTo>
                  <a:pt x="27038" y="6994"/>
                </a:lnTo>
                <a:lnTo>
                  <a:pt x="27071" y="6962"/>
                </a:lnTo>
                <a:lnTo>
                  <a:pt x="27107" y="6933"/>
                </a:lnTo>
                <a:lnTo>
                  <a:pt x="27141" y="6906"/>
                </a:lnTo>
                <a:lnTo>
                  <a:pt x="27176" y="6880"/>
                </a:lnTo>
                <a:lnTo>
                  <a:pt x="27212" y="6854"/>
                </a:lnTo>
                <a:lnTo>
                  <a:pt x="27248" y="6829"/>
                </a:lnTo>
                <a:lnTo>
                  <a:pt x="27285" y="6805"/>
                </a:lnTo>
                <a:lnTo>
                  <a:pt x="27321" y="6782"/>
                </a:lnTo>
                <a:lnTo>
                  <a:pt x="27357" y="6761"/>
                </a:lnTo>
                <a:lnTo>
                  <a:pt x="27395" y="6740"/>
                </a:lnTo>
                <a:lnTo>
                  <a:pt x="27432" y="6719"/>
                </a:lnTo>
                <a:lnTo>
                  <a:pt x="27470" y="6699"/>
                </a:lnTo>
                <a:lnTo>
                  <a:pt x="27508" y="6681"/>
                </a:lnTo>
                <a:lnTo>
                  <a:pt x="27546" y="6663"/>
                </a:lnTo>
                <a:lnTo>
                  <a:pt x="27584" y="6646"/>
                </a:lnTo>
                <a:lnTo>
                  <a:pt x="27623" y="6630"/>
                </a:lnTo>
                <a:lnTo>
                  <a:pt x="27662" y="6615"/>
                </a:lnTo>
                <a:lnTo>
                  <a:pt x="27701" y="6600"/>
                </a:lnTo>
                <a:lnTo>
                  <a:pt x="27741" y="6587"/>
                </a:lnTo>
                <a:lnTo>
                  <a:pt x="27780" y="6573"/>
                </a:lnTo>
                <a:lnTo>
                  <a:pt x="27820" y="6562"/>
                </a:lnTo>
                <a:lnTo>
                  <a:pt x="27859" y="6550"/>
                </a:lnTo>
                <a:lnTo>
                  <a:pt x="27899" y="6540"/>
                </a:lnTo>
                <a:lnTo>
                  <a:pt x="27939" y="6531"/>
                </a:lnTo>
                <a:lnTo>
                  <a:pt x="27980" y="6521"/>
                </a:lnTo>
                <a:lnTo>
                  <a:pt x="28020" y="6514"/>
                </a:lnTo>
                <a:lnTo>
                  <a:pt x="28060" y="6507"/>
                </a:lnTo>
                <a:lnTo>
                  <a:pt x="28101" y="6499"/>
                </a:lnTo>
                <a:lnTo>
                  <a:pt x="28141" y="6494"/>
                </a:lnTo>
                <a:lnTo>
                  <a:pt x="28182" y="6489"/>
                </a:lnTo>
                <a:lnTo>
                  <a:pt x="28223" y="6485"/>
                </a:lnTo>
                <a:lnTo>
                  <a:pt x="28264" y="6482"/>
                </a:lnTo>
                <a:lnTo>
                  <a:pt x="28305" y="6480"/>
                </a:lnTo>
                <a:lnTo>
                  <a:pt x="28345" y="6478"/>
                </a:lnTo>
                <a:lnTo>
                  <a:pt x="28387" y="6477"/>
                </a:lnTo>
                <a:lnTo>
                  <a:pt x="28428" y="6477"/>
                </a:lnTo>
                <a:lnTo>
                  <a:pt x="28468" y="6477"/>
                </a:lnTo>
                <a:lnTo>
                  <a:pt x="28510" y="6479"/>
                </a:lnTo>
                <a:lnTo>
                  <a:pt x="28550" y="6481"/>
                </a:lnTo>
                <a:lnTo>
                  <a:pt x="28592" y="6483"/>
                </a:lnTo>
                <a:lnTo>
                  <a:pt x="28633" y="6486"/>
                </a:lnTo>
                <a:lnTo>
                  <a:pt x="28673" y="6490"/>
                </a:lnTo>
                <a:lnTo>
                  <a:pt x="28715" y="6495"/>
                </a:lnTo>
                <a:lnTo>
                  <a:pt x="28756" y="6501"/>
                </a:lnTo>
                <a:lnTo>
                  <a:pt x="28796" y="6508"/>
                </a:lnTo>
                <a:lnTo>
                  <a:pt x="28837" y="6514"/>
                </a:lnTo>
                <a:lnTo>
                  <a:pt x="28877" y="6522"/>
                </a:lnTo>
                <a:lnTo>
                  <a:pt x="28918" y="6531"/>
                </a:lnTo>
                <a:lnTo>
                  <a:pt x="28959" y="6540"/>
                </a:lnTo>
                <a:lnTo>
                  <a:pt x="28999" y="6549"/>
                </a:lnTo>
                <a:lnTo>
                  <a:pt x="29040" y="6560"/>
                </a:lnTo>
                <a:lnTo>
                  <a:pt x="29079" y="6571"/>
                </a:lnTo>
                <a:lnTo>
                  <a:pt x="29119" y="6584"/>
                </a:lnTo>
                <a:lnTo>
                  <a:pt x="29159" y="6596"/>
                </a:lnTo>
                <a:lnTo>
                  <a:pt x="29199" y="6610"/>
                </a:lnTo>
                <a:lnTo>
                  <a:pt x="29239" y="6623"/>
                </a:lnTo>
                <a:lnTo>
                  <a:pt x="29277" y="6638"/>
                </a:lnTo>
                <a:lnTo>
                  <a:pt x="29317" y="6653"/>
                </a:lnTo>
                <a:lnTo>
                  <a:pt x="29355" y="6669"/>
                </a:lnTo>
                <a:lnTo>
                  <a:pt x="29395" y="6686"/>
                </a:lnTo>
                <a:lnTo>
                  <a:pt x="29432" y="6703"/>
                </a:lnTo>
                <a:lnTo>
                  <a:pt x="29471" y="6721"/>
                </a:lnTo>
                <a:lnTo>
                  <a:pt x="29509" y="6740"/>
                </a:lnTo>
                <a:lnTo>
                  <a:pt x="29547" y="6759"/>
                </a:lnTo>
                <a:lnTo>
                  <a:pt x="29584" y="6778"/>
                </a:lnTo>
                <a:lnTo>
                  <a:pt x="29619" y="6799"/>
                </a:lnTo>
                <a:lnTo>
                  <a:pt x="29652" y="6819"/>
                </a:lnTo>
                <a:lnTo>
                  <a:pt x="29685" y="6841"/>
                </a:lnTo>
                <a:lnTo>
                  <a:pt x="29717" y="6863"/>
                </a:lnTo>
                <a:lnTo>
                  <a:pt x="29750" y="6884"/>
                </a:lnTo>
                <a:lnTo>
                  <a:pt x="29781" y="6906"/>
                </a:lnTo>
                <a:lnTo>
                  <a:pt x="29812" y="6929"/>
                </a:lnTo>
                <a:lnTo>
                  <a:pt x="29842" y="6953"/>
                </a:lnTo>
                <a:lnTo>
                  <a:pt x="29873" y="6977"/>
                </a:lnTo>
                <a:lnTo>
                  <a:pt x="29902" y="7001"/>
                </a:lnTo>
                <a:lnTo>
                  <a:pt x="29931" y="7025"/>
                </a:lnTo>
                <a:lnTo>
                  <a:pt x="29959" y="7050"/>
                </a:lnTo>
                <a:lnTo>
                  <a:pt x="29987" y="7075"/>
                </a:lnTo>
                <a:lnTo>
                  <a:pt x="30014" y="7101"/>
                </a:lnTo>
                <a:lnTo>
                  <a:pt x="30041" y="7127"/>
                </a:lnTo>
                <a:lnTo>
                  <a:pt x="30067" y="7153"/>
                </a:lnTo>
                <a:lnTo>
                  <a:pt x="30118" y="7207"/>
                </a:lnTo>
                <a:lnTo>
                  <a:pt x="30167" y="7261"/>
                </a:lnTo>
                <a:lnTo>
                  <a:pt x="30213" y="7317"/>
                </a:lnTo>
                <a:lnTo>
                  <a:pt x="30258" y="7376"/>
                </a:lnTo>
                <a:lnTo>
                  <a:pt x="30300" y="7434"/>
                </a:lnTo>
                <a:lnTo>
                  <a:pt x="30341" y="7494"/>
                </a:lnTo>
                <a:lnTo>
                  <a:pt x="30379" y="7555"/>
                </a:lnTo>
                <a:lnTo>
                  <a:pt x="30415" y="7617"/>
                </a:lnTo>
                <a:lnTo>
                  <a:pt x="30449" y="7680"/>
                </a:lnTo>
                <a:lnTo>
                  <a:pt x="30482" y="7744"/>
                </a:lnTo>
                <a:lnTo>
                  <a:pt x="30512" y="7809"/>
                </a:lnTo>
                <a:lnTo>
                  <a:pt x="30540" y="7874"/>
                </a:lnTo>
                <a:lnTo>
                  <a:pt x="30566" y="7941"/>
                </a:lnTo>
                <a:lnTo>
                  <a:pt x="30590" y="8007"/>
                </a:lnTo>
                <a:lnTo>
                  <a:pt x="30612" y="8075"/>
                </a:lnTo>
                <a:lnTo>
                  <a:pt x="30632" y="8144"/>
                </a:lnTo>
                <a:lnTo>
                  <a:pt x="30649" y="8212"/>
                </a:lnTo>
                <a:lnTo>
                  <a:pt x="30665" y="8282"/>
                </a:lnTo>
                <a:lnTo>
                  <a:pt x="30678" y="8352"/>
                </a:lnTo>
                <a:lnTo>
                  <a:pt x="30691" y="8423"/>
                </a:lnTo>
                <a:lnTo>
                  <a:pt x="30700" y="8493"/>
                </a:lnTo>
                <a:lnTo>
                  <a:pt x="30709" y="8565"/>
                </a:lnTo>
                <a:lnTo>
                  <a:pt x="30714" y="8636"/>
                </a:lnTo>
                <a:lnTo>
                  <a:pt x="30718" y="8708"/>
                </a:lnTo>
                <a:lnTo>
                  <a:pt x="30720" y="8780"/>
                </a:lnTo>
                <a:lnTo>
                  <a:pt x="30720" y="8853"/>
                </a:lnTo>
                <a:lnTo>
                  <a:pt x="30718" y="8924"/>
                </a:lnTo>
                <a:lnTo>
                  <a:pt x="30714" y="8996"/>
                </a:lnTo>
                <a:lnTo>
                  <a:pt x="30708" y="9068"/>
                </a:lnTo>
                <a:lnTo>
                  <a:pt x="30700" y="9141"/>
                </a:lnTo>
                <a:lnTo>
                  <a:pt x="30690" y="9213"/>
                </a:lnTo>
                <a:lnTo>
                  <a:pt x="30678" y="9284"/>
                </a:lnTo>
                <a:lnTo>
                  <a:pt x="30665" y="9355"/>
                </a:lnTo>
                <a:lnTo>
                  <a:pt x="30649" y="9427"/>
                </a:lnTo>
                <a:lnTo>
                  <a:pt x="30632" y="9498"/>
                </a:lnTo>
                <a:lnTo>
                  <a:pt x="30612" y="9569"/>
                </a:lnTo>
                <a:lnTo>
                  <a:pt x="30590" y="9638"/>
                </a:lnTo>
                <a:lnTo>
                  <a:pt x="30567" y="9708"/>
                </a:lnTo>
                <a:lnTo>
                  <a:pt x="30542" y="9777"/>
                </a:lnTo>
                <a:lnTo>
                  <a:pt x="30515" y="9845"/>
                </a:lnTo>
                <a:lnTo>
                  <a:pt x="30486" y="9913"/>
                </a:lnTo>
                <a:lnTo>
                  <a:pt x="30456" y="9981"/>
                </a:lnTo>
                <a:lnTo>
                  <a:pt x="30422" y="10047"/>
                </a:lnTo>
                <a:lnTo>
                  <a:pt x="30388" y="10113"/>
                </a:lnTo>
                <a:lnTo>
                  <a:pt x="30351" y="10177"/>
                </a:lnTo>
                <a:lnTo>
                  <a:pt x="30313" y="10242"/>
                </a:lnTo>
                <a:lnTo>
                  <a:pt x="30273" y="10304"/>
                </a:lnTo>
                <a:lnTo>
                  <a:pt x="30231" y="10367"/>
                </a:lnTo>
                <a:lnTo>
                  <a:pt x="30187" y="10428"/>
                </a:lnTo>
                <a:lnTo>
                  <a:pt x="30141" y="10488"/>
                </a:lnTo>
                <a:lnTo>
                  <a:pt x="30094" y="10547"/>
                </a:lnTo>
                <a:lnTo>
                  <a:pt x="30044" y="10604"/>
                </a:lnTo>
                <a:lnTo>
                  <a:pt x="29993" y="10660"/>
                </a:lnTo>
                <a:lnTo>
                  <a:pt x="29940" y="10715"/>
                </a:lnTo>
                <a:lnTo>
                  <a:pt x="29886" y="10770"/>
                </a:lnTo>
                <a:lnTo>
                  <a:pt x="29829" y="10822"/>
                </a:lnTo>
                <a:lnTo>
                  <a:pt x="29775" y="10867"/>
                </a:lnTo>
                <a:lnTo>
                  <a:pt x="29719" y="10911"/>
                </a:lnTo>
                <a:lnTo>
                  <a:pt x="29662" y="10953"/>
                </a:lnTo>
                <a:lnTo>
                  <a:pt x="29605" y="10993"/>
                </a:lnTo>
                <a:lnTo>
                  <a:pt x="29548" y="11032"/>
                </a:lnTo>
                <a:lnTo>
                  <a:pt x="29489" y="11068"/>
                </a:lnTo>
                <a:lnTo>
                  <a:pt x="29431" y="11105"/>
                </a:lnTo>
                <a:lnTo>
                  <a:pt x="29372" y="11138"/>
                </a:lnTo>
                <a:lnTo>
                  <a:pt x="29311" y="11170"/>
                </a:lnTo>
                <a:lnTo>
                  <a:pt x="29251" y="11201"/>
                </a:lnTo>
                <a:lnTo>
                  <a:pt x="29191" y="11231"/>
                </a:lnTo>
                <a:lnTo>
                  <a:pt x="29129" y="11259"/>
                </a:lnTo>
                <a:lnTo>
                  <a:pt x="29068" y="11285"/>
                </a:lnTo>
                <a:lnTo>
                  <a:pt x="29005" y="11310"/>
                </a:lnTo>
                <a:lnTo>
                  <a:pt x="28943" y="11333"/>
                </a:lnTo>
                <a:lnTo>
                  <a:pt x="28880" y="11353"/>
                </a:lnTo>
                <a:lnTo>
                  <a:pt x="28817" y="11374"/>
                </a:lnTo>
                <a:lnTo>
                  <a:pt x="28753" y="11392"/>
                </a:lnTo>
                <a:lnTo>
                  <a:pt x="28689" y="11410"/>
                </a:lnTo>
                <a:lnTo>
                  <a:pt x="28625" y="11424"/>
                </a:lnTo>
                <a:lnTo>
                  <a:pt x="28561" y="11439"/>
                </a:lnTo>
                <a:lnTo>
                  <a:pt x="28496" y="11451"/>
                </a:lnTo>
                <a:lnTo>
                  <a:pt x="28431" y="11462"/>
                </a:lnTo>
                <a:lnTo>
                  <a:pt x="28366" y="11471"/>
                </a:lnTo>
                <a:lnTo>
                  <a:pt x="28301" y="11479"/>
                </a:lnTo>
                <a:lnTo>
                  <a:pt x="28236" y="11486"/>
                </a:lnTo>
                <a:lnTo>
                  <a:pt x="28170" y="11490"/>
                </a:lnTo>
                <a:lnTo>
                  <a:pt x="28105" y="11494"/>
                </a:lnTo>
                <a:lnTo>
                  <a:pt x="28039" y="11496"/>
                </a:lnTo>
                <a:lnTo>
                  <a:pt x="27974" y="11496"/>
                </a:lnTo>
                <a:lnTo>
                  <a:pt x="27908" y="11495"/>
                </a:lnTo>
                <a:lnTo>
                  <a:pt x="27843" y="11493"/>
                </a:lnTo>
                <a:lnTo>
                  <a:pt x="27777" y="11489"/>
                </a:lnTo>
                <a:lnTo>
                  <a:pt x="27711" y="11484"/>
                </a:lnTo>
                <a:lnTo>
                  <a:pt x="27646" y="11476"/>
                </a:lnTo>
                <a:lnTo>
                  <a:pt x="27580" y="11468"/>
                </a:lnTo>
                <a:lnTo>
                  <a:pt x="27516" y="11459"/>
                </a:lnTo>
                <a:lnTo>
                  <a:pt x="27450" y="11447"/>
                </a:lnTo>
                <a:lnTo>
                  <a:pt x="27386" y="11435"/>
                </a:lnTo>
                <a:lnTo>
                  <a:pt x="27320" y="11421"/>
                </a:lnTo>
                <a:lnTo>
                  <a:pt x="27255" y="11405"/>
                </a:lnTo>
                <a:lnTo>
                  <a:pt x="27192" y="11389"/>
                </a:lnTo>
                <a:lnTo>
                  <a:pt x="27127" y="11371"/>
                </a:lnTo>
                <a:lnTo>
                  <a:pt x="27064" y="11351"/>
                </a:lnTo>
                <a:lnTo>
                  <a:pt x="27000" y="11331"/>
                </a:lnTo>
                <a:lnTo>
                  <a:pt x="26937" y="11308"/>
                </a:lnTo>
                <a:lnTo>
                  <a:pt x="26874" y="11284"/>
                </a:lnTo>
                <a:lnTo>
                  <a:pt x="26812" y="11259"/>
                </a:lnTo>
                <a:lnTo>
                  <a:pt x="26751" y="11233"/>
                </a:lnTo>
                <a:lnTo>
                  <a:pt x="26689" y="11205"/>
                </a:lnTo>
                <a:lnTo>
                  <a:pt x="26628" y="11175"/>
                </a:lnTo>
                <a:lnTo>
                  <a:pt x="26567" y="11144"/>
                </a:lnTo>
                <a:lnTo>
                  <a:pt x="26507" y="11113"/>
                </a:lnTo>
                <a:lnTo>
                  <a:pt x="26448" y="11080"/>
                </a:lnTo>
                <a:lnTo>
                  <a:pt x="26388" y="11044"/>
                </a:lnTo>
                <a:lnTo>
                  <a:pt x="26330" y="11009"/>
                </a:lnTo>
                <a:lnTo>
                  <a:pt x="26272" y="10971"/>
                </a:lnTo>
                <a:lnTo>
                  <a:pt x="26214" y="10933"/>
                </a:lnTo>
                <a:lnTo>
                  <a:pt x="26158" y="10892"/>
                </a:lnTo>
                <a:lnTo>
                  <a:pt x="26102" y="10852"/>
                </a:lnTo>
                <a:lnTo>
                  <a:pt x="26047" y="10809"/>
                </a:lnTo>
                <a:lnTo>
                  <a:pt x="25992" y="10765"/>
                </a:lnTo>
                <a:lnTo>
                  <a:pt x="25937" y="10720"/>
                </a:lnTo>
                <a:lnTo>
                  <a:pt x="25884" y="10673"/>
                </a:lnTo>
                <a:lnTo>
                  <a:pt x="25840" y="10644"/>
                </a:lnTo>
                <a:lnTo>
                  <a:pt x="25797" y="10618"/>
                </a:lnTo>
                <a:lnTo>
                  <a:pt x="25756" y="10593"/>
                </a:lnTo>
                <a:lnTo>
                  <a:pt x="25718" y="10571"/>
                </a:lnTo>
                <a:lnTo>
                  <a:pt x="25681" y="10551"/>
                </a:lnTo>
                <a:lnTo>
                  <a:pt x="25646" y="10533"/>
                </a:lnTo>
                <a:lnTo>
                  <a:pt x="25613" y="10518"/>
                </a:lnTo>
                <a:lnTo>
                  <a:pt x="25581" y="10503"/>
                </a:lnTo>
                <a:lnTo>
                  <a:pt x="25550" y="10492"/>
                </a:lnTo>
                <a:lnTo>
                  <a:pt x="25521" y="10480"/>
                </a:lnTo>
                <a:lnTo>
                  <a:pt x="25493" y="10472"/>
                </a:lnTo>
                <a:lnTo>
                  <a:pt x="25466" y="10464"/>
                </a:lnTo>
                <a:lnTo>
                  <a:pt x="25440" y="10457"/>
                </a:lnTo>
                <a:lnTo>
                  <a:pt x="25414" y="10452"/>
                </a:lnTo>
                <a:lnTo>
                  <a:pt x="25389" y="10448"/>
                </a:lnTo>
                <a:lnTo>
                  <a:pt x="25364" y="10445"/>
                </a:lnTo>
                <a:lnTo>
                  <a:pt x="3051" y="10445"/>
                </a:lnTo>
                <a:lnTo>
                  <a:pt x="2972" y="10444"/>
                </a:lnTo>
                <a:lnTo>
                  <a:pt x="2894" y="10442"/>
                </a:lnTo>
                <a:lnTo>
                  <a:pt x="2816" y="10437"/>
                </a:lnTo>
                <a:lnTo>
                  <a:pt x="2739" y="10429"/>
                </a:lnTo>
                <a:lnTo>
                  <a:pt x="2662" y="10421"/>
                </a:lnTo>
                <a:lnTo>
                  <a:pt x="2586" y="10411"/>
                </a:lnTo>
                <a:lnTo>
                  <a:pt x="2511" y="10398"/>
                </a:lnTo>
                <a:lnTo>
                  <a:pt x="2436" y="10383"/>
                </a:lnTo>
                <a:lnTo>
                  <a:pt x="2362" y="10367"/>
                </a:lnTo>
                <a:lnTo>
                  <a:pt x="2288" y="10349"/>
                </a:lnTo>
                <a:lnTo>
                  <a:pt x="2215" y="10329"/>
                </a:lnTo>
                <a:lnTo>
                  <a:pt x="2143" y="10309"/>
                </a:lnTo>
                <a:lnTo>
                  <a:pt x="2073" y="10285"/>
                </a:lnTo>
                <a:lnTo>
                  <a:pt x="2002" y="10261"/>
                </a:lnTo>
                <a:lnTo>
                  <a:pt x="1932" y="10234"/>
                </a:lnTo>
                <a:lnTo>
                  <a:pt x="1863" y="10205"/>
                </a:lnTo>
                <a:lnTo>
                  <a:pt x="1795" y="10176"/>
                </a:lnTo>
                <a:lnTo>
                  <a:pt x="1728" y="10144"/>
                </a:lnTo>
                <a:lnTo>
                  <a:pt x="1661" y="10112"/>
                </a:lnTo>
                <a:lnTo>
                  <a:pt x="1597" y="10077"/>
                </a:lnTo>
                <a:lnTo>
                  <a:pt x="1532" y="10041"/>
                </a:lnTo>
                <a:lnTo>
                  <a:pt x="1469" y="10004"/>
                </a:lnTo>
                <a:lnTo>
                  <a:pt x="1406" y="9965"/>
                </a:lnTo>
                <a:lnTo>
                  <a:pt x="1345" y="9924"/>
                </a:lnTo>
                <a:lnTo>
                  <a:pt x="1285" y="9883"/>
                </a:lnTo>
                <a:lnTo>
                  <a:pt x="1225" y="9839"/>
                </a:lnTo>
                <a:lnTo>
                  <a:pt x="1167" y="9794"/>
                </a:lnTo>
                <a:lnTo>
                  <a:pt x="1110" y="9749"/>
                </a:lnTo>
                <a:lnTo>
                  <a:pt x="1055" y="9702"/>
                </a:lnTo>
                <a:lnTo>
                  <a:pt x="999" y="9653"/>
                </a:lnTo>
                <a:lnTo>
                  <a:pt x="945" y="9603"/>
                </a:lnTo>
                <a:lnTo>
                  <a:pt x="893" y="9552"/>
                </a:lnTo>
                <a:lnTo>
                  <a:pt x="842" y="9500"/>
                </a:lnTo>
                <a:lnTo>
                  <a:pt x="792" y="9446"/>
                </a:lnTo>
                <a:lnTo>
                  <a:pt x="743" y="9392"/>
                </a:lnTo>
                <a:lnTo>
                  <a:pt x="696" y="9335"/>
                </a:lnTo>
                <a:lnTo>
                  <a:pt x="651" y="9278"/>
                </a:lnTo>
                <a:lnTo>
                  <a:pt x="606" y="9220"/>
                </a:lnTo>
                <a:lnTo>
                  <a:pt x="562" y="9161"/>
                </a:lnTo>
                <a:lnTo>
                  <a:pt x="521" y="9100"/>
                </a:lnTo>
                <a:lnTo>
                  <a:pt x="480" y="9039"/>
                </a:lnTo>
                <a:lnTo>
                  <a:pt x="441" y="8976"/>
                </a:lnTo>
                <a:lnTo>
                  <a:pt x="404" y="8913"/>
                </a:lnTo>
                <a:lnTo>
                  <a:pt x="367" y="8849"/>
                </a:lnTo>
                <a:lnTo>
                  <a:pt x="333" y="8784"/>
                </a:lnTo>
                <a:lnTo>
                  <a:pt x="301" y="8717"/>
                </a:lnTo>
                <a:lnTo>
                  <a:pt x="270" y="8651"/>
                </a:lnTo>
                <a:lnTo>
                  <a:pt x="239" y="8582"/>
                </a:lnTo>
                <a:lnTo>
                  <a:pt x="211" y="8513"/>
                </a:lnTo>
                <a:lnTo>
                  <a:pt x="185" y="8444"/>
                </a:lnTo>
                <a:lnTo>
                  <a:pt x="160" y="8373"/>
                </a:lnTo>
                <a:lnTo>
                  <a:pt x="136" y="8302"/>
                </a:lnTo>
                <a:lnTo>
                  <a:pt x="116" y="8230"/>
                </a:lnTo>
                <a:lnTo>
                  <a:pt x="96" y="8157"/>
                </a:lnTo>
                <a:lnTo>
                  <a:pt x="78" y="8083"/>
                </a:lnTo>
                <a:lnTo>
                  <a:pt x="61" y="8010"/>
                </a:lnTo>
                <a:lnTo>
                  <a:pt x="47" y="7935"/>
                </a:lnTo>
                <a:lnTo>
                  <a:pt x="34" y="7860"/>
                </a:lnTo>
                <a:lnTo>
                  <a:pt x="24" y="7784"/>
                </a:lnTo>
                <a:lnTo>
                  <a:pt x="16" y="7707"/>
                </a:lnTo>
                <a:lnTo>
                  <a:pt x="8" y="7630"/>
                </a:lnTo>
                <a:lnTo>
                  <a:pt x="4" y="7552"/>
                </a:lnTo>
                <a:lnTo>
                  <a:pt x="1" y="7474"/>
                </a:lnTo>
                <a:lnTo>
                  <a:pt x="0" y="7394"/>
                </a:lnTo>
                <a:lnTo>
                  <a:pt x="0" y="3050"/>
                </a:lnTo>
                <a:lnTo>
                  <a:pt x="1" y="2971"/>
                </a:lnTo>
                <a:lnTo>
                  <a:pt x="4" y="2893"/>
                </a:lnTo>
                <a:lnTo>
                  <a:pt x="8" y="2815"/>
                </a:lnTo>
                <a:lnTo>
                  <a:pt x="16" y="2738"/>
                </a:lnTo>
                <a:lnTo>
                  <a:pt x="24" y="2661"/>
                </a:lnTo>
                <a:lnTo>
                  <a:pt x="34" y="2585"/>
                </a:lnTo>
                <a:lnTo>
                  <a:pt x="47" y="2510"/>
                </a:lnTo>
                <a:lnTo>
                  <a:pt x="61" y="2435"/>
                </a:lnTo>
                <a:lnTo>
                  <a:pt x="78" y="2361"/>
                </a:lnTo>
                <a:lnTo>
                  <a:pt x="96" y="2288"/>
                </a:lnTo>
                <a:lnTo>
                  <a:pt x="116" y="2215"/>
                </a:lnTo>
                <a:lnTo>
                  <a:pt x="136" y="2143"/>
                </a:lnTo>
                <a:lnTo>
                  <a:pt x="160" y="2072"/>
                </a:lnTo>
                <a:lnTo>
                  <a:pt x="185" y="2001"/>
                </a:lnTo>
                <a:lnTo>
                  <a:pt x="211" y="1932"/>
                </a:lnTo>
                <a:lnTo>
                  <a:pt x="239" y="1863"/>
                </a:lnTo>
                <a:lnTo>
                  <a:pt x="270" y="1795"/>
                </a:lnTo>
                <a:lnTo>
                  <a:pt x="301" y="1728"/>
                </a:lnTo>
                <a:lnTo>
                  <a:pt x="333" y="1661"/>
                </a:lnTo>
                <a:lnTo>
                  <a:pt x="367" y="1596"/>
                </a:lnTo>
                <a:lnTo>
                  <a:pt x="404" y="1532"/>
                </a:lnTo>
                <a:lnTo>
                  <a:pt x="441" y="1468"/>
                </a:lnTo>
                <a:lnTo>
                  <a:pt x="480" y="1406"/>
                </a:lnTo>
                <a:lnTo>
                  <a:pt x="521" y="1345"/>
                </a:lnTo>
                <a:lnTo>
                  <a:pt x="562" y="1284"/>
                </a:lnTo>
                <a:lnTo>
                  <a:pt x="606" y="1225"/>
                </a:lnTo>
                <a:lnTo>
                  <a:pt x="651" y="1167"/>
                </a:lnTo>
                <a:lnTo>
                  <a:pt x="696" y="1109"/>
                </a:lnTo>
                <a:lnTo>
                  <a:pt x="743" y="1054"/>
                </a:lnTo>
                <a:lnTo>
                  <a:pt x="792" y="999"/>
                </a:lnTo>
                <a:lnTo>
                  <a:pt x="842" y="946"/>
                </a:lnTo>
                <a:lnTo>
                  <a:pt x="893" y="893"/>
                </a:lnTo>
                <a:lnTo>
                  <a:pt x="945" y="842"/>
                </a:lnTo>
                <a:lnTo>
                  <a:pt x="999" y="792"/>
                </a:lnTo>
                <a:lnTo>
                  <a:pt x="1055" y="744"/>
                </a:lnTo>
                <a:lnTo>
                  <a:pt x="1110" y="696"/>
                </a:lnTo>
                <a:lnTo>
                  <a:pt x="1167" y="650"/>
                </a:lnTo>
                <a:lnTo>
                  <a:pt x="1225" y="606"/>
                </a:lnTo>
                <a:lnTo>
                  <a:pt x="1285" y="563"/>
                </a:lnTo>
                <a:lnTo>
                  <a:pt x="1345" y="520"/>
                </a:lnTo>
                <a:lnTo>
                  <a:pt x="1406" y="481"/>
                </a:lnTo>
                <a:lnTo>
                  <a:pt x="1469" y="441"/>
                </a:lnTo>
                <a:lnTo>
                  <a:pt x="1532" y="404"/>
                </a:lnTo>
                <a:lnTo>
                  <a:pt x="1597" y="368"/>
                </a:lnTo>
                <a:lnTo>
                  <a:pt x="1661" y="334"/>
                </a:lnTo>
                <a:lnTo>
                  <a:pt x="1728" y="301"/>
                </a:lnTo>
                <a:lnTo>
                  <a:pt x="1795" y="270"/>
                </a:lnTo>
                <a:lnTo>
                  <a:pt x="1863" y="239"/>
                </a:lnTo>
                <a:lnTo>
                  <a:pt x="1932" y="211"/>
                </a:lnTo>
                <a:lnTo>
                  <a:pt x="2002" y="185"/>
                </a:lnTo>
                <a:lnTo>
                  <a:pt x="2073" y="160"/>
                </a:lnTo>
                <a:lnTo>
                  <a:pt x="2143" y="137"/>
                </a:lnTo>
                <a:lnTo>
                  <a:pt x="2215" y="116"/>
                </a:lnTo>
                <a:lnTo>
                  <a:pt x="2288" y="96"/>
                </a:lnTo>
                <a:lnTo>
                  <a:pt x="2362" y="78"/>
                </a:lnTo>
                <a:lnTo>
                  <a:pt x="2436" y="61"/>
                </a:lnTo>
                <a:lnTo>
                  <a:pt x="2511" y="48"/>
                </a:lnTo>
                <a:lnTo>
                  <a:pt x="2586" y="35"/>
                </a:lnTo>
                <a:lnTo>
                  <a:pt x="2662" y="24"/>
                </a:lnTo>
                <a:lnTo>
                  <a:pt x="2739" y="16"/>
                </a:lnTo>
                <a:lnTo>
                  <a:pt x="2816" y="8"/>
                </a:lnTo>
                <a:lnTo>
                  <a:pt x="2894" y="4"/>
                </a:lnTo>
                <a:lnTo>
                  <a:pt x="2972" y="1"/>
                </a:lnTo>
                <a:lnTo>
                  <a:pt x="3051" y="0"/>
                </a:lnTo>
                <a:lnTo>
                  <a:pt x="25929" y="0"/>
                </a:lnTo>
                <a:lnTo>
                  <a:pt x="26007" y="1"/>
                </a:lnTo>
                <a:lnTo>
                  <a:pt x="26086" y="4"/>
                </a:lnTo>
                <a:lnTo>
                  <a:pt x="26163" y="8"/>
                </a:lnTo>
                <a:lnTo>
                  <a:pt x="26240" y="16"/>
                </a:lnTo>
                <a:lnTo>
                  <a:pt x="26317" y="24"/>
                </a:lnTo>
                <a:lnTo>
                  <a:pt x="26393" y="35"/>
                </a:lnTo>
                <a:lnTo>
                  <a:pt x="26469" y="48"/>
                </a:lnTo>
                <a:lnTo>
                  <a:pt x="26543" y="61"/>
                </a:lnTo>
                <a:lnTo>
                  <a:pt x="26618" y="78"/>
                </a:lnTo>
                <a:lnTo>
                  <a:pt x="26691" y="96"/>
                </a:lnTo>
                <a:lnTo>
                  <a:pt x="26764" y="116"/>
                </a:lnTo>
                <a:lnTo>
                  <a:pt x="26836" y="137"/>
                </a:lnTo>
                <a:lnTo>
                  <a:pt x="26908" y="160"/>
                </a:lnTo>
                <a:lnTo>
                  <a:pt x="26977" y="185"/>
                </a:lnTo>
                <a:lnTo>
                  <a:pt x="27047" y="211"/>
                </a:lnTo>
                <a:lnTo>
                  <a:pt x="27117" y="239"/>
                </a:lnTo>
                <a:lnTo>
                  <a:pt x="27185" y="270"/>
                </a:lnTo>
                <a:lnTo>
                  <a:pt x="27251" y="301"/>
                </a:lnTo>
                <a:lnTo>
                  <a:pt x="27318" y="334"/>
                </a:lnTo>
                <a:lnTo>
                  <a:pt x="27383" y="368"/>
                </a:lnTo>
                <a:lnTo>
                  <a:pt x="27448" y="404"/>
                </a:lnTo>
                <a:lnTo>
                  <a:pt x="27510" y="441"/>
                </a:lnTo>
                <a:lnTo>
                  <a:pt x="27573" y="481"/>
                </a:lnTo>
                <a:lnTo>
                  <a:pt x="27634" y="520"/>
                </a:lnTo>
                <a:lnTo>
                  <a:pt x="27695" y="563"/>
                </a:lnTo>
                <a:lnTo>
                  <a:pt x="27754" y="606"/>
                </a:lnTo>
                <a:lnTo>
                  <a:pt x="27812" y="650"/>
                </a:lnTo>
                <a:lnTo>
                  <a:pt x="27870" y="696"/>
                </a:lnTo>
                <a:lnTo>
                  <a:pt x="27926" y="744"/>
                </a:lnTo>
                <a:lnTo>
                  <a:pt x="27980" y="792"/>
                </a:lnTo>
                <a:lnTo>
                  <a:pt x="28034" y="842"/>
                </a:lnTo>
                <a:lnTo>
                  <a:pt x="28086" y="893"/>
                </a:lnTo>
                <a:lnTo>
                  <a:pt x="28137" y="946"/>
                </a:lnTo>
                <a:lnTo>
                  <a:pt x="28187" y="999"/>
                </a:lnTo>
                <a:lnTo>
                  <a:pt x="28236" y="1054"/>
                </a:lnTo>
                <a:lnTo>
                  <a:pt x="28283" y="1109"/>
                </a:lnTo>
                <a:lnTo>
                  <a:pt x="28330" y="1167"/>
                </a:lnTo>
                <a:lnTo>
                  <a:pt x="28373" y="1225"/>
                </a:lnTo>
                <a:lnTo>
                  <a:pt x="28417" y="1284"/>
                </a:lnTo>
                <a:lnTo>
                  <a:pt x="28459" y="1345"/>
                </a:lnTo>
                <a:lnTo>
                  <a:pt x="28499" y="1406"/>
                </a:lnTo>
                <a:lnTo>
                  <a:pt x="28538" y="1468"/>
                </a:lnTo>
                <a:lnTo>
                  <a:pt x="28575" y="1532"/>
                </a:lnTo>
                <a:lnTo>
                  <a:pt x="28612" y="1596"/>
                </a:lnTo>
                <a:lnTo>
                  <a:pt x="28646" y="1661"/>
                </a:lnTo>
                <a:lnTo>
                  <a:pt x="28680" y="1728"/>
                </a:lnTo>
                <a:lnTo>
                  <a:pt x="28711" y="1795"/>
                </a:lnTo>
                <a:lnTo>
                  <a:pt x="28740" y="1863"/>
                </a:lnTo>
                <a:lnTo>
                  <a:pt x="28768" y="1932"/>
                </a:lnTo>
                <a:lnTo>
                  <a:pt x="28795" y="2001"/>
                </a:lnTo>
                <a:lnTo>
                  <a:pt x="28820" y="2072"/>
                </a:lnTo>
                <a:lnTo>
                  <a:pt x="28843" y="2143"/>
                </a:lnTo>
                <a:lnTo>
                  <a:pt x="28865" y="2215"/>
                </a:lnTo>
                <a:lnTo>
                  <a:pt x="28884" y="2288"/>
                </a:lnTo>
                <a:lnTo>
                  <a:pt x="28902" y="2361"/>
                </a:lnTo>
                <a:lnTo>
                  <a:pt x="28918" y="2435"/>
                </a:lnTo>
                <a:lnTo>
                  <a:pt x="28933" y="2510"/>
                </a:lnTo>
                <a:lnTo>
                  <a:pt x="28945" y="2585"/>
                </a:lnTo>
                <a:lnTo>
                  <a:pt x="28955" y="2661"/>
                </a:lnTo>
                <a:lnTo>
                  <a:pt x="28965" y="2738"/>
                </a:lnTo>
                <a:lnTo>
                  <a:pt x="28971" y="2815"/>
                </a:lnTo>
                <a:lnTo>
                  <a:pt x="28976" y="2893"/>
                </a:lnTo>
                <a:lnTo>
                  <a:pt x="28979" y="2971"/>
                </a:lnTo>
                <a:lnTo>
                  <a:pt x="28980" y="3050"/>
                </a:lnTo>
                <a:lnTo>
                  <a:pt x="28980" y="5222"/>
                </a:lnTo>
                <a:lnTo>
                  <a:pt x="28979" y="5273"/>
                </a:lnTo>
                <a:lnTo>
                  <a:pt x="28978" y="5323"/>
                </a:lnTo>
                <a:lnTo>
                  <a:pt x="28974" y="5373"/>
                </a:lnTo>
                <a:lnTo>
                  <a:pt x="28969" y="5422"/>
                </a:lnTo>
                <a:lnTo>
                  <a:pt x="28965" y="5447"/>
                </a:lnTo>
                <a:lnTo>
                  <a:pt x="28961" y="5471"/>
                </a:lnTo>
                <a:lnTo>
                  <a:pt x="28955" y="5495"/>
                </a:lnTo>
                <a:lnTo>
                  <a:pt x="28950" y="5518"/>
                </a:lnTo>
                <a:lnTo>
                  <a:pt x="28943" y="5542"/>
                </a:lnTo>
                <a:lnTo>
                  <a:pt x="28936" y="5565"/>
                </a:lnTo>
                <a:lnTo>
                  <a:pt x="28927" y="5588"/>
                </a:lnTo>
                <a:lnTo>
                  <a:pt x="28918" y="5610"/>
                </a:lnTo>
                <a:lnTo>
                  <a:pt x="28825" y="5605"/>
                </a:lnTo>
                <a:lnTo>
                  <a:pt x="28733" y="5603"/>
                </a:lnTo>
                <a:lnTo>
                  <a:pt x="28640" y="5603"/>
                </a:lnTo>
                <a:lnTo>
                  <a:pt x="28548" y="5605"/>
                </a:lnTo>
                <a:lnTo>
                  <a:pt x="28456" y="5610"/>
                </a:lnTo>
                <a:lnTo>
                  <a:pt x="28364" y="5617"/>
                </a:lnTo>
                <a:lnTo>
                  <a:pt x="28274" y="5625"/>
                </a:lnTo>
                <a:lnTo>
                  <a:pt x="28183" y="5637"/>
                </a:lnTo>
                <a:lnTo>
                  <a:pt x="28092" y="5649"/>
                </a:lnTo>
                <a:lnTo>
                  <a:pt x="28003" y="5665"/>
                </a:lnTo>
                <a:lnTo>
                  <a:pt x="27913" y="5682"/>
                </a:lnTo>
                <a:lnTo>
                  <a:pt x="27825" y="5702"/>
                </a:lnTo>
                <a:lnTo>
                  <a:pt x="27737" y="5725"/>
                </a:lnTo>
                <a:lnTo>
                  <a:pt x="27650" y="5749"/>
                </a:lnTo>
                <a:lnTo>
                  <a:pt x="27564" y="5776"/>
                </a:lnTo>
                <a:lnTo>
                  <a:pt x="27478" y="5805"/>
                </a:lnTo>
                <a:lnTo>
                  <a:pt x="27437" y="5821"/>
                </a:lnTo>
                <a:lnTo>
                  <a:pt x="27394" y="5836"/>
                </a:lnTo>
                <a:lnTo>
                  <a:pt x="27352" y="5853"/>
                </a:lnTo>
                <a:lnTo>
                  <a:pt x="27311" y="5870"/>
                </a:lnTo>
                <a:lnTo>
                  <a:pt x="27269" y="5887"/>
                </a:lnTo>
                <a:lnTo>
                  <a:pt x="27228" y="5906"/>
                </a:lnTo>
                <a:lnTo>
                  <a:pt x="27187" y="5925"/>
                </a:lnTo>
                <a:lnTo>
                  <a:pt x="27147" y="5945"/>
                </a:lnTo>
                <a:lnTo>
                  <a:pt x="27107" y="5964"/>
                </a:lnTo>
                <a:lnTo>
                  <a:pt x="27066" y="5985"/>
                </a:lnTo>
                <a:lnTo>
                  <a:pt x="27026" y="6007"/>
                </a:lnTo>
                <a:lnTo>
                  <a:pt x="26988" y="6029"/>
                </a:lnTo>
                <a:lnTo>
                  <a:pt x="26948" y="6051"/>
                </a:lnTo>
                <a:lnTo>
                  <a:pt x="26910" y="6075"/>
                </a:lnTo>
                <a:lnTo>
                  <a:pt x="26871" y="6098"/>
                </a:lnTo>
                <a:lnTo>
                  <a:pt x="26833" y="6123"/>
                </a:lnTo>
                <a:lnTo>
                  <a:pt x="26795" y="6148"/>
                </a:lnTo>
                <a:lnTo>
                  <a:pt x="26758" y="6173"/>
                </a:lnTo>
                <a:lnTo>
                  <a:pt x="26721" y="6199"/>
                </a:lnTo>
                <a:lnTo>
                  <a:pt x="26684" y="6226"/>
                </a:lnTo>
                <a:lnTo>
                  <a:pt x="26648" y="6253"/>
                </a:lnTo>
                <a:lnTo>
                  <a:pt x="26612" y="6281"/>
                </a:lnTo>
                <a:lnTo>
                  <a:pt x="26577" y="6309"/>
                </a:lnTo>
                <a:lnTo>
                  <a:pt x="26541" y="6338"/>
                </a:lnTo>
                <a:lnTo>
                  <a:pt x="26507" y="6368"/>
                </a:lnTo>
                <a:lnTo>
                  <a:pt x="26473" y="6398"/>
                </a:lnTo>
                <a:lnTo>
                  <a:pt x="26438" y="6430"/>
                </a:lnTo>
                <a:lnTo>
                  <a:pt x="26405" y="6462"/>
                </a:lnTo>
                <a:lnTo>
                  <a:pt x="26372" y="6494"/>
                </a:lnTo>
                <a:lnTo>
                  <a:pt x="26339" y="6526"/>
                </a:lnTo>
                <a:lnTo>
                  <a:pt x="26307" y="6560"/>
                </a:lnTo>
                <a:lnTo>
                  <a:pt x="26275" y="6594"/>
                </a:lnTo>
                <a:lnTo>
                  <a:pt x="26232" y="6643"/>
                </a:lnTo>
                <a:lnTo>
                  <a:pt x="26191" y="6694"/>
                </a:lnTo>
                <a:lnTo>
                  <a:pt x="26152" y="6744"/>
                </a:lnTo>
                <a:lnTo>
                  <a:pt x="26113" y="6796"/>
                </a:lnTo>
                <a:lnTo>
                  <a:pt x="26076" y="6848"/>
                </a:lnTo>
                <a:lnTo>
                  <a:pt x="26041" y="6901"/>
                </a:lnTo>
                <a:lnTo>
                  <a:pt x="26006" y="6954"/>
                </a:lnTo>
                <a:lnTo>
                  <a:pt x="25973" y="7008"/>
                </a:lnTo>
                <a:lnTo>
                  <a:pt x="25942" y="7063"/>
                </a:lnTo>
                <a:lnTo>
                  <a:pt x="25911" y="7119"/>
                </a:lnTo>
                <a:lnTo>
                  <a:pt x="25882" y="7174"/>
                </a:lnTo>
                <a:lnTo>
                  <a:pt x="25855" y="7231"/>
                </a:lnTo>
                <a:lnTo>
                  <a:pt x="25829" y="7287"/>
                </a:lnTo>
                <a:lnTo>
                  <a:pt x="25804" y="7344"/>
                </a:lnTo>
                <a:lnTo>
                  <a:pt x="25780" y="7403"/>
                </a:lnTo>
                <a:lnTo>
                  <a:pt x="25758" y="7461"/>
                </a:lnTo>
                <a:lnTo>
                  <a:pt x="25738" y="7519"/>
                </a:lnTo>
                <a:lnTo>
                  <a:pt x="25719" y="7578"/>
                </a:lnTo>
                <a:lnTo>
                  <a:pt x="25701" y="7637"/>
                </a:lnTo>
                <a:lnTo>
                  <a:pt x="25684" y="7697"/>
                </a:lnTo>
                <a:lnTo>
                  <a:pt x="25669" y="7757"/>
                </a:lnTo>
                <a:lnTo>
                  <a:pt x="25655" y="7817"/>
                </a:lnTo>
                <a:lnTo>
                  <a:pt x="25643" y="7877"/>
                </a:lnTo>
                <a:lnTo>
                  <a:pt x="25631" y="7938"/>
                </a:lnTo>
                <a:lnTo>
                  <a:pt x="25622" y="7998"/>
                </a:lnTo>
                <a:lnTo>
                  <a:pt x="25614" y="8058"/>
                </a:lnTo>
                <a:lnTo>
                  <a:pt x="25606" y="8120"/>
                </a:lnTo>
                <a:lnTo>
                  <a:pt x="25601" y="8180"/>
                </a:lnTo>
                <a:lnTo>
                  <a:pt x="25597" y="8242"/>
                </a:lnTo>
                <a:lnTo>
                  <a:pt x="25595" y="8303"/>
                </a:lnTo>
                <a:lnTo>
                  <a:pt x="25593" y="8363"/>
                </a:lnTo>
                <a:lnTo>
                  <a:pt x="25593" y="8425"/>
                </a:lnTo>
                <a:lnTo>
                  <a:pt x="25595" y="8486"/>
                </a:lnTo>
                <a:lnTo>
                  <a:pt x="25597" y="8547"/>
                </a:lnTo>
                <a:lnTo>
                  <a:pt x="25601" y="8608"/>
                </a:lnTo>
                <a:lnTo>
                  <a:pt x="25607" y="8668"/>
                </a:lnTo>
                <a:lnTo>
                  <a:pt x="25614" y="8729"/>
                </a:lnTo>
                <a:lnTo>
                  <a:pt x="25622" y="8789"/>
                </a:lnTo>
                <a:lnTo>
                  <a:pt x="25632" y="8849"/>
                </a:lnTo>
                <a:lnTo>
                  <a:pt x="25644" y="8910"/>
                </a:lnTo>
                <a:lnTo>
                  <a:pt x="25656" y="8969"/>
                </a:lnTo>
                <a:lnTo>
                  <a:pt x="25670" y="9028"/>
                </a:lnTo>
                <a:lnTo>
                  <a:pt x="25686" y="9088"/>
                </a:lnTo>
                <a:lnTo>
                  <a:pt x="25702" y="9146"/>
                </a:lnTo>
                <a:lnTo>
                  <a:pt x="25721" y="9204"/>
                </a:lnTo>
                <a:lnTo>
                  <a:pt x="25740" y="9263"/>
                </a:lnTo>
                <a:lnTo>
                  <a:pt x="25762" y="9320"/>
                </a:lnTo>
                <a:lnTo>
                  <a:pt x="25783" y="9377"/>
                </a:lnTo>
                <a:lnTo>
                  <a:pt x="25807" y="9434"/>
                </a:lnTo>
                <a:lnTo>
                  <a:pt x="25832" y="9490"/>
                </a:lnTo>
                <a:lnTo>
                  <a:pt x="25859" y="9546"/>
                </a:lnTo>
                <a:lnTo>
                  <a:pt x="25888" y="9601"/>
                </a:lnTo>
                <a:lnTo>
                  <a:pt x="25917" y="9655"/>
                </a:lnTo>
                <a:lnTo>
                  <a:pt x="25948" y="9709"/>
                </a:lnTo>
                <a:lnTo>
                  <a:pt x="25980" y="9762"/>
                </a:lnTo>
                <a:lnTo>
                  <a:pt x="26015" y="9815"/>
                </a:lnTo>
                <a:lnTo>
                  <a:pt x="26050" y="9867"/>
                </a:lnTo>
                <a:lnTo>
                  <a:pt x="26086" y="9918"/>
                </a:lnTo>
                <a:lnTo>
                  <a:pt x="26124" y="9969"/>
                </a:lnTo>
                <a:lnTo>
                  <a:pt x="26163" y="10018"/>
                </a:lnTo>
                <a:lnTo>
                  <a:pt x="26205" y="10067"/>
                </a:lnTo>
                <a:lnTo>
                  <a:pt x="26247" y="10116"/>
                </a:lnTo>
                <a:lnTo>
                  <a:pt x="26290" y="10163"/>
                </a:lnTo>
                <a:lnTo>
                  <a:pt x="26336" y="10210"/>
                </a:lnTo>
                <a:lnTo>
                  <a:pt x="26383" y="10254"/>
                </a:lnTo>
                <a:lnTo>
                  <a:pt x="26430" y="10298"/>
                </a:lnTo>
                <a:lnTo>
                  <a:pt x="26479" y="10340"/>
                </a:lnTo>
                <a:lnTo>
                  <a:pt x="26528" y="10380"/>
                </a:lnTo>
                <a:lnTo>
                  <a:pt x="26579" y="10419"/>
                </a:lnTo>
                <a:lnTo>
                  <a:pt x="26630" y="10456"/>
                </a:lnTo>
                <a:lnTo>
                  <a:pt x="26682" y="10492"/>
                </a:lnTo>
                <a:lnTo>
                  <a:pt x="26735" y="10525"/>
                </a:lnTo>
                <a:lnTo>
                  <a:pt x="26788" y="10557"/>
                </a:lnTo>
                <a:lnTo>
                  <a:pt x="26843" y="10588"/>
                </a:lnTo>
                <a:lnTo>
                  <a:pt x="26897" y="10618"/>
                </a:lnTo>
                <a:lnTo>
                  <a:pt x="26954" y="10645"/>
                </a:lnTo>
                <a:lnTo>
                  <a:pt x="27010" y="10671"/>
                </a:lnTo>
                <a:lnTo>
                  <a:pt x="27067" y="10695"/>
                </a:lnTo>
                <a:lnTo>
                  <a:pt x="27124" y="10718"/>
                </a:lnTo>
                <a:lnTo>
                  <a:pt x="27182" y="10738"/>
                </a:lnTo>
                <a:lnTo>
                  <a:pt x="27240" y="10758"/>
                </a:lnTo>
                <a:lnTo>
                  <a:pt x="27298" y="10776"/>
                </a:lnTo>
                <a:lnTo>
                  <a:pt x="27357" y="10792"/>
                </a:lnTo>
                <a:lnTo>
                  <a:pt x="27417" y="10807"/>
                </a:lnTo>
                <a:lnTo>
                  <a:pt x="27476" y="10821"/>
                </a:lnTo>
                <a:lnTo>
                  <a:pt x="27535" y="10832"/>
                </a:lnTo>
                <a:lnTo>
                  <a:pt x="27596" y="10841"/>
                </a:lnTo>
                <a:lnTo>
                  <a:pt x="27655" y="10850"/>
                </a:lnTo>
                <a:lnTo>
                  <a:pt x="27716" y="10857"/>
                </a:lnTo>
                <a:lnTo>
                  <a:pt x="27776" y="10862"/>
                </a:lnTo>
                <a:lnTo>
                  <a:pt x="27836" y="10865"/>
                </a:lnTo>
                <a:lnTo>
                  <a:pt x="27897" y="10867"/>
                </a:lnTo>
                <a:lnTo>
                  <a:pt x="27956" y="10868"/>
                </a:lnTo>
                <a:lnTo>
                  <a:pt x="28016" y="10867"/>
                </a:lnTo>
                <a:lnTo>
                  <a:pt x="28077" y="10864"/>
                </a:lnTo>
                <a:lnTo>
                  <a:pt x="28136" y="10860"/>
                </a:lnTo>
                <a:lnTo>
                  <a:pt x="28195" y="10854"/>
                </a:lnTo>
                <a:lnTo>
                  <a:pt x="28255" y="10847"/>
                </a:lnTo>
                <a:lnTo>
                  <a:pt x="28314" y="10838"/>
                </a:lnTo>
                <a:lnTo>
                  <a:pt x="28372" y="10828"/>
                </a:lnTo>
                <a:lnTo>
                  <a:pt x="28431" y="10815"/>
                </a:lnTo>
                <a:lnTo>
                  <a:pt x="28488" y="10802"/>
                </a:lnTo>
                <a:lnTo>
                  <a:pt x="28545" y="10786"/>
                </a:lnTo>
                <a:lnTo>
                  <a:pt x="28603" y="10770"/>
                </a:lnTo>
                <a:lnTo>
                  <a:pt x="28659" y="10752"/>
                </a:lnTo>
                <a:lnTo>
                  <a:pt x="28714" y="10732"/>
                </a:lnTo>
                <a:lnTo>
                  <a:pt x="28769" y="10710"/>
                </a:lnTo>
                <a:lnTo>
                  <a:pt x="28823" y="10687"/>
                </a:lnTo>
                <a:lnTo>
                  <a:pt x="28877" y="10662"/>
                </a:lnTo>
                <a:lnTo>
                  <a:pt x="28930" y="10636"/>
                </a:lnTo>
                <a:lnTo>
                  <a:pt x="28983" y="10609"/>
                </a:lnTo>
                <a:lnTo>
                  <a:pt x="29034" y="10580"/>
                </a:lnTo>
                <a:lnTo>
                  <a:pt x="29083" y="10549"/>
                </a:lnTo>
                <a:lnTo>
                  <a:pt x="29133" y="10517"/>
                </a:lnTo>
                <a:lnTo>
                  <a:pt x="29181" y="10482"/>
                </a:lnTo>
                <a:lnTo>
                  <a:pt x="29229" y="10447"/>
                </a:lnTo>
                <a:lnTo>
                  <a:pt x="29276" y="10411"/>
                </a:lnTo>
                <a:lnTo>
                  <a:pt x="29321" y="10372"/>
                </a:lnTo>
                <a:lnTo>
                  <a:pt x="29366" y="10332"/>
                </a:lnTo>
                <a:lnTo>
                  <a:pt x="29408" y="10291"/>
                </a:lnTo>
                <a:lnTo>
                  <a:pt x="29450" y="10247"/>
                </a:lnTo>
                <a:lnTo>
                  <a:pt x="29491" y="10202"/>
                </a:lnTo>
                <a:lnTo>
                  <a:pt x="29530" y="10157"/>
                </a:lnTo>
                <a:lnTo>
                  <a:pt x="29569" y="10109"/>
                </a:lnTo>
                <a:lnTo>
                  <a:pt x="29605" y="10060"/>
                </a:lnTo>
                <a:lnTo>
                  <a:pt x="29640" y="10009"/>
                </a:lnTo>
                <a:lnTo>
                  <a:pt x="29674" y="9957"/>
                </a:lnTo>
                <a:lnTo>
                  <a:pt x="29707" y="9903"/>
                </a:lnTo>
                <a:lnTo>
                  <a:pt x="29727" y="9868"/>
                </a:lnTo>
                <a:lnTo>
                  <a:pt x="29746" y="9833"/>
                </a:lnTo>
                <a:lnTo>
                  <a:pt x="29764" y="9798"/>
                </a:lnTo>
                <a:lnTo>
                  <a:pt x="29783" y="9761"/>
                </a:lnTo>
                <a:lnTo>
                  <a:pt x="29800" y="9726"/>
                </a:lnTo>
                <a:lnTo>
                  <a:pt x="29817" y="9688"/>
                </a:lnTo>
                <a:lnTo>
                  <a:pt x="29833" y="9652"/>
                </a:lnTo>
                <a:lnTo>
                  <a:pt x="29850" y="9614"/>
                </a:lnTo>
                <a:lnTo>
                  <a:pt x="29864" y="9577"/>
                </a:lnTo>
                <a:lnTo>
                  <a:pt x="29879" y="9538"/>
                </a:lnTo>
                <a:lnTo>
                  <a:pt x="29893" y="9501"/>
                </a:lnTo>
                <a:lnTo>
                  <a:pt x="29906" y="9462"/>
                </a:lnTo>
                <a:lnTo>
                  <a:pt x="29918" y="9424"/>
                </a:lnTo>
                <a:lnTo>
                  <a:pt x="29931" y="9384"/>
                </a:lnTo>
                <a:lnTo>
                  <a:pt x="29942" y="9346"/>
                </a:lnTo>
                <a:lnTo>
                  <a:pt x="29953" y="9306"/>
                </a:lnTo>
                <a:lnTo>
                  <a:pt x="29962" y="9267"/>
                </a:lnTo>
                <a:lnTo>
                  <a:pt x="29971" y="9227"/>
                </a:lnTo>
                <a:lnTo>
                  <a:pt x="29980" y="9188"/>
                </a:lnTo>
                <a:lnTo>
                  <a:pt x="29988" y="9147"/>
                </a:lnTo>
                <a:lnTo>
                  <a:pt x="29994" y="9108"/>
                </a:lnTo>
                <a:lnTo>
                  <a:pt x="30001" y="9068"/>
                </a:lnTo>
                <a:lnTo>
                  <a:pt x="30006" y="9027"/>
                </a:lnTo>
                <a:lnTo>
                  <a:pt x="30011" y="8988"/>
                </a:lnTo>
                <a:lnTo>
                  <a:pt x="30015" y="8947"/>
                </a:lnTo>
                <a:lnTo>
                  <a:pt x="30018" y="8908"/>
                </a:lnTo>
                <a:lnTo>
                  <a:pt x="30020" y="8867"/>
                </a:lnTo>
                <a:lnTo>
                  <a:pt x="30021" y="8827"/>
                </a:lnTo>
                <a:lnTo>
                  <a:pt x="30023" y="8787"/>
                </a:lnTo>
                <a:lnTo>
                  <a:pt x="30023" y="8747"/>
                </a:lnTo>
                <a:lnTo>
                  <a:pt x="30021" y="8707"/>
                </a:lnTo>
                <a:lnTo>
                  <a:pt x="30019" y="8667"/>
                </a:lnTo>
                <a:lnTo>
                  <a:pt x="30017" y="8628"/>
                </a:lnTo>
                <a:lnTo>
                  <a:pt x="30013" y="8588"/>
                </a:lnTo>
                <a:lnTo>
                  <a:pt x="30009" y="8549"/>
                </a:lnTo>
                <a:lnTo>
                  <a:pt x="30004" y="8509"/>
                </a:lnTo>
                <a:lnTo>
                  <a:pt x="29998" y="8471"/>
                </a:lnTo>
                <a:lnTo>
                  <a:pt x="29990" y="8432"/>
                </a:lnTo>
                <a:lnTo>
                  <a:pt x="29982" y="8394"/>
                </a:lnTo>
                <a:lnTo>
                  <a:pt x="29974" y="8355"/>
                </a:lnTo>
                <a:lnTo>
                  <a:pt x="29963" y="8317"/>
                </a:lnTo>
                <a:lnTo>
                  <a:pt x="29953" y="8279"/>
                </a:lnTo>
                <a:lnTo>
                  <a:pt x="29941" y="8242"/>
                </a:lnTo>
                <a:lnTo>
                  <a:pt x="29928" y="8204"/>
                </a:lnTo>
                <a:lnTo>
                  <a:pt x="29914" y="8168"/>
                </a:lnTo>
                <a:lnTo>
                  <a:pt x="29900" y="8130"/>
                </a:lnTo>
                <a:lnTo>
                  <a:pt x="29884" y="8095"/>
                </a:lnTo>
                <a:lnTo>
                  <a:pt x="29867" y="8058"/>
                </a:lnTo>
                <a:lnTo>
                  <a:pt x="29850" y="8023"/>
                </a:lnTo>
                <a:lnTo>
                  <a:pt x="29831" y="7989"/>
                </a:lnTo>
                <a:lnTo>
                  <a:pt x="29811" y="7954"/>
                </a:lnTo>
                <a:lnTo>
                  <a:pt x="29790" y="7920"/>
                </a:lnTo>
                <a:lnTo>
                  <a:pt x="29767" y="7887"/>
                </a:lnTo>
                <a:lnTo>
                  <a:pt x="29745" y="7853"/>
                </a:lnTo>
                <a:lnTo>
                  <a:pt x="29721" y="7821"/>
                </a:lnTo>
                <a:lnTo>
                  <a:pt x="29696" y="7789"/>
                </a:lnTo>
                <a:lnTo>
                  <a:pt x="29670" y="7758"/>
                </a:lnTo>
                <a:lnTo>
                  <a:pt x="29643" y="7726"/>
                </a:lnTo>
                <a:lnTo>
                  <a:pt x="29613" y="7696"/>
                </a:lnTo>
                <a:lnTo>
                  <a:pt x="29584" y="7666"/>
                </a:lnTo>
                <a:lnTo>
                  <a:pt x="29553" y="7637"/>
                </a:lnTo>
                <a:lnTo>
                  <a:pt x="29522" y="7609"/>
                </a:lnTo>
                <a:lnTo>
                  <a:pt x="29488" y="7581"/>
                </a:lnTo>
                <a:lnTo>
                  <a:pt x="29454" y="7554"/>
                </a:lnTo>
                <a:lnTo>
                  <a:pt x="29417" y="7517"/>
                </a:lnTo>
                <a:lnTo>
                  <a:pt x="29384" y="7487"/>
                </a:lnTo>
                <a:lnTo>
                  <a:pt x="29355" y="7461"/>
                </a:lnTo>
                <a:lnTo>
                  <a:pt x="29331" y="7439"/>
                </a:lnTo>
                <a:lnTo>
                  <a:pt x="29297" y="7412"/>
                </a:lnTo>
                <a:lnTo>
                  <a:pt x="29285" y="7403"/>
                </a:lnTo>
                <a:close/>
              </a:path>
            </a:pathLst>
          </a:custGeom>
          <a:solidFill>
            <a:srgbClr val="47BAB8"/>
          </a:solidFill>
          <a:ln w="38100">
            <a:solidFill>
              <a:schemeClr val="bg1"/>
            </a:solidFill>
          </a:ln>
          <a:effectLst>
            <a:outerShdw blurRad="57150" dist="19050" dir="5400000" algn="ctr" rotWithShape="0">
              <a:srgbClr val="000000">
                <a:alpha val="63000"/>
              </a:srgbClr>
            </a:outerShdw>
          </a:effectLst>
        </p:spPr>
        <p:txBody>
          <a:bodyPr rIns="378000" anchor="ctr">
            <a:normAutofit/>
          </a:bodyPr>
          <a:lstStyle/>
          <a:p>
            <a:pPr algn="ctr" defTabSz="1371600">
              <a:defRPr/>
            </a:pPr>
            <a:r>
              <a:rPr lang="en-US" altLang="zh-CN" sz="3000" kern="0">
                <a:solidFill>
                  <a:srgbClr val="FFFFFF"/>
                </a:solidFill>
                <a:latin typeface="#9Slide03 AllRoundGothic" panose="020B0703020202020104" pitchFamily="34" charset="0"/>
                <a:ea typeface="微软雅黑"/>
                <a:cs typeface="+mn-ea"/>
                <a:sym typeface="+mn-lt"/>
              </a:rPr>
              <a:t>Câu 36</a:t>
            </a:r>
            <a:endParaRPr lang="zh-CN" altLang="en-US" sz="3000" kern="0" dirty="0">
              <a:solidFill>
                <a:srgbClr val="FFFFFF"/>
              </a:solidFill>
              <a:latin typeface="#9Slide03 AllRoundGothic" panose="020B0703020202020104" pitchFamily="34" charset="0"/>
              <a:ea typeface="微软雅黑"/>
              <a:cs typeface="+mn-ea"/>
              <a:sym typeface="+mn-lt"/>
            </a:endParaRPr>
          </a:p>
        </p:txBody>
      </p:sp>
      <p:sp>
        <p:nvSpPr>
          <p:cNvPr id="12" name="MH_Text_1" descr="n23 Fb Tran Manh Tung">
            <a:extLst>
              <a:ext uri="{FF2B5EF4-FFF2-40B4-BE49-F238E27FC236}">
                <a16:creationId xmlns:a16="http://schemas.microsoft.com/office/drawing/2014/main" id="{CED61294-3669-2692-0492-A71E56B9084C}"/>
              </a:ext>
            </a:extLst>
          </p:cNvPr>
          <p:cNvSpPr txBox="1">
            <a:spLocks noChangeArrowheads="1"/>
          </p:cNvSpPr>
          <p:nvPr>
            <p:custDataLst>
              <p:tags r:id="rId3"/>
            </p:custDataLst>
          </p:nvPr>
        </p:nvSpPr>
        <p:spPr bwMode="auto">
          <a:xfrm>
            <a:off x="3446842" y="2422602"/>
            <a:ext cx="1255515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just"/>
            <a:r>
              <a:rPr lang="en-US" sz="2800"/>
              <a:t>Kể tên vài app hoặc trang web dự báo thời tiết mà chúng ta theo dõi hiện nay?</a:t>
            </a:r>
          </a:p>
        </p:txBody>
      </p:sp>
      <p:sp>
        <p:nvSpPr>
          <p:cNvPr id="2" name="MH_Other_5" descr="n23 Fb Tran Manh Tung">
            <a:extLst>
              <a:ext uri="{FF2B5EF4-FFF2-40B4-BE49-F238E27FC236}">
                <a16:creationId xmlns:a16="http://schemas.microsoft.com/office/drawing/2014/main" id="{F15B6D15-C60E-5DFD-3471-B2FCD1B58267}"/>
              </a:ext>
            </a:extLst>
          </p:cNvPr>
          <p:cNvSpPr>
            <a:spLocks noChangeArrowheads="1"/>
          </p:cNvSpPr>
          <p:nvPr>
            <p:custDataLst>
              <p:tags r:id="rId4"/>
            </p:custDataLst>
          </p:nvPr>
        </p:nvSpPr>
        <p:spPr bwMode="auto">
          <a:xfrm rot="1805303" flipH="1">
            <a:off x="1405753" y="720126"/>
            <a:ext cx="1172424" cy="1010529"/>
          </a:xfrm>
          <a:prstGeom prst="triangle">
            <a:avLst>
              <a:gd name="adj" fmla="val 50000"/>
            </a:avLst>
          </a:prstGeom>
          <a:solidFill>
            <a:srgbClr val="FFC305">
              <a:lumMod val="40000"/>
              <a:lumOff val="60000"/>
            </a:srgbClr>
          </a:solidFill>
          <a:ln>
            <a:noFill/>
          </a:ln>
        </p:spPr>
        <p:txBody>
          <a:bodyPr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just" defTabSz="1371600">
              <a:lnSpc>
                <a:spcPct val="130000"/>
              </a:lnSpc>
              <a:defRPr/>
            </a:pPr>
            <a:endParaRPr lang="zh-CN" altLang="en-US" sz="2700" kern="0">
              <a:solidFill>
                <a:srgbClr val="FFFFFF"/>
              </a:solidFill>
              <a:latin typeface="微软雅黑"/>
              <a:ea typeface="微软雅黑"/>
              <a:cs typeface="+mn-ea"/>
              <a:sym typeface="+mn-lt"/>
            </a:endParaRPr>
          </a:p>
        </p:txBody>
      </p:sp>
      <p:sp>
        <p:nvSpPr>
          <p:cNvPr id="18" name="MH_Other_6" descr="n23 Fb Tran Manh Tung">
            <a:extLst>
              <a:ext uri="{FF2B5EF4-FFF2-40B4-BE49-F238E27FC236}">
                <a16:creationId xmlns:a16="http://schemas.microsoft.com/office/drawing/2014/main" id="{2A3C7E10-0D2C-00C3-11B5-7B2169E7FFE6}"/>
              </a:ext>
            </a:extLst>
          </p:cNvPr>
          <p:cNvSpPr>
            <a:spLocks/>
          </p:cNvSpPr>
          <p:nvPr>
            <p:custDataLst>
              <p:tags r:id="rId5"/>
            </p:custDataLst>
          </p:nvPr>
        </p:nvSpPr>
        <p:spPr bwMode="auto">
          <a:xfrm>
            <a:off x="484006" y="200500"/>
            <a:ext cx="1558878" cy="1796498"/>
          </a:xfrm>
          <a:custGeom>
            <a:avLst/>
            <a:gdLst>
              <a:gd name="T0" fmla="*/ 477 w 1030516"/>
              <a:gd name="T1" fmla="*/ 0 h 1186577"/>
              <a:gd name="T2" fmla="*/ 678091 w 1030516"/>
              <a:gd name="T3" fmla="*/ 389224 h 1186577"/>
              <a:gd name="T4" fmla="*/ 0 w 1030516"/>
              <a:gd name="T5" fmla="*/ 783469 h 1186577"/>
              <a:gd name="T6" fmla="*/ 0 60000 65536"/>
              <a:gd name="T7" fmla="*/ 0 60000 65536"/>
              <a:gd name="T8" fmla="*/ 0 60000 65536"/>
              <a:gd name="T9" fmla="*/ 0 w 1030516"/>
              <a:gd name="T10" fmla="*/ 0 h 1186577"/>
              <a:gd name="T11" fmla="*/ 1030516 w 1030516"/>
              <a:gd name="T12" fmla="*/ 1186577 h 1186577"/>
            </a:gdLst>
            <a:ahLst/>
            <a:cxnLst>
              <a:cxn ang="T6">
                <a:pos x="T0" y="T1"/>
              </a:cxn>
              <a:cxn ang="T7">
                <a:pos x="T2" y="T3"/>
              </a:cxn>
              <a:cxn ang="T8">
                <a:pos x="T4" y="T5"/>
              </a:cxn>
            </a:cxnLst>
            <a:rect l="T9" t="T10" r="T11" b="T12"/>
            <a:pathLst>
              <a:path w="1030516" h="1186577">
                <a:moveTo>
                  <a:pt x="724" y="0"/>
                </a:moveTo>
                <a:lnTo>
                  <a:pt x="1030516" y="589487"/>
                </a:lnTo>
                <a:lnTo>
                  <a:pt x="0" y="1186577"/>
                </a:lnTo>
                <a:lnTo>
                  <a:pt x="724" y="0"/>
                </a:lnTo>
                <a:close/>
              </a:path>
            </a:pathLst>
          </a:custGeom>
          <a:solidFill>
            <a:srgbClr val="F97F08"/>
          </a:solidFill>
          <a:ln>
            <a:noFill/>
          </a:ln>
        </p:spPr>
        <p:txBody>
          <a:bodyPr rIns="648000" anchor="ctr"/>
          <a:lstStyle>
            <a:lvl1pPr>
              <a:defRPr>
                <a:solidFill>
                  <a:schemeClr val="tx1"/>
                </a:solidFill>
                <a:latin typeface="等线" pitchFamily="2" charset="-122"/>
                <a:ea typeface="等线" pitchFamily="2" charset="-122"/>
              </a:defRPr>
            </a:lvl1pPr>
            <a:lvl2pPr marL="742950" indent="-285750">
              <a:defRPr>
                <a:solidFill>
                  <a:schemeClr val="tx1"/>
                </a:solidFill>
                <a:latin typeface="等线" pitchFamily="2" charset="-122"/>
                <a:ea typeface="等线" pitchFamily="2" charset="-122"/>
              </a:defRPr>
            </a:lvl2pPr>
            <a:lvl3pPr marL="1143000" indent="-228600">
              <a:defRPr>
                <a:solidFill>
                  <a:schemeClr val="tx1"/>
                </a:solidFill>
                <a:latin typeface="等线" pitchFamily="2" charset="-122"/>
                <a:ea typeface="等线" pitchFamily="2" charset="-122"/>
              </a:defRPr>
            </a:lvl3pPr>
            <a:lvl4pPr marL="1600200" indent="-228600">
              <a:defRPr>
                <a:solidFill>
                  <a:schemeClr val="tx1"/>
                </a:solidFill>
                <a:latin typeface="等线" pitchFamily="2" charset="-122"/>
                <a:ea typeface="等线" pitchFamily="2" charset="-122"/>
              </a:defRPr>
            </a:lvl4pPr>
            <a:lvl5pPr marL="2057400" indent="-228600">
              <a:defRPr>
                <a:solidFill>
                  <a:schemeClr val="tx1"/>
                </a:solidFill>
                <a:latin typeface="等线" pitchFamily="2" charset="-122"/>
                <a:ea typeface="等线" pitchFamily="2" charset="-122"/>
              </a:defRPr>
            </a:lvl5pPr>
            <a:lvl6pPr marL="2514600" indent="-228600" eaLnBrk="0" fontAlgn="base" hangingPunct="0">
              <a:spcBef>
                <a:spcPct val="0"/>
              </a:spcBef>
              <a:spcAft>
                <a:spcPct val="0"/>
              </a:spcAft>
              <a:defRPr>
                <a:solidFill>
                  <a:schemeClr val="tx1"/>
                </a:solidFill>
                <a:latin typeface="等线" pitchFamily="2" charset="-122"/>
                <a:ea typeface="等线" pitchFamily="2" charset="-122"/>
              </a:defRPr>
            </a:lvl6pPr>
            <a:lvl7pPr marL="2971800" indent="-228600" eaLnBrk="0" fontAlgn="base" hangingPunct="0">
              <a:spcBef>
                <a:spcPct val="0"/>
              </a:spcBef>
              <a:spcAft>
                <a:spcPct val="0"/>
              </a:spcAft>
              <a:defRPr>
                <a:solidFill>
                  <a:schemeClr val="tx1"/>
                </a:solidFill>
                <a:latin typeface="等线" pitchFamily="2" charset="-122"/>
                <a:ea typeface="等线" pitchFamily="2" charset="-122"/>
              </a:defRPr>
            </a:lvl7pPr>
            <a:lvl8pPr marL="3429000" indent="-228600" eaLnBrk="0" fontAlgn="base" hangingPunct="0">
              <a:spcBef>
                <a:spcPct val="0"/>
              </a:spcBef>
              <a:spcAft>
                <a:spcPct val="0"/>
              </a:spcAft>
              <a:defRPr>
                <a:solidFill>
                  <a:schemeClr val="tx1"/>
                </a:solidFill>
                <a:latin typeface="等线" pitchFamily="2" charset="-122"/>
                <a:ea typeface="等线" pitchFamily="2" charset="-122"/>
              </a:defRPr>
            </a:lvl8pPr>
            <a:lvl9pPr marL="3886200" indent="-228600" eaLnBrk="0" fontAlgn="base" hangingPunct="0">
              <a:spcBef>
                <a:spcPct val="0"/>
              </a:spcBef>
              <a:spcAft>
                <a:spcPct val="0"/>
              </a:spcAft>
              <a:defRPr>
                <a:solidFill>
                  <a:schemeClr val="tx1"/>
                </a:solidFill>
                <a:latin typeface="等线" pitchFamily="2" charset="-122"/>
                <a:ea typeface="等线" pitchFamily="2" charset="-122"/>
              </a:defRPr>
            </a:lvl9pPr>
          </a:lstStyle>
          <a:p>
            <a:pPr algn="ctr" defTabSz="1371600">
              <a:defRPr/>
            </a:pPr>
            <a:r>
              <a:rPr lang="en-US" altLang="zh-CN" sz="4200" kern="0">
                <a:solidFill>
                  <a:srgbClr val="FFFFFF"/>
                </a:solidFill>
                <a:latin typeface="微软雅黑"/>
                <a:ea typeface="微软雅黑"/>
                <a:cs typeface="+mn-ea"/>
                <a:sym typeface="+mn-lt"/>
              </a:rPr>
              <a:t>VI</a:t>
            </a:r>
            <a:endParaRPr lang="zh-CN" altLang="en-US" sz="4200" kern="0" dirty="0">
              <a:solidFill>
                <a:srgbClr val="FFFFFF"/>
              </a:solidFill>
              <a:latin typeface="微软雅黑"/>
              <a:ea typeface="微软雅黑"/>
              <a:cs typeface="+mn-ea"/>
              <a:sym typeface="+mn-lt"/>
            </a:endParaRPr>
          </a:p>
        </p:txBody>
      </p:sp>
      <p:pic>
        <p:nvPicPr>
          <p:cNvPr id="15" name="图片 8" descr="n23 Fb Tran Manh Tung">
            <a:extLst>
              <a:ext uri="{FF2B5EF4-FFF2-40B4-BE49-F238E27FC236}">
                <a16:creationId xmlns:a16="http://schemas.microsoft.com/office/drawing/2014/main" id="{79778A9A-B23E-23FD-2743-5008B41AAB4E}"/>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286486" y="3415496"/>
            <a:ext cx="927690" cy="1653669"/>
          </a:xfrm>
          <a:prstGeom prst="rect">
            <a:avLst/>
          </a:prstGeom>
        </p:spPr>
      </p:pic>
      <p:grpSp>
        <p:nvGrpSpPr>
          <p:cNvPr id="3" name="Group 2" descr="n23 Fb Tran Manh Tung">
            <a:extLst>
              <a:ext uri="{FF2B5EF4-FFF2-40B4-BE49-F238E27FC236}">
                <a16:creationId xmlns:a16="http://schemas.microsoft.com/office/drawing/2014/main" id="{A97264D4-2115-91C7-AEB1-1E66AC2E403A}"/>
              </a:ext>
            </a:extLst>
          </p:cNvPr>
          <p:cNvGrpSpPr/>
          <p:nvPr/>
        </p:nvGrpSpPr>
        <p:grpSpPr>
          <a:xfrm>
            <a:off x="3781798" y="3162300"/>
            <a:ext cx="10712296" cy="6883288"/>
            <a:chOff x="427246" y="3076145"/>
            <a:chExt cx="10712296" cy="6883288"/>
          </a:xfrm>
        </p:grpSpPr>
        <p:pic>
          <p:nvPicPr>
            <p:cNvPr id="4" name="Picture 3">
              <a:extLst>
                <a:ext uri="{FF2B5EF4-FFF2-40B4-BE49-F238E27FC236}">
                  <a16:creationId xmlns:a16="http://schemas.microsoft.com/office/drawing/2014/main" id="{8B870D84-DD20-E0CC-AE88-AE44383E8039}"/>
                </a:ext>
              </a:extLst>
            </p:cNvPr>
            <p:cNvPicPr>
              <a:picLocks noChangeAspect="1"/>
            </p:cNvPicPr>
            <p:nvPr/>
          </p:nvPicPr>
          <p:blipFill>
            <a:blip r:embed="rId10"/>
            <a:stretch>
              <a:fillRect/>
            </a:stretch>
          </p:blipFill>
          <p:spPr>
            <a:xfrm>
              <a:off x="427246" y="3076145"/>
              <a:ext cx="10682342" cy="6883288"/>
            </a:xfrm>
            <a:prstGeom prst="rect">
              <a:avLst/>
            </a:prstGeom>
            <a:ln>
              <a:noFill/>
            </a:ln>
            <a:effectLst>
              <a:outerShdw blurRad="190500" algn="tl" rotWithShape="0">
                <a:srgbClr val="000000">
                  <a:alpha val="70000"/>
                </a:srgbClr>
              </a:outerShdw>
            </a:effectLst>
          </p:spPr>
        </p:pic>
        <p:sp>
          <p:nvSpPr>
            <p:cNvPr id="6" name="Rectangle 5">
              <a:extLst>
                <a:ext uri="{FF2B5EF4-FFF2-40B4-BE49-F238E27FC236}">
                  <a16:creationId xmlns:a16="http://schemas.microsoft.com/office/drawing/2014/main" id="{58B7C6FF-9727-1E35-4D9F-A80470E91566}"/>
                </a:ext>
              </a:extLst>
            </p:cNvPr>
            <p:cNvSpPr/>
            <p:nvPr/>
          </p:nvSpPr>
          <p:spPr>
            <a:xfrm>
              <a:off x="457200" y="3076145"/>
              <a:ext cx="10682342" cy="1181349"/>
            </a:xfrm>
            <a:prstGeom prst="rect">
              <a:avLst/>
            </a:prstGeom>
            <a:solidFill>
              <a:schemeClr val="bg1">
                <a:alpha val="49000"/>
              </a:schemeClr>
            </a:solidFill>
          </p:spPr>
          <p:txBody>
            <a:bodyPr wrap="square">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3300"/>
                  </a:solidFill>
                  <a:effectLst/>
                  <a:uLnTx/>
                  <a:uFillTx/>
                  <a:latin typeface="#9Slide03 AllRoundGothic" panose="020B0703020202020104" pitchFamily="34" charset="0"/>
                  <a:ea typeface="Calibri"/>
                  <a:cs typeface="Times New Roman" pitchFamily="18" charset="0"/>
                </a:rPr>
                <a:t>nchmf.gov.vn (</a:t>
              </a:r>
              <a:r>
                <a:rPr kumimoji="0" lang="en-US" sz="3200" b="0" i="0" u="none" strike="noStrike" kern="1200" cap="none" spc="0" normalizeH="0" baseline="0" noProof="0" dirty="0" err="1">
                  <a:ln>
                    <a:noFill/>
                  </a:ln>
                  <a:solidFill>
                    <a:srgbClr val="003300"/>
                  </a:solidFill>
                  <a:effectLst/>
                  <a:uLnTx/>
                  <a:uFillTx/>
                  <a:latin typeface="#9Slide03 AllRoundGothic" panose="020B0703020202020104" pitchFamily="34" charset="0"/>
                  <a:ea typeface="Calibri"/>
                  <a:cs typeface="Times New Roman" pitchFamily="18" charset="0"/>
                </a:rPr>
                <a:t>thuộc</a:t>
              </a:r>
              <a:r>
                <a:rPr kumimoji="0" lang="en-US" sz="3200" b="0" i="0" u="none" strike="noStrike" kern="1200" cap="none" spc="0" normalizeH="0" baseline="0" noProof="0" dirty="0">
                  <a:ln>
                    <a:noFill/>
                  </a:ln>
                  <a:solidFill>
                    <a:srgbClr val="003300"/>
                  </a:solidFill>
                  <a:effectLst/>
                  <a:uLnTx/>
                  <a:uFillTx/>
                  <a:latin typeface="#9Slide03 AllRoundGothic" panose="020B0703020202020104" pitchFamily="34" charset="0"/>
                  <a:ea typeface="Calibri"/>
                  <a:cs typeface="Times New Roman" pitchFamily="18" charset="0"/>
                </a:rPr>
                <a:t> </a:t>
              </a:r>
              <a:r>
                <a:rPr kumimoji="0" lang="en-US" sz="3200" b="0" i="0" u="none" strike="noStrike" kern="1200" cap="none" spc="0" normalizeH="0" baseline="0" noProof="0" dirty="0" err="1">
                  <a:ln>
                    <a:noFill/>
                  </a:ln>
                  <a:solidFill>
                    <a:srgbClr val="003300"/>
                  </a:solidFill>
                  <a:effectLst/>
                  <a:uLnTx/>
                  <a:uFillTx/>
                  <a:latin typeface="#9Slide03 AllRoundGothic" panose="020B0703020202020104" pitchFamily="34" charset="0"/>
                  <a:ea typeface="Calibri"/>
                  <a:cs typeface="Times New Roman" pitchFamily="18" charset="0"/>
                </a:rPr>
                <a:t>trung</a:t>
              </a:r>
              <a:r>
                <a:rPr kumimoji="0" lang="en-US" sz="3200" b="0" i="0" u="none" strike="noStrike" kern="1200" cap="none" spc="0" normalizeH="0" baseline="0" noProof="0" dirty="0">
                  <a:ln>
                    <a:noFill/>
                  </a:ln>
                  <a:solidFill>
                    <a:srgbClr val="003300"/>
                  </a:solidFill>
                  <a:effectLst/>
                  <a:uLnTx/>
                  <a:uFillTx/>
                  <a:latin typeface="#9Slide03 AllRoundGothic" panose="020B0703020202020104" pitchFamily="34" charset="0"/>
                  <a:ea typeface="Calibri"/>
                  <a:cs typeface="Times New Roman" pitchFamily="18" charset="0"/>
                </a:rPr>
                <a:t> </a:t>
              </a:r>
              <a:r>
                <a:rPr kumimoji="0" lang="en-US" sz="3200" b="0" i="0" u="none" strike="noStrike" kern="1200" cap="none" spc="0" normalizeH="0" baseline="0" noProof="0" dirty="0" err="1">
                  <a:ln>
                    <a:noFill/>
                  </a:ln>
                  <a:solidFill>
                    <a:srgbClr val="003300"/>
                  </a:solidFill>
                  <a:effectLst/>
                  <a:uLnTx/>
                  <a:uFillTx/>
                  <a:latin typeface="#9Slide03 AllRoundGothic" panose="020B0703020202020104" pitchFamily="34" charset="0"/>
                  <a:ea typeface="Calibri"/>
                  <a:cs typeface="Times New Roman" pitchFamily="18" charset="0"/>
                </a:rPr>
                <a:t>tâm</a:t>
              </a:r>
              <a:r>
                <a:rPr kumimoji="0" lang="en-US" sz="3200" b="0" i="0" u="none" strike="noStrike" kern="1200" cap="none" spc="0" normalizeH="0" baseline="0" noProof="0" dirty="0">
                  <a:ln>
                    <a:noFill/>
                  </a:ln>
                  <a:solidFill>
                    <a:srgbClr val="003300"/>
                  </a:solidFill>
                  <a:effectLst/>
                  <a:uLnTx/>
                  <a:uFillTx/>
                  <a:latin typeface="#9Slide03 AllRoundGothic" panose="020B0703020202020104" pitchFamily="34" charset="0"/>
                  <a:ea typeface="Calibri"/>
                  <a:cs typeface="Times New Roman" pitchFamily="18" charset="0"/>
                </a:rPr>
                <a:t> </a:t>
              </a:r>
              <a:r>
                <a:rPr kumimoji="0" lang="en-US" sz="3200" b="0" i="0" u="none" strike="noStrike" kern="1200" cap="none" spc="0" normalizeH="0" baseline="0" noProof="0" dirty="0" err="1">
                  <a:ln>
                    <a:noFill/>
                  </a:ln>
                  <a:solidFill>
                    <a:srgbClr val="003300"/>
                  </a:solidFill>
                  <a:effectLst/>
                  <a:uLnTx/>
                  <a:uFillTx/>
                  <a:latin typeface="#9Slide03 AllRoundGothic" panose="020B0703020202020104" pitchFamily="34" charset="0"/>
                  <a:ea typeface="Calibri"/>
                  <a:cs typeface="Times New Roman" pitchFamily="18" charset="0"/>
                </a:rPr>
                <a:t>dự</a:t>
              </a:r>
              <a:r>
                <a:rPr kumimoji="0" lang="en-US" sz="3200" b="0" i="0" u="none" strike="noStrike" kern="1200" cap="none" spc="0" normalizeH="0" baseline="0" noProof="0" dirty="0">
                  <a:ln>
                    <a:noFill/>
                  </a:ln>
                  <a:solidFill>
                    <a:srgbClr val="003300"/>
                  </a:solidFill>
                  <a:effectLst/>
                  <a:uLnTx/>
                  <a:uFillTx/>
                  <a:latin typeface="#9Slide03 AllRoundGothic" panose="020B0703020202020104" pitchFamily="34" charset="0"/>
                  <a:ea typeface="Calibri"/>
                  <a:cs typeface="Times New Roman" pitchFamily="18" charset="0"/>
                </a:rPr>
                <a:t> </a:t>
              </a:r>
              <a:r>
                <a:rPr kumimoji="0" lang="en-US" sz="3200" b="0" i="0" u="none" strike="noStrike" kern="1200" cap="none" spc="0" normalizeH="0" baseline="0" noProof="0" dirty="0" err="1">
                  <a:ln>
                    <a:noFill/>
                  </a:ln>
                  <a:solidFill>
                    <a:srgbClr val="003300"/>
                  </a:solidFill>
                  <a:effectLst/>
                  <a:uLnTx/>
                  <a:uFillTx/>
                  <a:latin typeface="#9Slide03 AllRoundGothic" panose="020B0703020202020104" pitchFamily="34" charset="0"/>
                  <a:ea typeface="Calibri"/>
                  <a:cs typeface="Times New Roman" pitchFamily="18" charset="0"/>
                </a:rPr>
                <a:t>báo</a:t>
              </a:r>
              <a:r>
                <a:rPr kumimoji="0" lang="en-US" sz="3200" b="0" i="0" u="none" strike="noStrike" kern="1200" cap="none" spc="0" normalizeH="0" baseline="0" noProof="0" dirty="0">
                  <a:ln>
                    <a:noFill/>
                  </a:ln>
                  <a:solidFill>
                    <a:srgbClr val="003300"/>
                  </a:solidFill>
                  <a:effectLst/>
                  <a:uLnTx/>
                  <a:uFillTx/>
                  <a:latin typeface="#9Slide03 AllRoundGothic" panose="020B0703020202020104" pitchFamily="34" charset="0"/>
                  <a:ea typeface="Calibri"/>
                  <a:cs typeface="Times New Roman" pitchFamily="18" charset="0"/>
                </a:rPr>
                <a:t> </a:t>
              </a:r>
              <a:r>
                <a:rPr kumimoji="0" lang="en-US" sz="3200" b="0" i="0" u="none" strike="noStrike" kern="1200" cap="none" spc="0" normalizeH="0" baseline="0" noProof="0" dirty="0" err="1">
                  <a:ln>
                    <a:noFill/>
                  </a:ln>
                  <a:solidFill>
                    <a:srgbClr val="003300"/>
                  </a:solidFill>
                  <a:effectLst/>
                  <a:uLnTx/>
                  <a:uFillTx/>
                  <a:latin typeface="#9Slide03 AllRoundGothic" panose="020B0703020202020104" pitchFamily="34" charset="0"/>
                  <a:ea typeface="Calibri"/>
                  <a:cs typeface="Times New Roman" pitchFamily="18" charset="0"/>
                </a:rPr>
                <a:t>thời</a:t>
              </a:r>
              <a:r>
                <a:rPr kumimoji="0" lang="en-US" sz="3200" b="0" i="0" u="none" strike="noStrike" kern="1200" cap="none" spc="0" normalizeH="0" baseline="0" noProof="0" dirty="0">
                  <a:ln>
                    <a:noFill/>
                  </a:ln>
                  <a:solidFill>
                    <a:srgbClr val="003300"/>
                  </a:solidFill>
                  <a:effectLst/>
                  <a:uLnTx/>
                  <a:uFillTx/>
                  <a:latin typeface="#9Slide03 AllRoundGothic" panose="020B0703020202020104" pitchFamily="34" charset="0"/>
                  <a:ea typeface="Calibri"/>
                  <a:cs typeface="Times New Roman" pitchFamily="18" charset="0"/>
                </a:rPr>
                <a:t> </a:t>
              </a:r>
              <a:r>
                <a:rPr kumimoji="0" lang="en-US" sz="3200" b="0" i="0" u="none" strike="noStrike" kern="1200" cap="none" spc="0" normalizeH="0" baseline="0" noProof="0" dirty="0" err="1">
                  <a:ln>
                    <a:noFill/>
                  </a:ln>
                  <a:solidFill>
                    <a:srgbClr val="003300"/>
                  </a:solidFill>
                  <a:effectLst/>
                  <a:uLnTx/>
                  <a:uFillTx/>
                  <a:latin typeface="#9Slide03 AllRoundGothic" panose="020B0703020202020104" pitchFamily="34" charset="0"/>
                  <a:ea typeface="Calibri"/>
                  <a:cs typeface="Times New Roman" pitchFamily="18" charset="0"/>
                </a:rPr>
                <a:t>tiết</a:t>
              </a:r>
              <a:r>
                <a:rPr kumimoji="0" lang="en-US" sz="3200" b="0" i="0" u="none" strike="noStrike" kern="1200" cap="none" spc="0" normalizeH="0" baseline="0" noProof="0" dirty="0">
                  <a:ln>
                    <a:noFill/>
                  </a:ln>
                  <a:solidFill>
                    <a:srgbClr val="003300"/>
                  </a:solidFill>
                  <a:effectLst/>
                  <a:uLnTx/>
                  <a:uFillTx/>
                  <a:latin typeface="#9Slide03 AllRoundGothic" panose="020B0703020202020104" pitchFamily="34" charset="0"/>
                  <a:ea typeface="Calibri"/>
                  <a:cs typeface="Times New Roman" pitchFamily="18" charset="0"/>
                </a:rPr>
                <a:t> </a:t>
              </a:r>
              <a:r>
                <a:rPr kumimoji="0" lang="en-US" sz="3200" b="0" i="0" u="none" strike="noStrike" kern="1200" cap="none" spc="0" normalizeH="0" baseline="0" noProof="0" dirty="0" err="1">
                  <a:ln>
                    <a:noFill/>
                  </a:ln>
                  <a:solidFill>
                    <a:srgbClr val="003300"/>
                  </a:solidFill>
                  <a:effectLst/>
                  <a:uLnTx/>
                  <a:uFillTx/>
                  <a:latin typeface="#9Slide03 AllRoundGothic" panose="020B0703020202020104" pitchFamily="34" charset="0"/>
                  <a:ea typeface="Calibri"/>
                  <a:cs typeface="Times New Roman" pitchFamily="18" charset="0"/>
                </a:rPr>
                <a:t>khí</a:t>
              </a:r>
              <a:r>
                <a:rPr kumimoji="0" lang="en-US" sz="3200" b="0" i="0" u="none" strike="noStrike" kern="1200" cap="none" spc="0" normalizeH="0" baseline="0" noProof="0" dirty="0">
                  <a:ln>
                    <a:noFill/>
                  </a:ln>
                  <a:solidFill>
                    <a:srgbClr val="003300"/>
                  </a:solidFill>
                  <a:effectLst/>
                  <a:uLnTx/>
                  <a:uFillTx/>
                  <a:latin typeface="#9Slide03 AllRoundGothic" panose="020B0703020202020104" pitchFamily="34" charset="0"/>
                  <a:ea typeface="Calibri"/>
                  <a:cs typeface="Times New Roman" pitchFamily="18" charset="0"/>
                </a:rPr>
                <a:t> </a:t>
              </a:r>
              <a:r>
                <a:rPr kumimoji="0" lang="en-US" sz="3200" b="0" i="0" u="none" strike="noStrike" kern="1200" cap="none" spc="0" normalizeH="0" baseline="0" noProof="0" dirty="0" err="1">
                  <a:ln>
                    <a:noFill/>
                  </a:ln>
                  <a:solidFill>
                    <a:srgbClr val="003300"/>
                  </a:solidFill>
                  <a:effectLst/>
                  <a:uLnTx/>
                  <a:uFillTx/>
                  <a:latin typeface="#9Slide03 AllRoundGothic" panose="020B0703020202020104" pitchFamily="34" charset="0"/>
                  <a:ea typeface="Calibri"/>
                  <a:cs typeface="Times New Roman" pitchFamily="18" charset="0"/>
                </a:rPr>
                <a:t>tượng</a:t>
              </a:r>
              <a:r>
                <a:rPr kumimoji="0" lang="en-US" sz="3200" b="0" i="0" u="none" strike="noStrike" kern="1200" cap="none" spc="0" normalizeH="0" baseline="0" noProof="0" dirty="0">
                  <a:ln>
                    <a:noFill/>
                  </a:ln>
                  <a:solidFill>
                    <a:srgbClr val="003300"/>
                  </a:solidFill>
                  <a:effectLst/>
                  <a:uLnTx/>
                  <a:uFillTx/>
                  <a:latin typeface="#9Slide03 AllRoundGothic" panose="020B0703020202020104" pitchFamily="34" charset="0"/>
                  <a:ea typeface="Calibri"/>
                  <a:cs typeface="Times New Roman" pitchFamily="18" charset="0"/>
                </a:rPr>
                <a:t> </a:t>
              </a:r>
              <a:r>
                <a:rPr kumimoji="0" lang="en-US" sz="3200" b="0" i="0" u="none" strike="noStrike" kern="1200" cap="none" spc="0" normalizeH="0" baseline="0" noProof="0" dirty="0" err="1">
                  <a:ln>
                    <a:noFill/>
                  </a:ln>
                  <a:solidFill>
                    <a:srgbClr val="003300"/>
                  </a:solidFill>
                  <a:effectLst/>
                  <a:uLnTx/>
                  <a:uFillTx/>
                  <a:latin typeface="#9Slide03 AllRoundGothic" panose="020B0703020202020104" pitchFamily="34" charset="0"/>
                  <a:ea typeface="Calibri"/>
                  <a:cs typeface="Times New Roman" pitchFamily="18" charset="0"/>
                </a:rPr>
                <a:t>thủy</a:t>
              </a:r>
              <a:r>
                <a:rPr kumimoji="0" lang="en-US" sz="3200" b="0" i="0" u="none" strike="noStrike" kern="1200" cap="none" spc="0" normalizeH="0" baseline="0" noProof="0" dirty="0">
                  <a:ln>
                    <a:noFill/>
                  </a:ln>
                  <a:solidFill>
                    <a:srgbClr val="003300"/>
                  </a:solidFill>
                  <a:effectLst/>
                  <a:uLnTx/>
                  <a:uFillTx/>
                  <a:latin typeface="#9Slide03 AllRoundGothic" panose="020B0703020202020104" pitchFamily="34" charset="0"/>
                  <a:ea typeface="Calibri"/>
                  <a:cs typeface="Times New Roman" pitchFamily="18" charset="0"/>
                </a:rPr>
                <a:t> </a:t>
              </a:r>
              <a:r>
                <a:rPr kumimoji="0" lang="en-US" sz="3200" b="0" i="0" u="none" strike="noStrike" kern="1200" cap="none" spc="0" normalizeH="0" baseline="0" noProof="0" dirty="0" err="1">
                  <a:ln>
                    <a:noFill/>
                  </a:ln>
                  <a:solidFill>
                    <a:srgbClr val="003300"/>
                  </a:solidFill>
                  <a:effectLst/>
                  <a:uLnTx/>
                  <a:uFillTx/>
                  <a:latin typeface="#9Slide03 AllRoundGothic" panose="020B0703020202020104" pitchFamily="34" charset="0"/>
                  <a:ea typeface="Calibri"/>
                  <a:cs typeface="Times New Roman" pitchFamily="18" charset="0"/>
                </a:rPr>
                <a:t>văn</a:t>
              </a:r>
              <a:r>
                <a:rPr kumimoji="0" lang="en-US" sz="3200" b="0" i="0" u="none" strike="noStrike" kern="1200" cap="none" spc="0" normalizeH="0" baseline="0" noProof="0" dirty="0">
                  <a:ln>
                    <a:noFill/>
                  </a:ln>
                  <a:solidFill>
                    <a:srgbClr val="003300"/>
                  </a:solidFill>
                  <a:effectLst/>
                  <a:uLnTx/>
                  <a:uFillTx/>
                  <a:latin typeface="#9Slide03 AllRoundGothic" panose="020B0703020202020104" pitchFamily="34" charset="0"/>
                  <a:ea typeface="Calibri"/>
                  <a:cs typeface="Times New Roman" pitchFamily="18" charset="0"/>
                </a:rPr>
                <a:t> </a:t>
              </a:r>
              <a:r>
                <a:rPr kumimoji="0" lang="en-US" sz="3200" b="0" i="0" u="none" strike="noStrike" kern="1200" cap="none" spc="0" normalizeH="0" baseline="0" noProof="0" dirty="0" err="1">
                  <a:ln>
                    <a:noFill/>
                  </a:ln>
                  <a:solidFill>
                    <a:srgbClr val="003300"/>
                  </a:solidFill>
                  <a:effectLst/>
                  <a:uLnTx/>
                  <a:uFillTx/>
                  <a:latin typeface="#9Slide03 AllRoundGothic" panose="020B0703020202020104" pitchFamily="34" charset="0"/>
                  <a:ea typeface="Calibri"/>
                  <a:cs typeface="Times New Roman" pitchFamily="18" charset="0"/>
                </a:rPr>
                <a:t>quốc</a:t>
              </a:r>
              <a:r>
                <a:rPr kumimoji="0" lang="en-US" sz="3200" b="0" i="0" u="none" strike="noStrike" kern="1200" cap="none" spc="0" normalizeH="0" baseline="0" noProof="0" dirty="0">
                  <a:ln>
                    <a:noFill/>
                  </a:ln>
                  <a:solidFill>
                    <a:srgbClr val="003300"/>
                  </a:solidFill>
                  <a:effectLst/>
                  <a:uLnTx/>
                  <a:uFillTx/>
                  <a:latin typeface="#9Slide03 AllRoundGothic" panose="020B0703020202020104" pitchFamily="34" charset="0"/>
                  <a:ea typeface="Calibri"/>
                  <a:cs typeface="Times New Roman" pitchFamily="18" charset="0"/>
                </a:rPr>
                <a:t> </a:t>
              </a:r>
              <a:r>
                <a:rPr kumimoji="0" lang="en-US" sz="3200" b="0" i="0" u="none" strike="noStrike" kern="1200" cap="none" spc="0" normalizeH="0" baseline="0" noProof="0" dirty="0" err="1">
                  <a:ln>
                    <a:noFill/>
                  </a:ln>
                  <a:solidFill>
                    <a:srgbClr val="003300"/>
                  </a:solidFill>
                  <a:effectLst/>
                  <a:uLnTx/>
                  <a:uFillTx/>
                  <a:latin typeface="#9Slide03 AllRoundGothic" panose="020B0703020202020104" pitchFamily="34" charset="0"/>
                  <a:ea typeface="Calibri"/>
                  <a:cs typeface="Times New Roman" pitchFamily="18" charset="0"/>
                </a:rPr>
                <a:t>gia</a:t>
              </a:r>
              <a:r>
                <a:rPr kumimoji="0" lang="en-US" sz="3200" b="0" i="0" u="none" strike="noStrike" kern="1200" cap="none" spc="0" normalizeH="0" baseline="0" noProof="0" dirty="0">
                  <a:ln>
                    <a:noFill/>
                  </a:ln>
                  <a:solidFill>
                    <a:srgbClr val="003300"/>
                  </a:solidFill>
                  <a:effectLst/>
                  <a:uLnTx/>
                  <a:uFillTx/>
                  <a:latin typeface="#9Slide03 AllRoundGothic" panose="020B0703020202020104" pitchFamily="34" charset="0"/>
                  <a:ea typeface="Calibri"/>
                  <a:cs typeface="Times New Roman" pitchFamily="18" charset="0"/>
                </a:rPr>
                <a:t>)</a:t>
              </a:r>
              <a:endParaRPr kumimoji="0" lang="en-US" sz="3200" b="0" i="0" u="none" strike="noStrike" kern="1200" cap="none" spc="0" normalizeH="0" baseline="0" noProof="0" dirty="0">
                <a:ln>
                  <a:noFill/>
                </a:ln>
                <a:solidFill>
                  <a:srgbClr val="003300"/>
                </a:solidFill>
                <a:effectLst/>
                <a:uLnTx/>
                <a:uFillTx/>
                <a:latin typeface="#9Slide03 AllRoundGothic" panose="020B0703020202020104" pitchFamily="34" charset="0"/>
                <a:ea typeface="Times New Roman"/>
                <a:cs typeface="Times New Roman" pitchFamily="18" charset="0"/>
              </a:endParaRPr>
            </a:p>
          </p:txBody>
        </p:sp>
      </p:grpSp>
      <p:pic>
        <p:nvPicPr>
          <p:cNvPr id="7" name="Picture 2" descr="n23 Fb Tran Manh Tung">
            <a:extLst>
              <a:ext uri="{FF2B5EF4-FFF2-40B4-BE49-F238E27FC236}">
                <a16:creationId xmlns:a16="http://schemas.microsoft.com/office/drawing/2014/main" id="{C07384DA-F940-59CC-3FB5-BFA59242454E}"/>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781798" y="3162300"/>
            <a:ext cx="10694450" cy="6883288"/>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grpSp>
        <p:nvGrpSpPr>
          <p:cNvPr id="8" name="Group 7" descr="n23 Fb Tran Manh Tung">
            <a:extLst>
              <a:ext uri="{FF2B5EF4-FFF2-40B4-BE49-F238E27FC236}">
                <a16:creationId xmlns:a16="http://schemas.microsoft.com/office/drawing/2014/main" id="{21CD7066-6529-0A5D-76D8-C681562932C2}"/>
              </a:ext>
            </a:extLst>
          </p:cNvPr>
          <p:cNvGrpSpPr/>
          <p:nvPr/>
        </p:nvGrpSpPr>
        <p:grpSpPr>
          <a:xfrm>
            <a:off x="3763952" y="3162300"/>
            <a:ext cx="10760096" cy="6883288"/>
            <a:chOff x="3763952" y="3249595"/>
            <a:chExt cx="10760096" cy="6883288"/>
          </a:xfrm>
        </p:grpSpPr>
        <p:pic>
          <p:nvPicPr>
            <p:cNvPr id="9" name="Picture 4" descr="Ứng dụng The Weather Channel">
              <a:extLst>
                <a:ext uri="{FF2B5EF4-FFF2-40B4-BE49-F238E27FC236}">
                  <a16:creationId xmlns:a16="http://schemas.microsoft.com/office/drawing/2014/main" id="{F65E9F2F-693A-51C3-0F34-527D44BC7A10}"/>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763952" y="3249595"/>
              <a:ext cx="10742250" cy="6883288"/>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373A23F9-89E5-2E3E-99F0-B45D7028DAC8}"/>
                </a:ext>
              </a:extLst>
            </p:cNvPr>
            <p:cNvSpPr/>
            <p:nvPr/>
          </p:nvSpPr>
          <p:spPr>
            <a:xfrm>
              <a:off x="3763952" y="3257215"/>
              <a:ext cx="10760096" cy="615040"/>
            </a:xfrm>
            <a:prstGeom prst="rect">
              <a:avLst/>
            </a:prstGeom>
            <a:solidFill>
              <a:schemeClr val="bg1">
                <a:alpha val="49000"/>
              </a:schemeClr>
            </a:solidFill>
          </p:spPr>
          <p:txBody>
            <a:bodyPr wrap="square">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9Slide03 AllRoundGothic" panose="020B0703020202020104" pitchFamily="34" charset="0"/>
                  <a:ea typeface="Calibri"/>
                  <a:cs typeface="Times New Roman" pitchFamily="18" charset="0"/>
                </a:rPr>
                <a:t>Weather.</a:t>
              </a:r>
              <a:r>
                <a:rPr kumimoji="0" lang="en-US" sz="3200" b="0" i="0" u="none" strike="noStrike" kern="1200" cap="none" spc="0" normalizeH="0" baseline="0" noProof="0">
                  <a:ln>
                    <a:noFill/>
                  </a:ln>
                  <a:solidFill>
                    <a:prstClr val="black"/>
                  </a:solidFill>
                  <a:effectLst/>
                  <a:uLnTx/>
                  <a:uFillTx/>
                  <a:latin typeface="#9Slide03 AllRoundGothic" panose="020B0703020202020104" pitchFamily="34" charset="0"/>
                  <a:ea typeface="Calibri"/>
                  <a:cs typeface="Times New Roman" pitchFamily="18" charset="0"/>
                </a:rPr>
                <a:t>com.</a:t>
              </a:r>
              <a:endParaRPr kumimoji="0" lang="en-US" sz="3200" b="0" i="0" u="none" strike="noStrike" kern="1200" cap="none" spc="0" normalizeH="0" baseline="0" noProof="0" dirty="0">
                <a:ln>
                  <a:noFill/>
                </a:ln>
                <a:solidFill>
                  <a:prstClr val="black"/>
                </a:solidFill>
                <a:effectLst/>
                <a:uLnTx/>
                <a:uFillTx/>
                <a:latin typeface="#9Slide03 AllRoundGothic" panose="020B0703020202020104" pitchFamily="34" charset="0"/>
                <a:ea typeface="Times New Roman"/>
                <a:cs typeface="Times New Roman" pitchFamily="18" charset="0"/>
              </a:endParaRPr>
            </a:p>
          </p:txBody>
        </p:sp>
      </p:grpSp>
    </p:spTree>
    <p:extLst>
      <p:ext uri="{BB962C8B-B14F-4D97-AF65-F5344CB8AC3E}">
        <p14:creationId xmlns:p14="http://schemas.microsoft.com/office/powerpoint/2010/main" val="798592424"/>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xit" presetSubtype="0" fill="hold" nodeType="clickEffect">
                                  <p:stCondLst>
                                    <p:cond delay="0"/>
                                  </p:stCondLst>
                                  <p:childTnLst>
                                    <p:animEffect transition="out" filter="fade">
                                      <p:cBhvr>
                                        <p:cTn id="18" dur="500"/>
                                        <p:tgtEl>
                                          <p:spTgt spid="3"/>
                                        </p:tgtEl>
                                      </p:cBhvr>
                                    </p:animEffect>
                                    <p:set>
                                      <p:cBhvr>
                                        <p:cTn id="19" dur="1" fill="hold">
                                          <p:stCondLst>
                                            <p:cond delay="499"/>
                                          </p:stCondLst>
                                        </p:cTn>
                                        <p:tgtEl>
                                          <p:spTgt spid="3"/>
                                        </p:tgtEl>
                                        <p:attrNameLst>
                                          <p:attrName>style.visibility</p:attrName>
                                        </p:attrNameLst>
                                      </p:cBhvr>
                                      <p:to>
                                        <p:strVal val="hidden"/>
                                      </p:to>
                                    </p:set>
                                  </p:childTnLst>
                                </p:cTn>
                              </p:par>
                              <p:par>
                                <p:cTn id="20" presetID="10" presetClass="entr" presetSubtype="0" fill="hold"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nodeType="clickEffect">
                                  <p:stCondLst>
                                    <p:cond delay="0"/>
                                  </p:stCondLst>
                                  <p:childTnLst>
                                    <p:animEffect transition="out" filter="fade">
                                      <p:cBhvr>
                                        <p:cTn id="26" dur="500"/>
                                        <p:tgtEl>
                                          <p:spTgt spid="7"/>
                                        </p:tgtEl>
                                      </p:cBhvr>
                                    </p:animEffect>
                                    <p:set>
                                      <p:cBhvr>
                                        <p:cTn id="27" dur="1" fill="hold">
                                          <p:stCondLst>
                                            <p:cond delay="499"/>
                                          </p:stCondLst>
                                        </p:cTn>
                                        <p:tgtEl>
                                          <p:spTgt spid="7"/>
                                        </p:tgtEl>
                                        <p:attrNameLst>
                                          <p:attrName>style.visibility</p:attrName>
                                        </p:attrNameLst>
                                      </p:cBhvr>
                                      <p:to>
                                        <p:strVal val="hidden"/>
                                      </p:to>
                                    </p:set>
                                  </p:childTnLst>
                                </p:cTn>
                              </p:par>
                              <p:par>
                                <p:cTn id="28" presetID="10" presetClass="entr" presetSubtype="0" fill="hold" nodeType="with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fade">
                                      <p:cBhvr>
                                        <p:cTn id="3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图片 34" descr="n23 Fb Tran Manh Tung"/>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3715999" y="-2931"/>
            <a:ext cx="4560277" cy="2378193"/>
          </a:xfrm>
          <a:prstGeom prst="rect">
            <a:avLst/>
          </a:prstGeom>
        </p:spPr>
      </p:pic>
      <p:sp>
        <p:nvSpPr>
          <p:cNvPr id="5" name="MH_SubTitle_1" descr="n23 Fb Tran Manh Tung">
            <a:extLst>
              <a:ext uri="{FF2B5EF4-FFF2-40B4-BE49-F238E27FC236}">
                <a16:creationId xmlns:a16="http://schemas.microsoft.com/office/drawing/2014/main" id="{9D28E713-95EC-66F4-239B-A093E3023D9A}"/>
              </a:ext>
            </a:extLst>
          </p:cNvPr>
          <p:cNvSpPr/>
          <p:nvPr>
            <p:custDataLst>
              <p:tags r:id="rId1"/>
            </p:custDataLst>
          </p:nvPr>
        </p:nvSpPr>
        <p:spPr>
          <a:xfrm>
            <a:off x="2214176" y="764607"/>
            <a:ext cx="9953474" cy="1206253"/>
          </a:xfrm>
          <a:prstGeom prst="rect">
            <a:avLst/>
          </a:prstGeom>
          <a:solidFill>
            <a:srgbClr val="FFFFFF"/>
          </a:solidFill>
          <a:effectLst/>
        </p:spPr>
        <p:txBody>
          <a:bodyPr anchor="ctr"/>
          <a:lstStyle/>
          <a:p>
            <a:pPr algn="ctr" defTabSz="1828755">
              <a:lnSpc>
                <a:spcPct val="150000"/>
              </a:lnSpc>
              <a:defRPr/>
            </a:pPr>
            <a:r>
              <a:rPr lang="en-US" altLang="zh-CN" sz="2800" kern="0">
                <a:latin typeface="#9Slide03 AllRoundGothic" panose="020B0703020202020104" pitchFamily="34" charset="0"/>
                <a:ea typeface="微软雅黑"/>
                <a:cs typeface="+mn-ea"/>
                <a:sym typeface="+mn-lt"/>
              </a:rPr>
              <a:t>ỨNG DỤNG CỦA VẬT LÍ TRONG KHÍ TƯỢNG – THỦY VĂN</a:t>
            </a:r>
            <a:endParaRPr lang="zh-CN" altLang="en-US" sz="2800" kern="0" dirty="0">
              <a:latin typeface="#9Slide03 AllRoundGothic" panose="020B0703020202020104" pitchFamily="34" charset="0"/>
              <a:ea typeface="微软雅黑"/>
              <a:cs typeface="+mn-ea"/>
              <a:sym typeface="+mn-lt"/>
            </a:endParaRPr>
          </a:p>
        </p:txBody>
      </p:sp>
      <p:sp>
        <p:nvSpPr>
          <p:cNvPr id="13" name="MH_SubTitle_1" descr="n23 Fb Tran Manh Tung">
            <a:extLst>
              <a:ext uri="{FF2B5EF4-FFF2-40B4-BE49-F238E27FC236}">
                <a16:creationId xmlns:a16="http://schemas.microsoft.com/office/drawing/2014/main" id="{483DBBED-2FA8-0D6A-4809-6A8CF4B4C90F}"/>
              </a:ext>
            </a:extLst>
          </p:cNvPr>
          <p:cNvSpPr>
            <a:spLocks/>
          </p:cNvSpPr>
          <p:nvPr>
            <p:custDataLst>
              <p:tags r:id="rId2"/>
            </p:custDataLst>
          </p:nvPr>
        </p:nvSpPr>
        <p:spPr bwMode="auto">
          <a:xfrm>
            <a:off x="1554436" y="2369820"/>
            <a:ext cx="1920240" cy="640080"/>
          </a:xfrm>
          <a:custGeom>
            <a:avLst/>
            <a:gdLst>
              <a:gd name="T0" fmla="*/ 2147483646 w 30720"/>
              <a:gd name="T1" fmla="*/ 2147483646 h 11496"/>
              <a:gd name="T2" fmla="*/ 2147483646 w 30720"/>
              <a:gd name="T3" fmla="*/ 2147483646 h 11496"/>
              <a:gd name="T4" fmla="*/ 2147483646 w 30720"/>
              <a:gd name="T5" fmla="*/ 2147483646 h 11496"/>
              <a:gd name="T6" fmla="*/ 2147483646 w 30720"/>
              <a:gd name="T7" fmla="*/ 2147483646 h 11496"/>
              <a:gd name="T8" fmla="*/ 2147483646 w 30720"/>
              <a:gd name="T9" fmla="*/ 2147483646 h 11496"/>
              <a:gd name="T10" fmla="*/ 2147483646 w 30720"/>
              <a:gd name="T11" fmla="*/ 2147483646 h 11496"/>
              <a:gd name="T12" fmla="*/ 2147483646 w 30720"/>
              <a:gd name="T13" fmla="*/ 2147483646 h 11496"/>
              <a:gd name="T14" fmla="*/ 2147483646 w 30720"/>
              <a:gd name="T15" fmla="*/ 2147483646 h 11496"/>
              <a:gd name="T16" fmla="*/ 2147483646 w 30720"/>
              <a:gd name="T17" fmla="*/ 2147483646 h 11496"/>
              <a:gd name="T18" fmla="*/ 2147483646 w 30720"/>
              <a:gd name="T19" fmla="*/ 2147483646 h 11496"/>
              <a:gd name="T20" fmla="*/ 2147483646 w 30720"/>
              <a:gd name="T21" fmla="*/ 2147483646 h 11496"/>
              <a:gd name="T22" fmla="*/ 2147483646 w 30720"/>
              <a:gd name="T23" fmla="*/ 2147483646 h 11496"/>
              <a:gd name="T24" fmla="*/ 2147483646 w 30720"/>
              <a:gd name="T25" fmla="*/ 2147483646 h 11496"/>
              <a:gd name="T26" fmla="*/ 2147483646 w 30720"/>
              <a:gd name="T27" fmla="*/ 2147483646 h 11496"/>
              <a:gd name="T28" fmla="*/ 2147483646 w 30720"/>
              <a:gd name="T29" fmla="*/ 2147483646 h 11496"/>
              <a:gd name="T30" fmla="*/ 2147483646 w 30720"/>
              <a:gd name="T31" fmla="*/ 2147483646 h 11496"/>
              <a:gd name="T32" fmla="*/ 2147483646 w 30720"/>
              <a:gd name="T33" fmla="*/ 2147483646 h 11496"/>
              <a:gd name="T34" fmla="*/ 2147483646 w 30720"/>
              <a:gd name="T35" fmla="*/ 2147483646 h 11496"/>
              <a:gd name="T36" fmla="*/ 2147483646 w 30720"/>
              <a:gd name="T37" fmla="*/ 2147483646 h 11496"/>
              <a:gd name="T38" fmla="*/ 2147483646 w 30720"/>
              <a:gd name="T39" fmla="*/ 2147483646 h 11496"/>
              <a:gd name="T40" fmla="*/ 2147483646 w 30720"/>
              <a:gd name="T41" fmla="*/ 2147483646 h 11496"/>
              <a:gd name="T42" fmla="*/ 2147483646 w 30720"/>
              <a:gd name="T43" fmla="*/ 2147483646 h 11496"/>
              <a:gd name="T44" fmla="*/ 2147483646 w 30720"/>
              <a:gd name="T45" fmla="*/ 2147483646 h 11496"/>
              <a:gd name="T46" fmla="*/ 2147483646 w 30720"/>
              <a:gd name="T47" fmla="*/ 2147483646 h 11496"/>
              <a:gd name="T48" fmla="*/ 2147483646 w 30720"/>
              <a:gd name="T49" fmla="*/ 2147483646 h 11496"/>
              <a:gd name="T50" fmla="*/ 2147483646 w 30720"/>
              <a:gd name="T51" fmla="*/ 2147483646 h 11496"/>
              <a:gd name="T52" fmla="*/ 2147483646 w 30720"/>
              <a:gd name="T53" fmla="*/ 2147483646 h 11496"/>
              <a:gd name="T54" fmla="*/ 2147483646 w 30720"/>
              <a:gd name="T55" fmla="*/ 2147483646 h 11496"/>
              <a:gd name="T56" fmla="*/ 2147483646 w 30720"/>
              <a:gd name="T57" fmla="*/ 2147483646 h 11496"/>
              <a:gd name="T58" fmla="*/ 2147483646 w 30720"/>
              <a:gd name="T59" fmla="*/ 2147483646 h 11496"/>
              <a:gd name="T60" fmla="*/ 2147483646 w 30720"/>
              <a:gd name="T61" fmla="*/ 2147483646 h 11496"/>
              <a:gd name="T62" fmla="*/ 2147483646 w 30720"/>
              <a:gd name="T63" fmla="*/ 2147483646 h 11496"/>
              <a:gd name="T64" fmla="*/ 2147483646 w 30720"/>
              <a:gd name="T65" fmla="*/ 2147483646 h 11496"/>
              <a:gd name="T66" fmla="*/ 2147483646 w 30720"/>
              <a:gd name="T67" fmla="*/ 2147483646 h 11496"/>
              <a:gd name="T68" fmla="*/ 2147483646 w 30720"/>
              <a:gd name="T69" fmla="*/ 2147483646 h 11496"/>
              <a:gd name="T70" fmla="*/ 2147483646 w 30720"/>
              <a:gd name="T71" fmla="*/ 2147483646 h 11496"/>
              <a:gd name="T72" fmla="*/ 2147483646 w 30720"/>
              <a:gd name="T73" fmla="*/ 2147483646 h 11496"/>
              <a:gd name="T74" fmla="*/ 2147483646 w 30720"/>
              <a:gd name="T75" fmla="*/ 2147483646 h 11496"/>
              <a:gd name="T76" fmla="*/ 2147483646 w 30720"/>
              <a:gd name="T77" fmla="*/ 2147483646 h 11496"/>
              <a:gd name="T78" fmla="*/ 2147483646 w 30720"/>
              <a:gd name="T79" fmla="*/ 2147483646 h 11496"/>
              <a:gd name="T80" fmla="*/ 2147483646 w 30720"/>
              <a:gd name="T81" fmla="*/ 2147483646 h 11496"/>
              <a:gd name="T82" fmla="*/ 2147483646 w 30720"/>
              <a:gd name="T83" fmla="*/ 2147483646 h 11496"/>
              <a:gd name="T84" fmla="*/ 2147483646 w 30720"/>
              <a:gd name="T85" fmla="*/ 2147483646 h 11496"/>
              <a:gd name="T86" fmla="*/ 2147483646 w 30720"/>
              <a:gd name="T87" fmla="*/ 2147483646 h 11496"/>
              <a:gd name="T88" fmla="*/ 2147483646 w 30720"/>
              <a:gd name="T89" fmla="*/ 2147483646 h 11496"/>
              <a:gd name="T90" fmla="*/ 2147483646 w 30720"/>
              <a:gd name="T91" fmla="*/ 2147483646 h 11496"/>
              <a:gd name="T92" fmla="*/ 2147483646 w 30720"/>
              <a:gd name="T93" fmla="*/ 2147483646 h 11496"/>
              <a:gd name="T94" fmla="*/ 2147483646 w 30720"/>
              <a:gd name="T95" fmla="*/ 2147483646 h 11496"/>
              <a:gd name="T96" fmla="*/ 2147483646 w 30720"/>
              <a:gd name="T97" fmla="*/ 2147483646 h 11496"/>
              <a:gd name="T98" fmla="*/ 2147483646 w 30720"/>
              <a:gd name="T99" fmla="*/ 2147483646 h 11496"/>
              <a:gd name="T100" fmla="*/ 2147483646 w 30720"/>
              <a:gd name="T101" fmla="*/ 2147483646 h 11496"/>
              <a:gd name="T102" fmla="*/ 2147483646 w 30720"/>
              <a:gd name="T103" fmla="*/ 2147483646 h 11496"/>
              <a:gd name="T104" fmla="*/ 2147483646 w 30720"/>
              <a:gd name="T105" fmla="*/ 2147483646 h 11496"/>
              <a:gd name="T106" fmla="*/ 2147483646 w 30720"/>
              <a:gd name="T107" fmla="*/ 2147483646 h 11496"/>
              <a:gd name="T108" fmla="*/ 2147483646 w 30720"/>
              <a:gd name="T109" fmla="*/ 2147483646 h 11496"/>
              <a:gd name="T110" fmla="*/ 2147483646 w 30720"/>
              <a:gd name="T111" fmla="*/ 2147483646 h 11496"/>
              <a:gd name="T112" fmla="*/ 2147483646 w 30720"/>
              <a:gd name="T113" fmla="*/ 2147483646 h 11496"/>
              <a:gd name="T114" fmla="*/ 2147483646 w 30720"/>
              <a:gd name="T115" fmla="*/ 2147483646 h 11496"/>
              <a:gd name="T116" fmla="*/ 2147483646 w 30720"/>
              <a:gd name="T117" fmla="*/ 2147483646 h 11496"/>
              <a:gd name="T118" fmla="*/ 2147483646 w 30720"/>
              <a:gd name="T119" fmla="*/ 2147483646 h 11496"/>
              <a:gd name="T120" fmla="*/ 2147483646 w 30720"/>
              <a:gd name="T121" fmla="*/ 2147483646 h 11496"/>
              <a:gd name="T122" fmla="*/ 2147483646 w 30720"/>
              <a:gd name="T123" fmla="*/ 2147483646 h 11496"/>
              <a:gd name="T124" fmla="*/ 2147483646 w 30720"/>
              <a:gd name="T125" fmla="*/ 2147483646 h 1149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720" h="11496">
                <a:moveTo>
                  <a:pt x="29285" y="7403"/>
                </a:moveTo>
                <a:lnTo>
                  <a:pt x="29285" y="7403"/>
                </a:lnTo>
                <a:lnTo>
                  <a:pt x="29232" y="7379"/>
                </a:lnTo>
                <a:lnTo>
                  <a:pt x="29180" y="7357"/>
                </a:lnTo>
                <a:lnTo>
                  <a:pt x="29127" y="7336"/>
                </a:lnTo>
                <a:lnTo>
                  <a:pt x="29073" y="7316"/>
                </a:lnTo>
                <a:lnTo>
                  <a:pt x="29020" y="7298"/>
                </a:lnTo>
                <a:lnTo>
                  <a:pt x="28966" y="7280"/>
                </a:lnTo>
                <a:lnTo>
                  <a:pt x="28913" y="7264"/>
                </a:lnTo>
                <a:lnTo>
                  <a:pt x="28859" y="7251"/>
                </a:lnTo>
                <a:lnTo>
                  <a:pt x="28804" y="7237"/>
                </a:lnTo>
                <a:lnTo>
                  <a:pt x="28750" y="7226"/>
                </a:lnTo>
                <a:lnTo>
                  <a:pt x="28697" y="7216"/>
                </a:lnTo>
                <a:lnTo>
                  <a:pt x="28643" y="7208"/>
                </a:lnTo>
                <a:lnTo>
                  <a:pt x="28589" y="7202"/>
                </a:lnTo>
                <a:lnTo>
                  <a:pt x="28535" y="7198"/>
                </a:lnTo>
                <a:lnTo>
                  <a:pt x="28482" y="7195"/>
                </a:lnTo>
                <a:lnTo>
                  <a:pt x="28429" y="7194"/>
                </a:lnTo>
                <a:lnTo>
                  <a:pt x="28376" y="7194"/>
                </a:lnTo>
                <a:lnTo>
                  <a:pt x="28322" y="7197"/>
                </a:lnTo>
                <a:lnTo>
                  <a:pt x="28269" y="7201"/>
                </a:lnTo>
                <a:lnTo>
                  <a:pt x="28217" y="7207"/>
                </a:lnTo>
                <a:lnTo>
                  <a:pt x="28165" y="7215"/>
                </a:lnTo>
                <a:lnTo>
                  <a:pt x="28113" y="7226"/>
                </a:lnTo>
                <a:lnTo>
                  <a:pt x="28062" y="7238"/>
                </a:lnTo>
                <a:lnTo>
                  <a:pt x="28011" y="7253"/>
                </a:lnTo>
                <a:lnTo>
                  <a:pt x="27960" y="7270"/>
                </a:lnTo>
                <a:lnTo>
                  <a:pt x="27910" y="7289"/>
                </a:lnTo>
                <a:lnTo>
                  <a:pt x="27861" y="7310"/>
                </a:lnTo>
                <a:lnTo>
                  <a:pt x="27812" y="7334"/>
                </a:lnTo>
                <a:lnTo>
                  <a:pt x="27763" y="7360"/>
                </a:lnTo>
                <a:lnTo>
                  <a:pt x="27717" y="7388"/>
                </a:lnTo>
                <a:lnTo>
                  <a:pt x="27670" y="7418"/>
                </a:lnTo>
                <a:lnTo>
                  <a:pt x="27623" y="7452"/>
                </a:lnTo>
                <a:lnTo>
                  <a:pt x="27600" y="7473"/>
                </a:lnTo>
                <a:lnTo>
                  <a:pt x="27578" y="7494"/>
                </a:lnTo>
                <a:lnTo>
                  <a:pt x="27556" y="7516"/>
                </a:lnTo>
                <a:lnTo>
                  <a:pt x="27535" y="7539"/>
                </a:lnTo>
                <a:lnTo>
                  <a:pt x="27515" y="7562"/>
                </a:lnTo>
                <a:lnTo>
                  <a:pt x="27495" y="7586"/>
                </a:lnTo>
                <a:lnTo>
                  <a:pt x="27476" y="7611"/>
                </a:lnTo>
                <a:lnTo>
                  <a:pt x="27457" y="7636"/>
                </a:lnTo>
                <a:lnTo>
                  <a:pt x="27440" y="7662"/>
                </a:lnTo>
                <a:lnTo>
                  <a:pt x="27422" y="7689"/>
                </a:lnTo>
                <a:lnTo>
                  <a:pt x="27405" y="7716"/>
                </a:lnTo>
                <a:lnTo>
                  <a:pt x="27390" y="7743"/>
                </a:lnTo>
                <a:lnTo>
                  <a:pt x="27374" y="7771"/>
                </a:lnTo>
                <a:lnTo>
                  <a:pt x="27360" y="7799"/>
                </a:lnTo>
                <a:lnTo>
                  <a:pt x="27345" y="7827"/>
                </a:lnTo>
                <a:lnTo>
                  <a:pt x="27332" y="7857"/>
                </a:lnTo>
                <a:lnTo>
                  <a:pt x="27319" y="7887"/>
                </a:lnTo>
                <a:lnTo>
                  <a:pt x="27307" y="7916"/>
                </a:lnTo>
                <a:lnTo>
                  <a:pt x="27296" y="7946"/>
                </a:lnTo>
                <a:lnTo>
                  <a:pt x="27286" y="7976"/>
                </a:lnTo>
                <a:lnTo>
                  <a:pt x="27276" y="8006"/>
                </a:lnTo>
                <a:lnTo>
                  <a:pt x="27268" y="8038"/>
                </a:lnTo>
                <a:lnTo>
                  <a:pt x="27260" y="8069"/>
                </a:lnTo>
                <a:lnTo>
                  <a:pt x="27252" y="8099"/>
                </a:lnTo>
                <a:lnTo>
                  <a:pt x="27246" y="8130"/>
                </a:lnTo>
                <a:lnTo>
                  <a:pt x="27241" y="8161"/>
                </a:lnTo>
                <a:lnTo>
                  <a:pt x="27236" y="8193"/>
                </a:lnTo>
                <a:lnTo>
                  <a:pt x="27231" y="8224"/>
                </a:lnTo>
                <a:lnTo>
                  <a:pt x="27228" y="8255"/>
                </a:lnTo>
                <a:lnTo>
                  <a:pt x="27226" y="8286"/>
                </a:lnTo>
                <a:lnTo>
                  <a:pt x="27225" y="8318"/>
                </a:lnTo>
                <a:lnTo>
                  <a:pt x="27224" y="8348"/>
                </a:lnTo>
                <a:lnTo>
                  <a:pt x="27225" y="8379"/>
                </a:lnTo>
                <a:lnTo>
                  <a:pt x="27226" y="8409"/>
                </a:lnTo>
                <a:lnTo>
                  <a:pt x="27228" y="8440"/>
                </a:lnTo>
                <a:lnTo>
                  <a:pt x="27231" y="8471"/>
                </a:lnTo>
                <a:lnTo>
                  <a:pt x="27236" y="8500"/>
                </a:lnTo>
                <a:lnTo>
                  <a:pt x="27241" y="8530"/>
                </a:lnTo>
                <a:lnTo>
                  <a:pt x="27247" y="8559"/>
                </a:lnTo>
                <a:lnTo>
                  <a:pt x="27254" y="8588"/>
                </a:lnTo>
                <a:lnTo>
                  <a:pt x="27263" y="8617"/>
                </a:lnTo>
                <a:lnTo>
                  <a:pt x="27271" y="8645"/>
                </a:lnTo>
                <a:lnTo>
                  <a:pt x="27281" y="8674"/>
                </a:lnTo>
                <a:lnTo>
                  <a:pt x="27293" y="8701"/>
                </a:lnTo>
                <a:lnTo>
                  <a:pt x="27304" y="8728"/>
                </a:lnTo>
                <a:lnTo>
                  <a:pt x="27318" y="8754"/>
                </a:lnTo>
                <a:lnTo>
                  <a:pt x="27331" y="8780"/>
                </a:lnTo>
                <a:lnTo>
                  <a:pt x="27347" y="8805"/>
                </a:lnTo>
                <a:lnTo>
                  <a:pt x="27364" y="8830"/>
                </a:lnTo>
                <a:lnTo>
                  <a:pt x="27381" y="8854"/>
                </a:lnTo>
                <a:lnTo>
                  <a:pt x="27399" y="8876"/>
                </a:lnTo>
                <a:lnTo>
                  <a:pt x="27419" y="8899"/>
                </a:lnTo>
                <a:lnTo>
                  <a:pt x="27440" y="8921"/>
                </a:lnTo>
                <a:lnTo>
                  <a:pt x="27462" y="8943"/>
                </a:lnTo>
                <a:lnTo>
                  <a:pt x="27484" y="8963"/>
                </a:lnTo>
                <a:lnTo>
                  <a:pt x="27509" y="8983"/>
                </a:lnTo>
                <a:lnTo>
                  <a:pt x="27534" y="9001"/>
                </a:lnTo>
                <a:lnTo>
                  <a:pt x="27560" y="9019"/>
                </a:lnTo>
                <a:lnTo>
                  <a:pt x="27589" y="9036"/>
                </a:lnTo>
                <a:lnTo>
                  <a:pt x="27618" y="9052"/>
                </a:lnTo>
                <a:lnTo>
                  <a:pt x="27648" y="9067"/>
                </a:lnTo>
                <a:lnTo>
                  <a:pt x="27679" y="9081"/>
                </a:lnTo>
                <a:lnTo>
                  <a:pt x="27711" y="9094"/>
                </a:lnTo>
                <a:lnTo>
                  <a:pt x="27746" y="9106"/>
                </a:lnTo>
                <a:lnTo>
                  <a:pt x="27734" y="9013"/>
                </a:lnTo>
                <a:lnTo>
                  <a:pt x="27730" y="8964"/>
                </a:lnTo>
                <a:lnTo>
                  <a:pt x="27727" y="8916"/>
                </a:lnTo>
                <a:lnTo>
                  <a:pt x="27724" y="8866"/>
                </a:lnTo>
                <a:lnTo>
                  <a:pt x="27722" y="8816"/>
                </a:lnTo>
                <a:lnTo>
                  <a:pt x="27721" y="8767"/>
                </a:lnTo>
                <a:lnTo>
                  <a:pt x="27721" y="8717"/>
                </a:lnTo>
                <a:lnTo>
                  <a:pt x="27722" y="8667"/>
                </a:lnTo>
                <a:lnTo>
                  <a:pt x="27725" y="8617"/>
                </a:lnTo>
                <a:lnTo>
                  <a:pt x="27729" y="8568"/>
                </a:lnTo>
                <a:lnTo>
                  <a:pt x="27734" y="8519"/>
                </a:lnTo>
                <a:lnTo>
                  <a:pt x="27743" y="8472"/>
                </a:lnTo>
                <a:lnTo>
                  <a:pt x="27752" y="8425"/>
                </a:lnTo>
                <a:lnTo>
                  <a:pt x="27763" y="8378"/>
                </a:lnTo>
                <a:lnTo>
                  <a:pt x="27776" y="8333"/>
                </a:lnTo>
                <a:lnTo>
                  <a:pt x="27783" y="8311"/>
                </a:lnTo>
                <a:lnTo>
                  <a:pt x="27792" y="8289"/>
                </a:lnTo>
                <a:lnTo>
                  <a:pt x="27800" y="8268"/>
                </a:lnTo>
                <a:lnTo>
                  <a:pt x="27809" y="8247"/>
                </a:lnTo>
                <a:lnTo>
                  <a:pt x="27820" y="8226"/>
                </a:lnTo>
                <a:lnTo>
                  <a:pt x="27829" y="8206"/>
                </a:lnTo>
                <a:lnTo>
                  <a:pt x="27840" y="8185"/>
                </a:lnTo>
                <a:lnTo>
                  <a:pt x="27852" y="8167"/>
                </a:lnTo>
                <a:lnTo>
                  <a:pt x="27864" y="8148"/>
                </a:lnTo>
                <a:lnTo>
                  <a:pt x="27877" y="8129"/>
                </a:lnTo>
                <a:lnTo>
                  <a:pt x="27890" y="8112"/>
                </a:lnTo>
                <a:lnTo>
                  <a:pt x="27905" y="8094"/>
                </a:lnTo>
                <a:lnTo>
                  <a:pt x="27921" y="8077"/>
                </a:lnTo>
                <a:lnTo>
                  <a:pt x="27936" y="8061"/>
                </a:lnTo>
                <a:lnTo>
                  <a:pt x="27953" y="8045"/>
                </a:lnTo>
                <a:lnTo>
                  <a:pt x="27970" y="8029"/>
                </a:lnTo>
                <a:lnTo>
                  <a:pt x="27987" y="8015"/>
                </a:lnTo>
                <a:lnTo>
                  <a:pt x="28006" y="8001"/>
                </a:lnTo>
                <a:lnTo>
                  <a:pt x="28026" y="7988"/>
                </a:lnTo>
                <a:lnTo>
                  <a:pt x="28047" y="7975"/>
                </a:lnTo>
                <a:lnTo>
                  <a:pt x="28067" y="7963"/>
                </a:lnTo>
                <a:lnTo>
                  <a:pt x="28089" y="7951"/>
                </a:lnTo>
                <a:lnTo>
                  <a:pt x="28112" y="7941"/>
                </a:lnTo>
                <a:lnTo>
                  <a:pt x="28136" y="7931"/>
                </a:lnTo>
                <a:lnTo>
                  <a:pt x="28160" y="7922"/>
                </a:lnTo>
                <a:lnTo>
                  <a:pt x="28186" y="7914"/>
                </a:lnTo>
                <a:lnTo>
                  <a:pt x="28212" y="7906"/>
                </a:lnTo>
                <a:lnTo>
                  <a:pt x="28240" y="7899"/>
                </a:lnTo>
                <a:lnTo>
                  <a:pt x="28268" y="7893"/>
                </a:lnTo>
                <a:lnTo>
                  <a:pt x="28298" y="7889"/>
                </a:lnTo>
                <a:lnTo>
                  <a:pt x="28328" y="7885"/>
                </a:lnTo>
                <a:lnTo>
                  <a:pt x="28358" y="7880"/>
                </a:lnTo>
                <a:lnTo>
                  <a:pt x="28384" y="7882"/>
                </a:lnTo>
                <a:lnTo>
                  <a:pt x="28410" y="7883"/>
                </a:lnTo>
                <a:lnTo>
                  <a:pt x="28435" y="7884"/>
                </a:lnTo>
                <a:lnTo>
                  <a:pt x="28460" y="7887"/>
                </a:lnTo>
                <a:lnTo>
                  <a:pt x="28485" y="7890"/>
                </a:lnTo>
                <a:lnTo>
                  <a:pt x="28510" y="7893"/>
                </a:lnTo>
                <a:lnTo>
                  <a:pt x="28535" y="7898"/>
                </a:lnTo>
                <a:lnTo>
                  <a:pt x="28559" y="7903"/>
                </a:lnTo>
                <a:lnTo>
                  <a:pt x="28583" y="7909"/>
                </a:lnTo>
                <a:lnTo>
                  <a:pt x="28607" y="7915"/>
                </a:lnTo>
                <a:lnTo>
                  <a:pt x="28630" y="7922"/>
                </a:lnTo>
                <a:lnTo>
                  <a:pt x="28654" y="7929"/>
                </a:lnTo>
                <a:lnTo>
                  <a:pt x="28676" y="7938"/>
                </a:lnTo>
                <a:lnTo>
                  <a:pt x="28699" y="7947"/>
                </a:lnTo>
                <a:lnTo>
                  <a:pt x="28721" y="7956"/>
                </a:lnTo>
                <a:lnTo>
                  <a:pt x="28743" y="7966"/>
                </a:lnTo>
                <a:lnTo>
                  <a:pt x="28765" y="7976"/>
                </a:lnTo>
                <a:lnTo>
                  <a:pt x="28787" y="7988"/>
                </a:lnTo>
                <a:lnTo>
                  <a:pt x="28808" y="7999"/>
                </a:lnTo>
                <a:lnTo>
                  <a:pt x="28828" y="8012"/>
                </a:lnTo>
                <a:lnTo>
                  <a:pt x="28869" y="8038"/>
                </a:lnTo>
                <a:lnTo>
                  <a:pt x="28908" y="8065"/>
                </a:lnTo>
                <a:lnTo>
                  <a:pt x="28945" y="8095"/>
                </a:lnTo>
                <a:lnTo>
                  <a:pt x="28981" y="8126"/>
                </a:lnTo>
                <a:lnTo>
                  <a:pt x="29016" y="8159"/>
                </a:lnTo>
                <a:lnTo>
                  <a:pt x="29048" y="8195"/>
                </a:lnTo>
                <a:lnTo>
                  <a:pt x="29078" y="8231"/>
                </a:lnTo>
                <a:lnTo>
                  <a:pt x="29107" y="8270"/>
                </a:lnTo>
                <a:lnTo>
                  <a:pt x="29134" y="8309"/>
                </a:lnTo>
                <a:lnTo>
                  <a:pt x="29159" y="8351"/>
                </a:lnTo>
                <a:lnTo>
                  <a:pt x="29182" y="8394"/>
                </a:lnTo>
                <a:lnTo>
                  <a:pt x="29202" y="8436"/>
                </a:lnTo>
                <a:lnTo>
                  <a:pt x="29221" y="8481"/>
                </a:lnTo>
                <a:lnTo>
                  <a:pt x="29229" y="8504"/>
                </a:lnTo>
                <a:lnTo>
                  <a:pt x="29238" y="8527"/>
                </a:lnTo>
                <a:lnTo>
                  <a:pt x="29245" y="8551"/>
                </a:lnTo>
                <a:lnTo>
                  <a:pt x="29251" y="8574"/>
                </a:lnTo>
                <a:lnTo>
                  <a:pt x="29257" y="8598"/>
                </a:lnTo>
                <a:lnTo>
                  <a:pt x="29263" y="8621"/>
                </a:lnTo>
                <a:lnTo>
                  <a:pt x="29268" y="8645"/>
                </a:lnTo>
                <a:lnTo>
                  <a:pt x="29272" y="8670"/>
                </a:lnTo>
                <a:lnTo>
                  <a:pt x="29275" y="8694"/>
                </a:lnTo>
                <a:lnTo>
                  <a:pt x="29278" y="8719"/>
                </a:lnTo>
                <a:lnTo>
                  <a:pt x="29280" y="8744"/>
                </a:lnTo>
                <a:lnTo>
                  <a:pt x="29282" y="8769"/>
                </a:lnTo>
                <a:lnTo>
                  <a:pt x="29283" y="8794"/>
                </a:lnTo>
                <a:lnTo>
                  <a:pt x="29283" y="8820"/>
                </a:lnTo>
                <a:lnTo>
                  <a:pt x="29283" y="8845"/>
                </a:lnTo>
                <a:lnTo>
                  <a:pt x="29282" y="8871"/>
                </a:lnTo>
                <a:lnTo>
                  <a:pt x="29280" y="8897"/>
                </a:lnTo>
                <a:lnTo>
                  <a:pt x="29278" y="8922"/>
                </a:lnTo>
                <a:lnTo>
                  <a:pt x="29271" y="8974"/>
                </a:lnTo>
                <a:lnTo>
                  <a:pt x="29262" y="9024"/>
                </a:lnTo>
                <a:lnTo>
                  <a:pt x="29251" y="9074"/>
                </a:lnTo>
                <a:lnTo>
                  <a:pt x="29238" y="9123"/>
                </a:lnTo>
                <a:lnTo>
                  <a:pt x="29223" y="9171"/>
                </a:lnTo>
                <a:lnTo>
                  <a:pt x="29206" y="9219"/>
                </a:lnTo>
                <a:lnTo>
                  <a:pt x="29188" y="9265"/>
                </a:lnTo>
                <a:lnTo>
                  <a:pt x="29167" y="9310"/>
                </a:lnTo>
                <a:lnTo>
                  <a:pt x="29144" y="9355"/>
                </a:lnTo>
                <a:lnTo>
                  <a:pt x="29120" y="9398"/>
                </a:lnTo>
                <a:lnTo>
                  <a:pt x="29094" y="9441"/>
                </a:lnTo>
                <a:lnTo>
                  <a:pt x="29067" y="9481"/>
                </a:lnTo>
                <a:lnTo>
                  <a:pt x="29038" y="9522"/>
                </a:lnTo>
                <a:lnTo>
                  <a:pt x="29006" y="9560"/>
                </a:lnTo>
                <a:lnTo>
                  <a:pt x="28974" y="9599"/>
                </a:lnTo>
                <a:lnTo>
                  <a:pt x="28941" y="9635"/>
                </a:lnTo>
                <a:lnTo>
                  <a:pt x="28905" y="9671"/>
                </a:lnTo>
                <a:lnTo>
                  <a:pt x="28869" y="9704"/>
                </a:lnTo>
                <a:lnTo>
                  <a:pt x="28831" y="9737"/>
                </a:lnTo>
                <a:lnTo>
                  <a:pt x="28792" y="9768"/>
                </a:lnTo>
                <a:lnTo>
                  <a:pt x="28751" y="9798"/>
                </a:lnTo>
                <a:lnTo>
                  <a:pt x="28710" y="9827"/>
                </a:lnTo>
                <a:lnTo>
                  <a:pt x="28666" y="9854"/>
                </a:lnTo>
                <a:lnTo>
                  <a:pt x="28622" y="9879"/>
                </a:lnTo>
                <a:lnTo>
                  <a:pt x="28578" y="9903"/>
                </a:lnTo>
                <a:lnTo>
                  <a:pt x="28532" y="9926"/>
                </a:lnTo>
                <a:lnTo>
                  <a:pt x="28484" y="9946"/>
                </a:lnTo>
                <a:lnTo>
                  <a:pt x="28436" y="9965"/>
                </a:lnTo>
                <a:lnTo>
                  <a:pt x="28387" y="9983"/>
                </a:lnTo>
                <a:lnTo>
                  <a:pt x="28337" y="9999"/>
                </a:lnTo>
                <a:lnTo>
                  <a:pt x="28287" y="10013"/>
                </a:lnTo>
                <a:lnTo>
                  <a:pt x="28236" y="10025"/>
                </a:lnTo>
                <a:lnTo>
                  <a:pt x="28189" y="10031"/>
                </a:lnTo>
                <a:lnTo>
                  <a:pt x="28143" y="10035"/>
                </a:lnTo>
                <a:lnTo>
                  <a:pt x="28098" y="10038"/>
                </a:lnTo>
                <a:lnTo>
                  <a:pt x="28052" y="10040"/>
                </a:lnTo>
                <a:lnTo>
                  <a:pt x="28006" y="10041"/>
                </a:lnTo>
                <a:lnTo>
                  <a:pt x="27960" y="10040"/>
                </a:lnTo>
                <a:lnTo>
                  <a:pt x="27915" y="10039"/>
                </a:lnTo>
                <a:lnTo>
                  <a:pt x="27870" y="10036"/>
                </a:lnTo>
                <a:lnTo>
                  <a:pt x="27825" y="10033"/>
                </a:lnTo>
                <a:lnTo>
                  <a:pt x="27780" y="10028"/>
                </a:lnTo>
                <a:lnTo>
                  <a:pt x="27735" y="10021"/>
                </a:lnTo>
                <a:lnTo>
                  <a:pt x="27691" y="10014"/>
                </a:lnTo>
                <a:lnTo>
                  <a:pt x="27647" y="10005"/>
                </a:lnTo>
                <a:lnTo>
                  <a:pt x="27602" y="9995"/>
                </a:lnTo>
                <a:lnTo>
                  <a:pt x="27559" y="9984"/>
                </a:lnTo>
                <a:lnTo>
                  <a:pt x="27516" y="9972"/>
                </a:lnTo>
                <a:lnTo>
                  <a:pt x="27473" y="9958"/>
                </a:lnTo>
                <a:lnTo>
                  <a:pt x="27430" y="9943"/>
                </a:lnTo>
                <a:lnTo>
                  <a:pt x="27388" y="9928"/>
                </a:lnTo>
                <a:lnTo>
                  <a:pt x="27346" y="9910"/>
                </a:lnTo>
                <a:lnTo>
                  <a:pt x="27305" y="9891"/>
                </a:lnTo>
                <a:lnTo>
                  <a:pt x="27265" y="9871"/>
                </a:lnTo>
                <a:lnTo>
                  <a:pt x="27224" y="9850"/>
                </a:lnTo>
                <a:lnTo>
                  <a:pt x="27185" y="9828"/>
                </a:lnTo>
                <a:lnTo>
                  <a:pt x="27145" y="9803"/>
                </a:lnTo>
                <a:lnTo>
                  <a:pt x="27107" y="9778"/>
                </a:lnTo>
                <a:lnTo>
                  <a:pt x="27068" y="9751"/>
                </a:lnTo>
                <a:lnTo>
                  <a:pt x="27031" y="9723"/>
                </a:lnTo>
                <a:lnTo>
                  <a:pt x="26994" y="9693"/>
                </a:lnTo>
                <a:lnTo>
                  <a:pt x="26958" y="9662"/>
                </a:lnTo>
                <a:lnTo>
                  <a:pt x="26922" y="9630"/>
                </a:lnTo>
                <a:lnTo>
                  <a:pt x="26888" y="9597"/>
                </a:lnTo>
                <a:lnTo>
                  <a:pt x="26854" y="9559"/>
                </a:lnTo>
                <a:lnTo>
                  <a:pt x="26821" y="9521"/>
                </a:lnTo>
                <a:lnTo>
                  <a:pt x="26790" y="9482"/>
                </a:lnTo>
                <a:lnTo>
                  <a:pt x="26761" y="9443"/>
                </a:lnTo>
                <a:lnTo>
                  <a:pt x="26732" y="9403"/>
                </a:lnTo>
                <a:lnTo>
                  <a:pt x="26705" y="9364"/>
                </a:lnTo>
                <a:lnTo>
                  <a:pt x="26679" y="9323"/>
                </a:lnTo>
                <a:lnTo>
                  <a:pt x="26655" y="9282"/>
                </a:lnTo>
                <a:lnTo>
                  <a:pt x="26631" y="9241"/>
                </a:lnTo>
                <a:lnTo>
                  <a:pt x="26609" y="9199"/>
                </a:lnTo>
                <a:lnTo>
                  <a:pt x="26588" y="9157"/>
                </a:lnTo>
                <a:lnTo>
                  <a:pt x="26568" y="9115"/>
                </a:lnTo>
                <a:lnTo>
                  <a:pt x="26551" y="9073"/>
                </a:lnTo>
                <a:lnTo>
                  <a:pt x="26533" y="9029"/>
                </a:lnTo>
                <a:lnTo>
                  <a:pt x="26517" y="8987"/>
                </a:lnTo>
                <a:lnTo>
                  <a:pt x="26503" y="8943"/>
                </a:lnTo>
                <a:lnTo>
                  <a:pt x="26489" y="8900"/>
                </a:lnTo>
                <a:lnTo>
                  <a:pt x="26477" y="8857"/>
                </a:lnTo>
                <a:lnTo>
                  <a:pt x="26466" y="8812"/>
                </a:lnTo>
                <a:lnTo>
                  <a:pt x="26456" y="8768"/>
                </a:lnTo>
                <a:lnTo>
                  <a:pt x="26448" y="8723"/>
                </a:lnTo>
                <a:lnTo>
                  <a:pt x="26440" y="8680"/>
                </a:lnTo>
                <a:lnTo>
                  <a:pt x="26434" y="8635"/>
                </a:lnTo>
                <a:lnTo>
                  <a:pt x="26429" y="8590"/>
                </a:lnTo>
                <a:lnTo>
                  <a:pt x="26425" y="8546"/>
                </a:lnTo>
                <a:lnTo>
                  <a:pt x="26422" y="8501"/>
                </a:lnTo>
                <a:lnTo>
                  <a:pt x="26421" y="8456"/>
                </a:lnTo>
                <a:lnTo>
                  <a:pt x="26419" y="8412"/>
                </a:lnTo>
                <a:lnTo>
                  <a:pt x="26419" y="8368"/>
                </a:lnTo>
                <a:lnTo>
                  <a:pt x="26422" y="8323"/>
                </a:lnTo>
                <a:lnTo>
                  <a:pt x="26425" y="8278"/>
                </a:lnTo>
                <a:lnTo>
                  <a:pt x="26428" y="8233"/>
                </a:lnTo>
                <a:lnTo>
                  <a:pt x="26433" y="8189"/>
                </a:lnTo>
                <a:lnTo>
                  <a:pt x="26439" y="8145"/>
                </a:lnTo>
                <a:lnTo>
                  <a:pt x="26445" y="8100"/>
                </a:lnTo>
                <a:lnTo>
                  <a:pt x="26454" y="8056"/>
                </a:lnTo>
                <a:lnTo>
                  <a:pt x="26463" y="8013"/>
                </a:lnTo>
                <a:lnTo>
                  <a:pt x="26473" y="7969"/>
                </a:lnTo>
                <a:lnTo>
                  <a:pt x="26484" y="7925"/>
                </a:lnTo>
                <a:lnTo>
                  <a:pt x="26497" y="7882"/>
                </a:lnTo>
                <a:lnTo>
                  <a:pt x="26509" y="7839"/>
                </a:lnTo>
                <a:lnTo>
                  <a:pt x="26524" y="7796"/>
                </a:lnTo>
                <a:lnTo>
                  <a:pt x="26539" y="7754"/>
                </a:lnTo>
                <a:lnTo>
                  <a:pt x="26555" y="7711"/>
                </a:lnTo>
                <a:lnTo>
                  <a:pt x="26571" y="7669"/>
                </a:lnTo>
                <a:lnTo>
                  <a:pt x="26590" y="7628"/>
                </a:lnTo>
                <a:lnTo>
                  <a:pt x="26609" y="7587"/>
                </a:lnTo>
                <a:lnTo>
                  <a:pt x="26629" y="7546"/>
                </a:lnTo>
                <a:lnTo>
                  <a:pt x="26650" y="7506"/>
                </a:lnTo>
                <a:lnTo>
                  <a:pt x="26671" y="7465"/>
                </a:lnTo>
                <a:lnTo>
                  <a:pt x="26694" y="7426"/>
                </a:lnTo>
                <a:lnTo>
                  <a:pt x="26718" y="7387"/>
                </a:lnTo>
                <a:lnTo>
                  <a:pt x="26743" y="7349"/>
                </a:lnTo>
                <a:lnTo>
                  <a:pt x="26768" y="7310"/>
                </a:lnTo>
                <a:lnTo>
                  <a:pt x="26795" y="7273"/>
                </a:lnTo>
                <a:lnTo>
                  <a:pt x="26822" y="7236"/>
                </a:lnTo>
                <a:lnTo>
                  <a:pt x="26850" y="7200"/>
                </a:lnTo>
                <a:lnTo>
                  <a:pt x="26880" y="7163"/>
                </a:lnTo>
                <a:lnTo>
                  <a:pt x="26910" y="7128"/>
                </a:lnTo>
                <a:lnTo>
                  <a:pt x="26940" y="7094"/>
                </a:lnTo>
                <a:lnTo>
                  <a:pt x="26971" y="7060"/>
                </a:lnTo>
                <a:lnTo>
                  <a:pt x="27005" y="7027"/>
                </a:lnTo>
                <a:lnTo>
                  <a:pt x="27038" y="6994"/>
                </a:lnTo>
                <a:lnTo>
                  <a:pt x="27071" y="6962"/>
                </a:lnTo>
                <a:lnTo>
                  <a:pt x="27107" y="6933"/>
                </a:lnTo>
                <a:lnTo>
                  <a:pt x="27141" y="6906"/>
                </a:lnTo>
                <a:lnTo>
                  <a:pt x="27176" y="6880"/>
                </a:lnTo>
                <a:lnTo>
                  <a:pt x="27212" y="6854"/>
                </a:lnTo>
                <a:lnTo>
                  <a:pt x="27248" y="6829"/>
                </a:lnTo>
                <a:lnTo>
                  <a:pt x="27285" y="6805"/>
                </a:lnTo>
                <a:lnTo>
                  <a:pt x="27321" y="6782"/>
                </a:lnTo>
                <a:lnTo>
                  <a:pt x="27357" y="6761"/>
                </a:lnTo>
                <a:lnTo>
                  <a:pt x="27395" y="6740"/>
                </a:lnTo>
                <a:lnTo>
                  <a:pt x="27432" y="6719"/>
                </a:lnTo>
                <a:lnTo>
                  <a:pt x="27470" y="6699"/>
                </a:lnTo>
                <a:lnTo>
                  <a:pt x="27508" y="6681"/>
                </a:lnTo>
                <a:lnTo>
                  <a:pt x="27546" y="6663"/>
                </a:lnTo>
                <a:lnTo>
                  <a:pt x="27584" y="6646"/>
                </a:lnTo>
                <a:lnTo>
                  <a:pt x="27623" y="6630"/>
                </a:lnTo>
                <a:lnTo>
                  <a:pt x="27662" y="6615"/>
                </a:lnTo>
                <a:lnTo>
                  <a:pt x="27701" y="6600"/>
                </a:lnTo>
                <a:lnTo>
                  <a:pt x="27741" y="6587"/>
                </a:lnTo>
                <a:lnTo>
                  <a:pt x="27780" y="6573"/>
                </a:lnTo>
                <a:lnTo>
                  <a:pt x="27820" y="6562"/>
                </a:lnTo>
                <a:lnTo>
                  <a:pt x="27859" y="6550"/>
                </a:lnTo>
                <a:lnTo>
                  <a:pt x="27899" y="6540"/>
                </a:lnTo>
                <a:lnTo>
                  <a:pt x="27939" y="6531"/>
                </a:lnTo>
                <a:lnTo>
                  <a:pt x="27980" y="6521"/>
                </a:lnTo>
                <a:lnTo>
                  <a:pt x="28020" y="6514"/>
                </a:lnTo>
                <a:lnTo>
                  <a:pt x="28060" y="6507"/>
                </a:lnTo>
                <a:lnTo>
                  <a:pt x="28101" y="6499"/>
                </a:lnTo>
                <a:lnTo>
                  <a:pt x="28141" y="6494"/>
                </a:lnTo>
                <a:lnTo>
                  <a:pt x="28182" y="6489"/>
                </a:lnTo>
                <a:lnTo>
                  <a:pt x="28223" y="6485"/>
                </a:lnTo>
                <a:lnTo>
                  <a:pt x="28264" y="6482"/>
                </a:lnTo>
                <a:lnTo>
                  <a:pt x="28305" y="6480"/>
                </a:lnTo>
                <a:lnTo>
                  <a:pt x="28345" y="6478"/>
                </a:lnTo>
                <a:lnTo>
                  <a:pt x="28387" y="6477"/>
                </a:lnTo>
                <a:lnTo>
                  <a:pt x="28428" y="6477"/>
                </a:lnTo>
                <a:lnTo>
                  <a:pt x="28468" y="6477"/>
                </a:lnTo>
                <a:lnTo>
                  <a:pt x="28510" y="6479"/>
                </a:lnTo>
                <a:lnTo>
                  <a:pt x="28550" y="6481"/>
                </a:lnTo>
                <a:lnTo>
                  <a:pt x="28592" y="6483"/>
                </a:lnTo>
                <a:lnTo>
                  <a:pt x="28633" y="6486"/>
                </a:lnTo>
                <a:lnTo>
                  <a:pt x="28673" y="6490"/>
                </a:lnTo>
                <a:lnTo>
                  <a:pt x="28715" y="6495"/>
                </a:lnTo>
                <a:lnTo>
                  <a:pt x="28756" y="6501"/>
                </a:lnTo>
                <a:lnTo>
                  <a:pt x="28796" y="6508"/>
                </a:lnTo>
                <a:lnTo>
                  <a:pt x="28837" y="6514"/>
                </a:lnTo>
                <a:lnTo>
                  <a:pt x="28877" y="6522"/>
                </a:lnTo>
                <a:lnTo>
                  <a:pt x="28918" y="6531"/>
                </a:lnTo>
                <a:lnTo>
                  <a:pt x="28959" y="6540"/>
                </a:lnTo>
                <a:lnTo>
                  <a:pt x="28999" y="6549"/>
                </a:lnTo>
                <a:lnTo>
                  <a:pt x="29040" y="6560"/>
                </a:lnTo>
                <a:lnTo>
                  <a:pt x="29079" y="6571"/>
                </a:lnTo>
                <a:lnTo>
                  <a:pt x="29119" y="6584"/>
                </a:lnTo>
                <a:lnTo>
                  <a:pt x="29159" y="6596"/>
                </a:lnTo>
                <a:lnTo>
                  <a:pt x="29199" y="6610"/>
                </a:lnTo>
                <a:lnTo>
                  <a:pt x="29239" y="6623"/>
                </a:lnTo>
                <a:lnTo>
                  <a:pt x="29277" y="6638"/>
                </a:lnTo>
                <a:lnTo>
                  <a:pt x="29317" y="6653"/>
                </a:lnTo>
                <a:lnTo>
                  <a:pt x="29355" y="6669"/>
                </a:lnTo>
                <a:lnTo>
                  <a:pt x="29395" y="6686"/>
                </a:lnTo>
                <a:lnTo>
                  <a:pt x="29432" y="6703"/>
                </a:lnTo>
                <a:lnTo>
                  <a:pt x="29471" y="6721"/>
                </a:lnTo>
                <a:lnTo>
                  <a:pt x="29509" y="6740"/>
                </a:lnTo>
                <a:lnTo>
                  <a:pt x="29547" y="6759"/>
                </a:lnTo>
                <a:lnTo>
                  <a:pt x="29584" y="6778"/>
                </a:lnTo>
                <a:lnTo>
                  <a:pt x="29619" y="6799"/>
                </a:lnTo>
                <a:lnTo>
                  <a:pt x="29652" y="6819"/>
                </a:lnTo>
                <a:lnTo>
                  <a:pt x="29685" y="6841"/>
                </a:lnTo>
                <a:lnTo>
                  <a:pt x="29717" y="6863"/>
                </a:lnTo>
                <a:lnTo>
                  <a:pt x="29750" y="6884"/>
                </a:lnTo>
                <a:lnTo>
                  <a:pt x="29781" y="6906"/>
                </a:lnTo>
                <a:lnTo>
                  <a:pt x="29812" y="6929"/>
                </a:lnTo>
                <a:lnTo>
                  <a:pt x="29842" y="6953"/>
                </a:lnTo>
                <a:lnTo>
                  <a:pt x="29873" y="6977"/>
                </a:lnTo>
                <a:lnTo>
                  <a:pt x="29902" y="7001"/>
                </a:lnTo>
                <a:lnTo>
                  <a:pt x="29931" y="7025"/>
                </a:lnTo>
                <a:lnTo>
                  <a:pt x="29959" y="7050"/>
                </a:lnTo>
                <a:lnTo>
                  <a:pt x="29987" y="7075"/>
                </a:lnTo>
                <a:lnTo>
                  <a:pt x="30014" y="7101"/>
                </a:lnTo>
                <a:lnTo>
                  <a:pt x="30041" y="7127"/>
                </a:lnTo>
                <a:lnTo>
                  <a:pt x="30067" y="7153"/>
                </a:lnTo>
                <a:lnTo>
                  <a:pt x="30118" y="7207"/>
                </a:lnTo>
                <a:lnTo>
                  <a:pt x="30167" y="7261"/>
                </a:lnTo>
                <a:lnTo>
                  <a:pt x="30213" y="7317"/>
                </a:lnTo>
                <a:lnTo>
                  <a:pt x="30258" y="7376"/>
                </a:lnTo>
                <a:lnTo>
                  <a:pt x="30300" y="7434"/>
                </a:lnTo>
                <a:lnTo>
                  <a:pt x="30341" y="7494"/>
                </a:lnTo>
                <a:lnTo>
                  <a:pt x="30379" y="7555"/>
                </a:lnTo>
                <a:lnTo>
                  <a:pt x="30415" y="7617"/>
                </a:lnTo>
                <a:lnTo>
                  <a:pt x="30449" y="7680"/>
                </a:lnTo>
                <a:lnTo>
                  <a:pt x="30482" y="7744"/>
                </a:lnTo>
                <a:lnTo>
                  <a:pt x="30512" y="7809"/>
                </a:lnTo>
                <a:lnTo>
                  <a:pt x="30540" y="7874"/>
                </a:lnTo>
                <a:lnTo>
                  <a:pt x="30566" y="7941"/>
                </a:lnTo>
                <a:lnTo>
                  <a:pt x="30590" y="8007"/>
                </a:lnTo>
                <a:lnTo>
                  <a:pt x="30612" y="8075"/>
                </a:lnTo>
                <a:lnTo>
                  <a:pt x="30632" y="8144"/>
                </a:lnTo>
                <a:lnTo>
                  <a:pt x="30649" y="8212"/>
                </a:lnTo>
                <a:lnTo>
                  <a:pt x="30665" y="8282"/>
                </a:lnTo>
                <a:lnTo>
                  <a:pt x="30678" y="8352"/>
                </a:lnTo>
                <a:lnTo>
                  <a:pt x="30691" y="8423"/>
                </a:lnTo>
                <a:lnTo>
                  <a:pt x="30700" y="8493"/>
                </a:lnTo>
                <a:lnTo>
                  <a:pt x="30709" y="8565"/>
                </a:lnTo>
                <a:lnTo>
                  <a:pt x="30714" y="8636"/>
                </a:lnTo>
                <a:lnTo>
                  <a:pt x="30718" y="8708"/>
                </a:lnTo>
                <a:lnTo>
                  <a:pt x="30720" y="8780"/>
                </a:lnTo>
                <a:lnTo>
                  <a:pt x="30720" y="8853"/>
                </a:lnTo>
                <a:lnTo>
                  <a:pt x="30718" y="8924"/>
                </a:lnTo>
                <a:lnTo>
                  <a:pt x="30714" y="8996"/>
                </a:lnTo>
                <a:lnTo>
                  <a:pt x="30708" y="9068"/>
                </a:lnTo>
                <a:lnTo>
                  <a:pt x="30700" y="9141"/>
                </a:lnTo>
                <a:lnTo>
                  <a:pt x="30690" y="9213"/>
                </a:lnTo>
                <a:lnTo>
                  <a:pt x="30678" y="9284"/>
                </a:lnTo>
                <a:lnTo>
                  <a:pt x="30665" y="9355"/>
                </a:lnTo>
                <a:lnTo>
                  <a:pt x="30649" y="9427"/>
                </a:lnTo>
                <a:lnTo>
                  <a:pt x="30632" y="9498"/>
                </a:lnTo>
                <a:lnTo>
                  <a:pt x="30612" y="9569"/>
                </a:lnTo>
                <a:lnTo>
                  <a:pt x="30590" y="9638"/>
                </a:lnTo>
                <a:lnTo>
                  <a:pt x="30567" y="9708"/>
                </a:lnTo>
                <a:lnTo>
                  <a:pt x="30542" y="9777"/>
                </a:lnTo>
                <a:lnTo>
                  <a:pt x="30515" y="9845"/>
                </a:lnTo>
                <a:lnTo>
                  <a:pt x="30486" y="9913"/>
                </a:lnTo>
                <a:lnTo>
                  <a:pt x="30456" y="9981"/>
                </a:lnTo>
                <a:lnTo>
                  <a:pt x="30422" y="10047"/>
                </a:lnTo>
                <a:lnTo>
                  <a:pt x="30388" y="10113"/>
                </a:lnTo>
                <a:lnTo>
                  <a:pt x="30351" y="10177"/>
                </a:lnTo>
                <a:lnTo>
                  <a:pt x="30313" y="10242"/>
                </a:lnTo>
                <a:lnTo>
                  <a:pt x="30273" y="10304"/>
                </a:lnTo>
                <a:lnTo>
                  <a:pt x="30231" y="10367"/>
                </a:lnTo>
                <a:lnTo>
                  <a:pt x="30187" y="10428"/>
                </a:lnTo>
                <a:lnTo>
                  <a:pt x="30141" y="10488"/>
                </a:lnTo>
                <a:lnTo>
                  <a:pt x="30094" y="10547"/>
                </a:lnTo>
                <a:lnTo>
                  <a:pt x="30044" y="10604"/>
                </a:lnTo>
                <a:lnTo>
                  <a:pt x="29993" y="10660"/>
                </a:lnTo>
                <a:lnTo>
                  <a:pt x="29940" y="10715"/>
                </a:lnTo>
                <a:lnTo>
                  <a:pt x="29886" y="10770"/>
                </a:lnTo>
                <a:lnTo>
                  <a:pt x="29829" y="10822"/>
                </a:lnTo>
                <a:lnTo>
                  <a:pt x="29775" y="10867"/>
                </a:lnTo>
                <a:lnTo>
                  <a:pt x="29719" y="10911"/>
                </a:lnTo>
                <a:lnTo>
                  <a:pt x="29662" y="10953"/>
                </a:lnTo>
                <a:lnTo>
                  <a:pt x="29605" y="10993"/>
                </a:lnTo>
                <a:lnTo>
                  <a:pt x="29548" y="11032"/>
                </a:lnTo>
                <a:lnTo>
                  <a:pt x="29489" y="11068"/>
                </a:lnTo>
                <a:lnTo>
                  <a:pt x="29431" y="11105"/>
                </a:lnTo>
                <a:lnTo>
                  <a:pt x="29372" y="11138"/>
                </a:lnTo>
                <a:lnTo>
                  <a:pt x="29311" y="11170"/>
                </a:lnTo>
                <a:lnTo>
                  <a:pt x="29251" y="11201"/>
                </a:lnTo>
                <a:lnTo>
                  <a:pt x="29191" y="11231"/>
                </a:lnTo>
                <a:lnTo>
                  <a:pt x="29129" y="11259"/>
                </a:lnTo>
                <a:lnTo>
                  <a:pt x="29068" y="11285"/>
                </a:lnTo>
                <a:lnTo>
                  <a:pt x="29005" y="11310"/>
                </a:lnTo>
                <a:lnTo>
                  <a:pt x="28943" y="11333"/>
                </a:lnTo>
                <a:lnTo>
                  <a:pt x="28880" y="11353"/>
                </a:lnTo>
                <a:lnTo>
                  <a:pt x="28817" y="11374"/>
                </a:lnTo>
                <a:lnTo>
                  <a:pt x="28753" y="11392"/>
                </a:lnTo>
                <a:lnTo>
                  <a:pt x="28689" y="11410"/>
                </a:lnTo>
                <a:lnTo>
                  <a:pt x="28625" y="11424"/>
                </a:lnTo>
                <a:lnTo>
                  <a:pt x="28561" y="11439"/>
                </a:lnTo>
                <a:lnTo>
                  <a:pt x="28496" y="11451"/>
                </a:lnTo>
                <a:lnTo>
                  <a:pt x="28431" y="11462"/>
                </a:lnTo>
                <a:lnTo>
                  <a:pt x="28366" y="11471"/>
                </a:lnTo>
                <a:lnTo>
                  <a:pt x="28301" y="11479"/>
                </a:lnTo>
                <a:lnTo>
                  <a:pt x="28236" y="11486"/>
                </a:lnTo>
                <a:lnTo>
                  <a:pt x="28170" y="11490"/>
                </a:lnTo>
                <a:lnTo>
                  <a:pt x="28105" y="11494"/>
                </a:lnTo>
                <a:lnTo>
                  <a:pt x="28039" y="11496"/>
                </a:lnTo>
                <a:lnTo>
                  <a:pt x="27974" y="11496"/>
                </a:lnTo>
                <a:lnTo>
                  <a:pt x="27908" y="11495"/>
                </a:lnTo>
                <a:lnTo>
                  <a:pt x="27843" y="11493"/>
                </a:lnTo>
                <a:lnTo>
                  <a:pt x="27777" y="11489"/>
                </a:lnTo>
                <a:lnTo>
                  <a:pt x="27711" y="11484"/>
                </a:lnTo>
                <a:lnTo>
                  <a:pt x="27646" y="11476"/>
                </a:lnTo>
                <a:lnTo>
                  <a:pt x="27580" y="11468"/>
                </a:lnTo>
                <a:lnTo>
                  <a:pt x="27516" y="11459"/>
                </a:lnTo>
                <a:lnTo>
                  <a:pt x="27450" y="11447"/>
                </a:lnTo>
                <a:lnTo>
                  <a:pt x="27386" y="11435"/>
                </a:lnTo>
                <a:lnTo>
                  <a:pt x="27320" y="11421"/>
                </a:lnTo>
                <a:lnTo>
                  <a:pt x="27255" y="11405"/>
                </a:lnTo>
                <a:lnTo>
                  <a:pt x="27192" y="11389"/>
                </a:lnTo>
                <a:lnTo>
                  <a:pt x="27127" y="11371"/>
                </a:lnTo>
                <a:lnTo>
                  <a:pt x="27064" y="11351"/>
                </a:lnTo>
                <a:lnTo>
                  <a:pt x="27000" y="11331"/>
                </a:lnTo>
                <a:lnTo>
                  <a:pt x="26937" y="11308"/>
                </a:lnTo>
                <a:lnTo>
                  <a:pt x="26874" y="11284"/>
                </a:lnTo>
                <a:lnTo>
                  <a:pt x="26812" y="11259"/>
                </a:lnTo>
                <a:lnTo>
                  <a:pt x="26751" y="11233"/>
                </a:lnTo>
                <a:lnTo>
                  <a:pt x="26689" y="11205"/>
                </a:lnTo>
                <a:lnTo>
                  <a:pt x="26628" y="11175"/>
                </a:lnTo>
                <a:lnTo>
                  <a:pt x="26567" y="11144"/>
                </a:lnTo>
                <a:lnTo>
                  <a:pt x="26507" y="11113"/>
                </a:lnTo>
                <a:lnTo>
                  <a:pt x="26448" y="11080"/>
                </a:lnTo>
                <a:lnTo>
                  <a:pt x="26388" y="11044"/>
                </a:lnTo>
                <a:lnTo>
                  <a:pt x="26330" y="11009"/>
                </a:lnTo>
                <a:lnTo>
                  <a:pt x="26272" y="10971"/>
                </a:lnTo>
                <a:lnTo>
                  <a:pt x="26214" y="10933"/>
                </a:lnTo>
                <a:lnTo>
                  <a:pt x="26158" y="10892"/>
                </a:lnTo>
                <a:lnTo>
                  <a:pt x="26102" y="10852"/>
                </a:lnTo>
                <a:lnTo>
                  <a:pt x="26047" y="10809"/>
                </a:lnTo>
                <a:lnTo>
                  <a:pt x="25992" y="10765"/>
                </a:lnTo>
                <a:lnTo>
                  <a:pt x="25937" y="10720"/>
                </a:lnTo>
                <a:lnTo>
                  <a:pt x="25884" y="10673"/>
                </a:lnTo>
                <a:lnTo>
                  <a:pt x="25840" y="10644"/>
                </a:lnTo>
                <a:lnTo>
                  <a:pt x="25797" y="10618"/>
                </a:lnTo>
                <a:lnTo>
                  <a:pt x="25756" y="10593"/>
                </a:lnTo>
                <a:lnTo>
                  <a:pt x="25718" y="10571"/>
                </a:lnTo>
                <a:lnTo>
                  <a:pt x="25681" y="10551"/>
                </a:lnTo>
                <a:lnTo>
                  <a:pt x="25646" y="10533"/>
                </a:lnTo>
                <a:lnTo>
                  <a:pt x="25613" y="10518"/>
                </a:lnTo>
                <a:lnTo>
                  <a:pt x="25581" y="10503"/>
                </a:lnTo>
                <a:lnTo>
                  <a:pt x="25550" y="10492"/>
                </a:lnTo>
                <a:lnTo>
                  <a:pt x="25521" y="10480"/>
                </a:lnTo>
                <a:lnTo>
                  <a:pt x="25493" y="10472"/>
                </a:lnTo>
                <a:lnTo>
                  <a:pt x="25466" y="10464"/>
                </a:lnTo>
                <a:lnTo>
                  <a:pt x="25440" y="10457"/>
                </a:lnTo>
                <a:lnTo>
                  <a:pt x="25414" y="10452"/>
                </a:lnTo>
                <a:lnTo>
                  <a:pt x="25389" y="10448"/>
                </a:lnTo>
                <a:lnTo>
                  <a:pt x="25364" y="10445"/>
                </a:lnTo>
                <a:lnTo>
                  <a:pt x="3051" y="10445"/>
                </a:lnTo>
                <a:lnTo>
                  <a:pt x="2972" y="10444"/>
                </a:lnTo>
                <a:lnTo>
                  <a:pt x="2894" y="10442"/>
                </a:lnTo>
                <a:lnTo>
                  <a:pt x="2816" y="10437"/>
                </a:lnTo>
                <a:lnTo>
                  <a:pt x="2739" y="10429"/>
                </a:lnTo>
                <a:lnTo>
                  <a:pt x="2662" y="10421"/>
                </a:lnTo>
                <a:lnTo>
                  <a:pt x="2586" y="10411"/>
                </a:lnTo>
                <a:lnTo>
                  <a:pt x="2511" y="10398"/>
                </a:lnTo>
                <a:lnTo>
                  <a:pt x="2436" y="10383"/>
                </a:lnTo>
                <a:lnTo>
                  <a:pt x="2362" y="10367"/>
                </a:lnTo>
                <a:lnTo>
                  <a:pt x="2288" y="10349"/>
                </a:lnTo>
                <a:lnTo>
                  <a:pt x="2215" y="10329"/>
                </a:lnTo>
                <a:lnTo>
                  <a:pt x="2143" y="10309"/>
                </a:lnTo>
                <a:lnTo>
                  <a:pt x="2073" y="10285"/>
                </a:lnTo>
                <a:lnTo>
                  <a:pt x="2002" y="10261"/>
                </a:lnTo>
                <a:lnTo>
                  <a:pt x="1932" y="10234"/>
                </a:lnTo>
                <a:lnTo>
                  <a:pt x="1863" y="10205"/>
                </a:lnTo>
                <a:lnTo>
                  <a:pt x="1795" y="10176"/>
                </a:lnTo>
                <a:lnTo>
                  <a:pt x="1728" y="10144"/>
                </a:lnTo>
                <a:lnTo>
                  <a:pt x="1661" y="10112"/>
                </a:lnTo>
                <a:lnTo>
                  <a:pt x="1597" y="10077"/>
                </a:lnTo>
                <a:lnTo>
                  <a:pt x="1532" y="10041"/>
                </a:lnTo>
                <a:lnTo>
                  <a:pt x="1469" y="10004"/>
                </a:lnTo>
                <a:lnTo>
                  <a:pt x="1406" y="9965"/>
                </a:lnTo>
                <a:lnTo>
                  <a:pt x="1345" y="9924"/>
                </a:lnTo>
                <a:lnTo>
                  <a:pt x="1285" y="9883"/>
                </a:lnTo>
                <a:lnTo>
                  <a:pt x="1225" y="9839"/>
                </a:lnTo>
                <a:lnTo>
                  <a:pt x="1167" y="9794"/>
                </a:lnTo>
                <a:lnTo>
                  <a:pt x="1110" y="9749"/>
                </a:lnTo>
                <a:lnTo>
                  <a:pt x="1055" y="9702"/>
                </a:lnTo>
                <a:lnTo>
                  <a:pt x="999" y="9653"/>
                </a:lnTo>
                <a:lnTo>
                  <a:pt x="945" y="9603"/>
                </a:lnTo>
                <a:lnTo>
                  <a:pt x="893" y="9552"/>
                </a:lnTo>
                <a:lnTo>
                  <a:pt x="842" y="9500"/>
                </a:lnTo>
                <a:lnTo>
                  <a:pt x="792" y="9446"/>
                </a:lnTo>
                <a:lnTo>
                  <a:pt x="743" y="9392"/>
                </a:lnTo>
                <a:lnTo>
                  <a:pt x="696" y="9335"/>
                </a:lnTo>
                <a:lnTo>
                  <a:pt x="651" y="9278"/>
                </a:lnTo>
                <a:lnTo>
                  <a:pt x="606" y="9220"/>
                </a:lnTo>
                <a:lnTo>
                  <a:pt x="562" y="9161"/>
                </a:lnTo>
                <a:lnTo>
                  <a:pt x="521" y="9100"/>
                </a:lnTo>
                <a:lnTo>
                  <a:pt x="480" y="9039"/>
                </a:lnTo>
                <a:lnTo>
                  <a:pt x="441" y="8976"/>
                </a:lnTo>
                <a:lnTo>
                  <a:pt x="404" y="8913"/>
                </a:lnTo>
                <a:lnTo>
                  <a:pt x="367" y="8849"/>
                </a:lnTo>
                <a:lnTo>
                  <a:pt x="333" y="8784"/>
                </a:lnTo>
                <a:lnTo>
                  <a:pt x="301" y="8717"/>
                </a:lnTo>
                <a:lnTo>
                  <a:pt x="270" y="8651"/>
                </a:lnTo>
                <a:lnTo>
                  <a:pt x="239" y="8582"/>
                </a:lnTo>
                <a:lnTo>
                  <a:pt x="211" y="8513"/>
                </a:lnTo>
                <a:lnTo>
                  <a:pt x="185" y="8444"/>
                </a:lnTo>
                <a:lnTo>
                  <a:pt x="160" y="8373"/>
                </a:lnTo>
                <a:lnTo>
                  <a:pt x="136" y="8302"/>
                </a:lnTo>
                <a:lnTo>
                  <a:pt x="116" y="8230"/>
                </a:lnTo>
                <a:lnTo>
                  <a:pt x="96" y="8157"/>
                </a:lnTo>
                <a:lnTo>
                  <a:pt x="78" y="8083"/>
                </a:lnTo>
                <a:lnTo>
                  <a:pt x="61" y="8010"/>
                </a:lnTo>
                <a:lnTo>
                  <a:pt x="47" y="7935"/>
                </a:lnTo>
                <a:lnTo>
                  <a:pt x="34" y="7860"/>
                </a:lnTo>
                <a:lnTo>
                  <a:pt x="24" y="7784"/>
                </a:lnTo>
                <a:lnTo>
                  <a:pt x="16" y="7707"/>
                </a:lnTo>
                <a:lnTo>
                  <a:pt x="8" y="7630"/>
                </a:lnTo>
                <a:lnTo>
                  <a:pt x="4" y="7552"/>
                </a:lnTo>
                <a:lnTo>
                  <a:pt x="1" y="7474"/>
                </a:lnTo>
                <a:lnTo>
                  <a:pt x="0" y="7394"/>
                </a:lnTo>
                <a:lnTo>
                  <a:pt x="0" y="3050"/>
                </a:lnTo>
                <a:lnTo>
                  <a:pt x="1" y="2971"/>
                </a:lnTo>
                <a:lnTo>
                  <a:pt x="4" y="2893"/>
                </a:lnTo>
                <a:lnTo>
                  <a:pt x="8" y="2815"/>
                </a:lnTo>
                <a:lnTo>
                  <a:pt x="16" y="2738"/>
                </a:lnTo>
                <a:lnTo>
                  <a:pt x="24" y="2661"/>
                </a:lnTo>
                <a:lnTo>
                  <a:pt x="34" y="2585"/>
                </a:lnTo>
                <a:lnTo>
                  <a:pt x="47" y="2510"/>
                </a:lnTo>
                <a:lnTo>
                  <a:pt x="61" y="2435"/>
                </a:lnTo>
                <a:lnTo>
                  <a:pt x="78" y="2361"/>
                </a:lnTo>
                <a:lnTo>
                  <a:pt x="96" y="2288"/>
                </a:lnTo>
                <a:lnTo>
                  <a:pt x="116" y="2215"/>
                </a:lnTo>
                <a:lnTo>
                  <a:pt x="136" y="2143"/>
                </a:lnTo>
                <a:lnTo>
                  <a:pt x="160" y="2072"/>
                </a:lnTo>
                <a:lnTo>
                  <a:pt x="185" y="2001"/>
                </a:lnTo>
                <a:lnTo>
                  <a:pt x="211" y="1932"/>
                </a:lnTo>
                <a:lnTo>
                  <a:pt x="239" y="1863"/>
                </a:lnTo>
                <a:lnTo>
                  <a:pt x="270" y="1795"/>
                </a:lnTo>
                <a:lnTo>
                  <a:pt x="301" y="1728"/>
                </a:lnTo>
                <a:lnTo>
                  <a:pt x="333" y="1661"/>
                </a:lnTo>
                <a:lnTo>
                  <a:pt x="367" y="1596"/>
                </a:lnTo>
                <a:lnTo>
                  <a:pt x="404" y="1532"/>
                </a:lnTo>
                <a:lnTo>
                  <a:pt x="441" y="1468"/>
                </a:lnTo>
                <a:lnTo>
                  <a:pt x="480" y="1406"/>
                </a:lnTo>
                <a:lnTo>
                  <a:pt x="521" y="1345"/>
                </a:lnTo>
                <a:lnTo>
                  <a:pt x="562" y="1284"/>
                </a:lnTo>
                <a:lnTo>
                  <a:pt x="606" y="1225"/>
                </a:lnTo>
                <a:lnTo>
                  <a:pt x="651" y="1167"/>
                </a:lnTo>
                <a:lnTo>
                  <a:pt x="696" y="1109"/>
                </a:lnTo>
                <a:lnTo>
                  <a:pt x="743" y="1054"/>
                </a:lnTo>
                <a:lnTo>
                  <a:pt x="792" y="999"/>
                </a:lnTo>
                <a:lnTo>
                  <a:pt x="842" y="946"/>
                </a:lnTo>
                <a:lnTo>
                  <a:pt x="893" y="893"/>
                </a:lnTo>
                <a:lnTo>
                  <a:pt x="945" y="842"/>
                </a:lnTo>
                <a:lnTo>
                  <a:pt x="999" y="792"/>
                </a:lnTo>
                <a:lnTo>
                  <a:pt x="1055" y="744"/>
                </a:lnTo>
                <a:lnTo>
                  <a:pt x="1110" y="696"/>
                </a:lnTo>
                <a:lnTo>
                  <a:pt x="1167" y="650"/>
                </a:lnTo>
                <a:lnTo>
                  <a:pt x="1225" y="606"/>
                </a:lnTo>
                <a:lnTo>
                  <a:pt x="1285" y="563"/>
                </a:lnTo>
                <a:lnTo>
                  <a:pt x="1345" y="520"/>
                </a:lnTo>
                <a:lnTo>
                  <a:pt x="1406" y="481"/>
                </a:lnTo>
                <a:lnTo>
                  <a:pt x="1469" y="441"/>
                </a:lnTo>
                <a:lnTo>
                  <a:pt x="1532" y="404"/>
                </a:lnTo>
                <a:lnTo>
                  <a:pt x="1597" y="368"/>
                </a:lnTo>
                <a:lnTo>
                  <a:pt x="1661" y="334"/>
                </a:lnTo>
                <a:lnTo>
                  <a:pt x="1728" y="301"/>
                </a:lnTo>
                <a:lnTo>
                  <a:pt x="1795" y="270"/>
                </a:lnTo>
                <a:lnTo>
                  <a:pt x="1863" y="239"/>
                </a:lnTo>
                <a:lnTo>
                  <a:pt x="1932" y="211"/>
                </a:lnTo>
                <a:lnTo>
                  <a:pt x="2002" y="185"/>
                </a:lnTo>
                <a:lnTo>
                  <a:pt x="2073" y="160"/>
                </a:lnTo>
                <a:lnTo>
                  <a:pt x="2143" y="137"/>
                </a:lnTo>
                <a:lnTo>
                  <a:pt x="2215" y="116"/>
                </a:lnTo>
                <a:lnTo>
                  <a:pt x="2288" y="96"/>
                </a:lnTo>
                <a:lnTo>
                  <a:pt x="2362" y="78"/>
                </a:lnTo>
                <a:lnTo>
                  <a:pt x="2436" y="61"/>
                </a:lnTo>
                <a:lnTo>
                  <a:pt x="2511" y="48"/>
                </a:lnTo>
                <a:lnTo>
                  <a:pt x="2586" y="35"/>
                </a:lnTo>
                <a:lnTo>
                  <a:pt x="2662" y="24"/>
                </a:lnTo>
                <a:lnTo>
                  <a:pt x="2739" y="16"/>
                </a:lnTo>
                <a:lnTo>
                  <a:pt x="2816" y="8"/>
                </a:lnTo>
                <a:lnTo>
                  <a:pt x="2894" y="4"/>
                </a:lnTo>
                <a:lnTo>
                  <a:pt x="2972" y="1"/>
                </a:lnTo>
                <a:lnTo>
                  <a:pt x="3051" y="0"/>
                </a:lnTo>
                <a:lnTo>
                  <a:pt x="25929" y="0"/>
                </a:lnTo>
                <a:lnTo>
                  <a:pt x="26007" y="1"/>
                </a:lnTo>
                <a:lnTo>
                  <a:pt x="26086" y="4"/>
                </a:lnTo>
                <a:lnTo>
                  <a:pt x="26163" y="8"/>
                </a:lnTo>
                <a:lnTo>
                  <a:pt x="26240" y="16"/>
                </a:lnTo>
                <a:lnTo>
                  <a:pt x="26317" y="24"/>
                </a:lnTo>
                <a:lnTo>
                  <a:pt x="26393" y="35"/>
                </a:lnTo>
                <a:lnTo>
                  <a:pt x="26469" y="48"/>
                </a:lnTo>
                <a:lnTo>
                  <a:pt x="26543" y="61"/>
                </a:lnTo>
                <a:lnTo>
                  <a:pt x="26618" y="78"/>
                </a:lnTo>
                <a:lnTo>
                  <a:pt x="26691" y="96"/>
                </a:lnTo>
                <a:lnTo>
                  <a:pt x="26764" y="116"/>
                </a:lnTo>
                <a:lnTo>
                  <a:pt x="26836" y="137"/>
                </a:lnTo>
                <a:lnTo>
                  <a:pt x="26908" y="160"/>
                </a:lnTo>
                <a:lnTo>
                  <a:pt x="26977" y="185"/>
                </a:lnTo>
                <a:lnTo>
                  <a:pt x="27047" y="211"/>
                </a:lnTo>
                <a:lnTo>
                  <a:pt x="27117" y="239"/>
                </a:lnTo>
                <a:lnTo>
                  <a:pt x="27185" y="270"/>
                </a:lnTo>
                <a:lnTo>
                  <a:pt x="27251" y="301"/>
                </a:lnTo>
                <a:lnTo>
                  <a:pt x="27318" y="334"/>
                </a:lnTo>
                <a:lnTo>
                  <a:pt x="27383" y="368"/>
                </a:lnTo>
                <a:lnTo>
                  <a:pt x="27448" y="404"/>
                </a:lnTo>
                <a:lnTo>
                  <a:pt x="27510" y="441"/>
                </a:lnTo>
                <a:lnTo>
                  <a:pt x="27573" y="481"/>
                </a:lnTo>
                <a:lnTo>
                  <a:pt x="27634" y="520"/>
                </a:lnTo>
                <a:lnTo>
                  <a:pt x="27695" y="563"/>
                </a:lnTo>
                <a:lnTo>
                  <a:pt x="27754" y="606"/>
                </a:lnTo>
                <a:lnTo>
                  <a:pt x="27812" y="650"/>
                </a:lnTo>
                <a:lnTo>
                  <a:pt x="27870" y="696"/>
                </a:lnTo>
                <a:lnTo>
                  <a:pt x="27926" y="744"/>
                </a:lnTo>
                <a:lnTo>
                  <a:pt x="27980" y="792"/>
                </a:lnTo>
                <a:lnTo>
                  <a:pt x="28034" y="842"/>
                </a:lnTo>
                <a:lnTo>
                  <a:pt x="28086" y="893"/>
                </a:lnTo>
                <a:lnTo>
                  <a:pt x="28137" y="946"/>
                </a:lnTo>
                <a:lnTo>
                  <a:pt x="28187" y="999"/>
                </a:lnTo>
                <a:lnTo>
                  <a:pt x="28236" y="1054"/>
                </a:lnTo>
                <a:lnTo>
                  <a:pt x="28283" y="1109"/>
                </a:lnTo>
                <a:lnTo>
                  <a:pt x="28330" y="1167"/>
                </a:lnTo>
                <a:lnTo>
                  <a:pt x="28373" y="1225"/>
                </a:lnTo>
                <a:lnTo>
                  <a:pt x="28417" y="1284"/>
                </a:lnTo>
                <a:lnTo>
                  <a:pt x="28459" y="1345"/>
                </a:lnTo>
                <a:lnTo>
                  <a:pt x="28499" y="1406"/>
                </a:lnTo>
                <a:lnTo>
                  <a:pt x="28538" y="1468"/>
                </a:lnTo>
                <a:lnTo>
                  <a:pt x="28575" y="1532"/>
                </a:lnTo>
                <a:lnTo>
                  <a:pt x="28612" y="1596"/>
                </a:lnTo>
                <a:lnTo>
                  <a:pt x="28646" y="1661"/>
                </a:lnTo>
                <a:lnTo>
                  <a:pt x="28680" y="1728"/>
                </a:lnTo>
                <a:lnTo>
                  <a:pt x="28711" y="1795"/>
                </a:lnTo>
                <a:lnTo>
                  <a:pt x="28740" y="1863"/>
                </a:lnTo>
                <a:lnTo>
                  <a:pt x="28768" y="1932"/>
                </a:lnTo>
                <a:lnTo>
                  <a:pt x="28795" y="2001"/>
                </a:lnTo>
                <a:lnTo>
                  <a:pt x="28820" y="2072"/>
                </a:lnTo>
                <a:lnTo>
                  <a:pt x="28843" y="2143"/>
                </a:lnTo>
                <a:lnTo>
                  <a:pt x="28865" y="2215"/>
                </a:lnTo>
                <a:lnTo>
                  <a:pt x="28884" y="2288"/>
                </a:lnTo>
                <a:lnTo>
                  <a:pt x="28902" y="2361"/>
                </a:lnTo>
                <a:lnTo>
                  <a:pt x="28918" y="2435"/>
                </a:lnTo>
                <a:lnTo>
                  <a:pt x="28933" y="2510"/>
                </a:lnTo>
                <a:lnTo>
                  <a:pt x="28945" y="2585"/>
                </a:lnTo>
                <a:lnTo>
                  <a:pt x="28955" y="2661"/>
                </a:lnTo>
                <a:lnTo>
                  <a:pt x="28965" y="2738"/>
                </a:lnTo>
                <a:lnTo>
                  <a:pt x="28971" y="2815"/>
                </a:lnTo>
                <a:lnTo>
                  <a:pt x="28976" y="2893"/>
                </a:lnTo>
                <a:lnTo>
                  <a:pt x="28979" y="2971"/>
                </a:lnTo>
                <a:lnTo>
                  <a:pt x="28980" y="3050"/>
                </a:lnTo>
                <a:lnTo>
                  <a:pt x="28980" y="5222"/>
                </a:lnTo>
                <a:lnTo>
                  <a:pt x="28979" y="5273"/>
                </a:lnTo>
                <a:lnTo>
                  <a:pt x="28978" y="5323"/>
                </a:lnTo>
                <a:lnTo>
                  <a:pt x="28974" y="5373"/>
                </a:lnTo>
                <a:lnTo>
                  <a:pt x="28969" y="5422"/>
                </a:lnTo>
                <a:lnTo>
                  <a:pt x="28965" y="5447"/>
                </a:lnTo>
                <a:lnTo>
                  <a:pt x="28961" y="5471"/>
                </a:lnTo>
                <a:lnTo>
                  <a:pt x="28955" y="5495"/>
                </a:lnTo>
                <a:lnTo>
                  <a:pt x="28950" y="5518"/>
                </a:lnTo>
                <a:lnTo>
                  <a:pt x="28943" y="5542"/>
                </a:lnTo>
                <a:lnTo>
                  <a:pt x="28936" y="5565"/>
                </a:lnTo>
                <a:lnTo>
                  <a:pt x="28927" y="5588"/>
                </a:lnTo>
                <a:lnTo>
                  <a:pt x="28918" y="5610"/>
                </a:lnTo>
                <a:lnTo>
                  <a:pt x="28825" y="5605"/>
                </a:lnTo>
                <a:lnTo>
                  <a:pt x="28733" y="5603"/>
                </a:lnTo>
                <a:lnTo>
                  <a:pt x="28640" y="5603"/>
                </a:lnTo>
                <a:lnTo>
                  <a:pt x="28548" y="5605"/>
                </a:lnTo>
                <a:lnTo>
                  <a:pt x="28456" y="5610"/>
                </a:lnTo>
                <a:lnTo>
                  <a:pt x="28364" y="5617"/>
                </a:lnTo>
                <a:lnTo>
                  <a:pt x="28274" y="5625"/>
                </a:lnTo>
                <a:lnTo>
                  <a:pt x="28183" y="5637"/>
                </a:lnTo>
                <a:lnTo>
                  <a:pt x="28092" y="5649"/>
                </a:lnTo>
                <a:lnTo>
                  <a:pt x="28003" y="5665"/>
                </a:lnTo>
                <a:lnTo>
                  <a:pt x="27913" y="5682"/>
                </a:lnTo>
                <a:lnTo>
                  <a:pt x="27825" y="5702"/>
                </a:lnTo>
                <a:lnTo>
                  <a:pt x="27737" y="5725"/>
                </a:lnTo>
                <a:lnTo>
                  <a:pt x="27650" y="5749"/>
                </a:lnTo>
                <a:lnTo>
                  <a:pt x="27564" y="5776"/>
                </a:lnTo>
                <a:lnTo>
                  <a:pt x="27478" y="5805"/>
                </a:lnTo>
                <a:lnTo>
                  <a:pt x="27437" y="5821"/>
                </a:lnTo>
                <a:lnTo>
                  <a:pt x="27394" y="5836"/>
                </a:lnTo>
                <a:lnTo>
                  <a:pt x="27352" y="5853"/>
                </a:lnTo>
                <a:lnTo>
                  <a:pt x="27311" y="5870"/>
                </a:lnTo>
                <a:lnTo>
                  <a:pt x="27269" y="5887"/>
                </a:lnTo>
                <a:lnTo>
                  <a:pt x="27228" y="5906"/>
                </a:lnTo>
                <a:lnTo>
                  <a:pt x="27187" y="5925"/>
                </a:lnTo>
                <a:lnTo>
                  <a:pt x="27147" y="5945"/>
                </a:lnTo>
                <a:lnTo>
                  <a:pt x="27107" y="5964"/>
                </a:lnTo>
                <a:lnTo>
                  <a:pt x="27066" y="5985"/>
                </a:lnTo>
                <a:lnTo>
                  <a:pt x="27026" y="6007"/>
                </a:lnTo>
                <a:lnTo>
                  <a:pt x="26988" y="6029"/>
                </a:lnTo>
                <a:lnTo>
                  <a:pt x="26948" y="6051"/>
                </a:lnTo>
                <a:lnTo>
                  <a:pt x="26910" y="6075"/>
                </a:lnTo>
                <a:lnTo>
                  <a:pt x="26871" y="6098"/>
                </a:lnTo>
                <a:lnTo>
                  <a:pt x="26833" y="6123"/>
                </a:lnTo>
                <a:lnTo>
                  <a:pt x="26795" y="6148"/>
                </a:lnTo>
                <a:lnTo>
                  <a:pt x="26758" y="6173"/>
                </a:lnTo>
                <a:lnTo>
                  <a:pt x="26721" y="6199"/>
                </a:lnTo>
                <a:lnTo>
                  <a:pt x="26684" y="6226"/>
                </a:lnTo>
                <a:lnTo>
                  <a:pt x="26648" y="6253"/>
                </a:lnTo>
                <a:lnTo>
                  <a:pt x="26612" y="6281"/>
                </a:lnTo>
                <a:lnTo>
                  <a:pt x="26577" y="6309"/>
                </a:lnTo>
                <a:lnTo>
                  <a:pt x="26541" y="6338"/>
                </a:lnTo>
                <a:lnTo>
                  <a:pt x="26507" y="6368"/>
                </a:lnTo>
                <a:lnTo>
                  <a:pt x="26473" y="6398"/>
                </a:lnTo>
                <a:lnTo>
                  <a:pt x="26438" y="6430"/>
                </a:lnTo>
                <a:lnTo>
                  <a:pt x="26405" y="6462"/>
                </a:lnTo>
                <a:lnTo>
                  <a:pt x="26372" y="6494"/>
                </a:lnTo>
                <a:lnTo>
                  <a:pt x="26339" y="6526"/>
                </a:lnTo>
                <a:lnTo>
                  <a:pt x="26307" y="6560"/>
                </a:lnTo>
                <a:lnTo>
                  <a:pt x="26275" y="6594"/>
                </a:lnTo>
                <a:lnTo>
                  <a:pt x="26232" y="6643"/>
                </a:lnTo>
                <a:lnTo>
                  <a:pt x="26191" y="6694"/>
                </a:lnTo>
                <a:lnTo>
                  <a:pt x="26152" y="6744"/>
                </a:lnTo>
                <a:lnTo>
                  <a:pt x="26113" y="6796"/>
                </a:lnTo>
                <a:lnTo>
                  <a:pt x="26076" y="6848"/>
                </a:lnTo>
                <a:lnTo>
                  <a:pt x="26041" y="6901"/>
                </a:lnTo>
                <a:lnTo>
                  <a:pt x="26006" y="6954"/>
                </a:lnTo>
                <a:lnTo>
                  <a:pt x="25973" y="7008"/>
                </a:lnTo>
                <a:lnTo>
                  <a:pt x="25942" y="7063"/>
                </a:lnTo>
                <a:lnTo>
                  <a:pt x="25911" y="7119"/>
                </a:lnTo>
                <a:lnTo>
                  <a:pt x="25882" y="7174"/>
                </a:lnTo>
                <a:lnTo>
                  <a:pt x="25855" y="7231"/>
                </a:lnTo>
                <a:lnTo>
                  <a:pt x="25829" y="7287"/>
                </a:lnTo>
                <a:lnTo>
                  <a:pt x="25804" y="7344"/>
                </a:lnTo>
                <a:lnTo>
                  <a:pt x="25780" y="7403"/>
                </a:lnTo>
                <a:lnTo>
                  <a:pt x="25758" y="7461"/>
                </a:lnTo>
                <a:lnTo>
                  <a:pt x="25738" y="7519"/>
                </a:lnTo>
                <a:lnTo>
                  <a:pt x="25719" y="7578"/>
                </a:lnTo>
                <a:lnTo>
                  <a:pt x="25701" y="7637"/>
                </a:lnTo>
                <a:lnTo>
                  <a:pt x="25684" y="7697"/>
                </a:lnTo>
                <a:lnTo>
                  <a:pt x="25669" y="7757"/>
                </a:lnTo>
                <a:lnTo>
                  <a:pt x="25655" y="7817"/>
                </a:lnTo>
                <a:lnTo>
                  <a:pt x="25643" y="7877"/>
                </a:lnTo>
                <a:lnTo>
                  <a:pt x="25631" y="7938"/>
                </a:lnTo>
                <a:lnTo>
                  <a:pt x="25622" y="7998"/>
                </a:lnTo>
                <a:lnTo>
                  <a:pt x="25614" y="8058"/>
                </a:lnTo>
                <a:lnTo>
                  <a:pt x="25606" y="8120"/>
                </a:lnTo>
                <a:lnTo>
                  <a:pt x="25601" y="8180"/>
                </a:lnTo>
                <a:lnTo>
                  <a:pt x="25597" y="8242"/>
                </a:lnTo>
                <a:lnTo>
                  <a:pt x="25595" y="8303"/>
                </a:lnTo>
                <a:lnTo>
                  <a:pt x="25593" y="8363"/>
                </a:lnTo>
                <a:lnTo>
                  <a:pt x="25593" y="8425"/>
                </a:lnTo>
                <a:lnTo>
                  <a:pt x="25595" y="8486"/>
                </a:lnTo>
                <a:lnTo>
                  <a:pt x="25597" y="8547"/>
                </a:lnTo>
                <a:lnTo>
                  <a:pt x="25601" y="8608"/>
                </a:lnTo>
                <a:lnTo>
                  <a:pt x="25607" y="8668"/>
                </a:lnTo>
                <a:lnTo>
                  <a:pt x="25614" y="8729"/>
                </a:lnTo>
                <a:lnTo>
                  <a:pt x="25622" y="8789"/>
                </a:lnTo>
                <a:lnTo>
                  <a:pt x="25632" y="8849"/>
                </a:lnTo>
                <a:lnTo>
                  <a:pt x="25644" y="8910"/>
                </a:lnTo>
                <a:lnTo>
                  <a:pt x="25656" y="8969"/>
                </a:lnTo>
                <a:lnTo>
                  <a:pt x="25670" y="9028"/>
                </a:lnTo>
                <a:lnTo>
                  <a:pt x="25686" y="9088"/>
                </a:lnTo>
                <a:lnTo>
                  <a:pt x="25702" y="9146"/>
                </a:lnTo>
                <a:lnTo>
                  <a:pt x="25721" y="9204"/>
                </a:lnTo>
                <a:lnTo>
                  <a:pt x="25740" y="9263"/>
                </a:lnTo>
                <a:lnTo>
                  <a:pt x="25762" y="9320"/>
                </a:lnTo>
                <a:lnTo>
                  <a:pt x="25783" y="9377"/>
                </a:lnTo>
                <a:lnTo>
                  <a:pt x="25807" y="9434"/>
                </a:lnTo>
                <a:lnTo>
                  <a:pt x="25832" y="9490"/>
                </a:lnTo>
                <a:lnTo>
                  <a:pt x="25859" y="9546"/>
                </a:lnTo>
                <a:lnTo>
                  <a:pt x="25888" y="9601"/>
                </a:lnTo>
                <a:lnTo>
                  <a:pt x="25917" y="9655"/>
                </a:lnTo>
                <a:lnTo>
                  <a:pt x="25948" y="9709"/>
                </a:lnTo>
                <a:lnTo>
                  <a:pt x="25980" y="9762"/>
                </a:lnTo>
                <a:lnTo>
                  <a:pt x="26015" y="9815"/>
                </a:lnTo>
                <a:lnTo>
                  <a:pt x="26050" y="9867"/>
                </a:lnTo>
                <a:lnTo>
                  <a:pt x="26086" y="9918"/>
                </a:lnTo>
                <a:lnTo>
                  <a:pt x="26124" y="9969"/>
                </a:lnTo>
                <a:lnTo>
                  <a:pt x="26163" y="10018"/>
                </a:lnTo>
                <a:lnTo>
                  <a:pt x="26205" y="10067"/>
                </a:lnTo>
                <a:lnTo>
                  <a:pt x="26247" y="10116"/>
                </a:lnTo>
                <a:lnTo>
                  <a:pt x="26290" y="10163"/>
                </a:lnTo>
                <a:lnTo>
                  <a:pt x="26336" y="10210"/>
                </a:lnTo>
                <a:lnTo>
                  <a:pt x="26383" y="10254"/>
                </a:lnTo>
                <a:lnTo>
                  <a:pt x="26430" y="10298"/>
                </a:lnTo>
                <a:lnTo>
                  <a:pt x="26479" y="10340"/>
                </a:lnTo>
                <a:lnTo>
                  <a:pt x="26528" y="10380"/>
                </a:lnTo>
                <a:lnTo>
                  <a:pt x="26579" y="10419"/>
                </a:lnTo>
                <a:lnTo>
                  <a:pt x="26630" y="10456"/>
                </a:lnTo>
                <a:lnTo>
                  <a:pt x="26682" y="10492"/>
                </a:lnTo>
                <a:lnTo>
                  <a:pt x="26735" y="10525"/>
                </a:lnTo>
                <a:lnTo>
                  <a:pt x="26788" y="10557"/>
                </a:lnTo>
                <a:lnTo>
                  <a:pt x="26843" y="10588"/>
                </a:lnTo>
                <a:lnTo>
                  <a:pt x="26897" y="10618"/>
                </a:lnTo>
                <a:lnTo>
                  <a:pt x="26954" y="10645"/>
                </a:lnTo>
                <a:lnTo>
                  <a:pt x="27010" y="10671"/>
                </a:lnTo>
                <a:lnTo>
                  <a:pt x="27067" y="10695"/>
                </a:lnTo>
                <a:lnTo>
                  <a:pt x="27124" y="10718"/>
                </a:lnTo>
                <a:lnTo>
                  <a:pt x="27182" y="10738"/>
                </a:lnTo>
                <a:lnTo>
                  <a:pt x="27240" y="10758"/>
                </a:lnTo>
                <a:lnTo>
                  <a:pt x="27298" y="10776"/>
                </a:lnTo>
                <a:lnTo>
                  <a:pt x="27357" y="10792"/>
                </a:lnTo>
                <a:lnTo>
                  <a:pt x="27417" y="10807"/>
                </a:lnTo>
                <a:lnTo>
                  <a:pt x="27476" y="10821"/>
                </a:lnTo>
                <a:lnTo>
                  <a:pt x="27535" y="10832"/>
                </a:lnTo>
                <a:lnTo>
                  <a:pt x="27596" y="10841"/>
                </a:lnTo>
                <a:lnTo>
                  <a:pt x="27655" y="10850"/>
                </a:lnTo>
                <a:lnTo>
                  <a:pt x="27716" y="10857"/>
                </a:lnTo>
                <a:lnTo>
                  <a:pt x="27776" y="10862"/>
                </a:lnTo>
                <a:lnTo>
                  <a:pt x="27836" y="10865"/>
                </a:lnTo>
                <a:lnTo>
                  <a:pt x="27897" y="10867"/>
                </a:lnTo>
                <a:lnTo>
                  <a:pt x="27956" y="10868"/>
                </a:lnTo>
                <a:lnTo>
                  <a:pt x="28016" y="10867"/>
                </a:lnTo>
                <a:lnTo>
                  <a:pt x="28077" y="10864"/>
                </a:lnTo>
                <a:lnTo>
                  <a:pt x="28136" y="10860"/>
                </a:lnTo>
                <a:lnTo>
                  <a:pt x="28195" y="10854"/>
                </a:lnTo>
                <a:lnTo>
                  <a:pt x="28255" y="10847"/>
                </a:lnTo>
                <a:lnTo>
                  <a:pt x="28314" y="10838"/>
                </a:lnTo>
                <a:lnTo>
                  <a:pt x="28372" y="10828"/>
                </a:lnTo>
                <a:lnTo>
                  <a:pt x="28431" y="10815"/>
                </a:lnTo>
                <a:lnTo>
                  <a:pt x="28488" y="10802"/>
                </a:lnTo>
                <a:lnTo>
                  <a:pt x="28545" y="10786"/>
                </a:lnTo>
                <a:lnTo>
                  <a:pt x="28603" y="10770"/>
                </a:lnTo>
                <a:lnTo>
                  <a:pt x="28659" y="10752"/>
                </a:lnTo>
                <a:lnTo>
                  <a:pt x="28714" y="10732"/>
                </a:lnTo>
                <a:lnTo>
                  <a:pt x="28769" y="10710"/>
                </a:lnTo>
                <a:lnTo>
                  <a:pt x="28823" y="10687"/>
                </a:lnTo>
                <a:lnTo>
                  <a:pt x="28877" y="10662"/>
                </a:lnTo>
                <a:lnTo>
                  <a:pt x="28930" y="10636"/>
                </a:lnTo>
                <a:lnTo>
                  <a:pt x="28983" y="10609"/>
                </a:lnTo>
                <a:lnTo>
                  <a:pt x="29034" y="10580"/>
                </a:lnTo>
                <a:lnTo>
                  <a:pt x="29083" y="10549"/>
                </a:lnTo>
                <a:lnTo>
                  <a:pt x="29133" y="10517"/>
                </a:lnTo>
                <a:lnTo>
                  <a:pt x="29181" y="10482"/>
                </a:lnTo>
                <a:lnTo>
                  <a:pt x="29229" y="10447"/>
                </a:lnTo>
                <a:lnTo>
                  <a:pt x="29276" y="10411"/>
                </a:lnTo>
                <a:lnTo>
                  <a:pt x="29321" y="10372"/>
                </a:lnTo>
                <a:lnTo>
                  <a:pt x="29366" y="10332"/>
                </a:lnTo>
                <a:lnTo>
                  <a:pt x="29408" y="10291"/>
                </a:lnTo>
                <a:lnTo>
                  <a:pt x="29450" y="10247"/>
                </a:lnTo>
                <a:lnTo>
                  <a:pt x="29491" y="10202"/>
                </a:lnTo>
                <a:lnTo>
                  <a:pt x="29530" y="10157"/>
                </a:lnTo>
                <a:lnTo>
                  <a:pt x="29569" y="10109"/>
                </a:lnTo>
                <a:lnTo>
                  <a:pt x="29605" y="10060"/>
                </a:lnTo>
                <a:lnTo>
                  <a:pt x="29640" y="10009"/>
                </a:lnTo>
                <a:lnTo>
                  <a:pt x="29674" y="9957"/>
                </a:lnTo>
                <a:lnTo>
                  <a:pt x="29707" y="9903"/>
                </a:lnTo>
                <a:lnTo>
                  <a:pt x="29727" y="9868"/>
                </a:lnTo>
                <a:lnTo>
                  <a:pt x="29746" y="9833"/>
                </a:lnTo>
                <a:lnTo>
                  <a:pt x="29764" y="9798"/>
                </a:lnTo>
                <a:lnTo>
                  <a:pt x="29783" y="9761"/>
                </a:lnTo>
                <a:lnTo>
                  <a:pt x="29800" y="9726"/>
                </a:lnTo>
                <a:lnTo>
                  <a:pt x="29817" y="9688"/>
                </a:lnTo>
                <a:lnTo>
                  <a:pt x="29833" y="9652"/>
                </a:lnTo>
                <a:lnTo>
                  <a:pt x="29850" y="9614"/>
                </a:lnTo>
                <a:lnTo>
                  <a:pt x="29864" y="9577"/>
                </a:lnTo>
                <a:lnTo>
                  <a:pt x="29879" y="9538"/>
                </a:lnTo>
                <a:lnTo>
                  <a:pt x="29893" y="9501"/>
                </a:lnTo>
                <a:lnTo>
                  <a:pt x="29906" y="9462"/>
                </a:lnTo>
                <a:lnTo>
                  <a:pt x="29918" y="9424"/>
                </a:lnTo>
                <a:lnTo>
                  <a:pt x="29931" y="9384"/>
                </a:lnTo>
                <a:lnTo>
                  <a:pt x="29942" y="9346"/>
                </a:lnTo>
                <a:lnTo>
                  <a:pt x="29953" y="9306"/>
                </a:lnTo>
                <a:lnTo>
                  <a:pt x="29962" y="9267"/>
                </a:lnTo>
                <a:lnTo>
                  <a:pt x="29971" y="9227"/>
                </a:lnTo>
                <a:lnTo>
                  <a:pt x="29980" y="9188"/>
                </a:lnTo>
                <a:lnTo>
                  <a:pt x="29988" y="9147"/>
                </a:lnTo>
                <a:lnTo>
                  <a:pt x="29994" y="9108"/>
                </a:lnTo>
                <a:lnTo>
                  <a:pt x="30001" y="9068"/>
                </a:lnTo>
                <a:lnTo>
                  <a:pt x="30006" y="9027"/>
                </a:lnTo>
                <a:lnTo>
                  <a:pt x="30011" y="8988"/>
                </a:lnTo>
                <a:lnTo>
                  <a:pt x="30015" y="8947"/>
                </a:lnTo>
                <a:lnTo>
                  <a:pt x="30018" y="8908"/>
                </a:lnTo>
                <a:lnTo>
                  <a:pt x="30020" y="8867"/>
                </a:lnTo>
                <a:lnTo>
                  <a:pt x="30021" y="8827"/>
                </a:lnTo>
                <a:lnTo>
                  <a:pt x="30023" y="8787"/>
                </a:lnTo>
                <a:lnTo>
                  <a:pt x="30023" y="8747"/>
                </a:lnTo>
                <a:lnTo>
                  <a:pt x="30021" y="8707"/>
                </a:lnTo>
                <a:lnTo>
                  <a:pt x="30019" y="8667"/>
                </a:lnTo>
                <a:lnTo>
                  <a:pt x="30017" y="8628"/>
                </a:lnTo>
                <a:lnTo>
                  <a:pt x="30013" y="8588"/>
                </a:lnTo>
                <a:lnTo>
                  <a:pt x="30009" y="8549"/>
                </a:lnTo>
                <a:lnTo>
                  <a:pt x="30004" y="8509"/>
                </a:lnTo>
                <a:lnTo>
                  <a:pt x="29998" y="8471"/>
                </a:lnTo>
                <a:lnTo>
                  <a:pt x="29990" y="8432"/>
                </a:lnTo>
                <a:lnTo>
                  <a:pt x="29982" y="8394"/>
                </a:lnTo>
                <a:lnTo>
                  <a:pt x="29974" y="8355"/>
                </a:lnTo>
                <a:lnTo>
                  <a:pt x="29963" y="8317"/>
                </a:lnTo>
                <a:lnTo>
                  <a:pt x="29953" y="8279"/>
                </a:lnTo>
                <a:lnTo>
                  <a:pt x="29941" y="8242"/>
                </a:lnTo>
                <a:lnTo>
                  <a:pt x="29928" y="8204"/>
                </a:lnTo>
                <a:lnTo>
                  <a:pt x="29914" y="8168"/>
                </a:lnTo>
                <a:lnTo>
                  <a:pt x="29900" y="8130"/>
                </a:lnTo>
                <a:lnTo>
                  <a:pt x="29884" y="8095"/>
                </a:lnTo>
                <a:lnTo>
                  <a:pt x="29867" y="8058"/>
                </a:lnTo>
                <a:lnTo>
                  <a:pt x="29850" y="8023"/>
                </a:lnTo>
                <a:lnTo>
                  <a:pt x="29831" y="7989"/>
                </a:lnTo>
                <a:lnTo>
                  <a:pt x="29811" y="7954"/>
                </a:lnTo>
                <a:lnTo>
                  <a:pt x="29790" y="7920"/>
                </a:lnTo>
                <a:lnTo>
                  <a:pt x="29767" y="7887"/>
                </a:lnTo>
                <a:lnTo>
                  <a:pt x="29745" y="7853"/>
                </a:lnTo>
                <a:lnTo>
                  <a:pt x="29721" y="7821"/>
                </a:lnTo>
                <a:lnTo>
                  <a:pt x="29696" y="7789"/>
                </a:lnTo>
                <a:lnTo>
                  <a:pt x="29670" y="7758"/>
                </a:lnTo>
                <a:lnTo>
                  <a:pt x="29643" y="7726"/>
                </a:lnTo>
                <a:lnTo>
                  <a:pt x="29613" y="7696"/>
                </a:lnTo>
                <a:lnTo>
                  <a:pt x="29584" y="7666"/>
                </a:lnTo>
                <a:lnTo>
                  <a:pt x="29553" y="7637"/>
                </a:lnTo>
                <a:lnTo>
                  <a:pt x="29522" y="7609"/>
                </a:lnTo>
                <a:lnTo>
                  <a:pt x="29488" y="7581"/>
                </a:lnTo>
                <a:lnTo>
                  <a:pt x="29454" y="7554"/>
                </a:lnTo>
                <a:lnTo>
                  <a:pt x="29417" y="7517"/>
                </a:lnTo>
                <a:lnTo>
                  <a:pt x="29384" y="7487"/>
                </a:lnTo>
                <a:lnTo>
                  <a:pt x="29355" y="7461"/>
                </a:lnTo>
                <a:lnTo>
                  <a:pt x="29331" y="7439"/>
                </a:lnTo>
                <a:lnTo>
                  <a:pt x="29297" y="7412"/>
                </a:lnTo>
                <a:lnTo>
                  <a:pt x="29285" y="7403"/>
                </a:lnTo>
                <a:close/>
              </a:path>
            </a:pathLst>
          </a:custGeom>
          <a:solidFill>
            <a:srgbClr val="47BAB8"/>
          </a:solidFill>
          <a:ln w="38100">
            <a:solidFill>
              <a:schemeClr val="bg1"/>
            </a:solidFill>
          </a:ln>
          <a:effectLst>
            <a:outerShdw blurRad="57150" dist="19050" dir="5400000" algn="ctr" rotWithShape="0">
              <a:srgbClr val="000000">
                <a:alpha val="63000"/>
              </a:srgbClr>
            </a:outerShdw>
          </a:effectLst>
        </p:spPr>
        <p:txBody>
          <a:bodyPr rIns="378000" anchor="ctr">
            <a:normAutofit/>
          </a:bodyPr>
          <a:lstStyle/>
          <a:p>
            <a:pPr algn="ctr" defTabSz="1371600">
              <a:defRPr/>
            </a:pPr>
            <a:r>
              <a:rPr lang="en-US" altLang="zh-CN" sz="3000" kern="0">
                <a:solidFill>
                  <a:srgbClr val="FFFFFF"/>
                </a:solidFill>
                <a:latin typeface="#9Slide03 AllRoundGothic" panose="020B0703020202020104" pitchFamily="34" charset="0"/>
                <a:ea typeface="微软雅黑"/>
                <a:cs typeface="+mn-ea"/>
                <a:sym typeface="+mn-lt"/>
              </a:rPr>
              <a:t>Câu 37</a:t>
            </a:r>
            <a:endParaRPr lang="zh-CN" altLang="en-US" sz="3000" kern="0" dirty="0">
              <a:solidFill>
                <a:srgbClr val="FFFFFF"/>
              </a:solidFill>
              <a:latin typeface="#9Slide03 AllRoundGothic" panose="020B0703020202020104" pitchFamily="34" charset="0"/>
              <a:ea typeface="微软雅黑"/>
              <a:cs typeface="+mn-ea"/>
              <a:sym typeface="+mn-lt"/>
            </a:endParaRPr>
          </a:p>
        </p:txBody>
      </p:sp>
      <p:sp>
        <p:nvSpPr>
          <p:cNvPr id="14" name="MH_Text_1" descr="n23 Fb Tran Manh Tung">
            <a:extLst>
              <a:ext uri="{FF2B5EF4-FFF2-40B4-BE49-F238E27FC236}">
                <a16:creationId xmlns:a16="http://schemas.microsoft.com/office/drawing/2014/main" id="{069A89B7-6D99-BA19-DAC8-77EDE6A4C963}"/>
              </a:ext>
            </a:extLst>
          </p:cNvPr>
          <p:cNvSpPr txBox="1">
            <a:spLocks noChangeArrowheads="1"/>
          </p:cNvSpPr>
          <p:nvPr>
            <p:custDataLst>
              <p:tags r:id="rId3"/>
            </p:custDataLst>
          </p:nvPr>
        </p:nvSpPr>
        <p:spPr bwMode="auto">
          <a:xfrm>
            <a:off x="3474676" y="2201155"/>
            <a:ext cx="13822724" cy="894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lvl="0" algn="just"/>
            <a:r>
              <a:rPr lang="en-US" sz="2800"/>
              <a:t>Thể nào là hiện tượng thời tiết cực đoan, cho ví dụ của dạng thời tiết này xuất hiện trong thời gian gần đây ở nước ta hoặc trên thế giới? Nguyên nhân và giải pháp?</a:t>
            </a:r>
          </a:p>
        </p:txBody>
      </p:sp>
      <p:sp>
        <p:nvSpPr>
          <p:cNvPr id="2" name="MH_Other_5" descr="n23 Fb Tran Manh Tung">
            <a:extLst>
              <a:ext uri="{FF2B5EF4-FFF2-40B4-BE49-F238E27FC236}">
                <a16:creationId xmlns:a16="http://schemas.microsoft.com/office/drawing/2014/main" id="{F15B6D15-C60E-5DFD-3471-B2FCD1B58267}"/>
              </a:ext>
            </a:extLst>
          </p:cNvPr>
          <p:cNvSpPr>
            <a:spLocks noChangeArrowheads="1"/>
          </p:cNvSpPr>
          <p:nvPr>
            <p:custDataLst>
              <p:tags r:id="rId4"/>
            </p:custDataLst>
          </p:nvPr>
        </p:nvSpPr>
        <p:spPr bwMode="auto">
          <a:xfrm rot="1805303" flipH="1">
            <a:off x="1405753" y="720126"/>
            <a:ext cx="1172424" cy="1010529"/>
          </a:xfrm>
          <a:prstGeom prst="triangle">
            <a:avLst>
              <a:gd name="adj" fmla="val 50000"/>
            </a:avLst>
          </a:prstGeom>
          <a:solidFill>
            <a:srgbClr val="FFC305">
              <a:lumMod val="40000"/>
              <a:lumOff val="60000"/>
            </a:srgbClr>
          </a:solidFill>
          <a:ln>
            <a:noFill/>
          </a:ln>
        </p:spPr>
        <p:txBody>
          <a:bodyPr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just" defTabSz="1371600">
              <a:lnSpc>
                <a:spcPct val="130000"/>
              </a:lnSpc>
              <a:defRPr/>
            </a:pPr>
            <a:endParaRPr lang="zh-CN" altLang="en-US" sz="2700" kern="0">
              <a:solidFill>
                <a:srgbClr val="FFFFFF"/>
              </a:solidFill>
              <a:latin typeface="微软雅黑"/>
              <a:ea typeface="微软雅黑"/>
              <a:cs typeface="+mn-ea"/>
              <a:sym typeface="+mn-lt"/>
            </a:endParaRPr>
          </a:p>
        </p:txBody>
      </p:sp>
      <p:sp>
        <p:nvSpPr>
          <p:cNvPr id="18" name="MH_Other_6" descr="n23 Fb Tran Manh Tung">
            <a:extLst>
              <a:ext uri="{FF2B5EF4-FFF2-40B4-BE49-F238E27FC236}">
                <a16:creationId xmlns:a16="http://schemas.microsoft.com/office/drawing/2014/main" id="{2A3C7E10-0D2C-00C3-11B5-7B2169E7FFE6}"/>
              </a:ext>
            </a:extLst>
          </p:cNvPr>
          <p:cNvSpPr>
            <a:spLocks/>
          </p:cNvSpPr>
          <p:nvPr>
            <p:custDataLst>
              <p:tags r:id="rId5"/>
            </p:custDataLst>
          </p:nvPr>
        </p:nvSpPr>
        <p:spPr bwMode="auto">
          <a:xfrm>
            <a:off x="484006" y="200500"/>
            <a:ext cx="1558878" cy="1796498"/>
          </a:xfrm>
          <a:custGeom>
            <a:avLst/>
            <a:gdLst>
              <a:gd name="T0" fmla="*/ 477 w 1030516"/>
              <a:gd name="T1" fmla="*/ 0 h 1186577"/>
              <a:gd name="T2" fmla="*/ 678091 w 1030516"/>
              <a:gd name="T3" fmla="*/ 389224 h 1186577"/>
              <a:gd name="T4" fmla="*/ 0 w 1030516"/>
              <a:gd name="T5" fmla="*/ 783469 h 1186577"/>
              <a:gd name="T6" fmla="*/ 0 60000 65536"/>
              <a:gd name="T7" fmla="*/ 0 60000 65536"/>
              <a:gd name="T8" fmla="*/ 0 60000 65536"/>
              <a:gd name="T9" fmla="*/ 0 w 1030516"/>
              <a:gd name="T10" fmla="*/ 0 h 1186577"/>
              <a:gd name="T11" fmla="*/ 1030516 w 1030516"/>
              <a:gd name="T12" fmla="*/ 1186577 h 1186577"/>
            </a:gdLst>
            <a:ahLst/>
            <a:cxnLst>
              <a:cxn ang="T6">
                <a:pos x="T0" y="T1"/>
              </a:cxn>
              <a:cxn ang="T7">
                <a:pos x="T2" y="T3"/>
              </a:cxn>
              <a:cxn ang="T8">
                <a:pos x="T4" y="T5"/>
              </a:cxn>
            </a:cxnLst>
            <a:rect l="T9" t="T10" r="T11" b="T12"/>
            <a:pathLst>
              <a:path w="1030516" h="1186577">
                <a:moveTo>
                  <a:pt x="724" y="0"/>
                </a:moveTo>
                <a:lnTo>
                  <a:pt x="1030516" y="589487"/>
                </a:lnTo>
                <a:lnTo>
                  <a:pt x="0" y="1186577"/>
                </a:lnTo>
                <a:lnTo>
                  <a:pt x="724" y="0"/>
                </a:lnTo>
                <a:close/>
              </a:path>
            </a:pathLst>
          </a:custGeom>
          <a:solidFill>
            <a:srgbClr val="F97F08"/>
          </a:solidFill>
          <a:ln>
            <a:noFill/>
          </a:ln>
        </p:spPr>
        <p:txBody>
          <a:bodyPr rIns="648000" anchor="ctr"/>
          <a:lstStyle>
            <a:lvl1pPr>
              <a:defRPr>
                <a:solidFill>
                  <a:schemeClr val="tx1"/>
                </a:solidFill>
                <a:latin typeface="等线" pitchFamily="2" charset="-122"/>
                <a:ea typeface="等线" pitchFamily="2" charset="-122"/>
              </a:defRPr>
            </a:lvl1pPr>
            <a:lvl2pPr marL="742950" indent="-285750">
              <a:defRPr>
                <a:solidFill>
                  <a:schemeClr val="tx1"/>
                </a:solidFill>
                <a:latin typeface="等线" pitchFamily="2" charset="-122"/>
                <a:ea typeface="等线" pitchFamily="2" charset="-122"/>
              </a:defRPr>
            </a:lvl2pPr>
            <a:lvl3pPr marL="1143000" indent="-228600">
              <a:defRPr>
                <a:solidFill>
                  <a:schemeClr val="tx1"/>
                </a:solidFill>
                <a:latin typeface="等线" pitchFamily="2" charset="-122"/>
                <a:ea typeface="等线" pitchFamily="2" charset="-122"/>
              </a:defRPr>
            </a:lvl3pPr>
            <a:lvl4pPr marL="1600200" indent="-228600">
              <a:defRPr>
                <a:solidFill>
                  <a:schemeClr val="tx1"/>
                </a:solidFill>
                <a:latin typeface="等线" pitchFamily="2" charset="-122"/>
                <a:ea typeface="等线" pitchFamily="2" charset="-122"/>
              </a:defRPr>
            </a:lvl4pPr>
            <a:lvl5pPr marL="2057400" indent="-228600">
              <a:defRPr>
                <a:solidFill>
                  <a:schemeClr val="tx1"/>
                </a:solidFill>
                <a:latin typeface="等线" pitchFamily="2" charset="-122"/>
                <a:ea typeface="等线" pitchFamily="2" charset="-122"/>
              </a:defRPr>
            </a:lvl5pPr>
            <a:lvl6pPr marL="2514600" indent="-228600" eaLnBrk="0" fontAlgn="base" hangingPunct="0">
              <a:spcBef>
                <a:spcPct val="0"/>
              </a:spcBef>
              <a:spcAft>
                <a:spcPct val="0"/>
              </a:spcAft>
              <a:defRPr>
                <a:solidFill>
                  <a:schemeClr val="tx1"/>
                </a:solidFill>
                <a:latin typeface="等线" pitchFamily="2" charset="-122"/>
                <a:ea typeface="等线" pitchFamily="2" charset="-122"/>
              </a:defRPr>
            </a:lvl6pPr>
            <a:lvl7pPr marL="2971800" indent="-228600" eaLnBrk="0" fontAlgn="base" hangingPunct="0">
              <a:spcBef>
                <a:spcPct val="0"/>
              </a:spcBef>
              <a:spcAft>
                <a:spcPct val="0"/>
              </a:spcAft>
              <a:defRPr>
                <a:solidFill>
                  <a:schemeClr val="tx1"/>
                </a:solidFill>
                <a:latin typeface="等线" pitchFamily="2" charset="-122"/>
                <a:ea typeface="等线" pitchFamily="2" charset="-122"/>
              </a:defRPr>
            </a:lvl7pPr>
            <a:lvl8pPr marL="3429000" indent="-228600" eaLnBrk="0" fontAlgn="base" hangingPunct="0">
              <a:spcBef>
                <a:spcPct val="0"/>
              </a:spcBef>
              <a:spcAft>
                <a:spcPct val="0"/>
              </a:spcAft>
              <a:defRPr>
                <a:solidFill>
                  <a:schemeClr val="tx1"/>
                </a:solidFill>
                <a:latin typeface="等线" pitchFamily="2" charset="-122"/>
                <a:ea typeface="等线" pitchFamily="2" charset="-122"/>
              </a:defRPr>
            </a:lvl8pPr>
            <a:lvl9pPr marL="3886200" indent="-228600" eaLnBrk="0" fontAlgn="base" hangingPunct="0">
              <a:spcBef>
                <a:spcPct val="0"/>
              </a:spcBef>
              <a:spcAft>
                <a:spcPct val="0"/>
              </a:spcAft>
              <a:defRPr>
                <a:solidFill>
                  <a:schemeClr val="tx1"/>
                </a:solidFill>
                <a:latin typeface="等线" pitchFamily="2" charset="-122"/>
                <a:ea typeface="等线" pitchFamily="2" charset="-122"/>
              </a:defRPr>
            </a:lvl9pPr>
          </a:lstStyle>
          <a:p>
            <a:pPr algn="ctr" defTabSz="1371600">
              <a:defRPr/>
            </a:pPr>
            <a:r>
              <a:rPr lang="en-US" altLang="zh-CN" sz="4200" kern="0">
                <a:solidFill>
                  <a:srgbClr val="FFFFFF"/>
                </a:solidFill>
                <a:latin typeface="微软雅黑"/>
                <a:ea typeface="微软雅黑"/>
                <a:cs typeface="+mn-ea"/>
                <a:sym typeface="+mn-lt"/>
              </a:rPr>
              <a:t>VI</a:t>
            </a:r>
            <a:endParaRPr lang="zh-CN" altLang="en-US" sz="4200" kern="0" dirty="0">
              <a:solidFill>
                <a:srgbClr val="FFFFFF"/>
              </a:solidFill>
              <a:latin typeface="微软雅黑"/>
              <a:ea typeface="微软雅黑"/>
              <a:cs typeface="+mn-ea"/>
              <a:sym typeface="+mn-lt"/>
            </a:endParaRPr>
          </a:p>
        </p:txBody>
      </p:sp>
      <p:sp>
        <p:nvSpPr>
          <p:cNvPr id="3" name="TextBox 2" descr="n23 Fb Tran Manh Tung">
            <a:extLst>
              <a:ext uri="{FF2B5EF4-FFF2-40B4-BE49-F238E27FC236}">
                <a16:creationId xmlns:a16="http://schemas.microsoft.com/office/drawing/2014/main" id="{2ABBC6E0-A115-9F06-E8D8-BEB72166788A}"/>
              </a:ext>
            </a:extLst>
          </p:cNvPr>
          <p:cNvSpPr txBox="1"/>
          <p:nvPr/>
        </p:nvSpPr>
        <p:spPr>
          <a:xfrm>
            <a:off x="2597592" y="3282842"/>
            <a:ext cx="15054416" cy="1045223"/>
          </a:xfrm>
          <a:prstGeom prst="rect">
            <a:avLst/>
          </a:prstGeom>
          <a:solidFill>
            <a:schemeClr val="accent4">
              <a:lumMod val="20000"/>
              <a:lumOff val="80000"/>
            </a:schemeClr>
          </a:solidFill>
        </p:spPr>
        <p:txBody>
          <a:bodyPr wrap="square" rtlCol="0">
            <a:spAutoFit/>
          </a:bodyPr>
          <a:lstStyle/>
          <a:p>
            <a:pPr marL="342900" marR="0" lvl="0" indent="-342900" algn="just" defTabSz="914400" rtl="0" eaLnBrk="1" fontAlgn="auto" latinLnBrk="0" hangingPunct="1">
              <a:lnSpc>
                <a:spcPct val="115000"/>
              </a:lnSpc>
              <a:spcBef>
                <a:spcPts val="0"/>
              </a:spcBef>
              <a:spcAft>
                <a:spcPts val="0"/>
              </a:spcAft>
              <a:buClrTx/>
              <a:buSzTx/>
              <a:buFont typeface="Wingdings"/>
              <a:buChar char=""/>
              <a:tabLst/>
              <a:defRPr/>
            </a:pP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C</a:t>
            </a: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Calibri"/>
                <a:cs typeface="Calibri" panose="020F0502020204030204" pitchFamily="34" charset="0"/>
              </a:rPr>
              <a:t>ác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hiện</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tượng</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thời</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tiết</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xảy</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ra</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trái</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mùa</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Cực</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đoan</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để</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chỉ</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những</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hiện</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tượng</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không</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tốt</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gây</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nguy</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hiểm</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tới</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mạng</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sống</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sức</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khỏe</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con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người</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bất</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ổn</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về</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đời</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sống</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xã</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hội</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nghiêm</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trọng</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a:t>
            </a:r>
          </a:p>
        </p:txBody>
      </p:sp>
      <p:pic>
        <p:nvPicPr>
          <p:cNvPr id="4" name="Picture 3" descr="n23 Fb Tran Manh Tung">
            <a:extLst>
              <a:ext uri="{FF2B5EF4-FFF2-40B4-BE49-F238E27FC236}">
                <a16:creationId xmlns:a16="http://schemas.microsoft.com/office/drawing/2014/main" id="{E94165CA-F22B-710B-6703-6722974BB02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256482" y="4549140"/>
            <a:ext cx="4830118" cy="3108960"/>
          </a:xfrm>
          <a:prstGeom prst="rect">
            <a:avLst/>
          </a:prstGeom>
          <a:ln>
            <a:noFill/>
          </a:ln>
          <a:effectLst>
            <a:outerShdw blurRad="190500" algn="tl" rotWithShape="0">
              <a:srgbClr val="000000">
                <a:alpha val="70000"/>
              </a:srgbClr>
            </a:outerShdw>
          </a:effectLst>
        </p:spPr>
      </p:pic>
      <p:pic>
        <p:nvPicPr>
          <p:cNvPr id="6" name="Picture 5" descr="n23 Fb Tran Manh Tung">
            <a:extLst>
              <a:ext uri="{FF2B5EF4-FFF2-40B4-BE49-F238E27FC236}">
                <a16:creationId xmlns:a16="http://schemas.microsoft.com/office/drawing/2014/main" id="{6F953953-A89F-8EAC-1575-D1CAD152FCCB}"/>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440729" y="4549140"/>
            <a:ext cx="4903671" cy="3108960"/>
          </a:xfrm>
          <a:prstGeom prst="rect">
            <a:avLst/>
          </a:prstGeom>
          <a:ln>
            <a:noFill/>
          </a:ln>
          <a:effectLst>
            <a:outerShdw blurRad="190500" algn="tl" rotWithShape="0">
              <a:srgbClr val="000000">
                <a:alpha val="70000"/>
              </a:srgbClr>
            </a:outerShdw>
          </a:effectLst>
        </p:spPr>
      </p:pic>
      <p:pic>
        <p:nvPicPr>
          <p:cNvPr id="7" name="Picture 6" descr="n23 Fb Tran Manh Tung">
            <a:extLst>
              <a:ext uri="{FF2B5EF4-FFF2-40B4-BE49-F238E27FC236}">
                <a16:creationId xmlns:a16="http://schemas.microsoft.com/office/drawing/2014/main" id="{38258D86-FC8F-7C69-2FFF-473CC2784BF8}"/>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2734827" y="4549140"/>
            <a:ext cx="4923116" cy="3108960"/>
          </a:xfrm>
          <a:prstGeom prst="rect">
            <a:avLst/>
          </a:prstGeom>
          <a:ln>
            <a:noFill/>
          </a:ln>
          <a:effectLst>
            <a:outerShdw blurRad="190500" algn="tl" rotWithShape="0">
              <a:srgbClr val="000000">
                <a:alpha val="70000"/>
              </a:srgbClr>
            </a:outerShdw>
          </a:effectLst>
        </p:spPr>
      </p:pic>
      <p:sp>
        <p:nvSpPr>
          <p:cNvPr id="8" name="Arrow: Right 7" descr="n23 Fb Tran Manh Tung">
            <a:extLst>
              <a:ext uri="{FF2B5EF4-FFF2-40B4-BE49-F238E27FC236}">
                <a16:creationId xmlns:a16="http://schemas.microsoft.com/office/drawing/2014/main" id="{D813A7D4-15D5-A9AC-17C3-31535E0E5386}"/>
              </a:ext>
            </a:extLst>
          </p:cNvPr>
          <p:cNvSpPr/>
          <p:nvPr/>
        </p:nvSpPr>
        <p:spPr>
          <a:xfrm>
            <a:off x="928211" y="7451753"/>
            <a:ext cx="2501349" cy="2398693"/>
          </a:xfrm>
          <a:prstGeom prst="rightArrow">
            <a:avLst>
              <a:gd name="adj1" fmla="val 50000"/>
              <a:gd name="adj2" fmla="val 50000"/>
            </a:avLst>
          </a:prstGeom>
          <a:solidFill>
            <a:schemeClr val="bg1">
              <a:alpha val="50000"/>
            </a:schemeClr>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black"/>
                </a:solidFill>
                <a:effectLst/>
                <a:uLnTx/>
                <a:uFillTx/>
                <a:latin typeface="Calibri" panose="020F0502020204030204" pitchFamily="34" charset="0"/>
                <a:ea typeface="Calibri"/>
                <a:cs typeface="Calibri" panose="020F0502020204030204" pitchFamily="34" charset="0"/>
              </a:rPr>
              <a:t>Nguyên nhân:</a:t>
            </a:r>
            <a:endParaRPr kumimoji="0" lang="en-US" sz="3200" b="1"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p:txBody>
      </p:sp>
      <p:sp>
        <p:nvSpPr>
          <p:cNvPr id="9" name="Arrow: Right 8" descr="n23 Fb Tran Manh Tung">
            <a:extLst>
              <a:ext uri="{FF2B5EF4-FFF2-40B4-BE49-F238E27FC236}">
                <a16:creationId xmlns:a16="http://schemas.microsoft.com/office/drawing/2014/main" id="{9EAE3C70-E633-9211-1185-7FEA10578408}"/>
              </a:ext>
            </a:extLst>
          </p:cNvPr>
          <p:cNvSpPr/>
          <p:nvPr/>
        </p:nvSpPr>
        <p:spPr>
          <a:xfrm>
            <a:off x="5257800" y="7451752"/>
            <a:ext cx="12725400" cy="2819021"/>
          </a:xfrm>
          <a:prstGeom prst="rightArrow">
            <a:avLst>
              <a:gd name="adj1" fmla="val 76435"/>
              <a:gd name="adj2" fmla="val 57577"/>
            </a:avLst>
          </a:prstGeom>
        </p:spPr>
        <p:style>
          <a:lnRef idx="0">
            <a:schemeClr val="dk1">
              <a:hueOff val="0"/>
              <a:satOff val="0"/>
              <a:lumOff val="0"/>
              <a:alphaOff val="0"/>
            </a:schemeClr>
          </a:lnRef>
          <a:fillRef idx="1">
            <a:schemeClr val="accent2">
              <a:tint val="40000"/>
              <a:hueOff val="0"/>
              <a:satOff val="0"/>
              <a:lumOff val="0"/>
              <a:alphaOff val="0"/>
            </a:schemeClr>
          </a:fillRef>
          <a:effectRef idx="0">
            <a:schemeClr val="accent2">
              <a:tint val="40000"/>
              <a:hueOff val="0"/>
              <a:satOff val="0"/>
              <a:lumOff val="0"/>
              <a:alphaOff val="0"/>
            </a:schemeClr>
          </a:effectRef>
          <a:fontRef idx="minor">
            <a:schemeClr val="dk1">
              <a:hueOff val="0"/>
              <a:satOff val="0"/>
              <a:lumOff val="0"/>
              <a:alphaOff val="0"/>
            </a:schemeClr>
          </a:fontRef>
        </p:style>
      </p:sp>
      <p:sp>
        <p:nvSpPr>
          <p:cNvPr id="10" name="Freeform: Shape 9" descr="n23 Fb Tran Manh Tung">
            <a:extLst>
              <a:ext uri="{FF2B5EF4-FFF2-40B4-BE49-F238E27FC236}">
                <a16:creationId xmlns:a16="http://schemas.microsoft.com/office/drawing/2014/main" id="{D3C0DA3F-9C02-9DB2-EF81-045DD742C534}"/>
              </a:ext>
            </a:extLst>
          </p:cNvPr>
          <p:cNvSpPr/>
          <p:nvPr/>
        </p:nvSpPr>
        <p:spPr>
          <a:xfrm>
            <a:off x="3977736" y="7993380"/>
            <a:ext cx="4183380" cy="1645920"/>
          </a:xfrm>
          <a:custGeom>
            <a:avLst/>
            <a:gdLst>
              <a:gd name="connsiteX0" fmla="*/ 0 w 4183380"/>
              <a:gd name="connsiteY0" fmla="*/ 233594 h 1401536"/>
              <a:gd name="connsiteX1" fmla="*/ 233594 w 4183380"/>
              <a:gd name="connsiteY1" fmla="*/ 0 h 1401536"/>
              <a:gd name="connsiteX2" fmla="*/ 3949786 w 4183380"/>
              <a:gd name="connsiteY2" fmla="*/ 0 h 1401536"/>
              <a:gd name="connsiteX3" fmla="*/ 4183380 w 4183380"/>
              <a:gd name="connsiteY3" fmla="*/ 233594 h 1401536"/>
              <a:gd name="connsiteX4" fmla="*/ 4183380 w 4183380"/>
              <a:gd name="connsiteY4" fmla="*/ 1167942 h 1401536"/>
              <a:gd name="connsiteX5" fmla="*/ 3949786 w 4183380"/>
              <a:gd name="connsiteY5" fmla="*/ 1401536 h 1401536"/>
              <a:gd name="connsiteX6" fmla="*/ 233594 w 4183380"/>
              <a:gd name="connsiteY6" fmla="*/ 1401536 h 1401536"/>
              <a:gd name="connsiteX7" fmla="*/ 0 w 4183380"/>
              <a:gd name="connsiteY7" fmla="*/ 1167942 h 1401536"/>
              <a:gd name="connsiteX8" fmla="*/ 0 w 4183380"/>
              <a:gd name="connsiteY8" fmla="*/ 233594 h 1401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83380" h="1401536">
                <a:moveTo>
                  <a:pt x="0" y="233594"/>
                </a:moveTo>
                <a:cubicBezTo>
                  <a:pt x="0" y="104584"/>
                  <a:pt x="104584" y="0"/>
                  <a:pt x="233594" y="0"/>
                </a:cubicBezTo>
                <a:lnTo>
                  <a:pt x="3949786" y="0"/>
                </a:lnTo>
                <a:cubicBezTo>
                  <a:pt x="4078796" y="0"/>
                  <a:pt x="4183380" y="104584"/>
                  <a:pt x="4183380" y="233594"/>
                </a:cubicBezTo>
                <a:lnTo>
                  <a:pt x="4183380" y="1167942"/>
                </a:lnTo>
                <a:cubicBezTo>
                  <a:pt x="4183380" y="1296952"/>
                  <a:pt x="4078796" y="1401536"/>
                  <a:pt x="3949786" y="1401536"/>
                </a:cubicBezTo>
                <a:lnTo>
                  <a:pt x="233594" y="1401536"/>
                </a:lnTo>
                <a:cubicBezTo>
                  <a:pt x="104584" y="1401536"/>
                  <a:pt x="0" y="1296952"/>
                  <a:pt x="0" y="1167942"/>
                </a:cubicBezTo>
                <a:lnTo>
                  <a:pt x="0" y="233594"/>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63667" tIns="163667" rIns="163667" bIns="163667" numCol="1" spcCol="1270" anchor="ctr" anchorCtr="0">
            <a:noAutofit/>
          </a:bodyPr>
          <a:lstStyle/>
          <a:p>
            <a:pPr marL="0" marR="0" lvl="0" indent="0" algn="ctr" defTabSz="1111250" rtl="0" eaLnBrk="1" fontAlgn="auto" latinLnBrk="0" hangingPunct="1">
              <a:lnSpc>
                <a:spcPct val="90000"/>
              </a:lnSpc>
              <a:spcBef>
                <a:spcPct val="0"/>
              </a:spcBef>
              <a:spcAft>
                <a:spcPct val="35000"/>
              </a:spcAft>
              <a:buClrTx/>
              <a:buSzTx/>
              <a:buFont typeface="Wingdings" pitchFamily="2" charset="2"/>
              <a:buNone/>
              <a:tabLst/>
              <a:defRPr/>
            </a:pPr>
            <a:r>
              <a:rPr kumimoji="0" lang="en-US" sz="2800" b="1" i="0" u="none" strike="noStrike" kern="1200" cap="none" spc="0" normalizeH="0" baseline="0" noProof="0">
                <a:ln>
                  <a:noFill/>
                </a:ln>
                <a:solidFill>
                  <a:prstClr val="white"/>
                </a:solidFill>
                <a:effectLst/>
                <a:uLnTx/>
                <a:uFillTx/>
                <a:latin typeface="Calibri" panose="020F0502020204030204" pitchFamily="34" charset="0"/>
                <a:ea typeface="Times New Roman"/>
                <a:cs typeface="Calibri" panose="020F0502020204030204" pitchFamily="34" charset="0"/>
              </a:rPr>
              <a:t>Các khí thải từ các nhà máy công nghiêp gây ô nhiễm môi trường,..</a:t>
            </a:r>
            <a:endParaRPr kumimoji="0" lang="en-US" sz="2800" b="1" i="0" u="none" strike="noStrike" kern="1200" cap="none" spc="0" normalizeH="0" baseline="0" noProof="0">
              <a:ln>
                <a:noFill/>
              </a:ln>
              <a:solidFill>
                <a:prstClr val="white"/>
              </a:solidFill>
              <a:effectLst/>
              <a:uLnTx/>
              <a:uFillTx/>
              <a:latin typeface="Calibri" panose="020F0502020204030204" pitchFamily="34" charset="0"/>
              <a:cs typeface="Calibri" panose="020F0502020204030204" pitchFamily="34" charset="0"/>
            </a:endParaRPr>
          </a:p>
        </p:txBody>
      </p:sp>
      <p:sp>
        <p:nvSpPr>
          <p:cNvPr id="11" name="Freeform: Shape 10" descr="n23 Fb Tran Manh Tung">
            <a:extLst>
              <a:ext uri="{FF2B5EF4-FFF2-40B4-BE49-F238E27FC236}">
                <a16:creationId xmlns:a16="http://schemas.microsoft.com/office/drawing/2014/main" id="{A4D4B8E0-BB25-6C33-6750-3F11019B119E}"/>
              </a:ext>
            </a:extLst>
          </p:cNvPr>
          <p:cNvSpPr/>
          <p:nvPr/>
        </p:nvSpPr>
        <p:spPr>
          <a:xfrm>
            <a:off x="8385810" y="7993380"/>
            <a:ext cx="4183380" cy="1645920"/>
          </a:xfrm>
          <a:custGeom>
            <a:avLst/>
            <a:gdLst>
              <a:gd name="connsiteX0" fmla="*/ 0 w 4183380"/>
              <a:gd name="connsiteY0" fmla="*/ 233594 h 1401536"/>
              <a:gd name="connsiteX1" fmla="*/ 233594 w 4183380"/>
              <a:gd name="connsiteY1" fmla="*/ 0 h 1401536"/>
              <a:gd name="connsiteX2" fmla="*/ 3949786 w 4183380"/>
              <a:gd name="connsiteY2" fmla="*/ 0 h 1401536"/>
              <a:gd name="connsiteX3" fmla="*/ 4183380 w 4183380"/>
              <a:gd name="connsiteY3" fmla="*/ 233594 h 1401536"/>
              <a:gd name="connsiteX4" fmla="*/ 4183380 w 4183380"/>
              <a:gd name="connsiteY4" fmla="*/ 1167942 h 1401536"/>
              <a:gd name="connsiteX5" fmla="*/ 3949786 w 4183380"/>
              <a:gd name="connsiteY5" fmla="*/ 1401536 h 1401536"/>
              <a:gd name="connsiteX6" fmla="*/ 233594 w 4183380"/>
              <a:gd name="connsiteY6" fmla="*/ 1401536 h 1401536"/>
              <a:gd name="connsiteX7" fmla="*/ 0 w 4183380"/>
              <a:gd name="connsiteY7" fmla="*/ 1167942 h 1401536"/>
              <a:gd name="connsiteX8" fmla="*/ 0 w 4183380"/>
              <a:gd name="connsiteY8" fmla="*/ 233594 h 1401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83380" h="1401536">
                <a:moveTo>
                  <a:pt x="0" y="233594"/>
                </a:moveTo>
                <a:cubicBezTo>
                  <a:pt x="0" y="104584"/>
                  <a:pt x="104584" y="0"/>
                  <a:pt x="233594" y="0"/>
                </a:cubicBezTo>
                <a:lnTo>
                  <a:pt x="3949786" y="0"/>
                </a:lnTo>
                <a:cubicBezTo>
                  <a:pt x="4078796" y="0"/>
                  <a:pt x="4183380" y="104584"/>
                  <a:pt x="4183380" y="233594"/>
                </a:cubicBezTo>
                <a:lnTo>
                  <a:pt x="4183380" y="1167942"/>
                </a:lnTo>
                <a:cubicBezTo>
                  <a:pt x="4183380" y="1296952"/>
                  <a:pt x="4078796" y="1401536"/>
                  <a:pt x="3949786" y="1401536"/>
                </a:cubicBezTo>
                <a:lnTo>
                  <a:pt x="233594" y="1401536"/>
                </a:lnTo>
                <a:cubicBezTo>
                  <a:pt x="104584" y="1401536"/>
                  <a:pt x="0" y="1296952"/>
                  <a:pt x="0" y="1167942"/>
                </a:cubicBezTo>
                <a:lnTo>
                  <a:pt x="0" y="233594"/>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63667" tIns="163667" rIns="163667" bIns="163667" numCol="1" spcCol="1270" anchor="ctr" anchorCtr="0">
            <a:noAutofit/>
          </a:bodyPr>
          <a:lstStyle/>
          <a:p>
            <a:pPr marL="0" marR="0" lvl="0" indent="0" algn="ctr" defTabSz="1111250" rtl="0" eaLnBrk="1" fontAlgn="auto" latinLnBrk="0" hangingPunct="1">
              <a:lnSpc>
                <a:spcPct val="90000"/>
              </a:lnSpc>
              <a:spcBef>
                <a:spcPct val="0"/>
              </a:spcBef>
              <a:spcAft>
                <a:spcPct val="35000"/>
              </a:spcAft>
              <a:buClrTx/>
              <a:buSzTx/>
              <a:buFont typeface="Wingdings" pitchFamily="2" charset="2"/>
              <a:buNone/>
              <a:tabLst/>
              <a:defRPr/>
            </a:pPr>
            <a:r>
              <a:rPr kumimoji="0" lang="en-US" sz="2800" b="1" i="0" u="none" strike="noStrike" kern="1200" cap="none" spc="0" normalizeH="0" baseline="0" noProof="0">
                <a:ln>
                  <a:noFill/>
                </a:ln>
                <a:solidFill>
                  <a:prstClr val="white"/>
                </a:solidFill>
                <a:effectLst/>
                <a:uLnTx/>
                <a:uFillTx/>
                <a:latin typeface="Calibri" panose="020F0502020204030204" pitchFamily="34" charset="0"/>
                <a:ea typeface="Times New Roman"/>
                <a:cs typeface="Calibri" panose="020F0502020204030204" pitchFamily="34" charset="0"/>
              </a:rPr>
              <a:t>Tàn phá thiên nhiên (cây cối, rừng) gây sạt lở </a:t>
            </a:r>
            <a:endParaRPr kumimoji="0" lang="en-US" sz="2800" b="1" i="0" u="none" strike="noStrike" kern="1200" cap="none" spc="0" normalizeH="0" baseline="0" noProof="0">
              <a:ln>
                <a:noFill/>
              </a:ln>
              <a:solidFill>
                <a:prstClr val="white"/>
              </a:solidFill>
              <a:effectLst/>
              <a:uLnTx/>
              <a:uFillTx/>
              <a:latin typeface="Calibri" panose="020F0502020204030204" pitchFamily="34" charset="0"/>
              <a:cs typeface="Calibri" panose="020F0502020204030204" pitchFamily="34" charset="0"/>
            </a:endParaRPr>
          </a:p>
        </p:txBody>
      </p:sp>
      <p:sp>
        <p:nvSpPr>
          <p:cNvPr id="12" name="Freeform: Shape 11" descr="n23 Fb Tran Manh Tung">
            <a:extLst>
              <a:ext uri="{FF2B5EF4-FFF2-40B4-BE49-F238E27FC236}">
                <a16:creationId xmlns:a16="http://schemas.microsoft.com/office/drawing/2014/main" id="{0F37AA02-0E89-AE55-CC3E-0FBA65171E83}"/>
              </a:ext>
            </a:extLst>
          </p:cNvPr>
          <p:cNvSpPr/>
          <p:nvPr/>
        </p:nvSpPr>
        <p:spPr>
          <a:xfrm>
            <a:off x="12793883" y="7993380"/>
            <a:ext cx="4183380" cy="1645920"/>
          </a:xfrm>
          <a:custGeom>
            <a:avLst/>
            <a:gdLst>
              <a:gd name="connsiteX0" fmla="*/ 0 w 4183380"/>
              <a:gd name="connsiteY0" fmla="*/ 233594 h 1401536"/>
              <a:gd name="connsiteX1" fmla="*/ 233594 w 4183380"/>
              <a:gd name="connsiteY1" fmla="*/ 0 h 1401536"/>
              <a:gd name="connsiteX2" fmla="*/ 3949786 w 4183380"/>
              <a:gd name="connsiteY2" fmla="*/ 0 h 1401536"/>
              <a:gd name="connsiteX3" fmla="*/ 4183380 w 4183380"/>
              <a:gd name="connsiteY3" fmla="*/ 233594 h 1401536"/>
              <a:gd name="connsiteX4" fmla="*/ 4183380 w 4183380"/>
              <a:gd name="connsiteY4" fmla="*/ 1167942 h 1401536"/>
              <a:gd name="connsiteX5" fmla="*/ 3949786 w 4183380"/>
              <a:gd name="connsiteY5" fmla="*/ 1401536 h 1401536"/>
              <a:gd name="connsiteX6" fmla="*/ 233594 w 4183380"/>
              <a:gd name="connsiteY6" fmla="*/ 1401536 h 1401536"/>
              <a:gd name="connsiteX7" fmla="*/ 0 w 4183380"/>
              <a:gd name="connsiteY7" fmla="*/ 1167942 h 1401536"/>
              <a:gd name="connsiteX8" fmla="*/ 0 w 4183380"/>
              <a:gd name="connsiteY8" fmla="*/ 233594 h 1401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83380" h="1401536">
                <a:moveTo>
                  <a:pt x="0" y="233594"/>
                </a:moveTo>
                <a:cubicBezTo>
                  <a:pt x="0" y="104584"/>
                  <a:pt x="104584" y="0"/>
                  <a:pt x="233594" y="0"/>
                </a:cubicBezTo>
                <a:lnTo>
                  <a:pt x="3949786" y="0"/>
                </a:lnTo>
                <a:cubicBezTo>
                  <a:pt x="4078796" y="0"/>
                  <a:pt x="4183380" y="104584"/>
                  <a:pt x="4183380" y="233594"/>
                </a:cubicBezTo>
                <a:lnTo>
                  <a:pt x="4183380" y="1167942"/>
                </a:lnTo>
                <a:cubicBezTo>
                  <a:pt x="4183380" y="1296952"/>
                  <a:pt x="4078796" y="1401536"/>
                  <a:pt x="3949786" y="1401536"/>
                </a:cubicBezTo>
                <a:lnTo>
                  <a:pt x="233594" y="1401536"/>
                </a:lnTo>
                <a:cubicBezTo>
                  <a:pt x="104584" y="1401536"/>
                  <a:pt x="0" y="1296952"/>
                  <a:pt x="0" y="1167942"/>
                </a:cubicBezTo>
                <a:lnTo>
                  <a:pt x="0" y="233594"/>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63667" tIns="163667" rIns="163667" bIns="163667" numCol="1" spcCol="1270" anchor="ctr" anchorCtr="0">
            <a:noAutofit/>
          </a:bodyPr>
          <a:lstStyle/>
          <a:p>
            <a:pPr marL="0" marR="0" lvl="0" indent="0" algn="ctr" defTabSz="1111250" rtl="0" eaLnBrk="1" fontAlgn="auto" latinLnBrk="0" hangingPunct="1">
              <a:lnSpc>
                <a:spcPct val="90000"/>
              </a:lnSpc>
              <a:spcBef>
                <a:spcPct val="0"/>
              </a:spcBef>
              <a:spcAft>
                <a:spcPct val="35000"/>
              </a:spcAft>
              <a:buClrTx/>
              <a:buSzTx/>
              <a:buFont typeface="Wingdings" pitchFamily="2" charset="2"/>
              <a:buNone/>
              <a:tabLst/>
              <a:defRPr/>
            </a:pPr>
            <a:r>
              <a:rPr kumimoji="0" lang="en-US" sz="2800" b="1" i="0" u="none" strike="noStrike" kern="1200" cap="none" spc="0" normalizeH="0" baseline="0" noProof="0">
                <a:ln>
                  <a:noFill/>
                </a:ln>
                <a:solidFill>
                  <a:prstClr val="white"/>
                </a:solidFill>
                <a:effectLst/>
                <a:uLnTx/>
                <a:uFillTx/>
                <a:latin typeface="Calibri" panose="020F0502020204030204" pitchFamily="34" charset="0"/>
                <a:ea typeface="Times New Roman"/>
                <a:cs typeface="Calibri" panose="020F0502020204030204" pitchFamily="34" charset="0"/>
              </a:rPr>
              <a:t>Các khí thải từ các nhà máy công nghiêp gây ô nhiễm môi trường,..</a:t>
            </a:r>
            <a:endParaRPr kumimoji="0" lang="en-US" sz="2800" b="1" i="0" u="none" strike="noStrike" kern="1200" cap="none" spc="0" normalizeH="0" baseline="0" noProof="0">
              <a:ln>
                <a:noFill/>
              </a:ln>
              <a:solidFill>
                <a:prstClr val="white"/>
              </a:solidFill>
              <a:effectLst/>
              <a:uLnTx/>
              <a:uFillTx/>
              <a:latin typeface="Calibri" panose="020F0502020204030204" pitchFamily="34" charset="0"/>
              <a:cs typeface="Calibri" panose="020F0502020204030204" pitchFamily="34" charset="0"/>
            </a:endParaRPr>
          </a:p>
        </p:txBody>
      </p:sp>
      <p:pic>
        <p:nvPicPr>
          <p:cNvPr id="15" name="图片 4" descr="n23 Fb Tran Manh Tung">
            <a:extLst>
              <a:ext uri="{FF2B5EF4-FFF2-40B4-BE49-F238E27FC236}">
                <a16:creationId xmlns:a16="http://schemas.microsoft.com/office/drawing/2014/main" id="{DCF796E5-463D-756F-DF7C-73D2AF1DEE7D}"/>
              </a:ext>
            </a:extLst>
          </p:cNvPr>
          <p:cNvPicPr>
            <a:picLocks noChangeAspect="1"/>
          </p:cNvPicPr>
          <p:nvPr/>
        </p:nvPicPr>
        <p:blipFill>
          <a:blip r:embed="rId12"/>
          <a:stretch>
            <a:fillRect/>
          </a:stretch>
        </p:blipFill>
        <p:spPr>
          <a:xfrm>
            <a:off x="635993" y="3343486"/>
            <a:ext cx="1578183" cy="2377953"/>
          </a:xfrm>
          <a:prstGeom prst="rect">
            <a:avLst/>
          </a:prstGeom>
        </p:spPr>
      </p:pic>
    </p:spTree>
    <p:extLst>
      <p:ext uri="{BB962C8B-B14F-4D97-AF65-F5344CB8AC3E}">
        <p14:creationId xmlns:p14="http://schemas.microsoft.com/office/powerpoint/2010/main" val="785734563"/>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500"/>
                                        <p:tgtEl>
                                          <p:spTgt spid="4"/>
                                        </p:tgtEl>
                                      </p:cBhvr>
                                    </p:animEffect>
                                  </p:childTnLst>
                                </p:cTn>
                              </p:par>
                              <p:par>
                                <p:cTn id="20" presetID="10" presetClass="entr" presetSubtype="0" fill="hold"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par>
                                <p:cTn id="23" presetID="10" presetClass="entr" presetSubtype="0" fill="hold" nodeType="with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5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8" fill="hold" grpId="0" nodeType="clickEffect">
                                  <p:stCondLst>
                                    <p:cond delay="0"/>
                                  </p:stCondLst>
                                  <p:childTnLst>
                                    <p:set>
                                      <p:cBhvr>
                                        <p:cTn id="29" dur="1" fill="hold">
                                          <p:stCondLst>
                                            <p:cond delay="0"/>
                                          </p:stCondLst>
                                        </p:cTn>
                                        <p:tgtEl>
                                          <p:spTgt spid="8"/>
                                        </p:tgtEl>
                                        <p:attrNameLst>
                                          <p:attrName>style.visibility</p:attrName>
                                        </p:attrNameLst>
                                      </p:cBhvr>
                                      <p:to>
                                        <p:strVal val="visible"/>
                                      </p:to>
                                    </p:set>
                                    <p:anim calcmode="lin" valueType="num">
                                      <p:cBhvr additive="base">
                                        <p:cTn id="30" dur="500" fill="hold"/>
                                        <p:tgtEl>
                                          <p:spTgt spid="8"/>
                                        </p:tgtEl>
                                        <p:attrNameLst>
                                          <p:attrName>ppt_x</p:attrName>
                                        </p:attrNameLst>
                                      </p:cBhvr>
                                      <p:tavLst>
                                        <p:tav tm="0">
                                          <p:val>
                                            <p:strVal val="0-#ppt_w/2"/>
                                          </p:val>
                                        </p:tav>
                                        <p:tav tm="100000">
                                          <p:val>
                                            <p:strVal val="#ppt_x"/>
                                          </p:val>
                                        </p:tav>
                                      </p:tavLst>
                                    </p:anim>
                                    <p:anim calcmode="lin" valueType="num">
                                      <p:cBhvr additive="base">
                                        <p:cTn id="31" dur="500" fill="hold"/>
                                        <p:tgtEl>
                                          <p:spTgt spid="8"/>
                                        </p:tgtEl>
                                        <p:attrNameLst>
                                          <p:attrName>ppt_y</p:attrName>
                                        </p:attrNameLst>
                                      </p:cBhvr>
                                      <p:tavLst>
                                        <p:tav tm="0">
                                          <p:val>
                                            <p:strVal val="#ppt_y"/>
                                          </p:val>
                                        </p:tav>
                                        <p:tav tm="100000">
                                          <p:val>
                                            <p:strVal val="#ppt_y"/>
                                          </p:val>
                                        </p:tav>
                                      </p:tavLst>
                                    </p:anim>
                                  </p:childTnLst>
                                </p:cTn>
                              </p:par>
                            </p:childTnLst>
                          </p:cTn>
                        </p:par>
                        <p:par>
                          <p:cTn id="32" fill="hold">
                            <p:stCondLst>
                              <p:cond delay="500"/>
                            </p:stCondLst>
                            <p:childTnLst>
                              <p:par>
                                <p:cTn id="33" presetID="22" presetClass="entr" presetSubtype="8" fill="hold" nodeType="after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wipe(left)">
                                      <p:cBhvr>
                                        <p:cTn id="35" dur="500"/>
                                        <p:tgtEl>
                                          <p:spTgt spid="9"/>
                                        </p:tgtEl>
                                      </p:cBhvr>
                                    </p:animEffect>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10"/>
                                        </p:tgtEl>
                                        <p:attrNameLst>
                                          <p:attrName>style.visibility</p:attrName>
                                        </p:attrNameLst>
                                      </p:cBhvr>
                                      <p:to>
                                        <p:strVal val="visible"/>
                                      </p:to>
                                    </p:set>
                                    <p:animEffect transition="in" filter="fade">
                                      <p:cBhvr>
                                        <p:cTn id="40" dur="1000"/>
                                        <p:tgtEl>
                                          <p:spTgt spid="10"/>
                                        </p:tgtEl>
                                      </p:cBhvr>
                                    </p:animEffect>
                                    <p:anim calcmode="lin" valueType="num">
                                      <p:cBhvr>
                                        <p:cTn id="41" dur="1000" fill="hold"/>
                                        <p:tgtEl>
                                          <p:spTgt spid="10"/>
                                        </p:tgtEl>
                                        <p:attrNameLst>
                                          <p:attrName>ppt_x</p:attrName>
                                        </p:attrNameLst>
                                      </p:cBhvr>
                                      <p:tavLst>
                                        <p:tav tm="0">
                                          <p:val>
                                            <p:strVal val="#ppt_x"/>
                                          </p:val>
                                        </p:tav>
                                        <p:tav tm="100000">
                                          <p:val>
                                            <p:strVal val="#ppt_x"/>
                                          </p:val>
                                        </p:tav>
                                      </p:tavLst>
                                    </p:anim>
                                    <p:anim calcmode="lin" valueType="num">
                                      <p:cBhvr>
                                        <p:cTn id="42"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fade">
                                      <p:cBhvr>
                                        <p:cTn id="47" dur="1000"/>
                                        <p:tgtEl>
                                          <p:spTgt spid="11"/>
                                        </p:tgtEl>
                                      </p:cBhvr>
                                    </p:animEffect>
                                    <p:anim calcmode="lin" valueType="num">
                                      <p:cBhvr>
                                        <p:cTn id="48" dur="1000" fill="hold"/>
                                        <p:tgtEl>
                                          <p:spTgt spid="11"/>
                                        </p:tgtEl>
                                        <p:attrNameLst>
                                          <p:attrName>ppt_x</p:attrName>
                                        </p:attrNameLst>
                                      </p:cBhvr>
                                      <p:tavLst>
                                        <p:tav tm="0">
                                          <p:val>
                                            <p:strVal val="#ppt_x"/>
                                          </p:val>
                                        </p:tav>
                                        <p:tav tm="100000">
                                          <p:val>
                                            <p:strVal val="#ppt_x"/>
                                          </p:val>
                                        </p:tav>
                                      </p:tavLst>
                                    </p:anim>
                                    <p:anim calcmode="lin" valueType="num">
                                      <p:cBhvr>
                                        <p:cTn id="4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grpId="0" nodeType="clickEffect">
                                  <p:stCondLst>
                                    <p:cond delay="0"/>
                                  </p:stCondLst>
                                  <p:childTnLst>
                                    <p:set>
                                      <p:cBhvr>
                                        <p:cTn id="53" dur="1" fill="hold">
                                          <p:stCondLst>
                                            <p:cond delay="0"/>
                                          </p:stCondLst>
                                        </p:cTn>
                                        <p:tgtEl>
                                          <p:spTgt spid="12"/>
                                        </p:tgtEl>
                                        <p:attrNameLst>
                                          <p:attrName>style.visibility</p:attrName>
                                        </p:attrNameLst>
                                      </p:cBhvr>
                                      <p:to>
                                        <p:strVal val="visible"/>
                                      </p:to>
                                    </p:set>
                                    <p:animEffect transition="in" filter="fade">
                                      <p:cBhvr>
                                        <p:cTn id="54" dur="1000"/>
                                        <p:tgtEl>
                                          <p:spTgt spid="12"/>
                                        </p:tgtEl>
                                      </p:cBhvr>
                                    </p:animEffect>
                                    <p:anim calcmode="lin" valueType="num">
                                      <p:cBhvr>
                                        <p:cTn id="55" dur="1000" fill="hold"/>
                                        <p:tgtEl>
                                          <p:spTgt spid="12"/>
                                        </p:tgtEl>
                                        <p:attrNameLst>
                                          <p:attrName>ppt_x</p:attrName>
                                        </p:attrNameLst>
                                      </p:cBhvr>
                                      <p:tavLst>
                                        <p:tav tm="0">
                                          <p:val>
                                            <p:strVal val="#ppt_x"/>
                                          </p:val>
                                        </p:tav>
                                        <p:tav tm="100000">
                                          <p:val>
                                            <p:strVal val="#ppt_x"/>
                                          </p:val>
                                        </p:tav>
                                      </p:tavLst>
                                    </p:anim>
                                    <p:anim calcmode="lin" valueType="num">
                                      <p:cBhvr>
                                        <p:cTn id="5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animBg="1"/>
      <p:bldP spid="10" grpId="0" animBg="1"/>
      <p:bldP spid="11" grpId="0" animBg="1"/>
      <p:bldP spid="12" grpId="0" animBg="1"/>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图片 34" descr="n23 Fb Tran Manh Tung"/>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3715999" y="-2931"/>
            <a:ext cx="4560277" cy="2378193"/>
          </a:xfrm>
          <a:prstGeom prst="rect">
            <a:avLst/>
          </a:prstGeom>
        </p:spPr>
      </p:pic>
      <p:sp>
        <p:nvSpPr>
          <p:cNvPr id="5" name="MH_SubTitle_1" descr="n23 Fb Tran Manh Tung">
            <a:extLst>
              <a:ext uri="{FF2B5EF4-FFF2-40B4-BE49-F238E27FC236}">
                <a16:creationId xmlns:a16="http://schemas.microsoft.com/office/drawing/2014/main" id="{9D28E713-95EC-66F4-239B-A093E3023D9A}"/>
              </a:ext>
            </a:extLst>
          </p:cNvPr>
          <p:cNvSpPr/>
          <p:nvPr>
            <p:custDataLst>
              <p:tags r:id="rId1"/>
            </p:custDataLst>
          </p:nvPr>
        </p:nvSpPr>
        <p:spPr>
          <a:xfrm>
            <a:off x="2214176" y="764607"/>
            <a:ext cx="9953474" cy="1206253"/>
          </a:xfrm>
          <a:prstGeom prst="rect">
            <a:avLst/>
          </a:prstGeom>
          <a:solidFill>
            <a:srgbClr val="FFFFFF"/>
          </a:solidFill>
          <a:effectLst/>
        </p:spPr>
        <p:txBody>
          <a:bodyPr anchor="ctr"/>
          <a:lstStyle/>
          <a:p>
            <a:pPr algn="ctr" defTabSz="1828755">
              <a:lnSpc>
                <a:spcPct val="150000"/>
              </a:lnSpc>
              <a:defRPr/>
            </a:pPr>
            <a:r>
              <a:rPr lang="en-US" altLang="zh-CN" sz="2800" kern="0">
                <a:latin typeface="#9Slide03 AllRoundGothic" panose="020B0703020202020104" pitchFamily="34" charset="0"/>
                <a:ea typeface="微软雅黑"/>
                <a:cs typeface="+mn-ea"/>
                <a:sym typeface="+mn-lt"/>
              </a:rPr>
              <a:t>ỨNG DỤNG CỦA VẬT LÍ TRONG KHÍ TƯỢNG – THỦY VĂN</a:t>
            </a:r>
            <a:endParaRPr lang="zh-CN" altLang="en-US" sz="2800" kern="0" dirty="0">
              <a:latin typeface="#9Slide03 AllRoundGothic" panose="020B0703020202020104" pitchFamily="34" charset="0"/>
              <a:ea typeface="微软雅黑"/>
              <a:cs typeface="+mn-ea"/>
              <a:sym typeface="+mn-lt"/>
            </a:endParaRPr>
          </a:p>
        </p:txBody>
      </p:sp>
      <p:sp>
        <p:nvSpPr>
          <p:cNvPr id="13" name="MH_SubTitle_1" descr="n23 Fb Tran Manh Tung">
            <a:extLst>
              <a:ext uri="{FF2B5EF4-FFF2-40B4-BE49-F238E27FC236}">
                <a16:creationId xmlns:a16="http://schemas.microsoft.com/office/drawing/2014/main" id="{483DBBED-2FA8-0D6A-4809-6A8CF4B4C90F}"/>
              </a:ext>
            </a:extLst>
          </p:cNvPr>
          <p:cNvSpPr>
            <a:spLocks/>
          </p:cNvSpPr>
          <p:nvPr>
            <p:custDataLst>
              <p:tags r:id="rId2"/>
            </p:custDataLst>
          </p:nvPr>
        </p:nvSpPr>
        <p:spPr bwMode="auto">
          <a:xfrm>
            <a:off x="1554436" y="2369820"/>
            <a:ext cx="1920240" cy="640080"/>
          </a:xfrm>
          <a:custGeom>
            <a:avLst/>
            <a:gdLst>
              <a:gd name="T0" fmla="*/ 2147483646 w 30720"/>
              <a:gd name="T1" fmla="*/ 2147483646 h 11496"/>
              <a:gd name="T2" fmla="*/ 2147483646 w 30720"/>
              <a:gd name="T3" fmla="*/ 2147483646 h 11496"/>
              <a:gd name="T4" fmla="*/ 2147483646 w 30720"/>
              <a:gd name="T5" fmla="*/ 2147483646 h 11496"/>
              <a:gd name="T6" fmla="*/ 2147483646 w 30720"/>
              <a:gd name="T7" fmla="*/ 2147483646 h 11496"/>
              <a:gd name="T8" fmla="*/ 2147483646 w 30720"/>
              <a:gd name="T9" fmla="*/ 2147483646 h 11496"/>
              <a:gd name="T10" fmla="*/ 2147483646 w 30720"/>
              <a:gd name="T11" fmla="*/ 2147483646 h 11496"/>
              <a:gd name="T12" fmla="*/ 2147483646 w 30720"/>
              <a:gd name="T13" fmla="*/ 2147483646 h 11496"/>
              <a:gd name="T14" fmla="*/ 2147483646 w 30720"/>
              <a:gd name="T15" fmla="*/ 2147483646 h 11496"/>
              <a:gd name="T16" fmla="*/ 2147483646 w 30720"/>
              <a:gd name="T17" fmla="*/ 2147483646 h 11496"/>
              <a:gd name="T18" fmla="*/ 2147483646 w 30720"/>
              <a:gd name="T19" fmla="*/ 2147483646 h 11496"/>
              <a:gd name="T20" fmla="*/ 2147483646 w 30720"/>
              <a:gd name="T21" fmla="*/ 2147483646 h 11496"/>
              <a:gd name="T22" fmla="*/ 2147483646 w 30720"/>
              <a:gd name="T23" fmla="*/ 2147483646 h 11496"/>
              <a:gd name="T24" fmla="*/ 2147483646 w 30720"/>
              <a:gd name="T25" fmla="*/ 2147483646 h 11496"/>
              <a:gd name="T26" fmla="*/ 2147483646 w 30720"/>
              <a:gd name="T27" fmla="*/ 2147483646 h 11496"/>
              <a:gd name="T28" fmla="*/ 2147483646 w 30720"/>
              <a:gd name="T29" fmla="*/ 2147483646 h 11496"/>
              <a:gd name="T30" fmla="*/ 2147483646 w 30720"/>
              <a:gd name="T31" fmla="*/ 2147483646 h 11496"/>
              <a:gd name="T32" fmla="*/ 2147483646 w 30720"/>
              <a:gd name="T33" fmla="*/ 2147483646 h 11496"/>
              <a:gd name="T34" fmla="*/ 2147483646 w 30720"/>
              <a:gd name="T35" fmla="*/ 2147483646 h 11496"/>
              <a:gd name="T36" fmla="*/ 2147483646 w 30720"/>
              <a:gd name="T37" fmla="*/ 2147483646 h 11496"/>
              <a:gd name="T38" fmla="*/ 2147483646 w 30720"/>
              <a:gd name="T39" fmla="*/ 2147483646 h 11496"/>
              <a:gd name="T40" fmla="*/ 2147483646 w 30720"/>
              <a:gd name="T41" fmla="*/ 2147483646 h 11496"/>
              <a:gd name="T42" fmla="*/ 2147483646 w 30720"/>
              <a:gd name="T43" fmla="*/ 2147483646 h 11496"/>
              <a:gd name="T44" fmla="*/ 2147483646 w 30720"/>
              <a:gd name="T45" fmla="*/ 2147483646 h 11496"/>
              <a:gd name="T46" fmla="*/ 2147483646 w 30720"/>
              <a:gd name="T47" fmla="*/ 2147483646 h 11496"/>
              <a:gd name="T48" fmla="*/ 2147483646 w 30720"/>
              <a:gd name="T49" fmla="*/ 2147483646 h 11496"/>
              <a:gd name="T50" fmla="*/ 2147483646 w 30720"/>
              <a:gd name="T51" fmla="*/ 2147483646 h 11496"/>
              <a:gd name="T52" fmla="*/ 2147483646 w 30720"/>
              <a:gd name="T53" fmla="*/ 2147483646 h 11496"/>
              <a:gd name="T54" fmla="*/ 2147483646 w 30720"/>
              <a:gd name="T55" fmla="*/ 2147483646 h 11496"/>
              <a:gd name="T56" fmla="*/ 2147483646 w 30720"/>
              <a:gd name="T57" fmla="*/ 2147483646 h 11496"/>
              <a:gd name="T58" fmla="*/ 2147483646 w 30720"/>
              <a:gd name="T59" fmla="*/ 2147483646 h 11496"/>
              <a:gd name="T60" fmla="*/ 2147483646 w 30720"/>
              <a:gd name="T61" fmla="*/ 2147483646 h 11496"/>
              <a:gd name="T62" fmla="*/ 2147483646 w 30720"/>
              <a:gd name="T63" fmla="*/ 2147483646 h 11496"/>
              <a:gd name="T64" fmla="*/ 2147483646 w 30720"/>
              <a:gd name="T65" fmla="*/ 2147483646 h 11496"/>
              <a:gd name="T66" fmla="*/ 2147483646 w 30720"/>
              <a:gd name="T67" fmla="*/ 2147483646 h 11496"/>
              <a:gd name="T68" fmla="*/ 2147483646 w 30720"/>
              <a:gd name="T69" fmla="*/ 2147483646 h 11496"/>
              <a:gd name="T70" fmla="*/ 2147483646 w 30720"/>
              <a:gd name="T71" fmla="*/ 2147483646 h 11496"/>
              <a:gd name="T72" fmla="*/ 2147483646 w 30720"/>
              <a:gd name="T73" fmla="*/ 2147483646 h 11496"/>
              <a:gd name="T74" fmla="*/ 2147483646 w 30720"/>
              <a:gd name="T75" fmla="*/ 2147483646 h 11496"/>
              <a:gd name="T76" fmla="*/ 2147483646 w 30720"/>
              <a:gd name="T77" fmla="*/ 2147483646 h 11496"/>
              <a:gd name="T78" fmla="*/ 2147483646 w 30720"/>
              <a:gd name="T79" fmla="*/ 2147483646 h 11496"/>
              <a:gd name="T80" fmla="*/ 2147483646 w 30720"/>
              <a:gd name="T81" fmla="*/ 2147483646 h 11496"/>
              <a:gd name="T82" fmla="*/ 2147483646 w 30720"/>
              <a:gd name="T83" fmla="*/ 2147483646 h 11496"/>
              <a:gd name="T84" fmla="*/ 2147483646 w 30720"/>
              <a:gd name="T85" fmla="*/ 2147483646 h 11496"/>
              <a:gd name="T86" fmla="*/ 2147483646 w 30720"/>
              <a:gd name="T87" fmla="*/ 2147483646 h 11496"/>
              <a:gd name="T88" fmla="*/ 2147483646 w 30720"/>
              <a:gd name="T89" fmla="*/ 2147483646 h 11496"/>
              <a:gd name="T90" fmla="*/ 2147483646 w 30720"/>
              <a:gd name="T91" fmla="*/ 2147483646 h 11496"/>
              <a:gd name="T92" fmla="*/ 2147483646 w 30720"/>
              <a:gd name="T93" fmla="*/ 2147483646 h 11496"/>
              <a:gd name="T94" fmla="*/ 2147483646 w 30720"/>
              <a:gd name="T95" fmla="*/ 2147483646 h 11496"/>
              <a:gd name="T96" fmla="*/ 2147483646 w 30720"/>
              <a:gd name="T97" fmla="*/ 2147483646 h 11496"/>
              <a:gd name="T98" fmla="*/ 2147483646 w 30720"/>
              <a:gd name="T99" fmla="*/ 2147483646 h 11496"/>
              <a:gd name="T100" fmla="*/ 2147483646 w 30720"/>
              <a:gd name="T101" fmla="*/ 2147483646 h 11496"/>
              <a:gd name="T102" fmla="*/ 2147483646 w 30720"/>
              <a:gd name="T103" fmla="*/ 2147483646 h 11496"/>
              <a:gd name="T104" fmla="*/ 2147483646 w 30720"/>
              <a:gd name="T105" fmla="*/ 2147483646 h 11496"/>
              <a:gd name="T106" fmla="*/ 2147483646 w 30720"/>
              <a:gd name="T107" fmla="*/ 2147483646 h 11496"/>
              <a:gd name="T108" fmla="*/ 2147483646 w 30720"/>
              <a:gd name="T109" fmla="*/ 2147483646 h 11496"/>
              <a:gd name="T110" fmla="*/ 2147483646 w 30720"/>
              <a:gd name="T111" fmla="*/ 2147483646 h 11496"/>
              <a:gd name="T112" fmla="*/ 2147483646 w 30720"/>
              <a:gd name="T113" fmla="*/ 2147483646 h 11496"/>
              <a:gd name="T114" fmla="*/ 2147483646 w 30720"/>
              <a:gd name="T115" fmla="*/ 2147483646 h 11496"/>
              <a:gd name="T116" fmla="*/ 2147483646 w 30720"/>
              <a:gd name="T117" fmla="*/ 2147483646 h 11496"/>
              <a:gd name="T118" fmla="*/ 2147483646 w 30720"/>
              <a:gd name="T119" fmla="*/ 2147483646 h 11496"/>
              <a:gd name="T120" fmla="*/ 2147483646 w 30720"/>
              <a:gd name="T121" fmla="*/ 2147483646 h 11496"/>
              <a:gd name="T122" fmla="*/ 2147483646 w 30720"/>
              <a:gd name="T123" fmla="*/ 2147483646 h 11496"/>
              <a:gd name="T124" fmla="*/ 2147483646 w 30720"/>
              <a:gd name="T125" fmla="*/ 2147483646 h 1149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720" h="11496">
                <a:moveTo>
                  <a:pt x="29285" y="7403"/>
                </a:moveTo>
                <a:lnTo>
                  <a:pt x="29285" y="7403"/>
                </a:lnTo>
                <a:lnTo>
                  <a:pt x="29232" y="7379"/>
                </a:lnTo>
                <a:lnTo>
                  <a:pt x="29180" y="7357"/>
                </a:lnTo>
                <a:lnTo>
                  <a:pt x="29127" y="7336"/>
                </a:lnTo>
                <a:lnTo>
                  <a:pt x="29073" y="7316"/>
                </a:lnTo>
                <a:lnTo>
                  <a:pt x="29020" y="7298"/>
                </a:lnTo>
                <a:lnTo>
                  <a:pt x="28966" y="7280"/>
                </a:lnTo>
                <a:lnTo>
                  <a:pt x="28913" y="7264"/>
                </a:lnTo>
                <a:lnTo>
                  <a:pt x="28859" y="7251"/>
                </a:lnTo>
                <a:lnTo>
                  <a:pt x="28804" y="7237"/>
                </a:lnTo>
                <a:lnTo>
                  <a:pt x="28750" y="7226"/>
                </a:lnTo>
                <a:lnTo>
                  <a:pt x="28697" y="7216"/>
                </a:lnTo>
                <a:lnTo>
                  <a:pt x="28643" y="7208"/>
                </a:lnTo>
                <a:lnTo>
                  <a:pt x="28589" y="7202"/>
                </a:lnTo>
                <a:lnTo>
                  <a:pt x="28535" y="7198"/>
                </a:lnTo>
                <a:lnTo>
                  <a:pt x="28482" y="7195"/>
                </a:lnTo>
                <a:lnTo>
                  <a:pt x="28429" y="7194"/>
                </a:lnTo>
                <a:lnTo>
                  <a:pt x="28376" y="7194"/>
                </a:lnTo>
                <a:lnTo>
                  <a:pt x="28322" y="7197"/>
                </a:lnTo>
                <a:lnTo>
                  <a:pt x="28269" y="7201"/>
                </a:lnTo>
                <a:lnTo>
                  <a:pt x="28217" y="7207"/>
                </a:lnTo>
                <a:lnTo>
                  <a:pt x="28165" y="7215"/>
                </a:lnTo>
                <a:lnTo>
                  <a:pt x="28113" y="7226"/>
                </a:lnTo>
                <a:lnTo>
                  <a:pt x="28062" y="7238"/>
                </a:lnTo>
                <a:lnTo>
                  <a:pt x="28011" y="7253"/>
                </a:lnTo>
                <a:lnTo>
                  <a:pt x="27960" y="7270"/>
                </a:lnTo>
                <a:lnTo>
                  <a:pt x="27910" y="7289"/>
                </a:lnTo>
                <a:lnTo>
                  <a:pt x="27861" y="7310"/>
                </a:lnTo>
                <a:lnTo>
                  <a:pt x="27812" y="7334"/>
                </a:lnTo>
                <a:lnTo>
                  <a:pt x="27763" y="7360"/>
                </a:lnTo>
                <a:lnTo>
                  <a:pt x="27717" y="7388"/>
                </a:lnTo>
                <a:lnTo>
                  <a:pt x="27670" y="7418"/>
                </a:lnTo>
                <a:lnTo>
                  <a:pt x="27623" y="7452"/>
                </a:lnTo>
                <a:lnTo>
                  <a:pt x="27600" y="7473"/>
                </a:lnTo>
                <a:lnTo>
                  <a:pt x="27578" y="7494"/>
                </a:lnTo>
                <a:lnTo>
                  <a:pt x="27556" y="7516"/>
                </a:lnTo>
                <a:lnTo>
                  <a:pt x="27535" y="7539"/>
                </a:lnTo>
                <a:lnTo>
                  <a:pt x="27515" y="7562"/>
                </a:lnTo>
                <a:lnTo>
                  <a:pt x="27495" y="7586"/>
                </a:lnTo>
                <a:lnTo>
                  <a:pt x="27476" y="7611"/>
                </a:lnTo>
                <a:lnTo>
                  <a:pt x="27457" y="7636"/>
                </a:lnTo>
                <a:lnTo>
                  <a:pt x="27440" y="7662"/>
                </a:lnTo>
                <a:lnTo>
                  <a:pt x="27422" y="7689"/>
                </a:lnTo>
                <a:lnTo>
                  <a:pt x="27405" y="7716"/>
                </a:lnTo>
                <a:lnTo>
                  <a:pt x="27390" y="7743"/>
                </a:lnTo>
                <a:lnTo>
                  <a:pt x="27374" y="7771"/>
                </a:lnTo>
                <a:lnTo>
                  <a:pt x="27360" y="7799"/>
                </a:lnTo>
                <a:lnTo>
                  <a:pt x="27345" y="7827"/>
                </a:lnTo>
                <a:lnTo>
                  <a:pt x="27332" y="7857"/>
                </a:lnTo>
                <a:lnTo>
                  <a:pt x="27319" y="7887"/>
                </a:lnTo>
                <a:lnTo>
                  <a:pt x="27307" y="7916"/>
                </a:lnTo>
                <a:lnTo>
                  <a:pt x="27296" y="7946"/>
                </a:lnTo>
                <a:lnTo>
                  <a:pt x="27286" y="7976"/>
                </a:lnTo>
                <a:lnTo>
                  <a:pt x="27276" y="8006"/>
                </a:lnTo>
                <a:lnTo>
                  <a:pt x="27268" y="8038"/>
                </a:lnTo>
                <a:lnTo>
                  <a:pt x="27260" y="8069"/>
                </a:lnTo>
                <a:lnTo>
                  <a:pt x="27252" y="8099"/>
                </a:lnTo>
                <a:lnTo>
                  <a:pt x="27246" y="8130"/>
                </a:lnTo>
                <a:lnTo>
                  <a:pt x="27241" y="8161"/>
                </a:lnTo>
                <a:lnTo>
                  <a:pt x="27236" y="8193"/>
                </a:lnTo>
                <a:lnTo>
                  <a:pt x="27231" y="8224"/>
                </a:lnTo>
                <a:lnTo>
                  <a:pt x="27228" y="8255"/>
                </a:lnTo>
                <a:lnTo>
                  <a:pt x="27226" y="8286"/>
                </a:lnTo>
                <a:lnTo>
                  <a:pt x="27225" y="8318"/>
                </a:lnTo>
                <a:lnTo>
                  <a:pt x="27224" y="8348"/>
                </a:lnTo>
                <a:lnTo>
                  <a:pt x="27225" y="8379"/>
                </a:lnTo>
                <a:lnTo>
                  <a:pt x="27226" y="8409"/>
                </a:lnTo>
                <a:lnTo>
                  <a:pt x="27228" y="8440"/>
                </a:lnTo>
                <a:lnTo>
                  <a:pt x="27231" y="8471"/>
                </a:lnTo>
                <a:lnTo>
                  <a:pt x="27236" y="8500"/>
                </a:lnTo>
                <a:lnTo>
                  <a:pt x="27241" y="8530"/>
                </a:lnTo>
                <a:lnTo>
                  <a:pt x="27247" y="8559"/>
                </a:lnTo>
                <a:lnTo>
                  <a:pt x="27254" y="8588"/>
                </a:lnTo>
                <a:lnTo>
                  <a:pt x="27263" y="8617"/>
                </a:lnTo>
                <a:lnTo>
                  <a:pt x="27271" y="8645"/>
                </a:lnTo>
                <a:lnTo>
                  <a:pt x="27281" y="8674"/>
                </a:lnTo>
                <a:lnTo>
                  <a:pt x="27293" y="8701"/>
                </a:lnTo>
                <a:lnTo>
                  <a:pt x="27304" y="8728"/>
                </a:lnTo>
                <a:lnTo>
                  <a:pt x="27318" y="8754"/>
                </a:lnTo>
                <a:lnTo>
                  <a:pt x="27331" y="8780"/>
                </a:lnTo>
                <a:lnTo>
                  <a:pt x="27347" y="8805"/>
                </a:lnTo>
                <a:lnTo>
                  <a:pt x="27364" y="8830"/>
                </a:lnTo>
                <a:lnTo>
                  <a:pt x="27381" y="8854"/>
                </a:lnTo>
                <a:lnTo>
                  <a:pt x="27399" y="8876"/>
                </a:lnTo>
                <a:lnTo>
                  <a:pt x="27419" y="8899"/>
                </a:lnTo>
                <a:lnTo>
                  <a:pt x="27440" y="8921"/>
                </a:lnTo>
                <a:lnTo>
                  <a:pt x="27462" y="8943"/>
                </a:lnTo>
                <a:lnTo>
                  <a:pt x="27484" y="8963"/>
                </a:lnTo>
                <a:lnTo>
                  <a:pt x="27509" y="8983"/>
                </a:lnTo>
                <a:lnTo>
                  <a:pt x="27534" y="9001"/>
                </a:lnTo>
                <a:lnTo>
                  <a:pt x="27560" y="9019"/>
                </a:lnTo>
                <a:lnTo>
                  <a:pt x="27589" y="9036"/>
                </a:lnTo>
                <a:lnTo>
                  <a:pt x="27618" y="9052"/>
                </a:lnTo>
                <a:lnTo>
                  <a:pt x="27648" y="9067"/>
                </a:lnTo>
                <a:lnTo>
                  <a:pt x="27679" y="9081"/>
                </a:lnTo>
                <a:lnTo>
                  <a:pt x="27711" y="9094"/>
                </a:lnTo>
                <a:lnTo>
                  <a:pt x="27746" y="9106"/>
                </a:lnTo>
                <a:lnTo>
                  <a:pt x="27734" y="9013"/>
                </a:lnTo>
                <a:lnTo>
                  <a:pt x="27730" y="8964"/>
                </a:lnTo>
                <a:lnTo>
                  <a:pt x="27727" y="8916"/>
                </a:lnTo>
                <a:lnTo>
                  <a:pt x="27724" y="8866"/>
                </a:lnTo>
                <a:lnTo>
                  <a:pt x="27722" y="8816"/>
                </a:lnTo>
                <a:lnTo>
                  <a:pt x="27721" y="8767"/>
                </a:lnTo>
                <a:lnTo>
                  <a:pt x="27721" y="8717"/>
                </a:lnTo>
                <a:lnTo>
                  <a:pt x="27722" y="8667"/>
                </a:lnTo>
                <a:lnTo>
                  <a:pt x="27725" y="8617"/>
                </a:lnTo>
                <a:lnTo>
                  <a:pt x="27729" y="8568"/>
                </a:lnTo>
                <a:lnTo>
                  <a:pt x="27734" y="8519"/>
                </a:lnTo>
                <a:lnTo>
                  <a:pt x="27743" y="8472"/>
                </a:lnTo>
                <a:lnTo>
                  <a:pt x="27752" y="8425"/>
                </a:lnTo>
                <a:lnTo>
                  <a:pt x="27763" y="8378"/>
                </a:lnTo>
                <a:lnTo>
                  <a:pt x="27776" y="8333"/>
                </a:lnTo>
                <a:lnTo>
                  <a:pt x="27783" y="8311"/>
                </a:lnTo>
                <a:lnTo>
                  <a:pt x="27792" y="8289"/>
                </a:lnTo>
                <a:lnTo>
                  <a:pt x="27800" y="8268"/>
                </a:lnTo>
                <a:lnTo>
                  <a:pt x="27809" y="8247"/>
                </a:lnTo>
                <a:lnTo>
                  <a:pt x="27820" y="8226"/>
                </a:lnTo>
                <a:lnTo>
                  <a:pt x="27829" y="8206"/>
                </a:lnTo>
                <a:lnTo>
                  <a:pt x="27840" y="8185"/>
                </a:lnTo>
                <a:lnTo>
                  <a:pt x="27852" y="8167"/>
                </a:lnTo>
                <a:lnTo>
                  <a:pt x="27864" y="8148"/>
                </a:lnTo>
                <a:lnTo>
                  <a:pt x="27877" y="8129"/>
                </a:lnTo>
                <a:lnTo>
                  <a:pt x="27890" y="8112"/>
                </a:lnTo>
                <a:lnTo>
                  <a:pt x="27905" y="8094"/>
                </a:lnTo>
                <a:lnTo>
                  <a:pt x="27921" y="8077"/>
                </a:lnTo>
                <a:lnTo>
                  <a:pt x="27936" y="8061"/>
                </a:lnTo>
                <a:lnTo>
                  <a:pt x="27953" y="8045"/>
                </a:lnTo>
                <a:lnTo>
                  <a:pt x="27970" y="8029"/>
                </a:lnTo>
                <a:lnTo>
                  <a:pt x="27987" y="8015"/>
                </a:lnTo>
                <a:lnTo>
                  <a:pt x="28006" y="8001"/>
                </a:lnTo>
                <a:lnTo>
                  <a:pt x="28026" y="7988"/>
                </a:lnTo>
                <a:lnTo>
                  <a:pt x="28047" y="7975"/>
                </a:lnTo>
                <a:lnTo>
                  <a:pt x="28067" y="7963"/>
                </a:lnTo>
                <a:lnTo>
                  <a:pt x="28089" y="7951"/>
                </a:lnTo>
                <a:lnTo>
                  <a:pt x="28112" y="7941"/>
                </a:lnTo>
                <a:lnTo>
                  <a:pt x="28136" y="7931"/>
                </a:lnTo>
                <a:lnTo>
                  <a:pt x="28160" y="7922"/>
                </a:lnTo>
                <a:lnTo>
                  <a:pt x="28186" y="7914"/>
                </a:lnTo>
                <a:lnTo>
                  <a:pt x="28212" y="7906"/>
                </a:lnTo>
                <a:lnTo>
                  <a:pt x="28240" y="7899"/>
                </a:lnTo>
                <a:lnTo>
                  <a:pt x="28268" y="7893"/>
                </a:lnTo>
                <a:lnTo>
                  <a:pt x="28298" y="7889"/>
                </a:lnTo>
                <a:lnTo>
                  <a:pt x="28328" y="7885"/>
                </a:lnTo>
                <a:lnTo>
                  <a:pt x="28358" y="7880"/>
                </a:lnTo>
                <a:lnTo>
                  <a:pt x="28384" y="7882"/>
                </a:lnTo>
                <a:lnTo>
                  <a:pt x="28410" y="7883"/>
                </a:lnTo>
                <a:lnTo>
                  <a:pt x="28435" y="7884"/>
                </a:lnTo>
                <a:lnTo>
                  <a:pt x="28460" y="7887"/>
                </a:lnTo>
                <a:lnTo>
                  <a:pt x="28485" y="7890"/>
                </a:lnTo>
                <a:lnTo>
                  <a:pt x="28510" y="7893"/>
                </a:lnTo>
                <a:lnTo>
                  <a:pt x="28535" y="7898"/>
                </a:lnTo>
                <a:lnTo>
                  <a:pt x="28559" y="7903"/>
                </a:lnTo>
                <a:lnTo>
                  <a:pt x="28583" y="7909"/>
                </a:lnTo>
                <a:lnTo>
                  <a:pt x="28607" y="7915"/>
                </a:lnTo>
                <a:lnTo>
                  <a:pt x="28630" y="7922"/>
                </a:lnTo>
                <a:lnTo>
                  <a:pt x="28654" y="7929"/>
                </a:lnTo>
                <a:lnTo>
                  <a:pt x="28676" y="7938"/>
                </a:lnTo>
                <a:lnTo>
                  <a:pt x="28699" y="7947"/>
                </a:lnTo>
                <a:lnTo>
                  <a:pt x="28721" y="7956"/>
                </a:lnTo>
                <a:lnTo>
                  <a:pt x="28743" y="7966"/>
                </a:lnTo>
                <a:lnTo>
                  <a:pt x="28765" y="7976"/>
                </a:lnTo>
                <a:lnTo>
                  <a:pt x="28787" y="7988"/>
                </a:lnTo>
                <a:lnTo>
                  <a:pt x="28808" y="7999"/>
                </a:lnTo>
                <a:lnTo>
                  <a:pt x="28828" y="8012"/>
                </a:lnTo>
                <a:lnTo>
                  <a:pt x="28869" y="8038"/>
                </a:lnTo>
                <a:lnTo>
                  <a:pt x="28908" y="8065"/>
                </a:lnTo>
                <a:lnTo>
                  <a:pt x="28945" y="8095"/>
                </a:lnTo>
                <a:lnTo>
                  <a:pt x="28981" y="8126"/>
                </a:lnTo>
                <a:lnTo>
                  <a:pt x="29016" y="8159"/>
                </a:lnTo>
                <a:lnTo>
                  <a:pt x="29048" y="8195"/>
                </a:lnTo>
                <a:lnTo>
                  <a:pt x="29078" y="8231"/>
                </a:lnTo>
                <a:lnTo>
                  <a:pt x="29107" y="8270"/>
                </a:lnTo>
                <a:lnTo>
                  <a:pt x="29134" y="8309"/>
                </a:lnTo>
                <a:lnTo>
                  <a:pt x="29159" y="8351"/>
                </a:lnTo>
                <a:lnTo>
                  <a:pt x="29182" y="8394"/>
                </a:lnTo>
                <a:lnTo>
                  <a:pt x="29202" y="8436"/>
                </a:lnTo>
                <a:lnTo>
                  <a:pt x="29221" y="8481"/>
                </a:lnTo>
                <a:lnTo>
                  <a:pt x="29229" y="8504"/>
                </a:lnTo>
                <a:lnTo>
                  <a:pt x="29238" y="8527"/>
                </a:lnTo>
                <a:lnTo>
                  <a:pt x="29245" y="8551"/>
                </a:lnTo>
                <a:lnTo>
                  <a:pt x="29251" y="8574"/>
                </a:lnTo>
                <a:lnTo>
                  <a:pt x="29257" y="8598"/>
                </a:lnTo>
                <a:lnTo>
                  <a:pt x="29263" y="8621"/>
                </a:lnTo>
                <a:lnTo>
                  <a:pt x="29268" y="8645"/>
                </a:lnTo>
                <a:lnTo>
                  <a:pt x="29272" y="8670"/>
                </a:lnTo>
                <a:lnTo>
                  <a:pt x="29275" y="8694"/>
                </a:lnTo>
                <a:lnTo>
                  <a:pt x="29278" y="8719"/>
                </a:lnTo>
                <a:lnTo>
                  <a:pt x="29280" y="8744"/>
                </a:lnTo>
                <a:lnTo>
                  <a:pt x="29282" y="8769"/>
                </a:lnTo>
                <a:lnTo>
                  <a:pt x="29283" y="8794"/>
                </a:lnTo>
                <a:lnTo>
                  <a:pt x="29283" y="8820"/>
                </a:lnTo>
                <a:lnTo>
                  <a:pt x="29283" y="8845"/>
                </a:lnTo>
                <a:lnTo>
                  <a:pt x="29282" y="8871"/>
                </a:lnTo>
                <a:lnTo>
                  <a:pt x="29280" y="8897"/>
                </a:lnTo>
                <a:lnTo>
                  <a:pt x="29278" y="8922"/>
                </a:lnTo>
                <a:lnTo>
                  <a:pt x="29271" y="8974"/>
                </a:lnTo>
                <a:lnTo>
                  <a:pt x="29262" y="9024"/>
                </a:lnTo>
                <a:lnTo>
                  <a:pt x="29251" y="9074"/>
                </a:lnTo>
                <a:lnTo>
                  <a:pt x="29238" y="9123"/>
                </a:lnTo>
                <a:lnTo>
                  <a:pt x="29223" y="9171"/>
                </a:lnTo>
                <a:lnTo>
                  <a:pt x="29206" y="9219"/>
                </a:lnTo>
                <a:lnTo>
                  <a:pt x="29188" y="9265"/>
                </a:lnTo>
                <a:lnTo>
                  <a:pt x="29167" y="9310"/>
                </a:lnTo>
                <a:lnTo>
                  <a:pt x="29144" y="9355"/>
                </a:lnTo>
                <a:lnTo>
                  <a:pt x="29120" y="9398"/>
                </a:lnTo>
                <a:lnTo>
                  <a:pt x="29094" y="9441"/>
                </a:lnTo>
                <a:lnTo>
                  <a:pt x="29067" y="9481"/>
                </a:lnTo>
                <a:lnTo>
                  <a:pt x="29038" y="9522"/>
                </a:lnTo>
                <a:lnTo>
                  <a:pt x="29006" y="9560"/>
                </a:lnTo>
                <a:lnTo>
                  <a:pt x="28974" y="9599"/>
                </a:lnTo>
                <a:lnTo>
                  <a:pt x="28941" y="9635"/>
                </a:lnTo>
                <a:lnTo>
                  <a:pt x="28905" y="9671"/>
                </a:lnTo>
                <a:lnTo>
                  <a:pt x="28869" y="9704"/>
                </a:lnTo>
                <a:lnTo>
                  <a:pt x="28831" y="9737"/>
                </a:lnTo>
                <a:lnTo>
                  <a:pt x="28792" y="9768"/>
                </a:lnTo>
                <a:lnTo>
                  <a:pt x="28751" y="9798"/>
                </a:lnTo>
                <a:lnTo>
                  <a:pt x="28710" y="9827"/>
                </a:lnTo>
                <a:lnTo>
                  <a:pt x="28666" y="9854"/>
                </a:lnTo>
                <a:lnTo>
                  <a:pt x="28622" y="9879"/>
                </a:lnTo>
                <a:lnTo>
                  <a:pt x="28578" y="9903"/>
                </a:lnTo>
                <a:lnTo>
                  <a:pt x="28532" y="9926"/>
                </a:lnTo>
                <a:lnTo>
                  <a:pt x="28484" y="9946"/>
                </a:lnTo>
                <a:lnTo>
                  <a:pt x="28436" y="9965"/>
                </a:lnTo>
                <a:lnTo>
                  <a:pt x="28387" y="9983"/>
                </a:lnTo>
                <a:lnTo>
                  <a:pt x="28337" y="9999"/>
                </a:lnTo>
                <a:lnTo>
                  <a:pt x="28287" y="10013"/>
                </a:lnTo>
                <a:lnTo>
                  <a:pt x="28236" y="10025"/>
                </a:lnTo>
                <a:lnTo>
                  <a:pt x="28189" y="10031"/>
                </a:lnTo>
                <a:lnTo>
                  <a:pt x="28143" y="10035"/>
                </a:lnTo>
                <a:lnTo>
                  <a:pt x="28098" y="10038"/>
                </a:lnTo>
                <a:lnTo>
                  <a:pt x="28052" y="10040"/>
                </a:lnTo>
                <a:lnTo>
                  <a:pt x="28006" y="10041"/>
                </a:lnTo>
                <a:lnTo>
                  <a:pt x="27960" y="10040"/>
                </a:lnTo>
                <a:lnTo>
                  <a:pt x="27915" y="10039"/>
                </a:lnTo>
                <a:lnTo>
                  <a:pt x="27870" y="10036"/>
                </a:lnTo>
                <a:lnTo>
                  <a:pt x="27825" y="10033"/>
                </a:lnTo>
                <a:lnTo>
                  <a:pt x="27780" y="10028"/>
                </a:lnTo>
                <a:lnTo>
                  <a:pt x="27735" y="10021"/>
                </a:lnTo>
                <a:lnTo>
                  <a:pt x="27691" y="10014"/>
                </a:lnTo>
                <a:lnTo>
                  <a:pt x="27647" y="10005"/>
                </a:lnTo>
                <a:lnTo>
                  <a:pt x="27602" y="9995"/>
                </a:lnTo>
                <a:lnTo>
                  <a:pt x="27559" y="9984"/>
                </a:lnTo>
                <a:lnTo>
                  <a:pt x="27516" y="9972"/>
                </a:lnTo>
                <a:lnTo>
                  <a:pt x="27473" y="9958"/>
                </a:lnTo>
                <a:lnTo>
                  <a:pt x="27430" y="9943"/>
                </a:lnTo>
                <a:lnTo>
                  <a:pt x="27388" y="9928"/>
                </a:lnTo>
                <a:lnTo>
                  <a:pt x="27346" y="9910"/>
                </a:lnTo>
                <a:lnTo>
                  <a:pt x="27305" y="9891"/>
                </a:lnTo>
                <a:lnTo>
                  <a:pt x="27265" y="9871"/>
                </a:lnTo>
                <a:lnTo>
                  <a:pt x="27224" y="9850"/>
                </a:lnTo>
                <a:lnTo>
                  <a:pt x="27185" y="9828"/>
                </a:lnTo>
                <a:lnTo>
                  <a:pt x="27145" y="9803"/>
                </a:lnTo>
                <a:lnTo>
                  <a:pt x="27107" y="9778"/>
                </a:lnTo>
                <a:lnTo>
                  <a:pt x="27068" y="9751"/>
                </a:lnTo>
                <a:lnTo>
                  <a:pt x="27031" y="9723"/>
                </a:lnTo>
                <a:lnTo>
                  <a:pt x="26994" y="9693"/>
                </a:lnTo>
                <a:lnTo>
                  <a:pt x="26958" y="9662"/>
                </a:lnTo>
                <a:lnTo>
                  <a:pt x="26922" y="9630"/>
                </a:lnTo>
                <a:lnTo>
                  <a:pt x="26888" y="9597"/>
                </a:lnTo>
                <a:lnTo>
                  <a:pt x="26854" y="9559"/>
                </a:lnTo>
                <a:lnTo>
                  <a:pt x="26821" y="9521"/>
                </a:lnTo>
                <a:lnTo>
                  <a:pt x="26790" y="9482"/>
                </a:lnTo>
                <a:lnTo>
                  <a:pt x="26761" y="9443"/>
                </a:lnTo>
                <a:lnTo>
                  <a:pt x="26732" y="9403"/>
                </a:lnTo>
                <a:lnTo>
                  <a:pt x="26705" y="9364"/>
                </a:lnTo>
                <a:lnTo>
                  <a:pt x="26679" y="9323"/>
                </a:lnTo>
                <a:lnTo>
                  <a:pt x="26655" y="9282"/>
                </a:lnTo>
                <a:lnTo>
                  <a:pt x="26631" y="9241"/>
                </a:lnTo>
                <a:lnTo>
                  <a:pt x="26609" y="9199"/>
                </a:lnTo>
                <a:lnTo>
                  <a:pt x="26588" y="9157"/>
                </a:lnTo>
                <a:lnTo>
                  <a:pt x="26568" y="9115"/>
                </a:lnTo>
                <a:lnTo>
                  <a:pt x="26551" y="9073"/>
                </a:lnTo>
                <a:lnTo>
                  <a:pt x="26533" y="9029"/>
                </a:lnTo>
                <a:lnTo>
                  <a:pt x="26517" y="8987"/>
                </a:lnTo>
                <a:lnTo>
                  <a:pt x="26503" y="8943"/>
                </a:lnTo>
                <a:lnTo>
                  <a:pt x="26489" y="8900"/>
                </a:lnTo>
                <a:lnTo>
                  <a:pt x="26477" y="8857"/>
                </a:lnTo>
                <a:lnTo>
                  <a:pt x="26466" y="8812"/>
                </a:lnTo>
                <a:lnTo>
                  <a:pt x="26456" y="8768"/>
                </a:lnTo>
                <a:lnTo>
                  <a:pt x="26448" y="8723"/>
                </a:lnTo>
                <a:lnTo>
                  <a:pt x="26440" y="8680"/>
                </a:lnTo>
                <a:lnTo>
                  <a:pt x="26434" y="8635"/>
                </a:lnTo>
                <a:lnTo>
                  <a:pt x="26429" y="8590"/>
                </a:lnTo>
                <a:lnTo>
                  <a:pt x="26425" y="8546"/>
                </a:lnTo>
                <a:lnTo>
                  <a:pt x="26422" y="8501"/>
                </a:lnTo>
                <a:lnTo>
                  <a:pt x="26421" y="8456"/>
                </a:lnTo>
                <a:lnTo>
                  <a:pt x="26419" y="8412"/>
                </a:lnTo>
                <a:lnTo>
                  <a:pt x="26419" y="8368"/>
                </a:lnTo>
                <a:lnTo>
                  <a:pt x="26422" y="8323"/>
                </a:lnTo>
                <a:lnTo>
                  <a:pt x="26425" y="8278"/>
                </a:lnTo>
                <a:lnTo>
                  <a:pt x="26428" y="8233"/>
                </a:lnTo>
                <a:lnTo>
                  <a:pt x="26433" y="8189"/>
                </a:lnTo>
                <a:lnTo>
                  <a:pt x="26439" y="8145"/>
                </a:lnTo>
                <a:lnTo>
                  <a:pt x="26445" y="8100"/>
                </a:lnTo>
                <a:lnTo>
                  <a:pt x="26454" y="8056"/>
                </a:lnTo>
                <a:lnTo>
                  <a:pt x="26463" y="8013"/>
                </a:lnTo>
                <a:lnTo>
                  <a:pt x="26473" y="7969"/>
                </a:lnTo>
                <a:lnTo>
                  <a:pt x="26484" y="7925"/>
                </a:lnTo>
                <a:lnTo>
                  <a:pt x="26497" y="7882"/>
                </a:lnTo>
                <a:lnTo>
                  <a:pt x="26509" y="7839"/>
                </a:lnTo>
                <a:lnTo>
                  <a:pt x="26524" y="7796"/>
                </a:lnTo>
                <a:lnTo>
                  <a:pt x="26539" y="7754"/>
                </a:lnTo>
                <a:lnTo>
                  <a:pt x="26555" y="7711"/>
                </a:lnTo>
                <a:lnTo>
                  <a:pt x="26571" y="7669"/>
                </a:lnTo>
                <a:lnTo>
                  <a:pt x="26590" y="7628"/>
                </a:lnTo>
                <a:lnTo>
                  <a:pt x="26609" y="7587"/>
                </a:lnTo>
                <a:lnTo>
                  <a:pt x="26629" y="7546"/>
                </a:lnTo>
                <a:lnTo>
                  <a:pt x="26650" y="7506"/>
                </a:lnTo>
                <a:lnTo>
                  <a:pt x="26671" y="7465"/>
                </a:lnTo>
                <a:lnTo>
                  <a:pt x="26694" y="7426"/>
                </a:lnTo>
                <a:lnTo>
                  <a:pt x="26718" y="7387"/>
                </a:lnTo>
                <a:lnTo>
                  <a:pt x="26743" y="7349"/>
                </a:lnTo>
                <a:lnTo>
                  <a:pt x="26768" y="7310"/>
                </a:lnTo>
                <a:lnTo>
                  <a:pt x="26795" y="7273"/>
                </a:lnTo>
                <a:lnTo>
                  <a:pt x="26822" y="7236"/>
                </a:lnTo>
                <a:lnTo>
                  <a:pt x="26850" y="7200"/>
                </a:lnTo>
                <a:lnTo>
                  <a:pt x="26880" y="7163"/>
                </a:lnTo>
                <a:lnTo>
                  <a:pt x="26910" y="7128"/>
                </a:lnTo>
                <a:lnTo>
                  <a:pt x="26940" y="7094"/>
                </a:lnTo>
                <a:lnTo>
                  <a:pt x="26971" y="7060"/>
                </a:lnTo>
                <a:lnTo>
                  <a:pt x="27005" y="7027"/>
                </a:lnTo>
                <a:lnTo>
                  <a:pt x="27038" y="6994"/>
                </a:lnTo>
                <a:lnTo>
                  <a:pt x="27071" y="6962"/>
                </a:lnTo>
                <a:lnTo>
                  <a:pt x="27107" y="6933"/>
                </a:lnTo>
                <a:lnTo>
                  <a:pt x="27141" y="6906"/>
                </a:lnTo>
                <a:lnTo>
                  <a:pt x="27176" y="6880"/>
                </a:lnTo>
                <a:lnTo>
                  <a:pt x="27212" y="6854"/>
                </a:lnTo>
                <a:lnTo>
                  <a:pt x="27248" y="6829"/>
                </a:lnTo>
                <a:lnTo>
                  <a:pt x="27285" y="6805"/>
                </a:lnTo>
                <a:lnTo>
                  <a:pt x="27321" y="6782"/>
                </a:lnTo>
                <a:lnTo>
                  <a:pt x="27357" y="6761"/>
                </a:lnTo>
                <a:lnTo>
                  <a:pt x="27395" y="6740"/>
                </a:lnTo>
                <a:lnTo>
                  <a:pt x="27432" y="6719"/>
                </a:lnTo>
                <a:lnTo>
                  <a:pt x="27470" y="6699"/>
                </a:lnTo>
                <a:lnTo>
                  <a:pt x="27508" y="6681"/>
                </a:lnTo>
                <a:lnTo>
                  <a:pt x="27546" y="6663"/>
                </a:lnTo>
                <a:lnTo>
                  <a:pt x="27584" y="6646"/>
                </a:lnTo>
                <a:lnTo>
                  <a:pt x="27623" y="6630"/>
                </a:lnTo>
                <a:lnTo>
                  <a:pt x="27662" y="6615"/>
                </a:lnTo>
                <a:lnTo>
                  <a:pt x="27701" y="6600"/>
                </a:lnTo>
                <a:lnTo>
                  <a:pt x="27741" y="6587"/>
                </a:lnTo>
                <a:lnTo>
                  <a:pt x="27780" y="6573"/>
                </a:lnTo>
                <a:lnTo>
                  <a:pt x="27820" y="6562"/>
                </a:lnTo>
                <a:lnTo>
                  <a:pt x="27859" y="6550"/>
                </a:lnTo>
                <a:lnTo>
                  <a:pt x="27899" y="6540"/>
                </a:lnTo>
                <a:lnTo>
                  <a:pt x="27939" y="6531"/>
                </a:lnTo>
                <a:lnTo>
                  <a:pt x="27980" y="6521"/>
                </a:lnTo>
                <a:lnTo>
                  <a:pt x="28020" y="6514"/>
                </a:lnTo>
                <a:lnTo>
                  <a:pt x="28060" y="6507"/>
                </a:lnTo>
                <a:lnTo>
                  <a:pt x="28101" y="6499"/>
                </a:lnTo>
                <a:lnTo>
                  <a:pt x="28141" y="6494"/>
                </a:lnTo>
                <a:lnTo>
                  <a:pt x="28182" y="6489"/>
                </a:lnTo>
                <a:lnTo>
                  <a:pt x="28223" y="6485"/>
                </a:lnTo>
                <a:lnTo>
                  <a:pt x="28264" y="6482"/>
                </a:lnTo>
                <a:lnTo>
                  <a:pt x="28305" y="6480"/>
                </a:lnTo>
                <a:lnTo>
                  <a:pt x="28345" y="6478"/>
                </a:lnTo>
                <a:lnTo>
                  <a:pt x="28387" y="6477"/>
                </a:lnTo>
                <a:lnTo>
                  <a:pt x="28428" y="6477"/>
                </a:lnTo>
                <a:lnTo>
                  <a:pt x="28468" y="6477"/>
                </a:lnTo>
                <a:lnTo>
                  <a:pt x="28510" y="6479"/>
                </a:lnTo>
                <a:lnTo>
                  <a:pt x="28550" y="6481"/>
                </a:lnTo>
                <a:lnTo>
                  <a:pt x="28592" y="6483"/>
                </a:lnTo>
                <a:lnTo>
                  <a:pt x="28633" y="6486"/>
                </a:lnTo>
                <a:lnTo>
                  <a:pt x="28673" y="6490"/>
                </a:lnTo>
                <a:lnTo>
                  <a:pt x="28715" y="6495"/>
                </a:lnTo>
                <a:lnTo>
                  <a:pt x="28756" y="6501"/>
                </a:lnTo>
                <a:lnTo>
                  <a:pt x="28796" y="6508"/>
                </a:lnTo>
                <a:lnTo>
                  <a:pt x="28837" y="6514"/>
                </a:lnTo>
                <a:lnTo>
                  <a:pt x="28877" y="6522"/>
                </a:lnTo>
                <a:lnTo>
                  <a:pt x="28918" y="6531"/>
                </a:lnTo>
                <a:lnTo>
                  <a:pt x="28959" y="6540"/>
                </a:lnTo>
                <a:lnTo>
                  <a:pt x="28999" y="6549"/>
                </a:lnTo>
                <a:lnTo>
                  <a:pt x="29040" y="6560"/>
                </a:lnTo>
                <a:lnTo>
                  <a:pt x="29079" y="6571"/>
                </a:lnTo>
                <a:lnTo>
                  <a:pt x="29119" y="6584"/>
                </a:lnTo>
                <a:lnTo>
                  <a:pt x="29159" y="6596"/>
                </a:lnTo>
                <a:lnTo>
                  <a:pt x="29199" y="6610"/>
                </a:lnTo>
                <a:lnTo>
                  <a:pt x="29239" y="6623"/>
                </a:lnTo>
                <a:lnTo>
                  <a:pt x="29277" y="6638"/>
                </a:lnTo>
                <a:lnTo>
                  <a:pt x="29317" y="6653"/>
                </a:lnTo>
                <a:lnTo>
                  <a:pt x="29355" y="6669"/>
                </a:lnTo>
                <a:lnTo>
                  <a:pt x="29395" y="6686"/>
                </a:lnTo>
                <a:lnTo>
                  <a:pt x="29432" y="6703"/>
                </a:lnTo>
                <a:lnTo>
                  <a:pt x="29471" y="6721"/>
                </a:lnTo>
                <a:lnTo>
                  <a:pt x="29509" y="6740"/>
                </a:lnTo>
                <a:lnTo>
                  <a:pt x="29547" y="6759"/>
                </a:lnTo>
                <a:lnTo>
                  <a:pt x="29584" y="6778"/>
                </a:lnTo>
                <a:lnTo>
                  <a:pt x="29619" y="6799"/>
                </a:lnTo>
                <a:lnTo>
                  <a:pt x="29652" y="6819"/>
                </a:lnTo>
                <a:lnTo>
                  <a:pt x="29685" y="6841"/>
                </a:lnTo>
                <a:lnTo>
                  <a:pt x="29717" y="6863"/>
                </a:lnTo>
                <a:lnTo>
                  <a:pt x="29750" y="6884"/>
                </a:lnTo>
                <a:lnTo>
                  <a:pt x="29781" y="6906"/>
                </a:lnTo>
                <a:lnTo>
                  <a:pt x="29812" y="6929"/>
                </a:lnTo>
                <a:lnTo>
                  <a:pt x="29842" y="6953"/>
                </a:lnTo>
                <a:lnTo>
                  <a:pt x="29873" y="6977"/>
                </a:lnTo>
                <a:lnTo>
                  <a:pt x="29902" y="7001"/>
                </a:lnTo>
                <a:lnTo>
                  <a:pt x="29931" y="7025"/>
                </a:lnTo>
                <a:lnTo>
                  <a:pt x="29959" y="7050"/>
                </a:lnTo>
                <a:lnTo>
                  <a:pt x="29987" y="7075"/>
                </a:lnTo>
                <a:lnTo>
                  <a:pt x="30014" y="7101"/>
                </a:lnTo>
                <a:lnTo>
                  <a:pt x="30041" y="7127"/>
                </a:lnTo>
                <a:lnTo>
                  <a:pt x="30067" y="7153"/>
                </a:lnTo>
                <a:lnTo>
                  <a:pt x="30118" y="7207"/>
                </a:lnTo>
                <a:lnTo>
                  <a:pt x="30167" y="7261"/>
                </a:lnTo>
                <a:lnTo>
                  <a:pt x="30213" y="7317"/>
                </a:lnTo>
                <a:lnTo>
                  <a:pt x="30258" y="7376"/>
                </a:lnTo>
                <a:lnTo>
                  <a:pt x="30300" y="7434"/>
                </a:lnTo>
                <a:lnTo>
                  <a:pt x="30341" y="7494"/>
                </a:lnTo>
                <a:lnTo>
                  <a:pt x="30379" y="7555"/>
                </a:lnTo>
                <a:lnTo>
                  <a:pt x="30415" y="7617"/>
                </a:lnTo>
                <a:lnTo>
                  <a:pt x="30449" y="7680"/>
                </a:lnTo>
                <a:lnTo>
                  <a:pt x="30482" y="7744"/>
                </a:lnTo>
                <a:lnTo>
                  <a:pt x="30512" y="7809"/>
                </a:lnTo>
                <a:lnTo>
                  <a:pt x="30540" y="7874"/>
                </a:lnTo>
                <a:lnTo>
                  <a:pt x="30566" y="7941"/>
                </a:lnTo>
                <a:lnTo>
                  <a:pt x="30590" y="8007"/>
                </a:lnTo>
                <a:lnTo>
                  <a:pt x="30612" y="8075"/>
                </a:lnTo>
                <a:lnTo>
                  <a:pt x="30632" y="8144"/>
                </a:lnTo>
                <a:lnTo>
                  <a:pt x="30649" y="8212"/>
                </a:lnTo>
                <a:lnTo>
                  <a:pt x="30665" y="8282"/>
                </a:lnTo>
                <a:lnTo>
                  <a:pt x="30678" y="8352"/>
                </a:lnTo>
                <a:lnTo>
                  <a:pt x="30691" y="8423"/>
                </a:lnTo>
                <a:lnTo>
                  <a:pt x="30700" y="8493"/>
                </a:lnTo>
                <a:lnTo>
                  <a:pt x="30709" y="8565"/>
                </a:lnTo>
                <a:lnTo>
                  <a:pt x="30714" y="8636"/>
                </a:lnTo>
                <a:lnTo>
                  <a:pt x="30718" y="8708"/>
                </a:lnTo>
                <a:lnTo>
                  <a:pt x="30720" y="8780"/>
                </a:lnTo>
                <a:lnTo>
                  <a:pt x="30720" y="8853"/>
                </a:lnTo>
                <a:lnTo>
                  <a:pt x="30718" y="8924"/>
                </a:lnTo>
                <a:lnTo>
                  <a:pt x="30714" y="8996"/>
                </a:lnTo>
                <a:lnTo>
                  <a:pt x="30708" y="9068"/>
                </a:lnTo>
                <a:lnTo>
                  <a:pt x="30700" y="9141"/>
                </a:lnTo>
                <a:lnTo>
                  <a:pt x="30690" y="9213"/>
                </a:lnTo>
                <a:lnTo>
                  <a:pt x="30678" y="9284"/>
                </a:lnTo>
                <a:lnTo>
                  <a:pt x="30665" y="9355"/>
                </a:lnTo>
                <a:lnTo>
                  <a:pt x="30649" y="9427"/>
                </a:lnTo>
                <a:lnTo>
                  <a:pt x="30632" y="9498"/>
                </a:lnTo>
                <a:lnTo>
                  <a:pt x="30612" y="9569"/>
                </a:lnTo>
                <a:lnTo>
                  <a:pt x="30590" y="9638"/>
                </a:lnTo>
                <a:lnTo>
                  <a:pt x="30567" y="9708"/>
                </a:lnTo>
                <a:lnTo>
                  <a:pt x="30542" y="9777"/>
                </a:lnTo>
                <a:lnTo>
                  <a:pt x="30515" y="9845"/>
                </a:lnTo>
                <a:lnTo>
                  <a:pt x="30486" y="9913"/>
                </a:lnTo>
                <a:lnTo>
                  <a:pt x="30456" y="9981"/>
                </a:lnTo>
                <a:lnTo>
                  <a:pt x="30422" y="10047"/>
                </a:lnTo>
                <a:lnTo>
                  <a:pt x="30388" y="10113"/>
                </a:lnTo>
                <a:lnTo>
                  <a:pt x="30351" y="10177"/>
                </a:lnTo>
                <a:lnTo>
                  <a:pt x="30313" y="10242"/>
                </a:lnTo>
                <a:lnTo>
                  <a:pt x="30273" y="10304"/>
                </a:lnTo>
                <a:lnTo>
                  <a:pt x="30231" y="10367"/>
                </a:lnTo>
                <a:lnTo>
                  <a:pt x="30187" y="10428"/>
                </a:lnTo>
                <a:lnTo>
                  <a:pt x="30141" y="10488"/>
                </a:lnTo>
                <a:lnTo>
                  <a:pt x="30094" y="10547"/>
                </a:lnTo>
                <a:lnTo>
                  <a:pt x="30044" y="10604"/>
                </a:lnTo>
                <a:lnTo>
                  <a:pt x="29993" y="10660"/>
                </a:lnTo>
                <a:lnTo>
                  <a:pt x="29940" y="10715"/>
                </a:lnTo>
                <a:lnTo>
                  <a:pt x="29886" y="10770"/>
                </a:lnTo>
                <a:lnTo>
                  <a:pt x="29829" y="10822"/>
                </a:lnTo>
                <a:lnTo>
                  <a:pt x="29775" y="10867"/>
                </a:lnTo>
                <a:lnTo>
                  <a:pt x="29719" y="10911"/>
                </a:lnTo>
                <a:lnTo>
                  <a:pt x="29662" y="10953"/>
                </a:lnTo>
                <a:lnTo>
                  <a:pt x="29605" y="10993"/>
                </a:lnTo>
                <a:lnTo>
                  <a:pt x="29548" y="11032"/>
                </a:lnTo>
                <a:lnTo>
                  <a:pt x="29489" y="11068"/>
                </a:lnTo>
                <a:lnTo>
                  <a:pt x="29431" y="11105"/>
                </a:lnTo>
                <a:lnTo>
                  <a:pt x="29372" y="11138"/>
                </a:lnTo>
                <a:lnTo>
                  <a:pt x="29311" y="11170"/>
                </a:lnTo>
                <a:lnTo>
                  <a:pt x="29251" y="11201"/>
                </a:lnTo>
                <a:lnTo>
                  <a:pt x="29191" y="11231"/>
                </a:lnTo>
                <a:lnTo>
                  <a:pt x="29129" y="11259"/>
                </a:lnTo>
                <a:lnTo>
                  <a:pt x="29068" y="11285"/>
                </a:lnTo>
                <a:lnTo>
                  <a:pt x="29005" y="11310"/>
                </a:lnTo>
                <a:lnTo>
                  <a:pt x="28943" y="11333"/>
                </a:lnTo>
                <a:lnTo>
                  <a:pt x="28880" y="11353"/>
                </a:lnTo>
                <a:lnTo>
                  <a:pt x="28817" y="11374"/>
                </a:lnTo>
                <a:lnTo>
                  <a:pt x="28753" y="11392"/>
                </a:lnTo>
                <a:lnTo>
                  <a:pt x="28689" y="11410"/>
                </a:lnTo>
                <a:lnTo>
                  <a:pt x="28625" y="11424"/>
                </a:lnTo>
                <a:lnTo>
                  <a:pt x="28561" y="11439"/>
                </a:lnTo>
                <a:lnTo>
                  <a:pt x="28496" y="11451"/>
                </a:lnTo>
                <a:lnTo>
                  <a:pt x="28431" y="11462"/>
                </a:lnTo>
                <a:lnTo>
                  <a:pt x="28366" y="11471"/>
                </a:lnTo>
                <a:lnTo>
                  <a:pt x="28301" y="11479"/>
                </a:lnTo>
                <a:lnTo>
                  <a:pt x="28236" y="11486"/>
                </a:lnTo>
                <a:lnTo>
                  <a:pt x="28170" y="11490"/>
                </a:lnTo>
                <a:lnTo>
                  <a:pt x="28105" y="11494"/>
                </a:lnTo>
                <a:lnTo>
                  <a:pt x="28039" y="11496"/>
                </a:lnTo>
                <a:lnTo>
                  <a:pt x="27974" y="11496"/>
                </a:lnTo>
                <a:lnTo>
                  <a:pt x="27908" y="11495"/>
                </a:lnTo>
                <a:lnTo>
                  <a:pt x="27843" y="11493"/>
                </a:lnTo>
                <a:lnTo>
                  <a:pt x="27777" y="11489"/>
                </a:lnTo>
                <a:lnTo>
                  <a:pt x="27711" y="11484"/>
                </a:lnTo>
                <a:lnTo>
                  <a:pt x="27646" y="11476"/>
                </a:lnTo>
                <a:lnTo>
                  <a:pt x="27580" y="11468"/>
                </a:lnTo>
                <a:lnTo>
                  <a:pt x="27516" y="11459"/>
                </a:lnTo>
                <a:lnTo>
                  <a:pt x="27450" y="11447"/>
                </a:lnTo>
                <a:lnTo>
                  <a:pt x="27386" y="11435"/>
                </a:lnTo>
                <a:lnTo>
                  <a:pt x="27320" y="11421"/>
                </a:lnTo>
                <a:lnTo>
                  <a:pt x="27255" y="11405"/>
                </a:lnTo>
                <a:lnTo>
                  <a:pt x="27192" y="11389"/>
                </a:lnTo>
                <a:lnTo>
                  <a:pt x="27127" y="11371"/>
                </a:lnTo>
                <a:lnTo>
                  <a:pt x="27064" y="11351"/>
                </a:lnTo>
                <a:lnTo>
                  <a:pt x="27000" y="11331"/>
                </a:lnTo>
                <a:lnTo>
                  <a:pt x="26937" y="11308"/>
                </a:lnTo>
                <a:lnTo>
                  <a:pt x="26874" y="11284"/>
                </a:lnTo>
                <a:lnTo>
                  <a:pt x="26812" y="11259"/>
                </a:lnTo>
                <a:lnTo>
                  <a:pt x="26751" y="11233"/>
                </a:lnTo>
                <a:lnTo>
                  <a:pt x="26689" y="11205"/>
                </a:lnTo>
                <a:lnTo>
                  <a:pt x="26628" y="11175"/>
                </a:lnTo>
                <a:lnTo>
                  <a:pt x="26567" y="11144"/>
                </a:lnTo>
                <a:lnTo>
                  <a:pt x="26507" y="11113"/>
                </a:lnTo>
                <a:lnTo>
                  <a:pt x="26448" y="11080"/>
                </a:lnTo>
                <a:lnTo>
                  <a:pt x="26388" y="11044"/>
                </a:lnTo>
                <a:lnTo>
                  <a:pt x="26330" y="11009"/>
                </a:lnTo>
                <a:lnTo>
                  <a:pt x="26272" y="10971"/>
                </a:lnTo>
                <a:lnTo>
                  <a:pt x="26214" y="10933"/>
                </a:lnTo>
                <a:lnTo>
                  <a:pt x="26158" y="10892"/>
                </a:lnTo>
                <a:lnTo>
                  <a:pt x="26102" y="10852"/>
                </a:lnTo>
                <a:lnTo>
                  <a:pt x="26047" y="10809"/>
                </a:lnTo>
                <a:lnTo>
                  <a:pt x="25992" y="10765"/>
                </a:lnTo>
                <a:lnTo>
                  <a:pt x="25937" y="10720"/>
                </a:lnTo>
                <a:lnTo>
                  <a:pt x="25884" y="10673"/>
                </a:lnTo>
                <a:lnTo>
                  <a:pt x="25840" y="10644"/>
                </a:lnTo>
                <a:lnTo>
                  <a:pt x="25797" y="10618"/>
                </a:lnTo>
                <a:lnTo>
                  <a:pt x="25756" y="10593"/>
                </a:lnTo>
                <a:lnTo>
                  <a:pt x="25718" y="10571"/>
                </a:lnTo>
                <a:lnTo>
                  <a:pt x="25681" y="10551"/>
                </a:lnTo>
                <a:lnTo>
                  <a:pt x="25646" y="10533"/>
                </a:lnTo>
                <a:lnTo>
                  <a:pt x="25613" y="10518"/>
                </a:lnTo>
                <a:lnTo>
                  <a:pt x="25581" y="10503"/>
                </a:lnTo>
                <a:lnTo>
                  <a:pt x="25550" y="10492"/>
                </a:lnTo>
                <a:lnTo>
                  <a:pt x="25521" y="10480"/>
                </a:lnTo>
                <a:lnTo>
                  <a:pt x="25493" y="10472"/>
                </a:lnTo>
                <a:lnTo>
                  <a:pt x="25466" y="10464"/>
                </a:lnTo>
                <a:lnTo>
                  <a:pt x="25440" y="10457"/>
                </a:lnTo>
                <a:lnTo>
                  <a:pt x="25414" y="10452"/>
                </a:lnTo>
                <a:lnTo>
                  <a:pt x="25389" y="10448"/>
                </a:lnTo>
                <a:lnTo>
                  <a:pt x="25364" y="10445"/>
                </a:lnTo>
                <a:lnTo>
                  <a:pt x="3051" y="10445"/>
                </a:lnTo>
                <a:lnTo>
                  <a:pt x="2972" y="10444"/>
                </a:lnTo>
                <a:lnTo>
                  <a:pt x="2894" y="10442"/>
                </a:lnTo>
                <a:lnTo>
                  <a:pt x="2816" y="10437"/>
                </a:lnTo>
                <a:lnTo>
                  <a:pt x="2739" y="10429"/>
                </a:lnTo>
                <a:lnTo>
                  <a:pt x="2662" y="10421"/>
                </a:lnTo>
                <a:lnTo>
                  <a:pt x="2586" y="10411"/>
                </a:lnTo>
                <a:lnTo>
                  <a:pt x="2511" y="10398"/>
                </a:lnTo>
                <a:lnTo>
                  <a:pt x="2436" y="10383"/>
                </a:lnTo>
                <a:lnTo>
                  <a:pt x="2362" y="10367"/>
                </a:lnTo>
                <a:lnTo>
                  <a:pt x="2288" y="10349"/>
                </a:lnTo>
                <a:lnTo>
                  <a:pt x="2215" y="10329"/>
                </a:lnTo>
                <a:lnTo>
                  <a:pt x="2143" y="10309"/>
                </a:lnTo>
                <a:lnTo>
                  <a:pt x="2073" y="10285"/>
                </a:lnTo>
                <a:lnTo>
                  <a:pt x="2002" y="10261"/>
                </a:lnTo>
                <a:lnTo>
                  <a:pt x="1932" y="10234"/>
                </a:lnTo>
                <a:lnTo>
                  <a:pt x="1863" y="10205"/>
                </a:lnTo>
                <a:lnTo>
                  <a:pt x="1795" y="10176"/>
                </a:lnTo>
                <a:lnTo>
                  <a:pt x="1728" y="10144"/>
                </a:lnTo>
                <a:lnTo>
                  <a:pt x="1661" y="10112"/>
                </a:lnTo>
                <a:lnTo>
                  <a:pt x="1597" y="10077"/>
                </a:lnTo>
                <a:lnTo>
                  <a:pt x="1532" y="10041"/>
                </a:lnTo>
                <a:lnTo>
                  <a:pt x="1469" y="10004"/>
                </a:lnTo>
                <a:lnTo>
                  <a:pt x="1406" y="9965"/>
                </a:lnTo>
                <a:lnTo>
                  <a:pt x="1345" y="9924"/>
                </a:lnTo>
                <a:lnTo>
                  <a:pt x="1285" y="9883"/>
                </a:lnTo>
                <a:lnTo>
                  <a:pt x="1225" y="9839"/>
                </a:lnTo>
                <a:lnTo>
                  <a:pt x="1167" y="9794"/>
                </a:lnTo>
                <a:lnTo>
                  <a:pt x="1110" y="9749"/>
                </a:lnTo>
                <a:lnTo>
                  <a:pt x="1055" y="9702"/>
                </a:lnTo>
                <a:lnTo>
                  <a:pt x="999" y="9653"/>
                </a:lnTo>
                <a:lnTo>
                  <a:pt x="945" y="9603"/>
                </a:lnTo>
                <a:lnTo>
                  <a:pt x="893" y="9552"/>
                </a:lnTo>
                <a:lnTo>
                  <a:pt x="842" y="9500"/>
                </a:lnTo>
                <a:lnTo>
                  <a:pt x="792" y="9446"/>
                </a:lnTo>
                <a:lnTo>
                  <a:pt x="743" y="9392"/>
                </a:lnTo>
                <a:lnTo>
                  <a:pt x="696" y="9335"/>
                </a:lnTo>
                <a:lnTo>
                  <a:pt x="651" y="9278"/>
                </a:lnTo>
                <a:lnTo>
                  <a:pt x="606" y="9220"/>
                </a:lnTo>
                <a:lnTo>
                  <a:pt x="562" y="9161"/>
                </a:lnTo>
                <a:lnTo>
                  <a:pt x="521" y="9100"/>
                </a:lnTo>
                <a:lnTo>
                  <a:pt x="480" y="9039"/>
                </a:lnTo>
                <a:lnTo>
                  <a:pt x="441" y="8976"/>
                </a:lnTo>
                <a:lnTo>
                  <a:pt x="404" y="8913"/>
                </a:lnTo>
                <a:lnTo>
                  <a:pt x="367" y="8849"/>
                </a:lnTo>
                <a:lnTo>
                  <a:pt x="333" y="8784"/>
                </a:lnTo>
                <a:lnTo>
                  <a:pt x="301" y="8717"/>
                </a:lnTo>
                <a:lnTo>
                  <a:pt x="270" y="8651"/>
                </a:lnTo>
                <a:lnTo>
                  <a:pt x="239" y="8582"/>
                </a:lnTo>
                <a:lnTo>
                  <a:pt x="211" y="8513"/>
                </a:lnTo>
                <a:lnTo>
                  <a:pt x="185" y="8444"/>
                </a:lnTo>
                <a:lnTo>
                  <a:pt x="160" y="8373"/>
                </a:lnTo>
                <a:lnTo>
                  <a:pt x="136" y="8302"/>
                </a:lnTo>
                <a:lnTo>
                  <a:pt x="116" y="8230"/>
                </a:lnTo>
                <a:lnTo>
                  <a:pt x="96" y="8157"/>
                </a:lnTo>
                <a:lnTo>
                  <a:pt x="78" y="8083"/>
                </a:lnTo>
                <a:lnTo>
                  <a:pt x="61" y="8010"/>
                </a:lnTo>
                <a:lnTo>
                  <a:pt x="47" y="7935"/>
                </a:lnTo>
                <a:lnTo>
                  <a:pt x="34" y="7860"/>
                </a:lnTo>
                <a:lnTo>
                  <a:pt x="24" y="7784"/>
                </a:lnTo>
                <a:lnTo>
                  <a:pt x="16" y="7707"/>
                </a:lnTo>
                <a:lnTo>
                  <a:pt x="8" y="7630"/>
                </a:lnTo>
                <a:lnTo>
                  <a:pt x="4" y="7552"/>
                </a:lnTo>
                <a:lnTo>
                  <a:pt x="1" y="7474"/>
                </a:lnTo>
                <a:lnTo>
                  <a:pt x="0" y="7394"/>
                </a:lnTo>
                <a:lnTo>
                  <a:pt x="0" y="3050"/>
                </a:lnTo>
                <a:lnTo>
                  <a:pt x="1" y="2971"/>
                </a:lnTo>
                <a:lnTo>
                  <a:pt x="4" y="2893"/>
                </a:lnTo>
                <a:lnTo>
                  <a:pt x="8" y="2815"/>
                </a:lnTo>
                <a:lnTo>
                  <a:pt x="16" y="2738"/>
                </a:lnTo>
                <a:lnTo>
                  <a:pt x="24" y="2661"/>
                </a:lnTo>
                <a:lnTo>
                  <a:pt x="34" y="2585"/>
                </a:lnTo>
                <a:lnTo>
                  <a:pt x="47" y="2510"/>
                </a:lnTo>
                <a:lnTo>
                  <a:pt x="61" y="2435"/>
                </a:lnTo>
                <a:lnTo>
                  <a:pt x="78" y="2361"/>
                </a:lnTo>
                <a:lnTo>
                  <a:pt x="96" y="2288"/>
                </a:lnTo>
                <a:lnTo>
                  <a:pt x="116" y="2215"/>
                </a:lnTo>
                <a:lnTo>
                  <a:pt x="136" y="2143"/>
                </a:lnTo>
                <a:lnTo>
                  <a:pt x="160" y="2072"/>
                </a:lnTo>
                <a:lnTo>
                  <a:pt x="185" y="2001"/>
                </a:lnTo>
                <a:lnTo>
                  <a:pt x="211" y="1932"/>
                </a:lnTo>
                <a:lnTo>
                  <a:pt x="239" y="1863"/>
                </a:lnTo>
                <a:lnTo>
                  <a:pt x="270" y="1795"/>
                </a:lnTo>
                <a:lnTo>
                  <a:pt x="301" y="1728"/>
                </a:lnTo>
                <a:lnTo>
                  <a:pt x="333" y="1661"/>
                </a:lnTo>
                <a:lnTo>
                  <a:pt x="367" y="1596"/>
                </a:lnTo>
                <a:lnTo>
                  <a:pt x="404" y="1532"/>
                </a:lnTo>
                <a:lnTo>
                  <a:pt x="441" y="1468"/>
                </a:lnTo>
                <a:lnTo>
                  <a:pt x="480" y="1406"/>
                </a:lnTo>
                <a:lnTo>
                  <a:pt x="521" y="1345"/>
                </a:lnTo>
                <a:lnTo>
                  <a:pt x="562" y="1284"/>
                </a:lnTo>
                <a:lnTo>
                  <a:pt x="606" y="1225"/>
                </a:lnTo>
                <a:lnTo>
                  <a:pt x="651" y="1167"/>
                </a:lnTo>
                <a:lnTo>
                  <a:pt x="696" y="1109"/>
                </a:lnTo>
                <a:lnTo>
                  <a:pt x="743" y="1054"/>
                </a:lnTo>
                <a:lnTo>
                  <a:pt x="792" y="999"/>
                </a:lnTo>
                <a:lnTo>
                  <a:pt x="842" y="946"/>
                </a:lnTo>
                <a:lnTo>
                  <a:pt x="893" y="893"/>
                </a:lnTo>
                <a:lnTo>
                  <a:pt x="945" y="842"/>
                </a:lnTo>
                <a:lnTo>
                  <a:pt x="999" y="792"/>
                </a:lnTo>
                <a:lnTo>
                  <a:pt x="1055" y="744"/>
                </a:lnTo>
                <a:lnTo>
                  <a:pt x="1110" y="696"/>
                </a:lnTo>
                <a:lnTo>
                  <a:pt x="1167" y="650"/>
                </a:lnTo>
                <a:lnTo>
                  <a:pt x="1225" y="606"/>
                </a:lnTo>
                <a:lnTo>
                  <a:pt x="1285" y="563"/>
                </a:lnTo>
                <a:lnTo>
                  <a:pt x="1345" y="520"/>
                </a:lnTo>
                <a:lnTo>
                  <a:pt x="1406" y="481"/>
                </a:lnTo>
                <a:lnTo>
                  <a:pt x="1469" y="441"/>
                </a:lnTo>
                <a:lnTo>
                  <a:pt x="1532" y="404"/>
                </a:lnTo>
                <a:lnTo>
                  <a:pt x="1597" y="368"/>
                </a:lnTo>
                <a:lnTo>
                  <a:pt x="1661" y="334"/>
                </a:lnTo>
                <a:lnTo>
                  <a:pt x="1728" y="301"/>
                </a:lnTo>
                <a:lnTo>
                  <a:pt x="1795" y="270"/>
                </a:lnTo>
                <a:lnTo>
                  <a:pt x="1863" y="239"/>
                </a:lnTo>
                <a:lnTo>
                  <a:pt x="1932" y="211"/>
                </a:lnTo>
                <a:lnTo>
                  <a:pt x="2002" y="185"/>
                </a:lnTo>
                <a:lnTo>
                  <a:pt x="2073" y="160"/>
                </a:lnTo>
                <a:lnTo>
                  <a:pt x="2143" y="137"/>
                </a:lnTo>
                <a:lnTo>
                  <a:pt x="2215" y="116"/>
                </a:lnTo>
                <a:lnTo>
                  <a:pt x="2288" y="96"/>
                </a:lnTo>
                <a:lnTo>
                  <a:pt x="2362" y="78"/>
                </a:lnTo>
                <a:lnTo>
                  <a:pt x="2436" y="61"/>
                </a:lnTo>
                <a:lnTo>
                  <a:pt x="2511" y="48"/>
                </a:lnTo>
                <a:lnTo>
                  <a:pt x="2586" y="35"/>
                </a:lnTo>
                <a:lnTo>
                  <a:pt x="2662" y="24"/>
                </a:lnTo>
                <a:lnTo>
                  <a:pt x="2739" y="16"/>
                </a:lnTo>
                <a:lnTo>
                  <a:pt x="2816" y="8"/>
                </a:lnTo>
                <a:lnTo>
                  <a:pt x="2894" y="4"/>
                </a:lnTo>
                <a:lnTo>
                  <a:pt x="2972" y="1"/>
                </a:lnTo>
                <a:lnTo>
                  <a:pt x="3051" y="0"/>
                </a:lnTo>
                <a:lnTo>
                  <a:pt x="25929" y="0"/>
                </a:lnTo>
                <a:lnTo>
                  <a:pt x="26007" y="1"/>
                </a:lnTo>
                <a:lnTo>
                  <a:pt x="26086" y="4"/>
                </a:lnTo>
                <a:lnTo>
                  <a:pt x="26163" y="8"/>
                </a:lnTo>
                <a:lnTo>
                  <a:pt x="26240" y="16"/>
                </a:lnTo>
                <a:lnTo>
                  <a:pt x="26317" y="24"/>
                </a:lnTo>
                <a:lnTo>
                  <a:pt x="26393" y="35"/>
                </a:lnTo>
                <a:lnTo>
                  <a:pt x="26469" y="48"/>
                </a:lnTo>
                <a:lnTo>
                  <a:pt x="26543" y="61"/>
                </a:lnTo>
                <a:lnTo>
                  <a:pt x="26618" y="78"/>
                </a:lnTo>
                <a:lnTo>
                  <a:pt x="26691" y="96"/>
                </a:lnTo>
                <a:lnTo>
                  <a:pt x="26764" y="116"/>
                </a:lnTo>
                <a:lnTo>
                  <a:pt x="26836" y="137"/>
                </a:lnTo>
                <a:lnTo>
                  <a:pt x="26908" y="160"/>
                </a:lnTo>
                <a:lnTo>
                  <a:pt x="26977" y="185"/>
                </a:lnTo>
                <a:lnTo>
                  <a:pt x="27047" y="211"/>
                </a:lnTo>
                <a:lnTo>
                  <a:pt x="27117" y="239"/>
                </a:lnTo>
                <a:lnTo>
                  <a:pt x="27185" y="270"/>
                </a:lnTo>
                <a:lnTo>
                  <a:pt x="27251" y="301"/>
                </a:lnTo>
                <a:lnTo>
                  <a:pt x="27318" y="334"/>
                </a:lnTo>
                <a:lnTo>
                  <a:pt x="27383" y="368"/>
                </a:lnTo>
                <a:lnTo>
                  <a:pt x="27448" y="404"/>
                </a:lnTo>
                <a:lnTo>
                  <a:pt x="27510" y="441"/>
                </a:lnTo>
                <a:lnTo>
                  <a:pt x="27573" y="481"/>
                </a:lnTo>
                <a:lnTo>
                  <a:pt x="27634" y="520"/>
                </a:lnTo>
                <a:lnTo>
                  <a:pt x="27695" y="563"/>
                </a:lnTo>
                <a:lnTo>
                  <a:pt x="27754" y="606"/>
                </a:lnTo>
                <a:lnTo>
                  <a:pt x="27812" y="650"/>
                </a:lnTo>
                <a:lnTo>
                  <a:pt x="27870" y="696"/>
                </a:lnTo>
                <a:lnTo>
                  <a:pt x="27926" y="744"/>
                </a:lnTo>
                <a:lnTo>
                  <a:pt x="27980" y="792"/>
                </a:lnTo>
                <a:lnTo>
                  <a:pt x="28034" y="842"/>
                </a:lnTo>
                <a:lnTo>
                  <a:pt x="28086" y="893"/>
                </a:lnTo>
                <a:lnTo>
                  <a:pt x="28137" y="946"/>
                </a:lnTo>
                <a:lnTo>
                  <a:pt x="28187" y="999"/>
                </a:lnTo>
                <a:lnTo>
                  <a:pt x="28236" y="1054"/>
                </a:lnTo>
                <a:lnTo>
                  <a:pt x="28283" y="1109"/>
                </a:lnTo>
                <a:lnTo>
                  <a:pt x="28330" y="1167"/>
                </a:lnTo>
                <a:lnTo>
                  <a:pt x="28373" y="1225"/>
                </a:lnTo>
                <a:lnTo>
                  <a:pt x="28417" y="1284"/>
                </a:lnTo>
                <a:lnTo>
                  <a:pt x="28459" y="1345"/>
                </a:lnTo>
                <a:lnTo>
                  <a:pt x="28499" y="1406"/>
                </a:lnTo>
                <a:lnTo>
                  <a:pt x="28538" y="1468"/>
                </a:lnTo>
                <a:lnTo>
                  <a:pt x="28575" y="1532"/>
                </a:lnTo>
                <a:lnTo>
                  <a:pt x="28612" y="1596"/>
                </a:lnTo>
                <a:lnTo>
                  <a:pt x="28646" y="1661"/>
                </a:lnTo>
                <a:lnTo>
                  <a:pt x="28680" y="1728"/>
                </a:lnTo>
                <a:lnTo>
                  <a:pt x="28711" y="1795"/>
                </a:lnTo>
                <a:lnTo>
                  <a:pt x="28740" y="1863"/>
                </a:lnTo>
                <a:lnTo>
                  <a:pt x="28768" y="1932"/>
                </a:lnTo>
                <a:lnTo>
                  <a:pt x="28795" y="2001"/>
                </a:lnTo>
                <a:lnTo>
                  <a:pt x="28820" y="2072"/>
                </a:lnTo>
                <a:lnTo>
                  <a:pt x="28843" y="2143"/>
                </a:lnTo>
                <a:lnTo>
                  <a:pt x="28865" y="2215"/>
                </a:lnTo>
                <a:lnTo>
                  <a:pt x="28884" y="2288"/>
                </a:lnTo>
                <a:lnTo>
                  <a:pt x="28902" y="2361"/>
                </a:lnTo>
                <a:lnTo>
                  <a:pt x="28918" y="2435"/>
                </a:lnTo>
                <a:lnTo>
                  <a:pt x="28933" y="2510"/>
                </a:lnTo>
                <a:lnTo>
                  <a:pt x="28945" y="2585"/>
                </a:lnTo>
                <a:lnTo>
                  <a:pt x="28955" y="2661"/>
                </a:lnTo>
                <a:lnTo>
                  <a:pt x="28965" y="2738"/>
                </a:lnTo>
                <a:lnTo>
                  <a:pt x="28971" y="2815"/>
                </a:lnTo>
                <a:lnTo>
                  <a:pt x="28976" y="2893"/>
                </a:lnTo>
                <a:lnTo>
                  <a:pt x="28979" y="2971"/>
                </a:lnTo>
                <a:lnTo>
                  <a:pt x="28980" y="3050"/>
                </a:lnTo>
                <a:lnTo>
                  <a:pt x="28980" y="5222"/>
                </a:lnTo>
                <a:lnTo>
                  <a:pt x="28979" y="5273"/>
                </a:lnTo>
                <a:lnTo>
                  <a:pt x="28978" y="5323"/>
                </a:lnTo>
                <a:lnTo>
                  <a:pt x="28974" y="5373"/>
                </a:lnTo>
                <a:lnTo>
                  <a:pt x="28969" y="5422"/>
                </a:lnTo>
                <a:lnTo>
                  <a:pt x="28965" y="5447"/>
                </a:lnTo>
                <a:lnTo>
                  <a:pt x="28961" y="5471"/>
                </a:lnTo>
                <a:lnTo>
                  <a:pt x="28955" y="5495"/>
                </a:lnTo>
                <a:lnTo>
                  <a:pt x="28950" y="5518"/>
                </a:lnTo>
                <a:lnTo>
                  <a:pt x="28943" y="5542"/>
                </a:lnTo>
                <a:lnTo>
                  <a:pt x="28936" y="5565"/>
                </a:lnTo>
                <a:lnTo>
                  <a:pt x="28927" y="5588"/>
                </a:lnTo>
                <a:lnTo>
                  <a:pt x="28918" y="5610"/>
                </a:lnTo>
                <a:lnTo>
                  <a:pt x="28825" y="5605"/>
                </a:lnTo>
                <a:lnTo>
                  <a:pt x="28733" y="5603"/>
                </a:lnTo>
                <a:lnTo>
                  <a:pt x="28640" y="5603"/>
                </a:lnTo>
                <a:lnTo>
                  <a:pt x="28548" y="5605"/>
                </a:lnTo>
                <a:lnTo>
                  <a:pt x="28456" y="5610"/>
                </a:lnTo>
                <a:lnTo>
                  <a:pt x="28364" y="5617"/>
                </a:lnTo>
                <a:lnTo>
                  <a:pt x="28274" y="5625"/>
                </a:lnTo>
                <a:lnTo>
                  <a:pt x="28183" y="5637"/>
                </a:lnTo>
                <a:lnTo>
                  <a:pt x="28092" y="5649"/>
                </a:lnTo>
                <a:lnTo>
                  <a:pt x="28003" y="5665"/>
                </a:lnTo>
                <a:lnTo>
                  <a:pt x="27913" y="5682"/>
                </a:lnTo>
                <a:lnTo>
                  <a:pt x="27825" y="5702"/>
                </a:lnTo>
                <a:lnTo>
                  <a:pt x="27737" y="5725"/>
                </a:lnTo>
                <a:lnTo>
                  <a:pt x="27650" y="5749"/>
                </a:lnTo>
                <a:lnTo>
                  <a:pt x="27564" y="5776"/>
                </a:lnTo>
                <a:lnTo>
                  <a:pt x="27478" y="5805"/>
                </a:lnTo>
                <a:lnTo>
                  <a:pt x="27437" y="5821"/>
                </a:lnTo>
                <a:lnTo>
                  <a:pt x="27394" y="5836"/>
                </a:lnTo>
                <a:lnTo>
                  <a:pt x="27352" y="5853"/>
                </a:lnTo>
                <a:lnTo>
                  <a:pt x="27311" y="5870"/>
                </a:lnTo>
                <a:lnTo>
                  <a:pt x="27269" y="5887"/>
                </a:lnTo>
                <a:lnTo>
                  <a:pt x="27228" y="5906"/>
                </a:lnTo>
                <a:lnTo>
                  <a:pt x="27187" y="5925"/>
                </a:lnTo>
                <a:lnTo>
                  <a:pt x="27147" y="5945"/>
                </a:lnTo>
                <a:lnTo>
                  <a:pt x="27107" y="5964"/>
                </a:lnTo>
                <a:lnTo>
                  <a:pt x="27066" y="5985"/>
                </a:lnTo>
                <a:lnTo>
                  <a:pt x="27026" y="6007"/>
                </a:lnTo>
                <a:lnTo>
                  <a:pt x="26988" y="6029"/>
                </a:lnTo>
                <a:lnTo>
                  <a:pt x="26948" y="6051"/>
                </a:lnTo>
                <a:lnTo>
                  <a:pt x="26910" y="6075"/>
                </a:lnTo>
                <a:lnTo>
                  <a:pt x="26871" y="6098"/>
                </a:lnTo>
                <a:lnTo>
                  <a:pt x="26833" y="6123"/>
                </a:lnTo>
                <a:lnTo>
                  <a:pt x="26795" y="6148"/>
                </a:lnTo>
                <a:lnTo>
                  <a:pt x="26758" y="6173"/>
                </a:lnTo>
                <a:lnTo>
                  <a:pt x="26721" y="6199"/>
                </a:lnTo>
                <a:lnTo>
                  <a:pt x="26684" y="6226"/>
                </a:lnTo>
                <a:lnTo>
                  <a:pt x="26648" y="6253"/>
                </a:lnTo>
                <a:lnTo>
                  <a:pt x="26612" y="6281"/>
                </a:lnTo>
                <a:lnTo>
                  <a:pt x="26577" y="6309"/>
                </a:lnTo>
                <a:lnTo>
                  <a:pt x="26541" y="6338"/>
                </a:lnTo>
                <a:lnTo>
                  <a:pt x="26507" y="6368"/>
                </a:lnTo>
                <a:lnTo>
                  <a:pt x="26473" y="6398"/>
                </a:lnTo>
                <a:lnTo>
                  <a:pt x="26438" y="6430"/>
                </a:lnTo>
                <a:lnTo>
                  <a:pt x="26405" y="6462"/>
                </a:lnTo>
                <a:lnTo>
                  <a:pt x="26372" y="6494"/>
                </a:lnTo>
                <a:lnTo>
                  <a:pt x="26339" y="6526"/>
                </a:lnTo>
                <a:lnTo>
                  <a:pt x="26307" y="6560"/>
                </a:lnTo>
                <a:lnTo>
                  <a:pt x="26275" y="6594"/>
                </a:lnTo>
                <a:lnTo>
                  <a:pt x="26232" y="6643"/>
                </a:lnTo>
                <a:lnTo>
                  <a:pt x="26191" y="6694"/>
                </a:lnTo>
                <a:lnTo>
                  <a:pt x="26152" y="6744"/>
                </a:lnTo>
                <a:lnTo>
                  <a:pt x="26113" y="6796"/>
                </a:lnTo>
                <a:lnTo>
                  <a:pt x="26076" y="6848"/>
                </a:lnTo>
                <a:lnTo>
                  <a:pt x="26041" y="6901"/>
                </a:lnTo>
                <a:lnTo>
                  <a:pt x="26006" y="6954"/>
                </a:lnTo>
                <a:lnTo>
                  <a:pt x="25973" y="7008"/>
                </a:lnTo>
                <a:lnTo>
                  <a:pt x="25942" y="7063"/>
                </a:lnTo>
                <a:lnTo>
                  <a:pt x="25911" y="7119"/>
                </a:lnTo>
                <a:lnTo>
                  <a:pt x="25882" y="7174"/>
                </a:lnTo>
                <a:lnTo>
                  <a:pt x="25855" y="7231"/>
                </a:lnTo>
                <a:lnTo>
                  <a:pt x="25829" y="7287"/>
                </a:lnTo>
                <a:lnTo>
                  <a:pt x="25804" y="7344"/>
                </a:lnTo>
                <a:lnTo>
                  <a:pt x="25780" y="7403"/>
                </a:lnTo>
                <a:lnTo>
                  <a:pt x="25758" y="7461"/>
                </a:lnTo>
                <a:lnTo>
                  <a:pt x="25738" y="7519"/>
                </a:lnTo>
                <a:lnTo>
                  <a:pt x="25719" y="7578"/>
                </a:lnTo>
                <a:lnTo>
                  <a:pt x="25701" y="7637"/>
                </a:lnTo>
                <a:lnTo>
                  <a:pt x="25684" y="7697"/>
                </a:lnTo>
                <a:lnTo>
                  <a:pt x="25669" y="7757"/>
                </a:lnTo>
                <a:lnTo>
                  <a:pt x="25655" y="7817"/>
                </a:lnTo>
                <a:lnTo>
                  <a:pt x="25643" y="7877"/>
                </a:lnTo>
                <a:lnTo>
                  <a:pt x="25631" y="7938"/>
                </a:lnTo>
                <a:lnTo>
                  <a:pt x="25622" y="7998"/>
                </a:lnTo>
                <a:lnTo>
                  <a:pt x="25614" y="8058"/>
                </a:lnTo>
                <a:lnTo>
                  <a:pt x="25606" y="8120"/>
                </a:lnTo>
                <a:lnTo>
                  <a:pt x="25601" y="8180"/>
                </a:lnTo>
                <a:lnTo>
                  <a:pt x="25597" y="8242"/>
                </a:lnTo>
                <a:lnTo>
                  <a:pt x="25595" y="8303"/>
                </a:lnTo>
                <a:lnTo>
                  <a:pt x="25593" y="8363"/>
                </a:lnTo>
                <a:lnTo>
                  <a:pt x="25593" y="8425"/>
                </a:lnTo>
                <a:lnTo>
                  <a:pt x="25595" y="8486"/>
                </a:lnTo>
                <a:lnTo>
                  <a:pt x="25597" y="8547"/>
                </a:lnTo>
                <a:lnTo>
                  <a:pt x="25601" y="8608"/>
                </a:lnTo>
                <a:lnTo>
                  <a:pt x="25607" y="8668"/>
                </a:lnTo>
                <a:lnTo>
                  <a:pt x="25614" y="8729"/>
                </a:lnTo>
                <a:lnTo>
                  <a:pt x="25622" y="8789"/>
                </a:lnTo>
                <a:lnTo>
                  <a:pt x="25632" y="8849"/>
                </a:lnTo>
                <a:lnTo>
                  <a:pt x="25644" y="8910"/>
                </a:lnTo>
                <a:lnTo>
                  <a:pt x="25656" y="8969"/>
                </a:lnTo>
                <a:lnTo>
                  <a:pt x="25670" y="9028"/>
                </a:lnTo>
                <a:lnTo>
                  <a:pt x="25686" y="9088"/>
                </a:lnTo>
                <a:lnTo>
                  <a:pt x="25702" y="9146"/>
                </a:lnTo>
                <a:lnTo>
                  <a:pt x="25721" y="9204"/>
                </a:lnTo>
                <a:lnTo>
                  <a:pt x="25740" y="9263"/>
                </a:lnTo>
                <a:lnTo>
                  <a:pt x="25762" y="9320"/>
                </a:lnTo>
                <a:lnTo>
                  <a:pt x="25783" y="9377"/>
                </a:lnTo>
                <a:lnTo>
                  <a:pt x="25807" y="9434"/>
                </a:lnTo>
                <a:lnTo>
                  <a:pt x="25832" y="9490"/>
                </a:lnTo>
                <a:lnTo>
                  <a:pt x="25859" y="9546"/>
                </a:lnTo>
                <a:lnTo>
                  <a:pt x="25888" y="9601"/>
                </a:lnTo>
                <a:lnTo>
                  <a:pt x="25917" y="9655"/>
                </a:lnTo>
                <a:lnTo>
                  <a:pt x="25948" y="9709"/>
                </a:lnTo>
                <a:lnTo>
                  <a:pt x="25980" y="9762"/>
                </a:lnTo>
                <a:lnTo>
                  <a:pt x="26015" y="9815"/>
                </a:lnTo>
                <a:lnTo>
                  <a:pt x="26050" y="9867"/>
                </a:lnTo>
                <a:lnTo>
                  <a:pt x="26086" y="9918"/>
                </a:lnTo>
                <a:lnTo>
                  <a:pt x="26124" y="9969"/>
                </a:lnTo>
                <a:lnTo>
                  <a:pt x="26163" y="10018"/>
                </a:lnTo>
                <a:lnTo>
                  <a:pt x="26205" y="10067"/>
                </a:lnTo>
                <a:lnTo>
                  <a:pt x="26247" y="10116"/>
                </a:lnTo>
                <a:lnTo>
                  <a:pt x="26290" y="10163"/>
                </a:lnTo>
                <a:lnTo>
                  <a:pt x="26336" y="10210"/>
                </a:lnTo>
                <a:lnTo>
                  <a:pt x="26383" y="10254"/>
                </a:lnTo>
                <a:lnTo>
                  <a:pt x="26430" y="10298"/>
                </a:lnTo>
                <a:lnTo>
                  <a:pt x="26479" y="10340"/>
                </a:lnTo>
                <a:lnTo>
                  <a:pt x="26528" y="10380"/>
                </a:lnTo>
                <a:lnTo>
                  <a:pt x="26579" y="10419"/>
                </a:lnTo>
                <a:lnTo>
                  <a:pt x="26630" y="10456"/>
                </a:lnTo>
                <a:lnTo>
                  <a:pt x="26682" y="10492"/>
                </a:lnTo>
                <a:lnTo>
                  <a:pt x="26735" y="10525"/>
                </a:lnTo>
                <a:lnTo>
                  <a:pt x="26788" y="10557"/>
                </a:lnTo>
                <a:lnTo>
                  <a:pt x="26843" y="10588"/>
                </a:lnTo>
                <a:lnTo>
                  <a:pt x="26897" y="10618"/>
                </a:lnTo>
                <a:lnTo>
                  <a:pt x="26954" y="10645"/>
                </a:lnTo>
                <a:lnTo>
                  <a:pt x="27010" y="10671"/>
                </a:lnTo>
                <a:lnTo>
                  <a:pt x="27067" y="10695"/>
                </a:lnTo>
                <a:lnTo>
                  <a:pt x="27124" y="10718"/>
                </a:lnTo>
                <a:lnTo>
                  <a:pt x="27182" y="10738"/>
                </a:lnTo>
                <a:lnTo>
                  <a:pt x="27240" y="10758"/>
                </a:lnTo>
                <a:lnTo>
                  <a:pt x="27298" y="10776"/>
                </a:lnTo>
                <a:lnTo>
                  <a:pt x="27357" y="10792"/>
                </a:lnTo>
                <a:lnTo>
                  <a:pt x="27417" y="10807"/>
                </a:lnTo>
                <a:lnTo>
                  <a:pt x="27476" y="10821"/>
                </a:lnTo>
                <a:lnTo>
                  <a:pt x="27535" y="10832"/>
                </a:lnTo>
                <a:lnTo>
                  <a:pt x="27596" y="10841"/>
                </a:lnTo>
                <a:lnTo>
                  <a:pt x="27655" y="10850"/>
                </a:lnTo>
                <a:lnTo>
                  <a:pt x="27716" y="10857"/>
                </a:lnTo>
                <a:lnTo>
                  <a:pt x="27776" y="10862"/>
                </a:lnTo>
                <a:lnTo>
                  <a:pt x="27836" y="10865"/>
                </a:lnTo>
                <a:lnTo>
                  <a:pt x="27897" y="10867"/>
                </a:lnTo>
                <a:lnTo>
                  <a:pt x="27956" y="10868"/>
                </a:lnTo>
                <a:lnTo>
                  <a:pt x="28016" y="10867"/>
                </a:lnTo>
                <a:lnTo>
                  <a:pt x="28077" y="10864"/>
                </a:lnTo>
                <a:lnTo>
                  <a:pt x="28136" y="10860"/>
                </a:lnTo>
                <a:lnTo>
                  <a:pt x="28195" y="10854"/>
                </a:lnTo>
                <a:lnTo>
                  <a:pt x="28255" y="10847"/>
                </a:lnTo>
                <a:lnTo>
                  <a:pt x="28314" y="10838"/>
                </a:lnTo>
                <a:lnTo>
                  <a:pt x="28372" y="10828"/>
                </a:lnTo>
                <a:lnTo>
                  <a:pt x="28431" y="10815"/>
                </a:lnTo>
                <a:lnTo>
                  <a:pt x="28488" y="10802"/>
                </a:lnTo>
                <a:lnTo>
                  <a:pt x="28545" y="10786"/>
                </a:lnTo>
                <a:lnTo>
                  <a:pt x="28603" y="10770"/>
                </a:lnTo>
                <a:lnTo>
                  <a:pt x="28659" y="10752"/>
                </a:lnTo>
                <a:lnTo>
                  <a:pt x="28714" y="10732"/>
                </a:lnTo>
                <a:lnTo>
                  <a:pt x="28769" y="10710"/>
                </a:lnTo>
                <a:lnTo>
                  <a:pt x="28823" y="10687"/>
                </a:lnTo>
                <a:lnTo>
                  <a:pt x="28877" y="10662"/>
                </a:lnTo>
                <a:lnTo>
                  <a:pt x="28930" y="10636"/>
                </a:lnTo>
                <a:lnTo>
                  <a:pt x="28983" y="10609"/>
                </a:lnTo>
                <a:lnTo>
                  <a:pt x="29034" y="10580"/>
                </a:lnTo>
                <a:lnTo>
                  <a:pt x="29083" y="10549"/>
                </a:lnTo>
                <a:lnTo>
                  <a:pt x="29133" y="10517"/>
                </a:lnTo>
                <a:lnTo>
                  <a:pt x="29181" y="10482"/>
                </a:lnTo>
                <a:lnTo>
                  <a:pt x="29229" y="10447"/>
                </a:lnTo>
                <a:lnTo>
                  <a:pt x="29276" y="10411"/>
                </a:lnTo>
                <a:lnTo>
                  <a:pt x="29321" y="10372"/>
                </a:lnTo>
                <a:lnTo>
                  <a:pt x="29366" y="10332"/>
                </a:lnTo>
                <a:lnTo>
                  <a:pt x="29408" y="10291"/>
                </a:lnTo>
                <a:lnTo>
                  <a:pt x="29450" y="10247"/>
                </a:lnTo>
                <a:lnTo>
                  <a:pt x="29491" y="10202"/>
                </a:lnTo>
                <a:lnTo>
                  <a:pt x="29530" y="10157"/>
                </a:lnTo>
                <a:lnTo>
                  <a:pt x="29569" y="10109"/>
                </a:lnTo>
                <a:lnTo>
                  <a:pt x="29605" y="10060"/>
                </a:lnTo>
                <a:lnTo>
                  <a:pt x="29640" y="10009"/>
                </a:lnTo>
                <a:lnTo>
                  <a:pt x="29674" y="9957"/>
                </a:lnTo>
                <a:lnTo>
                  <a:pt x="29707" y="9903"/>
                </a:lnTo>
                <a:lnTo>
                  <a:pt x="29727" y="9868"/>
                </a:lnTo>
                <a:lnTo>
                  <a:pt x="29746" y="9833"/>
                </a:lnTo>
                <a:lnTo>
                  <a:pt x="29764" y="9798"/>
                </a:lnTo>
                <a:lnTo>
                  <a:pt x="29783" y="9761"/>
                </a:lnTo>
                <a:lnTo>
                  <a:pt x="29800" y="9726"/>
                </a:lnTo>
                <a:lnTo>
                  <a:pt x="29817" y="9688"/>
                </a:lnTo>
                <a:lnTo>
                  <a:pt x="29833" y="9652"/>
                </a:lnTo>
                <a:lnTo>
                  <a:pt x="29850" y="9614"/>
                </a:lnTo>
                <a:lnTo>
                  <a:pt x="29864" y="9577"/>
                </a:lnTo>
                <a:lnTo>
                  <a:pt x="29879" y="9538"/>
                </a:lnTo>
                <a:lnTo>
                  <a:pt x="29893" y="9501"/>
                </a:lnTo>
                <a:lnTo>
                  <a:pt x="29906" y="9462"/>
                </a:lnTo>
                <a:lnTo>
                  <a:pt x="29918" y="9424"/>
                </a:lnTo>
                <a:lnTo>
                  <a:pt x="29931" y="9384"/>
                </a:lnTo>
                <a:lnTo>
                  <a:pt x="29942" y="9346"/>
                </a:lnTo>
                <a:lnTo>
                  <a:pt x="29953" y="9306"/>
                </a:lnTo>
                <a:lnTo>
                  <a:pt x="29962" y="9267"/>
                </a:lnTo>
                <a:lnTo>
                  <a:pt x="29971" y="9227"/>
                </a:lnTo>
                <a:lnTo>
                  <a:pt x="29980" y="9188"/>
                </a:lnTo>
                <a:lnTo>
                  <a:pt x="29988" y="9147"/>
                </a:lnTo>
                <a:lnTo>
                  <a:pt x="29994" y="9108"/>
                </a:lnTo>
                <a:lnTo>
                  <a:pt x="30001" y="9068"/>
                </a:lnTo>
                <a:lnTo>
                  <a:pt x="30006" y="9027"/>
                </a:lnTo>
                <a:lnTo>
                  <a:pt x="30011" y="8988"/>
                </a:lnTo>
                <a:lnTo>
                  <a:pt x="30015" y="8947"/>
                </a:lnTo>
                <a:lnTo>
                  <a:pt x="30018" y="8908"/>
                </a:lnTo>
                <a:lnTo>
                  <a:pt x="30020" y="8867"/>
                </a:lnTo>
                <a:lnTo>
                  <a:pt x="30021" y="8827"/>
                </a:lnTo>
                <a:lnTo>
                  <a:pt x="30023" y="8787"/>
                </a:lnTo>
                <a:lnTo>
                  <a:pt x="30023" y="8747"/>
                </a:lnTo>
                <a:lnTo>
                  <a:pt x="30021" y="8707"/>
                </a:lnTo>
                <a:lnTo>
                  <a:pt x="30019" y="8667"/>
                </a:lnTo>
                <a:lnTo>
                  <a:pt x="30017" y="8628"/>
                </a:lnTo>
                <a:lnTo>
                  <a:pt x="30013" y="8588"/>
                </a:lnTo>
                <a:lnTo>
                  <a:pt x="30009" y="8549"/>
                </a:lnTo>
                <a:lnTo>
                  <a:pt x="30004" y="8509"/>
                </a:lnTo>
                <a:lnTo>
                  <a:pt x="29998" y="8471"/>
                </a:lnTo>
                <a:lnTo>
                  <a:pt x="29990" y="8432"/>
                </a:lnTo>
                <a:lnTo>
                  <a:pt x="29982" y="8394"/>
                </a:lnTo>
                <a:lnTo>
                  <a:pt x="29974" y="8355"/>
                </a:lnTo>
                <a:lnTo>
                  <a:pt x="29963" y="8317"/>
                </a:lnTo>
                <a:lnTo>
                  <a:pt x="29953" y="8279"/>
                </a:lnTo>
                <a:lnTo>
                  <a:pt x="29941" y="8242"/>
                </a:lnTo>
                <a:lnTo>
                  <a:pt x="29928" y="8204"/>
                </a:lnTo>
                <a:lnTo>
                  <a:pt x="29914" y="8168"/>
                </a:lnTo>
                <a:lnTo>
                  <a:pt x="29900" y="8130"/>
                </a:lnTo>
                <a:lnTo>
                  <a:pt x="29884" y="8095"/>
                </a:lnTo>
                <a:lnTo>
                  <a:pt x="29867" y="8058"/>
                </a:lnTo>
                <a:lnTo>
                  <a:pt x="29850" y="8023"/>
                </a:lnTo>
                <a:lnTo>
                  <a:pt x="29831" y="7989"/>
                </a:lnTo>
                <a:lnTo>
                  <a:pt x="29811" y="7954"/>
                </a:lnTo>
                <a:lnTo>
                  <a:pt x="29790" y="7920"/>
                </a:lnTo>
                <a:lnTo>
                  <a:pt x="29767" y="7887"/>
                </a:lnTo>
                <a:lnTo>
                  <a:pt x="29745" y="7853"/>
                </a:lnTo>
                <a:lnTo>
                  <a:pt x="29721" y="7821"/>
                </a:lnTo>
                <a:lnTo>
                  <a:pt x="29696" y="7789"/>
                </a:lnTo>
                <a:lnTo>
                  <a:pt x="29670" y="7758"/>
                </a:lnTo>
                <a:lnTo>
                  <a:pt x="29643" y="7726"/>
                </a:lnTo>
                <a:lnTo>
                  <a:pt x="29613" y="7696"/>
                </a:lnTo>
                <a:lnTo>
                  <a:pt x="29584" y="7666"/>
                </a:lnTo>
                <a:lnTo>
                  <a:pt x="29553" y="7637"/>
                </a:lnTo>
                <a:lnTo>
                  <a:pt x="29522" y="7609"/>
                </a:lnTo>
                <a:lnTo>
                  <a:pt x="29488" y="7581"/>
                </a:lnTo>
                <a:lnTo>
                  <a:pt x="29454" y="7554"/>
                </a:lnTo>
                <a:lnTo>
                  <a:pt x="29417" y="7517"/>
                </a:lnTo>
                <a:lnTo>
                  <a:pt x="29384" y="7487"/>
                </a:lnTo>
                <a:lnTo>
                  <a:pt x="29355" y="7461"/>
                </a:lnTo>
                <a:lnTo>
                  <a:pt x="29331" y="7439"/>
                </a:lnTo>
                <a:lnTo>
                  <a:pt x="29297" y="7412"/>
                </a:lnTo>
                <a:lnTo>
                  <a:pt x="29285" y="7403"/>
                </a:lnTo>
                <a:close/>
              </a:path>
            </a:pathLst>
          </a:custGeom>
          <a:solidFill>
            <a:srgbClr val="47BAB8"/>
          </a:solidFill>
          <a:ln w="38100">
            <a:solidFill>
              <a:schemeClr val="bg1"/>
            </a:solidFill>
          </a:ln>
          <a:effectLst>
            <a:outerShdw blurRad="57150" dist="19050" dir="5400000" algn="ctr" rotWithShape="0">
              <a:srgbClr val="000000">
                <a:alpha val="63000"/>
              </a:srgbClr>
            </a:outerShdw>
          </a:effectLst>
        </p:spPr>
        <p:txBody>
          <a:bodyPr rIns="378000" anchor="ctr">
            <a:normAutofit/>
          </a:bodyPr>
          <a:lstStyle/>
          <a:p>
            <a:pPr algn="ctr" defTabSz="1371600">
              <a:defRPr/>
            </a:pPr>
            <a:r>
              <a:rPr lang="en-US" altLang="zh-CN" sz="3000" kern="0">
                <a:solidFill>
                  <a:srgbClr val="FFFFFF"/>
                </a:solidFill>
                <a:latin typeface="#9Slide03 AllRoundGothic" panose="020B0703020202020104" pitchFamily="34" charset="0"/>
                <a:ea typeface="微软雅黑"/>
                <a:cs typeface="+mn-ea"/>
                <a:sym typeface="+mn-lt"/>
              </a:rPr>
              <a:t>Câu 37</a:t>
            </a:r>
            <a:endParaRPr lang="zh-CN" altLang="en-US" sz="3000" kern="0" dirty="0">
              <a:solidFill>
                <a:srgbClr val="FFFFFF"/>
              </a:solidFill>
              <a:latin typeface="#9Slide03 AllRoundGothic" panose="020B0703020202020104" pitchFamily="34" charset="0"/>
              <a:ea typeface="微软雅黑"/>
              <a:cs typeface="+mn-ea"/>
              <a:sym typeface="+mn-lt"/>
            </a:endParaRPr>
          </a:p>
        </p:txBody>
      </p:sp>
      <p:sp>
        <p:nvSpPr>
          <p:cNvPr id="2" name="MH_Other_5" descr="n23 Fb Tran Manh Tung">
            <a:extLst>
              <a:ext uri="{FF2B5EF4-FFF2-40B4-BE49-F238E27FC236}">
                <a16:creationId xmlns:a16="http://schemas.microsoft.com/office/drawing/2014/main" id="{F15B6D15-C60E-5DFD-3471-B2FCD1B58267}"/>
              </a:ext>
            </a:extLst>
          </p:cNvPr>
          <p:cNvSpPr>
            <a:spLocks noChangeArrowheads="1"/>
          </p:cNvSpPr>
          <p:nvPr>
            <p:custDataLst>
              <p:tags r:id="rId3"/>
            </p:custDataLst>
          </p:nvPr>
        </p:nvSpPr>
        <p:spPr bwMode="auto">
          <a:xfrm rot="1805303" flipH="1">
            <a:off x="1405753" y="720126"/>
            <a:ext cx="1172424" cy="1010529"/>
          </a:xfrm>
          <a:prstGeom prst="triangle">
            <a:avLst>
              <a:gd name="adj" fmla="val 50000"/>
            </a:avLst>
          </a:prstGeom>
          <a:solidFill>
            <a:srgbClr val="FFC305">
              <a:lumMod val="40000"/>
              <a:lumOff val="60000"/>
            </a:srgbClr>
          </a:solidFill>
          <a:ln>
            <a:noFill/>
          </a:ln>
        </p:spPr>
        <p:txBody>
          <a:bodyPr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just" defTabSz="1371600">
              <a:lnSpc>
                <a:spcPct val="130000"/>
              </a:lnSpc>
              <a:defRPr/>
            </a:pPr>
            <a:endParaRPr lang="zh-CN" altLang="en-US" sz="2700" kern="0">
              <a:solidFill>
                <a:srgbClr val="FFFFFF"/>
              </a:solidFill>
              <a:latin typeface="微软雅黑"/>
              <a:ea typeface="微软雅黑"/>
              <a:cs typeface="+mn-ea"/>
              <a:sym typeface="+mn-lt"/>
            </a:endParaRPr>
          </a:p>
        </p:txBody>
      </p:sp>
      <p:sp>
        <p:nvSpPr>
          <p:cNvPr id="18" name="MH_Other_6" descr="n23 Fb Tran Manh Tung">
            <a:extLst>
              <a:ext uri="{FF2B5EF4-FFF2-40B4-BE49-F238E27FC236}">
                <a16:creationId xmlns:a16="http://schemas.microsoft.com/office/drawing/2014/main" id="{2A3C7E10-0D2C-00C3-11B5-7B2169E7FFE6}"/>
              </a:ext>
            </a:extLst>
          </p:cNvPr>
          <p:cNvSpPr>
            <a:spLocks/>
          </p:cNvSpPr>
          <p:nvPr>
            <p:custDataLst>
              <p:tags r:id="rId4"/>
            </p:custDataLst>
          </p:nvPr>
        </p:nvSpPr>
        <p:spPr bwMode="auto">
          <a:xfrm>
            <a:off x="484006" y="200500"/>
            <a:ext cx="1558878" cy="1796498"/>
          </a:xfrm>
          <a:custGeom>
            <a:avLst/>
            <a:gdLst>
              <a:gd name="T0" fmla="*/ 477 w 1030516"/>
              <a:gd name="T1" fmla="*/ 0 h 1186577"/>
              <a:gd name="T2" fmla="*/ 678091 w 1030516"/>
              <a:gd name="T3" fmla="*/ 389224 h 1186577"/>
              <a:gd name="T4" fmla="*/ 0 w 1030516"/>
              <a:gd name="T5" fmla="*/ 783469 h 1186577"/>
              <a:gd name="T6" fmla="*/ 0 60000 65536"/>
              <a:gd name="T7" fmla="*/ 0 60000 65536"/>
              <a:gd name="T8" fmla="*/ 0 60000 65536"/>
              <a:gd name="T9" fmla="*/ 0 w 1030516"/>
              <a:gd name="T10" fmla="*/ 0 h 1186577"/>
              <a:gd name="T11" fmla="*/ 1030516 w 1030516"/>
              <a:gd name="T12" fmla="*/ 1186577 h 1186577"/>
            </a:gdLst>
            <a:ahLst/>
            <a:cxnLst>
              <a:cxn ang="T6">
                <a:pos x="T0" y="T1"/>
              </a:cxn>
              <a:cxn ang="T7">
                <a:pos x="T2" y="T3"/>
              </a:cxn>
              <a:cxn ang="T8">
                <a:pos x="T4" y="T5"/>
              </a:cxn>
            </a:cxnLst>
            <a:rect l="T9" t="T10" r="T11" b="T12"/>
            <a:pathLst>
              <a:path w="1030516" h="1186577">
                <a:moveTo>
                  <a:pt x="724" y="0"/>
                </a:moveTo>
                <a:lnTo>
                  <a:pt x="1030516" y="589487"/>
                </a:lnTo>
                <a:lnTo>
                  <a:pt x="0" y="1186577"/>
                </a:lnTo>
                <a:lnTo>
                  <a:pt x="724" y="0"/>
                </a:lnTo>
                <a:close/>
              </a:path>
            </a:pathLst>
          </a:custGeom>
          <a:solidFill>
            <a:srgbClr val="F97F08"/>
          </a:solidFill>
          <a:ln>
            <a:noFill/>
          </a:ln>
        </p:spPr>
        <p:txBody>
          <a:bodyPr rIns="648000" anchor="ctr"/>
          <a:lstStyle>
            <a:lvl1pPr>
              <a:defRPr>
                <a:solidFill>
                  <a:schemeClr val="tx1"/>
                </a:solidFill>
                <a:latin typeface="等线" pitchFamily="2" charset="-122"/>
                <a:ea typeface="等线" pitchFamily="2" charset="-122"/>
              </a:defRPr>
            </a:lvl1pPr>
            <a:lvl2pPr marL="742950" indent="-285750">
              <a:defRPr>
                <a:solidFill>
                  <a:schemeClr val="tx1"/>
                </a:solidFill>
                <a:latin typeface="等线" pitchFamily="2" charset="-122"/>
                <a:ea typeface="等线" pitchFamily="2" charset="-122"/>
              </a:defRPr>
            </a:lvl2pPr>
            <a:lvl3pPr marL="1143000" indent="-228600">
              <a:defRPr>
                <a:solidFill>
                  <a:schemeClr val="tx1"/>
                </a:solidFill>
                <a:latin typeface="等线" pitchFamily="2" charset="-122"/>
                <a:ea typeface="等线" pitchFamily="2" charset="-122"/>
              </a:defRPr>
            </a:lvl3pPr>
            <a:lvl4pPr marL="1600200" indent="-228600">
              <a:defRPr>
                <a:solidFill>
                  <a:schemeClr val="tx1"/>
                </a:solidFill>
                <a:latin typeface="等线" pitchFamily="2" charset="-122"/>
                <a:ea typeface="等线" pitchFamily="2" charset="-122"/>
              </a:defRPr>
            </a:lvl4pPr>
            <a:lvl5pPr marL="2057400" indent="-228600">
              <a:defRPr>
                <a:solidFill>
                  <a:schemeClr val="tx1"/>
                </a:solidFill>
                <a:latin typeface="等线" pitchFamily="2" charset="-122"/>
                <a:ea typeface="等线" pitchFamily="2" charset="-122"/>
              </a:defRPr>
            </a:lvl5pPr>
            <a:lvl6pPr marL="2514600" indent="-228600" eaLnBrk="0" fontAlgn="base" hangingPunct="0">
              <a:spcBef>
                <a:spcPct val="0"/>
              </a:spcBef>
              <a:spcAft>
                <a:spcPct val="0"/>
              </a:spcAft>
              <a:defRPr>
                <a:solidFill>
                  <a:schemeClr val="tx1"/>
                </a:solidFill>
                <a:latin typeface="等线" pitchFamily="2" charset="-122"/>
                <a:ea typeface="等线" pitchFamily="2" charset="-122"/>
              </a:defRPr>
            </a:lvl6pPr>
            <a:lvl7pPr marL="2971800" indent="-228600" eaLnBrk="0" fontAlgn="base" hangingPunct="0">
              <a:spcBef>
                <a:spcPct val="0"/>
              </a:spcBef>
              <a:spcAft>
                <a:spcPct val="0"/>
              </a:spcAft>
              <a:defRPr>
                <a:solidFill>
                  <a:schemeClr val="tx1"/>
                </a:solidFill>
                <a:latin typeface="等线" pitchFamily="2" charset="-122"/>
                <a:ea typeface="等线" pitchFamily="2" charset="-122"/>
              </a:defRPr>
            </a:lvl7pPr>
            <a:lvl8pPr marL="3429000" indent="-228600" eaLnBrk="0" fontAlgn="base" hangingPunct="0">
              <a:spcBef>
                <a:spcPct val="0"/>
              </a:spcBef>
              <a:spcAft>
                <a:spcPct val="0"/>
              </a:spcAft>
              <a:defRPr>
                <a:solidFill>
                  <a:schemeClr val="tx1"/>
                </a:solidFill>
                <a:latin typeface="等线" pitchFamily="2" charset="-122"/>
                <a:ea typeface="等线" pitchFamily="2" charset="-122"/>
              </a:defRPr>
            </a:lvl8pPr>
            <a:lvl9pPr marL="3886200" indent="-228600" eaLnBrk="0" fontAlgn="base" hangingPunct="0">
              <a:spcBef>
                <a:spcPct val="0"/>
              </a:spcBef>
              <a:spcAft>
                <a:spcPct val="0"/>
              </a:spcAft>
              <a:defRPr>
                <a:solidFill>
                  <a:schemeClr val="tx1"/>
                </a:solidFill>
                <a:latin typeface="等线" pitchFamily="2" charset="-122"/>
                <a:ea typeface="等线" pitchFamily="2" charset="-122"/>
              </a:defRPr>
            </a:lvl9pPr>
          </a:lstStyle>
          <a:p>
            <a:pPr algn="ctr" defTabSz="1371600">
              <a:defRPr/>
            </a:pPr>
            <a:r>
              <a:rPr lang="en-US" altLang="zh-CN" sz="4200" kern="0">
                <a:solidFill>
                  <a:srgbClr val="FFFFFF"/>
                </a:solidFill>
                <a:latin typeface="微软雅黑"/>
                <a:ea typeface="微软雅黑"/>
                <a:cs typeface="+mn-ea"/>
                <a:sym typeface="+mn-lt"/>
              </a:rPr>
              <a:t>VI</a:t>
            </a:r>
            <a:endParaRPr lang="zh-CN" altLang="en-US" sz="4200" kern="0" dirty="0">
              <a:solidFill>
                <a:srgbClr val="FFFFFF"/>
              </a:solidFill>
              <a:latin typeface="微软雅黑"/>
              <a:ea typeface="微软雅黑"/>
              <a:cs typeface="+mn-ea"/>
              <a:sym typeface="+mn-lt"/>
            </a:endParaRPr>
          </a:p>
        </p:txBody>
      </p:sp>
      <p:grpSp>
        <p:nvGrpSpPr>
          <p:cNvPr id="16" name="Group 15" descr="n23 Fb Tran Manh Tung">
            <a:extLst>
              <a:ext uri="{FF2B5EF4-FFF2-40B4-BE49-F238E27FC236}">
                <a16:creationId xmlns:a16="http://schemas.microsoft.com/office/drawing/2014/main" id="{CEA415FC-5F2F-0435-A084-537380C91FC8}"/>
              </a:ext>
            </a:extLst>
          </p:cNvPr>
          <p:cNvGrpSpPr/>
          <p:nvPr/>
        </p:nvGrpSpPr>
        <p:grpSpPr>
          <a:xfrm>
            <a:off x="1900815" y="3328557"/>
            <a:ext cx="5029200" cy="3308746"/>
            <a:chOff x="426224" y="2124711"/>
            <a:chExt cx="5981397" cy="4267950"/>
          </a:xfrm>
        </p:grpSpPr>
        <p:pic>
          <p:nvPicPr>
            <p:cNvPr id="19" name="Picture 2" descr="Tháng 6 nắng nóng hơn các năm đến 1,5 độ C">
              <a:extLst>
                <a:ext uri="{FF2B5EF4-FFF2-40B4-BE49-F238E27FC236}">
                  <a16:creationId xmlns:a16="http://schemas.microsoft.com/office/drawing/2014/main" id="{2B9CC1DC-2B47-CD48-A6B7-626F73D7877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26225" y="2124711"/>
              <a:ext cx="5981395" cy="4128195"/>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
          <p:nvSpPr>
            <p:cNvPr id="20" name="TextBox 19">
              <a:extLst>
                <a:ext uri="{FF2B5EF4-FFF2-40B4-BE49-F238E27FC236}">
                  <a16:creationId xmlns:a16="http://schemas.microsoft.com/office/drawing/2014/main" id="{963F94EE-4EED-6B08-E590-E793911A21B1}"/>
                </a:ext>
              </a:extLst>
            </p:cNvPr>
            <p:cNvSpPr txBox="1"/>
            <p:nvPr/>
          </p:nvSpPr>
          <p:spPr>
            <a:xfrm>
              <a:off x="426224" y="5032767"/>
              <a:ext cx="5981397" cy="1359894"/>
            </a:xfrm>
            <a:prstGeom prst="rect">
              <a:avLst/>
            </a:prstGeom>
            <a:solidFill>
              <a:schemeClr val="accent4">
                <a:lumMod val="20000"/>
                <a:lumOff val="80000"/>
                <a:alpha val="50000"/>
              </a:schemeClr>
            </a:solidFill>
          </p:spPr>
          <p:txBody>
            <a:bodyPr wrap="square" rtlCol="0">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Nắng</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nóng</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kéo</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dài</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với</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mức</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nhiệt</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err="1">
                  <a:ln>
                    <a:noFill/>
                  </a:ln>
                  <a:solidFill>
                    <a:prstClr val="black"/>
                  </a:solidFill>
                  <a:effectLst/>
                  <a:uLnTx/>
                  <a:uFillTx/>
                  <a:latin typeface="Calibri" panose="020F0502020204030204" pitchFamily="34" charset="0"/>
                  <a:ea typeface="Calibri"/>
                  <a:cs typeface="Calibri" panose="020F0502020204030204" pitchFamily="34" charset="0"/>
                </a:rPr>
                <a:t>độ</a:t>
              </a: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Calibri"/>
                  <a:cs typeface="Calibri" panose="020F0502020204030204" pitchFamily="34" charset="0"/>
                </a:rPr>
                <a:t> cao</a:t>
              </a:r>
              <a:endPar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endParaRPr>
            </a:p>
          </p:txBody>
        </p:sp>
      </p:grpSp>
      <p:grpSp>
        <p:nvGrpSpPr>
          <p:cNvPr id="21" name="Group 20" descr="n23 Fb Tran Manh Tung">
            <a:extLst>
              <a:ext uri="{FF2B5EF4-FFF2-40B4-BE49-F238E27FC236}">
                <a16:creationId xmlns:a16="http://schemas.microsoft.com/office/drawing/2014/main" id="{B0DE1E06-063C-191A-1E6F-5A7A3A10E0E1}"/>
              </a:ext>
            </a:extLst>
          </p:cNvPr>
          <p:cNvGrpSpPr/>
          <p:nvPr/>
        </p:nvGrpSpPr>
        <p:grpSpPr>
          <a:xfrm>
            <a:off x="7317287" y="3325689"/>
            <a:ext cx="5029200" cy="3244698"/>
            <a:chOff x="10371037" y="1849859"/>
            <a:chExt cx="5943600" cy="3601884"/>
          </a:xfrm>
        </p:grpSpPr>
        <p:pic>
          <p:nvPicPr>
            <p:cNvPr id="22" name="Picture 4" descr="Cháy rừng ở Amazon đạt mức kỷ lục trong năm nay">
              <a:extLst>
                <a:ext uri="{FF2B5EF4-FFF2-40B4-BE49-F238E27FC236}">
                  <a16:creationId xmlns:a16="http://schemas.microsoft.com/office/drawing/2014/main" id="{5B8824C6-07FA-B487-0C06-64076A4FB423}"/>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371037" y="1849859"/>
              <a:ext cx="5943600" cy="3540160"/>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
          <p:nvSpPr>
            <p:cNvPr id="23" name="TextBox 22">
              <a:extLst>
                <a:ext uri="{FF2B5EF4-FFF2-40B4-BE49-F238E27FC236}">
                  <a16:creationId xmlns:a16="http://schemas.microsoft.com/office/drawing/2014/main" id="{767A1ADA-AC56-DAFC-5C60-B5946102CE10}"/>
                </a:ext>
              </a:extLst>
            </p:cNvPr>
            <p:cNvSpPr txBox="1"/>
            <p:nvPr/>
          </p:nvSpPr>
          <p:spPr>
            <a:xfrm>
              <a:off x="10371037" y="4831492"/>
              <a:ext cx="5943600" cy="620251"/>
            </a:xfrm>
            <a:prstGeom prst="rect">
              <a:avLst/>
            </a:prstGeom>
            <a:solidFill>
              <a:schemeClr val="accent4">
                <a:lumMod val="20000"/>
                <a:lumOff val="80000"/>
                <a:alpha val="50000"/>
              </a:schemeClr>
            </a:solidFill>
          </p:spPr>
          <p:txBody>
            <a:bodyPr wrap="square" rtlCol="0">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800" b="0" i="0" u="none" strike="noStrike" kern="1200" cap="none" spc="0" normalizeH="0" baseline="0" noProof="0">
                  <a:ln>
                    <a:noFill/>
                  </a:ln>
                  <a:solidFill>
                    <a:prstClr val="white"/>
                  </a:solidFill>
                  <a:effectLst/>
                  <a:uLnTx/>
                  <a:uFillTx/>
                  <a:latin typeface="Calibri" panose="020F0502020204030204" pitchFamily="34" charset="0"/>
                  <a:ea typeface="Calibri"/>
                  <a:cs typeface="Calibri" panose="020F0502020204030204" pitchFamily="34" charset="0"/>
                </a:rPr>
                <a:t>Cháy </a:t>
              </a:r>
              <a:r>
                <a:rPr kumimoji="0" lang="en-US" sz="2800" b="0" i="0" u="none" strike="noStrike" kern="1200" cap="none" spc="0" normalizeH="0" baseline="0" noProof="0" dirty="0" err="1">
                  <a:ln>
                    <a:noFill/>
                  </a:ln>
                  <a:solidFill>
                    <a:prstClr val="white"/>
                  </a:solidFill>
                  <a:effectLst/>
                  <a:uLnTx/>
                  <a:uFillTx/>
                  <a:latin typeface="Calibri" panose="020F0502020204030204" pitchFamily="34" charset="0"/>
                  <a:ea typeface="Calibri"/>
                  <a:cs typeface="Calibri" panose="020F0502020204030204" pitchFamily="34" charset="0"/>
                </a:rPr>
                <a:t>rừng</a:t>
              </a:r>
              <a:r>
                <a:rPr kumimoji="0" lang="en-US" sz="2800" b="0" i="0" u="none" strike="noStrike" kern="1200" cap="none" spc="0" normalizeH="0" baseline="0" noProof="0" dirty="0">
                  <a:ln>
                    <a:noFill/>
                  </a:ln>
                  <a:solidFill>
                    <a:prstClr val="white"/>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white"/>
                  </a:solidFill>
                  <a:effectLst/>
                  <a:uLnTx/>
                  <a:uFillTx/>
                  <a:latin typeface="Calibri" panose="020F0502020204030204" pitchFamily="34" charset="0"/>
                  <a:ea typeface="Calibri"/>
                  <a:cs typeface="Calibri" panose="020F0502020204030204" pitchFamily="34" charset="0"/>
                </a:rPr>
                <a:t>diễn</a:t>
              </a:r>
              <a:r>
                <a:rPr kumimoji="0" lang="en-US" sz="2800" b="0" i="0" u="none" strike="noStrike" kern="1200" cap="none" spc="0" normalizeH="0" baseline="0" noProof="0" dirty="0">
                  <a:ln>
                    <a:noFill/>
                  </a:ln>
                  <a:solidFill>
                    <a:prstClr val="white"/>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white"/>
                  </a:solidFill>
                  <a:effectLst/>
                  <a:uLnTx/>
                  <a:uFillTx/>
                  <a:latin typeface="Calibri" panose="020F0502020204030204" pitchFamily="34" charset="0"/>
                  <a:ea typeface="Calibri"/>
                  <a:cs typeface="Calibri" panose="020F0502020204030204" pitchFamily="34" charset="0"/>
                </a:rPr>
                <a:t>ra</a:t>
              </a:r>
              <a:r>
                <a:rPr kumimoji="0" lang="en-US" sz="2800" b="0" i="0" u="none" strike="noStrike" kern="1200" cap="none" spc="0" normalizeH="0" baseline="0" noProof="0" dirty="0">
                  <a:ln>
                    <a:noFill/>
                  </a:ln>
                  <a:solidFill>
                    <a:prstClr val="white"/>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err="1">
                  <a:ln>
                    <a:noFill/>
                  </a:ln>
                  <a:solidFill>
                    <a:prstClr val="white"/>
                  </a:solidFill>
                  <a:effectLst/>
                  <a:uLnTx/>
                  <a:uFillTx/>
                  <a:latin typeface="Calibri" panose="020F0502020204030204" pitchFamily="34" charset="0"/>
                  <a:ea typeface="Calibri"/>
                  <a:cs typeface="Calibri" panose="020F0502020204030204" pitchFamily="34" charset="0"/>
                </a:rPr>
                <a:t>nhiều</a:t>
              </a:r>
              <a:r>
                <a:rPr kumimoji="0" lang="en-US" sz="2800" b="0" i="0" u="none" strike="noStrike" kern="1200" cap="none" spc="0" normalizeH="0" baseline="0" noProof="0">
                  <a:ln>
                    <a:noFill/>
                  </a:ln>
                  <a:solidFill>
                    <a:prstClr val="white"/>
                  </a:solidFill>
                  <a:effectLst/>
                  <a:uLnTx/>
                  <a:uFillTx/>
                  <a:latin typeface="Calibri" panose="020F0502020204030204" pitchFamily="34" charset="0"/>
                  <a:ea typeface="Calibri"/>
                  <a:cs typeface="Calibri" panose="020F0502020204030204" pitchFamily="34" charset="0"/>
                </a:rPr>
                <a:t> hơn</a:t>
              </a:r>
              <a:endParaRPr kumimoji="0" lang="en-US" sz="2400" b="0" i="0" u="none" strike="noStrike" kern="1200" cap="none" spc="0" normalizeH="0" baseline="0" noProof="0" dirty="0">
                <a:ln>
                  <a:noFill/>
                </a:ln>
                <a:solidFill>
                  <a:prstClr val="white"/>
                </a:solidFill>
                <a:effectLst/>
                <a:uLnTx/>
                <a:uFillTx/>
                <a:latin typeface="Calibri" panose="020F0502020204030204" pitchFamily="34" charset="0"/>
                <a:ea typeface="Calibri"/>
                <a:cs typeface="Calibri" panose="020F0502020204030204" pitchFamily="34" charset="0"/>
              </a:endParaRPr>
            </a:p>
          </p:txBody>
        </p:sp>
      </p:grpSp>
      <p:grpSp>
        <p:nvGrpSpPr>
          <p:cNvPr id="24" name="Group 23" descr="n23 Fb Tran Manh Tung">
            <a:extLst>
              <a:ext uri="{FF2B5EF4-FFF2-40B4-BE49-F238E27FC236}">
                <a16:creationId xmlns:a16="http://schemas.microsoft.com/office/drawing/2014/main" id="{AD6A3B79-A9E6-E6DA-7891-A390657DECCB}"/>
              </a:ext>
            </a:extLst>
          </p:cNvPr>
          <p:cNvGrpSpPr/>
          <p:nvPr/>
        </p:nvGrpSpPr>
        <p:grpSpPr>
          <a:xfrm>
            <a:off x="12846412" y="3377829"/>
            <a:ext cx="5029200" cy="3200400"/>
            <a:chOff x="928210" y="5893064"/>
            <a:chExt cx="5472589" cy="3561275"/>
          </a:xfrm>
        </p:grpSpPr>
        <p:pic>
          <p:nvPicPr>
            <p:cNvPr id="25" name="Picture 4" descr="Káº¿t quáº£ hÃ¬nh áº£nh cho lÅ© lá»¥t miá»n trung.gif">
              <a:extLst>
                <a:ext uri="{FF2B5EF4-FFF2-40B4-BE49-F238E27FC236}">
                  <a16:creationId xmlns:a16="http://schemas.microsoft.com/office/drawing/2014/main" id="{57D82D0A-88DB-F48C-E3DC-2A6419396454}"/>
                </a:ext>
              </a:extLst>
            </p:cNvPr>
            <p:cNvPicPr>
              <a:picLocks noChangeAspect="1" noChangeArrowheads="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928210" y="5893064"/>
              <a:ext cx="5472588" cy="3552711"/>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
          <p:nvSpPr>
            <p:cNvPr id="26" name="TextBox 25">
              <a:extLst>
                <a:ext uri="{FF2B5EF4-FFF2-40B4-BE49-F238E27FC236}">
                  <a16:creationId xmlns:a16="http://schemas.microsoft.com/office/drawing/2014/main" id="{8B675DC0-357E-0D31-8108-98700B9F3DD0}"/>
                </a:ext>
              </a:extLst>
            </p:cNvPr>
            <p:cNvSpPr txBox="1"/>
            <p:nvPr/>
          </p:nvSpPr>
          <p:spPr>
            <a:xfrm>
              <a:off x="928211" y="7913596"/>
              <a:ext cx="5472588" cy="1540743"/>
            </a:xfrm>
            <a:prstGeom prst="rect">
              <a:avLst/>
            </a:prstGeom>
            <a:solidFill>
              <a:schemeClr val="accent4">
                <a:lumMod val="20000"/>
                <a:lumOff val="80000"/>
                <a:alpha val="50000"/>
              </a:schemeClr>
            </a:solidFill>
          </p:spPr>
          <p:txBody>
            <a:bodyPr wrap="square" rtlCol="0">
              <a:spAutoFit/>
            </a:bodyPr>
            <a:lstStyle/>
            <a:p>
              <a:pPr marL="0" marR="0" lvl="0" indent="0" algn="ctr" defTabSz="914400" rtl="0" eaLnBrk="1" fontAlgn="auto" latinLnBrk="0" hangingPunct="1">
                <a:spcBef>
                  <a:spcPts val="0"/>
                </a:spcBef>
                <a:spcAft>
                  <a:spcPts val="0"/>
                </a:spcAft>
                <a:buClrTx/>
                <a:buSzTx/>
                <a:buFontTx/>
                <a:buNone/>
                <a:tabLst/>
                <a:defRPr/>
              </a:pPr>
              <a:r>
                <a:rPr kumimoji="0" lang="en-US" sz="2800" b="0" i="0" u="none" strike="noStrike" kern="1200" cap="none" spc="0" normalizeH="0" baseline="0" noProof="0">
                  <a:ln>
                    <a:noFill/>
                  </a:ln>
                  <a:solidFill>
                    <a:prstClr val="white"/>
                  </a:solidFill>
                  <a:effectLst/>
                  <a:uLnTx/>
                  <a:uFillTx/>
                  <a:latin typeface="Calibri" panose="020F0502020204030204" pitchFamily="34" charset="0"/>
                  <a:ea typeface="Calibri"/>
                  <a:cs typeface="Calibri" panose="020F0502020204030204" pitchFamily="34" charset="0"/>
                </a:rPr>
                <a:t>lũ </a:t>
              </a:r>
              <a:r>
                <a:rPr kumimoji="0" lang="en-US" sz="2800" b="0" i="0" u="none" strike="noStrike" kern="1200" cap="none" spc="0" normalizeH="0" baseline="0" noProof="0" dirty="0" err="1">
                  <a:ln>
                    <a:noFill/>
                  </a:ln>
                  <a:solidFill>
                    <a:prstClr val="white"/>
                  </a:solidFill>
                  <a:effectLst/>
                  <a:uLnTx/>
                  <a:uFillTx/>
                  <a:latin typeface="Calibri" panose="020F0502020204030204" pitchFamily="34" charset="0"/>
                  <a:ea typeface="Calibri"/>
                  <a:cs typeface="Calibri" panose="020F0502020204030204" pitchFamily="34" charset="0"/>
                </a:rPr>
                <a:t>lụt</a:t>
              </a:r>
              <a:r>
                <a:rPr kumimoji="0" lang="en-US" sz="2800" b="0" i="0" u="none" strike="noStrike" kern="1200" cap="none" spc="0" normalizeH="0" baseline="0" noProof="0" dirty="0">
                  <a:ln>
                    <a:noFill/>
                  </a:ln>
                  <a:solidFill>
                    <a:prstClr val="white"/>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white"/>
                  </a:solidFill>
                  <a:effectLst/>
                  <a:uLnTx/>
                  <a:uFillTx/>
                  <a:latin typeface="Calibri" panose="020F0502020204030204" pitchFamily="34" charset="0"/>
                  <a:ea typeface="Calibri"/>
                  <a:cs typeface="Calibri" panose="020F0502020204030204" pitchFamily="34" charset="0"/>
                </a:rPr>
                <a:t>diễn</a:t>
              </a:r>
              <a:r>
                <a:rPr kumimoji="0" lang="en-US" sz="2800" b="0" i="0" u="none" strike="noStrike" kern="1200" cap="none" spc="0" normalizeH="0" baseline="0" noProof="0" dirty="0">
                  <a:ln>
                    <a:noFill/>
                  </a:ln>
                  <a:solidFill>
                    <a:prstClr val="white"/>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white"/>
                  </a:solidFill>
                  <a:effectLst/>
                  <a:uLnTx/>
                  <a:uFillTx/>
                  <a:latin typeface="Calibri" panose="020F0502020204030204" pitchFamily="34" charset="0"/>
                  <a:ea typeface="Calibri"/>
                  <a:cs typeface="Calibri" panose="020F0502020204030204" pitchFamily="34" charset="0"/>
                </a:rPr>
                <a:t>ra</a:t>
              </a:r>
              <a:r>
                <a:rPr kumimoji="0" lang="en-US" sz="2800" b="0" i="0" u="none" strike="noStrike" kern="1200" cap="none" spc="0" normalizeH="0" baseline="0" noProof="0" dirty="0">
                  <a:ln>
                    <a:noFill/>
                  </a:ln>
                  <a:solidFill>
                    <a:prstClr val="white"/>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white"/>
                  </a:solidFill>
                  <a:effectLst/>
                  <a:uLnTx/>
                  <a:uFillTx/>
                  <a:latin typeface="Calibri" panose="020F0502020204030204" pitchFamily="34" charset="0"/>
                  <a:ea typeface="Calibri"/>
                  <a:cs typeface="Calibri" panose="020F0502020204030204" pitchFamily="34" charset="0"/>
                </a:rPr>
                <a:t>sớm</a:t>
              </a:r>
              <a:r>
                <a:rPr kumimoji="0" lang="en-US" sz="2800" b="0" i="0" u="none" strike="noStrike" kern="1200" cap="none" spc="0" normalizeH="0" baseline="0" noProof="0" dirty="0">
                  <a:ln>
                    <a:noFill/>
                  </a:ln>
                  <a:solidFill>
                    <a:prstClr val="white"/>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white"/>
                  </a:solidFill>
                  <a:effectLst/>
                  <a:uLnTx/>
                  <a:uFillTx/>
                  <a:latin typeface="Calibri" panose="020F0502020204030204" pitchFamily="34" charset="0"/>
                  <a:ea typeface="Calibri"/>
                  <a:cs typeface="Calibri" panose="020F0502020204030204" pitchFamily="34" charset="0"/>
                </a:rPr>
                <a:t>và</a:t>
              </a:r>
              <a:r>
                <a:rPr kumimoji="0" lang="en-US" sz="2800" b="0" i="0" u="none" strike="noStrike" kern="1200" cap="none" spc="0" normalizeH="0" baseline="0" noProof="0" dirty="0">
                  <a:ln>
                    <a:noFill/>
                  </a:ln>
                  <a:solidFill>
                    <a:prstClr val="white"/>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white"/>
                  </a:solidFill>
                  <a:effectLst/>
                  <a:uLnTx/>
                  <a:uFillTx/>
                  <a:latin typeface="Calibri" panose="020F0502020204030204" pitchFamily="34" charset="0"/>
                  <a:ea typeface="Calibri"/>
                  <a:cs typeface="Calibri" panose="020F0502020204030204" pitchFamily="34" charset="0"/>
                </a:rPr>
                <a:t>kéo</a:t>
              </a:r>
              <a:r>
                <a:rPr kumimoji="0" lang="en-US" sz="2800" b="0" i="0" u="none" strike="noStrike" kern="1200" cap="none" spc="0" normalizeH="0" baseline="0" noProof="0" dirty="0">
                  <a:ln>
                    <a:noFill/>
                  </a:ln>
                  <a:solidFill>
                    <a:prstClr val="white"/>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white"/>
                  </a:solidFill>
                  <a:effectLst/>
                  <a:uLnTx/>
                  <a:uFillTx/>
                  <a:latin typeface="Calibri" panose="020F0502020204030204" pitchFamily="34" charset="0"/>
                  <a:ea typeface="Calibri"/>
                  <a:cs typeface="Calibri" panose="020F0502020204030204" pitchFamily="34" charset="0"/>
                </a:rPr>
                <a:t>dài</a:t>
              </a:r>
              <a:r>
                <a:rPr kumimoji="0" lang="en-US" sz="2800" b="0" i="0" u="none" strike="noStrike" kern="1200" cap="none" spc="0" normalizeH="0" baseline="0" noProof="0" dirty="0">
                  <a:ln>
                    <a:noFill/>
                  </a:ln>
                  <a:solidFill>
                    <a:prstClr val="white"/>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white"/>
                  </a:solidFill>
                  <a:effectLst/>
                  <a:uLnTx/>
                  <a:uFillTx/>
                  <a:latin typeface="Calibri" panose="020F0502020204030204" pitchFamily="34" charset="0"/>
                  <a:ea typeface="Calibri"/>
                  <a:cs typeface="Calibri" panose="020F0502020204030204" pitchFamily="34" charset="0"/>
                </a:rPr>
                <a:t>với</a:t>
              </a:r>
              <a:r>
                <a:rPr kumimoji="0" lang="en-US" sz="2800" b="0" i="0" u="none" strike="noStrike" kern="1200" cap="none" spc="0" normalizeH="0" baseline="0" noProof="0" dirty="0">
                  <a:ln>
                    <a:noFill/>
                  </a:ln>
                  <a:solidFill>
                    <a:prstClr val="white"/>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white"/>
                  </a:solidFill>
                  <a:effectLst/>
                  <a:uLnTx/>
                  <a:uFillTx/>
                  <a:latin typeface="Calibri" panose="020F0502020204030204" pitchFamily="34" charset="0"/>
                  <a:ea typeface="Calibri"/>
                  <a:cs typeface="Calibri" panose="020F0502020204030204" pitchFamily="34" charset="0"/>
                </a:rPr>
                <a:t>lượng</a:t>
              </a:r>
              <a:r>
                <a:rPr kumimoji="0" lang="en-US" sz="2800" b="0" i="0" u="none" strike="noStrike" kern="1200" cap="none" spc="0" normalizeH="0" baseline="0" noProof="0" dirty="0">
                  <a:ln>
                    <a:noFill/>
                  </a:ln>
                  <a:solidFill>
                    <a:prstClr val="white"/>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err="1">
                  <a:ln>
                    <a:noFill/>
                  </a:ln>
                  <a:solidFill>
                    <a:prstClr val="white"/>
                  </a:solidFill>
                  <a:effectLst/>
                  <a:uLnTx/>
                  <a:uFillTx/>
                  <a:latin typeface="Calibri" panose="020F0502020204030204" pitchFamily="34" charset="0"/>
                  <a:ea typeface="Calibri"/>
                  <a:cs typeface="Calibri" panose="020F0502020204030204" pitchFamily="34" charset="0"/>
                </a:rPr>
                <a:t>nước</a:t>
              </a:r>
              <a:r>
                <a:rPr kumimoji="0" lang="en-US" sz="2800" b="0" i="0" u="none" strike="noStrike" kern="1200" cap="none" spc="0" normalizeH="0" baseline="0" noProof="0">
                  <a:ln>
                    <a:noFill/>
                  </a:ln>
                  <a:solidFill>
                    <a:prstClr val="white"/>
                  </a:solidFill>
                  <a:effectLst/>
                  <a:uLnTx/>
                  <a:uFillTx/>
                  <a:latin typeface="Calibri" panose="020F0502020204030204" pitchFamily="34" charset="0"/>
                  <a:ea typeface="Calibri"/>
                  <a:cs typeface="Calibri" panose="020F0502020204030204" pitchFamily="34" charset="0"/>
                </a:rPr>
                <a:t> lớn</a:t>
              </a:r>
            </a:p>
            <a:p>
              <a:pPr marL="0" marR="0" lvl="0" indent="0" algn="ctr" defTabSz="914400" rtl="0" eaLnBrk="1" fontAlgn="auto" latinLnBrk="0" hangingPunct="1">
                <a:spcBef>
                  <a:spcPts val="0"/>
                </a:spcBef>
                <a:spcAft>
                  <a:spcPts val="0"/>
                </a:spcAft>
                <a:buClrTx/>
                <a:buSzTx/>
                <a:buFontTx/>
                <a:buNone/>
                <a:tabLst/>
                <a:defRPr/>
              </a:pPr>
              <a:r>
                <a:rPr kumimoji="0" lang="en-US" sz="2800" b="0" i="0" u="none" strike="noStrike" kern="1200" cap="none" spc="0" normalizeH="0" baseline="0" noProof="0">
                  <a:ln>
                    <a:noFill/>
                  </a:ln>
                  <a:solidFill>
                    <a:prstClr val="white"/>
                  </a:solidFill>
                  <a:effectLst/>
                  <a:uLnTx/>
                  <a:uFillTx/>
                  <a:latin typeface="Calibri" panose="020F0502020204030204" pitchFamily="34" charset="0"/>
                  <a:ea typeface="Calibri"/>
                  <a:cs typeface="Calibri" panose="020F0502020204030204" pitchFamily="34" charset="0"/>
                </a:rPr>
                <a:t>(</a:t>
              </a:r>
              <a:r>
                <a:rPr kumimoji="0" lang="en-US" sz="2800" b="0" i="0" u="none" strike="noStrike" kern="1200" cap="none" spc="0" normalizeH="0" baseline="0" noProof="0">
                  <a:ln w="18415" cmpd="sng">
                    <a:noFill/>
                    <a:prstDash val="solid"/>
                  </a:ln>
                  <a:solidFill>
                    <a:prstClr val="white"/>
                  </a:solidFill>
                  <a:effectLst/>
                  <a:uLnTx/>
                  <a:uFillTx/>
                  <a:latin typeface="Calibri" panose="020F0502020204030204" pitchFamily="34" charset="0"/>
                  <a:cs typeface="Calibri" panose="020F0502020204030204" pitchFamily="34" charset="0"/>
                </a:rPr>
                <a:t>Lũ ở Huế năm 1999)</a:t>
              </a:r>
            </a:p>
          </p:txBody>
        </p:sp>
      </p:grpSp>
      <p:grpSp>
        <p:nvGrpSpPr>
          <p:cNvPr id="27" name="Group 26" descr="n23 Fb Tran Manh Tung">
            <a:extLst>
              <a:ext uri="{FF2B5EF4-FFF2-40B4-BE49-F238E27FC236}">
                <a16:creationId xmlns:a16="http://schemas.microsoft.com/office/drawing/2014/main" id="{A8FB34CA-D16B-7D98-7EE7-0DAF81F76102}"/>
              </a:ext>
            </a:extLst>
          </p:cNvPr>
          <p:cNvGrpSpPr/>
          <p:nvPr/>
        </p:nvGrpSpPr>
        <p:grpSpPr>
          <a:xfrm>
            <a:off x="1903273" y="6842226"/>
            <a:ext cx="5029200" cy="3200400"/>
            <a:chOff x="9581161" y="6034282"/>
            <a:chExt cx="5494712" cy="3587346"/>
          </a:xfrm>
        </p:grpSpPr>
        <p:pic>
          <p:nvPicPr>
            <p:cNvPr id="28" name="Picture 6" descr="Video] Mưa lũ cuốn 5.000 m3 đất đá gây sạt lở đường ở Lai Châu">
              <a:extLst>
                <a:ext uri="{FF2B5EF4-FFF2-40B4-BE49-F238E27FC236}">
                  <a16:creationId xmlns:a16="http://schemas.microsoft.com/office/drawing/2014/main" id="{9342FDFB-BD9E-6CF9-C6A7-DBA11E869168}"/>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9603283" y="6034282"/>
              <a:ext cx="5472590" cy="3541743"/>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
          <p:nvSpPr>
            <p:cNvPr id="29" name="TextBox 28">
              <a:extLst>
                <a:ext uri="{FF2B5EF4-FFF2-40B4-BE49-F238E27FC236}">
                  <a16:creationId xmlns:a16="http://schemas.microsoft.com/office/drawing/2014/main" id="{B94DD24B-D6AC-115E-50A3-CAB48844770F}"/>
                </a:ext>
              </a:extLst>
            </p:cNvPr>
            <p:cNvSpPr txBox="1"/>
            <p:nvPr/>
          </p:nvSpPr>
          <p:spPr>
            <a:xfrm>
              <a:off x="9581161" y="9062885"/>
              <a:ext cx="5494712" cy="558743"/>
            </a:xfrm>
            <a:prstGeom prst="rect">
              <a:avLst/>
            </a:prstGeom>
            <a:solidFill>
              <a:schemeClr val="accent4">
                <a:lumMod val="20000"/>
                <a:lumOff val="80000"/>
                <a:alpha val="50000"/>
              </a:schemeClr>
            </a:solidFill>
          </p:spPr>
          <p:txBody>
            <a:bodyPr wrap="square" rtlCol="0">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800" b="0" i="0" u="none" strike="noStrike" kern="1200" cap="none" spc="0" normalizeH="0" baseline="0" noProof="0">
                  <a:ln>
                    <a:noFill/>
                  </a:ln>
                  <a:solidFill>
                    <a:prstClr val="white"/>
                  </a:solidFill>
                  <a:effectLst/>
                  <a:uLnTx/>
                  <a:uFillTx/>
                  <a:latin typeface="Calibri" panose="020F0502020204030204" pitchFamily="34" charset="0"/>
                  <a:ea typeface="Calibri"/>
                  <a:cs typeface="Calibri" panose="020F0502020204030204" pitchFamily="34" charset="0"/>
                </a:rPr>
                <a:t>Sạt </a:t>
              </a:r>
              <a:r>
                <a:rPr kumimoji="0" lang="en-US" sz="2800" b="0" i="0" u="none" strike="noStrike" kern="1200" cap="none" spc="0" normalizeH="0" baseline="0" noProof="0" err="1">
                  <a:ln>
                    <a:noFill/>
                  </a:ln>
                  <a:solidFill>
                    <a:prstClr val="white"/>
                  </a:solidFill>
                  <a:effectLst/>
                  <a:uLnTx/>
                  <a:uFillTx/>
                  <a:latin typeface="Calibri" panose="020F0502020204030204" pitchFamily="34" charset="0"/>
                  <a:ea typeface="Calibri"/>
                  <a:cs typeface="Calibri" panose="020F0502020204030204" pitchFamily="34" charset="0"/>
                </a:rPr>
                <a:t>lở</a:t>
              </a:r>
              <a:r>
                <a:rPr kumimoji="0" lang="en-US" sz="2800" b="0" i="0" u="none" strike="noStrike" kern="1200" cap="none" spc="0" normalizeH="0" baseline="0" noProof="0">
                  <a:ln>
                    <a:noFill/>
                  </a:ln>
                  <a:solidFill>
                    <a:prstClr val="white"/>
                  </a:solidFill>
                  <a:effectLst/>
                  <a:uLnTx/>
                  <a:uFillTx/>
                  <a:latin typeface="Calibri" panose="020F0502020204030204" pitchFamily="34" charset="0"/>
                  <a:ea typeface="Calibri"/>
                  <a:cs typeface="Calibri" panose="020F0502020204030204" pitchFamily="34" charset="0"/>
                </a:rPr>
                <a:t> đất</a:t>
              </a:r>
              <a:endParaRPr kumimoji="0" lang="en-US" sz="2400" b="0" i="0" u="none" strike="noStrike" kern="1200" cap="none" spc="0" normalizeH="0" baseline="0" noProof="0" dirty="0">
                <a:ln>
                  <a:noFill/>
                </a:ln>
                <a:solidFill>
                  <a:prstClr val="white"/>
                </a:solidFill>
                <a:effectLst/>
                <a:uLnTx/>
                <a:uFillTx/>
                <a:latin typeface="Calibri" panose="020F0502020204030204" pitchFamily="34" charset="0"/>
                <a:ea typeface="Calibri"/>
                <a:cs typeface="Calibri" panose="020F0502020204030204" pitchFamily="34" charset="0"/>
              </a:endParaRPr>
            </a:p>
          </p:txBody>
        </p:sp>
      </p:grpSp>
      <p:grpSp>
        <p:nvGrpSpPr>
          <p:cNvPr id="30" name="Group 29" descr="n23 Fb Tran Manh Tung">
            <a:extLst>
              <a:ext uri="{FF2B5EF4-FFF2-40B4-BE49-F238E27FC236}">
                <a16:creationId xmlns:a16="http://schemas.microsoft.com/office/drawing/2014/main" id="{9FF27A83-EB3E-1A78-F22B-C4413481C361}"/>
              </a:ext>
            </a:extLst>
          </p:cNvPr>
          <p:cNvGrpSpPr/>
          <p:nvPr/>
        </p:nvGrpSpPr>
        <p:grpSpPr>
          <a:xfrm>
            <a:off x="7341171" y="6838843"/>
            <a:ext cx="5029200" cy="3200400"/>
            <a:chOff x="915295" y="1936859"/>
            <a:chExt cx="5986012" cy="3568516"/>
          </a:xfrm>
        </p:grpSpPr>
        <p:pic>
          <p:nvPicPr>
            <p:cNvPr id="31" name="Picture 8" descr="Những trường hợp dễ bị gặp &quot;Thần Sét&quot; nhất mà bạn buộc phải nhớ">
              <a:extLst>
                <a:ext uri="{FF2B5EF4-FFF2-40B4-BE49-F238E27FC236}">
                  <a16:creationId xmlns:a16="http://schemas.microsoft.com/office/drawing/2014/main" id="{C424F87B-6062-B31D-752D-C7391DF0D811}"/>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928209" y="1936859"/>
              <a:ext cx="5943600" cy="3541743"/>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
          <p:nvSpPr>
            <p:cNvPr id="32" name="TextBox 31">
              <a:extLst>
                <a:ext uri="{FF2B5EF4-FFF2-40B4-BE49-F238E27FC236}">
                  <a16:creationId xmlns:a16="http://schemas.microsoft.com/office/drawing/2014/main" id="{8ED057E4-79C5-CDB3-4737-4B3DDD38F898}"/>
                </a:ext>
              </a:extLst>
            </p:cNvPr>
            <p:cNvSpPr txBox="1"/>
            <p:nvPr/>
          </p:nvSpPr>
          <p:spPr>
            <a:xfrm>
              <a:off x="915295" y="4946632"/>
              <a:ext cx="5986012" cy="558743"/>
            </a:xfrm>
            <a:prstGeom prst="rect">
              <a:avLst/>
            </a:prstGeom>
            <a:solidFill>
              <a:schemeClr val="accent4">
                <a:lumMod val="20000"/>
                <a:lumOff val="80000"/>
                <a:alpha val="50000"/>
              </a:schemeClr>
            </a:solidFill>
          </p:spPr>
          <p:txBody>
            <a:bodyPr wrap="square" rtlCol="0">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800" b="0" i="0" u="none" strike="noStrike" kern="1200" cap="none" spc="0" normalizeH="0" baseline="0" noProof="0">
                  <a:ln>
                    <a:noFill/>
                  </a:ln>
                  <a:solidFill>
                    <a:prstClr val="white"/>
                  </a:solidFill>
                  <a:effectLst/>
                  <a:uLnTx/>
                  <a:uFillTx/>
                  <a:latin typeface="Calibri" panose="020F0502020204030204" pitchFamily="34" charset="0"/>
                  <a:ea typeface="Calibri"/>
                  <a:cs typeface="Calibri" panose="020F0502020204030204" pitchFamily="34" charset="0"/>
                </a:rPr>
                <a:t>Sét </a:t>
              </a:r>
              <a:r>
                <a:rPr kumimoji="0" lang="en-US" sz="2800" b="0" i="0" u="none" strike="noStrike" kern="1200" cap="none" spc="0" normalizeH="0" baseline="0" noProof="0" dirty="0" err="1">
                  <a:ln>
                    <a:noFill/>
                  </a:ln>
                  <a:solidFill>
                    <a:prstClr val="white"/>
                  </a:solidFill>
                  <a:effectLst/>
                  <a:uLnTx/>
                  <a:uFillTx/>
                  <a:latin typeface="Calibri" panose="020F0502020204030204" pitchFamily="34" charset="0"/>
                  <a:ea typeface="Calibri"/>
                  <a:cs typeface="Calibri" panose="020F0502020204030204" pitchFamily="34" charset="0"/>
                </a:rPr>
                <a:t>xuất</a:t>
              </a:r>
              <a:r>
                <a:rPr kumimoji="0" lang="en-US" sz="2800" b="0" i="0" u="none" strike="noStrike" kern="1200" cap="none" spc="0" normalizeH="0" baseline="0" noProof="0" dirty="0">
                  <a:ln>
                    <a:noFill/>
                  </a:ln>
                  <a:solidFill>
                    <a:prstClr val="white"/>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white"/>
                  </a:solidFill>
                  <a:effectLst/>
                  <a:uLnTx/>
                  <a:uFillTx/>
                  <a:latin typeface="Calibri" panose="020F0502020204030204" pitchFamily="34" charset="0"/>
                  <a:ea typeface="Calibri"/>
                  <a:cs typeface="Calibri" panose="020F0502020204030204" pitchFamily="34" charset="0"/>
                </a:rPr>
                <a:t>hiện</a:t>
              </a:r>
              <a:r>
                <a:rPr kumimoji="0" lang="en-US" sz="2800" b="0" i="0" u="none" strike="noStrike" kern="1200" cap="none" spc="0" normalizeH="0" baseline="0" noProof="0" dirty="0">
                  <a:ln>
                    <a:noFill/>
                  </a:ln>
                  <a:solidFill>
                    <a:prstClr val="white"/>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err="1">
                  <a:ln>
                    <a:noFill/>
                  </a:ln>
                  <a:solidFill>
                    <a:prstClr val="white"/>
                  </a:solidFill>
                  <a:effectLst/>
                  <a:uLnTx/>
                  <a:uFillTx/>
                  <a:latin typeface="Calibri" panose="020F0502020204030204" pitchFamily="34" charset="0"/>
                  <a:ea typeface="Calibri"/>
                  <a:cs typeface="Calibri" panose="020F0502020204030204" pitchFamily="34" charset="0"/>
                </a:rPr>
                <a:t>nhiều</a:t>
              </a:r>
              <a:r>
                <a:rPr kumimoji="0" lang="en-US" sz="2800" b="0" i="0" u="none" strike="noStrike" kern="1200" cap="none" spc="0" normalizeH="0" baseline="0" noProof="0">
                  <a:ln>
                    <a:noFill/>
                  </a:ln>
                  <a:solidFill>
                    <a:prstClr val="white"/>
                  </a:solidFill>
                  <a:effectLst/>
                  <a:uLnTx/>
                  <a:uFillTx/>
                  <a:latin typeface="Calibri" panose="020F0502020204030204" pitchFamily="34" charset="0"/>
                  <a:ea typeface="Calibri"/>
                  <a:cs typeface="Calibri" panose="020F0502020204030204" pitchFamily="34" charset="0"/>
                </a:rPr>
                <a:t> hơn</a:t>
              </a:r>
              <a:endParaRPr kumimoji="0" lang="en-US" sz="2400" b="0" i="0" u="none" strike="noStrike" kern="1200" cap="none" spc="0" normalizeH="0" baseline="0" noProof="0" dirty="0">
                <a:ln>
                  <a:noFill/>
                </a:ln>
                <a:solidFill>
                  <a:prstClr val="white"/>
                </a:solidFill>
                <a:effectLst/>
                <a:uLnTx/>
                <a:uFillTx/>
                <a:latin typeface="Calibri" panose="020F0502020204030204" pitchFamily="34" charset="0"/>
                <a:ea typeface="Calibri"/>
                <a:cs typeface="Calibri" panose="020F0502020204030204" pitchFamily="34" charset="0"/>
              </a:endParaRPr>
            </a:p>
          </p:txBody>
        </p:sp>
      </p:grpSp>
      <p:grpSp>
        <p:nvGrpSpPr>
          <p:cNvPr id="33" name="Group 32" descr="n23 Fb Tran Manh Tung">
            <a:extLst>
              <a:ext uri="{FF2B5EF4-FFF2-40B4-BE49-F238E27FC236}">
                <a16:creationId xmlns:a16="http://schemas.microsoft.com/office/drawing/2014/main" id="{0D97BD07-B990-26B8-6375-8F9EE771D270}"/>
              </a:ext>
            </a:extLst>
          </p:cNvPr>
          <p:cNvGrpSpPr/>
          <p:nvPr/>
        </p:nvGrpSpPr>
        <p:grpSpPr>
          <a:xfrm>
            <a:off x="12846412" y="6852968"/>
            <a:ext cx="5029200" cy="3268212"/>
            <a:chOff x="12431311" y="6076892"/>
            <a:chExt cx="5472588" cy="3659461"/>
          </a:xfrm>
        </p:grpSpPr>
        <p:pic>
          <p:nvPicPr>
            <p:cNvPr id="34" name="Picture 10" descr="Tiên tri&quot; khủng khiếp của nhà khoa học về &quot;lò nung&quot; nóng rẫy trên Trái đất:  Địa ngục ngay trước mắt! - KhoaHoc.tv">
              <a:extLst>
                <a:ext uri="{FF2B5EF4-FFF2-40B4-BE49-F238E27FC236}">
                  <a16:creationId xmlns:a16="http://schemas.microsoft.com/office/drawing/2014/main" id="{D4844C0D-FC55-A8BE-FEC7-D2A4D5397F92}"/>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2460809" y="6076892"/>
              <a:ext cx="5358266" cy="3559475"/>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
          <p:nvSpPr>
            <p:cNvPr id="36" name="TextBox 35">
              <a:extLst>
                <a:ext uri="{FF2B5EF4-FFF2-40B4-BE49-F238E27FC236}">
                  <a16:creationId xmlns:a16="http://schemas.microsoft.com/office/drawing/2014/main" id="{F9E29FD2-80DF-A406-4DF1-1B53F0800C00}"/>
                </a:ext>
              </a:extLst>
            </p:cNvPr>
            <p:cNvSpPr txBox="1"/>
            <p:nvPr/>
          </p:nvSpPr>
          <p:spPr>
            <a:xfrm>
              <a:off x="12431311" y="9110721"/>
              <a:ext cx="5472588" cy="625632"/>
            </a:xfrm>
            <a:prstGeom prst="rect">
              <a:avLst/>
            </a:prstGeom>
            <a:solidFill>
              <a:schemeClr val="accent4">
                <a:lumMod val="20000"/>
                <a:lumOff val="80000"/>
                <a:alpha val="50000"/>
              </a:schemeClr>
            </a:solidFill>
          </p:spPr>
          <p:txBody>
            <a:bodyPr wrap="square" rtlCol="0">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Calibri"/>
                  <a:cs typeface="Calibri" panose="020F0502020204030204" pitchFamily="34" charset="0"/>
                </a:rPr>
                <a:t>băng tan</a:t>
              </a:r>
              <a:endPar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endParaRPr>
            </a:p>
          </p:txBody>
        </p:sp>
      </p:grpSp>
      <p:pic>
        <p:nvPicPr>
          <p:cNvPr id="15" name="图片 4" descr="n23 Fb Tran Manh Tung">
            <a:extLst>
              <a:ext uri="{FF2B5EF4-FFF2-40B4-BE49-F238E27FC236}">
                <a16:creationId xmlns:a16="http://schemas.microsoft.com/office/drawing/2014/main" id="{DCF796E5-463D-756F-DF7C-73D2AF1DEE7D}"/>
              </a:ext>
            </a:extLst>
          </p:cNvPr>
          <p:cNvPicPr>
            <a:picLocks noChangeAspect="1"/>
          </p:cNvPicPr>
          <p:nvPr/>
        </p:nvPicPr>
        <p:blipFill>
          <a:blip r:embed="rId14"/>
          <a:stretch>
            <a:fillRect/>
          </a:stretch>
        </p:blipFill>
        <p:spPr>
          <a:xfrm>
            <a:off x="635993" y="3343486"/>
            <a:ext cx="1578183" cy="2377953"/>
          </a:xfrm>
          <a:prstGeom prst="rect">
            <a:avLst/>
          </a:prstGeom>
        </p:spPr>
      </p:pic>
      <p:sp>
        <p:nvSpPr>
          <p:cNvPr id="37" name="TextBox 36" descr="n23 Fb Tran Manh Tung">
            <a:extLst>
              <a:ext uri="{FF2B5EF4-FFF2-40B4-BE49-F238E27FC236}">
                <a16:creationId xmlns:a16="http://schemas.microsoft.com/office/drawing/2014/main" id="{9DEAEB54-B5F4-E602-1087-8B77BD23CEE9}"/>
              </a:ext>
            </a:extLst>
          </p:cNvPr>
          <p:cNvSpPr txBox="1"/>
          <p:nvPr/>
        </p:nvSpPr>
        <p:spPr>
          <a:xfrm>
            <a:off x="4199578" y="2369063"/>
            <a:ext cx="9501673" cy="622799"/>
          </a:xfrm>
          <a:prstGeom prst="rect">
            <a:avLst/>
          </a:prstGeom>
          <a:solidFill>
            <a:schemeClr val="accent4">
              <a:lumMod val="40000"/>
              <a:lumOff val="60000"/>
            </a:schemeClr>
          </a:solidFill>
        </p:spPr>
        <p:txBody>
          <a:bodyPr wrap="square" rtlCol="0">
            <a:spAutoFit/>
          </a:bodyPr>
          <a:lstStyle/>
          <a:p>
            <a:pPr marL="457200" marR="0" lvl="0" indent="-457200" algn="just" defTabSz="914400" rtl="0" eaLnBrk="1" fontAlgn="auto" latinLnBrk="0" hangingPunct="1">
              <a:lnSpc>
                <a:spcPct val="115000"/>
              </a:lnSpc>
              <a:spcBef>
                <a:spcPts val="0"/>
              </a:spcBef>
              <a:spcAft>
                <a:spcPts val="0"/>
              </a:spcAft>
              <a:buClrTx/>
              <a:buSzTx/>
              <a:buFont typeface="Wingdings" pitchFamily="2" charset="2"/>
              <a:buChar char="q"/>
              <a:tabLst/>
              <a:defRPr/>
            </a:pPr>
            <a:r>
              <a:rPr kumimoji="0" lang="en-US" sz="3200" b="0" i="0" u="none" strike="noStrike" kern="1200" cap="none" spc="0" normalizeH="0" baseline="0" noProof="0" dirty="0" err="1">
                <a:ln>
                  <a:noFill/>
                </a:ln>
                <a:solidFill>
                  <a:prstClr val="black"/>
                </a:solidFill>
                <a:effectLst/>
                <a:uLnTx/>
                <a:uFillTx/>
                <a:latin typeface="#9Slide03 AllRoundGothic" panose="020B0703020202020104" pitchFamily="34" charset="0"/>
                <a:ea typeface="Calibri"/>
                <a:cs typeface="Times New Roman"/>
              </a:rPr>
              <a:t>Ví</a:t>
            </a:r>
            <a:r>
              <a:rPr kumimoji="0" lang="en-US" sz="3200" b="0" i="0" u="none" strike="noStrike" kern="1200" cap="none" spc="0" normalizeH="0" baseline="0" noProof="0" dirty="0">
                <a:ln>
                  <a:noFill/>
                </a:ln>
                <a:solidFill>
                  <a:prstClr val="black"/>
                </a:solidFill>
                <a:effectLst/>
                <a:uLnTx/>
                <a:uFillTx/>
                <a:latin typeface="#9Slide03 AllRoundGothic" panose="020B0703020202020104" pitchFamily="34" charset="0"/>
                <a:ea typeface="Calibri"/>
                <a:cs typeface="Times New Roman"/>
              </a:rPr>
              <a:t> </a:t>
            </a:r>
            <a:r>
              <a:rPr kumimoji="0" lang="en-US" sz="3200" b="0" i="0" u="none" strike="noStrike" kern="1200" cap="none" spc="0" normalizeH="0" baseline="0" noProof="0" dirty="0" err="1">
                <a:ln>
                  <a:noFill/>
                </a:ln>
                <a:solidFill>
                  <a:prstClr val="black"/>
                </a:solidFill>
                <a:effectLst/>
                <a:uLnTx/>
                <a:uFillTx/>
                <a:latin typeface="#9Slide03 AllRoundGothic" panose="020B0703020202020104" pitchFamily="34" charset="0"/>
                <a:ea typeface="Calibri"/>
                <a:cs typeface="Times New Roman"/>
              </a:rPr>
              <a:t>dụ</a:t>
            </a:r>
            <a:r>
              <a:rPr kumimoji="0" lang="en-US" sz="3200" b="0" i="0" u="none" strike="noStrike" kern="1200" cap="none" spc="0" normalizeH="0" baseline="0" noProof="0" dirty="0">
                <a:ln>
                  <a:noFill/>
                </a:ln>
                <a:solidFill>
                  <a:prstClr val="black"/>
                </a:solidFill>
                <a:effectLst/>
                <a:uLnTx/>
                <a:uFillTx/>
                <a:latin typeface="#9Slide03 AllRoundGothic" panose="020B0703020202020104" pitchFamily="34" charset="0"/>
                <a:ea typeface="Calibri"/>
                <a:cs typeface="Times New Roman"/>
              </a:rPr>
              <a:t> </a:t>
            </a:r>
            <a:r>
              <a:rPr kumimoji="0" lang="en-US" sz="3200" b="0" i="0" u="none" strike="noStrike" kern="1200" cap="none" spc="0" normalizeH="0" baseline="0" noProof="0" dirty="0" err="1">
                <a:ln>
                  <a:noFill/>
                </a:ln>
                <a:solidFill>
                  <a:prstClr val="black"/>
                </a:solidFill>
                <a:effectLst/>
                <a:uLnTx/>
                <a:uFillTx/>
                <a:latin typeface="#9Slide03 AllRoundGothic" panose="020B0703020202020104" pitchFamily="34" charset="0"/>
                <a:ea typeface="Calibri"/>
                <a:cs typeface="Times New Roman"/>
              </a:rPr>
              <a:t>về</a:t>
            </a:r>
            <a:r>
              <a:rPr kumimoji="0" lang="en-US" sz="3200" b="0" i="0" u="none" strike="noStrike" kern="1200" cap="none" spc="0" normalizeH="0" baseline="0" noProof="0" dirty="0">
                <a:ln>
                  <a:noFill/>
                </a:ln>
                <a:solidFill>
                  <a:prstClr val="black"/>
                </a:solidFill>
                <a:effectLst/>
                <a:uLnTx/>
                <a:uFillTx/>
                <a:latin typeface="#9Slide03 AllRoundGothic" panose="020B0703020202020104" pitchFamily="34" charset="0"/>
                <a:ea typeface="Calibri"/>
                <a:cs typeface="Times New Roman"/>
              </a:rPr>
              <a:t> </a:t>
            </a:r>
            <a:r>
              <a:rPr kumimoji="0" lang="en-US" sz="3200" b="0" i="0" u="none" strike="noStrike" kern="1200" cap="none" spc="0" normalizeH="0" baseline="0" noProof="0" dirty="0" err="1">
                <a:ln>
                  <a:noFill/>
                </a:ln>
                <a:solidFill>
                  <a:prstClr val="black"/>
                </a:solidFill>
                <a:effectLst/>
                <a:uLnTx/>
                <a:uFillTx/>
                <a:latin typeface="#9Slide03 AllRoundGothic" panose="020B0703020202020104" pitchFamily="34" charset="0"/>
                <a:ea typeface="Calibri"/>
                <a:cs typeface="Times New Roman"/>
              </a:rPr>
              <a:t>hiện</a:t>
            </a:r>
            <a:r>
              <a:rPr kumimoji="0" lang="en-US" sz="3200" b="0" i="0" u="none" strike="noStrike" kern="1200" cap="none" spc="0" normalizeH="0" baseline="0" noProof="0" dirty="0">
                <a:ln>
                  <a:noFill/>
                </a:ln>
                <a:solidFill>
                  <a:prstClr val="black"/>
                </a:solidFill>
                <a:effectLst/>
                <a:uLnTx/>
                <a:uFillTx/>
                <a:latin typeface="#9Slide03 AllRoundGothic" panose="020B0703020202020104" pitchFamily="34" charset="0"/>
                <a:ea typeface="Calibri"/>
                <a:cs typeface="Times New Roman"/>
              </a:rPr>
              <a:t> </a:t>
            </a:r>
            <a:r>
              <a:rPr kumimoji="0" lang="en-US" sz="3200" b="0" i="0" u="none" strike="noStrike" kern="1200" cap="none" spc="0" normalizeH="0" baseline="0" noProof="0" dirty="0" err="1">
                <a:ln>
                  <a:noFill/>
                </a:ln>
                <a:solidFill>
                  <a:prstClr val="black"/>
                </a:solidFill>
                <a:effectLst/>
                <a:uLnTx/>
                <a:uFillTx/>
                <a:latin typeface="#9Slide03 AllRoundGothic" panose="020B0703020202020104" pitchFamily="34" charset="0"/>
                <a:ea typeface="Calibri"/>
                <a:cs typeface="Times New Roman"/>
              </a:rPr>
              <a:t>tượng</a:t>
            </a:r>
            <a:r>
              <a:rPr kumimoji="0" lang="en-US" sz="3200" b="0" i="0" u="none" strike="noStrike" kern="1200" cap="none" spc="0" normalizeH="0" baseline="0" noProof="0" dirty="0">
                <a:ln>
                  <a:noFill/>
                </a:ln>
                <a:solidFill>
                  <a:prstClr val="black"/>
                </a:solidFill>
                <a:effectLst/>
                <a:uLnTx/>
                <a:uFillTx/>
                <a:latin typeface="#9Slide03 AllRoundGothic" panose="020B0703020202020104" pitchFamily="34" charset="0"/>
                <a:ea typeface="Calibri"/>
                <a:cs typeface="Times New Roman"/>
              </a:rPr>
              <a:t> </a:t>
            </a:r>
            <a:r>
              <a:rPr kumimoji="0" lang="en-US" sz="3200" b="0" i="0" u="none" strike="noStrike" kern="1200" cap="none" spc="0" normalizeH="0" baseline="0" noProof="0" dirty="0" err="1">
                <a:ln>
                  <a:noFill/>
                </a:ln>
                <a:solidFill>
                  <a:prstClr val="black"/>
                </a:solidFill>
                <a:effectLst/>
                <a:uLnTx/>
                <a:uFillTx/>
                <a:latin typeface="#9Slide03 AllRoundGothic" panose="020B0703020202020104" pitchFamily="34" charset="0"/>
                <a:ea typeface="Calibri"/>
                <a:cs typeface="Times New Roman"/>
              </a:rPr>
              <a:t>thời</a:t>
            </a:r>
            <a:r>
              <a:rPr kumimoji="0" lang="en-US" sz="3200" b="0" i="0" u="none" strike="noStrike" kern="1200" cap="none" spc="0" normalizeH="0" baseline="0" noProof="0" dirty="0">
                <a:ln>
                  <a:noFill/>
                </a:ln>
                <a:solidFill>
                  <a:prstClr val="black"/>
                </a:solidFill>
                <a:effectLst/>
                <a:uLnTx/>
                <a:uFillTx/>
                <a:latin typeface="#9Slide03 AllRoundGothic" panose="020B0703020202020104" pitchFamily="34" charset="0"/>
                <a:ea typeface="Calibri"/>
                <a:cs typeface="Times New Roman"/>
              </a:rPr>
              <a:t> </a:t>
            </a:r>
            <a:r>
              <a:rPr kumimoji="0" lang="en-US" sz="3200" b="0" i="0" u="none" strike="noStrike" kern="1200" cap="none" spc="0" normalizeH="0" baseline="0" noProof="0" dirty="0" err="1">
                <a:ln>
                  <a:noFill/>
                </a:ln>
                <a:solidFill>
                  <a:prstClr val="black"/>
                </a:solidFill>
                <a:effectLst/>
                <a:uLnTx/>
                <a:uFillTx/>
                <a:latin typeface="#9Slide03 AllRoundGothic" panose="020B0703020202020104" pitchFamily="34" charset="0"/>
                <a:ea typeface="Calibri"/>
                <a:cs typeface="Times New Roman"/>
              </a:rPr>
              <a:t>tiết</a:t>
            </a:r>
            <a:r>
              <a:rPr kumimoji="0" lang="en-US" sz="3200" b="0" i="0" u="none" strike="noStrike" kern="1200" cap="none" spc="0" normalizeH="0" baseline="0" noProof="0" dirty="0">
                <a:ln>
                  <a:noFill/>
                </a:ln>
                <a:solidFill>
                  <a:prstClr val="black"/>
                </a:solidFill>
                <a:effectLst/>
                <a:uLnTx/>
                <a:uFillTx/>
                <a:latin typeface="#9Slide03 AllRoundGothic" panose="020B0703020202020104" pitchFamily="34" charset="0"/>
                <a:ea typeface="Calibri"/>
                <a:cs typeface="Times New Roman"/>
              </a:rPr>
              <a:t> </a:t>
            </a:r>
            <a:r>
              <a:rPr kumimoji="0" lang="en-US" sz="3200" b="0" i="0" u="none" strike="noStrike" kern="1200" cap="none" spc="0" normalizeH="0" baseline="0" noProof="0" dirty="0" err="1">
                <a:ln>
                  <a:noFill/>
                </a:ln>
                <a:solidFill>
                  <a:prstClr val="black"/>
                </a:solidFill>
                <a:effectLst/>
                <a:uLnTx/>
                <a:uFillTx/>
                <a:latin typeface="#9Slide03 AllRoundGothic" panose="020B0703020202020104" pitchFamily="34" charset="0"/>
                <a:ea typeface="Calibri"/>
                <a:cs typeface="Times New Roman"/>
              </a:rPr>
              <a:t>cực</a:t>
            </a:r>
            <a:r>
              <a:rPr kumimoji="0" lang="en-US" sz="3200" b="0" i="0" u="none" strike="noStrike" kern="1200" cap="none" spc="0" normalizeH="0" baseline="0" noProof="0" dirty="0">
                <a:ln>
                  <a:noFill/>
                </a:ln>
                <a:solidFill>
                  <a:prstClr val="black"/>
                </a:solidFill>
                <a:effectLst/>
                <a:uLnTx/>
                <a:uFillTx/>
                <a:latin typeface="#9Slide03 AllRoundGothic" panose="020B0703020202020104" pitchFamily="34" charset="0"/>
                <a:ea typeface="Calibri"/>
                <a:cs typeface="Times New Roman"/>
              </a:rPr>
              <a:t> </a:t>
            </a:r>
            <a:r>
              <a:rPr kumimoji="0" lang="en-US" sz="3200" b="0" i="0" u="none" strike="noStrike" kern="1200" cap="none" spc="0" normalizeH="0" baseline="0" noProof="0" dirty="0" err="1">
                <a:ln>
                  <a:noFill/>
                </a:ln>
                <a:solidFill>
                  <a:prstClr val="black"/>
                </a:solidFill>
                <a:effectLst/>
                <a:uLnTx/>
                <a:uFillTx/>
                <a:latin typeface="#9Slide03 AllRoundGothic" panose="020B0703020202020104" pitchFamily="34" charset="0"/>
                <a:ea typeface="Calibri"/>
                <a:cs typeface="Times New Roman"/>
              </a:rPr>
              <a:t>đoan</a:t>
            </a:r>
            <a:endParaRPr kumimoji="0" lang="en-US" sz="2800" b="0" i="0" u="none" strike="noStrike" kern="1200" cap="none" spc="0" normalizeH="0" baseline="0" noProof="0" dirty="0">
              <a:ln>
                <a:noFill/>
              </a:ln>
              <a:solidFill>
                <a:prstClr val="black"/>
              </a:solidFill>
              <a:effectLst/>
              <a:uLnTx/>
              <a:uFillTx/>
              <a:latin typeface="#9Slide03 AllRoundGothic" panose="020B0703020202020104" pitchFamily="34" charset="0"/>
              <a:ea typeface="Calibri"/>
              <a:cs typeface="Times New Roman"/>
            </a:endParaRPr>
          </a:p>
        </p:txBody>
      </p:sp>
    </p:spTree>
    <p:extLst>
      <p:ext uri="{BB962C8B-B14F-4D97-AF65-F5344CB8AC3E}">
        <p14:creationId xmlns:p14="http://schemas.microsoft.com/office/powerpoint/2010/main" val="309000042"/>
      </p:ext>
    </p:ext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5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fade">
                                      <p:cBhvr>
                                        <p:cTn id="17" dur="500"/>
                                        <p:tgtEl>
                                          <p:spTgt spid="2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7"/>
                                        </p:tgtEl>
                                        <p:attrNameLst>
                                          <p:attrName>style.visibility</p:attrName>
                                        </p:attrNameLst>
                                      </p:cBhvr>
                                      <p:to>
                                        <p:strVal val="visible"/>
                                      </p:to>
                                    </p:set>
                                    <p:animEffect transition="in" filter="fade">
                                      <p:cBhvr>
                                        <p:cTn id="22" dur="500"/>
                                        <p:tgtEl>
                                          <p:spTgt spid="2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0"/>
                                        </p:tgtEl>
                                        <p:attrNameLst>
                                          <p:attrName>style.visibility</p:attrName>
                                        </p:attrNameLst>
                                      </p:cBhvr>
                                      <p:to>
                                        <p:strVal val="visible"/>
                                      </p:to>
                                    </p:set>
                                    <p:animEffect transition="in" filter="fade">
                                      <p:cBhvr>
                                        <p:cTn id="27" dur="500"/>
                                        <p:tgtEl>
                                          <p:spTgt spid="3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3"/>
                                        </p:tgtEl>
                                        <p:attrNameLst>
                                          <p:attrName>style.visibility</p:attrName>
                                        </p:attrNameLst>
                                      </p:cBhvr>
                                      <p:to>
                                        <p:strVal val="visible"/>
                                      </p:to>
                                    </p:set>
                                    <p:animEffect transition="in" filter="fade">
                                      <p:cBhvr>
                                        <p:cTn id="32"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图片 34" descr="n23 Fb Tran Manh Tung"/>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3715999" y="-2931"/>
            <a:ext cx="4560277" cy="2378193"/>
          </a:xfrm>
          <a:prstGeom prst="rect">
            <a:avLst/>
          </a:prstGeom>
        </p:spPr>
      </p:pic>
      <p:sp>
        <p:nvSpPr>
          <p:cNvPr id="5" name="MH_SubTitle_1" descr="n23 Fb Tran Manh Tung">
            <a:extLst>
              <a:ext uri="{FF2B5EF4-FFF2-40B4-BE49-F238E27FC236}">
                <a16:creationId xmlns:a16="http://schemas.microsoft.com/office/drawing/2014/main" id="{9D28E713-95EC-66F4-239B-A093E3023D9A}"/>
              </a:ext>
            </a:extLst>
          </p:cNvPr>
          <p:cNvSpPr/>
          <p:nvPr>
            <p:custDataLst>
              <p:tags r:id="rId1"/>
            </p:custDataLst>
          </p:nvPr>
        </p:nvSpPr>
        <p:spPr>
          <a:xfrm>
            <a:off x="2214176" y="764607"/>
            <a:ext cx="9953474" cy="1206253"/>
          </a:xfrm>
          <a:prstGeom prst="rect">
            <a:avLst/>
          </a:prstGeom>
          <a:solidFill>
            <a:srgbClr val="FFFFFF"/>
          </a:solidFill>
          <a:effectLst/>
        </p:spPr>
        <p:txBody>
          <a:bodyPr anchor="ctr"/>
          <a:lstStyle/>
          <a:p>
            <a:pPr algn="ctr" defTabSz="1828755">
              <a:lnSpc>
                <a:spcPct val="150000"/>
              </a:lnSpc>
              <a:defRPr/>
            </a:pPr>
            <a:r>
              <a:rPr lang="en-US" altLang="zh-CN" sz="2800" kern="0">
                <a:latin typeface="#9Slide03 AllRoundGothic" panose="020B0703020202020104" pitchFamily="34" charset="0"/>
                <a:ea typeface="微软雅黑"/>
                <a:cs typeface="+mn-ea"/>
                <a:sym typeface="+mn-lt"/>
              </a:rPr>
              <a:t>ỨNG DỤNG CỦA VẬT LÍ TRONG KHÍ TƯỢNG – THỦY VĂN</a:t>
            </a:r>
            <a:endParaRPr lang="zh-CN" altLang="en-US" sz="2800" kern="0" dirty="0">
              <a:latin typeface="#9Slide03 AllRoundGothic" panose="020B0703020202020104" pitchFamily="34" charset="0"/>
              <a:ea typeface="微软雅黑"/>
              <a:cs typeface="+mn-ea"/>
              <a:sym typeface="+mn-lt"/>
            </a:endParaRPr>
          </a:p>
        </p:txBody>
      </p:sp>
      <p:sp>
        <p:nvSpPr>
          <p:cNvPr id="13" name="MH_SubTitle_1" descr="n23 Fb Tran Manh Tung">
            <a:extLst>
              <a:ext uri="{FF2B5EF4-FFF2-40B4-BE49-F238E27FC236}">
                <a16:creationId xmlns:a16="http://schemas.microsoft.com/office/drawing/2014/main" id="{483DBBED-2FA8-0D6A-4809-6A8CF4B4C90F}"/>
              </a:ext>
            </a:extLst>
          </p:cNvPr>
          <p:cNvSpPr>
            <a:spLocks/>
          </p:cNvSpPr>
          <p:nvPr>
            <p:custDataLst>
              <p:tags r:id="rId2"/>
            </p:custDataLst>
          </p:nvPr>
        </p:nvSpPr>
        <p:spPr bwMode="auto">
          <a:xfrm>
            <a:off x="1554436" y="2369820"/>
            <a:ext cx="1920240" cy="640080"/>
          </a:xfrm>
          <a:custGeom>
            <a:avLst/>
            <a:gdLst>
              <a:gd name="T0" fmla="*/ 2147483646 w 30720"/>
              <a:gd name="T1" fmla="*/ 2147483646 h 11496"/>
              <a:gd name="T2" fmla="*/ 2147483646 w 30720"/>
              <a:gd name="T3" fmla="*/ 2147483646 h 11496"/>
              <a:gd name="T4" fmla="*/ 2147483646 w 30720"/>
              <a:gd name="T5" fmla="*/ 2147483646 h 11496"/>
              <a:gd name="T6" fmla="*/ 2147483646 w 30720"/>
              <a:gd name="T7" fmla="*/ 2147483646 h 11496"/>
              <a:gd name="T8" fmla="*/ 2147483646 w 30720"/>
              <a:gd name="T9" fmla="*/ 2147483646 h 11496"/>
              <a:gd name="T10" fmla="*/ 2147483646 w 30720"/>
              <a:gd name="T11" fmla="*/ 2147483646 h 11496"/>
              <a:gd name="T12" fmla="*/ 2147483646 w 30720"/>
              <a:gd name="T13" fmla="*/ 2147483646 h 11496"/>
              <a:gd name="T14" fmla="*/ 2147483646 w 30720"/>
              <a:gd name="T15" fmla="*/ 2147483646 h 11496"/>
              <a:gd name="T16" fmla="*/ 2147483646 w 30720"/>
              <a:gd name="T17" fmla="*/ 2147483646 h 11496"/>
              <a:gd name="T18" fmla="*/ 2147483646 w 30720"/>
              <a:gd name="T19" fmla="*/ 2147483646 h 11496"/>
              <a:gd name="T20" fmla="*/ 2147483646 w 30720"/>
              <a:gd name="T21" fmla="*/ 2147483646 h 11496"/>
              <a:gd name="T22" fmla="*/ 2147483646 w 30720"/>
              <a:gd name="T23" fmla="*/ 2147483646 h 11496"/>
              <a:gd name="T24" fmla="*/ 2147483646 w 30720"/>
              <a:gd name="T25" fmla="*/ 2147483646 h 11496"/>
              <a:gd name="T26" fmla="*/ 2147483646 w 30720"/>
              <a:gd name="T27" fmla="*/ 2147483646 h 11496"/>
              <a:gd name="T28" fmla="*/ 2147483646 w 30720"/>
              <a:gd name="T29" fmla="*/ 2147483646 h 11496"/>
              <a:gd name="T30" fmla="*/ 2147483646 w 30720"/>
              <a:gd name="T31" fmla="*/ 2147483646 h 11496"/>
              <a:gd name="T32" fmla="*/ 2147483646 w 30720"/>
              <a:gd name="T33" fmla="*/ 2147483646 h 11496"/>
              <a:gd name="T34" fmla="*/ 2147483646 w 30720"/>
              <a:gd name="T35" fmla="*/ 2147483646 h 11496"/>
              <a:gd name="T36" fmla="*/ 2147483646 w 30720"/>
              <a:gd name="T37" fmla="*/ 2147483646 h 11496"/>
              <a:gd name="T38" fmla="*/ 2147483646 w 30720"/>
              <a:gd name="T39" fmla="*/ 2147483646 h 11496"/>
              <a:gd name="T40" fmla="*/ 2147483646 w 30720"/>
              <a:gd name="T41" fmla="*/ 2147483646 h 11496"/>
              <a:gd name="T42" fmla="*/ 2147483646 w 30720"/>
              <a:gd name="T43" fmla="*/ 2147483646 h 11496"/>
              <a:gd name="T44" fmla="*/ 2147483646 w 30720"/>
              <a:gd name="T45" fmla="*/ 2147483646 h 11496"/>
              <a:gd name="T46" fmla="*/ 2147483646 w 30720"/>
              <a:gd name="T47" fmla="*/ 2147483646 h 11496"/>
              <a:gd name="T48" fmla="*/ 2147483646 w 30720"/>
              <a:gd name="T49" fmla="*/ 2147483646 h 11496"/>
              <a:gd name="T50" fmla="*/ 2147483646 w 30720"/>
              <a:gd name="T51" fmla="*/ 2147483646 h 11496"/>
              <a:gd name="T52" fmla="*/ 2147483646 w 30720"/>
              <a:gd name="T53" fmla="*/ 2147483646 h 11496"/>
              <a:gd name="T54" fmla="*/ 2147483646 w 30720"/>
              <a:gd name="T55" fmla="*/ 2147483646 h 11496"/>
              <a:gd name="T56" fmla="*/ 2147483646 w 30720"/>
              <a:gd name="T57" fmla="*/ 2147483646 h 11496"/>
              <a:gd name="T58" fmla="*/ 2147483646 w 30720"/>
              <a:gd name="T59" fmla="*/ 2147483646 h 11496"/>
              <a:gd name="T60" fmla="*/ 2147483646 w 30720"/>
              <a:gd name="T61" fmla="*/ 2147483646 h 11496"/>
              <a:gd name="T62" fmla="*/ 2147483646 w 30720"/>
              <a:gd name="T63" fmla="*/ 2147483646 h 11496"/>
              <a:gd name="T64" fmla="*/ 2147483646 w 30720"/>
              <a:gd name="T65" fmla="*/ 2147483646 h 11496"/>
              <a:gd name="T66" fmla="*/ 2147483646 w 30720"/>
              <a:gd name="T67" fmla="*/ 2147483646 h 11496"/>
              <a:gd name="T68" fmla="*/ 2147483646 w 30720"/>
              <a:gd name="T69" fmla="*/ 2147483646 h 11496"/>
              <a:gd name="T70" fmla="*/ 2147483646 w 30720"/>
              <a:gd name="T71" fmla="*/ 2147483646 h 11496"/>
              <a:gd name="T72" fmla="*/ 2147483646 w 30720"/>
              <a:gd name="T73" fmla="*/ 2147483646 h 11496"/>
              <a:gd name="T74" fmla="*/ 2147483646 w 30720"/>
              <a:gd name="T75" fmla="*/ 2147483646 h 11496"/>
              <a:gd name="T76" fmla="*/ 2147483646 w 30720"/>
              <a:gd name="T77" fmla="*/ 2147483646 h 11496"/>
              <a:gd name="T78" fmla="*/ 2147483646 w 30720"/>
              <a:gd name="T79" fmla="*/ 2147483646 h 11496"/>
              <a:gd name="T80" fmla="*/ 2147483646 w 30720"/>
              <a:gd name="T81" fmla="*/ 2147483646 h 11496"/>
              <a:gd name="T82" fmla="*/ 2147483646 w 30720"/>
              <a:gd name="T83" fmla="*/ 2147483646 h 11496"/>
              <a:gd name="T84" fmla="*/ 2147483646 w 30720"/>
              <a:gd name="T85" fmla="*/ 2147483646 h 11496"/>
              <a:gd name="T86" fmla="*/ 2147483646 w 30720"/>
              <a:gd name="T87" fmla="*/ 2147483646 h 11496"/>
              <a:gd name="T88" fmla="*/ 2147483646 w 30720"/>
              <a:gd name="T89" fmla="*/ 2147483646 h 11496"/>
              <a:gd name="T90" fmla="*/ 2147483646 w 30720"/>
              <a:gd name="T91" fmla="*/ 2147483646 h 11496"/>
              <a:gd name="T92" fmla="*/ 2147483646 w 30720"/>
              <a:gd name="T93" fmla="*/ 2147483646 h 11496"/>
              <a:gd name="T94" fmla="*/ 2147483646 w 30720"/>
              <a:gd name="T95" fmla="*/ 2147483646 h 11496"/>
              <a:gd name="T96" fmla="*/ 2147483646 w 30720"/>
              <a:gd name="T97" fmla="*/ 2147483646 h 11496"/>
              <a:gd name="T98" fmla="*/ 2147483646 w 30720"/>
              <a:gd name="T99" fmla="*/ 2147483646 h 11496"/>
              <a:gd name="T100" fmla="*/ 2147483646 w 30720"/>
              <a:gd name="T101" fmla="*/ 2147483646 h 11496"/>
              <a:gd name="T102" fmla="*/ 2147483646 w 30720"/>
              <a:gd name="T103" fmla="*/ 2147483646 h 11496"/>
              <a:gd name="T104" fmla="*/ 2147483646 w 30720"/>
              <a:gd name="T105" fmla="*/ 2147483646 h 11496"/>
              <a:gd name="T106" fmla="*/ 2147483646 w 30720"/>
              <a:gd name="T107" fmla="*/ 2147483646 h 11496"/>
              <a:gd name="T108" fmla="*/ 2147483646 w 30720"/>
              <a:gd name="T109" fmla="*/ 2147483646 h 11496"/>
              <a:gd name="T110" fmla="*/ 2147483646 w 30720"/>
              <a:gd name="T111" fmla="*/ 2147483646 h 11496"/>
              <a:gd name="T112" fmla="*/ 2147483646 w 30720"/>
              <a:gd name="T113" fmla="*/ 2147483646 h 11496"/>
              <a:gd name="T114" fmla="*/ 2147483646 w 30720"/>
              <a:gd name="T115" fmla="*/ 2147483646 h 11496"/>
              <a:gd name="T116" fmla="*/ 2147483646 w 30720"/>
              <a:gd name="T117" fmla="*/ 2147483646 h 11496"/>
              <a:gd name="T118" fmla="*/ 2147483646 w 30720"/>
              <a:gd name="T119" fmla="*/ 2147483646 h 11496"/>
              <a:gd name="T120" fmla="*/ 2147483646 w 30720"/>
              <a:gd name="T121" fmla="*/ 2147483646 h 11496"/>
              <a:gd name="T122" fmla="*/ 2147483646 w 30720"/>
              <a:gd name="T123" fmla="*/ 2147483646 h 11496"/>
              <a:gd name="T124" fmla="*/ 2147483646 w 30720"/>
              <a:gd name="T125" fmla="*/ 2147483646 h 1149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720" h="11496">
                <a:moveTo>
                  <a:pt x="29285" y="7403"/>
                </a:moveTo>
                <a:lnTo>
                  <a:pt x="29285" y="7403"/>
                </a:lnTo>
                <a:lnTo>
                  <a:pt x="29232" y="7379"/>
                </a:lnTo>
                <a:lnTo>
                  <a:pt x="29180" y="7357"/>
                </a:lnTo>
                <a:lnTo>
                  <a:pt x="29127" y="7336"/>
                </a:lnTo>
                <a:lnTo>
                  <a:pt x="29073" y="7316"/>
                </a:lnTo>
                <a:lnTo>
                  <a:pt x="29020" y="7298"/>
                </a:lnTo>
                <a:lnTo>
                  <a:pt x="28966" y="7280"/>
                </a:lnTo>
                <a:lnTo>
                  <a:pt x="28913" y="7264"/>
                </a:lnTo>
                <a:lnTo>
                  <a:pt x="28859" y="7251"/>
                </a:lnTo>
                <a:lnTo>
                  <a:pt x="28804" y="7237"/>
                </a:lnTo>
                <a:lnTo>
                  <a:pt x="28750" y="7226"/>
                </a:lnTo>
                <a:lnTo>
                  <a:pt x="28697" y="7216"/>
                </a:lnTo>
                <a:lnTo>
                  <a:pt x="28643" y="7208"/>
                </a:lnTo>
                <a:lnTo>
                  <a:pt x="28589" y="7202"/>
                </a:lnTo>
                <a:lnTo>
                  <a:pt x="28535" y="7198"/>
                </a:lnTo>
                <a:lnTo>
                  <a:pt x="28482" y="7195"/>
                </a:lnTo>
                <a:lnTo>
                  <a:pt x="28429" y="7194"/>
                </a:lnTo>
                <a:lnTo>
                  <a:pt x="28376" y="7194"/>
                </a:lnTo>
                <a:lnTo>
                  <a:pt x="28322" y="7197"/>
                </a:lnTo>
                <a:lnTo>
                  <a:pt x="28269" y="7201"/>
                </a:lnTo>
                <a:lnTo>
                  <a:pt x="28217" y="7207"/>
                </a:lnTo>
                <a:lnTo>
                  <a:pt x="28165" y="7215"/>
                </a:lnTo>
                <a:lnTo>
                  <a:pt x="28113" y="7226"/>
                </a:lnTo>
                <a:lnTo>
                  <a:pt x="28062" y="7238"/>
                </a:lnTo>
                <a:lnTo>
                  <a:pt x="28011" y="7253"/>
                </a:lnTo>
                <a:lnTo>
                  <a:pt x="27960" y="7270"/>
                </a:lnTo>
                <a:lnTo>
                  <a:pt x="27910" y="7289"/>
                </a:lnTo>
                <a:lnTo>
                  <a:pt x="27861" y="7310"/>
                </a:lnTo>
                <a:lnTo>
                  <a:pt x="27812" y="7334"/>
                </a:lnTo>
                <a:lnTo>
                  <a:pt x="27763" y="7360"/>
                </a:lnTo>
                <a:lnTo>
                  <a:pt x="27717" y="7388"/>
                </a:lnTo>
                <a:lnTo>
                  <a:pt x="27670" y="7418"/>
                </a:lnTo>
                <a:lnTo>
                  <a:pt x="27623" y="7452"/>
                </a:lnTo>
                <a:lnTo>
                  <a:pt x="27600" y="7473"/>
                </a:lnTo>
                <a:lnTo>
                  <a:pt x="27578" y="7494"/>
                </a:lnTo>
                <a:lnTo>
                  <a:pt x="27556" y="7516"/>
                </a:lnTo>
                <a:lnTo>
                  <a:pt x="27535" y="7539"/>
                </a:lnTo>
                <a:lnTo>
                  <a:pt x="27515" y="7562"/>
                </a:lnTo>
                <a:lnTo>
                  <a:pt x="27495" y="7586"/>
                </a:lnTo>
                <a:lnTo>
                  <a:pt x="27476" y="7611"/>
                </a:lnTo>
                <a:lnTo>
                  <a:pt x="27457" y="7636"/>
                </a:lnTo>
                <a:lnTo>
                  <a:pt x="27440" y="7662"/>
                </a:lnTo>
                <a:lnTo>
                  <a:pt x="27422" y="7689"/>
                </a:lnTo>
                <a:lnTo>
                  <a:pt x="27405" y="7716"/>
                </a:lnTo>
                <a:lnTo>
                  <a:pt x="27390" y="7743"/>
                </a:lnTo>
                <a:lnTo>
                  <a:pt x="27374" y="7771"/>
                </a:lnTo>
                <a:lnTo>
                  <a:pt x="27360" y="7799"/>
                </a:lnTo>
                <a:lnTo>
                  <a:pt x="27345" y="7827"/>
                </a:lnTo>
                <a:lnTo>
                  <a:pt x="27332" y="7857"/>
                </a:lnTo>
                <a:lnTo>
                  <a:pt x="27319" y="7887"/>
                </a:lnTo>
                <a:lnTo>
                  <a:pt x="27307" y="7916"/>
                </a:lnTo>
                <a:lnTo>
                  <a:pt x="27296" y="7946"/>
                </a:lnTo>
                <a:lnTo>
                  <a:pt x="27286" y="7976"/>
                </a:lnTo>
                <a:lnTo>
                  <a:pt x="27276" y="8006"/>
                </a:lnTo>
                <a:lnTo>
                  <a:pt x="27268" y="8038"/>
                </a:lnTo>
                <a:lnTo>
                  <a:pt x="27260" y="8069"/>
                </a:lnTo>
                <a:lnTo>
                  <a:pt x="27252" y="8099"/>
                </a:lnTo>
                <a:lnTo>
                  <a:pt x="27246" y="8130"/>
                </a:lnTo>
                <a:lnTo>
                  <a:pt x="27241" y="8161"/>
                </a:lnTo>
                <a:lnTo>
                  <a:pt x="27236" y="8193"/>
                </a:lnTo>
                <a:lnTo>
                  <a:pt x="27231" y="8224"/>
                </a:lnTo>
                <a:lnTo>
                  <a:pt x="27228" y="8255"/>
                </a:lnTo>
                <a:lnTo>
                  <a:pt x="27226" y="8286"/>
                </a:lnTo>
                <a:lnTo>
                  <a:pt x="27225" y="8318"/>
                </a:lnTo>
                <a:lnTo>
                  <a:pt x="27224" y="8348"/>
                </a:lnTo>
                <a:lnTo>
                  <a:pt x="27225" y="8379"/>
                </a:lnTo>
                <a:lnTo>
                  <a:pt x="27226" y="8409"/>
                </a:lnTo>
                <a:lnTo>
                  <a:pt x="27228" y="8440"/>
                </a:lnTo>
                <a:lnTo>
                  <a:pt x="27231" y="8471"/>
                </a:lnTo>
                <a:lnTo>
                  <a:pt x="27236" y="8500"/>
                </a:lnTo>
                <a:lnTo>
                  <a:pt x="27241" y="8530"/>
                </a:lnTo>
                <a:lnTo>
                  <a:pt x="27247" y="8559"/>
                </a:lnTo>
                <a:lnTo>
                  <a:pt x="27254" y="8588"/>
                </a:lnTo>
                <a:lnTo>
                  <a:pt x="27263" y="8617"/>
                </a:lnTo>
                <a:lnTo>
                  <a:pt x="27271" y="8645"/>
                </a:lnTo>
                <a:lnTo>
                  <a:pt x="27281" y="8674"/>
                </a:lnTo>
                <a:lnTo>
                  <a:pt x="27293" y="8701"/>
                </a:lnTo>
                <a:lnTo>
                  <a:pt x="27304" y="8728"/>
                </a:lnTo>
                <a:lnTo>
                  <a:pt x="27318" y="8754"/>
                </a:lnTo>
                <a:lnTo>
                  <a:pt x="27331" y="8780"/>
                </a:lnTo>
                <a:lnTo>
                  <a:pt x="27347" y="8805"/>
                </a:lnTo>
                <a:lnTo>
                  <a:pt x="27364" y="8830"/>
                </a:lnTo>
                <a:lnTo>
                  <a:pt x="27381" y="8854"/>
                </a:lnTo>
                <a:lnTo>
                  <a:pt x="27399" y="8876"/>
                </a:lnTo>
                <a:lnTo>
                  <a:pt x="27419" y="8899"/>
                </a:lnTo>
                <a:lnTo>
                  <a:pt x="27440" y="8921"/>
                </a:lnTo>
                <a:lnTo>
                  <a:pt x="27462" y="8943"/>
                </a:lnTo>
                <a:lnTo>
                  <a:pt x="27484" y="8963"/>
                </a:lnTo>
                <a:lnTo>
                  <a:pt x="27509" y="8983"/>
                </a:lnTo>
                <a:lnTo>
                  <a:pt x="27534" y="9001"/>
                </a:lnTo>
                <a:lnTo>
                  <a:pt x="27560" y="9019"/>
                </a:lnTo>
                <a:lnTo>
                  <a:pt x="27589" y="9036"/>
                </a:lnTo>
                <a:lnTo>
                  <a:pt x="27618" y="9052"/>
                </a:lnTo>
                <a:lnTo>
                  <a:pt x="27648" y="9067"/>
                </a:lnTo>
                <a:lnTo>
                  <a:pt x="27679" y="9081"/>
                </a:lnTo>
                <a:lnTo>
                  <a:pt x="27711" y="9094"/>
                </a:lnTo>
                <a:lnTo>
                  <a:pt x="27746" y="9106"/>
                </a:lnTo>
                <a:lnTo>
                  <a:pt x="27734" y="9013"/>
                </a:lnTo>
                <a:lnTo>
                  <a:pt x="27730" y="8964"/>
                </a:lnTo>
                <a:lnTo>
                  <a:pt x="27727" y="8916"/>
                </a:lnTo>
                <a:lnTo>
                  <a:pt x="27724" y="8866"/>
                </a:lnTo>
                <a:lnTo>
                  <a:pt x="27722" y="8816"/>
                </a:lnTo>
                <a:lnTo>
                  <a:pt x="27721" y="8767"/>
                </a:lnTo>
                <a:lnTo>
                  <a:pt x="27721" y="8717"/>
                </a:lnTo>
                <a:lnTo>
                  <a:pt x="27722" y="8667"/>
                </a:lnTo>
                <a:lnTo>
                  <a:pt x="27725" y="8617"/>
                </a:lnTo>
                <a:lnTo>
                  <a:pt x="27729" y="8568"/>
                </a:lnTo>
                <a:lnTo>
                  <a:pt x="27734" y="8519"/>
                </a:lnTo>
                <a:lnTo>
                  <a:pt x="27743" y="8472"/>
                </a:lnTo>
                <a:lnTo>
                  <a:pt x="27752" y="8425"/>
                </a:lnTo>
                <a:lnTo>
                  <a:pt x="27763" y="8378"/>
                </a:lnTo>
                <a:lnTo>
                  <a:pt x="27776" y="8333"/>
                </a:lnTo>
                <a:lnTo>
                  <a:pt x="27783" y="8311"/>
                </a:lnTo>
                <a:lnTo>
                  <a:pt x="27792" y="8289"/>
                </a:lnTo>
                <a:lnTo>
                  <a:pt x="27800" y="8268"/>
                </a:lnTo>
                <a:lnTo>
                  <a:pt x="27809" y="8247"/>
                </a:lnTo>
                <a:lnTo>
                  <a:pt x="27820" y="8226"/>
                </a:lnTo>
                <a:lnTo>
                  <a:pt x="27829" y="8206"/>
                </a:lnTo>
                <a:lnTo>
                  <a:pt x="27840" y="8185"/>
                </a:lnTo>
                <a:lnTo>
                  <a:pt x="27852" y="8167"/>
                </a:lnTo>
                <a:lnTo>
                  <a:pt x="27864" y="8148"/>
                </a:lnTo>
                <a:lnTo>
                  <a:pt x="27877" y="8129"/>
                </a:lnTo>
                <a:lnTo>
                  <a:pt x="27890" y="8112"/>
                </a:lnTo>
                <a:lnTo>
                  <a:pt x="27905" y="8094"/>
                </a:lnTo>
                <a:lnTo>
                  <a:pt x="27921" y="8077"/>
                </a:lnTo>
                <a:lnTo>
                  <a:pt x="27936" y="8061"/>
                </a:lnTo>
                <a:lnTo>
                  <a:pt x="27953" y="8045"/>
                </a:lnTo>
                <a:lnTo>
                  <a:pt x="27970" y="8029"/>
                </a:lnTo>
                <a:lnTo>
                  <a:pt x="27987" y="8015"/>
                </a:lnTo>
                <a:lnTo>
                  <a:pt x="28006" y="8001"/>
                </a:lnTo>
                <a:lnTo>
                  <a:pt x="28026" y="7988"/>
                </a:lnTo>
                <a:lnTo>
                  <a:pt x="28047" y="7975"/>
                </a:lnTo>
                <a:lnTo>
                  <a:pt x="28067" y="7963"/>
                </a:lnTo>
                <a:lnTo>
                  <a:pt x="28089" y="7951"/>
                </a:lnTo>
                <a:lnTo>
                  <a:pt x="28112" y="7941"/>
                </a:lnTo>
                <a:lnTo>
                  <a:pt x="28136" y="7931"/>
                </a:lnTo>
                <a:lnTo>
                  <a:pt x="28160" y="7922"/>
                </a:lnTo>
                <a:lnTo>
                  <a:pt x="28186" y="7914"/>
                </a:lnTo>
                <a:lnTo>
                  <a:pt x="28212" y="7906"/>
                </a:lnTo>
                <a:lnTo>
                  <a:pt x="28240" y="7899"/>
                </a:lnTo>
                <a:lnTo>
                  <a:pt x="28268" y="7893"/>
                </a:lnTo>
                <a:lnTo>
                  <a:pt x="28298" y="7889"/>
                </a:lnTo>
                <a:lnTo>
                  <a:pt x="28328" y="7885"/>
                </a:lnTo>
                <a:lnTo>
                  <a:pt x="28358" y="7880"/>
                </a:lnTo>
                <a:lnTo>
                  <a:pt x="28384" y="7882"/>
                </a:lnTo>
                <a:lnTo>
                  <a:pt x="28410" y="7883"/>
                </a:lnTo>
                <a:lnTo>
                  <a:pt x="28435" y="7884"/>
                </a:lnTo>
                <a:lnTo>
                  <a:pt x="28460" y="7887"/>
                </a:lnTo>
                <a:lnTo>
                  <a:pt x="28485" y="7890"/>
                </a:lnTo>
                <a:lnTo>
                  <a:pt x="28510" y="7893"/>
                </a:lnTo>
                <a:lnTo>
                  <a:pt x="28535" y="7898"/>
                </a:lnTo>
                <a:lnTo>
                  <a:pt x="28559" y="7903"/>
                </a:lnTo>
                <a:lnTo>
                  <a:pt x="28583" y="7909"/>
                </a:lnTo>
                <a:lnTo>
                  <a:pt x="28607" y="7915"/>
                </a:lnTo>
                <a:lnTo>
                  <a:pt x="28630" y="7922"/>
                </a:lnTo>
                <a:lnTo>
                  <a:pt x="28654" y="7929"/>
                </a:lnTo>
                <a:lnTo>
                  <a:pt x="28676" y="7938"/>
                </a:lnTo>
                <a:lnTo>
                  <a:pt x="28699" y="7947"/>
                </a:lnTo>
                <a:lnTo>
                  <a:pt x="28721" y="7956"/>
                </a:lnTo>
                <a:lnTo>
                  <a:pt x="28743" y="7966"/>
                </a:lnTo>
                <a:lnTo>
                  <a:pt x="28765" y="7976"/>
                </a:lnTo>
                <a:lnTo>
                  <a:pt x="28787" y="7988"/>
                </a:lnTo>
                <a:lnTo>
                  <a:pt x="28808" y="7999"/>
                </a:lnTo>
                <a:lnTo>
                  <a:pt x="28828" y="8012"/>
                </a:lnTo>
                <a:lnTo>
                  <a:pt x="28869" y="8038"/>
                </a:lnTo>
                <a:lnTo>
                  <a:pt x="28908" y="8065"/>
                </a:lnTo>
                <a:lnTo>
                  <a:pt x="28945" y="8095"/>
                </a:lnTo>
                <a:lnTo>
                  <a:pt x="28981" y="8126"/>
                </a:lnTo>
                <a:lnTo>
                  <a:pt x="29016" y="8159"/>
                </a:lnTo>
                <a:lnTo>
                  <a:pt x="29048" y="8195"/>
                </a:lnTo>
                <a:lnTo>
                  <a:pt x="29078" y="8231"/>
                </a:lnTo>
                <a:lnTo>
                  <a:pt x="29107" y="8270"/>
                </a:lnTo>
                <a:lnTo>
                  <a:pt x="29134" y="8309"/>
                </a:lnTo>
                <a:lnTo>
                  <a:pt x="29159" y="8351"/>
                </a:lnTo>
                <a:lnTo>
                  <a:pt x="29182" y="8394"/>
                </a:lnTo>
                <a:lnTo>
                  <a:pt x="29202" y="8436"/>
                </a:lnTo>
                <a:lnTo>
                  <a:pt x="29221" y="8481"/>
                </a:lnTo>
                <a:lnTo>
                  <a:pt x="29229" y="8504"/>
                </a:lnTo>
                <a:lnTo>
                  <a:pt x="29238" y="8527"/>
                </a:lnTo>
                <a:lnTo>
                  <a:pt x="29245" y="8551"/>
                </a:lnTo>
                <a:lnTo>
                  <a:pt x="29251" y="8574"/>
                </a:lnTo>
                <a:lnTo>
                  <a:pt x="29257" y="8598"/>
                </a:lnTo>
                <a:lnTo>
                  <a:pt x="29263" y="8621"/>
                </a:lnTo>
                <a:lnTo>
                  <a:pt x="29268" y="8645"/>
                </a:lnTo>
                <a:lnTo>
                  <a:pt x="29272" y="8670"/>
                </a:lnTo>
                <a:lnTo>
                  <a:pt x="29275" y="8694"/>
                </a:lnTo>
                <a:lnTo>
                  <a:pt x="29278" y="8719"/>
                </a:lnTo>
                <a:lnTo>
                  <a:pt x="29280" y="8744"/>
                </a:lnTo>
                <a:lnTo>
                  <a:pt x="29282" y="8769"/>
                </a:lnTo>
                <a:lnTo>
                  <a:pt x="29283" y="8794"/>
                </a:lnTo>
                <a:lnTo>
                  <a:pt x="29283" y="8820"/>
                </a:lnTo>
                <a:lnTo>
                  <a:pt x="29283" y="8845"/>
                </a:lnTo>
                <a:lnTo>
                  <a:pt x="29282" y="8871"/>
                </a:lnTo>
                <a:lnTo>
                  <a:pt x="29280" y="8897"/>
                </a:lnTo>
                <a:lnTo>
                  <a:pt x="29278" y="8922"/>
                </a:lnTo>
                <a:lnTo>
                  <a:pt x="29271" y="8974"/>
                </a:lnTo>
                <a:lnTo>
                  <a:pt x="29262" y="9024"/>
                </a:lnTo>
                <a:lnTo>
                  <a:pt x="29251" y="9074"/>
                </a:lnTo>
                <a:lnTo>
                  <a:pt x="29238" y="9123"/>
                </a:lnTo>
                <a:lnTo>
                  <a:pt x="29223" y="9171"/>
                </a:lnTo>
                <a:lnTo>
                  <a:pt x="29206" y="9219"/>
                </a:lnTo>
                <a:lnTo>
                  <a:pt x="29188" y="9265"/>
                </a:lnTo>
                <a:lnTo>
                  <a:pt x="29167" y="9310"/>
                </a:lnTo>
                <a:lnTo>
                  <a:pt x="29144" y="9355"/>
                </a:lnTo>
                <a:lnTo>
                  <a:pt x="29120" y="9398"/>
                </a:lnTo>
                <a:lnTo>
                  <a:pt x="29094" y="9441"/>
                </a:lnTo>
                <a:lnTo>
                  <a:pt x="29067" y="9481"/>
                </a:lnTo>
                <a:lnTo>
                  <a:pt x="29038" y="9522"/>
                </a:lnTo>
                <a:lnTo>
                  <a:pt x="29006" y="9560"/>
                </a:lnTo>
                <a:lnTo>
                  <a:pt x="28974" y="9599"/>
                </a:lnTo>
                <a:lnTo>
                  <a:pt x="28941" y="9635"/>
                </a:lnTo>
                <a:lnTo>
                  <a:pt x="28905" y="9671"/>
                </a:lnTo>
                <a:lnTo>
                  <a:pt x="28869" y="9704"/>
                </a:lnTo>
                <a:lnTo>
                  <a:pt x="28831" y="9737"/>
                </a:lnTo>
                <a:lnTo>
                  <a:pt x="28792" y="9768"/>
                </a:lnTo>
                <a:lnTo>
                  <a:pt x="28751" y="9798"/>
                </a:lnTo>
                <a:lnTo>
                  <a:pt x="28710" y="9827"/>
                </a:lnTo>
                <a:lnTo>
                  <a:pt x="28666" y="9854"/>
                </a:lnTo>
                <a:lnTo>
                  <a:pt x="28622" y="9879"/>
                </a:lnTo>
                <a:lnTo>
                  <a:pt x="28578" y="9903"/>
                </a:lnTo>
                <a:lnTo>
                  <a:pt x="28532" y="9926"/>
                </a:lnTo>
                <a:lnTo>
                  <a:pt x="28484" y="9946"/>
                </a:lnTo>
                <a:lnTo>
                  <a:pt x="28436" y="9965"/>
                </a:lnTo>
                <a:lnTo>
                  <a:pt x="28387" y="9983"/>
                </a:lnTo>
                <a:lnTo>
                  <a:pt x="28337" y="9999"/>
                </a:lnTo>
                <a:lnTo>
                  <a:pt x="28287" y="10013"/>
                </a:lnTo>
                <a:lnTo>
                  <a:pt x="28236" y="10025"/>
                </a:lnTo>
                <a:lnTo>
                  <a:pt x="28189" y="10031"/>
                </a:lnTo>
                <a:lnTo>
                  <a:pt x="28143" y="10035"/>
                </a:lnTo>
                <a:lnTo>
                  <a:pt x="28098" y="10038"/>
                </a:lnTo>
                <a:lnTo>
                  <a:pt x="28052" y="10040"/>
                </a:lnTo>
                <a:lnTo>
                  <a:pt x="28006" y="10041"/>
                </a:lnTo>
                <a:lnTo>
                  <a:pt x="27960" y="10040"/>
                </a:lnTo>
                <a:lnTo>
                  <a:pt x="27915" y="10039"/>
                </a:lnTo>
                <a:lnTo>
                  <a:pt x="27870" y="10036"/>
                </a:lnTo>
                <a:lnTo>
                  <a:pt x="27825" y="10033"/>
                </a:lnTo>
                <a:lnTo>
                  <a:pt x="27780" y="10028"/>
                </a:lnTo>
                <a:lnTo>
                  <a:pt x="27735" y="10021"/>
                </a:lnTo>
                <a:lnTo>
                  <a:pt x="27691" y="10014"/>
                </a:lnTo>
                <a:lnTo>
                  <a:pt x="27647" y="10005"/>
                </a:lnTo>
                <a:lnTo>
                  <a:pt x="27602" y="9995"/>
                </a:lnTo>
                <a:lnTo>
                  <a:pt x="27559" y="9984"/>
                </a:lnTo>
                <a:lnTo>
                  <a:pt x="27516" y="9972"/>
                </a:lnTo>
                <a:lnTo>
                  <a:pt x="27473" y="9958"/>
                </a:lnTo>
                <a:lnTo>
                  <a:pt x="27430" y="9943"/>
                </a:lnTo>
                <a:lnTo>
                  <a:pt x="27388" y="9928"/>
                </a:lnTo>
                <a:lnTo>
                  <a:pt x="27346" y="9910"/>
                </a:lnTo>
                <a:lnTo>
                  <a:pt x="27305" y="9891"/>
                </a:lnTo>
                <a:lnTo>
                  <a:pt x="27265" y="9871"/>
                </a:lnTo>
                <a:lnTo>
                  <a:pt x="27224" y="9850"/>
                </a:lnTo>
                <a:lnTo>
                  <a:pt x="27185" y="9828"/>
                </a:lnTo>
                <a:lnTo>
                  <a:pt x="27145" y="9803"/>
                </a:lnTo>
                <a:lnTo>
                  <a:pt x="27107" y="9778"/>
                </a:lnTo>
                <a:lnTo>
                  <a:pt x="27068" y="9751"/>
                </a:lnTo>
                <a:lnTo>
                  <a:pt x="27031" y="9723"/>
                </a:lnTo>
                <a:lnTo>
                  <a:pt x="26994" y="9693"/>
                </a:lnTo>
                <a:lnTo>
                  <a:pt x="26958" y="9662"/>
                </a:lnTo>
                <a:lnTo>
                  <a:pt x="26922" y="9630"/>
                </a:lnTo>
                <a:lnTo>
                  <a:pt x="26888" y="9597"/>
                </a:lnTo>
                <a:lnTo>
                  <a:pt x="26854" y="9559"/>
                </a:lnTo>
                <a:lnTo>
                  <a:pt x="26821" y="9521"/>
                </a:lnTo>
                <a:lnTo>
                  <a:pt x="26790" y="9482"/>
                </a:lnTo>
                <a:lnTo>
                  <a:pt x="26761" y="9443"/>
                </a:lnTo>
                <a:lnTo>
                  <a:pt x="26732" y="9403"/>
                </a:lnTo>
                <a:lnTo>
                  <a:pt x="26705" y="9364"/>
                </a:lnTo>
                <a:lnTo>
                  <a:pt x="26679" y="9323"/>
                </a:lnTo>
                <a:lnTo>
                  <a:pt x="26655" y="9282"/>
                </a:lnTo>
                <a:lnTo>
                  <a:pt x="26631" y="9241"/>
                </a:lnTo>
                <a:lnTo>
                  <a:pt x="26609" y="9199"/>
                </a:lnTo>
                <a:lnTo>
                  <a:pt x="26588" y="9157"/>
                </a:lnTo>
                <a:lnTo>
                  <a:pt x="26568" y="9115"/>
                </a:lnTo>
                <a:lnTo>
                  <a:pt x="26551" y="9073"/>
                </a:lnTo>
                <a:lnTo>
                  <a:pt x="26533" y="9029"/>
                </a:lnTo>
                <a:lnTo>
                  <a:pt x="26517" y="8987"/>
                </a:lnTo>
                <a:lnTo>
                  <a:pt x="26503" y="8943"/>
                </a:lnTo>
                <a:lnTo>
                  <a:pt x="26489" y="8900"/>
                </a:lnTo>
                <a:lnTo>
                  <a:pt x="26477" y="8857"/>
                </a:lnTo>
                <a:lnTo>
                  <a:pt x="26466" y="8812"/>
                </a:lnTo>
                <a:lnTo>
                  <a:pt x="26456" y="8768"/>
                </a:lnTo>
                <a:lnTo>
                  <a:pt x="26448" y="8723"/>
                </a:lnTo>
                <a:lnTo>
                  <a:pt x="26440" y="8680"/>
                </a:lnTo>
                <a:lnTo>
                  <a:pt x="26434" y="8635"/>
                </a:lnTo>
                <a:lnTo>
                  <a:pt x="26429" y="8590"/>
                </a:lnTo>
                <a:lnTo>
                  <a:pt x="26425" y="8546"/>
                </a:lnTo>
                <a:lnTo>
                  <a:pt x="26422" y="8501"/>
                </a:lnTo>
                <a:lnTo>
                  <a:pt x="26421" y="8456"/>
                </a:lnTo>
                <a:lnTo>
                  <a:pt x="26419" y="8412"/>
                </a:lnTo>
                <a:lnTo>
                  <a:pt x="26419" y="8368"/>
                </a:lnTo>
                <a:lnTo>
                  <a:pt x="26422" y="8323"/>
                </a:lnTo>
                <a:lnTo>
                  <a:pt x="26425" y="8278"/>
                </a:lnTo>
                <a:lnTo>
                  <a:pt x="26428" y="8233"/>
                </a:lnTo>
                <a:lnTo>
                  <a:pt x="26433" y="8189"/>
                </a:lnTo>
                <a:lnTo>
                  <a:pt x="26439" y="8145"/>
                </a:lnTo>
                <a:lnTo>
                  <a:pt x="26445" y="8100"/>
                </a:lnTo>
                <a:lnTo>
                  <a:pt x="26454" y="8056"/>
                </a:lnTo>
                <a:lnTo>
                  <a:pt x="26463" y="8013"/>
                </a:lnTo>
                <a:lnTo>
                  <a:pt x="26473" y="7969"/>
                </a:lnTo>
                <a:lnTo>
                  <a:pt x="26484" y="7925"/>
                </a:lnTo>
                <a:lnTo>
                  <a:pt x="26497" y="7882"/>
                </a:lnTo>
                <a:lnTo>
                  <a:pt x="26509" y="7839"/>
                </a:lnTo>
                <a:lnTo>
                  <a:pt x="26524" y="7796"/>
                </a:lnTo>
                <a:lnTo>
                  <a:pt x="26539" y="7754"/>
                </a:lnTo>
                <a:lnTo>
                  <a:pt x="26555" y="7711"/>
                </a:lnTo>
                <a:lnTo>
                  <a:pt x="26571" y="7669"/>
                </a:lnTo>
                <a:lnTo>
                  <a:pt x="26590" y="7628"/>
                </a:lnTo>
                <a:lnTo>
                  <a:pt x="26609" y="7587"/>
                </a:lnTo>
                <a:lnTo>
                  <a:pt x="26629" y="7546"/>
                </a:lnTo>
                <a:lnTo>
                  <a:pt x="26650" y="7506"/>
                </a:lnTo>
                <a:lnTo>
                  <a:pt x="26671" y="7465"/>
                </a:lnTo>
                <a:lnTo>
                  <a:pt x="26694" y="7426"/>
                </a:lnTo>
                <a:lnTo>
                  <a:pt x="26718" y="7387"/>
                </a:lnTo>
                <a:lnTo>
                  <a:pt x="26743" y="7349"/>
                </a:lnTo>
                <a:lnTo>
                  <a:pt x="26768" y="7310"/>
                </a:lnTo>
                <a:lnTo>
                  <a:pt x="26795" y="7273"/>
                </a:lnTo>
                <a:lnTo>
                  <a:pt x="26822" y="7236"/>
                </a:lnTo>
                <a:lnTo>
                  <a:pt x="26850" y="7200"/>
                </a:lnTo>
                <a:lnTo>
                  <a:pt x="26880" y="7163"/>
                </a:lnTo>
                <a:lnTo>
                  <a:pt x="26910" y="7128"/>
                </a:lnTo>
                <a:lnTo>
                  <a:pt x="26940" y="7094"/>
                </a:lnTo>
                <a:lnTo>
                  <a:pt x="26971" y="7060"/>
                </a:lnTo>
                <a:lnTo>
                  <a:pt x="27005" y="7027"/>
                </a:lnTo>
                <a:lnTo>
                  <a:pt x="27038" y="6994"/>
                </a:lnTo>
                <a:lnTo>
                  <a:pt x="27071" y="6962"/>
                </a:lnTo>
                <a:lnTo>
                  <a:pt x="27107" y="6933"/>
                </a:lnTo>
                <a:lnTo>
                  <a:pt x="27141" y="6906"/>
                </a:lnTo>
                <a:lnTo>
                  <a:pt x="27176" y="6880"/>
                </a:lnTo>
                <a:lnTo>
                  <a:pt x="27212" y="6854"/>
                </a:lnTo>
                <a:lnTo>
                  <a:pt x="27248" y="6829"/>
                </a:lnTo>
                <a:lnTo>
                  <a:pt x="27285" y="6805"/>
                </a:lnTo>
                <a:lnTo>
                  <a:pt x="27321" y="6782"/>
                </a:lnTo>
                <a:lnTo>
                  <a:pt x="27357" y="6761"/>
                </a:lnTo>
                <a:lnTo>
                  <a:pt x="27395" y="6740"/>
                </a:lnTo>
                <a:lnTo>
                  <a:pt x="27432" y="6719"/>
                </a:lnTo>
                <a:lnTo>
                  <a:pt x="27470" y="6699"/>
                </a:lnTo>
                <a:lnTo>
                  <a:pt x="27508" y="6681"/>
                </a:lnTo>
                <a:lnTo>
                  <a:pt x="27546" y="6663"/>
                </a:lnTo>
                <a:lnTo>
                  <a:pt x="27584" y="6646"/>
                </a:lnTo>
                <a:lnTo>
                  <a:pt x="27623" y="6630"/>
                </a:lnTo>
                <a:lnTo>
                  <a:pt x="27662" y="6615"/>
                </a:lnTo>
                <a:lnTo>
                  <a:pt x="27701" y="6600"/>
                </a:lnTo>
                <a:lnTo>
                  <a:pt x="27741" y="6587"/>
                </a:lnTo>
                <a:lnTo>
                  <a:pt x="27780" y="6573"/>
                </a:lnTo>
                <a:lnTo>
                  <a:pt x="27820" y="6562"/>
                </a:lnTo>
                <a:lnTo>
                  <a:pt x="27859" y="6550"/>
                </a:lnTo>
                <a:lnTo>
                  <a:pt x="27899" y="6540"/>
                </a:lnTo>
                <a:lnTo>
                  <a:pt x="27939" y="6531"/>
                </a:lnTo>
                <a:lnTo>
                  <a:pt x="27980" y="6521"/>
                </a:lnTo>
                <a:lnTo>
                  <a:pt x="28020" y="6514"/>
                </a:lnTo>
                <a:lnTo>
                  <a:pt x="28060" y="6507"/>
                </a:lnTo>
                <a:lnTo>
                  <a:pt x="28101" y="6499"/>
                </a:lnTo>
                <a:lnTo>
                  <a:pt x="28141" y="6494"/>
                </a:lnTo>
                <a:lnTo>
                  <a:pt x="28182" y="6489"/>
                </a:lnTo>
                <a:lnTo>
                  <a:pt x="28223" y="6485"/>
                </a:lnTo>
                <a:lnTo>
                  <a:pt x="28264" y="6482"/>
                </a:lnTo>
                <a:lnTo>
                  <a:pt x="28305" y="6480"/>
                </a:lnTo>
                <a:lnTo>
                  <a:pt x="28345" y="6478"/>
                </a:lnTo>
                <a:lnTo>
                  <a:pt x="28387" y="6477"/>
                </a:lnTo>
                <a:lnTo>
                  <a:pt x="28428" y="6477"/>
                </a:lnTo>
                <a:lnTo>
                  <a:pt x="28468" y="6477"/>
                </a:lnTo>
                <a:lnTo>
                  <a:pt x="28510" y="6479"/>
                </a:lnTo>
                <a:lnTo>
                  <a:pt x="28550" y="6481"/>
                </a:lnTo>
                <a:lnTo>
                  <a:pt x="28592" y="6483"/>
                </a:lnTo>
                <a:lnTo>
                  <a:pt x="28633" y="6486"/>
                </a:lnTo>
                <a:lnTo>
                  <a:pt x="28673" y="6490"/>
                </a:lnTo>
                <a:lnTo>
                  <a:pt x="28715" y="6495"/>
                </a:lnTo>
                <a:lnTo>
                  <a:pt x="28756" y="6501"/>
                </a:lnTo>
                <a:lnTo>
                  <a:pt x="28796" y="6508"/>
                </a:lnTo>
                <a:lnTo>
                  <a:pt x="28837" y="6514"/>
                </a:lnTo>
                <a:lnTo>
                  <a:pt x="28877" y="6522"/>
                </a:lnTo>
                <a:lnTo>
                  <a:pt x="28918" y="6531"/>
                </a:lnTo>
                <a:lnTo>
                  <a:pt x="28959" y="6540"/>
                </a:lnTo>
                <a:lnTo>
                  <a:pt x="28999" y="6549"/>
                </a:lnTo>
                <a:lnTo>
                  <a:pt x="29040" y="6560"/>
                </a:lnTo>
                <a:lnTo>
                  <a:pt x="29079" y="6571"/>
                </a:lnTo>
                <a:lnTo>
                  <a:pt x="29119" y="6584"/>
                </a:lnTo>
                <a:lnTo>
                  <a:pt x="29159" y="6596"/>
                </a:lnTo>
                <a:lnTo>
                  <a:pt x="29199" y="6610"/>
                </a:lnTo>
                <a:lnTo>
                  <a:pt x="29239" y="6623"/>
                </a:lnTo>
                <a:lnTo>
                  <a:pt x="29277" y="6638"/>
                </a:lnTo>
                <a:lnTo>
                  <a:pt x="29317" y="6653"/>
                </a:lnTo>
                <a:lnTo>
                  <a:pt x="29355" y="6669"/>
                </a:lnTo>
                <a:lnTo>
                  <a:pt x="29395" y="6686"/>
                </a:lnTo>
                <a:lnTo>
                  <a:pt x="29432" y="6703"/>
                </a:lnTo>
                <a:lnTo>
                  <a:pt x="29471" y="6721"/>
                </a:lnTo>
                <a:lnTo>
                  <a:pt x="29509" y="6740"/>
                </a:lnTo>
                <a:lnTo>
                  <a:pt x="29547" y="6759"/>
                </a:lnTo>
                <a:lnTo>
                  <a:pt x="29584" y="6778"/>
                </a:lnTo>
                <a:lnTo>
                  <a:pt x="29619" y="6799"/>
                </a:lnTo>
                <a:lnTo>
                  <a:pt x="29652" y="6819"/>
                </a:lnTo>
                <a:lnTo>
                  <a:pt x="29685" y="6841"/>
                </a:lnTo>
                <a:lnTo>
                  <a:pt x="29717" y="6863"/>
                </a:lnTo>
                <a:lnTo>
                  <a:pt x="29750" y="6884"/>
                </a:lnTo>
                <a:lnTo>
                  <a:pt x="29781" y="6906"/>
                </a:lnTo>
                <a:lnTo>
                  <a:pt x="29812" y="6929"/>
                </a:lnTo>
                <a:lnTo>
                  <a:pt x="29842" y="6953"/>
                </a:lnTo>
                <a:lnTo>
                  <a:pt x="29873" y="6977"/>
                </a:lnTo>
                <a:lnTo>
                  <a:pt x="29902" y="7001"/>
                </a:lnTo>
                <a:lnTo>
                  <a:pt x="29931" y="7025"/>
                </a:lnTo>
                <a:lnTo>
                  <a:pt x="29959" y="7050"/>
                </a:lnTo>
                <a:lnTo>
                  <a:pt x="29987" y="7075"/>
                </a:lnTo>
                <a:lnTo>
                  <a:pt x="30014" y="7101"/>
                </a:lnTo>
                <a:lnTo>
                  <a:pt x="30041" y="7127"/>
                </a:lnTo>
                <a:lnTo>
                  <a:pt x="30067" y="7153"/>
                </a:lnTo>
                <a:lnTo>
                  <a:pt x="30118" y="7207"/>
                </a:lnTo>
                <a:lnTo>
                  <a:pt x="30167" y="7261"/>
                </a:lnTo>
                <a:lnTo>
                  <a:pt x="30213" y="7317"/>
                </a:lnTo>
                <a:lnTo>
                  <a:pt x="30258" y="7376"/>
                </a:lnTo>
                <a:lnTo>
                  <a:pt x="30300" y="7434"/>
                </a:lnTo>
                <a:lnTo>
                  <a:pt x="30341" y="7494"/>
                </a:lnTo>
                <a:lnTo>
                  <a:pt x="30379" y="7555"/>
                </a:lnTo>
                <a:lnTo>
                  <a:pt x="30415" y="7617"/>
                </a:lnTo>
                <a:lnTo>
                  <a:pt x="30449" y="7680"/>
                </a:lnTo>
                <a:lnTo>
                  <a:pt x="30482" y="7744"/>
                </a:lnTo>
                <a:lnTo>
                  <a:pt x="30512" y="7809"/>
                </a:lnTo>
                <a:lnTo>
                  <a:pt x="30540" y="7874"/>
                </a:lnTo>
                <a:lnTo>
                  <a:pt x="30566" y="7941"/>
                </a:lnTo>
                <a:lnTo>
                  <a:pt x="30590" y="8007"/>
                </a:lnTo>
                <a:lnTo>
                  <a:pt x="30612" y="8075"/>
                </a:lnTo>
                <a:lnTo>
                  <a:pt x="30632" y="8144"/>
                </a:lnTo>
                <a:lnTo>
                  <a:pt x="30649" y="8212"/>
                </a:lnTo>
                <a:lnTo>
                  <a:pt x="30665" y="8282"/>
                </a:lnTo>
                <a:lnTo>
                  <a:pt x="30678" y="8352"/>
                </a:lnTo>
                <a:lnTo>
                  <a:pt x="30691" y="8423"/>
                </a:lnTo>
                <a:lnTo>
                  <a:pt x="30700" y="8493"/>
                </a:lnTo>
                <a:lnTo>
                  <a:pt x="30709" y="8565"/>
                </a:lnTo>
                <a:lnTo>
                  <a:pt x="30714" y="8636"/>
                </a:lnTo>
                <a:lnTo>
                  <a:pt x="30718" y="8708"/>
                </a:lnTo>
                <a:lnTo>
                  <a:pt x="30720" y="8780"/>
                </a:lnTo>
                <a:lnTo>
                  <a:pt x="30720" y="8853"/>
                </a:lnTo>
                <a:lnTo>
                  <a:pt x="30718" y="8924"/>
                </a:lnTo>
                <a:lnTo>
                  <a:pt x="30714" y="8996"/>
                </a:lnTo>
                <a:lnTo>
                  <a:pt x="30708" y="9068"/>
                </a:lnTo>
                <a:lnTo>
                  <a:pt x="30700" y="9141"/>
                </a:lnTo>
                <a:lnTo>
                  <a:pt x="30690" y="9213"/>
                </a:lnTo>
                <a:lnTo>
                  <a:pt x="30678" y="9284"/>
                </a:lnTo>
                <a:lnTo>
                  <a:pt x="30665" y="9355"/>
                </a:lnTo>
                <a:lnTo>
                  <a:pt x="30649" y="9427"/>
                </a:lnTo>
                <a:lnTo>
                  <a:pt x="30632" y="9498"/>
                </a:lnTo>
                <a:lnTo>
                  <a:pt x="30612" y="9569"/>
                </a:lnTo>
                <a:lnTo>
                  <a:pt x="30590" y="9638"/>
                </a:lnTo>
                <a:lnTo>
                  <a:pt x="30567" y="9708"/>
                </a:lnTo>
                <a:lnTo>
                  <a:pt x="30542" y="9777"/>
                </a:lnTo>
                <a:lnTo>
                  <a:pt x="30515" y="9845"/>
                </a:lnTo>
                <a:lnTo>
                  <a:pt x="30486" y="9913"/>
                </a:lnTo>
                <a:lnTo>
                  <a:pt x="30456" y="9981"/>
                </a:lnTo>
                <a:lnTo>
                  <a:pt x="30422" y="10047"/>
                </a:lnTo>
                <a:lnTo>
                  <a:pt x="30388" y="10113"/>
                </a:lnTo>
                <a:lnTo>
                  <a:pt x="30351" y="10177"/>
                </a:lnTo>
                <a:lnTo>
                  <a:pt x="30313" y="10242"/>
                </a:lnTo>
                <a:lnTo>
                  <a:pt x="30273" y="10304"/>
                </a:lnTo>
                <a:lnTo>
                  <a:pt x="30231" y="10367"/>
                </a:lnTo>
                <a:lnTo>
                  <a:pt x="30187" y="10428"/>
                </a:lnTo>
                <a:lnTo>
                  <a:pt x="30141" y="10488"/>
                </a:lnTo>
                <a:lnTo>
                  <a:pt x="30094" y="10547"/>
                </a:lnTo>
                <a:lnTo>
                  <a:pt x="30044" y="10604"/>
                </a:lnTo>
                <a:lnTo>
                  <a:pt x="29993" y="10660"/>
                </a:lnTo>
                <a:lnTo>
                  <a:pt x="29940" y="10715"/>
                </a:lnTo>
                <a:lnTo>
                  <a:pt x="29886" y="10770"/>
                </a:lnTo>
                <a:lnTo>
                  <a:pt x="29829" y="10822"/>
                </a:lnTo>
                <a:lnTo>
                  <a:pt x="29775" y="10867"/>
                </a:lnTo>
                <a:lnTo>
                  <a:pt x="29719" y="10911"/>
                </a:lnTo>
                <a:lnTo>
                  <a:pt x="29662" y="10953"/>
                </a:lnTo>
                <a:lnTo>
                  <a:pt x="29605" y="10993"/>
                </a:lnTo>
                <a:lnTo>
                  <a:pt x="29548" y="11032"/>
                </a:lnTo>
                <a:lnTo>
                  <a:pt x="29489" y="11068"/>
                </a:lnTo>
                <a:lnTo>
                  <a:pt x="29431" y="11105"/>
                </a:lnTo>
                <a:lnTo>
                  <a:pt x="29372" y="11138"/>
                </a:lnTo>
                <a:lnTo>
                  <a:pt x="29311" y="11170"/>
                </a:lnTo>
                <a:lnTo>
                  <a:pt x="29251" y="11201"/>
                </a:lnTo>
                <a:lnTo>
                  <a:pt x="29191" y="11231"/>
                </a:lnTo>
                <a:lnTo>
                  <a:pt x="29129" y="11259"/>
                </a:lnTo>
                <a:lnTo>
                  <a:pt x="29068" y="11285"/>
                </a:lnTo>
                <a:lnTo>
                  <a:pt x="29005" y="11310"/>
                </a:lnTo>
                <a:lnTo>
                  <a:pt x="28943" y="11333"/>
                </a:lnTo>
                <a:lnTo>
                  <a:pt x="28880" y="11353"/>
                </a:lnTo>
                <a:lnTo>
                  <a:pt x="28817" y="11374"/>
                </a:lnTo>
                <a:lnTo>
                  <a:pt x="28753" y="11392"/>
                </a:lnTo>
                <a:lnTo>
                  <a:pt x="28689" y="11410"/>
                </a:lnTo>
                <a:lnTo>
                  <a:pt x="28625" y="11424"/>
                </a:lnTo>
                <a:lnTo>
                  <a:pt x="28561" y="11439"/>
                </a:lnTo>
                <a:lnTo>
                  <a:pt x="28496" y="11451"/>
                </a:lnTo>
                <a:lnTo>
                  <a:pt x="28431" y="11462"/>
                </a:lnTo>
                <a:lnTo>
                  <a:pt x="28366" y="11471"/>
                </a:lnTo>
                <a:lnTo>
                  <a:pt x="28301" y="11479"/>
                </a:lnTo>
                <a:lnTo>
                  <a:pt x="28236" y="11486"/>
                </a:lnTo>
                <a:lnTo>
                  <a:pt x="28170" y="11490"/>
                </a:lnTo>
                <a:lnTo>
                  <a:pt x="28105" y="11494"/>
                </a:lnTo>
                <a:lnTo>
                  <a:pt x="28039" y="11496"/>
                </a:lnTo>
                <a:lnTo>
                  <a:pt x="27974" y="11496"/>
                </a:lnTo>
                <a:lnTo>
                  <a:pt x="27908" y="11495"/>
                </a:lnTo>
                <a:lnTo>
                  <a:pt x="27843" y="11493"/>
                </a:lnTo>
                <a:lnTo>
                  <a:pt x="27777" y="11489"/>
                </a:lnTo>
                <a:lnTo>
                  <a:pt x="27711" y="11484"/>
                </a:lnTo>
                <a:lnTo>
                  <a:pt x="27646" y="11476"/>
                </a:lnTo>
                <a:lnTo>
                  <a:pt x="27580" y="11468"/>
                </a:lnTo>
                <a:lnTo>
                  <a:pt x="27516" y="11459"/>
                </a:lnTo>
                <a:lnTo>
                  <a:pt x="27450" y="11447"/>
                </a:lnTo>
                <a:lnTo>
                  <a:pt x="27386" y="11435"/>
                </a:lnTo>
                <a:lnTo>
                  <a:pt x="27320" y="11421"/>
                </a:lnTo>
                <a:lnTo>
                  <a:pt x="27255" y="11405"/>
                </a:lnTo>
                <a:lnTo>
                  <a:pt x="27192" y="11389"/>
                </a:lnTo>
                <a:lnTo>
                  <a:pt x="27127" y="11371"/>
                </a:lnTo>
                <a:lnTo>
                  <a:pt x="27064" y="11351"/>
                </a:lnTo>
                <a:lnTo>
                  <a:pt x="27000" y="11331"/>
                </a:lnTo>
                <a:lnTo>
                  <a:pt x="26937" y="11308"/>
                </a:lnTo>
                <a:lnTo>
                  <a:pt x="26874" y="11284"/>
                </a:lnTo>
                <a:lnTo>
                  <a:pt x="26812" y="11259"/>
                </a:lnTo>
                <a:lnTo>
                  <a:pt x="26751" y="11233"/>
                </a:lnTo>
                <a:lnTo>
                  <a:pt x="26689" y="11205"/>
                </a:lnTo>
                <a:lnTo>
                  <a:pt x="26628" y="11175"/>
                </a:lnTo>
                <a:lnTo>
                  <a:pt x="26567" y="11144"/>
                </a:lnTo>
                <a:lnTo>
                  <a:pt x="26507" y="11113"/>
                </a:lnTo>
                <a:lnTo>
                  <a:pt x="26448" y="11080"/>
                </a:lnTo>
                <a:lnTo>
                  <a:pt x="26388" y="11044"/>
                </a:lnTo>
                <a:lnTo>
                  <a:pt x="26330" y="11009"/>
                </a:lnTo>
                <a:lnTo>
                  <a:pt x="26272" y="10971"/>
                </a:lnTo>
                <a:lnTo>
                  <a:pt x="26214" y="10933"/>
                </a:lnTo>
                <a:lnTo>
                  <a:pt x="26158" y="10892"/>
                </a:lnTo>
                <a:lnTo>
                  <a:pt x="26102" y="10852"/>
                </a:lnTo>
                <a:lnTo>
                  <a:pt x="26047" y="10809"/>
                </a:lnTo>
                <a:lnTo>
                  <a:pt x="25992" y="10765"/>
                </a:lnTo>
                <a:lnTo>
                  <a:pt x="25937" y="10720"/>
                </a:lnTo>
                <a:lnTo>
                  <a:pt x="25884" y="10673"/>
                </a:lnTo>
                <a:lnTo>
                  <a:pt x="25840" y="10644"/>
                </a:lnTo>
                <a:lnTo>
                  <a:pt x="25797" y="10618"/>
                </a:lnTo>
                <a:lnTo>
                  <a:pt x="25756" y="10593"/>
                </a:lnTo>
                <a:lnTo>
                  <a:pt x="25718" y="10571"/>
                </a:lnTo>
                <a:lnTo>
                  <a:pt x="25681" y="10551"/>
                </a:lnTo>
                <a:lnTo>
                  <a:pt x="25646" y="10533"/>
                </a:lnTo>
                <a:lnTo>
                  <a:pt x="25613" y="10518"/>
                </a:lnTo>
                <a:lnTo>
                  <a:pt x="25581" y="10503"/>
                </a:lnTo>
                <a:lnTo>
                  <a:pt x="25550" y="10492"/>
                </a:lnTo>
                <a:lnTo>
                  <a:pt x="25521" y="10480"/>
                </a:lnTo>
                <a:lnTo>
                  <a:pt x="25493" y="10472"/>
                </a:lnTo>
                <a:lnTo>
                  <a:pt x="25466" y="10464"/>
                </a:lnTo>
                <a:lnTo>
                  <a:pt x="25440" y="10457"/>
                </a:lnTo>
                <a:lnTo>
                  <a:pt x="25414" y="10452"/>
                </a:lnTo>
                <a:lnTo>
                  <a:pt x="25389" y="10448"/>
                </a:lnTo>
                <a:lnTo>
                  <a:pt x="25364" y="10445"/>
                </a:lnTo>
                <a:lnTo>
                  <a:pt x="3051" y="10445"/>
                </a:lnTo>
                <a:lnTo>
                  <a:pt x="2972" y="10444"/>
                </a:lnTo>
                <a:lnTo>
                  <a:pt x="2894" y="10442"/>
                </a:lnTo>
                <a:lnTo>
                  <a:pt x="2816" y="10437"/>
                </a:lnTo>
                <a:lnTo>
                  <a:pt x="2739" y="10429"/>
                </a:lnTo>
                <a:lnTo>
                  <a:pt x="2662" y="10421"/>
                </a:lnTo>
                <a:lnTo>
                  <a:pt x="2586" y="10411"/>
                </a:lnTo>
                <a:lnTo>
                  <a:pt x="2511" y="10398"/>
                </a:lnTo>
                <a:lnTo>
                  <a:pt x="2436" y="10383"/>
                </a:lnTo>
                <a:lnTo>
                  <a:pt x="2362" y="10367"/>
                </a:lnTo>
                <a:lnTo>
                  <a:pt x="2288" y="10349"/>
                </a:lnTo>
                <a:lnTo>
                  <a:pt x="2215" y="10329"/>
                </a:lnTo>
                <a:lnTo>
                  <a:pt x="2143" y="10309"/>
                </a:lnTo>
                <a:lnTo>
                  <a:pt x="2073" y="10285"/>
                </a:lnTo>
                <a:lnTo>
                  <a:pt x="2002" y="10261"/>
                </a:lnTo>
                <a:lnTo>
                  <a:pt x="1932" y="10234"/>
                </a:lnTo>
                <a:lnTo>
                  <a:pt x="1863" y="10205"/>
                </a:lnTo>
                <a:lnTo>
                  <a:pt x="1795" y="10176"/>
                </a:lnTo>
                <a:lnTo>
                  <a:pt x="1728" y="10144"/>
                </a:lnTo>
                <a:lnTo>
                  <a:pt x="1661" y="10112"/>
                </a:lnTo>
                <a:lnTo>
                  <a:pt x="1597" y="10077"/>
                </a:lnTo>
                <a:lnTo>
                  <a:pt x="1532" y="10041"/>
                </a:lnTo>
                <a:lnTo>
                  <a:pt x="1469" y="10004"/>
                </a:lnTo>
                <a:lnTo>
                  <a:pt x="1406" y="9965"/>
                </a:lnTo>
                <a:lnTo>
                  <a:pt x="1345" y="9924"/>
                </a:lnTo>
                <a:lnTo>
                  <a:pt x="1285" y="9883"/>
                </a:lnTo>
                <a:lnTo>
                  <a:pt x="1225" y="9839"/>
                </a:lnTo>
                <a:lnTo>
                  <a:pt x="1167" y="9794"/>
                </a:lnTo>
                <a:lnTo>
                  <a:pt x="1110" y="9749"/>
                </a:lnTo>
                <a:lnTo>
                  <a:pt x="1055" y="9702"/>
                </a:lnTo>
                <a:lnTo>
                  <a:pt x="999" y="9653"/>
                </a:lnTo>
                <a:lnTo>
                  <a:pt x="945" y="9603"/>
                </a:lnTo>
                <a:lnTo>
                  <a:pt x="893" y="9552"/>
                </a:lnTo>
                <a:lnTo>
                  <a:pt x="842" y="9500"/>
                </a:lnTo>
                <a:lnTo>
                  <a:pt x="792" y="9446"/>
                </a:lnTo>
                <a:lnTo>
                  <a:pt x="743" y="9392"/>
                </a:lnTo>
                <a:lnTo>
                  <a:pt x="696" y="9335"/>
                </a:lnTo>
                <a:lnTo>
                  <a:pt x="651" y="9278"/>
                </a:lnTo>
                <a:lnTo>
                  <a:pt x="606" y="9220"/>
                </a:lnTo>
                <a:lnTo>
                  <a:pt x="562" y="9161"/>
                </a:lnTo>
                <a:lnTo>
                  <a:pt x="521" y="9100"/>
                </a:lnTo>
                <a:lnTo>
                  <a:pt x="480" y="9039"/>
                </a:lnTo>
                <a:lnTo>
                  <a:pt x="441" y="8976"/>
                </a:lnTo>
                <a:lnTo>
                  <a:pt x="404" y="8913"/>
                </a:lnTo>
                <a:lnTo>
                  <a:pt x="367" y="8849"/>
                </a:lnTo>
                <a:lnTo>
                  <a:pt x="333" y="8784"/>
                </a:lnTo>
                <a:lnTo>
                  <a:pt x="301" y="8717"/>
                </a:lnTo>
                <a:lnTo>
                  <a:pt x="270" y="8651"/>
                </a:lnTo>
                <a:lnTo>
                  <a:pt x="239" y="8582"/>
                </a:lnTo>
                <a:lnTo>
                  <a:pt x="211" y="8513"/>
                </a:lnTo>
                <a:lnTo>
                  <a:pt x="185" y="8444"/>
                </a:lnTo>
                <a:lnTo>
                  <a:pt x="160" y="8373"/>
                </a:lnTo>
                <a:lnTo>
                  <a:pt x="136" y="8302"/>
                </a:lnTo>
                <a:lnTo>
                  <a:pt x="116" y="8230"/>
                </a:lnTo>
                <a:lnTo>
                  <a:pt x="96" y="8157"/>
                </a:lnTo>
                <a:lnTo>
                  <a:pt x="78" y="8083"/>
                </a:lnTo>
                <a:lnTo>
                  <a:pt x="61" y="8010"/>
                </a:lnTo>
                <a:lnTo>
                  <a:pt x="47" y="7935"/>
                </a:lnTo>
                <a:lnTo>
                  <a:pt x="34" y="7860"/>
                </a:lnTo>
                <a:lnTo>
                  <a:pt x="24" y="7784"/>
                </a:lnTo>
                <a:lnTo>
                  <a:pt x="16" y="7707"/>
                </a:lnTo>
                <a:lnTo>
                  <a:pt x="8" y="7630"/>
                </a:lnTo>
                <a:lnTo>
                  <a:pt x="4" y="7552"/>
                </a:lnTo>
                <a:lnTo>
                  <a:pt x="1" y="7474"/>
                </a:lnTo>
                <a:lnTo>
                  <a:pt x="0" y="7394"/>
                </a:lnTo>
                <a:lnTo>
                  <a:pt x="0" y="3050"/>
                </a:lnTo>
                <a:lnTo>
                  <a:pt x="1" y="2971"/>
                </a:lnTo>
                <a:lnTo>
                  <a:pt x="4" y="2893"/>
                </a:lnTo>
                <a:lnTo>
                  <a:pt x="8" y="2815"/>
                </a:lnTo>
                <a:lnTo>
                  <a:pt x="16" y="2738"/>
                </a:lnTo>
                <a:lnTo>
                  <a:pt x="24" y="2661"/>
                </a:lnTo>
                <a:lnTo>
                  <a:pt x="34" y="2585"/>
                </a:lnTo>
                <a:lnTo>
                  <a:pt x="47" y="2510"/>
                </a:lnTo>
                <a:lnTo>
                  <a:pt x="61" y="2435"/>
                </a:lnTo>
                <a:lnTo>
                  <a:pt x="78" y="2361"/>
                </a:lnTo>
                <a:lnTo>
                  <a:pt x="96" y="2288"/>
                </a:lnTo>
                <a:lnTo>
                  <a:pt x="116" y="2215"/>
                </a:lnTo>
                <a:lnTo>
                  <a:pt x="136" y="2143"/>
                </a:lnTo>
                <a:lnTo>
                  <a:pt x="160" y="2072"/>
                </a:lnTo>
                <a:lnTo>
                  <a:pt x="185" y="2001"/>
                </a:lnTo>
                <a:lnTo>
                  <a:pt x="211" y="1932"/>
                </a:lnTo>
                <a:lnTo>
                  <a:pt x="239" y="1863"/>
                </a:lnTo>
                <a:lnTo>
                  <a:pt x="270" y="1795"/>
                </a:lnTo>
                <a:lnTo>
                  <a:pt x="301" y="1728"/>
                </a:lnTo>
                <a:lnTo>
                  <a:pt x="333" y="1661"/>
                </a:lnTo>
                <a:lnTo>
                  <a:pt x="367" y="1596"/>
                </a:lnTo>
                <a:lnTo>
                  <a:pt x="404" y="1532"/>
                </a:lnTo>
                <a:lnTo>
                  <a:pt x="441" y="1468"/>
                </a:lnTo>
                <a:lnTo>
                  <a:pt x="480" y="1406"/>
                </a:lnTo>
                <a:lnTo>
                  <a:pt x="521" y="1345"/>
                </a:lnTo>
                <a:lnTo>
                  <a:pt x="562" y="1284"/>
                </a:lnTo>
                <a:lnTo>
                  <a:pt x="606" y="1225"/>
                </a:lnTo>
                <a:lnTo>
                  <a:pt x="651" y="1167"/>
                </a:lnTo>
                <a:lnTo>
                  <a:pt x="696" y="1109"/>
                </a:lnTo>
                <a:lnTo>
                  <a:pt x="743" y="1054"/>
                </a:lnTo>
                <a:lnTo>
                  <a:pt x="792" y="999"/>
                </a:lnTo>
                <a:lnTo>
                  <a:pt x="842" y="946"/>
                </a:lnTo>
                <a:lnTo>
                  <a:pt x="893" y="893"/>
                </a:lnTo>
                <a:lnTo>
                  <a:pt x="945" y="842"/>
                </a:lnTo>
                <a:lnTo>
                  <a:pt x="999" y="792"/>
                </a:lnTo>
                <a:lnTo>
                  <a:pt x="1055" y="744"/>
                </a:lnTo>
                <a:lnTo>
                  <a:pt x="1110" y="696"/>
                </a:lnTo>
                <a:lnTo>
                  <a:pt x="1167" y="650"/>
                </a:lnTo>
                <a:lnTo>
                  <a:pt x="1225" y="606"/>
                </a:lnTo>
                <a:lnTo>
                  <a:pt x="1285" y="563"/>
                </a:lnTo>
                <a:lnTo>
                  <a:pt x="1345" y="520"/>
                </a:lnTo>
                <a:lnTo>
                  <a:pt x="1406" y="481"/>
                </a:lnTo>
                <a:lnTo>
                  <a:pt x="1469" y="441"/>
                </a:lnTo>
                <a:lnTo>
                  <a:pt x="1532" y="404"/>
                </a:lnTo>
                <a:lnTo>
                  <a:pt x="1597" y="368"/>
                </a:lnTo>
                <a:lnTo>
                  <a:pt x="1661" y="334"/>
                </a:lnTo>
                <a:lnTo>
                  <a:pt x="1728" y="301"/>
                </a:lnTo>
                <a:lnTo>
                  <a:pt x="1795" y="270"/>
                </a:lnTo>
                <a:lnTo>
                  <a:pt x="1863" y="239"/>
                </a:lnTo>
                <a:lnTo>
                  <a:pt x="1932" y="211"/>
                </a:lnTo>
                <a:lnTo>
                  <a:pt x="2002" y="185"/>
                </a:lnTo>
                <a:lnTo>
                  <a:pt x="2073" y="160"/>
                </a:lnTo>
                <a:lnTo>
                  <a:pt x="2143" y="137"/>
                </a:lnTo>
                <a:lnTo>
                  <a:pt x="2215" y="116"/>
                </a:lnTo>
                <a:lnTo>
                  <a:pt x="2288" y="96"/>
                </a:lnTo>
                <a:lnTo>
                  <a:pt x="2362" y="78"/>
                </a:lnTo>
                <a:lnTo>
                  <a:pt x="2436" y="61"/>
                </a:lnTo>
                <a:lnTo>
                  <a:pt x="2511" y="48"/>
                </a:lnTo>
                <a:lnTo>
                  <a:pt x="2586" y="35"/>
                </a:lnTo>
                <a:lnTo>
                  <a:pt x="2662" y="24"/>
                </a:lnTo>
                <a:lnTo>
                  <a:pt x="2739" y="16"/>
                </a:lnTo>
                <a:lnTo>
                  <a:pt x="2816" y="8"/>
                </a:lnTo>
                <a:lnTo>
                  <a:pt x="2894" y="4"/>
                </a:lnTo>
                <a:lnTo>
                  <a:pt x="2972" y="1"/>
                </a:lnTo>
                <a:lnTo>
                  <a:pt x="3051" y="0"/>
                </a:lnTo>
                <a:lnTo>
                  <a:pt x="25929" y="0"/>
                </a:lnTo>
                <a:lnTo>
                  <a:pt x="26007" y="1"/>
                </a:lnTo>
                <a:lnTo>
                  <a:pt x="26086" y="4"/>
                </a:lnTo>
                <a:lnTo>
                  <a:pt x="26163" y="8"/>
                </a:lnTo>
                <a:lnTo>
                  <a:pt x="26240" y="16"/>
                </a:lnTo>
                <a:lnTo>
                  <a:pt x="26317" y="24"/>
                </a:lnTo>
                <a:lnTo>
                  <a:pt x="26393" y="35"/>
                </a:lnTo>
                <a:lnTo>
                  <a:pt x="26469" y="48"/>
                </a:lnTo>
                <a:lnTo>
                  <a:pt x="26543" y="61"/>
                </a:lnTo>
                <a:lnTo>
                  <a:pt x="26618" y="78"/>
                </a:lnTo>
                <a:lnTo>
                  <a:pt x="26691" y="96"/>
                </a:lnTo>
                <a:lnTo>
                  <a:pt x="26764" y="116"/>
                </a:lnTo>
                <a:lnTo>
                  <a:pt x="26836" y="137"/>
                </a:lnTo>
                <a:lnTo>
                  <a:pt x="26908" y="160"/>
                </a:lnTo>
                <a:lnTo>
                  <a:pt x="26977" y="185"/>
                </a:lnTo>
                <a:lnTo>
                  <a:pt x="27047" y="211"/>
                </a:lnTo>
                <a:lnTo>
                  <a:pt x="27117" y="239"/>
                </a:lnTo>
                <a:lnTo>
                  <a:pt x="27185" y="270"/>
                </a:lnTo>
                <a:lnTo>
                  <a:pt x="27251" y="301"/>
                </a:lnTo>
                <a:lnTo>
                  <a:pt x="27318" y="334"/>
                </a:lnTo>
                <a:lnTo>
                  <a:pt x="27383" y="368"/>
                </a:lnTo>
                <a:lnTo>
                  <a:pt x="27448" y="404"/>
                </a:lnTo>
                <a:lnTo>
                  <a:pt x="27510" y="441"/>
                </a:lnTo>
                <a:lnTo>
                  <a:pt x="27573" y="481"/>
                </a:lnTo>
                <a:lnTo>
                  <a:pt x="27634" y="520"/>
                </a:lnTo>
                <a:lnTo>
                  <a:pt x="27695" y="563"/>
                </a:lnTo>
                <a:lnTo>
                  <a:pt x="27754" y="606"/>
                </a:lnTo>
                <a:lnTo>
                  <a:pt x="27812" y="650"/>
                </a:lnTo>
                <a:lnTo>
                  <a:pt x="27870" y="696"/>
                </a:lnTo>
                <a:lnTo>
                  <a:pt x="27926" y="744"/>
                </a:lnTo>
                <a:lnTo>
                  <a:pt x="27980" y="792"/>
                </a:lnTo>
                <a:lnTo>
                  <a:pt x="28034" y="842"/>
                </a:lnTo>
                <a:lnTo>
                  <a:pt x="28086" y="893"/>
                </a:lnTo>
                <a:lnTo>
                  <a:pt x="28137" y="946"/>
                </a:lnTo>
                <a:lnTo>
                  <a:pt x="28187" y="999"/>
                </a:lnTo>
                <a:lnTo>
                  <a:pt x="28236" y="1054"/>
                </a:lnTo>
                <a:lnTo>
                  <a:pt x="28283" y="1109"/>
                </a:lnTo>
                <a:lnTo>
                  <a:pt x="28330" y="1167"/>
                </a:lnTo>
                <a:lnTo>
                  <a:pt x="28373" y="1225"/>
                </a:lnTo>
                <a:lnTo>
                  <a:pt x="28417" y="1284"/>
                </a:lnTo>
                <a:lnTo>
                  <a:pt x="28459" y="1345"/>
                </a:lnTo>
                <a:lnTo>
                  <a:pt x="28499" y="1406"/>
                </a:lnTo>
                <a:lnTo>
                  <a:pt x="28538" y="1468"/>
                </a:lnTo>
                <a:lnTo>
                  <a:pt x="28575" y="1532"/>
                </a:lnTo>
                <a:lnTo>
                  <a:pt x="28612" y="1596"/>
                </a:lnTo>
                <a:lnTo>
                  <a:pt x="28646" y="1661"/>
                </a:lnTo>
                <a:lnTo>
                  <a:pt x="28680" y="1728"/>
                </a:lnTo>
                <a:lnTo>
                  <a:pt x="28711" y="1795"/>
                </a:lnTo>
                <a:lnTo>
                  <a:pt x="28740" y="1863"/>
                </a:lnTo>
                <a:lnTo>
                  <a:pt x="28768" y="1932"/>
                </a:lnTo>
                <a:lnTo>
                  <a:pt x="28795" y="2001"/>
                </a:lnTo>
                <a:lnTo>
                  <a:pt x="28820" y="2072"/>
                </a:lnTo>
                <a:lnTo>
                  <a:pt x="28843" y="2143"/>
                </a:lnTo>
                <a:lnTo>
                  <a:pt x="28865" y="2215"/>
                </a:lnTo>
                <a:lnTo>
                  <a:pt x="28884" y="2288"/>
                </a:lnTo>
                <a:lnTo>
                  <a:pt x="28902" y="2361"/>
                </a:lnTo>
                <a:lnTo>
                  <a:pt x="28918" y="2435"/>
                </a:lnTo>
                <a:lnTo>
                  <a:pt x="28933" y="2510"/>
                </a:lnTo>
                <a:lnTo>
                  <a:pt x="28945" y="2585"/>
                </a:lnTo>
                <a:lnTo>
                  <a:pt x="28955" y="2661"/>
                </a:lnTo>
                <a:lnTo>
                  <a:pt x="28965" y="2738"/>
                </a:lnTo>
                <a:lnTo>
                  <a:pt x="28971" y="2815"/>
                </a:lnTo>
                <a:lnTo>
                  <a:pt x="28976" y="2893"/>
                </a:lnTo>
                <a:lnTo>
                  <a:pt x="28979" y="2971"/>
                </a:lnTo>
                <a:lnTo>
                  <a:pt x="28980" y="3050"/>
                </a:lnTo>
                <a:lnTo>
                  <a:pt x="28980" y="5222"/>
                </a:lnTo>
                <a:lnTo>
                  <a:pt x="28979" y="5273"/>
                </a:lnTo>
                <a:lnTo>
                  <a:pt x="28978" y="5323"/>
                </a:lnTo>
                <a:lnTo>
                  <a:pt x="28974" y="5373"/>
                </a:lnTo>
                <a:lnTo>
                  <a:pt x="28969" y="5422"/>
                </a:lnTo>
                <a:lnTo>
                  <a:pt x="28965" y="5447"/>
                </a:lnTo>
                <a:lnTo>
                  <a:pt x="28961" y="5471"/>
                </a:lnTo>
                <a:lnTo>
                  <a:pt x="28955" y="5495"/>
                </a:lnTo>
                <a:lnTo>
                  <a:pt x="28950" y="5518"/>
                </a:lnTo>
                <a:lnTo>
                  <a:pt x="28943" y="5542"/>
                </a:lnTo>
                <a:lnTo>
                  <a:pt x="28936" y="5565"/>
                </a:lnTo>
                <a:lnTo>
                  <a:pt x="28927" y="5588"/>
                </a:lnTo>
                <a:lnTo>
                  <a:pt x="28918" y="5610"/>
                </a:lnTo>
                <a:lnTo>
                  <a:pt x="28825" y="5605"/>
                </a:lnTo>
                <a:lnTo>
                  <a:pt x="28733" y="5603"/>
                </a:lnTo>
                <a:lnTo>
                  <a:pt x="28640" y="5603"/>
                </a:lnTo>
                <a:lnTo>
                  <a:pt x="28548" y="5605"/>
                </a:lnTo>
                <a:lnTo>
                  <a:pt x="28456" y="5610"/>
                </a:lnTo>
                <a:lnTo>
                  <a:pt x="28364" y="5617"/>
                </a:lnTo>
                <a:lnTo>
                  <a:pt x="28274" y="5625"/>
                </a:lnTo>
                <a:lnTo>
                  <a:pt x="28183" y="5637"/>
                </a:lnTo>
                <a:lnTo>
                  <a:pt x="28092" y="5649"/>
                </a:lnTo>
                <a:lnTo>
                  <a:pt x="28003" y="5665"/>
                </a:lnTo>
                <a:lnTo>
                  <a:pt x="27913" y="5682"/>
                </a:lnTo>
                <a:lnTo>
                  <a:pt x="27825" y="5702"/>
                </a:lnTo>
                <a:lnTo>
                  <a:pt x="27737" y="5725"/>
                </a:lnTo>
                <a:lnTo>
                  <a:pt x="27650" y="5749"/>
                </a:lnTo>
                <a:lnTo>
                  <a:pt x="27564" y="5776"/>
                </a:lnTo>
                <a:lnTo>
                  <a:pt x="27478" y="5805"/>
                </a:lnTo>
                <a:lnTo>
                  <a:pt x="27437" y="5821"/>
                </a:lnTo>
                <a:lnTo>
                  <a:pt x="27394" y="5836"/>
                </a:lnTo>
                <a:lnTo>
                  <a:pt x="27352" y="5853"/>
                </a:lnTo>
                <a:lnTo>
                  <a:pt x="27311" y="5870"/>
                </a:lnTo>
                <a:lnTo>
                  <a:pt x="27269" y="5887"/>
                </a:lnTo>
                <a:lnTo>
                  <a:pt x="27228" y="5906"/>
                </a:lnTo>
                <a:lnTo>
                  <a:pt x="27187" y="5925"/>
                </a:lnTo>
                <a:lnTo>
                  <a:pt x="27147" y="5945"/>
                </a:lnTo>
                <a:lnTo>
                  <a:pt x="27107" y="5964"/>
                </a:lnTo>
                <a:lnTo>
                  <a:pt x="27066" y="5985"/>
                </a:lnTo>
                <a:lnTo>
                  <a:pt x="27026" y="6007"/>
                </a:lnTo>
                <a:lnTo>
                  <a:pt x="26988" y="6029"/>
                </a:lnTo>
                <a:lnTo>
                  <a:pt x="26948" y="6051"/>
                </a:lnTo>
                <a:lnTo>
                  <a:pt x="26910" y="6075"/>
                </a:lnTo>
                <a:lnTo>
                  <a:pt x="26871" y="6098"/>
                </a:lnTo>
                <a:lnTo>
                  <a:pt x="26833" y="6123"/>
                </a:lnTo>
                <a:lnTo>
                  <a:pt x="26795" y="6148"/>
                </a:lnTo>
                <a:lnTo>
                  <a:pt x="26758" y="6173"/>
                </a:lnTo>
                <a:lnTo>
                  <a:pt x="26721" y="6199"/>
                </a:lnTo>
                <a:lnTo>
                  <a:pt x="26684" y="6226"/>
                </a:lnTo>
                <a:lnTo>
                  <a:pt x="26648" y="6253"/>
                </a:lnTo>
                <a:lnTo>
                  <a:pt x="26612" y="6281"/>
                </a:lnTo>
                <a:lnTo>
                  <a:pt x="26577" y="6309"/>
                </a:lnTo>
                <a:lnTo>
                  <a:pt x="26541" y="6338"/>
                </a:lnTo>
                <a:lnTo>
                  <a:pt x="26507" y="6368"/>
                </a:lnTo>
                <a:lnTo>
                  <a:pt x="26473" y="6398"/>
                </a:lnTo>
                <a:lnTo>
                  <a:pt x="26438" y="6430"/>
                </a:lnTo>
                <a:lnTo>
                  <a:pt x="26405" y="6462"/>
                </a:lnTo>
                <a:lnTo>
                  <a:pt x="26372" y="6494"/>
                </a:lnTo>
                <a:lnTo>
                  <a:pt x="26339" y="6526"/>
                </a:lnTo>
                <a:lnTo>
                  <a:pt x="26307" y="6560"/>
                </a:lnTo>
                <a:lnTo>
                  <a:pt x="26275" y="6594"/>
                </a:lnTo>
                <a:lnTo>
                  <a:pt x="26232" y="6643"/>
                </a:lnTo>
                <a:lnTo>
                  <a:pt x="26191" y="6694"/>
                </a:lnTo>
                <a:lnTo>
                  <a:pt x="26152" y="6744"/>
                </a:lnTo>
                <a:lnTo>
                  <a:pt x="26113" y="6796"/>
                </a:lnTo>
                <a:lnTo>
                  <a:pt x="26076" y="6848"/>
                </a:lnTo>
                <a:lnTo>
                  <a:pt x="26041" y="6901"/>
                </a:lnTo>
                <a:lnTo>
                  <a:pt x="26006" y="6954"/>
                </a:lnTo>
                <a:lnTo>
                  <a:pt x="25973" y="7008"/>
                </a:lnTo>
                <a:lnTo>
                  <a:pt x="25942" y="7063"/>
                </a:lnTo>
                <a:lnTo>
                  <a:pt x="25911" y="7119"/>
                </a:lnTo>
                <a:lnTo>
                  <a:pt x="25882" y="7174"/>
                </a:lnTo>
                <a:lnTo>
                  <a:pt x="25855" y="7231"/>
                </a:lnTo>
                <a:lnTo>
                  <a:pt x="25829" y="7287"/>
                </a:lnTo>
                <a:lnTo>
                  <a:pt x="25804" y="7344"/>
                </a:lnTo>
                <a:lnTo>
                  <a:pt x="25780" y="7403"/>
                </a:lnTo>
                <a:lnTo>
                  <a:pt x="25758" y="7461"/>
                </a:lnTo>
                <a:lnTo>
                  <a:pt x="25738" y="7519"/>
                </a:lnTo>
                <a:lnTo>
                  <a:pt x="25719" y="7578"/>
                </a:lnTo>
                <a:lnTo>
                  <a:pt x="25701" y="7637"/>
                </a:lnTo>
                <a:lnTo>
                  <a:pt x="25684" y="7697"/>
                </a:lnTo>
                <a:lnTo>
                  <a:pt x="25669" y="7757"/>
                </a:lnTo>
                <a:lnTo>
                  <a:pt x="25655" y="7817"/>
                </a:lnTo>
                <a:lnTo>
                  <a:pt x="25643" y="7877"/>
                </a:lnTo>
                <a:lnTo>
                  <a:pt x="25631" y="7938"/>
                </a:lnTo>
                <a:lnTo>
                  <a:pt x="25622" y="7998"/>
                </a:lnTo>
                <a:lnTo>
                  <a:pt x="25614" y="8058"/>
                </a:lnTo>
                <a:lnTo>
                  <a:pt x="25606" y="8120"/>
                </a:lnTo>
                <a:lnTo>
                  <a:pt x="25601" y="8180"/>
                </a:lnTo>
                <a:lnTo>
                  <a:pt x="25597" y="8242"/>
                </a:lnTo>
                <a:lnTo>
                  <a:pt x="25595" y="8303"/>
                </a:lnTo>
                <a:lnTo>
                  <a:pt x="25593" y="8363"/>
                </a:lnTo>
                <a:lnTo>
                  <a:pt x="25593" y="8425"/>
                </a:lnTo>
                <a:lnTo>
                  <a:pt x="25595" y="8486"/>
                </a:lnTo>
                <a:lnTo>
                  <a:pt x="25597" y="8547"/>
                </a:lnTo>
                <a:lnTo>
                  <a:pt x="25601" y="8608"/>
                </a:lnTo>
                <a:lnTo>
                  <a:pt x="25607" y="8668"/>
                </a:lnTo>
                <a:lnTo>
                  <a:pt x="25614" y="8729"/>
                </a:lnTo>
                <a:lnTo>
                  <a:pt x="25622" y="8789"/>
                </a:lnTo>
                <a:lnTo>
                  <a:pt x="25632" y="8849"/>
                </a:lnTo>
                <a:lnTo>
                  <a:pt x="25644" y="8910"/>
                </a:lnTo>
                <a:lnTo>
                  <a:pt x="25656" y="8969"/>
                </a:lnTo>
                <a:lnTo>
                  <a:pt x="25670" y="9028"/>
                </a:lnTo>
                <a:lnTo>
                  <a:pt x="25686" y="9088"/>
                </a:lnTo>
                <a:lnTo>
                  <a:pt x="25702" y="9146"/>
                </a:lnTo>
                <a:lnTo>
                  <a:pt x="25721" y="9204"/>
                </a:lnTo>
                <a:lnTo>
                  <a:pt x="25740" y="9263"/>
                </a:lnTo>
                <a:lnTo>
                  <a:pt x="25762" y="9320"/>
                </a:lnTo>
                <a:lnTo>
                  <a:pt x="25783" y="9377"/>
                </a:lnTo>
                <a:lnTo>
                  <a:pt x="25807" y="9434"/>
                </a:lnTo>
                <a:lnTo>
                  <a:pt x="25832" y="9490"/>
                </a:lnTo>
                <a:lnTo>
                  <a:pt x="25859" y="9546"/>
                </a:lnTo>
                <a:lnTo>
                  <a:pt x="25888" y="9601"/>
                </a:lnTo>
                <a:lnTo>
                  <a:pt x="25917" y="9655"/>
                </a:lnTo>
                <a:lnTo>
                  <a:pt x="25948" y="9709"/>
                </a:lnTo>
                <a:lnTo>
                  <a:pt x="25980" y="9762"/>
                </a:lnTo>
                <a:lnTo>
                  <a:pt x="26015" y="9815"/>
                </a:lnTo>
                <a:lnTo>
                  <a:pt x="26050" y="9867"/>
                </a:lnTo>
                <a:lnTo>
                  <a:pt x="26086" y="9918"/>
                </a:lnTo>
                <a:lnTo>
                  <a:pt x="26124" y="9969"/>
                </a:lnTo>
                <a:lnTo>
                  <a:pt x="26163" y="10018"/>
                </a:lnTo>
                <a:lnTo>
                  <a:pt x="26205" y="10067"/>
                </a:lnTo>
                <a:lnTo>
                  <a:pt x="26247" y="10116"/>
                </a:lnTo>
                <a:lnTo>
                  <a:pt x="26290" y="10163"/>
                </a:lnTo>
                <a:lnTo>
                  <a:pt x="26336" y="10210"/>
                </a:lnTo>
                <a:lnTo>
                  <a:pt x="26383" y="10254"/>
                </a:lnTo>
                <a:lnTo>
                  <a:pt x="26430" y="10298"/>
                </a:lnTo>
                <a:lnTo>
                  <a:pt x="26479" y="10340"/>
                </a:lnTo>
                <a:lnTo>
                  <a:pt x="26528" y="10380"/>
                </a:lnTo>
                <a:lnTo>
                  <a:pt x="26579" y="10419"/>
                </a:lnTo>
                <a:lnTo>
                  <a:pt x="26630" y="10456"/>
                </a:lnTo>
                <a:lnTo>
                  <a:pt x="26682" y="10492"/>
                </a:lnTo>
                <a:lnTo>
                  <a:pt x="26735" y="10525"/>
                </a:lnTo>
                <a:lnTo>
                  <a:pt x="26788" y="10557"/>
                </a:lnTo>
                <a:lnTo>
                  <a:pt x="26843" y="10588"/>
                </a:lnTo>
                <a:lnTo>
                  <a:pt x="26897" y="10618"/>
                </a:lnTo>
                <a:lnTo>
                  <a:pt x="26954" y="10645"/>
                </a:lnTo>
                <a:lnTo>
                  <a:pt x="27010" y="10671"/>
                </a:lnTo>
                <a:lnTo>
                  <a:pt x="27067" y="10695"/>
                </a:lnTo>
                <a:lnTo>
                  <a:pt x="27124" y="10718"/>
                </a:lnTo>
                <a:lnTo>
                  <a:pt x="27182" y="10738"/>
                </a:lnTo>
                <a:lnTo>
                  <a:pt x="27240" y="10758"/>
                </a:lnTo>
                <a:lnTo>
                  <a:pt x="27298" y="10776"/>
                </a:lnTo>
                <a:lnTo>
                  <a:pt x="27357" y="10792"/>
                </a:lnTo>
                <a:lnTo>
                  <a:pt x="27417" y="10807"/>
                </a:lnTo>
                <a:lnTo>
                  <a:pt x="27476" y="10821"/>
                </a:lnTo>
                <a:lnTo>
                  <a:pt x="27535" y="10832"/>
                </a:lnTo>
                <a:lnTo>
                  <a:pt x="27596" y="10841"/>
                </a:lnTo>
                <a:lnTo>
                  <a:pt x="27655" y="10850"/>
                </a:lnTo>
                <a:lnTo>
                  <a:pt x="27716" y="10857"/>
                </a:lnTo>
                <a:lnTo>
                  <a:pt x="27776" y="10862"/>
                </a:lnTo>
                <a:lnTo>
                  <a:pt x="27836" y="10865"/>
                </a:lnTo>
                <a:lnTo>
                  <a:pt x="27897" y="10867"/>
                </a:lnTo>
                <a:lnTo>
                  <a:pt x="27956" y="10868"/>
                </a:lnTo>
                <a:lnTo>
                  <a:pt x="28016" y="10867"/>
                </a:lnTo>
                <a:lnTo>
                  <a:pt x="28077" y="10864"/>
                </a:lnTo>
                <a:lnTo>
                  <a:pt x="28136" y="10860"/>
                </a:lnTo>
                <a:lnTo>
                  <a:pt x="28195" y="10854"/>
                </a:lnTo>
                <a:lnTo>
                  <a:pt x="28255" y="10847"/>
                </a:lnTo>
                <a:lnTo>
                  <a:pt x="28314" y="10838"/>
                </a:lnTo>
                <a:lnTo>
                  <a:pt x="28372" y="10828"/>
                </a:lnTo>
                <a:lnTo>
                  <a:pt x="28431" y="10815"/>
                </a:lnTo>
                <a:lnTo>
                  <a:pt x="28488" y="10802"/>
                </a:lnTo>
                <a:lnTo>
                  <a:pt x="28545" y="10786"/>
                </a:lnTo>
                <a:lnTo>
                  <a:pt x="28603" y="10770"/>
                </a:lnTo>
                <a:lnTo>
                  <a:pt x="28659" y="10752"/>
                </a:lnTo>
                <a:lnTo>
                  <a:pt x="28714" y="10732"/>
                </a:lnTo>
                <a:lnTo>
                  <a:pt x="28769" y="10710"/>
                </a:lnTo>
                <a:lnTo>
                  <a:pt x="28823" y="10687"/>
                </a:lnTo>
                <a:lnTo>
                  <a:pt x="28877" y="10662"/>
                </a:lnTo>
                <a:lnTo>
                  <a:pt x="28930" y="10636"/>
                </a:lnTo>
                <a:lnTo>
                  <a:pt x="28983" y="10609"/>
                </a:lnTo>
                <a:lnTo>
                  <a:pt x="29034" y="10580"/>
                </a:lnTo>
                <a:lnTo>
                  <a:pt x="29083" y="10549"/>
                </a:lnTo>
                <a:lnTo>
                  <a:pt x="29133" y="10517"/>
                </a:lnTo>
                <a:lnTo>
                  <a:pt x="29181" y="10482"/>
                </a:lnTo>
                <a:lnTo>
                  <a:pt x="29229" y="10447"/>
                </a:lnTo>
                <a:lnTo>
                  <a:pt x="29276" y="10411"/>
                </a:lnTo>
                <a:lnTo>
                  <a:pt x="29321" y="10372"/>
                </a:lnTo>
                <a:lnTo>
                  <a:pt x="29366" y="10332"/>
                </a:lnTo>
                <a:lnTo>
                  <a:pt x="29408" y="10291"/>
                </a:lnTo>
                <a:lnTo>
                  <a:pt x="29450" y="10247"/>
                </a:lnTo>
                <a:lnTo>
                  <a:pt x="29491" y="10202"/>
                </a:lnTo>
                <a:lnTo>
                  <a:pt x="29530" y="10157"/>
                </a:lnTo>
                <a:lnTo>
                  <a:pt x="29569" y="10109"/>
                </a:lnTo>
                <a:lnTo>
                  <a:pt x="29605" y="10060"/>
                </a:lnTo>
                <a:lnTo>
                  <a:pt x="29640" y="10009"/>
                </a:lnTo>
                <a:lnTo>
                  <a:pt x="29674" y="9957"/>
                </a:lnTo>
                <a:lnTo>
                  <a:pt x="29707" y="9903"/>
                </a:lnTo>
                <a:lnTo>
                  <a:pt x="29727" y="9868"/>
                </a:lnTo>
                <a:lnTo>
                  <a:pt x="29746" y="9833"/>
                </a:lnTo>
                <a:lnTo>
                  <a:pt x="29764" y="9798"/>
                </a:lnTo>
                <a:lnTo>
                  <a:pt x="29783" y="9761"/>
                </a:lnTo>
                <a:lnTo>
                  <a:pt x="29800" y="9726"/>
                </a:lnTo>
                <a:lnTo>
                  <a:pt x="29817" y="9688"/>
                </a:lnTo>
                <a:lnTo>
                  <a:pt x="29833" y="9652"/>
                </a:lnTo>
                <a:lnTo>
                  <a:pt x="29850" y="9614"/>
                </a:lnTo>
                <a:lnTo>
                  <a:pt x="29864" y="9577"/>
                </a:lnTo>
                <a:lnTo>
                  <a:pt x="29879" y="9538"/>
                </a:lnTo>
                <a:lnTo>
                  <a:pt x="29893" y="9501"/>
                </a:lnTo>
                <a:lnTo>
                  <a:pt x="29906" y="9462"/>
                </a:lnTo>
                <a:lnTo>
                  <a:pt x="29918" y="9424"/>
                </a:lnTo>
                <a:lnTo>
                  <a:pt x="29931" y="9384"/>
                </a:lnTo>
                <a:lnTo>
                  <a:pt x="29942" y="9346"/>
                </a:lnTo>
                <a:lnTo>
                  <a:pt x="29953" y="9306"/>
                </a:lnTo>
                <a:lnTo>
                  <a:pt x="29962" y="9267"/>
                </a:lnTo>
                <a:lnTo>
                  <a:pt x="29971" y="9227"/>
                </a:lnTo>
                <a:lnTo>
                  <a:pt x="29980" y="9188"/>
                </a:lnTo>
                <a:lnTo>
                  <a:pt x="29988" y="9147"/>
                </a:lnTo>
                <a:lnTo>
                  <a:pt x="29994" y="9108"/>
                </a:lnTo>
                <a:lnTo>
                  <a:pt x="30001" y="9068"/>
                </a:lnTo>
                <a:lnTo>
                  <a:pt x="30006" y="9027"/>
                </a:lnTo>
                <a:lnTo>
                  <a:pt x="30011" y="8988"/>
                </a:lnTo>
                <a:lnTo>
                  <a:pt x="30015" y="8947"/>
                </a:lnTo>
                <a:lnTo>
                  <a:pt x="30018" y="8908"/>
                </a:lnTo>
                <a:lnTo>
                  <a:pt x="30020" y="8867"/>
                </a:lnTo>
                <a:lnTo>
                  <a:pt x="30021" y="8827"/>
                </a:lnTo>
                <a:lnTo>
                  <a:pt x="30023" y="8787"/>
                </a:lnTo>
                <a:lnTo>
                  <a:pt x="30023" y="8747"/>
                </a:lnTo>
                <a:lnTo>
                  <a:pt x="30021" y="8707"/>
                </a:lnTo>
                <a:lnTo>
                  <a:pt x="30019" y="8667"/>
                </a:lnTo>
                <a:lnTo>
                  <a:pt x="30017" y="8628"/>
                </a:lnTo>
                <a:lnTo>
                  <a:pt x="30013" y="8588"/>
                </a:lnTo>
                <a:lnTo>
                  <a:pt x="30009" y="8549"/>
                </a:lnTo>
                <a:lnTo>
                  <a:pt x="30004" y="8509"/>
                </a:lnTo>
                <a:lnTo>
                  <a:pt x="29998" y="8471"/>
                </a:lnTo>
                <a:lnTo>
                  <a:pt x="29990" y="8432"/>
                </a:lnTo>
                <a:lnTo>
                  <a:pt x="29982" y="8394"/>
                </a:lnTo>
                <a:lnTo>
                  <a:pt x="29974" y="8355"/>
                </a:lnTo>
                <a:lnTo>
                  <a:pt x="29963" y="8317"/>
                </a:lnTo>
                <a:lnTo>
                  <a:pt x="29953" y="8279"/>
                </a:lnTo>
                <a:lnTo>
                  <a:pt x="29941" y="8242"/>
                </a:lnTo>
                <a:lnTo>
                  <a:pt x="29928" y="8204"/>
                </a:lnTo>
                <a:lnTo>
                  <a:pt x="29914" y="8168"/>
                </a:lnTo>
                <a:lnTo>
                  <a:pt x="29900" y="8130"/>
                </a:lnTo>
                <a:lnTo>
                  <a:pt x="29884" y="8095"/>
                </a:lnTo>
                <a:lnTo>
                  <a:pt x="29867" y="8058"/>
                </a:lnTo>
                <a:lnTo>
                  <a:pt x="29850" y="8023"/>
                </a:lnTo>
                <a:lnTo>
                  <a:pt x="29831" y="7989"/>
                </a:lnTo>
                <a:lnTo>
                  <a:pt x="29811" y="7954"/>
                </a:lnTo>
                <a:lnTo>
                  <a:pt x="29790" y="7920"/>
                </a:lnTo>
                <a:lnTo>
                  <a:pt x="29767" y="7887"/>
                </a:lnTo>
                <a:lnTo>
                  <a:pt x="29745" y="7853"/>
                </a:lnTo>
                <a:lnTo>
                  <a:pt x="29721" y="7821"/>
                </a:lnTo>
                <a:lnTo>
                  <a:pt x="29696" y="7789"/>
                </a:lnTo>
                <a:lnTo>
                  <a:pt x="29670" y="7758"/>
                </a:lnTo>
                <a:lnTo>
                  <a:pt x="29643" y="7726"/>
                </a:lnTo>
                <a:lnTo>
                  <a:pt x="29613" y="7696"/>
                </a:lnTo>
                <a:lnTo>
                  <a:pt x="29584" y="7666"/>
                </a:lnTo>
                <a:lnTo>
                  <a:pt x="29553" y="7637"/>
                </a:lnTo>
                <a:lnTo>
                  <a:pt x="29522" y="7609"/>
                </a:lnTo>
                <a:lnTo>
                  <a:pt x="29488" y="7581"/>
                </a:lnTo>
                <a:lnTo>
                  <a:pt x="29454" y="7554"/>
                </a:lnTo>
                <a:lnTo>
                  <a:pt x="29417" y="7517"/>
                </a:lnTo>
                <a:lnTo>
                  <a:pt x="29384" y="7487"/>
                </a:lnTo>
                <a:lnTo>
                  <a:pt x="29355" y="7461"/>
                </a:lnTo>
                <a:lnTo>
                  <a:pt x="29331" y="7439"/>
                </a:lnTo>
                <a:lnTo>
                  <a:pt x="29297" y="7412"/>
                </a:lnTo>
                <a:lnTo>
                  <a:pt x="29285" y="7403"/>
                </a:lnTo>
                <a:close/>
              </a:path>
            </a:pathLst>
          </a:custGeom>
          <a:solidFill>
            <a:srgbClr val="47BAB8"/>
          </a:solidFill>
          <a:ln w="38100">
            <a:solidFill>
              <a:schemeClr val="bg1"/>
            </a:solidFill>
          </a:ln>
          <a:effectLst>
            <a:outerShdw blurRad="57150" dist="19050" dir="5400000" algn="ctr" rotWithShape="0">
              <a:srgbClr val="000000">
                <a:alpha val="63000"/>
              </a:srgbClr>
            </a:outerShdw>
          </a:effectLst>
        </p:spPr>
        <p:txBody>
          <a:bodyPr rIns="378000" anchor="ctr">
            <a:normAutofit/>
          </a:bodyPr>
          <a:lstStyle/>
          <a:p>
            <a:pPr algn="ctr" defTabSz="1371600">
              <a:defRPr/>
            </a:pPr>
            <a:r>
              <a:rPr lang="en-US" altLang="zh-CN" sz="3000" kern="0">
                <a:solidFill>
                  <a:srgbClr val="FFFFFF"/>
                </a:solidFill>
                <a:latin typeface="#9Slide03 AllRoundGothic" panose="020B0703020202020104" pitchFamily="34" charset="0"/>
                <a:ea typeface="微软雅黑"/>
                <a:cs typeface="+mn-ea"/>
                <a:sym typeface="+mn-lt"/>
              </a:rPr>
              <a:t>Câu 37</a:t>
            </a:r>
            <a:endParaRPr lang="zh-CN" altLang="en-US" sz="3000" kern="0" dirty="0">
              <a:solidFill>
                <a:srgbClr val="FFFFFF"/>
              </a:solidFill>
              <a:latin typeface="#9Slide03 AllRoundGothic" panose="020B0703020202020104" pitchFamily="34" charset="0"/>
              <a:ea typeface="微软雅黑"/>
              <a:cs typeface="+mn-ea"/>
              <a:sym typeface="+mn-lt"/>
            </a:endParaRPr>
          </a:p>
        </p:txBody>
      </p:sp>
      <p:sp>
        <p:nvSpPr>
          <p:cNvPr id="2" name="MH_Other_5" descr="n23 Fb Tran Manh Tung">
            <a:extLst>
              <a:ext uri="{FF2B5EF4-FFF2-40B4-BE49-F238E27FC236}">
                <a16:creationId xmlns:a16="http://schemas.microsoft.com/office/drawing/2014/main" id="{F15B6D15-C60E-5DFD-3471-B2FCD1B58267}"/>
              </a:ext>
            </a:extLst>
          </p:cNvPr>
          <p:cNvSpPr>
            <a:spLocks noChangeArrowheads="1"/>
          </p:cNvSpPr>
          <p:nvPr>
            <p:custDataLst>
              <p:tags r:id="rId3"/>
            </p:custDataLst>
          </p:nvPr>
        </p:nvSpPr>
        <p:spPr bwMode="auto">
          <a:xfrm rot="1805303" flipH="1">
            <a:off x="1405753" y="720126"/>
            <a:ext cx="1172424" cy="1010529"/>
          </a:xfrm>
          <a:prstGeom prst="triangle">
            <a:avLst>
              <a:gd name="adj" fmla="val 50000"/>
            </a:avLst>
          </a:prstGeom>
          <a:solidFill>
            <a:srgbClr val="FFC305">
              <a:lumMod val="40000"/>
              <a:lumOff val="60000"/>
            </a:srgbClr>
          </a:solidFill>
          <a:ln>
            <a:noFill/>
          </a:ln>
        </p:spPr>
        <p:txBody>
          <a:bodyPr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just" defTabSz="1371600">
              <a:lnSpc>
                <a:spcPct val="130000"/>
              </a:lnSpc>
              <a:defRPr/>
            </a:pPr>
            <a:endParaRPr lang="zh-CN" altLang="en-US" sz="2700" kern="0">
              <a:solidFill>
                <a:srgbClr val="FFFFFF"/>
              </a:solidFill>
              <a:latin typeface="微软雅黑"/>
              <a:ea typeface="微软雅黑"/>
              <a:cs typeface="+mn-ea"/>
              <a:sym typeface="+mn-lt"/>
            </a:endParaRPr>
          </a:p>
        </p:txBody>
      </p:sp>
      <p:sp>
        <p:nvSpPr>
          <p:cNvPr id="18" name="MH_Other_6" descr="n23 Fb Tran Manh Tung">
            <a:extLst>
              <a:ext uri="{FF2B5EF4-FFF2-40B4-BE49-F238E27FC236}">
                <a16:creationId xmlns:a16="http://schemas.microsoft.com/office/drawing/2014/main" id="{2A3C7E10-0D2C-00C3-11B5-7B2169E7FFE6}"/>
              </a:ext>
            </a:extLst>
          </p:cNvPr>
          <p:cNvSpPr>
            <a:spLocks/>
          </p:cNvSpPr>
          <p:nvPr>
            <p:custDataLst>
              <p:tags r:id="rId4"/>
            </p:custDataLst>
          </p:nvPr>
        </p:nvSpPr>
        <p:spPr bwMode="auto">
          <a:xfrm>
            <a:off x="484006" y="200500"/>
            <a:ext cx="1558878" cy="1796498"/>
          </a:xfrm>
          <a:custGeom>
            <a:avLst/>
            <a:gdLst>
              <a:gd name="T0" fmla="*/ 477 w 1030516"/>
              <a:gd name="T1" fmla="*/ 0 h 1186577"/>
              <a:gd name="T2" fmla="*/ 678091 w 1030516"/>
              <a:gd name="T3" fmla="*/ 389224 h 1186577"/>
              <a:gd name="T4" fmla="*/ 0 w 1030516"/>
              <a:gd name="T5" fmla="*/ 783469 h 1186577"/>
              <a:gd name="T6" fmla="*/ 0 60000 65536"/>
              <a:gd name="T7" fmla="*/ 0 60000 65536"/>
              <a:gd name="T8" fmla="*/ 0 60000 65536"/>
              <a:gd name="T9" fmla="*/ 0 w 1030516"/>
              <a:gd name="T10" fmla="*/ 0 h 1186577"/>
              <a:gd name="T11" fmla="*/ 1030516 w 1030516"/>
              <a:gd name="T12" fmla="*/ 1186577 h 1186577"/>
            </a:gdLst>
            <a:ahLst/>
            <a:cxnLst>
              <a:cxn ang="T6">
                <a:pos x="T0" y="T1"/>
              </a:cxn>
              <a:cxn ang="T7">
                <a:pos x="T2" y="T3"/>
              </a:cxn>
              <a:cxn ang="T8">
                <a:pos x="T4" y="T5"/>
              </a:cxn>
            </a:cxnLst>
            <a:rect l="T9" t="T10" r="T11" b="T12"/>
            <a:pathLst>
              <a:path w="1030516" h="1186577">
                <a:moveTo>
                  <a:pt x="724" y="0"/>
                </a:moveTo>
                <a:lnTo>
                  <a:pt x="1030516" y="589487"/>
                </a:lnTo>
                <a:lnTo>
                  <a:pt x="0" y="1186577"/>
                </a:lnTo>
                <a:lnTo>
                  <a:pt x="724" y="0"/>
                </a:lnTo>
                <a:close/>
              </a:path>
            </a:pathLst>
          </a:custGeom>
          <a:solidFill>
            <a:srgbClr val="F97F08"/>
          </a:solidFill>
          <a:ln>
            <a:noFill/>
          </a:ln>
        </p:spPr>
        <p:txBody>
          <a:bodyPr rIns="648000" anchor="ctr"/>
          <a:lstStyle>
            <a:lvl1pPr>
              <a:defRPr>
                <a:solidFill>
                  <a:schemeClr val="tx1"/>
                </a:solidFill>
                <a:latin typeface="等线" pitchFamily="2" charset="-122"/>
                <a:ea typeface="等线" pitchFamily="2" charset="-122"/>
              </a:defRPr>
            </a:lvl1pPr>
            <a:lvl2pPr marL="742950" indent="-285750">
              <a:defRPr>
                <a:solidFill>
                  <a:schemeClr val="tx1"/>
                </a:solidFill>
                <a:latin typeface="等线" pitchFamily="2" charset="-122"/>
                <a:ea typeface="等线" pitchFamily="2" charset="-122"/>
              </a:defRPr>
            </a:lvl2pPr>
            <a:lvl3pPr marL="1143000" indent="-228600">
              <a:defRPr>
                <a:solidFill>
                  <a:schemeClr val="tx1"/>
                </a:solidFill>
                <a:latin typeface="等线" pitchFamily="2" charset="-122"/>
                <a:ea typeface="等线" pitchFamily="2" charset="-122"/>
              </a:defRPr>
            </a:lvl3pPr>
            <a:lvl4pPr marL="1600200" indent="-228600">
              <a:defRPr>
                <a:solidFill>
                  <a:schemeClr val="tx1"/>
                </a:solidFill>
                <a:latin typeface="等线" pitchFamily="2" charset="-122"/>
                <a:ea typeface="等线" pitchFamily="2" charset="-122"/>
              </a:defRPr>
            </a:lvl4pPr>
            <a:lvl5pPr marL="2057400" indent="-228600">
              <a:defRPr>
                <a:solidFill>
                  <a:schemeClr val="tx1"/>
                </a:solidFill>
                <a:latin typeface="等线" pitchFamily="2" charset="-122"/>
                <a:ea typeface="等线" pitchFamily="2" charset="-122"/>
              </a:defRPr>
            </a:lvl5pPr>
            <a:lvl6pPr marL="2514600" indent="-228600" eaLnBrk="0" fontAlgn="base" hangingPunct="0">
              <a:spcBef>
                <a:spcPct val="0"/>
              </a:spcBef>
              <a:spcAft>
                <a:spcPct val="0"/>
              </a:spcAft>
              <a:defRPr>
                <a:solidFill>
                  <a:schemeClr val="tx1"/>
                </a:solidFill>
                <a:latin typeface="等线" pitchFamily="2" charset="-122"/>
                <a:ea typeface="等线" pitchFamily="2" charset="-122"/>
              </a:defRPr>
            </a:lvl6pPr>
            <a:lvl7pPr marL="2971800" indent="-228600" eaLnBrk="0" fontAlgn="base" hangingPunct="0">
              <a:spcBef>
                <a:spcPct val="0"/>
              </a:spcBef>
              <a:spcAft>
                <a:spcPct val="0"/>
              </a:spcAft>
              <a:defRPr>
                <a:solidFill>
                  <a:schemeClr val="tx1"/>
                </a:solidFill>
                <a:latin typeface="等线" pitchFamily="2" charset="-122"/>
                <a:ea typeface="等线" pitchFamily="2" charset="-122"/>
              </a:defRPr>
            </a:lvl7pPr>
            <a:lvl8pPr marL="3429000" indent="-228600" eaLnBrk="0" fontAlgn="base" hangingPunct="0">
              <a:spcBef>
                <a:spcPct val="0"/>
              </a:spcBef>
              <a:spcAft>
                <a:spcPct val="0"/>
              </a:spcAft>
              <a:defRPr>
                <a:solidFill>
                  <a:schemeClr val="tx1"/>
                </a:solidFill>
                <a:latin typeface="等线" pitchFamily="2" charset="-122"/>
                <a:ea typeface="等线" pitchFamily="2" charset="-122"/>
              </a:defRPr>
            </a:lvl8pPr>
            <a:lvl9pPr marL="3886200" indent="-228600" eaLnBrk="0" fontAlgn="base" hangingPunct="0">
              <a:spcBef>
                <a:spcPct val="0"/>
              </a:spcBef>
              <a:spcAft>
                <a:spcPct val="0"/>
              </a:spcAft>
              <a:defRPr>
                <a:solidFill>
                  <a:schemeClr val="tx1"/>
                </a:solidFill>
                <a:latin typeface="等线" pitchFamily="2" charset="-122"/>
                <a:ea typeface="等线" pitchFamily="2" charset="-122"/>
              </a:defRPr>
            </a:lvl9pPr>
          </a:lstStyle>
          <a:p>
            <a:pPr algn="ctr" defTabSz="1371600">
              <a:defRPr/>
            </a:pPr>
            <a:r>
              <a:rPr lang="en-US" altLang="zh-CN" sz="4200" kern="0">
                <a:solidFill>
                  <a:srgbClr val="FFFFFF"/>
                </a:solidFill>
                <a:latin typeface="微软雅黑"/>
                <a:ea typeface="微软雅黑"/>
                <a:cs typeface="+mn-ea"/>
                <a:sym typeface="+mn-lt"/>
              </a:rPr>
              <a:t>VI</a:t>
            </a:r>
            <a:endParaRPr lang="zh-CN" altLang="en-US" sz="4200" kern="0" dirty="0">
              <a:solidFill>
                <a:srgbClr val="FFFFFF"/>
              </a:solidFill>
              <a:latin typeface="微软雅黑"/>
              <a:ea typeface="微软雅黑"/>
              <a:cs typeface="+mn-ea"/>
              <a:sym typeface="+mn-lt"/>
            </a:endParaRPr>
          </a:p>
        </p:txBody>
      </p:sp>
      <p:sp>
        <p:nvSpPr>
          <p:cNvPr id="16" name="Rectangle 15" descr="n23 Fb Tran Manh Tung">
            <a:extLst>
              <a:ext uri="{FF2B5EF4-FFF2-40B4-BE49-F238E27FC236}">
                <a16:creationId xmlns:a16="http://schemas.microsoft.com/office/drawing/2014/main" id="{BE79442E-107F-4E47-7CA1-5D2166547F81}"/>
              </a:ext>
            </a:extLst>
          </p:cNvPr>
          <p:cNvSpPr/>
          <p:nvPr/>
        </p:nvSpPr>
        <p:spPr>
          <a:xfrm>
            <a:off x="3996793" y="2335996"/>
            <a:ext cx="2978649" cy="622799"/>
          </a:xfrm>
          <a:prstGeom prst="rect">
            <a:avLst/>
          </a:prstGeom>
          <a:solidFill>
            <a:schemeClr val="accent2">
              <a:lumMod val="20000"/>
              <a:lumOff val="80000"/>
            </a:schemeClr>
          </a:solidFill>
        </p:spPr>
        <p:txBody>
          <a:bodyPr wrap="square">
            <a:spAutoFit/>
          </a:bodyPr>
          <a:lstStyle/>
          <a:p>
            <a:pPr marL="457200" marR="0" lvl="0" indent="-457200" algn="just" defTabSz="914400" rtl="0" eaLnBrk="1" fontAlgn="auto" latinLnBrk="0" hangingPunct="1">
              <a:lnSpc>
                <a:spcPct val="115000"/>
              </a:lnSpc>
              <a:spcBef>
                <a:spcPts val="0"/>
              </a:spcBef>
              <a:spcAft>
                <a:spcPts val="0"/>
              </a:spcAft>
              <a:buClrTx/>
              <a:buSzTx/>
              <a:buFont typeface="Wingdings" pitchFamily="2" charset="2"/>
              <a:buChar char="q"/>
              <a:tabLst/>
              <a:defRPr/>
            </a:pPr>
            <a:r>
              <a:rPr kumimoji="0" lang="en-US" sz="3200" b="0" i="0" u="none" strike="noStrike" kern="1200" cap="none" spc="0" normalizeH="0" baseline="0" noProof="0" dirty="0" err="1">
                <a:ln>
                  <a:noFill/>
                </a:ln>
                <a:solidFill>
                  <a:prstClr val="black"/>
                </a:solidFill>
                <a:effectLst/>
                <a:uLnTx/>
                <a:uFillTx/>
                <a:latin typeface="#9Slide03 AllRoundGothic" panose="020B0703020202020104" pitchFamily="34" charset="0"/>
                <a:ea typeface="Calibri"/>
                <a:cs typeface="Times New Roman"/>
              </a:rPr>
              <a:t>Giải</a:t>
            </a:r>
            <a:r>
              <a:rPr kumimoji="0" lang="en-US" sz="3200" b="0" i="0" u="none" strike="noStrike" kern="1200" cap="none" spc="0" normalizeH="0" baseline="0" noProof="0" dirty="0">
                <a:ln>
                  <a:noFill/>
                </a:ln>
                <a:solidFill>
                  <a:prstClr val="black"/>
                </a:solidFill>
                <a:effectLst/>
                <a:uLnTx/>
                <a:uFillTx/>
                <a:latin typeface="#9Slide03 AllRoundGothic" panose="020B0703020202020104" pitchFamily="34" charset="0"/>
                <a:ea typeface="Calibri"/>
                <a:cs typeface="Times New Roman"/>
              </a:rPr>
              <a:t> </a:t>
            </a:r>
            <a:r>
              <a:rPr kumimoji="0" lang="en-US" sz="3200" b="0" i="0" u="none" strike="noStrike" kern="1200" cap="none" spc="0" normalizeH="0" baseline="0" noProof="0" dirty="0" err="1">
                <a:ln>
                  <a:noFill/>
                </a:ln>
                <a:solidFill>
                  <a:prstClr val="black"/>
                </a:solidFill>
                <a:effectLst/>
                <a:uLnTx/>
                <a:uFillTx/>
                <a:latin typeface="#9Slide03 AllRoundGothic" panose="020B0703020202020104" pitchFamily="34" charset="0"/>
                <a:ea typeface="Calibri"/>
                <a:cs typeface="Times New Roman"/>
              </a:rPr>
              <a:t>pháp</a:t>
            </a:r>
            <a:r>
              <a:rPr kumimoji="0" lang="en-US" sz="3200" b="0" i="0" u="none" strike="noStrike" kern="1200" cap="none" spc="0" normalizeH="0" baseline="0" noProof="0" dirty="0">
                <a:ln>
                  <a:noFill/>
                </a:ln>
                <a:solidFill>
                  <a:prstClr val="black"/>
                </a:solidFill>
                <a:effectLst/>
                <a:uLnTx/>
                <a:uFillTx/>
                <a:latin typeface="#9Slide03 AllRoundGothic" panose="020B0703020202020104" pitchFamily="34" charset="0"/>
                <a:ea typeface="Calibri"/>
                <a:cs typeface="Times New Roman"/>
              </a:rPr>
              <a:t>:</a:t>
            </a:r>
            <a:endParaRPr kumimoji="0" lang="en-US" sz="3200" b="0" i="0" u="none" strike="noStrike" kern="1200" cap="none" spc="0" normalizeH="0" baseline="0" noProof="0" dirty="0">
              <a:ln>
                <a:noFill/>
              </a:ln>
              <a:solidFill>
                <a:prstClr val="black"/>
              </a:solidFill>
              <a:effectLst/>
              <a:uLnTx/>
              <a:uFillTx/>
              <a:latin typeface="#9Slide03 AllRoundGothic" panose="020B0703020202020104" pitchFamily="34" charset="0"/>
              <a:ea typeface="+mn-ea"/>
              <a:cs typeface="+mn-cs"/>
            </a:endParaRPr>
          </a:p>
        </p:txBody>
      </p:sp>
      <p:pic>
        <p:nvPicPr>
          <p:cNvPr id="19" name="Picture 18" descr="n23 Fb Tran Manh Tung">
            <a:extLst>
              <a:ext uri="{FF2B5EF4-FFF2-40B4-BE49-F238E27FC236}">
                <a16:creationId xmlns:a16="http://schemas.microsoft.com/office/drawing/2014/main" id="{6492CB48-EF27-457E-F341-0D4BB78B0FB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354658" y="6685561"/>
            <a:ext cx="5029200" cy="3291751"/>
          </a:xfrm>
          <a:prstGeom prst="rect">
            <a:avLst/>
          </a:prstGeom>
          <a:ln>
            <a:noFill/>
          </a:ln>
          <a:effectLst>
            <a:outerShdw blurRad="190500" algn="tl" rotWithShape="0">
              <a:srgbClr val="000000">
                <a:alpha val="70000"/>
              </a:srgbClr>
            </a:outerShdw>
          </a:effectLst>
        </p:spPr>
      </p:pic>
      <p:grpSp>
        <p:nvGrpSpPr>
          <p:cNvPr id="20" name="Group 19" descr="n23 Fb Tran Manh Tung">
            <a:extLst>
              <a:ext uri="{FF2B5EF4-FFF2-40B4-BE49-F238E27FC236}">
                <a16:creationId xmlns:a16="http://schemas.microsoft.com/office/drawing/2014/main" id="{27EC6A0A-2E49-F609-3AF0-16B23D62C87B}"/>
              </a:ext>
            </a:extLst>
          </p:cNvPr>
          <p:cNvGrpSpPr/>
          <p:nvPr/>
        </p:nvGrpSpPr>
        <p:grpSpPr>
          <a:xfrm>
            <a:off x="1946242" y="3221979"/>
            <a:ext cx="5029200" cy="3200400"/>
            <a:chOff x="446803" y="2305417"/>
            <a:chExt cx="5472589" cy="3549000"/>
          </a:xfrm>
        </p:grpSpPr>
        <p:pic>
          <p:nvPicPr>
            <p:cNvPr id="21" name="Picture 2" descr="XE ĐIỆN- PHƯƠNG TIỆN CỨU TRÁI ĐẤT XANH - Homesheel Việt Nam">
              <a:extLst>
                <a:ext uri="{FF2B5EF4-FFF2-40B4-BE49-F238E27FC236}">
                  <a16:creationId xmlns:a16="http://schemas.microsoft.com/office/drawing/2014/main" id="{2888B42C-D2E7-4636-F680-B2549D82109D}"/>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8797" r="9303"/>
            <a:stretch/>
          </p:blipFill>
          <p:spPr bwMode="auto">
            <a:xfrm>
              <a:off x="446804" y="2305417"/>
              <a:ext cx="5472588" cy="3549000"/>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
          <p:nvSpPr>
            <p:cNvPr id="22" name="TextBox 21">
              <a:extLst>
                <a:ext uri="{FF2B5EF4-FFF2-40B4-BE49-F238E27FC236}">
                  <a16:creationId xmlns:a16="http://schemas.microsoft.com/office/drawing/2014/main" id="{42B0B0D1-C7D9-DC6D-D93E-A29EDB3C5E93}"/>
                </a:ext>
              </a:extLst>
            </p:cNvPr>
            <p:cNvSpPr txBox="1"/>
            <p:nvPr/>
          </p:nvSpPr>
          <p:spPr>
            <a:xfrm>
              <a:off x="446803" y="5306080"/>
              <a:ext cx="5472589" cy="523220"/>
            </a:xfrm>
            <a:prstGeom prst="rect">
              <a:avLst/>
            </a:prstGeom>
            <a:solidFill>
              <a:schemeClr val="accent2">
                <a:lumMod val="40000"/>
                <a:lumOff val="60000"/>
                <a:alpha val="5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prstClr val="black"/>
                  </a:solidFill>
                  <a:effectLst/>
                  <a:uLnTx/>
                  <a:uFillTx/>
                  <a:latin typeface="#9Slide03 AllRoundGothic" panose="020B0703020202020104" pitchFamily="34" charset="0"/>
                  <a:ea typeface="Times New Roman"/>
                  <a:cs typeface="+mn-cs"/>
                </a:rPr>
                <a:t>Phủ</a:t>
              </a:r>
              <a:r>
                <a:rPr kumimoji="0" lang="en-US" sz="2800" b="0" i="0" u="none" strike="noStrike" kern="1200" cap="none" spc="0" normalizeH="0" baseline="0" noProof="0" dirty="0">
                  <a:ln>
                    <a:noFill/>
                  </a:ln>
                  <a:solidFill>
                    <a:prstClr val="black"/>
                  </a:solidFill>
                  <a:effectLst/>
                  <a:uLnTx/>
                  <a:uFillTx/>
                  <a:latin typeface="#9Slide03 AllRoundGothic" panose="020B0703020202020104" pitchFamily="34" charset="0"/>
                  <a:ea typeface="Times New Roman"/>
                  <a:cs typeface="+mn-cs"/>
                </a:rPr>
                <a:t> </a:t>
              </a:r>
              <a:r>
                <a:rPr kumimoji="0" lang="en-US" sz="2800" b="0" i="0" u="none" strike="noStrike" kern="1200" cap="none" spc="0" normalizeH="0" baseline="0" noProof="0" dirty="0" err="1">
                  <a:ln>
                    <a:noFill/>
                  </a:ln>
                  <a:solidFill>
                    <a:prstClr val="black"/>
                  </a:solidFill>
                  <a:effectLst/>
                  <a:uLnTx/>
                  <a:uFillTx/>
                  <a:latin typeface="#9Slide03 AllRoundGothic" panose="020B0703020202020104" pitchFamily="34" charset="0"/>
                  <a:ea typeface="Times New Roman"/>
                  <a:cs typeface="+mn-cs"/>
                </a:rPr>
                <a:t>xanh</a:t>
              </a:r>
              <a:r>
                <a:rPr kumimoji="0" lang="en-US" sz="2800" b="0" i="0" u="none" strike="noStrike" kern="1200" cap="none" spc="0" normalizeH="0" baseline="0" noProof="0" dirty="0">
                  <a:ln>
                    <a:noFill/>
                  </a:ln>
                  <a:solidFill>
                    <a:prstClr val="black"/>
                  </a:solidFill>
                  <a:effectLst/>
                  <a:uLnTx/>
                  <a:uFillTx/>
                  <a:latin typeface="#9Slide03 AllRoundGothic" panose="020B0703020202020104" pitchFamily="34" charset="0"/>
                  <a:ea typeface="Times New Roman"/>
                  <a:cs typeface="+mn-cs"/>
                </a:rPr>
                <a:t> </a:t>
              </a:r>
              <a:r>
                <a:rPr kumimoji="0" lang="en-US" sz="2800" b="0" i="0" u="none" strike="noStrike" kern="1200" cap="none" spc="0" normalizeH="0" baseline="0" noProof="0" err="1">
                  <a:ln>
                    <a:noFill/>
                  </a:ln>
                  <a:solidFill>
                    <a:prstClr val="black"/>
                  </a:solidFill>
                  <a:effectLst/>
                  <a:uLnTx/>
                  <a:uFillTx/>
                  <a:latin typeface="#9Slide03 AllRoundGothic" panose="020B0703020202020104" pitchFamily="34" charset="0"/>
                  <a:ea typeface="Times New Roman"/>
                  <a:cs typeface="+mn-cs"/>
                </a:rPr>
                <a:t>trái</a:t>
              </a:r>
              <a:r>
                <a:rPr kumimoji="0" lang="en-US" sz="2800" b="0" i="0" u="none" strike="noStrike" kern="1200" cap="none" spc="0" normalizeH="0" baseline="0" noProof="0">
                  <a:ln>
                    <a:noFill/>
                  </a:ln>
                  <a:solidFill>
                    <a:prstClr val="black"/>
                  </a:solidFill>
                  <a:effectLst/>
                  <a:uLnTx/>
                  <a:uFillTx/>
                  <a:latin typeface="#9Slide03 AllRoundGothic" panose="020B0703020202020104" pitchFamily="34" charset="0"/>
                  <a:ea typeface="Times New Roman"/>
                  <a:cs typeface="+mn-cs"/>
                </a:rPr>
                <a:t> đất</a:t>
              </a:r>
              <a:endParaRPr kumimoji="0" lang="en-US" sz="2800" b="0" i="0" u="none" strike="noStrike" kern="1200" cap="none" spc="0" normalizeH="0" baseline="0" noProof="0" dirty="0">
                <a:ln>
                  <a:noFill/>
                </a:ln>
                <a:solidFill>
                  <a:prstClr val="black"/>
                </a:solidFill>
                <a:effectLst/>
                <a:uLnTx/>
                <a:uFillTx/>
                <a:latin typeface="#9Slide03 AllRoundGothic" panose="020B0703020202020104" pitchFamily="34" charset="0"/>
                <a:ea typeface="Times New Roman"/>
                <a:cs typeface="+mn-cs"/>
              </a:endParaRPr>
            </a:p>
          </p:txBody>
        </p:sp>
      </p:grpSp>
      <p:grpSp>
        <p:nvGrpSpPr>
          <p:cNvPr id="23" name="Group 22" descr="n23 Fb Tran Manh Tung">
            <a:extLst>
              <a:ext uri="{FF2B5EF4-FFF2-40B4-BE49-F238E27FC236}">
                <a16:creationId xmlns:a16="http://schemas.microsoft.com/office/drawing/2014/main" id="{18FF5437-51D5-470C-79BA-7E7A4847FE17}"/>
              </a:ext>
            </a:extLst>
          </p:cNvPr>
          <p:cNvGrpSpPr/>
          <p:nvPr/>
        </p:nvGrpSpPr>
        <p:grpSpPr>
          <a:xfrm>
            <a:off x="7347722" y="3200300"/>
            <a:ext cx="5029200" cy="3238400"/>
            <a:chOff x="6172200" y="2305416"/>
            <a:chExt cx="5943600" cy="3523883"/>
          </a:xfrm>
        </p:grpSpPr>
        <p:pic>
          <p:nvPicPr>
            <p:cNvPr id="24" name="Picture 12" descr="Chuyên lắp đặt hệ thống điện năng lượng mặt trời tại Vũng Tàu ⋆">
              <a:extLst>
                <a:ext uri="{FF2B5EF4-FFF2-40B4-BE49-F238E27FC236}">
                  <a16:creationId xmlns:a16="http://schemas.microsoft.com/office/drawing/2014/main" id="{3AE62E3D-2C47-2B8C-AB21-2F509C039BE9}"/>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172200" y="2305416"/>
              <a:ext cx="5943600" cy="3523883"/>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
          <p:nvSpPr>
            <p:cNvPr id="25" name="TextBox 24">
              <a:extLst>
                <a:ext uri="{FF2B5EF4-FFF2-40B4-BE49-F238E27FC236}">
                  <a16:creationId xmlns:a16="http://schemas.microsoft.com/office/drawing/2014/main" id="{1B1E3903-D37A-C4D4-666E-5C47BBC5C558}"/>
                </a:ext>
              </a:extLst>
            </p:cNvPr>
            <p:cNvSpPr txBox="1"/>
            <p:nvPr/>
          </p:nvSpPr>
          <p:spPr>
            <a:xfrm>
              <a:off x="6172200" y="4624698"/>
              <a:ext cx="5943600" cy="1165052"/>
            </a:xfrm>
            <a:prstGeom prst="rect">
              <a:avLst/>
            </a:prstGeom>
            <a:solidFill>
              <a:schemeClr val="accent2">
                <a:lumMod val="40000"/>
                <a:lumOff val="60000"/>
                <a:alpha val="50000"/>
              </a:schemeClr>
            </a:solidFill>
          </p:spPr>
          <p:txBody>
            <a:bodyPr wrap="square" rtlCol="0">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a:ln>
                    <a:noFill/>
                  </a:ln>
                  <a:solidFill>
                    <a:prstClr val="black"/>
                  </a:solidFill>
                  <a:effectLst/>
                  <a:uLnTx/>
                  <a:uFillTx/>
                  <a:latin typeface="Calibri" panose="020F0502020204030204" pitchFamily="34" charset="0"/>
                  <a:ea typeface="Calibri"/>
                  <a:cs typeface="Calibri" panose="020F0502020204030204" pitchFamily="34" charset="0"/>
                </a:rPr>
                <a:t>Sử dụng các dạng năng lượng xanh, ít gây ô nhiễm môi trường</a:t>
              </a:r>
              <a:endParaRPr kumimoji="0" lang="en-US" sz="2400" b="1"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endParaRPr>
            </a:p>
          </p:txBody>
        </p:sp>
      </p:grpSp>
      <p:pic>
        <p:nvPicPr>
          <p:cNvPr id="26" name="Picture 4" descr="n23 Fb Tran Manh Tung">
            <a:extLst>
              <a:ext uri="{FF2B5EF4-FFF2-40B4-BE49-F238E27FC236}">
                <a16:creationId xmlns:a16="http://schemas.microsoft.com/office/drawing/2014/main" id="{DBA77270-6FFC-6534-FA33-4622E74BE9DA}"/>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2811999" y="3162300"/>
            <a:ext cx="5029200" cy="3238400"/>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27" name="Picture 26" descr="n23 Fb Tran Manh Tung">
            <a:extLst>
              <a:ext uri="{FF2B5EF4-FFF2-40B4-BE49-F238E27FC236}">
                <a16:creationId xmlns:a16="http://schemas.microsoft.com/office/drawing/2014/main" id="{2E338660-C27E-14D9-872F-E7A0FC719614}"/>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897318" y="6685563"/>
            <a:ext cx="5029200" cy="3291750"/>
          </a:xfrm>
          <a:prstGeom prst="rect">
            <a:avLst/>
          </a:prstGeom>
          <a:ln>
            <a:noFill/>
          </a:ln>
          <a:effectLst>
            <a:outerShdw blurRad="190500" algn="tl" rotWithShape="0">
              <a:srgbClr val="000000">
                <a:alpha val="70000"/>
              </a:srgbClr>
            </a:outerShdw>
          </a:effectLst>
        </p:spPr>
      </p:pic>
      <p:pic>
        <p:nvPicPr>
          <p:cNvPr id="28" name="Picture 6" descr="n23 Fb Tran Manh Tung">
            <a:extLst>
              <a:ext uri="{FF2B5EF4-FFF2-40B4-BE49-F238E27FC236}">
                <a16:creationId xmlns:a16="http://schemas.microsoft.com/office/drawing/2014/main" id="{F8E12E10-54B8-F6F9-99E0-96E574E57B22}"/>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2811999" y="6685562"/>
            <a:ext cx="5029200" cy="3291805"/>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15" name="图片 4" descr="n23 Fb Tran Manh Tung">
            <a:extLst>
              <a:ext uri="{FF2B5EF4-FFF2-40B4-BE49-F238E27FC236}">
                <a16:creationId xmlns:a16="http://schemas.microsoft.com/office/drawing/2014/main" id="{DCF796E5-463D-756F-DF7C-73D2AF1DEE7D}"/>
              </a:ext>
            </a:extLst>
          </p:cNvPr>
          <p:cNvPicPr>
            <a:picLocks noChangeAspect="1"/>
          </p:cNvPicPr>
          <p:nvPr/>
        </p:nvPicPr>
        <p:blipFill>
          <a:blip r:embed="rId14"/>
          <a:stretch>
            <a:fillRect/>
          </a:stretch>
        </p:blipFill>
        <p:spPr>
          <a:xfrm>
            <a:off x="635993" y="3343486"/>
            <a:ext cx="1578183" cy="2377953"/>
          </a:xfrm>
          <a:prstGeom prst="rect">
            <a:avLst/>
          </a:prstGeom>
        </p:spPr>
      </p:pic>
    </p:spTree>
    <p:extLst>
      <p:ext uri="{BB962C8B-B14F-4D97-AF65-F5344CB8AC3E}">
        <p14:creationId xmlns:p14="http://schemas.microsoft.com/office/powerpoint/2010/main" val="3298555122"/>
      </p:ext>
    </p:ext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fade">
                                      <p:cBhvr>
                                        <p:cTn id="12" dur="500"/>
                                        <p:tgtEl>
                                          <p:spTgt spid="2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fade">
                                      <p:cBhvr>
                                        <p:cTn id="17" dur="500"/>
                                        <p:tgtEl>
                                          <p:spTgt spid="2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7"/>
                                        </p:tgtEl>
                                        <p:attrNameLst>
                                          <p:attrName>style.visibility</p:attrName>
                                        </p:attrNameLst>
                                      </p:cBhvr>
                                      <p:to>
                                        <p:strVal val="visible"/>
                                      </p:to>
                                    </p:set>
                                    <p:animEffect transition="in" filter="fade">
                                      <p:cBhvr>
                                        <p:cTn id="22" dur="500"/>
                                        <p:tgtEl>
                                          <p:spTgt spid="2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fade">
                                      <p:cBhvr>
                                        <p:cTn id="27" dur="500"/>
                                        <p:tgtEl>
                                          <p:spTgt spid="1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8"/>
                                        </p:tgtEl>
                                        <p:attrNameLst>
                                          <p:attrName>style.visibility</p:attrName>
                                        </p:attrNameLst>
                                      </p:cBhvr>
                                      <p:to>
                                        <p:strVal val="visible"/>
                                      </p:to>
                                    </p:set>
                                    <p:animEffect transition="in" filter="fade">
                                      <p:cBhvr>
                                        <p:cTn id="32"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图片 34" descr="n23 Fb Tran Manh Tung"/>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13715999" y="-2931"/>
            <a:ext cx="4560277" cy="2378193"/>
          </a:xfrm>
          <a:prstGeom prst="rect">
            <a:avLst/>
          </a:prstGeom>
        </p:spPr>
      </p:pic>
      <p:sp>
        <p:nvSpPr>
          <p:cNvPr id="5" name="MH_SubTitle_1" descr="n23 Fb Tran Manh Tung">
            <a:extLst>
              <a:ext uri="{FF2B5EF4-FFF2-40B4-BE49-F238E27FC236}">
                <a16:creationId xmlns:a16="http://schemas.microsoft.com/office/drawing/2014/main" id="{9D28E713-95EC-66F4-239B-A093E3023D9A}"/>
              </a:ext>
            </a:extLst>
          </p:cNvPr>
          <p:cNvSpPr/>
          <p:nvPr>
            <p:custDataLst>
              <p:tags r:id="rId1"/>
            </p:custDataLst>
          </p:nvPr>
        </p:nvSpPr>
        <p:spPr>
          <a:xfrm>
            <a:off x="2214176" y="764607"/>
            <a:ext cx="8503920" cy="1206253"/>
          </a:xfrm>
          <a:prstGeom prst="rect">
            <a:avLst/>
          </a:prstGeom>
          <a:solidFill>
            <a:srgbClr val="FFFFFF"/>
          </a:solidFill>
          <a:effectLst/>
        </p:spPr>
        <p:txBody>
          <a:bodyPr anchor="ctr"/>
          <a:lstStyle/>
          <a:p>
            <a:pPr algn="ctr" defTabSz="1828755">
              <a:lnSpc>
                <a:spcPct val="150000"/>
              </a:lnSpc>
              <a:defRPr/>
            </a:pPr>
            <a:r>
              <a:rPr lang="en-US" altLang="zh-CN" sz="2800" kern="0">
                <a:latin typeface="#9Slide03 AllRoundGothic" panose="020B0703020202020104" pitchFamily="34" charset="0"/>
                <a:ea typeface="微软雅黑"/>
                <a:cs typeface="+mn-ea"/>
                <a:sym typeface="+mn-lt"/>
              </a:rPr>
              <a:t>ỨNG DỤNG CỦA VẬT LÍ TRONG NÔNG NGHIỆP</a:t>
            </a:r>
            <a:endParaRPr lang="zh-CN" altLang="en-US" sz="2800" kern="0" dirty="0">
              <a:latin typeface="#9Slide03 AllRoundGothic" panose="020B0703020202020104" pitchFamily="34" charset="0"/>
              <a:ea typeface="微软雅黑"/>
              <a:cs typeface="+mn-ea"/>
              <a:sym typeface="+mn-lt"/>
            </a:endParaRPr>
          </a:p>
        </p:txBody>
      </p:sp>
      <p:pic>
        <p:nvPicPr>
          <p:cNvPr id="6" name="图片 5" descr="n23 Fb Tran Manh Tung">
            <a:extLst>
              <a:ext uri="{FF2B5EF4-FFF2-40B4-BE49-F238E27FC236}">
                <a16:creationId xmlns:a16="http://schemas.microsoft.com/office/drawing/2014/main" id="{A43056C9-AE69-F843-E8BE-FEB0F1FF45C7}"/>
              </a:ext>
            </a:extLst>
          </p:cNvPr>
          <p:cNvPicPr>
            <a:picLocks noChangeAspect="1"/>
          </p:cNvPicPr>
          <p:nvPr/>
        </p:nvPicPr>
        <p:blipFill>
          <a:blip r:embed="rId13" cstate="print">
            <a:extLst>
              <a:ext uri="{28A0092B-C50C-407E-A947-70E740481C1C}">
                <a14:useLocalDpi xmlns:a14="http://schemas.microsoft.com/office/drawing/2010/main"/>
              </a:ext>
            </a:extLst>
          </a:blip>
          <a:stretch>
            <a:fillRect/>
          </a:stretch>
        </p:blipFill>
        <p:spPr>
          <a:xfrm flipH="1">
            <a:off x="15085831" y="6210300"/>
            <a:ext cx="3202168" cy="4076700"/>
          </a:xfrm>
          <a:prstGeom prst="rect">
            <a:avLst/>
          </a:prstGeom>
        </p:spPr>
      </p:pic>
      <p:sp>
        <p:nvSpPr>
          <p:cNvPr id="7" name="MH_SubTitle_1" descr="n23 Fb Tran Manh Tung">
            <a:extLst>
              <a:ext uri="{FF2B5EF4-FFF2-40B4-BE49-F238E27FC236}">
                <a16:creationId xmlns:a16="http://schemas.microsoft.com/office/drawing/2014/main" id="{36D1FC4F-3156-C737-AA24-97AB0CB1C4B5}"/>
              </a:ext>
            </a:extLst>
          </p:cNvPr>
          <p:cNvSpPr>
            <a:spLocks/>
          </p:cNvSpPr>
          <p:nvPr>
            <p:custDataLst>
              <p:tags r:id="rId2"/>
            </p:custDataLst>
          </p:nvPr>
        </p:nvSpPr>
        <p:spPr bwMode="auto">
          <a:xfrm>
            <a:off x="2087880" y="2328364"/>
            <a:ext cx="1920240" cy="640080"/>
          </a:xfrm>
          <a:custGeom>
            <a:avLst/>
            <a:gdLst>
              <a:gd name="T0" fmla="*/ 2147483646 w 30720"/>
              <a:gd name="T1" fmla="*/ 2147483646 h 11496"/>
              <a:gd name="T2" fmla="*/ 2147483646 w 30720"/>
              <a:gd name="T3" fmla="*/ 2147483646 h 11496"/>
              <a:gd name="T4" fmla="*/ 2147483646 w 30720"/>
              <a:gd name="T5" fmla="*/ 2147483646 h 11496"/>
              <a:gd name="T6" fmla="*/ 2147483646 w 30720"/>
              <a:gd name="T7" fmla="*/ 2147483646 h 11496"/>
              <a:gd name="T8" fmla="*/ 2147483646 w 30720"/>
              <a:gd name="T9" fmla="*/ 2147483646 h 11496"/>
              <a:gd name="T10" fmla="*/ 2147483646 w 30720"/>
              <a:gd name="T11" fmla="*/ 2147483646 h 11496"/>
              <a:gd name="T12" fmla="*/ 2147483646 w 30720"/>
              <a:gd name="T13" fmla="*/ 2147483646 h 11496"/>
              <a:gd name="T14" fmla="*/ 2147483646 w 30720"/>
              <a:gd name="T15" fmla="*/ 2147483646 h 11496"/>
              <a:gd name="T16" fmla="*/ 2147483646 w 30720"/>
              <a:gd name="T17" fmla="*/ 2147483646 h 11496"/>
              <a:gd name="T18" fmla="*/ 2147483646 w 30720"/>
              <a:gd name="T19" fmla="*/ 2147483646 h 11496"/>
              <a:gd name="T20" fmla="*/ 2147483646 w 30720"/>
              <a:gd name="T21" fmla="*/ 2147483646 h 11496"/>
              <a:gd name="T22" fmla="*/ 2147483646 w 30720"/>
              <a:gd name="T23" fmla="*/ 2147483646 h 11496"/>
              <a:gd name="T24" fmla="*/ 2147483646 w 30720"/>
              <a:gd name="T25" fmla="*/ 2147483646 h 11496"/>
              <a:gd name="T26" fmla="*/ 2147483646 w 30720"/>
              <a:gd name="T27" fmla="*/ 2147483646 h 11496"/>
              <a:gd name="T28" fmla="*/ 2147483646 w 30720"/>
              <a:gd name="T29" fmla="*/ 2147483646 h 11496"/>
              <a:gd name="T30" fmla="*/ 2147483646 w 30720"/>
              <a:gd name="T31" fmla="*/ 2147483646 h 11496"/>
              <a:gd name="T32" fmla="*/ 2147483646 w 30720"/>
              <a:gd name="T33" fmla="*/ 2147483646 h 11496"/>
              <a:gd name="T34" fmla="*/ 2147483646 w 30720"/>
              <a:gd name="T35" fmla="*/ 2147483646 h 11496"/>
              <a:gd name="T36" fmla="*/ 2147483646 w 30720"/>
              <a:gd name="T37" fmla="*/ 2147483646 h 11496"/>
              <a:gd name="T38" fmla="*/ 2147483646 w 30720"/>
              <a:gd name="T39" fmla="*/ 2147483646 h 11496"/>
              <a:gd name="T40" fmla="*/ 2147483646 w 30720"/>
              <a:gd name="T41" fmla="*/ 2147483646 h 11496"/>
              <a:gd name="T42" fmla="*/ 2147483646 w 30720"/>
              <a:gd name="T43" fmla="*/ 2147483646 h 11496"/>
              <a:gd name="T44" fmla="*/ 2147483646 w 30720"/>
              <a:gd name="T45" fmla="*/ 2147483646 h 11496"/>
              <a:gd name="T46" fmla="*/ 2147483646 w 30720"/>
              <a:gd name="T47" fmla="*/ 2147483646 h 11496"/>
              <a:gd name="T48" fmla="*/ 2147483646 w 30720"/>
              <a:gd name="T49" fmla="*/ 2147483646 h 11496"/>
              <a:gd name="T50" fmla="*/ 2147483646 w 30720"/>
              <a:gd name="T51" fmla="*/ 2147483646 h 11496"/>
              <a:gd name="T52" fmla="*/ 2147483646 w 30720"/>
              <a:gd name="T53" fmla="*/ 2147483646 h 11496"/>
              <a:gd name="T54" fmla="*/ 2147483646 w 30720"/>
              <a:gd name="T55" fmla="*/ 2147483646 h 11496"/>
              <a:gd name="T56" fmla="*/ 2147483646 w 30720"/>
              <a:gd name="T57" fmla="*/ 2147483646 h 11496"/>
              <a:gd name="T58" fmla="*/ 2147483646 w 30720"/>
              <a:gd name="T59" fmla="*/ 2147483646 h 11496"/>
              <a:gd name="T60" fmla="*/ 2147483646 w 30720"/>
              <a:gd name="T61" fmla="*/ 2147483646 h 11496"/>
              <a:gd name="T62" fmla="*/ 2147483646 w 30720"/>
              <a:gd name="T63" fmla="*/ 2147483646 h 11496"/>
              <a:gd name="T64" fmla="*/ 2147483646 w 30720"/>
              <a:gd name="T65" fmla="*/ 2147483646 h 11496"/>
              <a:gd name="T66" fmla="*/ 2147483646 w 30720"/>
              <a:gd name="T67" fmla="*/ 2147483646 h 11496"/>
              <a:gd name="T68" fmla="*/ 2147483646 w 30720"/>
              <a:gd name="T69" fmla="*/ 2147483646 h 11496"/>
              <a:gd name="T70" fmla="*/ 2147483646 w 30720"/>
              <a:gd name="T71" fmla="*/ 2147483646 h 11496"/>
              <a:gd name="T72" fmla="*/ 2147483646 w 30720"/>
              <a:gd name="T73" fmla="*/ 2147483646 h 11496"/>
              <a:gd name="T74" fmla="*/ 2147483646 w 30720"/>
              <a:gd name="T75" fmla="*/ 2147483646 h 11496"/>
              <a:gd name="T76" fmla="*/ 2147483646 w 30720"/>
              <a:gd name="T77" fmla="*/ 2147483646 h 11496"/>
              <a:gd name="T78" fmla="*/ 2147483646 w 30720"/>
              <a:gd name="T79" fmla="*/ 2147483646 h 11496"/>
              <a:gd name="T80" fmla="*/ 2147483646 w 30720"/>
              <a:gd name="T81" fmla="*/ 2147483646 h 11496"/>
              <a:gd name="T82" fmla="*/ 2147483646 w 30720"/>
              <a:gd name="T83" fmla="*/ 2147483646 h 11496"/>
              <a:gd name="T84" fmla="*/ 2147483646 w 30720"/>
              <a:gd name="T85" fmla="*/ 2147483646 h 11496"/>
              <a:gd name="T86" fmla="*/ 2147483646 w 30720"/>
              <a:gd name="T87" fmla="*/ 2147483646 h 11496"/>
              <a:gd name="T88" fmla="*/ 2147483646 w 30720"/>
              <a:gd name="T89" fmla="*/ 2147483646 h 11496"/>
              <a:gd name="T90" fmla="*/ 2147483646 w 30720"/>
              <a:gd name="T91" fmla="*/ 2147483646 h 11496"/>
              <a:gd name="T92" fmla="*/ 2147483646 w 30720"/>
              <a:gd name="T93" fmla="*/ 2147483646 h 11496"/>
              <a:gd name="T94" fmla="*/ 2147483646 w 30720"/>
              <a:gd name="T95" fmla="*/ 2147483646 h 11496"/>
              <a:gd name="T96" fmla="*/ 2147483646 w 30720"/>
              <a:gd name="T97" fmla="*/ 2147483646 h 11496"/>
              <a:gd name="T98" fmla="*/ 2147483646 w 30720"/>
              <a:gd name="T99" fmla="*/ 2147483646 h 11496"/>
              <a:gd name="T100" fmla="*/ 2147483646 w 30720"/>
              <a:gd name="T101" fmla="*/ 2147483646 h 11496"/>
              <a:gd name="T102" fmla="*/ 2147483646 w 30720"/>
              <a:gd name="T103" fmla="*/ 2147483646 h 11496"/>
              <a:gd name="T104" fmla="*/ 2147483646 w 30720"/>
              <a:gd name="T105" fmla="*/ 2147483646 h 11496"/>
              <a:gd name="T106" fmla="*/ 2147483646 w 30720"/>
              <a:gd name="T107" fmla="*/ 2147483646 h 11496"/>
              <a:gd name="T108" fmla="*/ 2147483646 w 30720"/>
              <a:gd name="T109" fmla="*/ 2147483646 h 11496"/>
              <a:gd name="T110" fmla="*/ 2147483646 w 30720"/>
              <a:gd name="T111" fmla="*/ 2147483646 h 11496"/>
              <a:gd name="T112" fmla="*/ 2147483646 w 30720"/>
              <a:gd name="T113" fmla="*/ 2147483646 h 11496"/>
              <a:gd name="T114" fmla="*/ 2147483646 w 30720"/>
              <a:gd name="T115" fmla="*/ 2147483646 h 11496"/>
              <a:gd name="T116" fmla="*/ 2147483646 w 30720"/>
              <a:gd name="T117" fmla="*/ 2147483646 h 11496"/>
              <a:gd name="T118" fmla="*/ 2147483646 w 30720"/>
              <a:gd name="T119" fmla="*/ 2147483646 h 11496"/>
              <a:gd name="T120" fmla="*/ 2147483646 w 30720"/>
              <a:gd name="T121" fmla="*/ 2147483646 h 11496"/>
              <a:gd name="T122" fmla="*/ 2147483646 w 30720"/>
              <a:gd name="T123" fmla="*/ 2147483646 h 11496"/>
              <a:gd name="T124" fmla="*/ 2147483646 w 30720"/>
              <a:gd name="T125" fmla="*/ 2147483646 h 1149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720" h="11496">
                <a:moveTo>
                  <a:pt x="29285" y="7403"/>
                </a:moveTo>
                <a:lnTo>
                  <a:pt x="29285" y="7403"/>
                </a:lnTo>
                <a:lnTo>
                  <a:pt x="29232" y="7379"/>
                </a:lnTo>
                <a:lnTo>
                  <a:pt x="29180" y="7357"/>
                </a:lnTo>
                <a:lnTo>
                  <a:pt x="29127" y="7336"/>
                </a:lnTo>
                <a:lnTo>
                  <a:pt x="29073" y="7316"/>
                </a:lnTo>
                <a:lnTo>
                  <a:pt x="29020" y="7298"/>
                </a:lnTo>
                <a:lnTo>
                  <a:pt x="28966" y="7280"/>
                </a:lnTo>
                <a:lnTo>
                  <a:pt x="28913" y="7264"/>
                </a:lnTo>
                <a:lnTo>
                  <a:pt x="28859" y="7251"/>
                </a:lnTo>
                <a:lnTo>
                  <a:pt x="28804" y="7237"/>
                </a:lnTo>
                <a:lnTo>
                  <a:pt x="28750" y="7226"/>
                </a:lnTo>
                <a:lnTo>
                  <a:pt x="28697" y="7216"/>
                </a:lnTo>
                <a:lnTo>
                  <a:pt x="28643" y="7208"/>
                </a:lnTo>
                <a:lnTo>
                  <a:pt x="28589" y="7202"/>
                </a:lnTo>
                <a:lnTo>
                  <a:pt x="28535" y="7198"/>
                </a:lnTo>
                <a:lnTo>
                  <a:pt x="28482" y="7195"/>
                </a:lnTo>
                <a:lnTo>
                  <a:pt x="28429" y="7194"/>
                </a:lnTo>
                <a:lnTo>
                  <a:pt x="28376" y="7194"/>
                </a:lnTo>
                <a:lnTo>
                  <a:pt x="28322" y="7197"/>
                </a:lnTo>
                <a:lnTo>
                  <a:pt x="28269" y="7201"/>
                </a:lnTo>
                <a:lnTo>
                  <a:pt x="28217" y="7207"/>
                </a:lnTo>
                <a:lnTo>
                  <a:pt x="28165" y="7215"/>
                </a:lnTo>
                <a:lnTo>
                  <a:pt x="28113" y="7226"/>
                </a:lnTo>
                <a:lnTo>
                  <a:pt x="28062" y="7238"/>
                </a:lnTo>
                <a:lnTo>
                  <a:pt x="28011" y="7253"/>
                </a:lnTo>
                <a:lnTo>
                  <a:pt x="27960" y="7270"/>
                </a:lnTo>
                <a:lnTo>
                  <a:pt x="27910" y="7289"/>
                </a:lnTo>
                <a:lnTo>
                  <a:pt x="27861" y="7310"/>
                </a:lnTo>
                <a:lnTo>
                  <a:pt x="27812" y="7334"/>
                </a:lnTo>
                <a:lnTo>
                  <a:pt x="27763" y="7360"/>
                </a:lnTo>
                <a:lnTo>
                  <a:pt x="27717" y="7388"/>
                </a:lnTo>
                <a:lnTo>
                  <a:pt x="27670" y="7418"/>
                </a:lnTo>
                <a:lnTo>
                  <a:pt x="27623" y="7452"/>
                </a:lnTo>
                <a:lnTo>
                  <a:pt x="27600" y="7473"/>
                </a:lnTo>
                <a:lnTo>
                  <a:pt x="27578" y="7494"/>
                </a:lnTo>
                <a:lnTo>
                  <a:pt x="27556" y="7516"/>
                </a:lnTo>
                <a:lnTo>
                  <a:pt x="27535" y="7539"/>
                </a:lnTo>
                <a:lnTo>
                  <a:pt x="27515" y="7562"/>
                </a:lnTo>
                <a:lnTo>
                  <a:pt x="27495" y="7586"/>
                </a:lnTo>
                <a:lnTo>
                  <a:pt x="27476" y="7611"/>
                </a:lnTo>
                <a:lnTo>
                  <a:pt x="27457" y="7636"/>
                </a:lnTo>
                <a:lnTo>
                  <a:pt x="27440" y="7662"/>
                </a:lnTo>
                <a:lnTo>
                  <a:pt x="27422" y="7689"/>
                </a:lnTo>
                <a:lnTo>
                  <a:pt x="27405" y="7716"/>
                </a:lnTo>
                <a:lnTo>
                  <a:pt x="27390" y="7743"/>
                </a:lnTo>
                <a:lnTo>
                  <a:pt x="27374" y="7771"/>
                </a:lnTo>
                <a:lnTo>
                  <a:pt x="27360" y="7799"/>
                </a:lnTo>
                <a:lnTo>
                  <a:pt x="27345" y="7827"/>
                </a:lnTo>
                <a:lnTo>
                  <a:pt x="27332" y="7857"/>
                </a:lnTo>
                <a:lnTo>
                  <a:pt x="27319" y="7887"/>
                </a:lnTo>
                <a:lnTo>
                  <a:pt x="27307" y="7916"/>
                </a:lnTo>
                <a:lnTo>
                  <a:pt x="27296" y="7946"/>
                </a:lnTo>
                <a:lnTo>
                  <a:pt x="27286" y="7976"/>
                </a:lnTo>
                <a:lnTo>
                  <a:pt x="27276" y="8006"/>
                </a:lnTo>
                <a:lnTo>
                  <a:pt x="27268" y="8038"/>
                </a:lnTo>
                <a:lnTo>
                  <a:pt x="27260" y="8069"/>
                </a:lnTo>
                <a:lnTo>
                  <a:pt x="27252" y="8099"/>
                </a:lnTo>
                <a:lnTo>
                  <a:pt x="27246" y="8130"/>
                </a:lnTo>
                <a:lnTo>
                  <a:pt x="27241" y="8161"/>
                </a:lnTo>
                <a:lnTo>
                  <a:pt x="27236" y="8193"/>
                </a:lnTo>
                <a:lnTo>
                  <a:pt x="27231" y="8224"/>
                </a:lnTo>
                <a:lnTo>
                  <a:pt x="27228" y="8255"/>
                </a:lnTo>
                <a:lnTo>
                  <a:pt x="27226" y="8286"/>
                </a:lnTo>
                <a:lnTo>
                  <a:pt x="27225" y="8318"/>
                </a:lnTo>
                <a:lnTo>
                  <a:pt x="27224" y="8348"/>
                </a:lnTo>
                <a:lnTo>
                  <a:pt x="27225" y="8379"/>
                </a:lnTo>
                <a:lnTo>
                  <a:pt x="27226" y="8409"/>
                </a:lnTo>
                <a:lnTo>
                  <a:pt x="27228" y="8440"/>
                </a:lnTo>
                <a:lnTo>
                  <a:pt x="27231" y="8471"/>
                </a:lnTo>
                <a:lnTo>
                  <a:pt x="27236" y="8500"/>
                </a:lnTo>
                <a:lnTo>
                  <a:pt x="27241" y="8530"/>
                </a:lnTo>
                <a:lnTo>
                  <a:pt x="27247" y="8559"/>
                </a:lnTo>
                <a:lnTo>
                  <a:pt x="27254" y="8588"/>
                </a:lnTo>
                <a:lnTo>
                  <a:pt x="27263" y="8617"/>
                </a:lnTo>
                <a:lnTo>
                  <a:pt x="27271" y="8645"/>
                </a:lnTo>
                <a:lnTo>
                  <a:pt x="27281" y="8674"/>
                </a:lnTo>
                <a:lnTo>
                  <a:pt x="27293" y="8701"/>
                </a:lnTo>
                <a:lnTo>
                  <a:pt x="27304" y="8728"/>
                </a:lnTo>
                <a:lnTo>
                  <a:pt x="27318" y="8754"/>
                </a:lnTo>
                <a:lnTo>
                  <a:pt x="27331" y="8780"/>
                </a:lnTo>
                <a:lnTo>
                  <a:pt x="27347" y="8805"/>
                </a:lnTo>
                <a:lnTo>
                  <a:pt x="27364" y="8830"/>
                </a:lnTo>
                <a:lnTo>
                  <a:pt x="27381" y="8854"/>
                </a:lnTo>
                <a:lnTo>
                  <a:pt x="27399" y="8876"/>
                </a:lnTo>
                <a:lnTo>
                  <a:pt x="27419" y="8899"/>
                </a:lnTo>
                <a:lnTo>
                  <a:pt x="27440" y="8921"/>
                </a:lnTo>
                <a:lnTo>
                  <a:pt x="27462" y="8943"/>
                </a:lnTo>
                <a:lnTo>
                  <a:pt x="27484" y="8963"/>
                </a:lnTo>
                <a:lnTo>
                  <a:pt x="27509" y="8983"/>
                </a:lnTo>
                <a:lnTo>
                  <a:pt x="27534" y="9001"/>
                </a:lnTo>
                <a:lnTo>
                  <a:pt x="27560" y="9019"/>
                </a:lnTo>
                <a:lnTo>
                  <a:pt x="27589" y="9036"/>
                </a:lnTo>
                <a:lnTo>
                  <a:pt x="27618" y="9052"/>
                </a:lnTo>
                <a:lnTo>
                  <a:pt x="27648" y="9067"/>
                </a:lnTo>
                <a:lnTo>
                  <a:pt x="27679" y="9081"/>
                </a:lnTo>
                <a:lnTo>
                  <a:pt x="27711" y="9094"/>
                </a:lnTo>
                <a:lnTo>
                  <a:pt x="27746" y="9106"/>
                </a:lnTo>
                <a:lnTo>
                  <a:pt x="27734" y="9013"/>
                </a:lnTo>
                <a:lnTo>
                  <a:pt x="27730" y="8964"/>
                </a:lnTo>
                <a:lnTo>
                  <a:pt x="27727" y="8916"/>
                </a:lnTo>
                <a:lnTo>
                  <a:pt x="27724" y="8866"/>
                </a:lnTo>
                <a:lnTo>
                  <a:pt x="27722" y="8816"/>
                </a:lnTo>
                <a:lnTo>
                  <a:pt x="27721" y="8767"/>
                </a:lnTo>
                <a:lnTo>
                  <a:pt x="27721" y="8717"/>
                </a:lnTo>
                <a:lnTo>
                  <a:pt x="27722" y="8667"/>
                </a:lnTo>
                <a:lnTo>
                  <a:pt x="27725" y="8617"/>
                </a:lnTo>
                <a:lnTo>
                  <a:pt x="27729" y="8568"/>
                </a:lnTo>
                <a:lnTo>
                  <a:pt x="27734" y="8519"/>
                </a:lnTo>
                <a:lnTo>
                  <a:pt x="27743" y="8472"/>
                </a:lnTo>
                <a:lnTo>
                  <a:pt x="27752" y="8425"/>
                </a:lnTo>
                <a:lnTo>
                  <a:pt x="27763" y="8378"/>
                </a:lnTo>
                <a:lnTo>
                  <a:pt x="27776" y="8333"/>
                </a:lnTo>
                <a:lnTo>
                  <a:pt x="27783" y="8311"/>
                </a:lnTo>
                <a:lnTo>
                  <a:pt x="27792" y="8289"/>
                </a:lnTo>
                <a:lnTo>
                  <a:pt x="27800" y="8268"/>
                </a:lnTo>
                <a:lnTo>
                  <a:pt x="27809" y="8247"/>
                </a:lnTo>
                <a:lnTo>
                  <a:pt x="27820" y="8226"/>
                </a:lnTo>
                <a:lnTo>
                  <a:pt x="27829" y="8206"/>
                </a:lnTo>
                <a:lnTo>
                  <a:pt x="27840" y="8185"/>
                </a:lnTo>
                <a:lnTo>
                  <a:pt x="27852" y="8167"/>
                </a:lnTo>
                <a:lnTo>
                  <a:pt x="27864" y="8148"/>
                </a:lnTo>
                <a:lnTo>
                  <a:pt x="27877" y="8129"/>
                </a:lnTo>
                <a:lnTo>
                  <a:pt x="27890" y="8112"/>
                </a:lnTo>
                <a:lnTo>
                  <a:pt x="27905" y="8094"/>
                </a:lnTo>
                <a:lnTo>
                  <a:pt x="27921" y="8077"/>
                </a:lnTo>
                <a:lnTo>
                  <a:pt x="27936" y="8061"/>
                </a:lnTo>
                <a:lnTo>
                  <a:pt x="27953" y="8045"/>
                </a:lnTo>
                <a:lnTo>
                  <a:pt x="27970" y="8029"/>
                </a:lnTo>
                <a:lnTo>
                  <a:pt x="27987" y="8015"/>
                </a:lnTo>
                <a:lnTo>
                  <a:pt x="28006" y="8001"/>
                </a:lnTo>
                <a:lnTo>
                  <a:pt x="28026" y="7988"/>
                </a:lnTo>
                <a:lnTo>
                  <a:pt x="28047" y="7975"/>
                </a:lnTo>
                <a:lnTo>
                  <a:pt x="28067" y="7963"/>
                </a:lnTo>
                <a:lnTo>
                  <a:pt x="28089" y="7951"/>
                </a:lnTo>
                <a:lnTo>
                  <a:pt x="28112" y="7941"/>
                </a:lnTo>
                <a:lnTo>
                  <a:pt x="28136" y="7931"/>
                </a:lnTo>
                <a:lnTo>
                  <a:pt x="28160" y="7922"/>
                </a:lnTo>
                <a:lnTo>
                  <a:pt x="28186" y="7914"/>
                </a:lnTo>
                <a:lnTo>
                  <a:pt x="28212" y="7906"/>
                </a:lnTo>
                <a:lnTo>
                  <a:pt x="28240" y="7899"/>
                </a:lnTo>
                <a:lnTo>
                  <a:pt x="28268" y="7893"/>
                </a:lnTo>
                <a:lnTo>
                  <a:pt x="28298" y="7889"/>
                </a:lnTo>
                <a:lnTo>
                  <a:pt x="28328" y="7885"/>
                </a:lnTo>
                <a:lnTo>
                  <a:pt x="28358" y="7880"/>
                </a:lnTo>
                <a:lnTo>
                  <a:pt x="28384" y="7882"/>
                </a:lnTo>
                <a:lnTo>
                  <a:pt x="28410" y="7883"/>
                </a:lnTo>
                <a:lnTo>
                  <a:pt x="28435" y="7884"/>
                </a:lnTo>
                <a:lnTo>
                  <a:pt x="28460" y="7887"/>
                </a:lnTo>
                <a:lnTo>
                  <a:pt x="28485" y="7890"/>
                </a:lnTo>
                <a:lnTo>
                  <a:pt x="28510" y="7893"/>
                </a:lnTo>
                <a:lnTo>
                  <a:pt x="28535" y="7898"/>
                </a:lnTo>
                <a:lnTo>
                  <a:pt x="28559" y="7903"/>
                </a:lnTo>
                <a:lnTo>
                  <a:pt x="28583" y="7909"/>
                </a:lnTo>
                <a:lnTo>
                  <a:pt x="28607" y="7915"/>
                </a:lnTo>
                <a:lnTo>
                  <a:pt x="28630" y="7922"/>
                </a:lnTo>
                <a:lnTo>
                  <a:pt x="28654" y="7929"/>
                </a:lnTo>
                <a:lnTo>
                  <a:pt x="28676" y="7938"/>
                </a:lnTo>
                <a:lnTo>
                  <a:pt x="28699" y="7947"/>
                </a:lnTo>
                <a:lnTo>
                  <a:pt x="28721" y="7956"/>
                </a:lnTo>
                <a:lnTo>
                  <a:pt x="28743" y="7966"/>
                </a:lnTo>
                <a:lnTo>
                  <a:pt x="28765" y="7976"/>
                </a:lnTo>
                <a:lnTo>
                  <a:pt x="28787" y="7988"/>
                </a:lnTo>
                <a:lnTo>
                  <a:pt x="28808" y="7999"/>
                </a:lnTo>
                <a:lnTo>
                  <a:pt x="28828" y="8012"/>
                </a:lnTo>
                <a:lnTo>
                  <a:pt x="28869" y="8038"/>
                </a:lnTo>
                <a:lnTo>
                  <a:pt x="28908" y="8065"/>
                </a:lnTo>
                <a:lnTo>
                  <a:pt x="28945" y="8095"/>
                </a:lnTo>
                <a:lnTo>
                  <a:pt x="28981" y="8126"/>
                </a:lnTo>
                <a:lnTo>
                  <a:pt x="29016" y="8159"/>
                </a:lnTo>
                <a:lnTo>
                  <a:pt x="29048" y="8195"/>
                </a:lnTo>
                <a:lnTo>
                  <a:pt x="29078" y="8231"/>
                </a:lnTo>
                <a:lnTo>
                  <a:pt x="29107" y="8270"/>
                </a:lnTo>
                <a:lnTo>
                  <a:pt x="29134" y="8309"/>
                </a:lnTo>
                <a:lnTo>
                  <a:pt x="29159" y="8351"/>
                </a:lnTo>
                <a:lnTo>
                  <a:pt x="29182" y="8394"/>
                </a:lnTo>
                <a:lnTo>
                  <a:pt x="29202" y="8436"/>
                </a:lnTo>
                <a:lnTo>
                  <a:pt x="29221" y="8481"/>
                </a:lnTo>
                <a:lnTo>
                  <a:pt x="29229" y="8504"/>
                </a:lnTo>
                <a:lnTo>
                  <a:pt x="29238" y="8527"/>
                </a:lnTo>
                <a:lnTo>
                  <a:pt x="29245" y="8551"/>
                </a:lnTo>
                <a:lnTo>
                  <a:pt x="29251" y="8574"/>
                </a:lnTo>
                <a:lnTo>
                  <a:pt x="29257" y="8598"/>
                </a:lnTo>
                <a:lnTo>
                  <a:pt x="29263" y="8621"/>
                </a:lnTo>
                <a:lnTo>
                  <a:pt x="29268" y="8645"/>
                </a:lnTo>
                <a:lnTo>
                  <a:pt x="29272" y="8670"/>
                </a:lnTo>
                <a:lnTo>
                  <a:pt x="29275" y="8694"/>
                </a:lnTo>
                <a:lnTo>
                  <a:pt x="29278" y="8719"/>
                </a:lnTo>
                <a:lnTo>
                  <a:pt x="29280" y="8744"/>
                </a:lnTo>
                <a:lnTo>
                  <a:pt x="29282" y="8769"/>
                </a:lnTo>
                <a:lnTo>
                  <a:pt x="29283" y="8794"/>
                </a:lnTo>
                <a:lnTo>
                  <a:pt x="29283" y="8820"/>
                </a:lnTo>
                <a:lnTo>
                  <a:pt x="29283" y="8845"/>
                </a:lnTo>
                <a:lnTo>
                  <a:pt x="29282" y="8871"/>
                </a:lnTo>
                <a:lnTo>
                  <a:pt x="29280" y="8897"/>
                </a:lnTo>
                <a:lnTo>
                  <a:pt x="29278" y="8922"/>
                </a:lnTo>
                <a:lnTo>
                  <a:pt x="29271" y="8974"/>
                </a:lnTo>
                <a:lnTo>
                  <a:pt x="29262" y="9024"/>
                </a:lnTo>
                <a:lnTo>
                  <a:pt x="29251" y="9074"/>
                </a:lnTo>
                <a:lnTo>
                  <a:pt x="29238" y="9123"/>
                </a:lnTo>
                <a:lnTo>
                  <a:pt x="29223" y="9171"/>
                </a:lnTo>
                <a:lnTo>
                  <a:pt x="29206" y="9219"/>
                </a:lnTo>
                <a:lnTo>
                  <a:pt x="29188" y="9265"/>
                </a:lnTo>
                <a:lnTo>
                  <a:pt x="29167" y="9310"/>
                </a:lnTo>
                <a:lnTo>
                  <a:pt x="29144" y="9355"/>
                </a:lnTo>
                <a:lnTo>
                  <a:pt x="29120" y="9398"/>
                </a:lnTo>
                <a:lnTo>
                  <a:pt x="29094" y="9441"/>
                </a:lnTo>
                <a:lnTo>
                  <a:pt x="29067" y="9481"/>
                </a:lnTo>
                <a:lnTo>
                  <a:pt x="29038" y="9522"/>
                </a:lnTo>
                <a:lnTo>
                  <a:pt x="29006" y="9560"/>
                </a:lnTo>
                <a:lnTo>
                  <a:pt x="28974" y="9599"/>
                </a:lnTo>
                <a:lnTo>
                  <a:pt x="28941" y="9635"/>
                </a:lnTo>
                <a:lnTo>
                  <a:pt x="28905" y="9671"/>
                </a:lnTo>
                <a:lnTo>
                  <a:pt x="28869" y="9704"/>
                </a:lnTo>
                <a:lnTo>
                  <a:pt x="28831" y="9737"/>
                </a:lnTo>
                <a:lnTo>
                  <a:pt x="28792" y="9768"/>
                </a:lnTo>
                <a:lnTo>
                  <a:pt x="28751" y="9798"/>
                </a:lnTo>
                <a:lnTo>
                  <a:pt x="28710" y="9827"/>
                </a:lnTo>
                <a:lnTo>
                  <a:pt x="28666" y="9854"/>
                </a:lnTo>
                <a:lnTo>
                  <a:pt x="28622" y="9879"/>
                </a:lnTo>
                <a:lnTo>
                  <a:pt x="28578" y="9903"/>
                </a:lnTo>
                <a:lnTo>
                  <a:pt x="28532" y="9926"/>
                </a:lnTo>
                <a:lnTo>
                  <a:pt x="28484" y="9946"/>
                </a:lnTo>
                <a:lnTo>
                  <a:pt x="28436" y="9965"/>
                </a:lnTo>
                <a:lnTo>
                  <a:pt x="28387" y="9983"/>
                </a:lnTo>
                <a:lnTo>
                  <a:pt x="28337" y="9999"/>
                </a:lnTo>
                <a:lnTo>
                  <a:pt x="28287" y="10013"/>
                </a:lnTo>
                <a:lnTo>
                  <a:pt x="28236" y="10025"/>
                </a:lnTo>
                <a:lnTo>
                  <a:pt x="28189" y="10031"/>
                </a:lnTo>
                <a:lnTo>
                  <a:pt x="28143" y="10035"/>
                </a:lnTo>
                <a:lnTo>
                  <a:pt x="28098" y="10038"/>
                </a:lnTo>
                <a:lnTo>
                  <a:pt x="28052" y="10040"/>
                </a:lnTo>
                <a:lnTo>
                  <a:pt x="28006" y="10041"/>
                </a:lnTo>
                <a:lnTo>
                  <a:pt x="27960" y="10040"/>
                </a:lnTo>
                <a:lnTo>
                  <a:pt x="27915" y="10039"/>
                </a:lnTo>
                <a:lnTo>
                  <a:pt x="27870" y="10036"/>
                </a:lnTo>
                <a:lnTo>
                  <a:pt x="27825" y="10033"/>
                </a:lnTo>
                <a:lnTo>
                  <a:pt x="27780" y="10028"/>
                </a:lnTo>
                <a:lnTo>
                  <a:pt x="27735" y="10021"/>
                </a:lnTo>
                <a:lnTo>
                  <a:pt x="27691" y="10014"/>
                </a:lnTo>
                <a:lnTo>
                  <a:pt x="27647" y="10005"/>
                </a:lnTo>
                <a:lnTo>
                  <a:pt x="27602" y="9995"/>
                </a:lnTo>
                <a:lnTo>
                  <a:pt x="27559" y="9984"/>
                </a:lnTo>
                <a:lnTo>
                  <a:pt x="27516" y="9972"/>
                </a:lnTo>
                <a:lnTo>
                  <a:pt x="27473" y="9958"/>
                </a:lnTo>
                <a:lnTo>
                  <a:pt x="27430" y="9943"/>
                </a:lnTo>
                <a:lnTo>
                  <a:pt x="27388" y="9928"/>
                </a:lnTo>
                <a:lnTo>
                  <a:pt x="27346" y="9910"/>
                </a:lnTo>
                <a:lnTo>
                  <a:pt x="27305" y="9891"/>
                </a:lnTo>
                <a:lnTo>
                  <a:pt x="27265" y="9871"/>
                </a:lnTo>
                <a:lnTo>
                  <a:pt x="27224" y="9850"/>
                </a:lnTo>
                <a:lnTo>
                  <a:pt x="27185" y="9828"/>
                </a:lnTo>
                <a:lnTo>
                  <a:pt x="27145" y="9803"/>
                </a:lnTo>
                <a:lnTo>
                  <a:pt x="27107" y="9778"/>
                </a:lnTo>
                <a:lnTo>
                  <a:pt x="27068" y="9751"/>
                </a:lnTo>
                <a:lnTo>
                  <a:pt x="27031" y="9723"/>
                </a:lnTo>
                <a:lnTo>
                  <a:pt x="26994" y="9693"/>
                </a:lnTo>
                <a:lnTo>
                  <a:pt x="26958" y="9662"/>
                </a:lnTo>
                <a:lnTo>
                  <a:pt x="26922" y="9630"/>
                </a:lnTo>
                <a:lnTo>
                  <a:pt x="26888" y="9597"/>
                </a:lnTo>
                <a:lnTo>
                  <a:pt x="26854" y="9559"/>
                </a:lnTo>
                <a:lnTo>
                  <a:pt x="26821" y="9521"/>
                </a:lnTo>
                <a:lnTo>
                  <a:pt x="26790" y="9482"/>
                </a:lnTo>
                <a:lnTo>
                  <a:pt x="26761" y="9443"/>
                </a:lnTo>
                <a:lnTo>
                  <a:pt x="26732" y="9403"/>
                </a:lnTo>
                <a:lnTo>
                  <a:pt x="26705" y="9364"/>
                </a:lnTo>
                <a:lnTo>
                  <a:pt x="26679" y="9323"/>
                </a:lnTo>
                <a:lnTo>
                  <a:pt x="26655" y="9282"/>
                </a:lnTo>
                <a:lnTo>
                  <a:pt x="26631" y="9241"/>
                </a:lnTo>
                <a:lnTo>
                  <a:pt x="26609" y="9199"/>
                </a:lnTo>
                <a:lnTo>
                  <a:pt x="26588" y="9157"/>
                </a:lnTo>
                <a:lnTo>
                  <a:pt x="26568" y="9115"/>
                </a:lnTo>
                <a:lnTo>
                  <a:pt x="26551" y="9073"/>
                </a:lnTo>
                <a:lnTo>
                  <a:pt x="26533" y="9029"/>
                </a:lnTo>
                <a:lnTo>
                  <a:pt x="26517" y="8987"/>
                </a:lnTo>
                <a:lnTo>
                  <a:pt x="26503" y="8943"/>
                </a:lnTo>
                <a:lnTo>
                  <a:pt x="26489" y="8900"/>
                </a:lnTo>
                <a:lnTo>
                  <a:pt x="26477" y="8857"/>
                </a:lnTo>
                <a:lnTo>
                  <a:pt x="26466" y="8812"/>
                </a:lnTo>
                <a:lnTo>
                  <a:pt x="26456" y="8768"/>
                </a:lnTo>
                <a:lnTo>
                  <a:pt x="26448" y="8723"/>
                </a:lnTo>
                <a:lnTo>
                  <a:pt x="26440" y="8680"/>
                </a:lnTo>
                <a:lnTo>
                  <a:pt x="26434" y="8635"/>
                </a:lnTo>
                <a:lnTo>
                  <a:pt x="26429" y="8590"/>
                </a:lnTo>
                <a:lnTo>
                  <a:pt x="26425" y="8546"/>
                </a:lnTo>
                <a:lnTo>
                  <a:pt x="26422" y="8501"/>
                </a:lnTo>
                <a:lnTo>
                  <a:pt x="26421" y="8456"/>
                </a:lnTo>
                <a:lnTo>
                  <a:pt x="26419" y="8412"/>
                </a:lnTo>
                <a:lnTo>
                  <a:pt x="26419" y="8368"/>
                </a:lnTo>
                <a:lnTo>
                  <a:pt x="26422" y="8323"/>
                </a:lnTo>
                <a:lnTo>
                  <a:pt x="26425" y="8278"/>
                </a:lnTo>
                <a:lnTo>
                  <a:pt x="26428" y="8233"/>
                </a:lnTo>
                <a:lnTo>
                  <a:pt x="26433" y="8189"/>
                </a:lnTo>
                <a:lnTo>
                  <a:pt x="26439" y="8145"/>
                </a:lnTo>
                <a:lnTo>
                  <a:pt x="26445" y="8100"/>
                </a:lnTo>
                <a:lnTo>
                  <a:pt x="26454" y="8056"/>
                </a:lnTo>
                <a:lnTo>
                  <a:pt x="26463" y="8013"/>
                </a:lnTo>
                <a:lnTo>
                  <a:pt x="26473" y="7969"/>
                </a:lnTo>
                <a:lnTo>
                  <a:pt x="26484" y="7925"/>
                </a:lnTo>
                <a:lnTo>
                  <a:pt x="26497" y="7882"/>
                </a:lnTo>
                <a:lnTo>
                  <a:pt x="26509" y="7839"/>
                </a:lnTo>
                <a:lnTo>
                  <a:pt x="26524" y="7796"/>
                </a:lnTo>
                <a:lnTo>
                  <a:pt x="26539" y="7754"/>
                </a:lnTo>
                <a:lnTo>
                  <a:pt x="26555" y="7711"/>
                </a:lnTo>
                <a:lnTo>
                  <a:pt x="26571" y="7669"/>
                </a:lnTo>
                <a:lnTo>
                  <a:pt x="26590" y="7628"/>
                </a:lnTo>
                <a:lnTo>
                  <a:pt x="26609" y="7587"/>
                </a:lnTo>
                <a:lnTo>
                  <a:pt x="26629" y="7546"/>
                </a:lnTo>
                <a:lnTo>
                  <a:pt x="26650" y="7506"/>
                </a:lnTo>
                <a:lnTo>
                  <a:pt x="26671" y="7465"/>
                </a:lnTo>
                <a:lnTo>
                  <a:pt x="26694" y="7426"/>
                </a:lnTo>
                <a:lnTo>
                  <a:pt x="26718" y="7387"/>
                </a:lnTo>
                <a:lnTo>
                  <a:pt x="26743" y="7349"/>
                </a:lnTo>
                <a:lnTo>
                  <a:pt x="26768" y="7310"/>
                </a:lnTo>
                <a:lnTo>
                  <a:pt x="26795" y="7273"/>
                </a:lnTo>
                <a:lnTo>
                  <a:pt x="26822" y="7236"/>
                </a:lnTo>
                <a:lnTo>
                  <a:pt x="26850" y="7200"/>
                </a:lnTo>
                <a:lnTo>
                  <a:pt x="26880" y="7163"/>
                </a:lnTo>
                <a:lnTo>
                  <a:pt x="26910" y="7128"/>
                </a:lnTo>
                <a:lnTo>
                  <a:pt x="26940" y="7094"/>
                </a:lnTo>
                <a:lnTo>
                  <a:pt x="26971" y="7060"/>
                </a:lnTo>
                <a:lnTo>
                  <a:pt x="27005" y="7027"/>
                </a:lnTo>
                <a:lnTo>
                  <a:pt x="27038" y="6994"/>
                </a:lnTo>
                <a:lnTo>
                  <a:pt x="27071" y="6962"/>
                </a:lnTo>
                <a:lnTo>
                  <a:pt x="27107" y="6933"/>
                </a:lnTo>
                <a:lnTo>
                  <a:pt x="27141" y="6906"/>
                </a:lnTo>
                <a:lnTo>
                  <a:pt x="27176" y="6880"/>
                </a:lnTo>
                <a:lnTo>
                  <a:pt x="27212" y="6854"/>
                </a:lnTo>
                <a:lnTo>
                  <a:pt x="27248" y="6829"/>
                </a:lnTo>
                <a:lnTo>
                  <a:pt x="27285" y="6805"/>
                </a:lnTo>
                <a:lnTo>
                  <a:pt x="27321" y="6782"/>
                </a:lnTo>
                <a:lnTo>
                  <a:pt x="27357" y="6761"/>
                </a:lnTo>
                <a:lnTo>
                  <a:pt x="27395" y="6740"/>
                </a:lnTo>
                <a:lnTo>
                  <a:pt x="27432" y="6719"/>
                </a:lnTo>
                <a:lnTo>
                  <a:pt x="27470" y="6699"/>
                </a:lnTo>
                <a:lnTo>
                  <a:pt x="27508" y="6681"/>
                </a:lnTo>
                <a:lnTo>
                  <a:pt x="27546" y="6663"/>
                </a:lnTo>
                <a:lnTo>
                  <a:pt x="27584" y="6646"/>
                </a:lnTo>
                <a:lnTo>
                  <a:pt x="27623" y="6630"/>
                </a:lnTo>
                <a:lnTo>
                  <a:pt x="27662" y="6615"/>
                </a:lnTo>
                <a:lnTo>
                  <a:pt x="27701" y="6600"/>
                </a:lnTo>
                <a:lnTo>
                  <a:pt x="27741" y="6587"/>
                </a:lnTo>
                <a:lnTo>
                  <a:pt x="27780" y="6573"/>
                </a:lnTo>
                <a:lnTo>
                  <a:pt x="27820" y="6562"/>
                </a:lnTo>
                <a:lnTo>
                  <a:pt x="27859" y="6550"/>
                </a:lnTo>
                <a:lnTo>
                  <a:pt x="27899" y="6540"/>
                </a:lnTo>
                <a:lnTo>
                  <a:pt x="27939" y="6531"/>
                </a:lnTo>
                <a:lnTo>
                  <a:pt x="27980" y="6521"/>
                </a:lnTo>
                <a:lnTo>
                  <a:pt x="28020" y="6514"/>
                </a:lnTo>
                <a:lnTo>
                  <a:pt x="28060" y="6507"/>
                </a:lnTo>
                <a:lnTo>
                  <a:pt x="28101" y="6499"/>
                </a:lnTo>
                <a:lnTo>
                  <a:pt x="28141" y="6494"/>
                </a:lnTo>
                <a:lnTo>
                  <a:pt x="28182" y="6489"/>
                </a:lnTo>
                <a:lnTo>
                  <a:pt x="28223" y="6485"/>
                </a:lnTo>
                <a:lnTo>
                  <a:pt x="28264" y="6482"/>
                </a:lnTo>
                <a:lnTo>
                  <a:pt x="28305" y="6480"/>
                </a:lnTo>
                <a:lnTo>
                  <a:pt x="28345" y="6478"/>
                </a:lnTo>
                <a:lnTo>
                  <a:pt x="28387" y="6477"/>
                </a:lnTo>
                <a:lnTo>
                  <a:pt x="28428" y="6477"/>
                </a:lnTo>
                <a:lnTo>
                  <a:pt x="28468" y="6477"/>
                </a:lnTo>
                <a:lnTo>
                  <a:pt x="28510" y="6479"/>
                </a:lnTo>
                <a:lnTo>
                  <a:pt x="28550" y="6481"/>
                </a:lnTo>
                <a:lnTo>
                  <a:pt x="28592" y="6483"/>
                </a:lnTo>
                <a:lnTo>
                  <a:pt x="28633" y="6486"/>
                </a:lnTo>
                <a:lnTo>
                  <a:pt x="28673" y="6490"/>
                </a:lnTo>
                <a:lnTo>
                  <a:pt x="28715" y="6495"/>
                </a:lnTo>
                <a:lnTo>
                  <a:pt x="28756" y="6501"/>
                </a:lnTo>
                <a:lnTo>
                  <a:pt x="28796" y="6508"/>
                </a:lnTo>
                <a:lnTo>
                  <a:pt x="28837" y="6514"/>
                </a:lnTo>
                <a:lnTo>
                  <a:pt x="28877" y="6522"/>
                </a:lnTo>
                <a:lnTo>
                  <a:pt x="28918" y="6531"/>
                </a:lnTo>
                <a:lnTo>
                  <a:pt x="28959" y="6540"/>
                </a:lnTo>
                <a:lnTo>
                  <a:pt x="28999" y="6549"/>
                </a:lnTo>
                <a:lnTo>
                  <a:pt x="29040" y="6560"/>
                </a:lnTo>
                <a:lnTo>
                  <a:pt x="29079" y="6571"/>
                </a:lnTo>
                <a:lnTo>
                  <a:pt x="29119" y="6584"/>
                </a:lnTo>
                <a:lnTo>
                  <a:pt x="29159" y="6596"/>
                </a:lnTo>
                <a:lnTo>
                  <a:pt x="29199" y="6610"/>
                </a:lnTo>
                <a:lnTo>
                  <a:pt x="29239" y="6623"/>
                </a:lnTo>
                <a:lnTo>
                  <a:pt x="29277" y="6638"/>
                </a:lnTo>
                <a:lnTo>
                  <a:pt x="29317" y="6653"/>
                </a:lnTo>
                <a:lnTo>
                  <a:pt x="29355" y="6669"/>
                </a:lnTo>
                <a:lnTo>
                  <a:pt x="29395" y="6686"/>
                </a:lnTo>
                <a:lnTo>
                  <a:pt x="29432" y="6703"/>
                </a:lnTo>
                <a:lnTo>
                  <a:pt x="29471" y="6721"/>
                </a:lnTo>
                <a:lnTo>
                  <a:pt x="29509" y="6740"/>
                </a:lnTo>
                <a:lnTo>
                  <a:pt x="29547" y="6759"/>
                </a:lnTo>
                <a:lnTo>
                  <a:pt x="29584" y="6778"/>
                </a:lnTo>
                <a:lnTo>
                  <a:pt x="29619" y="6799"/>
                </a:lnTo>
                <a:lnTo>
                  <a:pt x="29652" y="6819"/>
                </a:lnTo>
                <a:lnTo>
                  <a:pt x="29685" y="6841"/>
                </a:lnTo>
                <a:lnTo>
                  <a:pt x="29717" y="6863"/>
                </a:lnTo>
                <a:lnTo>
                  <a:pt x="29750" y="6884"/>
                </a:lnTo>
                <a:lnTo>
                  <a:pt x="29781" y="6906"/>
                </a:lnTo>
                <a:lnTo>
                  <a:pt x="29812" y="6929"/>
                </a:lnTo>
                <a:lnTo>
                  <a:pt x="29842" y="6953"/>
                </a:lnTo>
                <a:lnTo>
                  <a:pt x="29873" y="6977"/>
                </a:lnTo>
                <a:lnTo>
                  <a:pt x="29902" y="7001"/>
                </a:lnTo>
                <a:lnTo>
                  <a:pt x="29931" y="7025"/>
                </a:lnTo>
                <a:lnTo>
                  <a:pt x="29959" y="7050"/>
                </a:lnTo>
                <a:lnTo>
                  <a:pt x="29987" y="7075"/>
                </a:lnTo>
                <a:lnTo>
                  <a:pt x="30014" y="7101"/>
                </a:lnTo>
                <a:lnTo>
                  <a:pt x="30041" y="7127"/>
                </a:lnTo>
                <a:lnTo>
                  <a:pt x="30067" y="7153"/>
                </a:lnTo>
                <a:lnTo>
                  <a:pt x="30118" y="7207"/>
                </a:lnTo>
                <a:lnTo>
                  <a:pt x="30167" y="7261"/>
                </a:lnTo>
                <a:lnTo>
                  <a:pt x="30213" y="7317"/>
                </a:lnTo>
                <a:lnTo>
                  <a:pt x="30258" y="7376"/>
                </a:lnTo>
                <a:lnTo>
                  <a:pt x="30300" y="7434"/>
                </a:lnTo>
                <a:lnTo>
                  <a:pt x="30341" y="7494"/>
                </a:lnTo>
                <a:lnTo>
                  <a:pt x="30379" y="7555"/>
                </a:lnTo>
                <a:lnTo>
                  <a:pt x="30415" y="7617"/>
                </a:lnTo>
                <a:lnTo>
                  <a:pt x="30449" y="7680"/>
                </a:lnTo>
                <a:lnTo>
                  <a:pt x="30482" y="7744"/>
                </a:lnTo>
                <a:lnTo>
                  <a:pt x="30512" y="7809"/>
                </a:lnTo>
                <a:lnTo>
                  <a:pt x="30540" y="7874"/>
                </a:lnTo>
                <a:lnTo>
                  <a:pt x="30566" y="7941"/>
                </a:lnTo>
                <a:lnTo>
                  <a:pt x="30590" y="8007"/>
                </a:lnTo>
                <a:lnTo>
                  <a:pt x="30612" y="8075"/>
                </a:lnTo>
                <a:lnTo>
                  <a:pt x="30632" y="8144"/>
                </a:lnTo>
                <a:lnTo>
                  <a:pt x="30649" y="8212"/>
                </a:lnTo>
                <a:lnTo>
                  <a:pt x="30665" y="8282"/>
                </a:lnTo>
                <a:lnTo>
                  <a:pt x="30678" y="8352"/>
                </a:lnTo>
                <a:lnTo>
                  <a:pt x="30691" y="8423"/>
                </a:lnTo>
                <a:lnTo>
                  <a:pt x="30700" y="8493"/>
                </a:lnTo>
                <a:lnTo>
                  <a:pt x="30709" y="8565"/>
                </a:lnTo>
                <a:lnTo>
                  <a:pt x="30714" y="8636"/>
                </a:lnTo>
                <a:lnTo>
                  <a:pt x="30718" y="8708"/>
                </a:lnTo>
                <a:lnTo>
                  <a:pt x="30720" y="8780"/>
                </a:lnTo>
                <a:lnTo>
                  <a:pt x="30720" y="8853"/>
                </a:lnTo>
                <a:lnTo>
                  <a:pt x="30718" y="8924"/>
                </a:lnTo>
                <a:lnTo>
                  <a:pt x="30714" y="8996"/>
                </a:lnTo>
                <a:lnTo>
                  <a:pt x="30708" y="9068"/>
                </a:lnTo>
                <a:lnTo>
                  <a:pt x="30700" y="9141"/>
                </a:lnTo>
                <a:lnTo>
                  <a:pt x="30690" y="9213"/>
                </a:lnTo>
                <a:lnTo>
                  <a:pt x="30678" y="9284"/>
                </a:lnTo>
                <a:lnTo>
                  <a:pt x="30665" y="9355"/>
                </a:lnTo>
                <a:lnTo>
                  <a:pt x="30649" y="9427"/>
                </a:lnTo>
                <a:lnTo>
                  <a:pt x="30632" y="9498"/>
                </a:lnTo>
                <a:lnTo>
                  <a:pt x="30612" y="9569"/>
                </a:lnTo>
                <a:lnTo>
                  <a:pt x="30590" y="9638"/>
                </a:lnTo>
                <a:lnTo>
                  <a:pt x="30567" y="9708"/>
                </a:lnTo>
                <a:lnTo>
                  <a:pt x="30542" y="9777"/>
                </a:lnTo>
                <a:lnTo>
                  <a:pt x="30515" y="9845"/>
                </a:lnTo>
                <a:lnTo>
                  <a:pt x="30486" y="9913"/>
                </a:lnTo>
                <a:lnTo>
                  <a:pt x="30456" y="9981"/>
                </a:lnTo>
                <a:lnTo>
                  <a:pt x="30422" y="10047"/>
                </a:lnTo>
                <a:lnTo>
                  <a:pt x="30388" y="10113"/>
                </a:lnTo>
                <a:lnTo>
                  <a:pt x="30351" y="10177"/>
                </a:lnTo>
                <a:lnTo>
                  <a:pt x="30313" y="10242"/>
                </a:lnTo>
                <a:lnTo>
                  <a:pt x="30273" y="10304"/>
                </a:lnTo>
                <a:lnTo>
                  <a:pt x="30231" y="10367"/>
                </a:lnTo>
                <a:lnTo>
                  <a:pt x="30187" y="10428"/>
                </a:lnTo>
                <a:lnTo>
                  <a:pt x="30141" y="10488"/>
                </a:lnTo>
                <a:lnTo>
                  <a:pt x="30094" y="10547"/>
                </a:lnTo>
                <a:lnTo>
                  <a:pt x="30044" y="10604"/>
                </a:lnTo>
                <a:lnTo>
                  <a:pt x="29993" y="10660"/>
                </a:lnTo>
                <a:lnTo>
                  <a:pt x="29940" y="10715"/>
                </a:lnTo>
                <a:lnTo>
                  <a:pt x="29886" y="10770"/>
                </a:lnTo>
                <a:lnTo>
                  <a:pt x="29829" y="10822"/>
                </a:lnTo>
                <a:lnTo>
                  <a:pt x="29775" y="10867"/>
                </a:lnTo>
                <a:lnTo>
                  <a:pt x="29719" y="10911"/>
                </a:lnTo>
                <a:lnTo>
                  <a:pt x="29662" y="10953"/>
                </a:lnTo>
                <a:lnTo>
                  <a:pt x="29605" y="10993"/>
                </a:lnTo>
                <a:lnTo>
                  <a:pt x="29548" y="11032"/>
                </a:lnTo>
                <a:lnTo>
                  <a:pt x="29489" y="11068"/>
                </a:lnTo>
                <a:lnTo>
                  <a:pt x="29431" y="11105"/>
                </a:lnTo>
                <a:lnTo>
                  <a:pt x="29372" y="11138"/>
                </a:lnTo>
                <a:lnTo>
                  <a:pt x="29311" y="11170"/>
                </a:lnTo>
                <a:lnTo>
                  <a:pt x="29251" y="11201"/>
                </a:lnTo>
                <a:lnTo>
                  <a:pt x="29191" y="11231"/>
                </a:lnTo>
                <a:lnTo>
                  <a:pt x="29129" y="11259"/>
                </a:lnTo>
                <a:lnTo>
                  <a:pt x="29068" y="11285"/>
                </a:lnTo>
                <a:lnTo>
                  <a:pt x="29005" y="11310"/>
                </a:lnTo>
                <a:lnTo>
                  <a:pt x="28943" y="11333"/>
                </a:lnTo>
                <a:lnTo>
                  <a:pt x="28880" y="11353"/>
                </a:lnTo>
                <a:lnTo>
                  <a:pt x="28817" y="11374"/>
                </a:lnTo>
                <a:lnTo>
                  <a:pt x="28753" y="11392"/>
                </a:lnTo>
                <a:lnTo>
                  <a:pt x="28689" y="11410"/>
                </a:lnTo>
                <a:lnTo>
                  <a:pt x="28625" y="11424"/>
                </a:lnTo>
                <a:lnTo>
                  <a:pt x="28561" y="11439"/>
                </a:lnTo>
                <a:lnTo>
                  <a:pt x="28496" y="11451"/>
                </a:lnTo>
                <a:lnTo>
                  <a:pt x="28431" y="11462"/>
                </a:lnTo>
                <a:lnTo>
                  <a:pt x="28366" y="11471"/>
                </a:lnTo>
                <a:lnTo>
                  <a:pt x="28301" y="11479"/>
                </a:lnTo>
                <a:lnTo>
                  <a:pt x="28236" y="11486"/>
                </a:lnTo>
                <a:lnTo>
                  <a:pt x="28170" y="11490"/>
                </a:lnTo>
                <a:lnTo>
                  <a:pt x="28105" y="11494"/>
                </a:lnTo>
                <a:lnTo>
                  <a:pt x="28039" y="11496"/>
                </a:lnTo>
                <a:lnTo>
                  <a:pt x="27974" y="11496"/>
                </a:lnTo>
                <a:lnTo>
                  <a:pt x="27908" y="11495"/>
                </a:lnTo>
                <a:lnTo>
                  <a:pt x="27843" y="11493"/>
                </a:lnTo>
                <a:lnTo>
                  <a:pt x="27777" y="11489"/>
                </a:lnTo>
                <a:lnTo>
                  <a:pt x="27711" y="11484"/>
                </a:lnTo>
                <a:lnTo>
                  <a:pt x="27646" y="11476"/>
                </a:lnTo>
                <a:lnTo>
                  <a:pt x="27580" y="11468"/>
                </a:lnTo>
                <a:lnTo>
                  <a:pt x="27516" y="11459"/>
                </a:lnTo>
                <a:lnTo>
                  <a:pt x="27450" y="11447"/>
                </a:lnTo>
                <a:lnTo>
                  <a:pt x="27386" y="11435"/>
                </a:lnTo>
                <a:lnTo>
                  <a:pt x="27320" y="11421"/>
                </a:lnTo>
                <a:lnTo>
                  <a:pt x="27255" y="11405"/>
                </a:lnTo>
                <a:lnTo>
                  <a:pt x="27192" y="11389"/>
                </a:lnTo>
                <a:lnTo>
                  <a:pt x="27127" y="11371"/>
                </a:lnTo>
                <a:lnTo>
                  <a:pt x="27064" y="11351"/>
                </a:lnTo>
                <a:lnTo>
                  <a:pt x="27000" y="11331"/>
                </a:lnTo>
                <a:lnTo>
                  <a:pt x="26937" y="11308"/>
                </a:lnTo>
                <a:lnTo>
                  <a:pt x="26874" y="11284"/>
                </a:lnTo>
                <a:lnTo>
                  <a:pt x="26812" y="11259"/>
                </a:lnTo>
                <a:lnTo>
                  <a:pt x="26751" y="11233"/>
                </a:lnTo>
                <a:lnTo>
                  <a:pt x="26689" y="11205"/>
                </a:lnTo>
                <a:lnTo>
                  <a:pt x="26628" y="11175"/>
                </a:lnTo>
                <a:lnTo>
                  <a:pt x="26567" y="11144"/>
                </a:lnTo>
                <a:lnTo>
                  <a:pt x="26507" y="11113"/>
                </a:lnTo>
                <a:lnTo>
                  <a:pt x="26448" y="11080"/>
                </a:lnTo>
                <a:lnTo>
                  <a:pt x="26388" y="11044"/>
                </a:lnTo>
                <a:lnTo>
                  <a:pt x="26330" y="11009"/>
                </a:lnTo>
                <a:lnTo>
                  <a:pt x="26272" y="10971"/>
                </a:lnTo>
                <a:lnTo>
                  <a:pt x="26214" y="10933"/>
                </a:lnTo>
                <a:lnTo>
                  <a:pt x="26158" y="10892"/>
                </a:lnTo>
                <a:lnTo>
                  <a:pt x="26102" y="10852"/>
                </a:lnTo>
                <a:lnTo>
                  <a:pt x="26047" y="10809"/>
                </a:lnTo>
                <a:lnTo>
                  <a:pt x="25992" y="10765"/>
                </a:lnTo>
                <a:lnTo>
                  <a:pt x="25937" y="10720"/>
                </a:lnTo>
                <a:lnTo>
                  <a:pt x="25884" y="10673"/>
                </a:lnTo>
                <a:lnTo>
                  <a:pt x="25840" y="10644"/>
                </a:lnTo>
                <a:lnTo>
                  <a:pt x="25797" y="10618"/>
                </a:lnTo>
                <a:lnTo>
                  <a:pt x="25756" y="10593"/>
                </a:lnTo>
                <a:lnTo>
                  <a:pt x="25718" y="10571"/>
                </a:lnTo>
                <a:lnTo>
                  <a:pt x="25681" y="10551"/>
                </a:lnTo>
                <a:lnTo>
                  <a:pt x="25646" y="10533"/>
                </a:lnTo>
                <a:lnTo>
                  <a:pt x="25613" y="10518"/>
                </a:lnTo>
                <a:lnTo>
                  <a:pt x="25581" y="10503"/>
                </a:lnTo>
                <a:lnTo>
                  <a:pt x="25550" y="10492"/>
                </a:lnTo>
                <a:lnTo>
                  <a:pt x="25521" y="10480"/>
                </a:lnTo>
                <a:lnTo>
                  <a:pt x="25493" y="10472"/>
                </a:lnTo>
                <a:lnTo>
                  <a:pt x="25466" y="10464"/>
                </a:lnTo>
                <a:lnTo>
                  <a:pt x="25440" y="10457"/>
                </a:lnTo>
                <a:lnTo>
                  <a:pt x="25414" y="10452"/>
                </a:lnTo>
                <a:lnTo>
                  <a:pt x="25389" y="10448"/>
                </a:lnTo>
                <a:lnTo>
                  <a:pt x="25364" y="10445"/>
                </a:lnTo>
                <a:lnTo>
                  <a:pt x="3051" y="10445"/>
                </a:lnTo>
                <a:lnTo>
                  <a:pt x="2972" y="10444"/>
                </a:lnTo>
                <a:lnTo>
                  <a:pt x="2894" y="10442"/>
                </a:lnTo>
                <a:lnTo>
                  <a:pt x="2816" y="10437"/>
                </a:lnTo>
                <a:lnTo>
                  <a:pt x="2739" y="10429"/>
                </a:lnTo>
                <a:lnTo>
                  <a:pt x="2662" y="10421"/>
                </a:lnTo>
                <a:lnTo>
                  <a:pt x="2586" y="10411"/>
                </a:lnTo>
                <a:lnTo>
                  <a:pt x="2511" y="10398"/>
                </a:lnTo>
                <a:lnTo>
                  <a:pt x="2436" y="10383"/>
                </a:lnTo>
                <a:lnTo>
                  <a:pt x="2362" y="10367"/>
                </a:lnTo>
                <a:lnTo>
                  <a:pt x="2288" y="10349"/>
                </a:lnTo>
                <a:lnTo>
                  <a:pt x="2215" y="10329"/>
                </a:lnTo>
                <a:lnTo>
                  <a:pt x="2143" y="10309"/>
                </a:lnTo>
                <a:lnTo>
                  <a:pt x="2073" y="10285"/>
                </a:lnTo>
                <a:lnTo>
                  <a:pt x="2002" y="10261"/>
                </a:lnTo>
                <a:lnTo>
                  <a:pt x="1932" y="10234"/>
                </a:lnTo>
                <a:lnTo>
                  <a:pt x="1863" y="10205"/>
                </a:lnTo>
                <a:lnTo>
                  <a:pt x="1795" y="10176"/>
                </a:lnTo>
                <a:lnTo>
                  <a:pt x="1728" y="10144"/>
                </a:lnTo>
                <a:lnTo>
                  <a:pt x="1661" y="10112"/>
                </a:lnTo>
                <a:lnTo>
                  <a:pt x="1597" y="10077"/>
                </a:lnTo>
                <a:lnTo>
                  <a:pt x="1532" y="10041"/>
                </a:lnTo>
                <a:lnTo>
                  <a:pt x="1469" y="10004"/>
                </a:lnTo>
                <a:lnTo>
                  <a:pt x="1406" y="9965"/>
                </a:lnTo>
                <a:lnTo>
                  <a:pt x="1345" y="9924"/>
                </a:lnTo>
                <a:lnTo>
                  <a:pt x="1285" y="9883"/>
                </a:lnTo>
                <a:lnTo>
                  <a:pt x="1225" y="9839"/>
                </a:lnTo>
                <a:lnTo>
                  <a:pt x="1167" y="9794"/>
                </a:lnTo>
                <a:lnTo>
                  <a:pt x="1110" y="9749"/>
                </a:lnTo>
                <a:lnTo>
                  <a:pt x="1055" y="9702"/>
                </a:lnTo>
                <a:lnTo>
                  <a:pt x="999" y="9653"/>
                </a:lnTo>
                <a:lnTo>
                  <a:pt x="945" y="9603"/>
                </a:lnTo>
                <a:lnTo>
                  <a:pt x="893" y="9552"/>
                </a:lnTo>
                <a:lnTo>
                  <a:pt x="842" y="9500"/>
                </a:lnTo>
                <a:lnTo>
                  <a:pt x="792" y="9446"/>
                </a:lnTo>
                <a:lnTo>
                  <a:pt x="743" y="9392"/>
                </a:lnTo>
                <a:lnTo>
                  <a:pt x="696" y="9335"/>
                </a:lnTo>
                <a:lnTo>
                  <a:pt x="651" y="9278"/>
                </a:lnTo>
                <a:lnTo>
                  <a:pt x="606" y="9220"/>
                </a:lnTo>
                <a:lnTo>
                  <a:pt x="562" y="9161"/>
                </a:lnTo>
                <a:lnTo>
                  <a:pt x="521" y="9100"/>
                </a:lnTo>
                <a:lnTo>
                  <a:pt x="480" y="9039"/>
                </a:lnTo>
                <a:lnTo>
                  <a:pt x="441" y="8976"/>
                </a:lnTo>
                <a:lnTo>
                  <a:pt x="404" y="8913"/>
                </a:lnTo>
                <a:lnTo>
                  <a:pt x="367" y="8849"/>
                </a:lnTo>
                <a:lnTo>
                  <a:pt x="333" y="8784"/>
                </a:lnTo>
                <a:lnTo>
                  <a:pt x="301" y="8717"/>
                </a:lnTo>
                <a:lnTo>
                  <a:pt x="270" y="8651"/>
                </a:lnTo>
                <a:lnTo>
                  <a:pt x="239" y="8582"/>
                </a:lnTo>
                <a:lnTo>
                  <a:pt x="211" y="8513"/>
                </a:lnTo>
                <a:lnTo>
                  <a:pt x="185" y="8444"/>
                </a:lnTo>
                <a:lnTo>
                  <a:pt x="160" y="8373"/>
                </a:lnTo>
                <a:lnTo>
                  <a:pt x="136" y="8302"/>
                </a:lnTo>
                <a:lnTo>
                  <a:pt x="116" y="8230"/>
                </a:lnTo>
                <a:lnTo>
                  <a:pt x="96" y="8157"/>
                </a:lnTo>
                <a:lnTo>
                  <a:pt x="78" y="8083"/>
                </a:lnTo>
                <a:lnTo>
                  <a:pt x="61" y="8010"/>
                </a:lnTo>
                <a:lnTo>
                  <a:pt x="47" y="7935"/>
                </a:lnTo>
                <a:lnTo>
                  <a:pt x="34" y="7860"/>
                </a:lnTo>
                <a:lnTo>
                  <a:pt x="24" y="7784"/>
                </a:lnTo>
                <a:lnTo>
                  <a:pt x="16" y="7707"/>
                </a:lnTo>
                <a:lnTo>
                  <a:pt x="8" y="7630"/>
                </a:lnTo>
                <a:lnTo>
                  <a:pt x="4" y="7552"/>
                </a:lnTo>
                <a:lnTo>
                  <a:pt x="1" y="7474"/>
                </a:lnTo>
                <a:lnTo>
                  <a:pt x="0" y="7394"/>
                </a:lnTo>
                <a:lnTo>
                  <a:pt x="0" y="3050"/>
                </a:lnTo>
                <a:lnTo>
                  <a:pt x="1" y="2971"/>
                </a:lnTo>
                <a:lnTo>
                  <a:pt x="4" y="2893"/>
                </a:lnTo>
                <a:lnTo>
                  <a:pt x="8" y="2815"/>
                </a:lnTo>
                <a:lnTo>
                  <a:pt x="16" y="2738"/>
                </a:lnTo>
                <a:lnTo>
                  <a:pt x="24" y="2661"/>
                </a:lnTo>
                <a:lnTo>
                  <a:pt x="34" y="2585"/>
                </a:lnTo>
                <a:lnTo>
                  <a:pt x="47" y="2510"/>
                </a:lnTo>
                <a:lnTo>
                  <a:pt x="61" y="2435"/>
                </a:lnTo>
                <a:lnTo>
                  <a:pt x="78" y="2361"/>
                </a:lnTo>
                <a:lnTo>
                  <a:pt x="96" y="2288"/>
                </a:lnTo>
                <a:lnTo>
                  <a:pt x="116" y="2215"/>
                </a:lnTo>
                <a:lnTo>
                  <a:pt x="136" y="2143"/>
                </a:lnTo>
                <a:lnTo>
                  <a:pt x="160" y="2072"/>
                </a:lnTo>
                <a:lnTo>
                  <a:pt x="185" y="2001"/>
                </a:lnTo>
                <a:lnTo>
                  <a:pt x="211" y="1932"/>
                </a:lnTo>
                <a:lnTo>
                  <a:pt x="239" y="1863"/>
                </a:lnTo>
                <a:lnTo>
                  <a:pt x="270" y="1795"/>
                </a:lnTo>
                <a:lnTo>
                  <a:pt x="301" y="1728"/>
                </a:lnTo>
                <a:lnTo>
                  <a:pt x="333" y="1661"/>
                </a:lnTo>
                <a:lnTo>
                  <a:pt x="367" y="1596"/>
                </a:lnTo>
                <a:lnTo>
                  <a:pt x="404" y="1532"/>
                </a:lnTo>
                <a:lnTo>
                  <a:pt x="441" y="1468"/>
                </a:lnTo>
                <a:lnTo>
                  <a:pt x="480" y="1406"/>
                </a:lnTo>
                <a:lnTo>
                  <a:pt x="521" y="1345"/>
                </a:lnTo>
                <a:lnTo>
                  <a:pt x="562" y="1284"/>
                </a:lnTo>
                <a:lnTo>
                  <a:pt x="606" y="1225"/>
                </a:lnTo>
                <a:lnTo>
                  <a:pt x="651" y="1167"/>
                </a:lnTo>
                <a:lnTo>
                  <a:pt x="696" y="1109"/>
                </a:lnTo>
                <a:lnTo>
                  <a:pt x="743" y="1054"/>
                </a:lnTo>
                <a:lnTo>
                  <a:pt x="792" y="999"/>
                </a:lnTo>
                <a:lnTo>
                  <a:pt x="842" y="946"/>
                </a:lnTo>
                <a:lnTo>
                  <a:pt x="893" y="893"/>
                </a:lnTo>
                <a:lnTo>
                  <a:pt x="945" y="842"/>
                </a:lnTo>
                <a:lnTo>
                  <a:pt x="999" y="792"/>
                </a:lnTo>
                <a:lnTo>
                  <a:pt x="1055" y="744"/>
                </a:lnTo>
                <a:lnTo>
                  <a:pt x="1110" y="696"/>
                </a:lnTo>
                <a:lnTo>
                  <a:pt x="1167" y="650"/>
                </a:lnTo>
                <a:lnTo>
                  <a:pt x="1225" y="606"/>
                </a:lnTo>
                <a:lnTo>
                  <a:pt x="1285" y="563"/>
                </a:lnTo>
                <a:lnTo>
                  <a:pt x="1345" y="520"/>
                </a:lnTo>
                <a:lnTo>
                  <a:pt x="1406" y="481"/>
                </a:lnTo>
                <a:lnTo>
                  <a:pt x="1469" y="441"/>
                </a:lnTo>
                <a:lnTo>
                  <a:pt x="1532" y="404"/>
                </a:lnTo>
                <a:lnTo>
                  <a:pt x="1597" y="368"/>
                </a:lnTo>
                <a:lnTo>
                  <a:pt x="1661" y="334"/>
                </a:lnTo>
                <a:lnTo>
                  <a:pt x="1728" y="301"/>
                </a:lnTo>
                <a:lnTo>
                  <a:pt x="1795" y="270"/>
                </a:lnTo>
                <a:lnTo>
                  <a:pt x="1863" y="239"/>
                </a:lnTo>
                <a:lnTo>
                  <a:pt x="1932" y="211"/>
                </a:lnTo>
                <a:lnTo>
                  <a:pt x="2002" y="185"/>
                </a:lnTo>
                <a:lnTo>
                  <a:pt x="2073" y="160"/>
                </a:lnTo>
                <a:lnTo>
                  <a:pt x="2143" y="137"/>
                </a:lnTo>
                <a:lnTo>
                  <a:pt x="2215" y="116"/>
                </a:lnTo>
                <a:lnTo>
                  <a:pt x="2288" y="96"/>
                </a:lnTo>
                <a:lnTo>
                  <a:pt x="2362" y="78"/>
                </a:lnTo>
                <a:lnTo>
                  <a:pt x="2436" y="61"/>
                </a:lnTo>
                <a:lnTo>
                  <a:pt x="2511" y="48"/>
                </a:lnTo>
                <a:lnTo>
                  <a:pt x="2586" y="35"/>
                </a:lnTo>
                <a:lnTo>
                  <a:pt x="2662" y="24"/>
                </a:lnTo>
                <a:lnTo>
                  <a:pt x="2739" y="16"/>
                </a:lnTo>
                <a:lnTo>
                  <a:pt x="2816" y="8"/>
                </a:lnTo>
                <a:lnTo>
                  <a:pt x="2894" y="4"/>
                </a:lnTo>
                <a:lnTo>
                  <a:pt x="2972" y="1"/>
                </a:lnTo>
                <a:lnTo>
                  <a:pt x="3051" y="0"/>
                </a:lnTo>
                <a:lnTo>
                  <a:pt x="25929" y="0"/>
                </a:lnTo>
                <a:lnTo>
                  <a:pt x="26007" y="1"/>
                </a:lnTo>
                <a:lnTo>
                  <a:pt x="26086" y="4"/>
                </a:lnTo>
                <a:lnTo>
                  <a:pt x="26163" y="8"/>
                </a:lnTo>
                <a:lnTo>
                  <a:pt x="26240" y="16"/>
                </a:lnTo>
                <a:lnTo>
                  <a:pt x="26317" y="24"/>
                </a:lnTo>
                <a:lnTo>
                  <a:pt x="26393" y="35"/>
                </a:lnTo>
                <a:lnTo>
                  <a:pt x="26469" y="48"/>
                </a:lnTo>
                <a:lnTo>
                  <a:pt x="26543" y="61"/>
                </a:lnTo>
                <a:lnTo>
                  <a:pt x="26618" y="78"/>
                </a:lnTo>
                <a:lnTo>
                  <a:pt x="26691" y="96"/>
                </a:lnTo>
                <a:lnTo>
                  <a:pt x="26764" y="116"/>
                </a:lnTo>
                <a:lnTo>
                  <a:pt x="26836" y="137"/>
                </a:lnTo>
                <a:lnTo>
                  <a:pt x="26908" y="160"/>
                </a:lnTo>
                <a:lnTo>
                  <a:pt x="26977" y="185"/>
                </a:lnTo>
                <a:lnTo>
                  <a:pt x="27047" y="211"/>
                </a:lnTo>
                <a:lnTo>
                  <a:pt x="27117" y="239"/>
                </a:lnTo>
                <a:lnTo>
                  <a:pt x="27185" y="270"/>
                </a:lnTo>
                <a:lnTo>
                  <a:pt x="27251" y="301"/>
                </a:lnTo>
                <a:lnTo>
                  <a:pt x="27318" y="334"/>
                </a:lnTo>
                <a:lnTo>
                  <a:pt x="27383" y="368"/>
                </a:lnTo>
                <a:lnTo>
                  <a:pt x="27448" y="404"/>
                </a:lnTo>
                <a:lnTo>
                  <a:pt x="27510" y="441"/>
                </a:lnTo>
                <a:lnTo>
                  <a:pt x="27573" y="481"/>
                </a:lnTo>
                <a:lnTo>
                  <a:pt x="27634" y="520"/>
                </a:lnTo>
                <a:lnTo>
                  <a:pt x="27695" y="563"/>
                </a:lnTo>
                <a:lnTo>
                  <a:pt x="27754" y="606"/>
                </a:lnTo>
                <a:lnTo>
                  <a:pt x="27812" y="650"/>
                </a:lnTo>
                <a:lnTo>
                  <a:pt x="27870" y="696"/>
                </a:lnTo>
                <a:lnTo>
                  <a:pt x="27926" y="744"/>
                </a:lnTo>
                <a:lnTo>
                  <a:pt x="27980" y="792"/>
                </a:lnTo>
                <a:lnTo>
                  <a:pt x="28034" y="842"/>
                </a:lnTo>
                <a:lnTo>
                  <a:pt x="28086" y="893"/>
                </a:lnTo>
                <a:lnTo>
                  <a:pt x="28137" y="946"/>
                </a:lnTo>
                <a:lnTo>
                  <a:pt x="28187" y="999"/>
                </a:lnTo>
                <a:lnTo>
                  <a:pt x="28236" y="1054"/>
                </a:lnTo>
                <a:lnTo>
                  <a:pt x="28283" y="1109"/>
                </a:lnTo>
                <a:lnTo>
                  <a:pt x="28330" y="1167"/>
                </a:lnTo>
                <a:lnTo>
                  <a:pt x="28373" y="1225"/>
                </a:lnTo>
                <a:lnTo>
                  <a:pt x="28417" y="1284"/>
                </a:lnTo>
                <a:lnTo>
                  <a:pt x="28459" y="1345"/>
                </a:lnTo>
                <a:lnTo>
                  <a:pt x="28499" y="1406"/>
                </a:lnTo>
                <a:lnTo>
                  <a:pt x="28538" y="1468"/>
                </a:lnTo>
                <a:lnTo>
                  <a:pt x="28575" y="1532"/>
                </a:lnTo>
                <a:lnTo>
                  <a:pt x="28612" y="1596"/>
                </a:lnTo>
                <a:lnTo>
                  <a:pt x="28646" y="1661"/>
                </a:lnTo>
                <a:lnTo>
                  <a:pt x="28680" y="1728"/>
                </a:lnTo>
                <a:lnTo>
                  <a:pt x="28711" y="1795"/>
                </a:lnTo>
                <a:lnTo>
                  <a:pt x="28740" y="1863"/>
                </a:lnTo>
                <a:lnTo>
                  <a:pt x="28768" y="1932"/>
                </a:lnTo>
                <a:lnTo>
                  <a:pt x="28795" y="2001"/>
                </a:lnTo>
                <a:lnTo>
                  <a:pt x="28820" y="2072"/>
                </a:lnTo>
                <a:lnTo>
                  <a:pt x="28843" y="2143"/>
                </a:lnTo>
                <a:lnTo>
                  <a:pt x="28865" y="2215"/>
                </a:lnTo>
                <a:lnTo>
                  <a:pt x="28884" y="2288"/>
                </a:lnTo>
                <a:lnTo>
                  <a:pt x="28902" y="2361"/>
                </a:lnTo>
                <a:lnTo>
                  <a:pt x="28918" y="2435"/>
                </a:lnTo>
                <a:lnTo>
                  <a:pt x="28933" y="2510"/>
                </a:lnTo>
                <a:lnTo>
                  <a:pt x="28945" y="2585"/>
                </a:lnTo>
                <a:lnTo>
                  <a:pt x="28955" y="2661"/>
                </a:lnTo>
                <a:lnTo>
                  <a:pt x="28965" y="2738"/>
                </a:lnTo>
                <a:lnTo>
                  <a:pt x="28971" y="2815"/>
                </a:lnTo>
                <a:lnTo>
                  <a:pt x="28976" y="2893"/>
                </a:lnTo>
                <a:lnTo>
                  <a:pt x="28979" y="2971"/>
                </a:lnTo>
                <a:lnTo>
                  <a:pt x="28980" y="3050"/>
                </a:lnTo>
                <a:lnTo>
                  <a:pt x="28980" y="5222"/>
                </a:lnTo>
                <a:lnTo>
                  <a:pt x="28979" y="5273"/>
                </a:lnTo>
                <a:lnTo>
                  <a:pt x="28978" y="5323"/>
                </a:lnTo>
                <a:lnTo>
                  <a:pt x="28974" y="5373"/>
                </a:lnTo>
                <a:lnTo>
                  <a:pt x="28969" y="5422"/>
                </a:lnTo>
                <a:lnTo>
                  <a:pt x="28965" y="5447"/>
                </a:lnTo>
                <a:lnTo>
                  <a:pt x="28961" y="5471"/>
                </a:lnTo>
                <a:lnTo>
                  <a:pt x="28955" y="5495"/>
                </a:lnTo>
                <a:lnTo>
                  <a:pt x="28950" y="5518"/>
                </a:lnTo>
                <a:lnTo>
                  <a:pt x="28943" y="5542"/>
                </a:lnTo>
                <a:lnTo>
                  <a:pt x="28936" y="5565"/>
                </a:lnTo>
                <a:lnTo>
                  <a:pt x="28927" y="5588"/>
                </a:lnTo>
                <a:lnTo>
                  <a:pt x="28918" y="5610"/>
                </a:lnTo>
                <a:lnTo>
                  <a:pt x="28825" y="5605"/>
                </a:lnTo>
                <a:lnTo>
                  <a:pt x="28733" y="5603"/>
                </a:lnTo>
                <a:lnTo>
                  <a:pt x="28640" y="5603"/>
                </a:lnTo>
                <a:lnTo>
                  <a:pt x="28548" y="5605"/>
                </a:lnTo>
                <a:lnTo>
                  <a:pt x="28456" y="5610"/>
                </a:lnTo>
                <a:lnTo>
                  <a:pt x="28364" y="5617"/>
                </a:lnTo>
                <a:lnTo>
                  <a:pt x="28274" y="5625"/>
                </a:lnTo>
                <a:lnTo>
                  <a:pt x="28183" y="5637"/>
                </a:lnTo>
                <a:lnTo>
                  <a:pt x="28092" y="5649"/>
                </a:lnTo>
                <a:lnTo>
                  <a:pt x="28003" y="5665"/>
                </a:lnTo>
                <a:lnTo>
                  <a:pt x="27913" y="5682"/>
                </a:lnTo>
                <a:lnTo>
                  <a:pt x="27825" y="5702"/>
                </a:lnTo>
                <a:lnTo>
                  <a:pt x="27737" y="5725"/>
                </a:lnTo>
                <a:lnTo>
                  <a:pt x="27650" y="5749"/>
                </a:lnTo>
                <a:lnTo>
                  <a:pt x="27564" y="5776"/>
                </a:lnTo>
                <a:lnTo>
                  <a:pt x="27478" y="5805"/>
                </a:lnTo>
                <a:lnTo>
                  <a:pt x="27437" y="5821"/>
                </a:lnTo>
                <a:lnTo>
                  <a:pt x="27394" y="5836"/>
                </a:lnTo>
                <a:lnTo>
                  <a:pt x="27352" y="5853"/>
                </a:lnTo>
                <a:lnTo>
                  <a:pt x="27311" y="5870"/>
                </a:lnTo>
                <a:lnTo>
                  <a:pt x="27269" y="5887"/>
                </a:lnTo>
                <a:lnTo>
                  <a:pt x="27228" y="5906"/>
                </a:lnTo>
                <a:lnTo>
                  <a:pt x="27187" y="5925"/>
                </a:lnTo>
                <a:lnTo>
                  <a:pt x="27147" y="5945"/>
                </a:lnTo>
                <a:lnTo>
                  <a:pt x="27107" y="5964"/>
                </a:lnTo>
                <a:lnTo>
                  <a:pt x="27066" y="5985"/>
                </a:lnTo>
                <a:lnTo>
                  <a:pt x="27026" y="6007"/>
                </a:lnTo>
                <a:lnTo>
                  <a:pt x="26988" y="6029"/>
                </a:lnTo>
                <a:lnTo>
                  <a:pt x="26948" y="6051"/>
                </a:lnTo>
                <a:lnTo>
                  <a:pt x="26910" y="6075"/>
                </a:lnTo>
                <a:lnTo>
                  <a:pt x="26871" y="6098"/>
                </a:lnTo>
                <a:lnTo>
                  <a:pt x="26833" y="6123"/>
                </a:lnTo>
                <a:lnTo>
                  <a:pt x="26795" y="6148"/>
                </a:lnTo>
                <a:lnTo>
                  <a:pt x="26758" y="6173"/>
                </a:lnTo>
                <a:lnTo>
                  <a:pt x="26721" y="6199"/>
                </a:lnTo>
                <a:lnTo>
                  <a:pt x="26684" y="6226"/>
                </a:lnTo>
                <a:lnTo>
                  <a:pt x="26648" y="6253"/>
                </a:lnTo>
                <a:lnTo>
                  <a:pt x="26612" y="6281"/>
                </a:lnTo>
                <a:lnTo>
                  <a:pt x="26577" y="6309"/>
                </a:lnTo>
                <a:lnTo>
                  <a:pt x="26541" y="6338"/>
                </a:lnTo>
                <a:lnTo>
                  <a:pt x="26507" y="6368"/>
                </a:lnTo>
                <a:lnTo>
                  <a:pt x="26473" y="6398"/>
                </a:lnTo>
                <a:lnTo>
                  <a:pt x="26438" y="6430"/>
                </a:lnTo>
                <a:lnTo>
                  <a:pt x="26405" y="6462"/>
                </a:lnTo>
                <a:lnTo>
                  <a:pt x="26372" y="6494"/>
                </a:lnTo>
                <a:lnTo>
                  <a:pt x="26339" y="6526"/>
                </a:lnTo>
                <a:lnTo>
                  <a:pt x="26307" y="6560"/>
                </a:lnTo>
                <a:lnTo>
                  <a:pt x="26275" y="6594"/>
                </a:lnTo>
                <a:lnTo>
                  <a:pt x="26232" y="6643"/>
                </a:lnTo>
                <a:lnTo>
                  <a:pt x="26191" y="6694"/>
                </a:lnTo>
                <a:lnTo>
                  <a:pt x="26152" y="6744"/>
                </a:lnTo>
                <a:lnTo>
                  <a:pt x="26113" y="6796"/>
                </a:lnTo>
                <a:lnTo>
                  <a:pt x="26076" y="6848"/>
                </a:lnTo>
                <a:lnTo>
                  <a:pt x="26041" y="6901"/>
                </a:lnTo>
                <a:lnTo>
                  <a:pt x="26006" y="6954"/>
                </a:lnTo>
                <a:lnTo>
                  <a:pt x="25973" y="7008"/>
                </a:lnTo>
                <a:lnTo>
                  <a:pt x="25942" y="7063"/>
                </a:lnTo>
                <a:lnTo>
                  <a:pt x="25911" y="7119"/>
                </a:lnTo>
                <a:lnTo>
                  <a:pt x="25882" y="7174"/>
                </a:lnTo>
                <a:lnTo>
                  <a:pt x="25855" y="7231"/>
                </a:lnTo>
                <a:lnTo>
                  <a:pt x="25829" y="7287"/>
                </a:lnTo>
                <a:lnTo>
                  <a:pt x="25804" y="7344"/>
                </a:lnTo>
                <a:lnTo>
                  <a:pt x="25780" y="7403"/>
                </a:lnTo>
                <a:lnTo>
                  <a:pt x="25758" y="7461"/>
                </a:lnTo>
                <a:lnTo>
                  <a:pt x="25738" y="7519"/>
                </a:lnTo>
                <a:lnTo>
                  <a:pt x="25719" y="7578"/>
                </a:lnTo>
                <a:lnTo>
                  <a:pt x="25701" y="7637"/>
                </a:lnTo>
                <a:lnTo>
                  <a:pt x="25684" y="7697"/>
                </a:lnTo>
                <a:lnTo>
                  <a:pt x="25669" y="7757"/>
                </a:lnTo>
                <a:lnTo>
                  <a:pt x="25655" y="7817"/>
                </a:lnTo>
                <a:lnTo>
                  <a:pt x="25643" y="7877"/>
                </a:lnTo>
                <a:lnTo>
                  <a:pt x="25631" y="7938"/>
                </a:lnTo>
                <a:lnTo>
                  <a:pt x="25622" y="7998"/>
                </a:lnTo>
                <a:lnTo>
                  <a:pt x="25614" y="8058"/>
                </a:lnTo>
                <a:lnTo>
                  <a:pt x="25606" y="8120"/>
                </a:lnTo>
                <a:lnTo>
                  <a:pt x="25601" y="8180"/>
                </a:lnTo>
                <a:lnTo>
                  <a:pt x="25597" y="8242"/>
                </a:lnTo>
                <a:lnTo>
                  <a:pt x="25595" y="8303"/>
                </a:lnTo>
                <a:lnTo>
                  <a:pt x="25593" y="8363"/>
                </a:lnTo>
                <a:lnTo>
                  <a:pt x="25593" y="8425"/>
                </a:lnTo>
                <a:lnTo>
                  <a:pt x="25595" y="8486"/>
                </a:lnTo>
                <a:lnTo>
                  <a:pt x="25597" y="8547"/>
                </a:lnTo>
                <a:lnTo>
                  <a:pt x="25601" y="8608"/>
                </a:lnTo>
                <a:lnTo>
                  <a:pt x="25607" y="8668"/>
                </a:lnTo>
                <a:lnTo>
                  <a:pt x="25614" y="8729"/>
                </a:lnTo>
                <a:lnTo>
                  <a:pt x="25622" y="8789"/>
                </a:lnTo>
                <a:lnTo>
                  <a:pt x="25632" y="8849"/>
                </a:lnTo>
                <a:lnTo>
                  <a:pt x="25644" y="8910"/>
                </a:lnTo>
                <a:lnTo>
                  <a:pt x="25656" y="8969"/>
                </a:lnTo>
                <a:lnTo>
                  <a:pt x="25670" y="9028"/>
                </a:lnTo>
                <a:lnTo>
                  <a:pt x="25686" y="9088"/>
                </a:lnTo>
                <a:lnTo>
                  <a:pt x="25702" y="9146"/>
                </a:lnTo>
                <a:lnTo>
                  <a:pt x="25721" y="9204"/>
                </a:lnTo>
                <a:lnTo>
                  <a:pt x="25740" y="9263"/>
                </a:lnTo>
                <a:lnTo>
                  <a:pt x="25762" y="9320"/>
                </a:lnTo>
                <a:lnTo>
                  <a:pt x="25783" y="9377"/>
                </a:lnTo>
                <a:lnTo>
                  <a:pt x="25807" y="9434"/>
                </a:lnTo>
                <a:lnTo>
                  <a:pt x="25832" y="9490"/>
                </a:lnTo>
                <a:lnTo>
                  <a:pt x="25859" y="9546"/>
                </a:lnTo>
                <a:lnTo>
                  <a:pt x="25888" y="9601"/>
                </a:lnTo>
                <a:lnTo>
                  <a:pt x="25917" y="9655"/>
                </a:lnTo>
                <a:lnTo>
                  <a:pt x="25948" y="9709"/>
                </a:lnTo>
                <a:lnTo>
                  <a:pt x="25980" y="9762"/>
                </a:lnTo>
                <a:lnTo>
                  <a:pt x="26015" y="9815"/>
                </a:lnTo>
                <a:lnTo>
                  <a:pt x="26050" y="9867"/>
                </a:lnTo>
                <a:lnTo>
                  <a:pt x="26086" y="9918"/>
                </a:lnTo>
                <a:lnTo>
                  <a:pt x="26124" y="9969"/>
                </a:lnTo>
                <a:lnTo>
                  <a:pt x="26163" y="10018"/>
                </a:lnTo>
                <a:lnTo>
                  <a:pt x="26205" y="10067"/>
                </a:lnTo>
                <a:lnTo>
                  <a:pt x="26247" y="10116"/>
                </a:lnTo>
                <a:lnTo>
                  <a:pt x="26290" y="10163"/>
                </a:lnTo>
                <a:lnTo>
                  <a:pt x="26336" y="10210"/>
                </a:lnTo>
                <a:lnTo>
                  <a:pt x="26383" y="10254"/>
                </a:lnTo>
                <a:lnTo>
                  <a:pt x="26430" y="10298"/>
                </a:lnTo>
                <a:lnTo>
                  <a:pt x="26479" y="10340"/>
                </a:lnTo>
                <a:lnTo>
                  <a:pt x="26528" y="10380"/>
                </a:lnTo>
                <a:lnTo>
                  <a:pt x="26579" y="10419"/>
                </a:lnTo>
                <a:lnTo>
                  <a:pt x="26630" y="10456"/>
                </a:lnTo>
                <a:lnTo>
                  <a:pt x="26682" y="10492"/>
                </a:lnTo>
                <a:lnTo>
                  <a:pt x="26735" y="10525"/>
                </a:lnTo>
                <a:lnTo>
                  <a:pt x="26788" y="10557"/>
                </a:lnTo>
                <a:lnTo>
                  <a:pt x="26843" y="10588"/>
                </a:lnTo>
                <a:lnTo>
                  <a:pt x="26897" y="10618"/>
                </a:lnTo>
                <a:lnTo>
                  <a:pt x="26954" y="10645"/>
                </a:lnTo>
                <a:lnTo>
                  <a:pt x="27010" y="10671"/>
                </a:lnTo>
                <a:lnTo>
                  <a:pt x="27067" y="10695"/>
                </a:lnTo>
                <a:lnTo>
                  <a:pt x="27124" y="10718"/>
                </a:lnTo>
                <a:lnTo>
                  <a:pt x="27182" y="10738"/>
                </a:lnTo>
                <a:lnTo>
                  <a:pt x="27240" y="10758"/>
                </a:lnTo>
                <a:lnTo>
                  <a:pt x="27298" y="10776"/>
                </a:lnTo>
                <a:lnTo>
                  <a:pt x="27357" y="10792"/>
                </a:lnTo>
                <a:lnTo>
                  <a:pt x="27417" y="10807"/>
                </a:lnTo>
                <a:lnTo>
                  <a:pt x="27476" y="10821"/>
                </a:lnTo>
                <a:lnTo>
                  <a:pt x="27535" y="10832"/>
                </a:lnTo>
                <a:lnTo>
                  <a:pt x="27596" y="10841"/>
                </a:lnTo>
                <a:lnTo>
                  <a:pt x="27655" y="10850"/>
                </a:lnTo>
                <a:lnTo>
                  <a:pt x="27716" y="10857"/>
                </a:lnTo>
                <a:lnTo>
                  <a:pt x="27776" y="10862"/>
                </a:lnTo>
                <a:lnTo>
                  <a:pt x="27836" y="10865"/>
                </a:lnTo>
                <a:lnTo>
                  <a:pt x="27897" y="10867"/>
                </a:lnTo>
                <a:lnTo>
                  <a:pt x="27956" y="10868"/>
                </a:lnTo>
                <a:lnTo>
                  <a:pt x="28016" y="10867"/>
                </a:lnTo>
                <a:lnTo>
                  <a:pt x="28077" y="10864"/>
                </a:lnTo>
                <a:lnTo>
                  <a:pt x="28136" y="10860"/>
                </a:lnTo>
                <a:lnTo>
                  <a:pt x="28195" y="10854"/>
                </a:lnTo>
                <a:lnTo>
                  <a:pt x="28255" y="10847"/>
                </a:lnTo>
                <a:lnTo>
                  <a:pt x="28314" y="10838"/>
                </a:lnTo>
                <a:lnTo>
                  <a:pt x="28372" y="10828"/>
                </a:lnTo>
                <a:lnTo>
                  <a:pt x="28431" y="10815"/>
                </a:lnTo>
                <a:lnTo>
                  <a:pt x="28488" y="10802"/>
                </a:lnTo>
                <a:lnTo>
                  <a:pt x="28545" y="10786"/>
                </a:lnTo>
                <a:lnTo>
                  <a:pt x="28603" y="10770"/>
                </a:lnTo>
                <a:lnTo>
                  <a:pt x="28659" y="10752"/>
                </a:lnTo>
                <a:lnTo>
                  <a:pt x="28714" y="10732"/>
                </a:lnTo>
                <a:lnTo>
                  <a:pt x="28769" y="10710"/>
                </a:lnTo>
                <a:lnTo>
                  <a:pt x="28823" y="10687"/>
                </a:lnTo>
                <a:lnTo>
                  <a:pt x="28877" y="10662"/>
                </a:lnTo>
                <a:lnTo>
                  <a:pt x="28930" y="10636"/>
                </a:lnTo>
                <a:lnTo>
                  <a:pt x="28983" y="10609"/>
                </a:lnTo>
                <a:lnTo>
                  <a:pt x="29034" y="10580"/>
                </a:lnTo>
                <a:lnTo>
                  <a:pt x="29083" y="10549"/>
                </a:lnTo>
                <a:lnTo>
                  <a:pt x="29133" y="10517"/>
                </a:lnTo>
                <a:lnTo>
                  <a:pt x="29181" y="10482"/>
                </a:lnTo>
                <a:lnTo>
                  <a:pt x="29229" y="10447"/>
                </a:lnTo>
                <a:lnTo>
                  <a:pt x="29276" y="10411"/>
                </a:lnTo>
                <a:lnTo>
                  <a:pt x="29321" y="10372"/>
                </a:lnTo>
                <a:lnTo>
                  <a:pt x="29366" y="10332"/>
                </a:lnTo>
                <a:lnTo>
                  <a:pt x="29408" y="10291"/>
                </a:lnTo>
                <a:lnTo>
                  <a:pt x="29450" y="10247"/>
                </a:lnTo>
                <a:lnTo>
                  <a:pt x="29491" y="10202"/>
                </a:lnTo>
                <a:lnTo>
                  <a:pt x="29530" y="10157"/>
                </a:lnTo>
                <a:lnTo>
                  <a:pt x="29569" y="10109"/>
                </a:lnTo>
                <a:lnTo>
                  <a:pt x="29605" y="10060"/>
                </a:lnTo>
                <a:lnTo>
                  <a:pt x="29640" y="10009"/>
                </a:lnTo>
                <a:lnTo>
                  <a:pt x="29674" y="9957"/>
                </a:lnTo>
                <a:lnTo>
                  <a:pt x="29707" y="9903"/>
                </a:lnTo>
                <a:lnTo>
                  <a:pt x="29727" y="9868"/>
                </a:lnTo>
                <a:lnTo>
                  <a:pt x="29746" y="9833"/>
                </a:lnTo>
                <a:lnTo>
                  <a:pt x="29764" y="9798"/>
                </a:lnTo>
                <a:lnTo>
                  <a:pt x="29783" y="9761"/>
                </a:lnTo>
                <a:lnTo>
                  <a:pt x="29800" y="9726"/>
                </a:lnTo>
                <a:lnTo>
                  <a:pt x="29817" y="9688"/>
                </a:lnTo>
                <a:lnTo>
                  <a:pt x="29833" y="9652"/>
                </a:lnTo>
                <a:lnTo>
                  <a:pt x="29850" y="9614"/>
                </a:lnTo>
                <a:lnTo>
                  <a:pt x="29864" y="9577"/>
                </a:lnTo>
                <a:lnTo>
                  <a:pt x="29879" y="9538"/>
                </a:lnTo>
                <a:lnTo>
                  <a:pt x="29893" y="9501"/>
                </a:lnTo>
                <a:lnTo>
                  <a:pt x="29906" y="9462"/>
                </a:lnTo>
                <a:lnTo>
                  <a:pt x="29918" y="9424"/>
                </a:lnTo>
                <a:lnTo>
                  <a:pt x="29931" y="9384"/>
                </a:lnTo>
                <a:lnTo>
                  <a:pt x="29942" y="9346"/>
                </a:lnTo>
                <a:lnTo>
                  <a:pt x="29953" y="9306"/>
                </a:lnTo>
                <a:lnTo>
                  <a:pt x="29962" y="9267"/>
                </a:lnTo>
                <a:lnTo>
                  <a:pt x="29971" y="9227"/>
                </a:lnTo>
                <a:lnTo>
                  <a:pt x="29980" y="9188"/>
                </a:lnTo>
                <a:lnTo>
                  <a:pt x="29988" y="9147"/>
                </a:lnTo>
                <a:lnTo>
                  <a:pt x="29994" y="9108"/>
                </a:lnTo>
                <a:lnTo>
                  <a:pt x="30001" y="9068"/>
                </a:lnTo>
                <a:lnTo>
                  <a:pt x="30006" y="9027"/>
                </a:lnTo>
                <a:lnTo>
                  <a:pt x="30011" y="8988"/>
                </a:lnTo>
                <a:lnTo>
                  <a:pt x="30015" y="8947"/>
                </a:lnTo>
                <a:lnTo>
                  <a:pt x="30018" y="8908"/>
                </a:lnTo>
                <a:lnTo>
                  <a:pt x="30020" y="8867"/>
                </a:lnTo>
                <a:lnTo>
                  <a:pt x="30021" y="8827"/>
                </a:lnTo>
                <a:lnTo>
                  <a:pt x="30023" y="8787"/>
                </a:lnTo>
                <a:lnTo>
                  <a:pt x="30023" y="8747"/>
                </a:lnTo>
                <a:lnTo>
                  <a:pt x="30021" y="8707"/>
                </a:lnTo>
                <a:lnTo>
                  <a:pt x="30019" y="8667"/>
                </a:lnTo>
                <a:lnTo>
                  <a:pt x="30017" y="8628"/>
                </a:lnTo>
                <a:lnTo>
                  <a:pt x="30013" y="8588"/>
                </a:lnTo>
                <a:lnTo>
                  <a:pt x="30009" y="8549"/>
                </a:lnTo>
                <a:lnTo>
                  <a:pt x="30004" y="8509"/>
                </a:lnTo>
                <a:lnTo>
                  <a:pt x="29998" y="8471"/>
                </a:lnTo>
                <a:lnTo>
                  <a:pt x="29990" y="8432"/>
                </a:lnTo>
                <a:lnTo>
                  <a:pt x="29982" y="8394"/>
                </a:lnTo>
                <a:lnTo>
                  <a:pt x="29974" y="8355"/>
                </a:lnTo>
                <a:lnTo>
                  <a:pt x="29963" y="8317"/>
                </a:lnTo>
                <a:lnTo>
                  <a:pt x="29953" y="8279"/>
                </a:lnTo>
                <a:lnTo>
                  <a:pt x="29941" y="8242"/>
                </a:lnTo>
                <a:lnTo>
                  <a:pt x="29928" y="8204"/>
                </a:lnTo>
                <a:lnTo>
                  <a:pt x="29914" y="8168"/>
                </a:lnTo>
                <a:lnTo>
                  <a:pt x="29900" y="8130"/>
                </a:lnTo>
                <a:lnTo>
                  <a:pt x="29884" y="8095"/>
                </a:lnTo>
                <a:lnTo>
                  <a:pt x="29867" y="8058"/>
                </a:lnTo>
                <a:lnTo>
                  <a:pt x="29850" y="8023"/>
                </a:lnTo>
                <a:lnTo>
                  <a:pt x="29831" y="7989"/>
                </a:lnTo>
                <a:lnTo>
                  <a:pt x="29811" y="7954"/>
                </a:lnTo>
                <a:lnTo>
                  <a:pt x="29790" y="7920"/>
                </a:lnTo>
                <a:lnTo>
                  <a:pt x="29767" y="7887"/>
                </a:lnTo>
                <a:lnTo>
                  <a:pt x="29745" y="7853"/>
                </a:lnTo>
                <a:lnTo>
                  <a:pt x="29721" y="7821"/>
                </a:lnTo>
                <a:lnTo>
                  <a:pt x="29696" y="7789"/>
                </a:lnTo>
                <a:lnTo>
                  <a:pt x="29670" y="7758"/>
                </a:lnTo>
                <a:lnTo>
                  <a:pt x="29643" y="7726"/>
                </a:lnTo>
                <a:lnTo>
                  <a:pt x="29613" y="7696"/>
                </a:lnTo>
                <a:lnTo>
                  <a:pt x="29584" y="7666"/>
                </a:lnTo>
                <a:lnTo>
                  <a:pt x="29553" y="7637"/>
                </a:lnTo>
                <a:lnTo>
                  <a:pt x="29522" y="7609"/>
                </a:lnTo>
                <a:lnTo>
                  <a:pt x="29488" y="7581"/>
                </a:lnTo>
                <a:lnTo>
                  <a:pt x="29454" y="7554"/>
                </a:lnTo>
                <a:lnTo>
                  <a:pt x="29417" y="7517"/>
                </a:lnTo>
                <a:lnTo>
                  <a:pt x="29384" y="7487"/>
                </a:lnTo>
                <a:lnTo>
                  <a:pt x="29355" y="7461"/>
                </a:lnTo>
                <a:lnTo>
                  <a:pt x="29331" y="7439"/>
                </a:lnTo>
                <a:lnTo>
                  <a:pt x="29297" y="7412"/>
                </a:lnTo>
                <a:lnTo>
                  <a:pt x="29285" y="7403"/>
                </a:lnTo>
                <a:close/>
              </a:path>
            </a:pathLst>
          </a:custGeom>
          <a:solidFill>
            <a:srgbClr val="47BAB8"/>
          </a:solidFill>
          <a:ln w="38100">
            <a:solidFill>
              <a:schemeClr val="bg1"/>
            </a:solidFill>
          </a:ln>
          <a:effectLst>
            <a:outerShdw blurRad="57150" dist="19050" dir="5400000" algn="ctr" rotWithShape="0">
              <a:srgbClr val="000000">
                <a:alpha val="63000"/>
              </a:srgbClr>
            </a:outerShdw>
          </a:effectLst>
        </p:spPr>
        <p:txBody>
          <a:bodyPr rIns="378000" anchor="ctr">
            <a:normAutofit/>
          </a:bodyPr>
          <a:lstStyle/>
          <a:p>
            <a:pPr algn="ctr" defTabSz="1371600">
              <a:defRPr/>
            </a:pPr>
            <a:r>
              <a:rPr lang="en-US" altLang="zh-CN" sz="3000" kern="0">
                <a:solidFill>
                  <a:srgbClr val="FFFFFF"/>
                </a:solidFill>
                <a:latin typeface="#9Slide03 AllRoundGothic" panose="020B0703020202020104" pitchFamily="34" charset="0"/>
                <a:ea typeface="微软雅黑"/>
                <a:cs typeface="+mn-ea"/>
                <a:sym typeface="+mn-lt"/>
              </a:rPr>
              <a:t>Câu 38</a:t>
            </a:r>
            <a:endParaRPr lang="zh-CN" altLang="en-US" sz="3000" kern="0" dirty="0">
              <a:solidFill>
                <a:srgbClr val="FFFFFF"/>
              </a:solidFill>
              <a:latin typeface="#9Slide03 AllRoundGothic" panose="020B0703020202020104" pitchFamily="34" charset="0"/>
              <a:ea typeface="微软雅黑"/>
              <a:cs typeface="+mn-ea"/>
              <a:sym typeface="+mn-lt"/>
            </a:endParaRPr>
          </a:p>
        </p:txBody>
      </p:sp>
      <p:sp>
        <p:nvSpPr>
          <p:cNvPr id="8" name="MH_Text_1" descr="n23 Fb Tran Manh Tung">
            <a:extLst>
              <a:ext uri="{FF2B5EF4-FFF2-40B4-BE49-F238E27FC236}">
                <a16:creationId xmlns:a16="http://schemas.microsoft.com/office/drawing/2014/main" id="{9165C4D4-457E-F7A9-1583-5A9DA4F90BED}"/>
              </a:ext>
            </a:extLst>
          </p:cNvPr>
          <p:cNvSpPr txBox="1">
            <a:spLocks noChangeArrowheads="1"/>
          </p:cNvSpPr>
          <p:nvPr>
            <p:custDataLst>
              <p:tags r:id="rId3"/>
            </p:custDataLst>
          </p:nvPr>
        </p:nvSpPr>
        <p:spPr bwMode="auto">
          <a:xfrm>
            <a:off x="990600" y="2935823"/>
            <a:ext cx="4114800" cy="1381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just" defTabSz="1828755"/>
            <a:r>
              <a:rPr lang="en-US" sz="2800"/>
              <a:t>Kể tên vài ứng dụng Vật lí trong nông, lâm nghiệp đơn giản, xung quanh mà em biết?</a:t>
            </a:r>
            <a:endParaRPr lang="zh-CN" altLang="en-US" sz="2800" kern="0" dirty="0">
              <a:solidFill>
                <a:prstClr val="black">
                  <a:lumMod val="75000"/>
                  <a:lumOff val="25000"/>
                </a:prstClr>
              </a:solidFill>
              <a:ea typeface="微软雅黑"/>
              <a:cs typeface="Calibri" panose="020F0502020204030204" pitchFamily="34" charset="0"/>
              <a:sym typeface="+mn-lt"/>
            </a:endParaRPr>
          </a:p>
        </p:txBody>
      </p:sp>
      <p:sp>
        <p:nvSpPr>
          <p:cNvPr id="9" name="MH_SubTitle_1" descr="n23 Fb Tran Manh Tung">
            <a:extLst>
              <a:ext uri="{FF2B5EF4-FFF2-40B4-BE49-F238E27FC236}">
                <a16:creationId xmlns:a16="http://schemas.microsoft.com/office/drawing/2014/main" id="{DB664F6A-8467-B020-3DE8-B38668A555F4}"/>
              </a:ext>
            </a:extLst>
          </p:cNvPr>
          <p:cNvSpPr>
            <a:spLocks/>
          </p:cNvSpPr>
          <p:nvPr>
            <p:custDataLst>
              <p:tags r:id="rId4"/>
            </p:custDataLst>
          </p:nvPr>
        </p:nvSpPr>
        <p:spPr bwMode="auto">
          <a:xfrm>
            <a:off x="6441975" y="5341620"/>
            <a:ext cx="1920240" cy="640080"/>
          </a:xfrm>
          <a:custGeom>
            <a:avLst/>
            <a:gdLst>
              <a:gd name="T0" fmla="*/ 2147483646 w 30720"/>
              <a:gd name="T1" fmla="*/ 2147483646 h 11496"/>
              <a:gd name="T2" fmla="*/ 2147483646 w 30720"/>
              <a:gd name="T3" fmla="*/ 2147483646 h 11496"/>
              <a:gd name="T4" fmla="*/ 2147483646 w 30720"/>
              <a:gd name="T5" fmla="*/ 2147483646 h 11496"/>
              <a:gd name="T6" fmla="*/ 2147483646 w 30720"/>
              <a:gd name="T7" fmla="*/ 2147483646 h 11496"/>
              <a:gd name="T8" fmla="*/ 2147483646 w 30720"/>
              <a:gd name="T9" fmla="*/ 2147483646 h 11496"/>
              <a:gd name="T10" fmla="*/ 2147483646 w 30720"/>
              <a:gd name="T11" fmla="*/ 2147483646 h 11496"/>
              <a:gd name="T12" fmla="*/ 2147483646 w 30720"/>
              <a:gd name="T13" fmla="*/ 2147483646 h 11496"/>
              <a:gd name="T14" fmla="*/ 2147483646 w 30720"/>
              <a:gd name="T15" fmla="*/ 2147483646 h 11496"/>
              <a:gd name="T16" fmla="*/ 2147483646 w 30720"/>
              <a:gd name="T17" fmla="*/ 2147483646 h 11496"/>
              <a:gd name="T18" fmla="*/ 2147483646 w 30720"/>
              <a:gd name="T19" fmla="*/ 2147483646 h 11496"/>
              <a:gd name="T20" fmla="*/ 2147483646 w 30720"/>
              <a:gd name="T21" fmla="*/ 2147483646 h 11496"/>
              <a:gd name="T22" fmla="*/ 2147483646 w 30720"/>
              <a:gd name="T23" fmla="*/ 2147483646 h 11496"/>
              <a:gd name="T24" fmla="*/ 2147483646 w 30720"/>
              <a:gd name="T25" fmla="*/ 2147483646 h 11496"/>
              <a:gd name="T26" fmla="*/ 2147483646 w 30720"/>
              <a:gd name="T27" fmla="*/ 2147483646 h 11496"/>
              <a:gd name="T28" fmla="*/ 2147483646 w 30720"/>
              <a:gd name="T29" fmla="*/ 2147483646 h 11496"/>
              <a:gd name="T30" fmla="*/ 2147483646 w 30720"/>
              <a:gd name="T31" fmla="*/ 2147483646 h 11496"/>
              <a:gd name="T32" fmla="*/ 2147483646 w 30720"/>
              <a:gd name="T33" fmla="*/ 2147483646 h 11496"/>
              <a:gd name="T34" fmla="*/ 2147483646 w 30720"/>
              <a:gd name="T35" fmla="*/ 2147483646 h 11496"/>
              <a:gd name="T36" fmla="*/ 2147483646 w 30720"/>
              <a:gd name="T37" fmla="*/ 2147483646 h 11496"/>
              <a:gd name="T38" fmla="*/ 2147483646 w 30720"/>
              <a:gd name="T39" fmla="*/ 2147483646 h 11496"/>
              <a:gd name="T40" fmla="*/ 2147483646 w 30720"/>
              <a:gd name="T41" fmla="*/ 2147483646 h 11496"/>
              <a:gd name="T42" fmla="*/ 2147483646 w 30720"/>
              <a:gd name="T43" fmla="*/ 2147483646 h 11496"/>
              <a:gd name="T44" fmla="*/ 2147483646 w 30720"/>
              <a:gd name="T45" fmla="*/ 2147483646 h 11496"/>
              <a:gd name="T46" fmla="*/ 2147483646 w 30720"/>
              <a:gd name="T47" fmla="*/ 2147483646 h 11496"/>
              <a:gd name="T48" fmla="*/ 2147483646 w 30720"/>
              <a:gd name="T49" fmla="*/ 2147483646 h 11496"/>
              <a:gd name="T50" fmla="*/ 2147483646 w 30720"/>
              <a:gd name="T51" fmla="*/ 2147483646 h 11496"/>
              <a:gd name="T52" fmla="*/ 2147483646 w 30720"/>
              <a:gd name="T53" fmla="*/ 2147483646 h 11496"/>
              <a:gd name="T54" fmla="*/ 2147483646 w 30720"/>
              <a:gd name="T55" fmla="*/ 2147483646 h 11496"/>
              <a:gd name="T56" fmla="*/ 2147483646 w 30720"/>
              <a:gd name="T57" fmla="*/ 2147483646 h 11496"/>
              <a:gd name="T58" fmla="*/ 2147483646 w 30720"/>
              <a:gd name="T59" fmla="*/ 2147483646 h 11496"/>
              <a:gd name="T60" fmla="*/ 2147483646 w 30720"/>
              <a:gd name="T61" fmla="*/ 2147483646 h 11496"/>
              <a:gd name="T62" fmla="*/ 2147483646 w 30720"/>
              <a:gd name="T63" fmla="*/ 2147483646 h 11496"/>
              <a:gd name="T64" fmla="*/ 2147483646 w 30720"/>
              <a:gd name="T65" fmla="*/ 2147483646 h 11496"/>
              <a:gd name="T66" fmla="*/ 2147483646 w 30720"/>
              <a:gd name="T67" fmla="*/ 2147483646 h 11496"/>
              <a:gd name="T68" fmla="*/ 2147483646 w 30720"/>
              <a:gd name="T69" fmla="*/ 2147483646 h 11496"/>
              <a:gd name="T70" fmla="*/ 2147483646 w 30720"/>
              <a:gd name="T71" fmla="*/ 2147483646 h 11496"/>
              <a:gd name="T72" fmla="*/ 2147483646 w 30720"/>
              <a:gd name="T73" fmla="*/ 2147483646 h 11496"/>
              <a:gd name="T74" fmla="*/ 2147483646 w 30720"/>
              <a:gd name="T75" fmla="*/ 2147483646 h 11496"/>
              <a:gd name="T76" fmla="*/ 2147483646 w 30720"/>
              <a:gd name="T77" fmla="*/ 2147483646 h 11496"/>
              <a:gd name="T78" fmla="*/ 2147483646 w 30720"/>
              <a:gd name="T79" fmla="*/ 2147483646 h 11496"/>
              <a:gd name="T80" fmla="*/ 2147483646 w 30720"/>
              <a:gd name="T81" fmla="*/ 2147483646 h 11496"/>
              <a:gd name="T82" fmla="*/ 2147483646 w 30720"/>
              <a:gd name="T83" fmla="*/ 2147483646 h 11496"/>
              <a:gd name="T84" fmla="*/ 2147483646 w 30720"/>
              <a:gd name="T85" fmla="*/ 2147483646 h 11496"/>
              <a:gd name="T86" fmla="*/ 2147483646 w 30720"/>
              <a:gd name="T87" fmla="*/ 2147483646 h 11496"/>
              <a:gd name="T88" fmla="*/ 2147483646 w 30720"/>
              <a:gd name="T89" fmla="*/ 2147483646 h 11496"/>
              <a:gd name="T90" fmla="*/ 2147483646 w 30720"/>
              <a:gd name="T91" fmla="*/ 2147483646 h 11496"/>
              <a:gd name="T92" fmla="*/ 2147483646 w 30720"/>
              <a:gd name="T93" fmla="*/ 2147483646 h 11496"/>
              <a:gd name="T94" fmla="*/ 2147483646 w 30720"/>
              <a:gd name="T95" fmla="*/ 2147483646 h 11496"/>
              <a:gd name="T96" fmla="*/ 2147483646 w 30720"/>
              <a:gd name="T97" fmla="*/ 2147483646 h 11496"/>
              <a:gd name="T98" fmla="*/ 2147483646 w 30720"/>
              <a:gd name="T99" fmla="*/ 2147483646 h 11496"/>
              <a:gd name="T100" fmla="*/ 2147483646 w 30720"/>
              <a:gd name="T101" fmla="*/ 2147483646 h 11496"/>
              <a:gd name="T102" fmla="*/ 2147483646 w 30720"/>
              <a:gd name="T103" fmla="*/ 2147483646 h 11496"/>
              <a:gd name="T104" fmla="*/ 2147483646 w 30720"/>
              <a:gd name="T105" fmla="*/ 2147483646 h 11496"/>
              <a:gd name="T106" fmla="*/ 2147483646 w 30720"/>
              <a:gd name="T107" fmla="*/ 2147483646 h 11496"/>
              <a:gd name="T108" fmla="*/ 2147483646 w 30720"/>
              <a:gd name="T109" fmla="*/ 2147483646 h 11496"/>
              <a:gd name="T110" fmla="*/ 2147483646 w 30720"/>
              <a:gd name="T111" fmla="*/ 2147483646 h 11496"/>
              <a:gd name="T112" fmla="*/ 2147483646 w 30720"/>
              <a:gd name="T113" fmla="*/ 2147483646 h 11496"/>
              <a:gd name="T114" fmla="*/ 2147483646 w 30720"/>
              <a:gd name="T115" fmla="*/ 2147483646 h 11496"/>
              <a:gd name="T116" fmla="*/ 2147483646 w 30720"/>
              <a:gd name="T117" fmla="*/ 2147483646 h 11496"/>
              <a:gd name="T118" fmla="*/ 2147483646 w 30720"/>
              <a:gd name="T119" fmla="*/ 2147483646 h 11496"/>
              <a:gd name="T120" fmla="*/ 2147483646 w 30720"/>
              <a:gd name="T121" fmla="*/ 2147483646 h 11496"/>
              <a:gd name="T122" fmla="*/ 2147483646 w 30720"/>
              <a:gd name="T123" fmla="*/ 2147483646 h 11496"/>
              <a:gd name="T124" fmla="*/ 2147483646 w 30720"/>
              <a:gd name="T125" fmla="*/ 2147483646 h 1149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720" h="11496">
                <a:moveTo>
                  <a:pt x="29285" y="7403"/>
                </a:moveTo>
                <a:lnTo>
                  <a:pt x="29285" y="7403"/>
                </a:lnTo>
                <a:lnTo>
                  <a:pt x="29232" y="7379"/>
                </a:lnTo>
                <a:lnTo>
                  <a:pt x="29180" y="7357"/>
                </a:lnTo>
                <a:lnTo>
                  <a:pt x="29127" y="7336"/>
                </a:lnTo>
                <a:lnTo>
                  <a:pt x="29073" y="7316"/>
                </a:lnTo>
                <a:lnTo>
                  <a:pt x="29020" y="7298"/>
                </a:lnTo>
                <a:lnTo>
                  <a:pt x="28966" y="7280"/>
                </a:lnTo>
                <a:lnTo>
                  <a:pt x="28913" y="7264"/>
                </a:lnTo>
                <a:lnTo>
                  <a:pt x="28859" y="7251"/>
                </a:lnTo>
                <a:lnTo>
                  <a:pt x="28804" y="7237"/>
                </a:lnTo>
                <a:lnTo>
                  <a:pt x="28750" y="7226"/>
                </a:lnTo>
                <a:lnTo>
                  <a:pt x="28697" y="7216"/>
                </a:lnTo>
                <a:lnTo>
                  <a:pt x="28643" y="7208"/>
                </a:lnTo>
                <a:lnTo>
                  <a:pt x="28589" y="7202"/>
                </a:lnTo>
                <a:lnTo>
                  <a:pt x="28535" y="7198"/>
                </a:lnTo>
                <a:lnTo>
                  <a:pt x="28482" y="7195"/>
                </a:lnTo>
                <a:lnTo>
                  <a:pt x="28429" y="7194"/>
                </a:lnTo>
                <a:lnTo>
                  <a:pt x="28376" y="7194"/>
                </a:lnTo>
                <a:lnTo>
                  <a:pt x="28322" y="7197"/>
                </a:lnTo>
                <a:lnTo>
                  <a:pt x="28269" y="7201"/>
                </a:lnTo>
                <a:lnTo>
                  <a:pt x="28217" y="7207"/>
                </a:lnTo>
                <a:lnTo>
                  <a:pt x="28165" y="7215"/>
                </a:lnTo>
                <a:lnTo>
                  <a:pt x="28113" y="7226"/>
                </a:lnTo>
                <a:lnTo>
                  <a:pt x="28062" y="7238"/>
                </a:lnTo>
                <a:lnTo>
                  <a:pt x="28011" y="7253"/>
                </a:lnTo>
                <a:lnTo>
                  <a:pt x="27960" y="7270"/>
                </a:lnTo>
                <a:lnTo>
                  <a:pt x="27910" y="7289"/>
                </a:lnTo>
                <a:lnTo>
                  <a:pt x="27861" y="7310"/>
                </a:lnTo>
                <a:lnTo>
                  <a:pt x="27812" y="7334"/>
                </a:lnTo>
                <a:lnTo>
                  <a:pt x="27763" y="7360"/>
                </a:lnTo>
                <a:lnTo>
                  <a:pt x="27717" y="7388"/>
                </a:lnTo>
                <a:lnTo>
                  <a:pt x="27670" y="7418"/>
                </a:lnTo>
                <a:lnTo>
                  <a:pt x="27623" y="7452"/>
                </a:lnTo>
                <a:lnTo>
                  <a:pt x="27600" y="7473"/>
                </a:lnTo>
                <a:lnTo>
                  <a:pt x="27578" y="7494"/>
                </a:lnTo>
                <a:lnTo>
                  <a:pt x="27556" y="7516"/>
                </a:lnTo>
                <a:lnTo>
                  <a:pt x="27535" y="7539"/>
                </a:lnTo>
                <a:lnTo>
                  <a:pt x="27515" y="7562"/>
                </a:lnTo>
                <a:lnTo>
                  <a:pt x="27495" y="7586"/>
                </a:lnTo>
                <a:lnTo>
                  <a:pt x="27476" y="7611"/>
                </a:lnTo>
                <a:lnTo>
                  <a:pt x="27457" y="7636"/>
                </a:lnTo>
                <a:lnTo>
                  <a:pt x="27440" y="7662"/>
                </a:lnTo>
                <a:lnTo>
                  <a:pt x="27422" y="7689"/>
                </a:lnTo>
                <a:lnTo>
                  <a:pt x="27405" y="7716"/>
                </a:lnTo>
                <a:lnTo>
                  <a:pt x="27390" y="7743"/>
                </a:lnTo>
                <a:lnTo>
                  <a:pt x="27374" y="7771"/>
                </a:lnTo>
                <a:lnTo>
                  <a:pt x="27360" y="7799"/>
                </a:lnTo>
                <a:lnTo>
                  <a:pt x="27345" y="7827"/>
                </a:lnTo>
                <a:lnTo>
                  <a:pt x="27332" y="7857"/>
                </a:lnTo>
                <a:lnTo>
                  <a:pt x="27319" y="7887"/>
                </a:lnTo>
                <a:lnTo>
                  <a:pt x="27307" y="7916"/>
                </a:lnTo>
                <a:lnTo>
                  <a:pt x="27296" y="7946"/>
                </a:lnTo>
                <a:lnTo>
                  <a:pt x="27286" y="7976"/>
                </a:lnTo>
                <a:lnTo>
                  <a:pt x="27276" y="8006"/>
                </a:lnTo>
                <a:lnTo>
                  <a:pt x="27268" y="8038"/>
                </a:lnTo>
                <a:lnTo>
                  <a:pt x="27260" y="8069"/>
                </a:lnTo>
                <a:lnTo>
                  <a:pt x="27252" y="8099"/>
                </a:lnTo>
                <a:lnTo>
                  <a:pt x="27246" y="8130"/>
                </a:lnTo>
                <a:lnTo>
                  <a:pt x="27241" y="8161"/>
                </a:lnTo>
                <a:lnTo>
                  <a:pt x="27236" y="8193"/>
                </a:lnTo>
                <a:lnTo>
                  <a:pt x="27231" y="8224"/>
                </a:lnTo>
                <a:lnTo>
                  <a:pt x="27228" y="8255"/>
                </a:lnTo>
                <a:lnTo>
                  <a:pt x="27226" y="8286"/>
                </a:lnTo>
                <a:lnTo>
                  <a:pt x="27225" y="8318"/>
                </a:lnTo>
                <a:lnTo>
                  <a:pt x="27224" y="8348"/>
                </a:lnTo>
                <a:lnTo>
                  <a:pt x="27225" y="8379"/>
                </a:lnTo>
                <a:lnTo>
                  <a:pt x="27226" y="8409"/>
                </a:lnTo>
                <a:lnTo>
                  <a:pt x="27228" y="8440"/>
                </a:lnTo>
                <a:lnTo>
                  <a:pt x="27231" y="8471"/>
                </a:lnTo>
                <a:lnTo>
                  <a:pt x="27236" y="8500"/>
                </a:lnTo>
                <a:lnTo>
                  <a:pt x="27241" y="8530"/>
                </a:lnTo>
                <a:lnTo>
                  <a:pt x="27247" y="8559"/>
                </a:lnTo>
                <a:lnTo>
                  <a:pt x="27254" y="8588"/>
                </a:lnTo>
                <a:lnTo>
                  <a:pt x="27263" y="8617"/>
                </a:lnTo>
                <a:lnTo>
                  <a:pt x="27271" y="8645"/>
                </a:lnTo>
                <a:lnTo>
                  <a:pt x="27281" y="8674"/>
                </a:lnTo>
                <a:lnTo>
                  <a:pt x="27293" y="8701"/>
                </a:lnTo>
                <a:lnTo>
                  <a:pt x="27304" y="8728"/>
                </a:lnTo>
                <a:lnTo>
                  <a:pt x="27318" y="8754"/>
                </a:lnTo>
                <a:lnTo>
                  <a:pt x="27331" y="8780"/>
                </a:lnTo>
                <a:lnTo>
                  <a:pt x="27347" y="8805"/>
                </a:lnTo>
                <a:lnTo>
                  <a:pt x="27364" y="8830"/>
                </a:lnTo>
                <a:lnTo>
                  <a:pt x="27381" y="8854"/>
                </a:lnTo>
                <a:lnTo>
                  <a:pt x="27399" y="8876"/>
                </a:lnTo>
                <a:lnTo>
                  <a:pt x="27419" y="8899"/>
                </a:lnTo>
                <a:lnTo>
                  <a:pt x="27440" y="8921"/>
                </a:lnTo>
                <a:lnTo>
                  <a:pt x="27462" y="8943"/>
                </a:lnTo>
                <a:lnTo>
                  <a:pt x="27484" y="8963"/>
                </a:lnTo>
                <a:lnTo>
                  <a:pt x="27509" y="8983"/>
                </a:lnTo>
                <a:lnTo>
                  <a:pt x="27534" y="9001"/>
                </a:lnTo>
                <a:lnTo>
                  <a:pt x="27560" y="9019"/>
                </a:lnTo>
                <a:lnTo>
                  <a:pt x="27589" y="9036"/>
                </a:lnTo>
                <a:lnTo>
                  <a:pt x="27618" y="9052"/>
                </a:lnTo>
                <a:lnTo>
                  <a:pt x="27648" y="9067"/>
                </a:lnTo>
                <a:lnTo>
                  <a:pt x="27679" y="9081"/>
                </a:lnTo>
                <a:lnTo>
                  <a:pt x="27711" y="9094"/>
                </a:lnTo>
                <a:lnTo>
                  <a:pt x="27746" y="9106"/>
                </a:lnTo>
                <a:lnTo>
                  <a:pt x="27734" y="9013"/>
                </a:lnTo>
                <a:lnTo>
                  <a:pt x="27730" y="8964"/>
                </a:lnTo>
                <a:lnTo>
                  <a:pt x="27727" y="8916"/>
                </a:lnTo>
                <a:lnTo>
                  <a:pt x="27724" y="8866"/>
                </a:lnTo>
                <a:lnTo>
                  <a:pt x="27722" y="8816"/>
                </a:lnTo>
                <a:lnTo>
                  <a:pt x="27721" y="8767"/>
                </a:lnTo>
                <a:lnTo>
                  <a:pt x="27721" y="8717"/>
                </a:lnTo>
                <a:lnTo>
                  <a:pt x="27722" y="8667"/>
                </a:lnTo>
                <a:lnTo>
                  <a:pt x="27725" y="8617"/>
                </a:lnTo>
                <a:lnTo>
                  <a:pt x="27729" y="8568"/>
                </a:lnTo>
                <a:lnTo>
                  <a:pt x="27734" y="8519"/>
                </a:lnTo>
                <a:lnTo>
                  <a:pt x="27743" y="8472"/>
                </a:lnTo>
                <a:lnTo>
                  <a:pt x="27752" y="8425"/>
                </a:lnTo>
                <a:lnTo>
                  <a:pt x="27763" y="8378"/>
                </a:lnTo>
                <a:lnTo>
                  <a:pt x="27776" y="8333"/>
                </a:lnTo>
                <a:lnTo>
                  <a:pt x="27783" y="8311"/>
                </a:lnTo>
                <a:lnTo>
                  <a:pt x="27792" y="8289"/>
                </a:lnTo>
                <a:lnTo>
                  <a:pt x="27800" y="8268"/>
                </a:lnTo>
                <a:lnTo>
                  <a:pt x="27809" y="8247"/>
                </a:lnTo>
                <a:lnTo>
                  <a:pt x="27820" y="8226"/>
                </a:lnTo>
                <a:lnTo>
                  <a:pt x="27829" y="8206"/>
                </a:lnTo>
                <a:lnTo>
                  <a:pt x="27840" y="8185"/>
                </a:lnTo>
                <a:lnTo>
                  <a:pt x="27852" y="8167"/>
                </a:lnTo>
                <a:lnTo>
                  <a:pt x="27864" y="8148"/>
                </a:lnTo>
                <a:lnTo>
                  <a:pt x="27877" y="8129"/>
                </a:lnTo>
                <a:lnTo>
                  <a:pt x="27890" y="8112"/>
                </a:lnTo>
                <a:lnTo>
                  <a:pt x="27905" y="8094"/>
                </a:lnTo>
                <a:lnTo>
                  <a:pt x="27921" y="8077"/>
                </a:lnTo>
                <a:lnTo>
                  <a:pt x="27936" y="8061"/>
                </a:lnTo>
                <a:lnTo>
                  <a:pt x="27953" y="8045"/>
                </a:lnTo>
                <a:lnTo>
                  <a:pt x="27970" y="8029"/>
                </a:lnTo>
                <a:lnTo>
                  <a:pt x="27987" y="8015"/>
                </a:lnTo>
                <a:lnTo>
                  <a:pt x="28006" y="8001"/>
                </a:lnTo>
                <a:lnTo>
                  <a:pt x="28026" y="7988"/>
                </a:lnTo>
                <a:lnTo>
                  <a:pt x="28047" y="7975"/>
                </a:lnTo>
                <a:lnTo>
                  <a:pt x="28067" y="7963"/>
                </a:lnTo>
                <a:lnTo>
                  <a:pt x="28089" y="7951"/>
                </a:lnTo>
                <a:lnTo>
                  <a:pt x="28112" y="7941"/>
                </a:lnTo>
                <a:lnTo>
                  <a:pt x="28136" y="7931"/>
                </a:lnTo>
                <a:lnTo>
                  <a:pt x="28160" y="7922"/>
                </a:lnTo>
                <a:lnTo>
                  <a:pt x="28186" y="7914"/>
                </a:lnTo>
                <a:lnTo>
                  <a:pt x="28212" y="7906"/>
                </a:lnTo>
                <a:lnTo>
                  <a:pt x="28240" y="7899"/>
                </a:lnTo>
                <a:lnTo>
                  <a:pt x="28268" y="7893"/>
                </a:lnTo>
                <a:lnTo>
                  <a:pt x="28298" y="7889"/>
                </a:lnTo>
                <a:lnTo>
                  <a:pt x="28328" y="7885"/>
                </a:lnTo>
                <a:lnTo>
                  <a:pt x="28358" y="7880"/>
                </a:lnTo>
                <a:lnTo>
                  <a:pt x="28384" y="7882"/>
                </a:lnTo>
                <a:lnTo>
                  <a:pt x="28410" y="7883"/>
                </a:lnTo>
                <a:lnTo>
                  <a:pt x="28435" y="7884"/>
                </a:lnTo>
                <a:lnTo>
                  <a:pt x="28460" y="7887"/>
                </a:lnTo>
                <a:lnTo>
                  <a:pt x="28485" y="7890"/>
                </a:lnTo>
                <a:lnTo>
                  <a:pt x="28510" y="7893"/>
                </a:lnTo>
                <a:lnTo>
                  <a:pt x="28535" y="7898"/>
                </a:lnTo>
                <a:lnTo>
                  <a:pt x="28559" y="7903"/>
                </a:lnTo>
                <a:lnTo>
                  <a:pt x="28583" y="7909"/>
                </a:lnTo>
                <a:lnTo>
                  <a:pt x="28607" y="7915"/>
                </a:lnTo>
                <a:lnTo>
                  <a:pt x="28630" y="7922"/>
                </a:lnTo>
                <a:lnTo>
                  <a:pt x="28654" y="7929"/>
                </a:lnTo>
                <a:lnTo>
                  <a:pt x="28676" y="7938"/>
                </a:lnTo>
                <a:lnTo>
                  <a:pt x="28699" y="7947"/>
                </a:lnTo>
                <a:lnTo>
                  <a:pt x="28721" y="7956"/>
                </a:lnTo>
                <a:lnTo>
                  <a:pt x="28743" y="7966"/>
                </a:lnTo>
                <a:lnTo>
                  <a:pt x="28765" y="7976"/>
                </a:lnTo>
                <a:lnTo>
                  <a:pt x="28787" y="7988"/>
                </a:lnTo>
                <a:lnTo>
                  <a:pt x="28808" y="7999"/>
                </a:lnTo>
                <a:lnTo>
                  <a:pt x="28828" y="8012"/>
                </a:lnTo>
                <a:lnTo>
                  <a:pt x="28869" y="8038"/>
                </a:lnTo>
                <a:lnTo>
                  <a:pt x="28908" y="8065"/>
                </a:lnTo>
                <a:lnTo>
                  <a:pt x="28945" y="8095"/>
                </a:lnTo>
                <a:lnTo>
                  <a:pt x="28981" y="8126"/>
                </a:lnTo>
                <a:lnTo>
                  <a:pt x="29016" y="8159"/>
                </a:lnTo>
                <a:lnTo>
                  <a:pt x="29048" y="8195"/>
                </a:lnTo>
                <a:lnTo>
                  <a:pt x="29078" y="8231"/>
                </a:lnTo>
                <a:lnTo>
                  <a:pt x="29107" y="8270"/>
                </a:lnTo>
                <a:lnTo>
                  <a:pt x="29134" y="8309"/>
                </a:lnTo>
                <a:lnTo>
                  <a:pt x="29159" y="8351"/>
                </a:lnTo>
                <a:lnTo>
                  <a:pt x="29182" y="8394"/>
                </a:lnTo>
                <a:lnTo>
                  <a:pt x="29202" y="8436"/>
                </a:lnTo>
                <a:lnTo>
                  <a:pt x="29221" y="8481"/>
                </a:lnTo>
                <a:lnTo>
                  <a:pt x="29229" y="8504"/>
                </a:lnTo>
                <a:lnTo>
                  <a:pt x="29238" y="8527"/>
                </a:lnTo>
                <a:lnTo>
                  <a:pt x="29245" y="8551"/>
                </a:lnTo>
                <a:lnTo>
                  <a:pt x="29251" y="8574"/>
                </a:lnTo>
                <a:lnTo>
                  <a:pt x="29257" y="8598"/>
                </a:lnTo>
                <a:lnTo>
                  <a:pt x="29263" y="8621"/>
                </a:lnTo>
                <a:lnTo>
                  <a:pt x="29268" y="8645"/>
                </a:lnTo>
                <a:lnTo>
                  <a:pt x="29272" y="8670"/>
                </a:lnTo>
                <a:lnTo>
                  <a:pt x="29275" y="8694"/>
                </a:lnTo>
                <a:lnTo>
                  <a:pt x="29278" y="8719"/>
                </a:lnTo>
                <a:lnTo>
                  <a:pt x="29280" y="8744"/>
                </a:lnTo>
                <a:lnTo>
                  <a:pt x="29282" y="8769"/>
                </a:lnTo>
                <a:lnTo>
                  <a:pt x="29283" y="8794"/>
                </a:lnTo>
                <a:lnTo>
                  <a:pt x="29283" y="8820"/>
                </a:lnTo>
                <a:lnTo>
                  <a:pt x="29283" y="8845"/>
                </a:lnTo>
                <a:lnTo>
                  <a:pt x="29282" y="8871"/>
                </a:lnTo>
                <a:lnTo>
                  <a:pt x="29280" y="8897"/>
                </a:lnTo>
                <a:lnTo>
                  <a:pt x="29278" y="8922"/>
                </a:lnTo>
                <a:lnTo>
                  <a:pt x="29271" y="8974"/>
                </a:lnTo>
                <a:lnTo>
                  <a:pt x="29262" y="9024"/>
                </a:lnTo>
                <a:lnTo>
                  <a:pt x="29251" y="9074"/>
                </a:lnTo>
                <a:lnTo>
                  <a:pt x="29238" y="9123"/>
                </a:lnTo>
                <a:lnTo>
                  <a:pt x="29223" y="9171"/>
                </a:lnTo>
                <a:lnTo>
                  <a:pt x="29206" y="9219"/>
                </a:lnTo>
                <a:lnTo>
                  <a:pt x="29188" y="9265"/>
                </a:lnTo>
                <a:lnTo>
                  <a:pt x="29167" y="9310"/>
                </a:lnTo>
                <a:lnTo>
                  <a:pt x="29144" y="9355"/>
                </a:lnTo>
                <a:lnTo>
                  <a:pt x="29120" y="9398"/>
                </a:lnTo>
                <a:lnTo>
                  <a:pt x="29094" y="9441"/>
                </a:lnTo>
                <a:lnTo>
                  <a:pt x="29067" y="9481"/>
                </a:lnTo>
                <a:lnTo>
                  <a:pt x="29038" y="9522"/>
                </a:lnTo>
                <a:lnTo>
                  <a:pt x="29006" y="9560"/>
                </a:lnTo>
                <a:lnTo>
                  <a:pt x="28974" y="9599"/>
                </a:lnTo>
                <a:lnTo>
                  <a:pt x="28941" y="9635"/>
                </a:lnTo>
                <a:lnTo>
                  <a:pt x="28905" y="9671"/>
                </a:lnTo>
                <a:lnTo>
                  <a:pt x="28869" y="9704"/>
                </a:lnTo>
                <a:lnTo>
                  <a:pt x="28831" y="9737"/>
                </a:lnTo>
                <a:lnTo>
                  <a:pt x="28792" y="9768"/>
                </a:lnTo>
                <a:lnTo>
                  <a:pt x="28751" y="9798"/>
                </a:lnTo>
                <a:lnTo>
                  <a:pt x="28710" y="9827"/>
                </a:lnTo>
                <a:lnTo>
                  <a:pt x="28666" y="9854"/>
                </a:lnTo>
                <a:lnTo>
                  <a:pt x="28622" y="9879"/>
                </a:lnTo>
                <a:lnTo>
                  <a:pt x="28578" y="9903"/>
                </a:lnTo>
                <a:lnTo>
                  <a:pt x="28532" y="9926"/>
                </a:lnTo>
                <a:lnTo>
                  <a:pt x="28484" y="9946"/>
                </a:lnTo>
                <a:lnTo>
                  <a:pt x="28436" y="9965"/>
                </a:lnTo>
                <a:lnTo>
                  <a:pt x="28387" y="9983"/>
                </a:lnTo>
                <a:lnTo>
                  <a:pt x="28337" y="9999"/>
                </a:lnTo>
                <a:lnTo>
                  <a:pt x="28287" y="10013"/>
                </a:lnTo>
                <a:lnTo>
                  <a:pt x="28236" y="10025"/>
                </a:lnTo>
                <a:lnTo>
                  <a:pt x="28189" y="10031"/>
                </a:lnTo>
                <a:lnTo>
                  <a:pt x="28143" y="10035"/>
                </a:lnTo>
                <a:lnTo>
                  <a:pt x="28098" y="10038"/>
                </a:lnTo>
                <a:lnTo>
                  <a:pt x="28052" y="10040"/>
                </a:lnTo>
                <a:lnTo>
                  <a:pt x="28006" y="10041"/>
                </a:lnTo>
                <a:lnTo>
                  <a:pt x="27960" y="10040"/>
                </a:lnTo>
                <a:lnTo>
                  <a:pt x="27915" y="10039"/>
                </a:lnTo>
                <a:lnTo>
                  <a:pt x="27870" y="10036"/>
                </a:lnTo>
                <a:lnTo>
                  <a:pt x="27825" y="10033"/>
                </a:lnTo>
                <a:lnTo>
                  <a:pt x="27780" y="10028"/>
                </a:lnTo>
                <a:lnTo>
                  <a:pt x="27735" y="10021"/>
                </a:lnTo>
                <a:lnTo>
                  <a:pt x="27691" y="10014"/>
                </a:lnTo>
                <a:lnTo>
                  <a:pt x="27647" y="10005"/>
                </a:lnTo>
                <a:lnTo>
                  <a:pt x="27602" y="9995"/>
                </a:lnTo>
                <a:lnTo>
                  <a:pt x="27559" y="9984"/>
                </a:lnTo>
                <a:lnTo>
                  <a:pt x="27516" y="9972"/>
                </a:lnTo>
                <a:lnTo>
                  <a:pt x="27473" y="9958"/>
                </a:lnTo>
                <a:lnTo>
                  <a:pt x="27430" y="9943"/>
                </a:lnTo>
                <a:lnTo>
                  <a:pt x="27388" y="9928"/>
                </a:lnTo>
                <a:lnTo>
                  <a:pt x="27346" y="9910"/>
                </a:lnTo>
                <a:lnTo>
                  <a:pt x="27305" y="9891"/>
                </a:lnTo>
                <a:lnTo>
                  <a:pt x="27265" y="9871"/>
                </a:lnTo>
                <a:lnTo>
                  <a:pt x="27224" y="9850"/>
                </a:lnTo>
                <a:lnTo>
                  <a:pt x="27185" y="9828"/>
                </a:lnTo>
                <a:lnTo>
                  <a:pt x="27145" y="9803"/>
                </a:lnTo>
                <a:lnTo>
                  <a:pt x="27107" y="9778"/>
                </a:lnTo>
                <a:lnTo>
                  <a:pt x="27068" y="9751"/>
                </a:lnTo>
                <a:lnTo>
                  <a:pt x="27031" y="9723"/>
                </a:lnTo>
                <a:lnTo>
                  <a:pt x="26994" y="9693"/>
                </a:lnTo>
                <a:lnTo>
                  <a:pt x="26958" y="9662"/>
                </a:lnTo>
                <a:lnTo>
                  <a:pt x="26922" y="9630"/>
                </a:lnTo>
                <a:lnTo>
                  <a:pt x="26888" y="9597"/>
                </a:lnTo>
                <a:lnTo>
                  <a:pt x="26854" y="9559"/>
                </a:lnTo>
                <a:lnTo>
                  <a:pt x="26821" y="9521"/>
                </a:lnTo>
                <a:lnTo>
                  <a:pt x="26790" y="9482"/>
                </a:lnTo>
                <a:lnTo>
                  <a:pt x="26761" y="9443"/>
                </a:lnTo>
                <a:lnTo>
                  <a:pt x="26732" y="9403"/>
                </a:lnTo>
                <a:lnTo>
                  <a:pt x="26705" y="9364"/>
                </a:lnTo>
                <a:lnTo>
                  <a:pt x="26679" y="9323"/>
                </a:lnTo>
                <a:lnTo>
                  <a:pt x="26655" y="9282"/>
                </a:lnTo>
                <a:lnTo>
                  <a:pt x="26631" y="9241"/>
                </a:lnTo>
                <a:lnTo>
                  <a:pt x="26609" y="9199"/>
                </a:lnTo>
                <a:lnTo>
                  <a:pt x="26588" y="9157"/>
                </a:lnTo>
                <a:lnTo>
                  <a:pt x="26568" y="9115"/>
                </a:lnTo>
                <a:lnTo>
                  <a:pt x="26551" y="9073"/>
                </a:lnTo>
                <a:lnTo>
                  <a:pt x="26533" y="9029"/>
                </a:lnTo>
                <a:lnTo>
                  <a:pt x="26517" y="8987"/>
                </a:lnTo>
                <a:lnTo>
                  <a:pt x="26503" y="8943"/>
                </a:lnTo>
                <a:lnTo>
                  <a:pt x="26489" y="8900"/>
                </a:lnTo>
                <a:lnTo>
                  <a:pt x="26477" y="8857"/>
                </a:lnTo>
                <a:lnTo>
                  <a:pt x="26466" y="8812"/>
                </a:lnTo>
                <a:lnTo>
                  <a:pt x="26456" y="8768"/>
                </a:lnTo>
                <a:lnTo>
                  <a:pt x="26448" y="8723"/>
                </a:lnTo>
                <a:lnTo>
                  <a:pt x="26440" y="8680"/>
                </a:lnTo>
                <a:lnTo>
                  <a:pt x="26434" y="8635"/>
                </a:lnTo>
                <a:lnTo>
                  <a:pt x="26429" y="8590"/>
                </a:lnTo>
                <a:lnTo>
                  <a:pt x="26425" y="8546"/>
                </a:lnTo>
                <a:lnTo>
                  <a:pt x="26422" y="8501"/>
                </a:lnTo>
                <a:lnTo>
                  <a:pt x="26421" y="8456"/>
                </a:lnTo>
                <a:lnTo>
                  <a:pt x="26419" y="8412"/>
                </a:lnTo>
                <a:lnTo>
                  <a:pt x="26419" y="8368"/>
                </a:lnTo>
                <a:lnTo>
                  <a:pt x="26422" y="8323"/>
                </a:lnTo>
                <a:lnTo>
                  <a:pt x="26425" y="8278"/>
                </a:lnTo>
                <a:lnTo>
                  <a:pt x="26428" y="8233"/>
                </a:lnTo>
                <a:lnTo>
                  <a:pt x="26433" y="8189"/>
                </a:lnTo>
                <a:lnTo>
                  <a:pt x="26439" y="8145"/>
                </a:lnTo>
                <a:lnTo>
                  <a:pt x="26445" y="8100"/>
                </a:lnTo>
                <a:lnTo>
                  <a:pt x="26454" y="8056"/>
                </a:lnTo>
                <a:lnTo>
                  <a:pt x="26463" y="8013"/>
                </a:lnTo>
                <a:lnTo>
                  <a:pt x="26473" y="7969"/>
                </a:lnTo>
                <a:lnTo>
                  <a:pt x="26484" y="7925"/>
                </a:lnTo>
                <a:lnTo>
                  <a:pt x="26497" y="7882"/>
                </a:lnTo>
                <a:lnTo>
                  <a:pt x="26509" y="7839"/>
                </a:lnTo>
                <a:lnTo>
                  <a:pt x="26524" y="7796"/>
                </a:lnTo>
                <a:lnTo>
                  <a:pt x="26539" y="7754"/>
                </a:lnTo>
                <a:lnTo>
                  <a:pt x="26555" y="7711"/>
                </a:lnTo>
                <a:lnTo>
                  <a:pt x="26571" y="7669"/>
                </a:lnTo>
                <a:lnTo>
                  <a:pt x="26590" y="7628"/>
                </a:lnTo>
                <a:lnTo>
                  <a:pt x="26609" y="7587"/>
                </a:lnTo>
                <a:lnTo>
                  <a:pt x="26629" y="7546"/>
                </a:lnTo>
                <a:lnTo>
                  <a:pt x="26650" y="7506"/>
                </a:lnTo>
                <a:lnTo>
                  <a:pt x="26671" y="7465"/>
                </a:lnTo>
                <a:lnTo>
                  <a:pt x="26694" y="7426"/>
                </a:lnTo>
                <a:lnTo>
                  <a:pt x="26718" y="7387"/>
                </a:lnTo>
                <a:lnTo>
                  <a:pt x="26743" y="7349"/>
                </a:lnTo>
                <a:lnTo>
                  <a:pt x="26768" y="7310"/>
                </a:lnTo>
                <a:lnTo>
                  <a:pt x="26795" y="7273"/>
                </a:lnTo>
                <a:lnTo>
                  <a:pt x="26822" y="7236"/>
                </a:lnTo>
                <a:lnTo>
                  <a:pt x="26850" y="7200"/>
                </a:lnTo>
                <a:lnTo>
                  <a:pt x="26880" y="7163"/>
                </a:lnTo>
                <a:lnTo>
                  <a:pt x="26910" y="7128"/>
                </a:lnTo>
                <a:lnTo>
                  <a:pt x="26940" y="7094"/>
                </a:lnTo>
                <a:lnTo>
                  <a:pt x="26971" y="7060"/>
                </a:lnTo>
                <a:lnTo>
                  <a:pt x="27005" y="7027"/>
                </a:lnTo>
                <a:lnTo>
                  <a:pt x="27038" y="6994"/>
                </a:lnTo>
                <a:lnTo>
                  <a:pt x="27071" y="6962"/>
                </a:lnTo>
                <a:lnTo>
                  <a:pt x="27107" y="6933"/>
                </a:lnTo>
                <a:lnTo>
                  <a:pt x="27141" y="6906"/>
                </a:lnTo>
                <a:lnTo>
                  <a:pt x="27176" y="6880"/>
                </a:lnTo>
                <a:lnTo>
                  <a:pt x="27212" y="6854"/>
                </a:lnTo>
                <a:lnTo>
                  <a:pt x="27248" y="6829"/>
                </a:lnTo>
                <a:lnTo>
                  <a:pt x="27285" y="6805"/>
                </a:lnTo>
                <a:lnTo>
                  <a:pt x="27321" y="6782"/>
                </a:lnTo>
                <a:lnTo>
                  <a:pt x="27357" y="6761"/>
                </a:lnTo>
                <a:lnTo>
                  <a:pt x="27395" y="6740"/>
                </a:lnTo>
                <a:lnTo>
                  <a:pt x="27432" y="6719"/>
                </a:lnTo>
                <a:lnTo>
                  <a:pt x="27470" y="6699"/>
                </a:lnTo>
                <a:lnTo>
                  <a:pt x="27508" y="6681"/>
                </a:lnTo>
                <a:lnTo>
                  <a:pt x="27546" y="6663"/>
                </a:lnTo>
                <a:lnTo>
                  <a:pt x="27584" y="6646"/>
                </a:lnTo>
                <a:lnTo>
                  <a:pt x="27623" y="6630"/>
                </a:lnTo>
                <a:lnTo>
                  <a:pt x="27662" y="6615"/>
                </a:lnTo>
                <a:lnTo>
                  <a:pt x="27701" y="6600"/>
                </a:lnTo>
                <a:lnTo>
                  <a:pt x="27741" y="6587"/>
                </a:lnTo>
                <a:lnTo>
                  <a:pt x="27780" y="6573"/>
                </a:lnTo>
                <a:lnTo>
                  <a:pt x="27820" y="6562"/>
                </a:lnTo>
                <a:lnTo>
                  <a:pt x="27859" y="6550"/>
                </a:lnTo>
                <a:lnTo>
                  <a:pt x="27899" y="6540"/>
                </a:lnTo>
                <a:lnTo>
                  <a:pt x="27939" y="6531"/>
                </a:lnTo>
                <a:lnTo>
                  <a:pt x="27980" y="6521"/>
                </a:lnTo>
                <a:lnTo>
                  <a:pt x="28020" y="6514"/>
                </a:lnTo>
                <a:lnTo>
                  <a:pt x="28060" y="6507"/>
                </a:lnTo>
                <a:lnTo>
                  <a:pt x="28101" y="6499"/>
                </a:lnTo>
                <a:lnTo>
                  <a:pt x="28141" y="6494"/>
                </a:lnTo>
                <a:lnTo>
                  <a:pt x="28182" y="6489"/>
                </a:lnTo>
                <a:lnTo>
                  <a:pt x="28223" y="6485"/>
                </a:lnTo>
                <a:lnTo>
                  <a:pt x="28264" y="6482"/>
                </a:lnTo>
                <a:lnTo>
                  <a:pt x="28305" y="6480"/>
                </a:lnTo>
                <a:lnTo>
                  <a:pt x="28345" y="6478"/>
                </a:lnTo>
                <a:lnTo>
                  <a:pt x="28387" y="6477"/>
                </a:lnTo>
                <a:lnTo>
                  <a:pt x="28428" y="6477"/>
                </a:lnTo>
                <a:lnTo>
                  <a:pt x="28468" y="6477"/>
                </a:lnTo>
                <a:lnTo>
                  <a:pt x="28510" y="6479"/>
                </a:lnTo>
                <a:lnTo>
                  <a:pt x="28550" y="6481"/>
                </a:lnTo>
                <a:lnTo>
                  <a:pt x="28592" y="6483"/>
                </a:lnTo>
                <a:lnTo>
                  <a:pt x="28633" y="6486"/>
                </a:lnTo>
                <a:lnTo>
                  <a:pt x="28673" y="6490"/>
                </a:lnTo>
                <a:lnTo>
                  <a:pt x="28715" y="6495"/>
                </a:lnTo>
                <a:lnTo>
                  <a:pt x="28756" y="6501"/>
                </a:lnTo>
                <a:lnTo>
                  <a:pt x="28796" y="6508"/>
                </a:lnTo>
                <a:lnTo>
                  <a:pt x="28837" y="6514"/>
                </a:lnTo>
                <a:lnTo>
                  <a:pt x="28877" y="6522"/>
                </a:lnTo>
                <a:lnTo>
                  <a:pt x="28918" y="6531"/>
                </a:lnTo>
                <a:lnTo>
                  <a:pt x="28959" y="6540"/>
                </a:lnTo>
                <a:lnTo>
                  <a:pt x="28999" y="6549"/>
                </a:lnTo>
                <a:lnTo>
                  <a:pt x="29040" y="6560"/>
                </a:lnTo>
                <a:lnTo>
                  <a:pt x="29079" y="6571"/>
                </a:lnTo>
                <a:lnTo>
                  <a:pt x="29119" y="6584"/>
                </a:lnTo>
                <a:lnTo>
                  <a:pt x="29159" y="6596"/>
                </a:lnTo>
                <a:lnTo>
                  <a:pt x="29199" y="6610"/>
                </a:lnTo>
                <a:lnTo>
                  <a:pt x="29239" y="6623"/>
                </a:lnTo>
                <a:lnTo>
                  <a:pt x="29277" y="6638"/>
                </a:lnTo>
                <a:lnTo>
                  <a:pt x="29317" y="6653"/>
                </a:lnTo>
                <a:lnTo>
                  <a:pt x="29355" y="6669"/>
                </a:lnTo>
                <a:lnTo>
                  <a:pt x="29395" y="6686"/>
                </a:lnTo>
                <a:lnTo>
                  <a:pt x="29432" y="6703"/>
                </a:lnTo>
                <a:lnTo>
                  <a:pt x="29471" y="6721"/>
                </a:lnTo>
                <a:lnTo>
                  <a:pt x="29509" y="6740"/>
                </a:lnTo>
                <a:lnTo>
                  <a:pt x="29547" y="6759"/>
                </a:lnTo>
                <a:lnTo>
                  <a:pt x="29584" y="6778"/>
                </a:lnTo>
                <a:lnTo>
                  <a:pt x="29619" y="6799"/>
                </a:lnTo>
                <a:lnTo>
                  <a:pt x="29652" y="6819"/>
                </a:lnTo>
                <a:lnTo>
                  <a:pt x="29685" y="6841"/>
                </a:lnTo>
                <a:lnTo>
                  <a:pt x="29717" y="6863"/>
                </a:lnTo>
                <a:lnTo>
                  <a:pt x="29750" y="6884"/>
                </a:lnTo>
                <a:lnTo>
                  <a:pt x="29781" y="6906"/>
                </a:lnTo>
                <a:lnTo>
                  <a:pt x="29812" y="6929"/>
                </a:lnTo>
                <a:lnTo>
                  <a:pt x="29842" y="6953"/>
                </a:lnTo>
                <a:lnTo>
                  <a:pt x="29873" y="6977"/>
                </a:lnTo>
                <a:lnTo>
                  <a:pt x="29902" y="7001"/>
                </a:lnTo>
                <a:lnTo>
                  <a:pt x="29931" y="7025"/>
                </a:lnTo>
                <a:lnTo>
                  <a:pt x="29959" y="7050"/>
                </a:lnTo>
                <a:lnTo>
                  <a:pt x="29987" y="7075"/>
                </a:lnTo>
                <a:lnTo>
                  <a:pt x="30014" y="7101"/>
                </a:lnTo>
                <a:lnTo>
                  <a:pt x="30041" y="7127"/>
                </a:lnTo>
                <a:lnTo>
                  <a:pt x="30067" y="7153"/>
                </a:lnTo>
                <a:lnTo>
                  <a:pt x="30118" y="7207"/>
                </a:lnTo>
                <a:lnTo>
                  <a:pt x="30167" y="7261"/>
                </a:lnTo>
                <a:lnTo>
                  <a:pt x="30213" y="7317"/>
                </a:lnTo>
                <a:lnTo>
                  <a:pt x="30258" y="7376"/>
                </a:lnTo>
                <a:lnTo>
                  <a:pt x="30300" y="7434"/>
                </a:lnTo>
                <a:lnTo>
                  <a:pt x="30341" y="7494"/>
                </a:lnTo>
                <a:lnTo>
                  <a:pt x="30379" y="7555"/>
                </a:lnTo>
                <a:lnTo>
                  <a:pt x="30415" y="7617"/>
                </a:lnTo>
                <a:lnTo>
                  <a:pt x="30449" y="7680"/>
                </a:lnTo>
                <a:lnTo>
                  <a:pt x="30482" y="7744"/>
                </a:lnTo>
                <a:lnTo>
                  <a:pt x="30512" y="7809"/>
                </a:lnTo>
                <a:lnTo>
                  <a:pt x="30540" y="7874"/>
                </a:lnTo>
                <a:lnTo>
                  <a:pt x="30566" y="7941"/>
                </a:lnTo>
                <a:lnTo>
                  <a:pt x="30590" y="8007"/>
                </a:lnTo>
                <a:lnTo>
                  <a:pt x="30612" y="8075"/>
                </a:lnTo>
                <a:lnTo>
                  <a:pt x="30632" y="8144"/>
                </a:lnTo>
                <a:lnTo>
                  <a:pt x="30649" y="8212"/>
                </a:lnTo>
                <a:lnTo>
                  <a:pt x="30665" y="8282"/>
                </a:lnTo>
                <a:lnTo>
                  <a:pt x="30678" y="8352"/>
                </a:lnTo>
                <a:lnTo>
                  <a:pt x="30691" y="8423"/>
                </a:lnTo>
                <a:lnTo>
                  <a:pt x="30700" y="8493"/>
                </a:lnTo>
                <a:lnTo>
                  <a:pt x="30709" y="8565"/>
                </a:lnTo>
                <a:lnTo>
                  <a:pt x="30714" y="8636"/>
                </a:lnTo>
                <a:lnTo>
                  <a:pt x="30718" y="8708"/>
                </a:lnTo>
                <a:lnTo>
                  <a:pt x="30720" y="8780"/>
                </a:lnTo>
                <a:lnTo>
                  <a:pt x="30720" y="8853"/>
                </a:lnTo>
                <a:lnTo>
                  <a:pt x="30718" y="8924"/>
                </a:lnTo>
                <a:lnTo>
                  <a:pt x="30714" y="8996"/>
                </a:lnTo>
                <a:lnTo>
                  <a:pt x="30708" y="9068"/>
                </a:lnTo>
                <a:lnTo>
                  <a:pt x="30700" y="9141"/>
                </a:lnTo>
                <a:lnTo>
                  <a:pt x="30690" y="9213"/>
                </a:lnTo>
                <a:lnTo>
                  <a:pt x="30678" y="9284"/>
                </a:lnTo>
                <a:lnTo>
                  <a:pt x="30665" y="9355"/>
                </a:lnTo>
                <a:lnTo>
                  <a:pt x="30649" y="9427"/>
                </a:lnTo>
                <a:lnTo>
                  <a:pt x="30632" y="9498"/>
                </a:lnTo>
                <a:lnTo>
                  <a:pt x="30612" y="9569"/>
                </a:lnTo>
                <a:lnTo>
                  <a:pt x="30590" y="9638"/>
                </a:lnTo>
                <a:lnTo>
                  <a:pt x="30567" y="9708"/>
                </a:lnTo>
                <a:lnTo>
                  <a:pt x="30542" y="9777"/>
                </a:lnTo>
                <a:lnTo>
                  <a:pt x="30515" y="9845"/>
                </a:lnTo>
                <a:lnTo>
                  <a:pt x="30486" y="9913"/>
                </a:lnTo>
                <a:lnTo>
                  <a:pt x="30456" y="9981"/>
                </a:lnTo>
                <a:lnTo>
                  <a:pt x="30422" y="10047"/>
                </a:lnTo>
                <a:lnTo>
                  <a:pt x="30388" y="10113"/>
                </a:lnTo>
                <a:lnTo>
                  <a:pt x="30351" y="10177"/>
                </a:lnTo>
                <a:lnTo>
                  <a:pt x="30313" y="10242"/>
                </a:lnTo>
                <a:lnTo>
                  <a:pt x="30273" y="10304"/>
                </a:lnTo>
                <a:lnTo>
                  <a:pt x="30231" y="10367"/>
                </a:lnTo>
                <a:lnTo>
                  <a:pt x="30187" y="10428"/>
                </a:lnTo>
                <a:lnTo>
                  <a:pt x="30141" y="10488"/>
                </a:lnTo>
                <a:lnTo>
                  <a:pt x="30094" y="10547"/>
                </a:lnTo>
                <a:lnTo>
                  <a:pt x="30044" y="10604"/>
                </a:lnTo>
                <a:lnTo>
                  <a:pt x="29993" y="10660"/>
                </a:lnTo>
                <a:lnTo>
                  <a:pt x="29940" y="10715"/>
                </a:lnTo>
                <a:lnTo>
                  <a:pt x="29886" y="10770"/>
                </a:lnTo>
                <a:lnTo>
                  <a:pt x="29829" y="10822"/>
                </a:lnTo>
                <a:lnTo>
                  <a:pt x="29775" y="10867"/>
                </a:lnTo>
                <a:lnTo>
                  <a:pt x="29719" y="10911"/>
                </a:lnTo>
                <a:lnTo>
                  <a:pt x="29662" y="10953"/>
                </a:lnTo>
                <a:lnTo>
                  <a:pt x="29605" y="10993"/>
                </a:lnTo>
                <a:lnTo>
                  <a:pt x="29548" y="11032"/>
                </a:lnTo>
                <a:lnTo>
                  <a:pt x="29489" y="11068"/>
                </a:lnTo>
                <a:lnTo>
                  <a:pt x="29431" y="11105"/>
                </a:lnTo>
                <a:lnTo>
                  <a:pt x="29372" y="11138"/>
                </a:lnTo>
                <a:lnTo>
                  <a:pt x="29311" y="11170"/>
                </a:lnTo>
                <a:lnTo>
                  <a:pt x="29251" y="11201"/>
                </a:lnTo>
                <a:lnTo>
                  <a:pt x="29191" y="11231"/>
                </a:lnTo>
                <a:lnTo>
                  <a:pt x="29129" y="11259"/>
                </a:lnTo>
                <a:lnTo>
                  <a:pt x="29068" y="11285"/>
                </a:lnTo>
                <a:lnTo>
                  <a:pt x="29005" y="11310"/>
                </a:lnTo>
                <a:lnTo>
                  <a:pt x="28943" y="11333"/>
                </a:lnTo>
                <a:lnTo>
                  <a:pt x="28880" y="11353"/>
                </a:lnTo>
                <a:lnTo>
                  <a:pt x="28817" y="11374"/>
                </a:lnTo>
                <a:lnTo>
                  <a:pt x="28753" y="11392"/>
                </a:lnTo>
                <a:lnTo>
                  <a:pt x="28689" y="11410"/>
                </a:lnTo>
                <a:lnTo>
                  <a:pt x="28625" y="11424"/>
                </a:lnTo>
                <a:lnTo>
                  <a:pt x="28561" y="11439"/>
                </a:lnTo>
                <a:lnTo>
                  <a:pt x="28496" y="11451"/>
                </a:lnTo>
                <a:lnTo>
                  <a:pt x="28431" y="11462"/>
                </a:lnTo>
                <a:lnTo>
                  <a:pt x="28366" y="11471"/>
                </a:lnTo>
                <a:lnTo>
                  <a:pt x="28301" y="11479"/>
                </a:lnTo>
                <a:lnTo>
                  <a:pt x="28236" y="11486"/>
                </a:lnTo>
                <a:lnTo>
                  <a:pt x="28170" y="11490"/>
                </a:lnTo>
                <a:lnTo>
                  <a:pt x="28105" y="11494"/>
                </a:lnTo>
                <a:lnTo>
                  <a:pt x="28039" y="11496"/>
                </a:lnTo>
                <a:lnTo>
                  <a:pt x="27974" y="11496"/>
                </a:lnTo>
                <a:lnTo>
                  <a:pt x="27908" y="11495"/>
                </a:lnTo>
                <a:lnTo>
                  <a:pt x="27843" y="11493"/>
                </a:lnTo>
                <a:lnTo>
                  <a:pt x="27777" y="11489"/>
                </a:lnTo>
                <a:lnTo>
                  <a:pt x="27711" y="11484"/>
                </a:lnTo>
                <a:lnTo>
                  <a:pt x="27646" y="11476"/>
                </a:lnTo>
                <a:lnTo>
                  <a:pt x="27580" y="11468"/>
                </a:lnTo>
                <a:lnTo>
                  <a:pt x="27516" y="11459"/>
                </a:lnTo>
                <a:lnTo>
                  <a:pt x="27450" y="11447"/>
                </a:lnTo>
                <a:lnTo>
                  <a:pt x="27386" y="11435"/>
                </a:lnTo>
                <a:lnTo>
                  <a:pt x="27320" y="11421"/>
                </a:lnTo>
                <a:lnTo>
                  <a:pt x="27255" y="11405"/>
                </a:lnTo>
                <a:lnTo>
                  <a:pt x="27192" y="11389"/>
                </a:lnTo>
                <a:lnTo>
                  <a:pt x="27127" y="11371"/>
                </a:lnTo>
                <a:lnTo>
                  <a:pt x="27064" y="11351"/>
                </a:lnTo>
                <a:lnTo>
                  <a:pt x="27000" y="11331"/>
                </a:lnTo>
                <a:lnTo>
                  <a:pt x="26937" y="11308"/>
                </a:lnTo>
                <a:lnTo>
                  <a:pt x="26874" y="11284"/>
                </a:lnTo>
                <a:lnTo>
                  <a:pt x="26812" y="11259"/>
                </a:lnTo>
                <a:lnTo>
                  <a:pt x="26751" y="11233"/>
                </a:lnTo>
                <a:lnTo>
                  <a:pt x="26689" y="11205"/>
                </a:lnTo>
                <a:lnTo>
                  <a:pt x="26628" y="11175"/>
                </a:lnTo>
                <a:lnTo>
                  <a:pt x="26567" y="11144"/>
                </a:lnTo>
                <a:lnTo>
                  <a:pt x="26507" y="11113"/>
                </a:lnTo>
                <a:lnTo>
                  <a:pt x="26448" y="11080"/>
                </a:lnTo>
                <a:lnTo>
                  <a:pt x="26388" y="11044"/>
                </a:lnTo>
                <a:lnTo>
                  <a:pt x="26330" y="11009"/>
                </a:lnTo>
                <a:lnTo>
                  <a:pt x="26272" y="10971"/>
                </a:lnTo>
                <a:lnTo>
                  <a:pt x="26214" y="10933"/>
                </a:lnTo>
                <a:lnTo>
                  <a:pt x="26158" y="10892"/>
                </a:lnTo>
                <a:lnTo>
                  <a:pt x="26102" y="10852"/>
                </a:lnTo>
                <a:lnTo>
                  <a:pt x="26047" y="10809"/>
                </a:lnTo>
                <a:lnTo>
                  <a:pt x="25992" y="10765"/>
                </a:lnTo>
                <a:lnTo>
                  <a:pt x="25937" y="10720"/>
                </a:lnTo>
                <a:lnTo>
                  <a:pt x="25884" y="10673"/>
                </a:lnTo>
                <a:lnTo>
                  <a:pt x="25840" y="10644"/>
                </a:lnTo>
                <a:lnTo>
                  <a:pt x="25797" y="10618"/>
                </a:lnTo>
                <a:lnTo>
                  <a:pt x="25756" y="10593"/>
                </a:lnTo>
                <a:lnTo>
                  <a:pt x="25718" y="10571"/>
                </a:lnTo>
                <a:lnTo>
                  <a:pt x="25681" y="10551"/>
                </a:lnTo>
                <a:lnTo>
                  <a:pt x="25646" y="10533"/>
                </a:lnTo>
                <a:lnTo>
                  <a:pt x="25613" y="10518"/>
                </a:lnTo>
                <a:lnTo>
                  <a:pt x="25581" y="10503"/>
                </a:lnTo>
                <a:lnTo>
                  <a:pt x="25550" y="10492"/>
                </a:lnTo>
                <a:lnTo>
                  <a:pt x="25521" y="10480"/>
                </a:lnTo>
                <a:lnTo>
                  <a:pt x="25493" y="10472"/>
                </a:lnTo>
                <a:lnTo>
                  <a:pt x="25466" y="10464"/>
                </a:lnTo>
                <a:lnTo>
                  <a:pt x="25440" y="10457"/>
                </a:lnTo>
                <a:lnTo>
                  <a:pt x="25414" y="10452"/>
                </a:lnTo>
                <a:lnTo>
                  <a:pt x="25389" y="10448"/>
                </a:lnTo>
                <a:lnTo>
                  <a:pt x="25364" y="10445"/>
                </a:lnTo>
                <a:lnTo>
                  <a:pt x="3051" y="10445"/>
                </a:lnTo>
                <a:lnTo>
                  <a:pt x="2972" y="10444"/>
                </a:lnTo>
                <a:lnTo>
                  <a:pt x="2894" y="10442"/>
                </a:lnTo>
                <a:lnTo>
                  <a:pt x="2816" y="10437"/>
                </a:lnTo>
                <a:lnTo>
                  <a:pt x="2739" y="10429"/>
                </a:lnTo>
                <a:lnTo>
                  <a:pt x="2662" y="10421"/>
                </a:lnTo>
                <a:lnTo>
                  <a:pt x="2586" y="10411"/>
                </a:lnTo>
                <a:lnTo>
                  <a:pt x="2511" y="10398"/>
                </a:lnTo>
                <a:lnTo>
                  <a:pt x="2436" y="10383"/>
                </a:lnTo>
                <a:lnTo>
                  <a:pt x="2362" y="10367"/>
                </a:lnTo>
                <a:lnTo>
                  <a:pt x="2288" y="10349"/>
                </a:lnTo>
                <a:lnTo>
                  <a:pt x="2215" y="10329"/>
                </a:lnTo>
                <a:lnTo>
                  <a:pt x="2143" y="10309"/>
                </a:lnTo>
                <a:lnTo>
                  <a:pt x="2073" y="10285"/>
                </a:lnTo>
                <a:lnTo>
                  <a:pt x="2002" y="10261"/>
                </a:lnTo>
                <a:lnTo>
                  <a:pt x="1932" y="10234"/>
                </a:lnTo>
                <a:lnTo>
                  <a:pt x="1863" y="10205"/>
                </a:lnTo>
                <a:lnTo>
                  <a:pt x="1795" y="10176"/>
                </a:lnTo>
                <a:lnTo>
                  <a:pt x="1728" y="10144"/>
                </a:lnTo>
                <a:lnTo>
                  <a:pt x="1661" y="10112"/>
                </a:lnTo>
                <a:lnTo>
                  <a:pt x="1597" y="10077"/>
                </a:lnTo>
                <a:lnTo>
                  <a:pt x="1532" y="10041"/>
                </a:lnTo>
                <a:lnTo>
                  <a:pt x="1469" y="10004"/>
                </a:lnTo>
                <a:lnTo>
                  <a:pt x="1406" y="9965"/>
                </a:lnTo>
                <a:lnTo>
                  <a:pt x="1345" y="9924"/>
                </a:lnTo>
                <a:lnTo>
                  <a:pt x="1285" y="9883"/>
                </a:lnTo>
                <a:lnTo>
                  <a:pt x="1225" y="9839"/>
                </a:lnTo>
                <a:lnTo>
                  <a:pt x="1167" y="9794"/>
                </a:lnTo>
                <a:lnTo>
                  <a:pt x="1110" y="9749"/>
                </a:lnTo>
                <a:lnTo>
                  <a:pt x="1055" y="9702"/>
                </a:lnTo>
                <a:lnTo>
                  <a:pt x="999" y="9653"/>
                </a:lnTo>
                <a:lnTo>
                  <a:pt x="945" y="9603"/>
                </a:lnTo>
                <a:lnTo>
                  <a:pt x="893" y="9552"/>
                </a:lnTo>
                <a:lnTo>
                  <a:pt x="842" y="9500"/>
                </a:lnTo>
                <a:lnTo>
                  <a:pt x="792" y="9446"/>
                </a:lnTo>
                <a:lnTo>
                  <a:pt x="743" y="9392"/>
                </a:lnTo>
                <a:lnTo>
                  <a:pt x="696" y="9335"/>
                </a:lnTo>
                <a:lnTo>
                  <a:pt x="651" y="9278"/>
                </a:lnTo>
                <a:lnTo>
                  <a:pt x="606" y="9220"/>
                </a:lnTo>
                <a:lnTo>
                  <a:pt x="562" y="9161"/>
                </a:lnTo>
                <a:lnTo>
                  <a:pt x="521" y="9100"/>
                </a:lnTo>
                <a:lnTo>
                  <a:pt x="480" y="9039"/>
                </a:lnTo>
                <a:lnTo>
                  <a:pt x="441" y="8976"/>
                </a:lnTo>
                <a:lnTo>
                  <a:pt x="404" y="8913"/>
                </a:lnTo>
                <a:lnTo>
                  <a:pt x="367" y="8849"/>
                </a:lnTo>
                <a:lnTo>
                  <a:pt x="333" y="8784"/>
                </a:lnTo>
                <a:lnTo>
                  <a:pt x="301" y="8717"/>
                </a:lnTo>
                <a:lnTo>
                  <a:pt x="270" y="8651"/>
                </a:lnTo>
                <a:lnTo>
                  <a:pt x="239" y="8582"/>
                </a:lnTo>
                <a:lnTo>
                  <a:pt x="211" y="8513"/>
                </a:lnTo>
                <a:lnTo>
                  <a:pt x="185" y="8444"/>
                </a:lnTo>
                <a:lnTo>
                  <a:pt x="160" y="8373"/>
                </a:lnTo>
                <a:lnTo>
                  <a:pt x="136" y="8302"/>
                </a:lnTo>
                <a:lnTo>
                  <a:pt x="116" y="8230"/>
                </a:lnTo>
                <a:lnTo>
                  <a:pt x="96" y="8157"/>
                </a:lnTo>
                <a:lnTo>
                  <a:pt x="78" y="8083"/>
                </a:lnTo>
                <a:lnTo>
                  <a:pt x="61" y="8010"/>
                </a:lnTo>
                <a:lnTo>
                  <a:pt x="47" y="7935"/>
                </a:lnTo>
                <a:lnTo>
                  <a:pt x="34" y="7860"/>
                </a:lnTo>
                <a:lnTo>
                  <a:pt x="24" y="7784"/>
                </a:lnTo>
                <a:lnTo>
                  <a:pt x="16" y="7707"/>
                </a:lnTo>
                <a:lnTo>
                  <a:pt x="8" y="7630"/>
                </a:lnTo>
                <a:lnTo>
                  <a:pt x="4" y="7552"/>
                </a:lnTo>
                <a:lnTo>
                  <a:pt x="1" y="7474"/>
                </a:lnTo>
                <a:lnTo>
                  <a:pt x="0" y="7394"/>
                </a:lnTo>
                <a:lnTo>
                  <a:pt x="0" y="3050"/>
                </a:lnTo>
                <a:lnTo>
                  <a:pt x="1" y="2971"/>
                </a:lnTo>
                <a:lnTo>
                  <a:pt x="4" y="2893"/>
                </a:lnTo>
                <a:lnTo>
                  <a:pt x="8" y="2815"/>
                </a:lnTo>
                <a:lnTo>
                  <a:pt x="16" y="2738"/>
                </a:lnTo>
                <a:lnTo>
                  <a:pt x="24" y="2661"/>
                </a:lnTo>
                <a:lnTo>
                  <a:pt x="34" y="2585"/>
                </a:lnTo>
                <a:lnTo>
                  <a:pt x="47" y="2510"/>
                </a:lnTo>
                <a:lnTo>
                  <a:pt x="61" y="2435"/>
                </a:lnTo>
                <a:lnTo>
                  <a:pt x="78" y="2361"/>
                </a:lnTo>
                <a:lnTo>
                  <a:pt x="96" y="2288"/>
                </a:lnTo>
                <a:lnTo>
                  <a:pt x="116" y="2215"/>
                </a:lnTo>
                <a:lnTo>
                  <a:pt x="136" y="2143"/>
                </a:lnTo>
                <a:lnTo>
                  <a:pt x="160" y="2072"/>
                </a:lnTo>
                <a:lnTo>
                  <a:pt x="185" y="2001"/>
                </a:lnTo>
                <a:lnTo>
                  <a:pt x="211" y="1932"/>
                </a:lnTo>
                <a:lnTo>
                  <a:pt x="239" y="1863"/>
                </a:lnTo>
                <a:lnTo>
                  <a:pt x="270" y="1795"/>
                </a:lnTo>
                <a:lnTo>
                  <a:pt x="301" y="1728"/>
                </a:lnTo>
                <a:lnTo>
                  <a:pt x="333" y="1661"/>
                </a:lnTo>
                <a:lnTo>
                  <a:pt x="367" y="1596"/>
                </a:lnTo>
                <a:lnTo>
                  <a:pt x="404" y="1532"/>
                </a:lnTo>
                <a:lnTo>
                  <a:pt x="441" y="1468"/>
                </a:lnTo>
                <a:lnTo>
                  <a:pt x="480" y="1406"/>
                </a:lnTo>
                <a:lnTo>
                  <a:pt x="521" y="1345"/>
                </a:lnTo>
                <a:lnTo>
                  <a:pt x="562" y="1284"/>
                </a:lnTo>
                <a:lnTo>
                  <a:pt x="606" y="1225"/>
                </a:lnTo>
                <a:lnTo>
                  <a:pt x="651" y="1167"/>
                </a:lnTo>
                <a:lnTo>
                  <a:pt x="696" y="1109"/>
                </a:lnTo>
                <a:lnTo>
                  <a:pt x="743" y="1054"/>
                </a:lnTo>
                <a:lnTo>
                  <a:pt x="792" y="999"/>
                </a:lnTo>
                <a:lnTo>
                  <a:pt x="842" y="946"/>
                </a:lnTo>
                <a:lnTo>
                  <a:pt x="893" y="893"/>
                </a:lnTo>
                <a:lnTo>
                  <a:pt x="945" y="842"/>
                </a:lnTo>
                <a:lnTo>
                  <a:pt x="999" y="792"/>
                </a:lnTo>
                <a:lnTo>
                  <a:pt x="1055" y="744"/>
                </a:lnTo>
                <a:lnTo>
                  <a:pt x="1110" y="696"/>
                </a:lnTo>
                <a:lnTo>
                  <a:pt x="1167" y="650"/>
                </a:lnTo>
                <a:lnTo>
                  <a:pt x="1225" y="606"/>
                </a:lnTo>
                <a:lnTo>
                  <a:pt x="1285" y="563"/>
                </a:lnTo>
                <a:lnTo>
                  <a:pt x="1345" y="520"/>
                </a:lnTo>
                <a:lnTo>
                  <a:pt x="1406" y="481"/>
                </a:lnTo>
                <a:lnTo>
                  <a:pt x="1469" y="441"/>
                </a:lnTo>
                <a:lnTo>
                  <a:pt x="1532" y="404"/>
                </a:lnTo>
                <a:lnTo>
                  <a:pt x="1597" y="368"/>
                </a:lnTo>
                <a:lnTo>
                  <a:pt x="1661" y="334"/>
                </a:lnTo>
                <a:lnTo>
                  <a:pt x="1728" y="301"/>
                </a:lnTo>
                <a:lnTo>
                  <a:pt x="1795" y="270"/>
                </a:lnTo>
                <a:lnTo>
                  <a:pt x="1863" y="239"/>
                </a:lnTo>
                <a:lnTo>
                  <a:pt x="1932" y="211"/>
                </a:lnTo>
                <a:lnTo>
                  <a:pt x="2002" y="185"/>
                </a:lnTo>
                <a:lnTo>
                  <a:pt x="2073" y="160"/>
                </a:lnTo>
                <a:lnTo>
                  <a:pt x="2143" y="137"/>
                </a:lnTo>
                <a:lnTo>
                  <a:pt x="2215" y="116"/>
                </a:lnTo>
                <a:lnTo>
                  <a:pt x="2288" y="96"/>
                </a:lnTo>
                <a:lnTo>
                  <a:pt x="2362" y="78"/>
                </a:lnTo>
                <a:lnTo>
                  <a:pt x="2436" y="61"/>
                </a:lnTo>
                <a:lnTo>
                  <a:pt x="2511" y="48"/>
                </a:lnTo>
                <a:lnTo>
                  <a:pt x="2586" y="35"/>
                </a:lnTo>
                <a:lnTo>
                  <a:pt x="2662" y="24"/>
                </a:lnTo>
                <a:lnTo>
                  <a:pt x="2739" y="16"/>
                </a:lnTo>
                <a:lnTo>
                  <a:pt x="2816" y="8"/>
                </a:lnTo>
                <a:lnTo>
                  <a:pt x="2894" y="4"/>
                </a:lnTo>
                <a:lnTo>
                  <a:pt x="2972" y="1"/>
                </a:lnTo>
                <a:lnTo>
                  <a:pt x="3051" y="0"/>
                </a:lnTo>
                <a:lnTo>
                  <a:pt x="25929" y="0"/>
                </a:lnTo>
                <a:lnTo>
                  <a:pt x="26007" y="1"/>
                </a:lnTo>
                <a:lnTo>
                  <a:pt x="26086" y="4"/>
                </a:lnTo>
                <a:lnTo>
                  <a:pt x="26163" y="8"/>
                </a:lnTo>
                <a:lnTo>
                  <a:pt x="26240" y="16"/>
                </a:lnTo>
                <a:lnTo>
                  <a:pt x="26317" y="24"/>
                </a:lnTo>
                <a:lnTo>
                  <a:pt x="26393" y="35"/>
                </a:lnTo>
                <a:lnTo>
                  <a:pt x="26469" y="48"/>
                </a:lnTo>
                <a:lnTo>
                  <a:pt x="26543" y="61"/>
                </a:lnTo>
                <a:lnTo>
                  <a:pt x="26618" y="78"/>
                </a:lnTo>
                <a:lnTo>
                  <a:pt x="26691" y="96"/>
                </a:lnTo>
                <a:lnTo>
                  <a:pt x="26764" y="116"/>
                </a:lnTo>
                <a:lnTo>
                  <a:pt x="26836" y="137"/>
                </a:lnTo>
                <a:lnTo>
                  <a:pt x="26908" y="160"/>
                </a:lnTo>
                <a:lnTo>
                  <a:pt x="26977" y="185"/>
                </a:lnTo>
                <a:lnTo>
                  <a:pt x="27047" y="211"/>
                </a:lnTo>
                <a:lnTo>
                  <a:pt x="27117" y="239"/>
                </a:lnTo>
                <a:lnTo>
                  <a:pt x="27185" y="270"/>
                </a:lnTo>
                <a:lnTo>
                  <a:pt x="27251" y="301"/>
                </a:lnTo>
                <a:lnTo>
                  <a:pt x="27318" y="334"/>
                </a:lnTo>
                <a:lnTo>
                  <a:pt x="27383" y="368"/>
                </a:lnTo>
                <a:lnTo>
                  <a:pt x="27448" y="404"/>
                </a:lnTo>
                <a:lnTo>
                  <a:pt x="27510" y="441"/>
                </a:lnTo>
                <a:lnTo>
                  <a:pt x="27573" y="481"/>
                </a:lnTo>
                <a:lnTo>
                  <a:pt x="27634" y="520"/>
                </a:lnTo>
                <a:lnTo>
                  <a:pt x="27695" y="563"/>
                </a:lnTo>
                <a:lnTo>
                  <a:pt x="27754" y="606"/>
                </a:lnTo>
                <a:lnTo>
                  <a:pt x="27812" y="650"/>
                </a:lnTo>
                <a:lnTo>
                  <a:pt x="27870" y="696"/>
                </a:lnTo>
                <a:lnTo>
                  <a:pt x="27926" y="744"/>
                </a:lnTo>
                <a:lnTo>
                  <a:pt x="27980" y="792"/>
                </a:lnTo>
                <a:lnTo>
                  <a:pt x="28034" y="842"/>
                </a:lnTo>
                <a:lnTo>
                  <a:pt x="28086" y="893"/>
                </a:lnTo>
                <a:lnTo>
                  <a:pt x="28137" y="946"/>
                </a:lnTo>
                <a:lnTo>
                  <a:pt x="28187" y="999"/>
                </a:lnTo>
                <a:lnTo>
                  <a:pt x="28236" y="1054"/>
                </a:lnTo>
                <a:lnTo>
                  <a:pt x="28283" y="1109"/>
                </a:lnTo>
                <a:lnTo>
                  <a:pt x="28330" y="1167"/>
                </a:lnTo>
                <a:lnTo>
                  <a:pt x="28373" y="1225"/>
                </a:lnTo>
                <a:lnTo>
                  <a:pt x="28417" y="1284"/>
                </a:lnTo>
                <a:lnTo>
                  <a:pt x="28459" y="1345"/>
                </a:lnTo>
                <a:lnTo>
                  <a:pt x="28499" y="1406"/>
                </a:lnTo>
                <a:lnTo>
                  <a:pt x="28538" y="1468"/>
                </a:lnTo>
                <a:lnTo>
                  <a:pt x="28575" y="1532"/>
                </a:lnTo>
                <a:lnTo>
                  <a:pt x="28612" y="1596"/>
                </a:lnTo>
                <a:lnTo>
                  <a:pt x="28646" y="1661"/>
                </a:lnTo>
                <a:lnTo>
                  <a:pt x="28680" y="1728"/>
                </a:lnTo>
                <a:lnTo>
                  <a:pt x="28711" y="1795"/>
                </a:lnTo>
                <a:lnTo>
                  <a:pt x="28740" y="1863"/>
                </a:lnTo>
                <a:lnTo>
                  <a:pt x="28768" y="1932"/>
                </a:lnTo>
                <a:lnTo>
                  <a:pt x="28795" y="2001"/>
                </a:lnTo>
                <a:lnTo>
                  <a:pt x="28820" y="2072"/>
                </a:lnTo>
                <a:lnTo>
                  <a:pt x="28843" y="2143"/>
                </a:lnTo>
                <a:lnTo>
                  <a:pt x="28865" y="2215"/>
                </a:lnTo>
                <a:lnTo>
                  <a:pt x="28884" y="2288"/>
                </a:lnTo>
                <a:lnTo>
                  <a:pt x="28902" y="2361"/>
                </a:lnTo>
                <a:lnTo>
                  <a:pt x="28918" y="2435"/>
                </a:lnTo>
                <a:lnTo>
                  <a:pt x="28933" y="2510"/>
                </a:lnTo>
                <a:lnTo>
                  <a:pt x="28945" y="2585"/>
                </a:lnTo>
                <a:lnTo>
                  <a:pt x="28955" y="2661"/>
                </a:lnTo>
                <a:lnTo>
                  <a:pt x="28965" y="2738"/>
                </a:lnTo>
                <a:lnTo>
                  <a:pt x="28971" y="2815"/>
                </a:lnTo>
                <a:lnTo>
                  <a:pt x="28976" y="2893"/>
                </a:lnTo>
                <a:lnTo>
                  <a:pt x="28979" y="2971"/>
                </a:lnTo>
                <a:lnTo>
                  <a:pt x="28980" y="3050"/>
                </a:lnTo>
                <a:lnTo>
                  <a:pt x="28980" y="5222"/>
                </a:lnTo>
                <a:lnTo>
                  <a:pt x="28979" y="5273"/>
                </a:lnTo>
                <a:lnTo>
                  <a:pt x="28978" y="5323"/>
                </a:lnTo>
                <a:lnTo>
                  <a:pt x="28974" y="5373"/>
                </a:lnTo>
                <a:lnTo>
                  <a:pt x="28969" y="5422"/>
                </a:lnTo>
                <a:lnTo>
                  <a:pt x="28965" y="5447"/>
                </a:lnTo>
                <a:lnTo>
                  <a:pt x="28961" y="5471"/>
                </a:lnTo>
                <a:lnTo>
                  <a:pt x="28955" y="5495"/>
                </a:lnTo>
                <a:lnTo>
                  <a:pt x="28950" y="5518"/>
                </a:lnTo>
                <a:lnTo>
                  <a:pt x="28943" y="5542"/>
                </a:lnTo>
                <a:lnTo>
                  <a:pt x="28936" y="5565"/>
                </a:lnTo>
                <a:lnTo>
                  <a:pt x="28927" y="5588"/>
                </a:lnTo>
                <a:lnTo>
                  <a:pt x="28918" y="5610"/>
                </a:lnTo>
                <a:lnTo>
                  <a:pt x="28825" y="5605"/>
                </a:lnTo>
                <a:lnTo>
                  <a:pt x="28733" y="5603"/>
                </a:lnTo>
                <a:lnTo>
                  <a:pt x="28640" y="5603"/>
                </a:lnTo>
                <a:lnTo>
                  <a:pt x="28548" y="5605"/>
                </a:lnTo>
                <a:lnTo>
                  <a:pt x="28456" y="5610"/>
                </a:lnTo>
                <a:lnTo>
                  <a:pt x="28364" y="5617"/>
                </a:lnTo>
                <a:lnTo>
                  <a:pt x="28274" y="5625"/>
                </a:lnTo>
                <a:lnTo>
                  <a:pt x="28183" y="5637"/>
                </a:lnTo>
                <a:lnTo>
                  <a:pt x="28092" y="5649"/>
                </a:lnTo>
                <a:lnTo>
                  <a:pt x="28003" y="5665"/>
                </a:lnTo>
                <a:lnTo>
                  <a:pt x="27913" y="5682"/>
                </a:lnTo>
                <a:lnTo>
                  <a:pt x="27825" y="5702"/>
                </a:lnTo>
                <a:lnTo>
                  <a:pt x="27737" y="5725"/>
                </a:lnTo>
                <a:lnTo>
                  <a:pt x="27650" y="5749"/>
                </a:lnTo>
                <a:lnTo>
                  <a:pt x="27564" y="5776"/>
                </a:lnTo>
                <a:lnTo>
                  <a:pt x="27478" y="5805"/>
                </a:lnTo>
                <a:lnTo>
                  <a:pt x="27437" y="5821"/>
                </a:lnTo>
                <a:lnTo>
                  <a:pt x="27394" y="5836"/>
                </a:lnTo>
                <a:lnTo>
                  <a:pt x="27352" y="5853"/>
                </a:lnTo>
                <a:lnTo>
                  <a:pt x="27311" y="5870"/>
                </a:lnTo>
                <a:lnTo>
                  <a:pt x="27269" y="5887"/>
                </a:lnTo>
                <a:lnTo>
                  <a:pt x="27228" y="5906"/>
                </a:lnTo>
                <a:lnTo>
                  <a:pt x="27187" y="5925"/>
                </a:lnTo>
                <a:lnTo>
                  <a:pt x="27147" y="5945"/>
                </a:lnTo>
                <a:lnTo>
                  <a:pt x="27107" y="5964"/>
                </a:lnTo>
                <a:lnTo>
                  <a:pt x="27066" y="5985"/>
                </a:lnTo>
                <a:lnTo>
                  <a:pt x="27026" y="6007"/>
                </a:lnTo>
                <a:lnTo>
                  <a:pt x="26988" y="6029"/>
                </a:lnTo>
                <a:lnTo>
                  <a:pt x="26948" y="6051"/>
                </a:lnTo>
                <a:lnTo>
                  <a:pt x="26910" y="6075"/>
                </a:lnTo>
                <a:lnTo>
                  <a:pt x="26871" y="6098"/>
                </a:lnTo>
                <a:lnTo>
                  <a:pt x="26833" y="6123"/>
                </a:lnTo>
                <a:lnTo>
                  <a:pt x="26795" y="6148"/>
                </a:lnTo>
                <a:lnTo>
                  <a:pt x="26758" y="6173"/>
                </a:lnTo>
                <a:lnTo>
                  <a:pt x="26721" y="6199"/>
                </a:lnTo>
                <a:lnTo>
                  <a:pt x="26684" y="6226"/>
                </a:lnTo>
                <a:lnTo>
                  <a:pt x="26648" y="6253"/>
                </a:lnTo>
                <a:lnTo>
                  <a:pt x="26612" y="6281"/>
                </a:lnTo>
                <a:lnTo>
                  <a:pt x="26577" y="6309"/>
                </a:lnTo>
                <a:lnTo>
                  <a:pt x="26541" y="6338"/>
                </a:lnTo>
                <a:lnTo>
                  <a:pt x="26507" y="6368"/>
                </a:lnTo>
                <a:lnTo>
                  <a:pt x="26473" y="6398"/>
                </a:lnTo>
                <a:lnTo>
                  <a:pt x="26438" y="6430"/>
                </a:lnTo>
                <a:lnTo>
                  <a:pt x="26405" y="6462"/>
                </a:lnTo>
                <a:lnTo>
                  <a:pt x="26372" y="6494"/>
                </a:lnTo>
                <a:lnTo>
                  <a:pt x="26339" y="6526"/>
                </a:lnTo>
                <a:lnTo>
                  <a:pt x="26307" y="6560"/>
                </a:lnTo>
                <a:lnTo>
                  <a:pt x="26275" y="6594"/>
                </a:lnTo>
                <a:lnTo>
                  <a:pt x="26232" y="6643"/>
                </a:lnTo>
                <a:lnTo>
                  <a:pt x="26191" y="6694"/>
                </a:lnTo>
                <a:lnTo>
                  <a:pt x="26152" y="6744"/>
                </a:lnTo>
                <a:lnTo>
                  <a:pt x="26113" y="6796"/>
                </a:lnTo>
                <a:lnTo>
                  <a:pt x="26076" y="6848"/>
                </a:lnTo>
                <a:lnTo>
                  <a:pt x="26041" y="6901"/>
                </a:lnTo>
                <a:lnTo>
                  <a:pt x="26006" y="6954"/>
                </a:lnTo>
                <a:lnTo>
                  <a:pt x="25973" y="7008"/>
                </a:lnTo>
                <a:lnTo>
                  <a:pt x="25942" y="7063"/>
                </a:lnTo>
                <a:lnTo>
                  <a:pt x="25911" y="7119"/>
                </a:lnTo>
                <a:lnTo>
                  <a:pt x="25882" y="7174"/>
                </a:lnTo>
                <a:lnTo>
                  <a:pt x="25855" y="7231"/>
                </a:lnTo>
                <a:lnTo>
                  <a:pt x="25829" y="7287"/>
                </a:lnTo>
                <a:lnTo>
                  <a:pt x="25804" y="7344"/>
                </a:lnTo>
                <a:lnTo>
                  <a:pt x="25780" y="7403"/>
                </a:lnTo>
                <a:lnTo>
                  <a:pt x="25758" y="7461"/>
                </a:lnTo>
                <a:lnTo>
                  <a:pt x="25738" y="7519"/>
                </a:lnTo>
                <a:lnTo>
                  <a:pt x="25719" y="7578"/>
                </a:lnTo>
                <a:lnTo>
                  <a:pt x="25701" y="7637"/>
                </a:lnTo>
                <a:lnTo>
                  <a:pt x="25684" y="7697"/>
                </a:lnTo>
                <a:lnTo>
                  <a:pt x="25669" y="7757"/>
                </a:lnTo>
                <a:lnTo>
                  <a:pt x="25655" y="7817"/>
                </a:lnTo>
                <a:lnTo>
                  <a:pt x="25643" y="7877"/>
                </a:lnTo>
                <a:lnTo>
                  <a:pt x="25631" y="7938"/>
                </a:lnTo>
                <a:lnTo>
                  <a:pt x="25622" y="7998"/>
                </a:lnTo>
                <a:lnTo>
                  <a:pt x="25614" y="8058"/>
                </a:lnTo>
                <a:lnTo>
                  <a:pt x="25606" y="8120"/>
                </a:lnTo>
                <a:lnTo>
                  <a:pt x="25601" y="8180"/>
                </a:lnTo>
                <a:lnTo>
                  <a:pt x="25597" y="8242"/>
                </a:lnTo>
                <a:lnTo>
                  <a:pt x="25595" y="8303"/>
                </a:lnTo>
                <a:lnTo>
                  <a:pt x="25593" y="8363"/>
                </a:lnTo>
                <a:lnTo>
                  <a:pt x="25593" y="8425"/>
                </a:lnTo>
                <a:lnTo>
                  <a:pt x="25595" y="8486"/>
                </a:lnTo>
                <a:lnTo>
                  <a:pt x="25597" y="8547"/>
                </a:lnTo>
                <a:lnTo>
                  <a:pt x="25601" y="8608"/>
                </a:lnTo>
                <a:lnTo>
                  <a:pt x="25607" y="8668"/>
                </a:lnTo>
                <a:lnTo>
                  <a:pt x="25614" y="8729"/>
                </a:lnTo>
                <a:lnTo>
                  <a:pt x="25622" y="8789"/>
                </a:lnTo>
                <a:lnTo>
                  <a:pt x="25632" y="8849"/>
                </a:lnTo>
                <a:lnTo>
                  <a:pt x="25644" y="8910"/>
                </a:lnTo>
                <a:lnTo>
                  <a:pt x="25656" y="8969"/>
                </a:lnTo>
                <a:lnTo>
                  <a:pt x="25670" y="9028"/>
                </a:lnTo>
                <a:lnTo>
                  <a:pt x="25686" y="9088"/>
                </a:lnTo>
                <a:lnTo>
                  <a:pt x="25702" y="9146"/>
                </a:lnTo>
                <a:lnTo>
                  <a:pt x="25721" y="9204"/>
                </a:lnTo>
                <a:lnTo>
                  <a:pt x="25740" y="9263"/>
                </a:lnTo>
                <a:lnTo>
                  <a:pt x="25762" y="9320"/>
                </a:lnTo>
                <a:lnTo>
                  <a:pt x="25783" y="9377"/>
                </a:lnTo>
                <a:lnTo>
                  <a:pt x="25807" y="9434"/>
                </a:lnTo>
                <a:lnTo>
                  <a:pt x="25832" y="9490"/>
                </a:lnTo>
                <a:lnTo>
                  <a:pt x="25859" y="9546"/>
                </a:lnTo>
                <a:lnTo>
                  <a:pt x="25888" y="9601"/>
                </a:lnTo>
                <a:lnTo>
                  <a:pt x="25917" y="9655"/>
                </a:lnTo>
                <a:lnTo>
                  <a:pt x="25948" y="9709"/>
                </a:lnTo>
                <a:lnTo>
                  <a:pt x="25980" y="9762"/>
                </a:lnTo>
                <a:lnTo>
                  <a:pt x="26015" y="9815"/>
                </a:lnTo>
                <a:lnTo>
                  <a:pt x="26050" y="9867"/>
                </a:lnTo>
                <a:lnTo>
                  <a:pt x="26086" y="9918"/>
                </a:lnTo>
                <a:lnTo>
                  <a:pt x="26124" y="9969"/>
                </a:lnTo>
                <a:lnTo>
                  <a:pt x="26163" y="10018"/>
                </a:lnTo>
                <a:lnTo>
                  <a:pt x="26205" y="10067"/>
                </a:lnTo>
                <a:lnTo>
                  <a:pt x="26247" y="10116"/>
                </a:lnTo>
                <a:lnTo>
                  <a:pt x="26290" y="10163"/>
                </a:lnTo>
                <a:lnTo>
                  <a:pt x="26336" y="10210"/>
                </a:lnTo>
                <a:lnTo>
                  <a:pt x="26383" y="10254"/>
                </a:lnTo>
                <a:lnTo>
                  <a:pt x="26430" y="10298"/>
                </a:lnTo>
                <a:lnTo>
                  <a:pt x="26479" y="10340"/>
                </a:lnTo>
                <a:lnTo>
                  <a:pt x="26528" y="10380"/>
                </a:lnTo>
                <a:lnTo>
                  <a:pt x="26579" y="10419"/>
                </a:lnTo>
                <a:lnTo>
                  <a:pt x="26630" y="10456"/>
                </a:lnTo>
                <a:lnTo>
                  <a:pt x="26682" y="10492"/>
                </a:lnTo>
                <a:lnTo>
                  <a:pt x="26735" y="10525"/>
                </a:lnTo>
                <a:lnTo>
                  <a:pt x="26788" y="10557"/>
                </a:lnTo>
                <a:lnTo>
                  <a:pt x="26843" y="10588"/>
                </a:lnTo>
                <a:lnTo>
                  <a:pt x="26897" y="10618"/>
                </a:lnTo>
                <a:lnTo>
                  <a:pt x="26954" y="10645"/>
                </a:lnTo>
                <a:lnTo>
                  <a:pt x="27010" y="10671"/>
                </a:lnTo>
                <a:lnTo>
                  <a:pt x="27067" y="10695"/>
                </a:lnTo>
                <a:lnTo>
                  <a:pt x="27124" y="10718"/>
                </a:lnTo>
                <a:lnTo>
                  <a:pt x="27182" y="10738"/>
                </a:lnTo>
                <a:lnTo>
                  <a:pt x="27240" y="10758"/>
                </a:lnTo>
                <a:lnTo>
                  <a:pt x="27298" y="10776"/>
                </a:lnTo>
                <a:lnTo>
                  <a:pt x="27357" y="10792"/>
                </a:lnTo>
                <a:lnTo>
                  <a:pt x="27417" y="10807"/>
                </a:lnTo>
                <a:lnTo>
                  <a:pt x="27476" y="10821"/>
                </a:lnTo>
                <a:lnTo>
                  <a:pt x="27535" y="10832"/>
                </a:lnTo>
                <a:lnTo>
                  <a:pt x="27596" y="10841"/>
                </a:lnTo>
                <a:lnTo>
                  <a:pt x="27655" y="10850"/>
                </a:lnTo>
                <a:lnTo>
                  <a:pt x="27716" y="10857"/>
                </a:lnTo>
                <a:lnTo>
                  <a:pt x="27776" y="10862"/>
                </a:lnTo>
                <a:lnTo>
                  <a:pt x="27836" y="10865"/>
                </a:lnTo>
                <a:lnTo>
                  <a:pt x="27897" y="10867"/>
                </a:lnTo>
                <a:lnTo>
                  <a:pt x="27956" y="10868"/>
                </a:lnTo>
                <a:lnTo>
                  <a:pt x="28016" y="10867"/>
                </a:lnTo>
                <a:lnTo>
                  <a:pt x="28077" y="10864"/>
                </a:lnTo>
                <a:lnTo>
                  <a:pt x="28136" y="10860"/>
                </a:lnTo>
                <a:lnTo>
                  <a:pt x="28195" y="10854"/>
                </a:lnTo>
                <a:lnTo>
                  <a:pt x="28255" y="10847"/>
                </a:lnTo>
                <a:lnTo>
                  <a:pt x="28314" y="10838"/>
                </a:lnTo>
                <a:lnTo>
                  <a:pt x="28372" y="10828"/>
                </a:lnTo>
                <a:lnTo>
                  <a:pt x="28431" y="10815"/>
                </a:lnTo>
                <a:lnTo>
                  <a:pt x="28488" y="10802"/>
                </a:lnTo>
                <a:lnTo>
                  <a:pt x="28545" y="10786"/>
                </a:lnTo>
                <a:lnTo>
                  <a:pt x="28603" y="10770"/>
                </a:lnTo>
                <a:lnTo>
                  <a:pt x="28659" y="10752"/>
                </a:lnTo>
                <a:lnTo>
                  <a:pt x="28714" y="10732"/>
                </a:lnTo>
                <a:lnTo>
                  <a:pt x="28769" y="10710"/>
                </a:lnTo>
                <a:lnTo>
                  <a:pt x="28823" y="10687"/>
                </a:lnTo>
                <a:lnTo>
                  <a:pt x="28877" y="10662"/>
                </a:lnTo>
                <a:lnTo>
                  <a:pt x="28930" y="10636"/>
                </a:lnTo>
                <a:lnTo>
                  <a:pt x="28983" y="10609"/>
                </a:lnTo>
                <a:lnTo>
                  <a:pt x="29034" y="10580"/>
                </a:lnTo>
                <a:lnTo>
                  <a:pt x="29083" y="10549"/>
                </a:lnTo>
                <a:lnTo>
                  <a:pt x="29133" y="10517"/>
                </a:lnTo>
                <a:lnTo>
                  <a:pt x="29181" y="10482"/>
                </a:lnTo>
                <a:lnTo>
                  <a:pt x="29229" y="10447"/>
                </a:lnTo>
                <a:lnTo>
                  <a:pt x="29276" y="10411"/>
                </a:lnTo>
                <a:lnTo>
                  <a:pt x="29321" y="10372"/>
                </a:lnTo>
                <a:lnTo>
                  <a:pt x="29366" y="10332"/>
                </a:lnTo>
                <a:lnTo>
                  <a:pt x="29408" y="10291"/>
                </a:lnTo>
                <a:lnTo>
                  <a:pt x="29450" y="10247"/>
                </a:lnTo>
                <a:lnTo>
                  <a:pt x="29491" y="10202"/>
                </a:lnTo>
                <a:lnTo>
                  <a:pt x="29530" y="10157"/>
                </a:lnTo>
                <a:lnTo>
                  <a:pt x="29569" y="10109"/>
                </a:lnTo>
                <a:lnTo>
                  <a:pt x="29605" y="10060"/>
                </a:lnTo>
                <a:lnTo>
                  <a:pt x="29640" y="10009"/>
                </a:lnTo>
                <a:lnTo>
                  <a:pt x="29674" y="9957"/>
                </a:lnTo>
                <a:lnTo>
                  <a:pt x="29707" y="9903"/>
                </a:lnTo>
                <a:lnTo>
                  <a:pt x="29727" y="9868"/>
                </a:lnTo>
                <a:lnTo>
                  <a:pt x="29746" y="9833"/>
                </a:lnTo>
                <a:lnTo>
                  <a:pt x="29764" y="9798"/>
                </a:lnTo>
                <a:lnTo>
                  <a:pt x="29783" y="9761"/>
                </a:lnTo>
                <a:lnTo>
                  <a:pt x="29800" y="9726"/>
                </a:lnTo>
                <a:lnTo>
                  <a:pt x="29817" y="9688"/>
                </a:lnTo>
                <a:lnTo>
                  <a:pt x="29833" y="9652"/>
                </a:lnTo>
                <a:lnTo>
                  <a:pt x="29850" y="9614"/>
                </a:lnTo>
                <a:lnTo>
                  <a:pt x="29864" y="9577"/>
                </a:lnTo>
                <a:lnTo>
                  <a:pt x="29879" y="9538"/>
                </a:lnTo>
                <a:lnTo>
                  <a:pt x="29893" y="9501"/>
                </a:lnTo>
                <a:lnTo>
                  <a:pt x="29906" y="9462"/>
                </a:lnTo>
                <a:lnTo>
                  <a:pt x="29918" y="9424"/>
                </a:lnTo>
                <a:lnTo>
                  <a:pt x="29931" y="9384"/>
                </a:lnTo>
                <a:lnTo>
                  <a:pt x="29942" y="9346"/>
                </a:lnTo>
                <a:lnTo>
                  <a:pt x="29953" y="9306"/>
                </a:lnTo>
                <a:lnTo>
                  <a:pt x="29962" y="9267"/>
                </a:lnTo>
                <a:lnTo>
                  <a:pt x="29971" y="9227"/>
                </a:lnTo>
                <a:lnTo>
                  <a:pt x="29980" y="9188"/>
                </a:lnTo>
                <a:lnTo>
                  <a:pt x="29988" y="9147"/>
                </a:lnTo>
                <a:lnTo>
                  <a:pt x="29994" y="9108"/>
                </a:lnTo>
                <a:lnTo>
                  <a:pt x="30001" y="9068"/>
                </a:lnTo>
                <a:lnTo>
                  <a:pt x="30006" y="9027"/>
                </a:lnTo>
                <a:lnTo>
                  <a:pt x="30011" y="8988"/>
                </a:lnTo>
                <a:lnTo>
                  <a:pt x="30015" y="8947"/>
                </a:lnTo>
                <a:lnTo>
                  <a:pt x="30018" y="8908"/>
                </a:lnTo>
                <a:lnTo>
                  <a:pt x="30020" y="8867"/>
                </a:lnTo>
                <a:lnTo>
                  <a:pt x="30021" y="8827"/>
                </a:lnTo>
                <a:lnTo>
                  <a:pt x="30023" y="8787"/>
                </a:lnTo>
                <a:lnTo>
                  <a:pt x="30023" y="8747"/>
                </a:lnTo>
                <a:lnTo>
                  <a:pt x="30021" y="8707"/>
                </a:lnTo>
                <a:lnTo>
                  <a:pt x="30019" y="8667"/>
                </a:lnTo>
                <a:lnTo>
                  <a:pt x="30017" y="8628"/>
                </a:lnTo>
                <a:lnTo>
                  <a:pt x="30013" y="8588"/>
                </a:lnTo>
                <a:lnTo>
                  <a:pt x="30009" y="8549"/>
                </a:lnTo>
                <a:lnTo>
                  <a:pt x="30004" y="8509"/>
                </a:lnTo>
                <a:lnTo>
                  <a:pt x="29998" y="8471"/>
                </a:lnTo>
                <a:lnTo>
                  <a:pt x="29990" y="8432"/>
                </a:lnTo>
                <a:lnTo>
                  <a:pt x="29982" y="8394"/>
                </a:lnTo>
                <a:lnTo>
                  <a:pt x="29974" y="8355"/>
                </a:lnTo>
                <a:lnTo>
                  <a:pt x="29963" y="8317"/>
                </a:lnTo>
                <a:lnTo>
                  <a:pt x="29953" y="8279"/>
                </a:lnTo>
                <a:lnTo>
                  <a:pt x="29941" y="8242"/>
                </a:lnTo>
                <a:lnTo>
                  <a:pt x="29928" y="8204"/>
                </a:lnTo>
                <a:lnTo>
                  <a:pt x="29914" y="8168"/>
                </a:lnTo>
                <a:lnTo>
                  <a:pt x="29900" y="8130"/>
                </a:lnTo>
                <a:lnTo>
                  <a:pt x="29884" y="8095"/>
                </a:lnTo>
                <a:lnTo>
                  <a:pt x="29867" y="8058"/>
                </a:lnTo>
                <a:lnTo>
                  <a:pt x="29850" y="8023"/>
                </a:lnTo>
                <a:lnTo>
                  <a:pt x="29831" y="7989"/>
                </a:lnTo>
                <a:lnTo>
                  <a:pt x="29811" y="7954"/>
                </a:lnTo>
                <a:lnTo>
                  <a:pt x="29790" y="7920"/>
                </a:lnTo>
                <a:lnTo>
                  <a:pt x="29767" y="7887"/>
                </a:lnTo>
                <a:lnTo>
                  <a:pt x="29745" y="7853"/>
                </a:lnTo>
                <a:lnTo>
                  <a:pt x="29721" y="7821"/>
                </a:lnTo>
                <a:lnTo>
                  <a:pt x="29696" y="7789"/>
                </a:lnTo>
                <a:lnTo>
                  <a:pt x="29670" y="7758"/>
                </a:lnTo>
                <a:lnTo>
                  <a:pt x="29643" y="7726"/>
                </a:lnTo>
                <a:lnTo>
                  <a:pt x="29613" y="7696"/>
                </a:lnTo>
                <a:lnTo>
                  <a:pt x="29584" y="7666"/>
                </a:lnTo>
                <a:lnTo>
                  <a:pt x="29553" y="7637"/>
                </a:lnTo>
                <a:lnTo>
                  <a:pt x="29522" y="7609"/>
                </a:lnTo>
                <a:lnTo>
                  <a:pt x="29488" y="7581"/>
                </a:lnTo>
                <a:lnTo>
                  <a:pt x="29454" y="7554"/>
                </a:lnTo>
                <a:lnTo>
                  <a:pt x="29417" y="7517"/>
                </a:lnTo>
                <a:lnTo>
                  <a:pt x="29384" y="7487"/>
                </a:lnTo>
                <a:lnTo>
                  <a:pt x="29355" y="7461"/>
                </a:lnTo>
                <a:lnTo>
                  <a:pt x="29331" y="7439"/>
                </a:lnTo>
                <a:lnTo>
                  <a:pt x="29297" y="7412"/>
                </a:lnTo>
                <a:lnTo>
                  <a:pt x="29285" y="7403"/>
                </a:lnTo>
                <a:close/>
              </a:path>
            </a:pathLst>
          </a:custGeom>
          <a:solidFill>
            <a:srgbClr val="47BAB8"/>
          </a:solidFill>
          <a:ln w="38100">
            <a:solidFill>
              <a:schemeClr val="bg1"/>
            </a:solidFill>
          </a:ln>
          <a:effectLst>
            <a:outerShdw blurRad="57150" dist="19050" dir="5400000" algn="ctr" rotWithShape="0">
              <a:srgbClr val="000000">
                <a:alpha val="63000"/>
              </a:srgbClr>
            </a:outerShdw>
          </a:effectLst>
        </p:spPr>
        <p:txBody>
          <a:bodyPr rIns="378000" anchor="ctr">
            <a:normAutofit/>
          </a:bodyPr>
          <a:lstStyle/>
          <a:p>
            <a:pPr algn="ctr" defTabSz="1371600">
              <a:defRPr/>
            </a:pPr>
            <a:r>
              <a:rPr lang="en-US" altLang="zh-CN" sz="3000" kern="0">
                <a:solidFill>
                  <a:srgbClr val="FFFFFF"/>
                </a:solidFill>
                <a:latin typeface="#9Slide03 AllRoundGothic" panose="020B0703020202020104" pitchFamily="34" charset="0"/>
                <a:ea typeface="微软雅黑"/>
                <a:cs typeface="+mn-ea"/>
                <a:sym typeface="+mn-lt"/>
              </a:rPr>
              <a:t>Câu 40</a:t>
            </a:r>
            <a:endParaRPr lang="zh-CN" altLang="en-US" sz="3000" kern="0" dirty="0">
              <a:solidFill>
                <a:srgbClr val="FFFFFF"/>
              </a:solidFill>
              <a:latin typeface="#9Slide03 AllRoundGothic" panose="020B0703020202020104" pitchFamily="34" charset="0"/>
              <a:ea typeface="微软雅黑"/>
              <a:cs typeface="+mn-ea"/>
              <a:sym typeface="+mn-lt"/>
            </a:endParaRPr>
          </a:p>
        </p:txBody>
      </p:sp>
      <p:sp>
        <p:nvSpPr>
          <p:cNvPr id="10" name="MH_Text_1" descr="n23 Fb Tran Manh Tung">
            <a:extLst>
              <a:ext uri="{FF2B5EF4-FFF2-40B4-BE49-F238E27FC236}">
                <a16:creationId xmlns:a16="http://schemas.microsoft.com/office/drawing/2014/main" id="{D2736301-29F1-4374-397E-F866BCBA502C}"/>
              </a:ext>
            </a:extLst>
          </p:cNvPr>
          <p:cNvSpPr txBox="1">
            <a:spLocks noChangeArrowheads="1"/>
          </p:cNvSpPr>
          <p:nvPr>
            <p:custDataLst>
              <p:tags r:id="rId5"/>
            </p:custDataLst>
          </p:nvPr>
        </p:nvSpPr>
        <p:spPr bwMode="auto">
          <a:xfrm>
            <a:off x="2765776" y="6001105"/>
            <a:ext cx="9220200" cy="22636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just"/>
            <a:r>
              <a:rPr lang="en-US" sz="2800" b="1"/>
              <a:t>a. </a:t>
            </a:r>
            <a:r>
              <a:rPr lang="en-US" sz="2800"/>
              <a:t>Công nghệ bảo quản thực phẩm, lương thực bằng bức xạ là gì? Có gây nguy hiểm đến sức khỏe người dùng?</a:t>
            </a:r>
          </a:p>
          <a:p>
            <a:pPr algn="just"/>
            <a:r>
              <a:rPr lang="en-US" sz="2800" b="1"/>
              <a:t>b.</a:t>
            </a:r>
            <a:r>
              <a:rPr lang="en-US" sz="2800"/>
              <a:t> Các sản phẩm được chiếu bức xạ được dán nhãn thông báo với thông số như thế nào?</a:t>
            </a:r>
          </a:p>
          <a:p>
            <a:pPr algn="just"/>
            <a:r>
              <a:rPr lang="en-US" sz="2800" b="1"/>
              <a:t>c.</a:t>
            </a:r>
            <a:r>
              <a:rPr lang="en-US" sz="2800"/>
              <a:t> Kể tên các sản phẩm nông nghiệp đột biến mà em biết.</a:t>
            </a:r>
          </a:p>
        </p:txBody>
      </p:sp>
      <p:sp>
        <p:nvSpPr>
          <p:cNvPr id="11" name="MH_SubTitle_1" descr="n23 Fb Tran Manh Tung">
            <a:extLst>
              <a:ext uri="{FF2B5EF4-FFF2-40B4-BE49-F238E27FC236}">
                <a16:creationId xmlns:a16="http://schemas.microsoft.com/office/drawing/2014/main" id="{7F22ADDC-D372-AA7C-8A01-A1D6425EDDDB}"/>
              </a:ext>
            </a:extLst>
          </p:cNvPr>
          <p:cNvSpPr>
            <a:spLocks/>
          </p:cNvSpPr>
          <p:nvPr>
            <p:custDataLst>
              <p:tags r:id="rId6"/>
            </p:custDataLst>
          </p:nvPr>
        </p:nvSpPr>
        <p:spPr bwMode="auto">
          <a:xfrm>
            <a:off x="10371292" y="2312757"/>
            <a:ext cx="1920240" cy="640080"/>
          </a:xfrm>
          <a:custGeom>
            <a:avLst/>
            <a:gdLst>
              <a:gd name="T0" fmla="*/ 2147483646 w 30720"/>
              <a:gd name="T1" fmla="*/ 2147483646 h 11496"/>
              <a:gd name="T2" fmla="*/ 2147483646 w 30720"/>
              <a:gd name="T3" fmla="*/ 2147483646 h 11496"/>
              <a:gd name="T4" fmla="*/ 2147483646 w 30720"/>
              <a:gd name="T5" fmla="*/ 2147483646 h 11496"/>
              <a:gd name="T6" fmla="*/ 2147483646 w 30720"/>
              <a:gd name="T7" fmla="*/ 2147483646 h 11496"/>
              <a:gd name="T8" fmla="*/ 2147483646 w 30720"/>
              <a:gd name="T9" fmla="*/ 2147483646 h 11496"/>
              <a:gd name="T10" fmla="*/ 2147483646 w 30720"/>
              <a:gd name="T11" fmla="*/ 2147483646 h 11496"/>
              <a:gd name="T12" fmla="*/ 2147483646 w 30720"/>
              <a:gd name="T13" fmla="*/ 2147483646 h 11496"/>
              <a:gd name="T14" fmla="*/ 2147483646 w 30720"/>
              <a:gd name="T15" fmla="*/ 2147483646 h 11496"/>
              <a:gd name="T16" fmla="*/ 2147483646 w 30720"/>
              <a:gd name="T17" fmla="*/ 2147483646 h 11496"/>
              <a:gd name="T18" fmla="*/ 2147483646 w 30720"/>
              <a:gd name="T19" fmla="*/ 2147483646 h 11496"/>
              <a:gd name="T20" fmla="*/ 2147483646 w 30720"/>
              <a:gd name="T21" fmla="*/ 2147483646 h 11496"/>
              <a:gd name="T22" fmla="*/ 2147483646 w 30720"/>
              <a:gd name="T23" fmla="*/ 2147483646 h 11496"/>
              <a:gd name="T24" fmla="*/ 2147483646 w 30720"/>
              <a:gd name="T25" fmla="*/ 2147483646 h 11496"/>
              <a:gd name="T26" fmla="*/ 2147483646 w 30720"/>
              <a:gd name="T27" fmla="*/ 2147483646 h 11496"/>
              <a:gd name="T28" fmla="*/ 2147483646 w 30720"/>
              <a:gd name="T29" fmla="*/ 2147483646 h 11496"/>
              <a:gd name="T30" fmla="*/ 2147483646 w 30720"/>
              <a:gd name="T31" fmla="*/ 2147483646 h 11496"/>
              <a:gd name="T32" fmla="*/ 2147483646 w 30720"/>
              <a:gd name="T33" fmla="*/ 2147483646 h 11496"/>
              <a:gd name="T34" fmla="*/ 2147483646 w 30720"/>
              <a:gd name="T35" fmla="*/ 2147483646 h 11496"/>
              <a:gd name="T36" fmla="*/ 2147483646 w 30720"/>
              <a:gd name="T37" fmla="*/ 2147483646 h 11496"/>
              <a:gd name="T38" fmla="*/ 2147483646 w 30720"/>
              <a:gd name="T39" fmla="*/ 2147483646 h 11496"/>
              <a:gd name="T40" fmla="*/ 2147483646 w 30720"/>
              <a:gd name="T41" fmla="*/ 2147483646 h 11496"/>
              <a:gd name="T42" fmla="*/ 2147483646 w 30720"/>
              <a:gd name="T43" fmla="*/ 2147483646 h 11496"/>
              <a:gd name="T44" fmla="*/ 2147483646 w 30720"/>
              <a:gd name="T45" fmla="*/ 2147483646 h 11496"/>
              <a:gd name="T46" fmla="*/ 2147483646 w 30720"/>
              <a:gd name="T47" fmla="*/ 2147483646 h 11496"/>
              <a:gd name="T48" fmla="*/ 2147483646 w 30720"/>
              <a:gd name="T49" fmla="*/ 2147483646 h 11496"/>
              <a:gd name="T50" fmla="*/ 2147483646 w 30720"/>
              <a:gd name="T51" fmla="*/ 2147483646 h 11496"/>
              <a:gd name="T52" fmla="*/ 2147483646 w 30720"/>
              <a:gd name="T53" fmla="*/ 2147483646 h 11496"/>
              <a:gd name="T54" fmla="*/ 2147483646 w 30720"/>
              <a:gd name="T55" fmla="*/ 2147483646 h 11496"/>
              <a:gd name="T56" fmla="*/ 2147483646 w 30720"/>
              <a:gd name="T57" fmla="*/ 2147483646 h 11496"/>
              <a:gd name="T58" fmla="*/ 2147483646 w 30720"/>
              <a:gd name="T59" fmla="*/ 2147483646 h 11496"/>
              <a:gd name="T60" fmla="*/ 2147483646 w 30720"/>
              <a:gd name="T61" fmla="*/ 2147483646 h 11496"/>
              <a:gd name="T62" fmla="*/ 2147483646 w 30720"/>
              <a:gd name="T63" fmla="*/ 2147483646 h 11496"/>
              <a:gd name="T64" fmla="*/ 2147483646 w 30720"/>
              <a:gd name="T65" fmla="*/ 2147483646 h 11496"/>
              <a:gd name="T66" fmla="*/ 2147483646 w 30720"/>
              <a:gd name="T67" fmla="*/ 2147483646 h 11496"/>
              <a:gd name="T68" fmla="*/ 2147483646 w 30720"/>
              <a:gd name="T69" fmla="*/ 2147483646 h 11496"/>
              <a:gd name="T70" fmla="*/ 2147483646 w 30720"/>
              <a:gd name="T71" fmla="*/ 2147483646 h 11496"/>
              <a:gd name="T72" fmla="*/ 2147483646 w 30720"/>
              <a:gd name="T73" fmla="*/ 2147483646 h 11496"/>
              <a:gd name="T74" fmla="*/ 2147483646 w 30720"/>
              <a:gd name="T75" fmla="*/ 2147483646 h 11496"/>
              <a:gd name="T76" fmla="*/ 2147483646 w 30720"/>
              <a:gd name="T77" fmla="*/ 2147483646 h 11496"/>
              <a:gd name="T78" fmla="*/ 2147483646 w 30720"/>
              <a:gd name="T79" fmla="*/ 2147483646 h 11496"/>
              <a:gd name="T80" fmla="*/ 2147483646 w 30720"/>
              <a:gd name="T81" fmla="*/ 2147483646 h 11496"/>
              <a:gd name="T82" fmla="*/ 2147483646 w 30720"/>
              <a:gd name="T83" fmla="*/ 2147483646 h 11496"/>
              <a:gd name="T84" fmla="*/ 2147483646 w 30720"/>
              <a:gd name="T85" fmla="*/ 2147483646 h 11496"/>
              <a:gd name="T86" fmla="*/ 2147483646 w 30720"/>
              <a:gd name="T87" fmla="*/ 2147483646 h 11496"/>
              <a:gd name="T88" fmla="*/ 2147483646 w 30720"/>
              <a:gd name="T89" fmla="*/ 2147483646 h 11496"/>
              <a:gd name="T90" fmla="*/ 2147483646 w 30720"/>
              <a:gd name="T91" fmla="*/ 2147483646 h 11496"/>
              <a:gd name="T92" fmla="*/ 2147483646 w 30720"/>
              <a:gd name="T93" fmla="*/ 2147483646 h 11496"/>
              <a:gd name="T94" fmla="*/ 2147483646 w 30720"/>
              <a:gd name="T95" fmla="*/ 2147483646 h 11496"/>
              <a:gd name="T96" fmla="*/ 2147483646 w 30720"/>
              <a:gd name="T97" fmla="*/ 2147483646 h 11496"/>
              <a:gd name="T98" fmla="*/ 2147483646 w 30720"/>
              <a:gd name="T99" fmla="*/ 2147483646 h 11496"/>
              <a:gd name="T100" fmla="*/ 2147483646 w 30720"/>
              <a:gd name="T101" fmla="*/ 2147483646 h 11496"/>
              <a:gd name="T102" fmla="*/ 2147483646 w 30720"/>
              <a:gd name="T103" fmla="*/ 2147483646 h 11496"/>
              <a:gd name="T104" fmla="*/ 2147483646 w 30720"/>
              <a:gd name="T105" fmla="*/ 2147483646 h 11496"/>
              <a:gd name="T106" fmla="*/ 2147483646 w 30720"/>
              <a:gd name="T107" fmla="*/ 2147483646 h 11496"/>
              <a:gd name="T108" fmla="*/ 2147483646 w 30720"/>
              <a:gd name="T109" fmla="*/ 2147483646 h 11496"/>
              <a:gd name="T110" fmla="*/ 2147483646 w 30720"/>
              <a:gd name="T111" fmla="*/ 2147483646 h 11496"/>
              <a:gd name="T112" fmla="*/ 2147483646 w 30720"/>
              <a:gd name="T113" fmla="*/ 2147483646 h 11496"/>
              <a:gd name="T114" fmla="*/ 2147483646 w 30720"/>
              <a:gd name="T115" fmla="*/ 2147483646 h 11496"/>
              <a:gd name="T116" fmla="*/ 2147483646 w 30720"/>
              <a:gd name="T117" fmla="*/ 2147483646 h 11496"/>
              <a:gd name="T118" fmla="*/ 2147483646 w 30720"/>
              <a:gd name="T119" fmla="*/ 2147483646 h 11496"/>
              <a:gd name="T120" fmla="*/ 2147483646 w 30720"/>
              <a:gd name="T121" fmla="*/ 2147483646 h 11496"/>
              <a:gd name="T122" fmla="*/ 2147483646 w 30720"/>
              <a:gd name="T123" fmla="*/ 2147483646 h 11496"/>
              <a:gd name="T124" fmla="*/ 2147483646 w 30720"/>
              <a:gd name="T125" fmla="*/ 2147483646 h 1149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720" h="11496">
                <a:moveTo>
                  <a:pt x="29285" y="7403"/>
                </a:moveTo>
                <a:lnTo>
                  <a:pt x="29285" y="7403"/>
                </a:lnTo>
                <a:lnTo>
                  <a:pt x="29232" y="7379"/>
                </a:lnTo>
                <a:lnTo>
                  <a:pt x="29180" y="7357"/>
                </a:lnTo>
                <a:lnTo>
                  <a:pt x="29127" y="7336"/>
                </a:lnTo>
                <a:lnTo>
                  <a:pt x="29073" y="7316"/>
                </a:lnTo>
                <a:lnTo>
                  <a:pt x="29020" y="7298"/>
                </a:lnTo>
                <a:lnTo>
                  <a:pt x="28966" y="7280"/>
                </a:lnTo>
                <a:lnTo>
                  <a:pt x="28913" y="7264"/>
                </a:lnTo>
                <a:lnTo>
                  <a:pt x="28859" y="7251"/>
                </a:lnTo>
                <a:lnTo>
                  <a:pt x="28804" y="7237"/>
                </a:lnTo>
                <a:lnTo>
                  <a:pt x="28750" y="7226"/>
                </a:lnTo>
                <a:lnTo>
                  <a:pt x="28697" y="7216"/>
                </a:lnTo>
                <a:lnTo>
                  <a:pt x="28643" y="7208"/>
                </a:lnTo>
                <a:lnTo>
                  <a:pt x="28589" y="7202"/>
                </a:lnTo>
                <a:lnTo>
                  <a:pt x="28535" y="7198"/>
                </a:lnTo>
                <a:lnTo>
                  <a:pt x="28482" y="7195"/>
                </a:lnTo>
                <a:lnTo>
                  <a:pt x="28429" y="7194"/>
                </a:lnTo>
                <a:lnTo>
                  <a:pt x="28376" y="7194"/>
                </a:lnTo>
                <a:lnTo>
                  <a:pt x="28322" y="7197"/>
                </a:lnTo>
                <a:lnTo>
                  <a:pt x="28269" y="7201"/>
                </a:lnTo>
                <a:lnTo>
                  <a:pt x="28217" y="7207"/>
                </a:lnTo>
                <a:lnTo>
                  <a:pt x="28165" y="7215"/>
                </a:lnTo>
                <a:lnTo>
                  <a:pt x="28113" y="7226"/>
                </a:lnTo>
                <a:lnTo>
                  <a:pt x="28062" y="7238"/>
                </a:lnTo>
                <a:lnTo>
                  <a:pt x="28011" y="7253"/>
                </a:lnTo>
                <a:lnTo>
                  <a:pt x="27960" y="7270"/>
                </a:lnTo>
                <a:lnTo>
                  <a:pt x="27910" y="7289"/>
                </a:lnTo>
                <a:lnTo>
                  <a:pt x="27861" y="7310"/>
                </a:lnTo>
                <a:lnTo>
                  <a:pt x="27812" y="7334"/>
                </a:lnTo>
                <a:lnTo>
                  <a:pt x="27763" y="7360"/>
                </a:lnTo>
                <a:lnTo>
                  <a:pt x="27717" y="7388"/>
                </a:lnTo>
                <a:lnTo>
                  <a:pt x="27670" y="7418"/>
                </a:lnTo>
                <a:lnTo>
                  <a:pt x="27623" y="7452"/>
                </a:lnTo>
                <a:lnTo>
                  <a:pt x="27600" y="7473"/>
                </a:lnTo>
                <a:lnTo>
                  <a:pt x="27578" y="7494"/>
                </a:lnTo>
                <a:lnTo>
                  <a:pt x="27556" y="7516"/>
                </a:lnTo>
                <a:lnTo>
                  <a:pt x="27535" y="7539"/>
                </a:lnTo>
                <a:lnTo>
                  <a:pt x="27515" y="7562"/>
                </a:lnTo>
                <a:lnTo>
                  <a:pt x="27495" y="7586"/>
                </a:lnTo>
                <a:lnTo>
                  <a:pt x="27476" y="7611"/>
                </a:lnTo>
                <a:lnTo>
                  <a:pt x="27457" y="7636"/>
                </a:lnTo>
                <a:lnTo>
                  <a:pt x="27440" y="7662"/>
                </a:lnTo>
                <a:lnTo>
                  <a:pt x="27422" y="7689"/>
                </a:lnTo>
                <a:lnTo>
                  <a:pt x="27405" y="7716"/>
                </a:lnTo>
                <a:lnTo>
                  <a:pt x="27390" y="7743"/>
                </a:lnTo>
                <a:lnTo>
                  <a:pt x="27374" y="7771"/>
                </a:lnTo>
                <a:lnTo>
                  <a:pt x="27360" y="7799"/>
                </a:lnTo>
                <a:lnTo>
                  <a:pt x="27345" y="7827"/>
                </a:lnTo>
                <a:lnTo>
                  <a:pt x="27332" y="7857"/>
                </a:lnTo>
                <a:lnTo>
                  <a:pt x="27319" y="7887"/>
                </a:lnTo>
                <a:lnTo>
                  <a:pt x="27307" y="7916"/>
                </a:lnTo>
                <a:lnTo>
                  <a:pt x="27296" y="7946"/>
                </a:lnTo>
                <a:lnTo>
                  <a:pt x="27286" y="7976"/>
                </a:lnTo>
                <a:lnTo>
                  <a:pt x="27276" y="8006"/>
                </a:lnTo>
                <a:lnTo>
                  <a:pt x="27268" y="8038"/>
                </a:lnTo>
                <a:lnTo>
                  <a:pt x="27260" y="8069"/>
                </a:lnTo>
                <a:lnTo>
                  <a:pt x="27252" y="8099"/>
                </a:lnTo>
                <a:lnTo>
                  <a:pt x="27246" y="8130"/>
                </a:lnTo>
                <a:lnTo>
                  <a:pt x="27241" y="8161"/>
                </a:lnTo>
                <a:lnTo>
                  <a:pt x="27236" y="8193"/>
                </a:lnTo>
                <a:lnTo>
                  <a:pt x="27231" y="8224"/>
                </a:lnTo>
                <a:lnTo>
                  <a:pt x="27228" y="8255"/>
                </a:lnTo>
                <a:lnTo>
                  <a:pt x="27226" y="8286"/>
                </a:lnTo>
                <a:lnTo>
                  <a:pt x="27225" y="8318"/>
                </a:lnTo>
                <a:lnTo>
                  <a:pt x="27224" y="8348"/>
                </a:lnTo>
                <a:lnTo>
                  <a:pt x="27225" y="8379"/>
                </a:lnTo>
                <a:lnTo>
                  <a:pt x="27226" y="8409"/>
                </a:lnTo>
                <a:lnTo>
                  <a:pt x="27228" y="8440"/>
                </a:lnTo>
                <a:lnTo>
                  <a:pt x="27231" y="8471"/>
                </a:lnTo>
                <a:lnTo>
                  <a:pt x="27236" y="8500"/>
                </a:lnTo>
                <a:lnTo>
                  <a:pt x="27241" y="8530"/>
                </a:lnTo>
                <a:lnTo>
                  <a:pt x="27247" y="8559"/>
                </a:lnTo>
                <a:lnTo>
                  <a:pt x="27254" y="8588"/>
                </a:lnTo>
                <a:lnTo>
                  <a:pt x="27263" y="8617"/>
                </a:lnTo>
                <a:lnTo>
                  <a:pt x="27271" y="8645"/>
                </a:lnTo>
                <a:lnTo>
                  <a:pt x="27281" y="8674"/>
                </a:lnTo>
                <a:lnTo>
                  <a:pt x="27293" y="8701"/>
                </a:lnTo>
                <a:lnTo>
                  <a:pt x="27304" y="8728"/>
                </a:lnTo>
                <a:lnTo>
                  <a:pt x="27318" y="8754"/>
                </a:lnTo>
                <a:lnTo>
                  <a:pt x="27331" y="8780"/>
                </a:lnTo>
                <a:lnTo>
                  <a:pt x="27347" y="8805"/>
                </a:lnTo>
                <a:lnTo>
                  <a:pt x="27364" y="8830"/>
                </a:lnTo>
                <a:lnTo>
                  <a:pt x="27381" y="8854"/>
                </a:lnTo>
                <a:lnTo>
                  <a:pt x="27399" y="8876"/>
                </a:lnTo>
                <a:lnTo>
                  <a:pt x="27419" y="8899"/>
                </a:lnTo>
                <a:lnTo>
                  <a:pt x="27440" y="8921"/>
                </a:lnTo>
                <a:lnTo>
                  <a:pt x="27462" y="8943"/>
                </a:lnTo>
                <a:lnTo>
                  <a:pt x="27484" y="8963"/>
                </a:lnTo>
                <a:lnTo>
                  <a:pt x="27509" y="8983"/>
                </a:lnTo>
                <a:lnTo>
                  <a:pt x="27534" y="9001"/>
                </a:lnTo>
                <a:lnTo>
                  <a:pt x="27560" y="9019"/>
                </a:lnTo>
                <a:lnTo>
                  <a:pt x="27589" y="9036"/>
                </a:lnTo>
                <a:lnTo>
                  <a:pt x="27618" y="9052"/>
                </a:lnTo>
                <a:lnTo>
                  <a:pt x="27648" y="9067"/>
                </a:lnTo>
                <a:lnTo>
                  <a:pt x="27679" y="9081"/>
                </a:lnTo>
                <a:lnTo>
                  <a:pt x="27711" y="9094"/>
                </a:lnTo>
                <a:lnTo>
                  <a:pt x="27746" y="9106"/>
                </a:lnTo>
                <a:lnTo>
                  <a:pt x="27734" y="9013"/>
                </a:lnTo>
                <a:lnTo>
                  <a:pt x="27730" y="8964"/>
                </a:lnTo>
                <a:lnTo>
                  <a:pt x="27727" y="8916"/>
                </a:lnTo>
                <a:lnTo>
                  <a:pt x="27724" y="8866"/>
                </a:lnTo>
                <a:lnTo>
                  <a:pt x="27722" y="8816"/>
                </a:lnTo>
                <a:lnTo>
                  <a:pt x="27721" y="8767"/>
                </a:lnTo>
                <a:lnTo>
                  <a:pt x="27721" y="8717"/>
                </a:lnTo>
                <a:lnTo>
                  <a:pt x="27722" y="8667"/>
                </a:lnTo>
                <a:lnTo>
                  <a:pt x="27725" y="8617"/>
                </a:lnTo>
                <a:lnTo>
                  <a:pt x="27729" y="8568"/>
                </a:lnTo>
                <a:lnTo>
                  <a:pt x="27734" y="8519"/>
                </a:lnTo>
                <a:lnTo>
                  <a:pt x="27743" y="8472"/>
                </a:lnTo>
                <a:lnTo>
                  <a:pt x="27752" y="8425"/>
                </a:lnTo>
                <a:lnTo>
                  <a:pt x="27763" y="8378"/>
                </a:lnTo>
                <a:lnTo>
                  <a:pt x="27776" y="8333"/>
                </a:lnTo>
                <a:lnTo>
                  <a:pt x="27783" y="8311"/>
                </a:lnTo>
                <a:lnTo>
                  <a:pt x="27792" y="8289"/>
                </a:lnTo>
                <a:lnTo>
                  <a:pt x="27800" y="8268"/>
                </a:lnTo>
                <a:lnTo>
                  <a:pt x="27809" y="8247"/>
                </a:lnTo>
                <a:lnTo>
                  <a:pt x="27820" y="8226"/>
                </a:lnTo>
                <a:lnTo>
                  <a:pt x="27829" y="8206"/>
                </a:lnTo>
                <a:lnTo>
                  <a:pt x="27840" y="8185"/>
                </a:lnTo>
                <a:lnTo>
                  <a:pt x="27852" y="8167"/>
                </a:lnTo>
                <a:lnTo>
                  <a:pt x="27864" y="8148"/>
                </a:lnTo>
                <a:lnTo>
                  <a:pt x="27877" y="8129"/>
                </a:lnTo>
                <a:lnTo>
                  <a:pt x="27890" y="8112"/>
                </a:lnTo>
                <a:lnTo>
                  <a:pt x="27905" y="8094"/>
                </a:lnTo>
                <a:lnTo>
                  <a:pt x="27921" y="8077"/>
                </a:lnTo>
                <a:lnTo>
                  <a:pt x="27936" y="8061"/>
                </a:lnTo>
                <a:lnTo>
                  <a:pt x="27953" y="8045"/>
                </a:lnTo>
                <a:lnTo>
                  <a:pt x="27970" y="8029"/>
                </a:lnTo>
                <a:lnTo>
                  <a:pt x="27987" y="8015"/>
                </a:lnTo>
                <a:lnTo>
                  <a:pt x="28006" y="8001"/>
                </a:lnTo>
                <a:lnTo>
                  <a:pt x="28026" y="7988"/>
                </a:lnTo>
                <a:lnTo>
                  <a:pt x="28047" y="7975"/>
                </a:lnTo>
                <a:lnTo>
                  <a:pt x="28067" y="7963"/>
                </a:lnTo>
                <a:lnTo>
                  <a:pt x="28089" y="7951"/>
                </a:lnTo>
                <a:lnTo>
                  <a:pt x="28112" y="7941"/>
                </a:lnTo>
                <a:lnTo>
                  <a:pt x="28136" y="7931"/>
                </a:lnTo>
                <a:lnTo>
                  <a:pt x="28160" y="7922"/>
                </a:lnTo>
                <a:lnTo>
                  <a:pt x="28186" y="7914"/>
                </a:lnTo>
                <a:lnTo>
                  <a:pt x="28212" y="7906"/>
                </a:lnTo>
                <a:lnTo>
                  <a:pt x="28240" y="7899"/>
                </a:lnTo>
                <a:lnTo>
                  <a:pt x="28268" y="7893"/>
                </a:lnTo>
                <a:lnTo>
                  <a:pt x="28298" y="7889"/>
                </a:lnTo>
                <a:lnTo>
                  <a:pt x="28328" y="7885"/>
                </a:lnTo>
                <a:lnTo>
                  <a:pt x="28358" y="7880"/>
                </a:lnTo>
                <a:lnTo>
                  <a:pt x="28384" y="7882"/>
                </a:lnTo>
                <a:lnTo>
                  <a:pt x="28410" y="7883"/>
                </a:lnTo>
                <a:lnTo>
                  <a:pt x="28435" y="7884"/>
                </a:lnTo>
                <a:lnTo>
                  <a:pt x="28460" y="7887"/>
                </a:lnTo>
                <a:lnTo>
                  <a:pt x="28485" y="7890"/>
                </a:lnTo>
                <a:lnTo>
                  <a:pt x="28510" y="7893"/>
                </a:lnTo>
                <a:lnTo>
                  <a:pt x="28535" y="7898"/>
                </a:lnTo>
                <a:lnTo>
                  <a:pt x="28559" y="7903"/>
                </a:lnTo>
                <a:lnTo>
                  <a:pt x="28583" y="7909"/>
                </a:lnTo>
                <a:lnTo>
                  <a:pt x="28607" y="7915"/>
                </a:lnTo>
                <a:lnTo>
                  <a:pt x="28630" y="7922"/>
                </a:lnTo>
                <a:lnTo>
                  <a:pt x="28654" y="7929"/>
                </a:lnTo>
                <a:lnTo>
                  <a:pt x="28676" y="7938"/>
                </a:lnTo>
                <a:lnTo>
                  <a:pt x="28699" y="7947"/>
                </a:lnTo>
                <a:lnTo>
                  <a:pt x="28721" y="7956"/>
                </a:lnTo>
                <a:lnTo>
                  <a:pt x="28743" y="7966"/>
                </a:lnTo>
                <a:lnTo>
                  <a:pt x="28765" y="7976"/>
                </a:lnTo>
                <a:lnTo>
                  <a:pt x="28787" y="7988"/>
                </a:lnTo>
                <a:lnTo>
                  <a:pt x="28808" y="7999"/>
                </a:lnTo>
                <a:lnTo>
                  <a:pt x="28828" y="8012"/>
                </a:lnTo>
                <a:lnTo>
                  <a:pt x="28869" y="8038"/>
                </a:lnTo>
                <a:lnTo>
                  <a:pt x="28908" y="8065"/>
                </a:lnTo>
                <a:lnTo>
                  <a:pt x="28945" y="8095"/>
                </a:lnTo>
                <a:lnTo>
                  <a:pt x="28981" y="8126"/>
                </a:lnTo>
                <a:lnTo>
                  <a:pt x="29016" y="8159"/>
                </a:lnTo>
                <a:lnTo>
                  <a:pt x="29048" y="8195"/>
                </a:lnTo>
                <a:lnTo>
                  <a:pt x="29078" y="8231"/>
                </a:lnTo>
                <a:lnTo>
                  <a:pt x="29107" y="8270"/>
                </a:lnTo>
                <a:lnTo>
                  <a:pt x="29134" y="8309"/>
                </a:lnTo>
                <a:lnTo>
                  <a:pt x="29159" y="8351"/>
                </a:lnTo>
                <a:lnTo>
                  <a:pt x="29182" y="8394"/>
                </a:lnTo>
                <a:lnTo>
                  <a:pt x="29202" y="8436"/>
                </a:lnTo>
                <a:lnTo>
                  <a:pt x="29221" y="8481"/>
                </a:lnTo>
                <a:lnTo>
                  <a:pt x="29229" y="8504"/>
                </a:lnTo>
                <a:lnTo>
                  <a:pt x="29238" y="8527"/>
                </a:lnTo>
                <a:lnTo>
                  <a:pt x="29245" y="8551"/>
                </a:lnTo>
                <a:lnTo>
                  <a:pt x="29251" y="8574"/>
                </a:lnTo>
                <a:lnTo>
                  <a:pt x="29257" y="8598"/>
                </a:lnTo>
                <a:lnTo>
                  <a:pt x="29263" y="8621"/>
                </a:lnTo>
                <a:lnTo>
                  <a:pt x="29268" y="8645"/>
                </a:lnTo>
                <a:lnTo>
                  <a:pt x="29272" y="8670"/>
                </a:lnTo>
                <a:lnTo>
                  <a:pt x="29275" y="8694"/>
                </a:lnTo>
                <a:lnTo>
                  <a:pt x="29278" y="8719"/>
                </a:lnTo>
                <a:lnTo>
                  <a:pt x="29280" y="8744"/>
                </a:lnTo>
                <a:lnTo>
                  <a:pt x="29282" y="8769"/>
                </a:lnTo>
                <a:lnTo>
                  <a:pt x="29283" y="8794"/>
                </a:lnTo>
                <a:lnTo>
                  <a:pt x="29283" y="8820"/>
                </a:lnTo>
                <a:lnTo>
                  <a:pt x="29283" y="8845"/>
                </a:lnTo>
                <a:lnTo>
                  <a:pt x="29282" y="8871"/>
                </a:lnTo>
                <a:lnTo>
                  <a:pt x="29280" y="8897"/>
                </a:lnTo>
                <a:lnTo>
                  <a:pt x="29278" y="8922"/>
                </a:lnTo>
                <a:lnTo>
                  <a:pt x="29271" y="8974"/>
                </a:lnTo>
                <a:lnTo>
                  <a:pt x="29262" y="9024"/>
                </a:lnTo>
                <a:lnTo>
                  <a:pt x="29251" y="9074"/>
                </a:lnTo>
                <a:lnTo>
                  <a:pt x="29238" y="9123"/>
                </a:lnTo>
                <a:lnTo>
                  <a:pt x="29223" y="9171"/>
                </a:lnTo>
                <a:lnTo>
                  <a:pt x="29206" y="9219"/>
                </a:lnTo>
                <a:lnTo>
                  <a:pt x="29188" y="9265"/>
                </a:lnTo>
                <a:lnTo>
                  <a:pt x="29167" y="9310"/>
                </a:lnTo>
                <a:lnTo>
                  <a:pt x="29144" y="9355"/>
                </a:lnTo>
                <a:lnTo>
                  <a:pt x="29120" y="9398"/>
                </a:lnTo>
                <a:lnTo>
                  <a:pt x="29094" y="9441"/>
                </a:lnTo>
                <a:lnTo>
                  <a:pt x="29067" y="9481"/>
                </a:lnTo>
                <a:lnTo>
                  <a:pt x="29038" y="9522"/>
                </a:lnTo>
                <a:lnTo>
                  <a:pt x="29006" y="9560"/>
                </a:lnTo>
                <a:lnTo>
                  <a:pt x="28974" y="9599"/>
                </a:lnTo>
                <a:lnTo>
                  <a:pt x="28941" y="9635"/>
                </a:lnTo>
                <a:lnTo>
                  <a:pt x="28905" y="9671"/>
                </a:lnTo>
                <a:lnTo>
                  <a:pt x="28869" y="9704"/>
                </a:lnTo>
                <a:lnTo>
                  <a:pt x="28831" y="9737"/>
                </a:lnTo>
                <a:lnTo>
                  <a:pt x="28792" y="9768"/>
                </a:lnTo>
                <a:lnTo>
                  <a:pt x="28751" y="9798"/>
                </a:lnTo>
                <a:lnTo>
                  <a:pt x="28710" y="9827"/>
                </a:lnTo>
                <a:lnTo>
                  <a:pt x="28666" y="9854"/>
                </a:lnTo>
                <a:lnTo>
                  <a:pt x="28622" y="9879"/>
                </a:lnTo>
                <a:lnTo>
                  <a:pt x="28578" y="9903"/>
                </a:lnTo>
                <a:lnTo>
                  <a:pt x="28532" y="9926"/>
                </a:lnTo>
                <a:lnTo>
                  <a:pt x="28484" y="9946"/>
                </a:lnTo>
                <a:lnTo>
                  <a:pt x="28436" y="9965"/>
                </a:lnTo>
                <a:lnTo>
                  <a:pt x="28387" y="9983"/>
                </a:lnTo>
                <a:lnTo>
                  <a:pt x="28337" y="9999"/>
                </a:lnTo>
                <a:lnTo>
                  <a:pt x="28287" y="10013"/>
                </a:lnTo>
                <a:lnTo>
                  <a:pt x="28236" y="10025"/>
                </a:lnTo>
                <a:lnTo>
                  <a:pt x="28189" y="10031"/>
                </a:lnTo>
                <a:lnTo>
                  <a:pt x="28143" y="10035"/>
                </a:lnTo>
                <a:lnTo>
                  <a:pt x="28098" y="10038"/>
                </a:lnTo>
                <a:lnTo>
                  <a:pt x="28052" y="10040"/>
                </a:lnTo>
                <a:lnTo>
                  <a:pt x="28006" y="10041"/>
                </a:lnTo>
                <a:lnTo>
                  <a:pt x="27960" y="10040"/>
                </a:lnTo>
                <a:lnTo>
                  <a:pt x="27915" y="10039"/>
                </a:lnTo>
                <a:lnTo>
                  <a:pt x="27870" y="10036"/>
                </a:lnTo>
                <a:lnTo>
                  <a:pt x="27825" y="10033"/>
                </a:lnTo>
                <a:lnTo>
                  <a:pt x="27780" y="10028"/>
                </a:lnTo>
                <a:lnTo>
                  <a:pt x="27735" y="10021"/>
                </a:lnTo>
                <a:lnTo>
                  <a:pt x="27691" y="10014"/>
                </a:lnTo>
                <a:lnTo>
                  <a:pt x="27647" y="10005"/>
                </a:lnTo>
                <a:lnTo>
                  <a:pt x="27602" y="9995"/>
                </a:lnTo>
                <a:lnTo>
                  <a:pt x="27559" y="9984"/>
                </a:lnTo>
                <a:lnTo>
                  <a:pt x="27516" y="9972"/>
                </a:lnTo>
                <a:lnTo>
                  <a:pt x="27473" y="9958"/>
                </a:lnTo>
                <a:lnTo>
                  <a:pt x="27430" y="9943"/>
                </a:lnTo>
                <a:lnTo>
                  <a:pt x="27388" y="9928"/>
                </a:lnTo>
                <a:lnTo>
                  <a:pt x="27346" y="9910"/>
                </a:lnTo>
                <a:lnTo>
                  <a:pt x="27305" y="9891"/>
                </a:lnTo>
                <a:lnTo>
                  <a:pt x="27265" y="9871"/>
                </a:lnTo>
                <a:lnTo>
                  <a:pt x="27224" y="9850"/>
                </a:lnTo>
                <a:lnTo>
                  <a:pt x="27185" y="9828"/>
                </a:lnTo>
                <a:lnTo>
                  <a:pt x="27145" y="9803"/>
                </a:lnTo>
                <a:lnTo>
                  <a:pt x="27107" y="9778"/>
                </a:lnTo>
                <a:lnTo>
                  <a:pt x="27068" y="9751"/>
                </a:lnTo>
                <a:lnTo>
                  <a:pt x="27031" y="9723"/>
                </a:lnTo>
                <a:lnTo>
                  <a:pt x="26994" y="9693"/>
                </a:lnTo>
                <a:lnTo>
                  <a:pt x="26958" y="9662"/>
                </a:lnTo>
                <a:lnTo>
                  <a:pt x="26922" y="9630"/>
                </a:lnTo>
                <a:lnTo>
                  <a:pt x="26888" y="9597"/>
                </a:lnTo>
                <a:lnTo>
                  <a:pt x="26854" y="9559"/>
                </a:lnTo>
                <a:lnTo>
                  <a:pt x="26821" y="9521"/>
                </a:lnTo>
                <a:lnTo>
                  <a:pt x="26790" y="9482"/>
                </a:lnTo>
                <a:lnTo>
                  <a:pt x="26761" y="9443"/>
                </a:lnTo>
                <a:lnTo>
                  <a:pt x="26732" y="9403"/>
                </a:lnTo>
                <a:lnTo>
                  <a:pt x="26705" y="9364"/>
                </a:lnTo>
                <a:lnTo>
                  <a:pt x="26679" y="9323"/>
                </a:lnTo>
                <a:lnTo>
                  <a:pt x="26655" y="9282"/>
                </a:lnTo>
                <a:lnTo>
                  <a:pt x="26631" y="9241"/>
                </a:lnTo>
                <a:lnTo>
                  <a:pt x="26609" y="9199"/>
                </a:lnTo>
                <a:lnTo>
                  <a:pt x="26588" y="9157"/>
                </a:lnTo>
                <a:lnTo>
                  <a:pt x="26568" y="9115"/>
                </a:lnTo>
                <a:lnTo>
                  <a:pt x="26551" y="9073"/>
                </a:lnTo>
                <a:lnTo>
                  <a:pt x="26533" y="9029"/>
                </a:lnTo>
                <a:lnTo>
                  <a:pt x="26517" y="8987"/>
                </a:lnTo>
                <a:lnTo>
                  <a:pt x="26503" y="8943"/>
                </a:lnTo>
                <a:lnTo>
                  <a:pt x="26489" y="8900"/>
                </a:lnTo>
                <a:lnTo>
                  <a:pt x="26477" y="8857"/>
                </a:lnTo>
                <a:lnTo>
                  <a:pt x="26466" y="8812"/>
                </a:lnTo>
                <a:lnTo>
                  <a:pt x="26456" y="8768"/>
                </a:lnTo>
                <a:lnTo>
                  <a:pt x="26448" y="8723"/>
                </a:lnTo>
                <a:lnTo>
                  <a:pt x="26440" y="8680"/>
                </a:lnTo>
                <a:lnTo>
                  <a:pt x="26434" y="8635"/>
                </a:lnTo>
                <a:lnTo>
                  <a:pt x="26429" y="8590"/>
                </a:lnTo>
                <a:lnTo>
                  <a:pt x="26425" y="8546"/>
                </a:lnTo>
                <a:lnTo>
                  <a:pt x="26422" y="8501"/>
                </a:lnTo>
                <a:lnTo>
                  <a:pt x="26421" y="8456"/>
                </a:lnTo>
                <a:lnTo>
                  <a:pt x="26419" y="8412"/>
                </a:lnTo>
                <a:lnTo>
                  <a:pt x="26419" y="8368"/>
                </a:lnTo>
                <a:lnTo>
                  <a:pt x="26422" y="8323"/>
                </a:lnTo>
                <a:lnTo>
                  <a:pt x="26425" y="8278"/>
                </a:lnTo>
                <a:lnTo>
                  <a:pt x="26428" y="8233"/>
                </a:lnTo>
                <a:lnTo>
                  <a:pt x="26433" y="8189"/>
                </a:lnTo>
                <a:lnTo>
                  <a:pt x="26439" y="8145"/>
                </a:lnTo>
                <a:lnTo>
                  <a:pt x="26445" y="8100"/>
                </a:lnTo>
                <a:lnTo>
                  <a:pt x="26454" y="8056"/>
                </a:lnTo>
                <a:lnTo>
                  <a:pt x="26463" y="8013"/>
                </a:lnTo>
                <a:lnTo>
                  <a:pt x="26473" y="7969"/>
                </a:lnTo>
                <a:lnTo>
                  <a:pt x="26484" y="7925"/>
                </a:lnTo>
                <a:lnTo>
                  <a:pt x="26497" y="7882"/>
                </a:lnTo>
                <a:lnTo>
                  <a:pt x="26509" y="7839"/>
                </a:lnTo>
                <a:lnTo>
                  <a:pt x="26524" y="7796"/>
                </a:lnTo>
                <a:lnTo>
                  <a:pt x="26539" y="7754"/>
                </a:lnTo>
                <a:lnTo>
                  <a:pt x="26555" y="7711"/>
                </a:lnTo>
                <a:lnTo>
                  <a:pt x="26571" y="7669"/>
                </a:lnTo>
                <a:lnTo>
                  <a:pt x="26590" y="7628"/>
                </a:lnTo>
                <a:lnTo>
                  <a:pt x="26609" y="7587"/>
                </a:lnTo>
                <a:lnTo>
                  <a:pt x="26629" y="7546"/>
                </a:lnTo>
                <a:lnTo>
                  <a:pt x="26650" y="7506"/>
                </a:lnTo>
                <a:lnTo>
                  <a:pt x="26671" y="7465"/>
                </a:lnTo>
                <a:lnTo>
                  <a:pt x="26694" y="7426"/>
                </a:lnTo>
                <a:lnTo>
                  <a:pt x="26718" y="7387"/>
                </a:lnTo>
                <a:lnTo>
                  <a:pt x="26743" y="7349"/>
                </a:lnTo>
                <a:lnTo>
                  <a:pt x="26768" y="7310"/>
                </a:lnTo>
                <a:lnTo>
                  <a:pt x="26795" y="7273"/>
                </a:lnTo>
                <a:lnTo>
                  <a:pt x="26822" y="7236"/>
                </a:lnTo>
                <a:lnTo>
                  <a:pt x="26850" y="7200"/>
                </a:lnTo>
                <a:lnTo>
                  <a:pt x="26880" y="7163"/>
                </a:lnTo>
                <a:lnTo>
                  <a:pt x="26910" y="7128"/>
                </a:lnTo>
                <a:lnTo>
                  <a:pt x="26940" y="7094"/>
                </a:lnTo>
                <a:lnTo>
                  <a:pt x="26971" y="7060"/>
                </a:lnTo>
                <a:lnTo>
                  <a:pt x="27005" y="7027"/>
                </a:lnTo>
                <a:lnTo>
                  <a:pt x="27038" y="6994"/>
                </a:lnTo>
                <a:lnTo>
                  <a:pt x="27071" y="6962"/>
                </a:lnTo>
                <a:lnTo>
                  <a:pt x="27107" y="6933"/>
                </a:lnTo>
                <a:lnTo>
                  <a:pt x="27141" y="6906"/>
                </a:lnTo>
                <a:lnTo>
                  <a:pt x="27176" y="6880"/>
                </a:lnTo>
                <a:lnTo>
                  <a:pt x="27212" y="6854"/>
                </a:lnTo>
                <a:lnTo>
                  <a:pt x="27248" y="6829"/>
                </a:lnTo>
                <a:lnTo>
                  <a:pt x="27285" y="6805"/>
                </a:lnTo>
                <a:lnTo>
                  <a:pt x="27321" y="6782"/>
                </a:lnTo>
                <a:lnTo>
                  <a:pt x="27357" y="6761"/>
                </a:lnTo>
                <a:lnTo>
                  <a:pt x="27395" y="6740"/>
                </a:lnTo>
                <a:lnTo>
                  <a:pt x="27432" y="6719"/>
                </a:lnTo>
                <a:lnTo>
                  <a:pt x="27470" y="6699"/>
                </a:lnTo>
                <a:lnTo>
                  <a:pt x="27508" y="6681"/>
                </a:lnTo>
                <a:lnTo>
                  <a:pt x="27546" y="6663"/>
                </a:lnTo>
                <a:lnTo>
                  <a:pt x="27584" y="6646"/>
                </a:lnTo>
                <a:lnTo>
                  <a:pt x="27623" y="6630"/>
                </a:lnTo>
                <a:lnTo>
                  <a:pt x="27662" y="6615"/>
                </a:lnTo>
                <a:lnTo>
                  <a:pt x="27701" y="6600"/>
                </a:lnTo>
                <a:lnTo>
                  <a:pt x="27741" y="6587"/>
                </a:lnTo>
                <a:lnTo>
                  <a:pt x="27780" y="6573"/>
                </a:lnTo>
                <a:lnTo>
                  <a:pt x="27820" y="6562"/>
                </a:lnTo>
                <a:lnTo>
                  <a:pt x="27859" y="6550"/>
                </a:lnTo>
                <a:lnTo>
                  <a:pt x="27899" y="6540"/>
                </a:lnTo>
                <a:lnTo>
                  <a:pt x="27939" y="6531"/>
                </a:lnTo>
                <a:lnTo>
                  <a:pt x="27980" y="6521"/>
                </a:lnTo>
                <a:lnTo>
                  <a:pt x="28020" y="6514"/>
                </a:lnTo>
                <a:lnTo>
                  <a:pt x="28060" y="6507"/>
                </a:lnTo>
                <a:lnTo>
                  <a:pt x="28101" y="6499"/>
                </a:lnTo>
                <a:lnTo>
                  <a:pt x="28141" y="6494"/>
                </a:lnTo>
                <a:lnTo>
                  <a:pt x="28182" y="6489"/>
                </a:lnTo>
                <a:lnTo>
                  <a:pt x="28223" y="6485"/>
                </a:lnTo>
                <a:lnTo>
                  <a:pt x="28264" y="6482"/>
                </a:lnTo>
                <a:lnTo>
                  <a:pt x="28305" y="6480"/>
                </a:lnTo>
                <a:lnTo>
                  <a:pt x="28345" y="6478"/>
                </a:lnTo>
                <a:lnTo>
                  <a:pt x="28387" y="6477"/>
                </a:lnTo>
                <a:lnTo>
                  <a:pt x="28428" y="6477"/>
                </a:lnTo>
                <a:lnTo>
                  <a:pt x="28468" y="6477"/>
                </a:lnTo>
                <a:lnTo>
                  <a:pt x="28510" y="6479"/>
                </a:lnTo>
                <a:lnTo>
                  <a:pt x="28550" y="6481"/>
                </a:lnTo>
                <a:lnTo>
                  <a:pt x="28592" y="6483"/>
                </a:lnTo>
                <a:lnTo>
                  <a:pt x="28633" y="6486"/>
                </a:lnTo>
                <a:lnTo>
                  <a:pt x="28673" y="6490"/>
                </a:lnTo>
                <a:lnTo>
                  <a:pt x="28715" y="6495"/>
                </a:lnTo>
                <a:lnTo>
                  <a:pt x="28756" y="6501"/>
                </a:lnTo>
                <a:lnTo>
                  <a:pt x="28796" y="6508"/>
                </a:lnTo>
                <a:lnTo>
                  <a:pt x="28837" y="6514"/>
                </a:lnTo>
                <a:lnTo>
                  <a:pt x="28877" y="6522"/>
                </a:lnTo>
                <a:lnTo>
                  <a:pt x="28918" y="6531"/>
                </a:lnTo>
                <a:lnTo>
                  <a:pt x="28959" y="6540"/>
                </a:lnTo>
                <a:lnTo>
                  <a:pt x="28999" y="6549"/>
                </a:lnTo>
                <a:lnTo>
                  <a:pt x="29040" y="6560"/>
                </a:lnTo>
                <a:lnTo>
                  <a:pt x="29079" y="6571"/>
                </a:lnTo>
                <a:lnTo>
                  <a:pt x="29119" y="6584"/>
                </a:lnTo>
                <a:lnTo>
                  <a:pt x="29159" y="6596"/>
                </a:lnTo>
                <a:lnTo>
                  <a:pt x="29199" y="6610"/>
                </a:lnTo>
                <a:lnTo>
                  <a:pt x="29239" y="6623"/>
                </a:lnTo>
                <a:lnTo>
                  <a:pt x="29277" y="6638"/>
                </a:lnTo>
                <a:lnTo>
                  <a:pt x="29317" y="6653"/>
                </a:lnTo>
                <a:lnTo>
                  <a:pt x="29355" y="6669"/>
                </a:lnTo>
                <a:lnTo>
                  <a:pt x="29395" y="6686"/>
                </a:lnTo>
                <a:lnTo>
                  <a:pt x="29432" y="6703"/>
                </a:lnTo>
                <a:lnTo>
                  <a:pt x="29471" y="6721"/>
                </a:lnTo>
                <a:lnTo>
                  <a:pt x="29509" y="6740"/>
                </a:lnTo>
                <a:lnTo>
                  <a:pt x="29547" y="6759"/>
                </a:lnTo>
                <a:lnTo>
                  <a:pt x="29584" y="6778"/>
                </a:lnTo>
                <a:lnTo>
                  <a:pt x="29619" y="6799"/>
                </a:lnTo>
                <a:lnTo>
                  <a:pt x="29652" y="6819"/>
                </a:lnTo>
                <a:lnTo>
                  <a:pt x="29685" y="6841"/>
                </a:lnTo>
                <a:lnTo>
                  <a:pt x="29717" y="6863"/>
                </a:lnTo>
                <a:lnTo>
                  <a:pt x="29750" y="6884"/>
                </a:lnTo>
                <a:lnTo>
                  <a:pt x="29781" y="6906"/>
                </a:lnTo>
                <a:lnTo>
                  <a:pt x="29812" y="6929"/>
                </a:lnTo>
                <a:lnTo>
                  <a:pt x="29842" y="6953"/>
                </a:lnTo>
                <a:lnTo>
                  <a:pt x="29873" y="6977"/>
                </a:lnTo>
                <a:lnTo>
                  <a:pt x="29902" y="7001"/>
                </a:lnTo>
                <a:lnTo>
                  <a:pt x="29931" y="7025"/>
                </a:lnTo>
                <a:lnTo>
                  <a:pt x="29959" y="7050"/>
                </a:lnTo>
                <a:lnTo>
                  <a:pt x="29987" y="7075"/>
                </a:lnTo>
                <a:lnTo>
                  <a:pt x="30014" y="7101"/>
                </a:lnTo>
                <a:lnTo>
                  <a:pt x="30041" y="7127"/>
                </a:lnTo>
                <a:lnTo>
                  <a:pt x="30067" y="7153"/>
                </a:lnTo>
                <a:lnTo>
                  <a:pt x="30118" y="7207"/>
                </a:lnTo>
                <a:lnTo>
                  <a:pt x="30167" y="7261"/>
                </a:lnTo>
                <a:lnTo>
                  <a:pt x="30213" y="7317"/>
                </a:lnTo>
                <a:lnTo>
                  <a:pt x="30258" y="7376"/>
                </a:lnTo>
                <a:lnTo>
                  <a:pt x="30300" y="7434"/>
                </a:lnTo>
                <a:lnTo>
                  <a:pt x="30341" y="7494"/>
                </a:lnTo>
                <a:lnTo>
                  <a:pt x="30379" y="7555"/>
                </a:lnTo>
                <a:lnTo>
                  <a:pt x="30415" y="7617"/>
                </a:lnTo>
                <a:lnTo>
                  <a:pt x="30449" y="7680"/>
                </a:lnTo>
                <a:lnTo>
                  <a:pt x="30482" y="7744"/>
                </a:lnTo>
                <a:lnTo>
                  <a:pt x="30512" y="7809"/>
                </a:lnTo>
                <a:lnTo>
                  <a:pt x="30540" y="7874"/>
                </a:lnTo>
                <a:lnTo>
                  <a:pt x="30566" y="7941"/>
                </a:lnTo>
                <a:lnTo>
                  <a:pt x="30590" y="8007"/>
                </a:lnTo>
                <a:lnTo>
                  <a:pt x="30612" y="8075"/>
                </a:lnTo>
                <a:lnTo>
                  <a:pt x="30632" y="8144"/>
                </a:lnTo>
                <a:lnTo>
                  <a:pt x="30649" y="8212"/>
                </a:lnTo>
                <a:lnTo>
                  <a:pt x="30665" y="8282"/>
                </a:lnTo>
                <a:lnTo>
                  <a:pt x="30678" y="8352"/>
                </a:lnTo>
                <a:lnTo>
                  <a:pt x="30691" y="8423"/>
                </a:lnTo>
                <a:lnTo>
                  <a:pt x="30700" y="8493"/>
                </a:lnTo>
                <a:lnTo>
                  <a:pt x="30709" y="8565"/>
                </a:lnTo>
                <a:lnTo>
                  <a:pt x="30714" y="8636"/>
                </a:lnTo>
                <a:lnTo>
                  <a:pt x="30718" y="8708"/>
                </a:lnTo>
                <a:lnTo>
                  <a:pt x="30720" y="8780"/>
                </a:lnTo>
                <a:lnTo>
                  <a:pt x="30720" y="8853"/>
                </a:lnTo>
                <a:lnTo>
                  <a:pt x="30718" y="8924"/>
                </a:lnTo>
                <a:lnTo>
                  <a:pt x="30714" y="8996"/>
                </a:lnTo>
                <a:lnTo>
                  <a:pt x="30708" y="9068"/>
                </a:lnTo>
                <a:lnTo>
                  <a:pt x="30700" y="9141"/>
                </a:lnTo>
                <a:lnTo>
                  <a:pt x="30690" y="9213"/>
                </a:lnTo>
                <a:lnTo>
                  <a:pt x="30678" y="9284"/>
                </a:lnTo>
                <a:lnTo>
                  <a:pt x="30665" y="9355"/>
                </a:lnTo>
                <a:lnTo>
                  <a:pt x="30649" y="9427"/>
                </a:lnTo>
                <a:lnTo>
                  <a:pt x="30632" y="9498"/>
                </a:lnTo>
                <a:lnTo>
                  <a:pt x="30612" y="9569"/>
                </a:lnTo>
                <a:lnTo>
                  <a:pt x="30590" y="9638"/>
                </a:lnTo>
                <a:lnTo>
                  <a:pt x="30567" y="9708"/>
                </a:lnTo>
                <a:lnTo>
                  <a:pt x="30542" y="9777"/>
                </a:lnTo>
                <a:lnTo>
                  <a:pt x="30515" y="9845"/>
                </a:lnTo>
                <a:lnTo>
                  <a:pt x="30486" y="9913"/>
                </a:lnTo>
                <a:lnTo>
                  <a:pt x="30456" y="9981"/>
                </a:lnTo>
                <a:lnTo>
                  <a:pt x="30422" y="10047"/>
                </a:lnTo>
                <a:lnTo>
                  <a:pt x="30388" y="10113"/>
                </a:lnTo>
                <a:lnTo>
                  <a:pt x="30351" y="10177"/>
                </a:lnTo>
                <a:lnTo>
                  <a:pt x="30313" y="10242"/>
                </a:lnTo>
                <a:lnTo>
                  <a:pt x="30273" y="10304"/>
                </a:lnTo>
                <a:lnTo>
                  <a:pt x="30231" y="10367"/>
                </a:lnTo>
                <a:lnTo>
                  <a:pt x="30187" y="10428"/>
                </a:lnTo>
                <a:lnTo>
                  <a:pt x="30141" y="10488"/>
                </a:lnTo>
                <a:lnTo>
                  <a:pt x="30094" y="10547"/>
                </a:lnTo>
                <a:lnTo>
                  <a:pt x="30044" y="10604"/>
                </a:lnTo>
                <a:lnTo>
                  <a:pt x="29993" y="10660"/>
                </a:lnTo>
                <a:lnTo>
                  <a:pt x="29940" y="10715"/>
                </a:lnTo>
                <a:lnTo>
                  <a:pt x="29886" y="10770"/>
                </a:lnTo>
                <a:lnTo>
                  <a:pt x="29829" y="10822"/>
                </a:lnTo>
                <a:lnTo>
                  <a:pt x="29775" y="10867"/>
                </a:lnTo>
                <a:lnTo>
                  <a:pt x="29719" y="10911"/>
                </a:lnTo>
                <a:lnTo>
                  <a:pt x="29662" y="10953"/>
                </a:lnTo>
                <a:lnTo>
                  <a:pt x="29605" y="10993"/>
                </a:lnTo>
                <a:lnTo>
                  <a:pt x="29548" y="11032"/>
                </a:lnTo>
                <a:lnTo>
                  <a:pt x="29489" y="11068"/>
                </a:lnTo>
                <a:lnTo>
                  <a:pt x="29431" y="11105"/>
                </a:lnTo>
                <a:lnTo>
                  <a:pt x="29372" y="11138"/>
                </a:lnTo>
                <a:lnTo>
                  <a:pt x="29311" y="11170"/>
                </a:lnTo>
                <a:lnTo>
                  <a:pt x="29251" y="11201"/>
                </a:lnTo>
                <a:lnTo>
                  <a:pt x="29191" y="11231"/>
                </a:lnTo>
                <a:lnTo>
                  <a:pt x="29129" y="11259"/>
                </a:lnTo>
                <a:lnTo>
                  <a:pt x="29068" y="11285"/>
                </a:lnTo>
                <a:lnTo>
                  <a:pt x="29005" y="11310"/>
                </a:lnTo>
                <a:lnTo>
                  <a:pt x="28943" y="11333"/>
                </a:lnTo>
                <a:lnTo>
                  <a:pt x="28880" y="11353"/>
                </a:lnTo>
                <a:lnTo>
                  <a:pt x="28817" y="11374"/>
                </a:lnTo>
                <a:lnTo>
                  <a:pt x="28753" y="11392"/>
                </a:lnTo>
                <a:lnTo>
                  <a:pt x="28689" y="11410"/>
                </a:lnTo>
                <a:lnTo>
                  <a:pt x="28625" y="11424"/>
                </a:lnTo>
                <a:lnTo>
                  <a:pt x="28561" y="11439"/>
                </a:lnTo>
                <a:lnTo>
                  <a:pt x="28496" y="11451"/>
                </a:lnTo>
                <a:lnTo>
                  <a:pt x="28431" y="11462"/>
                </a:lnTo>
                <a:lnTo>
                  <a:pt x="28366" y="11471"/>
                </a:lnTo>
                <a:lnTo>
                  <a:pt x="28301" y="11479"/>
                </a:lnTo>
                <a:lnTo>
                  <a:pt x="28236" y="11486"/>
                </a:lnTo>
                <a:lnTo>
                  <a:pt x="28170" y="11490"/>
                </a:lnTo>
                <a:lnTo>
                  <a:pt x="28105" y="11494"/>
                </a:lnTo>
                <a:lnTo>
                  <a:pt x="28039" y="11496"/>
                </a:lnTo>
                <a:lnTo>
                  <a:pt x="27974" y="11496"/>
                </a:lnTo>
                <a:lnTo>
                  <a:pt x="27908" y="11495"/>
                </a:lnTo>
                <a:lnTo>
                  <a:pt x="27843" y="11493"/>
                </a:lnTo>
                <a:lnTo>
                  <a:pt x="27777" y="11489"/>
                </a:lnTo>
                <a:lnTo>
                  <a:pt x="27711" y="11484"/>
                </a:lnTo>
                <a:lnTo>
                  <a:pt x="27646" y="11476"/>
                </a:lnTo>
                <a:lnTo>
                  <a:pt x="27580" y="11468"/>
                </a:lnTo>
                <a:lnTo>
                  <a:pt x="27516" y="11459"/>
                </a:lnTo>
                <a:lnTo>
                  <a:pt x="27450" y="11447"/>
                </a:lnTo>
                <a:lnTo>
                  <a:pt x="27386" y="11435"/>
                </a:lnTo>
                <a:lnTo>
                  <a:pt x="27320" y="11421"/>
                </a:lnTo>
                <a:lnTo>
                  <a:pt x="27255" y="11405"/>
                </a:lnTo>
                <a:lnTo>
                  <a:pt x="27192" y="11389"/>
                </a:lnTo>
                <a:lnTo>
                  <a:pt x="27127" y="11371"/>
                </a:lnTo>
                <a:lnTo>
                  <a:pt x="27064" y="11351"/>
                </a:lnTo>
                <a:lnTo>
                  <a:pt x="27000" y="11331"/>
                </a:lnTo>
                <a:lnTo>
                  <a:pt x="26937" y="11308"/>
                </a:lnTo>
                <a:lnTo>
                  <a:pt x="26874" y="11284"/>
                </a:lnTo>
                <a:lnTo>
                  <a:pt x="26812" y="11259"/>
                </a:lnTo>
                <a:lnTo>
                  <a:pt x="26751" y="11233"/>
                </a:lnTo>
                <a:lnTo>
                  <a:pt x="26689" y="11205"/>
                </a:lnTo>
                <a:lnTo>
                  <a:pt x="26628" y="11175"/>
                </a:lnTo>
                <a:lnTo>
                  <a:pt x="26567" y="11144"/>
                </a:lnTo>
                <a:lnTo>
                  <a:pt x="26507" y="11113"/>
                </a:lnTo>
                <a:lnTo>
                  <a:pt x="26448" y="11080"/>
                </a:lnTo>
                <a:lnTo>
                  <a:pt x="26388" y="11044"/>
                </a:lnTo>
                <a:lnTo>
                  <a:pt x="26330" y="11009"/>
                </a:lnTo>
                <a:lnTo>
                  <a:pt x="26272" y="10971"/>
                </a:lnTo>
                <a:lnTo>
                  <a:pt x="26214" y="10933"/>
                </a:lnTo>
                <a:lnTo>
                  <a:pt x="26158" y="10892"/>
                </a:lnTo>
                <a:lnTo>
                  <a:pt x="26102" y="10852"/>
                </a:lnTo>
                <a:lnTo>
                  <a:pt x="26047" y="10809"/>
                </a:lnTo>
                <a:lnTo>
                  <a:pt x="25992" y="10765"/>
                </a:lnTo>
                <a:lnTo>
                  <a:pt x="25937" y="10720"/>
                </a:lnTo>
                <a:lnTo>
                  <a:pt x="25884" y="10673"/>
                </a:lnTo>
                <a:lnTo>
                  <a:pt x="25840" y="10644"/>
                </a:lnTo>
                <a:lnTo>
                  <a:pt x="25797" y="10618"/>
                </a:lnTo>
                <a:lnTo>
                  <a:pt x="25756" y="10593"/>
                </a:lnTo>
                <a:lnTo>
                  <a:pt x="25718" y="10571"/>
                </a:lnTo>
                <a:lnTo>
                  <a:pt x="25681" y="10551"/>
                </a:lnTo>
                <a:lnTo>
                  <a:pt x="25646" y="10533"/>
                </a:lnTo>
                <a:lnTo>
                  <a:pt x="25613" y="10518"/>
                </a:lnTo>
                <a:lnTo>
                  <a:pt x="25581" y="10503"/>
                </a:lnTo>
                <a:lnTo>
                  <a:pt x="25550" y="10492"/>
                </a:lnTo>
                <a:lnTo>
                  <a:pt x="25521" y="10480"/>
                </a:lnTo>
                <a:lnTo>
                  <a:pt x="25493" y="10472"/>
                </a:lnTo>
                <a:lnTo>
                  <a:pt x="25466" y="10464"/>
                </a:lnTo>
                <a:lnTo>
                  <a:pt x="25440" y="10457"/>
                </a:lnTo>
                <a:lnTo>
                  <a:pt x="25414" y="10452"/>
                </a:lnTo>
                <a:lnTo>
                  <a:pt x="25389" y="10448"/>
                </a:lnTo>
                <a:lnTo>
                  <a:pt x="25364" y="10445"/>
                </a:lnTo>
                <a:lnTo>
                  <a:pt x="3051" y="10445"/>
                </a:lnTo>
                <a:lnTo>
                  <a:pt x="2972" y="10444"/>
                </a:lnTo>
                <a:lnTo>
                  <a:pt x="2894" y="10442"/>
                </a:lnTo>
                <a:lnTo>
                  <a:pt x="2816" y="10437"/>
                </a:lnTo>
                <a:lnTo>
                  <a:pt x="2739" y="10429"/>
                </a:lnTo>
                <a:lnTo>
                  <a:pt x="2662" y="10421"/>
                </a:lnTo>
                <a:lnTo>
                  <a:pt x="2586" y="10411"/>
                </a:lnTo>
                <a:lnTo>
                  <a:pt x="2511" y="10398"/>
                </a:lnTo>
                <a:lnTo>
                  <a:pt x="2436" y="10383"/>
                </a:lnTo>
                <a:lnTo>
                  <a:pt x="2362" y="10367"/>
                </a:lnTo>
                <a:lnTo>
                  <a:pt x="2288" y="10349"/>
                </a:lnTo>
                <a:lnTo>
                  <a:pt x="2215" y="10329"/>
                </a:lnTo>
                <a:lnTo>
                  <a:pt x="2143" y="10309"/>
                </a:lnTo>
                <a:lnTo>
                  <a:pt x="2073" y="10285"/>
                </a:lnTo>
                <a:lnTo>
                  <a:pt x="2002" y="10261"/>
                </a:lnTo>
                <a:lnTo>
                  <a:pt x="1932" y="10234"/>
                </a:lnTo>
                <a:lnTo>
                  <a:pt x="1863" y="10205"/>
                </a:lnTo>
                <a:lnTo>
                  <a:pt x="1795" y="10176"/>
                </a:lnTo>
                <a:lnTo>
                  <a:pt x="1728" y="10144"/>
                </a:lnTo>
                <a:lnTo>
                  <a:pt x="1661" y="10112"/>
                </a:lnTo>
                <a:lnTo>
                  <a:pt x="1597" y="10077"/>
                </a:lnTo>
                <a:lnTo>
                  <a:pt x="1532" y="10041"/>
                </a:lnTo>
                <a:lnTo>
                  <a:pt x="1469" y="10004"/>
                </a:lnTo>
                <a:lnTo>
                  <a:pt x="1406" y="9965"/>
                </a:lnTo>
                <a:lnTo>
                  <a:pt x="1345" y="9924"/>
                </a:lnTo>
                <a:lnTo>
                  <a:pt x="1285" y="9883"/>
                </a:lnTo>
                <a:lnTo>
                  <a:pt x="1225" y="9839"/>
                </a:lnTo>
                <a:lnTo>
                  <a:pt x="1167" y="9794"/>
                </a:lnTo>
                <a:lnTo>
                  <a:pt x="1110" y="9749"/>
                </a:lnTo>
                <a:lnTo>
                  <a:pt x="1055" y="9702"/>
                </a:lnTo>
                <a:lnTo>
                  <a:pt x="999" y="9653"/>
                </a:lnTo>
                <a:lnTo>
                  <a:pt x="945" y="9603"/>
                </a:lnTo>
                <a:lnTo>
                  <a:pt x="893" y="9552"/>
                </a:lnTo>
                <a:lnTo>
                  <a:pt x="842" y="9500"/>
                </a:lnTo>
                <a:lnTo>
                  <a:pt x="792" y="9446"/>
                </a:lnTo>
                <a:lnTo>
                  <a:pt x="743" y="9392"/>
                </a:lnTo>
                <a:lnTo>
                  <a:pt x="696" y="9335"/>
                </a:lnTo>
                <a:lnTo>
                  <a:pt x="651" y="9278"/>
                </a:lnTo>
                <a:lnTo>
                  <a:pt x="606" y="9220"/>
                </a:lnTo>
                <a:lnTo>
                  <a:pt x="562" y="9161"/>
                </a:lnTo>
                <a:lnTo>
                  <a:pt x="521" y="9100"/>
                </a:lnTo>
                <a:lnTo>
                  <a:pt x="480" y="9039"/>
                </a:lnTo>
                <a:lnTo>
                  <a:pt x="441" y="8976"/>
                </a:lnTo>
                <a:lnTo>
                  <a:pt x="404" y="8913"/>
                </a:lnTo>
                <a:lnTo>
                  <a:pt x="367" y="8849"/>
                </a:lnTo>
                <a:lnTo>
                  <a:pt x="333" y="8784"/>
                </a:lnTo>
                <a:lnTo>
                  <a:pt x="301" y="8717"/>
                </a:lnTo>
                <a:lnTo>
                  <a:pt x="270" y="8651"/>
                </a:lnTo>
                <a:lnTo>
                  <a:pt x="239" y="8582"/>
                </a:lnTo>
                <a:lnTo>
                  <a:pt x="211" y="8513"/>
                </a:lnTo>
                <a:lnTo>
                  <a:pt x="185" y="8444"/>
                </a:lnTo>
                <a:lnTo>
                  <a:pt x="160" y="8373"/>
                </a:lnTo>
                <a:lnTo>
                  <a:pt x="136" y="8302"/>
                </a:lnTo>
                <a:lnTo>
                  <a:pt x="116" y="8230"/>
                </a:lnTo>
                <a:lnTo>
                  <a:pt x="96" y="8157"/>
                </a:lnTo>
                <a:lnTo>
                  <a:pt x="78" y="8083"/>
                </a:lnTo>
                <a:lnTo>
                  <a:pt x="61" y="8010"/>
                </a:lnTo>
                <a:lnTo>
                  <a:pt x="47" y="7935"/>
                </a:lnTo>
                <a:lnTo>
                  <a:pt x="34" y="7860"/>
                </a:lnTo>
                <a:lnTo>
                  <a:pt x="24" y="7784"/>
                </a:lnTo>
                <a:lnTo>
                  <a:pt x="16" y="7707"/>
                </a:lnTo>
                <a:lnTo>
                  <a:pt x="8" y="7630"/>
                </a:lnTo>
                <a:lnTo>
                  <a:pt x="4" y="7552"/>
                </a:lnTo>
                <a:lnTo>
                  <a:pt x="1" y="7474"/>
                </a:lnTo>
                <a:lnTo>
                  <a:pt x="0" y="7394"/>
                </a:lnTo>
                <a:lnTo>
                  <a:pt x="0" y="3050"/>
                </a:lnTo>
                <a:lnTo>
                  <a:pt x="1" y="2971"/>
                </a:lnTo>
                <a:lnTo>
                  <a:pt x="4" y="2893"/>
                </a:lnTo>
                <a:lnTo>
                  <a:pt x="8" y="2815"/>
                </a:lnTo>
                <a:lnTo>
                  <a:pt x="16" y="2738"/>
                </a:lnTo>
                <a:lnTo>
                  <a:pt x="24" y="2661"/>
                </a:lnTo>
                <a:lnTo>
                  <a:pt x="34" y="2585"/>
                </a:lnTo>
                <a:lnTo>
                  <a:pt x="47" y="2510"/>
                </a:lnTo>
                <a:lnTo>
                  <a:pt x="61" y="2435"/>
                </a:lnTo>
                <a:lnTo>
                  <a:pt x="78" y="2361"/>
                </a:lnTo>
                <a:lnTo>
                  <a:pt x="96" y="2288"/>
                </a:lnTo>
                <a:lnTo>
                  <a:pt x="116" y="2215"/>
                </a:lnTo>
                <a:lnTo>
                  <a:pt x="136" y="2143"/>
                </a:lnTo>
                <a:lnTo>
                  <a:pt x="160" y="2072"/>
                </a:lnTo>
                <a:lnTo>
                  <a:pt x="185" y="2001"/>
                </a:lnTo>
                <a:lnTo>
                  <a:pt x="211" y="1932"/>
                </a:lnTo>
                <a:lnTo>
                  <a:pt x="239" y="1863"/>
                </a:lnTo>
                <a:lnTo>
                  <a:pt x="270" y="1795"/>
                </a:lnTo>
                <a:lnTo>
                  <a:pt x="301" y="1728"/>
                </a:lnTo>
                <a:lnTo>
                  <a:pt x="333" y="1661"/>
                </a:lnTo>
                <a:lnTo>
                  <a:pt x="367" y="1596"/>
                </a:lnTo>
                <a:lnTo>
                  <a:pt x="404" y="1532"/>
                </a:lnTo>
                <a:lnTo>
                  <a:pt x="441" y="1468"/>
                </a:lnTo>
                <a:lnTo>
                  <a:pt x="480" y="1406"/>
                </a:lnTo>
                <a:lnTo>
                  <a:pt x="521" y="1345"/>
                </a:lnTo>
                <a:lnTo>
                  <a:pt x="562" y="1284"/>
                </a:lnTo>
                <a:lnTo>
                  <a:pt x="606" y="1225"/>
                </a:lnTo>
                <a:lnTo>
                  <a:pt x="651" y="1167"/>
                </a:lnTo>
                <a:lnTo>
                  <a:pt x="696" y="1109"/>
                </a:lnTo>
                <a:lnTo>
                  <a:pt x="743" y="1054"/>
                </a:lnTo>
                <a:lnTo>
                  <a:pt x="792" y="999"/>
                </a:lnTo>
                <a:lnTo>
                  <a:pt x="842" y="946"/>
                </a:lnTo>
                <a:lnTo>
                  <a:pt x="893" y="893"/>
                </a:lnTo>
                <a:lnTo>
                  <a:pt x="945" y="842"/>
                </a:lnTo>
                <a:lnTo>
                  <a:pt x="999" y="792"/>
                </a:lnTo>
                <a:lnTo>
                  <a:pt x="1055" y="744"/>
                </a:lnTo>
                <a:lnTo>
                  <a:pt x="1110" y="696"/>
                </a:lnTo>
                <a:lnTo>
                  <a:pt x="1167" y="650"/>
                </a:lnTo>
                <a:lnTo>
                  <a:pt x="1225" y="606"/>
                </a:lnTo>
                <a:lnTo>
                  <a:pt x="1285" y="563"/>
                </a:lnTo>
                <a:lnTo>
                  <a:pt x="1345" y="520"/>
                </a:lnTo>
                <a:lnTo>
                  <a:pt x="1406" y="481"/>
                </a:lnTo>
                <a:lnTo>
                  <a:pt x="1469" y="441"/>
                </a:lnTo>
                <a:lnTo>
                  <a:pt x="1532" y="404"/>
                </a:lnTo>
                <a:lnTo>
                  <a:pt x="1597" y="368"/>
                </a:lnTo>
                <a:lnTo>
                  <a:pt x="1661" y="334"/>
                </a:lnTo>
                <a:lnTo>
                  <a:pt x="1728" y="301"/>
                </a:lnTo>
                <a:lnTo>
                  <a:pt x="1795" y="270"/>
                </a:lnTo>
                <a:lnTo>
                  <a:pt x="1863" y="239"/>
                </a:lnTo>
                <a:lnTo>
                  <a:pt x="1932" y="211"/>
                </a:lnTo>
                <a:lnTo>
                  <a:pt x="2002" y="185"/>
                </a:lnTo>
                <a:lnTo>
                  <a:pt x="2073" y="160"/>
                </a:lnTo>
                <a:lnTo>
                  <a:pt x="2143" y="137"/>
                </a:lnTo>
                <a:lnTo>
                  <a:pt x="2215" y="116"/>
                </a:lnTo>
                <a:lnTo>
                  <a:pt x="2288" y="96"/>
                </a:lnTo>
                <a:lnTo>
                  <a:pt x="2362" y="78"/>
                </a:lnTo>
                <a:lnTo>
                  <a:pt x="2436" y="61"/>
                </a:lnTo>
                <a:lnTo>
                  <a:pt x="2511" y="48"/>
                </a:lnTo>
                <a:lnTo>
                  <a:pt x="2586" y="35"/>
                </a:lnTo>
                <a:lnTo>
                  <a:pt x="2662" y="24"/>
                </a:lnTo>
                <a:lnTo>
                  <a:pt x="2739" y="16"/>
                </a:lnTo>
                <a:lnTo>
                  <a:pt x="2816" y="8"/>
                </a:lnTo>
                <a:lnTo>
                  <a:pt x="2894" y="4"/>
                </a:lnTo>
                <a:lnTo>
                  <a:pt x="2972" y="1"/>
                </a:lnTo>
                <a:lnTo>
                  <a:pt x="3051" y="0"/>
                </a:lnTo>
                <a:lnTo>
                  <a:pt x="25929" y="0"/>
                </a:lnTo>
                <a:lnTo>
                  <a:pt x="26007" y="1"/>
                </a:lnTo>
                <a:lnTo>
                  <a:pt x="26086" y="4"/>
                </a:lnTo>
                <a:lnTo>
                  <a:pt x="26163" y="8"/>
                </a:lnTo>
                <a:lnTo>
                  <a:pt x="26240" y="16"/>
                </a:lnTo>
                <a:lnTo>
                  <a:pt x="26317" y="24"/>
                </a:lnTo>
                <a:lnTo>
                  <a:pt x="26393" y="35"/>
                </a:lnTo>
                <a:lnTo>
                  <a:pt x="26469" y="48"/>
                </a:lnTo>
                <a:lnTo>
                  <a:pt x="26543" y="61"/>
                </a:lnTo>
                <a:lnTo>
                  <a:pt x="26618" y="78"/>
                </a:lnTo>
                <a:lnTo>
                  <a:pt x="26691" y="96"/>
                </a:lnTo>
                <a:lnTo>
                  <a:pt x="26764" y="116"/>
                </a:lnTo>
                <a:lnTo>
                  <a:pt x="26836" y="137"/>
                </a:lnTo>
                <a:lnTo>
                  <a:pt x="26908" y="160"/>
                </a:lnTo>
                <a:lnTo>
                  <a:pt x="26977" y="185"/>
                </a:lnTo>
                <a:lnTo>
                  <a:pt x="27047" y="211"/>
                </a:lnTo>
                <a:lnTo>
                  <a:pt x="27117" y="239"/>
                </a:lnTo>
                <a:lnTo>
                  <a:pt x="27185" y="270"/>
                </a:lnTo>
                <a:lnTo>
                  <a:pt x="27251" y="301"/>
                </a:lnTo>
                <a:lnTo>
                  <a:pt x="27318" y="334"/>
                </a:lnTo>
                <a:lnTo>
                  <a:pt x="27383" y="368"/>
                </a:lnTo>
                <a:lnTo>
                  <a:pt x="27448" y="404"/>
                </a:lnTo>
                <a:lnTo>
                  <a:pt x="27510" y="441"/>
                </a:lnTo>
                <a:lnTo>
                  <a:pt x="27573" y="481"/>
                </a:lnTo>
                <a:lnTo>
                  <a:pt x="27634" y="520"/>
                </a:lnTo>
                <a:lnTo>
                  <a:pt x="27695" y="563"/>
                </a:lnTo>
                <a:lnTo>
                  <a:pt x="27754" y="606"/>
                </a:lnTo>
                <a:lnTo>
                  <a:pt x="27812" y="650"/>
                </a:lnTo>
                <a:lnTo>
                  <a:pt x="27870" y="696"/>
                </a:lnTo>
                <a:lnTo>
                  <a:pt x="27926" y="744"/>
                </a:lnTo>
                <a:lnTo>
                  <a:pt x="27980" y="792"/>
                </a:lnTo>
                <a:lnTo>
                  <a:pt x="28034" y="842"/>
                </a:lnTo>
                <a:lnTo>
                  <a:pt x="28086" y="893"/>
                </a:lnTo>
                <a:lnTo>
                  <a:pt x="28137" y="946"/>
                </a:lnTo>
                <a:lnTo>
                  <a:pt x="28187" y="999"/>
                </a:lnTo>
                <a:lnTo>
                  <a:pt x="28236" y="1054"/>
                </a:lnTo>
                <a:lnTo>
                  <a:pt x="28283" y="1109"/>
                </a:lnTo>
                <a:lnTo>
                  <a:pt x="28330" y="1167"/>
                </a:lnTo>
                <a:lnTo>
                  <a:pt x="28373" y="1225"/>
                </a:lnTo>
                <a:lnTo>
                  <a:pt x="28417" y="1284"/>
                </a:lnTo>
                <a:lnTo>
                  <a:pt x="28459" y="1345"/>
                </a:lnTo>
                <a:lnTo>
                  <a:pt x="28499" y="1406"/>
                </a:lnTo>
                <a:lnTo>
                  <a:pt x="28538" y="1468"/>
                </a:lnTo>
                <a:lnTo>
                  <a:pt x="28575" y="1532"/>
                </a:lnTo>
                <a:lnTo>
                  <a:pt x="28612" y="1596"/>
                </a:lnTo>
                <a:lnTo>
                  <a:pt x="28646" y="1661"/>
                </a:lnTo>
                <a:lnTo>
                  <a:pt x="28680" y="1728"/>
                </a:lnTo>
                <a:lnTo>
                  <a:pt x="28711" y="1795"/>
                </a:lnTo>
                <a:lnTo>
                  <a:pt x="28740" y="1863"/>
                </a:lnTo>
                <a:lnTo>
                  <a:pt x="28768" y="1932"/>
                </a:lnTo>
                <a:lnTo>
                  <a:pt x="28795" y="2001"/>
                </a:lnTo>
                <a:lnTo>
                  <a:pt x="28820" y="2072"/>
                </a:lnTo>
                <a:lnTo>
                  <a:pt x="28843" y="2143"/>
                </a:lnTo>
                <a:lnTo>
                  <a:pt x="28865" y="2215"/>
                </a:lnTo>
                <a:lnTo>
                  <a:pt x="28884" y="2288"/>
                </a:lnTo>
                <a:lnTo>
                  <a:pt x="28902" y="2361"/>
                </a:lnTo>
                <a:lnTo>
                  <a:pt x="28918" y="2435"/>
                </a:lnTo>
                <a:lnTo>
                  <a:pt x="28933" y="2510"/>
                </a:lnTo>
                <a:lnTo>
                  <a:pt x="28945" y="2585"/>
                </a:lnTo>
                <a:lnTo>
                  <a:pt x="28955" y="2661"/>
                </a:lnTo>
                <a:lnTo>
                  <a:pt x="28965" y="2738"/>
                </a:lnTo>
                <a:lnTo>
                  <a:pt x="28971" y="2815"/>
                </a:lnTo>
                <a:lnTo>
                  <a:pt x="28976" y="2893"/>
                </a:lnTo>
                <a:lnTo>
                  <a:pt x="28979" y="2971"/>
                </a:lnTo>
                <a:lnTo>
                  <a:pt x="28980" y="3050"/>
                </a:lnTo>
                <a:lnTo>
                  <a:pt x="28980" y="5222"/>
                </a:lnTo>
                <a:lnTo>
                  <a:pt x="28979" y="5273"/>
                </a:lnTo>
                <a:lnTo>
                  <a:pt x="28978" y="5323"/>
                </a:lnTo>
                <a:lnTo>
                  <a:pt x="28974" y="5373"/>
                </a:lnTo>
                <a:lnTo>
                  <a:pt x="28969" y="5422"/>
                </a:lnTo>
                <a:lnTo>
                  <a:pt x="28965" y="5447"/>
                </a:lnTo>
                <a:lnTo>
                  <a:pt x="28961" y="5471"/>
                </a:lnTo>
                <a:lnTo>
                  <a:pt x="28955" y="5495"/>
                </a:lnTo>
                <a:lnTo>
                  <a:pt x="28950" y="5518"/>
                </a:lnTo>
                <a:lnTo>
                  <a:pt x="28943" y="5542"/>
                </a:lnTo>
                <a:lnTo>
                  <a:pt x="28936" y="5565"/>
                </a:lnTo>
                <a:lnTo>
                  <a:pt x="28927" y="5588"/>
                </a:lnTo>
                <a:lnTo>
                  <a:pt x="28918" y="5610"/>
                </a:lnTo>
                <a:lnTo>
                  <a:pt x="28825" y="5605"/>
                </a:lnTo>
                <a:lnTo>
                  <a:pt x="28733" y="5603"/>
                </a:lnTo>
                <a:lnTo>
                  <a:pt x="28640" y="5603"/>
                </a:lnTo>
                <a:lnTo>
                  <a:pt x="28548" y="5605"/>
                </a:lnTo>
                <a:lnTo>
                  <a:pt x="28456" y="5610"/>
                </a:lnTo>
                <a:lnTo>
                  <a:pt x="28364" y="5617"/>
                </a:lnTo>
                <a:lnTo>
                  <a:pt x="28274" y="5625"/>
                </a:lnTo>
                <a:lnTo>
                  <a:pt x="28183" y="5637"/>
                </a:lnTo>
                <a:lnTo>
                  <a:pt x="28092" y="5649"/>
                </a:lnTo>
                <a:lnTo>
                  <a:pt x="28003" y="5665"/>
                </a:lnTo>
                <a:lnTo>
                  <a:pt x="27913" y="5682"/>
                </a:lnTo>
                <a:lnTo>
                  <a:pt x="27825" y="5702"/>
                </a:lnTo>
                <a:lnTo>
                  <a:pt x="27737" y="5725"/>
                </a:lnTo>
                <a:lnTo>
                  <a:pt x="27650" y="5749"/>
                </a:lnTo>
                <a:lnTo>
                  <a:pt x="27564" y="5776"/>
                </a:lnTo>
                <a:lnTo>
                  <a:pt x="27478" y="5805"/>
                </a:lnTo>
                <a:lnTo>
                  <a:pt x="27437" y="5821"/>
                </a:lnTo>
                <a:lnTo>
                  <a:pt x="27394" y="5836"/>
                </a:lnTo>
                <a:lnTo>
                  <a:pt x="27352" y="5853"/>
                </a:lnTo>
                <a:lnTo>
                  <a:pt x="27311" y="5870"/>
                </a:lnTo>
                <a:lnTo>
                  <a:pt x="27269" y="5887"/>
                </a:lnTo>
                <a:lnTo>
                  <a:pt x="27228" y="5906"/>
                </a:lnTo>
                <a:lnTo>
                  <a:pt x="27187" y="5925"/>
                </a:lnTo>
                <a:lnTo>
                  <a:pt x="27147" y="5945"/>
                </a:lnTo>
                <a:lnTo>
                  <a:pt x="27107" y="5964"/>
                </a:lnTo>
                <a:lnTo>
                  <a:pt x="27066" y="5985"/>
                </a:lnTo>
                <a:lnTo>
                  <a:pt x="27026" y="6007"/>
                </a:lnTo>
                <a:lnTo>
                  <a:pt x="26988" y="6029"/>
                </a:lnTo>
                <a:lnTo>
                  <a:pt x="26948" y="6051"/>
                </a:lnTo>
                <a:lnTo>
                  <a:pt x="26910" y="6075"/>
                </a:lnTo>
                <a:lnTo>
                  <a:pt x="26871" y="6098"/>
                </a:lnTo>
                <a:lnTo>
                  <a:pt x="26833" y="6123"/>
                </a:lnTo>
                <a:lnTo>
                  <a:pt x="26795" y="6148"/>
                </a:lnTo>
                <a:lnTo>
                  <a:pt x="26758" y="6173"/>
                </a:lnTo>
                <a:lnTo>
                  <a:pt x="26721" y="6199"/>
                </a:lnTo>
                <a:lnTo>
                  <a:pt x="26684" y="6226"/>
                </a:lnTo>
                <a:lnTo>
                  <a:pt x="26648" y="6253"/>
                </a:lnTo>
                <a:lnTo>
                  <a:pt x="26612" y="6281"/>
                </a:lnTo>
                <a:lnTo>
                  <a:pt x="26577" y="6309"/>
                </a:lnTo>
                <a:lnTo>
                  <a:pt x="26541" y="6338"/>
                </a:lnTo>
                <a:lnTo>
                  <a:pt x="26507" y="6368"/>
                </a:lnTo>
                <a:lnTo>
                  <a:pt x="26473" y="6398"/>
                </a:lnTo>
                <a:lnTo>
                  <a:pt x="26438" y="6430"/>
                </a:lnTo>
                <a:lnTo>
                  <a:pt x="26405" y="6462"/>
                </a:lnTo>
                <a:lnTo>
                  <a:pt x="26372" y="6494"/>
                </a:lnTo>
                <a:lnTo>
                  <a:pt x="26339" y="6526"/>
                </a:lnTo>
                <a:lnTo>
                  <a:pt x="26307" y="6560"/>
                </a:lnTo>
                <a:lnTo>
                  <a:pt x="26275" y="6594"/>
                </a:lnTo>
                <a:lnTo>
                  <a:pt x="26232" y="6643"/>
                </a:lnTo>
                <a:lnTo>
                  <a:pt x="26191" y="6694"/>
                </a:lnTo>
                <a:lnTo>
                  <a:pt x="26152" y="6744"/>
                </a:lnTo>
                <a:lnTo>
                  <a:pt x="26113" y="6796"/>
                </a:lnTo>
                <a:lnTo>
                  <a:pt x="26076" y="6848"/>
                </a:lnTo>
                <a:lnTo>
                  <a:pt x="26041" y="6901"/>
                </a:lnTo>
                <a:lnTo>
                  <a:pt x="26006" y="6954"/>
                </a:lnTo>
                <a:lnTo>
                  <a:pt x="25973" y="7008"/>
                </a:lnTo>
                <a:lnTo>
                  <a:pt x="25942" y="7063"/>
                </a:lnTo>
                <a:lnTo>
                  <a:pt x="25911" y="7119"/>
                </a:lnTo>
                <a:lnTo>
                  <a:pt x="25882" y="7174"/>
                </a:lnTo>
                <a:lnTo>
                  <a:pt x="25855" y="7231"/>
                </a:lnTo>
                <a:lnTo>
                  <a:pt x="25829" y="7287"/>
                </a:lnTo>
                <a:lnTo>
                  <a:pt x="25804" y="7344"/>
                </a:lnTo>
                <a:lnTo>
                  <a:pt x="25780" y="7403"/>
                </a:lnTo>
                <a:lnTo>
                  <a:pt x="25758" y="7461"/>
                </a:lnTo>
                <a:lnTo>
                  <a:pt x="25738" y="7519"/>
                </a:lnTo>
                <a:lnTo>
                  <a:pt x="25719" y="7578"/>
                </a:lnTo>
                <a:lnTo>
                  <a:pt x="25701" y="7637"/>
                </a:lnTo>
                <a:lnTo>
                  <a:pt x="25684" y="7697"/>
                </a:lnTo>
                <a:lnTo>
                  <a:pt x="25669" y="7757"/>
                </a:lnTo>
                <a:lnTo>
                  <a:pt x="25655" y="7817"/>
                </a:lnTo>
                <a:lnTo>
                  <a:pt x="25643" y="7877"/>
                </a:lnTo>
                <a:lnTo>
                  <a:pt x="25631" y="7938"/>
                </a:lnTo>
                <a:lnTo>
                  <a:pt x="25622" y="7998"/>
                </a:lnTo>
                <a:lnTo>
                  <a:pt x="25614" y="8058"/>
                </a:lnTo>
                <a:lnTo>
                  <a:pt x="25606" y="8120"/>
                </a:lnTo>
                <a:lnTo>
                  <a:pt x="25601" y="8180"/>
                </a:lnTo>
                <a:lnTo>
                  <a:pt x="25597" y="8242"/>
                </a:lnTo>
                <a:lnTo>
                  <a:pt x="25595" y="8303"/>
                </a:lnTo>
                <a:lnTo>
                  <a:pt x="25593" y="8363"/>
                </a:lnTo>
                <a:lnTo>
                  <a:pt x="25593" y="8425"/>
                </a:lnTo>
                <a:lnTo>
                  <a:pt x="25595" y="8486"/>
                </a:lnTo>
                <a:lnTo>
                  <a:pt x="25597" y="8547"/>
                </a:lnTo>
                <a:lnTo>
                  <a:pt x="25601" y="8608"/>
                </a:lnTo>
                <a:lnTo>
                  <a:pt x="25607" y="8668"/>
                </a:lnTo>
                <a:lnTo>
                  <a:pt x="25614" y="8729"/>
                </a:lnTo>
                <a:lnTo>
                  <a:pt x="25622" y="8789"/>
                </a:lnTo>
                <a:lnTo>
                  <a:pt x="25632" y="8849"/>
                </a:lnTo>
                <a:lnTo>
                  <a:pt x="25644" y="8910"/>
                </a:lnTo>
                <a:lnTo>
                  <a:pt x="25656" y="8969"/>
                </a:lnTo>
                <a:lnTo>
                  <a:pt x="25670" y="9028"/>
                </a:lnTo>
                <a:lnTo>
                  <a:pt x="25686" y="9088"/>
                </a:lnTo>
                <a:lnTo>
                  <a:pt x="25702" y="9146"/>
                </a:lnTo>
                <a:lnTo>
                  <a:pt x="25721" y="9204"/>
                </a:lnTo>
                <a:lnTo>
                  <a:pt x="25740" y="9263"/>
                </a:lnTo>
                <a:lnTo>
                  <a:pt x="25762" y="9320"/>
                </a:lnTo>
                <a:lnTo>
                  <a:pt x="25783" y="9377"/>
                </a:lnTo>
                <a:lnTo>
                  <a:pt x="25807" y="9434"/>
                </a:lnTo>
                <a:lnTo>
                  <a:pt x="25832" y="9490"/>
                </a:lnTo>
                <a:lnTo>
                  <a:pt x="25859" y="9546"/>
                </a:lnTo>
                <a:lnTo>
                  <a:pt x="25888" y="9601"/>
                </a:lnTo>
                <a:lnTo>
                  <a:pt x="25917" y="9655"/>
                </a:lnTo>
                <a:lnTo>
                  <a:pt x="25948" y="9709"/>
                </a:lnTo>
                <a:lnTo>
                  <a:pt x="25980" y="9762"/>
                </a:lnTo>
                <a:lnTo>
                  <a:pt x="26015" y="9815"/>
                </a:lnTo>
                <a:lnTo>
                  <a:pt x="26050" y="9867"/>
                </a:lnTo>
                <a:lnTo>
                  <a:pt x="26086" y="9918"/>
                </a:lnTo>
                <a:lnTo>
                  <a:pt x="26124" y="9969"/>
                </a:lnTo>
                <a:lnTo>
                  <a:pt x="26163" y="10018"/>
                </a:lnTo>
                <a:lnTo>
                  <a:pt x="26205" y="10067"/>
                </a:lnTo>
                <a:lnTo>
                  <a:pt x="26247" y="10116"/>
                </a:lnTo>
                <a:lnTo>
                  <a:pt x="26290" y="10163"/>
                </a:lnTo>
                <a:lnTo>
                  <a:pt x="26336" y="10210"/>
                </a:lnTo>
                <a:lnTo>
                  <a:pt x="26383" y="10254"/>
                </a:lnTo>
                <a:lnTo>
                  <a:pt x="26430" y="10298"/>
                </a:lnTo>
                <a:lnTo>
                  <a:pt x="26479" y="10340"/>
                </a:lnTo>
                <a:lnTo>
                  <a:pt x="26528" y="10380"/>
                </a:lnTo>
                <a:lnTo>
                  <a:pt x="26579" y="10419"/>
                </a:lnTo>
                <a:lnTo>
                  <a:pt x="26630" y="10456"/>
                </a:lnTo>
                <a:lnTo>
                  <a:pt x="26682" y="10492"/>
                </a:lnTo>
                <a:lnTo>
                  <a:pt x="26735" y="10525"/>
                </a:lnTo>
                <a:lnTo>
                  <a:pt x="26788" y="10557"/>
                </a:lnTo>
                <a:lnTo>
                  <a:pt x="26843" y="10588"/>
                </a:lnTo>
                <a:lnTo>
                  <a:pt x="26897" y="10618"/>
                </a:lnTo>
                <a:lnTo>
                  <a:pt x="26954" y="10645"/>
                </a:lnTo>
                <a:lnTo>
                  <a:pt x="27010" y="10671"/>
                </a:lnTo>
                <a:lnTo>
                  <a:pt x="27067" y="10695"/>
                </a:lnTo>
                <a:lnTo>
                  <a:pt x="27124" y="10718"/>
                </a:lnTo>
                <a:lnTo>
                  <a:pt x="27182" y="10738"/>
                </a:lnTo>
                <a:lnTo>
                  <a:pt x="27240" y="10758"/>
                </a:lnTo>
                <a:lnTo>
                  <a:pt x="27298" y="10776"/>
                </a:lnTo>
                <a:lnTo>
                  <a:pt x="27357" y="10792"/>
                </a:lnTo>
                <a:lnTo>
                  <a:pt x="27417" y="10807"/>
                </a:lnTo>
                <a:lnTo>
                  <a:pt x="27476" y="10821"/>
                </a:lnTo>
                <a:lnTo>
                  <a:pt x="27535" y="10832"/>
                </a:lnTo>
                <a:lnTo>
                  <a:pt x="27596" y="10841"/>
                </a:lnTo>
                <a:lnTo>
                  <a:pt x="27655" y="10850"/>
                </a:lnTo>
                <a:lnTo>
                  <a:pt x="27716" y="10857"/>
                </a:lnTo>
                <a:lnTo>
                  <a:pt x="27776" y="10862"/>
                </a:lnTo>
                <a:lnTo>
                  <a:pt x="27836" y="10865"/>
                </a:lnTo>
                <a:lnTo>
                  <a:pt x="27897" y="10867"/>
                </a:lnTo>
                <a:lnTo>
                  <a:pt x="27956" y="10868"/>
                </a:lnTo>
                <a:lnTo>
                  <a:pt x="28016" y="10867"/>
                </a:lnTo>
                <a:lnTo>
                  <a:pt x="28077" y="10864"/>
                </a:lnTo>
                <a:lnTo>
                  <a:pt x="28136" y="10860"/>
                </a:lnTo>
                <a:lnTo>
                  <a:pt x="28195" y="10854"/>
                </a:lnTo>
                <a:lnTo>
                  <a:pt x="28255" y="10847"/>
                </a:lnTo>
                <a:lnTo>
                  <a:pt x="28314" y="10838"/>
                </a:lnTo>
                <a:lnTo>
                  <a:pt x="28372" y="10828"/>
                </a:lnTo>
                <a:lnTo>
                  <a:pt x="28431" y="10815"/>
                </a:lnTo>
                <a:lnTo>
                  <a:pt x="28488" y="10802"/>
                </a:lnTo>
                <a:lnTo>
                  <a:pt x="28545" y="10786"/>
                </a:lnTo>
                <a:lnTo>
                  <a:pt x="28603" y="10770"/>
                </a:lnTo>
                <a:lnTo>
                  <a:pt x="28659" y="10752"/>
                </a:lnTo>
                <a:lnTo>
                  <a:pt x="28714" y="10732"/>
                </a:lnTo>
                <a:lnTo>
                  <a:pt x="28769" y="10710"/>
                </a:lnTo>
                <a:lnTo>
                  <a:pt x="28823" y="10687"/>
                </a:lnTo>
                <a:lnTo>
                  <a:pt x="28877" y="10662"/>
                </a:lnTo>
                <a:lnTo>
                  <a:pt x="28930" y="10636"/>
                </a:lnTo>
                <a:lnTo>
                  <a:pt x="28983" y="10609"/>
                </a:lnTo>
                <a:lnTo>
                  <a:pt x="29034" y="10580"/>
                </a:lnTo>
                <a:lnTo>
                  <a:pt x="29083" y="10549"/>
                </a:lnTo>
                <a:lnTo>
                  <a:pt x="29133" y="10517"/>
                </a:lnTo>
                <a:lnTo>
                  <a:pt x="29181" y="10482"/>
                </a:lnTo>
                <a:lnTo>
                  <a:pt x="29229" y="10447"/>
                </a:lnTo>
                <a:lnTo>
                  <a:pt x="29276" y="10411"/>
                </a:lnTo>
                <a:lnTo>
                  <a:pt x="29321" y="10372"/>
                </a:lnTo>
                <a:lnTo>
                  <a:pt x="29366" y="10332"/>
                </a:lnTo>
                <a:lnTo>
                  <a:pt x="29408" y="10291"/>
                </a:lnTo>
                <a:lnTo>
                  <a:pt x="29450" y="10247"/>
                </a:lnTo>
                <a:lnTo>
                  <a:pt x="29491" y="10202"/>
                </a:lnTo>
                <a:lnTo>
                  <a:pt x="29530" y="10157"/>
                </a:lnTo>
                <a:lnTo>
                  <a:pt x="29569" y="10109"/>
                </a:lnTo>
                <a:lnTo>
                  <a:pt x="29605" y="10060"/>
                </a:lnTo>
                <a:lnTo>
                  <a:pt x="29640" y="10009"/>
                </a:lnTo>
                <a:lnTo>
                  <a:pt x="29674" y="9957"/>
                </a:lnTo>
                <a:lnTo>
                  <a:pt x="29707" y="9903"/>
                </a:lnTo>
                <a:lnTo>
                  <a:pt x="29727" y="9868"/>
                </a:lnTo>
                <a:lnTo>
                  <a:pt x="29746" y="9833"/>
                </a:lnTo>
                <a:lnTo>
                  <a:pt x="29764" y="9798"/>
                </a:lnTo>
                <a:lnTo>
                  <a:pt x="29783" y="9761"/>
                </a:lnTo>
                <a:lnTo>
                  <a:pt x="29800" y="9726"/>
                </a:lnTo>
                <a:lnTo>
                  <a:pt x="29817" y="9688"/>
                </a:lnTo>
                <a:lnTo>
                  <a:pt x="29833" y="9652"/>
                </a:lnTo>
                <a:lnTo>
                  <a:pt x="29850" y="9614"/>
                </a:lnTo>
                <a:lnTo>
                  <a:pt x="29864" y="9577"/>
                </a:lnTo>
                <a:lnTo>
                  <a:pt x="29879" y="9538"/>
                </a:lnTo>
                <a:lnTo>
                  <a:pt x="29893" y="9501"/>
                </a:lnTo>
                <a:lnTo>
                  <a:pt x="29906" y="9462"/>
                </a:lnTo>
                <a:lnTo>
                  <a:pt x="29918" y="9424"/>
                </a:lnTo>
                <a:lnTo>
                  <a:pt x="29931" y="9384"/>
                </a:lnTo>
                <a:lnTo>
                  <a:pt x="29942" y="9346"/>
                </a:lnTo>
                <a:lnTo>
                  <a:pt x="29953" y="9306"/>
                </a:lnTo>
                <a:lnTo>
                  <a:pt x="29962" y="9267"/>
                </a:lnTo>
                <a:lnTo>
                  <a:pt x="29971" y="9227"/>
                </a:lnTo>
                <a:lnTo>
                  <a:pt x="29980" y="9188"/>
                </a:lnTo>
                <a:lnTo>
                  <a:pt x="29988" y="9147"/>
                </a:lnTo>
                <a:lnTo>
                  <a:pt x="29994" y="9108"/>
                </a:lnTo>
                <a:lnTo>
                  <a:pt x="30001" y="9068"/>
                </a:lnTo>
                <a:lnTo>
                  <a:pt x="30006" y="9027"/>
                </a:lnTo>
                <a:lnTo>
                  <a:pt x="30011" y="8988"/>
                </a:lnTo>
                <a:lnTo>
                  <a:pt x="30015" y="8947"/>
                </a:lnTo>
                <a:lnTo>
                  <a:pt x="30018" y="8908"/>
                </a:lnTo>
                <a:lnTo>
                  <a:pt x="30020" y="8867"/>
                </a:lnTo>
                <a:lnTo>
                  <a:pt x="30021" y="8827"/>
                </a:lnTo>
                <a:lnTo>
                  <a:pt x="30023" y="8787"/>
                </a:lnTo>
                <a:lnTo>
                  <a:pt x="30023" y="8747"/>
                </a:lnTo>
                <a:lnTo>
                  <a:pt x="30021" y="8707"/>
                </a:lnTo>
                <a:lnTo>
                  <a:pt x="30019" y="8667"/>
                </a:lnTo>
                <a:lnTo>
                  <a:pt x="30017" y="8628"/>
                </a:lnTo>
                <a:lnTo>
                  <a:pt x="30013" y="8588"/>
                </a:lnTo>
                <a:lnTo>
                  <a:pt x="30009" y="8549"/>
                </a:lnTo>
                <a:lnTo>
                  <a:pt x="30004" y="8509"/>
                </a:lnTo>
                <a:lnTo>
                  <a:pt x="29998" y="8471"/>
                </a:lnTo>
                <a:lnTo>
                  <a:pt x="29990" y="8432"/>
                </a:lnTo>
                <a:lnTo>
                  <a:pt x="29982" y="8394"/>
                </a:lnTo>
                <a:lnTo>
                  <a:pt x="29974" y="8355"/>
                </a:lnTo>
                <a:lnTo>
                  <a:pt x="29963" y="8317"/>
                </a:lnTo>
                <a:lnTo>
                  <a:pt x="29953" y="8279"/>
                </a:lnTo>
                <a:lnTo>
                  <a:pt x="29941" y="8242"/>
                </a:lnTo>
                <a:lnTo>
                  <a:pt x="29928" y="8204"/>
                </a:lnTo>
                <a:lnTo>
                  <a:pt x="29914" y="8168"/>
                </a:lnTo>
                <a:lnTo>
                  <a:pt x="29900" y="8130"/>
                </a:lnTo>
                <a:lnTo>
                  <a:pt x="29884" y="8095"/>
                </a:lnTo>
                <a:lnTo>
                  <a:pt x="29867" y="8058"/>
                </a:lnTo>
                <a:lnTo>
                  <a:pt x="29850" y="8023"/>
                </a:lnTo>
                <a:lnTo>
                  <a:pt x="29831" y="7989"/>
                </a:lnTo>
                <a:lnTo>
                  <a:pt x="29811" y="7954"/>
                </a:lnTo>
                <a:lnTo>
                  <a:pt x="29790" y="7920"/>
                </a:lnTo>
                <a:lnTo>
                  <a:pt x="29767" y="7887"/>
                </a:lnTo>
                <a:lnTo>
                  <a:pt x="29745" y="7853"/>
                </a:lnTo>
                <a:lnTo>
                  <a:pt x="29721" y="7821"/>
                </a:lnTo>
                <a:lnTo>
                  <a:pt x="29696" y="7789"/>
                </a:lnTo>
                <a:lnTo>
                  <a:pt x="29670" y="7758"/>
                </a:lnTo>
                <a:lnTo>
                  <a:pt x="29643" y="7726"/>
                </a:lnTo>
                <a:lnTo>
                  <a:pt x="29613" y="7696"/>
                </a:lnTo>
                <a:lnTo>
                  <a:pt x="29584" y="7666"/>
                </a:lnTo>
                <a:lnTo>
                  <a:pt x="29553" y="7637"/>
                </a:lnTo>
                <a:lnTo>
                  <a:pt x="29522" y="7609"/>
                </a:lnTo>
                <a:lnTo>
                  <a:pt x="29488" y="7581"/>
                </a:lnTo>
                <a:lnTo>
                  <a:pt x="29454" y="7554"/>
                </a:lnTo>
                <a:lnTo>
                  <a:pt x="29417" y="7517"/>
                </a:lnTo>
                <a:lnTo>
                  <a:pt x="29384" y="7487"/>
                </a:lnTo>
                <a:lnTo>
                  <a:pt x="29355" y="7461"/>
                </a:lnTo>
                <a:lnTo>
                  <a:pt x="29331" y="7439"/>
                </a:lnTo>
                <a:lnTo>
                  <a:pt x="29297" y="7412"/>
                </a:lnTo>
                <a:lnTo>
                  <a:pt x="29285" y="7403"/>
                </a:lnTo>
                <a:close/>
              </a:path>
            </a:pathLst>
          </a:custGeom>
          <a:solidFill>
            <a:srgbClr val="47BAB8"/>
          </a:solidFill>
          <a:ln w="38100">
            <a:solidFill>
              <a:schemeClr val="bg1"/>
            </a:solidFill>
          </a:ln>
          <a:effectLst>
            <a:outerShdw blurRad="57150" dist="19050" dir="5400000" algn="ctr" rotWithShape="0">
              <a:srgbClr val="000000">
                <a:alpha val="63000"/>
              </a:srgbClr>
            </a:outerShdw>
          </a:effectLst>
        </p:spPr>
        <p:txBody>
          <a:bodyPr rIns="378000" anchor="ctr">
            <a:normAutofit/>
          </a:bodyPr>
          <a:lstStyle/>
          <a:p>
            <a:pPr algn="ctr" defTabSz="1371600">
              <a:defRPr/>
            </a:pPr>
            <a:r>
              <a:rPr lang="en-US" altLang="zh-CN" sz="3000" kern="0">
                <a:solidFill>
                  <a:srgbClr val="FFFFFF"/>
                </a:solidFill>
                <a:latin typeface="#9Slide03 AllRoundGothic" panose="020B0703020202020104" pitchFamily="34" charset="0"/>
                <a:ea typeface="微软雅黑"/>
                <a:cs typeface="+mn-ea"/>
                <a:sym typeface="+mn-lt"/>
              </a:rPr>
              <a:t>Câu 39</a:t>
            </a:r>
            <a:endParaRPr lang="zh-CN" altLang="en-US" sz="3000" kern="0" dirty="0">
              <a:solidFill>
                <a:srgbClr val="FFFFFF"/>
              </a:solidFill>
              <a:latin typeface="#9Slide03 AllRoundGothic" panose="020B0703020202020104" pitchFamily="34" charset="0"/>
              <a:ea typeface="微软雅黑"/>
              <a:cs typeface="+mn-ea"/>
              <a:sym typeface="+mn-lt"/>
            </a:endParaRPr>
          </a:p>
        </p:txBody>
      </p:sp>
      <p:sp>
        <p:nvSpPr>
          <p:cNvPr id="12" name="MH_Text_1" descr="n23 Fb Tran Manh Tung">
            <a:extLst>
              <a:ext uri="{FF2B5EF4-FFF2-40B4-BE49-F238E27FC236}">
                <a16:creationId xmlns:a16="http://schemas.microsoft.com/office/drawing/2014/main" id="{CED61294-3669-2692-0492-A71E56B9084C}"/>
              </a:ext>
            </a:extLst>
          </p:cNvPr>
          <p:cNvSpPr txBox="1">
            <a:spLocks noChangeArrowheads="1"/>
          </p:cNvSpPr>
          <p:nvPr>
            <p:custDataLst>
              <p:tags r:id="rId7"/>
            </p:custDataLst>
          </p:nvPr>
        </p:nvSpPr>
        <p:spPr bwMode="auto">
          <a:xfrm>
            <a:off x="8337224" y="2920217"/>
            <a:ext cx="5988376" cy="1381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just" defTabSz="1828755"/>
            <a:r>
              <a:rPr lang="en-US" sz="2800"/>
              <a:t>Các nhà kính trong nông nghiệp áp dụng kiến thức vật lí nào? Phân tích mặt tích cực và tiêu cực khi sử dụng ứng dụng này?</a:t>
            </a:r>
            <a:endParaRPr lang="zh-CN" altLang="en-US" sz="2800" kern="0" dirty="0">
              <a:solidFill>
                <a:prstClr val="black">
                  <a:lumMod val="75000"/>
                  <a:lumOff val="25000"/>
                </a:prstClr>
              </a:solidFill>
              <a:ea typeface="微软雅黑"/>
              <a:cs typeface="Calibri" panose="020F0502020204030204" pitchFamily="34" charset="0"/>
              <a:sym typeface="+mn-lt"/>
            </a:endParaRPr>
          </a:p>
        </p:txBody>
      </p:sp>
      <p:sp>
        <p:nvSpPr>
          <p:cNvPr id="2" name="MH_Other_3" descr="n23 Fb Tran Manh Tung">
            <a:extLst>
              <a:ext uri="{FF2B5EF4-FFF2-40B4-BE49-F238E27FC236}">
                <a16:creationId xmlns:a16="http://schemas.microsoft.com/office/drawing/2014/main" id="{0115ED11-7819-2823-6D9B-D545440F49A3}"/>
              </a:ext>
            </a:extLst>
          </p:cNvPr>
          <p:cNvSpPr>
            <a:spLocks noChangeArrowheads="1"/>
          </p:cNvSpPr>
          <p:nvPr>
            <p:custDataLst>
              <p:tags r:id="rId8"/>
            </p:custDataLst>
          </p:nvPr>
        </p:nvSpPr>
        <p:spPr bwMode="auto">
          <a:xfrm rot="1805303" flipH="1">
            <a:off x="1419035" y="687824"/>
            <a:ext cx="1172424" cy="1010529"/>
          </a:xfrm>
          <a:prstGeom prst="triangle">
            <a:avLst>
              <a:gd name="adj" fmla="val 50000"/>
            </a:avLst>
          </a:prstGeom>
          <a:solidFill>
            <a:srgbClr val="EC7070">
              <a:lumMod val="40000"/>
              <a:lumOff val="60000"/>
            </a:srgbClr>
          </a:solidFill>
          <a:ln>
            <a:noFill/>
          </a:ln>
        </p:spPr>
        <p:txBody>
          <a:bodyPr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just" defTabSz="1371600">
              <a:lnSpc>
                <a:spcPct val="130000"/>
              </a:lnSpc>
              <a:defRPr/>
            </a:pPr>
            <a:endParaRPr lang="zh-CN" altLang="en-US" sz="2700" kern="0">
              <a:solidFill>
                <a:srgbClr val="FFFFFF"/>
              </a:solidFill>
              <a:latin typeface="微软雅黑"/>
              <a:ea typeface="微软雅黑"/>
              <a:cs typeface="+mn-ea"/>
              <a:sym typeface="+mn-lt"/>
            </a:endParaRPr>
          </a:p>
        </p:txBody>
      </p:sp>
      <p:sp>
        <p:nvSpPr>
          <p:cNvPr id="18" name="MH_Other_4" descr="n23 Fb Tran Manh Tung">
            <a:extLst>
              <a:ext uri="{FF2B5EF4-FFF2-40B4-BE49-F238E27FC236}">
                <a16:creationId xmlns:a16="http://schemas.microsoft.com/office/drawing/2014/main" id="{3ACF9FC2-E44A-8C7B-293D-3EFA9073F4DD}"/>
              </a:ext>
            </a:extLst>
          </p:cNvPr>
          <p:cNvSpPr>
            <a:spLocks/>
          </p:cNvSpPr>
          <p:nvPr>
            <p:custDataLst>
              <p:tags r:id="rId9"/>
            </p:custDataLst>
          </p:nvPr>
        </p:nvSpPr>
        <p:spPr bwMode="auto">
          <a:xfrm>
            <a:off x="494675" y="168198"/>
            <a:ext cx="1558880" cy="1793886"/>
          </a:xfrm>
          <a:custGeom>
            <a:avLst/>
            <a:gdLst>
              <a:gd name="T0" fmla="*/ 666 w 1030516"/>
              <a:gd name="T1" fmla="*/ 0 h 1186577"/>
              <a:gd name="T2" fmla="*/ 947884 w 1030516"/>
              <a:gd name="T3" fmla="*/ 542219 h 1186577"/>
              <a:gd name="T4" fmla="*/ 0 w 1030516"/>
              <a:gd name="T5" fmla="*/ 1091432 h 1186577"/>
              <a:gd name="T6" fmla="*/ 0 60000 65536"/>
              <a:gd name="T7" fmla="*/ 0 60000 65536"/>
              <a:gd name="T8" fmla="*/ 0 60000 65536"/>
              <a:gd name="T9" fmla="*/ 0 w 1030516"/>
              <a:gd name="T10" fmla="*/ 0 h 1186577"/>
              <a:gd name="T11" fmla="*/ 1030516 w 1030516"/>
              <a:gd name="T12" fmla="*/ 1186577 h 1186577"/>
            </a:gdLst>
            <a:ahLst/>
            <a:cxnLst>
              <a:cxn ang="T6">
                <a:pos x="T0" y="T1"/>
              </a:cxn>
              <a:cxn ang="T7">
                <a:pos x="T2" y="T3"/>
              </a:cxn>
              <a:cxn ang="T8">
                <a:pos x="T4" y="T5"/>
              </a:cxn>
            </a:cxnLst>
            <a:rect l="T9" t="T10" r="T11" b="T12"/>
            <a:pathLst>
              <a:path w="1030516" h="1186577">
                <a:moveTo>
                  <a:pt x="724" y="0"/>
                </a:moveTo>
                <a:lnTo>
                  <a:pt x="1030516" y="589487"/>
                </a:lnTo>
                <a:lnTo>
                  <a:pt x="0" y="1186577"/>
                </a:lnTo>
                <a:lnTo>
                  <a:pt x="724" y="0"/>
                </a:lnTo>
                <a:close/>
              </a:path>
            </a:pathLst>
          </a:custGeom>
          <a:solidFill>
            <a:srgbClr val="C1272D"/>
          </a:solidFill>
          <a:ln w="19050">
            <a:noFill/>
            <a:miter lim="800000"/>
            <a:headEnd/>
            <a:tailEnd/>
          </a:ln>
        </p:spPr>
        <p:txBody>
          <a:bodyPr rIns="648000"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ctr" defTabSz="1371600">
              <a:defRPr/>
            </a:pPr>
            <a:r>
              <a:rPr lang="en-US" altLang="zh-CN" sz="4200" kern="0">
                <a:solidFill>
                  <a:srgbClr val="FFFFFF"/>
                </a:solidFill>
                <a:latin typeface="微软雅黑"/>
                <a:ea typeface="微软雅黑"/>
                <a:cs typeface="+mn-ea"/>
                <a:sym typeface="+mn-lt"/>
              </a:rPr>
              <a:t>VII</a:t>
            </a:r>
            <a:endParaRPr lang="zh-CN" altLang="en-US" sz="4200" kern="0" dirty="0">
              <a:solidFill>
                <a:srgbClr val="FFFFFF"/>
              </a:solidFill>
              <a:latin typeface="微软雅黑"/>
              <a:ea typeface="微软雅黑"/>
              <a:cs typeface="+mn-ea"/>
              <a:sym typeface="+mn-lt"/>
            </a:endParaRPr>
          </a:p>
        </p:txBody>
      </p:sp>
    </p:spTree>
    <p:extLst>
      <p:ext uri="{BB962C8B-B14F-4D97-AF65-F5344CB8AC3E}">
        <p14:creationId xmlns:p14="http://schemas.microsoft.com/office/powerpoint/2010/main" val="3146639633"/>
      </p:ext>
    </p:extLst>
  </p:cSld>
  <p:clrMapOvr>
    <a:masterClrMapping/>
  </p:clrMapOvr>
  <mc:AlternateContent xmlns:mc="http://schemas.openxmlformats.org/markup-compatibility/2006" xmlns:p14="http://schemas.microsoft.com/office/powerpoint/2010/main">
    <mc:Choice Requires="p14">
      <p:transition spd="slow" advClick="0">
        <p14:reveal/>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wipe(left)">
                                      <p:cBhvr>
                                        <p:cTn id="7" dur="500"/>
                                        <p:tgtEl>
                                          <p:spTgt spid="35"/>
                                        </p:tgtEl>
                                      </p:cBhvr>
                                    </p:animEffect>
                                  </p:childTnLst>
                                </p:cTn>
                              </p:par>
                              <p:par>
                                <p:cTn id="8" presetID="42"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anim calcmode="lin" valueType="num">
                                      <p:cBhvr>
                                        <p:cTn id="11" dur="500" fill="hold"/>
                                        <p:tgtEl>
                                          <p:spTgt spid="6"/>
                                        </p:tgtEl>
                                        <p:attrNameLst>
                                          <p:attrName>ppt_x</p:attrName>
                                        </p:attrNameLst>
                                      </p:cBhvr>
                                      <p:tavLst>
                                        <p:tav tm="0">
                                          <p:val>
                                            <p:strVal val="#ppt_x"/>
                                          </p:val>
                                        </p:tav>
                                        <p:tav tm="100000">
                                          <p:val>
                                            <p:strVal val="#ppt_x"/>
                                          </p:val>
                                        </p:tav>
                                      </p:tavLst>
                                    </p:anim>
                                    <p:anim calcmode="lin" valueType="num">
                                      <p:cBhvr>
                                        <p:cTn id="12" dur="500" fill="hold"/>
                                        <p:tgtEl>
                                          <p:spTgt spid="6"/>
                                        </p:tgtEl>
                                        <p:attrNameLst>
                                          <p:attrName>ppt_y</p:attrName>
                                        </p:attrNameLst>
                                      </p:cBhvr>
                                      <p:tavLst>
                                        <p:tav tm="0">
                                          <p:val>
                                            <p:strVal val="#ppt_y+.1"/>
                                          </p:val>
                                        </p:tav>
                                        <p:tav tm="100000">
                                          <p:val>
                                            <p:strVal val="#ppt_y"/>
                                          </p:val>
                                        </p:tav>
                                      </p:tavLst>
                                    </p:anim>
                                  </p:childTnLst>
                                </p:cTn>
                              </p:par>
                            </p:childTnLst>
                          </p:cTn>
                        </p:par>
                        <p:par>
                          <p:cTn id="13" fill="hold">
                            <p:stCondLst>
                              <p:cond delay="500"/>
                            </p:stCondLst>
                            <p:childTnLst>
                              <p:par>
                                <p:cTn id="14" presetID="2" presetClass="entr" presetSubtype="4" fill="hold" grpId="0" nodeType="afterEffect">
                                  <p:stCondLst>
                                    <p:cond delay="0"/>
                                  </p:stCondLst>
                                  <p:childTnLst>
                                    <p:set>
                                      <p:cBhvr>
                                        <p:cTn id="15" dur="1" fill="hold">
                                          <p:stCondLst>
                                            <p:cond delay="0"/>
                                          </p:stCondLst>
                                        </p:cTn>
                                        <p:tgtEl>
                                          <p:spTgt spid="7"/>
                                        </p:tgtEl>
                                        <p:attrNameLst>
                                          <p:attrName>style.visibility</p:attrName>
                                        </p:attrNameLst>
                                      </p:cBhvr>
                                      <p:to>
                                        <p:strVal val="visible"/>
                                      </p:to>
                                    </p:set>
                                    <p:anim calcmode="lin" valueType="num">
                                      <p:cBhvr additive="base">
                                        <p:cTn id="16" dur="500" fill="hold"/>
                                        <p:tgtEl>
                                          <p:spTgt spid="7"/>
                                        </p:tgtEl>
                                        <p:attrNameLst>
                                          <p:attrName>ppt_x</p:attrName>
                                        </p:attrNameLst>
                                      </p:cBhvr>
                                      <p:tavLst>
                                        <p:tav tm="0">
                                          <p:val>
                                            <p:strVal val="#ppt_x"/>
                                          </p:val>
                                        </p:tav>
                                        <p:tav tm="100000">
                                          <p:val>
                                            <p:strVal val="#ppt_x"/>
                                          </p:val>
                                        </p:tav>
                                      </p:tavLst>
                                    </p:anim>
                                    <p:anim calcmode="lin" valueType="num">
                                      <p:cBhvr additive="base">
                                        <p:cTn id="17" dur="500" fill="hold"/>
                                        <p:tgtEl>
                                          <p:spTgt spid="7"/>
                                        </p:tgtEl>
                                        <p:attrNameLst>
                                          <p:attrName>ppt_y</p:attrName>
                                        </p:attrNameLst>
                                      </p:cBhvr>
                                      <p:tavLst>
                                        <p:tav tm="0">
                                          <p:val>
                                            <p:strVal val="1+#ppt_h/2"/>
                                          </p:val>
                                        </p:tav>
                                        <p:tav tm="100000">
                                          <p:val>
                                            <p:strVal val="#ppt_y"/>
                                          </p:val>
                                        </p:tav>
                                      </p:tavLst>
                                    </p:anim>
                                  </p:childTnLst>
                                </p:cTn>
                              </p:par>
                              <p:par>
                                <p:cTn id="18" presetID="32" presetClass="emph" presetSubtype="0" fill="hold" grpId="1" nodeType="withEffect">
                                  <p:stCondLst>
                                    <p:cond delay="0"/>
                                  </p:stCondLst>
                                  <p:childTnLst>
                                    <p:animRot by="120000">
                                      <p:cBhvr>
                                        <p:cTn id="19" dur="1" fill="hold">
                                          <p:stCondLst>
                                            <p:cond delay="0"/>
                                          </p:stCondLst>
                                        </p:cTn>
                                        <p:tgtEl>
                                          <p:spTgt spid="7"/>
                                        </p:tgtEl>
                                        <p:attrNameLst>
                                          <p:attrName>r</p:attrName>
                                        </p:attrNameLst>
                                      </p:cBhvr>
                                    </p:animRot>
                                    <p:animRot by="-240000">
                                      <p:cBhvr>
                                        <p:cTn id="20" dur="1" fill="hold">
                                          <p:stCondLst>
                                            <p:cond delay="90"/>
                                          </p:stCondLst>
                                        </p:cTn>
                                        <p:tgtEl>
                                          <p:spTgt spid="7"/>
                                        </p:tgtEl>
                                        <p:attrNameLst>
                                          <p:attrName>r</p:attrName>
                                        </p:attrNameLst>
                                      </p:cBhvr>
                                    </p:animRot>
                                    <p:animRot by="240000">
                                      <p:cBhvr>
                                        <p:cTn id="21" dur="1" fill="hold">
                                          <p:stCondLst>
                                            <p:cond delay="180"/>
                                          </p:stCondLst>
                                        </p:cTn>
                                        <p:tgtEl>
                                          <p:spTgt spid="7"/>
                                        </p:tgtEl>
                                        <p:attrNameLst>
                                          <p:attrName>r</p:attrName>
                                        </p:attrNameLst>
                                      </p:cBhvr>
                                    </p:animRot>
                                    <p:animRot by="-240000">
                                      <p:cBhvr>
                                        <p:cTn id="22" dur="1" fill="hold">
                                          <p:stCondLst>
                                            <p:cond delay="270"/>
                                          </p:stCondLst>
                                        </p:cTn>
                                        <p:tgtEl>
                                          <p:spTgt spid="7"/>
                                        </p:tgtEl>
                                        <p:attrNameLst>
                                          <p:attrName>r</p:attrName>
                                        </p:attrNameLst>
                                      </p:cBhvr>
                                    </p:animRot>
                                    <p:animRot by="120000">
                                      <p:cBhvr>
                                        <p:cTn id="23" dur="1" fill="hold">
                                          <p:stCondLst>
                                            <p:cond delay="499"/>
                                          </p:stCondLst>
                                        </p:cTn>
                                        <p:tgtEl>
                                          <p:spTgt spid="7"/>
                                        </p:tgtEl>
                                        <p:attrNameLst>
                                          <p:attrName>r</p:attrName>
                                        </p:attrNameLst>
                                      </p:cBhvr>
                                    </p:animRot>
                                  </p:childTnLst>
                                </p:cTn>
                              </p:par>
                            </p:childTnLst>
                          </p:cTn>
                        </p:par>
                        <p:par>
                          <p:cTn id="24" fill="hold">
                            <p:stCondLst>
                              <p:cond delay="1000"/>
                            </p:stCondLst>
                            <p:childTnLst>
                              <p:par>
                                <p:cTn id="25" presetID="22" presetClass="entr" presetSubtype="1" fill="hold" grpId="0" nodeType="after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up)">
                                      <p:cBhvr>
                                        <p:cTn id="27" dur="500"/>
                                        <p:tgtEl>
                                          <p:spTgt spid="8"/>
                                        </p:tgtEl>
                                      </p:cBhvr>
                                    </p:animEffect>
                                  </p:childTnLst>
                                </p:cTn>
                              </p:par>
                            </p:childTnLst>
                          </p:cTn>
                        </p:par>
                        <p:par>
                          <p:cTn id="28" fill="hold">
                            <p:stCondLst>
                              <p:cond delay="1500"/>
                            </p:stCondLst>
                            <p:childTnLst>
                              <p:par>
                                <p:cTn id="29" presetID="2" presetClass="entr" presetSubtype="4" fill="hold" grpId="0" nodeType="after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 fill="hold"/>
                                        <p:tgtEl>
                                          <p:spTgt spid="9"/>
                                        </p:tgtEl>
                                        <p:attrNameLst>
                                          <p:attrName>ppt_x</p:attrName>
                                        </p:attrNameLst>
                                      </p:cBhvr>
                                      <p:tavLst>
                                        <p:tav tm="0">
                                          <p:val>
                                            <p:strVal val="#ppt_x"/>
                                          </p:val>
                                        </p:tav>
                                        <p:tav tm="100000">
                                          <p:val>
                                            <p:strVal val="#ppt_x"/>
                                          </p:val>
                                        </p:tav>
                                      </p:tavLst>
                                    </p:anim>
                                    <p:anim calcmode="lin" valueType="num">
                                      <p:cBhvr additive="base">
                                        <p:cTn id="32" dur="500" fill="hold"/>
                                        <p:tgtEl>
                                          <p:spTgt spid="9"/>
                                        </p:tgtEl>
                                        <p:attrNameLst>
                                          <p:attrName>ppt_y</p:attrName>
                                        </p:attrNameLst>
                                      </p:cBhvr>
                                      <p:tavLst>
                                        <p:tav tm="0">
                                          <p:val>
                                            <p:strVal val="1+#ppt_h/2"/>
                                          </p:val>
                                        </p:tav>
                                        <p:tav tm="100000">
                                          <p:val>
                                            <p:strVal val="#ppt_y"/>
                                          </p:val>
                                        </p:tav>
                                      </p:tavLst>
                                    </p:anim>
                                  </p:childTnLst>
                                </p:cTn>
                              </p:par>
                              <p:par>
                                <p:cTn id="33" presetID="32" presetClass="emph" presetSubtype="0" fill="hold" grpId="1" nodeType="withEffect">
                                  <p:stCondLst>
                                    <p:cond delay="0"/>
                                  </p:stCondLst>
                                  <p:childTnLst>
                                    <p:animRot by="120000">
                                      <p:cBhvr>
                                        <p:cTn id="34" dur="1" fill="hold">
                                          <p:stCondLst>
                                            <p:cond delay="0"/>
                                          </p:stCondLst>
                                        </p:cTn>
                                        <p:tgtEl>
                                          <p:spTgt spid="9"/>
                                        </p:tgtEl>
                                        <p:attrNameLst>
                                          <p:attrName>r</p:attrName>
                                        </p:attrNameLst>
                                      </p:cBhvr>
                                    </p:animRot>
                                    <p:animRot by="-240000">
                                      <p:cBhvr>
                                        <p:cTn id="35" dur="1" fill="hold">
                                          <p:stCondLst>
                                            <p:cond delay="90"/>
                                          </p:stCondLst>
                                        </p:cTn>
                                        <p:tgtEl>
                                          <p:spTgt spid="9"/>
                                        </p:tgtEl>
                                        <p:attrNameLst>
                                          <p:attrName>r</p:attrName>
                                        </p:attrNameLst>
                                      </p:cBhvr>
                                    </p:animRot>
                                    <p:animRot by="240000">
                                      <p:cBhvr>
                                        <p:cTn id="36" dur="1" fill="hold">
                                          <p:stCondLst>
                                            <p:cond delay="180"/>
                                          </p:stCondLst>
                                        </p:cTn>
                                        <p:tgtEl>
                                          <p:spTgt spid="9"/>
                                        </p:tgtEl>
                                        <p:attrNameLst>
                                          <p:attrName>r</p:attrName>
                                        </p:attrNameLst>
                                      </p:cBhvr>
                                    </p:animRot>
                                    <p:animRot by="-240000">
                                      <p:cBhvr>
                                        <p:cTn id="37" dur="1" fill="hold">
                                          <p:stCondLst>
                                            <p:cond delay="270"/>
                                          </p:stCondLst>
                                        </p:cTn>
                                        <p:tgtEl>
                                          <p:spTgt spid="9"/>
                                        </p:tgtEl>
                                        <p:attrNameLst>
                                          <p:attrName>r</p:attrName>
                                        </p:attrNameLst>
                                      </p:cBhvr>
                                    </p:animRot>
                                    <p:animRot by="120000">
                                      <p:cBhvr>
                                        <p:cTn id="38" dur="1" fill="hold">
                                          <p:stCondLst>
                                            <p:cond delay="499"/>
                                          </p:stCondLst>
                                        </p:cTn>
                                        <p:tgtEl>
                                          <p:spTgt spid="9"/>
                                        </p:tgtEl>
                                        <p:attrNameLst>
                                          <p:attrName>r</p:attrName>
                                        </p:attrNameLst>
                                      </p:cBhvr>
                                    </p:animRot>
                                  </p:childTnLst>
                                </p:cTn>
                              </p:par>
                            </p:childTnLst>
                          </p:cTn>
                        </p:par>
                        <p:par>
                          <p:cTn id="39" fill="hold">
                            <p:stCondLst>
                              <p:cond delay="2000"/>
                            </p:stCondLst>
                            <p:childTnLst>
                              <p:par>
                                <p:cTn id="40" presetID="22" presetClass="entr" presetSubtype="1" fill="hold" grpId="0" nodeType="after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wipe(up)">
                                      <p:cBhvr>
                                        <p:cTn id="42" dur="500"/>
                                        <p:tgtEl>
                                          <p:spTgt spid="10"/>
                                        </p:tgtEl>
                                      </p:cBhvr>
                                    </p:animEffect>
                                  </p:childTnLst>
                                </p:cTn>
                              </p:par>
                            </p:childTnLst>
                          </p:cTn>
                        </p:par>
                        <p:par>
                          <p:cTn id="43" fill="hold">
                            <p:stCondLst>
                              <p:cond delay="2500"/>
                            </p:stCondLst>
                            <p:childTnLst>
                              <p:par>
                                <p:cTn id="44" presetID="2" presetClass="entr" presetSubtype="4" fill="hold" grpId="0" nodeType="afterEffect">
                                  <p:stCondLst>
                                    <p:cond delay="0"/>
                                  </p:stCondLst>
                                  <p:childTnLst>
                                    <p:set>
                                      <p:cBhvr>
                                        <p:cTn id="45" dur="1" fill="hold">
                                          <p:stCondLst>
                                            <p:cond delay="0"/>
                                          </p:stCondLst>
                                        </p:cTn>
                                        <p:tgtEl>
                                          <p:spTgt spid="11"/>
                                        </p:tgtEl>
                                        <p:attrNameLst>
                                          <p:attrName>style.visibility</p:attrName>
                                        </p:attrNameLst>
                                      </p:cBhvr>
                                      <p:to>
                                        <p:strVal val="visible"/>
                                      </p:to>
                                    </p:set>
                                    <p:anim calcmode="lin" valueType="num">
                                      <p:cBhvr additive="base">
                                        <p:cTn id="46" dur="500" fill="hold"/>
                                        <p:tgtEl>
                                          <p:spTgt spid="11"/>
                                        </p:tgtEl>
                                        <p:attrNameLst>
                                          <p:attrName>ppt_x</p:attrName>
                                        </p:attrNameLst>
                                      </p:cBhvr>
                                      <p:tavLst>
                                        <p:tav tm="0">
                                          <p:val>
                                            <p:strVal val="#ppt_x"/>
                                          </p:val>
                                        </p:tav>
                                        <p:tav tm="100000">
                                          <p:val>
                                            <p:strVal val="#ppt_x"/>
                                          </p:val>
                                        </p:tav>
                                      </p:tavLst>
                                    </p:anim>
                                    <p:anim calcmode="lin" valueType="num">
                                      <p:cBhvr additive="base">
                                        <p:cTn id="47" dur="500" fill="hold"/>
                                        <p:tgtEl>
                                          <p:spTgt spid="11"/>
                                        </p:tgtEl>
                                        <p:attrNameLst>
                                          <p:attrName>ppt_y</p:attrName>
                                        </p:attrNameLst>
                                      </p:cBhvr>
                                      <p:tavLst>
                                        <p:tav tm="0">
                                          <p:val>
                                            <p:strVal val="1+#ppt_h/2"/>
                                          </p:val>
                                        </p:tav>
                                        <p:tav tm="100000">
                                          <p:val>
                                            <p:strVal val="#ppt_y"/>
                                          </p:val>
                                        </p:tav>
                                      </p:tavLst>
                                    </p:anim>
                                  </p:childTnLst>
                                </p:cTn>
                              </p:par>
                              <p:par>
                                <p:cTn id="48" presetID="32" presetClass="emph" presetSubtype="0" fill="hold" grpId="1" nodeType="withEffect">
                                  <p:stCondLst>
                                    <p:cond delay="0"/>
                                  </p:stCondLst>
                                  <p:childTnLst>
                                    <p:animRot by="120000">
                                      <p:cBhvr>
                                        <p:cTn id="49" dur="1" fill="hold">
                                          <p:stCondLst>
                                            <p:cond delay="0"/>
                                          </p:stCondLst>
                                        </p:cTn>
                                        <p:tgtEl>
                                          <p:spTgt spid="11"/>
                                        </p:tgtEl>
                                        <p:attrNameLst>
                                          <p:attrName>r</p:attrName>
                                        </p:attrNameLst>
                                      </p:cBhvr>
                                    </p:animRot>
                                    <p:animRot by="-240000">
                                      <p:cBhvr>
                                        <p:cTn id="50" dur="1" fill="hold">
                                          <p:stCondLst>
                                            <p:cond delay="90"/>
                                          </p:stCondLst>
                                        </p:cTn>
                                        <p:tgtEl>
                                          <p:spTgt spid="11"/>
                                        </p:tgtEl>
                                        <p:attrNameLst>
                                          <p:attrName>r</p:attrName>
                                        </p:attrNameLst>
                                      </p:cBhvr>
                                    </p:animRot>
                                    <p:animRot by="240000">
                                      <p:cBhvr>
                                        <p:cTn id="51" dur="1" fill="hold">
                                          <p:stCondLst>
                                            <p:cond delay="180"/>
                                          </p:stCondLst>
                                        </p:cTn>
                                        <p:tgtEl>
                                          <p:spTgt spid="11"/>
                                        </p:tgtEl>
                                        <p:attrNameLst>
                                          <p:attrName>r</p:attrName>
                                        </p:attrNameLst>
                                      </p:cBhvr>
                                    </p:animRot>
                                    <p:animRot by="-240000">
                                      <p:cBhvr>
                                        <p:cTn id="52" dur="1" fill="hold">
                                          <p:stCondLst>
                                            <p:cond delay="270"/>
                                          </p:stCondLst>
                                        </p:cTn>
                                        <p:tgtEl>
                                          <p:spTgt spid="11"/>
                                        </p:tgtEl>
                                        <p:attrNameLst>
                                          <p:attrName>r</p:attrName>
                                        </p:attrNameLst>
                                      </p:cBhvr>
                                    </p:animRot>
                                    <p:animRot by="120000">
                                      <p:cBhvr>
                                        <p:cTn id="53" dur="1" fill="hold">
                                          <p:stCondLst>
                                            <p:cond delay="499"/>
                                          </p:stCondLst>
                                        </p:cTn>
                                        <p:tgtEl>
                                          <p:spTgt spid="11"/>
                                        </p:tgtEl>
                                        <p:attrNameLst>
                                          <p:attrName>r</p:attrName>
                                        </p:attrNameLst>
                                      </p:cBhvr>
                                    </p:animRot>
                                  </p:childTnLst>
                                </p:cTn>
                              </p:par>
                            </p:childTnLst>
                          </p:cTn>
                        </p:par>
                        <p:par>
                          <p:cTn id="54" fill="hold">
                            <p:stCondLst>
                              <p:cond delay="3000"/>
                            </p:stCondLst>
                            <p:childTnLst>
                              <p:par>
                                <p:cTn id="55" presetID="22" presetClass="entr" presetSubtype="1" fill="hold" grpId="0" nodeType="afterEffect">
                                  <p:stCondLst>
                                    <p:cond delay="0"/>
                                  </p:stCondLst>
                                  <p:childTnLst>
                                    <p:set>
                                      <p:cBhvr>
                                        <p:cTn id="56" dur="1" fill="hold">
                                          <p:stCondLst>
                                            <p:cond delay="0"/>
                                          </p:stCondLst>
                                        </p:cTn>
                                        <p:tgtEl>
                                          <p:spTgt spid="12"/>
                                        </p:tgtEl>
                                        <p:attrNameLst>
                                          <p:attrName>style.visibility</p:attrName>
                                        </p:attrNameLst>
                                      </p:cBhvr>
                                      <p:to>
                                        <p:strVal val="visible"/>
                                      </p:to>
                                    </p:set>
                                    <p:animEffect transition="in" filter="wipe(up)">
                                      <p:cBhvr>
                                        <p:cTn id="5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8" grpId="0"/>
      <p:bldP spid="9" grpId="0" animBg="1"/>
      <p:bldP spid="9" grpId="1" animBg="1"/>
      <p:bldP spid="10" grpId="0"/>
      <p:bldP spid="11" grpId="0" animBg="1"/>
      <p:bldP spid="11" grpId="1" animBg="1"/>
      <p:bldP spid="12" grpId="0"/>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图片 34" descr="n23 Fb Tran Manh Tung"/>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3715999" y="-2931"/>
            <a:ext cx="4560277" cy="2378193"/>
          </a:xfrm>
          <a:prstGeom prst="rect">
            <a:avLst/>
          </a:prstGeom>
        </p:spPr>
      </p:pic>
      <p:sp>
        <p:nvSpPr>
          <p:cNvPr id="5" name="MH_SubTitle_1" descr="n23 Fb Tran Manh Tung">
            <a:extLst>
              <a:ext uri="{FF2B5EF4-FFF2-40B4-BE49-F238E27FC236}">
                <a16:creationId xmlns:a16="http://schemas.microsoft.com/office/drawing/2014/main" id="{9D28E713-95EC-66F4-239B-A093E3023D9A}"/>
              </a:ext>
            </a:extLst>
          </p:cNvPr>
          <p:cNvSpPr/>
          <p:nvPr>
            <p:custDataLst>
              <p:tags r:id="rId1"/>
            </p:custDataLst>
          </p:nvPr>
        </p:nvSpPr>
        <p:spPr>
          <a:xfrm>
            <a:off x="2214176" y="764607"/>
            <a:ext cx="8503920" cy="1206253"/>
          </a:xfrm>
          <a:prstGeom prst="rect">
            <a:avLst/>
          </a:prstGeom>
          <a:solidFill>
            <a:srgbClr val="FFFFFF"/>
          </a:solidFill>
          <a:effectLst/>
        </p:spPr>
        <p:txBody>
          <a:bodyPr anchor="ctr"/>
          <a:lstStyle/>
          <a:p>
            <a:pPr algn="ctr" defTabSz="1828755">
              <a:lnSpc>
                <a:spcPct val="150000"/>
              </a:lnSpc>
              <a:defRPr/>
            </a:pPr>
            <a:r>
              <a:rPr lang="en-US" altLang="zh-CN" sz="2800" kern="0">
                <a:latin typeface="#9Slide03 AllRoundGothic" panose="020B0703020202020104" pitchFamily="34" charset="0"/>
                <a:ea typeface="微软雅黑"/>
                <a:cs typeface="+mn-ea"/>
                <a:sym typeface="+mn-lt"/>
              </a:rPr>
              <a:t>ỨNG DỤNG CỦA VẬT LÍ TRONG NÔNG NGHIỆP</a:t>
            </a:r>
            <a:endParaRPr lang="zh-CN" altLang="en-US" sz="2800" kern="0" dirty="0">
              <a:latin typeface="#9Slide03 AllRoundGothic" panose="020B0703020202020104" pitchFamily="34" charset="0"/>
              <a:ea typeface="微软雅黑"/>
              <a:cs typeface="+mn-ea"/>
              <a:sym typeface="+mn-lt"/>
            </a:endParaRPr>
          </a:p>
        </p:txBody>
      </p:sp>
      <p:sp>
        <p:nvSpPr>
          <p:cNvPr id="7" name="MH_SubTitle_1" descr="n23 Fb Tran Manh Tung">
            <a:extLst>
              <a:ext uri="{FF2B5EF4-FFF2-40B4-BE49-F238E27FC236}">
                <a16:creationId xmlns:a16="http://schemas.microsoft.com/office/drawing/2014/main" id="{36D1FC4F-3156-C737-AA24-97AB0CB1C4B5}"/>
              </a:ext>
            </a:extLst>
          </p:cNvPr>
          <p:cNvSpPr>
            <a:spLocks/>
          </p:cNvSpPr>
          <p:nvPr>
            <p:custDataLst>
              <p:tags r:id="rId2"/>
            </p:custDataLst>
          </p:nvPr>
        </p:nvSpPr>
        <p:spPr bwMode="auto">
          <a:xfrm>
            <a:off x="1554479" y="2293620"/>
            <a:ext cx="1920240" cy="640080"/>
          </a:xfrm>
          <a:custGeom>
            <a:avLst/>
            <a:gdLst>
              <a:gd name="T0" fmla="*/ 2147483646 w 30720"/>
              <a:gd name="T1" fmla="*/ 2147483646 h 11496"/>
              <a:gd name="T2" fmla="*/ 2147483646 w 30720"/>
              <a:gd name="T3" fmla="*/ 2147483646 h 11496"/>
              <a:gd name="T4" fmla="*/ 2147483646 w 30720"/>
              <a:gd name="T5" fmla="*/ 2147483646 h 11496"/>
              <a:gd name="T6" fmla="*/ 2147483646 w 30720"/>
              <a:gd name="T7" fmla="*/ 2147483646 h 11496"/>
              <a:gd name="T8" fmla="*/ 2147483646 w 30720"/>
              <a:gd name="T9" fmla="*/ 2147483646 h 11496"/>
              <a:gd name="T10" fmla="*/ 2147483646 w 30720"/>
              <a:gd name="T11" fmla="*/ 2147483646 h 11496"/>
              <a:gd name="T12" fmla="*/ 2147483646 w 30720"/>
              <a:gd name="T13" fmla="*/ 2147483646 h 11496"/>
              <a:gd name="T14" fmla="*/ 2147483646 w 30720"/>
              <a:gd name="T15" fmla="*/ 2147483646 h 11496"/>
              <a:gd name="T16" fmla="*/ 2147483646 w 30720"/>
              <a:gd name="T17" fmla="*/ 2147483646 h 11496"/>
              <a:gd name="T18" fmla="*/ 2147483646 w 30720"/>
              <a:gd name="T19" fmla="*/ 2147483646 h 11496"/>
              <a:gd name="T20" fmla="*/ 2147483646 w 30720"/>
              <a:gd name="T21" fmla="*/ 2147483646 h 11496"/>
              <a:gd name="T22" fmla="*/ 2147483646 w 30720"/>
              <a:gd name="T23" fmla="*/ 2147483646 h 11496"/>
              <a:gd name="T24" fmla="*/ 2147483646 w 30720"/>
              <a:gd name="T25" fmla="*/ 2147483646 h 11496"/>
              <a:gd name="T26" fmla="*/ 2147483646 w 30720"/>
              <a:gd name="T27" fmla="*/ 2147483646 h 11496"/>
              <a:gd name="T28" fmla="*/ 2147483646 w 30720"/>
              <a:gd name="T29" fmla="*/ 2147483646 h 11496"/>
              <a:gd name="T30" fmla="*/ 2147483646 w 30720"/>
              <a:gd name="T31" fmla="*/ 2147483646 h 11496"/>
              <a:gd name="T32" fmla="*/ 2147483646 w 30720"/>
              <a:gd name="T33" fmla="*/ 2147483646 h 11496"/>
              <a:gd name="T34" fmla="*/ 2147483646 w 30720"/>
              <a:gd name="T35" fmla="*/ 2147483646 h 11496"/>
              <a:gd name="T36" fmla="*/ 2147483646 w 30720"/>
              <a:gd name="T37" fmla="*/ 2147483646 h 11496"/>
              <a:gd name="T38" fmla="*/ 2147483646 w 30720"/>
              <a:gd name="T39" fmla="*/ 2147483646 h 11496"/>
              <a:gd name="T40" fmla="*/ 2147483646 w 30720"/>
              <a:gd name="T41" fmla="*/ 2147483646 h 11496"/>
              <a:gd name="T42" fmla="*/ 2147483646 w 30720"/>
              <a:gd name="T43" fmla="*/ 2147483646 h 11496"/>
              <a:gd name="T44" fmla="*/ 2147483646 w 30720"/>
              <a:gd name="T45" fmla="*/ 2147483646 h 11496"/>
              <a:gd name="T46" fmla="*/ 2147483646 w 30720"/>
              <a:gd name="T47" fmla="*/ 2147483646 h 11496"/>
              <a:gd name="T48" fmla="*/ 2147483646 w 30720"/>
              <a:gd name="T49" fmla="*/ 2147483646 h 11496"/>
              <a:gd name="T50" fmla="*/ 2147483646 w 30720"/>
              <a:gd name="T51" fmla="*/ 2147483646 h 11496"/>
              <a:gd name="T52" fmla="*/ 2147483646 w 30720"/>
              <a:gd name="T53" fmla="*/ 2147483646 h 11496"/>
              <a:gd name="T54" fmla="*/ 2147483646 w 30720"/>
              <a:gd name="T55" fmla="*/ 2147483646 h 11496"/>
              <a:gd name="T56" fmla="*/ 2147483646 w 30720"/>
              <a:gd name="T57" fmla="*/ 2147483646 h 11496"/>
              <a:gd name="T58" fmla="*/ 2147483646 w 30720"/>
              <a:gd name="T59" fmla="*/ 2147483646 h 11496"/>
              <a:gd name="T60" fmla="*/ 2147483646 w 30720"/>
              <a:gd name="T61" fmla="*/ 2147483646 h 11496"/>
              <a:gd name="T62" fmla="*/ 2147483646 w 30720"/>
              <a:gd name="T63" fmla="*/ 2147483646 h 11496"/>
              <a:gd name="T64" fmla="*/ 2147483646 w 30720"/>
              <a:gd name="T65" fmla="*/ 2147483646 h 11496"/>
              <a:gd name="T66" fmla="*/ 2147483646 w 30720"/>
              <a:gd name="T67" fmla="*/ 2147483646 h 11496"/>
              <a:gd name="T68" fmla="*/ 2147483646 w 30720"/>
              <a:gd name="T69" fmla="*/ 2147483646 h 11496"/>
              <a:gd name="T70" fmla="*/ 2147483646 w 30720"/>
              <a:gd name="T71" fmla="*/ 2147483646 h 11496"/>
              <a:gd name="T72" fmla="*/ 2147483646 w 30720"/>
              <a:gd name="T73" fmla="*/ 2147483646 h 11496"/>
              <a:gd name="T74" fmla="*/ 2147483646 w 30720"/>
              <a:gd name="T75" fmla="*/ 2147483646 h 11496"/>
              <a:gd name="T76" fmla="*/ 2147483646 w 30720"/>
              <a:gd name="T77" fmla="*/ 2147483646 h 11496"/>
              <a:gd name="T78" fmla="*/ 2147483646 w 30720"/>
              <a:gd name="T79" fmla="*/ 2147483646 h 11496"/>
              <a:gd name="T80" fmla="*/ 2147483646 w 30720"/>
              <a:gd name="T81" fmla="*/ 2147483646 h 11496"/>
              <a:gd name="T82" fmla="*/ 2147483646 w 30720"/>
              <a:gd name="T83" fmla="*/ 2147483646 h 11496"/>
              <a:gd name="T84" fmla="*/ 2147483646 w 30720"/>
              <a:gd name="T85" fmla="*/ 2147483646 h 11496"/>
              <a:gd name="T86" fmla="*/ 2147483646 w 30720"/>
              <a:gd name="T87" fmla="*/ 2147483646 h 11496"/>
              <a:gd name="T88" fmla="*/ 2147483646 w 30720"/>
              <a:gd name="T89" fmla="*/ 2147483646 h 11496"/>
              <a:gd name="T90" fmla="*/ 2147483646 w 30720"/>
              <a:gd name="T91" fmla="*/ 2147483646 h 11496"/>
              <a:gd name="T92" fmla="*/ 2147483646 w 30720"/>
              <a:gd name="T93" fmla="*/ 2147483646 h 11496"/>
              <a:gd name="T94" fmla="*/ 2147483646 w 30720"/>
              <a:gd name="T95" fmla="*/ 2147483646 h 11496"/>
              <a:gd name="T96" fmla="*/ 2147483646 w 30720"/>
              <a:gd name="T97" fmla="*/ 2147483646 h 11496"/>
              <a:gd name="T98" fmla="*/ 2147483646 w 30720"/>
              <a:gd name="T99" fmla="*/ 2147483646 h 11496"/>
              <a:gd name="T100" fmla="*/ 2147483646 w 30720"/>
              <a:gd name="T101" fmla="*/ 2147483646 h 11496"/>
              <a:gd name="T102" fmla="*/ 2147483646 w 30720"/>
              <a:gd name="T103" fmla="*/ 2147483646 h 11496"/>
              <a:gd name="T104" fmla="*/ 2147483646 w 30720"/>
              <a:gd name="T105" fmla="*/ 2147483646 h 11496"/>
              <a:gd name="T106" fmla="*/ 2147483646 w 30720"/>
              <a:gd name="T107" fmla="*/ 2147483646 h 11496"/>
              <a:gd name="T108" fmla="*/ 2147483646 w 30720"/>
              <a:gd name="T109" fmla="*/ 2147483646 h 11496"/>
              <a:gd name="T110" fmla="*/ 2147483646 w 30720"/>
              <a:gd name="T111" fmla="*/ 2147483646 h 11496"/>
              <a:gd name="T112" fmla="*/ 2147483646 w 30720"/>
              <a:gd name="T113" fmla="*/ 2147483646 h 11496"/>
              <a:gd name="T114" fmla="*/ 2147483646 w 30720"/>
              <a:gd name="T115" fmla="*/ 2147483646 h 11496"/>
              <a:gd name="T116" fmla="*/ 2147483646 w 30720"/>
              <a:gd name="T117" fmla="*/ 2147483646 h 11496"/>
              <a:gd name="T118" fmla="*/ 2147483646 w 30720"/>
              <a:gd name="T119" fmla="*/ 2147483646 h 11496"/>
              <a:gd name="T120" fmla="*/ 2147483646 w 30720"/>
              <a:gd name="T121" fmla="*/ 2147483646 h 11496"/>
              <a:gd name="T122" fmla="*/ 2147483646 w 30720"/>
              <a:gd name="T123" fmla="*/ 2147483646 h 11496"/>
              <a:gd name="T124" fmla="*/ 2147483646 w 30720"/>
              <a:gd name="T125" fmla="*/ 2147483646 h 1149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720" h="11496">
                <a:moveTo>
                  <a:pt x="29285" y="7403"/>
                </a:moveTo>
                <a:lnTo>
                  <a:pt x="29285" y="7403"/>
                </a:lnTo>
                <a:lnTo>
                  <a:pt x="29232" y="7379"/>
                </a:lnTo>
                <a:lnTo>
                  <a:pt x="29180" y="7357"/>
                </a:lnTo>
                <a:lnTo>
                  <a:pt x="29127" y="7336"/>
                </a:lnTo>
                <a:lnTo>
                  <a:pt x="29073" y="7316"/>
                </a:lnTo>
                <a:lnTo>
                  <a:pt x="29020" y="7298"/>
                </a:lnTo>
                <a:lnTo>
                  <a:pt x="28966" y="7280"/>
                </a:lnTo>
                <a:lnTo>
                  <a:pt x="28913" y="7264"/>
                </a:lnTo>
                <a:lnTo>
                  <a:pt x="28859" y="7251"/>
                </a:lnTo>
                <a:lnTo>
                  <a:pt x="28804" y="7237"/>
                </a:lnTo>
                <a:lnTo>
                  <a:pt x="28750" y="7226"/>
                </a:lnTo>
                <a:lnTo>
                  <a:pt x="28697" y="7216"/>
                </a:lnTo>
                <a:lnTo>
                  <a:pt x="28643" y="7208"/>
                </a:lnTo>
                <a:lnTo>
                  <a:pt x="28589" y="7202"/>
                </a:lnTo>
                <a:lnTo>
                  <a:pt x="28535" y="7198"/>
                </a:lnTo>
                <a:lnTo>
                  <a:pt x="28482" y="7195"/>
                </a:lnTo>
                <a:lnTo>
                  <a:pt x="28429" y="7194"/>
                </a:lnTo>
                <a:lnTo>
                  <a:pt x="28376" y="7194"/>
                </a:lnTo>
                <a:lnTo>
                  <a:pt x="28322" y="7197"/>
                </a:lnTo>
                <a:lnTo>
                  <a:pt x="28269" y="7201"/>
                </a:lnTo>
                <a:lnTo>
                  <a:pt x="28217" y="7207"/>
                </a:lnTo>
                <a:lnTo>
                  <a:pt x="28165" y="7215"/>
                </a:lnTo>
                <a:lnTo>
                  <a:pt x="28113" y="7226"/>
                </a:lnTo>
                <a:lnTo>
                  <a:pt x="28062" y="7238"/>
                </a:lnTo>
                <a:lnTo>
                  <a:pt x="28011" y="7253"/>
                </a:lnTo>
                <a:lnTo>
                  <a:pt x="27960" y="7270"/>
                </a:lnTo>
                <a:lnTo>
                  <a:pt x="27910" y="7289"/>
                </a:lnTo>
                <a:lnTo>
                  <a:pt x="27861" y="7310"/>
                </a:lnTo>
                <a:lnTo>
                  <a:pt x="27812" y="7334"/>
                </a:lnTo>
                <a:lnTo>
                  <a:pt x="27763" y="7360"/>
                </a:lnTo>
                <a:lnTo>
                  <a:pt x="27717" y="7388"/>
                </a:lnTo>
                <a:lnTo>
                  <a:pt x="27670" y="7418"/>
                </a:lnTo>
                <a:lnTo>
                  <a:pt x="27623" y="7452"/>
                </a:lnTo>
                <a:lnTo>
                  <a:pt x="27600" y="7473"/>
                </a:lnTo>
                <a:lnTo>
                  <a:pt x="27578" y="7494"/>
                </a:lnTo>
                <a:lnTo>
                  <a:pt x="27556" y="7516"/>
                </a:lnTo>
                <a:lnTo>
                  <a:pt x="27535" y="7539"/>
                </a:lnTo>
                <a:lnTo>
                  <a:pt x="27515" y="7562"/>
                </a:lnTo>
                <a:lnTo>
                  <a:pt x="27495" y="7586"/>
                </a:lnTo>
                <a:lnTo>
                  <a:pt x="27476" y="7611"/>
                </a:lnTo>
                <a:lnTo>
                  <a:pt x="27457" y="7636"/>
                </a:lnTo>
                <a:lnTo>
                  <a:pt x="27440" y="7662"/>
                </a:lnTo>
                <a:lnTo>
                  <a:pt x="27422" y="7689"/>
                </a:lnTo>
                <a:lnTo>
                  <a:pt x="27405" y="7716"/>
                </a:lnTo>
                <a:lnTo>
                  <a:pt x="27390" y="7743"/>
                </a:lnTo>
                <a:lnTo>
                  <a:pt x="27374" y="7771"/>
                </a:lnTo>
                <a:lnTo>
                  <a:pt x="27360" y="7799"/>
                </a:lnTo>
                <a:lnTo>
                  <a:pt x="27345" y="7827"/>
                </a:lnTo>
                <a:lnTo>
                  <a:pt x="27332" y="7857"/>
                </a:lnTo>
                <a:lnTo>
                  <a:pt x="27319" y="7887"/>
                </a:lnTo>
                <a:lnTo>
                  <a:pt x="27307" y="7916"/>
                </a:lnTo>
                <a:lnTo>
                  <a:pt x="27296" y="7946"/>
                </a:lnTo>
                <a:lnTo>
                  <a:pt x="27286" y="7976"/>
                </a:lnTo>
                <a:lnTo>
                  <a:pt x="27276" y="8006"/>
                </a:lnTo>
                <a:lnTo>
                  <a:pt x="27268" y="8038"/>
                </a:lnTo>
                <a:lnTo>
                  <a:pt x="27260" y="8069"/>
                </a:lnTo>
                <a:lnTo>
                  <a:pt x="27252" y="8099"/>
                </a:lnTo>
                <a:lnTo>
                  <a:pt x="27246" y="8130"/>
                </a:lnTo>
                <a:lnTo>
                  <a:pt x="27241" y="8161"/>
                </a:lnTo>
                <a:lnTo>
                  <a:pt x="27236" y="8193"/>
                </a:lnTo>
                <a:lnTo>
                  <a:pt x="27231" y="8224"/>
                </a:lnTo>
                <a:lnTo>
                  <a:pt x="27228" y="8255"/>
                </a:lnTo>
                <a:lnTo>
                  <a:pt x="27226" y="8286"/>
                </a:lnTo>
                <a:lnTo>
                  <a:pt x="27225" y="8318"/>
                </a:lnTo>
                <a:lnTo>
                  <a:pt x="27224" y="8348"/>
                </a:lnTo>
                <a:lnTo>
                  <a:pt x="27225" y="8379"/>
                </a:lnTo>
                <a:lnTo>
                  <a:pt x="27226" y="8409"/>
                </a:lnTo>
                <a:lnTo>
                  <a:pt x="27228" y="8440"/>
                </a:lnTo>
                <a:lnTo>
                  <a:pt x="27231" y="8471"/>
                </a:lnTo>
                <a:lnTo>
                  <a:pt x="27236" y="8500"/>
                </a:lnTo>
                <a:lnTo>
                  <a:pt x="27241" y="8530"/>
                </a:lnTo>
                <a:lnTo>
                  <a:pt x="27247" y="8559"/>
                </a:lnTo>
                <a:lnTo>
                  <a:pt x="27254" y="8588"/>
                </a:lnTo>
                <a:lnTo>
                  <a:pt x="27263" y="8617"/>
                </a:lnTo>
                <a:lnTo>
                  <a:pt x="27271" y="8645"/>
                </a:lnTo>
                <a:lnTo>
                  <a:pt x="27281" y="8674"/>
                </a:lnTo>
                <a:lnTo>
                  <a:pt x="27293" y="8701"/>
                </a:lnTo>
                <a:lnTo>
                  <a:pt x="27304" y="8728"/>
                </a:lnTo>
                <a:lnTo>
                  <a:pt x="27318" y="8754"/>
                </a:lnTo>
                <a:lnTo>
                  <a:pt x="27331" y="8780"/>
                </a:lnTo>
                <a:lnTo>
                  <a:pt x="27347" y="8805"/>
                </a:lnTo>
                <a:lnTo>
                  <a:pt x="27364" y="8830"/>
                </a:lnTo>
                <a:lnTo>
                  <a:pt x="27381" y="8854"/>
                </a:lnTo>
                <a:lnTo>
                  <a:pt x="27399" y="8876"/>
                </a:lnTo>
                <a:lnTo>
                  <a:pt x="27419" y="8899"/>
                </a:lnTo>
                <a:lnTo>
                  <a:pt x="27440" y="8921"/>
                </a:lnTo>
                <a:lnTo>
                  <a:pt x="27462" y="8943"/>
                </a:lnTo>
                <a:lnTo>
                  <a:pt x="27484" y="8963"/>
                </a:lnTo>
                <a:lnTo>
                  <a:pt x="27509" y="8983"/>
                </a:lnTo>
                <a:lnTo>
                  <a:pt x="27534" y="9001"/>
                </a:lnTo>
                <a:lnTo>
                  <a:pt x="27560" y="9019"/>
                </a:lnTo>
                <a:lnTo>
                  <a:pt x="27589" y="9036"/>
                </a:lnTo>
                <a:lnTo>
                  <a:pt x="27618" y="9052"/>
                </a:lnTo>
                <a:lnTo>
                  <a:pt x="27648" y="9067"/>
                </a:lnTo>
                <a:lnTo>
                  <a:pt x="27679" y="9081"/>
                </a:lnTo>
                <a:lnTo>
                  <a:pt x="27711" y="9094"/>
                </a:lnTo>
                <a:lnTo>
                  <a:pt x="27746" y="9106"/>
                </a:lnTo>
                <a:lnTo>
                  <a:pt x="27734" y="9013"/>
                </a:lnTo>
                <a:lnTo>
                  <a:pt x="27730" y="8964"/>
                </a:lnTo>
                <a:lnTo>
                  <a:pt x="27727" y="8916"/>
                </a:lnTo>
                <a:lnTo>
                  <a:pt x="27724" y="8866"/>
                </a:lnTo>
                <a:lnTo>
                  <a:pt x="27722" y="8816"/>
                </a:lnTo>
                <a:lnTo>
                  <a:pt x="27721" y="8767"/>
                </a:lnTo>
                <a:lnTo>
                  <a:pt x="27721" y="8717"/>
                </a:lnTo>
                <a:lnTo>
                  <a:pt x="27722" y="8667"/>
                </a:lnTo>
                <a:lnTo>
                  <a:pt x="27725" y="8617"/>
                </a:lnTo>
                <a:lnTo>
                  <a:pt x="27729" y="8568"/>
                </a:lnTo>
                <a:lnTo>
                  <a:pt x="27734" y="8519"/>
                </a:lnTo>
                <a:lnTo>
                  <a:pt x="27743" y="8472"/>
                </a:lnTo>
                <a:lnTo>
                  <a:pt x="27752" y="8425"/>
                </a:lnTo>
                <a:lnTo>
                  <a:pt x="27763" y="8378"/>
                </a:lnTo>
                <a:lnTo>
                  <a:pt x="27776" y="8333"/>
                </a:lnTo>
                <a:lnTo>
                  <a:pt x="27783" y="8311"/>
                </a:lnTo>
                <a:lnTo>
                  <a:pt x="27792" y="8289"/>
                </a:lnTo>
                <a:lnTo>
                  <a:pt x="27800" y="8268"/>
                </a:lnTo>
                <a:lnTo>
                  <a:pt x="27809" y="8247"/>
                </a:lnTo>
                <a:lnTo>
                  <a:pt x="27820" y="8226"/>
                </a:lnTo>
                <a:lnTo>
                  <a:pt x="27829" y="8206"/>
                </a:lnTo>
                <a:lnTo>
                  <a:pt x="27840" y="8185"/>
                </a:lnTo>
                <a:lnTo>
                  <a:pt x="27852" y="8167"/>
                </a:lnTo>
                <a:lnTo>
                  <a:pt x="27864" y="8148"/>
                </a:lnTo>
                <a:lnTo>
                  <a:pt x="27877" y="8129"/>
                </a:lnTo>
                <a:lnTo>
                  <a:pt x="27890" y="8112"/>
                </a:lnTo>
                <a:lnTo>
                  <a:pt x="27905" y="8094"/>
                </a:lnTo>
                <a:lnTo>
                  <a:pt x="27921" y="8077"/>
                </a:lnTo>
                <a:lnTo>
                  <a:pt x="27936" y="8061"/>
                </a:lnTo>
                <a:lnTo>
                  <a:pt x="27953" y="8045"/>
                </a:lnTo>
                <a:lnTo>
                  <a:pt x="27970" y="8029"/>
                </a:lnTo>
                <a:lnTo>
                  <a:pt x="27987" y="8015"/>
                </a:lnTo>
                <a:lnTo>
                  <a:pt x="28006" y="8001"/>
                </a:lnTo>
                <a:lnTo>
                  <a:pt x="28026" y="7988"/>
                </a:lnTo>
                <a:lnTo>
                  <a:pt x="28047" y="7975"/>
                </a:lnTo>
                <a:lnTo>
                  <a:pt x="28067" y="7963"/>
                </a:lnTo>
                <a:lnTo>
                  <a:pt x="28089" y="7951"/>
                </a:lnTo>
                <a:lnTo>
                  <a:pt x="28112" y="7941"/>
                </a:lnTo>
                <a:lnTo>
                  <a:pt x="28136" y="7931"/>
                </a:lnTo>
                <a:lnTo>
                  <a:pt x="28160" y="7922"/>
                </a:lnTo>
                <a:lnTo>
                  <a:pt x="28186" y="7914"/>
                </a:lnTo>
                <a:lnTo>
                  <a:pt x="28212" y="7906"/>
                </a:lnTo>
                <a:lnTo>
                  <a:pt x="28240" y="7899"/>
                </a:lnTo>
                <a:lnTo>
                  <a:pt x="28268" y="7893"/>
                </a:lnTo>
                <a:lnTo>
                  <a:pt x="28298" y="7889"/>
                </a:lnTo>
                <a:lnTo>
                  <a:pt x="28328" y="7885"/>
                </a:lnTo>
                <a:lnTo>
                  <a:pt x="28358" y="7880"/>
                </a:lnTo>
                <a:lnTo>
                  <a:pt x="28384" y="7882"/>
                </a:lnTo>
                <a:lnTo>
                  <a:pt x="28410" y="7883"/>
                </a:lnTo>
                <a:lnTo>
                  <a:pt x="28435" y="7884"/>
                </a:lnTo>
                <a:lnTo>
                  <a:pt x="28460" y="7887"/>
                </a:lnTo>
                <a:lnTo>
                  <a:pt x="28485" y="7890"/>
                </a:lnTo>
                <a:lnTo>
                  <a:pt x="28510" y="7893"/>
                </a:lnTo>
                <a:lnTo>
                  <a:pt x="28535" y="7898"/>
                </a:lnTo>
                <a:lnTo>
                  <a:pt x="28559" y="7903"/>
                </a:lnTo>
                <a:lnTo>
                  <a:pt x="28583" y="7909"/>
                </a:lnTo>
                <a:lnTo>
                  <a:pt x="28607" y="7915"/>
                </a:lnTo>
                <a:lnTo>
                  <a:pt x="28630" y="7922"/>
                </a:lnTo>
                <a:lnTo>
                  <a:pt x="28654" y="7929"/>
                </a:lnTo>
                <a:lnTo>
                  <a:pt x="28676" y="7938"/>
                </a:lnTo>
                <a:lnTo>
                  <a:pt x="28699" y="7947"/>
                </a:lnTo>
                <a:lnTo>
                  <a:pt x="28721" y="7956"/>
                </a:lnTo>
                <a:lnTo>
                  <a:pt x="28743" y="7966"/>
                </a:lnTo>
                <a:lnTo>
                  <a:pt x="28765" y="7976"/>
                </a:lnTo>
                <a:lnTo>
                  <a:pt x="28787" y="7988"/>
                </a:lnTo>
                <a:lnTo>
                  <a:pt x="28808" y="7999"/>
                </a:lnTo>
                <a:lnTo>
                  <a:pt x="28828" y="8012"/>
                </a:lnTo>
                <a:lnTo>
                  <a:pt x="28869" y="8038"/>
                </a:lnTo>
                <a:lnTo>
                  <a:pt x="28908" y="8065"/>
                </a:lnTo>
                <a:lnTo>
                  <a:pt x="28945" y="8095"/>
                </a:lnTo>
                <a:lnTo>
                  <a:pt x="28981" y="8126"/>
                </a:lnTo>
                <a:lnTo>
                  <a:pt x="29016" y="8159"/>
                </a:lnTo>
                <a:lnTo>
                  <a:pt x="29048" y="8195"/>
                </a:lnTo>
                <a:lnTo>
                  <a:pt x="29078" y="8231"/>
                </a:lnTo>
                <a:lnTo>
                  <a:pt x="29107" y="8270"/>
                </a:lnTo>
                <a:lnTo>
                  <a:pt x="29134" y="8309"/>
                </a:lnTo>
                <a:lnTo>
                  <a:pt x="29159" y="8351"/>
                </a:lnTo>
                <a:lnTo>
                  <a:pt x="29182" y="8394"/>
                </a:lnTo>
                <a:lnTo>
                  <a:pt x="29202" y="8436"/>
                </a:lnTo>
                <a:lnTo>
                  <a:pt x="29221" y="8481"/>
                </a:lnTo>
                <a:lnTo>
                  <a:pt x="29229" y="8504"/>
                </a:lnTo>
                <a:lnTo>
                  <a:pt x="29238" y="8527"/>
                </a:lnTo>
                <a:lnTo>
                  <a:pt x="29245" y="8551"/>
                </a:lnTo>
                <a:lnTo>
                  <a:pt x="29251" y="8574"/>
                </a:lnTo>
                <a:lnTo>
                  <a:pt x="29257" y="8598"/>
                </a:lnTo>
                <a:lnTo>
                  <a:pt x="29263" y="8621"/>
                </a:lnTo>
                <a:lnTo>
                  <a:pt x="29268" y="8645"/>
                </a:lnTo>
                <a:lnTo>
                  <a:pt x="29272" y="8670"/>
                </a:lnTo>
                <a:lnTo>
                  <a:pt x="29275" y="8694"/>
                </a:lnTo>
                <a:lnTo>
                  <a:pt x="29278" y="8719"/>
                </a:lnTo>
                <a:lnTo>
                  <a:pt x="29280" y="8744"/>
                </a:lnTo>
                <a:lnTo>
                  <a:pt x="29282" y="8769"/>
                </a:lnTo>
                <a:lnTo>
                  <a:pt x="29283" y="8794"/>
                </a:lnTo>
                <a:lnTo>
                  <a:pt x="29283" y="8820"/>
                </a:lnTo>
                <a:lnTo>
                  <a:pt x="29283" y="8845"/>
                </a:lnTo>
                <a:lnTo>
                  <a:pt x="29282" y="8871"/>
                </a:lnTo>
                <a:lnTo>
                  <a:pt x="29280" y="8897"/>
                </a:lnTo>
                <a:lnTo>
                  <a:pt x="29278" y="8922"/>
                </a:lnTo>
                <a:lnTo>
                  <a:pt x="29271" y="8974"/>
                </a:lnTo>
                <a:lnTo>
                  <a:pt x="29262" y="9024"/>
                </a:lnTo>
                <a:lnTo>
                  <a:pt x="29251" y="9074"/>
                </a:lnTo>
                <a:lnTo>
                  <a:pt x="29238" y="9123"/>
                </a:lnTo>
                <a:lnTo>
                  <a:pt x="29223" y="9171"/>
                </a:lnTo>
                <a:lnTo>
                  <a:pt x="29206" y="9219"/>
                </a:lnTo>
                <a:lnTo>
                  <a:pt x="29188" y="9265"/>
                </a:lnTo>
                <a:lnTo>
                  <a:pt x="29167" y="9310"/>
                </a:lnTo>
                <a:lnTo>
                  <a:pt x="29144" y="9355"/>
                </a:lnTo>
                <a:lnTo>
                  <a:pt x="29120" y="9398"/>
                </a:lnTo>
                <a:lnTo>
                  <a:pt x="29094" y="9441"/>
                </a:lnTo>
                <a:lnTo>
                  <a:pt x="29067" y="9481"/>
                </a:lnTo>
                <a:lnTo>
                  <a:pt x="29038" y="9522"/>
                </a:lnTo>
                <a:lnTo>
                  <a:pt x="29006" y="9560"/>
                </a:lnTo>
                <a:lnTo>
                  <a:pt x="28974" y="9599"/>
                </a:lnTo>
                <a:lnTo>
                  <a:pt x="28941" y="9635"/>
                </a:lnTo>
                <a:lnTo>
                  <a:pt x="28905" y="9671"/>
                </a:lnTo>
                <a:lnTo>
                  <a:pt x="28869" y="9704"/>
                </a:lnTo>
                <a:lnTo>
                  <a:pt x="28831" y="9737"/>
                </a:lnTo>
                <a:lnTo>
                  <a:pt x="28792" y="9768"/>
                </a:lnTo>
                <a:lnTo>
                  <a:pt x="28751" y="9798"/>
                </a:lnTo>
                <a:lnTo>
                  <a:pt x="28710" y="9827"/>
                </a:lnTo>
                <a:lnTo>
                  <a:pt x="28666" y="9854"/>
                </a:lnTo>
                <a:lnTo>
                  <a:pt x="28622" y="9879"/>
                </a:lnTo>
                <a:lnTo>
                  <a:pt x="28578" y="9903"/>
                </a:lnTo>
                <a:lnTo>
                  <a:pt x="28532" y="9926"/>
                </a:lnTo>
                <a:lnTo>
                  <a:pt x="28484" y="9946"/>
                </a:lnTo>
                <a:lnTo>
                  <a:pt x="28436" y="9965"/>
                </a:lnTo>
                <a:lnTo>
                  <a:pt x="28387" y="9983"/>
                </a:lnTo>
                <a:lnTo>
                  <a:pt x="28337" y="9999"/>
                </a:lnTo>
                <a:lnTo>
                  <a:pt x="28287" y="10013"/>
                </a:lnTo>
                <a:lnTo>
                  <a:pt x="28236" y="10025"/>
                </a:lnTo>
                <a:lnTo>
                  <a:pt x="28189" y="10031"/>
                </a:lnTo>
                <a:lnTo>
                  <a:pt x="28143" y="10035"/>
                </a:lnTo>
                <a:lnTo>
                  <a:pt x="28098" y="10038"/>
                </a:lnTo>
                <a:lnTo>
                  <a:pt x="28052" y="10040"/>
                </a:lnTo>
                <a:lnTo>
                  <a:pt x="28006" y="10041"/>
                </a:lnTo>
                <a:lnTo>
                  <a:pt x="27960" y="10040"/>
                </a:lnTo>
                <a:lnTo>
                  <a:pt x="27915" y="10039"/>
                </a:lnTo>
                <a:lnTo>
                  <a:pt x="27870" y="10036"/>
                </a:lnTo>
                <a:lnTo>
                  <a:pt x="27825" y="10033"/>
                </a:lnTo>
                <a:lnTo>
                  <a:pt x="27780" y="10028"/>
                </a:lnTo>
                <a:lnTo>
                  <a:pt x="27735" y="10021"/>
                </a:lnTo>
                <a:lnTo>
                  <a:pt x="27691" y="10014"/>
                </a:lnTo>
                <a:lnTo>
                  <a:pt x="27647" y="10005"/>
                </a:lnTo>
                <a:lnTo>
                  <a:pt x="27602" y="9995"/>
                </a:lnTo>
                <a:lnTo>
                  <a:pt x="27559" y="9984"/>
                </a:lnTo>
                <a:lnTo>
                  <a:pt x="27516" y="9972"/>
                </a:lnTo>
                <a:lnTo>
                  <a:pt x="27473" y="9958"/>
                </a:lnTo>
                <a:lnTo>
                  <a:pt x="27430" y="9943"/>
                </a:lnTo>
                <a:lnTo>
                  <a:pt x="27388" y="9928"/>
                </a:lnTo>
                <a:lnTo>
                  <a:pt x="27346" y="9910"/>
                </a:lnTo>
                <a:lnTo>
                  <a:pt x="27305" y="9891"/>
                </a:lnTo>
                <a:lnTo>
                  <a:pt x="27265" y="9871"/>
                </a:lnTo>
                <a:lnTo>
                  <a:pt x="27224" y="9850"/>
                </a:lnTo>
                <a:lnTo>
                  <a:pt x="27185" y="9828"/>
                </a:lnTo>
                <a:lnTo>
                  <a:pt x="27145" y="9803"/>
                </a:lnTo>
                <a:lnTo>
                  <a:pt x="27107" y="9778"/>
                </a:lnTo>
                <a:lnTo>
                  <a:pt x="27068" y="9751"/>
                </a:lnTo>
                <a:lnTo>
                  <a:pt x="27031" y="9723"/>
                </a:lnTo>
                <a:lnTo>
                  <a:pt x="26994" y="9693"/>
                </a:lnTo>
                <a:lnTo>
                  <a:pt x="26958" y="9662"/>
                </a:lnTo>
                <a:lnTo>
                  <a:pt x="26922" y="9630"/>
                </a:lnTo>
                <a:lnTo>
                  <a:pt x="26888" y="9597"/>
                </a:lnTo>
                <a:lnTo>
                  <a:pt x="26854" y="9559"/>
                </a:lnTo>
                <a:lnTo>
                  <a:pt x="26821" y="9521"/>
                </a:lnTo>
                <a:lnTo>
                  <a:pt x="26790" y="9482"/>
                </a:lnTo>
                <a:lnTo>
                  <a:pt x="26761" y="9443"/>
                </a:lnTo>
                <a:lnTo>
                  <a:pt x="26732" y="9403"/>
                </a:lnTo>
                <a:lnTo>
                  <a:pt x="26705" y="9364"/>
                </a:lnTo>
                <a:lnTo>
                  <a:pt x="26679" y="9323"/>
                </a:lnTo>
                <a:lnTo>
                  <a:pt x="26655" y="9282"/>
                </a:lnTo>
                <a:lnTo>
                  <a:pt x="26631" y="9241"/>
                </a:lnTo>
                <a:lnTo>
                  <a:pt x="26609" y="9199"/>
                </a:lnTo>
                <a:lnTo>
                  <a:pt x="26588" y="9157"/>
                </a:lnTo>
                <a:lnTo>
                  <a:pt x="26568" y="9115"/>
                </a:lnTo>
                <a:lnTo>
                  <a:pt x="26551" y="9073"/>
                </a:lnTo>
                <a:lnTo>
                  <a:pt x="26533" y="9029"/>
                </a:lnTo>
                <a:lnTo>
                  <a:pt x="26517" y="8987"/>
                </a:lnTo>
                <a:lnTo>
                  <a:pt x="26503" y="8943"/>
                </a:lnTo>
                <a:lnTo>
                  <a:pt x="26489" y="8900"/>
                </a:lnTo>
                <a:lnTo>
                  <a:pt x="26477" y="8857"/>
                </a:lnTo>
                <a:lnTo>
                  <a:pt x="26466" y="8812"/>
                </a:lnTo>
                <a:lnTo>
                  <a:pt x="26456" y="8768"/>
                </a:lnTo>
                <a:lnTo>
                  <a:pt x="26448" y="8723"/>
                </a:lnTo>
                <a:lnTo>
                  <a:pt x="26440" y="8680"/>
                </a:lnTo>
                <a:lnTo>
                  <a:pt x="26434" y="8635"/>
                </a:lnTo>
                <a:lnTo>
                  <a:pt x="26429" y="8590"/>
                </a:lnTo>
                <a:lnTo>
                  <a:pt x="26425" y="8546"/>
                </a:lnTo>
                <a:lnTo>
                  <a:pt x="26422" y="8501"/>
                </a:lnTo>
                <a:lnTo>
                  <a:pt x="26421" y="8456"/>
                </a:lnTo>
                <a:lnTo>
                  <a:pt x="26419" y="8412"/>
                </a:lnTo>
                <a:lnTo>
                  <a:pt x="26419" y="8368"/>
                </a:lnTo>
                <a:lnTo>
                  <a:pt x="26422" y="8323"/>
                </a:lnTo>
                <a:lnTo>
                  <a:pt x="26425" y="8278"/>
                </a:lnTo>
                <a:lnTo>
                  <a:pt x="26428" y="8233"/>
                </a:lnTo>
                <a:lnTo>
                  <a:pt x="26433" y="8189"/>
                </a:lnTo>
                <a:lnTo>
                  <a:pt x="26439" y="8145"/>
                </a:lnTo>
                <a:lnTo>
                  <a:pt x="26445" y="8100"/>
                </a:lnTo>
                <a:lnTo>
                  <a:pt x="26454" y="8056"/>
                </a:lnTo>
                <a:lnTo>
                  <a:pt x="26463" y="8013"/>
                </a:lnTo>
                <a:lnTo>
                  <a:pt x="26473" y="7969"/>
                </a:lnTo>
                <a:lnTo>
                  <a:pt x="26484" y="7925"/>
                </a:lnTo>
                <a:lnTo>
                  <a:pt x="26497" y="7882"/>
                </a:lnTo>
                <a:lnTo>
                  <a:pt x="26509" y="7839"/>
                </a:lnTo>
                <a:lnTo>
                  <a:pt x="26524" y="7796"/>
                </a:lnTo>
                <a:lnTo>
                  <a:pt x="26539" y="7754"/>
                </a:lnTo>
                <a:lnTo>
                  <a:pt x="26555" y="7711"/>
                </a:lnTo>
                <a:lnTo>
                  <a:pt x="26571" y="7669"/>
                </a:lnTo>
                <a:lnTo>
                  <a:pt x="26590" y="7628"/>
                </a:lnTo>
                <a:lnTo>
                  <a:pt x="26609" y="7587"/>
                </a:lnTo>
                <a:lnTo>
                  <a:pt x="26629" y="7546"/>
                </a:lnTo>
                <a:lnTo>
                  <a:pt x="26650" y="7506"/>
                </a:lnTo>
                <a:lnTo>
                  <a:pt x="26671" y="7465"/>
                </a:lnTo>
                <a:lnTo>
                  <a:pt x="26694" y="7426"/>
                </a:lnTo>
                <a:lnTo>
                  <a:pt x="26718" y="7387"/>
                </a:lnTo>
                <a:lnTo>
                  <a:pt x="26743" y="7349"/>
                </a:lnTo>
                <a:lnTo>
                  <a:pt x="26768" y="7310"/>
                </a:lnTo>
                <a:lnTo>
                  <a:pt x="26795" y="7273"/>
                </a:lnTo>
                <a:lnTo>
                  <a:pt x="26822" y="7236"/>
                </a:lnTo>
                <a:lnTo>
                  <a:pt x="26850" y="7200"/>
                </a:lnTo>
                <a:lnTo>
                  <a:pt x="26880" y="7163"/>
                </a:lnTo>
                <a:lnTo>
                  <a:pt x="26910" y="7128"/>
                </a:lnTo>
                <a:lnTo>
                  <a:pt x="26940" y="7094"/>
                </a:lnTo>
                <a:lnTo>
                  <a:pt x="26971" y="7060"/>
                </a:lnTo>
                <a:lnTo>
                  <a:pt x="27005" y="7027"/>
                </a:lnTo>
                <a:lnTo>
                  <a:pt x="27038" y="6994"/>
                </a:lnTo>
                <a:lnTo>
                  <a:pt x="27071" y="6962"/>
                </a:lnTo>
                <a:lnTo>
                  <a:pt x="27107" y="6933"/>
                </a:lnTo>
                <a:lnTo>
                  <a:pt x="27141" y="6906"/>
                </a:lnTo>
                <a:lnTo>
                  <a:pt x="27176" y="6880"/>
                </a:lnTo>
                <a:lnTo>
                  <a:pt x="27212" y="6854"/>
                </a:lnTo>
                <a:lnTo>
                  <a:pt x="27248" y="6829"/>
                </a:lnTo>
                <a:lnTo>
                  <a:pt x="27285" y="6805"/>
                </a:lnTo>
                <a:lnTo>
                  <a:pt x="27321" y="6782"/>
                </a:lnTo>
                <a:lnTo>
                  <a:pt x="27357" y="6761"/>
                </a:lnTo>
                <a:lnTo>
                  <a:pt x="27395" y="6740"/>
                </a:lnTo>
                <a:lnTo>
                  <a:pt x="27432" y="6719"/>
                </a:lnTo>
                <a:lnTo>
                  <a:pt x="27470" y="6699"/>
                </a:lnTo>
                <a:lnTo>
                  <a:pt x="27508" y="6681"/>
                </a:lnTo>
                <a:lnTo>
                  <a:pt x="27546" y="6663"/>
                </a:lnTo>
                <a:lnTo>
                  <a:pt x="27584" y="6646"/>
                </a:lnTo>
                <a:lnTo>
                  <a:pt x="27623" y="6630"/>
                </a:lnTo>
                <a:lnTo>
                  <a:pt x="27662" y="6615"/>
                </a:lnTo>
                <a:lnTo>
                  <a:pt x="27701" y="6600"/>
                </a:lnTo>
                <a:lnTo>
                  <a:pt x="27741" y="6587"/>
                </a:lnTo>
                <a:lnTo>
                  <a:pt x="27780" y="6573"/>
                </a:lnTo>
                <a:lnTo>
                  <a:pt x="27820" y="6562"/>
                </a:lnTo>
                <a:lnTo>
                  <a:pt x="27859" y="6550"/>
                </a:lnTo>
                <a:lnTo>
                  <a:pt x="27899" y="6540"/>
                </a:lnTo>
                <a:lnTo>
                  <a:pt x="27939" y="6531"/>
                </a:lnTo>
                <a:lnTo>
                  <a:pt x="27980" y="6521"/>
                </a:lnTo>
                <a:lnTo>
                  <a:pt x="28020" y="6514"/>
                </a:lnTo>
                <a:lnTo>
                  <a:pt x="28060" y="6507"/>
                </a:lnTo>
                <a:lnTo>
                  <a:pt x="28101" y="6499"/>
                </a:lnTo>
                <a:lnTo>
                  <a:pt x="28141" y="6494"/>
                </a:lnTo>
                <a:lnTo>
                  <a:pt x="28182" y="6489"/>
                </a:lnTo>
                <a:lnTo>
                  <a:pt x="28223" y="6485"/>
                </a:lnTo>
                <a:lnTo>
                  <a:pt x="28264" y="6482"/>
                </a:lnTo>
                <a:lnTo>
                  <a:pt x="28305" y="6480"/>
                </a:lnTo>
                <a:lnTo>
                  <a:pt x="28345" y="6478"/>
                </a:lnTo>
                <a:lnTo>
                  <a:pt x="28387" y="6477"/>
                </a:lnTo>
                <a:lnTo>
                  <a:pt x="28428" y="6477"/>
                </a:lnTo>
                <a:lnTo>
                  <a:pt x="28468" y="6477"/>
                </a:lnTo>
                <a:lnTo>
                  <a:pt x="28510" y="6479"/>
                </a:lnTo>
                <a:lnTo>
                  <a:pt x="28550" y="6481"/>
                </a:lnTo>
                <a:lnTo>
                  <a:pt x="28592" y="6483"/>
                </a:lnTo>
                <a:lnTo>
                  <a:pt x="28633" y="6486"/>
                </a:lnTo>
                <a:lnTo>
                  <a:pt x="28673" y="6490"/>
                </a:lnTo>
                <a:lnTo>
                  <a:pt x="28715" y="6495"/>
                </a:lnTo>
                <a:lnTo>
                  <a:pt x="28756" y="6501"/>
                </a:lnTo>
                <a:lnTo>
                  <a:pt x="28796" y="6508"/>
                </a:lnTo>
                <a:lnTo>
                  <a:pt x="28837" y="6514"/>
                </a:lnTo>
                <a:lnTo>
                  <a:pt x="28877" y="6522"/>
                </a:lnTo>
                <a:lnTo>
                  <a:pt x="28918" y="6531"/>
                </a:lnTo>
                <a:lnTo>
                  <a:pt x="28959" y="6540"/>
                </a:lnTo>
                <a:lnTo>
                  <a:pt x="28999" y="6549"/>
                </a:lnTo>
                <a:lnTo>
                  <a:pt x="29040" y="6560"/>
                </a:lnTo>
                <a:lnTo>
                  <a:pt x="29079" y="6571"/>
                </a:lnTo>
                <a:lnTo>
                  <a:pt x="29119" y="6584"/>
                </a:lnTo>
                <a:lnTo>
                  <a:pt x="29159" y="6596"/>
                </a:lnTo>
                <a:lnTo>
                  <a:pt x="29199" y="6610"/>
                </a:lnTo>
                <a:lnTo>
                  <a:pt x="29239" y="6623"/>
                </a:lnTo>
                <a:lnTo>
                  <a:pt x="29277" y="6638"/>
                </a:lnTo>
                <a:lnTo>
                  <a:pt x="29317" y="6653"/>
                </a:lnTo>
                <a:lnTo>
                  <a:pt x="29355" y="6669"/>
                </a:lnTo>
                <a:lnTo>
                  <a:pt x="29395" y="6686"/>
                </a:lnTo>
                <a:lnTo>
                  <a:pt x="29432" y="6703"/>
                </a:lnTo>
                <a:lnTo>
                  <a:pt x="29471" y="6721"/>
                </a:lnTo>
                <a:lnTo>
                  <a:pt x="29509" y="6740"/>
                </a:lnTo>
                <a:lnTo>
                  <a:pt x="29547" y="6759"/>
                </a:lnTo>
                <a:lnTo>
                  <a:pt x="29584" y="6778"/>
                </a:lnTo>
                <a:lnTo>
                  <a:pt x="29619" y="6799"/>
                </a:lnTo>
                <a:lnTo>
                  <a:pt x="29652" y="6819"/>
                </a:lnTo>
                <a:lnTo>
                  <a:pt x="29685" y="6841"/>
                </a:lnTo>
                <a:lnTo>
                  <a:pt x="29717" y="6863"/>
                </a:lnTo>
                <a:lnTo>
                  <a:pt x="29750" y="6884"/>
                </a:lnTo>
                <a:lnTo>
                  <a:pt x="29781" y="6906"/>
                </a:lnTo>
                <a:lnTo>
                  <a:pt x="29812" y="6929"/>
                </a:lnTo>
                <a:lnTo>
                  <a:pt x="29842" y="6953"/>
                </a:lnTo>
                <a:lnTo>
                  <a:pt x="29873" y="6977"/>
                </a:lnTo>
                <a:lnTo>
                  <a:pt x="29902" y="7001"/>
                </a:lnTo>
                <a:lnTo>
                  <a:pt x="29931" y="7025"/>
                </a:lnTo>
                <a:lnTo>
                  <a:pt x="29959" y="7050"/>
                </a:lnTo>
                <a:lnTo>
                  <a:pt x="29987" y="7075"/>
                </a:lnTo>
                <a:lnTo>
                  <a:pt x="30014" y="7101"/>
                </a:lnTo>
                <a:lnTo>
                  <a:pt x="30041" y="7127"/>
                </a:lnTo>
                <a:lnTo>
                  <a:pt x="30067" y="7153"/>
                </a:lnTo>
                <a:lnTo>
                  <a:pt x="30118" y="7207"/>
                </a:lnTo>
                <a:lnTo>
                  <a:pt x="30167" y="7261"/>
                </a:lnTo>
                <a:lnTo>
                  <a:pt x="30213" y="7317"/>
                </a:lnTo>
                <a:lnTo>
                  <a:pt x="30258" y="7376"/>
                </a:lnTo>
                <a:lnTo>
                  <a:pt x="30300" y="7434"/>
                </a:lnTo>
                <a:lnTo>
                  <a:pt x="30341" y="7494"/>
                </a:lnTo>
                <a:lnTo>
                  <a:pt x="30379" y="7555"/>
                </a:lnTo>
                <a:lnTo>
                  <a:pt x="30415" y="7617"/>
                </a:lnTo>
                <a:lnTo>
                  <a:pt x="30449" y="7680"/>
                </a:lnTo>
                <a:lnTo>
                  <a:pt x="30482" y="7744"/>
                </a:lnTo>
                <a:lnTo>
                  <a:pt x="30512" y="7809"/>
                </a:lnTo>
                <a:lnTo>
                  <a:pt x="30540" y="7874"/>
                </a:lnTo>
                <a:lnTo>
                  <a:pt x="30566" y="7941"/>
                </a:lnTo>
                <a:lnTo>
                  <a:pt x="30590" y="8007"/>
                </a:lnTo>
                <a:lnTo>
                  <a:pt x="30612" y="8075"/>
                </a:lnTo>
                <a:lnTo>
                  <a:pt x="30632" y="8144"/>
                </a:lnTo>
                <a:lnTo>
                  <a:pt x="30649" y="8212"/>
                </a:lnTo>
                <a:lnTo>
                  <a:pt x="30665" y="8282"/>
                </a:lnTo>
                <a:lnTo>
                  <a:pt x="30678" y="8352"/>
                </a:lnTo>
                <a:lnTo>
                  <a:pt x="30691" y="8423"/>
                </a:lnTo>
                <a:lnTo>
                  <a:pt x="30700" y="8493"/>
                </a:lnTo>
                <a:lnTo>
                  <a:pt x="30709" y="8565"/>
                </a:lnTo>
                <a:lnTo>
                  <a:pt x="30714" y="8636"/>
                </a:lnTo>
                <a:lnTo>
                  <a:pt x="30718" y="8708"/>
                </a:lnTo>
                <a:lnTo>
                  <a:pt x="30720" y="8780"/>
                </a:lnTo>
                <a:lnTo>
                  <a:pt x="30720" y="8853"/>
                </a:lnTo>
                <a:lnTo>
                  <a:pt x="30718" y="8924"/>
                </a:lnTo>
                <a:lnTo>
                  <a:pt x="30714" y="8996"/>
                </a:lnTo>
                <a:lnTo>
                  <a:pt x="30708" y="9068"/>
                </a:lnTo>
                <a:lnTo>
                  <a:pt x="30700" y="9141"/>
                </a:lnTo>
                <a:lnTo>
                  <a:pt x="30690" y="9213"/>
                </a:lnTo>
                <a:lnTo>
                  <a:pt x="30678" y="9284"/>
                </a:lnTo>
                <a:lnTo>
                  <a:pt x="30665" y="9355"/>
                </a:lnTo>
                <a:lnTo>
                  <a:pt x="30649" y="9427"/>
                </a:lnTo>
                <a:lnTo>
                  <a:pt x="30632" y="9498"/>
                </a:lnTo>
                <a:lnTo>
                  <a:pt x="30612" y="9569"/>
                </a:lnTo>
                <a:lnTo>
                  <a:pt x="30590" y="9638"/>
                </a:lnTo>
                <a:lnTo>
                  <a:pt x="30567" y="9708"/>
                </a:lnTo>
                <a:lnTo>
                  <a:pt x="30542" y="9777"/>
                </a:lnTo>
                <a:lnTo>
                  <a:pt x="30515" y="9845"/>
                </a:lnTo>
                <a:lnTo>
                  <a:pt x="30486" y="9913"/>
                </a:lnTo>
                <a:lnTo>
                  <a:pt x="30456" y="9981"/>
                </a:lnTo>
                <a:lnTo>
                  <a:pt x="30422" y="10047"/>
                </a:lnTo>
                <a:lnTo>
                  <a:pt x="30388" y="10113"/>
                </a:lnTo>
                <a:lnTo>
                  <a:pt x="30351" y="10177"/>
                </a:lnTo>
                <a:lnTo>
                  <a:pt x="30313" y="10242"/>
                </a:lnTo>
                <a:lnTo>
                  <a:pt x="30273" y="10304"/>
                </a:lnTo>
                <a:lnTo>
                  <a:pt x="30231" y="10367"/>
                </a:lnTo>
                <a:lnTo>
                  <a:pt x="30187" y="10428"/>
                </a:lnTo>
                <a:lnTo>
                  <a:pt x="30141" y="10488"/>
                </a:lnTo>
                <a:lnTo>
                  <a:pt x="30094" y="10547"/>
                </a:lnTo>
                <a:lnTo>
                  <a:pt x="30044" y="10604"/>
                </a:lnTo>
                <a:lnTo>
                  <a:pt x="29993" y="10660"/>
                </a:lnTo>
                <a:lnTo>
                  <a:pt x="29940" y="10715"/>
                </a:lnTo>
                <a:lnTo>
                  <a:pt x="29886" y="10770"/>
                </a:lnTo>
                <a:lnTo>
                  <a:pt x="29829" y="10822"/>
                </a:lnTo>
                <a:lnTo>
                  <a:pt x="29775" y="10867"/>
                </a:lnTo>
                <a:lnTo>
                  <a:pt x="29719" y="10911"/>
                </a:lnTo>
                <a:lnTo>
                  <a:pt x="29662" y="10953"/>
                </a:lnTo>
                <a:lnTo>
                  <a:pt x="29605" y="10993"/>
                </a:lnTo>
                <a:lnTo>
                  <a:pt x="29548" y="11032"/>
                </a:lnTo>
                <a:lnTo>
                  <a:pt x="29489" y="11068"/>
                </a:lnTo>
                <a:lnTo>
                  <a:pt x="29431" y="11105"/>
                </a:lnTo>
                <a:lnTo>
                  <a:pt x="29372" y="11138"/>
                </a:lnTo>
                <a:lnTo>
                  <a:pt x="29311" y="11170"/>
                </a:lnTo>
                <a:lnTo>
                  <a:pt x="29251" y="11201"/>
                </a:lnTo>
                <a:lnTo>
                  <a:pt x="29191" y="11231"/>
                </a:lnTo>
                <a:lnTo>
                  <a:pt x="29129" y="11259"/>
                </a:lnTo>
                <a:lnTo>
                  <a:pt x="29068" y="11285"/>
                </a:lnTo>
                <a:lnTo>
                  <a:pt x="29005" y="11310"/>
                </a:lnTo>
                <a:lnTo>
                  <a:pt x="28943" y="11333"/>
                </a:lnTo>
                <a:lnTo>
                  <a:pt x="28880" y="11353"/>
                </a:lnTo>
                <a:lnTo>
                  <a:pt x="28817" y="11374"/>
                </a:lnTo>
                <a:lnTo>
                  <a:pt x="28753" y="11392"/>
                </a:lnTo>
                <a:lnTo>
                  <a:pt x="28689" y="11410"/>
                </a:lnTo>
                <a:lnTo>
                  <a:pt x="28625" y="11424"/>
                </a:lnTo>
                <a:lnTo>
                  <a:pt x="28561" y="11439"/>
                </a:lnTo>
                <a:lnTo>
                  <a:pt x="28496" y="11451"/>
                </a:lnTo>
                <a:lnTo>
                  <a:pt x="28431" y="11462"/>
                </a:lnTo>
                <a:lnTo>
                  <a:pt x="28366" y="11471"/>
                </a:lnTo>
                <a:lnTo>
                  <a:pt x="28301" y="11479"/>
                </a:lnTo>
                <a:lnTo>
                  <a:pt x="28236" y="11486"/>
                </a:lnTo>
                <a:lnTo>
                  <a:pt x="28170" y="11490"/>
                </a:lnTo>
                <a:lnTo>
                  <a:pt x="28105" y="11494"/>
                </a:lnTo>
                <a:lnTo>
                  <a:pt x="28039" y="11496"/>
                </a:lnTo>
                <a:lnTo>
                  <a:pt x="27974" y="11496"/>
                </a:lnTo>
                <a:lnTo>
                  <a:pt x="27908" y="11495"/>
                </a:lnTo>
                <a:lnTo>
                  <a:pt x="27843" y="11493"/>
                </a:lnTo>
                <a:lnTo>
                  <a:pt x="27777" y="11489"/>
                </a:lnTo>
                <a:lnTo>
                  <a:pt x="27711" y="11484"/>
                </a:lnTo>
                <a:lnTo>
                  <a:pt x="27646" y="11476"/>
                </a:lnTo>
                <a:lnTo>
                  <a:pt x="27580" y="11468"/>
                </a:lnTo>
                <a:lnTo>
                  <a:pt x="27516" y="11459"/>
                </a:lnTo>
                <a:lnTo>
                  <a:pt x="27450" y="11447"/>
                </a:lnTo>
                <a:lnTo>
                  <a:pt x="27386" y="11435"/>
                </a:lnTo>
                <a:lnTo>
                  <a:pt x="27320" y="11421"/>
                </a:lnTo>
                <a:lnTo>
                  <a:pt x="27255" y="11405"/>
                </a:lnTo>
                <a:lnTo>
                  <a:pt x="27192" y="11389"/>
                </a:lnTo>
                <a:lnTo>
                  <a:pt x="27127" y="11371"/>
                </a:lnTo>
                <a:lnTo>
                  <a:pt x="27064" y="11351"/>
                </a:lnTo>
                <a:lnTo>
                  <a:pt x="27000" y="11331"/>
                </a:lnTo>
                <a:lnTo>
                  <a:pt x="26937" y="11308"/>
                </a:lnTo>
                <a:lnTo>
                  <a:pt x="26874" y="11284"/>
                </a:lnTo>
                <a:lnTo>
                  <a:pt x="26812" y="11259"/>
                </a:lnTo>
                <a:lnTo>
                  <a:pt x="26751" y="11233"/>
                </a:lnTo>
                <a:lnTo>
                  <a:pt x="26689" y="11205"/>
                </a:lnTo>
                <a:lnTo>
                  <a:pt x="26628" y="11175"/>
                </a:lnTo>
                <a:lnTo>
                  <a:pt x="26567" y="11144"/>
                </a:lnTo>
                <a:lnTo>
                  <a:pt x="26507" y="11113"/>
                </a:lnTo>
                <a:lnTo>
                  <a:pt x="26448" y="11080"/>
                </a:lnTo>
                <a:lnTo>
                  <a:pt x="26388" y="11044"/>
                </a:lnTo>
                <a:lnTo>
                  <a:pt x="26330" y="11009"/>
                </a:lnTo>
                <a:lnTo>
                  <a:pt x="26272" y="10971"/>
                </a:lnTo>
                <a:lnTo>
                  <a:pt x="26214" y="10933"/>
                </a:lnTo>
                <a:lnTo>
                  <a:pt x="26158" y="10892"/>
                </a:lnTo>
                <a:lnTo>
                  <a:pt x="26102" y="10852"/>
                </a:lnTo>
                <a:lnTo>
                  <a:pt x="26047" y="10809"/>
                </a:lnTo>
                <a:lnTo>
                  <a:pt x="25992" y="10765"/>
                </a:lnTo>
                <a:lnTo>
                  <a:pt x="25937" y="10720"/>
                </a:lnTo>
                <a:lnTo>
                  <a:pt x="25884" y="10673"/>
                </a:lnTo>
                <a:lnTo>
                  <a:pt x="25840" y="10644"/>
                </a:lnTo>
                <a:lnTo>
                  <a:pt x="25797" y="10618"/>
                </a:lnTo>
                <a:lnTo>
                  <a:pt x="25756" y="10593"/>
                </a:lnTo>
                <a:lnTo>
                  <a:pt x="25718" y="10571"/>
                </a:lnTo>
                <a:lnTo>
                  <a:pt x="25681" y="10551"/>
                </a:lnTo>
                <a:lnTo>
                  <a:pt x="25646" y="10533"/>
                </a:lnTo>
                <a:lnTo>
                  <a:pt x="25613" y="10518"/>
                </a:lnTo>
                <a:lnTo>
                  <a:pt x="25581" y="10503"/>
                </a:lnTo>
                <a:lnTo>
                  <a:pt x="25550" y="10492"/>
                </a:lnTo>
                <a:lnTo>
                  <a:pt x="25521" y="10480"/>
                </a:lnTo>
                <a:lnTo>
                  <a:pt x="25493" y="10472"/>
                </a:lnTo>
                <a:lnTo>
                  <a:pt x="25466" y="10464"/>
                </a:lnTo>
                <a:lnTo>
                  <a:pt x="25440" y="10457"/>
                </a:lnTo>
                <a:lnTo>
                  <a:pt x="25414" y="10452"/>
                </a:lnTo>
                <a:lnTo>
                  <a:pt x="25389" y="10448"/>
                </a:lnTo>
                <a:lnTo>
                  <a:pt x="25364" y="10445"/>
                </a:lnTo>
                <a:lnTo>
                  <a:pt x="3051" y="10445"/>
                </a:lnTo>
                <a:lnTo>
                  <a:pt x="2972" y="10444"/>
                </a:lnTo>
                <a:lnTo>
                  <a:pt x="2894" y="10442"/>
                </a:lnTo>
                <a:lnTo>
                  <a:pt x="2816" y="10437"/>
                </a:lnTo>
                <a:lnTo>
                  <a:pt x="2739" y="10429"/>
                </a:lnTo>
                <a:lnTo>
                  <a:pt x="2662" y="10421"/>
                </a:lnTo>
                <a:lnTo>
                  <a:pt x="2586" y="10411"/>
                </a:lnTo>
                <a:lnTo>
                  <a:pt x="2511" y="10398"/>
                </a:lnTo>
                <a:lnTo>
                  <a:pt x="2436" y="10383"/>
                </a:lnTo>
                <a:lnTo>
                  <a:pt x="2362" y="10367"/>
                </a:lnTo>
                <a:lnTo>
                  <a:pt x="2288" y="10349"/>
                </a:lnTo>
                <a:lnTo>
                  <a:pt x="2215" y="10329"/>
                </a:lnTo>
                <a:lnTo>
                  <a:pt x="2143" y="10309"/>
                </a:lnTo>
                <a:lnTo>
                  <a:pt x="2073" y="10285"/>
                </a:lnTo>
                <a:lnTo>
                  <a:pt x="2002" y="10261"/>
                </a:lnTo>
                <a:lnTo>
                  <a:pt x="1932" y="10234"/>
                </a:lnTo>
                <a:lnTo>
                  <a:pt x="1863" y="10205"/>
                </a:lnTo>
                <a:lnTo>
                  <a:pt x="1795" y="10176"/>
                </a:lnTo>
                <a:lnTo>
                  <a:pt x="1728" y="10144"/>
                </a:lnTo>
                <a:lnTo>
                  <a:pt x="1661" y="10112"/>
                </a:lnTo>
                <a:lnTo>
                  <a:pt x="1597" y="10077"/>
                </a:lnTo>
                <a:lnTo>
                  <a:pt x="1532" y="10041"/>
                </a:lnTo>
                <a:lnTo>
                  <a:pt x="1469" y="10004"/>
                </a:lnTo>
                <a:lnTo>
                  <a:pt x="1406" y="9965"/>
                </a:lnTo>
                <a:lnTo>
                  <a:pt x="1345" y="9924"/>
                </a:lnTo>
                <a:lnTo>
                  <a:pt x="1285" y="9883"/>
                </a:lnTo>
                <a:lnTo>
                  <a:pt x="1225" y="9839"/>
                </a:lnTo>
                <a:lnTo>
                  <a:pt x="1167" y="9794"/>
                </a:lnTo>
                <a:lnTo>
                  <a:pt x="1110" y="9749"/>
                </a:lnTo>
                <a:lnTo>
                  <a:pt x="1055" y="9702"/>
                </a:lnTo>
                <a:lnTo>
                  <a:pt x="999" y="9653"/>
                </a:lnTo>
                <a:lnTo>
                  <a:pt x="945" y="9603"/>
                </a:lnTo>
                <a:lnTo>
                  <a:pt x="893" y="9552"/>
                </a:lnTo>
                <a:lnTo>
                  <a:pt x="842" y="9500"/>
                </a:lnTo>
                <a:lnTo>
                  <a:pt x="792" y="9446"/>
                </a:lnTo>
                <a:lnTo>
                  <a:pt x="743" y="9392"/>
                </a:lnTo>
                <a:lnTo>
                  <a:pt x="696" y="9335"/>
                </a:lnTo>
                <a:lnTo>
                  <a:pt x="651" y="9278"/>
                </a:lnTo>
                <a:lnTo>
                  <a:pt x="606" y="9220"/>
                </a:lnTo>
                <a:lnTo>
                  <a:pt x="562" y="9161"/>
                </a:lnTo>
                <a:lnTo>
                  <a:pt x="521" y="9100"/>
                </a:lnTo>
                <a:lnTo>
                  <a:pt x="480" y="9039"/>
                </a:lnTo>
                <a:lnTo>
                  <a:pt x="441" y="8976"/>
                </a:lnTo>
                <a:lnTo>
                  <a:pt x="404" y="8913"/>
                </a:lnTo>
                <a:lnTo>
                  <a:pt x="367" y="8849"/>
                </a:lnTo>
                <a:lnTo>
                  <a:pt x="333" y="8784"/>
                </a:lnTo>
                <a:lnTo>
                  <a:pt x="301" y="8717"/>
                </a:lnTo>
                <a:lnTo>
                  <a:pt x="270" y="8651"/>
                </a:lnTo>
                <a:lnTo>
                  <a:pt x="239" y="8582"/>
                </a:lnTo>
                <a:lnTo>
                  <a:pt x="211" y="8513"/>
                </a:lnTo>
                <a:lnTo>
                  <a:pt x="185" y="8444"/>
                </a:lnTo>
                <a:lnTo>
                  <a:pt x="160" y="8373"/>
                </a:lnTo>
                <a:lnTo>
                  <a:pt x="136" y="8302"/>
                </a:lnTo>
                <a:lnTo>
                  <a:pt x="116" y="8230"/>
                </a:lnTo>
                <a:lnTo>
                  <a:pt x="96" y="8157"/>
                </a:lnTo>
                <a:lnTo>
                  <a:pt x="78" y="8083"/>
                </a:lnTo>
                <a:lnTo>
                  <a:pt x="61" y="8010"/>
                </a:lnTo>
                <a:lnTo>
                  <a:pt x="47" y="7935"/>
                </a:lnTo>
                <a:lnTo>
                  <a:pt x="34" y="7860"/>
                </a:lnTo>
                <a:lnTo>
                  <a:pt x="24" y="7784"/>
                </a:lnTo>
                <a:lnTo>
                  <a:pt x="16" y="7707"/>
                </a:lnTo>
                <a:lnTo>
                  <a:pt x="8" y="7630"/>
                </a:lnTo>
                <a:lnTo>
                  <a:pt x="4" y="7552"/>
                </a:lnTo>
                <a:lnTo>
                  <a:pt x="1" y="7474"/>
                </a:lnTo>
                <a:lnTo>
                  <a:pt x="0" y="7394"/>
                </a:lnTo>
                <a:lnTo>
                  <a:pt x="0" y="3050"/>
                </a:lnTo>
                <a:lnTo>
                  <a:pt x="1" y="2971"/>
                </a:lnTo>
                <a:lnTo>
                  <a:pt x="4" y="2893"/>
                </a:lnTo>
                <a:lnTo>
                  <a:pt x="8" y="2815"/>
                </a:lnTo>
                <a:lnTo>
                  <a:pt x="16" y="2738"/>
                </a:lnTo>
                <a:lnTo>
                  <a:pt x="24" y="2661"/>
                </a:lnTo>
                <a:lnTo>
                  <a:pt x="34" y="2585"/>
                </a:lnTo>
                <a:lnTo>
                  <a:pt x="47" y="2510"/>
                </a:lnTo>
                <a:lnTo>
                  <a:pt x="61" y="2435"/>
                </a:lnTo>
                <a:lnTo>
                  <a:pt x="78" y="2361"/>
                </a:lnTo>
                <a:lnTo>
                  <a:pt x="96" y="2288"/>
                </a:lnTo>
                <a:lnTo>
                  <a:pt x="116" y="2215"/>
                </a:lnTo>
                <a:lnTo>
                  <a:pt x="136" y="2143"/>
                </a:lnTo>
                <a:lnTo>
                  <a:pt x="160" y="2072"/>
                </a:lnTo>
                <a:lnTo>
                  <a:pt x="185" y="2001"/>
                </a:lnTo>
                <a:lnTo>
                  <a:pt x="211" y="1932"/>
                </a:lnTo>
                <a:lnTo>
                  <a:pt x="239" y="1863"/>
                </a:lnTo>
                <a:lnTo>
                  <a:pt x="270" y="1795"/>
                </a:lnTo>
                <a:lnTo>
                  <a:pt x="301" y="1728"/>
                </a:lnTo>
                <a:lnTo>
                  <a:pt x="333" y="1661"/>
                </a:lnTo>
                <a:lnTo>
                  <a:pt x="367" y="1596"/>
                </a:lnTo>
                <a:lnTo>
                  <a:pt x="404" y="1532"/>
                </a:lnTo>
                <a:lnTo>
                  <a:pt x="441" y="1468"/>
                </a:lnTo>
                <a:lnTo>
                  <a:pt x="480" y="1406"/>
                </a:lnTo>
                <a:lnTo>
                  <a:pt x="521" y="1345"/>
                </a:lnTo>
                <a:lnTo>
                  <a:pt x="562" y="1284"/>
                </a:lnTo>
                <a:lnTo>
                  <a:pt x="606" y="1225"/>
                </a:lnTo>
                <a:lnTo>
                  <a:pt x="651" y="1167"/>
                </a:lnTo>
                <a:lnTo>
                  <a:pt x="696" y="1109"/>
                </a:lnTo>
                <a:lnTo>
                  <a:pt x="743" y="1054"/>
                </a:lnTo>
                <a:lnTo>
                  <a:pt x="792" y="999"/>
                </a:lnTo>
                <a:lnTo>
                  <a:pt x="842" y="946"/>
                </a:lnTo>
                <a:lnTo>
                  <a:pt x="893" y="893"/>
                </a:lnTo>
                <a:lnTo>
                  <a:pt x="945" y="842"/>
                </a:lnTo>
                <a:lnTo>
                  <a:pt x="999" y="792"/>
                </a:lnTo>
                <a:lnTo>
                  <a:pt x="1055" y="744"/>
                </a:lnTo>
                <a:lnTo>
                  <a:pt x="1110" y="696"/>
                </a:lnTo>
                <a:lnTo>
                  <a:pt x="1167" y="650"/>
                </a:lnTo>
                <a:lnTo>
                  <a:pt x="1225" y="606"/>
                </a:lnTo>
                <a:lnTo>
                  <a:pt x="1285" y="563"/>
                </a:lnTo>
                <a:lnTo>
                  <a:pt x="1345" y="520"/>
                </a:lnTo>
                <a:lnTo>
                  <a:pt x="1406" y="481"/>
                </a:lnTo>
                <a:lnTo>
                  <a:pt x="1469" y="441"/>
                </a:lnTo>
                <a:lnTo>
                  <a:pt x="1532" y="404"/>
                </a:lnTo>
                <a:lnTo>
                  <a:pt x="1597" y="368"/>
                </a:lnTo>
                <a:lnTo>
                  <a:pt x="1661" y="334"/>
                </a:lnTo>
                <a:lnTo>
                  <a:pt x="1728" y="301"/>
                </a:lnTo>
                <a:lnTo>
                  <a:pt x="1795" y="270"/>
                </a:lnTo>
                <a:lnTo>
                  <a:pt x="1863" y="239"/>
                </a:lnTo>
                <a:lnTo>
                  <a:pt x="1932" y="211"/>
                </a:lnTo>
                <a:lnTo>
                  <a:pt x="2002" y="185"/>
                </a:lnTo>
                <a:lnTo>
                  <a:pt x="2073" y="160"/>
                </a:lnTo>
                <a:lnTo>
                  <a:pt x="2143" y="137"/>
                </a:lnTo>
                <a:lnTo>
                  <a:pt x="2215" y="116"/>
                </a:lnTo>
                <a:lnTo>
                  <a:pt x="2288" y="96"/>
                </a:lnTo>
                <a:lnTo>
                  <a:pt x="2362" y="78"/>
                </a:lnTo>
                <a:lnTo>
                  <a:pt x="2436" y="61"/>
                </a:lnTo>
                <a:lnTo>
                  <a:pt x="2511" y="48"/>
                </a:lnTo>
                <a:lnTo>
                  <a:pt x="2586" y="35"/>
                </a:lnTo>
                <a:lnTo>
                  <a:pt x="2662" y="24"/>
                </a:lnTo>
                <a:lnTo>
                  <a:pt x="2739" y="16"/>
                </a:lnTo>
                <a:lnTo>
                  <a:pt x="2816" y="8"/>
                </a:lnTo>
                <a:lnTo>
                  <a:pt x="2894" y="4"/>
                </a:lnTo>
                <a:lnTo>
                  <a:pt x="2972" y="1"/>
                </a:lnTo>
                <a:lnTo>
                  <a:pt x="3051" y="0"/>
                </a:lnTo>
                <a:lnTo>
                  <a:pt x="25929" y="0"/>
                </a:lnTo>
                <a:lnTo>
                  <a:pt x="26007" y="1"/>
                </a:lnTo>
                <a:lnTo>
                  <a:pt x="26086" y="4"/>
                </a:lnTo>
                <a:lnTo>
                  <a:pt x="26163" y="8"/>
                </a:lnTo>
                <a:lnTo>
                  <a:pt x="26240" y="16"/>
                </a:lnTo>
                <a:lnTo>
                  <a:pt x="26317" y="24"/>
                </a:lnTo>
                <a:lnTo>
                  <a:pt x="26393" y="35"/>
                </a:lnTo>
                <a:lnTo>
                  <a:pt x="26469" y="48"/>
                </a:lnTo>
                <a:lnTo>
                  <a:pt x="26543" y="61"/>
                </a:lnTo>
                <a:lnTo>
                  <a:pt x="26618" y="78"/>
                </a:lnTo>
                <a:lnTo>
                  <a:pt x="26691" y="96"/>
                </a:lnTo>
                <a:lnTo>
                  <a:pt x="26764" y="116"/>
                </a:lnTo>
                <a:lnTo>
                  <a:pt x="26836" y="137"/>
                </a:lnTo>
                <a:lnTo>
                  <a:pt x="26908" y="160"/>
                </a:lnTo>
                <a:lnTo>
                  <a:pt x="26977" y="185"/>
                </a:lnTo>
                <a:lnTo>
                  <a:pt x="27047" y="211"/>
                </a:lnTo>
                <a:lnTo>
                  <a:pt x="27117" y="239"/>
                </a:lnTo>
                <a:lnTo>
                  <a:pt x="27185" y="270"/>
                </a:lnTo>
                <a:lnTo>
                  <a:pt x="27251" y="301"/>
                </a:lnTo>
                <a:lnTo>
                  <a:pt x="27318" y="334"/>
                </a:lnTo>
                <a:lnTo>
                  <a:pt x="27383" y="368"/>
                </a:lnTo>
                <a:lnTo>
                  <a:pt x="27448" y="404"/>
                </a:lnTo>
                <a:lnTo>
                  <a:pt x="27510" y="441"/>
                </a:lnTo>
                <a:lnTo>
                  <a:pt x="27573" y="481"/>
                </a:lnTo>
                <a:lnTo>
                  <a:pt x="27634" y="520"/>
                </a:lnTo>
                <a:lnTo>
                  <a:pt x="27695" y="563"/>
                </a:lnTo>
                <a:lnTo>
                  <a:pt x="27754" y="606"/>
                </a:lnTo>
                <a:lnTo>
                  <a:pt x="27812" y="650"/>
                </a:lnTo>
                <a:lnTo>
                  <a:pt x="27870" y="696"/>
                </a:lnTo>
                <a:lnTo>
                  <a:pt x="27926" y="744"/>
                </a:lnTo>
                <a:lnTo>
                  <a:pt x="27980" y="792"/>
                </a:lnTo>
                <a:lnTo>
                  <a:pt x="28034" y="842"/>
                </a:lnTo>
                <a:lnTo>
                  <a:pt x="28086" y="893"/>
                </a:lnTo>
                <a:lnTo>
                  <a:pt x="28137" y="946"/>
                </a:lnTo>
                <a:lnTo>
                  <a:pt x="28187" y="999"/>
                </a:lnTo>
                <a:lnTo>
                  <a:pt x="28236" y="1054"/>
                </a:lnTo>
                <a:lnTo>
                  <a:pt x="28283" y="1109"/>
                </a:lnTo>
                <a:lnTo>
                  <a:pt x="28330" y="1167"/>
                </a:lnTo>
                <a:lnTo>
                  <a:pt x="28373" y="1225"/>
                </a:lnTo>
                <a:lnTo>
                  <a:pt x="28417" y="1284"/>
                </a:lnTo>
                <a:lnTo>
                  <a:pt x="28459" y="1345"/>
                </a:lnTo>
                <a:lnTo>
                  <a:pt x="28499" y="1406"/>
                </a:lnTo>
                <a:lnTo>
                  <a:pt x="28538" y="1468"/>
                </a:lnTo>
                <a:lnTo>
                  <a:pt x="28575" y="1532"/>
                </a:lnTo>
                <a:lnTo>
                  <a:pt x="28612" y="1596"/>
                </a:lnTo>
                <a:lnTo>
                  <a:pt x="28646" y="1661"/>
                </a:lnTo>
                <a:lnTo>
                  <a:pt x="28680" y="1728"/>
                </a:lnTo>
                <a:lnTo>
                  <a:pt x="28711" y="1795"/>
                </a:lnTo>
                <a:lnTo>
                  <a:pt x="28740" y="1863"/>
                </a:lnTo>
                <a:lnTo>
                  <a:pt x="28768" y="1932"/>
                </a:lnTo>
                <a:lnTo>
                  <a:pt x="28795" y="2001"/>
                </a:lnTo>
                <a:lnTo>
                  <a:pt x="28820" y="2072"/>
                </a:lnTo>
                <a:lnTo>
                  <a:pt x="28843" y="2143"/>
                </a:lnTo>
                <a:lnTo>
                  <a:pt x="28865" y="2215"/>
                </a:lnTo>
                <a:lnTo>
                  <a:pt x="28884" y="2288"/>
                </a:lnTo>
                <a:lnTo>
                  <a:pt x="28902" y="2361"/>
                </a:lnTo>
                <a:lnTo>
                  <a:pt x="28918" y="2435"/>
                </a:lnTo>
                <a:lnTo>
                  <a:pt x="28933" y="2510"/>
                </a:lnTo>
                <a:lnTo>
                  <a:pt x="28945" y="2585"/>
                </a:lnTo>
                <a:lnTo>
                  <a:pt x="28955" y="2661"/>
                </a:lnTo>
                <a:lnTo>
                  <a:pt x="28965" y="2738"/>
                </a:lnTo>
                <a:lnTo>
                  <a:pt x="28971" y="2815"/>
                </a:lnTo>
                <a:lnTo>
                  <a:pt x="28976" y="2893"/>
                </a:lnTo>
                <a:lnTo>
                  <a:pt x="28979" y="2971"/>
                </a:lnTo>
                <a:lnTo>
                  <a:pt x="28980" y="3050"/>
                </a:lnTo>
                <a:lnTo>
                  <a:pt x="28980" y="5222"/>
                </a:lnTo>
                <a:lnTo>
                  <a:pt x="28979" y="5273"/>
                </a:lnTo>
                <a:lnTo>
                  <a:pt x="28978" y="5323"/>
                </a:lnTo>
                <a:lnTo>
                  <a:pt x="28974" y="5373"/>
                </a:lnTo>
                <a:lnTo>
                  <a:pt x="28969" y="5422"/>
                </a:lnTo>
                <a:lnTo>
                  <a:pt x="28965" y="5447"/>
                </a:lnTo>
                <a:lnTo>
                  <a:pt x="28961" y="5471"/>
                </a:lnTo>
                <a:lnTo>
                  <a:pt x="28955" y="5495"/>
                </a:lnTo>
                <a:lnTo>
                  <a:pt x="28950" y="5518"/>
                </a:lnTo>
                <a:lnTo>
                  <a:pt x="28943" y="5542"/>
                </a:lnTo>
                <a:lnTo>
                  <a:pt x="28936" y="5565"/>
                </a:lnTo>
                <a:lnTo>
                  <a:pt x="28927" y="5588"/>
                </a:lnTo>
                <a:lnTo>
                  <a:pt x="28918" y="5610"/>
                </a:lnTo>
                <a:lnTo>
                  <a:pt x="28825" y="5605"/>
                </a:lnTo>
                <a:lnTo>
                  <a:pt x="28733" y="5603"/>
                </a:lnTo>
                <a:lnTo>
                  <a:pt x="28640" y="5603"/>
                </a:lnTo>
                <a:lnTo>
                  <a:pt x="28548" y="5605"/>
                </a:lnTo>
                <a:lnTo>
                  <a:pt x="28456" y="5610"/>
                </a:lnTo>
                <a:lnTo>
                  <a:pt x="28364" y="5617"/>
                </a:lnTo>
                <a:lnTo>
                  <a:pt x="28274" y="5625"/>
                </a:lnTo>
                <a:lnTo>
                  <a:pt x="28183" y="5637"/>
                </a:lnTo>
                <a:lnTo>
                  <a:pt x="28092" y="5649"/>
                </a:lnTo>
                <a:lnTo>
                  <a:pt x="28003" y="5665"/>
                </a:lnTo>
                <a:lnTo>
                  <a:pt x="27913" y="5682"/>
                </a:lnTo>
                <a:lnTo>
                  <a:pt x="27825" y="5702"/>
                </a:lnTo>
                <a:lnTo>
                  <a:pt x="27737" y="5725"/>
                </a:lnTo>
                <a:lnTo>
                  <a:pt x="27650" y="5749"/>
                </a:lnTo>
                <a:lnTo>
                  <a:pt x="27564" y="5776"/>
                </a:lnTo>
                <a:lnTo>
                  <a:pt x="27478" y="5805"/>
                </a:lnTo>
                <a:lnTo>
                  <a:pt x="27437" y="5821"/>
                </a:lnTo>
                <a:lnTo>
                  <a:pt x="27394" y="5836"/>
                </a:lnTo>
                <a:lnTo>
                  <a:pt x="27352" y="5853"/>
                </a:lnTo>
                <a:lnTo>
                  <a:pt x="27311" y="5870"/>
                </a:lnTo>
                <a:lnTo>
                  <a:pt x="27269" y="5887"/>
                </a:lnTo>
                <a:lnTo>
                  <a:pt x="27228" y="5906"/>
                </a:lnTo>
                <a:lnTo>
                  <a:pt x="27187" y="5925"/>
                </a:lnTo>
                <a:lnTo>
                  <a:pt x="27147" y="5945"/>
                </a:lnTo>
                <a:lnTo>
                  <a:pt x="27107" y="5964"/>
                </a:lnTo>
                <a:lnTo>
                  <a:pt x="27066" y="5985"/>
                </a:lnTo>
                <a:lnTo>
                  <a:pt x="27026" y="6007"/>
                </a:lnTo>
                <a:lnTo>
                  <a:pt x="26988" y="6029"/>
                </a:lnTo>
                <a:lnTo>
                  <a:pt x="26948" y="6051"/>
                </a:lnTo>
                <a:lnTo>
                  <a:pt x="26910" y="6075"/>
                </a:lnTo>
                <a:lnTo>
                  <a:pt x="26871" y="6098"/>
                </a:lnTo>
                <a:lnTo>
                  <a:pt x="26833" y="6123"/>
                </a:lnTo>
                <a:lnTo>
                  <a:pt x="26795" y="6148"/>
                </a:lnTo>
                <a:lnTo>
                  <a:pt x="26758" y="6173"/>
                </a:lnTo>
                <a:lnTo>
                  <a:pt x="26721" y="6199"/>
                </a:lnTo>
                <a:lnTo>
                  <a:pt x="26684" y="6226"/>
                </a:lnTo>
                <a:lnTo>
                  <a:pt x="26648" y="6253"/>
                </a:lnTo>
                <a:lnTo>
                  <a:pt x="26612" y="6281"/>
                </a:lnTo>
                <a:lnTo>
                  <a:pt x="26577" y="6309"/>
                </a:lnTo>
                <a:lnTo>
                  <a:pt x="26541" y="6338"/>
                </a:lnTo>
                <a:lnTo>
                  <a:pt x="26507" y="6368"/>
                </a:lnTo>
                <a:lnTo>
                  <a:pt x="26473" y="6398"/>
                </a:lnTo>
                <a:lnTo>
                  <a:pt x="26438" y="6430"/>
                </a:lnTo>
                <a:lnTo>
                  <a:pt x="26405" y="6462"/>
                </a:lnTo>
                <a:lnTo>
                  <a:pt x="26372" y="6494"/>
                </a:lnTo>
                <a:lnTo>
                  <a:pt x="26339" y="6526"/>
                </a:lnTo>
                <a:lnTo>
                  <a:pt x="26307" y="6560"/>
                </a:lnTo>
                <a:lnTo>
                  <a:pt x="26275" y="6594"/>
                </a:lnTo>
                <a:lnTo>
                  <a:pt x="26232" y="6643"/>
                </a:lnTo>
                <a:lnTo>
                  <a:pt x="26191" y="6694"/>
                </a:lnTo>
                <a:lnTo>
                  <a:pt x="26152" y="6744"/>
                </a:lnTo>
                <a:lnTo>
                  <a:pt x="26113" y="6796"/>
                </a:lnTo>
                <a:lnTo>
                  <a:pt x="26076" y="6848"/>
                </a:lnTo>
                <a:lnTo>
                  <a:pt x="26041" y="6901"/>
                </a:lnTo>
                <a:lnTo>
                  <a:pt x="26006" y="6954"/>
                </a:lnTo>
                <a:lnTo>
                  <a:pt x="25973" y="7008"/>
                </a:lnTo>
                <a:lnTo>
                  <a:pt x="25942" y="7063"/>
                </a:lnTo>
                <a:lnTo>
                  <a:pt x="25911" y="7119"/>
                </a:lnTo>
                <a:lnTo>
                  <a:pt x="25882" y="7174"/>
                </a:lnTo>
                <a:lnTo>
                  <a:pt x="25855" y="7231"/>
                </a:lnTo>
                <a:lnTo>
                  <a:pt x="25829" y="7287"/>
                </a:lnTo>
                <a:lnTo>
                  <a:pt x="25804" y="7344"/>
                </a:lnTo>
                <a:lnTo>
                  <a:pt x="25780" y="7403"/>
                </a:lnTo>
                <a:lnTo>
                  <a:pt x="25758" y="7461"/>
                </a:lnTo>
                <a:lnTo>
                  <a:pt x="25738" y="7519"/>
                </a:lnTo>
                <a:lnTo>
                  <a:pt x="25719" y="7578"/>
                </a:lnTo>
                <a:lnTo>
                  <a:pt x="25701" y="7637"/>
                </a:lnTo>
                <a:lnTo>
                  <a:pt x="25684" y="7697"/>
                </a:lnTo>
                <a:lnTo>
                  <a:pt x="25669" y="7757"/>
                </a:lnTo>
                <a:lnTo>
                  <a:pt x="25655" y="7817"/>
                </a:lnTo>
                <a:lnTo>
                  <a:pt x="25643" y="7877"/>
                </a:lnTo>
                <a:lnTo>
                  <a:pt x="25631" y="7938"/>
                </a:lnTo>
                <a:lnTo>
                  <a:pt x="25622" y="7998"/>
                </a:lnTo>
                <a:lnTo>
                  <a:pt x="25614" y="8058"/>
                </a:lnTo>
                <a:lnTo>
                  <a:pt x="25606" y="8120"/>
                </a:lnTo>
                <a:lnTo>
                  <a:pt x="25601" y="8180"/>
                </a:lnTo>
                <a:lnTo>
                  <a:pt x="25597" y="8242"/>
                </a:lnTo>
                <a:lnTo>
                  <a:pt x="25595" y="8303"/>
                </a:lnTo>
                <a:lnTo>
                  <a:pt x="25593" y="8363"/>
                </a:lnTo>
                <a:lnTo>
                  <a:pt x="25593" y="8425"/>
                </a:lnTo>
                <a:lnTo>
                  <a:pt x="25595" y="8486"/>
                </a:lnTo>
                <a:lnTo>
                  <a:pt x="25597" y="8547"/>
                </a:lnTo>
                <a:lnTo>
                  <a:pt x="25601" y="8608"/>
                </a:lnTo>
                <a:lnTo>
                  <a:pt x="25607" y="8668"/>
                </a:lnTo>
                <a:lnTo>
                  <a:pt x="25614" y="8729"/>
                </a:lnTo>
                <a:lnTo>
                  <a:pt x="25622" y="8789"/>
                </a:lnTo>
                <a:lnTo>
                  <a:pt x="25632" y="8849"/>
                </a:lnTo>
                <a:lnTo>
                  <a:pt x="25644" y="8910"/>
                </a:lnTo>
                <a:lnTo>
                  <a:pt x="25656" y="8969"/>
                </a:lnTo>
                <a:lnTo>
                  <a:pt x="25670" y="9028"/>
                </a:lnTo>
                <a:lnTo>
                  <a:pt x="25686" y="9088"/>
                </a:lnTo>
                <a:lnTo>
                  <a:pt x="25702" y="9146"/>
                </a:lnTo>
                <a:lnTo>
                  <a:pt x="25721" y="9204"/>
                </a:lnTo>
                <a:lnTo>
                  <a:pt x="25740" y="9263"/>
                </a:lnTo>
                <a:lnTo>
                  <a:pt x="25762" y="9320"/>
                </a:lnTo>
                <a:lnTo>
                  <a:pt x="25783" y="9377"/>
                </a:lnTo>
                <a:lnTo>
                  <a:pt x="25807" y="9434"/>
                </a:lnTo>
                <a:lnTo>
                  <a:pt x="25832" y="9490"/>
                </a:lnTo>
                <a:lnTo>
                  <a:pt x="25859" y="9546"/>
                </a:lnTo>
                <a:lnTo>
                  <a:pt x="25888" y="9601"/>
                </a:lnTo>
                <a:lnTo>
                  <a:pt x="25917" y="9655"/>
                </a:lnTo>
                <a:lnTo>
                  <a:pt x="25948" y="9709"/>
                </a:lnTo>
                <a:lnTo>
                  <a:pt x="25980" y="9762"/>
                </a:lnTo>
                <a:lnTo>
                  <a:pt x="26015" y="9815"/>
                </a:lnTo>
                <a:lnTo>
                  <a:pt x="26050" y="9867"/>
                </a:lnTo>
                <a:lnTo>
                  <a:pt x="26086" y="9918"/>
                </a:lnTo>
                <a:lnTo>
                  <a:pt x="26124" y="9969"/>
                </a:lnTo>
                <a:lnTo>
                  <a:pt x="26163" y="10018"/>
                </a:lnTo>
                <a:lnTo>
                  <a:pt x="26205" y="10067"/>
                </a:lnTo>
                <a:lnTo>
                  <a:pt x="26247" y="10116"/>
                </a:lnTo>
                <a:lnTo>
                  <a:pt x="26290" y="10163"/>
                </a:lnTo>
                <a:lnTo>
                  <a:pt x="26336" y="10210"/>
                </a:lnTo>
                <a:lnTo>
                  <a:pt x="26383" y="10254"/>
                </a:lnTo>
                <a:lnTo>
                  <a:pt x="26430" y="10298"/>
                </a:lnTo>
                <a:lnTo>
                  <a:pt x="26479" y="10340"/>
                </a:lnTo>
                <a:lnTo>
                  <a:pt x="26528" y="10380"/>
                </a:lnTo>
                <a:lnTo>
                  <a:pt x="26579" y="10419"/>
                </a:lnTo>
                <a:lnTo>
                  <a:pt x="26630" y="10456"/>
                </a:lnTo>
                <a:lnTo>
                  <a:pt x="26682" y="10492"/>
                </a:lnTo>
                <a:lnTo>
                  <a:pt x="26735" y="10525"/>
                </a:lnTo>
                <a:lnTo>
                  <a:pt x="26788" y="10557"/>
                </a:lnTo>
                <a:lnTo>
                  <a:pt x="26843" y="10588"/>
                </a:lnTo>
                <a:lnTo>
                  <a:pt x="26897" y="10618"/>
                </a:lnTo>
                <a:lnTo>
                  <a:pt x="26954" y="10645"/>
                </a:lnTo>
                <a:lnTo>
                  <a:pt x="27010" y="10671"/>
                </a:lnTo>
                <a:lnTo>
                  <a:pt x="27067" y="10695"/>
                </a:lnTo>
                <a:lnTo>
                  <a:pt x="27124" y="10718"/>
                </a:lnTo>
                <a:lnTo>
                  <a:pt x="27182" y="10738"/>
                </a:lnTo>
                <a:lnTo>
                  <a:pt x="27240" y="10758"/>
                </a:lnTo>
                <a:lnTo>
                  <a:pt x="27298" y="10776"/>
                </a:lnTo>
                <a:lnTo>
                  <a:pt x="27357" y="10792"/>
                </a:lnTo>
                <a:lnTo>
                  <a:pt x="27417" y="10807"/>
                </a:lnTo>
                <a:lnTo>
                  <a:pt x="27476" y="10821"/>
                </a:lnTo>
                <a:lnTo>
                  <a:pt x="27535" y="10832"/>
                </a:lnTo>
                <a:lnTo>
                  <a:pt x="27596" y="10841"/>
                </a:lnTo>
                <a:lnTo>
                  <a:pt x="27655" y="10850"/>
                </a:lnTo>
                <a:lnTo>
                  <a:pt x="27716" y="10857"/>
                </a:lnTo>
                <a:lnTo>
                  <a:pt x="27776" y="10862"/>
                </a:lnTo>
                <a:lnTo>
                  <a:pt x="27836" y="10865"/>
                </a:lnTo>
                <a:lnTo>
                  <a:pt x="27897" y="10867"/>
                </a:lnTo>
                <a:lnTo>
                  <a:pt x="27956" y="10868"/>
                </a:lnTo>
                <a:lnTo>
                  <a:pt x="28016" y="10867"/>
                </a:lnTo>
                <a:lnTo>
                  <a:pt x="28077" y="10864"/>
                </a:lnTo>
                <a:lnTo>
                  <a:pt x="28136" y="10860"/>
                </a:lnTo>
                <a:lnTo>
                  <a:pt x="28195" y="10854"/>
                </a:lnTo>
                <a:lnTo>
                  <a:pt x="28255" y="10847"/>
                </a:lnTo>
                <a:lnTo>
                  <a:pt x="28314" y="10838"/>
                </a:lnTo>
                <a:lnTo>
                  <a:pt x="28372" y="10828"/>
                </a:lnTo>
                <a:lnTo>
                  <a:pt x="28431" y="10815"/>
                </a:lnTo>
                <a:lnTo>
                  <a:pt x="28488" y="10802"/>
                </a:lnTo>
                <a:lnTo>
                  <a:pt x="28545" y="10786"/>
                </a:lnTo>
                <a:lnTo>
                  <a:pt x="28603" y="10770"/>
                </a:lnTo>
                <a:lnTo>
                  <a:pt x="28659" y="10752"/>
                </a:lnTo>
                <a:lnTo>
                  <a:pt x="28714" y="10732"/>
                </a:lnTo>
                <a:lnTo>
                  <a:pt x="28769" y="10710"/>
                </a:lnTo>
                <a:lnTo>
                  <a:pt x="28823" y="10687"/>
                </a:lnTo>
                <a:lnTo>
                  <a:pt x="28877" y="10662"/>
                </a:lnTo>
                <a:lnTo>
                  <a:pt x="28930" y="10636"/>
                </a:lnTo>
                <a:lnTo>
                  <a:pt x="28983" y="10609"/>
                </a:lnTo>
                <a:lnTo>
                  <a:pt x="29034" y="10580"/>
                </a:lnTo>
                <a:lnTo>
                  <a:pt x="29083" y="10549"/>
                </a:lnTo>
                <a:lnTo>
                  <a:pt x="29133" y="10517"/>
                </a:lnTo>
                <a:lnTo>
                  <a:pt x="29181" y="10482"/>
                </a:lnTo>
                <a:lnTo>
                  <a:pt x="29229" y="10447"/>
                </a:lnTo>
                <a:lnTo>
                  <a:pt x="29276" y="10411"/>
                </a:lnTo>
                <a:lnTo>
                  <a:pt x="29321" y="10372"/>
                </a:lnTo>
                <a:lnTo>
                  <a:pt x="29366" y="10332"/>
                </a:lnTo>
                <a:lnTo>
                  <a:pt x="29408" y="10291"/>
                </a:lnTo>
                <a:lnTo>
                  <a:pt x="29450" y="10247"/>
                </a:lnTo>
                <a:lnTo>
                  <a:pt x="29491" y="10202"/>
                </a:lnTo>
                <a:lnTo>
                  <a:pt x="29530" y="10157"/>
                </a:lnTo>
                <a:lnTo>
                  <a:pt x="29569" y="10109"/>
                </a:lnTo>
                <a:lnTo>
                  <a:pt x="29605" y="10060"/>
                </a:lnTo>
                <a:lnTo>
                  <a:pt x="29640" y="10009"/>
                </a:lnTo>
                <a:lnTo>
                  <a:pt x="29674" y="9957"/>
                </a:lnTo>
                <a:lnTo>
                  <a:pt x="29707" y="9903"/>
                </a:lnTo>
                <a:lnTo>
                  <a:pt x="29727" y="9868"/>
                </a:lnTo>
                <a:lnTo>
                  <a:pt x="29746" y="9833"/>
                </a:lnTo>
                <a:lnTo>
                  <a:pt x="29764" y="9798"/>
                </a:lnTo>
                <a:lnTo>
                  <a:pt x="29783" y="9761"/>
                </a:lnTo>
                <a:lnTo>
                  <a:pt x="29800" y="9726"/>
                </a:lnTo>
                <a:lnTo>
                  <a:pt x="29817" y="9688"/>
                </a:lnTo>
                <a:lnTo>
                  <a:pt x="29833" y="9652"/>
                </a:lnTo>
                <a:lnTo>
                  <a:pt x="29850" y="9614"/>
                </a:lnTo>
                <a:lnTo>
                  <a:pt x="29864" y="9577"/>
                </a:lnTo>
                <a:lnTo>
                  <a:pt x="29879" y="9538"/>
                </a:lnTo>
                <a:lnTo>
                  <a:pt x="29893" y="9501"/>
                </a:lnTo>
                <a:lnTo>
                  <a:pt x="29906" y="9462"/>
                </a:lnTo>
                <a:lnTo>
                  <a:pt x="29918" y="9424"/>
                </a:lnTo>
                <a:lnTo>
                  <a:pt x="29931" y="9384"/>
                </a:lnTo>
                <a:lnTo>
                  <a:pt x="29942" y="9346"/>
                </a:lnTo>
                <a:lnTo>
                  <a:pt x="29953" y="9306"/>
                </a:lnTo>
                <a:lnTo>
                  <a:pt x="29962" y="9267"/>
                </a:lnTo>
                <a:lnTo>
                  <a:pt x="29971" y="9227"/>
                </a:lnTo>
                <a:lnTo>
                  <a:pt x="29980" y="9188"/>
                </a:lnTo>
                <a:lnTo>
                  <a:pt x="29988" y="9147"/>
                </a:lnTo>
                <a:lnTo>
                  <a:pt x="29994" y="9108"/>
                </a:lnTo>
                <a:lnTo>
                  <a:pt x="30001" y="9068"/>
                </a:lnTo>
                <a:lnTo>
                  <a:pt x="30006" y="9027"/>
                </a:lnTo>
                <a:lnTo>
                  <a:pt x="30011" y="8988"/>
                </a:lnTo>
                <a:lnTo>
                  <a:pt x="30015" y="8947"/>
                </a:lnTo>
                <a:lnTo>
                  <a:pt x="30018" y="8908"/>
                </a:lnTo>
                <a:lnTo>
                  <a:pt x="30020" y="8867"/>
                </a:lnTo>
                <a:lnTo>
                  <a:pt x="30021" y="8827"/>
                </a:lnTo>
                <a:lnTo>
                  <a:pt x="30023" y="8787"/>
                </a:lnTo>
                <a:lnTo>
                  <a:pt x="30023" y="8747"/>
                </a:lnTo>
                <a:lnTo>
                  <a:pt x="30021" y="8707"/>
                </a:lnTo>
                <a:lnTo>
                  <a:pt x="30019" y="8667"/>
                </a:lnTo>
                <a:lnTo>
                  <a:pt x="30017" y="8628"/>
                </a:lnTo>
                <a:lnTo>
                  <a:pt x="30013" y="8588"/>
                </a:lnTo>
                <a:lnTo>
                  <a:pt x="30009" y="8549"/>
                </a:lnTo>
                <a:lnTo>
                  <a:pt x="30004" y="8509"/>
                </a:lnTo>
                <a:lnTo>
                  <a:pt x="29998" y="8471"/>
                </a:lnTo>
                <a:lnTo>
                  <a:pt x="29990" y="8432"/>
                </a:lnTo>
                <a:lnTo>
                  <a:pt x="29982" y="8394"/>
                </a:lnTo>
                <a:lnTo>
                  <a:pt x="29974" y="8355"/>
                </a:lnTo>
                <a:lnTo>
                  <a:pt x="29963" y="8317"/>
                </a:lnTo>
                <a:lnTo>
                  <a:pt x="29953" y="8279"/>
                </a:lnTo>
                <a:lnTo>
                  <a:pt x="29941" y="8242"/>
                </a:lnTo>
                <a:lnTo>
                  <a:pt x="29928" y="8204"/>
                </a:lnTo>
                <a:lnTo>
                  <a:pt x="29914" y="8168"/>
                </a:lnTo>
                <a:lnTo>
                  <a:pt x="29900" y="8130"/>
                </a:lnTo>
                <a:lnTo>
                  <a:pt x="29884" y="8095"/>
                </a:lnTo>
                <a:lnTo>
                  <a:pt x="29867" y="8058"/>
                </a:lnTo>
                <a:lnTo>
                  <a:pt x="29850" y="8023"/>
                </a:lnTo>
                <a:lnTo>
                  <a:pt x="29831" y="7989"/>
                </a:lnTo>
                <a:lnTo>
                  <a:pt x="29811" y="7954"/>
                </a:lnTo>
                <a:lnTo>
                  <a:pt x="29790" y="7920"/>
                </a:lnTo>
                <a:lnTo>
                  <a:pt x="29767" y="7887"/>
                </a:lnTo>
                <a:lnTo>
                  <a:pt x="29745" y="7853"/>
                </a:lnTo>
                <a:lnTo>
                  <a:pt x="29721" y="7821"/>
                </a:lnTo>
                <a:lnTo>
                  <a:pt x="29696" y="7789"/>
                </a:lnTo>
                <a:lnTo>
                  <a:pt x="29670" y="7758"/>
                </a:lnTo>
                <a:lnTo>
                  <a:pt x="29643" y="7726"/>
                </a:lnTo>
                <a:lnTo>
                  <a:pt x="29613" y="7696"/>
                </a:lnTo>
                <a:lnTo>
                  <a:pt x="29584" y="7666"/>
                </a:lnTo>
                <a:lnTo>
                  <a:pt x="29553" y="7637"/>
                </a:lnTo>
                <a:lnTo>
                  <a:pt x="29522" y="7609"/>
                </a:lnTo>
                <a:lnTo>
                  <a:pt x="29488" y="7581"/>
                </a:lnTo>
                <a:lnTo>
                  <a:pt x="29454" y="7554"/>
                </a:lnTo>
                <a:lnTo>
                  <a:pt x="29417" y="7517"/>
                </a:lnTo>
                <a:lnTo>
                  <a:pt x="29384" y="7487"/>
                </a:lnTo>
                <a:lnTo>
                  <a:pt x="29355" y="7461"/>
                </a:lnTo>
                <a:lnTo>
                  <a:pt x="29331" y="7439"/>
                </a:lnTo>
                <a:lnTo>
                  <a:pt x="29297" y="7412"/>
                </a:lnTo>
                <a:lnTo>
                  <a:pt x="29285" y="7403"/>
                </a:lnTo>
                <a:close/>
              </a:path>
            </a:pathLst>
          </a:custGeom>
          <a:solidFill>
            <a:srgbClr val="47BAB8"/>
          </a:solidFill>
          <a:ln w="38100">
            <a:solidFill>
              <a:schemeClr val="bg1"/>
            </a:solidFill>
          </a:ln>
          <a:effectLst>
            <a:outerShdw blurRad="57150" dist="19050" dir="5400000" algn="ctr" rotWithShape="0">
              <a:srgbClr val="000000">
                <a:alpha val="63000"/>
              </a:srgbClr>
            </a:outerShdw>
          </a:effectLst>
        </p:spPr>
        <p:txBody>
          <a:bodyPr rIns="378000" anchor="ctr">
            <a:normAutofit/>
          </a:bodyPr>
          <a:lstStyle/>
          <a:p>
            <a:pPr algn="ctr" defTabSz="1371600">
              <a:defRPr/>
            </a:pPr>
            <a:r>
              <a:rPr lang="en-US" altLang="zh-CN" sz="3000" kern="0">
                <a:solidFill>
                  <a:srgbClr val="FFFFFF"/>
                </a:solidFill>
                <a:latin typeface="#9Slide03 AllRoundGothic" panose="020B0703020202020104" pitchFamily="34" charset="0"/>
                <a:ea typeface="微软雅黑"/>
                <a:cs typeface="+mn-ea"/>
                <a:sym typeface="+mn-lt"/>
              </a:rPr>
              <a:t>Câu 38</a:t>
            </a:r>
            <a:endParaRPr lang="zh-CN" altLang="en-US" sz="3000" kern="0" dirty="0">
              <a:solidFill>
                <a:srgbClr val="FFFFFF"/>
              </a:solidFill>
              <a:latin typeface="#9Slide03 AllRoundGothic" panose="020B0703020202020104" pitchFamily="34" charset="0"/>
              <a:ea typeface="微软雅黑"/>
              <a:cs typeface="+mn-ea"/>
              <a:sym typeface="+mn-lt"/>
            </a:endParaRPr>
          </a:p>
        </p:txBody>
      </p:sp>
      <p:sp>
        <p:nvSpPr>
          <p:cNvPr id="8" name="MH_Text_1" descr="n23 Fb Tran Manh Tung">
            <a:extLst>
              <a:ext uri="{FF2B5EF4-FFF2-40B4-BE49-F238E27FC236}">
                <a16:creationId xmlns:a16="http://schemas.microsoft.com/office/drawing/2014/main" id="{9165C4D4-457E-F7A9-1583-5A9DA4F90BED}"/>
              </a:ext>
            </a:extLst>
          </p:cNvPr>
          <p:cNvSpPr txBox="1">
            <a:spLocks noChangeArrowheads="1"/>
          </p:cNvSpPr>
          <p:nvPr>
            <p:custDataLst>
              <p:tags r:id="rId3"/>
            </p:custDataLst>
          </p:nvPr>
        </p:nvSpPr>
        <p:spPr bwMode="auto">
          <a:xfrm>
            <a:off x="3474718" y="2400300"/>
            <a:ext cx="12527282" cy="5873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just" defTabSz="1828755"/>
            <a:r>
              <a:rPr lang="en-US" sz="2800"/>
              <a:t>Kể tên vài ứng dụng Vật lí trong nông, lâm nghiệp đơn giản, xung quanh mà em biết?</a:t>
            </a:r>
            <a:endParaRPr lang="zh-CN" altLang="en-US" sz="2800" kern="0" dirty="0">
              <a:solidFill>
                <a:prstClr val="black">
                  <a:lumMod val="75000"/>
                  <a:lumOff val="25000"/>
                </a:prstClr>
              </a:solidFill>
              <a:ea typeface="微软雅黑"/>
              <a:cs typeface="Calibri" panose="020F0502020204030204" pitchFamily="34" charset="0"/>
              <a:sym typeface="+mn-lt"/>
            </a:endParaRPr>
          </a:p>
        </p:txBody>
      </p:sp>
      <p:sp>
        <p:nvSpPr>
          <p:cNvPr id="2" name="MH_Other_3" descr="n23 Fb Tran Manh Tung">
            <a:extLst>
              <a:ext uri="{FF2B5EF4-FFF2-40B4-BE49-F238E27FC236}">
                <a16:creationId xmlns:a16="http://schemas.microsoft.com/office/drawing/2014/main" id="{0115ED11-7819-2823-6D9B-D545440F49A3}"/>
              </a:ext>
            </a:extLst>
          </p:cNvPr>
          <p:cNvSpPr>
            <a:spLocks noChangeArrowheads="1"/>
          </p:cNvSpPr>
          <p:nvPr>
            <p:custDataLst>
              <p:tags r:id="rId4"/>
            </p:custDataLst>
          </p:nvPr>
        </p:nvSpPr>
        <p:spPr bwMode="auto">
          <a:xfrm rot="1805303" flipH="1">
            <a:off x="1419035" y="687824"/>
            <a:ext cx="1172424" cy="1010529"/>
          </a:xfrm>
          <a:prstGeom prst="triangle">
            <a:avLst>
              <a:gd name="adj" fmla="val 50000"/>
            </a:avLst>
          </a:prstGeom>
          <a:solidFill>
            <a:srgbClr val="EC7070">
              <a:lumMod val="40000"/>
              <a:lumOff val="60000"/>
            </a:srgbClr>
          </a:solidFill>
          <a:ln>
            <a:noFill/>
          </a:ln>
        </p:spPr>
        <p:txBody>
          <a:bodyPr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just" defTabSz="1371600">
              <a:lnSpc>
                <a:spcPct val="130000"/>
              </a:lnSpc>
              <a:defRPr/>
            </a:pPr>
            <a:endParaRPr lang="zh-CN" altLang="en-US" sz="2700" kern="0">
              <a:solidFill>
                <a:srgbClr val="FFFFFF"/>
              </a:solidFill>
              <a:latin typeface="微软雅黑"/>
              <a:ea typeface="微软雅黑"/>
              <a:cs typeface="+mn-ea"/>
              <a:sym typeface="+mn-lt"/>
            </a:endParaRPr>
          </a:p>
        </p:txBody>
      </p:sp>
      <p:sp>
        <p:nvSpPr>
          <p:cNvPr id="18" name="MH_Other_4" descr="n23 Fb Tran Manh Tung">
            <a:extLst>
              <a:ext uri="{FF2B5EF4-FFF2-40B4-BE49-F238E27FC236}">
                <a16:creationId xmlns:a16="http://schemas.microsoft.com/office/drawing/2014/main" id="{3ACF9FC2-E44A-8C7B-293D-3EFA9073F4DD}"/>
              </a:ext>
            </a:extLst>
          </p:cNvPr>
          <p:cNvSpPr>
            <a:spLocks/>
          </p:cNvSpPr>
          <p:nvPr>
            <p:custDataLst>
              <p:tags r:id="rId5"/>
            </p:custDataLst>
          </p:nvPr>
        </p:nvSpPr>
        <p:spPr bwMode="auto">
          <a:xfrm>
            <a:off x="494675" y="168198"/>
            <a:ext cx="1558880" cy="1793886"/>
          </a:xfrm>
          <a:custGeom>
            <a:avLst/>
            <a:gdLst>
              <a:gd name="T0" fmla="*/ 666 w 1030516"/>
              <a:gd name="T1" fmla="*/ 0 h 1186577"/>
              <a:gd name="T2" fmla="*/ 947884 w 1030516"/>
              <a:gd name="T3" fmla="*/ 542219 h 1186577"/>
              <a:gd name="T4" fmla="*/ 0 w 1030516"/>
              <a:gd name="T5" fmla="*/ 1091432 h 1186577"/>
              <a:gd name="T6" fmla="*/ 0 60000 65536"/>
              <a:gd name="T7" fmla="*/ 0 60000 65536"/>
              <a:gd name="T8" fmla="*/ 0 60000 65536"/>
              <a:gd name="T9" fmla="*/ 0 w 1030516"/>
              <a:gd name="T10" fmla="*/ 0 h 1186577"/>
              <a:gd name="T11" fmla="*/ 1030516 w 1030516"/>
              <a:gd name="T12" fmla="*/ 1186577 h 1186577"/>
            </a:gdLst>
            <a:ahLst/>
            <a:cxnLst>
              <a:cxn ang="T6">
                <a:pos x="T0" y="T1"/>
              </a:cxn>
              <a:cxn ang="T7">
                <a:pos x="T2" y="T3"/>
              </a:cxn>
              <a:cxn ang="T8">
                <a:pos x="T4" y="T5"/>
              </a:cxn>
            </a:cxnLst>
            <a:rect l="T9" t="T10" r="T11" b="T12"/>
            <a:pathLst>
              <a:path w="1030516" h="1186577">
                <a:moveTo>
                  <a:pt x="724" y="0"/>
                </a:moveTo>
                <a:lnTo>
                  <a:pt x="1030516" y="589487"/>
                </a:lnTo>
                <a:lnTo>
                  <a:pt x="0" y="1186577"/>
                </a:lnTo>
                <a:lnTo>
                  <a:pt x="724" y="0"/>
                </a:lnTo>
                <a:close/>
              </a:path>
            </a:pathLst>
          </a:custGeom>
          <a:solidFill>
            <a:srgbClr val="C1272D"/>
          </a:solidFill>
          <a:ln w="19050">
            <a:noFill/>
            <a:miter lim="800000"/>
            <a:headEnd/>
            <a:tailEnd/>
          </a:ln>
        </p:spPr>
        <p:txBody>
          <a:bodyPr rIns="648000"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ctr" defTabSz="1371600">
              <a:defRPr/>
            </a:pPr>
            <a:r>
              <a:rPr lang="en-US" altLang="zh-CN" sz="4200" kern="0">
                <a:solidFill>
                  <a:srgbClr val="FFFFFF"/>
                </a:solidFill>
                <a:latin typeface="微软雅黑"/>
                <a:ea typeface="微软雅黑"/>
                <a:cs typeface="+mn-ea"/>
                <a:sym typeface="+mn-lt"/>
              </a:rPr>
              <a:t>VII</a:t>
            </a:r>
            <a:endParaRPr lang="zh-CN" altLang="en-US" sz="4200" kern="0" dirty="0">
              <a:solidFill>
                <a:srgbClr val="FFFFFF"/>
              </a:solidFill>
              <a:latin typeface="微软雅黑"/>
              <a:ea typeface="微软雅黑"/>
              <a:cs typeface="+mn-ea"/>
              <a:sym typeface="+mn-lt"/>
            </a:endParaRPr>
          </a:p>
        </p:txBody>
      </p:sp>
      <p:grpSp>
        <p:nvGrpSpPr>
          <p:cNvPr id="3" name="Group 2" descr="n23 Fb Tran Manh Tung">
            <a:extLst>
              <a:ext uri="{FF2B5EF4-FFF2-40B4-BE49-F238E27FC236}">
                <a16:creationId xmlns:a16="http://schemas.microsoft.com/office/drawing/2014/main" id="{AFE894E2-82D6-B45F-DDB4-7D3D2043211A}"/>
              </a:ext>
            </a:extLst>
          </p:cNvPr>
          <p:cNvGrpSpPr/>
          <p:nvPr/>
        </p:nvGrpSpPr>
        <p:grpSpPr>
          <a:xfrm>
            <a:off x="2048641" y="3092582"/>
            <a:ext cx="15665890" cy="3727318"/>
            <a:chOff x="928211" y="2435775"/>
            <a:chExt cx="16445389" cy="3926925"/>
          </a:xfrm>
        </p:grpSpPr>
        <p:sp>
          <p:nvSpPr>
            <p:cNvPr id="4" name="Rectangle 3">
              <a:extLst>
                <a:ext uri="{FF2B5EF4-FFF2-40B4-BE49-F238E27FC236}">
                  <a16:creationId xmlns:a16="http://schemas.microsoft.com/office/drawing/2014/main" id="{C08CBF2A-ABB9-D418-66AD-032601703D9B}"/>
                </a:ext>
              </a:extLst>
            </p:cNvPr>
            <p:cNvSpPr/>
            <p:nvPr/>
          </p:nvSpPr>
          <p:spPr>
            <a:xfrm>
              <a:off x="928211" y="2435775"/>
              <a:ext cx="16445389" cy="1181349"/>
            </a:xfrm>
            <a:prstGeom prst="rect">
              <a:avLst/>
            </a:prstGeom>
            <a:solidFill>
              <a:schemeClr val="accent3">
                <a:lumMod val="60000"/>
                <a:lumOff val="40000"/>
              </a:schemeClr>
            </a:solidFill>
          </p:spPr>
          <p:txBody>
            <a:bodyPr wrap="square">
              <a:spAutoFit/>
            </a:bodyPr>
            <a:lstStyle/>
            <a:p>
              <a:pPr marL="342900" marR="0" lvl="0" indent="-342900" algn="just" defTabSz="914400" rtl="0" eaLnBrk="1" fontAlgn="auto" latinLnBrk="0" hangingPunct="1">
                <a:lnSpc>
                  <a:spcPct val="115000"/>
                </a:lnSpc>
                <a:spcBef>
                  <a:spcPts val="0"/>
                </a:spcBef>
                <a:spcAft>
                  <a:spcPts val="0"/>
                </a:spcAft>
                <a:buClrTx/>
                <a:buSzTx/>
                <a:buFont typeface="Wingdings"/>
                <a:buChar char=""/>
                <a:tabLst/>
                <a:defRPr/>
              </a:pP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Cơ</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giới</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hóa</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các</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khâu</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của</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quá</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trình</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sản</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xuất</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thu</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hoạch</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sơ</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chế</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chế</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biến</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máy</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cắt</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máy</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cày</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hệ</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thống</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phun</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tưới</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nước</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công</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nghệ</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bằng</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chuyền</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endPar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endParaRPr>
            </a:p>
          </p:txBody>
        </p:sp>
        <p:pic>
          <p:nvPicPr>
            <p:cNvPr id="6" name="Picture 5">
              <a:extLst>
                <a:ext uri="{FF2B5EF4-FFF2-40B4-BE49-F238E27FC236}">
                  <a16:creationId xmlns:a16="http://schemas.microsoft.com/office/drawing/2014/main" id="{3F80B4C2-449E-8E21-9AB0-64FD794D83B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515101" y="3621483"/>
              <a:ext cx="5257798" cy="2741217"/>
            </a:xfrm>
            <a:prstGeom prst="rect">
              <a:avLst/>
            </a:prstGeom>
          </p:spPr>
        </p:pic>
        <p:pic>
          <p:nvPicPr>
            <p:cNvPr id="9" name="Picture 8">
              <a:extLst>
                <a:ext uri="{FF2B5EF4-FFF2-40B4-BE49-F238E27FC236}">
                  <a16:creationId xmlns:a16="http://schemas.microsoft.com/office/drawing/2014/main" id="{A3F8B17B-B106-93FE-E350-1E9C8E7091A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2101991" y="3625309"/>
              <a:ext cx="5271609" cy="2737391"/>
            </a:xfrm>
            <a:prstGeom prst="rect">
              <a:avLst/>
            </a:prstGeom>
          </p:spPr>
        </p:pic>
        <p:pic>
          <p:nvPicPr>
            <p:cNvPr id="10" name="Picture 9">
              <a:extLst>
                <a:ext uri="{FF2B5EF4-FFF2-40B4-BE49-F238E27FC236}">
                  <a16:creationId xmlns:a16="http://schemas.microsoft.com/office/drawing/2014/main" id="{57528A71-B8C7-890C-A838-FA47DE694853}"/>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28211" y="3619499"/>
              <a:ext cx="5257798" cy="2743201"/>
            </a:xfrm>
            <a:prstGeom prst="rect">
              <a:avLst/>
            </a:prstGeom>
          </p:spPr>
        </p:pic>
      </p:grpSp>
      <p:grpSp>
        <p:nvGrpSpPr>
          <p:cNvPr id="11" name="Group 10" descr="n23 Fb Tran Manh Tung">
            <a:extLst>
              <a:ext uri="{FF2B5EF4-FFF2-40B4-BE49-F238E27FC236}">
                <a16:creationId xmlns:a16="http://schemas.microsoft.com/office/drawing/2014/main" id="{23EC144D-DB7C-2014-0D1D-9C850C8597FD}"/>
              </a:ext>
            </a:extLst>
          </p:cNvPr>
          <p:cNvGrpSpPr/>
          <p:nvPr/>
        </p:nvGrpSpPr>
        <p:grpSpPr>
          <a:xfrm>
            <a:off x="2048640" y="6970245"/>
            <a:ext cx="15665890" cy="3202455"/>
            <a:chOff x="928210" y="6611295"/>
            <a:chExt cx="16445389" cy="3373954"/>
          </a:xfrm>
        </p:grpSpPr>
        <p:sp>
          <p:nvSpPr>
            <p:cNvPr id="12" name="Rectangle 11">
              <a:extLst>
                <a:ext uri="{FF2B5EF4-FFF2-40B4-BE49-F238E27FC236}">
                  <a16:creationId xmlns:a16="http://schemas.microsoft.com/office/drawing/2014/main" id="{AE405D13-9E63-49FE-AF48-5B83759CDF16}"/>
                </a:ext>
              </a:extLst>
            </p:cNvPr>
            <p:cNvSpPr/>
            <p:nvPr/>
          </p:nvSpPr>
          <p:spPr>
            <a:xfrm>
              <a:off x="928210" y="6611295"/>
              <a:ext cx="16445389" cy="625428"/>
            </a:xfrm>
            <a:prstGeom prst="rect">
              <a:avLst/>
            </a:prstGeom>
            <a:solidFill>
              <a:schemeClr val="accent3">
                <a:lumMod val="60000"/>
                <a:lumOff val="40000"/>
              </a:schemeClr>
            </a:solidFill>
          </p:spPr>
          <p:txBody>
            <a:bodyPr wrap="square">
              <a:spAutoFit/>
            </a:bodyPr>
            <a:lstStyle/>
            <a:p>
              <a:pPr marL="342900" marR="0" lvl="0" indent="-342900" algn="just" defTabSz="914400" rtl="0" eaLnBrk="1" fontAlgn="auto" latinLnBrk="0" hangingPunct="1">
                <a:lnSpc>
                  <a:spcPct val="115000"/>
                </a:lnSpc>
                <a:spcBef>
                  <a:spcPts val="0"/>
                </a:spcBef>
                <a:spcAft>
                  <a:spcPts val="0"/>
                </a:spcAft>
                <a:buClrTx/>
                <a:buSzTx/>
                <a:buFont typeface="Wingdings"/>
                <a:buChar char=""/>
                <a:tabLst/>
                <a:defRPr/>
              </a:pP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Dùng</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đèn</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để</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sưởi</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ấm</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vật</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nuôi</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cây</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cối</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công</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nghệ</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ấp</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trứng</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a:t>
              </a:r>
            </a:p>
          </p:txBody>
        </p:sp>
        <p:pic>
          <p:nvPicPr>
            <p:cNvPr id="14" name="Picture 13">
              <a:extLst>
                <a:ext uri="{FF2B5EF4-FFF2-40B4-BE49-F238E27FC236}">
                  <a16:creationId xmlns:a16="http://schemas.microsoft.com/office/drawing/2014/main" id="{AC292DC2-A026-CAE5-397A-50F3C1CB8A12}"/>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144000" y="7242048"/>
              <a:ext cx="3753796" cy="2743200"/>
            </a:xfrm>
            <a:prstGeom prst="rect">
              <a:avLst/>
            </a:prstGeom>
          </p:spPr>
        </p:pic>
        <p:pic>
          <p:nvPicPr>
            <p:cNvPr id="16" name="Picture 15">
              <a:extLst>
                <a:ext uri="{FF2B5EF4-FFF2-40B4-BE49-F238E27FC236}">
                  <a16:creationId xmlns:a16="http://schemas.microsoft.com/office/drawing/2014/main" id="{267E2EBA-2D03-1F38-7534-7847668C72DA}"/>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029200" y="7242048"/>
              <a:ext cx="4114800" cy="2743200"/>
            </a:xfrm>
            <a:prstGeom prst="rect">
              <a:avLst/>
            </a:prstGeom>
          </p:spPr>
        </p:pic>
        <p:pic>
          <p:nvPicPr>
            <p:cNvPr id="17" name="Picture 16">
              <a:extLst>
                <a:ext uri="{FF2B5EF4-FFF2-40B4-BE49-F238E27FC236}">
                  <a16:creationId xmlns:a16="http://schemas.microsoft.com/office/drawing/2014/main" id="{7587E7B2-0A63-F662-AB3E-53C40DDE9C27}"/>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928212" y="7242048"/>
              <a:ext cx="4114800" cy="2743200"/>
            </a:xfrm>
            <a:prstGeom prst="rect">
              <a:avLst/>
            </a:prstGeom>
          </p:spPr>
        </p:pic>
        <p:pic>
          <p:nvPicPr>
            <p:cNvPr id="19" name="Picture 18">
              <a:extLst>
                <a:ext uri="{FF2B5EF4-FFF2-40B4-BE49-F238E27FC236}">
                  <a16:creationId xmlns:a16="http://schemas.microsoft.com/office/drawing/2014/main" id="{35F72CD3-11F4-479B-C139-B9637289C4E7}"/>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2897795" y="7226335"/>
              <a:ext cx="4475803" cy="2758914"/>
            </a:xfrm>
            <a:prstGeom prst="rect">
              <a:avLst/>
            </a:prstGeom>
          </p:spPr>
        </p:pic>
      </p:grpSp>
      <p:pic>
        <p:nvPicPr>
          <p:cNvPr id="13" name="图片 6" descr="n23 Fb Tran Manh Tung">
            <a:extLst>
              <a:ext uri="{FF2B5EF4-FFF2-40B4-BE49-F238E27FC236}">
                <a16:creationId xmlns:a16="http://schemas.microsoft.com/office/drawing/2014/main" id="{D158F31B-47BD-9D6B-F502-D64A8E89DE54}"/>
              </a:ext>
            </a:extLst>
          </p:cNvPr>
          <p:cNvPicPr>
            <a:picLocks noChangeAspect="1"/>
          </p:cNvPicPr>
          <p:nvPr/>
        </p:nvPicPr>
        <p:blipFill>
          <a:blip r:embed="rId16"/>
          <a:stretch>
            <a:fillRect/>
          </a:stretch>
        </p:blipFill>
        <p:spPr>
          <a:xfrm>
            <a:off x="573470" y="3086100"/>
            <a:ext cx="1640706" cy="2116983"/>
          </a:xfrm>
          <a:prstGeom prst="rect">
            <a:avLst/>
          </a:prstGeom>
        </p:spPr>
      </p:pic>
    </p:spTree>
    <p:extLst>
      <p:ext uri="{BB962C8B-B14F-4D97-AF65-F5344CB8AC3E}">
        <p14:creationId xmlns:p14="http://schemas.microsoft.com/office/powerpoint/2010/main" val="334437752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图片 34" descr="n23 Fb Tran Manh Tung"/>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3715999" y="-2931"/>
            <a:ext cx="4560277" cy="2378193"/>
          </a:xfrm>
          <a:prstGeom prst="rect">
            <a:avLst/>
          </a:prstGeom>
        </p:spPr>
      </p:pic>
      <p:sp>
        <p:nvSpPr>
          <p:cNvPr id="5" name="MH_SubTitle_1" descr="n23 Fb Tran Manh Tung">
            <a:extLst>
              <a:ext uri="{FF2B5EF4-FFF2-40B4-BE49-F238E27FC236}">
                <a16:creationId xmlns:a16="http://schemas.microsoft.com/office/drawing/2014/main" id="{9D28E713-95EC-66F4-239B-A093E3023D9A}"/>
              </a:ext>
            </a:extLst>
          </p:cNvPr>
          <p:cNvSpPr/>
          <p:nvPr>
            <p:custDataLst>
              <p:tags r:id="rId1"/>
            </p:custDataLst>
          </p:nvPr>
        </p:nvSpPr>
        <p:spPr>
          <a:xfrm>
            <a:off x="2214176" y="764607"/>
            <a:ext cx="8503920" cy="1206253"/>
          </a:xfrm>
          <a:prstGeom prst="rect">
            <a:avLst/>
          </a:prstGeom>
          <a:solidFill>
            <a:srgbClr val="FFFFFF"/>
          </a:solidFill>
          <a:effectLst/>
        </p:spPr>
        <p:txBody>
          <a:bodyPr anchor="ctr"/>
          <a:lstStyle/>
          <a:p>
            <a:pPr algn="ctr" defTabSz="1828755">
              <a:lnSpc>
                <a:spcPct val="150000"/>
              </a:lnSpc>
              <a:defRPr/>
            </a:pPr>
            <a:r>
              <a:rPr lang="en-US" altLang="zh-CN" sz="2800" kern="0">
                <a:latin typeface="#9Slide03 AllRoundGothic" panose="020B0703020202020104" pitchFamily="34" charset="0"/>
                <a:ea typeface="微软雅黑"/>
                <a:cs typeface="+mn-ea"/>
                <a:sym typeface="+mn-lt"/>
              </a:rPr>
              <a:t>ỨNG DỤNG CỦA VẬT LÍ TRONG NÔNG NGHIỆP</a:t>
            </a:r>
            <a:endParaRPr lang="zh-CN" altLang="en-US" sz="2800" kern="0" dirty="0">
              <a:latin typeface="#9Slide03 AllRoundGothic" panose="020B0703020202020104" pitchFamily="34" charset="0"/>
              <a:ea typeface="微软雅黑"/>
              <a:cs typeface="+mn-ea"/>
              <a:sym typeface="+mn-lt"/>
            </a:endParaRPr>
          </a:p>
        </p:txBody>
      </p:sp>
      <p:sp>
        <p:nvSpPr>
          <p:cNvPr id="11" name="MH_SubTitle_1" descr="n23 Fb Tran Manh Tung">
            <a:extLst>
              <a:ext uri="{FF2B5EF4-FFF2-40B4-BE49-F238E27FC236}">
                <a16:creationId xmlns:a16="http://schemas.microsoft.com/office/drawing/2014/main" id="{7F22ADDC-D372-AA7C-8A01-A1D6425EDDDB}"/>
              </a:ext>
            </a:extLst>
          </p:cNvPr>
          <p:cNvSpPr>
            <a:spLocks/>
          </p:cNvSpPr>
          <p:nvPr>
            <p:custDataLst>
              <p:tags r:id="rId2"/>
            </p:custDataLst>
          </p:nvPr>
        </p:nvSpPr>
        <p:spPr bwMode="auto">
          <a:xfrm>
            <a:off x="1565629" y="2392638"/>
            <a:ext cx="1920240" cy="640080"/>
          </a:xfrm>
          <a:custGeom>
            <a:avLst/>
            <a:gdLst>
              <a:gd name="T0" fmla="*/ 2147483646 w 30720"/>
              <a:gd name="T1" fmla="*/ 2147483646 h 11496"/>
              <a:gd name="T2" fmla="*/ 2147483646 w 30720"/>
              <a:gd name="T3" fmla="*/ 2147483646 h 11496"/>
              <a:gd name="T4" fmla="*/ 2147483646 w 30720"/>
              <a:gd name="T5" fmla="*/ 2147483646 h 11496"/>
              <a:gd name="T6" fmla="*/ 2147483646 w 30720"/>
              <a:gd name="T7" fmla="*/ 2147483646 h 11496"/>
              <a:gd name="T8" fmla="*/ 2147483646 w 30720"/>
              <a:gd name="T9" fmla="*/ 2147483646 h 11496"/>
              <a:gd name="T10" fmla="*/ 2147483646 w 30720"/>
              <a:gd name="T11" fmla="*/ 2147483646 h 11496"/>
              <a:gd name="T12" fmla="*/ 2147483646 w 30720"/>
              <a:gd name="T13" fmla="*/ 2147483646 h 11496"/>
              <a:gd name="T14" fmla="*/ 2147483646 w 30720"/>
              <a:gd name="T15" fmla="*/ 2147483646 h 11496"/>
              <a:gd name="T16" fmla="*/ 2147483646 w 30720"/>
              <a:gd name="T17" fmla="*/ 2147483646 h 11496"/>
              <a:gd name="T18" fmla="*/ 2147483646 w 30720"/>
              <a:gd name="T19" fmla="*/ 2147483646 h 11496"/>
              <a:gd name="T20" fmla="*/ 2147483646 w 30720"/>
              <a:gd name="T21" fmla="*/ 2147483646 h 11496"/>
              <a:gd name="T22" fmla="*/ 2147483646 w 30720"/>
              <a:gd name="T23" fmla="*/ 2147483646 h 11496"/>
              <a:gd name="T24" fmla="*/ 2147483646 w 30720"/>
              <a:gd name="T25" fmla="*/ 2147483646 h 11496"/>
              <a:gd name="T26" fmla="*/ 2147483646 w 30720"/>
              <a:gd name="T27" fmla="*/ 2147483646 h 11496"/>
              <a:gd name="T28" fmla="*/ 2147483646 w 30720"/>
              <a:gd name="T29" fmla="*/ 2147483646 h 11496"/>
              <a:gd name="T30" fmla="*/ 2147483646 w 30720"/>
              <a:gd name="T31" fmla="*/ 2147483646 h 11496"/>
              <a:gd name="T32" fmla="*/ 2147483646 w 30720"/>
              <a:gd name="T33" fmla="*/ 2147483646 h 11496"/>
              <a:gd name="T34" fmla="*/ 2147483646 w 30720"/>
              <a:gd name="T35" fmla="*/ 2147483646 h 11496"/>
              <a:gd name="T36" fmla="*/ 2147483646 w 30720"/>
              <a:gd name="T37" fmla="*/ 2147483646 h 11496"/>
              <a:gd name="T38" fmla="*/ 2147483646 w 30720"/>
              <a:gd name="T39" fmla="*/ 2147483646 h 11496"/>
              <a:gd name="T40" fmla="*/ 2147483646 w 30720"/>
              <a:gd name="T41" fmla="*/ 2147483646 h 11496"/>
              <a:gd name="T42" fmla="*/ 2147483646 w 30720"/>
              <a:gd name="T43" fmla="*/ 2147483646 h 11496"/>
              <a:gd name="T44" fmla="*/ 2147483646 w 30720"/>
              <a:gd name="T45" fmla="*/ 2147483646 h 11496"/>
              <a:gd name="T46" fmla="*/ 2147483646 w 30720"/>
              <a:gd name="T47" fmla="*/ 2147483646 h 11496"/>
              <a:gd name="T48" fmla="*/ 2147483646 w 30720"/>
              <a:gd name="T49" fmla="*/ 2147483646 h 11496"/>
              <a:gd name="T50" fmla="*/ 2147483646 w 30720"/>
              <a:gd name="T51" fmla="*/ 2147483646 h 11496"/>
              <a:gd name="T52" fmla="*/ 2147483646 w 30720"/>
              <a:gd name="T53" fmla="*/ 2147483646 h 11496"/>
              <a:gd name="T54" fmla="*/ 2147483646 w 30720"/>
              <a:gd name="T55" fmla="*/ 2147483646 h 11496"/>
              <a:gd name="T56" fmla="*/ 2147483646 w 30720"/>
              <a:gd name="T57" fmla="*/ 2147483646 h 11496"/>
              <a:gd name="T58" fmla="*/ 2147483646 w 30720"/>
              <a:gd name="T59" fmla="*/ 2147483646 h 11496"/>
              <a:gd name="T60" fmla="*/ 2147483646 w 30720"/>
              <a:gd name="T61" fmla="*/ 2147483646 h 11496"/>
              <a:gd name="T62" fmla="*/ 2147483646 w 30720"/>
              <a:gd name="T63" fmla="*/ 2147483646 h 11496"/>
              <a:gd name="T64" fmla="*/ 2147483646 w 30720"/>
              <a:gd name="T65" fmla="*/ 2147483646 h 11496"/>
              <a:gd name="T66" fmla="*/ 2147483646 w 30720"/>
              <a:gd name="T67" fmla="*/ 2147483646 h 11496"/>
              <a:gd name="T68" fmla="*/ 2147483646 w 30720"/>
              <a:gd name="T69" fmla="*/ 2147483646 h 11496"/>
              <a:gd name="T70" fmla="*/ 2147483646 w 30720"/>
              <a:gd name="T71" fmla="*/ 2147483646 h 11496"/>
              <a:gd name="T72" fmla="*/ 2147483646 w 30720"/>
              <a:gd name="T73" fmla="*/ 2147483646 h 11496"/>
              <a:gd name="T74" fmla="*/ 2147483646 w 30720"/>
              <a:gd name="T75" fmla="*/ 2147483646 h 11496"/>
              <a:gd name="T76" fmla="*/ 2147483646 w 30720"/>
              <a:gd name="T77" fmla="*/ 2147483646 h 11496"/>
              <a:gd name="T78" fmla="*/ 2147483646 w 30720"/>
              <a:gd name="T79" fmla="*/ 2147483646 h 11496"/>
              <a:gd name="T80" fmla="*/ 2147483646 w 30720"/>
              <a:gd name="T81" fmla="*/ 2147483646 h 11496"/>
              <a:gd name="T82" fmla="*/ 2147483646 w 30720"/>
              <a:gd name="T83" fmla="*/ 2147483646 h 11496"/>
              <a:gd name="T84" fmla="*/ 2147483646 w 30720"/>
              <a:gd name="T85" fmla="*/ 2147483646 h 11496"/>
              <a:gd name="T86" fmla="*/ 2147483646 w 30720"/>
              <a:gd name="T87" fmla="*/ 2147483646 h 11496"/>
              <a:gd name="T88" fmla="*/ 2147483646 w 30720"/>
              <a:gd name="T89" fmla="*/ 2147483646 h 11496"/>
              <a:gd name="T90" fmla="*/ 2147483646 w 30720"/>
              <a:gd name="T91" fmla="*/ 2147483646 h 11496"/>
              <a:gd name="T92" fmla="*/ 2147483646 w 30720"/>
              <a:gd name="T93" fmla="*/ 2147483646 h 11496"/>
              <a:gd name="T94" fmla="*/ 2147483646 w 30720"/>
              <a:gd name="T95" fmla="*/ 2147483646 h 11496"/>
              <a:gd name="T96" fmla="*/ 2147483646 w 30720"/>
              <a:gd name="T97" fmla="*/ 2147483646 h 11496"/>
              <a:gd name="T98" fmla="*/ 2147483646 w 30720"/>
              <a:gd name="T99" fmla="*/ 2147483646 h 11496"/>
              <a:gd name="T100" fmla="*/ 2147483646 w 30720"/>
              <a:gd name="T101" fmla="*/ 2147483646 h 11496"/>
              <a:gd name="T102" fmla="*/ 2147483646 w 30720"/>
              <a:gd name="T103" fmla="*/ 2147483646 h 11496"/>
              <a:gd name="T104" fmla="*/ 2147483646 w 30720"/>
              <a:gd name="T105" fmla="*/ 2147483646 h 11496"/>
              <a:gd name="T106" fmla="*/ 2147483646 w 30720"/>
              <a:gd name="T107" fmla="*/ 2147483646 h 11496"/>
              <a:gd name="T108" fmla="*/ 2147483646 w 30720"/>
              <a:gd name="T109" fmla="*/ 2147483646 h 11496"/>
              <a:gd name="T110" fmla="*/ 2147483646 w 30720"/>
              <a:gd name="T111" fmla="*/ 2147483646 h 11496"/>
              <a:gd name="T112" fmla="*/ 2147483646 w 30720"/>
              <a:gd name="T113" fmla="*/ 2147483646 h 11496"/>
              <a:gd name="T114" fmla="*/ 2147483646 w 30720"/>
              <a:gd name="T115" fmla="*/ 2147483646 h 11496"/>
              <a:gd name="T116" fmla="*/ 2147483646 w 30720"/>
              <a:gd name="T117" fmla="*/ 2147483646 h 11496"/>
              <a:gd name="T118" fmla="*/ 2147483646 w 30720"/>
              <a:gd name="T119" fmla="*/ 2147483646 h 11496"/>
              <a:gd name="T120" fmla="*/ 2147483646 w 30720"/>
              <a:gd name="T121" fmla="*/ 2147483646 h 11496"/>
              <a:gd name="T122" fmla="*/ 2147483646 w 30720"/>
              <a:gd name="T123" fmla="*/ 2147483646 h 11496"/>
              <a:gd name="T124" fmla="*/ 2147483646 w 30720"/>
              <a:gd name="T125" fmla="*/ 2147483646 h 1149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720" h="11496">
                <a:moveTo>
                  <a:pt x="29285" y="7403"/>
                </a:moveTo>
                <a:lnTo>
                  <a:pt x="29285" y="7403"/>
                </a:lnTo>
                <a:lnTo>
                  <a:pt x="29232" y="7379"/>
                </a:lnTo>
                <a:lnTo>
                  <a:pt x="29180" y="7357"/>
                </a:lnTo>
                <a:lnTo>
                  <a:pt x="29127" y="7336"/>
                </a:lnTo>
                <a:lnTo>
                  <a:pt x="29073" y="7316"/>
                </a:lnTo>
                <a:lnTo>
                  <a:pt x="29020" y="7298"/>
                </a:lnTo>
                <a:lnTo>
                  <a:pt x="28966" y="7280"/>
                </a:lnTo>
                <a:lnTo>
                  <a:pt x="28913" y="7264"/>
                </a:lnTo>
                <a:lnTo>
                  <a:pt x="28859" y="7251"/>
                </a:lnTo>
                <a:lnTo>
                  <a:pt x="28804" y="7237"/>
                </a:lnTo>
                <a:lnTo>
                  <a:pt x="28750" y="7226"/>
                </a:lnTo>
                <a:lnTo>
                  <a:pt x="28697" y="7216"/>
                </a:lnTo>
                <a:lnTo>
                  <a:pt x="28643" y="7208"/>
                </a:lnTo>
                <a:lnTo>
                  <a:pt x="28589" y="7202"/>
                </a:lnTo>
                <a:lnTo>
                  <a:pt x="28535" y="7198"/>
                </a:lnTo>
                <a:lnTo>
                  <a:pt x="28482" y="7195"/>
                </a:lnTo>
                <a:lnTo>
                  <a:pt x="28429" y="7194"/>
                </a:lnTo>
                <a:lnTo>
                  <a:pt x="28376" y="7194"/>
                </a:lnTo>
                <a:lnTo>
                  <a:pt x="28322" y="7197"/>
                </a:lnTo>
                <a:lnTo>
                  <a:pt x="28269" y="7201"/>
                </a:lnTo>
                <a:lnTo>
                  <a:pt x="28217" y="7207"/>
                </a:lnTo>
                <a:lnTo>
                  <a:pt x="28165" y="7215"/>
                </a:lnTo>
                <a:lnTo>
                  <a:pt x="28113" y="7226"/>
                </a:lnTo>
                <a:lnTo>
                  <a:pt x="28062" y="7238"/>
                </a:lnTo>
                <a:lnTo>
                  <a:pt x="28011" y="7253"/>
                </a:lnTo>
                <a:lnTo>
                  <a:pt x="27960" y="7270"/>
                </a:lnTo>
                <a:lnTo>
                  <a:pt x="27910" y="7289"/>
                </a:lnTo>
                <a:lnTo>
                  <a:pt x="27861" y="7310"/>
                </a:lnTo>
                <a:lnTo>
                  <a:pt x="27812" y="7334"/>
                </a:lnTo>
                <a:lnTo>
                  <a:pt x="27763" y="7360"/>
                </a:lnTo>
                <a:lnTo>
                  <a:pt x="27717" y="7388"/>
                </a:lnTo>
                <a:lnTo>
                  <a:pt x="27670" y="7418"/>
                </a:lnTo>
                <a:lnTo>
                  <a:pt x="27623" y="7452"/>
                </a:lnTo>
                <a:lnTo>
                  <a:pt x="27600" y="7473"/>
                </a:lnTo>
                <a:lnTo>
                  <a:pt x="27578" y="7494"/>
                </a:lnTo>
                <a:lnTo>
                  <a:pt x="27556" y="7516"/>
                </a:lnTo>
                <a:lnTo>
                  <a:pt x="27535" y="7539"/>
                </a:lnTo>
                <a:lnTo>
                  <a:pt x="27515" y="7562"/>
                </a:lnTo>
                <a:lnTo>
                  <a:pt x="27495" y="7586"/>
                </a:lnTo>
                <a:lnTo>
                  <a:pt x="27476" y="7611"/>
                </a:lnTo>
                <a:lnTo>
                  <a:pt x="27457" y="7636"/>
                </a:lnTo>
                <a:lnTo>
                  <a:pt x="27440" y="7662"/>
                </a:lnTo>
                <a:lnTo>
                  <a:pt x="27422" y="7689"/>
                </a:lnTo>
                <a:lnTo>
                  <a:pt x="27405" y="7716"/>
                </a:lnTo>
                <a:lnTo>
                  <a:pt x="27390" y="7743"/>
                </a:lnTo>
                <a:lnTo>
                  <a:pt x="27374" y="7771"/>
                </a:lnTo>
                <a:lnTo>
                  <a:pt x="27360" y="7799"/>
                </a:lnTo>
                <a:lnTo>
                  <a:pt x="27345" y="7827"/>
                </a:lnTo>
                <a:lnTo>
                  <a:pt x="27332" y="7857"/>
                </a:lnTo>
                <a:lnTo>
                  <a:pt x="27319" y="7887"/>
                </a:lnTo>
                <a:lnTo>
                  <a:pt x="27307" y="7916"/>
                </a:lnTo>
                <a:lnTo>
                  <a:pt x="27296" y="7946"/>
                </a:lnTo>
                <a:lnTo>
                  <a:pt x="27286" y="7976"/>
                </a:lnTo>
                <a:lnTo>
                  <a:pt x="27276" y="8006"/>
                </a:lnTo>
                <a:lnTo>
                  <a:pt x="27268" y="8038"/>
                </a:lnTo>
                <a:lnTo>
                  <a:pt x="27260" y="8069"/>
                </a:lnTo>
                <a:lnTo>
                  <a:pt x="27252" y="8099"/>
                </a:lnTo>
                <a:lnTo>
                  <a:pt x="27246" y="8130"/>
                </a:lnTo>
                <a:lnTo>
                  <a:pt x="27241" y="8161"/>
                </a:lnTo>
                <a:lnTo>
                  <a:pt x="27236" y="8193"/>
                </a:lnTo>
                <a:lnTo>
                  <a:pt x="27231" y="8224"/>
                </a:lnTo>
                <a:lnTo>
                  <a:pt x="27228" y="8255"/>
                </a:lnTo>
                <a:lnTo>
                  <a:pt x="27226" y="8286"/>
                </a:lnTo>
                <a:lnTo>
                  <a:pt x="27225" y="8318"/>
                </a:lnTo>
                <a:lnTo>
                  <a:pt x="27224" y="8348"/>
                </a:lnTo>
                <a:lnTo>
                  <a:pt x="27225" y="8379"/>
                </a:lnTo>
                <a:lnTo>
                  <a:pt x="27226" y="8409"/>
                </a:lnTo>
                <a:lnTo>
                  <a:pt x="27228" y="8440"/>
                </a:lnTo>
                <a:lnTo>
                  <a:pt x="27231" y="8471"/>
                </a:lnTo>
                <a:lnTo>
                  <a:pt x="27236" y="8500"/>
                </a:lnTo>
                <a:lnTo>
                  <a:pt x="27241" y="8530"/>
                </a:lnTo>
                <a:lnTo>
                  <a:pt x="27247" y="8559"/>
                </a:lnTo>
                <a:lnTo>
                  <a:pt x="27254" y="8588"/>
                </a:lnTo>
                <a:lnTo>
                  <a:pt x="27263" y="8617"/>
                </a:lnTo>
                <a:lnTo>
                  <a:pt x="27271" y="8645"/>
                </a:lnTo>
                <a:lnTo>
                  <a:pt x="27281" y="8674"/>
                </a:lnTo>
                <a:lnTo>
                  <a:pt x="27293" y="8701"/>
                </a:lnTo>
                <a:lnTo>
                  <a:pt x="27304" y="8728"/>
                </a:lnTo>
                <a:lnTo>
                  <a:pt x="27318" y="8754"/>
                </a:lnTo>
                <a:lnTo>
                  <a:pt x="27331" y="8780"/>
                </a:lnTo>
                <a:lnTo>
                  <a:pt x="27347" y="8805"/>
                </a:lnTo>
                <a:lnTo>
                  <a:pt x="27364" y="8830"/>
                </a:lnTo>
                <a:lnTo>
                  <a:pt x="27381" y="8854"/>
                </a:lnTo>
                <a:lnTo>
                  <a:pt x="27399" y="8876"/>
                </a:lnTo>
                <a:lnTo>
                  <a:pt x="27419" y="8899"/>
                </a:lnTo>
                <a:lnTo>
                  <a:pt x="27440" y="8921"/>
                </a:lnTo>
                <a:lnTo>
                  <a:pt x="27462" y="8943"/>
                </a:lnTo>
                <a:lnTo>
                  <a:pt x="27484" y="8963"/>
                </a:lnTo>
                <a:lnTo>
                  <a:pt x="27509" y="8983"/>
                </a:lnTo>
                <a:lnTo>
                  <a:pt x="27534" y="9001"/>
                </a:lnTo>
                <a:lnTo>
                  <a:pt x="27560" y="9019"/>
                </a:lnTo>
                <a:lnTo>
                  <a:pt x="27589" y="9036"/>
                </a:lnTo>
                <a:lnTo>
                  <a:pt x="27618" y="9052"/>
                </a:lnTo>
                <a:lnTo>
                  <a:pt x="27648" y="9067"/>
                </a:lnTo>
                <a:lnTo>
                  <a:pt x="27679" y="9081"/>
                </a:lnTo>
                <a:lnTo>
                  <a:pt x="27711" y="9094"/>
                </a:lnTo>
                <a:lnTo>
                  <a:pt x="27746" y="9106"/>
                </a:lnTo>
                <a:lnTo>
                  <a:pt x="27734" y="9013"/>
                </a:lnTo>
                <a:lnTo>
                  <a:pt x="27730" y="8964"/>
                </a:lnTo>
                <a:lnTo>
                  <a:pt x="27727" y="8916"/>
                </a:lnTo>
                <a:lnTo>
                  <a:pt x="27724" y="8866"/>
                </a:lnTo>
                <a:lnTo>
                  <a:pt x="27722" y="8816"/>
                </a:lnTo>
                <a:lnTo>
                  <a:pt x="27721" y="8767"/>
                </a:lnTo>
                <a:lnTo>
                  <a:pt x="27721" y="8717"/>
                </a:lnTo>
                <a:lnTo>
                  <a:pt x="27722" y="8667"/>
                </a:lnTo>
                <a:lnTo>
                  <a:pt x="27725" y="8617"/>
                </a:lnTo>
                <a:lnTo>
                  <a:pt x="27729" y="8568"/>
                </a:lnTo>
                <a:lnTo>
                  <a:pt x="27734" y="8519"/>
                </a:lnTo>
                <a:lnTo>
                  <a:pt x="27743" y="8472"/>
                </a:lnTo>
                <a:lnTo>
                  <a:pt x="27752" y="8425"/>
                </a:lnTo>
                <a:lnTo>
                  <a:pt x="27763" y="8378"/>
                </a:lnTo>
                <a:lnTo>
                  <a:pt x="27776" y="8333"/>
                </a:lnTo>
                <a:lnTo>
                  <a:pt x="27783" y="8311"/>
                </a:lnTo>
                <a:lnTo>
                  <a:pt x="27792" y="8289"/>
                </a:lnTo>
                <a:lnTo>
                  <a:pt x="27800" y="8268"/>
                </a:lnTo>
                <a:lnTo>
                  <a:pt x="27809" y="8247"/>
                </a:lnTo>
                <a:lnTo>
                  <a:pt x="27820" y="8226"/>
                </a:lnTo>
                <a:lnTo>
                  <a:pt x="27829" y="8206"/>
                </a:lnTo>
                <a:lnTo>
                  <a:pt x="27840" y="8185"/>
                </a:lnTo>
                <a:lnTo>
                  <a:pt x="27852" y="8167"/>
                </a:lnTo>
                <a:lnTo>
                  <a:pt x="27864" y="8148"/>
                </a:lnTo>
                <a:lnTo>
                  <a:pt x="27877" y="8129"/>
                </a:lnTo>
                <a:lnTo>
                  <a:pt x="27890" y="8112"/>
                </a:lnTo>
                <a:lnTo>
                  <a:pt x="27905" y="8094"/>
                </a:lnTo>
                <a:lnTo>
                  <a:pt x="27921" y="8077"/>
                </a:lnTo>
                <a:lnTo>
                  <a:pt x="27936" y="8061"/>
                </a:lnTo>
                <a:lnTo>
                  <a:pt x="27953" y="8045"/>
                </a:lnTo>
                <a:lnTo>
                  <a:pt x="27970" y="8029"/>
                </a:lnTo>
                <a:lnTo>
                  <a:pt x="27987" y="8015"/>
                </a:lnTo>
                <a:lnTo>
                  <a:pt x="28006" y="8001"/>
                </a:lnTo>
                <a:lnTo>
                  <a:pt x="28026" y="7988"/>
                </a:lnTo>
                <a:lnTo>
                  <a:pt x="28047" y="7975"/>
                </a:lnTo>
                <a:lnTo>
                  <a:pt x="28067" y="7963"/>
                </a:lnTo>
                <a:lnTo>
                  <a:pt x="28089" y="7951"/>
                </a:lnTo>
                <a:lnTo>
                  <a:pt x="28112" y="7941"/>
                </a:lnTo>
                <a:lnTo>
                  <a:pt x="28136" y="7931"/>
                </a:lnTo>
                <a:lnTo>
                  <a:pt x="28160" y="7922"/>
                </a:lnTo>
                <a:lnTo>
                  <a:pt x="28186" y="7914"/>
                </a:lnTo>
                <a:lnTo>
                  <a:pt x="28212" y="7906"/>
                </a:lnTo>
                <a:lnTo>
                  <a:pt x="28240" y="7899"/>
                </a:lnTo>
                <a:lnTo>
                  <a:pt x="28268" y="7893"/>
                </a:lnTo>
                <a:lnTo>
                  <a:pt x="28298" y="7889"/>
                </a:lnTo>
                <a:lnTo>
                  <a:pt x="28328" y="7885"/>
                </a:lnTo>
                <a:lnTo>
                  <a:pt x="28358" y="7880"/>
                </a:lnTo>
                <a:lnTo>
                  <a:pt x="28384" y="7882"/>
                </a:lnTo>
                <a:lnTo>
                  <a:pt x="28410" y="7883"/>
                </a:lnTo>
                <a:lnTo>
                  <a:pt x="28435" y="7884"/>
                </a:lnTo>
                <a:lnTo>
                  <a:pt x="28460" y="7887"/>
                </a:lnTo>
                <a:lnTo>
                  <a:pt x="28485" y="7890"/>
                </a:lnTo>
                <a:lnTo>
                  <a:pt x="28510" y="7893"/>
                </a:lnTo>
                <a:lnTo>
                  <a:pt x="28535" y="7898"/>
                </a:lnTo>
                <a:lnTo>
                  <a:pt x="28559" y="7903"/>
                </a:lnTo>
                <a:lnTo>
                  <a:pt x="28583" y="7909"/>
                </a:lnTo>
                <a:lnTo>
                  <a:pt x="28607" y="7915"/>
                </a:lnTo>
                <a:lnTo>
                  <a:pt x="28630" y="7922"/>
                </a:lnTo>
                <a:lnTo>
                  <a:pt x="28654" y="7929"/>
                </a:lnTo>
                <a:lnTo>
                  <a:pt x="28676" y="7938"/>
                </a:lnTo>
                <a:lnTo>
                  <a:pt x="28699" y="7947"/>
                </a:lnTo>
                <a:lnTo>
                  <a:pt x="28721" y="7956"/>
                </a:lnTo>
                <a:lnTo>
                  <a:pt x="28743" y="7966"/>
                </a:lnTo>
                <a:lnTo>
                  <a:pt x="28765" y="7976"/>
                </a:lnTo>
                <a:lnTo>
                  <a:pt x="28787" y="7988"/>
                </a:lnTo>
                <a:lnTo>
                  <a:pt x="28808" y="7999"/>
                </a:lnTo>
                <a:lnTo>
                  <a:pt x="28828" y="8012"/>
                </a:lnTo>
                <a:lnTo>
                  <a:pt x="28869" y="8038"/>
                </a:lnTo>
                <a:lnTo>
                  <a:pt x="28908" y="8065"/>
                </a:lnTo>
                <a:lnTo>
                  <a:pt x="28945" y="8095"/>
                </a:lnTo>
                <a:lnTo>
                  <a:pt x="28981" y="8126"/>
                </a:lnTo>
                <a:lnTo>
                  <a:pt x="29016" y="8159"/>
                </a:lnTo>
                <a:lnTo>
                  <a:pt x="29048" y="8195"/>
                </a:lnTo>
                <a:lnTo>
                  <a:pt x="29078" y="8231"/>
                </a:lnTo>
                <a:lnTo>
                  <a:pt x="29107" y="8270"/>
                </a:lnTo>
                <a:lnTo>
                  <a:pt x="29134" y="8309"/>
                </a:lnTo>
                <a:lnTo>
                  <a:pt x="29159" y="8351"/>
                </a:lnTo>
                <a:lnTo>
                  <a:pt x="29182" y="8394"/>
                </a:lnTo>
                <a:lnTo>
                  <a:pt x="29202" y="8436"/>
                </a:lnTo>
                <a:lnTo>
                  <a:pt x="29221" y="8481"/>
                </a:lnTo>
                <a:lnTo>
                  <a:pt x="29229" y="8504"/>
                </a:lnTo>
                <a:lnTo>
                  <a:pt x="29238" y="8527"/>
                </a:lnTo>
                <a:lnTo>
                  <a:pt x="29245" y="8551"/>
                </a:lnTo>
                <a:lnTo>
                  <a:pt x="29251" y="8574"/>
                </a:lnTo>
                <a:lnTo>
                  <a:pt x="29257" y="8598"/>
                </a:lnTo>
                <a:lnTo>
                  <a:pt x="29263" y="8621"/>
                </a:lnTo>
                <a:lnTo>
                  <a:pt x="29268" y="8645"/>
                </a:lnTo>
                <a:lnTo>
                  <a:pt x="29272" y="8670"/>
                </a:lnTo>
                <a:lnTo>
                  <a:pt x="29275" y="8694"/>
                </a:lnTo>
                <a:lnTo>
                  <a:pt x="29278" y="8719"/>
                </a:lnTo>
                <a:lnTo>
                  <a:pt x="29280" y="8744"/>
                </a:lnTo>
                <a:lnTo>
                  <a:pt x="29282" y="8769"/>
                </a:lnTo>
                <a:lnTo>
                  <a:pt x="29283" y="8794"/>
                </a:lnTo>
                <a:lnTo>
                  <a:pt x="29283" y="8820"/>
                </a:lnTo>
                <a:lnTo>
                  <a:pt x="29283" y="8845"/>
                </a:lnTo>
                <a:lnTo>
                  <a:pt x="29282" y="8871"/>
                </a:lnTo>
                <a:lnTo>
                  <a:pt x="29280" y="8897"/>
                </a:lnTo>
                <a:lnTo>
                  <a:pt x="29278" y="8922"/>
                </a:lnTo>
                <a:lnTo>
                  <a:pt x="29271" y="8974"/>
                </a:lnTo>
                <a:lnTo>
                  <a:pt x="29262" y="9024"/>
                </a:lnTo>
                <a:lnTo>
                  <a:pt x="29251" y="9074"/>
                </a:lnTo>
                <a:lnTo>
                  <a:pt x="29238" y="9123"/>
                </a:lnTo>
                <a:lnTo>
                  <a:pt x="29223" y="9171"/>
                </a:lnTo>
                <a:lnTo>
                  <a:pt x="29206" y="9219"/>
                </a:lnTo>
                <a:lnTo>
                  <a:pt x="29188" y="9265"/>
                </a:lnTo>
                <a:lnTo>
                  <a:pt x="29167" y="9310"/>
                </a:lnTo>
                <a:lnTo>
                  <a:pt x="29144" y="9355"/>
                </a:lnTo>
                <a:lnTo>
                  <a:pt x="29120" y="9398"/>
                </a:lnTo>
                <a:lnTo>
                  <a:pt x="29094" y="9441"/>
                </a:lnTo>
                <a:lnTo>
                  <a:pt x="29067" y="9481"/>
                </a:lnTo>
                <a:lnTo>
                  <a:pt x="29038" y="9522"/>
                </a:lnTo>
                <a:lnTo>
                  <a:pt x="29006" y="9560"/>
                </a:lnTo>
                <a:lnTo>
                  <a:pt x="28974" y="9599"/>
                </a:lnTo>
                <a:lnTo>
                  <a:pt x="28941" y="9635"/>
                </a:lnTo>
                <a:lnTo>
                  <a:pt x="28905" y="9671"/>
                </a:lnTo>
                <a:lnTo>
                  <a:pt x="28869" y="9704"/>
                </a:lnTo>
                <a:lnTo>
                  <a:pt x="28831" y="9737"/>
                </a:lnTo>
                <a:lnTo>
                  <a:pt x="28792" y="9768"/>
                </a:lnTo>
                <a:lnTo>
                  <a:pt x="28751" y="9798"/>
                </a:lnTo>
                <a:lnTo>
                  <a:pt x="28710" y="9827"/>
                </a:lnTo>
                <a:lnTo>
                  <a:pt x="28666" y="9854"/>
                </a:lnTo>
                <a:lnTo>
                  <a:pt x="28622" y="9879"/>
                </a:lnTo>
                <a:lnTo>
                  <a:pt x="28578" y="9903"/>
                </a:lnTo>
                <a:lnTo>
                  <a:pt x="28532" y="9926"/>
                </a:lnTo>
                <a:lnTo>
                  <a:pt x="28484" y="9946"/>
                </a:lnTo>
                <a:lnTo>
                  <a:pt x="28436" y="9965"/>
                </a:lnTo>
                <a:lnTo>
                  <a:pt x="28387" y="9983"/>
                </a:lnTo>
                <a:lnTo>
                  <a:pt x="28337" y="9999"/>
                </a:lnTo>
                <a:lnTo>
                  <a:pt x="28287" y="10013"/>
                </a:lnTo>
                <a:lnTo>
                  <a:pt x="28236" y="10025"/>
                </a:lnTo>
                <a:lnTo>
                  <a:pt x="28189" y="10031"/>
                </a:lnTo>
                <a:lnTo>
                  <a:pt x="28143" y="10035"/>
                </a:lnTo>
                <a:lnTo>
                  <a:pt x="28098" y="10038"/>
                </a:lnTo>
                <a:lnTo>
                  <a:pt x="28052" y="10040"/>
                </a:lnTo>
                <a:lnTo>
                  <a:pt x="28006" y="10041"/>
                </a:lnTo>
                <a:lnTo>
                  <a:pt x="27960" y="10040"/>
                </a:lnTo>
                <a:lnTo>
                  <a:pt x="27915" y="10039"/>
                </a:lnTo>
                <a:lnTo>
                  <a:pt x="27870" y="10036"/>
                </a:lnTo>
                <a:lnTo>
                  <a:pt x="27825" y="10033"/>
                </a:lnTo>
                <a:lnTo>
                  <a:pt x="27780" y="10028"/>
                </a:lnTo>
                <a:lnTo>
                  <a:pt x="27735" y="10021"/>
                </a:lnTo>
                <a:lnTo>
                  <a:pt x="27691" y="10014"/>
                </a:lnTo>
                <a:lnTo>
                  <a:pt x="27647" y="10005"/>
                </a:lnTo>
                <a:lnTo>
                  <a:pt x="27602" y="9995"/>
                </a:lnTo>
                <a:lnTo>
                  <a:pt x="27559" y="9984"/>
                </a:lnTo>
                <a:lnTo>
                  <a:pt x="27516" y="9972"/>
                </a:lnTo>
                <a:lnTo>
                  <a:pt x="27473" y="9958"/>
                </a:lnTo>
                <a:lnTo>
                  <a:pt x="27430" y="9943"/>
                </a:lnTo>
                <a:lnTo>
                  <a:pt x="27388" y="9928"/>
                </a:lnTo>
                <a:lnTo>
                  <a:pt x="27346" y="9910"/>
                </a:lnTo>
                <a:lnTo>
                  <a:pt x="27305" y="9891"/>
                </a:lnTo>
                <a:lnTo>
                  <a:pt x="27265" y="9871"/>
                </a:lnTo>
                <a:lnTo>
                  <a:pt x="27224" y="9850"/>
                </a:lnTo>
                <a:lnTo>
                  <a:pt x="27185" y="9828"/>
                </a:lnTo>
                <a:lnTo>
                  <a:pt x="27145" y="9803"/>
                </a:lnTo>
                <a:lnTo>
                  <a:pt x="27107" y="9778"/>
                </a:lnTo>
                <a:lnTo>
                  <a:pt x="27068" y="9751"/>
                </a:lnTo>
                <a:lnTo>
                  <a:pt x="27031" y="9723"/>
                </a:lnTo>
                <a:lnTo>
                  <a:pt x="26994" y="9693"/>
                </a:lnTo>
                <a:lnTo>
                  <a:pt x="26958" y="9662"/>
                </a:lnTo>
                <a:lnTo>
                  <a:pt x="26922" y="9630"/>
                </a:lnTo>
                <a:lnTo>
                  <a:pt x="26888" y="9597"/>
                </a:lnTo>
                <a:lnTo>
                  <a:pt x="26854" y="9559"/>
                </a:lnTo>
                <a:lnTo>
                  <a:pt x="26821" y="9521"/>
                </a:lnTo>
                <a:lnTo>
                  <a:pt x="26790" y="9482"/>
                </a:lnTo>
                <a:lnTo>
                  <a:pt x="26761" y="9443"/>
                </a:lnTo>
                <a:lnTo>
                  <a:pt x="26732" y="9403"/>
                </a:lnTo>
                <a:lnTo>
                  <a:pt x="26705" y="9364"/>
                </a:lnTo>
                <a:lnTo>
                  <a:pt x="26679" y="9323"/>
                </a:lnTo>
                <a:lnTo>
                  <a:pt x="26655" y="9282"/>
                </a:lnTo>
                <a:lnTo>
                  <a:pt x="26631" y="9241"/>
                </a:lnTo>
                <a:lnTo>
                  <a:pt x="26609" y="9199"/>
                </a:lnTo>
                <a:lnTo>
                  <a:pt x="26588" y="9157"/>
                </a:lnTo>
                <a:lnTo>
                  <a:pt x="26568" y="9115"/>
                </a:lnTo>
                <a:lnTo>
                  <a:pt x="26551" y="9073"/>
                </a:lnTo>
                <a:lnTo>
                  <a:pt x="26533" y="9029"/>
                </a:lnTo>
                <a:lnTo>
                  <a:pt x="26517" y="8987"/>
                </a:lnTo>
                <a:lnTo>
                  <a:pt x="26503" y="8943"/>
                </a:lnTo>
                <a:lnTo>
                  <a:pt x="26489" y="8900"/>
                </a:lnTo>
                <a:lnTo>
                  <a:pt x="26477" y="8857"/>
                </a:lnTo>
                <a:lnTo>
                  <a:pt x="26466" y="8812"/>
                </a:lnTo>
                <a:lnTo>
                  <a:pt x="26456" y="8768"/>
                </a:lnTo>
                <a:lnTo>
                  <a:pt x="26448" y="8723"/>
                </a:lnTo>
                <a:lnTo>
                  <a:pt x="26440" y="8680"/>
                </a:lnTo>
                <a:lnTo>
                  <a:pt x="26434" y="8635"/>
                </a:lnTo>
                <a:lnTo>
                  <a:pt x="26429" y="8590"/>
                </a:lnTo>
                <a:lnTo>
                  <a:pt x="26425" y="8546"/>
                </a:lnTo>
                <a:lnTo>
                  <a:pt x="26422" y="8501"/>
                </a:lnTo>
                <a:lnTo>
                  <a:pt x="26421" y="8456"/>
                </a:lnTo>
                <a:lnTo>
                  <a:pt x="26419" y="8412"/>
                </a:lnTo>
                <a:lnTo>
                  <a:pt x="26419" y="8368"/>
                </a:lnTo>
                <a:lnTo>
                  <a:pt x="26422" y="8323"/>
                </a:lnTo>
                <a:lnTo>
                  <a:pt x="26425" y="8278"/>
                </a:lnTo>
                <a:lnTo>
                  <a:pt x="26428" y="8233"/>
                </a:lnTo>
                <a:lnTo>
                  <a:pt x="26433" y="8189"/>
                </a:lnTo>
                <a:lnTo>
                  <a:pt x="26439" y="8145"/>
                </a:lnTo>
                <a:lnTo>
                  <a:pt x="26445" y="8100"/>
                </a:lnTo>
                <a:lnTo>
                  <a:pt x="26454" y="8056"/>
                </a:lnTo>
                <a:lnTo>
                  <a:pt x="26463" y="8013"/>
                </a:lnTo>
                <a:lnTo>
                  <a:pt x="26473" y="7969"/>
                </a:lnTo>
                <a:lnTo>
                  <a:pt x="26484" y="7925"/>
                </a:lnTo>
                <a:lnTo>
                  <a:pt x="26497" y="7882"/>
                </a:lnTo>
                <a:lnTo>
                  <a:pt x="26509" y="7839"/>
                </a:lnTo>
                <a:lnTo>
                  <a:pt x="26524" y="7796"/>
                </a:lnTo>
                <a:lnTo>
                  <a:pt x="26539" y="7754"/>
                </a:lnTo>
                <a:lnTo>
                  <a:pt x="26555" y="7711"/>
                </a:lnTo>
                <a:lnTo>
                  <a:pt x="26571" y="7669"/>
                </a:lnTo>
                <a:lnTo>
                  <a:pt x="26590" y="7628"/>
                </a:lnTo>
                <a:lnTo>
                  <a:pt x="26609" y="7587"/>
                </a:lnTo>
                <a:lnTo>
                  <a:pt x="26629" y="7546"/>
                </a:lnTo>
                <a:lnTo>
                  <a:pt x="26650" y="7506"/>
                </a:lnTo>
                <a:lnTo>
                  <a:pt x="26671" y="7465"/>
                </a:lnTo>
                <a:lnTo>
                  <a:pt x="26694" y="7426"/>
                </a:lnTo>
                <a:lnTo>
                  <a:pt x="26718" y="7387"/>
                </a:lnTo>
                <a:lnTo>
                  <a:pt x="26743" y="7349"/>
                </a:lnTo>
                <a:lnTo>
                  <a:pt x="26768" y="7310"/>
                </a:lnTo>
                <a:lnTo>
                  <a:pt x="26795" y="7273"/>
                </a:lnTo>
                <a:lnTo>
                  <a:pt x="26822" y="7236"/>
                </a:lnTo>
                <a:lnTo>
                  <a:pt x="26850" y="7200"/>
                </a:lnTo>
                <a:lnTo>
                  <a:pt x="26880" y="7163"/>
                </a:lnTo>
                <a:lnTo>
                  <a:pt x="26910" y="7128"/>
                </a:lnTo>
                <a:lnTo>
                  <a:pt x="26940" y="7094"/>
                </a:lnTo>
                <a:lnTo>
                  <a:pt x="26971" y="7060"/>
                </a:lnTo>
                <a:lnTo>
                  <a:pt x="27005" y="7027"/>
                </a:lnTo>
                <a:lnTo>
                  <a:pt x="27038" y="6994"/>
                </a:lnTo>
                <a:lnTo>
                  <a:pt x="27071" y="6962"/>
                </a:lnTo>
                <a:lnTo>
                  <a:pt x="27107" y="6933"/>
                </a:lnTo>
                <a:lnTo>
                  <a:pt x="27141" y="6906"/>
                </a:lnTo>
                <a:lnTo>
                  <a:pt x="27176" y="6880"/>
                </a:lnTo>
                <a:lnTo>
                  <a:pt x="27212" y="6854"/>
                </a:lnTo>
                <a:lnTo>
                  <a:pt x="27248" y="6829"/>
                </a:lnTo>
                <a:lnTo>
                  <a:pt x="27285" y="6805"/>
                </a:lnTo>
                <a:lnTo>
                  <a:pt x="27321" y="6782"/>
                </a:lnTo>
                <a:lnTo>
                  <a:pt x="27357" y="6761"/>
                </a:lnTo>
                <a:lnTo>
                  <a:pt x="27395" y="6740"/>
                </a:lnTo>
                <a:lnTo>
                  <a:pt x="27432" y="6719"/>
                </a:lnTo>
                <a:lnTo>
                  <a:pt x="27470" y="6699"/>
                </a:lnTo>
                <a:lnTo>
                  <a:pt x="27508" y="6681"/>
                </a:lnTo>
                <a:lnTo>
                  <a:pt x="27546" y="6663"/>
                </a:lnTo>
                <a:lnTo>
                  <a:pt x="27584" y="6646"/>
                </a:lnTo>
                <a:lnTo>
                  <a:pt x="27623" y="6630"/>
                </a:lnTo>
                <a:lnTo>
                  <a:pt x="27662" y="6615"/>
                </a:lnTo>
                <a:lnTo>
                  <a:pt x="27701" y="6600"/>
                </a:lnTo>
                <a:lnTo>
                  <a:pt x="27741" y="6587"/>
                </a:lnTo>
                <a:lnTo>
                  <a:pt x="27780" y="6573"/>
                </a:lnTo>
                <a:lnTo>
                  <a:pt x="27820" y="6562"/>
                </a:lnTo>
                <a:lnTo>
                  <a:pt x="27859" y="6550"/>
                </a:lnTo>
                <a:lnTo>
                  <a:pt x="27899" y="6540"/>
                </a:lnTo>
                <a:lnTo>
                  <a:pt x="27939" y="6531"/>
                </a:lnTo>
                <a:lnTo>
                  <a:pt x="27980" y="6521"/>
                </a:lnTo>
                <a:lnTo>
                  <a:pt x="28020" y="6514"/>
                </a:lnTo>
                <a:lnTo>
                  <a:pt x="28060" y="6507"/>
                </a:lnTo>
                <a:lnTo>
                  <a:pt x="28101" y="6499"/>
                </a:lnTo>
                <a:lnTo>
                  <a:pt x="28141" y="6494"/>
                </a:lnTo>
                <a:lnTo>
                  <a:pt x="28182" y="6489"/>
                </a:lnTo>
                <a:lnTo>
                  <a:pt x="28223" y="6485"/>
                </a:lnTo>
                <a:lnTo>
                  <a:pt x="28264" y="6482"/>
                </a:lnTo>
                <a:lnTo>
                  <a:pt x="28305" y="6480"/>
                </a:lnTo>
                <a:lnTo>
                  <a:pt x="28345" y="6478"/>
                </a:lnTo>
                <a:lnTo>
                  <a:pt x="28387" y="6477"/>
                </a:lnTo>
                <a:lnTo>
                  <a:pt x="28428" y="6477"/>
                </a:lnTo>
                <a:lnTo>
                  <a:pt x="28468" y="6477"/>
                </a:lnTo>
                <a:lnTo>
                  <a:pt x="28510" y="6479"/>
                </a:lnTo>
                <a:lnTo>
                  <a:pt x="28550" y="6481"/>
                </a:lnTo>
                <a:lnTo>
                  <a:pt x="28592" y="6483"/>
                </a:lnTo>
                <a:lnTo>
                  <a:pt x="28633" y="6486"/>
                </a:lnTo>
                <a:lnTo>
                  <a:pt x="28673" y="6490"/>
                </a:lnTo>
                <a:lnTo>
                  <a:pt x="28715" y="6495"/>
                </a:lnTo>
                <a:lnTo>
                  <a:pt x="28756" y="6501"/>
                </a:lnTo>
                <a:lnTo>
                  <a:pt x="28796" y="6508"/>
                </a:lnTo>
                <a:lnTo>
                  <a:pt x="28837" y="6514"/>
                </a:lnTo>
                <a:lnTo>
                  <a:pt x="28877" y="6522"/>
                </a:lnTo>
                <a:lnTo>
                  <a:pt x="28918" y="6531"/>
                </a:lnTo>
                <a:lnTo>
                  <a:pt x="28959" y="6540"/>
                </a:lnTo>
                <a:lnTo>
                  <a:pt x="28999" y="6549"/>
                </a:lnTo>
                <a:lnTo>
                  <a:pt x="29040" y="6560"/>
                </a:lnTo>
                <a:lnTo>
                  <a:pt x="29079" y="6571"/>
                </a:lnTo>
                <a:lnTo>
                  <a:pt x="29119" y="6584"/>
                </a:lnTo>
                <a:lnTo>
                  <a:pt x="29159" y="6596"/>
                </a:lnTo>
                <a:lnTo>
                  <a:pt x="29199" y="6610"/>
                </a:lnTo>
                <a:lnTo>
                  <a:pt x="29239" y="6623"/>
                </a:lnTo>
                <a:lnTo>
                  <a:pt x="29277" y="6638"/>
                </a:lnTo>
                <a:lnTo>
                  <a:pt x="29317" y="6653"/>
                </a:lnTo>
                <a:lnTo>
                  <a:pt x="29355" y="6669"/>
                </a:lnTo>
                <a:lnTo>
                  <a:pt x="29395" y="6686"/>
                </a:lnTo>
                <a:lnTo>
                  <a:pt x="29432" y="6703"/>
                </a:lnTo>
                <a:lnTo>
                  <a:pt x="29471" y="6721"/>
                </a:lnTo>
                <a:lnTo>
                  <a:pt x="29509" y="6740"/>
                </a:lnTo>
                <a:lnTo>
                  <a:pt x="29547" y="6759"/>
                </a:lnTo>
                <a:lnTo>
                  <a:pt x="29584" y="6778"/>
                </a:lnTo>
                <a:lnTo>
                  <a:pt x="29619" y="6799"/>
                </a:lnTo>
                <a:lnTo>
                  <a:pt x="29652" y="6819"/>
                </a:lnTo>
                <a:lnTo>
                  <a:pt x="29685" y="6841"/>
                </a:lnTo>
                <a:lnTo>
                  <a:pt x="29717" y="6863"/>
                </a:lnTo>
                <a:lnTo>
                  <a:pt x="29750" y="6884"/>
                </a:lnTo>
                <a:lnTo>
                  <a:pt x="29781" y="6906"/>
                </a:lnTo>
                <a:lnTo>
                  <a:pt x="29812" y="6929"/>
                </a:lnTo>
                <a:lnTo>
                  <a:pt x="29842" y="6953"/>
                </a:lnTo>
                <a:lnTo>
                  <a:pt x="29873" y="6977"/>
                </a:lnTo>
                <a:lnTo>
                  <a:pt x="29902" y="7001"/>
                </a:lnTo>
                <a:lnTo>
                  <a:pt x="29931" y="7025"/>
                </a:lnTo>
                <a:lnTo>
                  <a:pt x="29959" y="7050"/>
                </a:lnTo>
                <a:lnTo>
                  <a:pt x="29987" y="7075"/>
                </a:lnTo>
                <a:lnTo>
                  <a:pt x="30014" y="7101"/>
                </a:lnTo>
                <a:lnTo>
                  <a:pt x="30041" y="7127"/>
                </a:lnTo>
                <a:lnTo>
                  <a:pt x="30067" y="7153"/>
                </a:lnTo>
                <a:lnTo>
                  <a:pt x="30118" y="7207"/>
                </a:lnTo>
                <a:lnTo>
                  <a:pt x="30167" y="7261"/>
                </a:lnTo>
                <a:lnTo>
                  <a:pt x="30213" y="7317"/>
                </a:lnTo>
                <a:lnTo>
                  <a:pt x="30258" y="7376"/>
                </a:lnTo>
                <a:lnTo>
                  <a:pt x="30300" y="7434"/>
                </a:lnTo>
                <a:lnTo>
                  <a:pt x="30341" y="7494"/>
                </a:lnTo>
                <a:lnTo>
                  <a:pt x="30379" y="7555"/>
                </a:lnTo>
                <a:lnTo>
                  <a:pt x="30415" y="7617"/>
                </a:lnTo>
                <a:lnTo>
                  <a:pt x="30449" y="7680"/>
                </a:lnTo>
                <a:lnTo>
                  <a:pt x="30482" y="7744"/>
                </a:lnTo>
                <a:lnTo>
                  <a:pt x="30512" y="7809"/>
                </a:lnTo>
                <a:lnTo>
                  <a:pt x="30540" y="7874"/>
                </a:lnTo>
                <a:lnTo>
                  <a:pt x="30566" y="7941"/>
                </a:lnTo>
                <a:lnTo>
                  <a:pt x="30590" y="8007"/>
                </a:lnTo>
                <a:lnTo>
                  <a:pt x="30612" y="8075"/>
                </a:lnTo>
                <a:lnTo>
                  <a:pt x="30632" y="8144"/>
                </a:lnTo>
                <a:lnTo>
                  <a:pt x="30649" y="8212"/>
                </a:lnTo>
                <a:lnTo>
                  <a:pt x="30665" y="8282"/>
                </a:lnTo>
                <a:lnTo>
                  <a:pt x="30678" y="8352"/>
                </a:lnTo>
                <a:lnTo>
                  <a:pt x="30691" y="8423"/>
                </a:lnTo>
                <a:lnTo>
                  <a:pt x="30700" y="8493"/>
                </a:lnTo>
                <a:lnTo>
                  <a:pt x="30709" y="8565"/>
                </a:lnTo>
                <a:lnTo>
                  <a:pt x="30714" y="8636"/>
                </a:lnTo>
                <a:lnTo>
                  <a:pt x="30718" y="8708"/>
                </a:lnTo>
                <a:lnTo>
                  <a:pt x="30720" y="8780"/>
                </a:lnTo>
                <a:lnTo>
                  <a:pt x="30720" y="8853"/>
                </a:lnTo>
                <a:lnTo>
                  <a:pt x="30718" y="8924"/>
                </a:lnTo>
                <a:lnTo>
                  <a:pt x="30714" y="8996"/>
                </a:lnTo>
                <a:lnTo>
                  <a:pt x="30708" y="9068"/>
                </a:lnTo>
                <a:lnTo>
                  <a:pt x="30700" y="9141"/>
                </a:lnTo>
                <a:lnTo>
                  <a:pt x="30690" y="9213"/>
                </a:lnTo>
                <a:lnTo>
                  <a:pt x="30678" y="9284"/>
                </a:lnTo>
                <a:lnTo>
                  <a:pt x="30665" y="9355"/>
                </a:lnTo>
                <a:lnTo>
                  <a:pt x="30649" y="9427"/>
                </a:lnTo>
                <a:lnTo>
                  <a:pt x="30632" y="9498"/>
                </a:lnTo>
                <a:lnTo>
                  <a:pt x="30612" y="9569"/>
                </a:lnTo>
                <a:lnTo>
                  <a:pt x="30590" y="9638"/>
                </a:lnTo>
                <a:lnTo>
                  <a:pt x="30567" y="9708"/>
                </a:lnTo>
                <a:lnTo>
                  <a:pt x="30542" y="9777"/>
                </a:lnTo>
                <a:lnTo>
                  <a:pt x="30515" y="9845"/>
                </a:lnTo>
                <a:lnTo>
                  <a:pt x="30486" y="9913"/>
                </a:lnTo>
                <a:lnTo>
                  <a:pt x="30456" y="9981"/>
                </a:lnTo>
                <a:lnTo>
                  <a:pt x="30422" y="10047"/>
                </a:lnTo>
                <a:lnTo>
                  <a:pt x="30388" y="10113"/>
                </a:lnTo>
                <a:lnTo>
                  <a:pt x="30351" y="10177"/>
                </a:lnTo>
                <a:lnTo>
                  <a:pt x="30313" y="10242"/>
                </a:lnTo>
                <a:lnTo>
                  <a:pt x="30273" y="10304"/>
                </a:lnTo>
                <a:lnTo>
                  <a:pt x="30231" y="10367"/>
                </a:lnTo>
                <a:lnTo>
                  <a:pt x="30187" y="10428"/>
                </a:lnTo>
                <a:lnTo>
                  <a:pt x="30141" y="10488"/>
                </a:lnTo>
                <a:lnTo>
                  <a:pt x="30094" y="10547"/>
                </a:lnTo>
                <a:lnTo>
                  <a:pt x="30044" y="10604"/>
                </a:lnTo>
                <a:lnTo>
                  <a:pt x="29993" y="10660"/>
                </a:lnTo>
                <a:lnTo>
                  <a:pt x="29940" y="10715"/>
                </a:lnTo>
                <a:lnTo>
                  <a:pt x="29886" y="10770"/>
                </a:lnTo>
                <a:lnTo>
                  <a:pt x="29829" y="10822"/>
                </a:lnTo>
                <a:lnTo>
                  <a:pt x="29775" y="10867"/>
                </a:lnTo>
                <a:lnTo>
                  <a:pt x="29719" y="10911"/>
                </a:lnTo>
                <a:lnTo>
                  <a:pt x="29662" y="10953"/>
                </a:lnTo>
                <a:lnTo>
                  <a:pt x="29605" y="10993"/>
                </a:lnTo>
                <a:lnTo>
                  <a:pt x="29548" y="11032"/>
                </a:lnTo>
                <a:lnTo>
                  <a:pt x="29489" y="11068"/>
                </a:lnTo>
                <a:lnTo>
                  <a:pt x="29431" y="11105"/>
                </a:lnTo>
                <a:lnTo>
                  <a:pt x="29372" y="11138"/>
                </a:lnTo>
                <a:lnTo>
                  <a:pt x="29311" y="11170"/>
                </a:lnTo>
                <a:lnTo>
                  <a:pt x="29251" y="11201"/>
                </a:lnTo>
                <a:lnTo>
                  <a:pt x="29191" y="11231"/>
                </a:lnTo>
                <a:lnTo>
                  <a:pt x="29129" y="11259"/>
                </a:lnTo>
                <a:lnTo>
                  <a:pt x="29068" y="11285"/>
                </a:lnTo>
                <a:lnTo>
                  <a:pt x="29005" y="11310"/>
                </a:lnTo>
                <a:lnTo>
                  <a:pt x="28943" y="11333"/>
                </a:lnTo>
                <a:lnTo>
                  <a:pt x="28880" y="11353"/>
                </a:lnTo>
                <a:lnTo>
                  <a:pt x="28817" y="11374"/>
                </a:lnTo>
                <a:lnTo>
                  <a:pt x="28753" y="11392"/>
                </a:lnTo>
                <a:lnTo>
                  <a:pt x="28689" y="11410"/>
                </a:lnTo>
                <a:lnTo>
                  <a:pt x="28625" y="11424"/>
                </a:lnTo>
                <a:lnTo>
                  <a:pt x="28561" y="11439"/>
                </a:lnTo>
                <a:lnTo>
                  <a:pt x="28496" y="11451"/>
                </a:lnTo>
                <a:lnTo>
                  <a:pt x="28431" y="11462"/>
                </a:lnTo>
                <a:lnTo>
                  <a:pt x="28366" y="11471"/>
                </a:lnTo>
                <a:lnTo>
                  <a:pt x="28301" y="11479"/>
                </a:lnTo>
                <a:lnTo>
                  <a:pt x="28236" y="11486"/>
                </a:lnTo>
                <a:lnTo>
                  <a:pt x="28170" y="11490"/>
                </a:lnTo>
                <a:lnTo>
                  <a:pt x="28105" y="11494"/>
                </a:lnTo>
                <a:lnTo>
                  <a:pt x="28039" y="11496"/>
                </a:lnTo>
                <a:lnTo>
                  <a:pt x="27974" y="11496"/>
                </a:lnTo>
                <a:lnTo>
                  <a:pt x="27908" y="11495"/>
                </a:lnTo>
                <a:lnTo>
                  <a:pt x="27843" y="11493"/>
                </a:lnTo>
                <a:lnTo>
                  <a:pt x="27777" y="11489"/>
                </a:lnTo>
                <a:lnTo>
                  <a:pt x="27711" y="11484"/>
                </a:lnTo>
                <a:lnTo>
                  <a:pt x="27646" y="11476"/>
                </a:lnTo>
                <a:lnTo>
                  <a:pt x="27580" y="11468"/>
                </a:lnTo>
                <a:lnTo>
                  <a:pt x="27516" y="11459"/>
                </a:lnTo>
                <a:lnTo>
                  <a:pt x="27450" y="11447"/>
                </a:lnTo>
                <a:lnTo>
                  <a:pt x="27386" y="11435"/>
                </a:lnTo>
                <a:lnTo>
                  <a:pt x="27320" y="11421"/>
                </a:lnTo>
                <a:lnTo>
                  <a:pt x="27255" y="11405"/>
                </a:lnTo>
                <a:lnTo>
                  <a:pt x="27192" y="11389"/>
                </a:lnTo>
                <a:lnTo>
                  <a:pt x="27127" y="11371"/>
                </a:lnTo>
                <a:lnTo>
                  <a:pt x="27064" y="11351"/>
                </a:lnTo>
                <a:lnTo>
                  <a:pt x="27000" y="11331"/>
                </a:lnTo>
                <a:lnTo>
                  <a:pt x="26937" y="11308"/>
                </a:lnTo>
                <a:lnTo>
                  <a:pt x="26874" y="11284"/>
                </a:lnTo>
                <a:lnTo>
                  <a:pt x="26812" y="11259"/>
                </a:lnTo>
                <a:lnTo>
                  <a:pt x="26751" y="11233"/>
                </a:lnTo>
                <a:lnTo>
                  <a:pt x="26689" y="11205"/>
                </a:lnTo>
                <a:lnTo>
                  <a:pt x="26628" y="11175"/>
                </a:lnTo>
                <a:lnTo>
                  <a:pt x="26567" y="11144"/>
                </a:lnTo>
                <a:lnTo>
                  <a:pt x="26507" y="11113"/>
                </a:lnTo>
                <a:lnTo>
                  <a:pt x="26448" y="11080"/>
                </a:lnTo>
                <a:lnTo>
                  <a:pt x="26388" y="11044"/>
                </a:lnTo>
                <a:lnTo>
                  <a:pt x="26330" y="11009"/>
                </a:lnTo>
                <a:lnTo>
                  <a:pt x="26272" y="10971"/>
                </a:lnTo>
                <a:lnTo>
                  <a:pt x="26214" y="10933"/>
                </a:lnTo>
                <a:lnTo>
                  <a:pt x="26158" y="10892"/>
                </a:lnTo>
                <a:lnTo>
                  <a:pt x="26102" y="10852"/>
                </a:lnTo>
                <a:lnTo>
                  <a:pt x="26047" y="10809"/>
                </a:lnTo>
                <a:lnTo>
                  <a:pt x="25992" y="10765"/>
                </a:lnTo>
                <a:lnTo>
                  <a:pt x="25937" y="10720"/>
                </a:lnTo>
                <a:lnTo>
                  <a:pt x="25884" y="10673"/>
                </a:lnTo>
                <a:lnTo>
                  <a:pt x="25840" y="10644"/>
                </a:lnTo>
                <a:lnTo>
                  <a:pt x="25797" y="10618"/>
                </a:lnTo>
                <a:lnTo>
                  <a:pt x="25756" y="10593"/>
                </a:lnTo>
                <a:lnTo>
                  <a:pt x="25718" y="10571"/>
                </a:lnTo>
                <a:lnTo>
                  <a:pt x="25681" y="10551"/>
                </a:lnTo>
                <a:lnTo>
                  <a:pt x="25646" y="10533"/>
                </a:lnTo>
                <a:lnTo>
                  <a:pt x="25613" y="10518"/>
                </a:lnTo>
                <a:lnTo>
                  <a:pt x="25581" y="10503"/>
                </a:lnTo>
                <a:lnTo>
                  <a:pt x="25550" y="10492"/>
                </a:lnTo>
                <a:lnTo>
                  <a:pt x="25521" y="10480"/>
                </a:lnTo>
                <a:lnTo>
                  <a:pt x="25493" y="10472"/>
                </a:lnTo>
                <a:lnTo>
                  <a:pt x="25466" y="10464"/>
                </a:lnTo>
                <a:lnTo>
                  <a:pt x="25440" y="10457"/>
                </a:lnTo>
                <a:lnTo>
                  <a:pt x="25414" y="10452"/>
                </a:lnTo>
                <a:lnTo>
                  <a:pt x="25389" y="10448"/>
                </a:lnTo>
                <a:lnTo>
                  <a:pt x="25364" y="10445"/>
                </a:lnTo>
                <a:lnTo>
                  <a:pt x="3051" y="10445"/>
                </a:lnTo>
                <a:lnTo>
                  <a:pt x="2972" y="10444"/>
                </a:lnTo>
                <a:lnTo>
                  <a:pt x="2894" y="10442"/>
                </a:lnTo>
                <a:lnTo>
                  <a:pt x="2816" y="10437"/>
                </a:lnTo>
                <a:lnTo>
                  <a:pt x="2739" y="10429"/>
                </a:lnTo>
                <a:lnTo>
                  <a:pt x="2662" y="10421"/>
                </a:lnTo>
                <a:lnTo>
                  <a:pt x="2586" y="10411"/>
                </a:lnTo>
                <a:lnTo>
                  <a:pt x="2511" y="10398"/>
                </a:lnTo>
                <a:lnTo>
                  <a:pt x="2436" y="10383"/>
                </a:lnTo>
                <a:lnTo>
                  <a:pt x="2362" y="10367"/>
                </a:lnTo>
                <a:lnTo>
                  <a:pt x="2288" y="10349"/>
                </a:lnTo>
                <a:lnTo>
                  <a:pt x="2215" y="10329"/>
                </a:lnTo>
                <a:lnTo>
                  <a:pt x="2143" y="10309"/>
                </a:lnTo>
                <a:lnTo>
                  <a:pt x="2073" y="10285"/>
                </a:lnTo>
                <a:lnTo>
                  <a:pt x="2002" y="10261"/>
                </a:lnTo>
                <a:lnTo>
                  <a:pt x="1932" y="10234"/>
                </a:lnTo>
                <a:lnTo>
                  <a:pt x="1863" y="10205"/>
                </a:lnTo>
                <a:lnTo>
                  <a:pt x="1795" y="10176"/>
                </a:lnTo>
                <a:lnTo>
                  <a:pt x="1728" y="10144"/>
                </a:lnTo>
                <a:lnTo>
                  <a:pt x="1661" y="10112"/>
                </a:lnTo>
                <a:lnTo>
                  <a:pt x="1597" y="10077"/>
                </a:lnTo>
                <a:lnTo>
                  <a:pt x="1532" y="10041"/>
                </a:lnTo>
                <a:lnTo>
                  <a:pt x="1469" y="10004"/>
                </a:lnTo>
                <a:lnTo>
                  <a:pt x="1406" y="9965"/>
                </a:lnTo>
                <a:lnTo>
                  <a:pt x="1345" y="9924"/>
                </a:lnTo>
                <a:lnTo>
                  <a:pt x="1285" y="9883"/>
                </a:lnTo>
                <a:lnTo>
                  <a:pt x="1225" y="9839"/>
                </a:lnTo>
                <a:lnTo>
                  <a:pt x="1167" y="9794"/>
                </a:lnTo>
                <a:lnTo>
                  <a:pt x="1110" y="9749"/>
                </a:lnTo>
                <a:lnTo>
                  <a:pt x="1055" y="9702"/>
                </a:lnTo>
                <a:lnTo>
                  <a:pt x="999" y="9653"/>
                </a:lnTo>
                <a:lnTo>
                  <a:pt x="945" y="9603"/>
                </a:lnTo>
                <a:lnTo>
                  <a:pt x="893" y="9552"/>
                </a:lnTo>
                <a:lnTo>
                  <a:pt x="842" y="9500"/>
                </a:lnTo>
                <a:lnTo>
                  <a:pt x="792" y="9446"/>
                </a:lnTo>
                <a:lnTo>
                  <a:pt x="743" y="9392"/>
                </a:lnTo>
                <a:lnTo>
                  <a:pt x="696" y="9335"/>
                </a:lnTo>
                <a:lnTo>
                  <a:pt x="651" y="9278"/>
                </a:lnTo>
                <a:lnTo>
                  <a:pt x="606" y="9220"/>
                </a:lnTo>
                <a:lnTo>
                  <a:pt x="562" y="9161"/>
                </a:lnTo>
                <a:lnTo>
                  <a:pt x="521" y="9100"/>
                </a:lnTo>
                <a:lnTo>
                  <a:pt x="480" y="9039"/>
                </a:lnTo>
                <a:lnTo>
                  <a:pt x="441" y="8976"/>
                </a:lnTo>
                <a:lnTo>
                  <a:pt x="404" y="8913"/>
                </a:lnTo>
                <a:lnTo>
                  <a:pt x="367" y="8849"/>
                </a:lnTo>
                <a:lnTo>
                  <a:pt x="333" y="8784"/>
                </a:lnTo>
                <a:lnTo>
                  <a:pt x="301" y="8717"/>
                </a:lnTo>
                <a:lnTo>
                  <a:pt x="270" y="8651"/>
                </a:lnTo>
                <a:lnTo>
                  <a:pt x="239" y="8582"/>
                </a:lnTo>
                <a:lnTo>
                  <a:pt x="211" y="8513"/>
                </a:lnTo>
                <a:lnTo>
                  <a:pt x="185" y="8444"/>
                </a:lnTo>
                <a:lnTo>
                  <a:pt x="160" y="8373"/>
                </a:lnTo>
                <a:lnTo>
                  <a:pt x="136" y="8302"/>
                </a:lnTo>
                <a:lnTo>
                  <a:pt x="116" y="8230"/>
                </a:lnTo>
                <a:lnTo>
                  <a:pt x="96" y="8157"/>
                </a:lnTo>
                <a:lnTo>
                  <a:pt x="78" y="8083"/>
                </a:lnTo>
                <a:lnTo>
                  <a:pt x="61" y="8010"/>
                </a:lnTo>
                <a:lnTo>
                  <a:pt x="47" y="7935"/>
                </a:lnTo>
                <a:lnTo>
                  <a:pt x="34" y="7860"/>
                </a:lnTo>
                <a:lnTo>
                  <a:pt x="24" y="7784"/>
                </a:lnTo>
                <a:lnTo>
                  <a:pt x="16" y="7707"/>
                </a:lnTo>
                <a:lnTo>
                  <a:pt x="8" y="7630"/>
                </a:lnTo>
                <a:lnTo>
                  <a:pt x="4" y="7552"/>
                </a:lnTo>
                <a:lnTo>
                  <a:pt x="1" y="7474"/>
                </a:lnTo>
                <a:lnTo>
                  <a:pt x="0" y="7394"/>
                </a:lnTo>
                <a:lnTo>
                  <a:pt x="0" y="3050"/>
                </a:lnTo>
                <a:lnTo>
                  <a:pt x="1" y="2971"/>
                </a:lnTo>
                <a:lnTo>
                  <a:pt x="4" y="2893"/>
                </a:lnTo>
                <a:lnTo>
                  <a:pt x="8" y="2815"/>
                </a:lnTo>
                <a:lnTo>
                  <a:pt x="16" y="2738"/>
                </a:lnTo>
                <a:lnTo>
                  <a:pt x="24" y="2661"/>
                </a:lnTo>
                <a:lnTo>
                  <a:pt x="34" y="2585"/>
                </a:lnTo>
                <a:lnTo>
                  <a:pt x="47" y="2510"/>
                </a:lnTo>
                <a:lnTo>
                  <a:pt x="61" y="2435"/>
                </a:lnTo>
                <a:lnTo>
                  <a:pt x="78" y="2361"/>
                </a:lnTo>
                <a:lnTo>
                  <a:pt x="96" y="2288"/>
                </a:lnTo>
                <a:lnTo>
                  <a:pt x="116" y="2215"/>
                </a:lnTo>
                <a:lnTo>
                  <a:pt x="136" y="2143"/>
                </a:lnTo>
                <a:lnTo>
                  <a:pt x="160" y="2072"/>
                </a:lnTo>
                <a:lnTo>
                  <a:pt x="185" y="2001"/>
                </a:lnTo>
                <a:lnTo>
                  <a:pt x="211" y="1932"/>
                </a:lnTo>
                <a:lnTo>
                  <a:pt x="239" y="1863"/>
                </a:lnTo>
                <a:lnTo>
                  <a:pt x="270" y="1795"/>
                </a:lnTo>
                <a:lnTo>
                  <a:pt x="301" y="1728"/>
                </a:lnTo>
                <a:lnTo>
                  <a:pt x="333" y="1661"/>
                </a:lnTo>
                <a:lnTo>
                  <a:pt x="367" y="1596"/>
                </a:lnTo>
                <a:lnTo>
                  <a:pt x="404" y="1532"/>
                </a:lnTo>
                <a:lnTo>
                  <a:pt x="441" y="1468"/>
                </a:lnTo>
                <a:lnTo>
                  <a:pt x="480" y="1406"/>
                </a:lnTo>
                <a:lnTo>
                  <a:pt x="521" y="1345"/>
                </a:lnTo>
                <a:lnTo>
                  <a:pt x="562" y="1284"/>
                </a:lnTo>
                <a:lnTo>
                  <a:pt x="606" y="1225"/>
                </a:lnTo>
                <a:lnTo>
                  <a:pt x="651" y="1167"/>
                </a:lnTo>
                <a:lnTo>
                  <a:pt x="696" y="1109"/>
                </a:lnTo>
                <a:lnTo>
                  <a:pt x="743" y="1054"/>
                </a:lnTo>
                <a:lnTo>
                  <a:pt x="792" y="999"/>
                </a:lnTo>
                <a:lnTo>
                  <a:pt x="842" y="946"/>
                </a:lnTo>
                <a:lnTo>
                  <a:pt x="893" y="893"/>
                </a:lnTo>
                <a:lnTo>
                  <a:pt x="945" y="842"/>
                </a:lnTo>
                <a:lnTo>
                  <a:pt x="999" y="792"/>
                </a:lnTo>
                <a:lnTo>
                  <a:pt x="1055" y="744"/>
                </a:lnTo>
                <a:lnTo>
                  <a:pt x="1110" y="696"/>
                </a:lnTo>
                <a:lnTo>
                  <a:pt x="1167" y="650"/>
                </a:lnTo>
                <a:lnTo>
                  <a:pt x="1225" y="606"/>
                </a:lnTo>
                <a:lnTo>
                  <a:pt x="1285" y="563"/>
                </a:lnTo>
                <a:lnTo>
                  <a:pt x="1345" y="520"/>
                </a:lnTo>
                <a:lnTo>
                  <a:pt x="1406" y="481"/>
                </a:lnTo>
                <a:lnTo>
                  <a:pt x="1469" y="441"/>
                </a:lnTo>
                <a:lnTo>
                  <a:pt x="1532" y="404"/>
                </a:lnTo>
                <a:lnTo>
                  <a:pt x="1597" y="368"/>
                </a:lnTo>
                <a:lnTo>
                  <a:pt x="1661" y="334"/>
                </a:lnTo>
                <a:lnTo>
                  <a:pt x="1728" y="301"/>
                </a:lnTo>
                <a:lnTo>
                  <a:pt x="1795" y="270"/>
                </a:lnTo>
                <a:lnTo>
                  <a:pt x="1863" y="239"/>
                </a:lnTo>
                <a:lnTo>
                  <a:pt x="1932" y="211"/>
                </a:lnTo>
                <a:lnTo>
                  <a:pt x="2002" y="185"/>
                </a:lnTo>
                <a:lnTo>
                  <a:pt x="2073" y="160"/>
                </a:lnTo>
                <a:lnTo>
                  <a:pt x="2143" y="137"/>
                </a:lnTo>
                <a:lnTo>
                  <a:pt x="2215" y="116"/>
                </a:lnTo>
                <a:lnTo>
                  <a:pt x="2288" y="96"/>
                </a:lnTo>
                <a:lnTo>
                  <a:pt x="2362" y="78"/>
                </a:lnTo>
                <a:lnTo>
                  <a:pt x="2436" y="61"/>
                </a:lnTo>
                <a:lnTo>
                  <a:pt x="2511" y="48"/>
                </a:lnTo>
                <a:lnTo>
                  <a:pt x="2586" y="35"/>
                </a:lnTo>
                <a:lnTo>
                  <a:pt x="2662" y="24"/>
                </a:lnTo>
                <a:lnTo>
                  <a:pt x="2739" y="16"/>
                </a:lnTo>
                <a:lnTo>
                  <a:pt x="2816" y="8"/>
                </a:lnTo>
                <a:lnTo>
                  <a:pt x="2894" y="4"/>
                </a:lnTo>
                <a:lnTo>
                  <a:pt x="2972" y="1"/>
                </a:lnTo>
                <a:lnTo>
                  <a:pt x="3051" y="0"/>
                </a:lnTo>
                <a:lnTo>
                  <a:pt x="25929" y="0"/>
                </a:lnTo>
                <a:lnTo>
                  <a:pt x="26007" y="1"/>
                </a:lnTo>
                <a:lnTo>
                  <a:pt x="26086" y="4"/>
                </a:lnTo>
                <a:lnTo>
                  <a:pt x="26163" y="8"/>
                </a:lnTo>
                <a:lnTo>
                  <a:pt x="26240" y="16"/>
                </a:lnTo>
                <a:lnTo>
                  <a:pt x="26317" y="24"/>
                </a:lnTo>
                <a:lnTo>
                  <a:pt x="26393" y="35"/>
                </a:lnTo>
                <a:lnTo>
                  <a:pt x="26469" y="48"/>
                </a:lnTo>
                <a:lnTo>
                  <a:pt x="26543" y="61"/>
                </a:lnTo>
                <a:lnTo>
                  <a:pt x="26618" y="78"/>
                </a:lnTo>
                <a:lnTo>
                  <a:pt x="26691" y="96"/>
                </a:lnTo>
                <a:lnTo>
                  <a:pt x="26764" y="116"/>
                </a:lnTo>
                <a:lnTo>
                  <a:pt x="26836" y="137"/>
                </a:lnTo>
                <a:lnTo>
                  <a:pt x="26908" y="160"/>
                </a:lnTo>
                <a:lnTo>
                  <a:pt x="26977" y="185"/>
                </a:lnTo>
                <a:lnTo>
                  <a:pt x="27047" y="211"/>
                </a:lnTo>
                <a:lnTo>
                  <a:pt x="27117" y="239"/>
                </a:lnTo>
                <a:lnTo>
                  <a:pt x="27185" y="270"/>
                </a:lnTo>
                <a:lnTo>
                  <a:pt x="27251" y="301"/>
                </a:lnTo>
                <a:lnTo>
                  <a:pt x="27318" y="334"/>
                </a:lnTo>
                <a:lnTo>
                  <a:pt x="27383" y="368"/>
                </a:lnTo>
                <a:lnTo>
                  <a:pt x="27448" y="404"/>
                </a:lnTo>
                <a:lnTo>
                  <a:pt x="27510" y="441"/>
                </a:lnTo>
                <a:lnTo>
                  <a:pt x="27573" y="481"/>
                </a:lnTo>
                <a:lnTo>
                  <a:pt x="27634" y="520"/>
                </a:lnTo>
                <a:lnTo>
                  <a:pt x="27695" y="563"/>
                </a:lnTo>
                <a:lnTo>
                  <a:pt x="27754" y="606"/>
                </a:lnTo>
                <a:lnTo>
                  <a:pt x="27812" y="650"/>
                </a:lnTo>
                <a:lnTo>
                  <a:pt x="27870" y="696"/>
                </a:lnTo>
                <a:lnTo>
                  <a:pt x="27926" y="744"/>
                </a:lnTo>
                <a:lnTo>
                  <a:pt x="27980" y="792"/>
                </a:lnTo>
                <a:lnTo>
                  <a:pt x="28034" y="842"/>
                </a:lnTo>
                <a:lnTo>
                  <a:pt x="28086" y="893"/>
                </a:lnTo>
                <a:lnTo>
                  <a:pt x="28137" y="946"/>
                </a:lnTo>
                <a:lnTo>
                  <a:pt x="28187" y="999"/>
                </a:lnTo>
                <a:lnTo>
                  <a:pt x="28236" y="1054"/>
                </a:lnTo>
                <a:lnTo>
                  <a:pt x="28283" y="1109"/>
                </a:lnTo>
                <a:lnTo>
                  <a:pt x="28330" y="1167"/>
                </a:lnTo>
                <a:lnTo>
                  <a:pt x="28373" y="1225"/>
                </a:lnTo>
                <a:lnTo>
                  <a:pt x="28417" y="1284"/>
                </a:lnTo>
                <a:lnTo>
                  <a:pt x="28459" y="1345"/>
                </a:lnTo>
                <a:lnTo>
                  <a:pt x="28499" y="1406"/>
                </a:lnTo>
                <a:lnTo>
                  <a:pt x="28538" y="1468"/>
                </a:lnTo>
                <a:lnTo>
                  <a:pt x="28575" y="1532"/>
                </a:lnTo>
                <a:lnTo>
                  <a:pt x="28612" y="1596"/>
                </a:lnTo>
                <a:lnTo>
                  <a:pt x="28646" y="1661"/>
                </a:lnTo>
                <a:lnTo>
                  <a:pt x="28680" y="1728"/>
                </a:lnTo>
                <a:lnTo>
                  <a:pt x="28711" y="1795"/>
                </a:lnTo>
                <a:lnTo>
                  <a:pt x="28740" y="1863"/>
                </a:lnTo>
                <a:lnTo>
                  <a:pt x="28768" y="1932"/>
                </a:lnTo>
                <a:lnTo>
                  <a:pt x="28795" y="2001"/>
                </a:lnTo>
                <a:lnTo>
                  <a:pt x="28820" y="2072"/>
                </a:lnTo>
                <a:lnTo>
                  <a:pt x="28843" y="2143"/>
                </a:lnTo>
                <a:lnTo>
                  <a:pt x="28865" y="2215"/>
                </a:lnTo>
                <a:lnTo>
                  <a:pt x="28884" y="2288"/>
                </a:lnTo>
                <a:lnTo>
                  <a:pt x="28902" y="2361"/>
                </a:lnTo>
                <a:lnTo>
                  <a:pt x="28918" y="2435"/>
                </a:lnTo>
                <a:lnTo>
                  <a:pt x="28933" y="2510"/>
                </a:lnTo>
                <a:lnTo>
                  <a:pt x="28945" y="2585"/>
                </a:lnTo>
                <a:lnTo>
                  <a:pt x="28955" y="2661"/>
                </a:lnTo>
                <a:lnTo>
                  <a:pt x="28965" y="2738"/>
                </a:lnTo>
                <a:lnTo>
                  <a:pt x="28971" y="2815"/>
                </a:lnTo>
                <a:lnTo>
                  <a:pt x="28976" y="2893"/>
                </a:lnTo>
                <a:lnTo>
                  <a:pt x="28979" y="2971"/>
                </a:lnTo>
                <a:lnTo>
                  <a:pt x="28980" y="3050"/>
                </a:lnTo>
                <a:lnTo>
                  <a:pt x="28980" y="5222"/>
                </a:lnTo>
                <a:lnTo>
                  <a:pt x="28979" y="5273"/>
                </a:lnTo>
                <a:lnTo>
                  <a:pt x="28978" y="5323"/>
                </a:lnTo>
                <a:lnTo>
                  <a:pt x="28974" y="5373"/>
                </a:lnTo>
                <a:lnTo>
                  <a:pt x="28969" y="5422"/>
                </a:lnTo>
                <a:lnTo>
                  <a:pt x="28965" y="5447"/>
                </a:lnTo>
                <a:lnTo>
                  <a:pt x="28961" y="5471"/>
                </a:lnTo>
                <a:lnTo>
                  <a:pt x="28955" y="5495"/>
                </a:lnTo>
                <a:lnTo>
                  <a:pt x="28950" y="5518"/>
                </a:lnTo>
                <a:lnTo>
                  <a:pt x="28943" y="5542"/>
                </a:lnTo>
                <a:lnTo>
                  <a:pt x="28936" y="5565"/>
                </a:lnTo>
                <a:lnTo>
                  <a:pt x="28927" y="5588"/>
                </a:lnTo>
                <a:lnTo>
                  <a:pt x="28918" y="5610"/>
                </a:lnTo>
                <a:lnTo>
                  <a:pt x="28825" y="5605"/>
                </a:lnTo>
                <a:lnTo>
                  <a:pt x="28733" y="5603"/>
                </a:lnTo>
                <a:lnTo>
                  <a:pt x="28640" y="5603"/>
                </a:lnTo>
                <a:lnTo>
                  <a:pt x="28548" y="5605"/>
                </a:lnTo>
                <a:lnTo>
                  <a:pt x="28456" y="5610"/>
                </a:lnTo>
                <a:lnTo>
                  <a:pt x="28364" y="5617"/>
                </a:lnTo>
                <a:lnTo>
                  <a:pt x="28274" y="5625"/>
                </a:lnTo>
                <a:lnTo>
                  <a:pt x="28183" y="5637"/>
                </a:lnTo>
                <a:lnTo>
                  <a:pt x="28092" y="5649"/>
                </a:lnTo>
                <a:lnTo>
                  <a:pt x="28003" y="5665"/>
                </a:lnTo>
                <a:lnTo>
                  <a:pt x="27913" y="5682"/>
                </a:lnTo>
                <a:lnTo>
                  <a:pt x="27825" y="5702"/>
                </a:lnTo>
                <a:lnTo>
                  <a:pt x="27737" y="5725"/>
                </a:lnTo>
                <a:lnTo>
                  <a:pt x="27650" y="5749"/>
                </a:lnTo>
                <a:lnTo>
                  <a:pt x="27564" y="5776"/>
                </a:lnTo>
                <a:lnTo>
                  <a:pt x="27478" y="5805"/>
                </a:lnTo>
                <a:lnTo>
                  <a:pt x="27437" y="5821"/>
                </a:lnTo>
                <a:lnTo>
                  <a:pt x="27394" y="5836"/>
                </a:lnTo>
                <a:lnTo>
                  <a:pt x="27352" y="5853"/>
                </a:lnTo>
                <a:lnTo>
                  <a:pt x="27311" y="5870"/>
                </a:lnTo>
                <a:lnTo>
                  <a:pt x="27269" y="5887"/>
                </a:lnTo>
                <a:lnTo>
                  <a:pt x="27228" y="5906"/>
                </a:lnTo>
                <a:lnTo>
                  <a:pt x="27187" y="5925"/>
                </a:lnTo>
                <a:lnTo>
                  <a:pt x="27147" y="5945"/>
                </a:lnTo>
                <a:lnTo>
                  <a:pt x="27107" y="5964"/>
                </a:lnTo>
                <a:lnTo>
                  <a:pt x="27066" y="5985"/>
                </a:lnTo>
                <a:lnTo>
                  <a:pt x="27026" y="6007"/>
                </a:lnTo>
                <a:lnTo>
                  <a:pt x="26988" y="6029"/>
                </a:lnTo>
                <a:lnTo>
                  <a:pt x="26948" y="6051"/>
                </a:lnTo>
                <a:lnTo>
                  <a:pt x="26910" y="6075"/>
                </a:lnTo>
                <a:lnTo>
                  <a:pt x="26871" y="6098"/>
                </a:lnTo>
                <a:lnTo>
                  <a:pt x="26833" y="6123"/>
                </a:lnTo>
                <a:lnTo>
                  <a:pt x="26795" y="6148"/>
                </a:lnTo>
                <a:lnTo>
                  <a:pt x="26758" y="6173"/>
                </a:lnTo>
                <a:lnTo>
                  <a:pt x="26721" y="6199"/>
                </a:lnTo>
                <a:lnTo>
                  <a:pt x="26684" y="6226"/>
                </a:lnTo>
                <a:lnTo>
                  <a:pt x="26648" y="6253"/>
                </a:lnTo>
                <a:lnTo>
                  <a:pt x="26612" y="6281"/>
                </a:lnTo>
                <a:lnTo>
                  <a:pt x="26577" y="6309"/>
                </a:lnTo>
                <a:lnTo>
                  <a:pt x="26541" y="6338"/>
                </a:lnTo>
                <a:lnTo>
                  <a:pt x="26507" y="6368"/>
                </a:lnTo>
                <a:lnTo>
                  <a:pt x="26473" y="6398"/>
                </a:lnTo>
                <a:lnTo>
                  <a:pt x="26438" y="6430"/>
                </a:lnTo>
                <a:lnTo>
                  <a:pt x="26405" y="6462"/>
                </a:lnTo>
                <a:lnTo>
                  <a:pt x="26372" y="6494"/>
                </a:lnTo>
                <a:lnTo>
                  <a:pt x="26339" y="6526"/>
                </a:lnTo>
                <a:lnTo>
                  <a:pt x="26307" y="6560"/>
                </a:lnTo>
                <a:lnTo>
                  <a:pt x="26275" y="6594"/>
                </a:lnTo>
                <a:lnTo>
                  <a:pt x="26232" y="6643"/>
                </a:lnTo>
                <a:lnTo>
                  <a:pt x="26191" y="6694"/>
                </a:lnTo>
                <a:lnTo>
                  <a:pt x="26152" y="6744"/>
                </a:lnTo>
                <a:lnTo>
                  <a:pt x="26113" y="6796"/>
                </a:lnTo>
                <a:lnTo>
                  <a:pt x="26076" y="6848"/>
                </a:lnTo>
                <a:lnTo>
                  <a:pt x="26041" y="6901"/>
                </a:lnTo>
                <a:lnTo>
                  <a:pt x="26006" y="6954"/>
                </a:lnTo>
                <a:lnTo>
                  <a:pt x="25973" y="7008"/>
                </a:lnTo>
                <a:lnTo>
                  <a:pt x="25942" y="7063"/>
                </a:lnTo>
                <a:lnTo>
                  <a:pt x="25911" y="7119"/>
                </a:lnTo>
                <a:lnTo>
                  <a:pt x="25882" y="7174"/>
                </a:lnTo>
                <a:lnTo>
                  <a:pt x="25855" y="7231"/>
                </a:lnTo>
                <a:lnTo>
                  <a:pt x="25829" y="7287"/>
                </a:lnTo>
                <a:lnTo>
                  <a:pt x="25804" y="7344"/>
                </a:lnTo>
                <a:lnTo>
                  <a:pt x="25780" y="7403"/>
                </a:lnTo>
                <a:lnTo>
                  <a:pt x="25758" y="7461"/>
                </a:lnTo>
                <a:lnTo>
                  <a:pt x="25738" y="7519"/>
                </a:lnTo>
                <a:lnTo>
                  <a:pt x="25719" y="7578"/>
                </a:lnTo>
                <a:lnTo>
                  <a:pt x="25701" y="7637"/>
                </a:lnTo>
                <a:lnTo>
                  <a:pt x="25684" y="7697"/>
                </a:lnTo>
                <a:lnTo>
                  <a:pt x="25669" y="7757"/>
                </a:lnTo>
                <a:lnTo>
                  <a:pt x="25655" y="7817"/>
                </a:lnTo>
                <a:lnTo>
                  <a:pt x="25643" y="7877"/>
                </a:lnTo>
                <a:lnTo>
                  <a:pt x="25631" y="7938"/>
                </a:lnTo>
                <a:lnTo>
                  <a:pt x="25622" y="7998"/>
                </a:lnTo>
                <a:lnTo>
                  <a:pt x="25614" y="8058"/>
                </a:lnTo>
                <a:lnTo>
                  <a:pt x="25606" y="8120"/>
                </a:lnTo>
                <a:lnTo>
                  <a:pt x="25601" y="8180"/>
                </a:lnTo>
                <a:lnTo>
                  <a:pt x="25597" y="8242"/>
                </a:lnTo>
                <a:lnTo>
                  <a:pt x="25595" y="8303"/>
                </a:lnTo>
                <a:lnTo>
                  <a:pt x="25593" y="8363"/>
                </a:lnTo>
                <a:lnTo>
                  <a:pt x="25593" y="8425"/>
                </a:lnTo>
                <a:lnTo>
                  <a:pt x="25595" y="8486"/>
                </a:lnTo>
                <a:lnTo>
                  <a:pt x="25597" y="8547"/>
                </a:lnTo>
                <a:lnTo>
                  <a:pt x="25601" y="8608"/>
                </a:lnTo>
                <a:lnTo>
                  <a:pt x="25607" y="8668"/>
                </a:lnTo>
                <a:lnTo>
                  <a:pt x="25614" y="8729"/>
                </a:lnTo>
                <a:lnTo>
                  <a:pt x="25622" y="8789"/>
                </a:lnTo>
                <a:lnTo>
                  <a:pt x="25632" y="8849"/>
                </a:lnTo>
                <a:lnTo>
                  <a:pt x="25644" y="8910"/>
                </a:lnTo>
                <a:lnTo>
                  <a:pt x="25656" y="8969"/>
                </a:lnTo>
                <a:lnTo>
                  <a:pt x="25670" y="9028"/>
                </a:lnTo>
                <a:lnTo>
                  <a:pt x="25686" y="9088"/>
                </a:lnTo>
                <a:lnTo>
                  <a:pt x="25702" y="9146"/>
                </a:lnTo>
                <a:lnTo>
                  <a:pt x="25721" y="9204"/>
                </a:lnTo>
                <a:lnTo>
                  <a:pt x="25740" y="9263"/>
                </a:lnTo>
                <a:lnTo>
                  <a:pt x="25762" y="9320"/>
                </a:lnTo>
                <a:lnTo>
                  <a:pt x="25783" y="9377"/>
                </a:lnTo>
                <a:lnTo>
                  <a:pt x="25807" y="9434"/>
                </a:lnTo>
                <a:lnTo>
                  <a:pt x="25832" y="9490"/>
                </a:lnTo>
                <a:lnTo>
                  <a:pt x="25859" y="9546"/>
                </a:lnTo>
                <a:lnTo>
                  <a:pt x="25888" y="9601"/>
                </a:lnTo>
                <a:lnTo>
                  <a:pt x="25917" y="9655"/>
                </a:lnTo>
                <a:lnTo>
                  <a:pt x="25948" y="9709"/>
                </a:lnTo>
                <a:lnTo>
                  <a:pt x="25980" y="9762"/>
                </a:lnTo>
                <a:lnTo>
                  <a:pt x="26015" y="9815"/>
                </a:lnTo>
                <a:lnTo>
                  <a:pt x="26050" y="9867"/>
                </a:lnTo>
                <a:lnTo>
                  <a:pt x="26086" y="9918"/>
                </a:lnTo>
                <a:lnTo>
                  <a:pt x="26124" y="9969"/>
                </a:lnTo>
                <a:lnTo>
                  <a:pt x="26163" y="10018"/>
                </a:lnTo>
                <a:lnTo>
                  <a:pt x="26205" y="10067"/>
                </a:lnTo>
                <a:lnTo>
                  <a:pt x="26247" y="10116"/>
                </a:lnTo>
                <a:lnTo>
                  <a:pt x="26290" y="10163"/>
                </a:lnTo>
                <a:lnTo>
                  <a:pt x="26336" y="10210"/>
                </a:lnTo>
                <a:lnTo>
                  <a:pt x="26383" y="10254"/>
                </a:lnTo>
                <a:lnTo>
                  <a:pt x="26430" y="10298"/>
                </a:lnTo>
                <a:lnTo>
                  <a:pt x="26479" y="10340"/>
                </a:lnTo>
                <a:lnTo>
                  <a:pt x="26528" y="10380"/>
                </a:lnTo>
                <a:lnTo>
                  <a:pt x="26579" y="10419"/>
                </a:lnTo>
                <a:lnTo>
                  <a:pt x="26630" y="10456"/>
                </a:lnTo>
                <a:lnTo>
                  <a:pt x="26682" y="10492"/>
                </a:lnTo>
                <a:lnTo>
                  <a:pt x="26735" y="10525"/>
                </a:lnTo>
                <a:lnTo>
                  <a:pt x="26788" y="10557"/>
                </a:lnTo>
                <a:lnTo>
                  <a:pt x="26843" y="10588"/>
                </a:lnTo>
                <a:lnTo>
                  <a:pt x="26897" y="10618"/>
                </a:lnTo>
                <a:lnTo>
                  <a:pt x="26954" y="10645"/>
                </a:lnTo>
                <a:lnTo>
                  <a:pt x="27010" y="10671"/>
                </a:lnTo>
                <a:lnTo>
                  <a:pt x="27067" y="10695"/>
                </a:lnTo>
                <a:lnTo>
                  <a:pt x="27124" y="10718"/>
                </a:lnTo>
                <a:lnTo>
                  <a:pt x="27182" y="10738"/>
                </a:lnTo>
                <a:lnTo>
                  <a:pt x="27240" y="10758"/>
                </a:lnTo>
                <a:lnTo>
                  <a:pt x="27298" y="10776"/>
                </a:lnTo>
                <a:lnTo>
                  <a:pt x="27357" y="10792"/>
                </a:lnTo>
                <a:lnTo>
                  <a:pt x="27417" y="10807"/>
                </a:lnTo>
                <a:lnTo>
                  <a:pt x="27476" y="10821"/>
                </a:lnTo>
                <a:lnTo>
                  <a:pt x="27535" y="10832"/>
                </a:lnTo>
                <a:lnTo>
                  <a:pt x="27596" y="10841"/>
                </a:lnTo>
                <a:lnTo>
                  <a:pt x="27655" y="10850"/>
                </a:lnTo>
                <a:lnTo>
                  <a:pt x="27716" y="10857"/>
                </a:lnTo>
                <a:lnTo>
                  <a:pt x="27776" y="10862"/>
                </a:lnTo>
                <a:lnTo>
                  <a:pt x="27836" y="10865"/>
                </a:lnTo>
                <a:lnTo>
                  <a:pt x="27897" y="10867"/>
                </a:lnTo>
                <a:lnTo>
                  <a:pt x="27956" y="10868"/>
                </a:lnTo>
                <a:lnTo>
                  <a:pt x="28016" y="10867"/>
                </a:lnTo>
                <a:lnTo>
                  <a:pt x="28077" y="10864"/>
                </a:lnTo>
                <a:lnTo>
                  <a:pt x="28136" y="10860"/>
                </a:lnTo>
                <a:lnTo>
                  <a:pt x="28195" y="10854"/>
                </a:lnTo>
                <a:lnTo>
                  <a:pt x="28255" y="10847"/>
                </a:lnTo>
                <a:lnTo>
                  <a:pt x="28314" y="10838"/>
                </a:lnTo>
                <a:lnTo>
                  <a:pt x="28372" y="10828"/>
                </a:lnTo>
                <a:lnTo>
                  <a:pt x="28431" y="10815"/>
                </a:lnTo>
                <a:lnTo>
                  <a:pt x="28488" y="10802"/>
                </a:lnTo>
                <a:lnTo>
                  <a:pt x="28545" y="10786"/>
                </a:lnTo>
                <a:lnTo>
                  <a:pt x="28603" y="10770"/>
                </a:lnTo>
                <a:lnTo>
                  <a:pt x="28659" y="10752"/>
                </a:lnTo>
                <a:lnTo>
                  <a:pt x="28714" y="10732"/>
                </a:lnTo>
                <a:lnTo>
                  <a:pt x="28769" y="10710"/>
                </a:lnTo>
                <a:lnTo>
                  <a:pt x="28823" y="10687"/>
                </a:lnTo>
                <a:lnTo>
                  <a:pt x="28877" y="10662"/>
                </a:lnTo>
                <a:lnTo>
                  <a:pt x="28930" y="10636"/>
                </a:lnTo>
                <a:lnTo>
                  <a:pt x="28983" y="10609"/>
                </a:lnTo>
                <a:lnTo>
                  <a:pt x="29034" y="10580"/>
                </a:lnTo>
                <a:lnTo>
                  <a:pt x="29083" y="10549"/>
                </a:lnTo>
                <a:lnTo>
                  <a:pt x="29133" y="10517"/>
                </a:lnTo>
                <a:lnTo>
                  <a:pt x="29181" y="10482"/>
                </a:lnTo>
                <a:lnTo>
                  <a:pt x="29229" y="10447"/>
                </a:lnTo>
                <a:lnTo>
                  <a:pt x="29276" y="10411"/>
                </a:lnTo>
                <a:lnTo>
                  <a:pt x="29321" y="10372"/>
                </a:lnTo>
                <a:lnTo>
                  <a:pt x="29366" y="10332"/>
                </a:lnTo>
                <a:lnTo>
                  <a:pt x="29408" y="10291"/>
                </a:lnTo>
                <a:lnTo>
                  <a:pt x="29450" y="10247"/>
                </a:lnTo>
                <a:lnTo>
                  <a:pt x="29491" y="10202"/>
                </a:lnTo>
                <a:lnTo>
                  <a:pt x="29530" y="10157"/>
                </a:lnTo>
                <a:lnTo>
                  <a:pt x="29569" y="10109"/>
                </a:lnTo>
                <a:lnTo>
                  <a:pt x="29605" y="10060"/>
                </a:lnTo>
                <a:lnTo>
                  <a:pt x="29640" y="10009"/>
                </a:lnTo>
                <a:lnTo>
                  <a:pt x="29674" y="9957"/>
                </a:lnTo>
                <a:lnTo>
                  <a:pt x="29707" y="9903"/>
                </a:lnTo>
                <a:lnTo>
                  <a:pt x="29727" y="9868"/>
                </a:lnTo>
                <a:lnTo>
                  <a:pt x="29746" y="9833"/>
                </a:lnTo>
                <a:lnTo>
                  <a:pt x="29764" y="9798"/>
                </a:lnTo>
                <a:lnTo>
                  <a:pt x="29783" y="9761"/>
                </a:lnTo>
                <a:lnTo>
                  <a:pt x="29800" y="9726"/>
                </a:lnTo>
                <a:lnTo>
                  <a:pt x="29817" y="9688"/>
                </a:lnTo>
                <a:lnTo>
                  <a:pt x="29833" y="9652"/>
                </a:lnTo>
                <a:lnTo>
                  <a:pt x="29850" y="9614"/>
                </a:lnTo>
                <a:lnTo>
                  <a:pt x="29864" y="9577"/>
                </a:lnTo>
                <a:lnTo>
                  <a:pt x="29879" y="9538"/>
                </a:lnTo>
                <a:lnTo>
                  <a:pt x="29893" y="9501"/>
                </a:lnTo>
                <a:lnTo>
                  <a:pt x="29906" y="9462"/>
                </a:lnTo>
                <a:lnTo>
                  <a:pt x="29918" y="9424"/>
                </a:lnTo>
                <a:lnTo>
                  <a:pt x="29931" y="9384"/>
                </a:lnTo>
                <a:lnTo>
                  <a:pt x="29942" y="9346"/>
                </a:lnTo>
                <a:lnTo>
                  <a:pt x="29953" y="9306"/>
                </a:lnTo>
                <a:lnTo>
                  <a:pt x="29962" y="9267"/>
                </a:lnTo>
                <a:lnTo>
                  <a:pt x="29971" y="9227"/>
                </a:lnTo>
                <a:lnTo>
                  <a:pt x="29980" y="9188"/>
                </a:lnTo>
                <a:lnTo>
                  <a:pt x="29988" y="9147"/>
                </a:lnTo>
                <a:lnTo>
                  <a:pt x="29994" y="9108"/>
                </a:lnTo>
                <a:lnTo>
                  <a:pt x="30001" y="9068"/>
                </a:lnTo>
                <a:lnTo>
                  <a:pt x="30006" y="9027"/>
                </a:lnTo>
                <a:lnTo>
                  <a:pt x="30011" y="8988"/>
                </a:lnTo>
                <a:lnTo>
                  <a:pt x="30015" y="8947"/>
                </a:lnTo>
                <a:lnTo>
                  <a:pt x="30018" y="8908"/>
                </a:lnTo>
                <a:lnTo>
                  <a:pt x="30020" y="8867"/>
                </a:lnTo>
                <a:lnTo>
                  <a:pt x="30021" y="8827"/>
                </a:lnTo>
                <a:lnTo>
                  <a:pt x="30023" y="8787"/>
                </a:lnTo>
                <a:lnTo>
                  <a:pt x="30023" y="8747"/>
                </a:lnTo>
                <a:lnTo>
                  <a:pt x="30021" y="8707"/>
                </a:lnTo>
                <a:lnTo>
                  <a:pt x="30019" y="8667"/>
                </a:lnTo>
                <a:lnTo>
                  <a:pt x="30017" y="8628"/>
                </a:lnTo>
                <a:lnTo>
                  <a:pt x="30013" y="8588"/>
                </a:lnTo>
                <a:lnTo>
                  <a:pt x="30009" y="8549"/>
                </a:lnTo>
                <a:lnTo>
                  <a:pt x="30004" y="8509"/>
                </a:lnTo>
                <a:lnTo>
                  <a:pt x="29998" y="8471"/>
                </a:lnTo>
                <a:lnTo>
                  <a:pt x="29990" y="8432"/>
                </a:lnTo>
                <a:lnTo>
                  <a:pt x="29982" y="8394"/>
                </a:lnTo>
                <a:lnTo>
                  <a:pt x="29974" y="8355"/>
                </a:lnTo>
                <a:lnTo>
                  <a:pt x="29963" y="8317"/>
                </a:lnTo>
                <a:lnTo>
                  <a:pt x="29953" y="8279"/>
                </a:lnTo>
                <a:lnTo>
                  <a:pt x="29941" y="8242"/>
                </a:lnTo>
                <a:lnTo>
                  <a:pt x="29928" y="8204"/>
                </a:lnTo>
                <a:lnTo>
                  <a:pt x="29914" y="8168"/>
                </a:lnTo>
                <a:lnTo>
                  <a:pt x="29900" y="8130"/>
                </a:lnTo>
                <a:lnTo>
                  <a:pt x="29884" y="8095"/>
                </a:lnTo>
                <a:lnTo>
                  <a:pt x="29867" y="8058"/>
                </a:lnTo>
                <a:lnTo>
                  <a:pt x="29850" y="8023"/>
                </a:lnTo>
                <a:lnTo>
                  <a:pt x="29831" y="7989"/>
                </a:lnTo>
                <a:lnTo>
                  <a:pt x="29811" y="7954"/>
                </a:lnTo>
                <a:lnTo>
                  <a:pt x="29790" y="7920"/>
                </a:lnTo>
                <a:lnTo>
                  <a:pt x="29767" y="7887"/>
                </a:lnTo>
                <a:lnTo>
                  <a:pt x="29745" y="7853"/>
                </a:lnTo>
                <a:lnTo>
                  <a:pt x="29721" y="7821"/>
                </a:lnTo>
                <a:lnTo>
                  <a:pt x="29696" y="7789"/>
                </a:lnTo>
                <a:lnTo>
                  <a:pt x="29670" y="7758"/>
                </a:lnTo>
                <a:lnTo>
                  <a:pt x="29643" y="7726"/>
                </a:lnTo>
                <a:lnTo>
                  <a:pt x="29613" y="7696"/>
                </a:lnTo>
                <a:lnTo>
                  <a:pt x="29584" y="7666"/>
                </a:lnTo>
                <a:lnTo>
                  <a:pt x="29553" y="7637"/>
                </a:lnTo>
                <a:lnTo>
                  <a:pt x="29522" y="7609"/>
                </a:lnTo>
                <a:lnTo>
                  <a:pt x="29488" y="7581"/>
                </a:lnTo>
                <a:lnTo>
                  <a:pt x="29454" y="7554"/>
                </a:lnTo>
                <a:lnTo>
                  <a:pt x="29417" y="7517"/>
                </a:lnTo>
                <a:lnTo>
                  <a:pt x="29384" y="7487"/>
                </a:lnTo>
                <a:lnTo>
                  <a:pt x="29355" y="7461"/>
                </a:lnTo>
                <a:lnTo>
                  <a:pt x="29331" y="7439"/>
                </a:lnTo>
                <a:lnTo>
                  <a:pt x="29297" y="7412"/>
                </a:lnTo>
                <a:lnTo>
                  <a:pt x="29285" y="7403"/>
                </a:lnTo>
                <a:close/>
              </a:path>
            </a:pathLst>
          </a:custGeom>
          <a:solidFill>
            <a:srgbClr val="47BAB8"/>
          </a:solidFill>
          <a:ln w="38100">
            <a:solidFill>
              <a:schemeClr val="bg1"/>
            </a:solidFill>
          </a:ln>
          <a:effectLst>
            <a:outerShdw blurRad="57150" dist="19050" dir="5400000" algn="ctr" rotWithShape="0">
              <a:srgbClr val="000000">
                <a:alpha val="63000"/>
              </a:srgbClr>
            </a:outerShdw>
          </a:effectLst>
        </p:spPr>
        <p:txBody>
          <a:bodyPr rIns="378000" anchor="ctr">
            <a:normAutofit/>
          </a:bodyPr>
          <a:lstStyle/>
          <a:p>
            <a:pPr algn="ctr" defTabSz="1371600">
              <a:defRPr/>
            </a:pPr>
            <a:r>
              <a:rPr lang="en-US" altLang="zh-CN" sz="3000" kern="0">
                <a:solidFill>
                  <a:srgbClr val="FFFFFF"/>
                </a:solidFill>
                <a:latin typeface="#9Slide03 AllRoundGothic" panose="020B0703020202020104" pitchFamily="34" charset="0"/>
                <a:ea typeface="微软雅黑"/>
                <a:cs typeface="+mn-ea"/>
                <a:sym typeface="+mn-lt"/>
              </a:rPr>
              <a:t>Câu 39</a:t>
            </a:r>
            <a:endParaRPr lang="zh-CN" altLang="en-US" sz="3000" kern="0" dirty="0">
              <a:solidFill>
                <a:srgbClr val="FFFFFF"/>
              </a:solidFill>
              <a:latin typeface="#9Slide03 AllRoundGothic" panose="020B0703020202020104" pitchFamily="34" charset="0"/>
              <a:ea typeface="微软雅黑"/>
              <a:cs typeface="+mn-ea"/>
              <a:sym typeface="+mn-lt"/>
            </a:endParaRPr>
          </a:p>
        </p:txBody>
      </p:sp>
      <p:sp>
        <p:nvSpPr>
          <p:cNvPr id="12" name="MH_Text_1" descr="n23 Fb Tran Manh Tung">
            <a:extLst>
              <a:ext uri="{FF2B5EF4-FFF2-40B4-BE49-F238E27FC236}">
                <a16:creationId xmlns:a16="http://schemas.microsoft.com/office/drawing/2014/main" id="{CED61294-3669-2692-0492-A71E56B9084C}"/>
              </a:ext>
            </a:extLst>
          </p:cNvPr>
          <p:cNvSpPr txBox="1">
            <a:spLocks noChangeArrowheads="1"/>
          </p:cNvSpPr>
          <p:nvPr>
            <p:custDataLst>
              <p:tags r:id="rId3"/>
            </p:custDataLst>
          </p:nvPr>
        </p:nvSpPr>
        <p:spPr bwMode="auto">
          <a:xfrm>
            <a:off x="3485869" y="2238447"/>
            <a:ext cx="14040131" cy="9238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just" defTabSz="1828755"/>
            <a:r>
              <a:rPr lang="en-US" sz="2800"/>
              <a:t>Các nhà kính trong nông nghiệp áp dụng kiến thức vật lí nào? Phân tích mặt tích cực và tiêu cực khi sử dụng ứng dụng này?</a:t>
            </a:r>
            <a:endParaRPr lang="zh-CN" altLang="en-US" sz="2800" kern="0" dirty="0">
              <a:solidFill>
                <a:prstClr val="black">
                  <a:lumMod val="75000"/>
                  <a:lumOff val="25000"/>
                </a:prstClr>
              </a:solidFill>
              <a:ea typeface="微软雅黑"/>
              <a:cs typeface="Calibri" panose="020F0502020204030204" pitchFamily="34" charset="0"/>
              <a:sym typeface="+mn-lt"/>
            </a:endParaRPr>
          </a:p>
        </p:txBody>
      </p:sp>
      <p:sp>
        <p:nvSpPr>
          <p:cNvPr id="2" name="MH_Other_3" descr="n23 Fb Tran Manh Tung">
            <a:extLst>
              <a:ext uri="{FF2B5EF4-FFF2-40B4-BE49-F238E27FC236}">
                <a16:creationId xmlns:a16="http://schemas.microsoft.com/office/drawing/2014/main" id="{0115ED11-7819-2823-6D9B-D545440F49A3}"/>
              </a:ext>
            </a:extLst>
          </p:cNvPr>
          <p:cNvSpPr>
            <a:spLocks noChangeArrowheads="1"/>
          </p:cNvSpPr>
          <p:nvPr>
            <p:custDataLst>
              <p:tags r:id="rId4"/>
            </p:custDataLst>
          </p:nvPr>
        </p:nvSpPr>
        <p:spPr bwMode="auto">
          <a:xfrm rot="1805303" flipH="1">
            <a:off x="1419035" y="687824"/>
            <a:ext cx="1172424" cy="1010529"/>
          </a:xfrm>
          <a:prstGeom prst="triangle">
            <a:avLst>
              <a:gd name="adj" fmla="val 50000"/>
            </a:avLst>
          </a:prstGeom>
          <a:solidFill>
            <a:srgbClr val="EC7070">
              <a:lumMod val="40000"/>
              <a:lumOff val="60000"/>
            </a:srgbClr>
          </a:solidFill>
          <a:ln>
            <a:noFill/>
          </a:ln>
        </p:spPr>
        <p:txBody>
          <a:bodyPr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just" defTabSz="1371600">
              <a:lnSpc>
                <a:spcPct val="130000"/>
              </a:lnSpc>
              <a:defRPr/>
            </a:pPr>
            <a:endParaRPr lang="zh-CN" altLang="en-US" sz="2700" kern="0">
              <a:solidFill>
                <a:srgbClr val="FFFFFF"/>
              </a:solidFill>
              <a:latin typeface="微软雅黑"/>
              <a:ea typeface="微软雅黑"/>
              <a:cs typeface="+mn-ea"/>
              <a:sym typeface="+mn-lt"/>
            </a:endParaRPr>
          </a:p>
        </p:txBody>
      </p:sp>
      <p:sp>
        <p:nvSpPr>
          <p:cNvPr id="18" name="MH_Other_4" descr="n23 Fb Tran Manh Tung">
            <a:extLst>
              <a:ext uri="{FF2B5EF4-FFF2-40B4-BE49-F238E27FC236}">
                <a16:creationId xmlns:a16="http://schemas.microsoft.com/office/drawing/2014/main" id="{3ACF9FC2-E44A-8C7B-293D-3EFA9073F4DD}"/>
              </a:ext>
            </a:extLst>
          </p:cNvPr>
          <p:cNvSpPr>
            <a:spLocks/>
          </p:cNvSpPr>
          <p:nvPr>
            <p:custDataLst>
              <p:tags r:id="rId5"/>
            </p:custDataLst>
          </p:nvPr>
        </p:nvSpPr>
        <p:spPr bwMode="auto">
          <a:xfrm>
            <a:off x="494675" y="168198"/>
            <a:ext cx="1558880" cy="1793886"/>
          </a:xfrm>
          <a:custGeom>
            <a:avLst/>
            <a:gdLst>
              <a:gd name="T0" fmla="*/ 666 w 1030516"/>
              <a:gd name="T1" fmla="*/ 0 h 1186577"/>
              <a:gd name="T2" fmla="*/ 947884 w 1030516"/>
              <a:gd name="T3" fmla="*/ 542219 h 1186577"/>
              <a:gd name="T4" fmla="*/ 0 w 1030516"/>
              <a:gd name="T5" fmla="*/ 1091432 h 1186577"/>
              <a:gd name="T6" fmla="*/ 0 60000 65536"/>
              <a:gd name="T7" fmla="*/ 0 60000 65536"/>
              <a:gd name="T8" fmla="*/ 0 60000 65536"/>
              <a:gd name="T9" fmla="*/ 0 w 1030516"/>
              <a:gd name="T10" fmla="*/ 0 h 1186577"/>
              <a:gd name="T11" fmla="*/ 1030516 w 1030516"/>
              <a:gd name="T12" fmla="*/ 1186577 h 1186577"/>
            </a:gdLst>
            <a:ahLst/>
            <a:cxnLst>
              <a:cxn ang="T6">
                <a:pos x="T0" y="T1"/>
              </a:cxn>
              <a:cxn ang="T7">
                <a:pos x="T2" y="T3"/>
              </a:cxn>
              <a:cxn ang="T8">
                <a:pos x="T4" y="T5"/>
              </a:cxn>
            </a:cxnLst>
            <a:rect l="T9" t="T10" r="T11" b="T12"/>
            <a:pathLst>
              <a:path w="1030516" h="1186577">
                <a:moveTo>
                  <a:pt x="724" y="0"/>
                </a:moveTo>
                <a:lnTo>
                  <a:pt x="1030516" y="589487"/>
                </a:lnTo>
                <a:lnTo>
                  <a:pt x="0" y="1186577"/>
                </a:lnTo>
                <a:lnTo>
                  <a:pt x="724" y="0"/>
                </a:lnTo>
                <a:close/>
              </a:path>
            </a:pathLst>
          </a:custGeom>
          <a:solidFill>
            <a:srgbClr val="C1272D"/>
          </a:solidFill>
          <a:ln w="19050">
            <a:noFill/>
            <a:miter lim="800000"/>
            <a:headEnd/>
            <a:tailEnd/>
          </a:ln>
        </p:spPr>
        <p:txBody>
          <a:bodyPr rIns="648000"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ctr" defTabSz="1371600">
              <a:defRPr/>
            </a:pPr>
            <a:r>
              <a:rPr lang="en-US" altLang="zh-CN" sz="4200" kern="0">
                <a:solidFill>
                  <a:srgbClr val="FFFFFF"/>
                </a:solidFill>
                <a:latin typeface="微软雅黑"/>
                <a:ea typeface="微软雅黑"/>
                <a:cs typeface="+mn-ea"/>
                <a:sym typeface="+mn-lt"/>
              </a:rPr>
              <a:t>VII</a:t>
            </a:r>
            <a:endParaRPr lang="zh-CN" altLang="en-US" sz="4200" kern="0" dirty="0">
              <a:solidFill>
                <a:srgbClr val="FFFFFF"/>
              </a:solidFill>
              <a:latin typeface="微软雅黑"/>
              <a:ea typeface="微软雅黑"/>
              <a:cs typeface="+mn-ea"/>
              <a:sym typeface="+mn-lt"/>
            </a:endParaRPr>
          </a:p>
        </p:txBody>
      </p:sp>
      <p:sp>
        <p:nvSpPr>
          <p:cNvPr id="3" name="Rectangle 2" descr="n23 Fb Tran Manh Tung">
            <a:extLst>
              <a:ext uri="{FF2B5EF4-FFF2-40B4-BE49-F238E27FC236}">
                <a16:creationId xmlns:a16="http://schemas.microsoft.com/office/drawing/2014/main" id="{AB5D33D6-832A-606A-1A9C-76CDDAF11683}"/>
              </a:ext>
            </a:extLst>
          </p:cNvPr>
          <p:cNvSpPr/>
          <p:nvPr/>
        </p:nvSpPr>
        <p:spPr>
          <a:xfrm>
            <a:off x="1477138" y="7771051"/>
            <a:ext cx="16445389" cy="2313967"/>
          </a:xfrm>
          <a:prstGeom prst="rect">
            <a:avLst/>
          </a:prstGeom>
          <a:solidFill>
            <a:schemeClr val="tx2">
              <a:lumMod val="20000"/>
              <a:lumOff val="80000"/>
            </a:schemeClr>
          </a:solidFill>
        </p:spPr>
        <p:txBody>
          <a:bodyPr wrap="square">
            <a:spAutoFit/>
          </a:bodyPr>
          <a:lstStyle/>
          <a:p>
            <a:pPr marL="457200" marR="0" lvl="0" indent="-457200" algn="just" defTabSz="914400" rtl="0" eaLnBrk="1" fontAlgn="auto" latinLnBrk="0" hangingPunct="1">
              <a:lnSpc>
                <a:spcPct val="115000"/>
              </a:lnSpc>
              <a:spcBef>
                <a:spcPts val="0"/>
              </a:spcBef>
              <a:spcAft>
                <a:spcPts val="0"/>
              </a:spcAft>
              <a:buClrTx/>
              <a:buSzTx/>
              <a:buFont typeface="Wingdings" panose="05000000000000000000" pitchFamily="2" charset="2"/>
              <a:buChar char="Ø"/>
              <a:tabLst/>
              <a:defRPr/>
            </a:pP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Hiệu</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ứng</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do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năng</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lượng</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Mặt</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trời</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chiếu</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xuống</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Trái</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đất</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dưới</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dạng</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các</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tia</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bức</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xạ</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có</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bước</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sóng</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ngắn</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có</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thể</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đi</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xuyên</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qua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kính</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chiếu</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xuống</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mặt</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3200" b="0" i="0" u="none" strike="noStrike" kern="1200" cap="none" spc="0" normalizeH="0" baseline="0" noProof="0" err="1">
                <a:ln>
                  <a:noFill/>
                </a:ln>
                <a:solidFill>
                  <a:prstClr val="black"/>
                </a:solidFill>
                <a:effectLst/>
                <a:uLnTx/>
                <a:uFillTx/>
                <a:latin typeface="Calibri" panose="020F0502020204030204" pitchFamily="34" charset="0"/>
                <a:ea typeface="Calibri"/>
                <a:cs typeface="Calibri" panose="020F0502020204030204" pitchFamily="34" charset="0"/>
              </a:rPr>
              <a:t>đất</a:t>
            </a:r>
            <a:r>
              <a:rPr kumimoji="0" lang="en-US" sz="3200" b="0" i="0" u="none" strike="noStrike" kern="1200" cap="none" spc="0" normalizeH="0" baseline="0" noProof="0">
                <a:ln>
                  <a:noFill/>
                </a:ln>
                <a:solidFill>
                  <a:prstClr val="black"/>
                </a:solidFill>
                <a:effectLst/>
                <a:uLnTx/>
                <a:uFillTx/>
                <a:latin typeface="Calibri" panose="020F0502020204030204" pitchFamily="34" charset="0"/>
                <a:ea typeface="Calibri"/>
                <a:cs typeface="Calibri" panose="020F0502020204030204" pitchFamily="34" charset="0"/>
              </a:rPr>
              <a:t>.</a:t>
            </a:r>
          </a:p>
          <a:p>
            <a:pPr marL="457200" marR="0" lvl="0" indent="-457200" algn="just" defTabSz="914400" rtl="0" eaLnBrk="1" fontAlgn="auto" latinLnBrk="0" hangingPunct="1">
              <a:lnSpc>
                <a:spcPct val="115000"/>
              </a:lnSpc>
              <a:spcBef>
                <a:spcPts val="0"/>
              </a:spcBef>
              <a:spcAft>
                <a:spcPts val="0"/>
              </a:spcAft>
              <a:buClrTx/>
              <a:buSzTx/>
              <a:buFont typeface="Wingdings" panose="05000000000000000000" pitchFamily="2" charset="2"/>
              <a:buChar char="Ø"/>
              <a:tabLst/>
              <a:defRPr/>
            </a:pPr>
            <a:r>
              <a:rPr kumimoji="0" lang="en-US" sz="3200" b="0" i="0" u="none" strike="noStrike" kern="1200" cap="none" spc="0" normalizeH="0" baseline="0" noProof="0">
                <a:ln>
                  <a:noFill/>
                </a:ln>
                <a:solidFill>
                  <a:prstClr val="black"/>
                </a:solidFill>
                <a:effectLst/>
                <a:uLnTx/>
                <a:uFillTx/>
                <a:latin typeface="Calibri" panose="020F0502020204030204" pitchFamily="34" charset="0"/>
                <a:ea typeface="Calibri"/>
                <a:cs typeface="Calibri" panose="020F0502020204030204" pitchFamily="34" charset="0"/>
              </a:rPr>
              <a:t>Mặt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đất</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hấp</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thu</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nhiệt</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nóng</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lên</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sau</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đó</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phát</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lại</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vào</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khí</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quyển</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một</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phần</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năng</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lượng</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dưới</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dạng</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các</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tia</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bức</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xạ</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có</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bước</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sóng</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dài</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a:t>
            </a:r>
          </a:p>
        </p:txBody>
      </p:sp>
      <p:sp>
        <p:nvSpPr>
          <p:cNvPr id="4" name="Rectangle 3" descr="n23 Fb Tran Manh Tung">
            <a:extLst>
              <a:ext uri="{FF2B5EF4-FFF2-40B4-BE49-F238E27FC236}">
                <a16:creationId xmlns:a16="http://schemas.microsoft.com/office/drawing/2014/main" id="{08809C48-2CA3-850B-EC73-DEC9236062A0}"/>
              </a:ext>
            </a:extLst>
          </p:cNvPr>
          <p:cNvSpPr/>
          <p:nvPr/>
        </p:nvSpPr>
        <p:spPr>
          <a:xfrm>
            <a:off x="3580479" y="3210980"/>
            <a:ext cx="12469402" cy="587870"/>
          </a:xfrm>
          <a:prstGeom prst="rect">
            <a:avLst/>
          </a:prstGeom>
          <a:solidFill>
            <a:schemeClr val="accent2">
              <a:lumMod val="60000"/>
              <a:lumOff val="40000"/>
            </a:schemeClr>
          </a:solidFill>
        </p:spPr>
        <p:txBody>
          <a:bodyPr wrap="square">
            <a:spAutoFit/>
          </a:bodyPr>
          <a:lstStyle/>
          <a:p>
            <a:pPr marL="457200" marR="0" lvl="0" indent="-457200" algn="l" defTabSz="914400" rtl="0" eaLnBrk="1" fontAlgn="auto" latinLnBrk="0" hangingPunct="1">
              <a:lnSpc>
                <a:spcPct val="100000"/>
              </a:lnSpc>
              <a:spcBef>
                <a:spcPts val="0"/>
              </a:spcBef>
              <a:spcAft>
                <a:spcPts val="0"/>
              </a:spcAft>
              <a:buClrTx/>
              <a:buSzTx/>
              <a:buFont typeface="Wingdings" pitchFamily="2" charset="2"/>
              <a:buChar char="q"/>
              <a:tabLst/>
              <a:defRPr/>
            </a:pPr>
            <a:r>
              <a:rPr kumimoji="0" lang="en-US" sz="3200" b="0" i="0" u="none" strike="noStrike" kern="0" cap="none" spc="0" normalizeH="0" baseline="0" noProof="0" dirty="0">
                <a:ln>
                  <a:noFill/>
                </a:ln>
                <a:solidFill>
                  <a:prstClr val="white"/>
                </a:solidFill>
                <a:effectLst/>
                <a:uLnTx/>
                <a:uFillTx/>
                <a:latin typeface="Calibri" panose="020F0502020204030204" pitchFamily="34" charset="0"/>
                <a:ea typeface="Times New Roman"/>
                <a:cs typeface="Calibri" panose="020F0502020204030204" pitchFamily="34" charset="0"/>
              </a:rPr>
              <a:t>Các </a:t>
            </a:r>
            <a:r>
              <a:rPr kumimoji="0" lang="en-US" sz="3200" b="0" i="0" u="none" strike="noStrike" kern="0" cap="none" spc="0" normalizeH="0" baseline="0" noProof="0" dirty="0" err="1">
                <a:ln>
                  <a:noFill/>
                </a:ln>
                <a:solidFill>
                  <a:prstClr val="white"/>
                </a:solidFill>
                <a:effectLst/>
                <a:uLnTx/>
                <a:uFillTx/>
                <a:latin typeface="Calibri" panose="020F0502020204030204" pitchFamily="34" charset="0"/>
                <a:ea typeface="Times New Roman"/>
                <a:cs typeface="Calibri" panose="020F0502020204030204" pitchFamily="34" charset="0"/>
              </a:rPr>
              <a:t>nhà</a:t>
            </a:r>
            <a:r>
              <a:rPr kumimoji="0" lang="en-US" sz="3200" b="0" i="0" u="none" strike="noStrike" kern="0" cap="none" spc="0" normalizeH="0" baseline="0" noProof="0" dirty="0">
                <a:ln>
                  <a:noFill/>
                </a:ln>
                <a:solidFill>
                  <a:prstClr val="white"/>
                </a:solidFill>
                <a:effectLst/>
                <a:uLnTx/>
                <a:uFillTx/>
                <a:latin typeface="Calibri" panose="020F0502020204030204" pitchFamily="34" charset="0"/>
                <a:ea typeface="Times New Roman"/>
                <a:cs typeface="Calibri" panose="020F0502020204030204" pitchFamily="34" charset="0"/>
              </a:rPr>
              <a:t> </a:t>
            </a:r>
            <a:r>
              <a:rPr kumimoji="0" lang="en-US" sz="3200" b="0" i="0" u="none" strike="noStrike" kern="0" cap="none" spc="0" normalizeH="0" baseline="0" noProof="0" dirty="0" err="1">
                <a:ln>
                  <a:noFill/>
                </a:ln>
                <a:solidFill>
                  <a:prstClr val="white"/>
                </a:solidFill>
                <a:effectLst/>
                <a:uLnTx/>
                <a:uFillTx/>
                <a:latin typeface="Calibri" panose="020F0502020204030204" pitchFamily="34" charset="0"/>
                <a:ea typeface="Times New Roman"/>
                <a:cs typeface="Calibri" panose="020F0502020204030204" pitchFamily="34" charset="0"/>
              </a:rPr>
              <a:t>kính</a:t>
            </a:r>
            <a:r>
              <a:rPr kumimoji="0" lang="en-US" sz="3200" b="0" i="0" u="none" strike="noStrike" kern="0" cap="none" spc="0" normalizeH="0" baseline="0" noProof="0" dirty="0">
                <a:ln>
                  <a:noFill/>
                </a:ln>
                <a:solidFill>
                  <a:prstClr val="white"/>
                </a:solidFill>
                <a:effectLst/>
                <a:uLnTx/>
                <a:uFillTx/>
                <a:latin typeface="Calibri" panose="020F0502020204030204" pitchFamily="34" charset="0"/>
                <a:ea typeface="Times New Roman"/>
                <a:cs typeface="Calibri" panose="020F0502020204030204" pitchFamily="34" charset="0"/>
              </a:rPr>
              <a:t> </a:t>
            </a:r>
            <a:r>
              <a:rPr kumimoji="0" lang="en-US" sz="3200" b="0" i="0" u="none" strike="noStrike" kern="0" cap="none" spc="0" normalizeH="0" baseline="0" noProof="0" dirty="0" err="1">
                <a:ln>
                  <a:noFill/>
                </a:ln>
                <a:solidFill>
                  <a:prstClr val="white"/>
                </a:solidFill>
                <a:effectLst/>
                <a:uLnTx/>
                <a:uFillTx/>
                <a:latin typeface="Calibri" panose="020F0502020204030204" pitchFamily="34" charset="0"/>
                <a:ea typeface="Times New Roman"/>
                <a:cs typeface="Calibri" panose="020F0502020204030204" pitchFamily="34" charset="0"/>
              </a:rPr>
              <a:t>trong</a:t>
            </a:r>
            <a:r>
              <a:rPr kumimoji="0" lang="en-US" sz="3200" b="0" i="0" u="none" strike="noStrike" kern="0" cap="none" spc="0" normalizeH="0" baseline="0" noProof="0" dirty="0">
                <a:ln>
                  <a:noFill/>
                </a:ln>
                <a:solidFill>
                  <a:prstClr val="white"/>
                </a:solidFill>
                <a:effectLst/>
                <a:uLnTx/>
                <a:uFillTx/>
                <a:latin typeface="Calibri" panose="020F0502020204030204" pitchFamily="34" charset="0"/>
                <a:ea typeface="Times New Roman"/>
                <a:cs typeface="Calibri" panose="020F0502020204030204" pitchFamily="34" charset="0"/>
              </a:rPr>
              <a:t> </a:t>
            </a:r>
            <a:r>
              <a:rPr kumimoji="0" lang="en-US" sz="3200" b="0" i="0" u="none" strike="noStrike" kern="0" cap="none" spc="0" normalizeH="0" baseline="0" noProof="0" dirty="0" err="1">
                <a:ln>
                  <a:noFill/>
                </a:ln>
                <a:solidFill>
                  <a:prstClr val="white"/>
                </a:solidFill>
                <a:effectLst/>
                <a:uLnTx/>
                <a:uFillTx/>
                <a:latin typeface="Calibri" panose="020F0502020204030204" pitchFamily="34" charset="0"/>
                <a:ea typeface="Times New Roman"/>
                <a:cs typeface="Calibri" panose="020F0502020204030204" pitchFamily="34" charset="0"/>
              </a:rPr>
              <a:t>nông</a:t>
            </a:r>
            <a:r>
              <a:rPr kumimoji="0" lang="en-US" sz="3200" b="0" i="0" u="none" strike="noStrike" kern="0" cap="none" spc="0" normalizeH="0" baseline="0" noProof="0" dirty="0">
                <a:ln>
                  <a:noFill/>
                </a:ln>
                <a:solidFill>
                  <a:prstClr val="white"/>
                </a:solidFill>
                <a:effectLst/>
                <a:uLnTx/>
                <a:uFillTx/>
                <a:latin typeface="Calibri" panose="020F0502020204030204" pitchFamily="34" charset="0"/>
                <a:ea typeface="Times New Roman"/>
                <a:cs typeface="Calibri" panose="020F0502020204030204" pitchFamily="34" charset="0"/>
              </a:rPr>
              <a:t> </a:t>
            </a:r>
            <a:r>
              <a:rPr kumimoji="0" lang="en-US" sz="3200" b="0" i="0" u="none" strike="noStrike" kern="0" cap="none" spc="0" normalizeH="0" baseline="0" noProof="0" dirty="0" err="1">
                <a:ln>
                  <a:noFill/>
                </a:ln>
                <a:solidFill>
                  <a:prstClr val="white"/>
                </a:solidFill>
                <a:effectLst/>
                <a:uLnTx/>
                <a:uFillTx/>
                <a:latin typeface="Calibri" panose="020F0502020204030204" pitchFamily="34" charset="0"/>
                <a:ea typeface="Times New Roman"/>
                <a:cs typeface="Calibri" panose="020F0502020204030204" pitchFamily="34" charset="0"/>
              </a:rPr>
              <a:t>nghiệp</a:t>
            </a:r>
            <a:r>
              <a:rPr kumimoji="0" lang="en-US" sz="3200" b="0" i="0" u="none" strike="noStrike" kern="0" cap="none" spc="0" normalizeH="0" baseline="0" noProof="0" dirty="0">
                <a:ln>
                  <a:noFill/>
                </a:ln>
                <a:solidFill>
                  <a:prstClr val="white"/>
                </a:solidFill>
                <a:effectLst/>
                <a:uLnTx/>
                <a:uFillTx/>
                <a:latin typeface="Calibri" panose="020F0502020204030204" pitchFamily="34" charset="0"/>
                <a:ea typeface="Times New Roman"/>
                <a:cs typeface="Calibri" panose="020F0502020204030204" pitchFamily="34" charset="0"/>
              </a:rPr>
              <a:t> </a:t>
            </a:r>
            <a:r>
              <a:rPr kumimoji="0" lang="en-US" sz="3200" b="0" i="0" u="none" strike="noStrike" kern="0" cap="none" spc="0" normalizeH="0" baseline="0" noProof="0" dirty="0" err="1">
                <a:ln>
                  <a:noFill/>
                </a:ln>
                <a:solidFill>
                  <a:prstClr val="white"/>
                </a:solidFill>
                <a:effectLst/>
                <a:uLnTx/>
                <a:uFillTx/>
                <a:latin typeface="Calibri" panose="020F0502020204030204" pitchFamily="34" charset="0"/>
                <a:ea typeface="Times New Roman"/>
                <a:cs typeface="Calibri" panose="020F0502020204030204" pitchFamily="34" charset="0"/>
              </a:rPr>
              <a:t>áp</a:t>
            </a:r>
            <a:r>
              <a:rPr kumimoji="0" lang="en-US" sz="3200" b="0" i="0" u="none" strike="noStrike" kern="0" cap="none" spc="0" normalizeH="0" baseline="0" noProof="0" dirty="0">
                <a:ln>
                  <a:noFill/>
                </a:ln>
                <a:solidFill>
                  <a:prstClr val="white"/>
                </a:solidFill>
                <a:effectLst/>
                <a:uLnTx/>
                <a:uFillTx/>
                <a:latin typeface="Calibri" panose="020F0502020204030204" pitchFamily="34" charset="0"/>
                <a:ea typeface="Times New Roman"/>
                <a:cs typeface="Calibri" panose="020F0502020204030204" pitchFamily="34" charset="0"/>
              </a:rPr>
              <a:t> </a:t>
            </a:r>
            <a:r>
              <a:rPr kumimoji="0" lang="en-US" sz="3200" b="0" i="0" u="none" strike="noStrike" kern="0" cap="none" spc="0" normalizeH="0" baseline="0" noProof="0" dirty="0" err="1">
                <a:ln>
                  <a:noFill/>
                </a:ln>
                <a:solidFill>
                  <a:prstClr val="white"/>
                </a:solidFill>
                <a:effectLst/>
                <a:uLnTx/>
                <a:uFillTx/>
                <a:latin typeface="Calibri" panose="020F0502020204030204" pitchFamily="34" charset="0"/>
                <a:ea typeface="Times New Roman"/>
                <a:cs typeface="Calibri" panose="020F0502020204030204" pitchFamily="34" charset="0"/>
              </a:rPr>
              <a:t>dụng</a:t>
            </a:r>
            <a:r>
              <a:rPr kumimoji="0" lang="en-US" sz="3200" b="0" i="0" u="none" strike="noStrike" kern="0" cap="none" spc="0" normalizeH="0" baseline="0" noProof="0" dirty="0">
                <a:ln>
                  <a:noFill/>
                </a:ln>
                <a:solidFill>
                  <a:prstClr val="white"/>
                </a:solidFill>
                <a:effectLst/>
                <a:uLnTx/>
                <a:uFillTx/>
                <a:latin typeface="Calibri" panose="020F0502020204030204" pitchFamily="34" charset="0"/>
                <a:ea typeface="Times New Roman"/>
                <a:cs typeface="Calibri" panose="020F0502020204030204" pitchFamily="34" charset="0"/>
              </a:rPr>
              <a:t> </a:t>
            </a:r>
            <a:r>
              <a:rPr kumimoji="0" lang="en-US" sz="3200" b="0" i="0" u="none" strike="noStrike" kern="0" cap="none" spc="0" normalizeH="0" baseline="0" noProof="0" dirty="0" err="1">
                <a:ln>
                  <a:noFill/>
                </a:ln>
                <a:solidFill>
                  <a:prstClr val="white"/>
                </a:solidFill>
                <a:effectLst/>
                <a:uLnTx/>
                <a:uFillTx/>
                <a:latin typeface="Calibri" panose="020F0502020204030204" pitchFamily="34" charset="0"/>
                <a:ea typeface="Times New Roman"/>
                <a:cs typeface="Calibri" panose="020F0502020204030204" pitchFamily="34" charset="0"/>
              </a:rPr>
              <a:t>kiến</a:t>
            </a:r>
            <a:r>
              <a:rPr kumimoji="0" lang="en-US" sz="3200" b="0" i="0" u="none" strike="noStrike" kern="0" cap="none" spc="0" normalizeH="0" baseline="0" noProof="0" dirty="0">
                <a:ln>
                  <a:noFill/>
                </a:ln>
                <a:solidFill>
                  <a:prstClr val="white"/>
                </a:solidFill>
                <a:effectLst/>
                <a:uLnTx/>
                <a:uFillTx/>
                <a:latin typeface="Calibri" panose="020F0502020204030204" pitchFamily="34" charset="0"/>
                <a:ea typeface="Times New Roman"/>
                <a:cs typeface="Calibri" panose="020F0502020204030204" pitchFamily="34" charset="0"/>
              </a:rPr>
              <a:t> </a:t>
            </a:r>
            <a:r>
              <a:rPr kumimoji="0" lang="en-US" sz="3200" b="0" i="0" u="none" strike="noStrike" kern="0" cap="none" spc="0" normalizeH="0" baseline="0" noProof="0" dirty="0" err="1">
                <a:ln>
                  <a:noFill/>
                </a:ln>
                <a:solidFill>
                  <a:prstClr val="white"/>
                </a:solidFill>
                <a:effectLst/>
                <a:uLnTx/>
                <a:uFillTx/>
                <a:latin typeface="Calibri" panose="020F0502020204030204" pitchFamily="34" charset="0"/>
                <a:ea typeface="Times New Roman"/>
                <a:cs typeface="Calibri" panose="020F0502020204030204" pitchFamily="34" charset="0"/>
              </a:rPr>
              <a:t>thức</a:t>
            </a:r>
            <a:r>
              <a:rPr kumimoji="0" lang="en-US" sz="3200" b="0" i="0" u="none" strike="noStrike" kern="0" cap="none" spc="0" normalizeH="0" baseline="0" noProof="0" dirty="0">
                <a:ln>
                  <a:noFill/>
                </a:ln>
                <a:solidFill>
                  <a:prstClr val="white"/>
                </a:solidFill>
                <a:effectLst/>
                <a:uLnTx/>
                <a:uFillTx/>
                <a:latin typeface="Calibri" panose="020F0502020204030204" pitchFamily="34" charset="0"/>
                <a:ea typeface="Times New Roman"/>
                <a:cs typeface="Calibri" panose="020F0502020204030204" pitchFamily="34" charset="0"/>
              </a:rPr>
              <a:t> </a:t>
            </a:r>
            <a:r>
              <a:rPr kumimoji="0" lang="en-US" sz="3200" b="0" i="0" u="none" strike="noStrike" kern="0" cap="none" spc="0" normalizeH="0" baseline="0" noProof="0" dirty="0" err="1">
                <a:ln>
                  <a:noFill/>
                </a:ln>
                <a:solidFill>
                  <a:prstClr val="white"/>
                </a:solidFill>
                <a:effectLst/>
                <a:uLnTx/>
                <a:uFillTx/>
                <a:latin typeface="Calibri" panose="020F0502020204030204" pitchFamily="34" charset="0"/>
                <a:ea typeface="Times New Roman"/>
                <a:cs typeface="Calibri" panose="020F0502020204030204" pitchFamily="34" charset="0"/>
              </a:rPr>
              <a:t>vật</a:t>
            </a:r>
            <a:r>
              <a:rPr kumimoji="0" lang="en-US" sz="3200" b="0" i="0" u="none" strike="noStrike" kern="0" cap="none" spc="0" normalizeH="0" baseline="0" noProof="0" dirty="0">
                <a:ln>
                  <a:noFill/>
                </a:ln>
                <a:solidFill>
                  <a:prstClr val="white"/>
                </a:solidFill>
                <a:effectLst/>
                <a:uLnTx/>
                <a:uFillTx/>
                <a:latin typeface="Calibri" panose="020F0502020204030204" pitchFamily="34" charset="0"/>
                <a:ea typeface="Times New Roman"/>
                <a:cs typeface="Calibri" panose="020F0502020204030204" pitchFamily="34" charset="0"/>
              </a:rPr>
              <a:t> </a:t>
            </a:r>
            <a:r>
              <a:rPr kumimoji="0" lang="en-US" sz="3200" b="0" i="0" u="none" strike="noStrike" kern="0" cap="none" spc="0" normalizeH="0" baseline="0" noProof="0" dirty="0" err="1">
                <a:ln>
                  <a:noFill/>
                </a:ln>
                <a:solidFill>
                  <a:prstClr val="white"/>
                </a:solidFill>
                <a:effectLst/>
                <a:uLnTx/>
                <a:uFillTx/>
                <a:latin typeface="Calibri" panose="020F0502020204030204" pitchFamily="34" charset="0"/>
                <a:ea typeface="Times New Roman"/>
                <a:cs typeface="Calibri" panose="020F0502020204030204" pitchFamily="34" charset="0"/>
              </a:rPr>
              <a:t>lí</a:t>
            </a:r>
            <a:r>
              <a:rPr kumimoji="0" lang="en-US" sz="3200" b="0" i="0" u="none" strike="noStrike" kern="0" cap="none" spc="0" normalizeH="0" baseline="0" noProof="0" dirty="0">
                <a:ln>
                  <a:noFill/>
                </a:ln>
                <a:solidFill>
                  <a:prstClr val="white"/>
                </a:solidFill>
                <a:effectLst/>
                <a:uLnTx/>
                <a:uFillTx/>
                <a:latin typeface="Calibri" panose="020F0502020204030204" pitchFamily="34" charset="0"/>
                <a:ea typeface="Times New Roman"/>
                <a:cs typeface="Calibri" panose="020F0502020204030204" pitchFamily="34" charset="0"/>
              </a:rPr>
              <a:t>. </a:t>
            </a:r>
            <a:endParaRPr kumimoji="0" lang="en-US" sz="3200" b="0" i="0" u="none" strike="noStrike" kern="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endParaRPr>
          </a:p>
        </p:txBody>
      </p:sp>
      <p:grpSp>
        <p:nvGrpSpPr>
          <p:cNvPr id="6" name="Group 5" descr="n23 Fb Tran Manh Tung">
            <a:extLst>
              <a:ext uri="{FF2B5EF4-FFF2-40B4-BE49-F238E27FC236}">
                <a16:creationId xmlns:a16="http://schemas.microsoft.com/office/drawing/2014/main" id="{00DA9B11-2427-2AAB-B6D9-48A75DB7144B}"/>
              </a:ext>
            </a:extLst>
          </p:cNvPr>
          <p:cNvGrpSpPr/>
          <p:nvPr/>
        </p:nvGrpSpPr>
        <p:grpSpPr>
          <a:xfrm>
            <a:off x="2016078" y="4010256"/>
            <a:ext cx="15598202" cy="3571644"/>
            <a:chOff x="687526" y="4225708"/>
            <a:chExt cx="16926754" cy="4156703"/>
          </a:xfrm>
        </p:grpSpPr>
        <p:pic>
          <p:nvPicPr>
            <p:cNvPr id="7" name="Picture 6">
              <a:extLst>
                <a:ext uri="{FF2B5EF4-FFF2-40B4-BE49-F238E27FC236}">
                  <a16:creationId xmlns:a16="http://schemas.microsoft.com/office/drawing/2014/main" id="{2F750B5D-DB62-071E-C8D8-6DB8DE1A33BE}"/>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329778" y="4231596"/>
              <a:ext cx="5642253" cy="4150815"/>
            </a:xfrm>
            <a:prstGeom prst="rect">
              <a:avLst/>
            </a:prstGeom>
            <a:ln>
              <a:noFill/>
            </a:ln>
            <a:effectLst>
              <a:outerShdw blurRad="190500" algn="tl" rotWithShape="0">
                <a:srgbClr val="000000">
                  <a:alpha val="70000"/>
                </a:srgbClr>
              </a:outerShdw>
            </a:effectLst>
          </p:spPr>
        </p:pic>
        <p:pic>
          <p:nvPicPr>
            <p:cNvPr id="8" name="Picture 7">
              <a:extLst>
                <a:ext uri="{FF2B5EF4-FFF2-40B4-BE49-F238E27FC236}">
                  <a16:creationId xmlns:a16="http://schemas.microsoft.com/office/drawing/2014/main" id="{4D9D5609-D2E1-23A4-BB82-F8613011CFAC}"/>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1972029" y="4231595"/>
              <a:ext cx="5642251" cy="4144927"/>
            </a:xfrm>
            <a:prstGeom prst="rect">
              <a:avLst/>
            </a:prstGeom>
            <a:ln>
              <a:noFill/>
            </a:ln>
            <a:effectLst>
              <a:outerShdw blurRad="190500" algn="tl" rotWithShape="0">
                <a:srgbClr val="000000">
                  <a:alpha val="70000"/>
                </a:srgbClr>
              </a:outerShdw>
            </a:effectLst>
          </p:spPr>
        </p:pic>
        <p:pic>
          <p:nvPicPr>
            <p:cNvPr id="9" name="Picture 2" descr="Trồng rau trong nhà kính - mô hình sản xuất của nông dân hiện đại.">
              <a:extLst>
                <a:ext uri="{FF2B5EF4-FFF2-40B4-BE49-F238E27FC236}">
                  <a16:creationId xmlns:a16="http://schemas.microsoft.com/office/drawing/2014/main" id="{D83C2897-1D19-C9E9-0D58-C4A8EA924DCC}"/>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87526" y="4225708"/>
              <a:ext cx="5642252" cy="4150815"/>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grpSp>
      <p:pic>
        <p:nvPicPr>
          <p:cNvPr id="13" name="图片 5" descr="n23 Fb Tran Manh Tung">
            <a:extLst>
              <a:ext uri="{FF2B5EF4-FFF2-40B4-BE49-F238E27FC236}">
                <a16:creationId xmlns:a16="http://schemas.microsoft.com/office/drawing/2014/main" id="{295F88BC-4FBC-DEDF-295F-887A0CED3927}"/>
              </a:ext>
            </a:extLst>
          </p:cNvPr>
          <p:cNvPicPr>
            <a:picLocks noChangeAspect="1"/>
          </p:cNvPicPr>
          <p:nvPr/>
        </p:nvPicPr>
        <p:blipFill>
          <a:blip r:embed="rId12"/>
          <a:stretch>
            <a:fillRect/>
          </a:stretch>
        </p:blipFill>
        <p:spPr>
          <a:xfrm>
            <a:off x="533448" y="3032718"/>
            <a:ext cx="1482630" cy="2491656"/>
          </a:xfrm>
          <a:prstGeom prst="rect">
            <a:avLst/>
          </a:prstGeom>
        </p:spPr>
      </p:pic>
    </p:spTree>
    <p:extLst>
      <p:ext uri="{BB962C8B-B14F-4D97-AF65-F5344CB8AC3E}">
        <p14:creationId xmlns:p14="http://schemas.microsoft.com/office/powerpoint/2010/main" val="1152134162"/>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500"/>
                                        <p:tgtEl>
                                          <p:spTgt spid="4"/>
                                        </p:tgtEl>
                                      </p:cBhvr>
                                    </p:animEffect>
                                  </p:childTnLst>
                                </p:cTn>
                              </p:par>
                              <p:par>
                                <p:cTn id="15" presetID="10"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bg/>
                                          </p:spTgt>
                                        </p:tgtEl>
                                        <p:attrNameLst>
                                          <p:attrName>style.visibility</p:attrName>
                                        </p:attrNameLst>
                                      </p:cBhvr>
                                      <p:to>
                                        <p:strVal val="visible"/>
                                      </p:to>
                                    </p:set>
                                    <p:animEffect transition="in" filter="fade">
                                      <p:cBhvr>
                                        <p:cTn id="22" dur="500"/>
                                        <p:tgtEl>
                                          <p:spTgt spid="3">
                                            <p:bg/>
                                          </p:spTgt>
                                        </p:tgtEl>
                                      </p:cBhvr>
                                    </p:animEffect>
                                  </p:childTnLst>
                                </p:cTn>
                              </p:par>
                            </p:childTnLst>
                          </p:cTn>
                        </p:par>
                        <p:par>
                          <p:cTn id="23" fill="hold">
                            <p:stCondLst>
                              <p:cond delay="500"/>
                            </p:stCondLst>
                            <p:childTnLst>
                              <p:par>
                                <p:cTn id="24" presetID="10" presetClass="entr" presetSubtype="0" fill="hold" nodeType="afterEffect">
                                  <p:stCondLst>
                                    <p:cond delay="0"/>
                                  </p:stCondLst>
                                  <p:childTnLst>
                                    <p:set>
                                      <p:cBhvr>
                                        <p:cTn id="25" dur="1" fill="hold">
                                          <p:stCondLst>
                                            <p:cond delay="0"/>
                                          </p:stCondLst>
                                        </p:cTn>
                                        <p:tgtEl>
                                          <p:spTgt spid="3">
                                            <p:txEl>
                                              <p:pRg st="0" end="0"/>
                                            </p:txEl>
                                          </p:spTgt>
                                        </p:tgtEl>
                                        <p:attrNameLst>
                                          <p:attrName>style.visibility</p:attrName>
                                        </p:attrNameLst>
                                      </p:cBhvr>
                                      <p:to>
                                        <p:strVal val="visible"/>
                                      </p:to>
                                    </p:set>
                                    <p:animEffect transition="in" filter="fade">
                                      <p:cBhvr>
                                        <p:cTn id="26" dur="500"/>
                                        <p:tgtEl>
                                          <p:spTgt spid="3">
                                            <p:txEl>
                                              <p:pRg st="0" end="0"/>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3">
                                            <p:txEl>
                                              <p:pRg st="1" end="1"/>
                                            </p:txEl>
                                          </p:spTgt>
                                        </p:tgtEl>
                                        <p:attrNameLst>
                                          <p:attrName>style.visibility</p:attrName>
                                        </p:attrNameLst>
                                      </p:cBhvr>
                                      <p:to>
                                        <p:strVal val="visible"/>
                                      </p:to>
                                    </p:set>
                                    <p:animEffect transition="in" filter="fade">
                                      <p:cBhvr>
                                        <p:cTn id="31"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allAtOnce" animBg="1"/>
      <p:bldP spid="4" grpId="0" animBg="1"/>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图片 34" descr="n23 Fb Tran Manh Tung"/>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3715999" y="-2931"/>
            <a:ext cx="4560277" cy="2378193"/>
          </a:xfrm>
          <a:prstGeom prst="rect">
            <a:avLst/>
          </a:prstGeom>
        </p:spPr>
      </p:pic>
      <p:sp>
        <p:nvSpPr>
          <p:cNvPr id="5" name="MH_SubTitle_1" descr="n23 Fb Tran Manh Tung">
            <a:extLst>
              <a:ext uri="{FF2B5EF4-FFF2-40B4-BE49-F238E27FC236}">
                <a16:creationId xmlns:a16="http://schemas.microsoft.com/office/drawing/2014/main" id="{9D28E713-95EC-66F4-239B-A093E3023D9A}"/>
              </a:ext>
            </a:extLst>
          </p:cNvPr>
          <p:cNvSpPr/>
          <p:nvPr>
            <p:custDataLst>
              <p:tags r:id="rId1"/>
            </p:custDataLst>
          </p:nvPr>
        </p:nvSpPr>
        <p:spPr>
          <a:xfrm>
            <a:off x="2214176" y="764607"/>
            <a:ext cx="8503920" cy="1206253"/>
          </a:xfrm>
          <a:prstGeom prst="rect">
            <a:avLst/>
          </a:prstGeom>
          <a:solidFill>
            <a:srgbClr val="FFFFFF"/>
          </a:solidFill>
          <a:effectLst/>
        </p:spPr>
        <p:txBody>
          <a:bodyPr anchor="ctr"/>
          <a:lstStyle/>
          <a:p>
            <a:pPr algn="ctr" defTabSz="1828755">
              <a:lnSpc>
                <a:spcPct val="150000"/>
              </a:lnSpc>
              <a:defRPr/>
            </a:pPr>
            <a:r>
              <a:rPr lang="en-US" altLang="zh-CN" sz="2800" kern="0">
                <a:latin typeface="#9Slide03 AllRoundGothic" panose="020B0703020202020104" pitchFamily="34" charset="0"/>
                <a:ea typeface="微软雅黑"/>
                <a:cs typeface="+mn-ea"/>
                <a:sym typeface="+mn-lt"/>
              </a:rPr>
              <a:t>ỨNG DỤNG CỦA VẬT LÍ TRONG NÔNG NGHIỆP</a:t>
            </a:r>
            <a:endParaRPr lang="zh-CN" altLang="en-US" sz="2800" kern="0" dirty="0">
              <a:latin typeface="#9Slide03 AllRoundGothic" panose="020B0703020202020104" pitchFamily="34" charset="0"/>
              <a:ea typeface="微软雅黑"/>
              <a:cs typeface="+mn-ea"/>
              <a:sym typeface="+mn-lt"/>
            </a:endParaRPr>
          </a:p>
        </p:txBody>
      </p:sp>
      <p:sp>
        <p:nvSpPr>
          <p:cNvPr id="11" name="MH_SubTitle_1" descr="n23 Fb Tran Manh Tung">
            <a:extLst>
              <a:ext uri="{FF2B5EF4-FFF2-40B4-BE49-F238E27FC236}">
                <a16:creationId xmlns:a16="http://schemas.microsoft.com/office/drawing/2014/main" id="{7F22ADDC-D372-AA7C-8A01-A1D6425EDDDB}"/>
              </a:ext>
            </a:extLst>
          </p:cNvPr>
          <p:cNvSpPr>
            <a:spLocks/>
          </p:cNvSpPr>
          <p:nvPr>
            <p:custDataLst>
              <p:tags r:id="rId2"/>
            </p:custDataLst>
          </p:nvPr>
        </p:nvSpPr>
        <p:spPr bwMode="auto">
          <a:xfrm>
            <a:off x="1565629" y="2392638"/>
            <a:ext cx="1920240" cy="640080"/>
          </a:xfrm>
          <a:custGeom>
            <a:avLst/>
            <a:gdLst>
              <a:gd name="T0" fmla="*/ 2147483646 w 30720"/>
              <a:gd name="T1" fmla="*/ 2147483646 h 11496"/>
              <a:gd name="T2" fmla="*/ 2147483646 w 30720"/>
              <a:gd name="T3" fmla="*/ 2147483646 h 11496"/>
              <a:gd name="T4" fmla="*/ 2147483646 w 30720"/>
              <a:gd name="T5" fmla="*/ 2147483646 h 11496"/>
              <a:gd name="T6" fmla="*/ 2147483646 w 30720"/>
              <a:gd name="T7" fmla="*/ 2147483646 h 11496"/>
              <a:gd name="T8" fmla="*/ 2147483646 w 30720"/>
              <a:gd name="T9" fmla="*/ 2147483646 h 11496"/>
              <a:gd name="T10" fmla="*/ 2147483646 w 30720"/>
              <a:gd name="T11" fmla="*/ 2147483646 h 11496"/>
              <a:gd name="T12" fmla="*/ 2147483646 w 30720"/>
              <a:gd name="T13" fmla="*/ 2147483646 h 11496"/>
              <a:gd name="T14" fmla="*/ 2147483646 w 30720"/>
              <a:gd name="T15" fmla="*/ 2147483646 h 11496"/>
              <a:gd name="T16" fmla="*/ 2147483646 w 30720"/>
              <a:gd name="T17" fmla="*/ 2147483646 h 11496"/>
              <a:gd name="T18" fmla="*/ 2147483646 w 30720"/>
              <a:gd name="T19" fmla="*/ 2147483646 h 11496"/>
              <a:gd name="T20" fmla="*/ 2147483646 w 30720"/>
              <a:gd name="T21" fmla="*/ 2147483646 h 11496"/>
              <a:gd name="T22" fmla="*/ 2147483646 w 30720"/>
              <a:gd name="T23" fmla="*/ 2147483646 h 11496"/>
              <a:gd name="T24" fmla="*/ 2147483646 w 30720"/>
              <a:gd name="T25" fmla="*/ 2147483646 h 11496"/>
              <a:gd name="T26" fmla="*/ 2147483646 w 30720"/>
              <a:gd name="T27" fmla="*/ 2147483646 h 11496"/>
              <a:gd name="T28" fmla="*/ 2147483646 w 30720"/>
              <a:gd name="T29" fmla="*/ 2147483646 h 11496"/>
              <a:gd name="T30" fmla="*/ 2147483646 w 30720"/>
              <a:gd name="T31" fmla="*/ 2147483646 h 11496"/>
              <a:gd name="T32" fmla="*/ 2147483646 w 30720"/>
              <a:gd name="T33" fmla="*/ 2147483646 h 11496"/>
              <a:gd name="T34" fmla="*/ 2147483646 w 30720"/>
              <a:gd name="T35" fmla="*/ 2147483646 h 11496"/>
              <a:gd name="T36" fmla="*/ 2147483646 w 30720"/>
              <a:gd name="T37" fmla="*/ 2147483646 h 11496"/>
              <a:gd name="T38" fmla="*/ 2147483646 w 30720"/>
              <a:gd name="T39" fmla="*/ 2147483646 h 11496"/>
              <a:gd name="T40" fmla="*/ 2147483646 w 30720"/>
              <a:gd name="T41" fmla="*/ 2147483646 h 11496"/>
              <a:gd name="T42" fmla="*/ 2147483646 w 30720"/>
              <a:gd name="T43" fmla="*/ 2147483646 h 11496"/>
              <a:gd name="T44" fmla="*/ 2147483646 w 30720"/>
              <a:gd name="T45" fmla="*/ 2147483646 h 11496"/>
              <a:gd name="T46" fmla="*/ 2147483646 w 30720"/>
              <a:gd name="T47" fmla="*/ 2147483646 h 11496"/>
              <a:gd name="T48" fmla="*/ 2147483646 w 30720"/>
              <a:gd name="T49" fmla="*/ 2147483646 h 11496"/>
              <a:gd name="T50" fmla="*/ 2147483646 w 30720"/>
              <a:gd name="T51" fmla="*/ 2147483646 h 11496"/>
              <a:gd name="T52" fmla="*/ 2147483646 w 30720"/>
              <a:gd name="T53" fmla="*/ 2147483646 h 11496"/>
              <a:gd name="T54" fmla="*/ 2147483646 w 30720"/>
              <a:gd name="T55" fmla="*/ 2147483646 h 11496"/>
              <a:gd name="T56" fmla="*/ 2147483646 w 30720"/>
              <a:gd name="T57" fmla="*/ 2147483646 h 11496"/>
              <a:gd name="T58" fmla="*/ 2147483646 w 30720"/>
              <a:gd name="T59" fmla="*/ 2147483646 h 11496"/>
              <a:gd name="T60" fmla="*/ 2147483646 w 30720"/>
              <a:gd name="T61" fmla="*/ 2147483646 h 11496"/>
              <a:gd name="T62" fmla="*/ 2147483646 w 30720"/>
              <a:gd name="T63" fmla="*/ 2147483646 h 11496"/>
              <a:gd name="T64" fmla="*/ 2147483646 w 30720"/>
              <a:gd name="T65" fmla="*/ 2147483646 h 11496"/>
              <a:gd name="T66" fmla="*/ 2147483646 w 30720"/>
              <a:gd name="T67" fmla="*/ 2147483646 h 11496"/>
              <a:gd name="T68" fmla="*/ 2147483646 w 30720"/>
              <a:gd name="T69" fmla="*/ 2147483646 h 11496"/>
              <a:gd name="T70" fmla="*/ 2147483646 w 30720"/>
              <a:gd name="T71" fmla="*/ 2147483646 h 11496"/>
              <a:gd name="T72" fmla="*/ 2147483646 w 30720"/>
              <a:gd name="T73" fmla="*/ 2147483646 h 11496"/>
              <a:gd name="T74" fmla="*/ 2147483646 w 30720"/>
              <a:gd name="T75" fmla="*/ 2147483646 h 11496"/>
              <a:gd name="T76" fmla="*/ 2147483646 w 30720"/>
              <a:gd name="T77" fmla="*/ 2147483646 h 11496"/>
              <a:gd name="T78" fmla="*/ 2147483646 w 30720"/>
              <a:gd name="T79" fmla="*/ 2147483646 h 11496"/>
              <a:gd name="T80" fmla="*/ 2147483646 w 30720"/>
              <a:gd name="T81" fmla="*/ 2147483646 h 11496"/>
              <a:gd name="T82" fmla="*/ 2147483646 w 30720"/>
              <a:gd name="T83" fmla="*/ 2147483646 h 11496"/>
              <a:gd name="T84" fmla="*/ 2147483646 w 30720"/>
              <a:gd name="T85" fmla="*/ 2147483646 h 11496"/>
              <a:gd name="T86" fmla="*/ 2147483646 w 30720"/>
              <a:gd name="T87" fmla="*/ 2147483646 h 11496"/>
              <a:gd name="T88" fmla="*/ 2147483646 w 30720"/>
              <a:gd name="T89" fmla="*/ 2147483646 h 11496"/>
              <a:gd name="T90" fmla="*/ 2147483646 w 30720"/>
              <a:gd name="T91" fmla="*/ 2147483646 h 11496"/>
              <a:gd name="T92" fmla="*/ 2147483646 w 30720"/>
              <a:gd name="T93" fmla="*/ 2147483646 h 11496"/>
              <a:gd name="T94" fmla="*/ 2147483646 w 30720"/>
              <a:gd name="T95" fmla="*/ 2147483646 h 11496"/>
              <a:gd name="T96" fmla="*/ 2147483646 w 30720"/>
              <a:gd name="T97" fmla="*/ 2147483646 h 11496"/>
              <a:gd name="T98" fmla="*/ 2147483646 w 30720"/>
              <a:gd name="T99" fmla="*/ 2147483646 h 11496"/>
              <a:gd name="T100" fmla="*/ 2147483646 w 30720"/>
              <a:gd name="T101" fmla="*/ 2147483646 h 11496"/>
              <a:gd name="T102" fmla="*/ 2147483646 w 30720"/>
              <a:gd name="T103" fmla="*/ 2147483646 h 11496"/>
              <a:gd name="T104" fmla="*/ 2147483646 w 30720"/>
              <a:gd name="T105" fmla="*/ 2147483646 h 11496"/>
              <a:gd name="T106" fmla="*/ 2147483646 w 30720"/>
              <a:gd name="T107" fmla="*/ 2147483646 h 11496"/>
              <a:gd name="T108" fmla="*/ 2147483646 w 30720"/>
              <a:gd name="T109" fmla="*/ 2147483646 h 11496"/>
              <a:gd name="T110" fmla="*/ 2147483646 w 30720"/>
              <a:gd name="T111" fmla="*/ 2147483646 h 11496"/>
              <a:gd name="T112" fmla="*/ 2147483646 w 30720"/>
              <a:gd name="T113" fmla="*/ 2147483646 h 11496"/>
              <a:gd name="T114" fmla="*/ 2147483646 w 30720"/>
              <a:gd name="T115" fmla="*/ 2147483646 h 11496"/>
              <a:gd name="T116" fmla="*/ 2147483646 w 30720"/>
              <a:gd name="T117" fmla="*/ 2147483646 h 11496"/>
              <a:gd name="T118" fmla="*/ 2147483646 w 30720"/>
              <a:gd name="T119" fmla="*/ 2147483646 h 11496"/>
              <a:gd name="T120" fmla="*/ 2147483646 w 30720"/>
              <a:gd name="T121" fmla="*/ 2147483646 h 11496"/>
              <a:gd name="T122" fmla="*/ 2147483646 w 30720"/>
              <a:gd name="T123" fmla="*/ 2147483646 h 11496"/>
              <a:gd name="T124" fmla="*/ 2147483646 w 30720"/>
              <a:gd name="T125" fmla="*/ 2147483646 h 1149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720" h="11496">
                <a:moveTo>
                  <a:pt x="29285" y="7403"/>
                </a:moveTo>
                <a:lnTo>
                  <a:pt x="29285" y="7403"/>
                </a:lnTo>
                <a:lnTo>
                  <a:pt x="29232" y="7379"/>
                </a:lnTo>
                <a:lnTo>
                  <a:pt x="29180" y="7357"/>
                </a:lnTo>
                <a:lnTo>
                  <a:pt x="29127" y="7336"/>
                </a:lnTo>
                <a:lnTo>
                  <a:pt x="29073" y="7316"/>
                </a:lnTo>
                <a:lnTo>
                  <a:pt x="29020" y="7298"/>
                </a:lnTo>
                <a:lnTo>
                  <a:pt x="28966" y="7280"/>
                </a:lnTo>
                <a:lnTo>
                  <a:pt x="28913" y="7264"/>
                </a:lnTo>
                <a:lnTo>
                  <a:pt x="28859" y="7251"/>
                </a:lnTo>
                <a:lnTo>
                  <a:pt x="28804" y="7237"/>
                </a:lnTo>
                <a:lnTo>
                  <a:pt x="28750" y="7226"/>
                </a:lnTo>
                <a:lnTo>
                  <a:pt x="28697" y="7216"/>
                </a:lnTo>
                <a:lnTo>
                  <a:pt x="28643" y="7208"/>
                </a:lnTo>
                <a:lnTo>
                  <a:pt x="28589" y="7202"/>
                </a:lnTo>
                <a:lnTo>
                  <a:pt x="28535" y="7198"/>
                </a:lnTo>
                <a:lnTo>
                  <a:pt x="28482" y="7195"/>
                </a:lnTo>
                <a:lnTo>
                  <a:pt x="28429" y="7194"/>
                </a:lnTo>
                <a:lnTo>
                  <a:pt x="28376" y="7194"/>
                </a:lnTo>
                <a:lnTo>
                  <a:pt x="28322" y="7197"/>
                </a:lnTo>
                <a:lnTo>
                  <a:pt x="28269" y="7201"/>
                </a:lnTo>
                <a:lnTo>
                  <a:pt x="28217" y="7207"/>
                </a:lnTo>
                <a:lnTo>
                  <a:pt x="28165" y="7215"/>
                </a:lnTo>
                <a:lnTo>
                  <a:pt x="28113" y="7226"/>
                </a:lnTo>
                <a:lnTo>
                  <a:pt x="28062" y="7238"/>
                </a:lnTo>
                <a:lnTo>
                  <a:pt x="28011" y="7253"/>
                </a:lnTo>
                <a:lnTo>
                  <a:pt x="27960" y="7270"/>
                </a:lnTo>
                <a:lnTo>
                  <a:pt x="27910" y="7289"/>
                </a:lnTo>
                <a:lnTo>
                  <a:pt x="27861" y="7310"/>
                </a:lnTo>
                <a:lnTo>
                  <a:pt x="27812" y="7334"/>
                </a:lnTo>
                <a:lnTo>
                  <a:pt x="27763" y="7360"/>
                </a:lnTo>
                <a:lnTo>
                  <a:pt x="27717" y="7388"/>
                </a:lnTo>
                <a:lnTo>
                  <a:pt x="27670" y="7418"/>
                </a:lnTo>
                <a:lnTo>
                  <a:pt x="27623" y="7452"/>
                </a:lnTo>
                <a:lnTo>
                  <a:pt x="27600" y="7473"/>
                </a:lnTo>
                <a:lnTo>
                  <a:pt x="27578" y="7494"/>
                </a:lnTo>
                <a:lnTo>
                  <a:pt x="27556" y="7516"/>
                </a:lnTo>
                <a:lnTo>
                  <a:pt x="27535" y="7539"/>
                </a:lnTo>
                <a:lnTo>
                  <a:pt x="27515" y="7562"/>
                </a:lnTo>
                <a:lnTo>
                  <a:pt x="27495" y="7586"/>
                </a:lnTo>
                <a:lnTo>
                  <a:pt x="27476" y="7611"/>
                </a:lnTo>
                <a:lnTo>
                  <a:pt x="27457" y="7636"/>
                </a:lnTo>
                <a:lnTo>
                  <a:pt x="27440" y="7662"/>
                </a:lnTo>
                <a:lnTo>
                  <a:pt x="27422" y="7689"/>
                </a:lnTo>
                <a:lnTo>
                  <a:pt x="27405" y="7716"/>
                </a:lnTo>
                <a:lnTo>
                  <a:pt x="27390" y="7743"/>
                </a:lnTo>
                <a:lnTo>
                  <a:pt x="27374" y="7771"/>
                </a:lnTo>
                <a:lnTo>
                  <a:pt x="27360" y="7799"/>
                </a:lnTo>
                <a:lnTo>
                  <a:pt x="27345" y="7827"/>
                </a:lnTo>
                <a:lnTo>
                  <a:pt x="27332" y="7857"/>
                </a:lnTo>
                <a:lnTo>
                  <a:pt x="27319" y="7887"/>
                </a:lnTo>
                <a:lnTo>
                  <a:pt x="27307" y="7916"/>
                </a:lnTo>
                <a:lnTo>
                  <a:pt x="27296" y="7946"/>
                </a:lnTo>
                <a:lnTo>
                  <a:pt x="27286" y="7976"/>
                </a:lnTo>
                <a:lnTo>
                  <a:pt x="27276" y="8006"/>
                </a:lnTo>
                <a:lnTo>
                  <a:pt x="27268" y="8038"/>
                </a:lnTo>
                <a:lnTo>
                  <a:pt x="27260" y="8069"/>
                </a:lnTo>
                <a:lnTo>
                  <a:pt x="27252" y="8099"/>
                </a:lnTo>
                <a:lnTo>
                  <a:pt x="27246" y="8130"/>
                </a:lnTo>
                <a:lnTo>
                  <a:pt x="27241" y="8161"/>
                </a:lnTo>
                <a:lnTo>
                  <a:pt x="27236" y="8193"/>
                </a:lnTo>
                <a:lnTo>
                  <a:pt x="27231" y="8224"/>
                </a:lnTo>
                <a:lnTo>
                  <a:pt x="27228" y="8255"/>
                </a:lnTo>
                <a:lnTo>
                  <a:pt x="27226" y="8286"/>
                </a:lnTo>
                <a:lnTo>
                  <a:pt x="27225" y="8318"/>
                </a:lnTo>
                <a:lnTo>
                  <a:pt x="27224" y="8348"/>
                </a:lnTo>
                <a:lnTo>
                  <a:pt x="27225" y="8379"/>
                </a:lnTo>
                <a:lnTo>
                  <a:pt x="27226" y="8409"/>
                </a:lnTo>
                <a:lnTo>
                  <a:pt x="27228" y="8440"/>
                </a:lnTo>
                <a:lnTo>
                  <a:pt x="27231" y="8471"/>
                </a:lnTo>
                <a:lnTo>
                  <a:pt x="27236" y="8500"/>
                </a:lnTo>
                <a:lnTo>
                  <a:pt x="27241" y="8530"/>
                </a:lnTo>
                <a:lnTo>
                  <a:pt x="27247" y="8559"/>
                </a:lnTo>
                <a:lnTo>
                  <a:pt x="27254" y="8588"/>
                </a:lnTo>
                <a:lnTo>
                  <a:pt x="27263" y="8617"/>
                </a:lnTo>
                <a:lnTo>
                  <a:pt x="27271" y="8645"/>
                </a:lnTo>
                <a:lnTo>
                  <a:pt x="27281" y="8674"/>
                </a:lnTo>
                <a:lnTo>
                  <a:pt x="27293" y="8701"/>
                </a:lnTo>
                <a:lnTo>
                  <a:pt x="27304" y="8728"/>
                </a:lnTo>
                <a:lnTo>
                  <a:pt x="27318" y="8754"/>
                </a:lnTo>
                <a:lnTo>
                  <a:pt x="27331" y="8780"/>
                </a:lnTo>
                <a:lnTo>
                  <a:pt x="27347" y="8805"/>
                </a:lnTo>
                <a:lnTo>
                  <a:pt x="27364" y="8830"/>
                </a:lnTo>
                <a:lnTo>
                  <a:pt x="27381" y="8854"/>
                </a:lnTo>
                <a:lnTo>
                  <a:pt x="27399" y="8876"/>
                </a:lnTo>
                <a:lnTo>
                  <a:pt x="27419" y="8899"/>
                </a:lnTo>
                <a:lnTo>
                  <a:pt x="27440" y="8921"/>
                </a:lnTo>
                <a:lnTo>
                  <a:pt x="27462" y="8943"/>
                </a:lnTo>
                <a:lnTo>
                  <a:pt x="27484" y="8963"/>
                </a:lnTo>
                <a:lnTo>
                  <a:pt x="27509" y="8983"/>
                </a:lnTo>
                <a:lnTo>
                  <a:pt x="27534" y="9001"/>
                </a:lnTo>
                <a:lnTo>
                  <a:pt x="27560" y="9019"/>
                </a:lnTo>
                <a:lnTo>
                  <a:pt x="27589" y="9036"/>
                </a:lnTo>
                <a:lnTo>
                  <a:pt x="27618" y="9052"/>
                </a:lnTo>
                <a:lnTo>
                  <a:pt x="27648" y="9067"/>
                </a:lnTo>
                <a:lnTo>
                  <a:pt x="27679" y="9081"/>
                </a:lnTo>
                <a:lnTo>
                  <a:pt x="27711" y="9094"/>
                </a:lnTo>
                <a:lnTo>
                  <a:pt x="27746" y="9106"/>
                </a:lnTo>
                <a:lnTo>
                  <a:pt x="27734" y="9013"/>
                </a:lnTo>
                <a:lnTo>
                  <a:pt x="27730" y="8964"/>
                </a:lnTo>
                <a:lnTo>
                  <a:pt x="27727" y="8916"/>
                </a:lnTo>
                <a:lnTo>
                  <a:pt x="27724" y="8866"/>
                </a:lnTo>
                <a:lnTo>
                  <a:pt x="27722" y="8816"/>
                </a:lnTo>
                <a:lnTo>
                  <a:pt x="27721" y="8767"/>
                </a:lnTo>
                <a:lnTo>
                  <a:pt x="27721" y="8717"/>
                </a:lnTo>
                <a:lnTo>
                  <a:pt x="27722" y="8667"/>
                </a:lnTo>
                <a:lnTo>
                  <a:pt x="27725" y="8617"/>
                </a:lnTo>
                <a:lnTo>
                  <a:pt x="27729" y="8568"/>
                </a:lnTo>
                <a:lnTo>
                  <a:pt x="27734" y="8519"/>
                </a:lnTo>
                <a:lnTo>
                  <a:pt x="27743" y="8472"/>
                </a:lnTo>
                <a:lnTo>
                  <a:pt x="27752" y="8425"/>
                </a:lnTo>
                <a:lnTo>
                  <a:pt x="27763" y="8378"/>
                </a:lnTo>
                <a:lnTo>
                  <a:pt x="27776" y="8333"/>
                </a:lnTo>
                <a:lnTo>
                  <a:pt x="27783" y="8311"/>
                </a:lnTo>
                <a:lnTo>
                  <a:pt x="27792" y="8289"/>
                </a:lnTo>
                <a:lnTo>
                  <a:pt x="27800" y="8268"/>
                </a:lnTo>
                <a:lnTo>
                  <a:pt x="27809" y="8247"/>
                </a:lnTo>
                <a:lnTo>
                  <a:pt x="27820" y="8226"/>
                </a:lnTo>
                <a:lnTo>
                  <a:pt x="27829" y="8206"/>
                </a:lnTo>
                <a:lnTo>
                  <a:pt x="27840" y="8185"/>
                </a:lnTo>
                <a:lnTo>
                  <a:pt x="27852" y="8167"/>
                </a:lnTo>
                <a:lnTo>
                  <a:pt x="27864" y="8148"/>
                </a:lnTo>
                <a:lnTo>
                  <a:pt x="27877" y="8129"/>
                </a:lnTo>
                <a:lnTo>
                  <a:pt x="27890" y="8112"/>
                </a:lnTo>
                <a:lnTo>
                  <a:pt x="27905" y="8094"/>
                </a:lnTo>
                <a:lnTo>
                  <a:pt x="27921" y="8077"/>
                </a:lnTo>
                <a:lnTo>
                  <a:pt x="27936" y="8061"/>
                </a:lnTo>
                <a:lnTo>
                  <a:pt x="27953" y="8045"/>
                </a:lnTo>
                <a:lnTo>
                  <a:pt x="27970" y="8029"/>
                </a:lnTo>
                <a:lnTo>
                  <a:pt x="27987" y="8015"/>
                </a:lnTo>
                <a:lnTo>
                  <a:pt x="28006" y="8001"/>
                </a:lnTo>
                <a:lnTo>
                  <a:pt x="28026" y="7988"/>
                </a:lnTo>
                <a:lnTo>
                  <a:pt x="28047" y="7975"/>
                </a:lnTo>
                <a:lnTo>
                  <a:pt x="28067" y="7963"/>
                </a:lnTo>
                <a:lnTo>
                  <a:pt x="28089" y="7951"/>
                </a:lnTo>
                <a:lnTo>
                  <a:pt x="28112" y="7941"/>
                </a:lnTo>
                <a:lnTo>
                  <a:pt x="28136" y="7931"/>
                </a:lnTo>
                <a:lnTo>
                  <a:pt x="28160" y="7922"/>
                </a:lnTo>
                <a:lnTo>
                  <a:pt x="28186" y="7914"/>
                </a:lnTo>
                <a:lnTo>
                  <a:pt x="28212" y="7906"/>
                </a:lnTo>
                <a:lnTo>
                  <a:pt x="28240" y="7899"/>
                </a:lnTo>
                <a:lnTo>
                  <a:pt x="28268" y="7893"/>
                </a:lnTo>
                <a:lnTo>
                  <a:pt x="28298" y="7889"/>
                </a:lnTo>
                <a:lnTo>
                  <a:pt x="28328" y="7885"/>
                </a:lnTo>
                <a:lnTo>
                  <a:pt x="28358" y="7880"/>
                </a:lnTo>
                <a:lnTo>
                  <a:pt x="28384" y="7882"/>
                </a:lnTo>
                <a:lnTo>
                  <a:pt x="28410" y="7883"/>
                </a:lnTo>
                <a:lnTo>
                  <a:pt x="28435" y="7884"/>
                </a:lnTo>
                <a:lnTo>
                  <a:pt x="28460" y="7887"/>
                </a:lnTo>
                <a:lnTo>
                  <a:pt x="28485" y="7890"/>
                </a:lnTo>
                <a:lnTo>
                  <a:pt x="28510" y="7893"/>
                </a:lnTo>
                <a:lnTo>
                  <a:pt x="28535" y="7898"/>
                </a:lnTo>
                <a:lnTo>
                  <a:pt x="28559" y="7903"/>
                </a:lnTo>
                <a:lnTo>
                  <a:pt x="28583" y="7909"/>
                </a:lnTo>
                <a:lnTo>
                  <a:pt x="28607" y="7915"/>
                </a:lnTo>
                <a:lnTo>
                  <a:pt x="28630" y="7922"/>
                </a:lnTo>
                <a:lnTo>
                  <a:pt x="28654" y="7929"/>
                </a:lnTo>
                <a:lnTo>
                  <a:pt x="28676" y="7938"/>
                </a:lnTo>
                <a:lnTo>
                  <a:pt x="28699" y="7947"/>
                </a:lnTo>
                <a:lnTo>
                  <a:pt x="28721" y="7956"/>
                </a:lnTo>
                <a:lnTo>
                  <a:pt x="28743" y="7966"/>
                </a:lnTo>
                <a:lnTo>
                  <a:pt x="28765" y="7976"/>
                </a:lnTo>
                <a:lnTo>
                  <a:pt x="28787" y="7988"/>
                </a:lnTo>
                <a:lnTo>
                  <a:pt x="28808" y="7999"/>
                </a:lnTo>
                <a:lnTo>
                  <a:pt x="28828" y="8012"/>
                </a:lnTo>
                <a:lnTo>
                  <a:pt x="28869" y="8038"/>
                </a:lnTo>
                <a:lnTo>
                  <a:pt x="28908" y="8065"/>
                </a:lnTo>
                <a:lnTo>
                  <a:pt x="28945" y="8095"/>
                </a:lnTo>
                <a:lnTo>
                  <a:pt x="28981" y="8126"/>
                </a:lnTo>
                <a:lnTo>
                  <a:pt x="29016" y="8159"/>
                </a:lnTo>
                <a:lnTo>
                  <a:pt x="29048" y="8195"/>
                </a:lnTo>
                <a:lnTo>
                  <a:pt x="29078" y="8231"/>
                </a:lnTo>
                <a:lnTo>
                  <a:pt x="29107" y="8270"/>
                </a:lnTo>
                <a:lnTo>
                  <a:pt x="29134" y="8309"/>
                </a:lnTo>
                <a:lnTo>
                  <a:pt x="29159" y="8351"/>
                </a:lnTo>
                <a:lnTo>
                  <a:pt x="29182" y="8394"/>
                </a:lnTo>
                <a:lnTo>
                  <a:pt x="29202" y="8436"/>
                </a:lnTo>
                <a:lnTo>
                  <a:pt x="29221" y="8481"/>
                </a:lnTo>
                <a:lnTo>
                  <a:pt x="29229" y="8504"/>
                </a:lnTo>
                <a:lnTo>
                  <a:pt x="29238" y="8527"/>
                </a:lnTo>
                <a:lnTo>
                  <a:pt x="29245" y="8551"/>
                </a:lnTo>
                <a:lnTo>
                  <a:pt x="29251" y="8574"/>
                </a:lnTo>
                <a:lnTo>
                  <a:pt x="29257" y="8598"/>
                </a:lnTo>
                <a:lnTo>
                  <a:pt x="29263" y="8621"/>
                </a:lnTo>
                <a:lnTo>
                  <a:pt x="29268" y="8645"/>
                </a:lnTo>
                <a:lnTo>
                  <a:pt x="29272" y="8670"/>
                </a:lnTo>
                <a:lnTo>
                  <a:pt x="29275" y="8694"/>
                </a:lnTo>
                <a:lnTo>
                  <a:pt x="29278" y="8719"/>
                </a:lnTo>
                <a:lnTo>
                  <a:pt x="29280" y="8744"/>
                </a:lnTo>
                <a:lnTo>
                  <a:pt x="29282" y="8769"/>
                </a:lnTo>
                <a:lnTo>
                  <a:pt x="29283" y="8794"/>
                </a:lnTo>
                <a:lnTo>
                  <a:pt x="29283" y="8820"/>
                </a:lnTo>
                <a:lnTo>
                  <a:pt x="29283" y="8845"/>
                </a:lnTo>
                <a:lnTo>
                  <a:pt x="29282" y="8871"/>
                </a:lnTo>
                <a:lnTo>
                  <a:pt x="29280" y="8897"/>
                </a:lnTo>
                <a:lnTo>
                  <a:pt x="29278" y="8922"/>
                </a:lnTo>
                <a:lnTo>
                  <a:pt x="29271" y="8974"/>
                </a:lnTo>
                <a:lnTo>
                  <a:pt x="29262" y="9024"/>
                </a:lnTo>
                <a:lnTo>
                  <a:pt x="29251" y="9074"/>
                </a:lnTo>
                <a:lnTo>
                  <a:pt x="29238" y="9123"/>
                </a:lnTo>
                <a:lnTo>
                  <a:pt x="29223" y="9171"/>
                </a:lnTo>
                <a:lnTo>
                  <a:pt x="29206" y="9219"/>
                </a:lnTo>
                <a:lnTo>
                  <a:pt x="29188" y="9265"/>
                </a:lnTo>
                <a:lnTo>
                  <a:pt x="29167" y="9310"/>
                </a:lnTo>
                <a:lnTo>
                  <a:pt x="29144" y="9355"/>
                </a:lnTo>
                <a:lnTo>
                  <a:pt x="29120" y="9398"/>
                </a:lnTo>
                <a:lnTo>
                  <a:pt x="29094" y="9441"/>
                </a:lnTo>
                <a:lnTo>
                  <a:pt x="29067" y="9481"/>
                </a:lnTo>
                <a:lnTo>
                  <a:pt x="29038" y="9522"/>
                </a:lnTo>
                <a:lnTo>
                  <a:pt x="29006" y="9560"/>
                </a:lnTo>
                <a:lnTo>
                  <a:pt x="28974" y="9599"/>
                </a:lnTo>
                <a:lnTo>
                  <a:pt x="28941" y="9635"/>
                </a:lnTo>
                <a:lnTo>
                  <a:pt x="28905" y="9671"/>
                </a:lnTo>
                <a:lnTo>
                  <a:pt x="28869" y="9704"/>
                </a:lnTo>
                <a:lnTo>
                  <a:pt x="28831" y="9737"/>
                </a:lnTo>
                <a:lnTo>
                  <a:pt x="28792" y="9768"/>
                </a:lnTo>
                <a:lnTo>
                  <a:pt x="28751" y="9798"/>
                </a:lnTo>
                <a:lnTo>
                  <a:pt x="28710" y="9827"/>
                </a:lnTo>
                <a:lnTo>
                  <a:pt x="28666" y="9854"/>
                </a:lnTo>
                <a:lnTo>
                  <a:pt x="28622" y="9879"/>
                </a:lnTo>
                <a:lnTo>
                  <a:pt x="28578" y="9903"/>
                </a:lnTo>
                <a:lnTo>
                  <a:pt x="28532" y="9926"/>
                </a:lnTo>
                <a:lnTo>
                  <a:pt x="28484" y="9946"/>
                </a:lnTo>
                <a:lnTo>
                  <a:pt x="28436" y="9965"/>
                </a:lnTo>
                <a:lnTo>
                  <a:pt x="28387" y="9983"/>
                </a:lnTo>
                <a:lnTo>
                  <a:pt x="28337" y="9999"/>
                </a:lnTo>
                <a:lnTo>
                  <a:pt x="28287" y="10013"/>
                </a:lnTo>
                <a:lnTo>
                  <a:pt x="28236" y="10025"/>
                </a:lnTo>
                <a:lnTo>
                  <a:pt x="28189" y="10031"/>
                </a:lnTo>
                <a:lnTo>
                  <a:pt x="28143" y="10035"/>
                </a:lnTo>
                <a:lnTo>
                  <a:pt x="28098" y="10038"/>
                </a:lnTo>
                <a:lnTo>
                  <a:pt x="28052" y="10040"/>
                </a:lnTo>
                <a:lnTo>
                  <a:pt x="28006" y="10041"/>
                </a:lnTo>
                <a:lnTo>
                  <a:pt x="27960" y="10040"/>
                </a:lnTo>
                <a:lnTo>
                  <a:pt x="27915" y="10039"/>
                </a:lnTo>
                <a:lnTo>
                  <a:pt x="27870" y="10036"/>
                </a:lnTo>
                <a:lnTo>
                  <a:pt x="27825" y="10033"/>
                </a:lnTo>
                <a:lnTo>
                  <a:pt x="27780" y="10028"/>
                </a:lnTo>
                <a:lnTo>
                  <a:pt x="27735" y="10021"/>
                </a:lnTo>
                <a:lnTo>
                  <a:pt x="27691" y="10014"/>
                </a:lnTo>
                <a:lnTo>
                  <a:pt x="27647" y="10005"/>
                </a:lnTo>
                <a:lnTo>
                  <a:pt x="27602" y="9995"/>
                </a:lnTo>
                <a:lnTo>
                  <a:pt x="27559" y="9984"/>
                </a:lnTo>
                <a:lnTo>
                  <a:pt x="27516" y="9972"/>
                </a:lnTo>
                <a:lnTo>
                  <a:pt x="27473" y="9958"/>
                </a:lnTo>
                <a:lnTo>
                  <a:pt x="27430" y="9943"/>
                </a:lnTo>
                <a:lnTo>
                  <a:pt x="27388" y="9928"/>
                </a:lnTo>
                <a:lnTo>
                  <a:pt x="27346" y="9910"/>
                </a:lnTo>
                <a:lnTo>
                  <a:pt x="27305" y="9891"/>
                </a:lnTo>
                <a:lnTo>
                  <a:pt x="27265" y="9871"/>
                </a:lnTo>
                <a:lnTo>
                  <a:pt x="27224" y="9850"/>
                </a:lnTo>
                <a:lnTo>
                  <a:pt x="27185" y="9828"/>
                </a:lnTo>
                <a:lnTo>
                  <a:pt x="27145" y="9803"/>
                </a:lnTo>
                <a:lnTo>
                  <a:pt x="27107" y="9778"/>
                </a:lnTo>
                <a:lnTo>
                  <a:pt x="27068" y="9751"/>
                </a:lnTo>
                <a:lnTo>
                  <a:pt x="27031" y="9723"/>
                </a:lnTo>
                <a:lnTo>
                  <a:pt x="26994" y="9693"/>
                </a:lnTo>
                <a:lnTo>
                  <a:pt x="26958" y="9662"/>
                </a:lnTo>
                <a:lnTo>
                  <a:pt x="26922" y="9630"/>
                </a:lnTo>
                <a:lnTo>
                  <a:pt x="26888" y="9597"/>
                </a:lnTo>
                <a:lnTo>
                  <a:pt x="26854" y="9559"/>
                </a:lnTo>
                <a:lnTo>
                  <a:pt x="26821" y="9521"/>
                </a:lnTo>
                <a:lnTo>
                  <a:pt x="26790" y="9482"/>
                </a:lnTo>
                <a:lnTo>
                  <a:pt x="26761" y="9443"/>
                </a:lnTo>
                <a:lnTo>
                  <a:pt x="26732" y="9403"/>
                </a:lnTo>
                <a:lnTo>
                  <a:pt x="26705" y="9364"/>
                </a:lnTo>
                <a:lnTo>
                  <a:pt x="26679" y="9323"/>
                </a:lnTo>
                <a:lnTo>
                  <a:pt x="26655" y="9282"/>
                </a:lnTo>
                <a:lnTo>
                  <a:pt x="26631" y="9241"/>
                </a:lnTo>
                <a:lnTo>
                  <a:pt x="26609" y="9199"/>
                </a:lnTo>
                <a:lnTo>
                  <a:pt x="26588" y="9157"/>
                </a:lnTo>
                <a:lnTo>
                  <a:pt x="26568" y="9115"/>
                </a:lnTo>
                <a:lnTo>
                  <a:pt x="26551" y="9073"/>
                </a:lnTo>
                <a:lnTo>
                  <a:pt x="26533" y="9029"/>
                </a:lnTo>
                <a:lnTo>
                  <a:pt x="26517" y="8987"/>
                </a:lnTo>
                <a:lnTo>
                  <a:pt x="26503" y="8943"/>
                </a:lnTo>
                <a:lnTo>
                  <a:pt x="26489" y="8900"/>
                </a:lnTo>
                <a:lnTo>
                  <a:pt x="26477" y="8857"/>
                </a:lnTo>
                <a:lnTo>
                  <a:pt x="26466" y="8812"/>
                </a:lnTo>
                <a:lnTo>
                  <a:pt x="26456" y="8768"/>
                </a:lnTo>
                <a:lnTo>
                  <a:pt x="26448" y="8723"/>
                </a:lnTo>
                <a:lnTo>
                  <a:pt x="26440" y="8680"/>
                </a:lnTo>
                <a:lnTo>
                  <a:pt x="26434" y="8635"/>
                </a:lnTo>
                <a:lnTo>
                  <a:pt x="26429" y="8590"/>
                </a:lnTo>
                <a:lnTo>
                  <a:pt x="26425" y="8546"/>
                </a:lnTo>
                <a:lnTo>
                  <a:pt x="26422" y="8501"/>
                </a:lnTo>
                <a:lnTo>
                  <a:pt x="26421" y="8456"/>
                </a:lnTo>
                <a:lnTo>
                  <a:pt x="26419" y="8412"/>
                </a:lnTo>
                <a:lnTo>
                  <a:pt x="26419" y="8368"/>
                </a:lnTo>
                <a:lnTo>
                  <a:pt x="26422" y="8323"/>
                </a:lnTo>
                <a:lnTo>
                  <a:pt x="26425" y="8278"/>
                </a:lnTo>
                <a:lnTo>
                  <a:pt x="26428" y="8233"/>
                </a:lnTo>
                <a:lnTo>
                  <a:pt x="26433" y="8189"/>
                </a:lnTo>
                <a:lnTo>
                  <a:pt x="26439" y="8145"/>
                </a:lnTo>
                <a:lnTo>
                  <a:pt x="26445" y="8100"/>
                </a:lnTo>
                <a:lnTo>
                  <a:pt x="26454" y="8056"/>
                </a:lnTo>
                <a:lnTo>
                  <a:pt x="26463" y="8013"/>
                </a:lnTo>
                <a:lnTo>
                  <a:pt x="26473" y="7969"/>
                </a:lnTo>
                <a:lnTo>
                  <a:pt x="26484" y="7925"/>
                </a:lnTo>
                <a:lnTo>
                  <a:pt x="26497" y="7882"/>
                </a:lnTo>
                <a:lnTo>
                  <a:pt x="26509" y="7839"/>
                </a:lnTo>
                <a:lnTo>
                  <a:pt x="26524" y="7796"/>
                </a:lnTo>
                <a:lnTo>
                  <a:pt x="26539" y="7754"/>
                </a:lnTo>
                <a:lnTo>
                  <a:pt x="26555" y="7711"/>
                </a:lnTo>
                <a:lnTo>
                  <a:pt x="26571" y="7669"/>
                </a:lnTo>
                <a:lnTo>
                  <a:pt x="26590" y="7628"/>
                </a:lnTo>
                <a:lnTo>
                  <a:pt x="26609" y="7587"/>
                </a:lnTo>
                <a:lnTo>
                  <a:pt x="26629" y="7546"/>
                </a:lnTo>
                <a:lnTo>
                  <a:pt x="26650" y="7506"/>
                </a:lnTo>
                <a:lnTo>
                  <a:pt x="26671" y="7465"/>
                </a:lnTo>
                <a:lnTo>
                  <a:pt x="26694" y="7426"/>
                </a:lnTo>
                <a:lnTo>
                  <a:pt x="26718" y="7387"/>
                </a:lnTo>
                <a:lnTo>
                  <a:pt x="26743" y="7349"/>
                </a:lnTo>
                <a:lnTo>
                  <a:pt x="26768" y="7310"/>
                </a:lnTo>
                <a:lnTo>
                  <a:pt x="26795" y="7273"/>
                </a:lnTo>
                <a:lnTo>
                  <a:pt x="26822" y="7236"/>
                </a:lnTo>
                <a:lnTo>
                  <a:pt x="26850" y="7200"/>
                </a:lnTo>
                <a:lnTo>
                  <a:pt x="26880" y="7163"/>
                </a:lnTo>
                <a:lnTo>
                  <a:pt x="26910" y="7128"/>
                </a:lnTo>
                <a:lnTo>
                  <a:pt x="26940" y="7094"/>
                </a:lnTo>
                <a:lnTo>
                  <a:pt x="26971" y="7060"/>
                </a:lnTo>
                <a:lnTo>
                  <a:pt x="27005" y="7027"/>
                </a:lnTo>
                <a:lnTo>
                  <a:pt x="27038" y="6994"/>
                </a:lnTo>
                <a:lnTo>
                  <a:pt x="27071" y="6962"/>
                </a:lnTo>
                <a:lnTo>
                  <a:pt x="27107" y="6933"/>
                </a:lnTo>
                <a:lnTo>
                  <a:pt x="27141" y="6906"/>
                </a:lnTo>
                <a:lnTo>
                  <a:pt x="27176" y="6880"/>
                </a:lnTo>
                <a:lnTo>
                  <a:pt x="27212" y="6854"/>
                </a:lnTo>
                <a:lnTo>
                  <a:pt x="27248" y="6829"/>
                </a:lnTo>
                <a:lnTo>
                  <a:pt x="27285" y="6805"/>
                </a:lnTo>
                <a:lnTo>
                  <a:pt x="27321" y="6782"/>
                </a:lnTo>
                <a:lnTo>
                  <a:pt x="27357" y="6761"/>
                </a:lnTo>
                <a:lnTo>
                  <a:pt x="27395" y="6740"/>
                </a:lnTo>
                <a:lnTo>
                  <a:pt x="27432" y="6719"/>
                </a:lnTo>
                <a:lnTo>
                  <a:pt x="27470" y="6699"/>
                </a:lnTo>
                <a:lnTo>
                  <a:pt x="27508" y="6681"/>
                </a:lnTo>
                <a:lnTo>
                  <a:pt x="27546" y="6663"/>
                </a:lnTo>
                <a:lnTo>
                  <a:pt x="27584" y="6646"/>
                </a:lnTo>
                <a:lnTo>
                  <a:pt x="27623" y="6630"/>
                </a:lnTo>
                <a:lnTo>
                  <a:pt x="27662" y="6615"/>
                </a:lnTo>
                <a:lnTo>
                  <a:pt x="27701" y="6600"/>
                </a:lnTo>
                <a:lnTo>
                  <a:pt x="27741" y="6587"/>
                </a:lnTo>
                <a:lnTo>
                  <a:pt x="27780" y="6573"/>
                </a:lnTo>
                <a:lnTo>
                  <a:pt x="27820" y="6562"/>
                </a:lnTo>
                <a:lnTo>
                  <a:pt x="27859" y="6550"/>
                </a:lnTo>
                <a:lnTo>
                  <a:pt x="27899" y="6540"/>
                </a:lnTo>
                <a:lnTo>
                  <a:pt x="27939" y="6531"/>
                </a:lnTo>
                <a:lnTo>
                  <a:pt x="27980" y="6521"/>
                </a:lnTo>
                <a:lnTo>
                  <a:pt x="28020" y="6514"/>
                </a:lnTo>
                <a:lnTo>
                  <a:pt x="28060" y="6507"/>
                </a:lnTo>
                <a:lnTo>
                  <a:pt x="28101" y="6499"/>
                </a:lnTo>
                <a:lnTo>
                  <a:pt x="28141" y="6494"/>
                </a:lnTo>
                <a:lnTo>
                  <a:pt x="28182" y="6489"/>
                </a:lnTo>
                <a:lnTo>
                  <a:pt x="28223" y="6485"/>
                </a:lnTo>
                <a:lnTo>
                  <a:pt x="28264" y="6482"/>
                </a:lnTo>
                <a:lnTo>
                  <a:pt x="28305" y="6480"/>
                </a:lnTo>
                <a:lnTo>
                  <a:pt x="28345" y="6478"/>
                </a:lnTo>
                <a:lnTo>
                  <a:pt x="28387" y="6477"/>
                </a:lnTo>
                <a:lnTo>
                  <a:pt x="28428" y="6477"/>
                </a:lnTo>
                <a:lnTo>
                  <a:pt x="28468" y="6477"/>
                </a:lnTo>
                <a:lnTo>
                  <a:pt x="28510" y="6479"/>
                </a:lnTo>
                <a:lnTo>
                  <a:pt x="28550" y="6481"/>
                </a:lnTo>
                <a:lnTo>
                  <a:pt x="28592" y="6483"/>
                </a:lnTo>
                <a:lnTo>
                  <a:pt x="28633" y="6486"/>
                </a:lnTo>
                <a:lnTo>
                  <a:pt x="28673" y="6490"/>
                </a:lnTo>
                <a:lnTo>
                  <a:pt x="28715" y="6495"/>
                </a:lnTo>
                <a:lnTo>
                  <a:pt x="28756" y="6501"/>
                </a:lnTo>
                <a:lnTo>
                  <a:pt x="28796" y="6508"/>
                </a:lnTo>
                <a:lnTo>
                  <a:pt x="28837" y="6514"/>
                </a:lnTo>
                <a:lnTo>
                  <a:pt x="28877" y="6522"/>
                </a:lnTo>
                <a:lnTo>
                  <a:pt x="28918" y="6531"/>
                </a:lnTo>
                <a:lnTo>
                  <a:pt x="28959" y="6540"/>
                </a:lnTo>
                <a:lnTo>
                  <a:pt x="28999" y="6549"/>
                </a:lnTo>
                <a:lnTo>
                  <a:pt x="29040" y="6560"/>
                </a:lnTo>
                <a:lnTo>
                  <a:pt x="29079" y="6571"/>
                </a:lnTo>
                <a:lnTo>
                  <a:pt x="29119" y="6584"/>
                </a:lnTo>
                <a:lnTo>
                  <a:pt x="29159" y="6596"/>
                </a:lnTo>
                <a:lnTo>
                  <a:pt x="29199" y="6610"/>
                </a:lnTo>
                <a:lnTo>
                  <a:pt x="29239" y="6623"/>
                </a:lnTo>
                <a:lnTo>
                  <a:pt x="29277" y="6638"/>
                </a:lnTo>
                <a:lnTo>
                  <a:pt x="29317" y="6653"/>
                </a:lnTo>
                <a:lnTo>
                  <a:pt x="29355" y="6669"/>
                </a:lnTo>
                <a:lnTo>
                  <a:pt x="29395" y="6686"/>
                </a:lnTo>
                <a:lnTo>
                  <a:pt x="29432" y="6703"/>
                </a:lnTo>
                <a:lnTo>
                  <a:pt x="29471" y="6721"/>
                </a:lnTo>
                <a:lnTo>
                  <a:pt x="29509" y="6740"/>
                </a:lnTo>
                <a:lnTo>
                  <a:pt x="29547" y="6759"/>
                </a:lnTo>
                <a:lnTo>
                  <a:pt x="29584" y="6778"/>
                </a:lnTo>
                <a:lnTo>
                  <a:pt x="29619" y="6799"/>
                </a:lnTo>
                <a:lnTo>
                  <a:pt x="29652" y="6819"/>
                </a:lnTo>
                <a:lnTo>
                  <a:pt x="29685" y="6841"/>
                </a:lnTo>
                <a:lnTo>
                  <a:pt x="29717" y="6863"/>
                </a:lnTo>
                <a:lnTo>
                  <a:pt x="29750" y="6884"/>
                </a:lnTo>
                <a:lnTo>
                  <a:pt x="29781" y="6906"/>
                </a:lnTo>
                <a:lnTo>
                  <a:pt x="29812" y="6929"/>
                </a:lnTo>
                <a:lnTo>
                  <a:pt x="29842" y="6953"/>
                </a:lnTo>
                <a:lnTo>
                  <a:pt x="29873" y="6977"/>
                </a:lnTo>
                <a:lnTo>
                  <a:pt x="29902" y="7001"/>
                </a:lnTo>
                <a:lnTo>
                  <a:pt x="29931" y="7025"/>
                </a:lnTo>
                <a:lnTo>
                  <a:pt x="29959" y="7050"/>
                </a:lnTo>
                <a:lnTo>
                  <a:pt x="29987" y="7075"/>
                </a:lnTo>
                <a:lnTo>
                  <a:pt x="30014" y="7101"/>
                </a:lnTo>
                <a:lnTo>
                  <a:pt x="30041" y="7127"/>
                </a:lnTo>
                <a:lnTo>
                  <a:pt x="30067" y="7153"/>
                </a:lnTo>
                <a:lnTo>
                  <a:pt x="30118" y="7207"/>
                </a:lnTo>
                <a:lnTo>
                  <a:pt x="30167" y="7261"/>
                </a:lnTo>
                <a:lnTo>
                  <a:pt x="30213" y="7317"/>
                </a:lnTo>
                <a:lnTo>
                  <a:pt x="30258" y="7376"/>
                </a:lnTo>
                <a:lnTo>
                  <a:pt x="30300" y="7434"/>
                </a:lnTo>
                <a:lnTo>
                  <a:pt x="30341" y="7494"/>
                </a:lnTo>
                <a:lnTo>
                  <a:pt x="30379" y="7555"/>
                </a:lnTo>
                <a:lnTo>
                  <a:pt x="30415" y="7617"/>
                </a:lnTo>
                <a:lnTo>
                  <a:pt x="30449" y="7680"/>
                </a:lnTo>
                <a:lnTo>
                  <a:pt x="30482" y="7744"/>
                </a:lnTo>
                <a:lnTo>
                  <a:pt x="30512" y="7809"/>
                </a:lnTo>
                <a:lnTo>
                  <a:pt x="30540" y="7874"/>
                </a:lnTo>
                <a:lnTo>
                  <a:pt x="30566" y="7941"/>
                </a:lnTo>
                <a:lnTo>
                  <a:pt x="30590" y="8007"/>
                </a:lnTo>
                <a:lnTo>
                  <a:pt x="30612" y="8075"/>
                </a:lnTo>
                <a:lnTo>
                  <a:pt x="30632" y="8144"/>
                </a:lnTo>
                <a:lnTo>
                  <a:pt x="30649" y="8212"/>
                </a:lnTo>
                <a:lnTo>
                  <a:pt x="30665" y="8282"/>
                </a:lnTo>
                <a:lnTo>
                  <a:pt x="30678" y="8352"/>
                </a:lnTo>
                <a:lnTo>
                  <a:pt x="30691" y="8423"/>
                </a:lnTo>
                <a:lnTo>
                  <a:pt x="30700" y="8493"/>
                </a:lnTo>
                <a:lnTo>
                  <a:pt x="30709" y="8565"/>
                </a:lnTo>
                <a:lnTo>
                  <a:pt x="30714" y="8636"/>
                </a:lnTo>
                <a:lnTo>
                  <a:pt x="30718" y="8708"/>
                </a:lnTo>
                <a:lnTo>
                  <a:pt x="30720" y="8780"/>
                </a:lnTo>
                <a:lnTo>
                  <a:pt x="30720" y="8853"/>
                </a:lnTo>
                <a:lnTo>
                  <a:pt x="30718" y="8924"/>
                </a:lnTo>
                <a:lnTo>
                  <a:pt x="30714" y="8996"/>
                </a:lnTo>
                <a:lnTo>
                  <a:pt x="30708" y="9068"/>
                </a:lnTo>
                <a:lnTo>
                  <a:pt x="30700" y="9141"/>
                </a:lnTo>
                <a:lnTo>
                  <a:pt x="30690" y="9213"/>
                </a:lnTo>
                <a:lnTo>
                  <a:pt x="30678" y="9284"/>
                </a:lnTo>
                <a:lnTo>
                  <a:pt x="30665" y="9355"/>
                </a:lnTo>
                <a:lnTo>
                  <a:pt x="30649" y="9427"/>
                </a:lnTo>
                <a:lnTo>
                  <a:pt x="30632" y="9498"/>
                </a:lnTo>
                <a:lnTo>
                  <a:pt x="30612" y="9569"/>
                </a:lnTo>
                <a:lnTo>
                  <a:pt x="30590" y="9638"/>
                </a:lnTo>
                <a:lnTo>
                  <a:pt x="30567" y="9708"/>
                </a:lnTo>
                <a:lnTo>
                  <a:pt x="30542" y="9777"/>
                </a:lnTo>
                <a:lnTo>
                  <a:pt x="30515" y="9845"/>
                </a:lnTo>
                <a:lnTo>
                  <a:pt x="30486" y="9913"/>
                </a:lnTo>
                <a:lnTo>
                  <a:pt x="30456" y="9981"/>
                </a:lnTo>
                <a:lnTo>
                  <a:pt x="30422" y="10047"/>
                </a:lnTo>
                <a:lnTo>
                  <a:pt x="30388" y="10113"/>
                </a:lnTo>
                <a:lnTo>
                  <a:pt x="30351" y="10177"/>
                </a:lnTo>
                <a:lnTo>
                  <a:pt x="30313" y="10242"/>
                </a:lnTo>
                <a:lnTo>
                  <a:pt x="30273" y="10304"/>
                </a:lnTo>
                <a:lnTo>
                  <a:pt x="30231" y="10367"/>
                </a:lnTo>
                <a:lnTo>
                  <a:pt x="30187" y="10428"/>
                </a:lnTo>
                <a:lnTo>
                  <a:pt x="30141" y="10488"/>
                </a:lnTo>
                <a:lnTo>
                  <a:pt x="30094" y="10547"/>
                </a:lnTo>
                <a:lnTo>
                  <a:pt x="30044" y="10604"/>
                </a:lnTo>
                <a:lnTo>
                  <a:pt x="29993" y="10660"/>
                </a:lnTo>
                <a:lnTo>
                  <a:pt x="29940" y="10715"/>
                </a:lnTo>
                <a:lnTo>
                  <a:pt x="29886" y="10770"/>
                </a:lnTo>
                <a:lnTo>
                  <a:pt x="29829" y="10822"/>
                </a:lnTo>
                <a:lnTo>
                  <a:pt x="29775" y="10867"/>
                </a:lnTo>
                <a:lnTo>
                  <a:pt x="29719" y="10911"/>
                </a:lnTo>
                <a:lnTo>
                  <a:pt x="29662" y="10953"/>
                </a:lnTo>
                <a:lnTo>
                  <a:pt x="29605" y="10993"/>
                </a:lnTo>
                <a:lnTo>
                  <a:pt x="29548" y="11032"/>
                </a:lnTo>
                <a:lnTo>
                  <a:pt x="29489" y="11068"/>
                </a:lnTo>
                <a:lnTo>
                  <a:pt x="29431" y="11105"/>
                </a:lnTo>
                <a:lnTo>
                  <a:pt x="29372" y="11138"/>
                </a:lnTo>
                <a:lnTo>
                  <a:pt x="29311" y="11170"/>
                </a:lnTo>
                <a:lnTo>
                  <a:pt x="29251" y="11201"/>
                </a:lnTo>
                <a:lnTo>
                  <a:pt x="29191" y="11231"/>
                </a:lnTo>
                <a:lnTo>
                  <a:pt x="29129" y="11259"/>
                </a:lnTo>
                <a:lnTo>
                  <a:pt x="29068" y="11285"/>
                </a:lnTo>
                <a:lnTo>
                  <a:pt x="29005" y="11310"/>
                </a:lnTo>
                <a:lnTo>
                  <a:pt x="28943" y="11333"/>
                </a:lnTo>
                <a:lnTo>
                  <a:pt x="28880" y="11353"/>
                </a:lnTo>
                <a:lnTo>
                  <a:pt x="28817" y="11374"/>
                </a:lnTo>
                <a:lnTo>
                  <a:pt x="28753" y="11392"/>
                </a:lnTo>
                <a:lnTo>
                  <a:pt x="28689" y="11410"/>
                </a:lnTo>
                <a:lnTo>
                  <a:pt x="28625" y="11424"/>
                </a:lnTo>
                <a:lnTo>
                  <a:pt x="28561" y="11439"/>
                </a:lnTo>
                <a:lnTo>
                  <a:pt x="28496" y="11451"/>
                </a:lnTo>
                <a:lnTo>
                  <a:pt x="28431" y="11462"/>
                </a:lnTo>
                <a:lnTo>
                  <a:pt x="28366" y="11471"/>
                </a:lnTo>
                <a:lnTo>
                  <a:pt x="28301" y="11479"/>
                </a:lnTo>
                <a:lnTo>
                  <a:pt x="28236" y="11486"/>
                </a:lnTo>
                <a:lnTo>
                  <a:pt x="28170" y="11490"/>
                </a:lnTo>
                <a:lnTo>
                  <a:pt x="28105" y="11494"/>
                </a:lnTo>
                <a:lnTo>
                  <a:pt x="28039" y="11496"/>
                </a:lnTo>
                <a:lnTo>
                  <a:pt x="27974" y="11496"/>
                </a:lnTo>
                <a:lnTo>
                  <a:pt x="27908" y="11495"/>
                </a:lnTo>
                <a:lnTo>
                  <a:pt x="27843" y="11493"/>
                </a:lnTo>
                <a:lnTo>
                  <a:pt x="27777" y="11489"/>
                </a:lnTo>
                <a:lnTo>
                  <a:pt x="27711" y="11484"/>
                </a:lnTo>
                <a:lnTo>
                  <a:pt x="27646" y="11476"/>
                </a:lnTo>
                <a:lnTo>
                  <a:pt x="27580" y="11468"/>
                </a:lnTo>
                <a:lnTo>
                  <a:pt x="27516" y="11459"/>
                </a:lnTo>
                <a:lnTo>
                  <a:pt x="27450" y="11447"/>
                </a:lnTo>
                <a:lnTo>
                  <a:pt x="27386" y="11435"/>
                </a:lnTo>
                <a:lnTo>
                  <a:pt x="27320" y="11421"/>
                </a:lnTo>
                <a:lnTo>
                  <a:pt x="27255" y="11405"/>
                </a:lnTo>
                <a:lnTo>
                  <a:pt x="27192" y="11389"/>
                </a:lnTo>
                <a:lnTo>
                  <a:pt x="27127" y="11371"/>
                </a:lnTo>
                <a:lnTo>
                  <a:pt x="27064" y="11351"/>
                </a:lnTo>
                <a:lnTo>
                  <a:pt x="27000" y="11331"/>
                </a:lnTo>
                <a:lnTo>
                  <a:pt x="26937" y="11308"/>
                </a:lnTo>
                <a:lnTo>
                  <a:pt x="26874" y="11284"/>
                </a:lnTo>
                <a:lnTo>
                  <a:pt x="26812" y="11259"/>
                </a:lnTo>
                <a:lnTo>
                  <a:pt x="26751" y="11233"/>
                </a:lnTo>
                <a:lnTo>
                  <a:pt x="26689" y="11205"/>
                </a:lnTo>
                <a:lnTo>
                  <a:pt x="26628" y="11175"/>
                </a:lnTo>
                <a:lnTo>
                  <a:pt x="26567" y="11144"/>
                </a:lnTo>
                <a:lnTo>
                  <a:pt x="26507" y="11113"/>
                </a:lnTo>
                <a:lnTo>
                  <a:pt x="26448" y="11080"/>
                </a:lnTo>
                <a:lnTo>
                  <a:pt x="26388" y="11044"/>
                </a:lnTo>
                <a:lnTo>
                  <a:pt x="26330" y="11009"/>
                </a:lnTo>
                <a:lnTo>
                  <a:pt x="26272" y="10971"/>
                </a:lnTo>
                <a:lnTo>
                  <a:pt x="26214" y="10933"/>
                </a:lnTo>
                <a:lnTo>
                  <a:pt x="26158" y="10892"/>
                </a:lnTo>
                <a:lnTo>
                  <a:pt x="26102" y="10852"/>
                </a:lnTo>
                <a:lnTo>
                  <a:pt x="26047" y="10809"/>
                </a:lnTo>
                <a:lnTo>
                  <a:pt x="25992" y="10765"/>
                </a:lnTo>
                <a:lnTo>
                  <a:pt x="25937" y="10720"/>
                </a:lnTo>
                <a:lnTo>
                  <a:pt x="25884" y="10673"/>
                </a:lnTo>
                <a:lnTo>
                  <a:pt x="25840" y="10644"/>
                </a:lnTo>
                <a:lnTo>
                  <a:pt x="25797" y="10618"/>
                </a:lnTo>
                <a:lnTo>
                  <a:pt x="25756" y="10593"/>
                </a:lnTo>
                <a:lnTo>
                  <a:pt x="25718" y="10571"/>
                </a:lnTo>
                <a:lnTo>
                  <a:pt x="25681" y="10551"/>
                </a:lnTo>
                <a:lnTo>
                  <a:pt x="25646" y="10533"/>
                </a:lnTo>
                <a:lnTo>
                  <a:pt x="25613" y="10518"/>
                </a:lnTo>
                <a:lnTo>
                  <a:pt x="25581" y="10503"/>
                </a:lnTo>
                <a:lnTo>
                  <a:pt x="25550" y="10492"/>
                </a:lnTo>
                <a:lnTo>
                  <a:pt x="25521" y="10480"/>
                </a:lnTo>
                <a:lnTo>
                  <a:pt x="25493" y="10472"/>
                </a:lnTo>
                <a:lnTo>
                  <a:pt x="25466" y="10464"/>
                </a:lnTo>
                <a:lnTo>
                  <a:pt x="25440" y="10457"/>
                </a:lnTo>
                <a:lnTo>
                  <a:pt x="25414" y="10452"/>
                </a:lnTo>
                <a:lnTo>
                  <a:pt x="25389" y="10448"/>
                </a:lnTo>
                <a:lnTo>
                  <a:pt x="25364" y="10445"/>
                </a:lnTo>
                <a:lnTo>
                  <a:pt x="3051" y="10445"/>
                </a:lnTo>
                <a:lnTo>
                  <a:pt x="2972" y="10444"/>
                </a:lnTo>
                <a:lnTo>
                  <a:pt x="2894" y="10442"/>
                </a:lnTo>
                <a:lnTo>
                  <a:pt x="2816" y="10437"/>
                </a:lnTo>
                <a:lnTo>
                  <a:pt x="2739" y="10429"/>
                </a:lnTo>
                <a:lnTo>
                  <a:pt x="2662" y="10421"/>
                </a:lnTo>
                <a:lnTo>
                  <a:pt x="2586" y="10411"/>
                </a:lnTo>
                <a:lnTo>
                  <a:pt x="2511" y="10398"/>
                </a:lnTo>
                <a:lnTo>
                  <a:pt x="2436" y="10383"/>
                </a:lnTo>
                <a:lnTo>
                  <a:pt x="2362" y="10367"/>
                </a:lnTo>
                <a:lnTo>
                  <a:pt x="2288" y="10349"/>
                </a:lnTo>
                <a:lnTo>
                  <a:pt x="2215" y="10329"/>
                </a:lnTo>
                <a:lnTo>
                  <a:pt x="2143" y="10309"/>
                </a:lnTo>
                <a:lnTo>
                  <a:pt x="2073" y="10285"/>
                </a:lnTo>
                <a:lnTo>
                  <a:pt x="2002" y="10261"/>
                </a:lnTo>
                <a:lnTo>
                  <a:pt x="1932" y="10234"/>
                </a:lnTo>
                <a:lnTo>
                  <a:pt x="1863" y="10205"/>
                </a:lnTo>
                <a:lnTo>
                  <a:pt x="1795" y="10176"/>
                </a:lnTo>
                <a:lnTo>
                  <a:pt x="1728" y="10144"/>
                </a:lnTo>
                <a:lnTo>
                  <a:pt x="1661" y="10112"/>
                </a:lnTo>
                <a:lnTo>
                  <a:pt x="1597" y="10077"/>
                </a:lnTo>
                <a:lnTo>
                  <a:pt x="1532" y="10041"/>
                </a:lnTo>
                <a:lnTo>
                  <a:pt x="1469" y="10004"/>
                </a:lnTo>
                <a:lnTo>
                  <a:pt x="1406" y="9965"/>
                </a:lnTo>
                <a:lnTo>
                  <a:pt x="1345" y="9924"/>
                </a:lnTo>
                <a:lnTo>
                  <a:pt x="1285" y="9883"/>
                </a:lnTo>
                <a:lnTo>
                  <a:pt x="1225" y="9839"/>
                </a:lnTo>
                <a:lnTo>
                  <a:pt x="1167" y="9794"/>
                </a:lnTo>
                <a:lnTo>
                  <a:pt x="1110" y="9749"/>
                </a:lnTo>
                <a:lnTo>
                  <a:pt x="1055" y="9702"/>
                </a:lnTo>
                <a:lnTo>
                  <a:pt x="999" y="9653"/>
                </a:lnTo>
                <a:lnTo>
                  <a:pt x="945" y="9603"/>
                </a:lnTo>
                <a:lnTo>
                  <a:pt x="893" y="9552"/>
                </a:lnTo>
                <a:lnTo>
                  <a:pt x="842" y="9500"/>
                </a:lnTo>
                <a:lnTo>
                  <a:pt x="792" y="9446"/>
                </a:lnTo>
                <a:lnTo>
                  <a:pt x="743" y="9392"/>
                </a:lnTo>
                <a:lnTo>
                  <a:pt x="696" y="9335"/>
                </a:lnTo>
                <a:lnTo>
                  <a:pt x="651" y="9278"/>
                </a:lnTo>
                <a:lnTo>
                  <a:pt x="606" y="9220"/>
                </a:lnTo>
                <a:lnTo>
                  <a:pt x="562" y="9161"/>
                </a:lnTo>
                <a:lnTo>
                  <a:pt x="521" y="9100"/>
                </a:lnTo>
                <a:lnTo>
                  <a:pt x="480" y="9039"/>
                </a:lnTo>
                <a:lnTo>
                  <a:pt x="441" y="8976"/>
                </a:lnTo>
                <a:lnTo>
                  <a:pt x="404" y="8913"/>
                </a:lnTo>
                <a:lnTo>
                  <a:pt x="367" y="8849"/>
                </a:lnTo>
                <a:lnTo>
                  <a:pt x="333" y="8784"/>
                </a:lnTo>
                <a:lnTo>
                  <a:pt x="301" y="8717"/>
                </a:lnTo>
                <a:lnTo>
                  <a:pt x="270" y="8651"/>
                </a:lnTo>
                <a:lnTo>
                  <a:pt x="239" y="8582"/>
                </a:lnTo>
                <a:lnTo>
                  <a:pt x="211" y="8513"/>
                </a:lnTo>
                <a:lnTo>
                  <a:pt x="185" y="8444"/>
                </a:lnTo>
                <a:lnTo>
                  <a:pt x="160" y="8373"/>
                </a:lnTo>
                <a:lnTo>
                  <a:pt x="136" y="8302"/>
                </a:lnTo>
                <a:lnTo>
                  <a:pt x="116" y="8230"/>
                </a:lnTo>
                <a:lnTo>
                  <a:pt x="96" y="8157"/>
                </a:lnTo>
                <a:lnTo>
                  <a:pt x="78" y="8083"/>
                </a:lnTo>
                <a:lnTo>
                  <a:pt x="61" y="8010"/>
                </a:lnTo>
                <a:lnTo>
                  <a:pt x="47" y="7935"/>
                </a:lnTo>
                <a:lnTo>
                  <a:pt x="34" y="7860"/>
                </a:lnTo>
                <a:lnTo>
                  <a:pt x="24" y="7784"/>
                </a:lnTo>
                <a:lnTo>
                  <a:pt x="16" y="7707"/>
                </a:lnTo>
                <a:lnTo>
                  <a:pt x="8" y="7630"/>
                </a:lnTo>
                <a:lnTo>
                  <a:pt x="4" y="7552"/>
                </a:lnTo>
                <a:lnTo>
                  <a:pt x="1" y="7474"/>
                </a:lnTo>
                <a:lnTo>
                  <a:pt x="0" y="7394"/>
                </a:lnTo>
                <a:lnTo>
                  <a:pt x="0" y="3050"/>
                </a:lnTo>
                <a:lnTo>
                  <a:pt x="1" y="2971"/>
                </a:lnTo>
                <a:lnTo>
                  <a:pt x="4" y="2893"/>
                </a:lnTo>
                <a:lnTo>
                  <a:pt x="8" y="2815"/>
                </a:lnTo>
                <a:lnTo>
                  <a:pt x="16" y="2738"/>
                </a:lnTo>
                <a:lnTo>
                  <a:pt x="24" y="2661"/>
                </a:lnTo>
                <a:lnTo>
                  <a:pt x="34" y="2585"/>
                </a:lnTo>
                <a:lnTo>
                  <a:pt x="47" y="2510"/>
                </a:lnTo>
                <a:lnTo>
                  <a:pt x="61" y="2435"/>
                </a:lnTo>
                <a:lnTo>
                  <a:pt x="78" y="2361"/>
                </a:lnTo>
                <a:lnTo>
                  <a:pt x="96" y="2288"/>
                </a:lnTo>
                <a:lnTo>
                  <a:pt x="116" y="2215"/>
                </a:lnTo>
                <a:lnTo>
                  <a:pt x="136" y="2143"/>
                </a:lnTo>
                <a:lnTo>
                  <a:pt x="160" y="2072"/>
                </a:lnTo>
                <a:lnTo>
                  <a:pt x="185" y="2001"/>
                </a:lnTo>
                <a:lnTo>
                  <a:pt x="211" y="1932"/>
                </a:lnTo>
                <a:lnTo>
                  <a:pt x="239" y="1863"/>
                </a:lnTo>
                <a:lnTo>
                  <a:pt x="270" y="1795"/>
                </a:lnTo>
                <a:lnTo>
                  <a:pt x="301" y="1728"/>
                </a:lnTo>
                <a:lnTo>
                  <a:pt x="333" y="1661"/>
                </a:lnTo>
                <a:lnTo>
                  <a:pt x="367" y="1596"/>
                </a:lnTo>
                <a:lnTo>
                  <a:pt x="404" y="1532"/>
                </a:lnTo>
                <a:lnTo>
                  <a:pt x="441" y="1468"/>
                </a:lnTo>
                <a:lnTo>
                  <a:pt x="480" y="1406"/>
                </a:lnTo>
                <a:lnTo>
                  <a:pt x="521" y="1345"/>
                </a:lnTo>
                <a:lnTo>
                  <a:pt x="562" y="1284"/>
                </a:lnTo>
                <a:lnTo>
                  <a:pt x="606" y="1225"/>
                </a:lnTo>
                <a:lnTo>
                  <a:pt x="651" y="1167"/>
                </a:lnTo>
                <a:lnTo>
                  <a:pt x="696" y="1109"/>
                </a:lnTo>
                <a:lnTo>
                  <a:pt x="743" y="1054"/>
                </a:lnTo>
                <a:lnTo>
                  <a:pt x="792" y="999"/>
                </a:lnTo>
                <a:lnTo>
                  <a:pt x="842" y="946"/>
                </a:lnTo>
                <a:lnTo>
                  <a:pt x="893" y="893"/>
                </a:lnTo>
                <a:lnTo>
                  <a:pt x="945" y="842"/>
                </a:lnTo>
                <a:lnTo>
                  <a:pt x="999" y="792"/>
                </a:lnTo>
                <a:lnTo>
                  <a:pt x="1055" y="744"/>
                </a:lnTo>
                <a:lnTo>
                  <a:pt x="1110" y="696"/>
                </a:lnTo>
                <a:lnTo>
                  <a:pt x="1167" y="650"/>
                </a:lnTo>
                <a:lnTo>
                  <a:pt x="1225" y="606"/>
                </a:lnTo>
                <a:lnTo>
                  <a:pt x="1285" y="563"/>
                </a:lnTo>
                <a:lnTo>
                  <a:pt x="1345" y="520"/>
                </a:lnTo>
                <a:lnTo>
                  <a:pt x="1406" y="481"/>
                </a:lnTo>
                <a:lnTo>
                  <a:pt x="1469" y="441"/>
                </a:lnTo>
                <a:lnTo>
                  <a:pt x="1532" y="404"/>
                </a:lnTo>
                <a:lnTo>
                  <a:pt x="1597" y="368"/>
                </a:lnTo>
                <a:lnTo>
                  <a:pt x="1661" y="334"/>
                </a:lnTo>
                <a:lnTo>
                  <a:pt x="1728" y="301"/>
                </a:lnTo>
                <a:lnTo>
                  <a:pt x="1795" y="270"/>
                </a:lnTo>
                <a:lnTo>
                  <a:pt x="1863" y="239"/>
                </a:lnTo>
                <a:lnTo>
                  <a:pt x="1932" y="211"/>
                </a:lnTo>
                <a:lnTo>
                  <a:pt x="2002" y="185"/>
                </a:lnTo>
                <a:lnTo>
                  <a:pt x="2073" y="160"/>
                </a:lnTo>
                <a:lnTo>
                  <a:pt x="2143" y="137"/>
                </a:lnTo>
                <a:lnTo>
                  <a:pt x="2215" y="116"/>
                </a:lnTo>
                <a:lnTo>
                  <a:pt x="2288" y="96"/>
                </a:lnTo>
                <a:lnTo>
                  <a:pt x="2362" y="78"/>
                </a:lnTo>
                <a:lnTo>
                  <a:pt x="2436" y="61"/>
                </a:lnTo>
                <a:lnTo>
                  <a:pt x="2511" y="48"/>
                </a:lnTo>
                <a:lnTo>
                  <a:pt x="2586" y="35"/>
                </a:lnTo>
                <a:lnTo>
                  <a:pt x="2662" y="24"/>
                </a:lnTo>
                <a:lnTo>
                  <a:pt x="2739" y="16"/>
                </a:lnTo>
                <a:lnTo>
                  <a:pt x="2816" y="8"/>
                </a:lnTo>
                <a:lnTo>
                  <a:pt x="2894" y="4"/>
                </a:lnTo>
                <a:lnTo>
                  <a:pt x="2972" y="1"/>
                </a:lnTo>
                <a:lnTo>
                  <a:pt x="3051" y="0"/>
                </a:lnTo>
                <a:lnTo>
                  <a:pt x="25929" y="0"/>
                </a:lnTo>
                <a:lnTo>
                  <a:pt x="26007" y="1"/>
                </a:lnTo>
                <a:lnTo>
                  <a:pt x="26086" y="4"/>
                </a:lnTo>
                <a:lnTo>
                  <a:pt x="26163" y="8"/>
                </a:lnTo>
                <a:lnTo>
                  <a:pt x="26240" y="16"/>
                </a:lnTo>
                <a:lnTo>
                  <a:pt x="26317" y="24"/>
                </a:lnTo>
                <a:lnTo>
                  <a:pt x="26393" y="35"/>
                </a:lnTo>
                <a:lnTo>
                  <a:pt x="26469" y="48"/>
                </a:lnTo>
                <a:lnTo>
                  <a:pt x="26543" y="61"/>
                </a:lnTo>
                <a:lnTo>
                  <a:pt x="26618" y="78"/>
                </a:lnTo>
                <a:lnTo>
                  <a:pt x="26691" y="96"/>
                </a:lnTo>
                <a:lnTo>
                  <a:pt x="26764" y="116"/>
                </a:lnTo>
                <a:lnTo>
                  <a:pt x="26836" y="137"/>
                </a:lnTo>
                <a:lnTo>
                  <a:pt x="26908" y="160"/>
                </a:lnTo>
                <a:lnTo>
                  <a:pt x="26977" y="185"/>
                </a:lnTo>
                <a:lnTo>
                  <a:pt x="27047" y="211"/>
                </a:lnTo>
                <a:lnTo>
                  <a:pt x="27117" y="239"/>
                </a:lnTo>
                <a:lnTo>
                  <a:pt x="27185" y="270"/>
                </a:lnTo>
                <a:lnTo>
                  <a:pt x="27251" y="301"/>
                </a:lnTo>
                <a:lnTo>
                  <a:pt x="27318" y="334"/>
                </a:lnTo>
                <a:lnTo>
                  <a:pt x="27383" y="368"/>
                </a:lnTo>
                <a:lnTo>
                  <a:pt x="27448" y="404"/>
                </a:lnTo>
                <a:lnTo>
                  <a:pt x="27510" y="441"/>
                </a:lnTo>
                <a:lnTo>
                  <a:pt x="27573" y="481"/>
                </a:lnTo>
                <a:lnTo>
                  <a:pt x="27634" y="520"/>
                </a:lnTo>
                <a:lnTo>
                  <a:pt x="27695" y="563"/>
                </a:lnTo>
                <a:lnTo>
                  <a:pt x="27754" y="606"/>
                </a:lnTo>
                <a:lnTo>
                  <a:pt x="27812" y="650"/>
                </a:lnTo>
                <a:lnTo>
                  <a:pt x="27870" y="696"/>
                </a:lnTo>
                <a:lnTo>
                  <a:pt x="27926" y="744"/>
                </a:lnTo>
                <a:lnTo>
                  <a:pt x="27980" y="792"/>
                </a:lnTo>
                <a:lnTo>
                  <a:pt x="28034" y="842"/>
                </a:lnTo>
                <a:lnTo>
                  <a:pt x="28086" y="893"/>
                </a:lnTo>
                <a:lnTo>
                  <a:pt x="28137" y="946"/>
                </a:lnTo>
                <a:lnTo>
                  <a:pt x="28187" y="999"/>
                </a:lnTo>
                <a:lnTo>
                  <a:pt x="28236" y="1054"/>
                </a:lnTo>
                <a:lnTo>
                  <a:pt x="28283" y="1109"/>
                </a:lnTo>
                <a:lnTo>
                  <a:pt x="28330" y="1167"/>
                </a:lnTo>
                <a:lnTo>
                  <a:pt x="28373" y="1225"/>
                </a:lnTo>
                <a:lnTo>
                  <a:pt x="28417" y="1284"/>
                </a:lnTo>
                <a:lnTo>
                  <a:pt x="28459" y="1345"/>
                </a:lnTo>
                <a:lnTo>
                  <a:pt x="28499" y="1406"/>
                </a:lnTo>
                <a:lnTo>
                  <a:pt x="28538" y="1468"/>
                </a:lnTo>
                <a:lnTo>
                  <a:pt x="28575" y="1532"/>
                </a:lnTo>
                <a:lnTo>
                  <a:pt x="28612" y="1596"/>
                </a:lnTo>
                <a:lnTo>
                  <a:pt x="28646" y="1661"/>
                </a:lnTo>
                <a:lnTo>
                  <a:pt x="28680" y="1728"/>
                </a:lnTo>
                <a:lnTo>
                  <a:pt x="28711" y="1795"/>
                </a:lnTo>
                <a:lnTo>
                  <a:pt x="28740" y="1863"/>
                </a:lnTo>
                <a:lnTo>
                  <a:pt x="28768" y="1932"/>
                </a:lnTo>
                <a:lnTo>
                  <a:pt x="28795" y="2001"/>
                </a:lnTo>
                <a:lnTo>
                  <a:pt x="28820" y="2072"/>
                </a:lnTo>
                <a:lnTo>
                  <a:pt x="28843" y="2143"/>
                </a:lnTo>
                <a:lnTo>
                  <a:pt x="28865" y="2215"/>
                </a:lnTo>
                <a:lnTo>
                  <a:pt x="28884" y="2288"/>
                </a:lnTo>
                <a:lnTo>
                  <a:pt x="28902" y="2361"/>
                </a:lnTo>
                <a:lnTo>
                  <a:pt x="28918" y="2435"/>
                </a:lnTo>
                <a:lnTo>
                  <a:pt x="28933" y="2510"/>
                </a:lnTo>
                <a:lnTo>
                  <a:pt x="28945" y="2585"/>
                </a:lnTo>
                <a:lnTo>
                  <a:pt x="28955" y="2661"/>
                </a:lnTo>
                <a:lnTo>
                  <a:pt x="28965" y="2738"/>
                </a:lnTo>
                <a:lnTo>
                  <a:pt x="28971" y="2815"/>
                </a:lnTo>
                <a:lnTo>
                  <a:pt x="28976" y="2893"/>
                </a:lnTo>
                <a:lnTo>
                  <a:pt x="28979" y="2971"/>
                </a:lnTo>
                <a:lnTo>
                  <a:pt x="28980" y="3050"/>
                </a:lnTo>
                <a:lnTo>
                  <a:pt x="28980" y="5222"/>
                </a:lnTo>
                <a:lnTo>
                  <a:pt x="28979" y="5273"/>
                </a:lnTo>
                <a:lnTo>
                  <a:pt x="28978" y="5323"/>
                </a:lnTo>
                <a:lnTo>
                  <a:pt x="28974" y="5373"/>
                </a:lnTo>
                <a:lnTo>
                  <a:pt x="28969" y="5422"/>
                </a:lnTo>
                <a:lnTo>
                  <a:pt x="28965" y="5447"/>
                </a:lnTo>
                <a:lnTo>
                  <a:pt x="28961" y="5471"/>
                </a:lnTo>
                <a:lnTo>
                  <a:pt x="28955" y="5495"/>
                </a:lnTo>
                <a:lnTo>
                  <a:pt x="28950" y="5518"/>
                </a:lnTo>
                <a:lnTo>
                  <a:pt x="28943" y="5542"/>
                </a:lnTo>
                <a:lnTo>
                  <a:pt x="28936" y="5565"/>
                </a:lnTo>
                <a:lnTo>
                  <a:pt x="28927" y="5588"/>
                </a:lnTo>
                <a:lnTo>
                  <a:pt x="28918" y="5610"/>
                </a:lnTo>
                <a:lnTo>
                  <a:pt x="28825" y="5605"/>
                </a:lnTo>
                <a:lnTo>
                  <a:pt x="28733" y="5603"/>
                </a:lnTo>
                <a:lnTo>
                  <a:pt x="28640" y="5603"/>
                </a:lnTo>
                <a:lnTo>
                  <a:pt x="28548" y="5605"/>
                </a:lnTo>
                <a:lnTo>
                  <a:pt x="28456" y="5610"/>
                </a:lnTo>
                <a:lnTo>
                  <a:pt x="28364" y="5617"/>
                </a:lnTo>
                <a:lnTo>
                  <a:pt x="28274" y="5625"/>
                </a:lnTo>
                <a:lnTo>
                  <a:pt x="28183" y="5637"/>
                </a:lnTo>
                <a:lnTo>
                  <a:pt x="28092" y="5649"/>
                </a:lnTo>
                <a:lnTo>
                  <a:pt x="28003" y="5665"/>
                </a:lnTo>
                <a:lnTo>
                  <a:pt x="27913" y="5682"/>
                </a:lnTo>
                <a:lnTo>
                  <a:pt x="27825" y="5702"/>
                </a:lnTo>
                <a:lnTo>
                  <a:pt x="27737" y="5725"/>
                </a:lnTo>
                <a:lnTo>
                  <a:pt x="27650" y="5749"/>
                </a:lnTo>
                <a:lnTo>
                  <a:pt x="27564" y="5776"/>
                </a:lnTo>
                <a:lnTo>
                  <a:pt x="27478" y="5805"/>
                </a:lnTo>
                <a:lnTo>
                  <a:pt x="27437" y="5821"/>
                </a:lnTo>
                <a:lnTo>
                  <a:pt x="27394" y="5836"/>
                </a:lnTo>
                <a:lnTo>
                  <a:pt x="27352" y="5853"/>
                </a:lnTo>
                <a:lnTo>
                  <a:pt x="27311" y="5870"/>
                </a:lnTo>
                <a:lnTo>
                  <a:pt x="27269" y="5887"/>
                </a:lnTo>
                <a:lnTo>
                  <a:pt x="27228" y="5906"/>
                </a:lnTo>
                <a:lnTo>
                  <a:pt x="27187" y="5925"/>
                </a:lnTo>
                <a:lnTo>
                  <a:pt x="27147" y="5945"/>
                </a:lnTo>
                <a:lnTo>
                  <a:pt x="27107" y="5964"/>
                </a:lnTo>
                <a:lnTo>
                  <a:pt x="27066" y="5985"/>
                </a:lnTo>
                <a:lnTo>
                  <a:pt x="27026" y="6007"/>
                </a:lnTo>
                <a:lnTo>
                  <a:pt x="26988" y="6029"/>
                </a:lnTo>
                <a:lnTo>
                  <a:pt x="26948" y="6051"/>
                </a:lnTo>
                <a:lnTo>
                  <a:pt x="26910" y="6075"/>
                </a:lnTo>
                <a:lnTo>
                  <a:pt x="26871" y="6098"/>
                </a:lnTo>
                <a:lnTo>
                  <a:pt x="26833" y="6123"/>
                </a:lnTo>
                <a:lnTo>
                  <a:pt x="26795" y="6148"/>
                </a:lnTo>
                <a:lnTo>
                  <a:pt x="26758" y="6173"/>
                </a:lnTo>
                <a:lnTo>
                  <a:pt x="26721" y="6199"/>
                </a:lnTo>
                <a:lnTo>
                  <a:pt x="26684" y="6226"/>
                </a:lnTo>
                <a:lnTo>
                  <a:pt x="26648" y="6253"/>
                </a:lnTo>
                <a:lnTo>
                  <a:pt x="26612" y="6281"/>
                </a:lnTo>
                <a:lnTo>
                  <a:pt x="26577" y="6309"/>
                </a:lnTo>
                <a:lnTo>
                  <a:pt x="26541" y="6338"/>
                </a:lnTo>
                <a:lnTo>
                  <a:pt x="26507" y="6368"/>
                </a:lnTo>
                <a:lnTo>
                  <a:pt x="26473" y="6398"/>
                </a:lnTo>
                <a:lnTo>
                  <a:pt x="26438" y="6430"/>
                </a:lnTo>
                <a:lnTo>
                  <a:pt x="26405" y="6462"/>
                </a:lnTo>
                <a:lnTo>
                  <a:pt x="26372" y="6494"/>
                </a:lnTo>
                <a:lnTo>
                  <a:pt x="26339" y="6526"/>
                </a:lnTo>
                <a:lnTo>
                  <a:pt x="26307" y="6560"/>
                </a:lnTo>
                <a:lnTo>
                  <a:pt x="26275" y="6594"/>
                </a:lnTo>
                <a:lnTo>
                  <a:pt x="26232" y="6643"/>
                </a:lnTo>
                <a:lnTo>
                  <a:pt x="26191" y="6694"/>
                </a:lnTo>
                <a:lnTo>
                  <a:pt x="26152" y="6744"/>
                </a:lnTo>
                <a:lnTo>
                  <a:pt x="26113" y="6796"/>
                </a:lnTo>
                <a:lnTo>
                  <a:pt x="26076" y="6848"/>
                </a:lnTo>
                <a:lnTo>
                  <a:pt x="26041" y="6901"/>
                </a:lnTo>
                <a:lnTo>
                  <a:pt x="26006" y="6954"/>
                </a:lnTo>
                <a:lnTo>
                  <a:pt x="25973" y="7008"/>
                </a:lnTo>
                <a:lnTo>
                  <a:pt x="25942" y="7063"/>
                </a:lnTo>
                <a:lnTo>
                  <a:pt x="25911" y="7119"/>
                </a:lnTo>
                <a:lnTo>
                  <a:pt x="25882" y="7174"/>
                </a:lnTo>
                <a:lnTo>
                  <a:pt x="25855" y="7231"/>
                </a:lnTo>
                <a:lnTo>
                  <a:pt x="25829" y="7287"/>
                </a:lnTo>
                <a:lnTo>
                  <a:pt x="25804" y="7344"/>
                </a:lnTo>
                <a:lnTo>
                  <a:pt x="25780" y="7403"/>
                </a:lnTo>
                <a:lnTo>
                  <a:pt x="25758" y="7461"/>
                </a:lnTo>
                <a:lnTo>
                  <a:pt x="25738" y="7519"/>
                </a:lnTo>
                <a:lnTo>
                  <a:pt x="25719" y="7578"/>
                </a:lnTo>
                <a:lnTo>
                  <a:pt x="25701" y="7637"/>
                </a:lnTo>
                <a:lnTo>
                  <a:pt x="25684" y="7697"/>
                </a:lnTo>
                <a:lnTo>
                  <a:pt x="25669" y="7757"/>
                </a:lnTo>
                <a:lnTo>
                  <a:pt x="25655" y="7817"/>
                </a:lnTo>
                <a:lnTo>
                  <a:pt x="25643" y="7877"/>
                </a:lnTo>
                <a:lnTo>
                  <a:pt x="25631" y="7938"/>
                </a:lnTo>
                <a:lnTo>
                  <a:pt x="25622" y="7998"/>
                </a:lnTo>
                <a:lnTo>
                  <a:pt x="25614" y="8058"/>
                </a:lnTo>
                <a:lnTo>
                  <a:pt x="25606" y="8120"/>
                </a:lnTo>
                <a:lnTo>
                  <a:pt x="25601" y="8180"/>
                </a:lnTo>
                <a:lnTo>
                  <a:pt x="25597" y="8242"/>
                </a:lnTo>
                <a:lnTo>
                  <a:pt x="25595" y="8303"/>
                </a:lnTo>
                <a:lnTo>
                  <a:pt x="25593" y="8363"/>
                </a:lnTo>
                <a:lnTo>
                  <a:pt x="25593" y="8425"/>
                </a:lnTo>
                <a:lnTo>
                  <a:pt x="25595" y="8486"/>
                </a:lnTo>
                <a:lnTo>
                  <a:pt x="25597" y="8547"/>
                </a:lnTo>
                <a:lnTo>
                  <a:pt x="25601" y="8608"/>
                </a:lnTo>
                <a:lnTo>
                  <a:pt x="25607" y="8668"/>
                </a:lnTo>
                <a:lnTo>
                  <a:pt x="25614" y="8729"/>
                </a:lnTo>
                <a:lnTo>
                  <a:pt x="25622" y="8789"/>
                </a:lnTo>
                <a:lnTo>
                  <a:pt x="25632" y="8849"/>
                </a:lnTo>
                <a:lnTo>
                  <a:pt x="25644" y="8910"/>
                </a:lnTo>
                <a:lnTo>
                  <a:pt x="25656" y="8969"/>
                </a:lnTo>
                <a:lnTo>
                  <a:pt x="25670" y="9028"/>
                </a:lnTo>
                <a:lnTo>
                  <a:pt x="25686" y="9088"/>
                </a:lnTo>
                <a:lnTo>
                  <a:pt x="25702" y="9146"/>
                </a:lnTo>
                <a:lnTo>
                  <a:pt x="25721" y="9204"/>
                </a:lnTo>
                <a:lnTo>
                  <a:pt x="25740" y="9263"/>
                </a:lnTo>
                <a:lnTo>
                  <a:pt x="25762" y="9320"/>
                </a:lnTo>
                <a:lnTo>
                  <a:pt x="25783" y="9377"/>
                </a:lnTo>
                <a:lnTo>
                  <a:pt x="25807" y="9434"/>
                </a:lnTo>
                <a:lnTo>
                  <a:pt x="25832" y="9490"/>
                </a:lnTo>
                <a:lnTo>
                  <a:pt x="25859" y="9546"/>
                </a:lnTo>
                <a:lnTo>
                  <a:pt x="25888" y="9601"/>
                </a:lnTo>
                <a:lnTo>
                  <a:pt x="25917" y="9655"/>
                </a:lnTo>
                <a:lnTo>
                  <a:pt x="25948" y="9709"/>
                </a:lnTo>
                <a:lnTo>
                  <a:pt x="25980" y="9762"/>
                </a:lnTo>
                <a:lnTo>
                  <a:pt x="26015" y="9815"/>
                </a:lnTo>
                <a:lnTo>
                  <a:pt x="26050" y="9867"/>
                </a:lnTo>
                <a:lnTo>
                  <a:pt x="26086" y="9918"/>
                </a:lnTo>
                <a:lnTo>
                  <a:pt x="26124" y="9969"/>
                </a:lnTo>
                <a:lnTo>
                  <a:pt x="26163" y="10018"/>
                </a:lnTo>
                <a:lnTo>
                  <a:pt x="26205" y="10067"/>
                </a:lnTo>
                <a:lnTo>
                  <a:pt x="26247" y="10116"/>
                </a:lnTo>
                <a:lnTo>
                  <a:pt x="26290" y="10163"/>
                </a:lnTo>
                <a:lnTo>
                  <a:pt x="26336" y="10210"/>
                </a:lnTo>
                <a:lnTo>
                  <a:pt x="26383" y="10254"/>
                </a:lnTo>
                <a:lnTo>
                  <a:pt x="26430" y="10298"/>
                </a:lnTo>
                <a:lnTo>
                  <a:pt x="26479" y="10340"/>
                </a:lnTo>
                <a:lnTo>
                  <a:pt x="26528" y="10380"/>
                </a:lnTo>
                <a:lnTo>
                  <a:pt x="26579" y="10419"/>
                </a:lnTo>
                <a:lnTo>
                  <a:pt x="26630" y="10456"/>
                </a:lnTo>
                <a:lnTo>
                  <a:pt x="26682" y="10492"/>
                </a:lnTo>
                <a:lnTo>
                  <a:pt x="26735" y="10525"/>
                </a:lnTo>
                <a:lnTo>
                  <a:pt x="26788" y="10557"/>
                </a:lnTo>
                <a:lnTo>
                  <a:pt x="26843" y="10588"/>
                </a:lnTo>
                <a:lnTo>
                  <a:pt x="26897" y="10618"/>
                </a:lnTo>
                <a:lnTo>
                  <a:pt x="26954" y="10645"/>
                </a:lnTo>
                <a:lnTo>
                  <a:pt x="27010" y="10671"/>
                </a:lnTo>
                <a:lnTo>
                  <a:pt x="27067" y="10695"/>
                </a:lnTo>
                <a:lnTo>
                  <a:pt x="27124" y="10718"/>
                </a:lnTo>
                <a:lnTo>
                  <a:pt x="27182" y="10738"/>
                </a:lnTo>
                <a:lnTo>
                  <a:pt x="27240" y="10758"/>
                </a:lnTo>
                <a:lnTo>
                  <a:pt x="27298" y="10776"/>
                </a:lnTo>
                <a:lnTo>
                  <a:pt x="27357" y="10792"/>
                </a:lnTo>
                <a:lnTo>
                  <a:pt x="27417" y="10807"/>
                </a:lnTo>
                <a:lnTo>
                  <a:pt x="27476" y="10821"/>
                </a:lnTo>
                <a:lnTo>
                  <a:pt x="27535" y="10832"/>
                </a:lnTo>
                <a:lnTo>
                  <a:pt x="27596" y="10841"/>
                </a:lnTo>
                <a:lnTo>
                  <a:pt x="27655" y="10850"/>
                </a:lnTo>
                <a:lnTo>
                  <a:pt x="27716" y="10857"/>
                </a:lnTo>
                <a:lnTo>
                  <a:pt x="27776" y="10862"/>
                </a:lnTo>
                <a:lnTo>
                  <a:pt x="27836" y="10865"/>
                </a:lnTo>
                <a:lnTo>
                  <a:pt x="27897" y="10867"/>
                </a:lnTo>
                <a:lnTo>
                  <a:pt x="27956" y="10868"/>
                </a:lnTo>
                <a:lnTo>
                  <a:pt x="28016" y="10867"/>
                </a:lnTo>
                <a:lnTo>
                  <a:pt x="28077" y="10864"/>
                </a:lnTo>
                <a:lnTo>
                  <a:pt x="28136" y="10860"/>
                </a:lnTo>
                <a:lnTo>
                  <a:pt x="28195" y="10854"/>
                </a:lnTo>
                <a:lnTo>
                  <a:pt x="28255" y="10847"/>
                </a:lnTo>
                <a:lnTo>
                  <a:pt x="28314" y="10838"/>
                </a:lnTo>
                <a:lnTo>
                  <a:pt x="28372" y="10828"/>
                </a:lnTo>
                <a:lnTo>
                  <a:pt x="28431" y="10815"/>
                </a:lnTo>
                <a:lnTo>
                  <a:pt x="28488" y="10802"/>
                </a:lnTo>
                <a:lnTo>
                  <a:pt x="28545" y="10786"/>
                </a:lnTo>
                <a:lnTo>
                  <a:pt x="28603" y="10770"/>
                </a:lnTo>
                <a:lnTo>
                  <a:pt x="28659" y="10752"/>
                </a:lnTo>
                <a:lnTo>
                  <a:pt x="28714" y="10732"/>
                </a:lnTo>
                <a:lnTo>
                  <a:pt x="28769" y="10710"/>
                </a:lnTo>
                <a:lnTo>
                  <a:pt x="28823" y="10687"/>
                </a:lnTo>
                <a:lnTo>
                  <a:pt x="28877" y="10662"/>
                </a:lnTo>
                <a:lnTo>
                  <a:pt x="28930" y="10636"/>
                </a:lnTo>
                <a:lnTo>
                  <a:pt x="28983" y="10609"/>
                </a:lnTo>
                <a:lnTo>
                  <a:pt x="29034" y="10580"/>
                </a:lnTo>
                <a:lnTo>
                  <a:pt x="29083" y="10549"/>
                </a:lnTo>
                <a:lnTo>
                  <a:pt x="29133" y="10517"/>
                </a:lnTo>
                <a:lnTo>
                  <a:pt x="29181" y="10482"/>
                </a:lnTo>
                <a:lnTo>
                  <a:pt x="29229" y="10447"/>
                </a:lnTo>
                <a:lnTo>
                  <a:pt x="29276" y="10411"/>
                </a:lnTo>
                <a:lnTo>
                  <a:pt x="29321" y="10372"/>
                </a:lnTo>
                <a:lnTo>
                  <a:pt x="29366" y="10332"/>
                </a:lnTo>
                <a:lnTo>
                  <a:pt x="29408" y="10291"/>
                </a:lnTo>
                <a:lnTo>
                  <a:pt x="29450" y="10247"/>
                </a:lnTo>
                <a:lnTo>
                  <a:pt x="29491" y="10202"/>
                </a:lnTo>
                <a:lnTo>
                  <a:pt x="29530" y="10157"/>
                </a:lnTo>
                <a:lnTo>
                  <a:pt x="29569" y="10109"/>
                </a:lnTo>
                <a:lnTo>
                  <a:pt x="29605" y="10060"/>
                </a:lnTo>
                <a:lnTo>
                  <a:pt x="29640" y="10009"/>
                </a:lnTo>
                <a:lnTo>
                  <a:pt x="29674" y="9957"/>
                </a:lnTo>
                <a:lnTo>
                  <a:pt x="29707" y="9903"/>
                </a:lnTo>
                <a:lnTo>
                  <a:pt x="29727" y="9868"/>
                </a:lnTo>
                <a:lnTo>
                  <a:pt x="29746" y="9833"/>
                </a:lnTo>
                <a:lnTo>
                  <a:pt x="29764" y="9798"/>
                </a:lnTo>
                <a:lnTo>
                  <a:pt x="29783" y="9761"/>
                </a:lnTo>
                <a:lnTo>
                  <a:pt x="29800" y="9726"/>
                </a:lnTo>
                <a:lnTo>
                  <a:pt x="29817" y="9688"/>
                </a:lnTo>
                <a:lnTo>
                  <a:pt x="29833" y="9652"/>
                </a:lnTo>
                <a:lnTo>
                  <a:pt x="29850" y="9614"/>
                </a:lnTo>
                <a:lnTo>
                  <a:pt x="29864" y="9577"/>
                </a:lnTo>
                <a:lnTo>
                  <a:pt x="29879" y="9538"/>
                </a:lnTo>
                <a:lnTo>
                  <a:pt x="29893" y="9501"/>
                </a:lnTo>
                <a:lnTo>
                  <a:pt x="29906" y="9462"/>
                </a:lnTo>
                <a:lnTo>
                  <a:pt x="29918" y="9424"/>
                </a:lnTo>
                <a:lnTo>
                  <a:pt x="29931" y="9384"/>
                </a:lnTo>
                <a:lnTo>
                  <a:pt x="29942" y="9346"/>
                </a:lnTo>
                <a:lnTo>
                  <a:pt x="29953" y="9306"/>
                </a:lnTo>
                <a:lnTo>
                  <a:pt x="29962" y="9267"/>
                </a:lnTo>
                <a:lnTo>
                  <a:pt x="29971" y="9227"/>
                </a:lnTo>
                <a:lnTo>
                  <a:pt x="29980" y="9188"/>
                </a:lnTo>
                <a:lnTo>
                  <a:pt x="29988" y="9147"/>
                </a:lnTo>
                <a:lnTo>
                  <a:pt x="29994" y="9108"/>
                </a:lnTo>
                <a:lnTo>
                  <a:pt x="30001" y="9068"/>
                </a:lnTo>
                <a:lnTo>
                  <a:pt x="30006" y="9027"/>
                </a:lnTo>
                <a:lnTo>
                  <a:pt x="30011" y="8988"/>
                </a:lnTo>
                <a:lnTo>
                  <a:pt x="30015" y="8947"/>
                </a:lnTo>
                <a:lnTo>
                  <a:pt x="30018" y="8908"/>
                </a:lnTo>
                <a:lnTo>
                  <a:pt x="30020" y="8867"/>
                </a:lnTo>
                <a:lnTo>
                  <a:pt x="30021" y="8827"/>
                </a:lnTo>
                <a:lnTo>
                  <a:pt x="30023" y="8787"/>
                </a:lnTo>
                <a:lnTo>
                  <a:pt x="30023" y="8747"/>
                </a:lnTo>
                <a:lnTo>
                  <a:pt x="30021" y="8707"/>
                </a:lnTo>
                <a:lnTo>
                  <a:pt x="30019" y="8667"/>
                </a:lnTo>
                <a:lnTo>
                  <a:pt x="30017" y="8628"/>
                </a:lnTo>
                <a:lnTo>
                  <a:pt x="30013" y="8588"/>
                </a:lnTo>
                <a:lnTo>
                  <a:pt x="30009" y="8549"/>
                </a:lnTo>
                <a:lnTo>
                  <a:pt x="30004" y="8509"/>
                </a:lnTo>
                <a:lnTo>
                  <a:pt x="29998" y="8471"/>
                </a:lnTo>
                <a:lnTo>
                  <a:pt x="29990" y="8432"/>
                </a:lnTo>
                <a:lnTo>
                  <a:pt x="29982" y="8394"/>
                </a:lnTo>
                <a:lnTo>
                  <a:pt x="29974" y="8355"/>
                </a:lnTo>
                <a:lnTo>
                  <a:pt x="29963" y="8317"/>
                </a:lnTo>
                <a:lnTo>
                  <a:pt x="29953" y="8279"/>
                </a:lnTo>
                <a:lnTo>
                  <a:pt x="29941" y="8242"/>
                </a:lnTo>
                <a:lnTo>
                  <a:pt x="29928" y="8204"/>
                </a:lnTo>
                <a:lnTo>
                  <a:pt x="29914" y="8168"/>
                </a:lnTo>
                <a:lnTo>
                  <a:pt x="29900" y="8130"/>
                </a:lnTo>
                <a:lnTo>
                  <a:pt x="29884" y="8095"/>
                </a:lnTo>
                <a:lnTo>
                  <a:pt x="29867" y="8058"/>
                </a:lnTo>
                <a:lnTo>
                  <a:pt x="29850" y="8023"/>
                </a:lnTo>
                <a:lnTo>
                  <a:pt x="29831" y="7989"/>
                </a:lnTo>
                <a:lnTo>
                  <a:pt x="29811" y="7954"/>
                </a:lnTo>
                <a:lnTo>
                  <a:pt x="29790" y="7920"/>
                </a:lnTo>
                <a:lnTo>
                  <a:pt x="29767" y="7887"/>
                </a:lnTo>
                <a:lnTo>
                  <a:pt x="29745" y="7853"/>
                </a:lnTo>
                <a:lnTo>
                  <a:pt x="29721" y="7821"/>
                </a:lnTo>
                <a:lnTo>
                  <a:pt x="29696" y="7789"/>
                </a:lnTo>
                <a:lnTo>
                  <a:pt x="29670" y="7758"/>
                </a:lnTo>
                <a:lnTo>
                  <a:pt x="29643" y="7726"/>
                </a:lnTo>
                <a:lnTo>
                  <a:pt x="29613" y="7696"/>
                </a:lnTo>
                <a:lnTo>
                  <a:pt x="29584" y="7666"/>
                </a:lnTo>
                <a:lnTo>
                  <a:pt x="29553" y="7637"/>
                </a:lnTo>
                <a:lnTo>
                  <a:pt x="29522" y="7609"/>
                </a:lnTo>
                <a:lnTo>
                  <a:pt x="29488" y="7581"/>
                </a:lnTo>
                <a:lnTo>
                  <a:pt x="29454" y="7554"/>
                </a:lnTo>
                <a:lnTo>
                  <a:pt x="29417" y="7517"/>
                </a:lnTo>
                <a:lnTo>
                  <a:pt x="29384" y="7487"/>
                </a:lnTo>
                <a:lnTo>
                  <a:pt x="29355" y="7461"/>
                </a:lnTo>
                <a:lnTo>
                  <a:pt x="29331" y="7439"/>
                </a:lnTo>
                <a:lnTo>
                  <a:pt x="29297" y="7412"/>
                </a:lnTo>
                <a:lnTo>
                  <a:pt x="29285" y="7403"/>
                </a:lnTo>
                <a:close/>
              </a:path>
            </a:pathLst>
          </a:custGeom>
          <a:solidFill>
            <a:srgbClr val="47BAB8"/>
          </a:solidFill>
          <a:ln w="38100">
            <a:solidFill>
              <a:schemeClr val="bg1"/>
            </a:solidFill>
          </a:ln>
          <a:effectLst>
            <a:outerShdw blurRad="57150" dist="19050" dir="5400000" algn="ctr" rotWithShape="0">
              <a:srgbClr val="000000">
                <a:alpha val="63000"/>
              </a:srgbClr>
            </a:outerShdw>
          </a:effectLst>
        </p:spPr>
        <p:txBody>
          <a:bodyPr rIns="378000" anchor="ctr">
            <a:normAutofit/>
          </a:bodyPr>
          <a:lstStyle/>
          <a:p>
            <a:pPr algn="ctr" defTabSz="1371600">
              <a:defRPr/>
            </a:pPr>
            <a:r>
              <a:rPr lang="en-US" altLang="zh-CN" sz="3000" kern="0">
                <a:solidFill>
                  <a:srgbClr val="FFFFFF"/>
                </a:solidFill>
                <a:latin typeface="#9Slide03 AllRoundGothic" panose="020B0703020202020104" pitchFamily="34" charset="0"/>
                <a:ea typeface="微软雅黑"/>
                <a:cs typeface="+mn-ea"/>
                <a:sym typeface="+mn-lt"/>
              </a:rPr>
              <a:t>Câu 39</a:t>
            </a:r>
            <a:endParaRPr lang="zh-CN" altLang="en-US" sz="3000" kern="0" dirty="0">
              <a:solidFill>
                <a:srgbClr val="FFFFFF"/>
              </a:solidFill>
              <a:latin typeface="#9Slide03 AllRoundGothic" panose="020B0703020202020104" pitchFamily="34" charset="0"/>
              <a:ea typeface="微软雅黑"/>
              <a:cs typeface="+mn-ea"/>
              <a:sym typeface="+mn-lt"/>
            </a:endParaRPr>
          </a:p>
        </p:txBody>
      </p:sp>
      <p:sp>
        <p:nvSpPr>
          <p:cNvPr id="12" name="MH_Text_1" descr="n23 Fb Tran Manh Tung">
            <a:extLst>
              <a:ext uri="{FF2B5EF4-FFF2-40B4-BE49-F238E27FC236}">
                <a16:creationId xmlns:a16="http://schemas.microsoft.com/office/drawing/2014/main" id="{CED61294-3669-2692-0492-A71E56B9084C}"/>
              </a:ext>
            </a:extLst>
          </p:cNvPr>
          <p:cNvSpPr txBox="1">
            <a:spLocks noChangeArrowheads="1"/>
          </p:cNvSpPr>
          <p:nvPr>
            <p:custDataLst>
              <p:tags r:id="rId3"/>
            </p:custDataLst>
          </p:nvPr>
        </p:nvSpPr>
        <p:spPr bwMode="auto">
          <a:xfrm>
            <a:off x="3485869" y="2238447"/>
            <a:ext cx="14040131" cy="9238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just" defTabSz="1828755"/>
            <a:r>
              <a:rPr lang="en-US" sz="2800"/>
              <a:t>Các nhà kính trong nông nghiệp áp dụng kiến thức vật lí nào? Phân tích mặt tích cực và tiêu cực khi sử dụng ứng dụng này?</a:t>
            </a:r>
            <a:endParaRPr lang="zh-CN" altLang="en-US" sz="2800" kern="0" dirty="0">
              <a:solidFill>
                <a:prstClr val="black">
                  <a:lumMod val="75000"/>
                  <a:lumOff val="25000"/>
                </a:prstClr>
              </a:solidFill>
              <a:ea typeface="微软雅黑"/>
              <a:cs typeface="Calibri" panose="020F0502020204030204" pitchFamily="34" charset="0"/>
              <a:sym typeface="+mn-lt"/>
            </a:endParaRPr>
          </a:p>
        </p:txBody>
      </p:sp>
      <p:sp>
        <p:nvSpPr>
          <p:cNvPr id="2" name="MH_Other_3" descr="n23 Fb Tran Manh Tung">
            <a:extLst>
              <a:ext uri="{FF2B5EF4-FFF2-40B4-BE49-F238E27FC236}">
                <a16:creationId xmlns:a16="http://schemas.microsoft.com/office/drawing/2014/main" id="{0115ED11-7819-2823-6D9B-D545440F49A3}"/>
              </a:ext>
            </a:extLst>
          </p:cNvPr>
          <p:cNvSpPr>
            <a:spLocks noChangeArrowheads="1"/>
          </p:cNvSpPr>
          <p:nvPr>
            <p:custDataLst>
              <p:tags r:id="rId4"/>
            </p:custDataLst>
          </p:nvPr>
        </p:nvSpPr>
        <p:spPr bwMode="auto">
          <a:xfrm rot="1805303" flipH="1">
            <a:off x="1419035" y="687824"/>
            <a:ext cx="1172424" cy="1010529"/>
          </a:xfrm>
          <a:prstGeom prst="triangle">
            <a:avLst>
              <a:gd name="adj" fmla="val 50000"/>
            </a:avLst>
          </a:prstGeom>
          <a:solidFill>
            <a:srgbClr val="EC7070">
              <a:lumMod val="40000"/>
              <a:lumOff val="60000"/>
            </a:srgbClr>
          </a:solidFill>
          <a:ln>
            <a:noFill/>
          </a:ln>
        </p:spPr>
        <p:txBody>
          <a:bodyPr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just" defTabSz="1371600">
              <a:lnSpc>
                <a:spcPct val="130000"/>
              </a:lnSpc>
              <a:defRPr/>
            </a:pPr>
            <a:endParaRPr lang="zh-CN" altLang="en-US" sz="2700" kern="0">
              <a:solidFill>
                <a:srgbClr val="FFFFFF"/>
              </a:solidFill>
              <a:latin typeface="微软雅黑"/>
              <a:ea typeface="微软雅黑"/>
              <a:cs typeface="+mn-ea"/>
              <a:sym typeface="+mn-lt"/>
            </a:endParaRPr>
          </a:p>
        </p:txBody>
      </p:sp>
      <p:sp>
        <p:nvSpPr>
          <p:cNvPr id="18" name="MH_Other_4" descr="n23 Fb Tran Manh Tung">
            <a:extLst>
              <a:ext uri="{FF2B5EF4-FFF2-40B4-BE49-F238E27FC236}">
                <a16:creationId xmlns:a16="http://schemas.microsoft.com/office/drawing/2014/main" id="{3ACF9FC2-E44A-8C7B-293D-3EFA9073F4DD}"/>
              </a:ext>
            </a:extLst>
          </p:cNvPr>
          <p:cNvSpPr>
            <a:spLocks/>
          </p:cNvSpPr>
          <p:nvPr>
            <p:custDataLst>
              <p:tags r:id="rId5"/>
            </p:custDataLst>
          </p:nvPr>
        </p:nvSpPr>
        <p:spPr bwMode="auto">
          <a:xfrm>
            <a:off x="494675" y="168198"/>
            <a:ext cx="1558880" cy="1793886"/>
          </a:xfrm>
          <a:custGeom>
            <a:avLst/>
            <a:gdLst>
              <a:gd name="T0" fmla="*/ 666 w 1030516"/>
              <a:gd name="T1" fmla="*/ 0 h 1186577"/>
              <a:gd name="T2" fmla="*/ 947884 w 1030516"/>
              <a:gd name="T3" fmla="*/ 542219 h 1186577"/>
              <a:gd name="T4" fmla="*/ 0 w 1030516"/>
              <a:gd name="T5" fmla="*/ 1091432 h 1186577"/>
              <a:gd name="T6" fmla="*/ 0 60000 65536"/>
              <a:gd name="T7" fmla="*/ 0 60000 65536"/>
              <a:gd name="T8" fmla="*/ 0 60000 65536"/>
              <a:gd name="T9" fmla="*/ 0 w 1030516"/>
              <a:gd name="T10" fmla="*/ 0 h 1186577"/>
              <a:gd name="T11" fmla="*/ 1030516 w 1030516"/>
              <a:gd name="T12" fmla="*/ 1186577 h 1186577"/>
            </a:gdLst>
            <a:ahLst/>
            <a:cxnLst>
              <a:cxn ang="T6">
                <a:pos x="T0" y="T1"/>
              </a:cxn>
              <a:cxn ang="T7">
                <a:pos x="T2" y="T3"/>
              </a:cxn>
              <a:cxn ang="T8">
                <a:pos x="T4" y="T5"/>
              </a:cxn>
            </a:cxnLst>
            <a:rect l="T9" t="T10" r="T11" b="T12"/>
            <a:pathLst>
              <a:path w="1030516" h="1186577">
                <a:moveTo>
                  <a:pt x="724" y="0"/>
                </a:moveTo>
                <a:lnTo>
                  <a:pt x="1030516" y="589487"/>
                </a:lnTo>
                <a:lnTo>
                  <a:pt x="0" y="1186577"/>
                </a:lnTo>
                <a:lnTo>
                  <a:pt x="724" y="0"/>
                </a:lnTo>
                <a:close/>
              </a:path>
            </a:pathLst>
          </a:custGeom>
          <a:solidFill>
            <a:srgbClr val="C1272D"/>
          </a:solidFill>
          <a:ln w="19050">
            <a:noFill/>
            <a:miter lim="800000"/>
            <a:headEnd/>
            <a:tailEnd/>
          </a:ln>
        </p:spPr>
        <p:txBody>
          <a:bodyPr rIns="648000"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ctr" defTabSz="1371600">
              <a:defRPr/>
            </a:pPr>
            <a:r>
              <a:rPr lang="en-US" altLang="zh-CN" sz="4200" kern="0">
                <a:solidFill>
                  <a:srgbClr val="FFFFFF"/>
                </a:solidFill>
                <a:latin typeface="微软雅黑"/>
                <a:ea typeface="微软雅黑"/>
                <a:cs typeface="+mn-ea"/>
                <a:sym typeface="+mn-lt"/>
              </a:rPr>
              <a:t>VII</a:t>
            </a:r>
            <a:endParaRPr lang="zh-CN" altLang="en-US" sz="4200" kern="0" dirty="0">
              <a:solidFill>
                <a:srgbClr val="FFFFFF"/>
              </a:solidFill>
              <a:latin typeface="微软雅黑"/>
              <a:ea typeface="微软雅黑"/>
              <a:cs typeface="+mn-ea"/>
              <a:sym typeface="+mn-lt"/>
            </a:endParaRPr>
          </a:p>
        </p:txBody>
      </p:sp>
      <p:pic>
        <p:nvPicPr>
          <p:cNvPr id="13" name="图片 5" descr="n23 Fb Tran Manh Tung">
            <a:extLst>
              <a:ext uri="{FF2B5EF4-FFF2-40B4-BE49-F238E27FC236}">
                <a16:creationId xmlns:a16="http://schemas.microsoft.com/office/drawing/2014/main" id="{295F88BC-4FBC-DEDF-295F-887A0CED3927}"/>
              </a:ext>
            </a:extLst>
          </p:cNvPr>
          <p:cNvPicPr>
            <a:picLocks noChangeAspect="1"/>
          </p:cNvPicPr>
          <p:nvPr/>
        </p:nvPicPr>
        <p:blipFill>
          <a:blip r:embed="rId9"/>
          <a:stretch>
            <a:fillRect/>
          </a:stretch>
        </p:blipFill>
        <p:spPr>
          <a:xfrm>
            <a:off x="533448" y="3032718"/>
            <a:ext cx="1482630" cy="2491656"/>
          </a:xfrm>
          <a:prstGeom prst="rect">
            <a:avLst/>
          </a:prstGeom>
        </p:spPr>
      </p:pic>
      <p:sp>
        <p:nvSpPr>
          <p:cNvPr id="10" name="Rectangle 9" descr="n23 Fb Tran Manh Tung">
            <a:extLst>
              <a:ext uri="{FF2B5EF4-FFF2-40B4-BE49-F238E27FC236}">
                <a16:creationId xmlns:a16="http://schemas.microsoft.com/office/drawing/2014/main" id="{B2A47AA6-1B1E-EEE2-3CD6-BC32FB8A0498}"/>
              </a:ext>
            </a:extLst>
          </p:cNvPr>
          <p:cNvSpPr/>
          <p:nvPr/>
        </p:nvSpPr>
        <p:spPr>
          <a:xfrm>
            <a:off x="2700714" y="3276558"/>
            <a:ext cx="6527171" cy="625428"/>
          </a:xfrm>
          <a:prstGeom prst="rect">
            <a:avLst/>
          </a:prstGeom>
          <a:solidFill>
            <a:schemeClr val="accent4">
              <a:lumMod val="60000"/>
              <a:lumOff val="40000"/>
            </a:schemeClr>
          </a:solidFill>
        </p:spPr>
        <p:txBody>
          <a:bodyPr wrap="none">
            <a:spAutoFit/>
          </a:bodyPr>
          <a:lstStyle/>
          <a:p>
            <a:pPr marL="457200" marR="0" lvl="0" indent="-457200" algn="just" defTabSz="914400" rtl="0" eaLnBrk="1" fontAlgn="auto" latinLnBrk="0" hangingPunct="1">
              <a:lnSpc>
                <a:spcPct val="115000"/>
              </a:lnSpc>
              <a:spcBef>
                <a:spcPts val="0"/>
              </a:spcBef>
              <a:spcAft>
                <a:spcPts val="0"/>
              </a:spcAft>
              <a:buClrTx/>
              <a:buSzTx/>
              <a:buFont typeface="Wingdings" pitchFamily="2" charset="2"/>
              <a:buChar char="q"/>
              <a:tabLst/>
              <a:defRPr/>
            </a:pP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Mặt</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tích</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cực</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của</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mô</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hình</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nhà</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kính</a:t>
            </a:r>
            <a:endPar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endParaRPr>
          </a:p>
        </p:txBody>
      </p:sp>
      <p:sp>
        <p:nvSpPr>
          <p:cNvPr id="14" name="Rectangle 13" descr="n23 Fb Tran Manh Tung">
            <a:extLst>
              <a:ext uri="{FF2B5EF4-FFF2-40B4-BE49-F238E27FC236}">
                <a16:creationId xmlns:a16="http://schemas.microsoft.com/office/drawing/2014/main" id="{DBF7B076-3ACF-0004-9034-A9C76EBD74B0}"/>
              </a:ext>
            </a:extLst>
          </p:cNvPr>
          <p:cNvSpPr/>
          <p:nvPr/>
        </p:nvSpPr>
        <p:spPr>
          <a:xfrm>
            <a:off x="10959119" y="3278049"/>
            <a:ext cx="6562438" cy="625428"/>
          </a:xfrm>
          <a:prstGeom prst="rect">
            <a:avLst/>
          </a:prstGeom>
          <a:solidFill>
            <a:schemeClr val="accent2">
              <a:lumMod val="40000"/>
              <a:lumOff val="60000"/>
            </a:schemeClr>
          </a:solidFill>
        </p:spPr>
        <p:txBody>
          <a:bodyPr wrap="none">
            <a:spAutoFit/>
          </a:bodyPr>
          <a:lstStyle/>
          <a:p>
            <a:pPr marL="457200" marR="0" lvl="0" indent="-457200" algn="just" defTabSz="914400" rtl="0" eaLnBrk="1" fontAlgn="auto" latinLnBrk="0" hangingPunct="1">
              <a:lnSpc>
                <a:spcPct val="115000"/>
              </a:lnSpc>
              <a:spcBef>
                <a:spcPts val="0"/>
              </a:spcBef>
              <a:spcAft>
                <a:spcPts val="0"/>
              </a:spcAft>
              <a:buClrTx/>
              <a:buSzTx/>
              <a:buFont typeface="Wingdings" pitchFamily="2" charset="2"/>
              <a:buChar char="q"/>
              <a:tabLst/>
              <a:defRPr/>
            </a:pP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Mặt</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tiêu</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cực</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của</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mô</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hình</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nhà</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kính</a:t>
            </a:r>
            <a:endPar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endParaRPr>
          </a:p>
        </p:txBody>
      </p:sp>
      <p:sp>
        <p:nvSpPr>
          <p:cNvPr id="15" name="Rectangle 14" descr="n23 Fb Tran Manh Tung">
            <a:extLst>
              <a:ext uri="{FF2B5EF4-FFF2-40B4-BE49-F238E27FC236}">
                <a16:creationId xmlns:a16="http://schemas.microsoft.com/office/drawing/2014/main" id="{654EC752-FE43-FA5A-9867-DD17DF21F234}"/>
              </a:ext>
            </a:extLst>
          </p:cNvPr>
          <p:cNvSpPr/>
          <p:nvPr/>
        </p:nvSpPr>
        <p:spPr>
          <a:xfrm>
            <a:off x="10522974" y="7962900"/>
            <a:ext cx="7449475" cy="2308324"/>
          </a:xfrm>
          <a:prstGeom prst="rect">
            <a:avLst/>
          </a:prstGeom>
          <a:solidFill>
            <a:schemeClr val="accent2">
              <a:lumMod val="20000"/>
              <a:lumOff val="80000"/>
            </a:schemeClr>
          </a:solid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Calibri" panose="020F0502020204030204" pitchFamily="34" charset="0"/>
                <a:ea typeface="Calibri"/>
                <a:cs typeface="Calibri" panose="020F0502020204030204" pitchFamily="34" charset="0"/>
                <a:sym typeface="Wingdings" panose="05000000000000000000" pitchFamily="2" charset="2"/>
              </a:rPr>
              <a:t></a:t>
            </a:r>
            <a:r>
              <a:rPr kumimoji="0" lang="en-US" sz="2400" b="0" i="0" u="none" strike="noStrike" kern="1200" cap="none" spc="0" normalizeH="0" baseline="0" noProof="0">
                <a:ln>
                  <a:noFill/>
                </a:ln>
                <a:solidFill>
                  <a:prstClr val="black"/>
                </a:solidFill>
                <a:effectLst/>
                <a:uLnTx/>
                <a:uFillTx/>
                <a:latin typeface="Calibri" panose="020F0502020204030204" pitchFamily="34" charset="0"/>
                <a:ea typeface="Calibri"/>
                <a:cs typeface="Calibri" panose="020F0502020204030204" pitchFamily="34" charset="0"/>
                <a:sym typeface="Wingdings" panose="05000000000000000000" pitchFamily="2" charset="2"/>
              </a:rPr>
              <a:t> </a:t>
            </a:r>
            <a:r>
              <a:rPr kumimoji="0" lang="en-US" sz="2400" b="0" i="0" u="none" strike="noStrike" kern="1200" cap="none" spc="0" normalizeH="0" baseline="0" noProof="0">
                <a:ln>
                  <a:noFill/>
                </a:ln>
                <a:solidFill>
                  <a:prstClr val="black"/>
                </a:solidFill>
                <a:effectLst/>
                <a:uLnTx/>
                <a:uFillTx/>
                <a:latin typeface="Calibri" panose="020F0502020204030204" pitchFamily="34" charset="0"/>
                <a:ea typeface="Calibri"/>
                <a:cs typeface="Calibri" panose="020F0502020204030204" pitchFamily="34" charset="0"/>
              </a:rPr>
              <a:t>Hạn </a:t>
            </a:r>
            <a:r>
              <a:rPr kumimoji="0" lang="en-US" sz="24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chế</a:t>
            </a: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4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khả</a:t>
            </a: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4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năng</a:t>
            </a: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4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thấm</a:t>
            </a: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4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xuống</a:t>
            </a: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4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đất</a:t>
            </a: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4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của</a:t>
            </a: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400" b="0" i="0" u="none" strike="noStrike" kern="1200" cap="none" spc="0" normalizeH="0" baseline="0" noProof="0" err="1">
                <a:ln>
                  <a:noFill/>
                </a:ln>
                <a:solidFill>
                  <a:prstClr val="black"/>
                </a:solidFill>
                <a:effectLst/>
                <a:uLnTx/>
                <a:uFillTx/>
                <a:latin typeface="Calibri" panose="020F0502020204030204" pitchFamily="34" charset="0"/>
                <a:ea typeface="Calibri"/>
                <a:cs typeface="Calibri" panose="020F0502020204030204" pitchFamily="34" charset="0"/>
              </a:rPr>
              <a:t>nước</a:t>
            </a:r>
            <a:r>
              <a:rPr kumimoji="0" lang="en-US" sz="2400" b="0" i="0" u="none" strike="noStrike" kern="1200" cap="none" spc="0" normalizeH="0" baseline="0" noProof="0">
                <a:ln>
                  <a:noFill/>
                </a:ln>
                <a:solidFill>
                  <a:prstClr val="black"/>
                </a:solidFill>
                <a:effectLst/>
                <a:uLnTx/>
                <a:uFillTx/>
                <a:latin typeface="Calibri" panose="020F0502020204030204" pitchFamily="34" charset="0"/>
                <a:ea typeface="Calibri"/>
                <a:cs typeface="Calibri" panose="020F0502020204030204" pitchFamily="34" charset="0"/>
              </a:rPr>
              <a:t> mưa       </a:t>
            </a:r>
            <a:r>
              <a:rPr kumimoji="0" lang="en-US" sz="2400" b="0" i="0" u="none" strike="noStrike" kern="1200" cap="none" spc="0" normalizeH="0" baseline="0" noProof="0">
                <a:ln>
                  <a:noFill/>
                </a:ln>
                <a:solidFill>
                  <a:prstClr val="black"/>
                </a:solidFill>
                <a:effectLst/>
                <a:uLnTx/>
                <a:uFillTx/>
                <a:latin typeface="Calibri" panose="020F0502020204030204" pitchFamily="34" charset="0"/>
                <a:ea typeface="Calibri"/>
                <a:cs typeface="Calibri" panose="020F0502020204030204" pitchFamily="34" charset="0"/>
                <a:sym typeface="Symbol" panose="05050102010706020507" pitchFamily="18" charset="2"/>
              </a:rPr>
              <a:t> </a:t>
            </a:r>
            <a:r>
              <a:rPr kumimoji="0" lang="en-US" sz="2400" b="0" i="0" u="none" strike="noStrike" kern="1200" cap="none" spc="0" normalizeH="0" baseline="0" noProof="0">
                <a:ln>
                  <a:noFill/>
                </a:ln>
                <a:solidFill>
                  <a:prstClr val="black"/>
                </a:solidFill>
                <a:effectLst/>
                <a:uLnTx/>
                <a:uFillTx/>
                <a:latin typeface="Calibri" panose="020F0502020204030204" pitchFamily="34" charset="0"/>
                <a:ea typeface="Calibri"/>
                <a:cs typeface="Calibri" panose="020F0502020204030204" pitchFamily="34" charset="0"/>
              </a:rPr>
              <a:t>nguy cơ:</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400" b="0" i="0" u="none" strike="noStrike" kern="1200" cap="none" spc="0" normalizeH="0" baseline="0" noProof="0">
                <a:ln>
                  <a:noFill/>
                </a:ln>
                <a:solidFill>
                  <a:srgbClr val="FF0000"/>
                </a:solidFill>
                <a:effectLst/>
                <a:uLnTx/>
                <a:uFillTx/>
                <a:latin typeface="Calibri" panose="020F0502020204030204" pitchFamily="34" charset="0"/>
                <a:ea typeface="Calibri"/>
                <a:cs typeface="Calibri" panose="020F0502020204030204" pitchFamily="34" charset="0"/>
                <a:sym typeface="Wingdings" panose="05000000000000000000" pitchFamily="2" charset="2"/>
              </a:rPr>
              <a:t> L</a:t>
            </a:r>
            <a:r>
              <a:rPr kumimoji="0" lang="en-US" sz="2400" b="0" i="0" u="none" strike="noStrike" kern="1200" cap="none" spc="0" normalizeH="0" baseline="0" noProof="0">
                <a:ln>
                  <a:noFill/>
                </a:ln>
                <a:solidFill>
                  <a:srgbClr val="FF0000"/>
                </a:solidFill>
                <a:effectLst/>
                <a:uLnTx/>
                <a:uFillTx/>
                <a:latin typeface="Calibri" panose="020F0502020204030204" pitchFamily="34" charset="0"/>
                <a:ea typeface="Calibri"/>
                <a:cs typeface="Calibri" panose="020F0502020204030204" pitchFamily="34" charset="0"/>
              </a:rPr>
              <a:t>àm </a:t>
            </a:r>
            <a:r>
              <a:rPr kumimoji="0" lang="en-US" sz="2400" b="0" i="0" u="none" strike="noStrike" kern="1200" cap="none" spc="0" normalizeH="0" baseline="0" noProof="0" dirty="0" err="1">
                <a:ln>
                  <a:noFill/>
                </a:ln>
                <a:solidFill>
                  <a:srgbClr val="FF0000"/>
                </a:solidFill>
                <a:effectLst/>
                <a:uLnTx/>
                <a:uFillTx/>
                <a:latin typeface="Calibri" panose="020F0502020204030204" pitchFamily="34" charset="0"/>
                <a:ea typeface="Calibri"/>
                <a:cs typeface="Calibri" panose="020F0502020204030204" pitchFamily="34" charset="0"/>
              </a:rPr>
              <a:t>cạn</a:t>
            </a:r>
            <a:r>
              <a:rPr kumimoji="0" lang="en-US" sz="2400" b="0" i="0" u="none" strike="noStrike" kern="1200" cap="none" spc="0" normalizeH="0" baseline="0" noProof="0" dirty="0">
                <a:ln>
                  <a:noFill/>
                </a:ln>
                <a:solidFill>
                  <a:srgbClr val="FF0000"/>
                </a:solidFill>
                <a:effectLst/>
                <a:uLnTx/>
                <a:uFillTx/>
                <a:latin typeface="Calibri" panose="020F0502020204030204" pitchFamily="34" charset="0"/>
                <a:ea typeface="Calibri"/>
                <a:cs typeface="Calibri" panose="020F0502020204030204" pitchFamily="34" charset="0"/>
              </a:rPr>
              <a:t> </a:t>
            </a:r>
            <a:r>
              <a:rPr kumimoji="0" lang="en-US" sz="2400" b="0" i="0" u="none" strike="noStrike" kern="1200" cap="none" spc="0" normalizeH="0" baseline="0" noProof="0" dirty="0" err="1">
                <a:ln>
                  <a:noFill/>
                </a:ln>
                <a:solidFill>
                  <a:srgbClr val="FF0000"/>
                </a:solidFill>
                <a:effectLst/>
                <a:uLnTx/>
                <a:uFillTx/>
                <a:latin typeface="Calibri" panose="020F0502020204030204" pitchFamily="34" charset="0"/>
                <a:ea typeface="Calibri"/>
                <a:cs typeface="Calibri" panose="020F0502020204030204" pitchFamily="34" charset="0"/>
              </a:rPr>
              <a:t>mực</a:t>
            </a:r>
            <a:r>
              <a:rPr kumimoji="0" lang="en-US" sz="2400" b="0" i="0" u="none" strike="noStrike" kern="1200" cap="none" spc="0" normalizeH="0" baseline="0" noProof="0" dirty="0">
                <a:ln>
                  <a:noFill/>
                </a:ln>
                <a:solidFill>
                  <a:srgbClr val="FF0000"/>
                </a:solidFill>
                <a:effectLst/>
                <a:uLnTx/>
                <a:uFillTx/>
                <a:latin typeface="Calibri" panose="020F0502020204030204" pitchFamily="34" charset="0"/>
                <a:ea typeface="Calibri"/>
                <a:cs typeface="Calibri" panose="020F0502020204030204" pitchFamily="34" charset="0"/>
              </a:rPr>
              <a:t> </a:t>
            </a:r>
            <a:r>
              <a:rPr kumimoji="0" lang="en-US" sz="2400" b="0" i="0" u="none" strike="noStrike" kern="1200" cap="none" spc="0" normalizeH="0" baseline="0" noProof="0" err="1">
                <a:ln>
                  <a:noFill/>
                </a:ln>
                <a:solidFill>
                  <a:srgbClr val="FF0000"/>
                </a:solidFill>
                <a:effectLst/>
                <a:uLnTx/>
                <a:uFillTx/>
                <a:latin typeface="Calibri" panose="020F0502020204030204" pitchFamily="34" charset="0"/>
                <a:ea typeface="Calibri"/>
                <a:cs typeface="Calibri" panose="020F0502020204030204" pitchFamily="34" charset="0"/>
              </a:rPr>
              <a:t>nước</a:t>
            </a:r>
            <a:r>
              <a:rPr kumimoji="0" lang="en-US" sz="2400" b="0" i="0" u="none" strike="noStrike" kern="1200" cap="none" spc="0" normalizeH="0" baseline="0" noProof="0">
                <a:ln>
                  <a:noFill/>
                </a:ln>
                <a:solidFill>
                  <a:srgbClr val="FF0000"/>
                </a:solidFill>
                <a:effectLst/>
                <a:uLnTx/>
                <a:uFillTx/>
                <a:latin typeface="Calibri" panose="020F0502020204030204" pitchFamily="34" charset="0"/>
                <a:ea typeface="Calibri"/>
                <a:cs typeface="Calibri" panose="020F0502020204030204" pitchFamily="34" charset="0"/>
              </a:rPr>
              <a:t> ngầm</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FF0000"/>
                </a:solidFill>
                <a:effectLst/>
                <a:uLnTx/>
                <a:uFillTx/>
                <a:latin typeface="Calibri" panose="020F0502020204030204" pitchFamily="34" charset="0"/>
                <a:ea typeface="Calibri"/>
                <a:cs typeface="Calibri" panose="020F0502020204030204" pitchFamily="34" charset="0"/>
                <a:sym typeface="Wingdings" panose="05000000000000000000" pitchFamily="2" charset="2"/>
              </a:rPr>
              <a:t>   T</a:t>
            </a:r>
            <a:r>
              <a:rPr kumimoji="0" lang="en-US" sz="2400" b="0" i="0" u="none" strike="noStrike" kern="1200" cap="none" spc="0" normalizeH="0" baseline="0" noProof="0">
                <a:ln>
                  <a:noFill/>
                </a:ln>
                <a:solidFill>
                  <a:srgbClr val="FF0000"/>
                </a:solidFill>
                <a:effectLst/>
                <a:uLnTx/>
                <a:uFillTx/>
                <a:latin typeface="Calibri" panose="020F0502020204030204" pitchFamily="34" charset="0"/>
                <a:ea typeface="Calibri"/>
                <a:cs typeface="Calibri" panose="020F0502020204030204" pitchFamily="34" charset="0"/>
              </a:rPr>
              <a:t>ập </a:t>
            </a:r>
            <a:r>
              <a:rPr kumimoji="0" lang="en-US" sz="2400" b="0" i="0" u="none" strike="noStrike" kern="1200" cap="none" spc="0" normalizeH="0" baseline="0" noProof="0" dirty="0" err="1">
                <a:ln>
                  <a:noFill/>
                </a:ln>
                <a:solidFill>
                  <a:srgbClr val="FF0000"/>
                </a:solidFill>
                <a:effectLst/>
                <a:uLnTx/>
                <a:uFillTx/>
                <a:latin typeface="Calibri" panose="020F0502020204030204" pitchFamily="34" charset="0"/>
                <a:ea typeface="Calibri"/>
                <a:cs typeface="Calibri" panose="020F0502020204030204" pitchFamily="34" charset="0"/>
              </a:rPr>
              <a:t>trung</a:t>
            </a:r>
            <a:r>
              <a:rPr kumimoji="0" lang="en-US" sz="2400" b="0" i="0" u="none" strike="noStrike" kern="1200" cap="none" spc="0" normalizeH="0" baseline="0" noProof="0" dirty="0">
                <a:ln>
                  <a:noFill/>
                </a:ln>
                <a:solidFill>
                  <a:srgbClr val="FF0000"/>
                </a:solidFill>
                <a:effectLst/>
                <a:uLnTx/>
                <a:uFillTx/>
                <a:latin typeface="Calibri" panose="020F0502020204030204" pitchFamily="34" charset="0"/>
                <a:ea typeface="Calibri"/>
                <a:cs typeface="Calibri" panose="020F0502020204030204" pitchFamily="34" charset="0"/>
              </a:rPr>
              <a:t> </a:t>
            </a:r>
            <a:r>
              <a:rPr kumimoji="0" lang="en-US" sz="2400" b="0" i="0" u="none" strike="noStrike" kern="1200" cap="none" spc="0" normalizeH="0" baseline="0" noProof="0" dirty="0" err="1">
                <a:ln>
                  <a:noFill/>
                </a:ln>
                <a:solidFill>
                  <a:srgbClr val="FF0000"/>
                </a:solidFill>
                <a:effectLst/>
                <a:uLnTx/>
                <a:uFillTx/>
                <a:latin typeface="Calibri" panose="020F0502020204030204" pitchFamily="34" charset="0"/>
                <a:ea typeface="Calibri"/>
                <a:cs typeface="Calibri" panose="020F0502020204030204" pitchFamily="34" charset="0"/>
              </a:rPr>
              <a:t>dòng</a:t>
            </a:r>
            <a:r>
              <a:rPr kumimoji="0" lang="en-US" sz="2400" b="0" i="0" u="none" strike="noStrike" kern="1200" cap="none" spc="0" normalizeH="0" baseline="0" noProof="0" dirty="0">
                <a:ln>
                  <a:noFill/>
                </a:ln>
                <a:solidFill>
                  <a:srgbClr val="FF0000"/>
                </a:solidFill>
                <a:effectLst/>
                <a:uLnTx/>
                <a:uFillTx/>
                <a:latin typeface="Calibri" panose="020F0502020204030204" pitchFamily="34" charset="0"/>
                <a:ea typeface="Calibri"/>
                <a:cs typeface="Calibri" panose="020F0502020204030204" pitchFamily="34" charset="0"/>
              </a:rPr>
              <a:t> </a:t>
            </a:r>
            <a:r>
              <a:rPr kumimoji="0" lang="en-US" sz="2400" b="0" i="0" u="none" strike="noStrike" kern="1200" cap="none" spc="0" normalizeH="0" baseline="0" noProof="0" dirty="0" err="1">
                <a:ln>
                  <a:noFill/>
                </a:ln>
                <a:solidFill>
                  <a:srgbClr val="FF0000"/>
                </a:solidFill>
                <a:effectLst/>
                <a:uLnTx/>
                <a:uFillTx/>
                <a:latin typeface="Calibri" panose="020F0502020204030204" pitchFamily="34" charset="0"/>
                <a:ea typeface="Calibri"/>
                <a:cs typeface="Calibri" panose="020F0502020204030204" pitchFamily="34" charset="0"/>
              </a:rPr>
              <a:t>chảy</a:t>
            </a:r>
            <a:r>
              <a:rPr kumimoji="0" lang="en-US" sz="2400" b="0" i="0" u="none" strike="noStrike" kern="1200" cap="none" spc="0" normalizeH="0" baseline="0" noProof="0" dirty="0">
                <a:ln>
                  <a:noFill/>
                </a:ln>
                <a:solidFill>
                  <a:srgbClr val="FF0000"/>
                </a:solidFill>
                <a:effectLst/>
                <a:uLnTx/>
                <a:uFillTx/>
                <a:latin typeface="Calibri" panose="020F0502020204030204" pitchFamily="34" charset="0"/>
                <a:ea typeface="Calibri"/>
                <a:cs typeface="Calibri" panose="020F0502020204030204" pitchFamily="34" charset="0"/>
              </a:rPr>
              <a:t> </a:t>
            </a:r>
            <a:r>
              <a:rPr kumimoji="0" lang="en-US" sz="2400" b="0" i="0" u="none" strike="noStrike" kern="1200" cap="none" spc="0" normalizeH="0" baseline="0" noProof="0" dirty="0" err="1">
                <a:ln>
                  <a:noFill/>
                </a:ln>
                <a:solidFill>
                  <a:srgbClr val="FF0000"/>
                </a:solidFill>
                <a:effectLst/>
                <a:uLnTx/>
                <a:uFillTx/>
                <a:latin typeface="Calibri" panose="020F0502020204030204" pitchFamily="34" charset="0"/>
                <a:ea typeface="Calibri"/>
                <a:cs typeface="Calibri" panose="020F0502020204030204" pitchFamily="34" charset="0"/>
              </a:rPr>
              <a:t>vào</a:t>
            </a:r>
            <a:r>
              <a:rPr kumimoji="0" lang="en-US" sz="2400" b="0" i="0" u="none" strike="noStrike" kern="1200" cap="none" spc="0" normalizeH="0" baseline="0" noProof="0" dirty="0">
                <a:ln>
                  <a:noFill/>
                </a:ln>
                <a:solidFill>
                  <a:srgbClr val="FF0000"/>
                </a:solidFill>
                <a:effectLst/>
                <a:uLnTx/>
                <a:uFillTx/>
                <a:latin typeface="Calibri" panose="020F0502020204030204" pitchFamily="34" charset="0"/>
                <a:ea typeface="Calibri"/>
                <a:cs typeface="Calibri" panose="020F0502020204030204" pitchFamily="34" charset="0"/>
              </a:rPr>
              <a:t> </a:t>
            </a:r>
            <a:r>
              <a:rPr kumimoji="0" lang="en-US" sz="2400" b="0" i="0" u="none" strike="noStrike" kern="1200" cap="none" spc="0" normalizeH="0" baseline="0" noProof="0" err="1">
                <a:ln>
                  <a:noFill/>
                </a:ln>
                <a:solidFill>
                  <a:srgbClr val="FF0000"/>
                </a:solidFill>
                <a:effectLst/>
                <a:uLnTx/>
                <a:uFillTx/>
                <a:latin typeface="Calibri" panose="020F0502020204030204" pitchFamily="34" charset="0"/>
                <a:ea typeface="Calibri"/>
                <a:cs typeface="Calibri" panose="020F0502020204030204" pitchFamily="34" charset="0"/>
              </a:rPr>
              <a:t>mùa</a:t>
            </a:r>
            <a:r>
              <a:rPr kumimoji="0" lang="en-US" sz="2400" b="0" i="0" u="none" strike="noStrike" kern="1200" cap="none" spc="0" normalizeH="0" baseline="0" noProof="0">
                <a:ln>
                  <a:noFill/>
                </a:ln>
                <a:solidFill>
                  <a:srgbClr val="FF0000"/>
                </a:solidFill>
                <a:effectLst/>
                <a:uLnTx/>
                <a:uFillTx/>
                <a:latin typeface="Calibri" panose="020F0502020204030204" pitchFamily="34" charset="0"/>
                <a:ea typeface="Calibri"/>
                <a:cs typeface="Calibri" panose="020F0502020204030204" pitchFamily="34" charset="0"/>
              </a:rPr>
              <a:t> mưa</a:t>
            </a:r>
            <a:endParaRPr kumimoji="0" lang="en-US" sz="2400" b="0" i="0" u="none" strike="noStrike" kern="1200" cap="none" spc="0" normalizeH="0" baseline="0" noProof="0" dirty="0">
              <a:ln>
                <a:noFill/>
              </a:ln>
              <a:solidFill>
                <a:srgbClr val="FF0000"/>
              </a:solidFill>
              <a:effectLst/>
              <a:uLnTx/>
              <a:uFillTx/>
              <a:latin typeface="Calibri" panose="020F0502020204030204" pitchFamily="34" charset="0"/>
              <a:ea typeface="Calibri"/>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sym typeface="Wingdings" panose="05000000000000000000" pitchFamily="2" charset="2"/>
              </a:rPr>
              <a:t></a:t>
            </a:r>
            <a:r>
              <a:rPr kumimoji="0" lang="en-US" sz="2400" b="0" i="0" u="none" strike="noStrike" kern="1200" cap="none" spc="0" normalizeH="0" baseline="0" noProof="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4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gây</a:t>
            </a: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4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nên</a:t>
            </a: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4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tình</a:t>
            </a: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4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trạng</a:t>
            </a: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4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ngập</a:t>
            </a: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4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úng</a:t>
            </a: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4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lũ</a:t>
            </a: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4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lụt</a:t>
            </a: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4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xói</a:t>
            </a: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4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lở</a:t>
            </a: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4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đất</a:t>
            </a: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ô </a:t>
            </a:r>
            <a:r>
              <a:rPr kumimoji="0" lang="en-US" sz="24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nhiễm</a:t>
            </a: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4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môi</a:t>
            </a: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4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trường</a:t>
            </a: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a:t>
            </a:r>
          </a:p>
        </p:txBody>
      </p:sp>
      <p:sp>
        <p:nvSpPr>
          <p:cNvPr id="16" name="Rectangle 15" descr="n23 Fb Tran Manh Tung">
            <a:extLst>
              <a:ext uri="{FF2B5EF4-FFF2-40B4-BE49-F238E27FC236}">
                <a16:creationId xmlns:a16="http://schemas.microsoft.com/office/drawing/2014/main" id="{CD06B6E7-65BF-1AD2-BD80-4624DFB86800}"/>
              </a:ext>
            </a:extLst>
          </p:cNvPr>
          <p:cNvSpPr/>
          <p:nvPr/>
        </p:nvSpPr>
        <p:spPr>
          <a:xfrm>
            <a:off x="2238757" y="7962900"/>
            <a:ext cx="7451079" cy="2308324"/>
          </a:xfrm>
          <a:prstGeom prst="rect">
            <a:avLst/>
          </a:prstGeom>
          <a:solidFill>
            <a:schemeClr val="accent3">
              <a:lumMod val="20000"/>
              <a:lumOff val="80000"/>
            </a:schemeClr>
          </a:solidFill>
          <a:ln>
            <a:noFill/>
          </a:ln>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Calibri" panose="020F0502020204030204" pitchFamily="34" charset="0"/>
                <a:ea typeface="Times New Roman"/>
                <a:cs typeface="Calibri" panose="020F0502020204030204" pitchFamily="34" charset="0"/>
              </a:rPr>
              <a:t>Mô</a:t>
            </a: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Times New Roman"/>
                <a:cs typeface="Calibri" panose="020F0502020204030204" pitchFamily="34" charset="0"/>
              </a:rPr>
              <a:t> </a:t>
            </a:r>
            <a:r>
              <a:rPr kumimoji="0" lang="en-US" sz="2400" b="0" i="0" u="none" strike="noStrike" kern="1200" cap="none" spc="0" normalizeH="0" baseline="0" noProof="0" dirty="0" err="1">
                <a:ln>
                  <a:noFill/>
                </a:ln>
                <a:solidFill>
                  <a:prstClr val="black"/>
                </a:solidFill>
                <a:effectLst/>
                <a:uLnTx/>
                <a:uFillTx/>
                <a:latin typeface="Calibri" panose="020F0502020204030204" pitchFamily="34" charset="0"/>
                <a:ea typeface="Times New Roman"/>
                <a:cs typeface="Calibri" panose="020F0502020204030204" pitchFamily="34" charset="0"/>
              </a:rPr>
              <a:t>hình</a:t>
            </a: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Times New Roman"/>
                <a:cs typeface="Calibri" panose="020F0502020204030204" pitchFamily="34" charset="0"/>
              </a:rPr>
              <a:t> </a:t>
            </a:r>
            <a:r>
              <a:rPr kumimoji="0" lang="en-US" sz="2400" b="0" i="0" u="none" strike="noStrike" kern="1200" cap="none" spc="0" normalizeH="0" baseline="0" noProof="0" dirty="0" err="1">
                <a:ln>
                  <a:noFill/>
                </a:ln>
                <a:solidFill>
                  <a:prstClr val="black"/>
                </a:solidFill>
                <a:effectLst/>
                <a:uLnTx/>
                <a:uFillTx/>
                <a:latin typeface="Calibri" panose="020F0502020204030204" pitchFamily="34" charset="0"/>
                <a:ea typeface="Times New Roman"/>
                <a:cs typeface="Calibri" panose="020F0502020204030204" pitchFamily="34" charset="0"/>
              </a:rPr>
              <a:t>nhà</a:t>
            </a: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Times New Roman"/>
                <a:cs typeface="Calibri" panose="020F0502020204030204" pitchFamily="34" charset="0"/>
              </a:rPr>
              <a:t> </a:t>
            </a:r>
            <a:r>
              <a:rPr kumimoji="0" lang="en-US" sz="2400" b="0" i="0" u="none" strike="noStrike" kern="1200" cap="none" spc="0" normalizeH="0" baseline="0" noProof="0" dirty="0" err="1">
                <a:ln>
                  <a:noFill/>
                </a:ln>
                <a:solidFill>
                  <a:prstClr val="black"/>
                </a:solidFill>
                <a:effectLst/>
                <a:uLnTx/>
                <a:uFillTx/>
                <a:latin typeface="Calibri" panose="020F0502020204030204" pitchFamily="34" charset="0"/>
                <a:ea typeface="Times New Roman"/>
                <a:cs typeface="Calibri" panose="020F0502020204030204" pitchFamily="34" charset="0"/>
              </a:rPr>
              <a:t>kính</a:t>
            </a: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Times New Roman"/>
                <a:cs typeface="Calibri" panose="020F0502020204030204" pitchFamily="34" charset="0"/>
              </a:rPr>
              <a:t> </a:t>
            </a:r>
            <a:r>
              <a:rPr kumimoji="0" lang="en-US" sz="2400" b="0" i="0" u="none" strike="noStrike" kern="1200" cap="none" spc="0" normalizeH="0" baseline="0" noProof="0" dirty="0" err="1">
                <a:ln>
                  <a:noFill/>
                </a:ln>
                <a:solidFill>
                  <a:prstClr val="black"/>
                </a:solidFill>
                <a:effectLst/>
                <a:uLnTx/>
                <a:uFillTx/>
                <a:latin typeface="Calibri" panose="020F0502020204030204" pitchFamily="34" charset="0"/>
                <a:ea typeface="Times New Roman"/>
                <a:cs typeface="Calibri" panose="020F0502020204030204" pitchFamily="34" charset="0"/>
              </a:rPr>
              <a:t>kết</a:t>
            </a: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Times New Roman"/>
                <a:cs typeface="Calibri" panose="020F0502020204030204" pitchFamily="34" charset="0"/>
              </a:rPr>
              <a:t> </a:t>
            </a:r>
            <a:r>
              <a:rPr kumimoji="0" lang="en-US" sz="2400" b="0" i="0" u="none" strike="noStrike" kern="1200" cap="none" spc="0" normalizeH="0" baseline="0" noProof="0" dirty="0" err="1">
                <a:ln>
                  <a:noFill/>
                </a:ln>
                <a:solidFill>
                  <a:prstClr val="black"/>
                </a:solidFill>
                <a:effectLst/>
                <a:uLnTx/>
                <a:uFillTx/>
                <a:latin typeface="Calibri" panose="020F0502020204030204" pitchFamily="34" charset="0"/>
                <a:ea typeface="Times New Roman"/>
                <a:cs typeface="Calibri" panose="020F0502020204030204" pitchFamily="34" charset="0"/>
              </a:rPr>
              <a:t>hợp</a:t>
            </a: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Times New Roman"/>
                <a:cs typeface="Calibri" panose="020F0502020204030204" pitchFamily="34" charset="0"/>
              </a:rPr>
              <a:t> </a:t>
            </a:r>
            <a:r>
              <a:rPr kumimoji="0" lang="en-US" sz="2400" b="0" i="0" u="none" strike="noStrike" kern="1200" cap="none" spc="0" normalizeH="0" baseline="0" noProof="0" dirty="0" err="1">
                <a:ln>
                  <a:noFill/>
                </a:ln>
                <a:solidFill>
                  <a:prstClr val="black"/>
                </a:solidFill>
                <a:effectLst/>
                <a:uLnTx/>
                <a:uFillTx/>
                <a:latin typeface="Calibri" panose="020F0502020204030204" pitchFamily="34" charset="0"/>
                <a:ea typeface="Times New Roman"/>
                <a:cs typeface="Calibri" panose="020F0502020204030204" pitchFamily="34" charset="0"/>
              </a:rPr>
              <a:t>với</a:t>
            </a: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Times New Roman"/>
                <a:cs typeface="Calibri" panose="020F0502020204030204" pitchFamily="34" charset="0"/>
              </a:rPr>
              <a:t> </a:t>
            </a:r>
            <a:r>
              <a:rPr kumimoji="0" lang="en-US" sz="2400" b="0" i="0" u="none" strike="noStrike" kern="1200" cap="none" spc="0" normalizeH="0" baseline="0" noProof="0" dirty="0" err="1">
                <a:ln>
                  <a:noFill/>
                </a:ln>
                <a:solidFill>
                  <a:prstClr val="black"/>
                </a:solidFill>
                <a:effectLst/>
                <a:uLnTx/>
                <a:uFillTx/>
                <a:latin typeface="Calibri" panose="020F0502020204030204" pitchFamily="34" charset="0"/>
                <a:ea typeface="Times New Roman"/>
                <a:cs typeface="Calibri" panose="020F0502020204030204" pitchFamily="34" charset="0"/>
              </a:rPr>
              <a:t>các</a:t>
            </a: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Times New Roman"/>
                <a:cs typeface="Calibri" panose="020F0502020204030204" pitchFamily="34" charset="0"/>
              </a:rPr>
              <a:t> </a:t>
            </a:r>
            <a:r>
              <a:rPr kumimoji="0" lang="en-US" sz="2400" b="0" i="0" u="none" strike="noStrike" kern="1200" cap="none" spc="0" normalizeH="0" baseline="0" noProof="0" dirty="0" err="1">
                <a:ln>
                  <a:noFill/>
                </a:ln>
                <a:solidFill>
                  <a:prstClr val="black"/>
                </a:solidFill>
                <a:effectLst/>
                <a:uLnTx/>
                <a:uFillTx/>
                <a:latin typeface="Calibri" panose="020F0502020204030204" pitchFamily="34" charset="0"/>
                <a:ea typeface="Times New Roman"/>
                <a:cs typeface="Calibri" panose="020F0502020204030204" pitchFamily="34" charset="0"/>
              </a:rPr>
              <a:t>công</a:t>
            </a: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Times New Roman"/>
                <a:cs typeface="Calibri" panose="020F0502020204030204" pitchFamily="34" charset="0"/>
              </a:rPr>
              <a:t> </a:t>
            </a:r>
            <a:r>
              <a:rPr kumimoji="0" lang="en-US" sz="2400" b="0" i="0" u="none" strike="noStrike" kern="1200" cap="none" spc="0" normalizeH="0" baseline="0" noProof="0" dirty="0" err="1">
                <a:ln>
                  <a:noFill/>
                </a:ln>
                <a:solidFill>
                  <a:prstClr val="black"/>
                </a:solidFill>
                <a:effectLst/>
                <a:uLnTx/>
                <a:uFillTx/>
                <a:latin typeface="Calibri" panose="020F0502020204030204" pitchFamily="34" charset="0"/>
                <a:ea typeface="Times New Roman"/>
                <a:cs typeface="Calibri" panose="020F0502020204030204" pitchFamily="34" charset="0"/>
              </a:rPr>
              <a:t>nghệ</a:t>
            </a: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Times New Roman"/>
                <a:cs typeface="Calibri" panose="020F0502020204030204" pitchFamily="34" charset="0"/>
              </a:rPr>
              <a:t> </a:t>
            </a:r>
            <a:r>
              <a:rPr kumimoji="0" lang="en-US" sz="2400" b="0" i="0" u="none" strike="noStrike" kern="1200" cap="none" spc="0" normalizeH="0" baseline="0" noProof="0" dirty="0" err="1">
                <a:ln>
                  <a:noFill/>
                </a:ln>
                <a:solidFill>
                  <a:prstClr val="black"/>
                </a:solidFill>
                <a:effectLst/>
                <a:uLnTx/>
                <a:uFillTx/>
                <a:latin typeface="Calibri" panose="020F0502020204030204" pitchFamily="34" charset="0"/>
                <a:ea typeface="Times New Roman"/>
                <a:cs typeface="Calibri" panose="020F0502020204030204" pitchFamily="34" charset="0"/>
              </a:rPr>
              <a:t>khác</a:t>
            </a: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Times New Roman"/>
                <a:cs typeface="Calibri" panose="020F0502020204030204" pitchFamily="34" charset="0"/>
              </a:rPr>
              <a:t> </a:t>
            </a:r>
            <a:r>
              <a:rPr kumimoji="0" lang="en-US" sz="2400" b="0" i="0" u="none" strike="noStrike" kern="1200" cap="none" spc="0" normalizeH="0" baseline="0" noProof="0" dirty="0" err="1">
                <a:ln>
                  <a:noFill/>
                </a:ln>
                <a:solidFill>
                  <a:prstClr val="black"/>
                </a:solidFill>
                <a:effectLst/>
                <a:uLnTx/>
                <a:uFillTx/>
                <a:latin typeface="Calibri" panose="020F0502020204030204" pitchFamily="34" charset="0"/>
                <a:ea typeface="Times New Roman"/>
                <a:cs typeface="Calibri" panose="020F0502020204030204" pitchFamily="34" charset="0"/>
              </a:rPr>
              <a:t>tạo</a:t>
            </a: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Times New Roman"/>
                <a:cs typeface="Calibri" panose="020F0502020204030204" pitchFamily="34" charset="0"/>
              </a:rPr>
              <a:t> </a:t>
            </a:r>
            <a:r>
              <a:rPr kumimoji="0" lang="en-US" sz="2400" b="0" i="0" u="none" strike="noStrike" kern="1200" cap="none" spc="0" normalizeH="0" baseline="0" noProof="0" dirty="0" err="1">
                <a:ln>
                  <a:noFill/>
                </a:ln>
                <a:solidFill>
                  <a:prstClr val="black"/>
                </a:solidFill>
                <a:effectLst/>
                <a:uLnTx/>
                <a:uFillTx/>
                <a:latin typeface="Calibri" panose="020F0502020204030204" pitchFamily="34" charset="0"/>
                <a:ea typeface="Times New Roman"/>
                <a:cs typeface="Calibri" panose="020F0502020204030204" pitchFamily="34" charset="0"/>
              </a:rPr>
              <a:t>ra</a:t>
            </a: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Times New Roman"/>
                <a:cs typeface="Calibri" panose="020F0502020204030204" pitchFamily="34" charset="0"/>
              </a:rPr>
              <a:t> </a:t>
            </a:r>
            <a:r>
              <a:rPr kumimoji="0" lang="en-US" sz="2400" b="0" i="0" u="none" strike="noStrike" kern="1200" cap="none" spc="0" normalizeH="0" baseline="0" noProof="0" dirty="0" err="1">
                <a:ln>
                  <a:noFill/>
                </a:ln>
                <a:solidFill>
                  <a:prstClr val="black"/>
                </a:solidFill>
                <a:effectLst/>
                <a:uLnTx/>
                <a:uFillTx/>
                <a:latin typeface="Calibri" panose="020F0502020204030204" pitchFamily="34" charset="0"/>
                <a:ea typeface="Times New Roman"/>
                <a:cs typeface="Calibri" panose="020F0502020204030204" pitchFamily="34" charset="0"/>
              </a:rPr>
              <a:t>môi</a:t>
            </a: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Times New Roman"/>
                <a:cs typeface="Calibri" panose="020F0502020204030204" pitchFamily="34" charset="0"/>
              </a:rPr>
              <a:t> </a:t>
            </a:r>
            <a:r>
              <a:rPr kumimoji="0" lang="en-US" sz="2400" b="0" i="0" u="none" strike="noStrike" kern="1200" cap="none" spc="0" normalizeH="0" baseline="0" noProof="0" dirty="0" err="1">
                <a:ln>
                  <a:noFill/>
                </a:ln>
                <a:solidFill>
                  <a:prstClr val="black"/>
                </a:solidFill>
                <a:effectLst/>
                <a:uLnTx/>
                <a:uFillTx/>
                <a:latin typeface="Calibri" panose="020F0502020204030204" pitchFamily="34" charset="0"/>
                <a:ea typeface="Times New Roman"/>
                <a:cs typeface="Calibri" panose="020F0502020204030204" pitchFamily="34" charset="0"/>
              </a:rPr>
              <a:t>trường</a:t>
            </a: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Times New Roman"/>
                <a:cs typeface="Calibri" panose="020F0502020204030204" pitchFamily="34" charset="0"/>
              </a:rPr>
              <a:t> </a:t>
            </a:r>
            <a:r>
              <a:rPr kumimoji="0" lang="en-US" sz="2400" b="0" i="0" u="none" strike="noStrike" kern="1200" cap="none" spc="0" normalizeH="0" baseline="0" noProof="0" dirty="0" err="1">
                <a:ln>
                  <a:noFill/>
                </a:ln>
                <a:solidFill>
                  <a:prstClr val="black"/>
                </a:solidFill>
                <a:effectLst/>
                <a:uLnTx/>
                <a:uFillTx/>
                <a:latin typeface="Calibri" panose="020F0502020204030204" pitchFamily="34" charset="0"/>
                <a:ea typeface="Times New Roman"/>
                <a:cs typeface="Calibri" panose="020F0502020204030204" pitchFamily="34" charset="0"/>
              </a:rPr>
              <a:t>lí</a:t>
            </a: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Times New Roman"/>
                <a:cs typeface="Calibri" panose="020F0502020204030204" pitchFamily="34" charset="0"/>
              </a:rPr>
              <a:t> </a:t>
            </a:r>
            <a:r>
              <a:rPr kumimoji="0" lang="en-US" sz="2400" b="0" i="0" u="none" strike="noStrike" kern="1200" cap="none" spc="0" normalizeH="0" baseline="0" noProof="0" err="1">
                <a:ln>
                  <a:noFill/>
                </a:ln>
                <a:solidFill>
                  <a:prstClr val="black"/>
                </a:solidFill>
                <a:effectLst/>
                <a:uLnTx/>
                <a:uFillTx/>
                <a:latin typeface="Calibri" panose="020F0502020204030204" pitchFamily="34" charset="0"/>
                <a:ea typeface="Times New Roman"/>
                <a:cs typeface="Calibri" panose="020F0502020204030204" pitchFamily="34" charset="0"/>
              </a:rPr>
              <a:t>tưởng</a:t>
            </a:r>
            <a:r>
              <a:rPr kumimoji="0" lang="en-US" sz="2400" b="0" i="0" u="none" strike="noStrike" kern="1200" cap="none" spc="0" normalizeH="0" baseline="0" noProof="0">
                <a:ln>
                  <a:noFill/>
                </a:ln>
                <a:solidFill>
                  <a:prstClr val="black"/>
                </a:solidFill>
                <a:effectLst/>
                <a:uLnTx/>
                <a:uFillTx/>
                <a:latin typeface="Calibri" panose="020F0502020204030204" pitchFamily="34" charset="0"/>
                <a:ea typeface="Times New Roman"/>
                <a:cs typeface="Calibri" panose="020F0502020204030204" pitchFamily="34" charset="0"/>
              </a:rPr>
              <a:t> để:</a:t>
            </a:r>
          </a:p>
          <a:p>
            <a:pPr marL="342900" marR="0" lvl="0" indent="-342900"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2400" b="0" i="0" u="none" strike="noStrike" kern="1200" cap="none" spc="0" normalizeH="0" baseline="0" noProof="0">
                <a:ln>
                  <a:noFill/>
                </a:ln>
                <a:solidFill>
                  <a:srgbClr val="00B050"/>
                </a:solidFill>
                <a:effectLst/>
                <a:uLnTx/>
                <a:uFillTx/>
                <a:latin typeface="Calibri" panose="020F0502020204030204" pitchFamily="34" charset="0"/>
                <a:ea typeface="Times New Roman"/>
                <a:cs typeface="Calibri" panose="020F0502020204030204" pitchFamily="34" charset="0"/>
              </a:rPr>
              <a:t>cây </a:t>
            </a:r>
            <a:r>
              <a:rPr kumimoji="0" lang="en-US" sz="2400" b="0" i="0" u="none" strike="noStrike" kern="1200" cap="none" spc="0" normalizeH="0" baseline="0" noProof="0" dirty="0" err="1">
                <a:ln>
                  <a:noFill/>
                </a:ln>
                <a:solidFill>
                  <a:srgbClr val="00B050"/>
                </a:solidFill>
                <a:effectLst/>
                <a:uLnTx/>
                <a:uFillTx/>
                <a:latin typeface="Calibri" panose="020F0502020204030204" pitchFamily="34" charset="0"/>
                <a:ea typeface="Times New Roman"/>
                <a:cs typeface="Calibri" panose="020F0502020204030204" pitchFamily="34" charset="0"/>
              </a:rPr>
              <a:t>cối</a:t>
            </a:r>
            <a:r>
              <a:rPr kumimoji="0" lang="en-US" sz="2400" b="0" i="0" u="none" strike="noStrike" kern="1200" cap="none" spc="0" normalizeH="0" baseline="0" noProof="0" dirty="0">
                <a:ln>
                  <a:noFill/>
                </a:ln>
                <a:solidFill>
                  <a:srgbClr val="00B050"/>
                </a:solidFill>
                <a:effectLst/>
                <a:uLnTx/>
                <a:uFillTx/>
                <a:latin typeface="Calibri" panose="020F0502020204030204" pitchFamily="34" charset="0"/>
                <a:ea typeface="Times New Roman"/>
                <a:cs typeface="Calibri" panose="020F0502020204030204" pitchFamily="34" charset="0"/>
              </a:rPr>
              <a:t> </a:t>
            </a:r>
            <a:r>
              <a:rPr kumimoji="0" lang="en-US" sz="2400" b="0" i="0" u="none" strike="noStrike" kern="1200" cap="none" spc="0" normalizeH="0" baseline="0" noProof="0" dirty="0" err="1">
                <a:ln>
                  <a:noFill/>
                </a:ln>
                <a:solidFill>
                  <a:srgbClr val="00B050"/>
                </a:solidFill>
                <a:effectLst/>
                <a:uLnTx/>
                <a:uFillTx/>
                <a:latin typeface="Calibri" panose="020F0502020204030204" pitchFamily="34" charset="0"/>
                <a:ea typeface="Times New Roman"/>
                <a:cs typeface="Calibri" panose="020F0502020204030204" pitchFamily="34" charset="0"/>
              </a:rPr>
              <a:t>phát</a:t>
            </a:r>
            <a:r>
              <a:rPr kumimoji="0" lang="en-US" sz="2400" b="0" i="0" u="none" strike="noStrike" kern="1200" cap="none" spc="0" normalizeH="0" baseline="0" noProof="0" dirty="0">
                <a:ln>
                  <a:noFill/>
                </a:ln>
                <a:solidFill>
                  <a:srgbClr val="00B050"/>
                </a:solidFill>
                <a:effectLst/>
                <a:uLnTx/>
                <a:uFillTx/>
                <a:latin typeface="Calibri" panose="020F0502020204030204" pitchFamily="34" charset="0"/>
                <a:ea typeface="Times New Roman"/>
                <a:cs typeface="Calibri" panose="020F0502020204030204" pitchFamily="34" charset="0"/>
              </a:rPr>
              <a:t> </a:t>
            </a:r>
            <a:r>
              <a:rPr kumimoji="0" lang="en-US" sz="2400" b="0" i="0" u="none" strike="noStrike" kern="1200" cap="none" spc="0" normalizeH="0" baseline="0" noProof="0" err="1">
                <a:ln>
                  <a:noFill/>
                </a:ln>
                <a:solidFill>
                  <a:srgbClr val="00B050"/>
                </a:solidFill>
                <a:effectLst/>
                <a:uLnTx/>
                <a:uFillTx/>
                <a:latin typeface="Calibri" panose="020F0502020204030204" pitchFamily="34" charset="0"/>
                <a:ea typeface="Times New Roman"/>
                <a:cs typeface="Calibri" panose="020F0502020204030204" pitchFamily="34" charset="0"/>
              </a:rPr>
              <a:t>triển</a:t>
            </a:r>
            <a:r>
              <a:rPr kumimoji="0" lang="en-US" sz="2400" b="0" i="0" u="none" strike="noStrike" kern="1200" cap="none" spc="0" normalizeH="0" baseline="0" noProof="0">
                <a:ln>
                  <a:noFill/>
                </a:ln>
                <a:solidFill>
                  <a:srgbClr val="00B050"/>
                </a:solidFill>
                <a:effectLst/>
                <a:uLnTx/>
                <a:uFillTx/>
                <a:latin typeface="Calibri" panose="020F0502020204030204" pitchFamily="34" charset="0"/>
                <a:ea typeface="Times New Roman"/>
                <a:cs typeface="Calibri" panose="020F0502020204030204" pitchFamily="34" charset="0"/>
              </a:rPr>
              <a:t> tốt</a:t>
            </a:r>
          </a:p>
          <a:p>
            <a:pPr marL="342900" marR="0" lvl="0" indent="-342900"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2400" b="0" i="0" u="none" strike="noStrike" kern="1200" cap="none" spc="0" normalizeH="0" baseline="0" noProof="0">
                <a:ln>
                  <a:noFill/>
                </a:ln>
                <a:solidFill>
                  <a:srgbClr val="00B050"/>
                </a:solidFill>
                <a:effectLst/>
                <a:uLnTx/>
                <a:uFillTx/>
                <a:latin typeface="Calibri" panose="020F0502020204030204" pitchFamily="34" charset="0"/>
                <a:ea typeface="Times New Roman"/>
                <a:cs typeface="Calibri" panose="020F0502020204030204" pitchFamily="34" charset="0"/>
              </a:rPr>
              <a:t>giảm </a:t>
            </a:r>
            <a:r>
              <a:rPr kumimoji="0" lang="en-US" sz="2400" b="0" i="0" u="none" strike="noStrike" kern="1200" cap="none" spc="0" normalizeH="0" baseline="0" noProof="0" dirty="0" err="1">
                <a:ln>
                  <a:noFill/>
                </a:ln>
                <a:solidFill>
                  <a:srgbClr val="00B050"/>
                </a:solidFill>
                <a:effectLst/>
                <a:uLnTx/>
                <a:uFillTx/>
                <a:latin typeface="Calibri" panose="020F0502020204030204" pitchFamily="34" charset="0"/>
                <a:ea typeface="Times New Roman"/>
                <a:cs typeface="Calibri" panose="020F0502020204030204" pitchFamily="34" charset="0"/>
              </a:rPr>
              <a:t>sâu</a:t>
            </a:r>
            <a:r>
              <a:rPr kumimoji="0" lang="en-US" sz="2400" b="0" i="0" u="none" strike="noStrike" kern="1200" cap="none" spc="0" normalizeH="0" baseline="0" noProof="0" dirty="0">
                <a:ln>
                  <a:noFill/>
                </a:ln>
                <a:solidFill>
                  <a:srgbClr val="00B050"/>
                </a:solidFill>
                <a:effectLst/>
                <a:uLnTx/>
                <a:uFillTx/>
                <a:latin typeface="Calibri" panose="020F0502020204030204" pitchFamily="34" charset="0"/>
                <a:ea typeface="Times New Roman"/>
                <a:cs typeface="Calibri" panose="020F0502020204030204" pitchFamily="34" charset="0"/>
              </a:rPr>
              <a:t> </a:t>
            </a:r>
            <a:r>
              <a:rPr kumimoji="0" lang="en-US" sz="2400" b="0" i="0" u="none" strike="noStrike" kern="1200" cap="none" spc="0" normalizeH="0" baseline="0" noProof="0" err="1">
                <a:ln>
                  <a:noFill/>
                </a:ln>
                <a:solidFill>
                  <a:srgbClr val="00B050"/>
                </a:solidFill>
                <a:effectLst/>
                <a:uLnTx/>
                <a:uFillTx/>
                <a:latin typeface="Calibri" panose="020F0502020204030204" pitchFamily="34" charset="0"/>
                <a:ea typeface="Times New Roman"/>
                <a:cs typeface="Calibri" panose="020F0502020204030204" pitchFamily="34" charset="0"/>
              </a:rPr>
              <a:t>bệnh</a:t>
            </a:r>
            <a:r>
              <a:rPr kumimoji="0" lang="en-US" sz="2400" b="0" i="0" u="none" strike="noStrike" kern="1200" cap="none" spc="0" normalizeH="0" baseline="0" noProof="0">
                <a:ln>
                  <a:noFill/>
                </a:ln>
                <a:solidFill>
                  <a:srgbClr val="00B050"/>
                </a:solidFill>
                <a:effectLst/>
                <a:uLnTx/>
                <a:uFillTx/>
                <a:latin typeface="Calibri" panose="020F0502020204030204" pitchFamily="34" charset="0"/>
                <a:ea typeface="Times New Roman"/>
                <a:cs typeface="Calibri" panose="020F0502020204030204" pitchFamily="34" charset="0"/>
              </a:rPr>
              <a:t> </a:t>
            </a:r>
          </a:p>
          <a:p>
            <a:pPr marL="342900" marR="0" lvl="0" indent="-342900"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2400" b="0" i="0" u="none" strike="noStrike" kern="1200" cap="none" spc="0" normalizeH="0" baseline="0" noProof="0">
                <a:ln>
                  <a:noFill/>
                </a:ln>
                <a:solidFill>
                  <a:srgbClr val="00B050"/>
                </a:solidFill>
                <a:effectLst/>
                <a:uLnTx/>
                <a:uFillTx/>
                <a:latin typeface="Calibri" panose="020F0502020204030204" pitchFamily="34" charset="0"/>
                <a:ea typeface="Times New Roman"/>
                <a:cs typeface="Calibri" panose="020F0502020204030204" pitchFamily="34" charset="0"/>
              </a:rPr>
              <a:t>tránh </a:t>
            </a:r>
            <a:r>
              <a:rPr kumimoji="0" lang="en-US" sz="2400" b="0" i="0" u="none" strike="noStrike" kern="1200" cap="none" spc="0" normalizeH="0" baseline="0" noProof="0" dirty="0" err="1">
                <a:ln>
                  <a:noFill/>
                </a:ln>
                <a:solidFill>
                  <a:srgbClr val="00B050"/>
                </a:solidFill>
                <a:effectLst/>
                <a:uLnTx/>
                <a:uFillTx/>
                <a:latin typeface="Calibri" panose="020F0502020204030204" pitchFamily="34" charset="0"/>
                <a:ea typeface="Times New Roman"/>
                <a:cs typeface="Calibri" panose="020F0502020204030204" pitchFamily="34" charset="0"/>
              </a:rPr>
              <a:t>được</a:t>
            </a:r>
            <a:r>
              <a:rPr kumimoji="0" lang="en-US" sz="2400" b="0" i="0" u="none" strike="noStrike" kern="1200" cap="none" spc="0" normalizeH="0" baseline="0" noProof="0" dirty="0">
                <a:ln>
                  <a:noFill/>
                </a:ln>
                <a:solidFill>
                  <a:srgbClr val="00B050"/>
                </a:solidFill>
                <a:effectLst/>
                <a:uLnTx/>
                <a:uFillTx/>
                <a:latin typeface="Calibri" panose="020F0502020204030204" pitchFamily="34" charset="0"/>
                <a:ea typeface="Times New Roman"/>
                <a:cs typeface="Calibri" panose="020F0502020204030204" pitchFamily="34" charset="0"/>
              </a:rPr>
              <a:t> </a:t>
            </a:r>
            <a:r>
              <a:rPr kumimoji="0" lang="en-US" sz="2400" b="0" i="0" u="none" strike="noStrike" kern="1200" cap="none" spc="0" normalizeH="0" baseline="0" noProof="0" dirty="0" err="1">
                <a:ln>
                  <a:noFill/>
                </a:ln>
                <a:solidFill>
                  <a:srgbClr val="00B050"/>
                </a:solidFill>
                <a:effectLst/>
                <a:uLnTx/>
                <a:uFillTx/>
                <a:latin typeface="Calibri" panose="020F0502020204030204" pitchFamily="34" charset="0"/>
                <a:ea typeface="Times New Roman"/>
                <a:cs typeface="Calibri" panose="020F0502020204030204" pitchFamily="34" charset="0"/>
              </a:rPr>
              <a:t>các</a:t>
            </a:r>
            <a:r>
              <a:rPr kumimoji="0" lang="en-US" sz="2400" b="0" i="0" u="none" strike="noStrike" kern="1200" cap="none" spc="0" normalizeH="0" baseline="0" noProof="0" dirty="0">
                <a:ln>
                  <a:noFill/>
                </a:ln>
                <a:solidFill>
                  <a:srgbClr val="00B050"/>
                </a:solidFill>
                <a:effectLst/>
                <a:uLnTx/>
                <a:uFillTx/>
                <a:latin typeface="Calibri" panose="020F0502020204030204" pitchFamily="34" charset="0"/>
                <a:ea typeface="Times New Roman"/>
                <a:cs typeface="Calibri" panose="020F0502020204030204" pitchFamily="34" charset="0"/>
              </a:rPr>
              <a:t> </a:t>
            </a:r>
            <a:r>
              <a:rPr kumimoji="0" lang="en-US" sz="2400" b="0" i="0" u="none" strike="noStrike" kern="1200" cap="none" spc="0" normalizeH="0" baseline="0" noProof="0" dirty="0" err="1">
                <a:ln>
                  <a:noFill/>
                </a:ln>
                <a:solidFill>
                  <a:srgbClr val="00B050"/>
                </a:solidFill>
                <a:effectLst/>
                <a:uLnTx/>
                <a:uFillTx/>
                <a:latin typeface="Calibri" panose="020F0502020204030204" pitchFamily="34" charset="0"/>
                <a:ea typeface="Times New Roman"/>
                <a:cs typeface="Calibri" panose="020F0502020204030204" pitchFamily="34" charset="0"/>
              </a:rPr>
              <a:t>thời</a:t>
            </a:r>
            <a:r>
              <a:rPr kumimoji="0" lang="en-US" sz="2400" b="0" i="0" u="none" strike="noStrike" kern="1200" cap="none" spc="0" normalizeH="0" baseline="0" noProof="0" dirty="0">
                <a:ln>
                  <a:noFill/>
                </a:ln>
                <a:solidFill>
                  <a:srgbClr val="00B050"/>
                </a:solidFill>
                <a:effectLst/>
                <a:uLnTx/>
                <a:uFillTx/>
                <a:latin typeface="Calibri" panose="020F0502020204030204" pitchFamily="34" charset="0"/>
                <a:ea typeface="Times New Roman"/>
                <a:cs typeface="Calibri" panose="020F0502020204030204" pitchFamily="34" charset="0"/>
              </a:rPr>
              <a:t> </a:t>
            </a:r>
            <a:r>
              <a:rPr kumimoji="0" lang="en-US" sz="2400" b="0" i="0" u="none" strike="noStrike" kern="1200" cap="none" spc="0" normalizeH="0" baseline="0" noProof="0" dirty="0" err="1">
                <a:ln>
                  <a:noFill/>
                </a:ln>
                <a:solidFill>
                  <a:srgbClr val="00B050"/>
                </a:solidFill>
                <a:effectLst/>
                <a:uLnTx/>
                <a:uFillTx/>
                <a:latin typeface="Calibri" panose="020F0502020204030204" pitchFamily="34" charset="0"/>
                <a:ea typeface="Times New Roman"/>
                <a:cs typeface="Calibri" panose="020F0502020204030204" pitchFamily="34" charset="0"/>
              </a:rPr>
              <a:t>tiết</a:t>
            </a:r>
            <a:r>
              <a:rPr kumimoji="0" lang="en-US" sz="2400" b="0" i="0" u="none" strike="noStrike" kern="1200" cap="none" spc="0" normalizeH="0" baseline="0" noProof="0" dirty="0">
                <a:ln>
                  <a:noFill/>
                </a:ln>
                <a:solidFill>
                  <a:srgbClr val="00B050"/>
                </a:solidFill>
                <a:effectLst/>
                <a:uLnTx/>
                <a:uFillTx/>
                <a:latin typeface="Calibri" panose="020F0502020204030204" pitchFamily="34" charset="0"/>
                <a:ea typeface="Times New Roman"/>
                <a:cs typeface="Calibri" panose="020F0502020204030204" pitchFamily="34" charset="0"/>
              </a:rPr>
              <a:t> </a:t>
            </a:r>
            <a:r>
              <a:rPr kumimoji="0" lang="en-US" sz="2400" b="0" i="0" u="none" strike="noStrike" kern="1200" cap="none" spc="0" normalizeH="0" baseline="0" noProof="0" err="1">
                <a:ln>
                  <a:noFill/>
                </a:ln>
                <a:solidFill>
                  <a:srgbClr val="00B050"/>
                </a:solidFill>
                <a:effectLst/>
                <a:uLnTx/>
                <a:uFillTx/>
                <a:latin typeface="Calibri" panose="020F0502020204030204" pitchFamily="34" charset="0"/>
                <a:ea typeface="Times New Roman"/>
                <a:cs typeface="Calibri" panose="020F0502020204030204" pitchFamily="34" charset="0"/>
              </a:rPr>
              <a:t>cực</a:t>
            </a:r>
            <a:r>
              <a:rPr kumimoji="0" lang="en-US" sz="2400" b="0" i="0" u="none" strike="noStrike" kern="1200" cap="none" spc="0" normalizeH="0" baseline="0" noProof="0">
                <a:ln>
                  <a:noFill/>
                </a:ln>
                <a:solidFill>
                  <a:srgbClr val="00B050"/>
                </a:solidFill>
                <a:effectLst/>
                <a:uLnTx/>
                <a:uFillTx/>
                <a:latin typeface="Calibri" panose="020F0502020204030204" pitchFamily="34" charset="0"/>
                <a:ea typeface="Times New Roman"/>
                <a:cs typeface="Calibri" panose="020F0502020204030204" pitchFamily="34" charset="0"/>
              </a:rPr>
              <a:t> đoan</a:t>
            </a:r>
          </a:p>
          <a:p>
            <a:pPr marL="342900" marR="0" lvl="0" indent="-342900"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2400" b="0" i="0" u="none" strike="noStrike" kern="1200" cap="none" spc="0" normalizeH="0" baseline="0" noProof="0">
                <a:ln>
                  <a:noFill/>
                </a:ln>
                <a:solidFill>
                  <a:srgbClr val="00B050"/>
                </a:solidFill>
                <a:effectLst/>
                <a:uLnTx/>
                <a:uFillTx/>
                <a:latin typeface="Calibri" panose="020F0502020204030204" pitchFamily="34" charset="0"/>
                <a:ea typeface="Times New Roman"/>
                <a:cs typeface="Calibri" panose="020F0502020204030204" pitchFamily="34" charset="0"/>
              </a:rPr>
              <a:t>nâng </a:t>
            </a:r>
            <a:r>
              <a:rPr kumimoji="0" lang="en-US" sz="2400" b="0" i="0" u="none" strike="noStrike" kern="1200" cap="none" spc="0" normalizeH="0" baseline="0" noProof="0" dirty="0" err="1">
                <a:ln>
                  <a:noFill/>
                </a:ln>
                <a:solidFill>
                  <a:srgbClr val="00B050"/>
                </a:solidFill>
                <a:effectLst/>
                <a:uLnTx/>
                <a:uFillTx/>
                <a:latin typeface="Calibri" panose="020F0502020204030204" pitchFamily="34" charset="0"/>
                <a:ea typeface="Times New Roman"/>
                <a:cs typeface="Calibri" panose="020F0502020204030204" pitchFamily="34" charset="0"/>
              </a:rPr>
              <a:t>cao</a:t>
            </a:r>
            <a:r>
              <a:rPr kumimoji="0" lang="en-US" sz="2400" b="0" i="0" u="none" strike="noStrike" kern="1200" cap="none" spc="0" normalizeH="0" baseline="0" noProof="0" dirty="0">
                <a:ln>
                  <a:noFill/>
                </a:ln>
                <a:solidFill>
                  <a:srgbClr val="00B050"/>
                </a:solidFill>
                <a:effectLst/>
                <a:uLnTx/>
                <a:uFillTx/>
                <a:latin typeface="Calibri" panose="020F0502020204030204" pitchFamily="34" charset="0"/>
                <a:ea typeface="Times New Roman"/>
                <a:cs typeface="Calibri" panose="020F0502020204030204" pitchFamily="34" charset="0"/>
              </a:rPr>
              <a:t> </a:t>
            </a:r>
            <a:r>
              <a:rPr kumimoji="0" lang="en-US" sz="2400" b="0" i="0" u="none" strike="noStrike" kern="1200" cap="none" spc="0" normalizeH="0" baseline="0" noProof="0" dirty="0" err="1">
                <a:ln>
                  <a:noFill/>
                </a:ln>
                <a:solidFill>
                  <a:srgbClr val="00B050"/>
                </a:solidFill>
                <a:effectLst/>
                <a:uLnTx/>
                <a:uFillTx/>
                <a:latin typeface="Calibri" panose="020F0502020204030204" pitchFamily="34" charset="0"/>
                <a:ea typeface="Times New Roman"/>
                <a:cs typeface="Calibri" panose="020F0502020204030204" pitchFamily="34" charset="0"/>
              </a:rPr>
              <a:t>năng</a:t>
            </a:r>
            <a:r>
              <a:rPr kumimoji="0" lang="en-US" sz="2400" b="0" i="0" u="none" strike="noStrike" kern="1200" cap="none" spc="0" normalizeH="0" baseline="0" noProof="0" dirty="0">
                <a:ln>
                  <a:noFill/>
                </a:ln>
                <a:solidFill>
                  <a:srgbClr val="00B050"/>
                </a:solidFill>
                <a:effectLst/>
                <a:uLnTx/>
                <a:uFillTx/>
                <a:latin typeface="Calibri" panose="020F0502020204030204" pitchFamily="34" charset="0"/>
                <a:ea typeface="Times New Roman"/>
                <a:cs typeface="Calibri" panose="020F0502020204030204" pitchFamily="34" charset="0"/>
              </a:rPr>
              <a:t> </a:t>
            </a:r>
            <a:r>
              <a:rPr kumimoji="0" lang="en-US" sz="2400" b="0" i="0" u="none" strike="noStrike" kern="1200" cap="none" spc="0" normalizeH="0" baseline="0" noProof="0" dirty="0" err="1">
                <a:ln>
                  <a:noFill/>
                </a:ln>
                <a:solidFill>
                  <a:srgbClr val="00B050"/>
                </a:solidFill>
                <a:effectLst/>
                <a:uLnTx/>
                <a:uFillTx/>
                <a:latin typeface="Calibri" panose="020F0502020204030204" pitchFamily="34" charset="0"/>
                <a:ea typeface="Times New Roman"/>
                <a:cs typeface="Calibri" panose="020F0502020204030204" pitchFamily="34" charset="0"/>
              </a:rPr>
              <a:t>suất</a:t>
            </a:r>
            <a:r>
              <a:rPr kumimoji="0" lang="en-US" sz="2400" b="0" i="0" u="none" strike="noStrike" kern="1200" cap="none" spc="0" normalizeH="0" baseline="0" noProof="0" dirty="0">
                <a:ln>
                  <a:noFill/>
                </a:ln>
                <a:solidFill>
                  <a:srgbClr val="00B050"/>
                </a:solidFill>
                <a:effectLst/>
                <a:uLnTx/>
                <a:uFillTx/>
                <a:latin typeface="Calibri" panose="020F0502020204030204" pitchFamily="34" charset="0"/>
                <a:ea typeface="Times New Roman"/>
                <a:cs typeface="Calibri" panose="020F0502020204030204" pitchFamily="34" charset="0"/>
              </a:rPr>
              <a:t> </a:t>
            </a:r>
            <a:r>
              <a:rPr kumimoji="0" lang="en-US" sz="2400" b="0" i="0" u="none" strike="noStrike" kern="1200" cap="none" spc="0" normalizeH="0" baseline="0" noProof="0" dirty="0" err="1">
                <a:ln>
                  <a:noFill/>
                </a:ln>
                <a:solidFill>
                  <a:srgbClr val="00B050"/>
                </a:solidFill>
                <a:effectLst/>
                <a:uLnTx/>
                <a:uFillTx/>
                <a:latin typeface="Calibri" panose="020F0502020204030204" pitchFamily="34" charset="0"/>
                <a:ea typeface="Times New Roman"/>
                <a:cs typeface="Calibri" panose="020F0502020204030204" pitchFamily="34" charset="0"/>
              </a:rPr>
              <a:t>thành</a:t>
            </a:r>
            <a:r>
              <a:rPr kumimoji="0" lang="en-US" sz="2400" b="0" i="0" u="none" strike="noStrike" kern="1200" cap="none" spc="0" normalizeH="0" baseline="0" noProof="0" dirty="0">
                <a:ln>
                  <a:noFill/>
                </a:ln>
                <a:solidFill>
                  <a:srgbClr val="00B050"/>
                </a:solidFill>
                <a:effectLst/>
                <a:uLnTx/>
                <a:uFillTx/>
                <a:latin typeface="Calibri" panose="020F0502020204030204" pitchFamily="34" charset="0"/>
                <a:ea typeface="Times New Roman"/>
                <a:cs typeface="Calibri" panose="020F0502020204030204" pitchFamily="34" charset="0"/>
              </a:rPr>
              <a:t> </a:t>
            </a:r>
            <a:r>
              <a:rPr kumimoji="0" lang="en-US" sz="2400" b="0" i="0" u="none" strike="noStrike" kern="1200" cap="none" spc="0" normalizeH="0" baseline="0" noProof="0" dirty="0" err="1">
                <a:ln>
                  <a:noFill/>
                </a:ln>
                <a:solidFill>
                  <a:srgbClr val="00B050"/>
                </a:solidFill>
                <a:effectLst/>
                <a:uLnTx/>
                <a:uFillTx/>
                <a:latin typeface="Calibri" panose="020F0502020204030204" pitchFamily="34" charset="0"/>
                <a:ea typeface="Times New Roman"/>
                <a:cs typeface="Calibri" panose="020F0502020204030204" pitchFamily="34" charset="0"/>
              </a:rPr>
              <a:t>phẩm</a:t>
            </a:r>
            <a:endParaRPr kumimoji="0" lang="en-US" sz="2400" b="0" i="0" u="none" strike="noStrike" kern="1200" cap="none" spc="0" normalizeH="0" baseline="0" noProof="0" dirty="0">
              <a:ln>
                <a:noFill/>
              </a:ln>
              <a:solidFill>
                <a:srgbClr val="00B050"/>
              </a:solidFill>
              <a:effectLst/>
              <a:uLnTx/>
              <a:uFillTx/>
              <a:latin typeface="Calibri" panose="020F0502020204030204" pitchFamily="34" charset="0"/>
              <a:cs typeface="Calibri" panose="020F0502020204030204" pitchFamily="34" charset="0"/>
            </a:endParaRPr>
          </a:p>
        </p:txBody>
      </p:sp>
      <p:pic>
        <p:nvPicPr>
          <p:cNvPr id="17" name="Picture 2" descr="n23 Fb Tran Manh Tung">
            <a:extLst>
              <a:ext uri="{FF2B5EF4-FFF2-40B4-BE49-F238E27FC236}">
                <a16:creationId xmlns:a16="http://schemas.microsoft.com/office/drawing/2014/main" id="{D0B3E980-8CAB-6E5B-623A-EEA904B7555C}"/>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2238758" y="4000500"/>
            <a:ext cx="7451079" cy="3959827"/>
          </a:xfrm>
          <a:prstGeom prst="rect">
            <a:avLst/>
          </a:prstGeom>
          <a:noFill/>
          <a:extLst>
            <a:ext uri="{909E8E84-426E-40DD-AFC4-6F175D3DCCD1}">
              <a14:hiddenFill xmlns:a14="http://schemas.microsoft.com/office/drawing/2010/main">
                <a:solidFill>
                  <a:srgbClr val="FFFFFF"/>
                </a:solidFill>
              </a14:hiddenFill>
            </a:ext>
          </a:extLst>
        </p:spPr>
      </p:pic>
      <p:grpSp>
        <p:nvGrpSpPr>
          <p:cNvPr id="19" name="Group 18" descr="n23 Fb Tran Manh Tung">
            <a:extLst>
              <a:ext uri="{FF2B5EF4-FFF2-40B4-BE49-F238E27FC236}">
                <a16:creationId xmlns:a16="http://schemas.microsoft.com/office/drawing/2014/main" id="{DBEE0A5E-AB29-A91F-3F90-AFACEF339A7E}"/>
              </a:ext>
            </a:extLst>
          </p:cNvPr>
          <p:cNvGrpSpPr/>
          <p:nvPr/>
        </p:nvGrpSpPr>
        <p:grpSpPr>
          <a:xfrm>
            <a:off x="10515600" y="4030681"/>
            <a:ext cx="7456849" cy="3959827"/>
            <a:chOff x="9908712" y="3166449"/>
            <a:chExt cx="7456849" cy="4613380"/>
          </a:xfrm>
        </p:grpSpPr>
        <p:pic>
          <p:nvPicPr>
            <p:cNvPr id="20" name="Picture 4" descr="Các cuộc đàm phán quốc tế về khí hậu theo 10 cột mốc thời gian | Phân tích  kinh tế">
              <a:extLst>
                <a:ext uri="{FF2B5EF4-FFF2-40B4-BE49-F238E27FC236}">
                  <a16:creationId xmlns:a16="http://schemas.microsoft.com/office/drawing/2014/main" id="{A5588782-AAE3-17D9-4CD2-AC9F8B52DC43}"/>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9908712" y="3166449"/>
              <a:ext cx="7449475" cy="4613380"/>
            </a:xfrm>
            <a:prstGeom prst="rect">
              <a:avLst/>
            </a:prstGeom>
            <a:noFill/>
            <a:extLst>
              <a:ext uri="{909E8E84-426E-40DD-AFC4-6F175D3DCCD1}">
                <a14:hiddenFill xmlns:a14="http://schemas.microsoft.com/office/drawing/2010/main">
                  <a:solidFill>
                    <a:srgbClr val="FFFFFF"/>
                  </a:solidFill>
                </a14:hiddenFill>
              </a:ext>
            </a:extLst>
          </p:spPr>
        </p:pic>
        <p:sp>
          <p:nvSpPr>
            <p:cNvPr id="21" name="Rectangle 20">
              <a:extLst>
                <a:ext uri="{FF2B5EF4-FFF2-40B4-BE49-F238E27FC236}">
                  <a16:creationId xmlns:a16="http://schemas.microsoft.com/office/drawing/2014/main" id="{D1F4FEFC-8FE9-586C-A98B-AE4F5AAF6195}"/>
                </a:ext>
              </a:extLst>
            </p:cNvPr>
            <p:cNvSpPr/>
            <p:nvPr/>
          </p:nvSpPr>
          <p:spPr>
            <a:xfrm>
              <a:off x="9916086" y="7259894"/>
              <a:ext cx="7449475" cy="483722"/>
            </a:xfrm>
            <a:prstGeom prst="rect">
              <a:avLst/>
            </a:prstGeom>
            <a:solidFill>
              <a:schemeClr val="accent2">
                <a:lumMod val="20000"/>
                <a:lumOff val="80000"/>
                <a:alpha val="50000"/>
              </a:schemeClr>
            </a:solidFill>
          </p:spPr>
          <p:txBody>
            <a:bodyPr wrap="square">
              <a:spAutoFit/>
            </a:bodyPr>
            <a:lstStyle/>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9Slide03 AllRoundGothic" panose="020B0703020202020104" pitchFamily="34" charset="0"/>
                  <a:ea typeface="Calibri"/>
                  <a:cs typeface="Times New Roman"/>
                  <a:sym typeface="Wingdings" panose="05000000000000000000" pitchFamily="2" charset="2"/>
                </a:rPr>
                <a:t></a:t>
              </a:r>
              <a:r>
                <a:rPr kumimoji="0" lang="en-US" sz="2400" b="0" i="0" u="none" strike="noStrike" kern="1200" cap="none" spc="0" normalizeH="0" baseline="0" noProof="0">
                  <a:ln>
                    <a:noFill/>
                  </a:ln>
                  <a:solidFill>
                    <a:prstClr val="black"/>
                  </a:solidFill>
                  <a:effectLst/>
                  <a:uLnTx/>
                  <a:uFillTx/>
                  <a:latin typeface="#9Slide03 AllRoundGothic" panose="020B0703020202020104" pitchFamily="34" charset="0"/>
                  <a:ea typeface="Calibri"/>
                  <a:cs typeface="Times New Roman"/>
                  <a:sym typeface="Webdings" panose="05030102010509060703" pitchFamily="18" charset="2"/>
                </a:rPr>
                <a:t> </a:t>
              </a:r>
              <a:r>
                <a:rPr kumimoji="0" lang="en-US" sz="2400" b="0" i="0" u="none" strike="noStrike" kern="1200" cap="none" spc="0" normalizeH="0" baseline="0" noProof="0">
                  <a:ln>
                    <a:noFill/>
                  </a:ln>
                  <a:solidFill>
                    <a:prstClr val="black"/>
                  </a:solidFill>
                  <a:effectLst/>
                  <a:uLnTx/>
                  <a:uFillTx/>
                  <a:latin typeface="#9Slide03 AllRoundGothic" panose="020B0703020202020104" pitchFamily="34" charset="0"/>
                  <a:ea typeface="Calibri"/>
                  <a:cs typeface="Times New Roman"/>
                </a:rPr>
                <a:t>Làm </a:t>
              </a:r>
              <a:r>
                <a:rPr kumimoji="0" lang="en-US" sz="2400" b="0" i="0" u="none" strike="noStrike" kern="1200" cap="none" spc="0" normalizeH="0" baseline="0" noProof="0" dirty="0" err="1">
                  <a:ln>
                    <a:noFill/>
                  </a:ln>
                  <a:solidFill>
                    <a:prstClr val="black"/>
                  </a:solidFill>
                  <a:effectLst/>
                  <a:uLnTx/>
                  <a:uFillTx/>
                  <a:latin typeface="#9Slide03 AllRoundGothic" panose="020B0703020202020104" pitchFamily="34" charset="0"/>
                  <a:ea typeface="Calibri"/>
                  <a:cs typeface="Times New Roman"/>
                </a:rPr>
                <a:t>cho</a:t>
              </a:r>
              <a:r>
                <a:rPr kumimoji="0" lang="en-US" sz="2400" b="0" i="0" u="none" strike="noStrike" kern="1200" cap="none" spc="0" normalizeH="0" baseline="0" noProof="0" dirty="0">
                  <a:ln>
                    <a:noFill/>
                  </a:ln>
                  <a:solidFill>
                    <a:prstClr val="black"/>
                  </a:solidFill>
                  <a:effectLst/>
                  <a:uLnTx/>
                  <a:uFillTx/>
                  <a:latin typeface="#9Slide03 AllRoundGothic" panose="020B0703020202020104" pitchFamily="34" charset="0"/>
                  <a:ea typeface="Calibri"/>
                  <a:cs typeface="Times New Roman"/>
                </a:rPr>
                <a:t> </a:t>
              </a:r>
              <a:r>
                <a:rPr kumimoji="0" lang="en-US" sz="2400" b="0" i="0" u="none" strike="noStrike" kern="1200" cap="none" spc="0" normalizeH="0" baseline="0" noProof="0" dirty="0" err="1">
                  <a:ln>
                    <a:noFill/>
                  </a:ln>
                  <a:solidFill>
                    <a:prstClr val="black"/>
                  </a:solidFill>
                  <a:effectLst/>
                  <a:uLnTx/>
                  <a:uFillTx/>
                  <a:latin typeface="#9Slide03 AllRoundGothic" panose="020B0703020202020104" pitchFamily="34" charset="0"/>
                  <a:ea typeface="Calibri"/>
                  <a:cs typeface="Times New Roman"/>
                </a:rPr>
                <a:t>nhiệt</a:t>
              </a:r>
              <a:r>
                <a:rPr kumimoji="0" lang="en-US" sz="2400" b="0" i="0" u="none" strike="noStrike" kern="1200" cap="none" spc="0" normalizeH="0" baseline="0" noProof="0" dirty="0">
                  <a:ln>
                    <a:noFill/>
                  </a:ln>
                  <a:solidFill>
                    <a:prstClr val="black"/>
                  </a:solidFill>
                  <a:effectLst/>
                  <a:uLnTx/>
                  <a:uFillTx/>
                  <a:latin typeface="#9Slide03 AllRoundGothic" panose="020B0703020202020104" pitchFamily="34" charset="0"/>
                  <a:ea typeface="Calibri"/>
                  <a:cs typeface="Times New Roman"/>
                </a:rPr>
                <a:t> </a:t>
              </a:r>
              <a:r>
                <a:rPr kumimoji="0" lang="en-US" sz="2400" b="0" i="0" u="none" strike="noStrike" kern="1200" cap="none" spc="0" normalizeH="0" baseline="0" noProof="0" dirty="0" err="1">
                  <a:ln>
                    <a:noFill/>
                  </a:ln>
                  <a:solidFill>
                    <a:prstClr val="black"/>
                  </a:solidFill>
                  <a:effectLst/>
                  <a:uLnTx/>
                  <a:uFillTx/>
                  <a:latin typeface="#9Slide03 AllRoundGothic" panose="020B0703020202020104" pitchFamily="34" charset="0"/>
                  <a:ea typeface="Calibri"/>
                  <a:cs typeface="Times New Roman"/>
                </a:rPr>
                <a:t>độ</a:t>
              </a:r>
              <a:r>
                <a:rPr kumimoji="0" lang="en-US" sz="2400" b="0" i="0" u="none" strike="noStrike" kern="1200" cap="none" spc="0" normalizeH="0" baseline="0" noProof="0" dirty="0">
                  <a:ln>
                    <a:noFill/>
                  </a:ln>
                  <a:solidFill>
                    <a:prstClr val="black"/>
                  </a:solidFill>
                  <a:effectLst/>
                  <a:uLnTx/>
                  <a:uFillTx/>
                  <a:latin typeface="#9Slide03 AllRoundGothic" panose="020B0703020202020104" pitchFamily="34" charset="0"/>
                  <a:ea typeface="Calibri"/>
                  <a:cs typeface="Times New Roman"/>
                </a:rPr>
                <a:t> </a:t>
              </a:r>
              <a:r>
                <a:rPr kumimoji="0" lang="en-US" sz="2400" b="0" i="0" u="none" strike="noStrike" kern="1200" cap="none" spc="0" normalizeH="0" baseline="0" noProof="0" dirty="0" err="1">
                  <a:ln>
                    <a:noFill/>
                  </a:ln>
                  <a:solidFill>
                    <a:prstClr val="black"/>
                  </a:solidFill>
                  <a:effectLst/>
                  <a:uLnTx/>
                  <a:uFillTx/>
                  <a:latin typeface="#9Slide03 AllRoundGothic" panose="020B0703020202020104" pitchFamily="34" charset="0"/>
                  <a:ea typeface="Calibri"/>
                  <a:cs typeface="Times New Roman"/>
                </a:rPr>
                <a:t>môi</a:t>
              </a:r>
              <a:r>
                <a:rPr kumimoji="0" lang="en-US" sz="2400" b="0" i="0" u="none" strike="noStrike" kern="1200" cap="none" spc="0" normalizeH="0" baseline="0" noProof="0" dirty="0">
                  <a:ln>
                    <a:noFill/>
                  </a:ln>
                  <a:solidFill>
                    <a:prstClr val="black"/>
                  </a:solidFill>
                  <a:effectLst/>
                  <a:uLnTx/>
                  <a:uFillTx/>
                  <a:latin typeface="#9Slide03 AllRoundGothic" panose="020B0703020202020104" pitchFamily="34" charset="0"/>
                  <a:ea typeface="Calibri"/>
                  <a:cs typeface="Times New Roman"/>
                </a:rPr>
                <a:t> </a:t>
              </a:r>
              <a:r>
                <a:rPr kumimoji="0" lang="en-US" sz="2400" b="0" i="0" u="none" strike="noStrike" kern="1200" cap="none" spc="0" normalizeH="0" baseline="0" noProof="0" dirty="0" err="1">
                  <a:ln>
                    <a:noFill/>
                  </a:ln>
                  <a:solidFill>
                    <a:prstClr val="black"/>
                  </a:solidFill>
                  <a:effectLst/>
                  <a:uLnTx/>
                  <a:uFillTx/>
                  <a:latin typeface="#9Slide03 AllRoundGothic" panose="020B0703020202020104" pitchFamily="34" charset="0"/>
                  <a:ea typeface="Calibri"/>
                  <a:cs typeface="Times New Roman"/>
                </a:rPr>
                <a:t>trường</a:t>
              </a:r>
              <a:r>
                <a:rPr kumimoji="0" lang="en-US" sz="2400" b="0" i="0" u="none" strike="noStrike" kern="1200" cap="none" spc="0" normalizeH="0" baseline="0" noProof="0" dirty="0">
                  <a:ln>
                    <a:noFill/>
                  </a:ln>
                  <a:solidFill>
                    <a:prstClr val="black"/>
                  </a:solidFill>
                  <a:effectLst/>
                  <a:uLnTx/>
                  <a:uFillTx/>
                  <a:latin typeface="#9Slide03 AllRoundGothic" panose="020B0703020202020104" pitchFamily="34" charset="0"/>
                  <a:ea typeface="Calibri"/>
                  <a:cs typeface="Times New Roman"/>
                </a:rPr>
                <a:t> </a:t>
              </a:r>
              <a:r>
                <a:rPr kumimoji="0" lang="en-US" sz="2400" b="0" i="0" u="none" strike="noStrike" kern="1200" cap="none" spc="0" normalizeH="0" baseline="0" noProof="0" err="1">
                  <a:ln>
                    <a:noFill/>
                  </a:ln>
                  <a:solidFill>
                    <a:prstClr val="black"/>
                  </a:solidFill>
                  <a:effectLst/>
                  <a:uLnTx/>
                  <a:uFillTx/>
                  <a:latin typeface="#9Slide03 AllRoundGothic" panose="020B0703020202020104" pitchFamily="34" charset="0"/>
                  <a:ea typeface="Calibri"/>
                  <a:cs typeface="Times New Roman"/>
                </a:rPr>
                <a:t>tăng</a:t>
              </a:r>
              <a:r>
                <a:rPr kumimoji="0" lang="en-US" sz="2400" b="0" i="0" u="none" strike="noStrike" kern="1200" cap="none" spc="0" normalizeH="0" baseline="0" noProof="0">
                  <a:ln>
                    <a:noFill/>
                  </a:ln>
                  <a:solidFill>
                    <a:prstClr val="black"/>
                  </a:solidFill>
                  <a:effectLst/>
                  <a:uLnTx/>
                  <a:uFillTx/>
                  <a:latin typeface="#9Slide03 AllRoundGothic" panose="020B0703020202020104" pitchFamily="34" charset="0"/>
                  <a:ea typeface="Calibri"/>
                  <a:cs typeface="Times New Roman"/>
                </a:rPr>
                <a:t> cao</a:t>
              </a:r>
              <a:endParaRPr kumimoji="0" lang="en-US" sz="2400" b="0" i="0" u="none" strike="noStrike" kern="1200" cap="none" spc="0" normalizeH="0" baseline="0" noProof="0" dirty="0">
                <a:ln>
                  <a:noFill/>
                </a:ln>
                <a:solidFill>
                  <a:prstClr val="black"/>
                </a:solidFill>
                <a:effectLst/>
                <a:uLnTx/>
                <a:uFillTx/>
                <a:latin typeface="#9Slide03 AllRoundGothic" panose="020B0703020202020104" pitchFamily="34" charset="0"/>
                <a:ea typeface="Calibri"/>
                <a:cs typeface="Times New Roman"/>
              </a:endParaRPr>
            </a:p>
          </p:txBody>
        </p:sp>
      </p:grpSp>
    </p:spTree>
    <p:extLst>
      <p:ext uri="{BB962C8B-B14F-4D97-AF65-F5344CB8AC3E}">
        <p14:creationId xmlns:p14="http://schemas.microsoft.com/office/powerpoint/2010/main" val="161380560"/>
      </p:ext>
    </p:ext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par>
                                <p:cTn id="13" presetID="10" presetClass="entr" presetSubtype="0" fill="hold" nodeType="withEffect">
                                  <p:stCondLst>
                                    <p:cond delay="0"/>
                                  </p:stCondLst>
                                  <p:childTnLst>
                                    <p:set>
                                      <p:cBhvr>
                                        <p:cTn id="14" dur="1" fill="hold">
                                          <p:stCondLst>
                                            <p:cond delay="0"/>
                                          </p:stCondLst>
                                        </p:cTn>
                                        <p:tgtEl>
                                          <p:spTgt spid="16">
                                            <p:txEl>
                                              <p:pRg st="0" end="0"/>
                                            </p:txEl>
                                          </p:spTgt>
                                        </p:tgtEl>
                                        <p:attrNameLst>
                                          <p:attrName>style.visibility</p:attrName>
                                        </p:attrNameLst>
                                      </p:cBhvr>
                                      <p:to>
                                        <p:strVal val="visible"/>
                                      </p:to>
                                    </p:set>
                                    <p:animEffect transition="in" filter="fade">
                                      <p:cBhvr>
                                        <p:cTn id="15" dur="500"/>
                                        <p:tgtEl>
                                          <p:spTgt spid="16">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6">
                                            <p:txEl>
                                              <p:pRg st="1" end="1"/>
                                            </p:txEl>
                                          </p:spTgt>
                                        </p:tgtEl>
                                        <p:attrNameLst>
                                          <p:attrName>style.visibility</p:attrName>
                                        </p:attrNameLst>
                                      </p:cBhvr>
                                      <p:to>
                                        <p:strVal val="visible"/>
                                      </p:to>
                                    </p:set>
                                    <p:animEffect transition="in" filter="fade">
                                      <p:cBhvr>
                                        <p:cTn id="20" dur="500"/>
                                        <p:tgtEl>
                                          <p:spTgt spid="16">
                                            <p:txEl>
                                              <p:pRg st="1" end="1"/>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16">
                                            <p:txEl>
                                              <p:pRg st="2" end="2"/>
                                            </p:txEl>
                                          </p:spTgt>
                                        </p:tgtEl>
                                        <p:attrNameLst>
                                          <p:attrName>style.visibility</p:attrName>
                                        </p:attrNameLst>
                                      </p:cBhvr>
                                      <p:to>
                                        <p:strVal val="visible"/>
                                      </p:to>
                                    </p:set>
                                    <p:animEffect transition="in" filter="fade">
                                      <p:cBhvr>
                                        <p:cTn id="23" dur="500"/>
                                        <p:tgtEl>
                                          <p:spTgt spid="16">
                                            <p:txEl>
                                              <p:pRg st="2" end="2"/>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16">
                                            <p:txEl>
                                              <p:pRg st="3" end="3"/>
                                            </p:txEl>
                                          </p:spTgt>
                                        </p:tgtEl>
                                        <p:attrNameLst>
                                          <p:attrName>style.visibility</p:attrName>
                                        </p:attrNameLst>
                                      </p:cBhvr>
                                      <p:to>
                                        <p:strVal val="visible"/>
                                      </p:to>
                                    </p:set>
                                    <p:animEffect transition="in" filter="fade">
                                      <p:cBhvr>
                                        <p:cTn id="26" dur="500"/>
                                        <p:tgtEl>
                                          <p:spTgt spid="16">
                                            <p:txEl>
                                              <p:pRg st="3" end="3"/>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16">
                                            <p:txEl>
                                              <p:pRg st="4" end="4"/>
                                            </p:txEl>
                                          </p:spTgt>
                                        </p:tgtEl>
                                        <p:attrNameLst>
                                          <p:attrName>style.visibility</p:attrName>
                                        </p:attrNameLst>
                                      </p:cBhvr>
                                      <p:to>
                                        <p:strVal val="visible"/>
                                      </p:to>
                                    </p:set>
                                    <p:animEffect transition="in" filter="fade">
                                      <p:cBhvr>
                                        <p:cTn id="29" dur="500"/>
                                        <p:tgtEl>
                                          <p:spTgt spid="16">
                                            <p:txEl>
                                              <p:pRg st="4" end="4"/>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19"/>
                                        </p:tgtEl>
                                        <p:attrNameLst>
                                          <p:attrName>style.visibility</p:attrName>
                                        </p:attrNameLst>
                                      </p:cBhvr>
                                      <p:to>
                                        <p:strVal val="visible"/>
                                      </p:to>
                                    </p:set>
                                    <p:animEffect transition="in" filter="fade">
                                      <p:cBhvr>
                                        <p:cTn id="34" dur="500"/>
                                        <p:tgtEl>
                                          <p:spTgt spid="19"/>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fade">
                                      <p:cBhvr>
                                        <p:cTn id="39" dur="500"/>
                                        <p:tgtEl>
                                          <p:spTgt spid="15"/>
                                        </p:tgtEl>
                                      </p:cBhvr>
                                    </p:animEffect>
                                  </p:childTnLst>
                                </p:cTn>
                              </p:par>
                            </p:childTnLst>
                          </p:cTn>
                        </p:par>
                        <p:par>
                          <p:cTn id="40" fill="hold">
                            <p:stCondLst>
                              <p:cond delay="500"/>
                            </p:stCondLst>
                            <p:childTnLst>
                              <p:par>
                                <p:cTn id="41" presetID="10" presetClass="entr" presetSubtype="0" fill="hold" nodeType="afterEffect">
                                  <p:stCondLst>
                                    <p:cond delay="0"/>
                                  </p:stCondLst>
                                  <p:childTnLst>
                                    <p:set>
                                      <p:cBhvr>
                                        <p:cTn id="42" dur="1" fill="hold">
                                          <p:stCondLst>
                                            <p:cond delay="0"/>
                                          </p:stCondLst>
                                        </p:cTn>
                                        <p:tgtEl>
                                          <p:spTgt spid="15">
                                            <p:txEl>
                                              <p:pRg st="0" end="0"/>
                                            </p:txEl>
                                          </p:spTgt>
                                        </p:tgtEl>
                                        <p:attrNameLst>
                                          <p:attrName>style.visibility</p:attrName>
                                        </p:attrNameLst>
                                      </p:cBhvr>
                                      <p:to>
                                        <p:strVal val="visible"/>
                                      </p:to>
                                    </p:set>
                                    <p:animEffect transition="in" filter="fade">
                                      <p:cBhvr>
                                        <p:cTn id="43" dur="500"/>
                                        <p:tgtEl>
                                          <p:spTgt spid="15">
                                            <p:txEl>
                                              <p:pRg st="0" end="0"/>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15">
                                            <p:txEl>
                                              <p:pRg st="1" end="1"/>
                                            </p:txEl>
                                          </p:spTgt>
                                        </p:tgtEl>
                                        <p:attrNameLst>
                                          <p:attrName>style.visibility</p:attrName>
                                        </p:attrNameLst>
                                      </p:cBhvr>
                                      <p:to>
                                        <p:strVal val="visible"/>
                                      </p:to>
                                    </p:set>
                                    <p:animEffect transition="in" filter="fade">
                                      <p:cBhvr>
                                        <p:cTn id="48" dur="500"/>
                                        <p:tgtEl>
                                          <p:spTgt spid="15">
                                            <p:txEl>
                                              <p:pRg st="1" end="1"/>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nodeType="clickEffect">
                                  <p:stCondLst>
                                    <p:cond delay="0"/>
                                  </p:stCondLst>
                                  <p:childTnLst>
                                    <p:set>
                                      <p:cBhvr>
                                        <p:cTn id="52" dur="1" fill="hold">
                                          <p:stCondLst>
                                            <p:cond delay="0"/>
                                          </p:stCondLst>
                                        </p:cTn>
                                        <p:tgtEl>
                                          <p:spTgt spid="15">
                                            <p:txEl>
                                              <p:pRg st="2" end="2"/>
                                            </p:txEl>
                                          </p:spTgt>
                                        </p:tgtEl>
                                        <p:attrNameLst>
                                          <p:attrName>style.visibility</p:attrName>
                                        </p:attrNameLst>
                                      </p:cBhvr>
                                      <p:to>
                                        <p:strVal val="visible"/>
                                      </p:to>
                                    </p:set>
                                    <p:animEffect transition="in" filter="fade">
                                      <p:cBhvr>
                                        <p:cTn id="53" dur="500"/>
                                        <p:tgtEl>
                                          <p:spTgt spid="15">
                                            <p:txEl>
                                              <p:pRg st="2" end="2"/>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nodeType="clickEffect">
                                  <p:stCondLst>
                                    <p:cond delay="0"/>
                                  </p:stCondLst>
                                  <p:childTnLst>
                                    <p:set>
                                      <p:cBhvr>
                                        <p:cTn id="57" dur="1" fill="hold">
                                          <p:stCondLst>
                                            <p:cond delay="0"/>
                                          </p:stCondLst>
                                        </p:cTn>
                                        <p:tgtEl>
                                          <p:spTgt spid="15">
                                            <p:txEl>
                                              <p:pRg st="3" end="3"/>
                                            </p:txEl>
                                          </p:spTgt>
                                        </p:tgtEl>
                                        <p:attrNameLst>
                                          <p:attrName>style.visibility</p:attrName>
                                        </p:attrNameLst>
                                      </p:cBhvr>
                                      <p:to>
                                        <p:strVal val="visible"/>
                                      </p:to>
                                    </p:set>
                                    <p:animEffect transition="in" filter="fade">
                                      <p:cBhvr>
                                        <p:cTn id="58" dur="500"/>
                                        <p:tgtEl>
                                          <p:spTgt spid="1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图片 34" descr="n23 Fb Tran Manh Tung"/>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3715999" y="-2931"/>
            <a:ext cx="4560277" cy="2378193"/>
          </a:xfrm>
          <a:prstGeom prst="rect">
            <a:avLst/>
          </a:prstGeom>
        </p:spPr>
      </p:pic>
      <p:sp>
        <p:nvSpPr>
          <p:cNvPr id="5" name="MH_SubTitle_1" descr="n23 Fb Tran Manh Tung">
            <a:extLst>
              <a:ext uri="{FF2B5EF4-FFF2-40B4-BE49-F238E27FC236}">
                <a16:creationId xmlns:a16="http://schemas.microsoft.com/office/drawing/2014/main" id="{9D28E713-95EC-66F4-239B-A093E3023D9A}"/>
              </a:ext>
            </a:extLst>
          </p:cNvPr>
          <p:cNvSpPr/>
          <p:nvPr>
            <p:custDataLst>
              <p:tags r:id="rId1"/>
            </p:custDataLst>
          </p:nvPr>
        </p:nvSpPr>
        <p:spPr>
          <a:xfrm>
            <a:off x="2214176" y="764607"/>
            <a:ext cx="8503920" cy="1206253"/>
          </a:xfrm>
          <a:prstGeom prst="rect">
            <a:avLst/>
          </a:prstGeom>
          <a:solidFill>
            <a:srgbClr val="FFFFFF"/>
          </a:solidFill>
          <a:effectLst/>
        </p:spPr>
        <p:txBody>
          <a:bodyPr anchor="ctr"/>
          <a:lstStyle/>
          <a:p>
            <a:pPr algn="ctr" defTabSz="1828755">
              <a:lnSpc>
                <a:spcPct val="150000"/>
              </a:lnSpc>
              <a:defRPr/>
            </a:pPr>
            <a:r>
              <a:rPr lang="en-US" altLang="zh-CN" sz="2800" kern="0">
                <a:latin typeface="#9Slide03 AllRoundGothic" panose="020B0703020202020104" pitchFamily="34" charset="0"/>
                <a:ea typeface="微软雅黑"/>
                <a:cs typeface="+mn-ea"/>
                <a:sym typeface="+mn-lt"/>
              </a:rPr>
              <a:t>ỨNG DỤNG CỦA VẬT LÍ TRONG NÔNG NGHIỆP</a:t>
            </a:r>
            <a:endParaRPr lang="zh-CN" altLang="en-US" sz="2800" kern="0" dirty="0">
              <a:latin typeface="#9Slide03 AllRoundGothic" panose="020B0703020202020104" pitchFamily="34" charset="0"/>
              <a:ea typeface="微软雅黑"/>
              <a:cs typeface="+mn-ea"/>
              <a:sym typeface="+mn-lt"/>
            </a:endParaRPr>
          </a:p>
        </p:txBody>
      </p:sp>
      <p:sp>
        <p:nvSpPr>
          <p:cNvPr id="9" name="MH_SubTitle_1" descr="n23 Fb Tran Manh Tung">
            <a:extLst>
              <a:ext uri="{FF2B5EF4-FFF2-40B4-BE49-F238E27FC236}">
                <a16:creationId xmlns:a16="http://schemas.microsoft.com/office/drawing/2014/main" id="{DB664F6A-8467-B020-3DE8-B38668A555F4}"/>
              </a:ext>
            </a:extLst>
          </p:cNvPr>
          <p:cNvSpPr>
            <a:spLocks/>
          </p:cNvSpPr>
          <p:nvPr>
            <p:custDataLst>
              <p:tags r:id="rId2"/>
            </p:custDataLst>
          </p:nvPr>
        </p:nvSpPr>
        <p:spPr bwMode="auto">
          <a:xfrm>
            <a:off x="1578641" y="2351410"/>
            <a:ext cx="1920240" cy="640080"/>
          </a:xfrm>
          <a:custGeom>
            <a:avLst/>
            <a:gdLst>
              <a:gd name="T0" fmla="*/ 2147483646 w 30720"/>
              <a:gd name="T1" fmla="*/ 2147483646 h 11496"/>
              <a:gd name="T2" fmla="*/ 2147483646 w 30720"/>
              <a:gd name="T3" fmla="*/ 2147483646 h 11496"/>
              <a:gd name="T4" fmla="*/ 2147483646 w 30720"/>
              <a:gd name="T5" fmla="*/ 2147483646 h 11496"/>
              <a:gd name="T6" fmla="*/ 2147483646 w 30720"/>
              <a:gd name="T7" fmla="*/ 2147483646 h 11496"/>
              <a:gd name="T8" fmla="*/ 2147483646 w 30720"/>
              <a:gd name="T9" fmla="*/ 2147483646 h 11496"/>
              <a:gd name="T10" fmla="*/ 2147483646 w 30720"/>
              <a:gd name="T11" fmla="*/ 2147483646 h 11496"/>
              <a:gd name="T12" fmla="*/ 2147483646 w 30720"/>
              <a:gd name="T13" fmla="*/ 2147483646 h 11496"/>
              <a:gd name="T14" fmla="*/ 2147483646 w 30720"/>
              <a:gd name="T15" fmla="*/ 2147483646 h 11496"/>
              <a:gd name="T16" fmla="*/ 2147483646 w 30720"/>
              <a:gd name="T17" fmla="*/ 2147483646 h 11496"/>
              <a:gd name="T18" fmla="*/ 2147483646 w 30720"/>
              <a:gd name="T19" fmla="*/ 2147483646 h 11496"/>
              <a:gd name="T20" fmla="*/ 2147483646 w 30720"/>
              <a:gd name="T21" fmla="*/ 2147483646 h 11496"/>
              <a:gd name="T22" fmla="*/ 2147483646 w 30720"/>
              <a:gd name="T23" fmla="*/ 2147483646 h 11496"/>
              <a:gd name="T24" fmla="*/ 2147483646 w 30720"/>
              <a:gd name="T25" fmla="*/ 2147483646 h 11496"/>
              <a:gd name="T26" fmla="*/ 2147483646 w 30720"/>
              <a:gd name="T27" fmla="*/ 2147483646 h 11496"/>
              <a:gd name="T28" fmla="*/ 2147483646 w 30720"/>
              <a:gd name="T29" fmla="*/ 2147483646 h 11496"/>
              <a:gd name="T30" fmla="*/ 2147483646 w 30720"/>
              <a:gd name="T31" fmla="*/ 2147483646 h 11496"/>
              <a:gd name="T32" fmla="*/ 2147483646 w 30720"/>
              <a:gd name="T33" fmla="*/ 2147483646 h 11496"/>
              <a:gd name="T34" fmla="*/ 2147483646 w 30720"/>
              <a:gd name="T35" fmla="*/ 2147483646 h 11496"/>
              <a:gd name="T36" fmla="*/ 2147483646 w 30720"/>
              <a:gd name="T37" fmla="*/ 2147483646 h 11496"/>
              <a:gd name="T38" fmla="*/ 2147483646 w 30720"/>
              <a:gd name="T39" fmla="*/ 2147483646 h 11496"/>
              <a:gd name="T40" fmla="*/ 2147483646 w 30720"/>
              <a:gd name="T41" fmla="*/ 2147483646 h 11496"/>
              <a:gd name="T42" fmla="*/ 2147483646 w 30720"/>
              <a:gd name="T43" fmla="*/ 2147483646 h 11496"/>
              <a:gd name="T44" fmla="*/ 2147483646 w 30720"/>
              <a:gd name="T45" fmla="*/ 2147483646 h 11496"/>
              <a:gd name="T46" fmla="*/ 2147483646 w 30720"/>
              <a:gd name="T47" fmla="*/ 2147483646 h 11496"/>
              <a:gd name="T48" fmla="*/ 2147483646 w 30720"/>
              <a:gd name="T49" fmla="*/ 2147483646 h 11496"/>
              <a:gd name="T50" fmla="*/ 2147483646 w 30720"/>
              <a:gd name="T51" fmla="*/ 2147483646 h 11496"/>
              <a:gd name="T52" fmla="*/ 2147483646 w 30720"/>
              <a:gd name="T53" fmla="*/ 2147483646 h 11496"/>
              <a:gd name="T54" fmla="*/ 2147483646 w 30720"/>
              <a:gd name="T55" fmla="*/ 2147483646 h 11496"/>
              <a:gd name="T56" fmla="*/ 2147483646 w 30720"/>
              <a:gd name="T57" fmla="*/ 2147483646 h 11496"/>
              <a:gd name="T58" fmla="*/ 2147483646 w 30720"/>
              <a:gd name="T59" fmla="*/ 2147483646 h 11496"/>
              <a:gd name="T60" fmla="*/ 2147483646 w 30720"/>
              <a:gd name="T61" fmla="*/ 2147483646 h 11496"/>
              <a:gd name="T62" fmla="*/ 2147483646 w 30720"/>
              <a:gd name="T63" fmla="*/ 2147483646 h 11496"/>
              <a:gd name="T64" fmla="*/ 2147483646 w 30720"/>
              <a:gd name="T65" fmla="*/ 2147483646 h 11496"/>
              <a:gd name="T66" fmla="*/ 2147483646 w 30720"/>
              <a:gd name="T67" fmla="*/ 2147483646 h 11496"/>
              <a:gd name="T68" fmla="*/ 2147483646 w 30720"/>
              <a:gd name="T69" fmla="*/ 2147483646 h 11496"/>
              <a:gd name="T70" fmla="*/ 2147483646 w 30720"/>
              <a:gd name="T71" fmla="*/ 2147483646 h 11496"/>
              <a:gd name="T72" fmla="*/ 2147483646 w 30720"/>
              <a:gd name="T73" fmla="*/ 2147483646 h 11496"/>
              <a:gd name="T74" fmla="*/ 2147483646 w 30720"/>
              <a:gd name="T75" fmla="*/ 2147483646 h 11496"/>
              <a:gd name="T76" fmla="*/ 2147483646 w 30720"/>
              <a:gd name="T77" fmla="*/ 2147483646 h 11496"/>
              <a:gd name="T78" fmla="*/ 2147483646 w 30720"/>
              <a:gd name="T79" fmla="*/ 2147483646 h 11496"/>
              <a:gd name="T80" fmla="*/ 2147483646 w 30720"/>
              <a:gd name="T81" fmla="*/ 2147483646 h 11496"/>
              <a:gd name="T82" fmla="*/ 2147483646 w 30720"/>
              <a:gd name="T83" fmla="*/ 2147483646 h 11496"/>
              <a:gd name="T84" fmla="*/ 2147483646 w 30720"/>
              <a:gd name="T85" fmla="*/ 2147483646 h 11496"/>
              <a:gd name="T86" fmla="*/ 2147483646 w 30720"/>
              <a:gd name="T87" fmla="*/ 2147483646 h 11496"/>
              <a:gd name="T88" fmla="*/ 2147483646 w 30720"/>
              <a:gd name="T89" fmla="*/ 2147483646 h 11496"/>
              <a:gd name="T90" fmla="*/ 2147483646 w 30720"/>
              <a:gd name="T91" fmla="*/ 2147483646 h 11496"/>
              <a:gd name="T92" fmla="*/ 2147483646 w 30720"/>
              <a:gd name="T93" fmla="*/ 2147483646 h 11496"/>
              <a:gd name="T94" fmla="*/ 2147483646 w 30720"/>
              <a:gd name="T95" fmla="*/ 2147483646 h 11496"/>
              <a:gd name="T96" fmla="*/ 2147483646 w 30720"/>
              <a:gd name="T97" fmla="*/ 2147483646 h 11496"/>
              <a:gd name="T98" fmla="*/ 2147483646 w 30720"/>
              <a:gd name="T99" fmla="*/ 2147483646 h 11496"/>
              <a:gd name="T100" fmla="*/ 2147483646 w 30720"/>
              <a:gd name="T101" fmla="*/ 2147483646 h 11496"/>
              <a:gd name="T102" fmla="*/ 2147483646 w 30720"/>
              <a:gd name="T103" fmla="*/ 2147483646 h 11496"/>
              <a:gd name="T104" fmla="*/ 2147483646 w 30720"/>
              <a:gd name="T105" fmla="*/ 2147483646 h 11496"/>
              <a:gd name="T106" fmla="*/ 2147483646 w 30720"/>
              <a:gd name="T107" fmla="*/ 2147483646 h 11496"/>
              <a:gd name="T108" fmla="*/ 2147483646 w 30720"/>
              <a:gd name="T109" fmla="*/ 2147483646 h 11496"/>
              <a:gd name="T110" fmla="*/ 2147483646 w 30720"/>
              <a:gd name="T111" fmla="*/ 2147483646 h 11496"/>
              <a:gd name="T112" fmla="*/ 2147483646 w 30720"/>
              <a:gd name="T113" fmla="*/ 2147483646 h 11496"/>
              <a:gd name="T114" fmla="*/ 2147483646 w 30720"/>
              <a:gd name="T115" fmla="*/ 2147483646 h 11496"/>
              <a:gd name="T116" fmla="*/ 2147483646 w 30720"/>
              <a:gd name="T117" fmla="*/ 2147483646 h 11496"/>
              <a:gd name="T118" fmla="*/ 2147483646 w 30720"/>
              <a:gd name="T119" fmla="*/ 2147483646 h 11496"/>
              <a:gd name="T120" fmla="*/ 2147483646 w 30720"/>
              <a:gd name="T121" fmla="*/ 2147483646 h 11496"/>
              <a:gd name="T122" fmla="*/ 2147483646 w 30720"/>
              <a:gd name="T123" fmla="*/ 2147483646 h 11496"/>
              <a:gd name="T124" fmla="*/ 2147483646 w 30720"/>
              <a:gd name="T125" fmla="*/ 2147483646 h 1149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720" h="11496">
                <a:moveTo>
                  <a:pt x="29285" y="7403"/>
                </a:moveTo>
                <a:lnTo>
                  <a:pt x="29285" y="7403"/>
                </a:lnTo>
                <a:lnTo>
                  <a:pt x="29232" y="7379"/>
                </a:lnTo>
                <a:lnTo>
                  <a:pt x="29180" y="7357"/>
                </a:lnTo>
                <a:lnTo>
                  <a:pt x="29127" y="7336"/>
                </a:lnTo>
                <a:lnTo>
                  <a:pt x="29073" y="7316"/>
                </a:lnTo>
                <a:lnTo>
                  <a:pt x="29020" y="7298"/>
                </a:lnTo>
                <a:lnTo>
                  <a:pt x="28966" y="7280"/>
                </a:lnTo>
                <a:lnTo>
                  <a:pt x="28913" y="7264"/>
                </a:lnTo>
                <a:lnTo>
                  <a:pt x="28859" y="7251"/>
                </a:lnTo>
                <a:lnTo>
                  <a:pt x="28804" y="7237"/>
                </a:lnTo>
                <a:lnTo>
                  <a:pt x="28750" y="7226"/>
                </a:lnTo>
                <a:lnTo>
                  <a:pt x="28697" y="7216"/>
                </a:lnTo>
                <a:lnTo>
                  <a:pt x="28643" y="7208"/>
                </a:lnTo>
                <a:lnTo>
                  <a:pt x="28589" y="7202"/>
                </a:lnTo>
                <a:lnTo>
                  <a:pt x="28535" y="7198"/>
                </a:lnTo>
                <a:lnTo>
                  <a:pt x="28482" y="7195"/>
                </a:lnTo>
                <a:lnTo>
                  <a:pt x="28429" y="7194"/>
                </a:lnTo>
                <a:lnTo>
                  <a:pt x="28376" y="7194"/>
                </a:lnTo>
                <a:lnTo>
                  <a:pt x="28322" y="7197"/>
                </a:lnTo>
                <a:lnTo>
                  <a:pt x="28269" y="7201"/>
                </a:lnTo>
                <a:lnTo>
                  <a:pt x="28217" y="7207"/>
                </a:lnTo>
                <a:lnTo>
                  <a:pt x="28165" y="7215"/>
                </a:lnTo>
                <a:lnTo>
                  <a:pt x="28113" y="7226"/>
                </a:lnTo>
                <a:lnTo>
                  <a:pt x="28062" y="7238"/>
                </a:lnTo>
                <a:lnTo>
                  <a:pt x="28011" y="7253"/>
                </a:lnTo>
                <a:lnTo>
                  <a:pt x="27960" y="7270"/>
                </a:lnTo>
                <a:lnTo>
                  <a:pt x="27910" y="7289"/>
                </a:lnTo>
                <a:lnTo>
                  <a:pt x="27861" y="7310"/>
                </a:lnTo>
                <a:lnTo>
                  <a:pt x="27812" y="7334"/>
                </a:lnTo>
                <a:lnTo>
                  <a:pt x="27763" y="7360"/>
                </a:lnTo>
                <a:lnTo>
                  <a:pt x="27717" y="7388"/>
                </a:lnTo>
                <a:lnTo>
                  <a:pt x="27670" y="7418"/>
                </a:lnTo>
                <a:lnTo>
                  <a:pt x="27623" y="7452"/>
                </a:lnTo>
                <a:lnTo>
                  <a:pt x="27600" y="7473"/>
                </a:lnTo>
                <a:lnTo>
                  <a:pt x="27578" y="7494"/>
                </a:lnTo>
                <a:lnTo>
                  <a:pt x="27556" y="7516"/>
                </a:lnTo>
                <a:lnTo>
                  <a:pt x="27535" y="7539"/>
                </a:lnTo>
                <a:lnTo>
                  <a:pt x="27515" y="7562"/>
                </a:lnTo>
                <a:lnTo>
                  <a:pt x="27495" y="7586"/>
                </a:lnTo>
                <a:lnTo>
                  <a:pt x="27476" y="7611"/>
                </a:lnTo>
                <a:lnTo>
                  <a:pt x="27457" y="7636"/>
                </a:lnTo>
                <a:lnTo>
                  <a:pt x="27440" y="7662"/>
                </a:lnTo>
                <a:lnTo>
                  <a:pt x="27422" y="7689"/>
                </a:lnTo>
                <a:lnTo>
                  <a:pt x="27405" y="7716"/>
                </a:lnTo>
                <a:lnTo>
                  <a:pt x="27390" y="7743"/>
                </a:lnTo>
                <a:lnTo>
                  <a:pt x="27374" y="7771"/>
                </a:lnTo>
                <a:lnTo>
                  <a:pt x="27360" y="7799"/>
                </a:lnTo>
                <a:lnTo>
                  <a:pt x="27345" y="7827"/>
                </a:lnTo>
                <a:lnTo>
                  <a:pt x="27332" y="7857"/>
                </a:lnTo>
                <a:lnTo>
                  <a:pt x="27319" y="7887"/>
                </a:lnTo>
                <a:lnTo>
                  <a:pt x="27307" y="7916"/>
                </a:lnTo>
                <a:lnTo>
                  <a:pt x="27296" y="7946"/>
                </a:lnTo>
                <a:lnTo>
                  <a:pt x="27286" y="7976"/>
                </a:lnTo>
                <a:lnTo>
                  <a:pt x="27276" y="8006"/>
                </a:lnTo>
                <a:lnTo>
                  <a:pt x="27268" y="8038"/>
                </a:lnTo>
                <a:lnTo>
                  <a:pt x="27260" y="8069"/>
                </a:lnTo>
                <a:lnTo>
                  <a:pt x="27252" y="8099"/>
                </a:lnTo>
                <a:lnTo>
                  <a:pt x="27246" y="8130"/>
                </a:lnTo>
                <a:lnTo>
                  <a:pt x="27241" y="8161"/>
                </a:lnTo>
                <a:lnTo>
                  <a:pt x="27236" y="8193"/>
                </a:lnTo>
                <a:lnTo>
                  <a:pt x="27231" y="8224"/>
                </a:lnTo>
                <a:lnTo>
                  <a:pt x="27228" y="8255"/>
                </a:lnTo>
                <a:lnTo>
                  <a:pt x="27226" y="8286"/>
                </a:lnTo>
                <a:lnTo>
                  <a:pt x="27225" y="8318"/>
                </a:lnTo>
                <a:lnTo>
                  <a:pt x="27224" y="8348"/>
                </a:lnTo>
                <a:lnTo>
                  <a:pt x="27225" y="8379"/>
                </a:lnTo>
                <a:lnTo>
                  <a:pt x="27226" y="8409"/>
                </a:lnTo>
                <a:lnTo>
                  <a:pt x="27228" y="8440"/>
                </a:lnTo>
                <a:lnTo>
                  <a:pt x="27231" y="8471"/>
                </a:lnTo>
                <a:lnTo>
                  <a:pt x="27236" y="8500"/>
                </a:lnTo>
                <a:lnTo>
                  <a:pt x="27241" y="8530"/>
                </a:lnTo>
                <a:lnTo>
                  <a:pt x="27247" y="8559"/>
                </a:lnTo>
                <a:lnTo>
                  <a:pt x="27254" y="8588"/>
                </a:lnTo>
                <a:lnTo>
                  <a:pt x="27263" y="8617"/>
                </a:lnTo>
                <a:lnTo>
                  <a:pt x="27271" y="8645"/>
                </a:lnTo>
                <a:lnTo>
                  <a:pt x="27281" y="8674"/>
                </a:lnTo>
                <a:lnTo>
                  <a:pt x="27293" y="8701"/>
                </a:lnTo>
                <a:lnTo>
                  <a:pt x="27304" y="8728"/>
                </a:lnTo>
                <a:lnTo>
                  <a:pt x="27318" y="8754"/>
                </a:lnTo>
                <a:lnTo>
                  <a:pt x="27331" y="8780"/>
                </a:lnTo>
                <a:lnTo>
                  <a:pt x="27347" y="8805"/>
                </a:lnTo>
                <a:lnTo>
                  <a:pt x="27364" y="8830"/>
                </a:lnTo>
                <a:lnTo>
                  <a:pt x="27381" y="8854"/>
                </a:lnTo>
                <a:lnTo>
                  <a:pt x="27399" y="8876"/>
                </a:lnTo>
                <a:lnTo>
                  <a:pt x="27419" y="8899"/>
                </a:lnTo>
                <a:lnTo>
                  <a:pt x="27440" y="8921"/>
                </a:lnTo>
                <a:lnTo>
                  <a:pt x="27462" y="8943"/>
                </a:lnTo>
                <a:lnTo>
                  <a:pt x="27484" y="8963"/>
                </a:lnTo>
                <a:lnTo>
                  <a:pt x="27509" y="8983"/>
                </a:lnTo>
                <a:lnTo>
                  <a:pt x="27534" y="9001"/>
                </a:lnTo>
                <a:lnTo>
                  <a:pt x="27560" y="9019"/>
                </a:lnTo>
                <a:lnTo>
                  <a:pt x="27589" y="9036"/>
                </a:lnTo>
                <a:lnTo>
                  <a:pt x="27618" y="9052"/>
                </a:lnTo>
                <a:lnTo>
                  <a:pt x="27648" y="9067"/>
                </a:lnTo>
                <a:lnTo>
                  <a:pt x="27679" y="9081"/>
                </a:lnTo>
                <a:lnTo>
                  <a:pt x="27711" y="9094"/>
                </a:lnTo>
                <a:lnTo>
                  <a:pt x="27746" y="9106"/>
                </a:lnTo>
                <a:lnTo>
                  <a:pt x="27734" y="9013"/>
                </a:lnTo>
                <a:lnTo>
                  <a:pt x="27730" y="8964"/>
                </a:lnTo>
                <a:lnTo>
                  <a:pt x="27727" y="8916"/>
                </a:lnTo>
                <a:lnTo>
                  <a:pt x="27724" y="8866"/>
                </a:lnTo>
                <a:lnTo>
                  <a:pt x="27722" y="8816"/>
                </a:lnTo>
                <a:lnTo>
                  <a:pt x="27721" y="8767"/>
                </a:lnTo>
                <a:lnTo>
                  <a:pt x="27721" y="8717"/>
                </a:lnTo>
                <a:lnTo>
                  <a:pt x="27722" y="8667"/>
                </a:lnTo>
                <a:lnTo>
                  <a:pt x="27725" y="8617"/>
                </a:lnTo>
                <a:lnTo>
                  <a:pt x="27729" y="8568"/>
                </a:lnTo>
                <a:lnTo>
                  <a:pt x="27734" y="8519"/>
                </a:lnTo>
                <a:lnTo>
                  <a:pt x="27743" y="8472"/>
                </a:lnTo>
                <a:lnTo>
                  <a:pt x="27752" y="8425"/>
                </a:lnTo>
                <a:lnTo>
                  <a:pt x="27763" y="8378"/>
                </a:lnTo>
                <a:lnTo>
                  <a:pt x="27776" y="8333"/>
                </a:lnTo>
                <a:lnTo>
                  <a:pt x="27783" y="8311"/>
                </a:lnTo>
                <a:lnTo>
                  <a:pt x="27792" y="8289"/>
                </a:lnTo>
                <a:lnTo>
                  <a:pt x="27800" y="8268"/>
                </a:lnTo>
                <a:lnTo>
                  <a:pt x="27809" y="8247"/>
                </a:lnTo>
                <a:lnTo>
                  <a:pt x="27820" y="8226"/>
                </a:lnTo>
                <a:lnTo>
                  <a:pt x="27829" y="8206"/>
                </a:lnTo>
                <a:lnTo>
                  <a:pt x="27840" y="8185"/>
                </a:lnTo>
                <a:lnTo>
                  <a:pt x="27852" y="8167"/>
                </a:lnTo>
                <a:lnTo>
                  <a:pt x="27864" y="8148"/>
                </a:lnTo>
                <a:lnTo>
                  <a:pt x="27877" y="8129"/>
                </a:lnTo>
                <a:lnTo>
                  <a:pt x="27890" y="8112"/>
                </a:lnTo>
                <a:lnTo>
                  <a:pt x="27905" y="8094"/>
                </a:lnTo>
                <a:lnTo>
                  <a:pt x="27921" y="8077"/>
                </a:lnTo>
                <a:lnTo>
                  <a:pt x="27936" y="8061"/>
                </a:lnTo>
                <a:lnTo>
                  <a:pt x="27953" y="8045"/>
                </a:lnTo>
                <a:lnTo>
                  <a:pt x="27970" y="8029"/>
                </a:lnTo>
                <a:lnTo>
                  <a:pt x="27987" y="8015"/>
                </a:lnTo>
                <a:lnTo>
                  <a:pt x="28006" y="8001"/>
                </a:lnTo>
                <a:lnTo>
                  <a:pt x="28026" y="7988"/>
                </a:lnTo>
                <a:lnTo>
                  <a:pt x="28047" y="7975"/>
                </a:lnTo>
                <a:lnTo>
                  <a:pt x="28067" y="7963"/>
                </a:lnTo>
                <a:lnTo>
                  <a:pt x="28089" y="7951"/>
                </a:lnTo>
                <a:lnTo>
                  <a:pt x="28112" y="7941"/>
                </a:lnTo>
                <a:lnTo>
                  <a:pt x="28136" y="7931"/>
                </a:lnTo>
                <a:lnTo>
                  <a:pt x="28160" y="7922"/>
                </a:lnTo>
                <a:lnTo>
                  <a:pt x="28186" y="7914"/>
                </a:lnTo>
                <a:lnTo>
                  <a:pt x="28212" y="7906"/>
                </a:lnTo>
                <a:lnTo>
                  <a:pt x="28240" y="7899"/>
                </a:lnTo>
                <a:lnTo>
                  <a:pt x="28268" y="7893"/>
                </a:lnTo>
                <a:lnTo>
                  <a:pt x="28298" y="7889"/>
                </a:lnTo>
                <a:lnTo>
                  <a:pt x="28328" y="7885"/>
                </a:lnTo>
                <a:lnTo>
                  <a:pt x="28358" y="7880"/>
                </a:lnTo>
                <a:lnTo>
                  <a:pt x="28384" y="7882"/>
                </a:lnTo>
                <a:lnTo>
                  <a:pt x="28410" y="7883"/>
                </a:lnTo>
                <a:lnTo>
                  <a:pt x="28435" y="7884"/>
                </a:lnTo>
                <a:lnTo>
                  <a:pt x="28460" y="7887"/>
                </a:lnTo>
                <a:lnTo>
                  <a:pt x="28485" y="7890"/>
                </a:lnTo>
                <a:lnTo>
                  <a:pt x="28510" y="7893"/>
                </a:lnTo>
                <a:lnTo>
                  <a:pt x="28535" y="7898"/>
                </a:lnTo>
                <a:lnTo>
                  <a:pt x="28559" y="7903"/>
                </a:lnTo>
                <a:lnTo>
                  <a:pt x="28583" y="7909"/>
                </a:lnTo>
                <a:lnTo>
                  <a:pt x="28607" y="7915"/>
                </a:lnTo>
                <a:lnTo>
                  <a:pt x="28630" y="7922"/>
                </a:lnTo>
                <a:lnTo>
                  <a:pt x="28654" y="7929"/>
                </a:lnTo>
                <a:lnTo>
                  <a:pt x="28676" y="7938"/>
                </a:lnTo>
                <a:lnTo>
                  <a:pt x="28699" y="7947"/>
                </a:lnTo>
                <a:lnTo>
                  <a:pt x="28721" y="7956"/>
                </a:lnTo>
                <a:lnTo>
                  <a:pt x="28743" y="7966"/>
                </a:lnTo>
                <a:lnTo>
                  <a:pt x="28765" y="7976"/>
                </a:lnTo>
                <a:lnTo>
                  <a:pt x="28787" y="7988"/>
                </a:lnTo>
                <a:lnTo>
                  <a:pt x="28808" y="7999"/>
                </a:lnTo>
                <a:lnTo>
                  <a:pt x="28828" y="8012"/>
                </a:lnTo>
                <a:lnTo>
                  <a:pt x="28869" y="8038"/>
                </a:lnTo>
                <a:lnTo>
                  <a:pt x="28908" y="8065"/>
                </a:lnTo>
                <a:lnTo>
                  <a:pt x="28945" y="8095"/>
                </a:lnTo>
                <a:lnTo>
                  <a:pt x="28981" y="8126"/>
                </a:lnTo>
                <a:lnTo>
                  <a:pt x="29016" y="8159"/>
                </a:lnTo>
                <a:lnTo>
                  <a:pt x="29048" y="8195"/>
                </a:lnTo>
                <a:lnTo>
                  <a:pt x="29078" y="8231"/>
                </a:lnTo>
                <a:lnTo>
                  <a:pt x="29107" y="8270"/>
                </a:lnTo>
                <a:lnTo>
                  <a:pt x="29134" y="8309"/>
                </a:lnTo>
                <a:lnTo>
                  <a:pt x="29159" y="8351"/>
                </a:lnTo>
                <a:lnTo>
                  <a:pt x="29182" y="8394"/>
                </a:lnTo>
                <a:lnTo>
                  <a:pt x="29202" y="8436"/>
                </a:lnTo>
                <a:lnTo>
                  <a:pt x="29221" y="8481"/>
                </a:lnTo>
                <a:lnTo>
                  <a:pt x="29229" y="8504"/>
                </a:lnTo>
                <a:lnTo>
                  <a:pt x="29238" y="8527"/>
                </a:lnTo>
                <a:lnTo>
                  <a:pt x="29245" y="8551"/>
                </a:lnTo>
                <a:lnTo>
                  <a:pt x="29251" y="8574"/>
                </a:lnTo>
                <a:lnTo>
                  <a:pt x="29257" y="8598"/>
                </a:lnTo>
                <a:lnTo>
                  <a:pt x="29263" y="8621"/>
                </a:lnTo>
                <a:lnTo>
                  <a:pt x="29268" y="8645"/>
                </a:lnTo>
                <a:lnTo>
                  <a:pt x="29272" y="8670"/>
                </a:lnTo>
                <a:lnTo>
                  <a:pt x="29275" y="8694"/>
                </a:lnTo>
                <a:lnTo>
                  <a:pt x="29278" y="8719"/>
                </a:lnTo>
                <a:lnTo>
                  <a:pt x="29280" y="8744"/>
                </a:lnTo>
                <a:lnTo>
                  <a:pt x="29282" y="8769"/>
                </a:lnTo>
                <a:lnTo>
                  <a:pt x="29283" y="8794"/>
                </a:lnTo>
                <a:lnTo>
                  <a:pt x="29283" y="8820"/>
                </a:lnTo>
                <a:lnTo>
                  <a:pt x="29283" y="8845"/>
                </a:lnTo>
                <a:lnTo>
                  <a:pt x="29282" y="8871"/>
                </a:lnTo>
                <a:lnTo>
                  <a:pt x="29280" y="8897"/>
                </a:lnTo>
                <a:lnTo>
                  <a:pt x="29278" y="8922"/>
                </a:lnTo>
                <a:lnTo>
                  <a:pt x="29271" y="8974"/>
                </a:lnTo>
                <a:lnTo>
                  <a:pt x="29262" y="9024"/>
                </a:lnTo>
                <a:lnTo>
                  <a:pt x="29251" y="9074"/>
                </a:lnTo>
                <a:lnTo>
                  <a:pt x="29238" y="9123"/>
                </a:lnTo>
                <a:lnTo>
                  <a:pt x="29223" y="9171"/>
                </a:lnTo>
                <a:lnTo>
                  <a:pt x="29206" y="9219"/>
                </a:lnTo>
                <a:lnTo>
                  <a:pt x="29188" y="9265"/>
                </a:lnTo>
                <a:lnTo>
                  <a:pt x="29167" y="9310"/>
                </a:lnTo>
                <a:lnTo>
                  <a:pt x="29144" y="9355"/>
                </a:lnTo>
                <a:lnTo>
                  <a:pt x="29120" y="9398"/>
                </a:lnTo>
                <a:lnTo>
                  <a:pt x="29094" y="9441"/>
                </a:lnTo>
                <a:lnTo>
                  <a:pt x="29067" y="9481"/>
                </a:lnTo>
                <a:lnTo>
                  <a:pt x="29038" y="9522"/>
                </a:lnTo>
                <a:lnTo>
                  <a:pt x="29006" y="9560"/>
                </a:lnTo>
                <a:lnTo>
                  <a:pt x="28974" y="9599"/>
                </a:lnTo>
                <a:lnTo>
                  <a:pt x="28941" y="9635"/>
                </a:lnTo>
                <a:lnTo>
                  <a:pt x="28905" y="9671"/>
                </a:lnTo>
                <a:lnTo>
                  <a:pt x="28869" y="9704"/>
                </a:lnTo>
                <a:lnTo>
                  <a:pt x="28831" y="9737"/>
                </a:lnTo>
                <a:lnTo>
                  <a:pt x="28792" y="9768"/>
                </a:lnTo>
                <a:lnTo>
                  <a:pt x="28751" y="9798"/>
                </a:lnTo>
                <a:lnTo>
                  <a:pt x="28710" y="9827"/>
                </a:lnTo>
                <a:lnTo>
                  <a:pt x="28666" y="9854"/>
                </a:lnTo>
                <a:lnTo>
                  <a:pt x="28622" y="9879"/>
                </a:lnTo>
                <a:lnTo>
                  <a:pt x="28578" y="9903"/>
                </a:lnTo>
                <a:lnTo>
                  <a:pt x="28532" y="9926"/>
                </a:lnTo>
                <a:lnTo>
                  <a:pt x="28484" y="9946"/>
                </a:lnTo>
                <a:lnTo>
                  <a:pt x="28436" y="9965"/>
                </a:lnTo>
                <a:lnTo>
                  <a:pt x="28387" y="9983"/>
                </a:lnTo>
                <a:lnTo>
                  <a:pt x="28337" y="9999"/>
                </a:lnTo>
                <a:lnTo>
                  <a:pt x="28287" y="10013"/>
                </a:lnTo>
                <a:lnTo>
                  <a:pt x="28236" y="10025"/>
                </a:lnTo>
                <a:lnTo>
                  <a:pt x="28189" y="10031"/>
                </a:lnTo>
                <a:lnTo>
                  <a:pt x="28143" y="10035"/>
                </a:lnTo>
                <a:lnTo>
                  <a:pt x="28098" y="10038"/>
                </a:lnTo>
                <a:lnTo>
                  <a:pt x="28052" y="10040"/>
                </a:lnTo>
                <a:lnTo>
                  <a:pt x="28006" y="10041"/>
                </a:lnTo>
                <a:lnTo>
                  <a:pt x="27960" y="10040"/>
                </a:lnTo>
                <a:lnTo>
                  <a:pt x="27915" y="10039"/>
                </a:lnTo>
                <a:lnTo>
                  <a:pt x="27870" y="10036"/>
                </a:lnTo>
                <a:lnTo>
                  <a:pt x="27825" y="10033"/>
                </a:lnTo>
                <a:lnTo>
                  <a:pt x="27780" y="10028"/>
                </a:lnTo>
                <a:lnTo>
                  <a:pt x="27735" y="10021"/>
                </a:lnTo>
                <a:lnTo>
                  <a:pt x="27691" y="10014"/>
                </a:lnTo>
                <a:lnTo>
                  <a:pt x="27647" y="10005"/>
                </a:lnTo>
                <a:lnTo>
                  <a:pt x="27602" y="9995"/>
                </a:lnTo>
                <a:lnTo>
                  <a:pt x="27559" y="9984"/>
                </a:lnTo>
                <a:lnTo>
                  <a:pt x="27516" y="9972"/>
                </a:lnTo>
                <a:lnTo>
                  <a:pt x="27473" y="9958"/>
                </a:lnTo>
                <a:lnTo>
                  <a:pt x="27430" y="9943"/>
                </a:lnTo>
                <a:lnTo>
                  <a:pt x="27388" y="9928"/>
                </a:lnTo>
                <a:lnTo>
                  <a:pt x="27346" y="9910"/>
                </a:lnTo>
                <a:lnTo>
                  <a:pt x="27305" y="9891"/>
                </a:lnTo>
                <a:lnTo>
                  <a:pt x="27265" y="9871"/>
                </a:lnTo>
                <a:lnTo>
                  <a:pt x="27224" y="9850"/>
                </a:lnTo>
                <a:lnTo>
                  <a:pt x="27185" y="9828"/>
                </a:lnTo>
                <a:lnTo>
                  <a:pt x="27145" y="9803"/>
                </a:lnTo>
                <a:lnTo>
                  <a:pt x="27107" y="9778"/>
                </a:lnTo>
                <a:lnTo>
                  <a:pt x="27068" y="9751"/>
                </a:lnTo>
                <a:lnTo>
                  <a:pt x="27031" y="9723"/>
                </a:lnTo>
                <a:lnTo>
                  <a:pt x="26994" y="9693"/>
                </a:lnTo>
                <a:lnTo>
                  <a:pt x="26958" y="9662"/>
                </a:lnTo>
                <a:lnTo>
                  <a:pt x="26922" y="9630"/>
                </a:lnTo>
                <a:lnTo>
                  <a:pt x="26888" y="9597"/>
                </a:lnTo>
                <a:lnTo>
                  <a:pt x="26854" y="9559"/>
                </a:lnTo>
                <a:lnTo>
                  <a:pt x="26821" y="9521"/>
                </a:lnTo>
                <a:lnTo>
                  <a:pt x="26790" y="9482"/>
                </a:lnTo>
                <a:lnTo>
                  <a:pt x="26761" y="9443"/>
                </a:lnTo>
                <a:lnTo>
                  <a:pt x="26732" y="9403"/>
                </a:lnTo>
                <a:lnTo>
                  <a:pt x="26705" y="9364"/>
                </a:lnTo>
                <a:lnTo>
                  <a:pt x="26679" y="9323"/>
                </a:lnTo>
                <a:lnTo>
                  <a:pt x="26655" y="9282"/>
                </a:lnTo>
                <a:lnTo>
                  <a:pt x="26631" y="9241"/>
                </a:lnTo>
                <a:lnTo>
                  <a:pt x="26609" y="9199"/>
                </a:lnTo>
                <a:lnTo>
                  <a:pt x="26588" y="9157"/>
                </a:lnTo>
                <a:lnTo>
                  <a:pt x="26568" y="9115"/>
                </a:lnTo>
                <a:lnTo>
                  <a:pt x="26551" y="9073"/>
                </a:lnTo>
                <a:lnTo>
                  <a:pt x="26533" y="9029"/>
                </a:lnTo>
                <a:lnTo>
                  <a:pt x="26517" y="8987"/>
                </a:lnTo>
                <a:lnTo>
                  <a:pt x="26503" y="8943"/>
                </a:lnTo>
                <a:lnTo>
                  <a:pt x="26489" y="8900"/>
                </a:lnTo>
                <a:lnTo>
                  <a:pt x="26477" y="8857"/>
                </a:lnTo>
                <a:lnTo>
                  <a:pt x="26466" y="8812"/>
                </a:lnTo>
                <a:lnTo>
                  <a:pt x="26456" y="8768"/>
                </a:lnTo>
                <a:lnTo>
                  <a:pt x="26448" y="8723"/>
                </a:lnTo>
                <a:lnTo>
                  <a:pt x="26440" y="8680"/>
                </a:lnTo>
                <a:lnTo>
                  <a:pt x="26434" y="8635"/>
                </a:lnTo>
                <a:lnTo>
                  <a:pt x="26429" y="8590"/>
                </a:lnTo>
                <a:lnTo>
                  <a:pt x="26425" y="8546"/>
                </a:lnTo>
                <a:lnTo>
                  <a:pt x="26422" y="8501"/>
                </a:lnTo>
                <a:lnTo>
                  <a:pt x="26421" y="8456"/>
                </a:lnTo>
                <a:lnTo>
                  <a:pt x="26419" y="8412"/>
                </a:lnTo>
                <a:lnTo>
                  <a:pt x="26419" y="8368"/>
                </a:lnTo>
                <a:lnTo>
                  <a:pt x="26422" y="8323"/>
                </a:lnTo>
                <a:lnTo>
                  <a:pt x="26425" y="8278"/>
                </a:lnTo>
                <a:lnTo>
                  <a:pt x="26428" y="8233"/>
                </a:lnTo>
                <a:lnTo>
                  <a:pt x="26433" y="8189"/>
                </a:lnTo>
                <a:lnTo>
                  <a:pt x="26439" y="8145"/>
                </a:lnTo>
                <a:lnTo>
                  <a:pt x="26445" y="8100"/>
                </a:lnTo>
                <a:lnTo>
                  <a:pt x="26454" y="8056"/>
                </a:lnTo>
                <a:lnTo>
                  <a:pt x="26463" y="8013"/>
                </a:lnTo>
                <a:lnTo>
                  <a:pt x="26473" y="7969"/>
                </a:lnTo>
                <a:lnTo>
                  <a:pt x="26484" y="7925"/>
                </a:lnTo>
                <a:lnTo>
                  <a:pt x="26497" y="7882"/>
                </a:lnTo>
                <a:lnTo>
                  <a:pt x="26509" y="7839"/>
                </a:lnTo>
                <a:lnTo>
                  <a:pt x="26524" y="7796"/>
                </a:lnTo>
                <a:lnTo>
                  <a:pt x="26539" y="7754"/>
                </a:lnTo>
                <a:lnTo>
                  <a:pt x="26555" y="7711"/>
                </a:lnTo>
                <a:lnTo>
                  <a:pt x="26571" y="7669"/>
                </a:lnTo>
                <a:lnTo>
                  <a:pt x="26590" y="7628"/>
                </a:lnTo>
                <a:lnTo>
                  <a:pt x="26609" y="7587"/>
                </a:lnTo>
                <a:lnTo>
                  <a:pt x="26629" y="7546"/>
                </a:lnTo>
                <a:lnTo>
                  <a:pt x="26650" y="7506"/>
                </a:lnTo>
                <a:lnTo>
                  <a:pt x="26671" y="7465"/>
                </a:lnTo>
                <a:lnTo>
                  <a:pt x="26694" y="7426"/>
                </a:lnTo>
                <a:lnTo>
                  <a:pt x="26718" y="7387"/>
                </a:lnTo>
                <a:lnTo>
                  <a:pt x="26743" y="7349"/>
                </a:lnTo>
                <a:lnTo>
                  <a:pt x="26768" y="7310"/>
                </a:lnTo>
                <a:lnTo>
                  <a:pt x="26795" y="7273"/>
                </a:lnTo>
                <a:lnTo>
                  <a:pt x="26822" y="7236"/>
                </a:lnTo>
                <a:lnTo>
                  <a:pt x="26850" y="7200"/>
                </a:lnTo>
                <a:lnTo>
                  <a:pt x="26880" y="7163"/>
                </a:lnTo>
                <a:lnTo>
                  <a:pt x="26910" y="7128"/>
                </a:lnTo>
                <a:lnTo>
                  <a:pt x="26940" y="7094"/>
                </a:lnTo>
                <a:lnTo>
                  <a:pt x="26971" y="7060"/>
                </a:lnTo>
                <a:lnTo>
                  <a:pt x="27005" y="7027"/>
                </a:lnTo>
                <a:lnTo>
                  <a:pt x="27038" y="6994"/>
                </a:lnTo>
                <a:lnTo>
                  <a:pt x="27071" y="6962"/>
                </a:lnTo>
                <a:lnTo>
                  <a:pt x="27107" y="6933"/>
                </a:lnTo>
                <a:lnTo>
                  <a:pt x="27141" y="6906"/>
                </a:lnTo>
                <a:lnTo>
                  <a:pt x="27176" y="6880"/>
                </a:lnTo>
                <a:lnTo>
                  <a:pt x="27212" y="6854"/>
                </a:lnTo>
                <a:lnTo>
                  <a:pt x="27248" y="6829"/>
                </a:lnTo>
                <a:lnTo>
                  <a:pt x="27285" y="6805"/>
                </a:lnTo>
                <a:lnTo>
                  <a:pt x="27321" y="6782"/>
                </a:lnTo>
                <a:lnTo>
                  <a:pt x="27357" y="6761"/>
                </a:lnTo>
                <a:lnTo>
                  <a:pt x="27395" y="6740"/>
                </a:lnTo>
                <a:lnTo>
                  <a:pt x="27432" y="6719"/>
                </a:lnTo>
                <a:lnTo>
                  <a:pt x="27470" y="6699"/>
                </a:lnTo>
                <a:lnTo>
                  <a:pt x="27508" y="6681"/>
                </a:lnTo>
                <a:lnTo>
                  <a:pt x="27546" y="6663"/>
                </a:lnTo>
                <a:lnTo>
                  <a:pt x="27584" y="6646"/>
                </a:lnTo>
                <a:lnTo>
                  <a:pt x="27623" y="6630"/>
                </a:lnTo>
                <a:lnTo>
                  <a:pt x="27662" y="6615"/>
                </a:lnTo>
                <a:lnTo>
                  <a:pt x="27701" y="6600"/>
                </a:lnTo>
                <a:lnTo>
                  <a:pt x="27741" y="6587"/>
                </a:lnTo>
                <a:lnTo>
                  <a:pt x="27780" y="6573"/>
                </a:lnTo>
                <a:lnTo>
                  <a:pt x="27820" y="6562"/>
                </a:lnTo>
                <a:lnTo>
                  <a:pt x="27859" y="6550"/>
                </a:lnTo>
                <a:lnTo>
                  <a:pt x="27899" y="6540"/>
                </a:lnTo>
                <a:lnTo>
                  <a:pt x="27939" y="6531"/>
                </a:lnTo>
                <a:lnTo>
                  <a:pt x="27980" y="6521"/>
                </a:lnTo>
                <a:lnTo>
                  <a:pt x="28020" y="6514"/>
                </a:lnTo>
                <a:lnTo>
                  <a:pt x="28060" y="6507"/>
                </a:lnTo>
                <a:lnTo>
                  <a:pt x="28101" y="6499"/>
                </a:lnTo>
                <a:lnTo>
                  <a:pt x="28141" y="6494"/>
                </a:lnTo>
                <a:lnTo>
                  <a:pt x="28182" y="6489"/>
                </a:lnTo>
                <a:lnTo>
                  <a:pt x="28223" y="6485"/>
                </a:lnTo>
                <a:lnTo>
                  <a:pt x="28264" y="6482"/>
                </a:lnTo>
                <a:lnTo>
                  <a:pt x="28305" y="6480"/>
                </a:lnTo>
                <a:lnTo>
                  <a:pt x="28345" y="6478"/>
                </a:lnTo>
                <a:lnTo>
                  <a:pt x="28387" y="6477"/>
                </a:lnTo>
                <a:lnTo>
                  <a:pt x="28428" y="6477"/>
                </a:lnTo>
                <a:lnTo>
                  <a:pt x="28468" y="6477"/>
                </a:lnTo>
                <a:lnTo>
                  <a:pt x="28510" y="6479"/>
                </a:lnTo>
                <a:lnTo>
                  <a:pt x="28550" y="6481"/>
                </a:lnTo>
                <a:lnTo>
                  <a:pt x="28592" y="6483"/>
                </a:lnTo>
                <a:lnTo>
                  <a:pt x="28633" y="6486"/>
                </a:lnTo>
                <a:lnTo>
                  <a:pt x="28673" y="6490"/>
                </a:lnTo>
                <a:lnTo>
                  <a:pt x="28715" y="6495"/>
                </a:lnTo>
                <a:lnTo>
                  <a:pt x="28756" y="6501"/>
                </a:lnTo>
                <a:lnTo>
                  <a:pt x="28796" y="6508"/>
                </a:lnTo>
                <a:lnTo>
                  <a:pt x="28837" y="6514"/>
                </a:lnTo>
                <a:lnTo>
                  <a:pt x="28877" y="6522"/>
                </a:lnTo>
                <a:lnTo>
                  <a:pt x="28918" y="6531"/>
                </a:lnTo>
                <a:lnTo>
                  <a:pt x="28959" y="6540"/>
                </a:lnTo>
                <a:lnTo>
                  <a:pt x="28999" y="6549"/>
                </a:lnTo>
                <a:lnTo>
                  <a:pt x="29040" y="6560"/>
                </a:lnTo>
                <a:lnTo>
                  <a:pt x="29079" y="6571"/>
                </a:lnTo>
                <a:lnTo>
                  <a:pt x="29119" y="6584"/>
                </a:lnTo>
                <a:lnTo>
                  <a:pt x="29159" y="6596"/>
                </a:lnTo>
                <a:lnTo>
                  <a:pt x="29199" y="6610"/>
                </a:lnTo>
                <a:lnTo>
                  <a:pt x="29239" y="6623"/>
                </a:lnTo>
                <a:lnTo>
                  <a:pt x="29277" y="6638"/>
                </a:lnTo>
                <a:lnTo>
                  <a:pt x="29317" y="6653"/>
                </a:lnTo>
                <a:lnTo>
                  <a:pt x="29355" y="6669"/>
                </a:lnTo>
                <a:lnTo>
                  <a:pt x="29395" y="6686"/>
                </a:lnTo>
                <a:lnTo>
                  <a:pt x="29432" y="6703"/>
                </a:lnTo>
                <a:lnTo>
                  <a:pt x="29471" y="6721"/>
                </a:lnTo>
                <a:lnTo>
                  <a:pt x="29509" y="6740"/>
                </a:lnTo>
                <a:lnTo>
                  <a:pt x="29547" y="6759"/>
                </a:lnTo>
                <a:lnTo>
                  <a:pt x="29584" y="6778"/>
                </a:lnTo>
                <a:lnTo>
                  <a:pt x="29619" y="6799"/>
                </a:lnTo>
                <a:lnTo>
                  <a:pt x="29652" y="6819"/>
                </a:lnTo>
                <a:lnTo>
                  <a:pt x="29685" y="6841"/>
                </a:lnTo>
                <a:lnTo>
                  <a:pt x="29717" y="6863"/>
                </a:lnTo>
                <a:lnTo>
                  <a:pt x="29750" y="6884"/>
                </a:lnTo>
                <a:lnTo>
                  <a:pt x="29781" y="6906"/>
                </a:lnTo>
                <a:lnTo>
                  <a:pt x="29812" y="6929"/>
                </a:lnTo>
                <a:lnTo>
                  <a:pt x="29842" y="6953"/>
                </a:lnTo>
                <a:lnTo>
                  <a:pt x="29873" y="6977"/>
                </a:lnTo>
                <a:lnTo>
                  <a:pt x="29902" y="7001"/>
                </a:lnTo>
                <a:lnTo>
                  <a:pt x="29931" y="7025"/>
                </a:lnTo>
                <a:lnTo>
                  <a:pt x="29959" y="7050"/>
                </a:lnTo>
                <a:lnTo>
                  <a:pt x="29987" y="7075"/>
                </a:lnTo>
                <a:lnTo>
                  <a:pt x="30014" y="7101"/>
                </a:lnTo>
                <a:lnTo>
                  <a:pt x="30041" y="7127"/>
                </a:lnTo>
                <a:lnTo>
                  <a:pt x="30067" y="7153"/>
                </a:lnTo>
                <a:lnTo>
                  <a:pt x="30118" y="7207"/>
                </a:lnTo>
                <a:lnTo>
                  <a:pt x="30167" y="7261"/>
                </a:lnTo>
                <a:lnTo>
                  <a:pt x="30213" y="7317"/>
                </a:lnTo>
                <a:lnTo>
                  <a:pt x="30258" y="7376"/>
                </a:lnTo>
                <a:lnTo>
                  <a:pt x="30300" y="7434"/>
                </a:lnTo>
                <a:lnTo>
                  <a:pt x="30341" y="7494"/>
                </a:lnTo>
                <a:lnTo>
                  <a:pt x="30379" y="7555"/>
                </a:lnTo>
                <a:lnTo>
                  <a:pt x="30415" y="7617"/>
                </a:lnTo>
                <a:lnTo>
                  <a:pt x="30449" y="7680"/>
                </a:lnTo>
                <a:lnTo>
                  <a:pt x="30482" y="7744"/>
                </a:lnTo>
                <a:lnTo>
                  <a:pt x="30512" y="7809"/>
                </a:lnTo>
                <a:lnTo>
                  <a:pt x="30540" y="7874"/>
                </a:lnTo>
                <a:lnTo>
                  <a:pt x="30566" y="7941"/>
                </a:lnTo>
                <a:lnTo>
                  <a:pt x="30590" y="8007"/>
                </a:lnTo>
                <a:lnTo>
                  <a:pt x="30612" y="8075"/>
                </a:lnTo>
                <a:lnTo>
                  <a:pt x="30632" y="8144"/>
                </a:lnTo>
                <a:lnTo>
                  <a:pt x="30649" y="8212"/>
                </a:lnTo>
                <a:lnTo>
                  <a:pt x="30665" y="8282"/>
                </a:lnTo>
                <a:lnTo>
                  <a:pt x="30678" y="8352"/>
                </a:lnTo>
                <a:lnTo>
                  <a:pt x="30691" y="8423"/>
                </a:lnTo>
                <a:lnTo>
                  <a:pt x="30700" y="8493"/>
                </a:lnTo>
                <a:lnTo>
                  <a:pt x="30709" y="8565"/>
                </a:lnTo>
                <a:lnTo>
                  <a:pt x="30714" y="8636"/>
                </a:lnTo>
                <a:lnTo>
                  <a:pt x="30718" y="8708"/>
                </a:lnTo>
                <a:lnTo>
                  <a:pt x="30720" y="8780"/>
                </a:lnTo>
                <a:lnTo>
                  <a:pt x="30720" y="8853"/>
                </a:lnTo>
                <a:lnTo>
                  <a:pt x="30718" y="8924"/>
                </a:lnTo>
                <a:lnTo>
                  <a:pt x="30714" y="8996"/>
                </a:lnTo>
                <a:lnTo>
                  <a:pt x="30708" y="9068"/>
                </a:lnTo>
                <a:lnTo>
                  <a:pt x="30700" y="9141"/>
                </a:lnTo>
                <a:lnTo>
                  <a:pt x="30690" y="9213"/>
                </a:lnTo>
                <a:lnTo>
                  <a:pt x="30678" y="9284"/>
                </a:lnTo>
                <a:lnTo>
                  <a:pt x="30665" y="9355"/>
                </a:lnTo>
                <a:lnTo>
                  <a:pt x="30649" y="9427"/>
                </a:lnTo>
                <a:lnTo>
                  <a:pt x="30632" y="9498"/>
                </a:lnTo>
                <a:lnTo>
                  <a:pt x="30612" y="9569"/>
                </a:lnTo>
                <a:lnTo>
                  <a:pt x="30590" y="9638"/>
                </a:lnTo>
                <a:lnTo>
                  <a:pt x="30567" y="9708"/>
                </a:lnTo>
                <a:lnTo>
                  <a:pt x="30542" y="9777"/>
                </a:lnTo>
                <a:lnTo>
                  <a:pt x="30515" y="9845"/>
                </a:lnTo>
                <a:lnTo>
                  <a:pt x="30486" y="9913"/>
                </a:lnTo>
                <a:lnTo>
                  <a:pt x="30456" y="9981"/>
                </a:lnTo>
                <a:lnTo>
                  <a:pt x="30422" y="10047"/>
                </a:lnTo>
                <a:lnTo>
                  <a:pt x="30388" y="10113"/>
                </a:lnTo>
                <a:lnTo>
                  <a:pt x="30351" y="10177"/>
                </a:lnTo>
                <a:lnTo>
                  <a:pt x="30313" y="10242"/>
                </a:lnTo>
                <a:lnTo>
                  <a:pt x="30273" y="10304"/>
                </a:lnTo>
                <a:lnTo>
                  <a:pt x="30231" y="10367"/>
                </a:lnTo>
                <a:lnTo>
                  <a:pt x="30187" y="10428"/>
                </a:lnTo>
                <a:lnTo>
                  <a:pt x="30141" y="10488"/>
                </a:lnTo>
                <a:lnTo>
                  <a:pt x="30094" y="10547"/>
                </a:lnTo>
                <a:lnTo>
                  <a:pt x="30044" y="10604"/>
                </a:lnTo>
                <a:lnTo>
                  <a:pt x="29993" y="10660"/>
                </a:lnTo>
                <a:lnTo>
                  <a:pt x="29940" y="10715"/>
                </a:lnTo>
                <a:lnTo>
                  <a:pt x="29886" y="10770"/>
                </a:lnTo>
                <a:lnTo>
                  <a:pt x="29829" y="10822"/>
                </a:lnTo>
                <a:lnTo>
                  <a:pt x="29775" y="10867"/>
                </a:lnTo>
                <a:lnTo>
                  <a:pt x="29719" y="10911"/>
                </a:lnTo>
                <a:lnTo>
                  <a:pt x="29662" y="10953"/>
                </a:lnTo>
                <a:lnTo>
                  <a:pt x="29605" y="10993"/>
                </a:lnTo>
                <a:lnTo>
                  <a:pt x="29548" y="11032"/>
                </a:lnTo>
                <a:lnTo>
                  <a:pt x="29489" y="11068"/>
                </a:lnTo>
                <a:lnTo>
                  <a:pt x="29431" y="11105"/>
                </a:lnTo>
                <a:lnTo>
                  <a:pt x="29372" y="11138"/>
                </a:lnTo>
                <a:lnTo>
                  <a:pt x="29311" y="11170"/>
                </a:lnTo>
                <a:lnTo>
                  <a:pt x="29251" y="11201"/>
                </a:lnTo>
                <a:lnTo>
                  <a:pt x="29191" y="11231"/>
                </a:lnTo>
                <a:lnTo>
                  <a:pt x="29129" y="11259"/>
                </a:lnTo>
                <a:lnTo>
                  <a:pt x="29068" y="11285"/>
                </a:lnTo>
                <a:lnTo>
                  <a:pt x="29005" y="11310"/>
                </a:lnTo>
                <a:lnTo>
                  <a:pt x="28943" y="11333"/>
                </a:lnTo>
                <a:lnTo>
                  <a:pt x="28880" y="11353"/>
                </a:lnTo>
                <a:lnTo>
                  <a:pt x="28817" y="11374"/>
                </a:lnTo>
                <a:lnTo>
                  <a:pt x="28753" y="11392"/>
                </a:lnTo>
                <a:lnTo>
                  <a:pt x="28689" y="11410"/>
                </a:lnTo>
                <a:lnTo>
                  <a:pt x="28625" y="11424"/>
                </a:lnTo>
                <a:lnTo>
                  <a:pt x="28561" y="11439"/>
                </a:lnTo>
                <a:lnTo>
                  <a:pt x="28496" y="11451"/>
                </a:lnTo>
                <a:lnTo>
                  <a:pt x="28431" y="11462"/>
                </a:lnTo>
                <a:lnTo>
                  <a:pt x="28366" y="11471"/>
                </a:lnTo>
                <a:lnTo>
                  <a:pt x="28301" y="11479"/>
                </a:lnTo>
                <a:lnTo>
                  <a:pt x="28236" y="11486"/>
                </a:lnTo>
                <a:lnTo>
                  <a:pt x="28170" y="11490"/>
                </a:lnTo>
                <a:lnTo>
                  <a:pt x="28105" y="11494"/>
                </a:lnTo>
                <a:lnTo>
                  <a:pt x="28039" y="11496"/>
                </a:lnTo>
                <a:lnTo>
                  <a:pt x="27974" y="11496"/>
                </a:lnTo>
                <a:lnTo>
                  <a:pt x="27908" y="11495"/>
                </a:lnTo>
                <a:lnTo>
                  <a:pt x="27843" y="11493"/>
                </a:lnTo>
                <a:lnTo>
                  <a:pt x="27777" y="11489"/>
                </a:lnTo>
                <a:lnTo>
                  <a:pt x="27711" y="11484"/>
                </a:lnTo>
                <a:lnTo>
                  <a:pt x="27646" y="11476"/>
                </a:lnTo>
                <a:lnTo>
                  <a:pt x="27580" y="11468"/>
                </a:lnTo>
                <a:lnTo>
                  <a:pt x="27516" y="11459"/>
                </a:lnTo>
                <a:lnTo>
                  <a:pt x="27450" y="11447"/>
                </a:lnTo>
                <a:lnTo>
                  <a:pt x="27386" y="11435"/>
                </a:lnTo>
                <a:lnTo>
                  <a:pt x="27320" y="11421"/>
                </a:lnTo>
                <a:lnTo>
                  <a:pt x="27255" y="11405"/>
                </a:lnTo>
                <a:lnTo>
                  <a:pt x="27192" y="11389"/>
                </a:lnTo>
                <a:lnTo>
                  <a:pt x="27127" y="11371"/>
                </a:lnTo>
                <a:lnTo>
                  <a:pt x="27064" y="11351"/>
                </a:lnTo>
                <a:lnTo>
                  <a:pt x="27000" y="11331"/>
                </a:lnTo>
                <a:lnTo>
                  <a:pt x="26937" y="11308"/>
                </a:lnTo>
                <a:lnTo>
                  <a:pt x="26874" y="11284"/>
                </a:lnTo>
                <a:lnTo>
                  <a:pt x="26812" y="11259"/>
                </a:lnTo>
                <a:lnTo>
                  <a:pt x="26751" y="11233"/>
                </a:lnTo>
                <a:lnTo>
                  <a:pt x="26689" y="11205"/>
                </a:lnTo>
                <a:lnTo>
                  <a:pt x="26628" y="11175"/>
                </a:lnTo>
                <a:lnTo>
                  <a:pt x="26567" y="11144"/>
                </a:lnTo>
                <a:lnTo>
                  <a:pt x="26507" y="11113"/>
                </a:lnTo>
                <a:lnTo>
                  <a:pt x="26448" y="11080"/>
                </a:lnTo>
                <a:lnTo>
                  <a:pt x="26388" y="11044"/>
                </a:lnTo>
                <a:lnTo>
                  <a:pt x="26330" y="11009"/>
                </a:lnTo>
                <a:lnTo>
                  <a:pt x="26272" y="10971"/>
                </a:lnTo>
                <a:lnTo>
                  <a:pt x="26214" y="10933"/>
                </a:lnTo>
                <a:lnTo>
                  <a:pt x="26158" y="10892"/>
                </a:lnTo>
                <a:lnTo>
                  <a:pt x="26102" y="10852"/>
                </a:lnTo>
                <a:lnTo>
                  <a:pt x="26047" y="10809"/>
                </a:lnTo>
                <a:lnTo>
                  <a:pt x="25992" y="10765"/>
                </a:lnTo>
                <a:lnTo>
                  <a:pt x="25937" y="10720"/>
                </a:lnTo>
                <a:lnTo>
                  <a:pt x="25884" y="10673"/>
                </a:lnTo>
                <a:lnTo>
                  <a:pt x="25840" y="10644"/>
                </a:lnTo>
                <a:lnTo>
                  <a:pt x="25797" y="10618"/>
                </a:lnTo>
                <a:lnTo>
                  <a:pt x="25756" y="10593"/>
                </a:lnTo>
                <a:lnTo>
                  <a:pt x="25718" y="10571"/>
                </a:lnTo>
                <a:lnTo>
                  <a:pt x="25681" y="10551"/>
                </a:lnTo>
                <a:lnTo>
                  <a:pt x="25646" y="10533"/>
                </a:lnTo>
                <a:lnTo>
                  <a:pt x="25613" y="10518"/>
                </a:lnTo>
                <a:lnTo>
                  <a:pt x="25581" y="10503"/>
                </a:lnTo>
                <a:lnTo>
                  <a:pt x="25550" y="10492"/>
                </a:lnTo>
                <a:lnTo>
                  <a:pt x="25521" y="10480"/>
                </a:lnTo>
                <a:lnTo>
                  <a:pt x="25493" y="10472"/>
                </a:lnTo>
                <a:lnTo>
                  <a:pt x="25466" y="10464"/>
                </a:lnTo>
                <a:lnTo>
                  <a:pt x="25440" y="10457"/>
                </a:lnTo>
                <a:lnTo>
                  <a:pt x="25414" y="10452"/>
                </a:lnTo>
                <a:lnTo>
                  <a:pt x="25389" y="10448"/>
                </a:lnTo>
                <a:lnTo>
                  <a:pt x="25364" y="10445"/>
                </a:lnTo>
                <a:lnTo>
                  <a:pt x="3051" y="10445"/>
                </a:lnTo>
                <a:lnTo>
                  <a:pt x="2972" y="10444"/>
                </a:lnTo>
                <a:lnTo>
                  <a:pt x="2894" y="10442"/>
                </a:lnTo>
                <a:lnTo>
                  <a:pt x="2816" y="10437"/>
                </a:lnTo>
                <a:lnTo>
                  <a:pt x="2739" y="10429"/>
                </a:lnTo>
                <a:lnTo>
                  <a:pt x="2662" y="10421"/>
                </a:lnTo>
                <a:lnTo>
                  <a:pt x="2586" y="10411"/>
                </a:lnTo>
                <a:lnTo>
                  <a:pt x="2511" y="10398"/>
                </a:lnTo>
                <a:lnTo>
                  <a:pt x="2436" y="10383"/>
                </a:lnTo>
                <a:lnTo>
                  <a:pt x="2362" y="10367"/>
                </a:lnTo>
                <a:lnTo>
                  <a:pt x="2288" y="10349"/>
                </a:lnTo>
                <a:lnTo>
                  <a:pt x="2215" y="10329"/>
                </a:lnTo>
                <a:lnTo>
                  <a:pt x="2143" y="10309"/>
                </a:lnTo>
                <a:lnTo>
                  <a:pt x="2073" y="10285"/>
                </a:lnTo>
                <a:lnTo>
                  <a:pt x="2002" y="10261"/>
                </a:lnTo>
                <a:lnTo>
                  <a:pt x="1932" y="10234"/>
                </a:lnTo>
                <a:lnTo>
                  <a:pt x="1863" y="10205"/>
                </a:lnTo>
                <a:lnTo>
                  <a:pt x="1795" y="10176"/>
                </a:lnTo>
                <a:lnTo>
                  <a:pt x="1728" y="10144"/>
                </a:lnTo>
                <a:lnTo>
                  <a:pt x="1661" y="10112"/>
                </a:lnTo>
                <a:lnTo>
                  <a:pt x="1597" y="10077"/>
                </a:lnTo>
                <a:lnTo>
                  <a:pt x="1532" y="10041"/>
                </a:lnTo>
                <a:lnTo>
                  <a:pt x="1469" y="10004"/>
                </a:lnTo>
                <a:lnTo>
                  <a:pt x="1406" y="9965"/>
                </a:lnTo>
                <a:lnTo>
                  <a:pt x="1345" y="9924"/>
                </a:lnTo>
                <a:lnTo>
                  <a:pt x="1285" y="9883"/>
                </a:lnTo>
                <a:lnTo>
                  <a:pt x="1225" y="9839"/>
                </a:lnTo>
                <a:lnTo>
                  <a:pt x="1167" y="9794"/>
                </a:lnTo>
                <a:lnTo>
                  <a:pt x="1110" y="9749"/>
                </a:lnTo>
                <a:lnTo>
                  <a:pt x="1055" y="9702"/>
                </a:lnTo>
                <a:lnTo>
                  <a:pt x="999" y="9653"/>
                </a:lnTo>
                <a:lnTo>
                  <a:pt x="945" y="9603"/>
                </a:lnTo>
                <a:lnTo>
                  <a:pt x="893" y="9552"/>
                </a:lnTo>
                <a:lnTo>
                  <a:pt x="842" y="9500"/>
                </a:lnTo>
                <a:lnTo>
                  <a:pt x="792" y="9446"/>
                </a:lnTo>
                <a:lnTo>
                  <a:pt x="743" y="9392"/>
                </a:lnTo>
                <a:lnTo>
                  <a:pt x="696" y="9335"/>
                </a:lnTo>
                <a:lnTo>
                  <a:pt x="651" y="9278"/>
                </a:lnTo>
                <a:lnTo>
                  <a:pt x="606" y="9220"/>
                </a:lnTo>
                <a:lnTo>
                  <a:pt x="562" y="9161"/>
                </a:lnTo>
                <a:lnTo>
                  <a:pt x="521" y="9100"/>
                </a:lnTo>
                <a:lnTo>
                  <a:pt x="480" y="9039"/>
                </a:lnTo>
                <a:lnTo>
                  <a:pt x="441" y="8976"/>
                </a:lnTo>
                <a:lnTo>
                  <a:pt x="404" y="8913"/>
                </a:lnTo>
                <a:lnTo>
                  <a:pt x="367" y="8849"/>
                </a:lnTo>
                <a:lnTo>
                  <a:pt x="333" y="8784"/>
                </a:lnTo>
                <a:lnTo>
                  <a:pt x="301" y="8717"/>
                </a:lnTo>
                <a:lnTo>
                  <a:pt x="270" y="8651"/>
                </a:lnTo>
                <a:lnTo>
                  <a:pt x="239" y="8582"/>
                </a:lnTo>
                <a:lnTo>
                  <a:pt x="211" y="8513"/>
                </a:lnTo>
                <a:lnTo>
                  <a:pt x="185" y="8444"/>
                </a:lnTo>
                <a:lnTo>
                  <a:pt x="160" y="8373"/>
                </a:lnTo>
                <a:lnTo>
                  <a:pt x="136" y="8302"/>
                </a:lnTo>
                <a:lnTo>
                  <a:pt x="116" y="8230"/>
                </a:lnTo>
                <a:lnTo>
                  <a:pt x="96" y="8157"/>
                </a:lnTo>
                <a:lnTo>
                  <a:pt x="78" y="8083"/>
                </a:lnTo>
                <a:lnTo>
                  <a:pt x="61" y="8010"/>
                </a:lnTo>
                <a:lnTo>
                  <a:pt x="47" y="7935"/>
                </a:lnTo>
                <a:lnTo>
                  <a:pt x="34" y="7860"/>
                </a:lnTo>
                <a:lnTo>
                  <a:pt x="24" y="7784"/>
                </a:lnTo>
                <a:lnTo>
                  <a:pt x="16" y="7707"/>
                </a:lnTo>
                <a:lnTo>
                  <a:pt x="8" y="7630"/>
                </a:lnTo>
                <a:lnTo>
                  <a:pt x="4" y="7552"/>
                </a:lnTo>
                <a:lnTo>
                  <a:pt x="1" y="7474"/>
                </a:lnTo>
                <a:lnTo>
                  <a:pt x="0" y="7394"/>
                </a:lnTo>
                <a:lnTo>
                  <a:pt x="0" y="3050"/>
                </a:lnTo>
                <a:lnTo>
                  <a:pt x="1" y="2971"/>
                </a:lnTo>
                <a:lnTo>
                  <a:pt x="4" y="2893"/>
                </a:lnTo>
                <a:lnTo>
                  <a:pt x="8" y="2815"/>
                </a:lnTo>
                <a:lnTo>
                  <a:pt x="16" y="2738"/>
                </a:lnTo>
                <a:lnTo>
                  <a:pt x="24" y="2661"/>
                </a:lnTo>
                <a:lnTo>
                  <a:pt x="34" y="2585"/>
                </a:lnTo>
                <a:lnTo>
                  <a:pt x="47" y="2510"/>
                </a:lnTo>
                <a:lnTo>
                  <a:pt x="61" y="2435"/>
                </a:lnTo>
                <a:lnTo>
                  <a:pt x="78" y="2361"/>
                </a:lnTo>
                <a:lnTo>
                  <a:pt x="96" y="2288"/>
                </a:lnTo>
                <a:lnTo>
                  <a:pt x="116" y="2215"/>
                </a:lnTo>
                <a:lnTo>
                  <a:pt x="136" y="2143"/>
                </a:lnTo>
                <a:lnTo>
                  <a:pt x="160" y="2072"/>
                </a:lnTo>
                <a:lnTo>
                  <a:pt x="185" y="2001"/>
                </a:lnTo>
                <a:lnTo>
                  <a:pt x="211" y="1932"/>
                </a:lnTo>
                <a:lnTo>
                  <a:pt x="239" y="1863"/>
                </a:lnTo>
                <a:lnTo>
                  <a:pt x="270" y="1795"/>
                </a:lnTo>
                <a:lnTo>
                  <a:pt x="301" y="1728"/>
                </a:lnTo>
                <a:lnTo>
                  <a:pt x="333" y="1661"/>
                </a:lnTo>
                <a:lnTo>
                  <a:pt x="367" y="1596"/>
                </a:lnTo>
                <a:lnTo>
                  <a:pt x="404" y="1532"/>
                </a:lnTo>
                <a:lnTo>
                  <a:pt x="441" y="1468"/>
                </a:lnTo>
                <a:lnTo>
                  <a:pt x="480" y="1406"/>
                </a:lnTo>
                <a:lnTo>
                  <a:pt x="521" y="1345"/>
                </a:lnTo>
                <a:lnTo>
                  <a:pt x="562" y="1284"/>
                </a:lnTo>
                <a:lnTo>
                  <a:pt x="606" y="1225"/>
                </a:lnTo>
                <a:lnTo>
                  <a:pt x="651" y="1167"/>
                </a:lnTo>
                <a:lnTo>
                  <a:pt x="696" y="1109"/>
                </a:lnTo>
                <a:lnTo>
                  <a:pt x="743" y="1054"/>
                </a:lnTo>
                <a:lnTo>
                  <a:pt x="792" y="999"/>
                </a:lnTo>
                <a:lnTo>
                  <a:pt x="842" y="946"/>
                </a:lnTo>
                <a:lnTo>
                  <a:pt x="893" y="893"/>
                </a:lnTo>
                <a:lnTo>
                  <a:pt x="945" y="842"/>
                </a:lnTo>
                <a:lnTo>
                  <a:pt x="999" y="792"/>
                </a:lnTo>
                <a:lnTo>
                  <a:pt x="1055" y="744"/>
                </a:lnTo>
                <a:lnTo>
                  <a:pt x="1110" y="696"/>
                </a:lnTo>
                <a:lnTo>
                  <a:pt x="1167" y="650"/>
                </a:lnTo>
                <a:lnTo>
                  <a:pt x="1225" y="606"/>
                </a:lnTo>
                <a:lnTo>
                  <a:pt x="1285" y="563"/>
                </a:lnTo>
                <a:lnTo>
                  <a:pt x="1345" y="520"/>
                </a:lnTo>
                <a:lnTo>
                  <a:pt x="1406" y="481"/>
                </a:lnTo>
                <a:lnTo>
                  <a:pt x="1469" y="441"/>
                </a:lnTo>
                <a:lnTo>
                  <a:pt x="1532" y="404"/>
                </a:lnTo>
                <a:lnTo>
                  <a:pt x="1597" y="368"/>
                </a:lnTo>
                <a:lnTo>
                  <a:pt x="1661" y="334"/>
                </a:lnTo>
                <a:lnTo>
                  <a:pt x="1728" y="301"/>
                </a:lnTo>
                <a:lnTo>
                  <a:pt x="1795" y="270"/>
                </a:lnTo>
                <a:lnTo>
                  <a:pt x="1863" y="239"/>
                </a:lnTo>
                <a:lnTo>
                  <a:pt x="1932" y="211"/>
                </a:lnTo>
                <a:lnTo>
                  <a:pt x="2002" y="185"/>
                </a:lnTo>
                <a:lnTo>
                  <a:pt x="2073" y="160"/>
                </a:lnTo>
                <a:lnTo>
                  <a:pt x="2143" y="137"/>
                </a:lnTo>
                <a:lnTo>
                  <a:pt x="2215" y="116"/>
                </a:lnTo>
                <a:lnTo>
                  <a:pt x="2288" y="96"/>
                </a:lnTo>
                <a:lnTo>
                  <a:pt x="2362" y="78"/>
                </a:lnTo>
                <a:lnTo>
                  <a:pt x="2436" y="61"/>
                </a:lnTo>
                <a:lnTo>
                  <a:pt x="2511" y="48"/>
                </a:lnTo>
                <a:lnTo>
                  <a:pt x="2586" y="35"/>
                </a:lnTo>
                <a:lnTo>
                  <a:pt x="2662" y="24"/>
                </a:lnTo>
                <a:lnTo>
                  <a:pt x="2739" y="16"/>
                </a:lnTo>
                <a:lnTo>
                  <a:pt x="2816" y="8"/>
                </a:lnTo>
                <a:lnTo>
                  <a:pt x="2894" y="4"/>
                </a:lnTo>
                <a:lnTo>
                  <a:pt x="2972" y="1"/>
                </a:lnTo>
                <a:lnTo>
                  <a:pt x="3051" y="0"/>
                </a:lnTo>
                <a:lnTo>
                  <a:pt x="25929" y="0"/>
                </a:lnTo>
                <a:lnTo>
                  <a:pt x="26007" y="1"/>
                </a:lnTo>
                <a:lnTo>
                  <a:pt x="26086" y="4"/>
                </a:lnTo>
                <a:lnTo>
                  <a:pt x="26163" y="8"/>
                </a:lnTo>
                <a:lnTo>
                  <a:pt x="26240" y="16"/>
                </a:lnTo>
                <a:lnTo>
                  <a:pt x="26317" y="24"/>
                </a:lnTo>
                <a:lnTo>
                  <a:pt x="26393" y="35"/>
                </a:lnTo>
                <a:lnTo>
                  <a:pt x="26469" y="48"/>
                </a:lnTo>
                <a:lnTo>
                  <a:pt x="26543" y="61"/>
                </a:lnTo>
                <a:lnTo>
                  <a:pt x="26618" y="78"/>
                </a:lnTo>
                <a:lnTo>
                  <a:pt x="26691" y="96"/>
                </a:lnTo>
                <a:lnTo>
                  <a:pt x="26764" y="116"/>
                </a:lnTo>
                <a:lnTo>
                  <a:pt x="26836" y="137"/>
                </a:lnTo>
                <a:lnTo>
                  <a:pt x="26908" y="160"/>
                </a:lnTo>
                <a:lnTo>
                  <a:pt x="26977" y="185"/>
                </a:lnTo>
                <a:lnTo>
                  <a:pt x="27047" y="211"/>
                </a:lnTo>
                <a:lnTo>
                  <a:pt x="27117" y="239"/>
                </a:lnTo>
                <a:lnTo>
                  <a:pt x="27185" y="270"/>
                </a:lnTo>
                <a:lnTo>
                  <a:pt x="27251" y="301"/>
                </a:lnTo>
                <a:lnTo>
                  <a:pt x="27318" y="334"/>
                </a:lnTo>
                <a:lnTo>
                  <a:pt x="27383" y="368"/>
                </a:lnTo>
                <a:lnTo>
                  <a:pt x="27448" y="404"/>
                </a:lnTo>
                <a:lnTo>
                  <a:pt x="27510" y="441"/>
                </a:lnTo>
                <a:lnTo>
                  <a:pt x="27573" y="481"/>
                </a:lnTo>
                <a:lnTo>
                  <a:pt x="27634" y="520"/>
                </a:lnTo>
                <a:lnTo>
                  <a:pt x="27695" y="563"/>
                </a:lnTo>
                <a:lnTo>
                  <a:pt x="27754" y="606"/>
                </a:lnTo>
                <a:lnTo>
                  <a:pt x="27812" y="650"/>
                </a:lnTo>
                <a:lnTo>
                  <a:pt x="27870" y="696"/>
                </a:lnTo>
                <a:lnTo>
                  <a:pt x="27926" y="744"/>
                </a:lnTo>
                <a:lnTo>
                  <a:pt x="27980" y="792"/>
                </a:lnTo>
                <a:lnTo>
                  <a:pt x="28034" y="842"/>
                </a:lnTo>
                <a:lnTo>
                  <a:pt x="28086" y="893"/>
                </a:lnTo>
                <a:lnTo>
                  <a:pt x="28137" y="946"/>
                </a:lnTo>
                <a:lnTo>
                  <a:pt x="28187" y="999"/>
                </a:lnTo>
                <a:lnTo>
                  <a:pt x="28236" y="1054"/>
                </a:lnTo>
                <a:lnTo>
                  <a:pt x="28283" y="1109"/>
                </a:lnTo>
                <a:lnTo>
                  <a:pt x="28330" y="1167"/>
                </a:lnTo>
                <a:lnTo>
                  <a:pt x="28373" y="1225"/>
                </a:lnTo>
                <a:lnTo>
                  <a:pt x="28417" y="1284"/>
                </a:lnTo>
                <a:lnTo>
                  <a:pt x="28459" y="1345"/>
                </a:lnTo>
                <a:lnTo>
                  <a:pt x="28499" y="1406"/>
                </a:lnTo>
                <a:lnTo>
                  <a:pt x="28538" y="1468"/>
                </a:lnTo>
                <a:lnTo>
                  <a:pt x="28575" y="1532"/>
                </a:lnTo>
                <a:lnTo>
                  <a:pt x="28612" y="1596"/>
                </a:lnTo>
                <a:lnTo>
                  <a:pt x="28646" y="1661"/>
                </a:lnTo>
                <a:lnTo>
                  <a:pt x="28680" y="1728"/>
                </a:lnTo>
                <a:lnTo>
                  <a:pt x="28711" y="1795"/>
                </a:lnTo>
                <a:lnTo>
                  <a:pt x="28740" y="1863"/>
                </a:lnTo>
                <a:lnTo>
                  <a:pt x="28768" y="1932"/>
                </a:lnTo>
                <a:lnTo>
                  <a:pt x="28795" y="2001"/>
                </a:lnTo>
                <a:lnTo>
                  <a:pt x="28820" y="2072"/>
                </a:lnTo>
                <a:lnTo>
                  <a:pt x="28843" y="2143"/>
                </a:lnTo>
                <a:lnTo>
                  <a:pt x="28865" y="2215"/>
                </a:lnTo>
                <a:lnTo>
                  <a:pt x="28884" y="2288"/>
                </a:lnTo>
                <a:lnTo>
                  <a:pt x="28902" y="2361"/>
                </a:lnTo>
                <a:lnTo>
                  <a:pt x="28918" y="2435"/>
                </a:lnTo>
                <a:lnTo>
                  <a:pt x="28933" y="2510"/>
                </a:lnTo>
                <a:lnTo>
                  <a:pt x="28945" y="2585"/>
                </a:lnTo>
                <a:lnTo>
                  <a:pt x="28955" y="2661"/>
                </a:lnTo>
                <a:lnTo>
                  <a:pt x="28965" y="2738"/>
                </a:lnTo>
                <a:lnTo>
                  <a:pt x="28971" y="2815"/>
                </a:lnTo>
                <a:lnTo>
                  <a:pt x="28976" y="2893"/>
                </a:lnTo>
                <a:lnTo>
                  <a:pt x="28979" y="2971"/>
                </a:lnTo>
                <a:lnTo>
                  <a:pt x="28980" y="3050"/>
                </a:lnTo>
                <a:lnTo>
                  <a:pt x="28980" y="5222"/>
                </a:lnTo>
                <a:lnTo>
                  <a:pt x="28979" y="5273"/>
                </a:lnTo>
                <a:lnTo>
                  <a:pt x="28978" y="5323"/>
                </a:lnTo>
                <a:lnTo>
                  <a:pt x="28974" y="5373"/>
                </a:lnTo>
                <a:lnTo>
                  <a:pt x="28969" y="5422"/>
                </a:lnTo>
                <a:lnTo>
                  <a:pt x="28965" y="5447"/>
                </a:lnTo>
                <a:lnTo>
                  <a:pt x="28961" y="5471"/>
                </a:lnTo>
                <a:lnTo>
                  <a:pt x="28955" y="5495"/>
                </a:lnTo>
                <a:lnTo>
                  <a:pt x="28950" y="5518"/>
                </a:lnTo>
                <a:lnTo>
                  <a:pt x="28943" y="5542"/>
                </a:lnTo>
                <a:lnTo>
                  <a:pt x="28936" y="5565"/>
                </a:lnTo>
                <a:lnTo>
                  <a:pt x="28927" y="5588"/>
                </a:lnTo>
                <a:lnTo>
                  <a:pt x="28918" y="5610"/>
                </a:lnTo>
                <a:lnTo>
                  <a:pt x="28825" y="5605"/>
                </a:lnTo>
                <a:lnTo>
                  <a:pt x="28733" y="5603"/>
                </a:lnTo>
                <a:lnTo>
                  <a:pt x="28640" y="5603"/>
                </a:lnTo>
                <a:lnTo>
                  <a:pt x="28548" y="5605"/>
                </a:lnTo>
                <a:lnTo>
                  <a:pt x="28456" y="5610"/>
                </a:lnTo>
                <a:lnTo>
                  <a:pt x="28364" y="5617"/>
                </a:lnTo>
                <a:lnTo>
                  <a:pt x="28274" y="5625"/>
                </a:lnTo>
                <a:lnTo>
                  <a:pt x="28183" y="5637"/>
                </a:lnTo>
                <a:lnTo>
                  <a:pt x="28092" y="5649"/>
                </a:lnTo>
                <a:lnTo>
                  <a:pt x="28003" y="5665"/>
                </a:lnTo>
                <a:lnTo>
                  <a:pt x="27913" y="5682"/>
                </a:lnTo>
                <a:lnTo>
                  <a:pt x="27825" y="5702"/>
                </a:lnTo>
                <a:lnTo>
                  <a:pt x="27737" y="5725"/>
                </a:lnTo>
                <a:lnTo>
                  <a:pt x="27650" y="5749"/>
                </a:lnTo>
                <a:lnTo>
                  <a:pt x="27564" y="5776"/>
                </a:lnTo>
                <a:lnTo>
                  <a:pt x="27478" y="5805"/>
                </a:lnTo>
                <a:lnTo>
                  <a:pt x="27437" y="5821"/>
                </a:lnTo>
                <a:lnTo>
                  <a:pt x="27394" y="5836"/>
                </a:lnTo>
                <a:lnTo>
                  <a:pt x="27352" y="5853"/>
                </a:lnTo>
                <a:lnTo>
                  <a:pt x="27311" y="5870"/>
                </a:lnTo>
                <a:lnTo>
                  <a:pt x="27269" y="5887"/>
                </a:lnTo>
                <a:lnTo>
                  <a:pt x="27228" y="5906"/>
                </a:lnTo>
                <a:lnTo>
                  <a:pt x="27187" y="5925"/>
                </a:lnTo>
                <a:lnTo>
                  <a:pt x="27147" y="5945"/>
                </a:lnTo>
                <a:lnTo>
                  <a:pt x="27107" y="5964"/>
                </a:lnTo>
                <a:lnTo>
                  <a:pt x="27066" y="5985"/>
                </a:lnTo>
                <a:lnTo>
                  <a:pt x="27026" y="6007"/>
                </a:lnTo>
                <a:lnTo>
                  <a:pt x="26988" y="6029"/>
                </a:lnTo>
                <a:lnTo>
                  <a:pt x="26948" y="6051"/>
                </a:lnTo>
                <a:lnTo>
                  <a:pt x="26910" y="6075"/>
                </a:lnTo>
                <a:lnTo>
                  <a:pt x="26871" y="6098"/>
                </a:lnTo>
                <a:lnTo>
                  <a:pt x="26833" y="6123"/>
                </a:lnTo>
                <a:lnTo>
                  <a:pt x="26795" y="6148"/>
                </a:lnTo>
                <a:lnTo>
                  <a:pt x="26758" y="6173"/>
                </a:lnTo>
                <a:lnTo>
                  <a:pt x="26721" y="6199"/>
                </a:lnTo>
                <a:lnTo>
                  <a:pt x="26684" y="6226"/>
                </a:lnTo>
                <a:lnTo>
                  <a:pt x="26648" y="6253"/>
                </a:lnTo>
                <a:lnTo>
                  <a:pt x="26612" y="6281"/>
                </a:lnTo>
                <a:lnTo>
                  <a:pt x="26577" y="6309"/>
                </a:lnTo>
                <a:lnTo>
                  <a:pt x="26541" y="6338"/>
                </a:lnTo>
                <a:lnTo>
                  <a:pt x="26507" y="6368"/>
                </a:lnTo>
                <a:lnTo>
                  <a:pt x="26473" y="6398"/>
                </a:lnTo>
                <a:lnTo>
                  <a:pt x="26438" y="6430"/>
                </a:lnTo>
                <a:lnTo>
                  <a:pt x="26405" y="6462"/>
                </a:lnTo>
                <a:lnTo>
                  <a:pt x="26372" y="6494"/>
                </a:lnTo>
                <a:lnTo>
                  <a:pt x="26339" y="6526"/>
                </a:lnTo>
                <a:lnTo>
                  <a:pt x="26307" y="6560"/>
                </a:lnTo>
                <a:lnTo>
                  <a:pt x="26275" y="6594"/>
                </a:lnTo>
                <a:lnTo>
                  <a:pt x="26232" y="6643"/>
                </a:lnTo>
                <a:lnTo>
                  <a:pt x="26191" y="6694"/>
                </a:lnTo>
                <a:lnTo>
                  <a:pt x="26152" y="6744"/>
                </a:lnTo>
                <a:lnTo>
                  <a:pt x="26113" y="6796"/>
                </a:lnTo>
                <a:lnTo>
                  <a:pt x="26076" y="6848"/>
                </a:lnTo>
                <a:lnTo>
                  <a:pt x="26041" y="6901"/>
                </a:lnTo>
                <a:lnTo>
                  <a:pt x="26006" y="6954"/>
                </a:lnTo>
                <a:lnTo>
                  <a:pt x="25973" y="7008"/>
                </a:lnTo>
                <a:lnTo>
                  <a:pt x="25942" y="7063"/>
                </a:lnTo>
                <a:lnTo>
                  <a:pt x="25911" y="7119"/>
                </a:lnTo>
                <a:lnTo>
                  <a:pt x="25882" y="7174"/>
                </a:lnTo>
                <a:lnTo>
                  <a:pt x="25855" y="7231"/>
                </a:lnTo>
                <a:lnTo>
                  <a:pt x="25829" y="7287"/>
                </a:lnTo>
                <a:lnTo>
                  <a:pt x="25804" y="7344"/>
                </a:lnTo>
                <a:lnTo>
                  <a:pt x="25780" y="7403"/>
                </a:lnTo>
                <a:lnTo>
                  <a:pt x="25758" y="7461"/>
                </a:lnTo>
                <a:lnTo>
                  <a:pt x="25738" y="7519"/>
                </a:lnTo>
                <a:lnTo>
                  <a:pt x="25719" y="7578"/>
                </a:lnTo>
                <a:lnTo>
                  <a:pt x="25701" y="7637"/>
                </a:lnTo>
                <a:lnTo>
                  <a:pt x="25684" y="7697"/>
                </a:lnTo>
                <a:lnTo>
                  <a:pt x="25669" y="7757"/>
                </a:lnTo>
                <a:lnTo>
                  <a:pt x="25655" y="7817"/>
                </a:lnTo>
                <a:lnTo>
                  <a:pt x="25643" y="7877"/>
                </a:lnTo>
                <a:lnTo>
                  <a:pt x="25631" y="7938"/>
                </a:lnTo>
                <a:lnTo>
                  <a:pt x="25622" y="7998"/>
                </a:lnTo>
                <a:lnTo>
                  <a:pt x="25614" y="8058"/>
                </a:lnTo>
                <a:lnTo>
                  <a:pt x="25606" y="8120"/>
                </a:lnTo>
                <a:lnTo>
                  <a:pt x="25601" y="8180"/>
                </a:lnTo>
                <a:lnTo>
                  <a:pt x="25597" y="8242"/>
                </a:lnTo>
                <a:lnTo>
                  <a:pt x="25595" y="8303"/>
                </a:lnTo>
                <a:lnTo>
                  <a:pt x="25593" y="8363"/>
                </a:lnTo>
                <a:lnTo>
                  <a:pt x="25593" y="8425"/>
                </a:lnTo>
                <a:lnTo>
                  <a:pt x="25595" y="8486"/>
                </a:lnTo>
                <a:lnTo>
                  <a:pt x="25597" y="8547"/>
                </a:lnTo>
                <a:lnTo>
                  <a:pt x="25601" y="8608"/>
                </a:lnTo>
                <a:lnTo>
                  <a:pt x="25607" y="8668"/>
                </a:lnTo>
                <a:lnTo>
                  <a:pt x="25614" y="8729"/>
                </a:lnTo>
                <a:lnTo>
                  <a:pt x="25622" y="8789"/>
                </a:lnTo>
                <a:lnTo>
                  <a:pt x="25632" y="8849"/>
                </a:lnTo>
                <a:lnTo>
                  <a:pt x="25644" y="8910"/>
                </a:lnTo>
                <a:lnTo>
                  <a:pt x="25656" y="8969"/>
                </a:lnTo>
                <a:lnTo>
                  <a:pt x="25670" y="9028"/>
                </a:lnTo>
                <a:lnTo>
                  <a:pt x="25686" y="9088"/>
                </a:lnTo>
                <a:lnTo>
                  <a:pt x="25702" y="9146"/>
                </a:lnTo>
                <a:lnTo>
                  <a:pt x="25721" y="9204"/>
                </a:lnTo>
                <a:lnTo>
                  <a:pt x="25740" y="9263"/>
                </a:lnTo>
                <a:lnTo>
                  <a:pt x="25762" y="9320"/>
                </a:lnTo>
                <a:lnTo>
                  <a:pt x="25783" y="9377"/>
                </a:lnTo>
                <a:lnTo>
                  <a:pt x="25807" y="9434"/>
                </a:lnTo>
                <a:lnTo>
                  <a:pt x="25832" y="9490"/>
                </a:lnTo>
                <a:lnTo>
                  <a:pt x="25859" y="9546"/>
                </a:lnTo>
                <a:lnTo>
                  <a:pt x="25888" y="9601"/>
                </a:lnTo>
                <a:lnTo>
                  <a:pt x="25917" y="9655"/>
                </a:lnTo>
                <a:lnTo>
                  <a:pt x="25948" y="9709"/>
                </a:lnTo>
                <a:lnTo>
                  <a:pt x="25980" y="9762"/>
                </a:lnTo>
                <a:lnTo>
                  <a:pt x="26015" y="9815"/>
                </a:lnTo>
                <a:lnTo>
                  <a:pt x="26050" y="9867"/>
                </a:lnTo>
                <a:lnTo>
                  <a:pt x="26086" y="9918"/>
                </a:lnTo>
                <a:lnTo>
                  <a:pt x="26124" y="9969"/>
                </a:lnTo>
                <a:lnTo>
                  <a:pt x="26163" y="10018"/>
                </a:lnTo>
                <a:lnTo>
                  <a:pt x="26205" y="10067"/>
                </a:lnTo>
                <a:lnTo>
                  <a:pt x="26247" y="10116"/>
                </a:lnTo>
                <a:lnTo>
                  <a:pt x="26290" y="10163"/>
                </a:lnTo>
                <a:lnTo>
                  <a:pt x="26336" y="10210"/>
                </a:lnTo>
                <a:lnTo>
                  <a:pt x="26383" y="10254"/>
                </a:lnTo>
                <a:lnTo>
                  <a:pt x="26430" y="10298"/>
                </a:lnTo>
                <a:lnTo>
                  <a:pt x="26479" y="10340"/>
                </a:lnTo>
                <a:lnTo>
                  <a:pt x="26528" y="10380"/>
                </a:lnTo>
                <a:lnTo>
                  <a:pt x="26579" y="10419"/>
                </a:lnTo>
                <a:lnTo>
                  <a:pt x="26630" y="10456"/>
                </a:lnTo>
                <a:lnTo>
                  <a:pt x="26682" y="10492"/>
                </a:lnTo>
                <a:lnTo>
                  <a:pt x="26735" y="10525"/>
                </a:lnTo>
                <a:lnTo>
                  <a:pt x="26788" y="10557"/>
                </a:lnTo>
                <a:lnTo>
                  <a:pt x="26843" y="10588"/>
                </a:lnTo>
                <a:lnTo>
                  <a:pt x="26897" y="10618"/>
                </a:lnTo>
                <a:lnTo>
                  <a:pt x="26954" y="10645"/>
                </a:lnTo>
                <a:lnTo>
                  <a:pt x="27010" y="10671"/>
                </a:lnTo>
                <a:lnTo>
                  <a:pt x="27067" y="10695"/>
                </a:lnTo>
                <a:lnTo>
                  <a:pt x="27124" y="10718"/>
                </a:lnTo>
                <a:lnTo>
                  <a:pt x="27182" y="10738"/>
                </a:lnTo>
                <a:lnTo>
                  <a:pt x="27240" y="10758"/>
                </a:lnTo>
                <a:lnTo>
                  <a:pt x="27298" y="10776"/>
                </a:lnTo>
                <a:lnTo>
                  <a:pt x="27357" y="10792"/>
                </a:lnTo>
                <a:lnTo>
                  <a:pt x="27417" y="10807"/>
                </a:lnTo>
                <a:lnTo>
                  <a:pt x="27476" y="10821"/>
                </a:lnTo>
                <a:lnTo>
                  <a:pt x="27535" y="10832"/>
                </a:lnTo>
                <a:lnTo>
                  <a:pt x="27596" y="10841"/>
                </a:lnTo>
                <a:lnTo>
                  <a:pt x="27655" y="10850"/>
                </a:lnTo>
                <a:lnTo>
                  <a:pt x="27716" y="10857"/>
                </a:lnTo>
                <a:lnTo>
                  <a:pt x="27776" y="10862"/>
                </a:lnTo>
                <a:lnTo>
                  <a:pt x="27836" y="10865"/>
                </a:lnTo>
                <a:lnTo>
                  <a:pt x="27897" y="10867"/>
                </a:lnTo>
                <a:lnTo>
                  <a:pt x="27956" y="10868"/>
                </a:lnTo>
                <a:lnTo>
                  <a:pt x="28016" y="10867"/>
                </a:lnTo>
                <a:lnTo>
                  <a:pt x="28077" y="10864"/>
                </a:lnTo>
                <a:lnTo>
                  <a:pt x="28136" y="10860"/>
                </a:lnTo>
                <a:lnTo>
                  <a:pt x="28195" y="10854"/>
                </a:lnTo>
                <a:lnTo>
                  <a:pt x="28255" y="10847"/>
                </a:lnTo>
                <a:lnTo>
                  <a:pt x="28314" y="10838"/>
                </a:lnTo>
                <a:lnTo>
                  <a:pt x="28372" y="10828"/>
                </a:lnTo>
                <a:lnTo>
                  <a:pt x="28431" y="10815"/>
                </a:lnTo>
                <a:lnTo>
                  <a:pt x="28488" y="10802"/>
                </a:lnTo>
                <a:lnTo>
                  <a:pt x="28545" y="10786"/>
                </a:lnTo>
                <a:lnTo>
                  <a:pt x="28603" y="10770"/>
                </a:lnTo>
                <a:lnTo>
                  <a:pt x="28659" y="10752"/>
                </a:lnTo>
                <a:lnTo>
                  <a:pt x="28714" y="10732"/>
                </a:lnTo>
                <a:lnTo>
                  <a:pt x="28769" y="10710"/>
                </a:lnTo>
                <a:lnTo>
                  <a:pt x="28823" y="10687"/>
                </a:lnTo>
                <a:lnTo>
                  <a:pt x="28877" y="10662"/>
                </a:lnTo>
                <a:lnTo>
                  <a:pt x="28930" y="10636"/>
                </a:lnTo>
                <a:lnTo>
                  <a:pt x="28983" y="10609"/>
                </a:lnTo>
                <a:lnTo>
                  <a:pt x="29034" y="10580"/>
                </a:lnTo>
                <a:lnTo>
                  <a:pt x="29083" y="10549"/>
                </a:lnTo>
                <a:lnTo>
                  <a:pt x="29133" y="10517"/>
                </a:lnTo>
                <a:lnTo>
                  <a:pt x="29181" y="10482"/>
                </a:lnTo>
                <a:lnTo>
                  <a:pt x="29229" y="10447"/>
                </a:lnTo>
                <a:lnTo>
                  <a:pt x="29276" y="10411"/>
                </a:lnTo>
                <a:lnTo>
                  <a:pt x="29321" y="10372"/>
                </a:lnTo>
                <a:lnTo>
                  <a:pt x="29366" y="10332"/>
                </a:lnTo>
                <a:lnTo>
                  <a:pt x="29408" y="10291"/>
                </a:lnTo>
                <a:lnTo>
                  <a:pt x="29450" y="10247"/>
                </a:lnTo>
                <a:lnTo>
                  <a:pt x="29491" y="10202"/>
                </a:lnTo>
                <a:lnTo>
                  <a:pt x="29530" y="10157"/>
                </a:lnTo>
                <a:lnTo>
                  <a:pt x="29569" y="10109"/>
                </a:lnTo>
                <a:lnTo>
                  <a:pt x="29605" y="10060"/>
                </a:lnTo>
                <a:lnTo>
                  <a:pt x="29640" y="10009"/>
                </a:lnTo>
                <a:lnTo>
                  <a:pt x="29674" y="9957"/>
                </a:lnTo>
                <a:lnTo>
                  <a:pt x="29707" y="9903"/>
                </a:lnTo>
                <a:lnTo>
                  <a:pt x="29727" y="9868"/>
                </a:lnTo>
                <a:lnTo>
                  <a:pt x="29746" y="9833"/>
                </a:lnTo>
                <a:lnTo>
                  <a:pt x="29764" y="9798"/>
                </a:lnTo>
                <a:lnTo>
                  <a:pt x="29783" y="9761"/>
                </a:lnTo>
                <a:lnTo>
                  <a:pt x="29800" y="9726"/>
                </a:lnTo>
                <a:lnTo>
                  <a:pt x="29817" y="9688"/>
                </a:lnTo>
                <a:lnTo>
                  <a:pt x="29833" y="9652"/>
                </a:lnTo>
                <a:lnTo>
                  <a:pt x="29850" y="9614"/>
                </a:lnTo>
                <a:lnTo>
                  <a:pt x="29864" y="9577"/>
                </a:lnTo>
                <a:lnTo>
                  <a:pt x="29879" y="9538"/>
                </a:lnTo>
                <a:lnTo>
                  <a:pt x="29893" y="9501"/>
                </a:lnTo>
                <a:lnTo>
                  <a:pt x="29906" y="9462"/>
                </a:lnTo>
                <a:lnTo>
                  <a:pt x="29918" y="9424"/>
                </a:lnTo>
                <a:lnTo>
                  <a:pt x="29931" y="9384"/>
                </a:lnTo>
                <a:lnTo>
                  <a:pt x="29942" y="9346"/>
                </a:lnTo>
                <a:lnTo>
                  <a:pt x="29953" y="9306"/>
                </a:lnTo>
                <a:lnTo>
                  <a:pt x="29962" y="9267"/>
                </a:lnTo>
                <a:lnTo>
                  <a:pt x="29971" y="9227"/>
                </a:lnTo>
                <a:lnTo>
                  <a:pt x="29980" y="9188"/>
                </a:lnTo>
                <a:lnTo>
                  <a:pt x="29988" y="9147"/>
                </a:lnTo>
                <a:lnTo>
                  <a:pt x="29994" y="9108"/>
                </a:lnTo>
                <a:lnTo>
                  <a:pt x="30001" y="9068"/>
                </a:lnTo>
                <a:lnTo>
                  <a:pt x="30006" y="9027"/>
                </a:lnTo>
                <a:lnTo>
                  <a:pt x="30011" y="8988"/>
                </a:lnTo>
                <a:lnTo>
                  <a:pt x="30015" y="8947"/>
                </a:lnTo>
                <a:lnTo>
                  <a:pt x="30018" y="8908"/>
                </a:lnTo>
                <a:lnTo>
                  <a:pt x="30020" y="8867"/>
                </a:lnTo>
                <a:lnTo>
                  <a:pt x="30021" y="8827"/>
                </a:lnTo>
                <a:lnTo>
                  <a:pt x="30023" y="8787"/>
                </a:lnTo>
                <a:lnTo>
                  <a:pt x="30023" y="8747"/>
                </a:lnTo>
                <a:lnTo>
                  <a:pt x="30021" y="8707"/>
                </a:lnTo>
                <a:lnTo>
                  <a:pt x="30019" y="8667"/>
                </a:lnTo>
                <a:lnTo>
                  <a:pt x="30017" y="8628"/>
                </a:lnTo>
                <a:lnTo>
                  <a:pt x="30013" y="8588"/>
                </a:lnTo>
                <a:lnTo>
                  <a:pt x="30009" y="8549"/>
                </a:lnTo>
                <a:lnTo>
                  <a:pt x="30004" y="8509"/>
                </a:lnTo>
                <a:lnTo>
                  <a:pt x="29998" y="8471"/>
                </a:lnTo>
                <a:lnTo>
                  <a:pt x="29990" y="8432"/>
                </a:lnTo>
                <a:lnTo>
                  <a:pt x="29982" y="8394"/>
                </a:lnTo>
                <a:lnTo>
                  <a:pt x="29974" y="8355"/>
                </a:lnTo>
                <a:lnTo>
                  <a:pt x="29963" y="8317"/>
                </a:lnTo>
                <a:lnTo>
                  <a:pt x="29953" y="8279"/>
                </a:lnTo>
                <a:lnTo>
                  <a:pt x="29941" y="8242"/>
                </a:lnTo>
                <a:lnTo>
                  <a:pt x="29928" y="8204"/>
                </a:lnTo>
                <a:lnTo>
                  <a:pt x="29914" y="8168"/>
                </a:lnTo>
                <a:lnTo>
                  <a:pt x="29900" y="8130"/>
                </a:lnTo>
                <a:lnTo>
                  <a:pt x="29884" y="8095"/>
                </a:lnTo>
                <a:lnTo>
                  <a:pt x="29867" y="8058"/>
                </a:lnTo>
                <a:lnTo>
                  <a:pt x="29850" y="8023"/>
                </a:lnTo>
                <a:lnTo>
                  <a:pt x="29831" y="7989"/>
                </a:lnTo>
                <a:lnTo>
                  <a:pt x="29811" y="7954"/>
                </a:lnTo>
                <a:lnTo>
                  <a:pt x="29790" y="7920"/>
                </a:lnTo>
                <a:lnTo>
                  <a:pt x="29767" y="7887"/>
                </a:lnTo>
                <a:lnTo>
                  <a:pt x="29745" y="7853"/>
                </a:lnTo>
                <a:lnTo>
                  <a:pt x="29721" y="7821"/>
                </a:lnTo>
                <a:lnTo>
                  <a:pt x="29696" y="7789"/>
                </a:lnTo>
                <a:lnTo>
                  <a:pt x="29670" y="7758"/>
                </a:lnTo>
                <a:lnTo>
                  <a:pt x="29643" y="7726"/>
                </a:lnTo>
                <a:lnTo>
                  <a:pt x="29613" y="7696"/>
                </a:lnTo>
                <a:lnTo>
                  <a:pt x="29584" y="7666"/>
                </a:lnTo>
                <a:lnTo>
                  <a:pt x="29553" y="7637"/>
                </a:lnTo>
                <a:lnTo>
                  <a:pt x="29522" y="7609"/>
                </a:lnTo>
                <a:lnTo>
                  <a:pt x="29488" y="7581"/>
                </a:lnTo>
                <a:lnTo>
                  <a:pt x="29454" y="7554"/>
                </a:lnTo>
                <a:lnTo>
                  <a:pt x="29417" y="7517"/>
                </a:lnTo>
                <a:lnTo>
                  <a:pt x="29384" y="7487"/>
                </a:lnTo>
                <a:lnTo>
                  <a:pt x="29355" y="7461"/>
                </a:lnTo>
                <a:lnTo>
                  <a:pt x="29331" y="7439"/>
                </a:lnTo>
                <a:lnTo>
                  <a:pt x="29297" y="7412"/>
                </a:lnTo>
                <a:lnTo>
                  <a:pt x="29285" y="7403"/>
                </a:lnTo>
                <a:close/>
              </a:path>
            </a:pathLst>
          </a:custGeom>
          <a:solidFill>
            <a:srgbClr val="47BAB8"/>
          </a:solidFill>
          <a:ln w="38100">
            <a:solidFill>
              <a:schemeClr val="bg1"/>
            </a:solidFill>
          </a:ln>
          <a:effectLst>
            <a:outerShdw blurRad="57150" dist="19050" dir="5400000" algn="ctr" rotWithShape="0">
              <a:srgbClr val="000000">
                <a:alpha val="63000"/>
              </a:srgbClr>
            </a:outerShdw>
          </a:effectLst>
        </p:spPr>
        <p:txBody>
          <a:bodyPr rIns="378000" anchor="ctr">
            <a:normAutofit/>
          </a:bodyPr>
          <a:lstStyle/>
          <a:p>
            <a:pPr algn="ctr" defTabSz="1371600">
              <a:defRPr/>
            </a:pPr>
            <a:r>
              <a:rPr lang="en-US" altLang="zh-CN" sz="3000" kern="0">
                <a:solidFill>
                  <a:srgbClr val="FFFFFF"/>
                </a:solidFill>
                <a:latin typeface="#9Slide03 AllRoundGothic" panose="020B0703020202020104" pitchFamily="34" charset="0"/>
                <a:ea typeface="微软雅黑"/>
                <a:cs typeface="+mn-ea"/>
                <a:sym typeface="+mn-lt"/>
              </a:rPr>
              <a:t>Câu 40</a:t>
            </a:r>
            <a:endParaRPr lang="zh-CN" altLang="en-US" sz="3000" kern="0" dirty="0">
              <a:solidFill>
                <a:srgbClr val="FFFFFF"/>
              </a:solidFill>
              <a:latin typeface="#9Slide03 AllRoundGothic" panose="020B0703020202020104" pitchFamily="34" charset="0"/>
              <a:ea typeface="微软雅黑"/>
              <a:cs typeface="+mn-ea"/>
              <a:sym typeface="+mn-lt"/>
            </a:endParaRPr>
          </a:p>
        </p:txBody>
      </p:sp>
      <p:sp>
        <p:nvSpPr>
          <p:cNvPr id="10" name="MH_Text_1" descr="n23 Fb Tran Manh Tung">
            <a:extLst>
              <a:ext uri="{FF2B5EF4-FFF2-40B4-BE49-F238E27FC236}">
                <a16:creationId xmlns:a16="http://schemas.microsoft.com/office/drawing/2014/main" id="{D2736301-29F1-4374-397E-F866BCBA502C}"/>
              </a:ext>
            </a:extLst>
          </p:cNvPr>
          <p:cNvSpPr txBox="1">
            <a:spLocks noChangeArrowheads="1"/>
          </p:cNvSpPr>
          <p:nvPr>
            <p:custDataLst>
              <p:tags r:id="rId3"/>
            </p:custDataLst>
          </p:nvPr>
        </p:nvSpPr>
        <p:spPr bwMode="auto">
          <a:xfrm>
            <a:off x="3498880" y="1943100"/>
            <a:ext cx="13950920" cy="18413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just"/>
            <a:r>
              <a:rPr lang="en-US" sz="2800" b="1"/>
              <a:t>a. </a:t>
            </a:r>
            <a:r>
              <a:rPr lang="en-US" sz="2800"/>
              <a:t>Công nghệ bảo quản thực phẩm, lương thực bằng bức xạ là gì? Có gây nguy hiểm đến sức khỏe người dùng?</a:t>
            </a:r>
          </a:p>
          <a:p>
            <a:pPr algn="just"/>
            <a:r>
              <a:rPr lang="en-US" sz="2800" b="1"/>
              <a:t>b.</a:t>
            </a:r>
            <a:r>
              <a:rPr lang="en-US" sz="2800"/>
              <a:t> Các sản phẩm được chiếu bức xạ được dán nhãn thông báo với thông số như thế nào?</a:t>
            </a:r>
          </a:p>
          <a:p>
            <a:pPr algn="just"/>
            <a:r>
              <a:rPr lang="en-US" sz="2800" b="1"/>
              <a:t>c.</a:t>
            </a:r>
            <a:r>
              <a:rPr lang="en-US" sz="2800"/>
              <a:t> Kể tên các sản phẩm nông nghiệp đột biến mà em biết.</a:t>
            </a:r>
          </a:p>
        </p:txBody>
      </p:sp>
      <p:sp>
        <p:nvSpPr>
          <p:cNvPr id="2" name="MH_Other_3" descr="n23 Fb Tran Manh Tung">
            <a:extLst>
              <a:ext uri="{FF2B5EF4-FFF2-40B4-BE49-F238E27FC236}">
                <a16:creationId xmlns:a16="http://schemas.microsoft.com/office/drawing/2014/main" id="{0115ED11-7819-2823-6D9B-D545440F49A3}"/>
              </a:ext>
            </a:extLst>
          </p:cNvPr>
          <p:cNvSpPr>
            <a:spLocks noChangeArrowheads="1"/>
          </p:cNvSpPr>
          <p:nvPr>
            <p:custDataLst>
              <p:tags r:id="rId4"/>
            </p:custDataLst>
          </p:nvPr>
        </p:nvSpPr>
        <p:spPr bwMode="auto">
          <a:xfrm rot="1805303" flipH="1">
            <a:off x="1419035" y="687824"/>
            <a:ext cx="1172424" cy="1010529"/>
          </a:xfrm>
          <a:prstGeom prst="triangle">
            <a:avLst>
              <a:gd name="adj" fmla="val 50000"/>
            </a:avLst>
          </a:prstGeom>
          <a:solidFill>
            <a:srgbClr val="EC7070">
              <a:lumMod val="40000"/>
              <a:lumOff val="60000"/>
            </a:srgbClr>
          </a:solidFill>
          <a:ln>
            <a:noFill/>
          </a:ln>
        </p:spPr>
        <p:txBody>
          <a:bodyPr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just" defTabSz="1371600">
              <a:lnSpc>
                <a:spcPct val="130000"/>
              </a:lnSpc>
              <a:defRPr/>
            </a:pPr>
            <a:endParaRPr lang="zh-CN" altLang="en-US" sz="2700" kern="0">
              <a:solidFill>
                <a:srgbClr val="FFFFFF"/>
              </a:solidFill>
              <a:latin typeface="微软雅黑"/>
              <a:ea typeface="微软雅黑"/>
              <a:cs typeface="+mn-ea"/>
              <a:sym typeface="+mn-lt"/>
            </a:endParaRPr>
          </a:p>
        </p:txBody>
      </p:sp>
      <p:sp>
        <p:nvSpPr>
          <p:cNvPr id="18" name="MH_Other_4" descr="n23 Fb Tran Manh Tung">
            <a:extLst>
              <a:ext uri="{FF2B5EF4-FFF2-40B4-BE49-F238E27FC236}">
                <a16:creationId xmlns:a16="http://schemas.microsoft.com/office/drawing/2014/main" id="{3ACF9FC2-E44A-8C7B-293D-3EFA9073F4DD}"/>
              </a:ext>
            </a:extLst>
          </p:cNvPr>
          <p:cNvSpPr>
            <a:spLocks/>
          </p:cNvSpPr>
          <p:nvPr>
            <p:custDataLst>
              <p:tags r:id="rId5"/>
            </p:custDataLst>
          </p:nvPr>
        </p:nvSpPr>
        <p:spPr bwMode="auto">
          <a:xfrm>
            <a:off x="494675" y="168198"/>
            <a:ext cx="1558880" cy="1793886"/>
          </a:xfrm>
          <a:custGeom>
            <a:avLst/>
            <a:gdLst>
              <a:gd name="T0" fmla="*/ 666 w 1030516"/>
              <a:gd name="T1" fmla="*/ 0 h 1186577"/>
              <a:gd name="T2" fmla="*/ 947884 w 1030516"/>
              <a:gd name="T3" fmla="*/ 542219 h 1186577"/>
              <a:gd name="T4" fmla="*/ 0 w 1030516"/>
              <a:gd name="T5" fmla="*/ 1091432 h 1186577"/>
              <a:gd name="T6" fmla="*/ 0 60000 65536"/>
              <a:gd name="T7" fmla="*/ 0 60000 65536"/>
              <a:gd name="T8" fmla="*/ 0 60000 65536"/>
              <a:gd name="T9" fmla="*/ 0 w 1030516"/>
              <a:gd name="T10" fmla="*/ 0 h 1186577"/>
              <a:gd name="T11" fmla="*/ 1030516 w 1030516"/>
              <a:gd name="T12" fmla="*/ 1186577 h 1186577"/>
            </a:gdLst>
            <a:ahLst/>
            <a:cxnLst>
              <a:cxn ang="T6">
                <a:pos x="T0" y="T1"/>
              </a:cxn>
              <a:cxn ang="T7">
                <a:pos x="T2" y="T3"/>
              </a:cxn>
              <a:cxn ang="T8">
                <a:pos x="T4" y="T5"/>
              </a:cxn>
            </a:cxnLst>
            <a:rect l="T9" t="T10" r="T11" b="T12"/>
            <a:pathLst>
              <a:path w="1030516" h="1186577">
                <a:moveTo>
                  <a:pt x="724" y="0"/>
                </a:moveTo>
                <a:lnTo>
                  <a:pt x="1030516" y="589487"/>
                </a:lnTo>
                <a:lnTo>
                  <a:pt x="0" y="1186577"/>
                </a:lnTo>
                <a:lnTo>
                  <a:pt x="724" y="0"/>
                </a:lnTo>
                <a:close/>
              </a:path>
            </a:pathLst>
          </a:custGeom>
          <a:solidFill>
            <a:srgbClr val="C1272D"/>
          </a:solidFill>
          <a:ln w="19050">
            <a:noFill/>
            <a:miter lim="800000"/>
            <a:headEnd/>
            <a:tailEnd/>
          </a:ln>
        </p:spPr>
        <p:txBody>
          <a:bodyPr rIns="648000"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ctr" defTabSz="1371600">
              <a:defRPr/>
            </a:pPr>
            <a:r>
              <a:rPr lang="en-US" altLang="zh-CN" sz="4200" kern="0">
                <a:solidFill>
                  <a:srgbClr val="FFFFFF"/>
                </a:solidFill>
                <a:latin typeface="微软雅黑"/>
                <a:ea typeface="微软雅黑"/>
                <a:cs typeface="+mn-ea"/>
                <a:sym typeface="+mn-lt"/>
              </a:rPr>
              <a:t>VII</a:t>
            </a:r>
            <a:endParaRPr lang="zh-CN" altLang="en-US" sz="4200" kern="0" dirty="0">
              <a:solidFill>
                <a:srgbClr val="FFFFFF"/>
              </a:solidFill>
              <a:latin typeface="微软雅黑"/>
              <a:ea typeface="微软雅黑"/>
              <a:cs typeface="+mn-ea"/>
              <a:sym typeface="+mn-lt"/>
            </a:endParaRPr>
          </a:p>
        </p:txBody>
      </p:sp>
      <p:pic>
        <p:nvPicPr>
          <p:cNvPr id="13" name="图片 7" descr="n23 Fb Tran Manh Tung">
            <a:extLst>
              <a:ext uri="{FF2B5EF4-FFF2-40B4-BE49-F238E27FC236}">
                <a16:creationId xmlns:a16="http://schemas.microsoft.com/office/drawing/2014/main" id="{8946A23B-A406-BEA9-2A74-2E14DB91F3AB}"/>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709008" y="3212649"/>
            <a:ext cx="1307070" cy="1930851"/>
          </a:xfrm>
          <a:prstGeom prst="rect">
            <a:avLst/>
          </a:prstGeom>
        </p:spPr>
      </p:pic>
      <p:pic>
        <p:nvPicPr>
          <p:cNvPr id="3" name="Picture 2" descr="n23 Fb Tran Manh Tung">
            <a:extLst>
              <a:ext uri="{FF2B5EF4-FFF2-40B4-BE49-F238E27FC236}">
                <a16:creationId xmlns:a16="http://schemas.microsoft.com/office/drawing/2014/main" id="{2B59571D-A18E-1EF6-04DB-45B330F03E65}"/>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4141548" y="3577512"/>
            <a:ext cx="3787415" cy="1896640"/>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
        <p:nvSpPr>
          <p:cNvPr id="4" name="Rectangle 3" descr="n23 Fb Tran Manh Tung">
            <a:extLst>
              <a:ext uri="{FF2B5EF4-FFF2-40B4-BE49-F238E27FC236}">
                <a16:creationId xmlns:a16="http://schemas.microsoft.com/office/drawing/2014/main" id="{0FFFA7C0-0C65-2877-23D7-06310D70DA77}"/>
              </a:ext>
            </a:extLst>
          </p:cNvPr>
          <p:cNvSpPr/>
          <p:nvPr/>
        </p:nvSpPr>
        <p:spPr>
          <a:xfrm>
            <a:off x="2401074" y="3814807"/>
            <a:ext cx="11485915" cy="1384995"/>
          </a:xfrm>
          <a:prstGeom prst="rect">
            <a:avLst/>
          </a:prstGeom>
          <a:solidFill>
            <a:schemeClr val="tx2">
              <a:lumMod val="20000"/>
              <a:lumOff val="80000"/>
            </a:schemeClr>
          </a:solidFill>
        </p:spPr>
        <p:txBody>
          <a:bodyPr wrap="square">
            <a:spAutoFit/>
          </a:bodyPr>
          <a:lstStyle/>
          <a:p>
            <a:pPr marL="342900" marR="0" lvl="0" indent="-342900" algn="just" defTabSz="914400" rtl="0" eaLnBrk="1" fontAlgn="auto" latinLnBrk="0" hangingPunct="1">
              <a:spcBef>
                <a:spcPts val="0"/>
              </a:spcBef>
              <a:spcAft>
                <a:spcPts val="0"/>
              </a:spcAft>
              <a:buClrTx/>
              <a:buSzTx/>
              <a:buFont typeface="Wingdings"/>
              <a:buChar char=""/>
              <a:tabLst/>
              <a:defRPr/>
            </a:pPr>
            <a:r>
              <a:rPr kumimoji="0" lang="en-US" sz="2800" b="1" i="0" u="none" strike="noStrike" kern="1200" cap="none" spc="0" normalizeH="0" baseline="0" noProof="0" dirty="0" err="1">
                <a:ln>
                  <a:noFill/>
                </a:ln>
                <a:solidFill>
                  <a:srgbClr val="003300"/>
                </a:solidFill>
                <a:effectLst/>
                <a:uLnTx/>
                <a:uFillTx/>
                <a:latin typeface="Calibri" panose="020F0502020204030204" pitchFamily="34" charset="0"/>
                <a:ea typeface="Times New Roman"/>
                <a:cs typeface="Calibri" panose="020F0502020204030204" pitchFamily="34" charset="0"/>
              </a:rPr>
              <a:t>Chiếu</a:t>
            </a:r>
            <a:r>
              <a:rPr kumimoji="0" lang="en-US" sz="2800" b="1" i="0" u="none" strike="noStrike" kern="1200" cap="none" spc="0" normalizeH="0" baseline="0" noProof="0" dirty="0">
                <a:ln>
                  <a:noFill/>
                </a:ln>
                <a:solidFill>
                  <a:srgbClr val="003300"/>
                </a:solidFill>
                <a:effectLst/>
                <a:uLnTx/>
                <a:uFillTx/>
                <a:latin typeface="Calibri" panose="020F0502020204030204" pitchFamily="34" charset="0"/>
                <a:ea typeface="Times New Roman"/>
                <a:cs typeface="Calibri" panose="020F0502020204030204" pitchFamily="34" charset="0"/>
              </a:rPr>
              <a:t> </a:t>
            </a:r>
            <a:r>
              <a:rPr kumimoji="0" lang="en-US" sz="2800" b="1" i="0" u="none" strike="noStrike" kern="1200" cap="none" spc="0" normalizeH="0" baseline="0" noProof="0" dirty="0" err="1">
                <a:ln>
                  <a:noFill/>
                </a:ln>
                <a:solidFill>
                  <a:srgbClr val="003300"/>
                </a:solidFill>
                <a:effectLst/>
                <a:uLnTx/>
                <a:uFillTx/>
                <a:latin typeface="Calibri" panose="020F0502020204030204" pitchFamily="34" charset="0"/>
                <a:ea typeface="Times New Roman"/>
                <a:cs typeface="Calibri" panose="020F0502020204030204" pitchFamily="34" charset="0"/>
              </a:rPr>
              <a:t>xạ</a:t>
            </a:r>
            <a:r>
              <a:rPr kumimoji="0" lang="en-US" sz="2800" b="1" i="0" u="none" strike="noStrike" kern="1200" cap="none" spc="0" normalizeH="0" baseline="0" noProof="0" dirty="0">
                <a:ln>
                  <a:noFill/>
                </a:ln>
                <a:solidFill>
                  <a:srgbClr val="003300"/>
                </a:solidFill>
                <a:effectLst/>
                <a:uLnTx/>
                <a:uFillTx/>
                <a:latin typeface="Calibri" panose="020F0502020204030204" pitchFamily="34" charset="0"/>
                <a:ea typeface="Times New Roman"/>
                <a:cs typeface="Calibri" panose="020F0502020204030204" pitchFamily="34" charset="0"/>
              </a:rPr>
              <a:t> </a:t>
            </a:r>
            <a:r>
              <a:rPr kumimoji="0" lang="en-US" sz="2800" b="1" i="0" u="none" strike="noStrike" kern="1200" cap="none" spc="0" normalizeH="0" baseline="0" noProof="0" dirty="0" err="1">
                <a:ln>
                  <a:noFill/>
                </a:ln>
                <a:solidFill>
                  <a:srgbClr val="003300"/>
                </a:solidFill>
                <a:effectLst/>
                <a:uLnTx/>
                <a:uFillTx/>
                <a:latin typeface="Calibri" panose="020F0502020204030204" pitchFamily="34" charset="0"/>
                <a:ea typeface="Times New Roman"/>
                <a:cs typeface="Calibri" panose="020F0502020204030204" pitchFamily="34" charset="0"/>
              </a:rPr>
              <a:t>thực</a:t>
            </a:r>
            <a:r>
              <a:rPr kumimoji="0" lang="en-US" sz="2800" b="1" i="0" u="none" strike="noStrike" kern="1200" cap="none" spc="0" normalizeH="0" baseline="0" noProof="0" dirty="0">
                <a:ln>
                  <a:noFill/>
                </a:ln>
                <a:solidFill>
                  <a:srgbClr val="003300"/>
                </a:solidFill>
                <a:effectLst/>
                <a:uLnTx/>
                <a:uFillTx/>
                <a:latin typeface="Calibri" panose="020F0502020204030204" pitchFamily="34" charset="0"/>
                <a:ea typeface="Times New Roman"/>
                <a:cs typeface="Calibri" panose="020F0502020204030204" pitchFamily="34" charset="0"/>
              </a:rPr>
              <a:t> </a:t>
            </a:r>
            <a:r>
              <a:rPr kumimoji="0" lang="en-US" sz="2800" b="1" i="0" u="none" strike="noStrike" kern="1200" cap="none" spc="0" normalizeH="0" baseline="0" noProof="0" dirty="0" err="1">
                <a:ln>
                  <a:noFill/>
                </a:ln>
                <a:solidFill>
                  <a:srgbClr val="003300"/>
                </a:solidFill>
                <a:effectLst/>
                <a:uLnTx/>
                <a:uFillTx/>
                <a:latin typeface="Calibri" panose="020F0502020204030204" pitchFamily="34" charset="0"/>
                <a:ea typeface="Times New Roman"/>
                <a:cs typeface="Calibri" panose="020F0502020204030204" pitchFamily="34" charset="0"/>
              </a:rPr>
              <a:t>phẩm</a:t>
            </a:r>
            <a:r>
              <a:rPr kumimoji="0" lang="en-US" sz="2800" b="0" i="0" u="none" strike="noStrike" kern="1200" cap="none" spc="0" normalizeH="0" baseline="0" noProof="0" dirty="0">
                <a:ln>
                  <a:noFill/>
                </a:ln>
                <a:solidFill>
                  <a:srgbClr val="003300"/>
                </a:solidFill>
                <a:effectLst/>
                <a:uLnTx/>
                <a:uFillTx/>
                <a:latin typeface="Calibri" panose="020F0502020204030204" pitchFamily="34" charset="0"/>
                <a:ea typeface="Times New Roman"/>
                <a:cs typeface="Calibri" panose="020F0502020204030204" pitchFamily="34" charset="0"/>
              </a:rPr>
              <a:t> </a:t>
            </a:r>
            <a:r>
              <a:rPr kumimoji="0" lang="en-US" sz="2800" b="0" i="0" u="none" strike="noStrike" kern="1200" cap="none" spc="0" normalizeH="0" baseline="0" noProof="0" dirty="0" err="1">
                <a:ln>
                  <a:noFill/>
                </a:ln>
                <a:solidFill>
                  <a:srgbClr val="003300"/>
                </a:solidFill>
                <a:effectLst/>
                <a:uLnTx/>
                <a:uFillTx/>
                <a:latin typeface="Calibri" panose="020F0502020204030204" pitchFamily="34" charset="0"/>
                <a:ea typeface="Times New Roman"/>
                <a:cs typeface="Calibri" panose="020F0502020204030204" pitchFamily="34" charset="0"/>
              </a:rPr>
              <a:t>là</a:t>
            </a:r>
            <a:r>
              <a:rPr kumimoji="0" lang="en-US" sz="2800" b="0" i="0" u="none" strike="noStrike" kern="1200" cap="none" spc="0" normalizeH="0" baseline="0" noProof="0" dirty="0">
                <a:ln>
                  <a:noFill/>
                </a:ln>
                <a:solidFill>
                  <a:srgbClr val="003300"/>
                </a:solidFill>
                <a:effectLst/>
                <a:uLnTx/>
                <a:uFillTx/>
                <a:latin typeface="Calibri" panose="020F0502020204030204" pitchFamily="34" charset="0"/>
                <a:ea typeface="Times New Roman"/>
                <a:cs typeface="Calibri" panose="020F0502020204030204" pitchFamily="34" charset="0"/>
              </a:rPr>
              <a:t> </a:t>
            </a:r>
            <a:r>
              <a:rPr kumimoji="0" lang="en-US" sz="2800" b="0" i="0" u="none" strike="noStrike" kern="1200" cap="none" spc="0" normalizeH="0" baseline="0" noProof="0" dirty="0" err="1">
                <a:ln>
                  <a:noFill/>
                </a:ln>
                <a:solidFill>
                  <a:srgbClr val="003300"/>
                </a:solidFill>
                <a:effectLst/>
                <a:uLnTx/>
                <a:uFillTx/>
                <a:latin typeface="Calibri" panose="020F0502020204030204" pitchFamily="34" charset="0"/>
                <a:ea typeface="Times New Roman"/>
                <a:cs typeface="Calibri" panose="020F0502020204030204" pitchFamily="34" charset="0"/>
              </a:rPr>
              <a:t>quá</a:t>
            </a:r>
            <a:r>
              <a:rPr kumimoji="0" lang="en-US" sz="2800" b="0" i="0" u="none" strike="noStrike" kern="1200" cap="none" spc="0" normalizeH="0" baseline="0" noProof="0" dirty="0">
                <a:ln>
                  <a:noFill/>
                </a:ln>
                <a:solidFill>
                  <a:srgbClr val="003300"/>
                </a:solidFill>
                <a:effectLst/>
                <a:uLnTx/>
                <a:uFillTx/>
                <a:latin typeface="Calibri" panose="020F0502020204030204" pitchFamily="34" charset="0"/>
                <a:ea typeface="Times New Roman"/>
                <a:cs typeface="Calibri" panose="020F0502020204030204" pitchFamily="34" charset="0"/>
              </a:rPr>
              <a:t> </a:t>
            </a:r>
            <a:r>
              <a:rPr kumimoji="0" lang="en-US" sz="2800" b="0" i="0" u="none" strike="noStrike" kern="1200" cap="none" spc="0" normalizeH="0" baseline="0" noProof="0" dirty="0" err="1">
                <a:ln>
                  <a:noFill/>
                </a:ln>
                <a:solidFill>
                  <a:srgbClr val="003300"/>
                </a:solidFill>
                <a:effectLst/>
                <a:uLnTx/>
                <a:uFillTx/>
                <a:latin typeface="Calibri" panose="020F0502020204030204" pitchFamily="34" charset="0"/>
                <a:ea typeface="Times New Roman"/>
                <a:cs typeface="Calibri" panose="020F0502020204030204" pitchFamily="34" charset="0"/>
              </a:rPr>
              <a:t>trình</a:t>
            </a:r>
            <a:r>
              <a:rPr kumimoji="0" lang="en-US" sz="2800" b="0" i="0" u="none" strike="noStrike" kern="1200" cap="none" spc="0" normalizeH="0" baseline="0" noProof="0" dirty="0">
                <a:ln>
                  <a:noFill/>
                </a:ln>
                <a:solidFill>
                  <a:srgbClr val="003300"/>
                </a:solidFill>
                <a:effectLst/>
                <a:uLnTx/>
                <a:uFillTx/>
                <a:latin typeface="Calibri" panose="020F0502020204030204" pitchFamily="34" charset="0"/>
                <a:ea typeface="Times New Roman"/>
                <a:cs typeface="Calibri" panose="020F0502020204030204" pitchFamily="34" charset="0"/>
              </a:rPr>
              <a:t> </a:t>
            </a:r>
            <a:r>
              <a:rPr kumimoji="0" lang="en-US" sz="2800" b="0" i="0" u="none" strike="noStrike" kern="1200" cap="none" spc="0" normalizeH="0" baseline="0" noProof="0" dirty="0" err="1">
                <a:ln>
                  <a:noFill/>
                </a:ln>
                <a:solidFill>
                  <a:srgbClr val="003300"/>
                </a:solidFill>
                <a:effectLst/>
                <a:uLnTx/>
                <a:uFillTx/>
                <a:latin typeface="Calibri" panose="020F0502020204030204" pitchFamily="34" charset="0"/>
                <a:ea typeface="Times New Roman"/>
                <a:cs typeface="Calibri" panose="020F0502020204030204" pitchFamily="34" charset="0"/>
              </a:rPr>
              <a:t>chiếu</a:t>
            </a:r>
            <a:r>
              <a:rPr kumimoji="0" lang="en-US" sz="2800" b="0" i="0" u="none" strike="noStrike" kern="1200" cap="none" spc="0" normalizeH="0" baseline="0" noProof="0" dirty="0">
                <a:ln>
                  <a:noFill/>
                </a:ln>
                <a:solidFill>
                  <a:srgbClr val="003300"/>
                </a:solidFill>
                <a:effectLst/>
                <a:uLnTx/>
                <a:uFillTx/>
                <a:latin typeface="Calibri" panose="020F0502020204030204" pitchFamily="34" charset="0"/>
                <a:ea typeface="Times New Roman"/>
                <a:cs typeface="Calibri" panose="020F0502020204030204" pitchFamily="34" charset="0"/>
              </a:rPr>
              <a:t> </a:t>
            </a:r>
            <a:r>
              <a:rPr kumimoji="0" lang="en-US" sz="2800" b="0" i="0" u="none" strike="noStrike" kern="1200" cap="none" spc="0" normalizeH="0" baseline="0" noProof="0" dirty="0" err="1">
                <a:ln>
                  <a:noFill/>
                </a:ln>
                <a:solidFill>
                  <a:srgbClr val="003300"/>
                </a:solidFill>
                <a:effectLst/>
                <a:uLnTx/>
                <a:uFillTx/>
                <a:latin typeface="Calibri" panose="020F0502020204030204" pitchFamily="34" charset="0"/>
                <a:ea typeface="Times New Roman"/>
                <a:cs typeface="Calibri" panose="020F0502020204030204" pitchFamily="34" charset="0"/>
              </a:rPr>
              <a:t>bức</a:t>
            </a:r>
            <a:r>
              <a:rPr kumimoji="0" lang="en-US" sz="2800" b="0" i="0" u="none" strike="noStrike" kern="1200" cap="none" spc="0" normalizeH="0" baseline="0" noProof="0" dirty="0">
                <a:ln>
                  <a:noFill/>
                </a:ln>
                <a:solidFill>
                  <a:srgbClr val="003300"/>
                </a:solidFill>
                <a:effectLst/>
                <a:uLnTx/>
                <a:uFillTx/>
                <a:latin typeface="Calibri" panose="020F0502020204030204" pitchFamily="34" charset="0"/>
                <a:ea typeface="Times New Roman"/>
                <a:cs typeface="Calibri" panose="020F0502020204030204" pitchFamily="34" charset="0"/>
              </a:rPr>
              <a:t> </a:t>
            </a:r>
            <a:r>
              <a:rPr kumimoji="0" lang="en-US" sz="2800" b="0" i="0" u="none" strike="noStrike" kern="1200" cap="none" spc="0" normalizeH="0" baseline="0" noProof="0" dirty="0" err="1">
                <a:ln>
                  <a:noFill/>
                </a:ln>
                <a:solidFill>
                  <a:srgbClr val="003300"/>
                </a:solidFill>
                <a:effectLst/>
                <a:uLnTx/>
                <a:uFillTx/>
                <a:latin typeface="Calibri" panose="020F0502020204030204" pitchFamily="34" charset="0"/>
                <a:ea typeface="Times New Roman"/>
                <a:cs typeface="Calibri" panose="020F0502020204030204" pitchFamily="34" charset="0"/>
              </a:rPr>
              <a:t>xạ</a:t>
            </a:r>
            <a:r>
              <a:rPr kumimoji="0" lang="en-US" sz="2800" b="0" i="0" u="none" strike="noStrike" kern="1200" cap="none" spc="0" normalizeH="0" baseline="0" noProof="0" dirty="0">
                <a:ln>
                  <a:noFill/>
                </a:ln>
                <a:solidFill>
                  <a:srgbClr val="003300"/>
                </a:solidFill>
                <a:effectLst/>
                <a:uLnTx/>
                <a:uFillTx/>
                <a:latin typeface="Calibri" panose="020F0502020204030204" pitchFamily="34" charset="0"/>
                <a:ea typeface="Times New Roman"/>
                <a:cs typeface="Calibri" panose="020F0502020204030204" pitchFamily="34" charset="0"/>
              </a:rPr>
              <a:t> ion </a:t>
            </a:r>
            <a:r>
              <a:rPr kumimoji="0" lang="en-US" sz="2800" b="0" i="0" u="none" strike="noStrike" kern="1200" cap="none" spc="0" normalizeH="0" baseline="0" noProof="0" dirty="0" err="1">
                <a:ln>
                  <a:noFill/>
                </a:ln>
                <a:solidFill>
                  <a:srgbClr val="003300"/>
                </a:solidFill>
                <a:effectLst/>
                <a:uLnTx/>
                <a:uFillTx/>
                <a:latin typeface="Calibri" panose="020F0502020204030204" pitchFamily="34" charset="0"/>
                <a:ea typeface="Times New Roman"/>
                <a:cs typeface="Calibri" panose="020F0502020204030204" pitchFamily="34" charset="0"/>
              </a:rPr>
              <a:t>hóa</a:t>
            </a:r>
            <a:r>
              <a:rPr kumimoji="0" lang="en-US" sz="2800" b="0" i="0" u="none" strike="noStrike" kern="1200" cap="none" spc="0" normalizeH="0" baseline="0" noProof="0" dirty="0">
                <a:ln>
                  <a:noFill/>
                </a:ln>
                <a:solidFill>
                  <a:srgbClr val="003300"/>
                </a:solidFill>
                <a:effectLst/>
                <a:uLnTx/>
                <a:uFillTx/>
                <a:latin typeface="Calibri" panose="020F0502020204030204" pitchFamily="34" charset="0"/>
                <a:ea typeface="Times New Roman"/>
                <a:cs typeface="Calibri" panose="020F0502020204030204" pitchFamily="34" charset="0"/>
              </a:rPr>
              <a:t> </a:t>
            </a:r>
            <a:r>
              <a:rPr kumimoji="0" lang="en-US" sz="2800" b="0" i="0" u="none" strike="noStrike" kern="1200" cap="none" spc="0" normalizeH="0" baseline="0" noProof="0" dirty="0" err="1">
                <a:ln>
                  <a:noFill/>
                </a:ln>
                <a:solidFill>
                  <a:srgbClr val="003300"/>
                </a:solidFill>
                <a:effectLst/>
                <a:uLnTx/>
                <a:uFillTx/>
                <a:latin typeface="Calibri" panose="020F0502020204030204" pitchFamily="34" charset="0"/>
                <a:ea typeface="Times New Roman"/>
                <a:cs typeface="Calibri" panose="020F0502020204030204" pitchFamily="34" charset="0"/>
              </a:rPr>
              <a:t>lên</a:t>
            </a:r>
            <a:r>
              <a:rPr kumimoji="0" lang="en-US" sz="2800" b="0" i="0" u="none" strike="noStrike" kern="1200" cap="none" spc="0" normalizeH="0" baseline="0" noProof="0" dirty="0">
                <a:ln>
                  <a:noFill/>
                </a:ln>
                <a:solidFill>
                  <a:srgbClr val="003300"/>
                </a:solidFill>
                <a:effectLst/>
                <a:uLnTx/>
                <a:uFillTx/>
                <a:latin typeface="Calibri" panose="020F0502020204030204" pitchFamily="34" charset="0"/>
                <a:ea typeface="Times New Roman"/>
                <a:cs typeface="Calibri" panose="020F0502020204030204" pitchFamily="34" charset="0"/>
              </a:rPr>
              <a:t> </a:t>
            </a:r>
            <a:r>
              <a:rPr kumimoji="0" lang="en-US" sz="2800" b="0" i="0" u="none" strike="noStrike" kern="1200" cap="none" spc="0" normalizeH="0" baseline="0" noProof="0" dirty="0" err="1">
                <a:ln>
                  <a:noFill/>
                </a:ln>
                <a:solidFill>
                  <a:srgbClr val="003300"/>
                </a:solidFill>
                <a:effectLst/>
                <a:uLnTx/>
                <a:uFillTx/>
                <a:latin typeface="Calibri" panose="020F0502020204030204" pitchFamily="34" charset="0"/>
                <a:ea typeface="Times New Roman"/>
                <a:cs typeface="Calibri" panose="020F0502020204030204" pitchFamily="34" charset="0"/>
              </a:rPr>
              <a:t>thực</a:t>
            </a:r>
            <a:r>
              <a:rPr kumimoji="0" lang="en-US" sz="2800" b="0" i="0" u="none" strike="noStrike" kern="1200" cap="none" spc="0" normalizeH="0" baseline="0" noProof="0" dirty="0">
                <a:ln>
                  <a:noFill/>
                </a:ln>
                <a:solidFill>
                  <a:srgbClr val="003300"/>
                </a:solidFill>
                <a:effectLst/>
                <a:uLnTx/>
                <a:uFillTx/>
                <a:latin typeface="Calibri" panose="020F0502020204030204" pitchFamily="34" charset="0"/>
                <a:ea typeface="Times New Roman"/>
                <a:cs typeface="Calibri" panose="020F0502020204030204" pitchFamily="34" charset="0"/>
              </a:rPr>
              <a:t> </a:t>
            </a:r>
            <a:r>
              <a:rPr kumimoji="0" lang="en-US" sz="2800" b="0" i="0" u="none" strike="noStrike" kern="1200" cap="none" spc="0" normalizeH="0" baseline="0" noProof="0" dirty="0" err="1">
                <a:ln>
                  <a:noFill/>
                </a:ln>
                <a:solidFill>
                  <a:srgbClr val="003300"/>
                </a:solidFill>
                <a:effectLst/>
                <a:uLnTx/>
                <a:uFillTx/>
                <a:latin typeface="Calibri" panose="020F0502020204030204" pitchFamily="34" charset="0"/>
                <a:ea typeface="Times New Roman"/>
                <a:cs typeface="Calibri" panose="020F0502020204030204" pitchFamily="34" charset="0"/>
              </a:rPr>
              <a:t>phẩm</a:t>
            </a:r>
            <a:r>
              <a:rPr kumimoji="0" lang="en-US" sz="2800" b="0" i="0" u="none" strike="noStrike" kern="1200" cap="none" spc="0" normalizeH="0" baseline="0" noProof="0" dirty="0">
                <a:ln>
                  <a:noFill/>
                </a:ln>
                <a:solidFill>
                  <a:srgbClr val="003300"/>
                </a:solidFill>
                <a:effectLst/>
                <a:uLnTx/>
                <a:uFillTx/>
                <a:latin typeface="Calibri" panose="020F0502020204030204" pitchFamily="34" charset="0"/>
                <a:ea typeface="Times New Roman"/>
                <a:cs typeface="Calibri" panose="020F0502020204030204" pitchFamily="34" charset="0"/>
              </a:rPr>
              <a:t> </a:t>
            </a:r>
            <a:r>
              <a:rPr kumimoji="0" lang="en-US" sz="2800" b="0" i="0" u="none" strike="noStrike" kern="1200" cap="none" spc="0" normalizeH="0" baseline="0" noProof="0" dirty="0" err="1">
                <a:ln>
                  <a:noFill/>
                </a:ln>
                <a:solidFill>
                  <a:srgbClr val="003300"/>
                </a:solidFill>
                <a:effectLst/>
                <a:uLnTx/>
                <a:uFillTx/>
                <a:latin typeface="Calibri" panose="020F0502020204030204" pitchFamily="34" charset="0"/>
                <a:ea typeface="Times New Roman"/>
                <a:cs typeface="Calibri" panose="020F0502020204030204" pitchFamily="34" charset="0"/>
              </a:rPr>
              <a:t>nhằm</a:t>
            </a:r>
            <a:r>
              <a:rPr kumimoji="0" lang="en-US" sz="2800" b="0" i="0" u="none" strike="noStrike" kern="1200" cap="none" spc="0" normalizeH="0" baseline="0" noProof="0" dirty="0">
                <a:ln>
                  <a:noFill/>
                </a:ln>
                <a:solidFill>
                  <a:srgbClr val="003300"/>
                </a:solidFill>
                <a:effectLst/>
                <a:uLnTx/>
                <a:uFillTx/>
                <a:latin typeface="Calibri" panose="020F0502020204030204" pitchFamily="34" charset="0"/>
                <a:ea typeface="Times New Roman"/>
                <a:cs typeface="Calibri" panose="020F0502020204030204" pitchFamily="34" charset="0"/>
              </a:rPr>
              <a:t> </a:t>
            </a:r>
            <a:r>
              <a:rPr kumimoji="0" lang="en-US" sz="2800" b="0" i="0" u="none" strike="noStrike" kern="1200" cap="none" spc="0" normalizeH="0" baseline="0" noProof="0" dirty="0" err="1">
                <a:ln>
                  <a:noFill/>
                </a:ln>
                <a:solidFill>
                  <a:srgbClr val="003300"/>
                </a:solidFill>
                <a:effectLst/>
                <a:uLnTx/>
                <a:uFillTx/>
                <a:latin typeface="Calibri" panose="020F0502020204030204" pitchFamily="34" charset="0"/>
                <a:ea typeface="Times New Roman"/>
                <a:cs typeface="Calibri" panose="020F0502020204030204" pitchFamily="34" charset="0"/>
              </a:rPr>
              <a:t>tiêu</a:t>
            </a:r>
            <a:r>
              <a:rPr kumimoji="0" lang="en-US" sz="2800" b="0" i="0" u="none" strike="noStrike" kern="1200" cap="none" spc="0" normalizeH="0" baseline="0" noProof="0" dirty="0">
                <a:ln>
                  <a:noFill/>
                </a:ln>
                <a:solidFill>
                  <a:srgbClr val="003300"/>
                </a:solidFill>
                <a:effectLst/>
                <a:uLnTx/>
                <a:uFillTx/>
                <a:latin typeface="Calibri" panose="020F0502020204030204" pitchFamily="34" charset="0"/>
                <a:ea typeface="Times New Roman"/>
                <a:cs typeface="Calibri" panose="020F0502020204030204" pitchFamily="34" charset="0"/>
              </a:rPr>
              <a:t> </a:t>
            </a:r>
            <a:r>
              <a:rPr kumimoji="0" lang="en-US" sz="2800" b="0" i="0" u="none" strike="noStrike" kern="1200" cap="none" spc="0" normalizeH="0" baseline="0" noProof="0" dirty="0" err="1">
                <a:ln>
                  <a:noFill/>
                </a:ln>
                <a:solidFill>
                  <a:srgbClr val="003300"/>
                </a:solidFill>
                <a:effectLst/>
                <a:uLnTx/>
                <a:uFillTx/>
                <a:latin typeface="Calibri" panose="020F0502020204030204" pitchFamily="34" charset="0"/>
                <a:ea typeface="Times New Roman"/>
                <a:cs typeface="Calibri" panose="020F0502020204030204" pitchFamily="34" charset="0"/>
              </a:rPr>
              <a:t>diệt</a:t>
            </a:r>
            <a:r>
              <a:rPr kumimoji="0" lang="en-US" sz="2800" b="0" i="0" u="none" strike="noStrike" kern="1200" cap="none" spc="0" normalizeH="0" baseline="0" noProof="0" dirty="0">
                <a:ln>
                  <a:noFill/>
                </a:ln>
                <a:solidFill>
                  <a:srgbClr val="003300"/>
                </a:solidFill>
                <a:effectLst/>
                <a:uLnTx/>
                <a:uFillTx/>
                <a:latin typeface="Calibri" panose="020F0502020204030204" pitchFamily="34" charset="0"/>
                <a:ea typeface="Times New Roman"/>
                <a:cs typeface="Calibri" panose="020F0502020204030204" pitchFamily="34" charset="0"/>
              </a:rPr>
              <a:t> </a:t>
            </a:r>
            <a:r>
              <a:rPr kumimoji="0" lang="en-US" sz="2800" b="0" i="0" u="none" strike="noStrike" kern="1200" cap="none" spc="0" normalizeH="0" baseline="0" noProof="0" dirty="0" err="1">
                <a:ln>
                  <a:noFill/>
                </a:ln>
                <a:solidFill>
                  <a:srgbClr val="003300"/>
                </a:solidFill>
                <a:effectLst/>
                <a:uLnTx/>
                <a:uFillTx/>
                <a:latin typeface="Calibri" panose="020F0502020204030204" pitchFamily="34" charset="0"/>
                <a:ea typeface="Times New Roman"/>
                <a:cs typeface="Calibri" panose="020F0502020204030204" pitchFamily="34" charset="0"/>
              </a:rPr>
              <a:t>các</a:t>
            </a:r>
            <a:r>
              <a:rPr kumimoji="0" lang="en-US" sz="2800" b="0" i="0" u="none" strike="noStrike" kern="1200" cap="none" spc="0" normalizeH="0" baseline="0" noProof="0" dirty="0">
                <a:ln>
                  <a:noFill/>
                </a:ln>
                <a:solidFill>
                  <a:srgbClr val="003300"/>
                </a:solidFill>
                <a:effectLst/>
                <a:uLnTx/>
                <a:uFillTx/>
                <a:latin typeface="Calibri" panose="020F0502020204030204" pitchFamily="34" charset="0"/>
                <a:ea typeface="Times New Roman"/>
                <a:cs typeface="Calibri" panose="020F0502020204030204" pitchFamily="34" charset="0"/>
              </a:rPr>
              <a:t> </a:t>
            </a:r>
            <a:r>
              <a:rPr kumimoji="0" lang="en-US" sz="2800" b="0" i="0" u="none" strike="noStrike" kern="1200" cap="none" spc="0" normalizeH="0" baseline="0" noProof="0" dirty="0" err="1">
                <a:ln>
                  <a:noFill/>
                </a:ln>
                <a:solidFill>
                  <a:srgbClr val="003300"/>
                </a:solidFill>
                <a:effectLst/>
                <a:uLnTx/>
                <a:uFillTx/>
                <a:latin typeface="Calibri" panose="020F0502020204030204" pitchFamily="34" charset="0"/>
                <a:ea typeface="Times New Roman"/>
                <a:cs typeface="Calibri" panose="020F0502020204030204" pitchFamily="34" charset="0"/>
              </a:rPr>
              <a:t>sinh</a:t>
            </a:r>
            <a:r>
              <a:rPr kumimoji="0" lang="en-US" sz="2800" b="0" i="0" u="none" strike="noStrike" kern="1200" cap="none" spc="0" normalizeH="0" baseline="0" noProof="0" dirty="0">
                <a:ln>
                  <a:noFill/>
                </a:ln>
                <a:solidFill>
                  <a:srgbClr val="003300"/>
                </a:solidFill>
                <a:effectLst/>
                <a:uLnTx/>
                <a:uFillTx/>
                <a:latin typeface="Calibri" panose="020F0502020204030204" pitchFamily="34" charset="0"/>
                <a:ea typeface="Times New Roman"/>
                <a:cs typeface="Calibri" panose="020F0502020204030204" pitchFamily="34" charset="0"/>
              </a:rPr>
              <a:t> </a:t>
            </a:r>
            <a:r>
              <a:rPr kumimoji="0" lang="en-US" sz="2800" b="0" i="0" u="none" strike="noStrike" kern="1200" cap="none" spc="0" normalizeH="0" baseline="0" noProof="0" dirty="0" err="1">
                <a:ln>
                  <a:noFill/>
                </a:ln>
                <a:solidFill>
                  <a:srgbClr val="003300"/>
                </a:solidFill>
                <a:effectLst/>
                <a:uLnTx/>
                <a:uFillTx/>
                <a:latin typeface="Calibri" panose="020F0502020204030204" pitchFamily="34" charset="0"/>
                <a:ea typeface="Times New Roman"/>
                <a:cs typeface="Calibri" panose="020F0502020204030204" pitchFamily="34" charset="0"/>
              </a:rPr>
              <a:t>vật</a:t>
            </a:r>
            <a:r>
              <a:rPr kumimoji="0" lang="en-US" sz="2800" b="0" i="0" u="none" strike="noStrike" kern="1200" cap="none" spc="0" normalizeH="0" baseline="0" noProof="0" dirty="0">
                <a:ln>
                  <a:noFill/>
                </a:ln>
                <a:solidFill>
                  <a:srgbClr val="003300"/>
                </a:solidFill>
                <a:effectLst/>
                <a:uLnTx/>
                <a:uFillTx/>
                <a:latin typeface="Calibri" panose="020F0502020204030204" pitchFamily="34" charset="0"/>
                <a:ea typeface="Times New Roman"/>
                <a:cs typeface="Calibri" panose="020F0502020204030204" pitchFamily="34" charset="0"/>
              </a:rPr>
              <a:t> </a:t>
            </a:r>
            <a:r>
              <a:rPr kumimoji="0" lang="en-US" sz="2800" b="0" i="0" u="none" strike="noStrike" kern="1200" cap="none" spc="0" normalizeH="0" baseline="0" noProof="0" dirty="0" err="1">
                <a:ln>
                  <a:noFill/>
                </a:ln>
                <a:solidFill>
                  <a:srgbClr val="003300"/>
                </a:solidFill>
                <a:effectLst/>
                <a:uLnTx/>
                <a:uFillTx/>
                <a:latin typeface="Calibri" panose="020F0502020204030204" pitchFamily="34" charset="0"/>
                <a:ea typeface="Times New Roman"/>
                <a:cs typeface="Calibri" panose="020F0502020204030204" pitchFamily="34" charset="0"/>
              </a:rPr>
              <a:t>còn</a:t>
            </a:r>
            <a:r>
              <a:rPr kumimoji="0" lang="en-US" sz="2800" b="0" i="0" u="none" strike="noStrike" kern="1200" cap="none" spc="0" normalizeH="0" baseline="0" noProof="0" dirty="0">
                <a:ln>
                  <a:noFill/>
                </a:ln>
                <a:solidFill>
                  <a:srgbClr val="003300"/>
                </a:solidFill>
                <a:effectLst/>
                <a:uLnTx/>
                <a:uFillTx/>
                <a:latin typeface="Calibri" panose="020F0502020204030204" pitchFamily="34" charset="0"/>
                <a:ea typeface="Times New Roman"/>
                <a:cs typeface="Calibri" panose="020F0502020204030204" pitchFamily="34" charset="0"/>
              </a:rPr>
              <a:t> </a:t>
            </a:r>
            <a:r>
              <a:rPr kumimoji="0" lang="en-US" sz="2800" b="0" i="0" u="none" strike="noStrike" kern="1200" cap="none" spc="0" normalizeH="0" baseline="0" noProof="0" dirty="0" err="1">
                <a:ln>
                  <a:noFill/>
                </a:ln>
                <a:solidFill>
                  <a:srgbClr val="003300"/>
                </a:solidFill>
                <a:effectLst/>
                <a:uLnTx/>
                <a:uFillTx/>
                <a:latin typeface="Calibri" panose="020F0502020204030204" pitchFamily="34" charset="0"/>
                <a:ea typeface="Times New Roman"/>
                <a:cs typeface="Calibri" panose="020F0502020204030204" pitchFamily="34" charset="0"/>
              </a:rPr>
              <a:t>tồn</a:t>
            </a:r>
            <a:r>
              <a:rPr kumimoji="0" lang="en-US" sz="2800" b="0" i="0" u="none" strike="noStrike" kern="1200" cap="none" spc="0" normalizeH="0" baseline="0" noProof="0" dirty="0">
                <a:ln>
                  <a:noFill/>
                </a:ln>
                <a:solidFill>
                  <a:srgbClr val="003300"/>
                </a:solidFill>
                <a:effectLst/>
                <a:uLnTx/>
                <a:uFillTx/>
                <a:latin typeface="Calibri" panose="020F0502020204030204" pitchFamily="34" charset="0"/>
                <a:ea typeface="Times New Roman"/>
                <a:cs typeface="Calibri" panose="020F0502020204030204" pitchFamily="34" charset="0"/>
              </a:rPr>
              <a:t> </a:t>
            </a:r>
            <a:r>
              <a:rPr kumimoji="0" lang="en-US" sz="2800" b="0" i="0" u="none" strike="noStrike" kern="1200" cap="none" spc="0" normalizeH="0" baseline="0" noProof="0" dirty="0" err="1">
                <a:ln>
                  <a:noFill/>
                </a:ln>
                <a:solidFill>
                  <a:srgbClr val="003300"/>
                </a:solidFill>
                <a:effectLst/>
                <a:uLnTx/>
                <a:uFillTx/>
                <a:latin typeface="Calibri" panose="020F0502020204030204" pitchFamily="34" charset="0"/>
                <a:ea typeface="Times New Roman"/>
                <a:cs typeface="Calibri" panose="020F0502020204030204" pitchFamily="34" charset="0"/>
              </a:rPr>
              <a:t>dư</a:t>
            </a:r>
            <a:r>
              <a:rPr kumimoji="0" lang="en-US" sz="2800" b="0" i="0" u="none" strike="noStrike" kern="1200" cap="none" spc="0" normalizeH="0" baseline="0" noProof="0" dirty="0">
                <a:ln>
                  <a:noFill/>
                </a:ln>
                <a:solidFill>
                  <a:srgbClr val="003300"/>
                </a:solidFill>
                <a:effectLst/>
                <a:uLnTx/>
                <a:uFillTx/>
                <a:latin typeface="Calibri" panose="020F0502020204030204" pitchFamily="34" charset="0"/>
                <a:ea typeface="Times New Roman"/>
                <a:cs typeface="Calibri" panose="020F0502020204030204" pitchFamily="34" charset="0"/>
              </a:rPr>
              <a:t> </a:t>
            </a:r>
            <a:r>
              <a:rPr kumimoji="0" lang="en-US" sz="2800" b="0" i="0" u="none" strike="noStrike" kern="1200" cap="none" spc="0" normalizeH="0" baseline="0" noProof="0" dirty="0" err="1">
                <a:ln>
                  <a:noFill/>
                </a:ln>
                <a:solidFill>
                  <a:srgbClr val="003300"/>
                </a:solidFill>
                <a:effectLst/>
                <a:uLnTx/>
                <a:uFillTx/>
                <a:latin typeface="Calibri" panose="020F0502020204030204" pitchFamily="34" charset="0"/>
                <a:ea typeface="Times New Roman"/>
                <a:cs typeface="Calibri" panose="020F0502020204030204" pitchFamily="34" charset="0"/>
              </a:rPr>
              <a:t>trong</a:t>
            </a:r>
            <a:r>
              <a:rPr kumimoji="0" lang="en-US" sz="2800" b="0" i="0" u="none" strike="noStrike" kern="1200" cap="none" spc="0" normalizeH="0" baseline="0" noProof="0" dirty="0">
                <a:ln>
                  <a:noFill/>
                </a:ln>
                <a:solidFill>
                  <a:srgbClr val="003300"/>
                </a:solidFill>
                <a:effectLst/>
                <a:uLnTx/>
                <a:uFillTx/>
                <a:latin typeface="Calibri" panose="020F0502020204030204" pitchFamily="34" charset="0"/>
                <a:ea typeface="Times New Roman"/>
                <a:cs typeface="Calibri" panose="020F0502020204030204" pitchFamily="34" charset="0"/>
              </a:rPr>
              <a:t> </a:t>
            </a:r>
            <a:r>
              <a:rPr kumimoji="0" lang="en-US" sz="2800" b="0" i="0" u="none" strike="noStrike" kern="1200" cap="none" spc="0" normalizeH="0" baseline="0" noProof="0" dirty="0" err="1">
                <a:ln>
                  <a:noFill/>
                </a:ln>
                <a:solidFill>
                  <a:srgbClr val="003300"/>
                </a:solidFill>
                <a:effectLst/>
                <a:uLnTx/>
                <a:uFillTx/>
                <a:latin typeface="Calibri" panose="020F0502020204030204" pitchFamily="34" charset="0"/>
                <a:ea typeface="Times New Roman"/>
                <a:cs typeface="Calibri" panose="020F0502020204030204" pitchFamily="34" charset="0"/>
              </a:rPr>
              <a:t>thực</a:t>
            </a:r>
            <a:r>
              <a:rPr kumimoji="0" lang="en-US" sz="2800" b="0" i="0" u="none" strike="noStrike" kern="1200" cap="none" spc="0" normalizeH="0" baseline="0" noProof="0" dirty="0">
                <a:ln>
                  <a:noFill/>
                </a:ln>
                <a:solidFill>
                  <a:srgbClr val="003300"/>
                </a:solidFill>
                <a:effectLst/>
                <a:uLnTx/>
                <a:uFillTx/>
                <a:latin typeface="Calibri" panose="020F0502020204030204" pitchFamily="34" charset="0"/>
                <a:ea typeface="Times New Roman"/>
                <a:cs typeface="Calibri" panose="020F0502020204030204" pitchFamily="34" charset="0"/>
              </a:rPr>
              <a:t> </a:t>
            </a:r>
            <a:r>
              <a:rPr kumimoji="0" lang="en-US" sz="2800" b="0" i="0" u="none" strike="noStrike" kern="1200" cap="none" spc="0" normalizeH="0" baseline="0" noProof="0" dirty="0" err="1">
                <a:ln>
                  <a:noFill/>
                </a:ln>
                <a:solidFill>
                  <a:srgbClr val="003300"/>
                </a:solidFill>
                <a:effectLst/>
                <a:uLnTx/>
                <a:uFillTx/>
                <a:latin typeface="Calibri" panose="020F0502020204030204" pitchFamily="34" charset="0"/>
                <a:ea typeface="Times New Roman"/>
                <a:cs typeface="Calibri" panose="020F0502020204030204" pitchFamily="34" charset="0"/>
              </a:rPr>
              <a:t>phẩm</a:t>
            </a:r>
            <a:r>
              <a:rPr kumimoji="0" lang="en-US" sz="2800" b="0" i="0" u="none" strike="noStrike" kern="1200" cap="none" spc="0" normalizeH="0" baseline="0" noProof="0" dirty="0">
                <a:ln>
                  <a:noFill/>
                </a:ln>
                <a:solidFill>
                  <a:srgbClr val="003300"/>
                </a:solidFill>
                <a:effectLst/>
                <a:uLnTx/>
                <a:uFillTx/>
                <a:latin typeface="Calibri" panose="020F0502020204030204" pitchFamily="34" charset="0"/>
                <a:ea typeface="Times New Roman"/>
                <a:cs typeface="Calibri" panose="020F0502020204030204" pitchFamily="34" charset="0"/>
              </a:rPr>
              <a:t>,</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giữ</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thực</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phẩm</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tươi</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lâu</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cũng</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giảm</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khả</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năng</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phải</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sử</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dụng</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hóa</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chất</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bảo</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quản</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a:t>
            </a:r>
          </a:p>
        </p:txBody>
      </p:sp>
      <p:sp>
        <p:nvSpPr>
          <p:cNvPr id="6" name="Rectangle 5" descr="n23 Fb Tran Manh Tung">
            <a:extLst>
              <a:ext uri="{FF2B5EF4-FFF2-40B4-BE49-F238E27FC236}">
                <a16:creationId xmlns:a16="http://schemas.microsoft.com/office/drawing/2014/main" id="{68BE99BF-B181-DED5-97AB-343397569B63}"/>
              </a:ext>
            </a:extLst>
          </p:cNvPr>
          <p:cNvSpPr/>
          <p:nvPr/>
        </p:nvSpPr>
        <p:spPr>
          <a:xfrm>
            <a:off x="494675" y="5626937"/>
            <a:ext cx="17488524" cy="1255728"/>
          </a:xfrm>
          <a:prstGeom prst="rect">
            <a:avLst/>
          </a:prstGeom>
          <a:solidFill>
            <a:schemeClr val="accent6">
              <a:lumMod val="60000"/>
              <a:lumOff val="40000"/>
            </a:schemeClr>
          </a:solidFill>
        </p:spPr>
        <p:txBody>
          <a:bodyPr wrap="square">
            <a:spAutoFit/>
          </a:bodyPr>
          <a:lstStyle/>
          <a:p>
            <a:pPr marL="457200" marR="0" lvl="0" indent="-457200" algn="just" defTabSz="914400" rtl="0" eaLnBrk="1" fontAlgn="auto" latinLnBrk="0" hangingPunct="1">
              <a:lnSpc>
                <a:spcPct val="90000"/>
              </a:lnSpc>
              <a:spcBef>
                <a:spcPts val="0"/>
              </a:spcBef>
              <a:spcAft>
                <a:spcPts val="0"/>
              </a:spcAft>
              <a:buClrTx/>
              <a:buSzTx/>
              <a:buFont typeface="Wingdings" pitchFamily="2" charset="2"/>
              <a:buChar char="q"/>
              <a:tabLst/>
              <a:defRPr/>
            </a:pP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Đối</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với</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việc</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ghi</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nhãn</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bao</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bì</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thực</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phẩm</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đã</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qua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chiếu</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xạ</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ngoài</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những</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thông</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tin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bắt</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buộc</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theo</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quy</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định</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của</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pháp</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luật</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về</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ghi</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nhãn</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thực</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phẩm</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phải</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có</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dòng</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chữ</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Thực</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phẩm</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chiếu</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xạ</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hoặc</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dán</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nhãn</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hiệu</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nhận</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biết</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thực</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phẩm</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chiếu</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xạ</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biểu</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tượng</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“RADURA”</a:t>
            </a:r>
          </a:p>
        </p:txBody>
      </p:sp>
      <p:pic>
        <p:nvPicPr>
          <p:cNvPr id="7" name="Picture 6" descr="n23 Fb Tran Manh Tung">
            <a:extLst>
              <a:ext uri="{FF2B5EF4-FFF2-40B4-BE49-F238E27FC236}">
                <a16:creationId xmlns:a16="http://schemas.microsoft.com/office/drawing/2014/main" id="{96881EF8-425E-D110-C505-1D8F65FB54D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810295" y="7035450"/>
            <a:ext cx="5015028" cy="3098890"/>
          </a:xfrm>
          <a:prstGeom prst="rect">
            <a:avLst/>
          </a:prstGeom>
          <a:ln>
            <a:noFill/>
          </a:ln>
          <a:effectLst>
            <a:outerShdw blurRad="190500" algn="tl" rotWithShape="0">
              <a:srgbClr val="000000">
                <a:alpha val="70000"/>
              </a:srgbClr>
            </a:outerShdw>
          </a:effectLst>
        </p:spPr>
      </p:pic>
      <p:pic>
        <p:nvPicPr>
          <p:cNvPr id="8" name="Picture 7" descr="n23 Fb Tran Manh Tung">
            <a:extLst>
              <a:ext uri="{FF2B5EF4-FFF2-40B4-BE49-F238E27FC236}">
                <a16:creationId xmlns:a16="http://schemas.microsoft.com/office/drawing/2014/main" id="{E368069B-EFDF-FE09-F169-19FB04A1BFEC}"/>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2420598" y="7035451"/>
            <a:ext cx="5562601" cy="3098890"/>
          </a:xfrm>
          <a:prstGeom prst="rect">
            <a:avLst/>
          </a:prstGeom>
          <a:ln>
            <a:noFill/>
          </a:ln>
          <a:effectLst>
            <a:outerShdw blurRad="190500" algn="tl" rotWithShape="0">
              <a:srgbClr val="000000">
                <a:alpha val="70000"/>
              </a:srgbClr>
            </a:outerShdw>
          </a:effectLst>
        </p:spPr>
      </p:pic>
      <p:pic>
        <p:nvPicPr>
          <p:cNvPr id="11" name="Picture 10" descr="n23 Fb Tran Manh Tung">
            <a:extLst>
              <a:ext uri="{FF2B5EF4-FFF2-40B4-BE49-F238E27FC236}">
                <a16:creationId xmlns:a16="http://schemas.microsoft.com/office/drawing/2014/main" id="{23C42E2A-C976-EFA9-297B-8A64E9E4147C}"/>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827980" y="7035451"/>
            <a:ext cx="3589961" cy="3098890"/>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516247494"/>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500"/>
                                        <p:tgtEl>
                                          <p:spTgt spid="4"/>
                                        </p:tgtEl>
                                      </p:cBhvr>
                                    </p:animEffect>
                                  </p:childTnLst>
                                </p:cTn>
                              </p:par>
                              <p:par>
                                <p:cTn id="15" presetID="10" presetClass="entr" presetSubtype="0" fill="hold"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par>
                                <p:cTn id="23" presetID="10" presetClass="entr" presetSubtype="0" fill="hold" nodeType="with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500"/>
                                        <p:tgtEl>
                                          <p:spTgt spid="11"/>
                                        </p:tgtEl>
                                      </p:cBhvr>
                                    </p:animEffect>
                                  </p:childTnLst>
                                </p:cTn>
                              </p:par>
                              <p:par>
                                <p:cTn id="26" presetID="10" presetClass="entr" presetSubtype="0" fill="hold" nodeType="with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500"/>
                                        <p:tgtEl>
                                          <p:spTgt spid="7"/>
                                        </p:tgtEl>
                                      </p:cBhvr>
                                    </p:animEffect>
                                  </p:childTnLst>
                                </p:cTn>
                              </p:par>
                              <p:par>
                                <p:cTn id="29" presetID="10" presetClass="entr" presetSubtype="0" fill="hold" nodeType="with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descr="n23 Fb Tran Manh Tung">
            <a:extLst>
              <a:ext uri="{FF2B5EF4-FFF2-40B4-BE49-F238E27FC236}">
                <a16:creationId xmlns:a16="http://schemas.microsoft.com/office/drawing/2014/main" id="{E8BB9180-91C9-ADCE-8A37-80A0DC133986}"/>
              </a:ext>
            </a:extLst>
          </p:cNvPr>
          <p:cNvGrpSpPr/>
          <p:nvPr/>
        </p:nvGrpSpPr>
        <p:grpSpPr>
          <a:xfrm>
            <a:off x="13108897" y="5698321"/>
            <a:ext cx="4662543" cy="3839954"/>
            <a:chOff x="13108897" y="5698321"/>
            <a:chExt cx="4662543" cy="3839954"/>
          </a:xfrm>
        </p:grpSpPr>
        <p:pic>
          <p:nvPicPr>
            <p:cNvPr id="1026" name="Picture 2" descr="Máy tách hạt ngô 2 nòng - Máy chăn nuôi|Máy nông nghiệp|Máy nhà bếp">
              <a:extLst>
                <a:ext uri="{FF2B5EF4-FFF2-40B4-BE49-F238E27FC236}">
                  <a16:creationId xmlns:a16="http://schemas.microsoft.com/office/drawing/2014/main" id="{0C06E75E-A61C-4313-D6BE-2594D22167C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125736" y="5698321"/>
              <a:ext cx="4645704" cy="3823004"/>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
          <p:nvSpPr>
            <p:cNvPr id="5" name="文本框 4">
              <a:extLst>
                <a:ext uri="{FF2B5EF4-FFF2-40B4-BE49-F238E27FC236}">
                  <a16:creationId xmlns:a16="http://schemas.microsoft.com/office/drawing/2014/main" id="{937D4505-D7C0-49BD-BC87-AEB4E1028B49}"/>
                </a:ext>
              </a:extLst>
            </p:cNvPr>
            <p:cNvSpPr txBox="1"/>
            <p:nvPr/>
          </p:nvSpPr>
          <p:spPr>
            <a:xfrm>
              <a:off x="13108897" y="8953500"/>
              <a:ext cx="4645704" cy="584775"/>
            </a:xfrm>
            <a:prstGeom prst="rect">
              <a:avLst/>
            </a:prstGeom>
            <a:solidFill>
              <a:schemeClr val="accent2">
                <a:alpha val="50000"/>
              </a:schemeClr>
            </a:solidFill>
          </p:spPr>
          <p:txBody>
            <a:bodyPr wrap="square" rtlCol="0">
              <a:spAutoFit/>
            </a:bodyPr>
            <a:lstStyle/>
            <a:p>
              <a:pPr algn="ctr"/>
              <a:r>
                <a:rPr lang="en-US" sz="3200">
                  <a:latin typeface="#9Slide03 AllRoundGothic" panose="020B0703020202020104" pitchFamily="34" charset="0"/>
                </a:rPr>
                <a:t>máy tách hạt</a:t>
              </a:r>
            </a:p>
          </p:txBody>
        </p:sp>
      </p:grpSp>
      <p:sp>
        <p:nvSpPr>
          <p:cNvPr id="8" name="文本框 4" descr="n23 Fb Tran Manh Tung">
            <a:extLst>
              <a:ext uri="{FF2B5EF4-FFF2-40B4-BE49-F238E27FC236}">
                <a16:creationId xmlns:a16="http://schemas.microsoft.com/office/drawing/2014/main" id="{20028D47-0D80-CCF3-C3CE-CB11D59CEFEE}"/>
              </a:ext>
            </a:extLst>
          </p:cNvPr>
          <p:cNvSpPr txBox="1"/>
          <p:nvPr/>
        </p:nvSpPr>
        <p:spPr>
          <a:xfrm>
            <a:off x="470848" y="114300"/>
            <a:ext cx="17442992" cy="2308324"/>
          </a:xfrm>
          <a:prstGeom prst="rect">
            <a:avLst/>
          </a:prstGeom>
          <a:noFill/>
        </p:spPr>
        <p:txBody>
          <a:bodyPr wrap="square" rtlCol="0">
            <a:spAutoFit/>
          </a:bodyPr>
          <a:lstStyle/>
          <a:p>
            <a:pPr algn="just" defTabSz="685800" fontAlgn="base"/>
            <a:r>
              <a:rPr lang="en-US" sz="4800" b="1">
                <a:latin typeface="UVN Ai Cap" panose="02040603050506020204" pitchFamily="18" charset="0"/>
              </a:rPr>
              <a:t>Câu hỏi 7: </a:t>
            </a:r>
            <a:r>
              <a:rPr lang="en-US" sz="4800">
                <a:latin typeface="UVN Ai Cap" panose="02040603050506020204" pitchFamily="18" charset="0"/>
              </a:rPr>
              <a:t>Thế nào là nông nghiệp công nghệ cao? Kể tên các thiết bị công nghệ cao được ứng dụng trong nông nghiệp hiện đại?</a:t>
            </a:r>
            <a:endParaRPr lang="zh-CN" altLang="en-US" sz="4800" dirty="0">
              <a:solidFill>
                <a:prstClr val="black">
                  <a:lumMod val="65000"/>
                  <a:lumOff val="35000"/>
                </a:prstClr>
              </a:solidFill>
              <a:latin typeface="UVN Ai Cap" panose="02040603050506020204" pitchFamily="18" charset="0"/>
              <a:ea typeface="微软雅黑"/>
              <a:cs typeface="+mn-ea"/>
              <a:sym typeface="+mn-lt"/>
            </a:endParaRPr>
          </a:p>
        </p:txBody>
      </p:sp>
      <p:sp>
        <p:nvSpPr>
          <p:cNvPr id="9" name="TextBox 8" descr="n23 Fb Tran Manh Tung">
            <a:extLst>
              <a:ext uri="{FF2B5EF4-FFF2-40B4-BE49-F238E27FC236}">
                <a16:creationId xmlns:a16="http://schemas.microsoft.com/office/drawing/2014/main" id="{1A5227B9-A614-60CD-75BB-4FE0945F3456}"/>
              </a:ext>
            </a:extLst>
          </p:cNvPr>
          <p:cNvSpPr txBox="1"/>
          <p:nvPr/>
        </p:nvSpPr>
        <p:spPr>
          <a:xfrm>
            <a:off x="914401" y="2927785"/>
            <a:ext cx="6932950" cy="6752105"/>
          </a:xfrm>
          <a:prstGeom prst="rect">
            <a:avLst/>
          </a:prstGeom>
        </p:spPr>
        <p:txBody>
          <a:bodyPr wrap="square" lIns="0" tIns="0" rIns="0" bIns="0" rtlCol="0" anchor="t">
            <a:spAutoFit/>
          </a:bodyPr>
          <a:lstStyle/>
          <a:p>
            <a:pPr algn="just">
              <a:lnSpc>
                <a:spcPct val="115000"/>
              </a:lnSpc>
              <a:spcAft>
                <a:spcPts val="0"/>
              </a:spcAft>
            </a:pPr>
            <a:r>
              <a:rPr lang="en-US" sz="3200">
                <a:latin typeface="#9Slide03 AllRoundGothic" panose="020B0703020202020104" pitchFamily="34" charset="0"/>
                <a:ea typeface="Calibri"/>
                <a:cs typeface="Times New Roman"/>
              </a:rPr>
              <a:t> </a:t>
            </a:r>
            <a:r>
              <a:rPr lang="en-US" sz="3200" b="1" i="1">
                <a:latin typeface="#9Slide03 AllRoundGothic" panose="020B0703020202020104" pitchFamily="34" charset="0"/>
                <a:ea typeface="Calibri"/>
                <a:cs typeface="Times New Roman"/>
              </a:rPr>
              <a:t>Nông </a:t>
            </a:r>
            <a:r>
              <a:rPr lang="en-US" sz="3200" b="1" i="1" dirty="0" err="1">
                <a:latin typeface="#9Slide03 AllRoundGothic" panose="020B0703020202020104" pitchFamily="34" charset="0"/>
                <a:ea typeface="Calibri"/>
                <a:cs typeface="Times New Roman"/>
              </a:rPr>
              <a:t>nghiệp</a:t>
            </a:r>
            <a:r>
              <a:rPr lang="en-US" sz="3200" b="1" i="1" dirty="0">
                <a:latin typeface="#9Slide03 AllRoundGothic" panose="020B0703020202020104" pitchFamily="34" charset="0"/>
                <a:ea typeface="Calibri"/>
                <a:cs typeface="Times New Roman"/>
              </a:rPr>
              <a:t> </a:t>
            </a:r>
            <a:r>
              <a:rPr lang="en-US" sz="3200" b="1" i="1" dirty="0" err="1">
                <a:latin typeface="#9Slide03 AllRoundGothic" panose="020B0703020202020104" pitchFamily="34" charset="0"/>
                <a:ea typeface="Calibri"/>
                <a:cs typeface="Times New Roman"/>
              </a:rPr>
              <a:t>công</a:t>
            </a:r>
            <a:r>
              <a:rPr lang="en-US" sz="3200" b="1" i="1" dirty="0">
                <a:latin typeface="#9Slide03 AllRoundGothic" panose="020B0703020202020104" pitchFamily="34" charset="0"/>
                <a:ea typeface="Calibri"/>
                <a:cs typeface="Times New Roman"/>
              </a:rPr>
              <a:t> </a:t>
            </a:r>
            <a:r>
              <a:rPr lang="en-US" sz="3200" b="1" i="1" dirty="0" err="1">
                <a:latin typeface="#9Slide03 AllRoundGothic" panose="020B0703020202020104" pitchFamily="34" charset="0"/>
                <a:ea typeface="Calibri"/>
                <a:cs typeface="Times New Roman"/>
              </a:rPr>
              <a:t>nghệ</a:t>
            </a:r>
            <a:r>
              <a:rPr lang="en-US" sz="3200" b="1" i="1" dirty="0">
                <a:latin typeface="#9Slide03 AllRoundGothic" panose="020B0703020202020104" pitchFamily="34" charset="0"/>
                <a:ea typeface="Calibri"/>
                <a:cs typeface="Times New Roman"/>
              </a:rPr>
              <a:t> </a:t>
            </a:r>
            <a:r>
              <a:rPr lang="en-US" sz="3200" b="1" i="1" dirty="0" err="1">
                <a:latin typeface="#9Slide03 AllRoundGothic" panose="020B0703020202020104" pitchFamily="34" charset="0"/>
                <a:ea typeface="Calibri"/>
                <a:cs typeface="Times New Roman"/>
              </a:rPr>
              <a:t>cao</a:t>
            </a:r>
            <a:r>
              <a:rPr lang="en-US" sz="3200" b="1" i="1" dirty="0">
                <a:latin typeface="#9Slide03 AllRoundGothic" panose="020B0703020202020104" pitchFamily="34" charset="0"/>
                <a:ea typeface="Calibri"/>
                <a:cs typeface="Times New Roman"/>
              </a:rPr>
              <a:t> </a:t>
            </a:r>
            <a:r>
              <a:rPr lang="en-US" sz="3200" b="1" i="1" err="1">
                <a:latin typeface="#9Slide03 AllRoundGothic" panose="020B0703020202020104" pitchFamily="34" charset="0"/>
                <a:ea typeface="Calibri"/>
                <a:cs typeface="Times New Roman"/>
              </a:rPr>
              <a:t>là</a:t>
            </a:r>
            <a:r>
              <a:rPr lang="en-US" sz="3200" b="1" i="1">
                <a:latin typeface="#9Slide03 AllRoundGothic" panose="020B0703020202020104" pitchFamily="34" charset="0"/>
                <a:ea typeface="Calibri"/>
                <a:cs typeface="Times New Roman"/>
              </a:rPr>
              <a:t> một nền nông nghiệp được ứng </a:t>
            </a:r>
            <a:r>
              <a:rPr lang="en-US" sz="3200" b="1" i="1" dirty="0" err="1">
                <a:latin typeface="#9Slide03 AllRoundGothic" panose="020B0703020202020104" pitchFamily="34" charset="0"/>
                <a:ea typeface="Calibri"/>
                <a:cs typeface="Times New Roman"/>
              </a:rPr>
              <a:t>dụng</a:t>
            </a:r>
            <a:r>
              <a:rPr lang="en-US" sz="3200" b="1" i="1" dirty="0">
                <a:latin typeface="#9Slide03 AllRoundGothic" panose="020B0703020202020104" pitchFamily="34" charset="0"/>
                <a:ea typeface="Calibri"/>
                <a:cs typeface="Times New Roman"/>
              </a:rPr>
              <a:t> </a:t>
            </a:r>
            <a:r>
              <a:rPr lang="en-US" sz="3200" b="1" i="1" dirty="0" err="1">
                <a:latin typeface="#9Slide03 AllRoundGothic" panose="020B0703020202020104" pitchFamily="34" charset="0"/>
                <a:ea typeface="Calibri"/>
                <a:cs typeface="Times New Roman"/>
              </a:rPr>
              <a:t>kết</a:t>
            </a:r>
            <a:r>
              <a:rPr lang="en-US" sz="3200" b="1" i="1" dirty="0">
                <a:latin typeface="#9Slide03 AllRoundGothic" panose="020B0703020202020104" pitchFamily="34" charset="0"/>
                <a:ea typeface="Calibri"/>
                <a:cs typeface="Times New Roman"/>
              </a:rPr>
              <a:t> </a:t>
            </a:r>
            <a:r>
              <a:rPr lang="en-US" sz="3200" b="1" i="1" dirty="0" err="1">
                <a:latin typeface="#9Slide03 AllRoundGothic" panose="020B0703020202020104" pitchFamily="34" charset="0"/>
                <a:ea typeface="Calibri"/>
                <a:cs typeface="Times New Roman"/>
              </a:rPr>
              <a:t>hợp</a:t>
            </a:r>
            <a:r>
              <a:rPr lang="en-US" sz="3200" b="1" i="1" dirty="0">
                <a:latin typeface="#9Slide03 AllRoundGothic" panose="020B0703020202020104" pitchFamily="34" charset="0"/>
                <a:ea typeface="Calibri"/>
                <a:cs typeface="Times New Roman"/>
              </a:rPr>
              <a:t> </a:t>
            </a:r>
            <a:r>
              <a:rPr lang="en-US" sz="3200" b="1" i="1" dirty="0" err="1">
                <a:latin typeface="#9Slide03 AllRoundGothic" panose="020B0703020202020104" pitchFamily="34" charset="0"/>
                <a:ea typeface="Calibri"/>
                <a:cs typeface="Times New Roman"/>
              </a:rPr>
              <a:t>những</a:t>
            </a:r>
            <a:r>
              <a:rPr lang="en-US" sz="3200" b="1" i="1" dirty="0">
                <a:latin typeface="#9Slide03 AllRoundGothic" panose="020B0703020202020104" pitchFamily="34" charset="0"/>
                <a:ea typeface="Calibri"/>
                <a:cs typeface="Times New Roman"/>
              </a:rPr>
              <a:t> </a:t>
            </a:r>
            <a:r>
              <a:rPr lang="en-US" sz="3200" b="1" i="1" dirty="0" err="1">
                <a:latin typeface="#9Slide03 AllRoundGothic" panose="020B0703020202020104" pitchFamily="34" charset="0"/>
                <a:ea typeface="Calibri"/>
                <a:cs typeface="Times New Roman"/>
              </a:rPr>
              <a:t>công</a:t>
            </a:r>
            <a:r>
              <a:rPr lang="en-US" sz="3200" b="1" i="1" dirty="0">
                <a:latin typeface="#9Slide03 AllRoundGothic" panose="020B0703020202020104" pitchFamily="34" charset="0"/>
                <a:ea typeface="Calibri"/>
                <a:cs typeface="Times New Roman"/>
              </a:rPr>
              <a:t> </a:t>
            </a:r>
            <a:r>
              <a:rPr lang="en-US" sz="3200" b="1" i="1" dirty="0" err="1">
                <a:latin typeface="#9Slide03 AllRoundGothic" panose="020B0703020202020104" pitchFamily="34" charset="0"/>
                <a:ea typeface="Calibri"/>
                <a:cs typeface="Times New Roman"/>
              </a:rPr>
              <a:t>nghệ</a:t>
            </a:r>
            <a:r>
              <a:rPr lang="en-US" sz="3200" b="1" i="1" dirty="0">
                <a:latin typeface="#9Slide03 AllRoundGothic" panose="020B0703020202020104" pitchFamily="34" charset="0"/>
                <a:ea typeface="Calibri"/>
                <a:cs typeface="Times New Roman"/>
              </a:rPr>
              <a:t> </a:t>
            </a:r>
            <a:r>
              <a:rPr lang="en-US" sz="3200" b="1" i="1" dirty="0" err="1">
                <a:latin typeface="#9Slide03 AllRoundGothic" panose="020B0703020202020104" pitchFamily="34" charset="0"/>
                <a:ea typeface="Calibri"/>
                <a:cs typeface="Times New Roman"/>
              </a:rPr>
              <a:t>mới</a:t>
            </a:r>
            <a:r>
              <a:rPr lang="en-US" sz="3200" b="1" i="1" dirty="0">
                <a:latin typeface="#9Slide03 AllRoundGothic" panose="020B0703020202020104" pitchFamily="34" charset="0"/>
                <a:ea typeface="Calibri"/>
                <a:cs typeface="Times New Roman"/>
              </a:rPr>
              <a:t>, </a:t>
            </a:r>
            <a:r>
              <a:rPr lang="en-US" sz="3200" b="1" i="1" dirty="0" err="1">
                <a:latin typeface="#9Slide03 AllRoundGothic" panose="020B0703020202020104" pitchFamily="34" charset="0"/>
                <a:ea typeface="Calibri"/>
                <a:cs typeface="Times New Roman"/>
              </a:rPr>
              <a:t>tiên</a:t>
            </a:r>
            <a:r>
              <a:rPr lang="en-US" sz="3200" b="1" i="1" dirty="0">
                <a:latin typeface="#9Slide03 AllRoundGothic" panose="020B0703020202020104" pitchFamily="34" charset="0"/>
                <a:ea typeface="Calibri"/>
                <a:cs typeface="Times New Roman"/>
              </a:rPr>
              <a:t> </a:t>
            </a:r>
            <a:r>
              <a:rPr lang="en-US" sz="3200" b="1" i="1" dirty="0" err="1">
                <a:latin typeface="#9Slide03 AllRoundGothic" panose="020B0703020202020104" pitchFamily="34" charset="0"/>
                <a:ea typeface="Calibri"/>
                <a:cs typeface="Times New Roman"/>
              </a:rPr>
              <a:t>tiến</a:t>
            </a:r>
            <a:r>
              <a:rPr lang="en-US" sz="3200" b="1" i="1" dirty="0">
                <a:latin typeface="#9Slide03 AllRoundGothic" panose="020B0703020202020104" pitchFamily="34" charset="0"/>
                <a:ea typeface="Calibri"/>
                <a:cs typeface="Times New Roman"/>
              </a:rPr>
              <a:t> </a:t>
            </a:r>
            <a:r>
              <a:rPr lang="en-US" sz="3200" b="1" i="1" dirty="0" err="1">
                <a:latin typeface="#9Slide03 AllRoundGothic" panose="020B0703020202020104" pitchFamily="34" charset="0"/>
                <a:ea typeface="Calibri"/>
                <a:cs typeface="Times New Roman"/>
              </a:rPr>
              <a:t>để</a:t>
            </a:r>
            <a:r>
              <a:rPr lang="en-US" sz="3200" b="1" i="1" dirty="0">
                <a:latin typeface="#9Slide03 AllRoundGothic" panose="020B0703020202020104" pitchFamily="34" charset="0"/>
                <a:ea typeface="Calibri"/>
                <a:cs typeface="Times New Roman"/>
              </a:rPr>
              <a:t> </a:t>
            </a:r>
            <a:r>
              <a:rPr lang="en-US" sz="3200" b="1" i="1" err="1">
                <a:latin typeface="#9Slide03 AllRoundGothic" panose="020B0703020202020104" pitchFamily="34" charset="0"/>
                <a:ea typeface="Calibri"/>
                <a:cs typeface="Times New Roman"/>
              </a:rPr>
              <a:t>sản</a:t>
            </a:r>
            <a:r>
              <a:rPr lang="en-US" sz="3200" b="1" i="1">
                <a:latin typeface="#9Slide03 AllRoundGothic" panose="020B0703020202020104" pitchFamily="34" charset="0"/>
                <a:ea typeface="Calibri"/>
                <a:cs typeface="Times New Roman"/>
              </a:rPr>
              <a:t> xuất còn </a:t>
            </a:r>
            <a:r>
              <a:rPr lang="en-US" sz="3200" b="1" i="1" dirty="0" err="1">
                <a:latin typeface="#9Slide03 AllRoundGothic" panose="020B0703020202020104" pitchFamily="34" charset="0"/>
                <a:ea typeface="Calibri"/>
                <a:cs typeface="Times New Roman"/>
              </a:rPr>
              <a:t>gọi</a:t>
            </a:r>
            <a:r>
              <a:rPr lang="en-US" sz="3200" b="1" i="1" dirty="0">
                <a:latin typeface="#9Slide03 AllRoundGothic" panose="020B0703020202020104" pitchFamily="34" charset="0"/>
                <a:ea typeface="Calibri"/>
                <a:cs typeface="Times New Roman"/>
              </a:rPr>
              <a:t> </a:t>
            </a:r>
            <a:r>
              <a:rPr lang="en-US" sz="3200" b="1" i="1" dirty="0" err="1">
                <a:latin typeface="#9Slide03 AllRoundGothic" panose="020B0703020202020104" pitchFamily="34" charset="0"/>
                <a:ea typeface="Calibri"/>
                <a:cs typeface="Times New Roman"/>
              </a:rPr>
              <a:t>là</a:t>
            </a:r>
            <a:r>
              <a:rPr lang="en-US" sz="3200" b="1" i="1" dirty="0">
                <a:latin typeface="#9Slide03 AllRoundGothic" panose="020B0703020202020104" pitchFamily="34" charset="0"/>
                <a:ea typeface="Calibri"/>
                <a:cs typeface="Times New Roman"/>
              </a:rPr>
              <a:t> </a:t>
            </a:r>
            <a:r>
              <a:rPr lang="en-US" sz="3200" b="1" i="1" dirty="0" err="1">
                <a:latin typeface="#9Slide03 AllRoundGothic" panose="020B0703020202020104" pitchFamily="34" charset="0"/>
                <a:ea typeface="Calibri"/>
                <a:cs typeface="Times New Roman"/>
              </a:rPr>
              <a:t>công</a:t>
            </a:r>
            <a:r>
              <a:rPr lang="en-US" sz="3200" b="1" i="1" dirty="0">
                <a:latin typeface="#9Slide03 AllRoundGothic" panose="020B0703020202020104" pitchFamily="34" charset="0"/>
                <a:ea typeface="Calibri"/>
                <a:cs typeface="Times New Roman"/>
              </a:rPr>
              <a:t> </a:t>
            </a:r>
            <a:r>
              <a:rPr lang="en-US" sz="3200" b="1" i="1" dirty="0" err="1">
                <a:latin typeface="#9Slide03 AllRoundGothic" panose="020B0703020202020104" pitchFamily="34" charset="0"/>
                <a:ea typeface="Calibri"/>
                <a:cs typeface="Times New Roman"/>
              </a:rPr>
              <a:t>nghệ</a:t>
            </a:r>
            <a:r>
              <a:rPr lang="en-US" sz="3200" b="1" i="1" dirty="0">
                <a:latin typeface="#9Slide03 AllRoundGothic" panose="020B0703020202020104" pitchFamily="34" charset="0"/>
                <a:ea typeface="Calibri"/>
                <a:cs typeface="Times New Roman"/>
              </a:rPr>
              <a:t> </a:t>
            </a:r>
            <a:r>
              <a:rPr lang="en-US" sz="3200" b="1" i="1" err="1">
                <a:latin typeface="#9Slide03 AllRoundGothic" panose="020B0703020202020104" pitchFamily="34" charset="0"/>
                <a:ea typeface="Calibri"/>
                <a:cs typeface="Times New Roman"/>
              </a:rPr>
              <a:t>cao</a:t>
            </a:r>
            <a:r>
              <a:rPr lang="en-US" sz="3200" b="1" i="1">
                <a:latin typeface="#9Slide03 AllRoundGothic" panose="020B0703020202020104" pitchFamily="34" charset="0"/>
                <a:ea typeface="Calibri"/>
                <a:cs typeface="Times New Roman"/>
              </a:rPr>
              <a:t> nhằm:</a:t>
            </a:r>
          </a:p>
          <a:p>
            <a:pPr marL="457200" indent="-457200" algn="just">
              <a:lnSpc>
                <a:spcPct val="115000"/>
              </a:lnSpc>
              <a:spcAft>
                <a:spcPts val="0"/>
              </a:spcAft>
              <a:buFont typeface="Wingdings" panose="05000000000000000000" pitchFamily="2" charset="2"/>
              <a:buChar char="ü"/>
            </a:pPr>
            <a:r>
              <a:rPr lang="en-US" sz="3200" b="1" i="1">
                <a:solidFill>
                  <a:srgbClr val="00B050"/>
                </a:solidFill>
                <a:latin typeface="#9Slide03 AllRoundGothic" panose="020B0703020202020104" pitchFamily="34" charset="0"/>
                <a:ea typeface="Calibri"/>
                <a:cs typeface="Times New Roman"/>
              </a:rPr>
              <a:t>nâng </a:t>
            </a:r>
            <a:r>
              <a:rPr lang="en-US" sz="3200" b="1" i="1" dirty="0" err="1">
                <a:solidFill>
                  <a:srgbClr val="00B050"/>
                </a:solidFill>
                <a:latin typeface="#9Slide03 AllRoundGothic" panose="020B0703020202020104" pitchFamily="34" charset="0"/>
                <a:ea typeface="Calibri"/>
                <a:cs typeface="Times New Roman"/>
              </a:rPr>
              <a:t>cao</a:t>
            </a:r>
            <a:r>
              <a:rPr lang="en-US" sz="3200" b="1" i="1" dirty="0">
                <a:solidFill>
                  <a:srgbClr val="00B050"/>
                </a:solidFill>
                <a:latin typeface="#9Slide03 AllRoundGothic" panose="020B0703020202020104" pitchFamily="34" charset="0"/>
                <a:ea typeface="Calibri"/>
                <a:cs typeface="Times New Roman"/>
              </a:rPr>
              <a:t> </a:t>
            </a:r>
            <a:r>
              <a:rPr lang="en-US" sz="3200" b="1" i="1" err="1">
                <a:solidFill>
                  <a:srgbClr val="00B050"/>
                </a:solidFill>
                <a:latin typeface="#9Slide03 AllRoundGothic" panose="020B0703020202020104" pitchFamily="34" charset="0"/>
                <a:ea typeface="Calibri"/>
                <a:cs typeface="Times New Roman"/>
              </a:rPr>
              <a:t>hiệu</a:t>
            </a:r>
            <a:r>
              <a:rPr lang="en-US" sz="3200" b="1" i="1">
                <a:solidFill>
                  <a:srgbClr val="00B050"/>
                </a:solidFill>
                <a:latin typeface="#9Slide03 AllRoundGothic" panose="020B0703020202020104" pitchFamily="34" charset="0"/>
                <a:ea typeface="Calibri"/>
                <a:cs typeface="Times New Roman"/>
              </a:rPr>
              <a:t> quả</a:t>
            </a:r>
          </a:p>
          <a:p>
            <a:pPr marL="457200" indent="-457200" algn="just">
              <a:lnSpc>
                <a:spcPct val="115000"/>
              </a:lnSpc>
              <a:spcAft>
                <a:spcPts val="0"/>
              </a:spcAft>
              <a:buFont typeface="Wingdings" panose="05000000000000000000" pitchFamily="2" charset="2"/>
              <a:buChar char="ü"/>
            </a:pPr>
            <a:r>
              <a:rPr lang="en-US" sz="3200" b="1" i="1">
                <a:solidFill>
                  <a:schemeClr val="accent6">
                    <a:lumMod val="75000"/>
                  </a:schemeClr>
                </a:solidFill>
                <a:latin typeface="#9Slide03 AllRoundGothic" panose="020B0703020202020104" pitchFamily="34" charset="0"/>
                <a:ea typeface="Calibri"/>
                <a:cs typeface="Times New Roman"/>
              </a:rPr>
              <a:t>tạo </a:t>
            </a:r>
            <a:r>
              <a:rPr lang="en-US" sz="3200" b="1" i="1" dirty="0" err="1">
                <a:solidFill>
                  <a:schemeClr val="accent6">
                    <a:lumMod val="75000"/>
                  </a:schemeClr>
                </a:solidFill>
                <a:latin typeface="#9Slide03 AllRoundGothic" panose="020B0703020202020104" pitchFamily="34" charset="0"/>
                <a:ea typeface="Calibri"/>
                <a:cs typeface="Times New Roman"/>
              </a:rPr>
              <a:t>bước</a:t>
            </a:r>
            <a:r>
              <a:rPr lang="en-US" sz="3200" b="1" i="1" dirty="0">
                <a:solidFill>
                  <a:schemeClr val="accent6">
                    <a:lumMod val="75000"/>
                  </a:schemeClr>
                </a:solidFill>
                <a:latin typeface="#9Slide03 AllRoundGothic" panose="020B0703020202020104" pitchFamily="34" charset="0"/>
                <a:ea typeface="Calibri"/>
                <a:cs typeface="Times New Roman"/>
              </a:rPr>
              <a:t> </a:t>
            </a:r>
            <a:r>
              <a:rPr lang="en-US" sz="3200" b="1" i="1" dirty="0" err="1">
                <a:solidFill>
                  <a:schemeClr val="accent6">
                    <a:lumMod val="75000"/>
                  </a:schemeClr>
                </a:solidFill>
                <a:latin typeface="#9Slide03 AllRoundGothic" panose="020B0703020202020104" pitchFamily="34" charset="0"/>
                <a:ea typeface="Calibri"/>
                <a:cs typeface="Times New Roman"/>
              </a:rPr>
              <a:t>đột</a:t>
            </a:r>
            <a:r>
              <a:rPr lang="en-US" sz="3200" b="1" i="1" dirty="0">
                <a:solidFill>
                  <a:schemeClr val="accent6">
                    <a:lumMod val="75000"/>
                  </a:schemeClr>
                </a:solidFill>
                <a:latin typeface="#9Slide03 AllRoundGothic" panose="020B0703020202020104" pitchFamily="34" charset="0"/>
                <a:ea typeface="Calibri"/>
                <a:cs typeface="Times New Roman"/>
              </a:rPr>
              <a:t> </a:t>
            </a:r>
            <a:r>
              <a:rPr lang="en-US" sz="3200" b="1" i="1" dirty="0" err="1">
                <a:solidFill>
                  <a:schemeClr val="accent6">
                    <a:lumMod val="75000"/>
                  </a:schemeClr>
                </a:solidFill>
                <a:latin typeface="#9Slide03 AllRoundGothic" panose="020B0703020202020104" pitchFamily="34" charset="0"/>
                <a:ea typeface="Calibri"/>
                <a:cs typeface="Times New Roman"/>
              </a:rPr>
              <a:t>phá</a:t>
            </a:r>
            <a:r>
              <a:rPr lang="en-US" sz="3200" b="1" i="1" dirty="0">
                <a:solidFill>
                  <a:schemeClr val="accent6">
                    <a:lumMod val="75000"/>
                  </a:schemeClr>
                </a:solidFill>
                <a:latin typeface="#9Slide03 AllRoundGothic" panose="020B0703020202020104" pitchFamily="34" charset="0"/>
                <a:ea typeface="Calibri"/>
                <a:cs typeface="Times New Roman"/>
              </a:rPr>
              <a:t> </a:t>
            </a:r>
            <a:r>
              <a:rPr lang="en-US" sz="3200" b="1" i="1" dirty="0" err="1">
                <a:solidFill>
                  <a:schemeClr val="accent6">
                    <a:lumMod val="75000"/>
                  </a:schemeClr>
                </a:solidFill>
                <a:latin typeface="#9Slide03 AllRoundGothic" panose="020B0703020202020104" pitchFamily="34" charset="0"/>
                <a:ea typeface="Calibri"/>
                <a:cs typeface="Times New Roman"/>
              </a:rPr>
              <a:t>về</a:t>
            </a:r>
            <a:r>
              <a:rPr lang="en-US" sz="3200" b="1" i="1" dirty="0">
                <a:solidFill>
                  <a:schemeClr val="accent6">
                    <a:lumMod val="75000"/>
                  </a:schemeClr>
                </a:solidFill>
                <a:latin typeface="#9Slide03 AllRoundGothic" panose="020B0703020202020104" pitchFamily="34" charset="0"/>
                <a:ea typeface="Calibri"/>
                <a:cs typeface="Times New Roman"/>
              </a:rPr>
              <a:t> </a:t>
            </a:r>
            <a:r>
              <a:rPr lang="en-US" sz="3200" b="1" i="1" dirty="0" err="1">
                <a:solidFill>
                  <a:schemeClr val="accent6">
                    <a:lumMod val="75000"/>
                  </a:schemeClr>
                </a:solidFill>
                <a:latin typeface="#9Slide03 AllRoundGothic" panose="020B0703020202020104" pitchFamily="34" charset="0"/>
                <a:ea typeface="Calibri"/>
                <a:cs typeface="Times New Roman"/>
              </a:rPr>
              <a:t>năng</a:t>
            </a:r>
            <a:r>
              <a:rPr lang="en-US" sz="3200" b="1" i="1" dirty="0">
                <a:solidFill>
                  <a:schemeClr val="accent6">
                    <a:lumMod val="75000"/>
                  </a:schemeClr>
                </a:solidFill>
                <a:latin typeface="#9Slide03 AllRoundGothic" panose="020B0703020202020104" pitchFamily="34" charset="0"/>
                <a:ea typeface="Calibri"/>
                <a:cs typeface="Times New Roman"/>
              </a:rPr>
              <a:t> </a:t>
            </a:r>
            <a:r>
              <a:rPr lang="en-US" sz="3200" b="1" i="1" dirty="0" err="1">
                <a:solidFill>
                  <a:schemeClr val="accent6">
                    <a:lumMod val="75000"/>
                  </a:schemeClr>
                </a:solidFill>
                <a:latin typeface="#9Slide03 AllRoundGothic" panose="020B0703020202020104" pitchFamily="34" charset="0"/>
                <a:ea typeface="Calibri"/>
                <a:cs typeface="Times New Roman"/>
              </a:rPr>
              <a:t>suất</a:t>
            </a:r>
            <a:r>
              <a:rPr lang="en-US" sz="3200" b="1" i="1" dirty="0">
                <a:solidFill>
                  <a:schemeClr val="accent6">
                    <a:lumMod val="75000"/>
                  </a:schemeClr>
                </a:solidFill>
                <a:latin typeface="#9Slide03 AllRoundGothic" panose="020B0703020202020104" pitchFamily="34" charset="0"/>
                <a:ea typeface="Calibri"/>
                <a:cs typeface="Times New Roman"/>
              </a:rPr>
              <a:t>, </a:t>
            </a:r>
            <a:r>
              <a:rPr lang="en-US" sz="3200" b="1" i="1" dirty="0" err="1">
                <a:solidFill>
                  <a:schemeClr val="accent6">
                    <a:lumMod val="75000"/>
                  </a:schemeClr>
                </a:solidFill>
                <a:latin typeface="#9Slide03 AllRoundGothic" panose="020B0703020202020104" pitchFamily="34" charset="0"/>
                <a:ea typeface="Calibri"/>
                <a:cs typeface="Times New Roman"/>
              </a:rPr>
              <a:t>chất</a:t>
            </a:r>
            <a:r>
              <a:rPr lang="en-US" sz="3200" b="1" i="1" dirty="0">
                <a:solidFill>
                  <a:schemeClr val="accent6">
                    <a:lumMod val="75000"/>
                  </a:schemeClr>
                </a:solidFill>
                <a:latin typeface="#9Slide03 AllRoundGothic" panose="020B0703020202020104" pitchFamily="34" charset="0"/>
                <a:ea typeface="Calibri"/>
                <a:cs typeface="Times New Roman"/>
              </a:rPr>
              <a:t> </a:t>
            </a:r>
            <a:r>
              <a:rPr lang="en-US" sz="3200" b="1" i="1" dirty="0" err="1">
                <a:solidFill>
                  <a:schemeClr val="accent6">
                    <a:lumMod val="75000"/>
                  </a:schemeClr>
                </a:solidFill>
                <a:latin typeface="#9Slide03 AllRoundGothic" panose="020B0703020202020104" pitchFamily="34" charset="0"/>
                <a:ea typeface="Calibri"/>
                <a:cs typeface="Times New Roman"/>
              </a:rPr>
              <a:t>lượng</a:t>
            </a:r>
            <a:r>
              <a:rPr lang="en-US" sz="3200" b="1" i="1" dirty="0">
                <a:solidFill>
                  <a:schemeClr val="accent6">
                    <a:lumMod val="75000"/>
                  </a:schemeClr>
                </a:solidFill>
                <a:latin typeface="#9Slide03 AllRoundGothic" panose="020B0703020202020104" pitchFamily="34" charset="0"/>
                <a:ea typeface="Calibri"/>
                <a:cs typeface="Times New Roman"/>
              </a:rPr>
              <a:t> </a:t>
            </a:r>
            <a:r>
              <a:rPr lang="en-US" sz="3200" b="1" i="1" dirty="0" err="1">
                <a:solidFill>
                  <a:schemeClr val="accent6">
                    <a:lumMod val="75000"/>
                  </a:schemeClr>
                </a:solidFill>
                <a:latin typeface="#9Slide03 AllRoundGothic" panose="020B0703020202020104" pitchFamily="34" charset="0"/>
                <a:ea typeface="Calibri"/>
                <a:cs typeface="Times New Roman"/>
              </a:rPr>
              <a:t>nông</a:t>
            </a:r>
            <a:r>
              <a:rPr lang="en-US" sz="3200" b="1" i="1" dirty="0">
                <a:solidFill>
                  <a:schemeClr val="accent6">
                    <a:lumMod val="75000"/>
                  </a:schemeClr>
                </a:solidFill>
                <a:latin typeface="#9Slide03 AllRoundGothic" panose="020B0703020202020104" pitchFamily="34" charset="0"/>
                <a:ea typeface="Calibri"/>
                <a:cs typeface="Times New Roman"/>
              </a:rPr>
              <a:t> </a:t>
            </a:r>
            <a:r>
              <a:rPr lang="en-US" sz="3200" b="1" i="1" err="1">
                <a:solidFill>
                  <a:schemeClr val="accent6">
                    <a:lumMod val="75000"/>
                  </a:schemeClr>
                </a:solidFill>
                <a:latin typeface="#9Slide03 AllRoundGothic" panose="020B0703020202020104" pitchFamily="34" charset="0"/>
                <a:ea typeface="Calibri"/>
                <a:cs typeface="Times New Roman"/>
              </a:rPr>
              <a:t>sản</a:t>
            </a:r>
            <a:r>
              <a:rPr lang="en-US" sz="3200" b="1" i="1">
                <a:solidFill>
                  <a:schemeClr val="accent6">
                    <a:lumMod val="75000"/>
                  </a:schemeClr>
                </a:solidFill>
                <a:latin typeface="#9Slide03 AllRoundGothic" panose="020B0703020202020104" pitchFamily="34" charset="0"/>
                <a:ea typeface="Calibri"/>
                <a:cs typeface="Times New Roman"/>
              </a:rPr>
              <a:t>,</a:t>
            </a:r>
          </a:p>
          <a:p>
            <a:pPr marL="457200" indent="-457200" algn="just">
              <a:lnSpc>
                <a:spcPct val="115000"/>
              </a:lnSpc>
              <a:spcAft>
                <a:spcPts val="0"/>
              </a:spcAft>
              <a:buFont typeface="Wingdings" panose="05000000000000000000" pitchFamily="2" charset="2"/>
              <a:buChar char="ü"/>
            </a:pPr>
            <a:r>
              <a:rPr lang="en-US" sz="3200" b="1" i="1">
                <a:solidFill>
                  <a:srgbClr val="00B050"/>
                </a:solidFill>
                <a:latin typeface="#9Slide03 AllRoundGothic" panose="020B0703020202020104" pitchFamily="34" charset="0"/>
                <a:ea typeface="Calibri"/>
                <a:cs typeface="Times New Roman"/>
              </a:rPr>
              <a:t>thỏa </a:t>
            </a:r>
            <a:r>
              <a:rPr lang="en-US" sz="3200" b="1" i="1" dirty="0" err="1">
                <a:solidFill>
                  <a:srgbClr val="00B050"/>
                </a:solidFill>
                <a:latin typeface="#9Slide03 AllRoundGothic" panose="020B0703020202020104" pitchFamily="34" charset="0"/>
                <a:ea typeface="Calibri"/>
                <a:cs typeface="Times New Roman"/>
              </a:rPr>
              <a:t>mãn</a:t>
            </a:r>
            <a:r>
              <a:rPr lang="en-US" sz="3200" b="1" i="1" dirty="0">
                <a:solidFill>
                  <a:srgbClr val="00B050"/>
                </a:solidFill>
                <a:latin typeface="#9Slide03 AllRoundGothic" panose="020B0703020202020104" pitchFamily="34" charset="0"/>
                <a:ea typeface="Calibri"/>
                <a:cs typeface="Times New Roman"/>
              </a:rPr>
              <a:t> </a:t>
            </a:r>
            <a:r>
              <a:rPr lang="en-US" sz="3200" b="1" i="1" dirty="0" err="1">
                <a:solidFill>
                  <a:srgbClr val="00B050"/>
                </a:solidFill>
                <a:latin typeface="#9Slide03 AllRoundGothic" panose="020B0703020202020104" pitchFamily="34" charset="0"/>
                <a:ea typeface="Calibri"/>
                <a:cs typeface="Times New Roman"/>
              </a:rPr>
              <a:t>nhu</a:t>
            </a:r>
            <a:r>
              <a:rPr lang="en-US" sz="3200" b="1" i="1" dirty="0">
                <a:solidFill>
                  <a:srgbClr val="00B050"/>
                </a:solidFill>
                <a:latin typeface="#9Slide03 AllRoundGothic" panose="020B0703020202020104" pitchFamily="34" charset="0"/>
                <a:ea typeface="Calibri"/>
                <a:cs typeface="Times New Roman"/>
              </a:rPr>
              <a:t> </a:t>
            </a:r>
            <a:r>
              <a:rPr lang="en-US" sz="3200" b="1" i="1" dirty="0" err="1">
                <a:solidFill>
                  <a:srgbClr val="00B050"/>
                </a:solidFill>
                <a:latin typeface="#9Slide03 AllRoundGothic" panose="020B0703020202020104" pitchFamily="34" charset="0"/>
                <a:ea typeface="Calibri"/>
                <a:cs typeface="Times New Roman"/>
              </a:rPr>
              <a:t>cầu</a:t>
            </a:r>
            <a:r>
              <a:rPr lang="en-US" sz="3200" b="1" i="1" dirty="0">
                <a:solidFill>
                  <a:srgbClr val="00B050"/>
                </a:solidFill>
                <a:latin typeface="#9Slide03 AllRoundGothic" panose="020B0703020202020104" pitchFamily="34" charset="0"/>
                <a:ea typeface="Calibri"/>
                <a:cs typeface="Times New Roman"/>
              </a:rPr>
              <a:t> </a:t>
            </a:r>
            <a:r>
              <a:rPr lang="en-US" sz="3200" b="1" i="1" dirty="0" err="1">
                <a:solidFill>
                  <a:srgbClr val="00B050"/>
                </a:solidFill>
                <a:latin typeface="#9Slide03 AllRoundGothic" panose="020B0703020202020104" pitchFamily="34" charset="0"/>
                <a:ea typeface="Calibri"/>
                <a:cs typeface="Times New Roman"/>
              </a:rPr>
              <a:t>ngày</a:t>
            </a:r>
            <a:r>
              <a:rPr lang="en-US" sz="3200" b="1" i="1" dirty="0">
                <a:solidFill>
                  <a:srgbClr val="00B050"/>
                </a:solidFill>
                <a:latin typeface="#9Slide03 AllRoundGothic" panose="020B0703020202020104" pitchFamily="34" charset="0"/>
                <a:ea typeface="Calibri"/>
                <a:cs typeface="Times New Roman"/>
              </a:rPr>
              <a:t> </a:t>
            </a:r>
            <a:r>
              <a:rPr lang="en-US" sz="3200" b="1" i="1" dirty="0" err="1">
                <a:solidFill>
                  <a:srgbClr val="00B050"/>
                </a:solidFill>
                <a:latin typeface="#9Slide03 AllRoundGothic" panose="020B0703020202020104" pitchFamily="34" charset="0"/>
                <a:ea typeface="Calibri"/>
                <a:cs typeface="Times New Roman"/>
              </a:rPr>
              <a:t>càng</a:t>
            </a:r>
            <a:r>
              <a:rPr lang="en-US" sz="3200" b="1" i="1" dirty="0">
                <a:solidFill>
                  <a:srgbClr val="00B050"/>
                </a:solidFill>
                <a:latin typeface="#9Slide03 AllRoundGothic" panose="020B0703020202020104" pitchFamily="34" charset="0"/>
                <a:ea typeface="Calibri"/>
                <a:cs typeface="Times New Roman"/>
              </a:rPr>
              <a:t> </a:t>
            </a:r>
            <a:r>
              <a:rPr lang="en-US" sz="3200" b="1" i="1" dirty="0" err="1">
                <a:solidFill>
                  <a:srgbClr val="00B050"/>
                </a:solidFill>
                <a:latin typeface="#9Slide03 AllRoundGothic" panose="020B0703020202020104" pitchFamily="34" charset="0"/>
                <a:ea typeface="Calibri"/>
                <a:cs typeface="Times New Roman"/>
              </a:rPr>
              <a:t>cao</a:t>
            </a:r>
            <a:r>
              <a:rPr lang="en-US" sz="3200" b="1" i="1" dirty="0">
                <a:solidFill>
                  <a:srgbClr val="00B050"/>
                </a:solidFill>
                <a:latin typeface="#9Slide03 AllRoundGothic" panose="020B0703020202020104" pitchFamily="34" charset="0"/>
                <a:ea typeface="Calibri"/>
                <a:cs typeface="Times New Roman"/>
              </a:rPr>
              <a:t> </a:t>
            </a:r>
            <a:r>
              <a:rPr lang="en-US" sz="3200" b="1" i="1" dirty="0" err="1">
                <a:solidFill>
                  <a:srgbClr val="00B050"/>
                </a:solidFill>
                <a:latin typeface="#9Slide03 AllRoundGothic" panose="020B0703020202020104" pitchFamily="34" charset="0"/>
                <a:ea typeface="Calibri"/>
                <a:cs typeface="Times New Roman"/>
              </a:rPr>
              <a:t>của</a:t>
            </a:r>
            <a:r>
              <a:rPr lang="en-US" sz="3200" b="1" i="1" dirty="0">
                <a:solidFill>
                  <a:srgbClr val="00B050"/>
                </a:solidFill>
                <a:latin typeface="#9Slide03 AllRoundGothic" panose="020B0703020202020104" pitchFamily="34" charset="0"/>
                <a:ea typeface="Calibri"/>
                <a:cs typeface="Times New Roman"/>
              </a:rPr>
              <a:t> </a:t>
            </a:r>
            <a:r>
              <a:rPr lang="en-US" sz="3200" b="1" i="1" err="1">
                <a:solidFill>
                  <a:srgbClr val="00B050"/>
                </a:solidFill>
                <a:latin typeface="#9Slide03 AllRoundGothic" panose="020B0703020202020104" pitchFamily="34" charset="0"/>
                <a:ea typeface="Calibri"/>
                <a:cs typeface="Times New Roman"/>
              </a:rPr>
              <a:t>xã</a:t>
            </a:r>
            <a:r>
              <a:rPr lang="en-US" sz="3200" b="1" i="1">
                <a:solidFill>
                  <a:srgbClr val="00B050"/>
                </a:solidFill>
                <a:latin typeface="#9Slide03 AllRoundGothic" panose="020B0703020202020104" pitchFamily="34" charset="0"/>
                <a:ea typeface="Calibri"/>
                <a:cs typeface="Times New Roman"/>
              </a:rPr>
              <a:t> hội</a:t>
            </a:r>
          </a:p>
          <a:p>
            <a:pPr marL="457200" indent="-457200" algn="just">
              <a:lnSpc>
                <a:spcPct val="115000"/>
              </a:lnSpc>
              <a:spcAft>
                <a:spcPts val="0"/>
              </a:spcAft>
              <a:buFont typeface="Wingdings" panose="05000000000000000000" pitchFamily="2" charset="2"/>
              <a:buChar char="ü"/>
            </a:pPr>
            <a:r>
              <a:rPr lang="en-US" sz="3200" b="1" i="1">
                <a:solidFill>
                  <a:schemeClr val="accent6">
                    <a:lumMod val="75000"/>
                  </a:schemeClr>
                </a:solidFill>
                <a:latin typeface="#9Slide03 AllRoundGothic" panose="020B0703020202020104" pitchFamily="34" charset="0"/>
                <a:ea typeface="Calibri"/>
                <a:cs typeface="Times New Roman"/>
              </a:rPr>
              <a:t>đảm </a:t>
            </a:r>
            <a:r>
              <a:rPr lang="en-US" sz="3200" b="1" i="1" dirty="0" err="1">
                <a:solidFill>
                  <a:schemeClr val="accent6">
                    <a:lumMod val="75000"/>
                  </a:schemeClr>
                </a:solidFill>
                <a:latin typeface="#9Slide03 AllRoundGothic" panose="020B0703020202020104" pitchFamily="34" charset="0"/>
                <a:ea typeface="Calibri"/>
                <a:cs typeface="Times New Roman"/>
              </a:rPr>
              <a:t>bảo</a:t>
            </a:r>
            <a:r>
              <a:rPr lang="en-US" sz="3200" b="1" i="1" dirty="0">
                <a:solidFill>
                  <a:schemeClr val="accent6">
                    <a:lumMod val="75000"/>
                  </a:schemeClr>
                </a:solidFill>
                <a:latin typeface="#9Slide03 AllRoundGothic" panose="020B0703020202020104" pitchFamily="34" charset="0"/>
                <a:ea typeface="Calibri"/>
                <a:cs typeface="Times New Roman"/>
              </a:rPr>
              <a:t> </a:t>
            </a:r>
            <a:r>
              <a:rPr lang="en-US" sz="3200" b="1" i="1" dirty="0" err="1">
                <a:solidFill>
                  <a:schemeClr val="accent6">
                    <a:lumMod val="75000"/>
                  </a:schemeClr>
                </a:solidFill>
                <a:latin typeface="#9Slide03 AllRoundGothic" panose="020B0703020202020104" pitchFamily="34" charset="0"/>
                <a:ea typeface="Calibri"/>
                <a:cs typeface="Times New Roman"/>
              </a:rPr>
              <a:t>sự</a:t>
            </a:r>
            <a:r>
              <a:rPr lang="en-US" sz="3200" b="1" i="1" dirty="0">
                <a:solidFill>
                  <a:schemeClr val="accent6">
                    <a:lumMod val="75000"/>
                  </a:schemeClr>
                </a:solidFill>
                <a:latin typeface="#9Slide03 AllRoundGothic" panose="020B0703020202020104" pitchFamily="34" charset="0"/>
                <a:ea typeface="Calibri"/>
                <a:cs typeface="Times New Roman"/>
              </a:rPr>
              <a:t> </a:t>
            </a:r>
            <a:r>
              <a:rPr lang="en-US" sz="3200" b="1" i="1" dirty="0" err="1">
                <a:solidFill>
                  <a:schemeClr val="accent6">
                    <a:lumMod val="75000"/>
                  </a:schemeClr>
                </a:solidFill>
                <a:latin typeface="#9Slide03 AllRoundGothic" panose="020B0703020202020104" pitchFamily="34" charset="0"/>
                <a:ea typeface="Calibri"/>
                <a:cs typeface="Times New Roman"/>
              </a:rPr>
              <a:t>phát</a:t>
            </a:r>
            <a:r>
              <a:rPr lang="en-US" sz="3200" b="1" i="1" dirty="0">
                <a:solidFill>
                  <a:schemeClr val="accent6">
                    <a:lumMod val="75000"/>
                  </a:schemeClr>
                </a:solidFill>
                <a:latin typeface="#9Slide03 AllRoundGothic" panose="020B0703020202020104" pitchFamily="34" charset="0"/>
                <a:ea typeface="Calibri"/>
                <a:cs typeface="Times New Roman"/>
              </a:rPr>
              <a:t> </a:t>
            </a:r>
            <a:r>
              <a:rPr lang="en-US" sz="3200" b="1" i="1" dirty="0" err="1">
                <a:solidFill>
                  <a:schemeClr val="accent6">
                    <a:lumMod val="75000"/>
                  </a:schemeClr>
                </a:solidFill>
                <a:latin typeface="#9Slide03 AllRoundGothic" panose="020B0703020202020104" pitchFamily="34" charset="0"/>
                <a:ea typeface="Calibri"/>
                <a:cs typeface="Times New Roman"/>
              </a:rPr>
              <a:t>triển</a:t>
            </a:r>
            <a:r>
              <a:rPr lang="en-US" sz="3200" b="1" i="1" dirty="0">
                <a:solidFill>
                  <a:schemeClr val="accent6">
                    <a:lumMod val="75000"/>
                  </a:schemeClr>
                </a:solidFill>
                <a:latin typeface="#9Slide03 AllRoundGothic" panose="020B0703020202020104" pitchFamily="34" charset="0"/>
                <a:ea typeface="Calibri"/>
                <a:cs typeface="Times New Roman"/>
              </a:rPr>
              <a:t> </a:t>
            </a:r>
            <a:r>
              <a:rPr lang="en-US" sz="3200" b="1" i="1" dirty="0" err="1">
                <a:solidFill>
                  <a:schemeClr val="accent6">
                    <a:lumMod val="75000"/>
                  </a:schemeClr>
                </a:solidFill>
                <a:latin typeface="#9Slide03 AllRoundGothic" panose="020B0703020202020104" pitchFamily="34" charset="0"/>
                <a:ea typeface="Calibri"/>
                <a:cs typeface="Times New Roman"/>
              </a:rPr>
              <a:t>nông</a:t>
            </a:r>
            <a:r>
              <a:rPr lang="en-US" sz="3200" b="1" i="1" dirty="0">
                <a:solidFill>
                  <a:schemeClr val="accent6">
                    <a:lumMod val="75000"/>
                  </a:schemeClr>
                </a:solidFill>
                <a:latin typeface="#9Slide03 AllRoundGothic" panose="020B0703020202020104" pitchFamily="34" charset="0"/>
                <a:ea typeface="Calibri"/>
                <a:cs typeface="Times New Roman"/>
              </a:rPr>
              <a:t> </a:t>
            </a:r>
            <a:r>
              <a:rPr lang="en-US" sz="3200" b="1" i="1" dirty="0" err="1">
                <a:solidFill>
                  <a:schemeClr val="accent6">
                    <a:lumMod val="75000"/>
                  </a:schemeClr>
                </a:solidFill>
                <a:latin typeface="#9Slide03 AllRoundGothic" panose="020B0703020202020104" pitchFamily="34" charset="0"/>
                <a:ea typeface="Calibri"/>
                <a:cs typeface="Times New Roman"/>
              </a:rPr>
              <a:t>nghiệp</a:t>
            </a:r>
            <a:r>
              <a:rPr lang="en-US" sz="3200" b="1" i="1" dirty="0">
                <a:solidFill>
                  <a:schemeClr val="accent6">
                    <a:lumMod val="75000"/>
                  </a:schemeClr>
                </a:solidFill>
                <a:latin typeface="#9Slide03 AllRoundGothic" panose="020B0703020202020104" pitchFamily="34" charset="0"/>
                <a:ea typeface="Calibri"/>
                <a:cs typeface="Times New Roman"/>
              </a:rPr>
              <a:t> </a:t>
            </a:r>
            <a:r>
              <a:rPr lang="en-US" sz="3200" b="1" i="1" dirty="0" err="1">
                <a:solidFill>
                  <a:schemeClr val="accent6">
                    <a:lumMod val="75000"/>
                  </a:schemeClr>
                </a:solidFill>
                <a:latin typeface="#9Slide03 AllRoundGothic" panose="020B0703020202020104" pitchFamily="34" charset="0"/>
                <a:ea typeface="Calibri"/>
                <a:cs typeface="Times New Roman"/>
              </a:rPr>
              <a:t>bền</a:t>
            </a:r>
            <a:r>
              <a:rPr lang="en-US" sz="3200" b="1" i="1" dirty="0">
                <a:solidFill>
                  <a:schemeClr val="accent6">
                    <a:lumMod val="75000"/>
                  </a:schemeClr>
                </a:solidFill>
                <a:latin typeface="#9Slide03 AllRoundGothic" panose="020B0703020202020104" pitchFamily="34" charset="0"/>
                <a:ea typeface="Calibri"/>
                <a:cs typeface="Times New Roman"/>
              </a:rPr>
              <a:t> </a:t>
            </a:r>
            <a:r>
              <a:rPr lang="en-US" sz="3200" b="1" i="1" dirty="0" err="1">
                <a:solidFill>
                  <a:schemeClr val="accent6">
                    <a:lumMod val="75000"/>
                  </a:schemeClr>
                </a:solidFill>
                <a:latin typeface="#9Slide03 AllRoundGothic" panose="020B0703020202020104" pitchFamily="34" charset="0"/>
                <a:ea typeface="Calibri"/>
                <a:cs typeface="Times New Roman"/>
              </a:rPr>
              <a:t>vững</a:t>
            </a:r>
            <a:r>
              <a:rPr lang="en-US" sz="3200" b="1" i="1" dirty="0">
                <a:solidFill>
                  <a:schemeClr val="accent6">
                    <a:lumMod val="75000"/>
                  </a:schemeClr>
                </a:solidFill>
                <a:latin typeface="#9Slide03 AllRoundGothic" panose="020B0703020202020104" pitchFamily="34" charset="0"/>
                <a:ea typeface="Calibri"/>
                <a:cs typeface="Times New Roman"/>
              </a:rPr>
              <a:t>.</a:t>
            </a:r>
          </a:p>
        </p:txBody>
      </p:sp>
      <p:pic>
        <p:nvPicPr>
          <p:cNvPr id="7" name="Picture 6" descr="n23 Fb Tran Manh Tung">
            <a:hlinkClick r:id="rId4" action="ppaction://hlinksldjump"/>
            <a:extLst>
              <a:ext uri="{FF2B5EF4-FFF2-40B4-BE49-F238E27FC236}">
                <a16:creationId xmlns:a16="http://schemas.microsoft.com/office/drawing/2014/main" id="{63525F4B-692F-B0EF-C767-FFDAB7BBA6D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906434" y="8862826"/>
            <a:ext cx="2324416" cy="1421787"/>
          </a:xfrm>
          <a:prstGeom prst="rect">
            <a:avLst/>
          </a:prstGeom>
        </p:spPr>
      </p:pic>
      <p:grpSp>
        <p:nvGrpSpPr>
          <p:cNvPr id="2" name="Group 1" descr="n23 Fb Tran Manh Tung">
            <a:extLst>
              <a:ext uri="{FF2B5EF4-FFF2-40B4-BE49-F238E27FC236}">
                <a16:creationId xmlns:a16="http://schemas.microsoft.com/office/drawing/2014/main" id="{DB870084-2769-E7B1-6304-A5EFFAEFB98D}"/>
              </a:ext>
            </a:extLst>
          </p:cNvPr>
          <p:cNvGrpSpPr/>
          <p:nvPr/>
        </p:nvGrpSpPr>
        <p:grpSpPr>
          <a:xfrm>
            <a:off x="13108896" y="1866901"/>
            <a:ext cx="4645705" cy="3505200"/>
            <a:chOff x="13108896" y="1866901"/>
            <a:chExt cx="4645705" cy="3505200"/>
          </a:xfrm>
        </p:grpSpPr>
        <p:pic>
          <p:nvPicPr>
            <p:cNvPr id="10" name="Picture 9">
              <a:extLst>
                <a:ext uri="{FF2B5EF4-FFF2-40B4-BE49-F238E27FC236}">
                  <a16:creationId xmlns:a16="http://schemas.microsoft.com/office/drawing/2014/main" id="{643305B6-0DA1-882C-39E1-5A3D38D2C61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3108896" y="1866901"/>
              <a:ext cx="4645704" cy="3505200"/>
            </a:xfrm>
            <a:prstGeom prst="rect">
              <a:avLst/>
            </a:prstGeom>
            <a:ln>
              <a:noFill/>
            </a:ln>
            <a:effectLst>
              <a:outerShdw blurRad="190500" algn="tl" rotWithShape="0">
                <a:srgbClr val="000000">
                  <a:alpha val="70000"/>
                </a:srgbClr>
              </a:outerShdw>
            </a:effectLst>
          </p:spPr>
        </p:pic>
        <p:sp>
          <p:nvSpPr>
            <p:cNvPr id="14" name="文本框 4">
              <a:extLst>
                <a:ext uri="{FF2B5EF4-FFF2-40B4-BE49-F238E27FC236}">
                  <a16:creationId xmlns:a16="http://schemas.microsoft.com/office/drawing/2014/main" id="{D935D04A-665D-3292-36BC-F7D06C2DFCD1}"/>
                </a:ext>
              </a:extLst>
            </p:cNvPr>
            <p:cNvSpPr txBox="1"/>
            <p:nvPr/>
          </p:nvSpPr>
          <p:spPr>
            <a:xfrm>
              <a:off x="13108897" y="4848880"/>
              <a:ext cx="4645704" cy="523220"/>
            </a:xfrm>
            <a:prstGeom prst="rect">
              <a:avLst/>
            </a:prstGeom>
            <a:solidFill>
              <a:schemeClr val="accent2">
                <a:alpha val="50000"/>
              </a:schemeClr>
            </a:solidFill>
          </p:spPr>
          <p:txBody>
            <a:bodyPr wrap="square" rtlCol="0">
              <a:spAutoFit/>
            </a:bodyPr>
            <a:lstStyle/>
            <a:p>
              <a:pPr algn="ctr"/>
              <a:r>
                <a:rPr lang="en-US" sz="2800">
                  <a:latin typeface="#9Slide03 AllRoundGothic" panose="020B0703020202020104" pitchFamily="34" charset="0"/>
                </a:rPr>
                <a:t>Máy cày tự hành</a:t>
              </a:r>
            </a:p>
          </p:txBody>
        </p:sp>
      </p:grpSp>
      <p:grpSp>
        <p:nvGrpSpPr>
          <p:cNvPr id="3" name="Group 2" descr="n23 Fb Tran Manh Tung">
            <a:extLst>
              <a:ext uri="{FF2B5EF4-FFF2-40B4-BE49-F238E27FC236}">
                <a16:creationId xmlns:a16="http://schemas.microsoft.com/office/drawing/2014/main" id="{A3898AA2-909B-926A-5DD9-C47892598E1F}"/>
              </a:ext>
            </a:extLst>
          </p:cNvPr>
          <p:cNvGrpSpPr/>
          <p:nvPr/>
        </p:nvGrpSpPr>
        <p:grpSpPr>
          <a:xfrm>
            <a:off x="8229599" y="1866901"/>
            <a:ext cx="4497049" cy="3505200"/>
            <a:chOff x="8229599" y="1866901"/>
            <a:chExt cx="4497049" cy="3505200"/>
          </a:xfrm>
        </p:grpSpPr>
        <p:pic>
          <p:nvPicPr>
            <p:cNvPr id="13" name="Picture 12">
              <a:extLst>
                <a:ext uri="{FF2B5EF4-FFF2-40B4-BE49-F238E27FC236}">
                  <a16:creationId xmlns:a16="http://schemas.microsoft.com/office/drawing/2014/main" id="{ACE6EF8F-8011-7CD7-8BEE-8314737FA5A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229599" y="1866901"/>
              <a:ext cx="4497049" cy="3505200"/>
            </a:xfrm>
            <a:prstGeom prst="rect">
              <a:avLst/>
            </a:prstGeom>
            <a:ln>
              <a:noFill/>
            </a:ln>
            <a:effectLst>
              <a:outerShdw blurRad="190500" algn="tl" rotWithShape="0">
                <a:srgbClr val="000000">
                  <a:alpha val="70000"/>
                </a:srgbClr>
              </a:outerShdw>
            </a:effectLst>
          </p:spPr>
        </p:pic>
        <p:sp>
          <p:nvSpPr>
            <p:cNvPr id="15" name="文本框 4">
              <a:extLst>
                <a:ext uri="{FF2B5EF4-FFF2-40B4-BE49-F238E27FC236}">
                  <a16:creationId xmlns:a16="http://schemas.microsoft.com/office/drawing/2014/main" id="{321BA5E5-59C1-731F-24DD-66909D1A907B}"/>
                </a:ext>
              </a:extLst>
            </p:cNvPr>
            <p:cNvSpPr txBox="1"/>
            <p:nvPr/>
          </p:nvSpPr>
          <p:spPr>
            <a:xfrm>
              <a:off x="8229599" y="4199471"/>
              <a:ext cx="4497049" cy="1172629"/>
            </a:xfrm>
            <a:prstGeom prst="rect">
              <a:avLst/>
            </a:prstGeom>
            <a:solidFill>
              <a:schemeClr val="accent2">
                <a:alpha val="50000"/>
              </a:schemeClr>
            </a:solidFill>
          </p:spPr>
          <p:txBody>
            <a:bodyPr wrap="square" rtlCol="0">
              <a:spAutoFit/>
            </a:bodyPr>
            <a:lstStyle/>
            <a:p>
              <a:pPr algn="ctr">
                <a:lnSpc>
                  <a:spcPct val="90000"/>
                </a:lnSpc>
              </a:pPr>
              <a:r>
                <a:rPr lang="en-US" sz="2600">
                  <a:latin typeface="#9Slide03 AllRoundGothic" panose="020B0703020202020104" pitchFamily="34" charset="0"/>
                </a:rPr>
                <a:t>Hệ thống tưới nước tự động dựa vào cảm biến nhiệt độ</a:t>
              </a:r>
            </a:p>
          </p:txBody>
        </p:sp>
      </p:grpSp>
      <p:grpSp>
        <p:nvGrpSpPr>
          <p:cNvPr id="4" name="Group 3" descr="n23 Fb Tran Manh Tung">
            <a:extLst>
              <a:ext uri="{FF2B5EF4-FFF2-40B4-BE49-F238E27FC236}">
                <a16:creationId xmlns:a16="http://schemas.microsoft.com/office/drawing/2014/main" id="{0ED6506C-4727-0345-B7C0-C2C122D1CBCF}"/>
              </a:ext>
            </a:extLst>
          </p:cNvPr>
          <p:cNvGrpSpPr/>
          <p:nvPr/>
        </p:nvGrpSpPr>
        <p:grpSpPr>
          <a:xfrm>
            <a:off x="8229599" y="5719837"/>
            <a:ext cx="4497050" cy="3826436"/>
            <a:chOff x="8229599" y="5719837"/>
            <a:chExt cx="4497050" cy="3826436"/>
          </a:xfrm>
        </p:grpSpPr>
        <p:pic>
          <p:nvPicPr>
            <p:cNvPr id="12" name="Picture 11">
              <a:extLst>
                <a:ext uri="{FF2B5EF4-FFF2-40B4-BE49-F238E27FC236}">
                  <a16:creationId xmlns:a16="http://schemas.microsoft.com/office/drawing/2014/main" id="{EF8BFF58-4554-28B5-73E9-458EE03F07B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229600" y="5719837"/>
              <a:ext cx="4497048" cy="3826436"/>
            </a:xfrm>
            <a:prstGeom prst="rect">
              <a:avLst/>
            </a:prstGeom>
            <a:ln>
              <a:noFill/>
            </a:ln>
            <a:effectLst>
              <a:outerShdw blurRad="190500" algn="tl" rotWithShape="0">
                <a:srgbClr val="000000">
                  <a:alpha val="70000"/>
                </a:srgbClr>
              </a:outerShdw>
            </a:effectLst>
          </p:spPr>
        </p:pic>
        <p:sp>
          <p:nvSpPr>
            <p:cNvPr id="16" name="文本框 4">
              <a:extLst>
                <a:ext uri="{FF2B5EF4-FFF2-40B4-BE49-F238E27FC236}">
                  <a16:creationId xmlns:a16="http://schemas.microsoft.com/office/drawing/2014/main" id="{91426D05-E2A8-3D42-9D68-C22B6F983D38}"/>
                </a:ext>
              </a:extLst>
            </p:cNvPr>
            <p:cNvSpPr txBox="1"/>
            <p:nvPr/>
          </p:nvSpPr>
          <p:spPr>
            <a:xfrm>
              <a:off x="8229599" y="8998104"/>
              <a:ext cx="4497050" cy="523220"/>
            </a:xfrm>
            <a:prstGeom prst="rect">
              <a:avLst/>
            </a:prstGeom>
            <a:solidFill>
              <a:schemeClr val="accent2">
                <a:alpha val="50000"/>
              </a:schemeClr>
            </a:solidFill>
          </p:spPr>
          <p:txBody>
            <a:bodyPr wrap="square" rtlCol="0">
              <a:spAutoFit/>
            </a:bodyPr>
            <a:lstStyle/>
            <a:p>
              <a:pPr algn="ctr"/>
              <a:r>
                <a:rPr lang="en-US" sz="2800">
                  <a:latin typeface="#9Slide03 AllRoundGothic" panose="020B0703020202020104" pitchFamily="34" charset="0"/>
                </a:rPr>
                <a:t>máy bay không người lái.</a:t>
              </a:r>
            </a:p>
          </p:txBody>
        </p:sp>
      </p:grpSp>
    </p:spTree>
    <p:extLst>
      <p:ext uri="{BB962C8B-B14F-4D97-AF65-F5344CB8AC3E}">
        <p14:creationId xmlns:p14="http://schemas.microsoft.com/office/powerpoint/2010/main" val="2942378984"/>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fade">
                                      <p:cBhvr>
                                        <p:cTn id="27" dur="500"/>
                                        <p:tgtEl>
                                          <p:spTgt spid="1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9">
                                            <p:txEl>
                                              <p:pRg st="1" end="1"/>
                                            </p:txEl>
                                          </p:spTgt>
                                        </p:tgtEl>
                                        <p:attrNameLst>
                                          <p:attrName>style.visibility</p:attrName>
                                        </p:attrNameLst>
                                      </p:cBhvr>
                                      <p:to>
                                        <p:strVal val="visible"/>
                                      </p:to>
                                    </p:set>
                                    <p:animEffect transition="in" filter="fade">
                                      <p:cBhvr>
                                        <p:cTn id="32" dur="500"/>
                                        <p:tgtEl>
                                          <p:spTgt spid="9">
                                            <p:txEl>
                                              <p:pRg st="1" end="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9">
                                            <p:txEl>
                                              <p:pRg st="2" end="2"/>
                                            </p:txEl>
                                          </p:spTgt>
                                        </p:tgtEl>
                                        <p:attrNameLst>
                                          <p:attrName>style.visibility</p:attrName>
                                        </p:attrNameLst>
                                      </p:cBhvr>
                                      <p:to>
                                        <p:strVal val="visible"/>
                                      </p:to>
                                    </p:set>
                                    <p:animEffect transition="in" filter="fade">
                                      <p:cBhvr>
                                        <p:cTn id="37" dur="500"/>
                                        <p:tgtEl>
                                          <p:spTgt spid="9">
                                            <p:txEl>
                                              <p:pRg st="2" end="2"/>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9">
                                            <p:txEl>
                                              <p:pRg st="3" end="3"/>
                                            </p:txEl>
                                          </p:spTgt>
                                        </p:tgtEl>
                                        <p:attrNameLst>
                                          <p:attrName>style.visibility</p:attrName>
                                        </p:attrNameLst>
                                      </p:cBhvr>
                                      <p:to>
                                        <p:strVal val="visible"/>
                                      </p:to>
                                    </p:set>
                                    <p:animEffect transition="in" filter="fade">
                                      <p:cBhvr>
                                        <p:cTn id="42" dur="500"/>
                                        <p:tgtEl>
                                          <p:spTgt spid="9">
                                            <p:txEl>
                                              <p:pRg st="3" end="3"/>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9">
                                            <p:txEl>
                                              <p:pRg st="4" end="4"/>
                                            </p:txEl>
                                          </p:spTgt>
                                        </p:tgtEl>
                                        <p:attrNameLst>
                                          <p:attrName>style.visibility</p:attrName>
                                        </p:attrNameLst>
                                      </p:cBhvr>
                                      <p:to>
                                        <p:strVal val="visible"/>
                                      </p:to>
                                    </p:set>
                                    <p:animEffect transition="in" filter="fade">
                                      <p:cBhvr>
                                        <p:cTn id="47" dur="500"/>
                                        <p:tgtEl>
                                          <p:spTgt spid="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图片 34" descr="n23 Fb Tran Manh Tung"/>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3715999" y="-2931"/>
            <a:ext cx="4560277" cy="2378193"/>
          </a:xfrm>
          <a:prstGeom prst="rect">
            <a:avLst/>
          </a:prstGeom>
        </p:spPr>
      </p:pic>
      <p:sp>
        <p:nvSpPr>
          <p:cNvPr id="5" name="MH_SubTitle_1" descr="n23 Fb Tran Manh Tung">
            <a:extLst>
              <a:ext uri="{FF2B5EF4-FFF2-40B4-BE49-F238E27FC236}">
                <a16:creationId xmlns:a16="http://schemas.microsoft.com/office/drawing/2014/main" id="{9D28E713-95EC-66F4-239B-A093E3023D9A}"/>
              </a:ext>
            </a:extLst>
          </p:cNvPr>
          <p:cNvSpPr/>
          <p:nvPr>
            <p:custDataLst>
              <p:tags r:id="rId1"/>
            </p:custDataLst>
          </p:nvPr>
        </p:nvSpPr>
        <p:spPr>
          <a:xfrm>
            <a:off x="2214176" y="764607"/>
            <a:ext cx="8503920" cy="1206253"/>
          </a:xfrm>
          <a:prstGeom prst="rect">
            <a:avLst/>
          </a:prstGeom>
          <a:solidFill>
            <a:srgbClr val="FFFFFF"/>
          </a:solidFill>
          <a:effectLst/>
        </p:spPr>
        <p:txBody>
          <a:bodyPr anchor="ctr"/>
          <a:lstStyle/>
          <a:p>
            <a:pPr algn="ctr" defTabSz="1828755">
              <a:lnSpc>
                <a:spcPct val="150000"/>
              </a:lnSpc>
              <a:defRPr/>
            </a:pPr>
            <a:r>
              <a:rPr lang="en-US" altLang="zh-CN" sz="2800" kern="0">
                <a:latin typeface="#9Slide03 AllRoundGothic" panose="020B0703020202020104" pitchFamily="34" charset="0"/>
                <a:ea typeface="微软雅黑"/>
                <a:cs typeface="+mn-ea"/>
                <a:sym typeface="+mn-lt"/>
              </a:rPr>
              <a:t>ỨNG DỤNG CỦA VẬT LÍ TRONG NÔNG NGHIỆP</a:t>
            </a:r>
            <a:endParaRPr lang="zh-CN" altLang="en-US" sz="2800" kern="0" dirty="0">
              <a:latin typeface="#9Slide03 AllRoundGothic" panose="020B0703020202020104" pitchFamily="34" charset="0"/>
              <a:ea typeface="微软雅黑"/>
              <a:cs typeface="+mn-ea"/>
              <a:sym typeface="+mn-lt"/>
            </a:endParaRPr>
          </a:p>
        </p:txBody>
      </p:sp>
      <p:sp>
        <p:nvSpPr>
          <p:cNvPr id="9" name="MH_SubTitle_1" descr="n23 Fb Tran Manh Tung">
            <a:extLst>
              <a:ext uri="{FF2B5EF4-FFF2-40B4-BE49-F238E27FC236}">
                <a16:creationId xmlns:a16="http://schemas.microsoft.com/office/drawing/2014/main" id="{DB664F6A-8467-B020-3DE8-B38668A555F4}"/>
              </a:ext>
            </a:extLst>
          </p:cNvPr>
          <p:cNvSpPr>
            <a:spLocks/>
          </p:cNvSpPr>
          <p:nvPr>
            <p:custDataLst>
              <p:tags r:id="rId2"/>
            </p:custDataLst>
          </p:nvPr>
        </p:nvSpPr>
        <p:spPr bwMode="auto">
          <a:xfrm>
            <a:off x="1578641" y="2351410"/>
            <a:ext cx="1920240" cy="640080"/>
          </a:xfrm>
          <a:custGeom>
            <a:avLst/>
            <a:gdLst>
              <a:gd name="T0" fmla="*/ 2147483646 w 30720"/>
              <a:gd name="T1" fmla="*/ 2147483646 h 11496"/>
              <a:gd name="T2" fmla="*/ 2147483646 w 30720"/>
              <a:gd name="T3" fmla="*/ 2147483646 h 11496"/>
              <a:gd name="T4" fmla="*/ 2147483646 w 30720"/>
              <a:gd name="T5" fmla="*/ 2147483646 h 11496"/>
              <a:gd name="T6" fmla="*/ 2147483646 w 30720"/>
              <a:gd name="T7" fmla="*/ 2147483646 h 11496"/>
              <a:gd name="T8" fmla="*/ 2147483646 w 30720"/>
              <a:gd name="T9" fmla="*/ 2147483646 h 11496"/>
              <a:gd name="T10" fmla="*/ 2147483646 w 30720"/>
              <a:gd name="T11" fmla="*/ 2147483646 h 11496"/>
              <a:gd name="T12" fmla="*/ 2147483646 w 30720"/>
              <a:gd name="T13" fmla="*/ 2147483646 h 11496"/>
              <a:gd name="T14" fmla="*/ 2147483646 w 30720"/>
              <a:gd name="T15" fmla="*/ 2147483646 h 11496"/>
              <a:gd name="T16" fmla="*/ 2147483646 w 30720"/>
              <a:gd name="T17" fmla="*/ 2147483646 h 11496"/>
              <a:gd name="T18" fmla="*/ 2147483646 w 30720"/>
              <a:gd name="T19" fmla="*/ 2147483646 h 11496"/>
              <a:gd name="T20" fmla="*/ 2147483646 w 30720"/>
              <a:gd name="T21" fmla="*/ 2147483646 h 11496"/>
              <a:gd name="T22" fmla="*/ 2147483646 w 30720"/>
              <a:gd name="T23" fmla="*/ 2147483646 h 11496"/>
              <a:gd name="T24" fmla="*/ 2147483646 w 30720"/>
              <a:gd name="T25" fmla="*/ 2147483646 h 11496"/>
              <a:gd name="T26" fmla="*/ 2147483646 w 30720"/>
              <a:gd name="T27" fmla="*/ 2147483646 h 11496"/>
              <a:gd name="T28" fmla="*/ 2147483646 w 30720"/>
              <a:gd name="T29" fmla="*/ 2147483646 h 11496"/>
              <a:gd name="T30" fmla="*/ 2147483646 w 30720"/>
              <a:gd name="T31" fmla="*/ 2147483646 h 11496"/>
              <a:gd name="T32" fmla="*/ 2147483646 w 30720"/>
              <a:gd name="T33" fmla="*/ 2147483646 h 11496"/>
              <a:gd name="T34" fmla="*/ 2147483646 w 30720"/>
              <a:gd name="T35" fmla="*/ 2147483646 h 11496"/>
              <a:gd name="T36" fmla="*/ 2147483646 w 30720"/>
              <a:gd name="T37" fmla="*/ 2147483646 h 11496"/>
              <a:gd name="T38" fmla="*/ 2147483646 w 30720"/>
              <a:gd name="T39" fmla="*/ 2147483646 h 11496"/>
              <a:gd name="T40" fmla="*/ 2147483646 w 30720"/>
              <a:gd name="T41" fmla="*/ 2147483646 h 11496"/>
              <a:gd name="T42" fmla="*/ 2147483646 w 30720"/>
              <a:gd name="T43" fmla="*/ 2147483646 h 11496"/>
              <a:gd name="T44" fmla="*/ 2147483646 w 30720"/>
              <a:gd name="T45" fmla="*/ 2147483646 h 11496"/>
              <a:gd name="T46" fmla="*/ 2147483646 w 30720"/>
              <a:gd name="T47" fmla="*/ 2147483646 h 11496"/>
              <a:gd name="T48" fmla="*/ 2147483646 w 30720"/>
              <a:gd name="T49" fmla="*/ 2147483646 h 11496"/>
              <a:gd name="T50" fmla="*/ 2147483646 w 30720"/>
              <a:gd name="T51" fmla="*/ 2147483646 h 11496"/>
              <a:gd name="T52" fmla="*/ 2147483646 w 30720"/>
              <a:gd name="T53" fmla="*/ 2147483646 h 11496"/>
              <a:gd name="T54" fmla="*/ 2147483646 w 30720"/>
              <a:gd name="T55" fmla="*/ 2147483646 h 11496"/>
              <a:gd name="T56" fmla="*/ 2147483646 w 30720"/>
              <a:gd name="T57" fmla="*/ 2147483646 h 11496"/>
              <a:gd name="T58" fmla="*/ 2147483646 w 30720"/>
              <a:gd name="T59" fmla="*/ 2147483646 h 11496"/>
              <a:gd name="T60" fmla="*/ 2147483646 w 30720"/>
              <a:gd name="T61" fmla="*/ 2147483646 h 11496"/>
              <a:gd name="T62" fmla="*/ 2147483646 w 30720"/>
              <a:gd name="T63" fmla="*/ 2147483646 h 11496"/>
              <a:gd name="T64" fmla="*/ 2147483646 w 30720"/>
              <a:gd name="T65" fmla="*/ 2147483646 h 11496"/>
              <a:gd name="T66" fmla="*/ 2147483646 w 30720"/>
              <a:gd name="T67" fmla="*/ 2147483646 h 11496"/>
              <a:gd name="T68" fmla="*/ 2147483646 w 30720"/>
              <a:gd name="T69" fmla="*/ 2147483646 h 11496"/>
              <a:gd name="T70" fmla="*/ 2147483646 w 30720"/>
              <a:gd name="T71" fmla="*/ 2147483646 h 11496"/>
              <a:gd name="T72" fmla="*/ 2147483646 w 30720"/>
              <a:gd name="T73" fmla="*/ 2147483646 h 11496"/>
              <a:gd name="T74" fmla="*/ 2147483646 w 30720"/>
              <a:gd name="T75" fmla="*/ 2147483646 h 11496"/>
              <a:gd name="T76" fmla="*/ 2147483646 w 30720"/>
              <a:gd name="T77" fmla="*/ 2147483646 h 11496"/>
              <a:gd name="T78" fmla="*/ 2147483646 w 30720"/>
              <a:gd name="T79" fmla="*/ 2147483646 h 11496"/>
              <a:gd name="T80" fmla="*/ 2147483646 w 30720"/>
              <a:gd name="T81" fmla="*/ 2147483646 h 11496"/>
              <a:gd name="T82" fmla="*/ 2147483646 w 30720"/>
              <a:gd name="T83" fmla="*/ 2147483646 h 11496"/>
              <a:gd name="T84" fmla="*/ 2147483646 w 30720"/>
              <a:gd name="T85" fmla="*/ 2147483646 h 11496"/>
              <a:gd name="T86" fmla="*/ 2147483646 w 30720"/>
              <a:gd name="T87" fmla="*/ 2147483646 h 11496"/>
              <a:gd name="T88" fmla="*/ 2147483646 w 30720"/>
              <a:gd name="T89" fmla="*/ 2147483646 h 11496"/>
              <a:gd name="T90" fmla="*/ 2147483646 w 30720"/>
              <a:gd name="T91" fmla="*/ 2147483646 h 11496"/>
              <a:gd name="T92" fmla="*/ 2147483646 w 30720"/>
              <a:gd name="T93" fmla="*/ 2147483646 h 11496"/>
              <a:gd name="T94" fmla="*/ 2147483646 w 30720"/>
              <a:gd name="T95" fmla="*/ 2147483646 h 11496"/>
              <a:gd name="T96" fmla="*/ 2147483646 w 30720"/>
              <a:gd name="T97" fmla="*/ 2147483646 h 11496"/>
              <a:gd name="T98" fmla="*/ 2147483646 w 30720"/>
              <a:gd name="T99" fmla="*/ 2147483646 h 11496"/>
              <a:gd name="T100" fmla="*/ 2147483646 w 30720"/>
              <a:gd name="T101" fmla="*/ 2147483646 h 11496"/>
              <a:gd name="T102" fmla="*/ 2147483646 w 30720"/>
              <a:gd name="T103" fmla="*/ 2147483646 h 11496"/>
              <a:gd name="T104" fmla="*/ 2147483646 w 30720"/>
              <a:gd name="T105" fmla="*/ 2147483646 h 11496"/>
              <a:gd name="T106" fmla="*/ 2147483646 w 30720"/>
              <a:gd name="T107" fmla="*/ 2147483646 h 11496"/>
              <a:gd name="T108" fmla="*/ 2147483646 w 30720"/>
              <a:gd name="T109" fmla="*/ 2147483646 h 11496"/>
              <a:gd name="T110" fmla="*/ 2147483646 w 30720"/>
              <a:gd name="T111" fmla="*/ 2147483646 h 11496"/>
              <a:gd name="T112" fmla="*/ 2147483646 w 30720"/>
              <a:gd name="T113" fmla="*/ 2147483646 h 11496"/>
              <a:gd name="T114" fmla="*/ 2147483646 w 30720"/>
              <a:gd name="T115" fmla="*/ 2147483646 h 11496"/>
              <a:gd name="T116" fmla="*/ 2147483646 w 30720"/>
              <a:gd name="T117" fmla="*/ 2147483646 h 11496"/>
              <a:gd name="T118" fmla="*/ 2147483646 w 30720"/>
              <a:gd name="T119" fmla="*/ 2147483646 h 11496"/>
              <a:gd name="T120" fmla="*/ 2147483646 w 30720"/>
              <a:gd name="T121" fmla="*/ 2147483646 h 11496"/>
              <a:gd name="T122" fmla="*/ 2147483646 w 30720"/>
              <a:gd name="T123" fmla="*/ 2147483646 h 11496"/>
              <a:gd name="T124" fmla="*/ 2147483646 w 30720"/>
              <a:gd name="T125" fmla="*/ 2147483646 h 1149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720" h="11496">
                <a:moveTo>
                  <a:pt x="29285" y="7403"/>
                </a:moveTo>
                <a:lnTo>
                  <a:pt x="29285" y="7403"/>
                </a:lnTo>
                <a:lnTo>
                  <a:pt x="29232" y="7379"/>
                </a:lnTo>
                <a:lnTo>
                  <a:pt x="29180" y="7357"/>
                </a:lnTo>
                <a:lnTo>
                  <a:pt x="29127" y="7336"/>
                </a:lnTo>
                <a:lnTo>
                  <a:pt x="29073" y="7316"/>
                </a:lnTo>
                <a:lnTo>
                  <a:pt x="29020" y="7298"/>
                </a:lnTo>
                <a:lnTo>
                  <a:pt x="28966" y="7280"/>
                </a:lnTo>
                <a:lnTo>
                  <a:pt x="28913" y="7264"/>
                </a:lnTo>
                <a:lnTo>
                  <a:pt x="28859" y="7251"/>
                </a:lnTo>
                <a:lnTo>
                  <a:pt x="28804" y="7237"/>
                </a:lnTo>
                <a:lnTo>
                  <a:pt x="28750" y="7226"/>
                </a:lnTo>
                <a:lnTo>
                  <a:pt x="28697" y="7216"/>
                </a:lnTo>
                <a:lnTo>
                  <a:pt x="28643" y="7208"/>
                </a:lnTo>
                <a:lnTo>
                  <a:pt x="28589" y="7202"/>
                </a:lnTo>
                <a:lnTo>
                  <a:pt x="28535" y="7198"/>
                </a:lnTo>
                <a:lnTo>
                  <a:pt x="28482" y="7195"/>
                </a:lnTo>
                <a:lnTo>
                  <a:pt x="28429" y="7194"/>
                </a:lnTo>
                <a:lnTo>
                  <a:pt x="28376" y="7194"/>
                </a:lnTo>
                <a:lnTo>
                  <a:pt x="28322" y="7197"/>
                </a:lnTo>
                <a:lnTo>
                  <a:pt x="28269" y="7201"/>
                </a:lnTo>
                <a:lnTo>
                  <a:pt x="28217" y="7207"/>
                </a:lnTo>
                <a:lnTo>
                  <a:pt x="28165" y="7215"/>
                </a:lnTo>
                <a:lnTo>
                  <a:pt x="28113" y="7226"/>
                </a:lnTo>
                <a:lnTo>
                  <a:pt x="28062" y="7238"/>
                </a:lnTo>
                <a:lnTo>
                  <a:pt x="28011" y="7253"/>
                </a:lnTo>
                <a:lnTo>
                  <a:pt x="27960" y="7270"/>
                </a:lnTo>
                <a:lnTo>
                  <a:pt x="27910" y="7289"/>
                </a:lnTo>
                <a:lnTo>
                  <a:pt x="27861" y="7310"/>
                </a:lnTo>
                <a:lnTo>
                  <a:pt x="27812" y="7334"/>
                </a:lnTo>
                <a:lnTo>
                  <a:pt x="27763" y="7360"/>
                </a:lnTo>
                <a:lnTo>
                  <a:pt x="27717" y="7388"/>
                </a:lnTo>
                <a:lnTo>
                  <a:pt x="27670" y="7418"/>
                </a:lnTo>
                <a:lnTo>
                  <a:pt x="27623" y="7452"/>
                </a:lnTo>
                <a:lnTo>
                  <a:pt x="27600" y="7473"/>
                </a:lnTo>
                <a:lnTo>
                  <a:pt x="27578" y="7494"/>
                </a:lnTo>
                <a:lnTo>
                  <a:pt x="27556" y="7516"/>
                </a:lnTo>
                <a:lnTo>
                  <a:pt x="27535" y="7539"/>
                </a:lnTo>
                <a:lnTo>
                  <a:pt x="27515" y="7562"/>
                </a:lnTo>
                <a:lnTo>
                  <a:pt x="27495" y="7586"/>
                </a:lnTo>
                <a:lnTo>
                  <a:pt x="27476" y="7611"/>
                </a:lnTo>
                <a:lnTo>
                  <a:pt x="27457" y="7636"/>
                </a:lnTo>
                <a:lnTo>
                  <a:pt x="27440" y="7662"/>
                </a:lnTo>
                <a:lnTo>
                  <a:pt x="27422" y="7689"/>
                </a:lnTo>
                <a:lnTo>
                  <a:pt x="27405" y="7716"/>
                </a:lnTo>
                <a:lnTo>
                  <a:pt x="27390" y="7743"/>
                </a:lnTo>
                <a:lnTo>
                  <a:pt x="27374" y="7771"/>
                </a:lnTo>
                <a:lnTo>
                  <a:pt x="27360" y="7799"/>
                </a:lnTo>
                <a:lnTo>
                  <a:pt x="27345" y="7827"/>
                </a:lnTo>
                <a:lnTo>
                  <a:pt x="27332" y="7857"/>
                </a:lnTo>
                <a:lnTo>
                  <a:pt x="27319" y="7887"/>
                </a:lnTo>
                <a:lnTo>
                  <a:pt x="27307" y="7916"/>
                </a:lnTo>
                <a:lnTo>
                  <a:pt x="27296" y="7946"/>
                </a:lnTo>
                <a:lnTo>
                  <a:pt x="27286" y="7976"/>
                </a:lnTo>
                <a:lnTo>
                  <a:pt x="27276" y="8006"/>
                </a:lnTo>
                <a:lnTo>
                  <a:pt x="27268" y="8038"/>
                </a:lnTo>
                <a:lnTo>
                  <a:pt x="27260" y="8069"/>
                </a:lnTo>
                <a:lnTo>
                  <a:pt x="27252" y="8099"/>
                </a:lnTo>
                <a:lnTo>
                  <a:pt x="27246" y="8130"/>
                </a:lnTo>
                <a:lnTo>
                  <a:pt x="27241" y="8161"/>
                </a:lnTo>
                <a:lnTo>
                  <a:pt x="27236" y="8193"/>
                </a:lnTo>
                <a:lnTo>
                  <a:pt x="27231" y="8224"/>
                </a:lnTo>
                <a:lnTo>
                  <a:pt x="27228" y="8255"/>
                </a:lnTo>
                <a:lnTo>
                  <a:pt x="27226" y="8286"/>
                </a:lnTo>
                <a:lnTo>
                  <a:pt x="27225" y="8318"/>
                </a:lnTo>
                <a:lnTo>
                  <a:pt x="27224" y="8348"/>
                </a:lnTo>
                <a:lnTo>
                  <a:pt x="27225" y="8379"/>
                </a:lnTo>
                <a:lnTo>
                  <a:pt x="27226" y="8409"/>
                </a:lnTo>
                <a:lnTo>
                  <a:pt x="27228" y="8440"/>
                </a:lnTo>
                <a:lnTo>
                  <a:pt x="27231" y="8471"/>
                </a:lnTo>
                <a:lnTo>
                  <a:pt x="27236" y="8500"/>
                </a:lnTo>
                <a:lnTo>
                  <a:pt x="27241" y="8530"/>
                </a:lnTo>
                <a:lnTo>
                  <a:pt x="27247" y="8559"/>
                </a:lnTo>
                <a:lnTo>
                  <a:pt x="27254" y="8588"/>
                </a:lnTo>
                <a:lnTo>
                  <a:pt x="27263" y="8617"/>
                </a:lnTo>
                <a:lnTo>
                  <a:pt x="27271" y="8645"/>
                </a:lnTo>
                <a:lnTo>
                  <a:pt x="27281" y="8674"/>
                </a:lnTo>
                <a:lnTo>
                  <a:pt x="27293" y="8701"/>
                </a:lnTo>
                <a:lnTo>
                  <a:pt x="27304" y="8728"/>
                </a:lnTo>
                <a:lnTo>
                  <a:pt x="27318" y="8754"/>
                </a:lnTo>
                <a:lnTo>
                  <a:pt x="27331" y="8780"/>
                </a:lnTo>
                <a:lnTo>
                  <a:pt x="27347" y="8805"/>
                </a:lnTo>
                <a:lnTo>
                  <a:pt x="27364" y="8830"/>
                </a:lnTo>
                <a:lnTo>
                  <a:pt x="27381" y="8854"/>
                </a:lnTo>
                <a:lnTo>
                  <a:pt x="27399" y="8876"/>
                </a:lnTo>
                <a:lnTo>
                  <a:pt x="27419" y="8899"/>
                </a:lnTo>
                <a:lnTo>
                  <a:pt x="27440" y="8921"/>
                </a:lnTo>
                <a:lnTo>
                  <a:pt x="27462" y="8943"/>
                </a:lnTo>
                <a:lnTo>
                  <a:pt x="27484" y="8963"/>
                </a:lnTo>
                <a:lnTo>
                  <a:pt x="27509" y="8983"/>
                </a:lnTo>
                <a:lnTo>
                  <a:pt x="27534" y="9001"/>
                </a:lnTo>
                <a:lnTo>
                  <a:pt x="27560" y="9019"/>
                </a:lnTo>
                <a:lnTo>
                  <a:pt x="27589" y="9036"/>
                </a:lnTo>
                <a:lnTo>
                  <a:pt x="27618" y="9052"/>
                </a:lnTo>
                <a:lnTo>
                  <a:pt x="27648" y="9067"/>
                </a:lnTo>
                <a:lnTo>
                  <a:pt x="27679" y="9081"/>
                </a:lnTo>
                <a:lnTo>
                  <a:pt x="27711" y="9094"/>
                </a:lnTo>
                <a:lnTo>
                  <a:pt x="27746" y="9106"/>
                </a:lnTo>
                <a:lnTo>
                  <a:pt x="27734" y="9013"/>
                </a:lnTo>
                <a:lnTo>
                  <a:pt x="27730" y="8964"/>
                </a:lnTo>
                <a:lnTo>
                  <a:pt x="27727" y="8916"/>
                </a:lnTo>
                <a:lnTo>
                  <a:pt x="27724" y="8866"/>
                </a:lnTo>
                <a:lnTo>
                  <a:pt x="27722" y="8816"/>
                </a:lnTo>
                <a:lnTo>
                  <a:pt x="27721" y="8767"/>
                </a:lnTo>
                <a:lnTo>
                  <a:pt x="27721" y="8717"/>
                </a:lnTo>
                <a:lnTo>
                  <a:pt x="27722" y="8667"/>
                </a:lnTo>
                <a:lnTo>
                  <a:pt x="27725" y="8617"/>
                </a:lnTo>
                <a:lnTo>
                  <a:pt x="27729" y="8568"/>
                </a:lnTo>
                <a:lnTo>
                  <a:pt x="27734" y="8519"/>
                </a:lnTo>
                <a:lnTo>
                  <a:pt x="27743" y="8472"/>
                </a:lnTo>
                <a:lnTo>
                  <a:pt x="27752" y="8425"/>
                </a:lnTo>
                <a:lnTo>
                  <a:pt x="27763" y="8378"/>
                </a:lnTo>
                <a:lnTo>
                  <a:pt x="27776" y="8333"/>
                </a:lnTo>
                <a:lnTo>
                  <a:pt x="27783" y="8311"/>
                </a:lnTo>
                <a:lnTo>
                  <a:pt x="27792" y="8289"/>
                </a:lnTo>
                <a:lnTo>
                  <a:pt x="27800" y="8268"/>
                </a:lnTo>
                <a:lnTo>
                  <a:pt x="27809" y="8247"/>
                </a:lnTo>
                <a:lnTo>
                  <a:pt x="27820" y="8226"/>
                </a:lnTo>
                <a:lnTo>
                  <a:pt x="27829" y="8206"/>
                </a:lnTo>
                <a:lnTo>
                  <a:pt x="27840" y="8185"/>
                </a:lnTo>
                <a:lnTo>
                  <a:pt x="27852" y="8167"/>
                </a:lnTo>
                <a:lnTo>
                  <a:pt x="27864" y="8148"/>
                </a:lnTo>
                <a:lnTo>
                  <a:pt x="27877" y="8129"/>
                </a:lnTo>
                <a:lnTo>
                  <a:pt x="27890" y="8112"/>
                </a:lnTo>
                <a:lnTo>
                  <a:pt x="27905" y="8094"/>
                </a:lnTo>
                <a:lnTo>
                  <a:pt x="27921" y="8077"/>
                </a:lnTo>
                <a:lnTo>
                  <a:pt x="27936" y="8061"/>
                </a:lnTo>
                <a:lnTo>
                  <a:pt x="27953" y="8045"/>
                </a:lnTo>
                <a:lnTo>
                  <a:pt x="27970" y="8029"/>
                </a:lnTo>
                <a:lnTo>
                  <a:pt x="27987" y="8015"/>
                </a:lnTo>
                <a:lnTo>
                  <a:pt x="28006" y="8001"/>
                </a:lnTo>
                <a:lnTo>
                  <a:pt x="28026" y="7988"/>
                </a:lnTo>
                <a:lnTo>
                  <a:pt x="28047" y="7975"/>
                </a:lnTo>
                <a:lnTo>
                  <a:pt x="28067" y="7963"/>
                </a:lnTo>
                <a:lnTo>
                  <a:pt x="28089" y="7951"/>
                </a:lnTo>
                <a:lnTo>
                  <a:pt x="28112" y="7941"/>
                </a:lnTo>
                <a:lnTo>
                  <a:pt x="28136" y="7931"/>
                </a:lnTo>
                <a:lnTo>
                  <a:pt x="28160" y="7922"/>
                </a:lnTo>
                <a:lnTo>
                  <a:pt x="28186" y="7914"/>
                </a:lnTo>
                <a:lnTo>
                  <a:pt x="28212" y="7906"/>
                </a:lnTo>
                <a:lnTo>
                  <a:pt x="28240" y="7899"/>
                </a:lnTo>
                <a:lnTo>
                  <a:pt x="28268" y="7893"/>
                </a:lnTo>
                <a:lnTo>
                  <a:pt x="28298" y="7889"/>
                </a:lnTo>
                <a:lnTo>
                  <a:pt x="28328" y="7885"/>
                </a:lnTo>
                <a:lnTo>
                  <a:pt x="28358" y="7880"/>
                </a:lnTo>
                <a:lnTo>
                  <a:pt x="28384" y="7882"/>
                </a:lnTo>
                <a:lnTo>
                  <a:pt x="28410" y="7883"/>
                </a:lnTo>
                <a:lnTo>
                  <a:pt x="28435" y="7884"/>
                </a:lnTo>
                <a:lnTo>
                  <a:pt x="28460" y="7887"/>
                </a:lnTo>
                <a:lnTo>
                  <a:pt x="28485" y="7890"/>
                </a:lnTo>
                <a:lnTo>
                  <a:pt x="28510" y="7893"/>
                </a:lnTo>
                <a:lnTo>
                  <a:pt x="28535" y="7898"/>
                </a:lnTo>
                <a:lnTo>
                  <a:pt x="28559" y="7903"/>
                </a:lnTo>
                <a:lnTo>
                  <a:pt x="28583" y="7909"/>
                </a:lnTo>
                <a:lnTo>
                  <a:pt x="28607" y="7915"/>
                </a:lnTo>
                <a:lnTo>
                  <a:pt x="28630" y="7922"/>
                </a:lnTo>
                <a:lnTo>
                  <a:pt x="28654" y="7929"/>
                </a:lnTo>
                <a:lnTo>
                  <a:pt x="28676" y="7938"/>
                </a:lnTo>
                <a:lnTo>
                  <a:pt x="28699" y="7947"/>
                </a:lnTo>
                <a:lnTo>
                  <a:pt x="28721" y="7956"/>
                </a:lnTo>
                <a:lnTo>
                  <a:pt x="28743" y="7966"/>
                </a:lnTo>
                <a:lnTo>
                  <a:pt x="28765" y="7976"/>
                </a:lnTo>
                <a:lnTo>
                  <a:pt x="28787" y="7988"/>
                </a:lnTo>
                <a:lnTo>
                  <a:pt x="28808" y="7999"/>
                </a:lnTo>
                <a:lnTo>
                  <a:pt x="28828" y="8012"/>
                </a:lnTo>
                <a:lnTo>
                  <a:pt x="28869" y="8038"/>
                </a:lnTo>
                <a:lnTo>
                  <a:pt x="28908" y="8065"/>
                </a:lnTo>
                <a:lnTo>
                  <a:pt x="28945" y="8095"/>
                </a:lnTo>
                <a:lnTo>
                  <a:pt x="28981" y="8126"/>
                </a:lnTo>
                <a:lnTo>
                  <a:pt x="29016" y="8159"/>
                </a:lnTo>
                <a:lnTo>
                  <a:pt x="29048" y="8195"/>
                </a:lnTo>
                <a:lnTo>
                  <a:pt x="29078" y="8231"/>
                </a:lnTo>
                <a:lnTo>
                  <a:pt x="29107" y="8270"/>
                </a:lnTo>
                <a:lnTo>
                  <a:pt x="29134" y="8309"/>
                </a:lnTo>
                <a:lnTo>
                  <a:pt x="29159" y="8351"/>
                </a:lnTo>
                <a:lnTo>
                  <a:pt x="29182" y="8394"/>
                </a:lnTo>
                <a:lnTo>
                  <a:pt x="29202" y="8436"/>
                </a:lnTo>
                <a:lnTo>
                  <a:pt x="29221" y="8481"/>
                </a:lnTo>
                <a:lnTo>
                  <a:pt x="29229" y="8504"/>
                </a:lnTo>
                <a:lnTo>
                  <a:pt x="29238" y="8527"/>
                </a:lnTo>
                <a:lnTo>
                  <a:pt x="29245" y="8551"/>
                </a:lnTo>
                <a:lnTo>
                  <a:pt x="29251" y="8574"/>
                </a:lnTo>
                <a:lnTo>
                  <a:pt x="29257" y="8598"/>
                </a:lnTo>
                <a:lnTo>
                  <a:pt x="29263" y="8621"/>
                </a:lnTo>
                <a:lnTo>
                  <a:pt x="29268" y="8645"/>
                </a:lnTo>
                <a:lnTo>
                  <a:pt x="29272" y="8670"/>
                </a:lnTo>
                <a:lnTo>
                  <a:pt x="29275" y="8694"/>
                </a:lnTo>
                <a:lnTo>
                  <a:pt x="29278" y="8719"/>
                </a:lnTo>
                <a:lnTo>
                  <a:pt x="29280" y="8744"/>
                </a:lnTo>
                <a:lnTo>
                  <a:pt x="29282" y="8769"/>
                </a:lnTo>
                <a:lnTo>
                  <a:pt x="29283" y="8794"/>
                </a:lnTo>
                <a:lnTo>
                  <a:pt x="29283" y="8820"/>
                </a:lnTo>
                <a:lnTo>
                  <a:pt x="29283" y="8845"/>
                </a:lnTo>
                <a:lnTo>
                  <a:pt x="29282" y="8871"/>
                </a:lnTo>
                <a:lnTo>
                  <a:pt x="29280" y="8897"/>
                </a:lnTo>
                <a:lnTo>
                  <a:pt x="29278" y="8922"/>
                </a:lnTo>
                <a:lnTo>
                  <a:pt x="29271" y="8974"/>
                </a:lnTo>
                <a:lnTo>
                  <a:pt x="29262" y="9024"/>
                </a:lnTo>
                <a:lnTo>
                  <a:pt x="29251" y="9074"/>
                </a:lnTo>
                <a:lnTo>
                  <a:pt x="29238" y="9123"/>
                </a:lnTo>
                <a:lnTo>
                  <a:pt x="29223" y="9171"/>
                </a:lnTo>
                <a:lnTo>
                  <a:pt x="29206" y="9219"/>
                </a:lnTo>
                <a:lnTo>
                  <a:pt x="29188" y="9265"/>
                </a:lnTo>
                <a:lnTo>
                  <a:pt x="29167" y="9310"/>
                </a:lnTo>
                <a:lnTo>
                  <a:pt x="29144" y="9355"/>
                </a:lnTo>
                <a:lnTo>
                  <a:pt x="29120" y="9398"/>
                </a:lnTo>
                <a:lnTo>
                  <a:pt x="29094" y="9441"/>
                </a:lnTo>
                <a:lnTo>
                  <a:pt x="29067" y="9481"/>
                </a:lnTo>
                <a:lnTo>
                  <a:pt x="29038" y="9522"/>
                </a:lnTo>
                <a:lnTo>
                  <a:pt x="29006" y="9560"/>
                </a:lnTo>
                <a:lnTo>
                  <a:pt x="28974" y="9599"/>
                </a:lnTo>
                <a:lnTo>
                  <a:pt x="28941" y="9635"/>
                </a:lnTo>
                <a:lnTo>
                  <a:pt x="28905" y="9671"/>
                </a:lnTo>
                <a:lnTo>
                  <a:pt x="28869" y="9704"/>
                </a:lnTo>
                <a:lnTo>
                  <a:pt x="28831" y="9737"/>
                </a:lnTo>
                <a:lnTo>
                  <a:pt x="28792" y="9768"/>
                </a:lnTo>
                <a:lnTo>
                  <a:pt x="28751" y="9798"/>
                </a:lnTo>
                <a:lnTo>
                  <a:pt x="28710" y="9827"/>
                </a:lnTo>
                <a:lnTo>
                  <a:pt x="28666" y="9854"/>
                </a:lnTo>
                <a:lnTo>
                  <a:pt x="28622" y="9879"/>
                </a:lnTo>
                <a:lnTo>
                  <a:pt x="28578" y="9903"/>
                </a:lnTo>
                <a:lnTo>
                  <a:pt x="28532" y="9926"/>
                </a:lnTo>
                <a:lnTo>
                  <a:pt x="28484" y="9946"/>
                </a:lnTo>
                <a:lnTo>
                  <a:pt x="28436" y="9965"/>
                </a:lnTo>
                <a:lnTo>
                  <a:pt x="28387" y="9983"/>
                </a:lnTo>
                <a:lnTo>
                  <a:pt x="28337" y="9999"/>
                </a:lnTo>
                <a:lnTo>
                  <a:pt x="28287" y="10013"/>
                </a:lnTo>
                <a:lnTo>
                  <a:pt x="28236" y="10025"/>
                </a:lnTo>
                <a:lnTo>
                  <a:pt x="28189" y="10031"/>
                </a:lnTo>
                <a:lnTo>
                  <a:pt x="28143" y="10035"/>
                </a:lnTo>
                <a:lnTo>
                  <a:pt x="28098" y="10038"/>
                </a:lnTo>
                <a:lnTo>
                  <a:pt x="28052" y="10040"/>
                </a:lnTo>
                <a:lnTo>
                  <a:pt x="28006" y="10041"/>
                </a:lnTo>
                <a:lnTo>
                  <a:pt x="27960" y="10040"/>
                </a:lnTo>
                <a:lnTo>
                  <a:pt x="27915" y="10039"/>
                </a:lnTo>
                <a:lnTo>
                  <a:pt x="27870" y="10036"/>
                </a:lnTo>
                <a:lnTo>
                  <a:pt x="27825" y="10033"/>
                </a:lnTo>
                <a:lnTo>
                  <a:pt x="27780" y="10028"/>
                </a:lnTo>
                <a:lnTo>
                  <a:pt x="27735" y="10021"/>
                </a:lnTo>
                <a:lnTo>
                  <a:pt x="27691" y="10014"/>
                </a:lnTo>
                <a:lnTo>
                  <a:pt x="27647" y="10005"/>
                </a:lnTo>
                <a:lnTo>
                  <a:pt x="27602" y="9995"/>
                </a:lnTo>
                <a:lnTo>
                  <a:pt x="27559" y="9984"/>
                </a:lnTo>
                <a:lnTo>
                  <a:pt x="27516" y="9972"/>
                </a:lnTo>
                <a:lnTo>
                  <a:pt x="27473" y="9958"/>
                </a:lnTo>
                <a:lnTo>
                  <a:pt x="27430" y="9943"/>
                </a:lnTo>
                <a:lnTo>
                  <a:pt x="27388" y="9928"/>
                </a:lnTo>
                <a:lnTo>
                  <a:pt x="27346" y="9910"/>
                </a:lnTo>
                <a:lnTo>
                  <a:pt x="27305" y="9891"/>
                </a:lnTo>
                <a:lnTo>
                  <a:pt x="27265" y="9871"/>
                </a:lnTo>
                <a:lnTo>
                  <a:pt x="27224" y="9850"/>
                </a:lnTo>
                <a:lnTo>
                  <a:pt x="27185" y="9828"/>
                </a:lnTo>
                <a:lnTo>
                  <a:pt x="27145" y="9803"/>
                </a:lnTo>
                <a:lnTo>
                  <a:pt x="27107" y="9778"/>
                </a:lnTo>
                <a:lnTo>
                  <a:pt x="27068" y="9751"/>
                </a:lnTo>
                <a:lnTo>
                  <a:pt x="27031" y="9723"/>
                </a:lnTo>
                <a:lnTo>
                  <a:pt x="26994" y="9693"/>
                </a:lnTo>
                <a:lnTo>
                  <a:pt x="26958" y="9662"/>
                </a:lnTo>
                <a:lnTo>
                  <a:pt x="26922" y="9630"/>
                </a:lnTo>
                <a:lnTo>
                  <a:pt x="26888" y="9597"/>
                </a:lnTo>
                <a:lnTo>
                  <a:pt x="26854" y="9559"/>
                </a:lnTo>
                <a:lnTo>
                  <a:pt x="26821" y="9521"/>
                </a:lnTo>
                <a:lnTo>
                  <a:pt x="26790" y="9482"/>
                </a:lnTo>
                <a:lnTo>
                  <a:pt x="26761" y="9443"/>
                </a:lnTo>
                <a:lnTo>
                  <a:pt x="26732" y="9403"/>
                </a:lnTo>
                <a:lnTo>
                  <a:pt x="26705" y="9364"/>
                </a:lnTo>
                <a:lnTo>
                  <a:pt x="26679" y="9323"/>
                </a:lnTo>
                <a:lnTo>
                  <a:pt x="26655" y="9282"/>
                </a:lnTo>
                <a:lnTo>
                  <a:pt x="26631" y="9241"/>
                </a:lnTo>
                <a:lnTo>
                  <a:pt x="26609" y="9199"/>
                </a:lnTo>
                <a:lnTo>
                  <a:pt x="26588" y="9157"/>
                </a:lnTo>
                <a:lnTo>
                  <a:pt x="26568" y="9115"/>
                </a:lnTo>
                <a:lnTo>
                  <a:pt x="26551" y="9073"/>
                </a:lnTo>
                <a:lnTo>
                  <a:pt x="26533" y="9029"/>
                </a:lnTo>
                <a:lnTo>
                  <a:pt x="26517" y="8987"/>
                </a:lnTo>
                <a:lnTo>
                  <a:pt x="26503" y="8943"/>
                </a:lnTo>
                <a:lnTo>
                  <a:pt x="26489" y="8900"/>
                </a:lnTo>
                <a:lnTo>
                  <a:pt x="26477" y="8857"/>
                </a:lnTo>
                <a:lnTo>
                  <a:pt x="26466" y="8812"/>
                </a:lnTo>
                <a:lnTo>
                  <a:pt x="26456" y="8768"/>
                </a:lnTo>
                <a:lnTo>
                  <a:pt x="26448" y="8723"/>
                </a:lnTo>
                <a:lnTo>
                  <a:pt x="26440" y="8680"/>
                </a:lnTo>
                <a:lnTo>
                  <a:pt x="26434" y="8635"/>
                </a:lnTo>
                <a:lnTo>
                  <a:pt x="26429" y="8590"/>
                </a:lnTo>
                <a:lnTo>
                  <a:pt x="26425" y="8546"/>
                </a:lnTo>
                <a:lnTo>
                  <a:pt x="26422" y="8501"/>
                </a:lnTo>
                <a:lnTo>
                  <a:pt x="26421" y="8456"/>
                </a:lnTo>
                <a:lnTo>
                  <a:pt x="26419" y="8412"/>
                </a:lnTo>
                <a:lnTo>
                  <a:pt x="26419" y="8368"/>
                </a:lnTo>
                <a:lnTo>
                  <a:pt x="26422" y="8323"/>
                </a:lnTo>
                <a:lnTo>
                  <a:pt x="26425" y="8278"/>
                </a:lnTo>
                <a:lnTo>
                  <a:pt x="26428" y="8233"/>
                </a:lnTo>
                <a:lnTo>
                  <a:pt x="26433" y="8189"/>
                </a:lnTo>
                <a:lnTo>
                  <a:pt x="26439" y="8145"/>
                </a:lnTo>
                <a:lnTo>
                  <a:pt x="26445" y="8100"/>
                </a:lnTo>
                <a:lnTo>
                  <a:pt x="26454" y="8056"/>
                </a:lnTo>
                <a:lnTo>
                  <a:pt x="26463" y="8013"/>
                </a:lnTo>
                <a:lnTo>
                  <a:pt x="26473" y="7969"/>
                </a:lnTo>
                <a:lnTo>
                  <a:pt x="26484" y="7925"/>
                </a:lnTo>
                <a:lnTo>
                  <a:pt x="26497" y="7882"/>
                </a:lnTo>
                <a:lnTo>
                  <a:pt x="26509" y="7839"/>
                </a:lnTo>
                <a:lnTo>
                  <a:pt x="26524" y="7796"/>
                </a:lnTo>
                <a:lnTo>
                  <a:pt x="26539" y="7754"/>
                </a:lnTo>
                <a:lnTo>
                  <a:pt x="26555" y="7711"/>
                </a:lnTo>
                <a:lnTo>
                  <a:pt x="26571" y="7669"/>
                </a:lnTo>
                <a:lnTo>
                  <a:pt x="26590" y="7628"/>
                </a:lnTo>
                <a:lnTo>
                  <a:pt x="26609" y="7587"/>
                </a:lnTo>
                <a:lnTo>
                  <a:pt x="26629" y="7546"/>
                </a:lnTo>
                <a:lnTo>
                  <a:pt x="26650" y="7506"/>
                </a:lnTo>
                <a:lnTo>
                  <a:pt x="26671" y="7465"/>
                </a:lnTo>
                <a:lnTo>
                  <a:pt x="26694" y="7426"/>
                </a:lnTo>
                <a:lnTo>
                  <a:pt x="26718" y="7387"/>
                </a:lnTo>
                <a:lnTo>
                  <a:pt x="26743" y="7349"/>
                </a:lnTo>
                <a:lnTo>
                  <a:pt x="26768" y="7310"/>
                </a:lnTo>
                <a:lnTo>
                  <a:pt x="26795" y="7273"/>
                </a:lnTo>
                <a:lnTo>
                  <a:pt x="26822" y="7236"/>
                </a:lnTo>
                <a:lnTo>
                  <a:pt x="26850" y="7200"/>
                </a:lnTo>
                <a:lnTo>
                  <a:pt x="26880" y="7163"/>
                </a:lnTo>
                <a:lnTo>
                  <a:pt x="26910" y="7128"/>
                </a:lnTo>
                <a:lnTo>
                  <a:pt x="26940" y="7094"/>
                </a:lnTo>
                <a:lnTo>
                  <a:pt x="26971" y="7060"/>
                </a:lnTo>
                <a:lnTo>
                  <a:pt x="27005" y="7027"/>
                </a:lnTo>
                <a:lnTo>
                  <a:pt x="27038" y="6994"/>
                </a:lnTo>
                <a:lnTo>
                  <a:pt x="27071" y="6962"/>
                </a:lnTo>
                <a:lnTo>
                  <a:pt x="27107" y="6933"/>
                </a:lnTo>
                <a:lnTo>
                  <a:pt x="27141" y="6906"/>
                </a:lnTo>
                <a:lnTo>
                  <a:pt x="27176" y="6880"/>
                </a:lnTo>
                <a:lnTo>
                  <a:pt x="27212" y="6854"/>
                </a:lnTo>
                <a:lnTo>
                  <a:pt x="27248" y="6829"/>
                </a:lnTo>
                <a:lnTo>
                  <a:pt x="27285" y="6805"/>
                </a:lnTo>
                <a:lnTo>
                  <a:pt x="27321" y="6782"/>
                </a:lnTo>
                <a:lnTo>
                  <a:pt x="27357" y="6761"/>
                </a:lnTo>
                <a:lnTo>
                  <a:pt x="27395" y="6740"/>
                </a:lnTo>
                <a:lnTo>
                  <a:pt x="27432" y="6719"/>
                </a:lnTo>
                <a:lnTo>
                  <a:pt x="27470" y="6699"/>
                </a:lnTo>
                <a:lnTo>
                  <a:pt x="27508" y="6681"/>
                </a:lnTo>
                <a:lnTo>
                  <a:pt x="27546" y="6663"/>
                </a:lnTo>
                <a:lnTo>
                  <a:pt x="27584" y="6646"/>
                </a:lnTo>
                <a:lnTo>
                  <a:pt x="27623" y="6630"/>
                </a:lnTo>
                <a:lnTo>
                  <a:pt x="27662" y="6615"/>
                </a:lnTo>
                <a:lnTo>
                  <a:pt x="27701" y="6600"/>
                </a:lnTo>
                <a:lnTo>
                  <a:pt x="27741" y="6587"/>
                </a:lnTo>
                <a:lnTo>
                  <a:pt x="27780" y="6573"/>
                </a:lnTo>
                <a:lnTo>
                  <a:pt x="27820" y="6562"/>
                </a:lnTo>
                <a:lnTo>
                  <a:pt x="27859" y="6550"/>
                </a:lnTo>
                <a:lnTo>
                  <a:pt x="27899" y="6540"/>
                </a:lnTo>
                <a:lnTo>
                  <a:pt x="27939" y="6531"/>
                </a:lnTo>
                <a:lnTo>
                  <a:pt x="27980" y="6521"/>
                </a:lnTo>
                <a:lnTo>
                  <a:pt x="28020" y="6514"/>
                </a:lnTo>
                <a:lnTo>
                  <a:pt x="28060" y="6507"/>
                </a:lnTo>
                <a:lnTo>
                  <a:pt x="28101" y="6499"/>
                </a:lnTo>
                <a:lnTo>
                  <a:pt x="28141" y="6494"/>
                </a:lnTo>
                <a:lnTo>
                  <a:pt x="28182" y="6489"/>
                </a:lnTo>
                <a:lnTo>
                  <a:pt x="28223" y="6485"/>
                </a:lnTo>
                <a:lnTo>
                  <a:pt x="28264" y="6482"/>
                </a:lnTo>
                <a:lnTo>
                  <a:pt x="28305" y="6480"/>
                </a:lnTo>
                <a:lnTo>
                  <a:pt x="28345" y="6478"/>
                </a:lnTo>
                <a:lnTo>
                  <a:pt x="28387" y="6477"/>
                </a:lnTo>
                <a:lnTo>
                  <a:pt x="28428" y="6477"/>
                </a:lnTo>
                <a:lnTo>
                  <a:pt x="28468" y="6477"/>
                </a:lnTo>
                <a:lnTo>
                  <a:pt x="28510" y="6479"/>
                </a:lnTo>
                <a:lnTo>
                  <a:pt x="28550" y="6481"/>
                </a:lnTo>
                <a:lnTo>
                  <a:pt x="28592" y="6483"/>
                </a:lnTo>
                <a:lnTo>
                  <a:pt x="28633" y="6486"/>
                </a:lnTo>
                <a:lnTo>
                  <a:pt x="28673" y="6490"/>
                </a:lnTo>
                <a:lnTo>
                  <a:pt x="28715" y="6495"/>
                </a:lnTo>
                <a:lnTo>
                  <a:pt x="28756" y="6501"/>
                </a:lnTo>
                <a:lnTo>
                  <a:pt x="28796" y="6508"/>
                </a:lnTo>
                <a:lnTo>
                  <a:pt x="28837" y="6514"/>
                </a:lnTo>
                <a:lnTo>
                  <a:pt x="28877" y="6522"/>
                </a:lnTo>
                <a:lnTo>
                  <a:pt x="28918" y="6531"/>
                </a:lnTo>
                <a:lnTo>
                  <a:pt x="28959" y="6540"/>
                </a:lnTo>
                <a:lnTo>
                  <a:pt x="28999" y="6549"/>
                </a:lnTo>
                <a:lnTo>
                  <a:pt x="29040" y="6560"/>
                </a:lnTo>
                <a:lnTo>
                  <a:pt x="29079" y="6571"/>
                </a:lnTo>
                <a:lnTo>
                  <a:pt x="29119" y="6584"/>
                </a:lnTo>
                <a:lnTo>
                  <a:pt x="29159" y="6596"/>
                </a:lnTo>
                <a:lnTo>
                  <a:pt x="29199" y="6610"/>
                </a:lnTo>
                <a:lnTo>
                  <a:pt x="29239" y="6623"/>
                </a:lnTo>
                <a:lnTo>
                  <a:pt x="29277" y="6638"/>
                </a:lnTo>
                <a:lnTo>
                  <a:pt x="29317" y="6653"/>
                </a:lnTo>
                <a:lnTo>
                  <a:pt x="29355" y="6669"/>
                </a:lnTo>
                <a:lnTo>
                  <a:pt x="29395" y="6686"/>
                </a:lnTo>
                <a:lnTo>
                  <a:pt x="29432" y="6703"/>
                </a:lnTo>
                <a:lnTo>
                  <a:pt x="29471" y="6721"/>
                </a:lnTo>
                <a:lnTo>
                  <a:pt x="29509" y="6740"/>
                </a:lnTo>
                <a:lnTo>
                  <a:pt x="29547" y="6759"/>
                </a:lnTo>
                <a:lnTo>
                  <a:pt x="29584" y="6778"/>
                </a:lnTo>
                <a:lnTo>
                  <a:pt x="29619" y="6799"/>
                </a:lnTo>
                <a:lnTo>
                  <a:pt x="29652" y="6819"/>
                </a:lnTo>
                <a:lnTo>
                  <a:pt x="29685" y="6841"/>
                </a:lnTo>
                <a:lnTo>
                  <a:pt x="29717" y="6863"/>
                </a:lnTo>
                <a:lnTo>
                  <a:pt x="29750" y="6884"/>
                </a:lnTo>
                <a:lnTo>
                  <a:pt x="29781" y="6906"/>
                </a:lnTo>
                <a:lnTo>
                  <a:pt x="29812" y="6929"/>
                </a:lnTo>
                <a:lnTo>
                  <a:pt x="29842" y="6953"/>
                </a:lnTo>
                <a:lnTo>
                  <a:pt x="29873" y="6977"/>
                </a:lnTo>
                <a:lnTo>
                  <a:pt x="29902" y="7001"/>
                </a:lnTo>
                <a:lnTo>
                  <a:pt x="29931" y="7025"/>
                </a:lnTo>
                <a:lnTo>
                  <a:pt x="29959" y="7050"/>
                </a:lnTo>
                <a:lnTo>
                  <a:pt x="29987" y="7075"/>
                </a:lnTo>
                <a:lnTo>
                  <a:pt x="30014" y="7101"/>
                </a:lnTo>
                <a:lnTo>
                  <a:pt x="30041" y="7127"/>
                </a:lnTo>
                <a:lnTo>
                  <a:pt x="30067" y="7153"/>
                </a:lnTo>
                <a:lnTo>
                  <a:pt x="30118" y="7207"/>
                </a:lnTo>
                <a:lnTo>
                  <a:pt x="30167" y="7261"/>
                </a:lnTo>
                <a:lnTo>
                  <a:pt x="30213" y="7317"/>
                </a:lnTo>
                <a:lnTo>
                  <a:pt x="30258" y="7376"/>
                </a:lnTo>
                <a:lnTo>
                  <a:pt x="30300" y="7434"/>
                </a:lnTo>
                <a:lnTo>
                  <a:pt x="30341" y="7494"/>
                </a:lnTo>
                <a:lnTo>
                  <a:pt x="30379" y="7555"/>
                </a:lnTo>
                <a:lnTo>
                  <a:pt x="30415" y="7617"/>
                </a:lnTo>
                <a:lnTo>
                  <a:pt x="30449" y="7680"/>
                </a:lnTo>
                <a:lnTo>
                  <a:pt x="30482" y="7744"/>
                </a:lnTo>
                <a:lnTo>
                  <a:pt x="30512" y="7809"/>
                </a:lnTo>
                <a:lnTo>
                  <a:pt x="30540" y="7874"/>
                </a:lnTo>
                <a:lnTo>
                  <a:pt x="30566" y="7941"/>
                </a:lnTo>
                <a:lnTo>
                  <a:pt x="30590" y="8007"/>
                </a:lnTo>
                <a:lnTo>
                  <a:pt x="30612" y="8075"/>
                </a:lnTo>
                <a:lnTo>
                  <a:pt x="30632" y="8144"/>
                </a:lnTo>
                <a:lnTo>
                  <a:pt x="30649" y="8212"/>
                </a:lnTo>
                <a:lnTo>
                  <a:pt x="30665" y="8282"/>
                </a:lnTo>
                <a:lnTo>
                  <a:pt x="30678" y="8352"/>
                </a:lnTo>
                <a:lnTo>
                  <a:pt x="30691" y="8423"/>
                </a:lnTo>
                <a:lnTo>
                  <a:pt x="30700" y="8493"/>
                </a:lnTo>
                <a:lnTo>
                  <a:pt x="30709" y="8565"/>
                </a:lnTo>
                <a:lnTo>
                  <a:pt x="30714" y="8636"/>
                </a:lnTo>
                <a:lnTo>
                  <a:pt x="30718" y="8708"/>
                </a:lnTo>
                <a:lnTo>
                  <a:pt x="30720" y="8780"/>
                </a:lnTo>
                <a:lnTo>
                  <a:pt x="30720" y="8853"/>
                </a:lnTo>
                <a:lnTo>
                  <a:pt x="30718" y="8924"/>
                </a:lnTo>
                <a:lnTo>
                  <a:pt x="30714" y="8996"/>
                </a:lnTo>
                <a:lnTo>
                  <a:pt x="30708" y="9068"/>
                </a:lnTo>
                <a:lnTo>
                  <a:pt x="30700" y="9141"/>
                </a:lnTo>
                <a:lnTo>
                  <a:pt x="30690" y="9213"/>
                </a:lnTo>
                <a:lnTo>
                  <a:pt x="30678" y="9284"/>
                </a:lnTo>
                <a:lnTo>
                  <a:pt x="30665" y="9355"/>
                </a:lnTo>
                <a:lnTo>
                  <a:pt x="30649" y="9427"/>
                </a:lnTo>
                <a:lnTo>
                  <a:pt x="30632" y="9498"/>
                </a:lnTo>
                <a:lnTo>
                  <a:pt x="30612" y="9569"/>
                </a:lnTo>
                <a:lnTo>
                  <a:pt x="30590" y="9638"/>
                </a:lnTo>
                <a:lnTo>
                  <a:pt x="30567" y="9708"/>
                </a:lnTo>
                <a:lnTo>
                  <a:pt x="30542" y="9777"/>
                </a:lnTo>
                <a:lnTo>
                  <a:pt x="30515" y="9845"/>
                </a:lnTo>
                <a:lnTo>
                  <a:pt x="30486" y="9913"/>
                </a:lnTo>
                <a:lnTo>
                  <a:pt x="30456" y="9981"/>
                </a:lnTo>
                <a:lnTo>
                  <a:pt x="30422" y="10047"/>
                </a:lnTo>
                <a:lnTo>
                  <a:pt x="30388" y="10113"/>
                </a:lnTo>
                <a:lnTo>
                  <a:pt x="30351" y="10177"/>
                </a:lnTo>
                <a:lnTo>
                  <a:pt x="30313" y="10242"/>
                </a:lnTo>
                <a:lnTo>
                  <a:pt x="30273" y="10304"/>
                </a:lnTo>
                <a:lnTo>
                  <a:pt x="30231" y="10367"/>
                </a:lnTo>
                <a:lnTo>
                  <a:pt x="30187" y="10428"/>
                </a:lnTo>
                <a:lnTo>
                  <a:pt x="30141" y="10488"/>
                </a:lnTo>
                <a:lnTo>
                  <a:pt x="30094" y="10547"/>
                </a:lnTo>
                <a:lnTo>
                  <a:pt x="30044" y="10604"/>
                </a:lnTo>
                <a:lnTo>
                  <a:pt x="29993" y="10660"/>
                </a:lnTo>
                <a:lnTo>
                  <a:pt x="29940" y="10715"/>
                </a:lnTo>
                <a:lnTo>
                  <a:pt x="29886" y="10770"/>
                </a:lnTo>
                <a:lnTo>
                  <a:pt x="29829" y="10822"/>
                </a:lnTo>
                <a:lnTo>
                  <a:pt x="29775" y="10867"/>
                </a:lnTo>
                <a:lnTo>
                  <a:pt x="29719" y="10911"/>
                </a:lnTo>
                <a:lnTo>
                  <a:pt x="29662" y="10953"/>
                </a:lnTo>
                <a:lnTo>
                  <a:pt x="29605" y="10993"/>
                </a:lnTo>
                <a:lnTo>
                  <a:pt x="29548" y="11032"/>
                </a:lnTo>
                <a:lnTo>
                  <a:pt x="29489" y="11068"/>
                </a:lnTo>
                <a:lnTo>
                  <a:pt x="29431" y="11105"/>
                </a:lnTo>
                <a:lnTo>
                  <a:pt x="29372" y="11138"/>
                </a:lnTo>
                <a:lnTo>
                  <a:pt x="29311" y="11170"/>
                </a:lnTo>
                <a:lnTo>
                  <a:pt x="29251" y="11201"/>
                </a:lnTo>
                <a:lnTo>
                  <a:pt x="29191" y="11231"/>
                </a:lnTo>
                <a:lnTo>
                  <a:pt x="29129" y="11259"/>
                </a:lnTo>
                <a:lnTo>
                  <a:pt x="29068" y="11285"/>
                </a:lnTo>
                <a:lnTo>
                  <a:pt x="29005" y="11310"/>
                </a:lnTo>
                <a:lnTo>
                  <a:pt x="28943" y="11333"/>
                </a:lnTo>
                <a:lnTo>
                  <a:pt x="28880" y="11353"/>
                </a:lnTo>
                <a:lnTo>
                  <a:pt x="28817" y="11374"/>
                </a:lnTo>
                <a:lnTo>
                  <a:pt x="28753" y="11392"/>
                </a:lnTo>
                <a:lnTo>
                  <a:pt x="28689" y="11410"/>
                </a:lnTo>
                <a:lnTo>
                  <a:pt x="28625" y="11424"/>
                </a:lnTo>
                <a:lnTo>
                  <a:pt x="28561" y="11439"/>
                </a:lnTo>
                <a:lnTo>
                  <a:pt x="28496" y="11451"/>
                </a:lnTo>
                <a:lnTo>
                  <a:pt x="28431" y="11462"/>
                </a:lnTo>
                <a:lnTo>
                  <a:pt x="28366" y="11471"/>
                </a:lnTo>
                <a:lnTo>
                  <a:pt x="28301" y="11479"/>
                </a:lnTo>
                <a:lnTo>
                  <a:pt x="28236" y="11486"/>
                </a:lnTo>
                <a:lnTo>
                  <a:pt x="28170" y="11490"/>
                </a:lnTo>
                <a:lnTo>
                  <a:pt x="28105" y="11494"/>
                </a:lnTo>
                <a:lnTo>
                  <a:pt x="28039" y="11496"/>
                </a:lnTo>
                <a:lnTo>
                  <a:pt x="27974" y="11496"/>
                </a:lnTo>
                <a:lnTo>
                  <a:pt x="27908" y="11495"/>
                </a:lnTo>
                <a:lnTo>
                  <a:pt x="27843" y="11493"/>
                </a:lnTo>
                <a:lnTo>
                  <a:pt x="27777" y="11489"/>
                </a:lnTo>
                <a:lnTo>
                  <a:pt x="27711" y="11484"/>
                </a:lnTo>
                <a:lnTo>
                  <a:pt x="27646" y="11476"/>
                </a:lnTo>
                <a:lnTo>
                  <a:pt x="27580" y="11468"/>
                </a:lnTo>
                <a:lnTo>
                  <a:pt x="27516" y="11459"/>
                </a:lnTo>
                <a:lnTo>
                  <a:pt x="27450" y="11447"/>
                </a:lnTo>
                <a:lnTo>
                  <a:pt x="27386" y="11435"/>
                </a:lnTo>
                <a:lnTo>
                  <a:pt x="27320" y="11421"/>
                </a:lnTo>
                <a:lnTo>
                  <a:pt x="27255" y="11405"/>
                </a:lnTo>
                <a:lnTo>
                  <a:pt x="27192" y="11389"/>
                </a:lnTo>
                <a:lnTo>
                  <a:pt x="27127" y="11371"/>
                </a:lnTo>
                <a:lnTo>
                  <a:pt x="27064" y="11351"/>
                </a:lnTo>
                <a:lnTo>
                  <a:pt x="27000" y="11331"/>
                </a:lnTo>
                <a:lnTo>
                  <a:pt x="26937" y="11308"/>
                </a:lnTo>
                <a:lnTo>
                  <a:pt x="26874" y="11284"/>
                </a:lnTo>
                <a:lnTo>
                  <a:pt x="26812" y="11259"/>
                </a:lnTo>
                <a:lnTo>
                  <a:pt x="26751" y="11233"/>
                </a:lnTo>
                <a:lnTo>
                  <a:pt x="26689" y="11205"/>
                </a:lnTo>
                <a:lnTo>
                  <a:pt x="26628" y="11175"/>
                </a:lnTo>
                <a:lnTo>
                  <a:pt x="26567" y="11144"/>
                </a:lnTo>
                <a:lnTo>
                  <a:pt x="26507" y="11113"/>
                </a:lnTo>
                <a:lnTo>
                  <a:pt x="26448" y="11080"/>
                </a:lnTo>
                <a:lnTo>
                  <a:pt x="26388" y="11044"/>
                </a:lnTo>
                <a:lnTo>
                  <a:pt x="26330" y="11009"/>
                </a:lnTo>
                <a:lnTo>
                  <a:pt x="26272" y="10971"/>
                </a:lnTo>
                <a:lnTo>
                  <a:pt x="26214" y="10933"/>
                </a:lnTo>
                <a:lnTo>
                  <a:pt x="26158" y="10892"/>
                </a:lnTo>
                <a:lnTo>
                  <a:pt x="26102" y="10852"/>
                </a:lnTo>
                <a:lnTo>
                  <a:pt x="26047" y="10809"/>
                </a:lnTo>
                <a:lnTo>
                  <a:pt x="25992" y="10765"/>
                </a:lnTo>
                <a:lnTo>
                  <a:pt x="25937" y="10720"/>
                </a:lnTo>
                <a:lnTo>
                  <a:pt x="25884" y="10673"/>
                </a:lnTo>
                <a:lnTo>
                  <a:pt x="25840" y="10644"/>
                </a:lnTo>
                <a:lnTo>
                  <a:pt x="25797" y="10618"/>
                </a:lnTo>
                <a:lnTo>
                  <a:pt x="25756" y="10593"/>
                </a:lnTo>
                <a:lnTo>
                  <a:pt x="25718" y="10571"/>
                </a:lnTo>
                <a:lnTo>
                  <a:pt x="25681" y="10551"/>
                </a:lnTo>
                <a:lnTo>
                  <a:pt x="25646" y="10533"/>
                </a:lnTo>
                <a:lnTo>
                  <a:pt x="25613" y="10518"/>
                </a:lnTo>
                <a:lnTo>
                  <a:pt x="25581" y="10503"/>
                </a:lnTo>
                <a:lnTo>
                  <a:pt x="25550" y="10492"/>
                </a:lnTo>
                <a:lnTo>
                  <a:pt x="25521" y="10480"/>
                </a:lnTo>
                <a:lnTo>
                  <a:pt x="25493" y="10472"/>
                </a:lnTo>
                <a:lnTo>
                  <a:pt x="25466" y="10464"/>
                </a:lnTo>
                <a:lnTo>
                  <a:pt x="25440" y="10457"/>
                </a:lnTo>
                <a:lnTo>
                  <a:pt x="25414" y="10452"/>
                </a:lnTo>
                <a:lnTo>
                  <a:pt x="25389" y="10448"/>
                </a:lnTo>
                <a:lnTo>
                  <a:pt x="25364" y="10445"/>
                </a:lnTo>
                <a:lnTo>
                  <a:pt x="3051" y="10445"/>
                </a:lnTo>
                <a:lnTo>
                  <a:pt x="2972" y="10444"/>
                </a:lnTo>
                <a:lnTo>
                  <a:pt x="2894" y="10442"/>
                </a:lnTo>
                <a:lnTo>
                  <a:pt x="2816" y="10437"/>
                </a:lnTo>
                <a:lnTo>
                  <a:pt x="2739" y="10429"/>
                </a:lnTo>
                <a:lnTo>
                  <a:pt x="2662" y="10421"/>
                </a:lnTo>
                <a:lnTo>
                  <a:pt x="2586" y="10411"/>
                </a:lnTo>
                <a:lnTo>
                  <a:pt x="2511" y="10398"/>
                </a:lnTo>
                <a:lnTo>
                  <a:pt x="2436" y="10383"/>
                </a:lnTo>
                <a:lnTo>
                  <a:pt x="2362" y="10367"/>
                </a:lnTo>
                <a:lnTo>
                  <a:pt x="2288" y="10349"/>
                </a:lnTo>
                <a:lnTo>
                  <a:pt x="2215" y="10329"/>
                </a:lnTo>
                <a:lnTo>
                  <a:pt x="2143" y="10309"/>
                </a:lnTo>
                <a:lnTo>
                  <a:pt x="2073" y="10285"/>
                </a:lnTo>
                <a:lnTo>
                  <a:pt x="2002" y="10261"/>
                </a:lnTo>
                <a:lnTo>
                  <a:pt x="1932" y="10234"/>
                </a:lnTo>
                <a:lnTo>
                  <a:pt x="1863" y="10205"/>
                </a:lnTo>
                <a:lnTo>
                  <a:pt x="1795" y="10176"/>
                </a:lnTo>
                <a:lnTo>
                  <a:pt x="1728" y="10144"/>
                </a:lnTo>
                <a:lnTo>
                  <a:pt x="1661" y="10112"/>
                </a:lnTo>
                <a:lnTo>
                  <a:pt x="1597" y="10077"/>
                </a:lnTo>
                <a:lnTo>
                  <a:pt x="1532" y="10041"/>
                </a:lnTo>
                <a:lnTo>
                  <a:pt x="1469" y="10004"/>
                </a:lnTo>
                <a:lnTo>
                  <a:pt x="1406" y="9965"/>
                </a:lnTo>
                <a:lnTo>
                  <a:pt x="1345" y="9924"/>
                </a:lnTo>
                <a:lnTo>
                  <a:pt x="1285" y="9883"/>
                </a:lnTo>
                <a:lnTo>
                  <a:pt x="1225" y="9839"/>
                </a:lnTo>
                <a:lnTo>
                  <a:pt x="1167" y="9794"/>
                </a:lnTo>
                <a:lnTo>
                  <a:pt x="1110" y="9749"/>
                </a:lnTo>
                <a:lnTo>
                  <a:pt x="1055" y="9702"/>
                </a:lnTo>
                <a:lnTo>
                  <a:pt x="999" y="9653"/>
                </a:lnTo>
                <a:lnTo>
                  <a:pt x="945" y="9603"/>
                </a:lnTo>
                <a:lnTo>
                  <a:pt x="893" y="9552"/>
                </a:lnTo>
                <a:lnTo>
                  <a:pt x="842" y="9500"/>
                </a:lnTo>
                <a:lnTo>
                  <a:pt x="792" y="9446"/>
                </a:lnTo>
                <a:lnTo>
                  <a:pt x="743" y="9392"/>
                </a:lnTo>
                <a:lnTo>
                  <a:pt x="696" y="9335"/>
                </a:lnTo>
                <a:lnTo>
                  <a:pt x="651" y="9278"/>
                </a:lnTo>
                <a:lnTo>
                  <a:pt x="606" y="9220"/>
                </a:lnTo>
                <a:lnTo>
                  <a:pt x="562" y="9161"/>
                </a:lnTo>
                <a:lnTo>
                  <a:pt x="521" y="9100"/>
                </a:lnTo>
                <a:lnTo>
                  <a:pt x="480" y="9039"/>
                </a:lnTo>
                <a:lnTo>
                  <a:pt x="441" y="8976"/>
                </a:lnTo>
                <a:lnTo>
                  <a:pt x="404" y="8913"/>
                </a:lnTo>
                <a:lnTo>
                  <a:pt x="367" y="8849"/>
                </a:lnTo>
                <a:lnTo>
                  <a:pt x="333" y="8784"/>
                </a:lnTo>
                <a:lnTo>
                  <a:pt x="301" y="8717"/>
                </a:lnTo>
                <a:lnTo>
                  <a:pt x="270" y="8651"/>
                </a:lnTo>
                <a:lnTo>
                  <a:pt x="239" y="8582"/>
                </a:lnTo>
                <a:lnTo>
                  <a:pt x="211" y="8513"/>
                </a:lnTo>
                <a:lnTo>
                  <a:pt x="185" y="8444"/>
                </a:lnTo>
                <a:lnTo>
                  <a:pt x="160" y="8373"/>
                </a:lnTo>
                <a:lnTo>
                  <a:pt x="136" y="8302"/>
                </a:lnTo>
                <a:lnTo>
                  <a:pt x="116" y="8230"/>
                </a:lnTo>
                <a:lnTo>
                  <a:pt x="96" y="8157"/>
                </a:lnTo>
                <a:lnTo>
                  <a:pt x="78" y="8083"/>
                </a:lnTo>
                <a:lnTo>
                  <a:pt x="61" y="8010"/>
                </a:lnTo>
                <a:lnTo>
                  <a:pt x="47" y="7935"/>
                </a:lnTo>
                <a:lnTo>
                  <a:pt x="34" y="7860"/>
                </a:lnTo>
                <a:lnTo>
                  <a:pt x="24" y="7784"/>
                </a:lnTo>
                <a:lnTo>
                  <a:pt x="16" y="7707"/>
                </a:lnTo>
                <a:lnTo>
                  <a:pt x="8" y="7630"/>
                </a:lnTo>
                <a:lnTo>
                  <a:pt x="4" y="7552"/>
                </a:lnTo>
                <a:lnTo>
                  <a:pt x="1" y="7474"/>
                </a:lnTo>
                <a:lnTo>
                  <a:pt x="0" y="7394"/>
                </a:lnTo>
                <a:lnTo>
                  <a:pt x="0" y="3050"/>
                </a:lnTo>
                <a:lnTo>
                  <a:pt x="1" y="2971"/>
                </a:lnTo>
                <a:lnTo>
                  <a:pt x="4" y="2893"/>
                </a:lnTo>
                <a:lnTo>
                  <a:pt x="8" y="2815"/>
                </a:lnTo>
                <a:lnTo>
                  <a:pt x="16" y="2738"/>
                </a:lnTo>
                <a:lnTo>
                  <a:pt x="24" y="2661"/>
                </a:lnTo>
                <a:lnTo>
                  <a:pt x="34" y="2585"/>
                </a:lnTo>
                <a:lnTo>
                  <a:pt x="47" y="2510"/>
                </a:lnTo>
                <a:lnTo>
                  <a:pt x="61" y="2435"/>
                </a:lnTo>
                <a:lnTo>
                  <a:pt x="78" y="2361"/>
                </a:lnTo>
                <a:lnTo>
                  <a:pt x="96" y="2288"/>
                </a:lnTo>
                <a:lnTo>
                  <a:pt x="116" y="2215"/>
                </a:lnTo>
                <a:lnTo>
                  <a:pt x="136" y="2143"/>
                </a:lnTo>
                <a:lnTo>
                  <a:pt x="160" y="2072"/>
                </a:lnTo>
                <a:lnTo>
                  <a:pt x="185" y="2001"/>
                </a:lnTo>
                <a:lnTo>
                  <a:pt x="211" y="1932"/>
                </a:lnTo>
                <a:lnTo>
                  <a:pt x="239" y="1863"/>
                </a:lnTo>
                <a:lnTo>
                  <a:pt x="270" y="1795"/>
                </a:lnTo>
                <a:lnTo>
                  <a:pt x="301" y="1728"/>
                </a:lnTo>
                <a:lnTo>
                  <a:pt x="333" y="1661"/>
                </a:lnTo>
                <a:lnTo>
                  <a:pt x="367" y="1596"/>
                </a:lnTo>
                <a:lnTo>
                  <a:pt x="404" y="1532"/>
                </a:lnTo>
                <a:lnTo>
                  <a:pt x="441" y="1468"/>
                </a:lnTo>
                <a:lnTo>
                  <a:pt x="480" y="1406"/>
                </a:lnTo>
                <a:lnTo>
                  <a:pt x="521" y="1345"/>
                </a:lnTo>
                <a:lnTo>
                  <a:pt x="562" y="1284"/>
                </a:lnTo>
                <a:lnTo>
                  <a:pt x="606" y="1225"/>
                </a:lnTo>
                <a:lnTo>
                  <a:pt x="651" y="1167"/>
                </a:lnTo>
                <a:lnTo>
                  <a:pt x="696" y="1109"/>
                </a:lnTo>
                <a:lnTo>
                  <a:pt x="743" y="1054"/>
                </a:lnTo>
                <a:lnTo>
                  <a:pt x="792" y="999"/>
                </a:lnTo>
                <a:lnTo>
                  <a:pt x="842" y="946"/>
                </a:lnTo>
                <a:lnTo>
                  <a:pt x="893" y="893"/>
                </a:lnTo>
                <a:lnTo>
                  <a:pt x="945" y="842"/>
                </a:lnTo>
                <a:lnTo>
                  <a:pt x="999" y="792"/>
                </a:lnTo>
                <a:lnTo>
                  <a:pt x="1055" y="744"/>
                </a:lnTo>
                <a:lnTo>
                  <a:pt x="1110" y="696"/>
                </a:lnTo>
                <a:lnTo>
                  <a:pt x="1167" y="650"/>
                </a:lnTo>
                <a:lnTo>
                  <a:pt x="1225" y="606"/>
                </a:lnTo>
                <a:lnTo>
                  <a:pt x="1285" y="563"/>
                </a:lnTo>
                <a:lnTo>
                  <a:pt x="1345" y="520"/>
                </a:lnTo>
                <a:lnTo>
                  <a:pt x="1406" y="481"/>
                </a:lnTo>
                <a:lnTo>
                  <a:pt x="1469" y="441"/>
                </a:lnTo>
                <a:lnTo>
                  <a:pt x="1532" y="404"/>
                </a:lnTo>
                <a:lnTo>
                  <a:pt x="1597" y="368"/>
                </a:lnTo>
                <a:lnTo>
                  <a:pt x="1661" y="334"/>
                </a:lnTo>
                <a:lnTo>
                  <a:pt x="1728" y="301"/>
                </a:lnTo>
                <a:lnTo>
                  <a:pt x="1795" y="270"/>
                </a:lnTo>
                <a:lnTo>
                  <a:pt x="1863" y="239"/>
                </a:lnTo>
                <a:lnTo>
                  <a:pt x="1932" y="211"/>
                </a:lnTo>
                <a:lnTo>
                  <a:pt x="2002" y="185"/>
                </a:lnTo>
                <a:lnTo>
                  <a:pt x="2073" y="160"/>
                </a:lnTo>
                <a:lnTo>
                  <a:pt x="2143" y="137"/>
                </a:lnTo>
                <a:lnTo>
                  <a:pt x="2215" y="116"/>
                </a:lnTo>
                <a:lnTo>
                  <a:pt x="2288" y="96"/>
                </a:lnTo>
                <a:lnTo>
                  <a:pt x="2362" y="78"/>
                </a:lnTo>
                <a:lnTo>
                  <a:pt x="2436" y="61"/>
                </a:lnTo>
                <a:lnTo>
                  <a:pt x="2511" y="48"/>
                </a:lnTo>
                <a:lnTo>
                  <a:pt x="2586" y="35"/>
                </a:lnTo>
                <a:lnTo>
                  <a:pt x="2662" y="24"/>
                </a:lnTo>
                <a:lnTo>
                  <a:pt x="2739" y="16"/>
                </a:lnTo>
                <a:lnTo>
                  <a:pt x="2816" y="8"/>
                </a:lnTo>
                <a:lnTo>
                  <a:pt x="2894" y="4"/>
                </a:lnTo>
                <a:lnTo>
                  <a:pt x="2972" y="1"/>
                </a:lnTo>
                <a:lnTo>
                  <a:pt x="3051" y="0"/>
                </a:lnTo>
                <a:lnTo>
                  <a:pt x="25929" y="0"/>
                </a:lnTo>
                <a:lnTo>
                  <a:pt x="26007" y="1"/>
                </a:lnTo>
                <a:lnTo>
                  <a:pt x="26086" y="4"/>
                </a:lnTo>
                <a:lnTo>
                  <a:pt x="26163" y="8"/>
                </a:lnTo>
                <a:lnTo>
                  <a:pt x="26240" y="16"/>
                </a:lnTo>
                <a:lnTo>
                  <a:pt x="26317" y="24"/>
                </a:lnTo>
                <a:lnTo>
                  <a:pt x="26393" y="35"/>
                </a:lnTo>
                <a:lnTo>
                  <a:pt x="26469" y="48"/>
                </a:lnTo>
                <a:lnTo>
                  <a:pt x="26543" y="61"/>
                </a:lnTo>
                <a:lnTo>
                  <a:pt x="26618" y="78"/>
                </a:lnTo>
                <a:lnTo>
                  <a:pt x="26691" y="96"/>
                </a:lnTo>
                <a:lnTo>
                  <a:pt x="26764" y="116"/>
                </a:lnTo>
                <a:lnTo>
                  <a:pt x="26836" y="137"/>
                </a:lnTo>
                <a:lnTo>
                  <a:pt x="26908" y="160"/>
                </a:lnTo>
                <a:lnTo>
                  <a:pt x="26977" y="185"/>
                </a:lnTo>
                <a:lnTo>
                  <a:pt x="27047" y="211"/>
                </a:lnTo>
                <a:lnTo>
                  <a:pt x="27117" y="239"/>
                </a:lnTo>
                <a:lnTo>
                  <a:pt x="27185" y="270"/>
                </a:lnTo>
                <a:lnTo>
                  <a:pt x="27251" y="301"/>
                </a:lnTo>
                <a:lnTo>
                  <a:pt x="27318" y="334"/>
                </a:lnTo>
                <a:lnTo>
                  <a:pt x="27383" y="368"/>
                </a:lnTo>
                <a:lnTo>
                  <a:pt x="27448" y="404"/>
                </a:lnTo>
                <a:lnTo>
                  <a:pt x="27510" y="441"/>
                </a:lnTo>
                <a:lnTo>
                  <a:pt x="27573" y="481"/>
                </a:lnTo>
                <a:lnTo>
                  <a:pt x="27634" y="520"/>
                </a:lnTo>
                <a:lnTo>
                  <a:pt x="27695" y="563"/>
                </a:lnTo>
                <a:lnTo>
                  <a:pt x="27754" y="606"/>
                </a:lnTo>
                <a:lnTo>
                  <a:pt x="27812" y="650"/>
                </a:lnTo>
                <a:lnTo>
                  <a:pt x="27870" y="696"/>
                </a:lnTo>
                <a:lnTo>
                  <a:pt x="27926" y="744"/>
                </a:lnTo>
                <a:lnTo>
                  <a:pt x="27980" y="792"/>
                </a:lnTo>
                <a:lnTo>
                  <a:pt x="28034" y="842"/>
                </a:lnTo>
                <a:lnTo>
                  <a:pt x="28086" y="893"/>
                </a:lnTo>
                <a:lnTo>
                  <a:pt x="28137" y="946"/>
                </a:lnTo>
                <a:lnTo>
                  <a:pt x="28187" y="999"/>
                </a:lnTo>
                <a:lnTo>
                  <a:pt x="28236" y="1054"/>
                </a:lnTo>
                <a:lnTo>
                  <a:pt x="28283" y="1109"/>
                </a:lnTo>
                <a:lnTo>
                  <a:pt x="28330" y="1167"/>
                </a:lnTo>
                <a:lnTo>
                  <a:pt x="28373" y="1225"/>
                </a:lnTo>
                <a:lnTo>
                  <a:pt x="28417" y="1284"/>
                </a:lnTo>
                <a:lnTo>
                  <a:pt x="28459" y="1345"/>
                </a:lnTo>
                <a:lnTo>
                  <a:pt x="28499" y="1406"/>
                </a:lnTo>
                <a:lnTo>
                  <a:pt x="28538" y="1468"/>
                </a:lnTo>
                <a:lnTo>
                  <a:pt x="28575" y="1532"/>
                </a:lnTo>
                <a:lnTo>
                  <a:pt x="28612" y="1596"/>
                </a:lnTo>
                <a:lnTo>
                  <a:pt x="28646" y="1661"/>
                </a:lnTo>
                <a:lnTo>
                  <a:pt x="28680" y="1728"/>
                </a:lnTo>
                <a:lnTo>
                  <a:pt x="28711" y="1795"/>
                </a:lnTo>
                <a:lnTo>
                  <a:pt x="28740" y="1863"/>
                </a:lnTo>
                <a:lnTo>
                  <a:pt x="28768" y="1932"/>
                </a:lnTo>
                <a:lnTo>
                  <a:pt x="28795" y="2001"/>
                </a:lnTo>
                <a:lnTo>
                  <a:pt x="28820" y="2072"/>
                </a:lnTo>
                <a:lnTo>
                  <a:pt x="28843" y="2143"/>
                </a:lnTo>
                <a:lnTo>
                  <a:pt x="28865" y="2215"/>
                </a:lnTo>
                <a:lnTo>
                  <a:pt x="28884" y="2288"/>
                </a:lnTo>
                <a:lnTo>
                  <a:pt x="28902" y="2361"/>
                </a:lnTo>
                <a:lnTo>
                  <a:pt x="28918" y="2435"/>
                </a:lnTo>
                <a:lnTo>
                  <a:pt x="28933" y="2510"/>
                </a:lnTo>
                <a:lnTo>
                  <a:pt x="28945" y="2585"/>
                </a:lnTo>
                <a:lnTo>
                  <a:pt x="28955" y="2661"/>
                </a:lnTo>
                <a:lnTo>
                  <a:pt x="28965" y="2738"/>
                </a:lnTo>
                <a:lnTo>
                  <a:pt x="28971" y="2815"/>
                </a:lnTo>
                <a:lnTo>
                  <a:pt x="28976" y="2893"/>
                </a:lnTo>
                <a:lnTo>
                  <a:pt x="28979" y="2971"/>
                </a:lnTo>
                <a:lnTo>
                  <a:pt x="28980" y="3050"/>
                </a:lnTo>
                <a:lnTo>
                  <a:pt x="28980" y="5222"/>
                </a:lnTo>
                <a:lnTo>
                  <a:pt x="28979" y="5273"/>
                </a:lnTo>
                <a:lnTo>
                  <a:pt x="28978" y="5323"/>
                </a:lnTo>
                <a:lnTo>
                  <a:pt x="28974" y="5373"/>
                </a:lnTo>
                <a:lnTo>
                  <a:pt x="28969" y="5422"/>
                </a:lnTo>
                <a:lnTo>
                  <a:pt x="28965" y="5447"/>
                </a:lnTo>
                <a:lnTo>
                  <a:pt x="28961" y="5471"/>
                </a:lnTo>
                <a:lnTo>
                  <a:pt x="28955" y="5495"/>
                </a:lnTo>
                <a:lnTo>
                  <a:pt x="28950" y="5518"/>
                </a:lnTo>
                <a:lnTo>
                  <a:pt x="28943" y="5542"/>
                </a:lnTo>
                <a:lnTo>
                  <a:pt x="28936" y="5565"/>
                </a:lnTo>
                <a:lnTo>
                  <a:pt x="28927" y="5588"/>
                </a:lnTo>
                <a:lnTo>
                  <a:pt x="28918" y="5610"/>
                </a:lnTo>
                <a:lnTo>
                  <a:pt x="28825" y="5605"/>
                </a:lnTo>
                <a:lnTo>
                  <a:pt x="28733" y="5603"/>
                </a:lnTo>
                <a:lnTo>
                  <a:pt x="28640" y="5603"/>
                </a:lnTo>
                <a:lnTo>
                  <a:pt x="28548" y="5605"/>
                </a:lnTo>
                <a:lnTo>
                  <a:pt x="28456" y="5610"/>
                </a:lnTo>
                <a:lnTo>
                  <a:pt x="28364" y="5617"/>
                </a:lnTo>
                <a:lnTo>
                  <a:pt x="28274" y="5625"/>
                </a:lnTo>
                <a:lnTo>
                  <a:pt x="28183" y="5637"/>
                </a:lnTo>
                <a:lnTo>
                  <a:pt x="28092" y="5649"/>
                </a:lnTo>
                <a:lnTo>
                  <a:pt x="28003" y="5665"/>
                </a:lnTo>
                <a:lnTo>
                  <a:pt x="27913" y="5682"/>
                </a:lnTo>
                <a:lnTo>
                  <a:pt x="27825" y="5702"/>
                </a:lnTo>
                <a:lnTo>
                  <a:pt x="27737" y="5725"/>
                </a:lnTo>
                <a:lnTo>
                  <a:pt x="27650" y="5749"/>
                </a:lnTo>
                <a:lnTo>
                  <a:pt x="27564" y="5776"/>
                </a:lnTo>
                <a:lnTo>
                  <a:pt x="27478" y="5805"/>
                </a:lnTo>
                <a:lnTo>
                  <a:pt x="27437" y="5821"/>
                </a:lnTo>
                <a:lnTo>
                  <a:pt x="27394" y="5836"/>
                </a:lnTo>
                <a:lnTo>
                  <a:pt x="27352" y="5853"/>
                </a:lnTo>
                <a:lnTo>
                  <a:pt x="27311" y="5870"/>
                </a:lnTo>
                <a:lnTo>
                  <a:pt x="27269" y="5887"/>
                </a:lnTo>
                <a:lnTo>
                  <a:pt x="27228" y="5906"/>
                </a:lnTo>
                <a:lnTo>
                  <a:pt x="27187" y="5925"/>
                </a:lnTo>
                <a:lnTo>
                  <a:pt x="27147" y="5945"/>
                </a:lnTo>
                <a:lnTo>
                  <a:pt x="27107" y="5964"/>
                </a:lnTo>
                <a:lnTo>
                  <a:pt x="27066" y="5985"/>
                </a:lnTo>
                <a:lnTo>
                  <a:pt x="27026" y="6007"/>
                </a:lnTo>
                <a:lnTo>
                  <a:pt x="26988" y="6029"/>
                </a:lnTo>
                <a:lnTo>
                  <a:pt x="26948" y="6051"/>
                </a:lnTo>
                <a:lnTo>
                  <a:pt x="26910" y="6075"/>
                </a:lnTo>
                <a:lnTo>
                  <a:pt x="26871" y="6098"/>
                </a:lnTo>
                <a:lnTo>
                  <a:pt x="26833" y="6123"/>
                </a:lnTo>
                <a:lnTo>
                  <a:pt x="26795" y="6148"/>
                </a:lnTo>
                <a:lnTo>
                  <a:pt x="26758" y="6173"/>
                </a:lnTo>
                <a:lnTo>
                  <a:pt x="26721" y="6199"/>
                </a:lnTo>
                <a:lnTo>
                  <a:pt x="26684" y="6226"/>
                </a:lnTo>
                <a:lnTo>
                  <a:pt x="26648" y="6253"/>
                </a:lnTo>
                <a:lnTo>
                  <a:pt x="26612" y="6281"/>
                </a:lnTo>
                <a:lnTo>
                  <a:pt x="26577" y="6309"/>
                </a:lnTo>
                <a:lnTo>
                  <a:pt x="26541" y="6338"/>
                </a:lnTo>
                <a:lnTo>
                  <a:pt x="26507" y="6368"/>
                </a:lnTo>
                <a:lnTo>
                  <a:pt x="26473" y="6398"/>
                </a:lnTo>
                <a:lnTo>
                  <a:pt x="26438" y="6430"/>
                </a:lnTo>
                <a:lnTo>
                  <a:pt x="26405" y="6462"/>
                </a:lnTo>
                <a:lnTo>
                  <a:pt x="26372" y="6494"/>
                </a:lnTo>
                <a:lnTo>
                  <a:pt x="26339" y="6526"/>
                </a:lnTo>
                <a:lnTo>
                  <a:pt x="26307" y="6560"/>
                </a:lnTo>
                <a:lnTo>
                  <a:pt x="26275" y="6594"/>
                </a:lnTo>
                <a:lnTo>
                  <a:pt x="26232" y="6643"/>
                </a:lnTo>
                <a:lnTo>
                  <a:pt x="26191" y="6694"/>
                </a:lnTo>
                <a:lnTo>
                  <a:pt x="26152" y="6744"/>
                </a:lnTo>
                <a:lnTo>
                  <a:pt x="26113" y="6796"/>
                </a:lnTo>
                <a:lnTo>
                  <a:pt x="26076" y="6848"/>
                </a:lnTo>
                <a:lnTo>
                  <a:pt x="26041" y="6901"/>
                </a:lnTo>
                <a:lnTo>
                  <a:pt x="26006" y="6954"/>
                </a:lnTo>
                <a:lnTo>
                  <a:pt x="25973" y="7008"/>
                </a:lnTo>
                <a:lnTo>
                  <a:pt x="25942" y="7063"/>
                </a:lnTo>
                <a:lnTo>
                  <a:pt x="25911" y="7119"/>
                </a:lnTo>
                <a:lnTo>
                  <a:pt x="25882" y="7174"/>
                </a:lnTo>
                <a:lnTo>
                  <a:pt x="25855" y="7231"/>
                </a:lnTo>
                <a:lnTo>
                  <a:pt x="25829" y="7287"/>
                </a:lnTo>
                <a:lnTo>
                  <a:pt x="25804" y="7344"/>
                </a:lnTo>
                <a:lnTo>
                  <a:pt x="25780" y="7403"/>
                </a:lnTo>
                <a:lnTo>
                  <a:pt x="25758" y="7461"/>
                </a:lnTo>
                <a:lnTo>
                  <a:pt x="25738" y="7519"/>
                </a:lnTo>
                <a:lnTo>
                  <a:pt x="25719" y="7578"/>
                </a:lnTo>
                <a:lnTo>
                  <a:pt x="25701" y="7637"/>
                </a:lnTo>
                <a:lnTo>
                  <a:pt x="25684" y="7697"/>
                </a:lnTo>
                <a:lnTo>
                  <a:pt x="25669" y="7757"/>
                </a:lnTo>
                <a:lnTo>
                  <a:pt x="25655" y="7817"/>
                </a:lnTo>
                <a:lnTo>
                  <a:pt x="25643" y="7877"/>
                </a:lnTo>
                <a:lnTo>
                  <a:pt x="25631" y="7938"/>
                </a:lnTo>
                <a:lnTo>
                  <a:pt x="25622" y="7998"/>
                </a:lnTo>
                <a:lnTo>
                  <a:pt x="25614" y="8058"/>
                </a:lnTo>
                <a:lnTo>
                  <a:pt x="25606" y="8120"/>
                </a:lnTo>
                <a:lnTo>
                  <a:pt x="25601" y="8180"/>
                </a:lnTo>
                <a:lnTo>
                  <a:pt x="25597" y="8242"/>
                </a:lnTo>
                <a:lnTo>
                  <a:pt x="25595" y="8303"/>
                </a:lnTo>
                <a:lnTo>
                  <a:pt x="25593" y="8363"/>
                </a:lnTo>
                <a:lnTo>
                  <a:pt x="25593" y="8425"/>
                </a:lnTo>
                <a:lnTo>
                  <a:pt x="25595" y="8486"/>
                </a:lnTo>
                <a:lnTo>
                  <a:pt x="25597" y="8547"/>
                </a:lnTo>
                <a:lnTo>
                  <a:pt x="25601" y="8608"/>
                </a:lnTo>
                <a:lnTo>
                  <a:pt x="25607" y="8668"/>
                </a:lnTo>
                <a:lnTo>
                  <a:pt x="25614" y="8729"/>
                </a:lnTo>
                <a:lnTo>
                  <a:pt x="25622" y="8789"/>
                </a:lnTo>
                <a:lnTo>
                  <a:pt x="25632" y="8849"/>
                </a:lnTo>
                <a:lnTo>
                  <a:pt x="25644" y="8910"/>
                </a:lnTo>
                <a:lnTo>
                  <a:pt x="25656" y="8969"/>
                </a:lnTo>
                <a:lnTo>
                  <a:pt x="25670" y="9028"/>
                </a:lnTo>
                <a:lnTo>
                  <a:pt x="25686" y="9088"/>
                </a:lnTo>
                <a:lnTo>
                  <a:pt x="25702" y="9146"/>
                </a:lnTo>
                <a:lnTo>
                  <a:pt x="25721" y="9204"/>
                </a:lnTo>
                <a:lnTo>
                  <a:pt x="25740" y="9263"/>
                </a:lnTo>
                <a:lnTo>
                  <a:pt x="25762" y="9320"/>
                </a:lnTo>
                <a:lnTo>
                  <a:pt x="25783" y="9377"/>
                </a:lnTo>
                <a:lnTo>
                  <a:pt x="25807" y="9434"/>
                </a:lnTo>
                <a:lnTo>
                  <a:pt x="25832" y="9490"/>
                </a:lnTo>
                <a:lnTo>
                  <a:pt x="25859" y="9546"/>
                </a:lnTo>
                <a:lnTo>
                  <a:pt x="25888" y="9601"/>
                </a:lnTo>
                <a:lnTo>
                  <a:pt x="25917" y="9655"/>
                </a:lnTo>
                <a:lnTo>
                  <a:pt x="25948" y="9709"/>
                </a:lnTo>
                <a:lnTo>
                  <a:pt x="25980" y="9762"/>
                </a:lnTo>
                <a:lnTo>
                  <a:pt x="26015" y="9815"/>
                </a:lnTo>
                <a:lnTo>
                  <a:pt x="26050" y="9867"/>
                </a:lnTo>
                <a:lnTo>
                  <a:pt x="26086" y="9918"/>
                </a:lnTo>
                <a:lnTo>
                  <a:pt x="26124" y="9969"/>
                </a:lnTo>
                <a:lnTo>
                  <a:pt x="26163" y="10018"/>
                </a:lnTo>
                <a:lnTo>
                  <a:pt x="26205" y="10067"/>
                </a:lnTo>
                <a:lnTo>
                  <a:pt x="26247" y="10116"/>
                </a:lnTo>
                <a:lnTo>
                  <a:pt x="26290" y="10163"/>
                </a:lnTo>
                <a:lnTo>
                  <a:pt x="26336" y="10210"/>
                </a:lnTo>
                <a:lnTo>
                  <a:pt x="26383" y="10254"/>
                </a:lnTo>
                <a:lnTo>
                  <a:pt x="26430" y="10298"/>
                </a:lnTo>
                <a:lnTo>
                  <a:pt x="26479" y="10340"/>
                </a:lnTo>
                <a:lnTo>
                  <a:pt x="26528" y="10380"/>
                </a:lnTo>
                <a:lnTo>
                  <a:pt x="26579" y="10419"/>
                </a:lnTo>
                <a:lnTo>
                  <a:pt x="26630" y="10456"/>
                </a:lnTo>
                <a:lnTo>
                  <a:pt x="26682" y="10492"/>
                </a:lnTo>
                <a:lnTo>
                  <a:pt x="26735" y="10525"/>
                </a:lnTo>
                <a:lnTo>
                  <a:pt x="26788" y="10557"/>
                </a:lnTo>
                <a:lnTo>
                  <a:pt x="26843" y="10588"/>
                </a:lnTo>
                <a:lnTo>
                  <a:pt x="26897" y="10618"/>
                </a:lnTo>
                <a:lnTo>
                  <a:pt x="26954" y="10645"/>
                </a:lnTo>
                <a:lnTo>
                  <a:pt x="27010" y="10671"/>
                </a:lnTo>
                <a:lnTo>
                  <a:pt x="27067" y="10695"/>
                </a:lnTo>
                <a:lnTo>
                  <a:pt x="27124" y="10718"/>
                </a:lnTo>
                <a:lnTo>
                  <a:pt x="27182" y="10738"/>
                </a:lnTo>
                <a:lnTo>
                  <a:pt x="27240" y="10758"/>
                </a:lnTo>
                <a:lnTo>
                  <a:pt x="27298" y="10776"/>
                </a:lnTo>
                <a:lnTo>
                  <a:pt x="27357" y="10792"/>
                </a:lnTo>
                <a:lnTo>
                  <a:pt x="27417" y="10807"/>
                </a:lnTo>
                <a:lnTo>
                  <a:pt x="27476" y="10821"/>
                </a:lnTo>
                <a:lnTo>
                  <a:pt x="27535" y="10832"/>
                </a:lnTo>
                <a:lnTo>
                  <a:pt x="27596" y="10841"/>
                </a:lnTo>
                <a:lnTo>
                  <a:pt x="27655" y="10850"/>
                </a:lnTo>
                <a:lnTo>
                  <a:pt x="27716" y="10857"/>
                </a:lnTo>
                <a:lnTo>
                  <a:pt x="27776" y="10862"/>
                </a:lnTo>
                <a:lnTo>
                  <a:pt x="27836" y="10865"/>
                </a:lnTo>
                <a:lnTo>
                  <a:pt x="27897" y="10867"/>
                </a:lnTo>
                <a:lnTo>
                  <a:pt x="27956" y="10868"/>
                </a:lnTo>
                <a:lnTo>
                  <a:pt x="28016" y="10867"/>
                </a:lnTo>
                <a:lnTo>
                  <a:pt x="28077" y="10864"/>
                </a:lnTo>
                <a:lnTo>
                  <a:pt x="28136" y="10860"/>
                </a:lnTo>
                <a:lnTo>
                  <a:pt x="28195" y="10854"/>
                </a:lnTo>
                <a:lnTo>
                  <a:pt x="28255" y="10847"/>
                </a:lnTo>
                <a:lnTo>
                  <a:pt x="28314" y="10838"/>
                </a:lnTo>
                <a:lnTo>
                  <a:pt x="28372" y="10828"/>
                </a:lnTo>
                <a:lnTo>
                  <a:pt x="28431" y="10815"/>
                </a:lnTo>
                <a:lnTo>
                  <a:pt x="28488" y="10802"/>
                </a:lnTo>
                <a:lnTo>
                  <a:pt x="28545" y="10786"/>
                </a:lnTo>
                <a:lnTo>
                  <a:pt x="28603" y="10770"/>
                </a:lnTo>
                <a:lnTo>
                  <a:pt x="28659" y="10752"/>
                </a:lnTo>
                <a:lnTo>
                  <a:pt x="28714" y="10732"/>
                </a:lnTo>
                <a:lnTo>
                  <a:pt x="28769" y="10710"/>
                </a:lnTo>
                <a:lnTo>
                  <a:pt x="28823" y="10687"/>
                </a:lnTo>
                <a:lnTo>
                  <a:pt x="28877" y="10662"/>
                </a:lnTo>
                <a:lnTo>
                  <a:pt x="28930" y="10636"/>
                </a:lnTo>
                <a:lnTo>
                  <a:pt x="28983" y="10609"/>
                </a:lnTo>
                <a:lnTo>
                  <a:pt x="29034" y="10580"/>
                </a:lnTo>
                <a:lnTo>
                  <a:pt x="29083" y="10549"/>
                </a:lnTo>
                <a:lnTo>
                  <a:pt x="29133" y="10517"/>
                </a:lnTo>
                <a:lnTo>
                  <a:pt x="29181" y="10482"/>
                </a:lnTo>
                <a:lnTo>
                  <a:pt x="29229" y="10447"/>
                </a:lnTo>
                <a:lnTo>
                  <a:pt x="29276" y="10411"/>
                </a:lnTo>
                <a:lnTo>
                  <a:pt x="29321" y="10372"/>
                </a:lnTo>
                <a:lnTo>
                  <a:pt x="29366" y="10332"/>
                </a:lnTo>
                <a:lnTo>
                  <a:pt x="29408" y="10291"/>
                </a:lnTo>
                <a:lnTo>
                  <a:pt x="29450" y="10247"/>
                </a:lnTo>
                <a:lnTo>
                  <a:pt x="29491" y="10202"/>
                </a:lnTo>
                <a:lnTo>
                  <a:pt x="29530" y="10157"/>
                </a:lnTo>
                <a:lnTo>
                  <a:pt x="29569" y="10109"/>
                </a:lnTo>
                <a:lnTo>
                  <a:pt x="29605" y="10060"/>
                </a:lnTo>
                <a:lnTo>
                  <a:pt x="29640" y="10009"/>
                </a:lnTo>
                <a:lnTo>
                  <a:pt x="29674" y="9957"/>
                </a:lnTo>
                <a:lnTo>
                  <a:pt x="29707" y="9903"/>
                </a:lnTo>
                <a:lnTo>
                  <a:pt x="29727" y="9868"/>
                </a:lnTo>
                <a:lnTo>
                  <a:pt x="29746" y="9833"/>
                </a:lnTo>
                <a:lnTo>
                  <a:pt x="29764" y="9798"/>
                </a:lnTo>
                <a:lnTo>
                  <a:pt x="29783" y="9761"/>
                </a:lnTo>
                <a:lnTo>
                  <a:pt x="29800" y="9726"/>
                </a:lnTo>
                <a:lnTo>
                  <a:pt x="29817" y="9688"/>
                </a:lnTo>
                <a:lnTo>
                  <a:pt x="29833" y="9652"/>
                </a:lnTo>
                <a:lnTo>
                  <a:pt x="29850" y="9614"/>
                </a:lnTo>
                <a:lnTo>
                  <a:pt x="29864" y="9577"/>
                </a:lnTo>
                <a:lnTo>
                  <a:pt x="29879" y="9538"/>
                </a:lnTo>
                <a:lnTo>
                  <a:pt x="29893" y="9501"/>
                </a:lnTo>
                <a:lnTo>
                  <a:pt x="29906" y="9462"/>
                </a:lnTo>
                <a:lnTo>
                  <a:pt x="29918" y="9424"/>
                </a:lnTo>
                <a:lnTo>
                  <a:pt x="29931" y="9384"/>
                </a:lnTo>
                <a:lnTo>
                  <a:pt x="29942" y="9346"/>
                </a:lnTo>
                <a:lnTo>
                  <a:pt x="29953" y="9306"/>
                </a:lnTo>
                <a:lnTo>
                  <a:pt x="29962" y="9267"/>
                </a:lnTo>
                <a:lnTo>
                  <a:pt x="29971" y="9227"/>
                </a:lnTo>
                <a:lnTo>
                  <a:pt x="29980" y="9188"/>
                </a:lnTo>
                <a:lnTo>
                  <a:pt x="29988" y="9147"/>
                </a:lnTo>
                <a:lnTo>
                  <a:pt x="29994" y="9108"/>
                </a:lnTo>
                <a:lnTo>
                  <a:pt x="30001" y="9068"/>
                </a:lnTo>
                <a:lnTo>
                  <a:pt x="30006" y="9027"/>
                </a:lnTo>
                <a:lnTo>
                  <a:pt x="30011" y="8988"/>
                </a:lnTo>
                <a:lnTo>
                  <a:pt x="30015" y="8947"/>
                </a:lnTo>
                <a:lnTo>
                  <a:pt x="30018" y="8908"/>
                </a:lnTo>
                <a:lnTo>
                  <a:pt x="30020" y="8867"/>
                </a:lnTo>
                <a:lnTo>
                  <a:pt x="30021" y="8827"/>
                </a:lnTo>
                <a:lnTo>
                  <a:pt x="30023" y="8787"/>
                </a:lnTo>
                <a:lnTo>
                  <a:pt x="30023" y="8747"/>
                </a:lnTo>
                <a:lnTo>
                  <a:pt x="30021" y="8707"/>
                </a:lnTo>
                <a:lnTo>
                  <a:pt x="30019" y="8667"/>
                </a:lnTo>
                <a:lnTo>
                  <a:pt x="30017" y="8628"/>
                </a:lnTo>
                <a:lnTo>
                  <a:pt x="30013" y="8588"/>
                </a:lnTo>
                <a:lnTo>
                  <a:pt x="30009" y="8549"/>
                </a:lnTo>
                <a:lnTo>
                  <a:pt x="30004" y="8509"/>
                </a:lnTo>
                <a:lnTo>
                  <a:pt x="29998" y="8471"/>
                </a:lnTo>
                <a:lnTo>
                  <a:pt x="29990" y="8432"/>
                </a:lnTo>
                <a:lnTo>
                  <a:pt x="29982" y="8394"/>
                </a:lnTo>
                <a:lnTo>
                  <a:pt x="29974" y="8355"/>
                </a:lnTo>
                <a:lnTo>
                  <a:pt x="29963" y="8317"/>
                </a:lnTo>
                <a:lnTo>
                  <a:pt x="29953" y="8279"/>
                </a:lnTo>
                <a:lnTo>
                  <a:pt x="29941" y="8242"/>
                </a:lnTo>
                <a:lnTo>
                  <a:pt x="29928" y="8204"/>
                </a:lnTo>
                <a:lnTo>
                  <a:pt x="29914" y="8168"/>
                </a:lnTo>
                <a:lnTo>
                  <a:pt x="29900" y="8130"/>
                </a:lnTo>
                <a:lnTo>
                  <a:pt x="29884" y="8095"/>
                </a:lnTo>
                <a:lnTo>
                  <a:pt x="29867" y="8058"/>
                </a:lnTo>
                <a:lnTo>
                  <a:pt x="29850" y="8023"/>
                </a:lnTo>
                <a:lnTo>
                  <a:pt x="29831" y="7989"/>
                </a:lnTo>
                <a:lnTo>
                  <a:pt x="29811" y="7954"/>
                </a:lnTo>
                <a:lnTo>
                  <a:pt x="29790" y="7920"/>
                </a:lnTo>
                <a:lnTo>
                  <a:pt x="29767" y="7887"/>
                </a:lnTo>
                <a:lnTo>
                  <a:pt x="29745" y="7853"/>
                </a:lnTo>
                <a:lnTo>
                  <a:pt x="29721" y="7821"/>
                </a:lnTo>
                <a:lnTo>
                  <a:pt x="29696" y="7789"/>
                </a:lnTo>
                <a:lnTo>
                  <a:pt x="29670" y="7758"/>
                </a:lnTo>
                <a:lnTo>
                  <a:pt x="29643" y="7726"/>
                </a:lnTo>
                <a:lnTo>
                  <a:pt x="29613" y="7696"/>
                </a:lnTo>
                <a:lnTo>
                  <a:pt x="29584" y="7666"/>
                </a:lnTo>
                <a:lnTo>
                  <a:pt x="29553" y="7637"/>
                </a:lnTo>
                <a:lnTo>
                  <a:pt x="29522" y="7609"/>
                </a:lnTo>
                <a:lnTo>
                  <a:pt x="29488" y="7581"/>
                </a:lnTo>
                <a:lnTo>
                  <a:pt x="29454" y="7554"/>
                </a:lnTo>
                <a:lnTo>
                  <a:pt x="29417" y="7517"/>
                </a:lnTo>
                <a:lnTo>
                  <a:pt x="29384" y="7487"/>
                </a:lnTo>
                <a:lnTo>
                  <a:pt x="29355" y="7461"/>
                </a:lnTo>
                <a:lnTo>
                  <a:pt x="29331" y="7439"/>
                </a:lnTo>
                <a:lnTo>
                  <a:pt x="29297" y="7412"/>
                </a:lnTo>
                <a:lnTo>
                  <a:pt x="29285" y="7403"/>
                </a:lnTo>
                <a:close/>
              </a:path>
            </a:pathLst>
          </a:custGeom>
          <a:solidFill>
            <a:srgbClr val="47BAB8"/>
          </a:solidFill>
          <a:ln w="38100">
            <a:solidFill>
              <a:schemeClr val="bg1"/>
            </a:solidFill>
          </a:ln>
          <a:effectLst>
            <a:outerShdw blurRad="57150" dist="19050" dir="5400000" algn="ctr" rotWithShape="0">
              <a:srgbClr val="000000">
                <a:alpha val="63000"/>
              </a:srgbClr>
            </a:outerShdw>
          </a:effectLst>
        </p:spPr>
        <p:txBody>
          <a:bodyPr rIns="378000" anchor="ctr">
            <a:normAutofit/>
          </a:bodyPr>
          <a:lstStyle/>
          <a:p>
            <a:pPr algn="ctr" defTabSz="1371600">
              <a:defRPr/>
            </a:pPr>
            <a:r>
              <a:rPr lang="en-US" altLang="zh-CN" sz="3000" kern="0">
                <a:solidFill>
                  <a:srgbClr val="FFFFFF"/>
                </a:solidFill>
                <a:latin typeface="#9Slide03 AllRoundGothic" panose="020B0703020202020104" pitchFamily="34" charset="0"/>
                <a:ea typeface="微软雅黑"/>
                <a:cs typeface="+mn-ea"/>
                <a:sym typeface="+mn-lt"/>
              </a:rPr>
              <a:t>Câu 40</a:t>
            </a:r>
            <a:endParaRPr lang="zh-CN" altLang="en-US" sz="3000" kern="0" dirty="0">
              <a:solidFill>
                <a:srgbClr val="FFFFFF"/>
              </a:solidFill>
              <a:latin typeface="#9Slide03 AllRoundGothic" panose="020B0703020202020104" pitchFamily="34" charset="0"/>
              <a:ea typeface="微软雅黑"/>
              <a:cs typeface="+mn-ea"/>
              <a:sym typeface="+mn-lt"/>
            </a:endParaRPr>
          </a:p>
        </p:txBody>
      </p:sp>
      <p:sp>
        <p:nvSpPr>
          <p:cNvPr id="10" name="MH_Text_1" descr="n23 Fb Tran Manh Tung">
            <a:extLst>
              <a:ext uri="{FF2B5EF4-FFF2-40B4-BE49-F238E27FC236}">
                <a16:creationId xmlns:a16="http://schemas.microsoft.com/office/drawing/2014/main" id="{D2736301-29F1-4374-397E-F866BCBA502C}"/>
              </a:ext>
            </a:extLst>
          </p:cNvPr>
          <p:cNvSpPr txBox="1">
            <a:spLocks noChangeArrowheads="1"/>
          </p:cNvSpPr>
          <p:nvPr>
            <p:custDataLst>
              <p:tags r:id="rId3"/>
            </p:custDataLst>
          </p:nvPr>
        </p:nvSpPr>
        <p:spPr bwMode="auto">
          <a:xfrm>
            <a:off x="3498880" y="1943100"/>
            <a:ext cx="13950920" cy="18413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just"/>
            <a:r>
              <a:rPr lang="en-US" sz="2800" b="1"/>
              <a:t>a. </a:t>
            </a:r>
            <a:r>
              <a:rPr lang="en-US" sz="2800"/>
              <a:t>Công nghệ bảo quản thực phẩm, lương thực bằng bức xạ là gì? Có gây nguy hiểm đến sức khỏe người dùng?</a:t>
            </a:r>
          </a:p>
          <a:p>
            <a:pPr algn="just"/>
            <a:r>
              <a:rPr lang="en-US" sz="2800" b="1"/>
              <a:t>b.</a:t>
            </a:r>
            <a:r>
              <a:rPr lang="en-US" sz="2800"/>
              <a:t> Các sản phẩm được chiếu bức xạ được dán nhãn thông báo với thông số như thế nào?</a:t>
            </a:r>
          </a:p>
          <a:p>
            <a:pPr algn="just"/>
            <a:r>
              <a:rPr lang="en-US" sz="2800" b="1"/>
              <a:t>c.</a:t>
            </a:r>
            <a:r>
              <a:rPr lang="en-US" sz="2800"/>
              <a:t> Kể tên các sản phẩm nông nghiệp đột biến mà em biết.</a:t>
            </a:r>
          </a:p>
        </p:txBody>
      </p:sp>
      <p:sp>
        <p:nvSpPr>
          <p:cNvPr id="2" name="MH_Other_3" descr="n23 Fb Tran Manh Tung">
            <a:extLst>
              <a:ext uri="{FF2B5EF4-FFF2-40B4-BE49-F238E27FC236}">
                <a16:creationId xmlns:a16="http://schemas.microsoft.com/office/drawing/2014/main" id="{0115ED11-7819-2823-6D9B-D545440F49A3}"/>
              </a:ext>
            </a:extLst>
          </p:cNvPr>
          <p:cNvSpPr>
            <a:spLocks noChangeArrowheads="1"/>
          </p:cNvSpPr>
          <p:nvPr>
            <p:custDataLst>
              <p:tags r:id="rId4"/>
            </p:custDataLst>
          </p:nvPr>
        </p:nvSpPr>
        <p:spPr bwMode="auto">
          <a:xfrm rot="1805303" flipH="1">
            <a:off x="1419035" y="687824"/>
            <a:ext cx="1172424" cy="1010529"/>
          </a:xfrm>
          <a:prstGeom prst="triangle">
            <a:avLst>
              <a:gd name="adj" fmla="val 50000"/>
            </a:avLst>
          </a:prstGeom>
          <a:solidFill>
            <a:srgbClr val="EC7070">
              <a:lumMod val="40000"/>
              <a:lumOff val="60000"/>
            </a:srgbClr>
          </a:solidFill>
          <a:ln>
            <a:noFill/>
          </a:ln>
        </p:spPr>
        <p:txBody>
          <a:bodyPr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just" defTabSz="1371600">
              <a:lnSpc>
                <a:spcPct val="130000"/>
              </a:lnSpc>
              <a:defRPr/>
            </a:pPr>
            <a:endParaRPr lang="zh-CN" altLang="en-US" sz="2700" kern="0">
              <a:solidFill>
                <a:srgbClr val="FFFFFF"/>
              </a:solidFill>
              <a:latin typeface="微软雅黑"/>
              <a:ea typeface="微软雅黑"/>
              <a:cs typeface="+mn-ea"/>
              <a:sym typeface="+mn-lt"/>
            </a:endParaRPr>
          </a:p>
        </p:txBody>
      </p:sp>
      <p:sp>
        <p:nvSpPr>
          <p:cNvPr id="18" name="MH_Other_4" descr="n23 Fb Tran Manh Tung">
            <a:extLst>
              <a:ext uri="{FF2B5EF4-FFF2-40B4-BE49-F238E27FC236}">
                <a16:creationId xmlns:a16="http://schemas.microsoft.com/office/drawing/2014/main" id="{3ACF9FC2-E44A-8C7B-293D-3EFA9073F4DD}"/>
              </a:ext>
            </a:extLst>
          </p:cNvPr>
          <p:cNvSpPr>
            <a:spLocks/>
          </p:cNvSpPr>
          <p:nvPr>
            <p:custDataLst>
              <p:tags r:id="rId5"/>
            </p:custDataLst>
          </p:nvPr>
        </p:nvSpPr>
        <p:spPr bwMode="auto">
          <a:xfrm>
            <a:off x="494675" y="168198"/>
            <a:ext cx="1558880" cy="1793886"/>
          </a:xfrm>
          <a:custGeom>
            <a:avLst/>
            <a:gdLst>
              <a:gd name="T0" fmla="*/ 666 w 1030516"/>
              <a:gd name="T1" fmla="*/ 0 h 1186577"/>
              <a:gd name="T2" fmla="*/ 947884 w 1030516"/>
              <a:gd name="T3" fmla="*/ 542219 h 1186577"/>
              <a:gd name="T4" fmla="*/ 0 w 1030516"/>
              <a:gd name="T5" fmla="*/ 1091432 h 1186577"/>
              <a:gd name="T6" fmla="*/ 0 60000 65536"/>
              <a:gd name="T7" fmla="*/ 0 60000 65536"/>
              <a:gd name="T8" fmla="*/ 0 60000 65536"/>
              <a:gd name="T9" fmla="*/ 0 w 1030516"/>
              <a:gd name="T10" fmla="*/ 0 h 1186577"/>
              <a:gd name="T11" fmla="*/ 1030516 w 1030516"/>
              <a:gd name="T12" fmla="*/ 1186577 h 1186577"/>
            </a:gdLst>
            <a:ahLst/>
            <a:cxnLst>
              <a:cxn ang="T6">
                <a:pos x="T0" y="T1"/>
              </a:cxn>
              <a:cxn ang="T7">
                <a:pos x="T2" y="T3"/>
              </a:cxn>
              <a:cxn ang="T8">
                <a:pos x="T4" y="T5"/>
              </a:cxn>
            </a:cxnLst>
            <a:rect l="T9" t="T10" r="T11" b="T12"/>
            <a:pathLst>
              <a:path w="1030516" h="1186577">
                <a:moveTo>
                  <a:pt x="724" y="0"/>
                </a:moveTo>
                <a:lnTo>
                  <a:pt x="1030516" y="589487"/>
                </a:lnTo>
                <a:lnTo>
                  <a:pt x="0" y="1186577"/>
                </a:lnTo>
                <a:lnTo>
                  <a:pt x="724" y="0"/>
                </a:lnTo>
                <a:close/>
              </a:path>
            </a:pathLst>
          </a:custGeom>
          <a:solidFill>
            <a:srgbClr val="C1272D"/>
          </a:solidFill>
          <a:ln w="19050">
            <a:noFill/>
            <a:miter lim="800000"/>
            <a:headEnd/>
            <a:tailEnd/>
          </a:ln>
        </p:spPr>
        <p:txBody>
          <a:bodyPr rIns="648000"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ctr" defTabSz="1371600">
              <a:defRPr/>
            </a:pPr>
            <a:r>
              <a:rPr lang="en-US" altLang="zh-CN" sz="4200" kern="0">
                <a:solidFill>
                  <a:srgbClr val="FFFFFF"/>
                </a:solidFill>
                <a:latin typeface="微软雅黑"/>
                <a:ea typeface="微软雅黑"/>
                <a:cs typeface="+mn-ea"/>
                <a:sym typeface="+mn-lt"/>
              </a:rPr>
              <a:t>VII</a:t>
            </a:r>
            <a:endParaRPr lang="zh-CN" altLang="en-US" sz="4200" kern="0" dirty="0">
              <a:solidFill>
                <a:srgbClr val="FFFFFF"/>
              </a:solidFill>
              <a:latin typeface="微软雅黑"/>
              <a:ea typeface="微软雅黑"/>
              <a:cs typeface="+mn-ea"/>
              <a:sym typeface="+mn-lt"/>
            </a:endParaRPr>
          </a:p>
        </p:txBody>
      </p:sp>
      <p:sp>
        <p:nvSpPr>
          <p:cNvPr id="12" name="Rectangle 11" descr="n23 Fb Tran Manh Tung">
            <a:extLst>
              <a:ext uri="{FF2B5EF4-FFF2-40B4-BE49-F238E27FC236}">
                <a16:creationId xmlns:a16="http://schemas.microsoft.com/office/drawing/2014/main" id="{0F94BF0B-2E76-123F-ADAB-82E7FF8FD2D8}"/>
              </a:ext>
            </a:extLst>
          </p:cNvPr>
          <p:cNvSpPr/>
          <p:nvPr/>
        </p:nvSpPr>
        <p:spPr>
          <a:xfrm>
            <a:off x="2538761" y="3757455"/>
            <a:ext cx="12469402" cy="625428"/>
          </a:xfrm>
          <a:prstGeom prst="rect">
            <a:avLst/>
          </a:prstGeom>
          <a:solidFill>
            <a:schemeClr val="accent5">
              <a:lumMod val="20000"/>
              <a:lumOff val="80000"/>
            </a:schemeClr>
          </a:solidFill>
        </p:spPr>
        <p:txBody>
          <a:bodyPr wrap="square">
            <a:spAutoFit/>
          </a:bodyPr>
          <a:lstStyle/>
          <a:p>
            <a:pPr marL="457200" marR="0" lvl="0" indent="-457200" algn="just" defTabSz="914400" rtl="0" eaLnBrk="1" fontAlgn="auto" latinLnBrk="0" hangingPunct="1">
              <a:lnSpc>
                <a:spcPct val="115000"/>
              </a:lnSpc>
              <a:spcBef>
                <a:spcPts val="0"/>
              </a:spcBef>
              <a:spcAft>
                <a:spcPts val="0"/>
              </a:spcAft>
              <a:buClrTx/>
              <a:buSzTx/>
              <a:buFont typeface="Wingdings" pitchFamily="2" charset="2"/>
              <a:buChar char="q"/>
              <a:tabLst/>
              <a:defRPr/>
            </a:pPr>
            <a:r>
              <a:rPr kumimoji="0" lang="en-US" sz="3200" b="1" i="0" u="none" strike="noStrike" kern="1200" cap="none" spc="0" normalizeH="0" baseline="0" noProof="0" dirty="0">
                <a:ln>
                  <a:noFill/>
                </a:ln>
                <a:solidFill>
                  <a:srgbClr val="003300"/>
                </a:solidFill>
                <a:effectLst/>
                <a:uLnTx/>
                <a:uFillTx/>
                <a:latin typeface="Calibri" panose="020F0502020204030204" pitchFamily="34" charset="0"/>
                <a:ea typeface="Times New Roman"/>
                <a:cs typeface="Calibri" panose="020F0502020204030204" pitchFamily="34" charset="0"/>
              </a:rPr>
              <a:t>Các </a:t>
            </a:r>
            <a:r>
              <a:rPr kumimoji="0" lang="en-US" sz="3200" b="1" i="0" u="none" strike="noStrike" kern="1200" cap="none" spc="0" normalizeH="0" baseline="0" noProof="0" dirty="0" err="1">
                <a:ln>
                  <a:noFill/>
                </a:ln>
                <a:solidFill>
                  <a:srgbClr val="003300"/>
                </a:solidFill>
                <a:effectLst/>
                <a:uLnTx/>
                <a:uFillTx/>
                <a:latin typeface="Calibri" panose="020F0502020204030204" pitchFamily="34" charset="0"/>
                <a:ea typeface="Times New Roman"/>
                <a:cs typeface="Calibri" panose="020F0502020204030204" pitchFamily="34" charset="0"/>
              </a:rPr>
              <a:t>sản</a:t>
            </a:r>
            <a:r>
              <a:rPr kumimoji="0" lang="en-US" sz="3200" b="1" i="0" u="none" strike="noStrike" kern="1200" cap="none" spc="0" normalizeH="0" baseline="0" noProof="0" dirty="0">
                <a:ln>
                  <a:noFill/>
                </a:ln>
                <a:solidFill>
                  <a:srgbClr val="003300"/>
                </a:solidFill>
                <a:effectLst/>
                <a:uLnTx/>
                <a:uFillTx/>
                <a:latin typeface="Calibri" panose="020F0502020204030204" pitchFamily="34" charset="0"/>
                <a:ea typeface="Times New Roman"/>
                <a:cs typeface="Calibri" panose="020F0502020204030204" pitchFamily="34" charset="0"/>
              </a:rPr>
              <a:t> </a:t>
            </a:r>
            <a:r>
              <a:rPr kumimoji="0" lang="en-US" sz="3200" b="1" i="0" u="none" strike="noStrike" kern="1200" cap="none" spc="0" normalizeH="0" baseline="0" noProof="0" dirty="0" err="1">
                <a:ln>
                  <a:noFill/>
                </a:ln>
                <a:solidFill>
                  <a:srgbClr val="003300"/>
                </a:solidFill>
                <a:effectLst/>
                <a:uLnTx/>
                <a:uFillTx/>
                <a:latin typeface="Calibri" panose="020F0502020204030204" pitchFamily="34" charset="0"/>
                <a:ea typeface="Times New Roman"/>
                <a:cs typeface="Calibri" panose="020F0502020204030204" pitchFamily="34" charset="0"/>
              </a:rPr>
              <a:t>phẩm</a:t>
            </a:r>
            <a:r>
              <a:rPr kumimoji="0" lang="en-US" sz="3200" b="1" i="0" u="none" strike="noStrike" kern="1200" cap="none" spc="0" normalizeH="0" baseline="0" noProof="0" dirty="0">
                <a:ln>
                  <a:noFill/>
                </a:ln>
                <a:solidFill>
                  <a:srgbClr val="003300"/>
                </a:solidFill>
                <a:effectLst/>
                <a:uLnTx/>
                <a:uFillTx/>
                <a:latin typeface="Calibri" panose="020F0502020204030204" pitchFamily="34" charset="0"/>
                <a:ea typeface="Times New Roman"/>
                <a:cs typeface="Calibri" panose="020F0502020204030204" pitchFamily="34" charset="0"/>
              </a:rPr>
              <a:t> </a:t>
            </a:r>
            <a:r>
              <a:rPr kumimoji="0" lang="en-US" sz="3200" b="1" i="0" u="none" strike="noStrike" kern="1200" cap="none" spc="0" normalizeH="0" baseline="0" noProof="0" dirty="0" err="1">
                <a:ln>
                  <a:noFill/>
                </a:ln>
                <a:solidFill>
                  <a:srgbClr val="003300"/>
                </a:solidFill>
                <a:effectLst/>
                <a:uLnTx/>
                <a:uFillTx/>
                <a:latin typeface="Calibri" panose="020F0502020204030204" pitchFamily="34" charset="0"/>
                <a:ea typeface="Times New Roman"/>
                <a:cs typeface="Calibri" panose="020F0502020204030204" pitchFamily="34" charset="0"/>
              </a:rPr>
              <a:t>nông</a:t>
            </a:r>
            <a:r>
              <a:rPr kumimoji="0" lang="en-US" sz="3200" b="1" i="0" u="none" strike="noStrike" kern="1200" cap="none" spc="0" normalizeH="0" baseline="0" noProof="0" dirty="0">
                <a:ln>
                  <a:noFill/>
                </a:ln>
                <a:solidFill>
                  <a:srgbClr val="003300"/>
                </a:solidFill>
                <a:effectLst/>
                <a:uLnTx/>
                <a:uFillTx/>
                <a:latin typeface="Calibri" panose="020F0502020204030204" pitchFamily="34" charset="0"/>
                <a:ea typeface="Times New Roman"/>
                <a:cs typeface="Calibri" panose="020F0502020204030204" pitchFamily="34" charset="0"/>
              </a:rPr>
              <a:t> </a:t>
            </a:r>
            <a:r>
              <a:rPr kumimoji="0" lang="en-US" sz="3200" b="1" i="0" u="none" strike="noStrike" kern="1200" cap="none" spc="0" normalizeH="0" baseline="0" noProof="0" dirty="0" err="1">
                <a:ln>
                  <a:noFill/>
                </a:ln>
                <a:solidFill>
                  <a:srgbClr val="003300"/>
                </a:solidFill>
                <a:effectLst/>
                <a:uLnTx/>
                <a:uFillTx/>
                <a:latin typeface="Calibri" panose="020F0502020204030204" pitchFamily="34" charset="0"/>
                <a:ea typeface="Times New Roman"/>
                <a:cs typeface="Calibri" panose="020F0502020204030204" pitchFamily="34" charset="0"/>
              </a:rPr>
              <a:t>nghiệp</a:t>
            </a:r>
            <a:r>
              <a:rPr kumimoji="0" lang="en-US" sz="3200" b="1" i="0" u="none" strike="noStrike" kern="1200" cap="none" spc="0" normalizeH="0" baseline="0" noProof="0" dirty="0">
                <a:ln>
                  <a:noFill/>
                </a:ln>
                <a:solidFill>
                  <a:srgbClr val="003300"/>
                </a:solidFill>
                <a:effectLst/>
                <a:uLnTx/>
                <a:uFillTx/>
                <a:latin typeface="Calibri" panose="020F0502020204030204" pitchFamily="34" charset="0"/>
                <a:ea typeface="Times New Roman"/>
                <a:cs typeface="Calibri" panose="020F0502020204030204" pitchFamily="34" charset="0"/>
              </a:rPr>
              <a:t> </a:t>
            </a:r>
            <a:r>
              <a:rPr kumimoji="0" lang="en-US" sz="3200" b="1" i="0" u="none" strike="noStrike" kern="1200" cap="none" spc="0" normalizeH="0" baseline="0" noProof="0" dirty="0" err="1">
                <a:ln>
                  <a:noFill/>
                </a:ln>
                <a:solidFill>
                  <a:srgbClr val="003300"/>
                </a:solidFill>
                <a:effectLst/>
                <a:uLnTx/>
                <a:uFillTx/>
                <a:latin typeface="Calibri" panose="020F0502020204030204" pitchFamily="34" charset="0"/>
                <a:ea typeface="Times New Roman"/>
                <a:cs typeface="Calibri" panose="020F0502020204030204" pitchFamily="34" charset="0"/>
              </a:rPr>
              <a:t>đột</a:t>
            </a:r>
            <a:r>
              <a:rPr kumimoji="0" lang="en-US" sz="3200" b="1" i="0" u="none" strike="noStrike" kern="1200" cap="none" spc="0" normalizeH="0" baseline="0" noProof="0" dirty="0">
                <a:ln>
                  <a:noFill/>
                </a:ln>
                <a:solidFill>
                  <a:srgbClr val="003300"/>
                </a:solidFill>
                <a:effectLst/>
                <a:uLnTx/>
                <a:uFillTx/>
                <a:latin typeface="Calibri" panose="020F0502020204030204" pitchFamily="34" charset="0"/>
                <a:ea typeface="Times New Roman"/>
                <a:cs typeface="Calibri" panose="020F0502020204030204" pitchFamily="34" charset="0"/>
              </a:rPr>
              <a:t> </a:t>
            </a:r>
            <a:r>
              <a:rPr kumimoji="0" lang="en-US" sz="3200" b="1" i="0" u="none" strike="noStrike" kern="1200" cap="none" spc="0" normalizeH="0" baseline="0" noProof="0" dirty="0" err="1">
                <a:ln>
                  <a:noFill/>
                </a:ln>
                <a:solidFill>
                  <a:srgbClr val="003300"/>
                </a:solidFill>
                <a:effectLst/>
                <a:uLnTx/>
                <a:uFillTx/>
                <a:latin typeface="Calibri" panose="020F0502020204030204" pitchFamily="34" charset="0"/>
                <a:ea typeface="Times New Roman"/>
                <a:cs typeface="Calibri" panose="020F0502020204030204" pitchFamily="34" charset="0"/>
              </a:rPr>
              <a:t>biến</a:t>
            </a:r>
            <a:r>
              <a:rPr kumimoji="0" lang="en-US" sz="3200" b="1" i="0" u="none" strike="noStrike" kern="1200" cap="none" spc="0" normalizeH="0" baseline="0" noProof="0" dirty="0">
                <a:ln>
                  <a:noFill/>
                </a:ln>
                <a:solidFill>
                  <a:srgbClr val="003300"/>
                </a:solidFill>
                <a:effectLst/>
                <a:uLnTx/>
                <a:uFillTx/>
                <a:latin typeface="Calibri" panose="020F0502020204030204" pitchFamily="34" charset="0"/>
                <a:ea typeface="Times New Roman"/>
                <a:cs typeface="Calibri" panose="020F0502020204030204" pitchFamily="34" charset="0"/>
              </a:rPr>
              <a:t> </a:t>
            </a:r>
            <a:r>
              <a:rPr kumimoji="0" lang="en-US" sz="3200" b="1" i="0" u="none" strike="noStrike" kern="1200" cap="none" spc="0" normalizeH="0" baseline="0" noProof="0" dirty="0" err="1">
                <a:ln>
                  <a:noFill/>
                </a:ln>
                <a:solidFill>
                  <a:srgbClr val="003300"/>
                </a:solidFill>
                <a:effectLst/>
                <a:uLnTx/>
                <a:uFillTx/>
                <a:latin typeface="Calibri" panose="020F0502020204030204" pitchFamily="34" charset="0"/>
                <a:ea typeface="Times New Roman"/>
                <a:cs typeface="Calibri" panose="020F0502020204030204" pitchFamily="34" charset="0"/>
              </a:rPr>
              <a:t>mà</a:t>
            </a:r>
            <a:r>
              <a:rPr kumimoji="0" lang="en-US" sz="3200" b="1" i="0" u="none" strike="noStrike" kern="1200" cap="none" spc="0" normalizeH="0" baseline="0" noProof="0" dirty="0">
                <a:ln>
                  <a:noFill/>
                </a:ln>
                <a:solidFill>
                  <a:srgbClr val="003300"/>
                </a:solidFill>
                <a:effectLst/>
                <a:uLnTx/>
                <a:uFillTx/>
                <a:latin typeface="Calibri" panose="020F0502020204030204" pitchFamily="34" charset="0"/>
                <a:ea typeface="Times New Roman"/>
                <a:cs typeface="Calibri" panose="020F0502020204030204" pitchFamily="34" charset="0"/>
              </a:rPr>
              <a:t> </a:t>
            </a:r>
            <a:r>
              <a:rPr kumimoji="0" lang="en-US" sz="3200" b="1" i="0" u="none" strike="noStrike" kern="1200" cap="none" spc="0" normalizeH="0" baseline="0" noProof="0" dirty="0" err="1">
                <a:ln>
                  <a:noFill/>
                </a:ln>
                <a:solidFill>
                  <a:srgbClr val="003300"/>
                </a:solidFill>
                <a:effectLst/>
                <a:uLnTx/>
                <a:uFillTx/>
                <a:latin typeface="Calibri" panose="020F0502020204030204" pitchFamily="34" charset="0"/>
                <a:ea typeface="Times New Roman"/>
                <a:cs typeface="Calibri" panose="020F0502020204030204" pitchFamily="34" charset="0"/>
              </a:rPr>
              <a:t>em</a:t>
            </a:r>
            <a:r>
              <a:rPr kumimoji="0" lang="en-US" sz="3200" b="1" i="0" u="none" strike="noStrike" kern="1200" cap="none" spc="0" normalizeH="0" baseline="0" noProof="0" dirty="0">
                <a:ln>
                  <a:noFill/>
                </a:ln>
                <a:solidFill>
                  <a:srgbClr val="003300"/>
                </a:solidFill>
                <a:effectLst/>
                <a:uLnTx/>
                <a:uFillTx/>
                <a:latin typeface="Calibri" panose="020F0502020204030204" pitchFamily="34" charset="0"/>
                <a:ea typeface="Times New Roman"/>
                <a:cs typeface="Calibri" panose="020F0502020204030204" pitchFamily="34" charset="0"/>
              </a:rPr>
              <a:t> </a:t>
            </a:r>
            <a:r>
              <a:rPr kumimoji="0" lang="en-US" sz="3200" b="1" i="0" u="none" strike="noStrike" kern="1200" cap="none" spc="0" normalizeH="0" baseline="0" noProof="0" dirty="0" err="1">
                <a:ln>
                  <a:noFill/>
                </a:ln>
                <a:solidFill>
                  <a:srgbClr val="003300"/>
                </a:solidFill>
                <a:effectLst/>
                <a:uLnTx/>
                <a:uFillTx/>
                <a:latin typeface="Calibri" panose="020F0502020204030204" pitchFamily="34" charset="0"/>
                <a:ea typeface="Times New Roman"/>
                <a:cs typeface="Calibri" panose="020F0502020204030204" pitchFamily="34" charset="0"/>
              </a:rPr>
              <a:t>biết</a:t>
            </a:r>
            <a:r>
              <a:rPr kumimoji="0" lang="en-US" sz="3200" b="1" i="0" u="none" strike="noStrike" kern="1200" cap="none" spc="0" normalizeH="0" baseline="0" noProof="0" dirty="0">
                <a:ln>
                  <a:noFill/>
                </a:ln>
                <a:solidFill>
                  <a:srgbClr val="003300"/>
                </a:solidFill>
                <a:effectLst/>
                <a:uLnTx/>
                <a:uFillTx/>
                <a:latin typeface="Calibri" panose="020F0502020204030204" pitchFamily="34" charset="0"/>
                <a:ea typeface="Times New Roman"/>
                <a:cs typeface="Calibri" panose="020F0502020204030204" pitchFamily="34" charset="0"/>
              </a:rPr>
              <a:t>:</a:t>
            </a:r>
            <a:endParaRPr kumimoji="0" lang="en-US" sz="4000" b="0" i="0" u="none" strike="noStrike" kern="1200" cap="none" spc="0" normalizeH="0" baseline="0" noProof="0" dirty="0">
              <a:ln>
                <a:noFill/>
              </a:ln>
              <a:solidFill>
                <a:srgbClr val="003300"/>
              </a:solidFill>
              <a:effectLst/>
              <a:uLnTx/>
              <a:uFillTx/>
              <a:latin typeface="Calibri" panose="020F0502020204030204" pitchFamily="34" charset="0"/>
              <a:ea typeface="Times New Roman"/>
              <a:cs typeface="Calibri" panose="020F0502020204030204" pitchFamily="34" charset="0"/>
            </a:endParaRPr>
          </a:p>
        </p:txBody>
      </p:sp>
      <p:sp>
        <p:nvSpPr>
          <p:cNvPr id="14" name="Rectangle 13" descr="n23 Fb Tran Manh Tung">
            <a:extLst>
              <a:ext uri="{FF2B5EF4-FFF2-40B4-BE49-F238E27FC236}">
                <a16:creationId xmlns:a16="http://schemas.microsoft.com/office/drawing/2014/main" id="{0C0445EE-3FFB-07A7-8D32-23A666E01A27}"/>
              </a:ext>
            </a:extLst>
          </p:cNvPr>
          <p:cNvSpPr/>
          <p:nvPr/>
        </p:nvSpPr>
        <p:spPr>
          <a:xfrm>
            <a:off x="1371600" y="8356818"/>
            <a:ext cx="16457599" cy="1815882"/>
          </a:xfrm>
          <a:prstGeom prst="rect">
            <a:avLst/>
          </a:prstGeom>
          <a:solidFill>
            <a:schemeClr val="accent1">
              <a:lumMod val="20000"/>
              <a:lumOff val="80000"/>
            </a:schemeClr>
          </a:solidFill>
        </p:spPr>
        <p:txBody>
          <a:bodyPr wrap="square">
            <a:spAutoFit/>
          </a:bodyPr>
          <a:lstStyle/>
          <a:p>
            <a:pPr marL="342900" marR="0" lvl="0" indent="-342900" algn="just" defTabSz="914400" rtl="0" eaLnBrk="1" fontAlgn="auto" latinLnBrk="0" hangingPunct="1">
              <a:spcBef>
                <a:spcPts val="0"/>
              </a:spcBef>
              <a:spcAft>
                <a:spcPts val="0"/>
              </a:spcAft>
              <a:buClrTx/>
              <a:buSzTx/>
              <a:buFont typeface="Courier New"/>
              <a:buChar char="o"/>
              <a:tabLst/>
              <a:defRPr/>
            </a:pP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Viện</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Di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truyền</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nông</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nghiệp</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đưa</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vào</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sản</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xuất</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12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giống</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lúa</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đột</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biến</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như</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a:t>
            </a:r>
          </a:p>
          <a:p>
            <a:pPr marL="847725" marR="0" lvl="0" indent="-379413" algn="just" defTabSz="914400" rtl="0" eaLnBrk="1" fontAlgn="auto" latinLnBrk="0" hangingPunct="1">
              <a:spcBef>
                <a:spcPts val="0"/>
              </a:spcBef>
              <a:spcAft>
                <a:spcPts val="0"/>
              </a:spcAft>
              <a:buClrTx/>
              <a:buSzTx/>
              <a:buFont typeface="Wingdings" pitchFamily="2" charset="2"/>
              <a:buChar char="ü"/>
              <a:tabLst/>
              <a:defRPr/>
            </a:pP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Times New Roman"/>
                <a:cs typeface="Calibri" panose="020F0502020204030204" pitchFamily="34" charset="0"/>
              </a:rPr>
              <a:t>siêu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Times New Roman"/>
                <a:cs typeface="Calibri" panose="020F0502020204030204" pitchFamily="34" charset="0"/>
              </a:rPr>
              <a:t>lúa</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Times New Roman"/>
                <a:cs typeface="Calibri" panose="020F0502020204030204" pitchFamily="34" charset="0"/>
              </a:rPr>
              <a:t> NPT5, </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DT10,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Khang</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Dân</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đột</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biến</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a:t>
            </a:r>
          </a:p>
          <a:p>
            <a:pPr marL="847725" marR="0" lvl="0" indent="-379413" algn="just" defTabSz="914400" rtl="0" eaLnBrk="1" fontAlgn="auto" latinLnBrk="0" hangingPunct="1">
              <a:spcBef>
                <a:spcPts val="0"/>
              </a:spcBef>
              <a:spcAft>
                <a:spcPts val="0"/>
              </a:spcAft>
              <a:buClrTx/>
              <a:buSzTx/>
              <a:buFont typeface="Wingdings" pitchFamily="2" charset="2"/>
              <a:buChar char="ü"/>
              <a:tabLst/>
              <a:defRPr/>
            </a:pP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Calibri"/>
                <a:cs typeface="Calibri" panose="020F0502020204030204" pitchFamily="34" charset="0"/>
              </a:rPr>
              <a:t>Tám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thơm</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đột</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biến</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lúa</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chịu</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mặn</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CM1</a:t>
            </a:r>
          </a:p>
          <a:p>
            <a:pPr marL="847725" marR="0" lvl="0" indent="-379413" algn="just" defTabSz="914400" rtl="0" eaLnBrk="1" fontAlgn="auto" latinLnBrk="0" hangingPunct="1">
              <a:spcBef>
                <a:spcPts val="0"/>
              </a:spcBef>
              <a:spcAft>
                <a:spcPts val="0"/>
              </a:spcAft>
              <a:buClrTx/>
              <a:buSzTx/>
              <a:buFont typeface="Wingdings" pitchFamily="2" charset="2"/>
              <a:buChar char="ü"/>
              <a:tabLst/>
              <a:defRPr/>
            </a:pP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Calibri"/>
                <a:cs typeface="Calibri" panose="020F0502020204030204" pitchFamily="34" charset="0"/>
              </a:rPr>
              <a:t>Các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giống</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lúa</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a:cs typeface="Calibri" panose="020F0502020204030204" pitchFamily="34" charset="0"/>
              </a:rPr>
              <a:t>nếp</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 DT21, DT22…</a:t>
            </a:r>
          </a:p>
        </p:txBody>
      </p:sp>
      <p:pic>
        <p:nvPicPr>
          <p:cNvPr id="15" name="Picture 14" descr="n23 Fb Tran Manh Tung">
            <a:extLst>
              <a:ext uri="{FF2B5EF4-FFF2-40B4-BE49-F238E27FC236}">
                <a16:creationId xmlns:a16="http://schemas.microsoft.com/office/drawing/2014/main" id="{EFCD9BB2-CD74-33BF-FD07-045CC726F046}"/>
              </a:ext>
            </a:extLst>
          </p:cNvPr>
          <p:cNvPicPr>
            <a:picLocks noChangeAspect="1"/>
          </p:cNvPicPr>
          <p:nvPr/>
        </p:nvPicPr>
        <p:blipFill rotWithShape="1">
          <a:blip r:embed="rId9">
            <a:extLst>
              <a:ext uri="{28A0092B-C50C-407E-A947-70E740481C1C}">
                <a14:useLocalDpi xmlns:a14="http://schemas.microsoft.com/office/drawing/2010/main" val="0"/>
              </a:ext>
            </a:extLst>
          </a:blip>
          <a:srcRect t="11317" r="10343" b="7093"/>
          <a:stretch/>
        </p:blipFill>
        <p:spPr>
          <a:xfrm>
            <a:off x="2193091" y="4574930"/>
            <a:ext cx="7018065" cy="3616570"/>
          </a:xfrm>
          <a:prstGeom prst="rect">
            <a:avLst/>
          </a:prstGeom>
          <a:ln>
            <a:noFill/>
          </a:ln>
          <a:effectLst>
            <a:outerShdw blurRad="190500" algn="tl" rotWithShape="0">
              <a:srgbClr val="000000">
                <a:alpha val="70000"/>
              </a:srgbClr>
            </a:outerShdw>
          </a:effectLst>
        </p:spPr>
      </p:pic>
      <p:pic>
        <p:nvPicPr>
          <p:cNvPr id="16" name="Picture 15" descr="n23 Fb Tran Manh Tung">
            <a:extLst>
              <a:ext uri="{FF2B5EF4-FFF2-40B4-BE49-F238E27FC236}">
                <a16:creationId xmlns:a16="http://schemas.microsoft.com/office/drawing/2014/main" id="{1FC87159-52E4-E15A-62D0-944203518736}"/>
              </a:ext>
            </a:extLst>
          </p:cNvPr>
          <p:cNvPicPr>
            <a:picLocks noChangeAspect="1"/>
          </p:cNvPicPr>
          <p:nvPr/>
        </p:nvPicPr>
        <p:blipFill rotWithShape="1">
          <a:blip r:embed="rId10">
            <a:extLst>
              <a:ext uri="{28A0092B-C50C-407E-A947-70E740481C1C}">
                <a14:useLocalDpi xmlns:a14="http://schemas.microsoft.com/office/drawing/2010/main" val="0"/>
              </a:ext>
            </a:extLst>
          </a:blip>
          <a:srcRect t="14366" r="15441" b="8133"/>
          <a:stretch/>
        </p:blipFill>
        <p:spPr>
          <a:xfrm>
            <a:off x="9963626" y="4574931"/>
            <a:ext cx="7041358" cy="3616569"/>
          </a:xfrm>
          <a:prstGeom prst="rect">
            <a:avLst/>
          </a:prstGeom>
          <a:ln>
            <a:noFill/>
          </a:ln>
          <a:effectLst>
            <a:outerShdw blurRad="190500" algn="tl" rotWithShape="0">
              <a:srgbClr val="000000">
                <a:alpha val="70000"/>
              </a:srgbClr>
            </a:outerShdw>
          </a:effectLst>
        </p:spPr>
      </p:pic>
      <p:pic>
        <p:nvPicPr>
          <p:cNvPr id="13" name="图片 7" descr="n23 Fb Tran Manh Tung">
            <a:extLst>
              <a:ext uri="{FF2B5EF4-FFF2-40B4-BE49-F238E27FC236}">
                <a16:creationId xmlns:a16="http://schemas.microsoft.com/office/drawing/2014/main" id="{8946A23B-A406-BEA9-2A74-2E14DB91F3AB}"/>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709008" y="3212649"/>
            <a:ext cx="1307070" cy="1930851"/>
          </a:xfrm>
          <a:prstGeom prst="rect">
            <a:avLst/>
          </a:prstGeom>
        </p:spPr>
      </p:pic>
    </p:spTree>
    <p:extLst>
      <p:ext uri="{BB962C8B-B14F-4D97-AF65-F5344CB8AC3E}">
        <p14:creationId xmlns:p14="http://schemas.microsoft.com/office/powerpoint/2010/main" val="575545772"/>
      </p:ext>
    </p:ext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childTnLst>
                                </p:cTn>
                              </p:par>
                              <p:par>
                                <p:cTn id="18" presetID="10" presetClass="entr" presetSubtype="0" fill="hold" nodeType="withEffect">
                                  <p:stCondLst>
                                    <p:cond delay="0"/>
                                  </p:stCondLst>
                                  <p:childTnLst>
                                    <p:set>
                                      <p:cBhvr>
                                        <p:cTn id="19" dur="1" fill="hold">
                                          <p:stCondLst>
                                            <p:cond delay="0"/>
                                          </p:stCondLst>
                                        </p:cTn>
                                        <p:tgtEl>
                                          <p:spTgt spid="14">
                                            <p:txEl>
                                              <p:pRg st="0" end="0"/>
                                            </p:txEl>
                                          </p:spTgt>
                                        </p:tgtEl>
                                        <p:attrNameLst>
                                          <p:attrName>style.visibility</p:attrName>
                                        </p:attrNameLst>
                                      </p:cBhvr>
                                      <p:to>
                                        <p:strVal val="visible"/>
                                      </p:to>
                                    </p:set>
                                    <p:animEffect transition="in" filter="fade">
                                      <p:cBhvr>
                                        <p:cTn id="20" dur="500"/>
                                        <p:tgtEl>
                                          <p:spTgt spid="14">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4">
                                            <p:txEl>
                                              <p:pRg st="1" end="1"/>
                                            </p:txEl>
                                          </p:spTgt>
                                        </p:tgtEl>
                                        <p:attrNameLst>
                                          <p:attrName>style.visibility</p:attrName>
                                        </p:attrNameLst>
                                      </p:cBhvr>
                                      <p:to>
                                        <p:strVal val="visible"/>
                                      </p:to>
                                    </p:set>
                                    <p:animEffect transition="in" filter="fade">
                                      <p:cBhvr>
                                        <p:cTn id="25" dur="500"/>
                                        <p:tgtEl>
                                          <p:spTgt spid="14">
                                            <p:txEl>
                                              <p:pRg st="1" end="1"/>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14">
                                            <p:txEl>
                                              <p:pRg st="2" end="2"/>
                                            </p:txEl>
                                          </p:spTgt>
                                        </p:tgtEl>
                                        <p:attrNameLst>
                                          <p:attrName>style.visibility</p:attrName>
                                        </p:attrNameLst>
                                      </p:cBhvr>
                                      <p:to>
                                        <p:strVal val="visible"/>
                                      </p:to>
                                    </p:set>
                                    <p:animEffect transition="in" filter="fade">
                                      <p:cBhvr>
                                        <p:cTn id="30" dur="500"/>
                                        <p:tgtEl>
                                          <p:spTgt spid="14">
                                            <p:txEl>
                                              <p:pRg st="2" end="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14">
                                            <p:txEl>
                                              <p:pRg st="3" end="3"/>
                                            </p:txEl>
                                          </p:spTgt>
                                        </p:tgtEl>
                                        <p:attrNameLst>
                                          <p:attrName>style.visibility</p:attrName>
                                        </p:attrNameLst>
                                      </p:cBhvr>
                                      <p:to>
                                        <p:strVal val="visible"/>
                                      </p:to>
                                    </p:set>
                                    <p:animEffect transition="in" filter="fade">
                                      <p:cBhvr>
                                        <p:cTn id="35" dur="500"/>
                                        <p:tgtEl>
                                          <p:spTgt spid="1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图片 34" descr="n23 Fb Tran Manh Tung"/>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13715999" y="-2931"/>
            <a:ext cx="4560277" cy="2378193"/>
          </a:xfrm>
          <a:prstGeom prst="rect">
            <a:avLst/>
          </a:prstGeom>
        </p:spPr>
      </p:pic>
      <p:sp>
        <p:nvSpPr>
          <p:cNvPr id="5" name="MH_SubTitle_1" descr="n23 Fb Tran Manh Tung">
            <a:extLst>
              <a:ext uri="{FF2B5EF4-FFF2-40B4-BE49-F238E27FC236}">
                <a16:creationId xmlns:a16="http://schemas.microsoft.com/office/drawing/2014/main" id="{9D28E713-95EC-66F4-239B-A093E3023D9A}"/>
              </a:ext>
            </a:extLst>
          </p:cNvPr>
          <p:cNvSpPr/>
          <p:nvPr>
            <p:custDataLst>
              <p:tags r:id="rId1"/>
            </p:custDataLst>
          </p:nvPr>
        </p:nvSpPr>
        <p:spPr>
          <a:xfrm>
            <a:off x="2214176" y="764607"/>
            <a:ext cx="8503920" cy="1206253"/>
          </a:xfrm>
          <a:prstGeom prst="rect">
            <a:avLst/>
          </a:prstGeom>
          <a:solidFill>
            <a:srgbClr val="FFFFFF"/>
          </a:solidFill>
          <a:effectLst/>
        </p:spPr>
        <p:txBody>
          <a:bodyPr anchor="ctr"/>
          <a:lstStyle/>
          <a:p>
            <a:pPr algn="ctr" defTabSz="1828755">
              <a:lnSpc>
                <a:spcPct val="150000"/>
              </a:lnSpc>
              <a:defRPr/>
            </a:pPr>
            <a:r>
              <a:rPr lang="en-US" altLang="zh-CN" sz="2800" kern="0">
                <a:latin typeface="#9Slide03 AllRoundGothic" panose="020B0703020202020104" pitchFamily="34" charset="0"/>
                <a:ea typeface="微软雅黑"/>
                <a:cs typeface="+mn-ea"/>
                <a:sym typeface="+mn-lt"/>
              </a:rPr>
              <a:t>ỨNG DỤNG CỦA VẬT LÍ TRONG LÂM NGHIỆP</a:t>
            </a:r>
            <a:endParaRPr lang="zh-CN" altLang="en-US" sz="2800" kern="0" dirty="0">
              <a:latin typeface="#9Slide03 AllRoundGothic" panose="020B0703020202020104" pitchFamily="34" charset="0"/>
              <a:ea typeface="微软雅黑"/>
              <a:cs typeface="+mn-ea"/>
              <a:sym typeface="+mn-lt"/>
            </a:endParaRPr>
          </a:p>
        </p:txBody>
      </p:sp>
      <p:pic>
        <p:nvPicPr>
          <p:cNvPr id="6" name="图片 5" descr="n23 Fb Tran Manh Tung">
            <a:extLst>
              <a:ext uri="{FF2B5EF4-FFF2-40B4-BE49-F238E27FC236}">
                <a16:creationId xmlns:a16="http://schemas.microsoft.com/office/drawing/2014/main" id="{A43056C9-AE69-F843-E8BE-FEB0F1FF45C7}"/>
              </a:ext>
            </a:extLst>
          </p:cNvPr>
          <p:cNvPicPr>
            <a:picLocks noChangeAspect="1"/>
          </p:cNvPicPr>
          <p:nvPr/>
        </p:nvPicPr>
        <p:blipFill>
          <a:blip r:embed="rId13" cstate="print">
            <a:extLst>
              <a:ext uri="{28A0092B-C50C-407E-A947-70E740481C1C}">
                <a14:useLocalDpi xmlns:a14="http://schemas.microsoft.com/office/drawing/2010/main"/>
              </a:ext>
            </a:extLst>
          </a:blip>
          <a:stretch>
            <a:fillRect/>
          </a:stretch>
        </p:blipFill>
        <p:spPr>
          <a:xfrm flipH="1">
            <a:off x="15085831" y="6210300"/>
            <a:ext cx="3202168" cy="4076700"/>
          </a:xfrm>
          <a:prstGeom prst="rect">
            <a:avLst/>
          </a:prstGeom>
        </p:spPr>
      </p:pic>
      <p:sp>
        <p:nvSpPr>
          <p:cNvPr id="7" name="MH_SubTitle_1" descr="n23 Fb Tran Manh Tung">
            <a:extLst>
              <a:ext uri="{FF2B5EF4-FFF2-40B4-BE49-F238E27FC236}">
                <a16:creationId xmlns:a16="http://schemas.microsoft.com/office/drawing/2014/main" id="{36D1FC4F-3156-C737-AA24-97AB0CB1C4B5}"/>
              </a:ext>
            </a:extLst>
          </p:cNvPr>
          <p:cNvSpPr>
            <a:spLocks/>
          </p:cNvSpPr>
          <p:nvPr>
            <p:custDataLst>
              <p:tags r:id="rId2"/>
            </p:custDataLst>
          </p:nvPr>
        </p:nvSpPr>
        <p:spPr bwMode="auto">
          <a:xfrm>
            <a:off x="3116580" y="2839228"/>
            <a:ext cx="1920240" cy="640080"/>
          </a:xfrm>
          <a:custGeom>
            <a:avLst/>
            <a:gdLst>
              <a:gd name="T0" fmla="*/ 2147483646 w 30720"/>
              <a:gd name="T1" fmla="*/ 2147483646 h 11496"/>
              <a:gd name="T2" fmla="*/ 2147483646 w 30720"/>
              <a:gd name="T3" fmla="*/ 2147483646 h 11496"/>
              <a:gd name="T4" fmla="*/ 2147483646 w 30720"/>
              <a:gd name="T5" fmla="*/ 2147483646 h 11496"/>
              <a:gd name="T6" fmla="*/ 2147483646 w 30720"/>
              <a:gd name="T7" fmla="*/ 2147483646 h 11496"/>
              <a:gd name="T8" fmla="*/ 2147483646 w 30720"/>
              <a:gd name="T9" fmla="*/ 2147483646 h 11496"/>
              <a:gd name="T10" fmla="*/ 2147483646 w 30720"/>
              <a:gd name="T11" fmla="*/ 2147483646 h 11496"/>
              <a:gd name="T12" fmla="*/ 2147483646 w 30720"/>
              <a:gd name="T13" fmla="*/ 2147483646 h 11496"/>
              <a:gd name="T14" fmla="*/ 2147483646 w 30720"/>
              <a:gd name="T15" fmla="*/ 2147483646 h 11496"/>
              <a:gd name="T16" fmla="*/ 2147483646 w 30720"/>
              <a:gd name="T17" fmla="*/ 2147483646 h 11496"/>
              <a:gd name="T18" fmla="*/ 2147483646 w 30720"/>
              <a:gd name="T19" fmla="*/ 2147483646 h 11496"/>
              <a:gd name="T20" fmla="*/ 2147483646 w 30720"/>
              <a:gd name="T21" fmla="*/ 2147483646 h 11496"/>
              <a:gd name="T22" fmla="*/ 2147483646 w 30720"/>
              <a:gd name="T23" fmla="*/ 2147483646 h 11496"/>
              <a:gd name="T24" fmla="*/ 2147483646 w 30720"/>
              <a:gd name="T25" fmla="*/ 2147483646 h 11496"/>
              <a:gd name="T26" fmla="*/ 2147483646 w 30720"/>
              <a:gd name="T27" fmla="*/ 2147483646 h 11496"/>
              <a:gd name="T28" fmla="*/ 2147483646 w 30720"/>
              <a:gd name="T29" fmla="*/ 2147483646 h 11496"/>
              <a:gd name="T30" fmla="*/ 2147483646 w 30720"/>
              <a:gd name="T31" fmla="*/ 2147483646 h 11496"/>
              <a:gd name="T32" fmla="*/ 2147483646 w 30720"/>
              <a:gd name="T33" fmla="*/ 2147483646 h 11496"/>
              <a:gd name="T34" fmla="*/ 2147483646 w 30720"/>
              <a:gd name="T35" fmla="*/ 2147483646 h 11496"/>
              <a:gd name="T36" fmla="*/ 2147483646 w 30720"/>
              <a:gd name="T37" fmla="*/ 2147483646 h 11496"/>
              <a:gd name="T38" fmla="*/ 2147483646 w 30720"/>
              <a:gd name="T39" fmla="*/ 2147483646 h 11496"/>
              <a:gd name="T40" fmla="*/ 2147483646 w 30720"/>
              <a:gd name="T41" fmla="*/ 2147483646 h 11496"/>
              <a:gd name="T42" fmla="*/ 2147483646 w 30720"/>
              <a:gd name="T43" fmla="*/ 2147483646 h 11496"/>
              <a:gd name="T44" fmla="*/ 2147483646 w 30720"/>
              <a:gd name="T45" fmla="*/ 2147483646 h 11496"/>
              <a:gd name="T46" fmla="*/ 2147483646 w 30720"/>
              <a:gd name="T47" fmla="*/ 2147483646 h 11496"/>
              <a:gd name="T48" fmla="*/ 2147483646 w 30720"/>
              <a:gd name="T49" fmla="*/ 2147483646 h 11496"/>
              <a:gd name="T50" fmla="*/ 2147483646 w 30720"/>
              <a:gd name="T51" fmla="*/ 2147483646 h 11496"/>
              <a:gd name="T52" fmla="*/ 2147483646 w 30720"/>
              <a:gd name="T53" fmla="*/ 2147483646 h 11496"/>
              <a:gd name="T54" fmla="*/ 2147483646 w 30720"/>
              <a:gd name="T55" fmla="*/ 2147483646 h 11496"/>
              <a:gd name="T56" fmla="*/ 2147483646 w 30720"/>
              <a:gd name="T57" fmla="*/ 2147483646 h 11496"/>
              <a:gd name="T58" fmla="*/ 2147483646 w 30720"/>
              <a:gd name="T59" fmla="*/ 2147483646 h 11496"/>
              <a:gd name="T60" fmla="*/ 2147483646 w 30720"/>
              <a:gd name="T61" fmla="*/ 2147483646 h 11496"/>
              <a:gd name="T62" fmla="*/ 2147483646 w 30720"/>
              <a:gd name="T63" fmla="*/ 2147483646 h 11496"/>
              <a:gd name="T64" fmla="*/ 2147483646 w 30720"/>
              <a:gd name="T65" fmla="*/ 2147483646 h 11496"/>
              <a:gd name="T66" fmla="*/ 2147483646 w 30720"/>
              <a:gd name="T67" fmla="*/ 2147483646 h 11496"/>
              <a:gd name="T68" fmla="*/ 2147483646 w 30720"/>
              <a:gd name="T69" fmla="*/ 2147483646 h 11496"/>
              <a:gd name="T70" fmla="*/ 2147483646 w 30720"/>
              <a:gd name="T71" fmla="*/ 2147483646 h 11496"/>
              <a:gd name="T72" fmla="*/ 2147483646 w 30720"/>
              <a:gd name="T73" fmla="*/ 2147483646 h 11496"/>
              <a:gd name="T74" fmla="*/ 2147483646 w 30720"/>
              <a:gd name="T75" fmla="*/ 2147483646 h 11496"/>
              <a:gd name="T76" fmla="*/ 2147483646 w 30720"/>
              <a:gd name="T77" fmla="*/ 2147483646 h 11496"/>
              <a:gd name="T78" fmla="*/ 2147483646 w 30720"/>
              <a:gd name="T79" fmla="*/ 2147483646 h 11496"/>
              <a:gd name="T80" fmla="*/ 2147483646 w 30720"/>
              <a:gd name="T81" fmla="*/ 2147483646 h 11496"/>
              <a:gd name="T82" fmla="*/ 2147483646 w 30720"/>
              <a:gd name="T83" fmla="*/ 2147483646 h 11496"/>
              <a:gd name="T84" fmla="*/ 2147483646 w 30720"/>
              <a:gd name="T85" fmla="*/ 2147483646 h 11496"/>
              <a:gd name="T86" fmla="*/ 2147483646 w 30720"/>
              <a:gd name="T87" fmla="*/ 2147483646 h 11496"/>
              <a:gd name="T88" fmla="*/ 2147483646 w 30720"/>
              <a:gd name="T89" fmla="*/ 2147483646 h 11496"/>
              <a:gd name="T90" fmla="*/ 2147483646 w 30720"/>
              <a:gd name="T91" fmla="*/ 2147483646 h 11496"/>
              <a:gd name="T92" fmla="*/ 2147483646 w 30720"/>
              <a:gd name="T93" fmla="*/ 2147483646 h 11496"/>
              <a:gd name="T94" fmla="*/ 2147483646 w 30720"/>
              <a:gd name="T95" fmla="*/ 2147483646 h 11496"/>
              <a:gd name="T96" fmla="*/ 2147483646 w 30720"/>
              <a:gd name="T97" fmla="*/ 2147483646 h 11496"/>
              <a:gd name="T98" fmla="*/ 2147483646 w 30720"/>
              <a:gd name="T99" fmla="*/ 2147483646 h 11496"/>
              <a:gd name="T100" fmla="*/ 2147483646 w 30720"/>
              <a:gd name="T101" fmla="*/ 2147483646 h 11496"/>
              <a:gd name="T102" fmla="*/ 2147483646 w 30720"/>
              <a:gd name="T103" fmla="*/ 2147483646 h 11496"/>
              <a:gd name="T104" fmla="*/ 2147483646 w 30720"/>
              <a:gd name="T105" fmla="*/ 2147483646 h 11496"/>
              <a:gd name="T106" fmla="*/ 2147483646 w 30720"/>
              <a:gd name="T107" fmla="*/ 2147483646 h 11496"/>
              <a:gd name="T108" fmla="*/ 2147483646 w 30720"/>
              <a:gd name="T109" fmla="*/ 2147483646 h 11496"/>
              <a:gd name="T110" fmla="*/ 2147483646 w 30720"/>
              <a:gd name="T111" fmla="*/ 2147483646 h 11496"/>
              <a:gd name="T112" fmla="*/ 2147483646 w 30720"/>
              <a:gd name="T113" fmla="*/ 2147483646 h 11496"/>
              <a:gd name="T114" fmla="*/ 2147483646 w 30720"/>
              <a:gd name="T115" fmla="*/ 2147483646 h 11496"/>
              <a:gd name="T116" fmla="*/ 2147483646 w 30720"/>
              <a:gd name="T117" fmla="*/ 2147483646 h 11496"/>
              <a:gd name="T118" fmla="*/ 2147483646 w 30720"/>
              <a:gd name="T119" fmla="*/ 2147483646 h 11496"/>
              <a:gd name="T120" fmla="*/ 2147483646 w 30720"/>
              <a:gd name="T121" fmla="*/ 2147483646 h 11496"/>
              <a:gd name="T122" fmla="*/ 2147483646 w 30720"/>
              <a:gd name="T123" fmla="*/ 2147483646 h 11496"/>
              <a:gd name="T124" fmla="*/ 2147483646 w 30720"/>
              <a:gd name="T125" fmla="*/ 2147483646 h 1149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720" h="11496">
                <a:moveTo>
                  <a:pt x="29285" y="7403"/>
                </a:moveTo>
                <a:lnTo>
                  <a:pt x="29285" y="7403"/>
                </a:lnTo>
                <a:lnTo>
                  <a:pt x="29232" y="7379"/>
                </a:lnTo>
                <a:lnTo>
                  <a:pt x="29180" y="7357"/>
                </a:lnTo>
                <a:lnTo>
                  <a:pt x="29127" y="7336"/>
                </a:lnTo>
                <a:lnTo>
                  <a:pt x="29073" y="7316"/>
                </a:lnTo>
                <a:lnTo>
                  <a:pt x="29020" y="7298"/>
                </a:lnTo>
                <a:lnTo>
                  <a:pt x="28966" y="7280"/>
                </a:lnTo>
                <a:lnTo>
                  <a:pt x="28913" y="7264"/>
                </a:lnTo>
                <a:lnTo>
                  <a:pt x="28859" y="7251"/>
                </a:lnTo>
                <a:lnTo>
                  <a:pt x="28804" y="7237"/>
                </a:lnTo>
                <a:lnTo>
                  <a:pt x="28750" y="7226"/>
                </a:lnTo>
                <a:lnTo>
                  <a:pt x="28697" y="7216"/>
                </a:lnTo>
                <a:lnTo>
                  <a:pt x="28643" y="7208"/>
                </a:lnTo>
                <a:lnTo>
                  <a:pt x="28589" y="7202"/>
                </a:lnTo>
                <a:lnTo>
                  <a:pt x="28535" y="7198"/>
                </a:lnTo>
                <a:lnTo>
                  <a:pt x="28482" y="7195"/>
                </a:lnTo>
                <a:lnTo>
                  <a:pt x="28429" y="7194"/>
                </a:lnTo>
                <a:lnTo>
                  <a:pt x="28376" y="7194"/>
                </a:lnTo>
                <a:lnTo>
                  <a:pt x="28322" y="7197"/>
                </a:lnTo>
                <a:lnTo>
                  <a:pt x="28269" y="7201"/>
                </a:lnTo>
                <a:lnTo>
                  <a:pt x="28217" y="7207"/>
                </a:lnTo>
                <a:lnTo>
                  <a:pt x="28165" y="7215"/>
                </a:lnTo>
                <a:lnTo>
                  <a:pt x="28113" y="7226"/>
                </a:lnTo>
                <a:lnTo>
                  <a:pt x="28062" y="7238"/>
                </a:lnTo>
                <a:lnTo>
                  <a:pt x="28011" y="7253"/>
                </a:lnTo>
                <a:lnTo>
                  <a:pt x="27960" y="7270"/>
                </a:lnTo>
                <a:lnTo>
                  <a:pt x="27910" y="7289"/>
                </a:lnTo>
                <a:lnTo>
                  <a:pt x="27861" y="7310"/>
                </a:lnTo>
                <a:lnTo>
                  <a:pt x="27812" y="7334"/>
                </a:lnTo>
                <a:lnTo>
                  <a:pt x="27763" y="7360"/>
                </a:lnTo>
                <a:lnTo>
                  <a:pt x="27717" y="7388"/>
                </a:lnTo>
                <a:lnTo>
                  <a:pt x="27670" y="7418"/>
                </a:lnTo>
                <a:lnTo>
                  <a:pt x="27623" y="7452"/>
                </a:lnTo>
                <a:lnTo>
                  <a:pt x="27600" y="7473"/>
                </a:lnTo>
                <a:lnTo>
                  <a:pt x="27578" y="7494"/>
                </a:lnTo>
                <a:lnTo>
                  <a:pt x="27556" y="7516"/>
                </a:lnTo>
                <a:lnTo>
                  <a:pt x="27535" y="7539"/>
                </a:lnTo>
                <a:lnTo>
                  <a:pt x="27515" y="7562"/>
                </a:lnTo>
                <a:lnTo>
                  <a:pt x="27495" y="7586"/>
                </a:lnTo>
                <a:lnTo>
                  <a:pt x="27476" y="7611"/>
                </a:lnTo>
                <a:lnTo>
                  <a:pt x="27457" y="7636"/>
                </a:lnTo>
                <a:lnTo>
                  <a:pt x="27440" y="7662"/>
                </a:lnTo>
                <a:lnTo>
                  <a:pt x="27422" y="7689"/>
                </a:lnTo>
                <a:lnTo>
                  <a:pt x="27405" y="7716"/>
                </a:lnTo>
                <a:lnTo>
                  <a:pt x="27390" y="7743"/>
                </a:lnTo>
                <a:lnTo>
                  <a:pt x="27374" y="7771"/>
                </a:lnTo>
                <a:lnTo>
                  <a:pt x="27360" y="7799"/>
                </a:lnTo>
                <a:lnTo>
                  <a:pt x="27345" y="7827"/>
                </a:lnTo>
                <a:lnTo>
                  <a:pt x="27332" y="7857"/>
                </a:lnTo>
                <a:lnTo>
                  <a:pt x="27319" y="7887"/>
                </a:lnTo>
                <a:lnTo>
                  <a:pt x="27307" y="7916"/>
                </a:lnTo>
                <a:lnTo>
                  <a:pt x="27296" y="7946"/>
                </a:lnTo>
                <a:lnTo>
                  <a:pt x="27286" y="7976"/>
                </a:lnTo>
                <a:lnTo>
                  <a:pt x="27276" y="8006"/>
                </a:lnTo>
                <a:lnTo>
                  <a:pt x="27268" y="8038"/>
                </a:lnTo>
                <a:lnTo>
                  <a:pt x="27260" y="8069"/>
                </a:lnTo>
                <a:lnTo>
                  <a:pt x="27252" y="8099"/>
                </a:lnTo>
                <a:lnTo>
                  <a:pt x="27246" y="8130"/>
                </a:lnTo>
                <a:lnTo>
                  <a:pt x="27241" y="8161"/>
                </a:lnTo>
                <a:lnTo>
                  <a:pt x="27236" y="8193"/>
                </a:lnTo>
                <a:lnTo>
                  <a:pt x="27231" y="8224"/>
                </a:lnTo>
                <a:lnTo>
                  <a:pt x="27228" y="8255"/>
                </a:lnTo>
                <a:lnTo>
                  <a:pt x="27226" y="8286"/>
                </a:lnTo>
                <a:lnTo>
                  <a:pt x="27225" y="8318"/>
                </a:lnTo>
                <a:lnTo>
                  <a:pt x="27224" y="8348"/>
                </a:lnTo>
                <a:lnTo>
                  <a:pt x="27225" y="8379"/>
                </a:lnTo>
                <a:lnTo>
                  <a:pt x="27226" y="8409"/>
                </a:lnTo>
                <a:lnTo>
                  <a:pt x="27228" y="8440"/>
                </a:lnTo>
                <a:lnTo>
                  <a:pt x="27231" y="8471"/>
                </a:lnTo>
                <a:lnTo>
                  <a:pt x="27236" y="8500"/>
                </a:lnTo>
                <a:lnTo>
                  <a:pt x="27241" y="8530"/>
                </a:lnTo>
                <a:lnTo>
                  <a:pt x="27247" y="8559"/>
                </a:lnTo>
                <a:lnTo>
                  <a:pt x="27254" y="8588"/>
                </a:lnTo>
                <a:lnTo>
                  <a:pt x="27263" y="8617"/>
                </a:lnTo>
                <a:lnTo>
                  <a:pt x="27271" y="8645"/>
                </a:lnTo>
                <a:lnTo>
                  <a:pt x="27281" y="8674"/>
                </a:lnTo>
                <a:lnTo>
                  <a:pt x="27293" y="8701"/>
                </a:lnTo>
                <a:lnTo>
                  <a:pt x="27304" y="8728"/>
                </a:lnTo>
                <a:lnTo>
                  <a:pt x="27318" y="8754"/>
                </a:lnTo>
                <a:lnTo>
                  <a:pt x="27331" y="8780"/>
                </a:lnTo>
                <a:lnTo>
                  <a:pt x="27347" y="8805"/>
                </a:lnTo>
                <a:lnTo>
                  <a:pt x="27364" y="8830"/>
                </a:lnTo>
                <a:lnTo>
                  <a:pt x="27381" y="8854"/>
                </a:lnTo>
                <a:lnTo>
                  <a:pt x="27399" y="8876"/>
                </a:lnTo>
                <a:lnTo>
                  <a:pt x="27419" y="8899"/>
                </a:lnTo>
                <a:lnTo>
                  <a:pt x="27440" y="8921"/>
                </a:lnTo>
                <a:lnTo>
                  <a:pt x="27462" y="8943"/>
                </a:lnTo>
                <a:lnTo>
                  <a:pt x="27484" y="8963"/>
                </a:lnTo>
                <a:lnTo>
                  <a:pt x="27509" y="8983"/>
                </a:lnTo>
                <a:lnTo>
                  <a:pt x="27534" y="9001"/>
                </a:lnTo>
                <a:lnTo>
                  <a:pt x="27560" y="9019"/>
                </a:lnTo>
                <a:lnTo>
                  <a:pt x="27589" y="9036"/>
                </a:lnTo>
                <a:lnTo>
                  <a:pt x="27618" y="9052"/>
                </a:lnTo>
                <a:lnTo>
                  <a:pt x="27648" y="9067"/>
                </a:lnTo>
                <a:lnTo>
                  <a:pt x="27679" y="9081"/>
                </a:lnTo>
                <a:lnTo>
                  <a:pt x="27711" y="9094"/>
                </a:lnTo>
                <a:lnTo>
                  <a:pt x="27746" y="9106"/>
                </a:lnTo>
                <a:lnTo>
                  <a:pt x="27734" y="9013"/>
                </a:lnTo>
                <a:lnTo>
                  <a:pt x="27730" y="8964"/>
                </a:lnTo>
                <a:lnTo>
                  <a:pt x="27727" y="8916"/>
                </a:lnTo>
                <a:lnTo>
                  <a:pt x="27724" y="8866"/>
                </a:lnTo>
                <a:lnTo>
                  <a:pt x="27722" y="8816"/>
                </a:lnTo>
                <a:lnTo>
                  <a:pt x="27721" y="8767"/>
                </a:lnTo>
                <a:lnTo>
                  <a:pt x="27721" y="8717"/>
                </a:lnTo>
                <a:lnTo>
                  <a:pt x="27722" y="8667"/>
                </a:lnTo>
                <a:lnTo>
                  <a:pt x="27725" y="8617"/>
                </a:lnTo>
                <a:lnTo>
                  <a:pt x="27729" y="8568"/>
                </a:lnTo>
                <a:lnTo>
                  <a:pt x="27734" y="8519"/>
                </a:lnTo>
                <a:lnTo>
                  <a:pt x="27743" y="8472"/>
                </a:lnTo>
                <a:lnTo>
                  <a:pt x="27752" y="8425"/>
                </a:lnTo>
                <a:lnTo>
                  <a:pt x="27763" y="8378"/>
                </a:lnTo>
                <a:lnTo>
                  <a:pt x="27776" y="8333"/>
                </a:lnTo>
                <a:lnTo>
                  <a:pt x="27783" y="8311"/>
                </a:lnTo>
                <a:lnTo>
                  <a:pt x="27792" y="8289"/>
                </a:lnTo>
                <a:lnTo>
                  <a:pt x="27800" y="8268"/>
                </a:lnTo>
                <a:lnTo>
                  <a:pt x="27809" y="8247"/>
                </a:lnTo>
                <a:lnTo>
                  <a:pt x="27820" y="8226"/>
                </a:lnTo>
                <a:lnTo>
                  <a:pt x="27829" y="8206"/>
                </a:lnTo>
                <a:lnTo>
                  <a:pt x="27840" y="8185"/>
                </a:lnTo>
                <a:lnTo>
                  <a:pt x="27852" y="8167"/>
                </a:lnTo>
                <a:lnTo>
                  <a:pt x="27864" y="8148"/>
                </a:lnTo>
                <a:lnTo>
                  <a:pt x="27877" y="8129"/>
                </a:lnTo>
                <a:lnTo>
                  <a:pt x="27890" y="8112"/>
                </a:lnTo>
                <a:lnTo>
                  <a:pt x="27905" y="8094"/>
                </a:lnTo>
                <a:lnTo>
                  <a:pt x="27921" y="8077"/>
                </a:lnTo>
                <a:lnTo>
                  <a:pt x="27936" y="8061"/>
                </a:lnTo>
                <a:lnTo>
                  <a:pt x="27953" y="8045"/>
                </a:lnTo>
                <a:lnTo>
                  <a:pt x="27970" y="8029"/>
                </a:lnTo>
                <a:lnTo>
                  <a:pt x="27987" y="8015"/>
                </a:lnTo>
                <a:lnTo>
                  <a:pt x="28006" y="8001"/>
                </a:lnTo>
                <a:lnTo>
                  <a:pt x="28026" y="7988"/>
                </a:lnTo>
                <a:lnTo>
                  <a:pt x="28047" y="7975"/>
                </a:lnTo>
                <a:lnTo>
                  <a:pt x="28067" y="7963"/>
                </a:lnTo>
                <a:lnTo>
                  <a:pt x="28089" y="7951"/>
                </a:lnTo>
                <a:lnTo>
                  <a:pt x="28112" y="7941"/>
                </a:lnTo>
                <a:lnTo>
                  <a:pt x="28136" y="7931"/>
                </a:lnTo>
                <a:lnTo>
                  <a:pt x="28160" y="7922"/>
                </a:lnTo>
                <a:lnTo>
                  <a:pt x="28186" y="7914"/>
                </a:lnTo>
                <a:lnTo>
                  <a:pt x="28212" y="7906"/>
                </a:lnTo>
                <a:lnTo>
                  <a:pt x="28240" y="7899"/>
                </a:lnTo>
                <a:lnTo>
                  <a:pt x="28268" y="7893"/>
                </a:lnTo>
                <a:lnTo>
                  <a:pt x="28298" y="7889"/>
                </a:lnTo>
                <a:lnTo>
                  <a:pt x="28328" y="7885"/>
                </a:lnTo>
                <a:lnTo>
                  <a:pt x="28358" y="7880"/>
                </a:lnTo>
                <a:lnTo>
                  <a:pt x="28384" y="7882"/>
                </a:lnTo>
                <a:lnTo>
                  <a:pt x="28410" y="7883"/>
                </a:lnTo>
                <a:lnTo>
                  <a:pt x="28435" y="7884"/>
                </a:lnTo>
                <a:lnTo>
                  <a:pt x="28460" y="7887"/>
                </a:lnTo>
                <a:lnTo>
                  <a:pt x="28485" y="7890"/>
                </a:lnTo>
                <a:lnTo>
                  <a:pt x="28510" y="7893"/>
                </a:lnTo>
                <a:lnTo>
                  <a:pt x="28535" y="7898"/>
                </a:lnTo>
                <a:lnTo>
                  <a:pt x="28559" y="7903"/>
                </a:lnTo>
                <a:lnTo>
                  <a:pt x="28583" y="7909"/>
                </a:lnTo>
                <a:lnTo>
                  <a:pt x="28607" y="7915"/>
                </a:lnTo>
                <a:lnTo>
                  <a:pt x="28630" y="7922"/>
                </a:lnTo>
                <a:lnTo>
                  <a:pt x="28654" y="7929"/>
                </a:lnTo>
                <a:lnTo>
                  <a:pt x="28676" y="7938"/>
                </a:lnTo>
                <a:lnTo>
                  <a:pt x="28699" y="7947"/>
                </a:lnTo>
                <a:lnTo>
                  <a:pt x="28721" y="7956"/>
                </a:lnTo>
                <a:lnTo>
                  <a:pt x="28743" y="7966"/>
                </a:lnTo>
                <a:lnTo>
                  <a:pt x="28765" y="7976"/>
                </a:lnTo>
                <a:lnTo>
                  <a:pt x="28787" y="7988"/>
                </a:lnTo>
                <a:lnTo>
                  <a:pt x="28808" y="7999"/>
                </a:lnTo>
                <a:lnTo>
                  <a:pt x="28828" y="8012"/>
                </a:lnTo>
                <a:lnTo>
                  <a:pt x="28869" y="8038"/>
                </a:lnTo>
                <a:lnTo>
                  <a:pt x="28908" y="8065"/>
                </a:lnTo>
                <a:lnTo>
                  <a:pt x="28945" y="8095"/>
                </a:lnTo>
                <a:lnTo>
                  <a:pt x="28981" y="8126"/>
                </a:lnTo>
                <a:lnTo>
                  <a:pt x="29016" y="8159"/>
                </a:lnTo>
                <a:lnTo>
                  <a:pt x="29048" y="8195"/>
                </a:lnTo>
                <a:lnTo>
                  <a:pt x="29078" y="8231"/>
                </a:lnTo>
                <a:lnTo>
                  <a:pt x="29107" y="8270"/>
                </a:lnTo>
                <a:lnTo>
                  <a:pt x="29134" y="8309"/>
                </a:lnTo>
                <a:lnTo>
                  <a:pt x="29159" y="8351"/>
                </a:lnTo>
                <a:lnTo>
                  <a:pt x="29182" y="8394"/>
                </a:lnTo>
                <a:lnTo>
                  <a:pt x="29202" y="8436"/>
                </a:lnTo>
                <a:lnTo>
                  <a:pt x="29221" y="8481"/>
                </a:lnTo>
                <a:lnTo>
                  <a:pt x="29229" y="8504"/>
                </a:lnTo>
                <a:lnTo>
                  <a:pt x="29238" y="8527"/>
                </a:lnTo>
                <a:lnTo>
                  <a:pt x="29245" y="8551"/>
                </a:lnTo>
                <a:lnTo>
                  <a:pt x="29251" y="8574"/>
                </a:lnTo>
                <a:lnTo>
                  <a:pt x="29257" y="8598"/>
                </a:lnTo>
                <a:lnTo>
                  <a:pt x="29263" y="8621"/>
                </a:lnTo>
                <a:lnTo>
                  <a:pt x="29268" y="8645"/>
                </a:lnTo>
                <a:lnTo>
                  <a:pt x="29272" y="8670"/>
                </a:lnTo>
                <a:lnTo>
                  <a:pt x="29275" y="8694"/>
                </a:lnTo>
                <a:lnTo>
                  <a:pt x="29278" y="8719"/>
                </a:lnTo>
                <a:lnTo>
                  <a:pt x="29280" y="8744"/>
                </a:lnTo>
                <a:lnTo>
                  <a:pt x="29282" y="8769"/>
                </a:lnTo>
                <a:lnTo>
                  <a:pt x="29283" y="8794"/>
                </a:lnTo>
                <a:lnTo>
                  <a:pt x="29283" y="8820"/>
                </a:lnTo>
                <a:lnTo>
                  <a:pt x="29283" y="8845"/>
                </a:lnTo>
                <a:lnTo>
                  <a:pt x="29282" y="8871"/>
                </a:lnTo>
                <a:lnTo>
                  <a:pt x="29280" y="8897"/>
                </a:lnTo>
                <a:lnTo>
                  <a:pt x="29278" y="8922"/>
                </a:lnTo>
                <a:lnTo>
                  <a:pt x="29271" y="8974"/>
                </a:lnTo>
                <a:lnTo>
                  <a:pt x="29262" y="9024"/>
                </a:lnTo>
                <a:lnTo>
                  <a:pt x="29251" y="9074"/>
                </a:lnTo>
                <a:lnTo>
                  <a:pt x="29238" y="9123"/>
                </a:lnTo>
                <a:lnTo>
                  <a:pt x="29223" y="9171"/>
                </a:lnTo>
                <a:lnTo>
                  <a:pt x="29206" y="9219"/>
                </a:lnTo>
                <a:lnTo>
                  <a:pt x="29188" y="9265"/>
                </a:lnTo>
                <a:lnTo>
                  <a:pt x="29167" y="9310"/>
                </a:lnTo>
                <a:lnTo>
                  <a:pt x="29144" y="9355"/>
                </a:lnTo>
                <a:lnTo>
                  <a:pt x="29120" y="9398"/>
                </a:lnTo>
                <a:lnTo>
                  <a:pt x="29094" y="9441"/>
                </a:lnTo>
                <a:lnTo>
                  <a:pt x="29067" y="9481"/>
                </a:lnTo>
                <a:lnTo>
                  <a:pt x="29038" y="9522"/>
                </a:lnTo>
                <a:lnTo>
                  <a:pt x="29006" y="9560"/>
                </a:lnTo>
                <a:lnTo>
                  <a:pt x="28974" y="9599"/>
                </a:lnTo>
                <a:lnTo>
                  <a:pt x="28941" y="9635"/>
                </a:lnTo>
                <a:lnTo>
                  <a:pt x="28905" y="9671"/>
                </a:lnTo>
                <a:lnTo>
                  <a:pt x="28869" y="9704"/>
                </a:lnTo>
                <a:lnTo>
                  <a:pt x="28831" y="9737"/>
                </a:lnTo>
                <a:lnTo>
                  <a:pt x="28792" y="9768"/>
                </a:lnTo>
                <a:lnTo>
                  <a:pt x="28751" y="9798"/>
                </a:lnTo>
                <a:lnTo>
                  <a:pt x="28710" y="9827"/>
                </a:lnTo>
                <a:lnTo>
                  <a:pt x="28666" y="9854"/>
                </a:lnTo>
                <a:lnTo>
                  <a:pt x="28622" y="9879"/>
                </a:lnTo>
                <a:lnTo>
                  <a:pt x="28578" y="9903"/>
                </a:lnTo>
                <a:lnTo>
                  <a:pt x="28532" y="9926"/>
                </a:lnTo>
                <a:lnTo>
                  <a:pt x="28484" y="9946"/>
                </a:lnTo>
                <a:lnTo>
                  <a:pt x="28436" y="9965"/>
                </a:lnTo>
                <a:lnTo>
                  <a:pt x="28387" y="9983"/>
                </a:lnTo>
                <a:lnTo>
                  <a:pt x="28337" y="9999"/>
                </a:lnTo>
                <a:lnTo>
                  <a:pt x="28287" y="10013"/>
                </a:lnTo>
                <a:lnTo>
                  <a:pt x="28236" y="10025"/>
                </a:lnTo>
                <a:lnTo>
                  <a:pt x="28189" y="10031"/>
                </a:lnTo>
                <a:lnTo>
                  <a:pt x="28143" y="10035"/>
                </a:lnTo>
                <a:lnTo>
                  <a:pt x="28098" y="10038"/>
                </a:lnTo>
                <a:lnTo>
                  <a:pt x="28052" y="10040"/>
                </a:lnTo>
                <a:lnTo>
                  <a:pt x="28006" y="10041"/>
                </a:lnTo>
                <a:lnTo>
                  <a:pt x="27960" y="10040"/>
                </a:lnTo>
                <a:lnTo>
                  <a:pt x="27915" y="10039"/>
                </a:lnTo>
                <a:lnTo>
                  <a:pt x="27870" y="10036"/>
                </a:lnTo>
                <a:lnTo>
                  <a:pt x="27825" y="10033"/>
                </a:lnTo>
                <a:lnTo>
                  <a:pt x="27780" y="10028"/>
                </a:lnTo>
                <a:lnTo>
                  <a:pt x="27735" y="10021"/>
                </a:lnTo>
                <a:lnTo>
                  <a:pt x="27691" y="10014"/>
                </a:lnTo>
                <a:lnTo>
                  <a:pt x="27647" y="10005"/>
                </a:lnTo>
                <a:lnTo>
                  <a:pt x="27602" y="9995"/>
                </a:lnTo>
                <a:lnTo>
                  <a:pt x="27559" y="9984"/>
                </a:lnTo>
                <a:lnTo>
                  <a:pt x="27516" y="9972"/>
                </a:lnTo>
                <a:lnTo>
                  <a:pt x="27473" y="9958"/>
                </a:lnTo>
                <a:lnTo>
                  <a:pt x="27430" y="9943"/>
                </a:lnTo>
                <a:lnTo>
                  <a:pt x="27388" y="9928"/>
                </a:lnTo>
                <a:lnTo>
                  <a:pt x="27346" y="9910"/>
                </a:lnTo>
                <a:lnTo>
                  <a:pt x="27305" y="9891"/>
                </a:lnTo>
                <a:lnTo>
                  <a:pt x="27265" y="9871"/>
                </a:lnTo>
                <a:lnTo>
                  <a:pt x="27224" y="9850"/>
                </a:lnTo>
                <a:lnTo>
                  <a:pt x="27185" y="9828"/>
                </a:lnTo>
                <a:lnTo>
                  <a:pt x="27145" y="9803"/>
                </a:lnTo>
                <a:lnTo>
                  <a:pt x="27107" y="9778"/>
                </a:lnTo>
                <a:lnTo>
                  <a:pt x="27068" y="9751"/>
                </a:lnTo>
                <a:lnTo>
                  <a:pt x="27031" y="9723"/>
                </a:lnTo>
                <a:lnTo>
                  <a:pt x="26994" y="9693"/>
                </a:lnTo>
                <a:lnTo>
                  <a:pt x="26958" y="9662"/>
                </a:lnTo>
                <a:lnTo>
                  <a:pt x="26922" y="9630"/>
                </a:lnTo>
                <a:lnTo>
                  <a:pt x="26888" y="9597"/>
                </a:lnTo>
                <a:lnTo>
                  <a:pt x="26854" y="9559"/>
                </a:lnTo>
                <a:lnTo>
                  <a:pt x="26821" y="9521"/>
                </a:lnTo>
                <a:lnTo>
                  <a:pt x="26790" y="9482"/>
                </a:lnTo>
                <a:lnTo>
                  <a:pt x="26761" y="9443"/>
                </a:lnTo>
                <a:lnTo>
                  <a:pt x="26732" y="9403"/>
                </a:lnTo>
                <a:lnTo>
                  <a:pt x="26705" y="9364"/>
                </a:lnTo>
                <a:lnTo>
                  <a:pt x="26679" y="9323"/>
                </a:lnTo>
                <a:lnTo>
                  <a:pt x="26655" y="9282"/>
                </a:lnTo>
                <a:lnTo>
                  <a:pt x="26631" y="9241"/>
                </a:lnTo>
                <a:lnTo>
                  <a:pt x="26609" y="9199"/>
                </a:lnTo>
                <a:lnTo>
                  <a:pt x="26588" y="9157"/>
                </a:lnTo>
                <a:lnTo>
                  <a:pt x="26568" y="9115"/>
                </a:lnTo>
                <a:lnTo>
                  <a:pt x="26551" y="9073"/>
                </a:lnTo>
                <a:lnTo>
                  <a:pt x="26533" y="9029"/>
                </a:lnTo>
                <a:lnTo>
                  <a:pt x="26517" y="8987"/>
                </a:lnTo>
                <a:lnTo>
                  <a:pt x="26503" y="8943"/>
                </a:lnTo>
                <a:lnTo>
                  <a:pt x="26489" y="8900"/>
                </a:lnTo>
                <a:lnTo>
                  <a:pt x="26477" y="8857"/>
                </a:lnTo>
                <a:lnTo>
                  <a:pt x="26466" y="8812"/>
                </a:lnTo>
                <a:lnTo>
                  <a:pt x="26456" y="8768"/>
                </a:lnTo>
                <a:lnTo>
                  <a:pt x="26448" y="8723"/>
                </a:lnTo>
                <a:lnTo>
                  <a:pt x="26440" y="8680"/>
                </a:lnTo>
                <a:lnTo>
                  <a:pt x="26434" y="8635"/>
                </a:lnTo>
                <a:lnTo>
                  <a:pt x="26429" y="8590"/>
                </a:lnTo>
                <a:lnTo>
                  <a:pt x="26425" y="8546"/>
                </a:lnTo>
                <a:lnTo>
                  <a:pt x="26422" y="8501"/>
                </a:lnTo>
                <a:lnTo>
                  <a:pt x="26421" y="8456"/>
                </a:lnTo>
                <a:lnTo>
                  <a:pt x="26419" y="8412"/>
                </a:lnTo>
                <a:lnTo>
                  <a:pt x="26419" y="8368"/>
                </a:lnTo>
                <a:lnTo>
                  <a:pt x="26422" y="8323"/>
                </a:lnTo>
                <a:lnTo>
                  <a:pt x="26425" y="8278"/>
                </a:lnTo>
                <a:lnTo>
                  <a:pt x="26428" y="8233"/>
                </a:lnTo>
                <a:lnTo>
                  <a:pt x="26433" y="8189"/>
                </a:lnTo>
                <a:lnTo>
                  <a:pt x="26439" y="8145"/>
                </a:lnTo>
                <a:lnTo>
                  <a:pt x="26445" y="8100"/>
                </a:lnTo>
                <a:lnTo>
                  <a:pt x="26454" y="8056"/>
                </a:lnTo>
                <a:lnTo>
                  <a:pt x="26463" y="8013"/>
                </a:lnTo>
                <a:lnTo>
                  <a:pt x="26473" y="7969"/>
                </a:lnTo>
                <a:lnTo>
                  <a:pt x="26484" y="7925"/>
                </a:lnTo>
                <a:lnTo>
                  <a:pt x="26497" y="7882"/>
                </a:lnTo>
                <a:lnTo>
                  <a:pt x="26509" y="7839"/>
                </a:lnTo>
                <a:lnTo>
                  <a:pt x="26524" y="7796"/>
                </a:lnTo>
                <a:lnTo>
                  <a:pt x="26539" y="7754"/>
                </a:lnTo>
                <a:lnTo>
                  <a:pt x="26555" y="7711"/>
                </a:lnTo>
                <a:lnTo>
                  <a:pt x="26571" y="7669"/>
                </a:lnTo>
                <a:lnTo>
                  <a:pt x="26590" y="7628"/>
                </a:lnTo>
                <a:lnTo>
                  <a:pt x="26609" y="7587"/>
                </a:lnTo>
                <a:lnTo>
                  <a:pt x="26629" y="7546"/>
                </a:lnTo>
                <a:lnTo>
                  <a:pt x="26650" y="7506"/>
                </a:lnTo>
                <a:lnTo>
                  <a:pt x="26671" y="7465"/>
                </a:lnTo>
                <a:lnTo>
                  <a:pt x="26694" y="7426"/>
                </a:lnTo>
                <a:lnTo>
                  <a:pt x="26718" y="7387"/>
                </a:lnTo>
                <a:lnTo>
                  <a:pt x="26743" y="7349"/>
                </a:lnTo>
                <a:lnTo>
                  <a:pt x="26768" y="7310"/>
                </a:lnTo>
                <a:lnTo>
                  <a:pt x="26795" y="7273"/>
                </a:lnTo>
                <a:lnTo>
                  <a:pt x="26822" y="7236"/>
                </a:lnTo>
                <a:lnTo>
                  <a:pt x="26850" y="7200"/>
                </a:lnTo>
                <a:lnTo>
                  <a:pt x="26880" y="7163"/>
                </a:lnTo>
                <a:lnTo>
                  <a:pt x="26910" y="7128"/>
                </a:lnTo>
                <a:lnTo>
                  <a:pt x="26940" y="7094"/>
                </a:lnTo>
                <a:lnTo>
                  <a:pt x="26971" y="7060"/>
                </a:lnTo>
                <a:lnTo>
                  <a:pt x="27005" y="7027"/>
                </a:lnTo>
                <a:lnTo>
                  <a:pt x="27038" y="6994"/>
                </a:lnTo>
                <a:lnTo>
                  <a:pt x="27071" y="6962"/>
                </a:lnTo>
                <a:lnTo>
                  <a:pt x="27107" y="6933"/>
                </a:lnTo>
                <a:lnTo>
                  <a:pt x="27141" y="6906"/>
                </a:lnTo>
                <a:lnTo>
                  <a:pt x="27176" y="6880"/>
                </a:lnTo>
                <a:lnTo>
                  <a:pt x="27212" y="6854"/>
                </a:lnTo>
                <a:lnTo>
                  <a:pt x="27248" y="6829"/>
                </a:lnTo>
                <a:lnTo>
                  <a:pt x="27285" y="6805"/>
                </a:lnTo>
                <a:lnTo>
                  <a:pt x="27321" y="6782"/>
                </a:lnTo>
                <a:lnTo>
                  <a:pt x="27357" y="6761"/>
                </a:lnTo>
                <a:lnTo>
                  <a:pt x="27395" y="6740"/>
                </a:lnTo>
                <a:lnTo>
                  <a:pt x="27432" y="6719"/>
                </a:lnTo>
                <a:lnTo>
                  <a:pt x="27470" y="6699"/>
                </a:lnTo>
                <a:lnTo>
                  <a:pt x="27508" y="6681"/>
                </a:lnTo>
                <a:lnTo>
                  <a:pt x="27546" y="6663"/>
                </a:lnTo>
                <a:lnTo>
                  <a:pt x="27584" y="6646"/>
                </a:lnTo>
                <a:lnTo>
                  <a:pt x="27623" y="6630"/>
                </a:lnTo>
                <a:lnTo>
                  <a:pt x="27662" y="6615"/>
                </a:lnTo>
                <a:lnTo>
                  <a:pt x="27701" y="6600"/>
                </a:lnTo>
                <a:lnTo>
                  <a:pt x="27741" y="6587"/>
                </a:lnTo>
                <a:lnTo>
                  <a:pt x="27780" y="6573"/>
                </a:lnTo>
                <a:lnTo>
                  <a:pt x="27820" y="6562"/>
                </a:lnTo>
                <a:lnTo>
                  <a:pt x="27859" y="6550"/>
                </a:lnTo>
                <a:lnTo>
                  <a:pt x="27899" y="6540"/>
                </a:lnTo>
                <a:lnTo>
                  <a:pt x="27939" y="6531"/>
                </a:lnTo>
                <a:lnTo>
                  <a:pt x="27980" y="6521"/>
                </a:lnTo>
                <a:lnTo>
                  <a:pt x="28020" y="6514"/>
                </a:lnTo>
                <a:lnTo>
                  <a:pt x="28060" y="6507"/>
                </a:lnTo>
                <a:lnTo>
                  <a:pt x="28101" y="6499"/>
                </a:lnTo>
                <a:lnTo>
                  <a:pt x="28141" y="6494"/>
                </a:lnTo>
                <a:lnTo>
                  <a:pt x="28182" y="6489"/>
                </a:lnTo>
                <a:lnTo>
                  <a:pt x="28223" y="6485"/>
                </a:lnTo>
                <a:lnTo>
                  <a:pt x="28264" y="6482"/>
                </a:lnTo>
                <a:lnTo>
                  <a:pt x="28305" y="6480"/>
                </a:lnTo>
                <a:lnTo>
                  <a:pt x="28345" y="6478"/>
                </a:lnTo>
                <a:lnTo>
                  <a:pt x="28387" y="6477"/>
                </a:lnTo>
                <a:lnTo>
                  <a:pt x="28428" y="6477"/>
                </a:lnTo>
                <a:lnTo>
                  <a:pt x="28468" y="6477"/>
                </a:lnTo>
                <a:lnTo>
                  <a:pt x="28510" y="6479"/>
                </a:lnTo>
                <a:lnTo>
                  <a:pt x="28550" y="6481"/>
                </a:lnTo>
                <a:lnTo>
                  <a:pt x="28592" y="6483"/>
                </a:lnTo>
                <a:lnTo>
                  <a:pt x="28633" y="6486"/>
                </a:lnTo>
                <a:lnTo>
                  <a:pt x="28673" y="6490"/>
                </a:lnTo>
                <a:lnTo>
                  <a:pt x="28715" y="6495"/>
                </a:lnTo>
                <a:lnTo>
                  <a:pt x="28756" y="6501"/>
                </a:lnTo>
                <a:lnTo>
                  <a:pt x="28796" y="6508"/>
                </a:lnTo>
                <a:lnTo>
                  <a:pt x="28837" y="6514"/>
                </a:lnTo>
                <a:lnTo>
                  <a:pt x="28877" y="6522"/>
                </a:lnTo>
                <a:lnTo>
                  <a:pt x="28918" y="6531"/>
                </a:lnTo>
                <a:lnTo>
                  <a:pt x="28959" y="6540"/>
                </a:lnTo>
                <a:lnTo>
                  <a:pt x="28999" y="6549"/>
                </a:lnTo>
                <a:lnTo>
                  <a:pt x="29040" y="6560"/>
                </a:lnTo>
                <a:lnTo>
                  <a:pt x="29079" y="6571"/>
                </a:lnTo>
                <a:lnTo>
                  <a:pt x="29119" y="6584"/>
                </a:lnTo>
                <a:lnTo>
                  <a:pt x="29159" y="6596"/>
                </a:lnTo>
                <a:lnTo>
                  <a:pt x="29199" y="6610"/>
                </a:lnTo>
                <a:lnTo>
                  <a:pt x="29239" y="6623"/>
                </a:lnTo>
                <a:lnTo>
                  <a:pt x="29277" y="6638"/>
                </a:lnTo>
                <a:lnTo>
                  <a:pt x="29317" y="6653"/>
                </a:lnTo>
                <a:lnTo>
                  <a:pt x="29355" y="6669"/>
                </a:lnTo>
                <a:lnTo>
                  <a:pt x="29395" y="6686"/>
                </a:lnTo>
                <a:lnTo>
                  <a:pt x="29432" y="6703"/>
                </a:lnTo>
                <a:lnTo>
                  <a:pt x="29471" y="6721"/>
                </a:lnTo>
                <a:lnTo>
                  <a:pt x="29509" y="6740"/>
                </a:lnTo>
                <a:lnTo>
                  <a:pt x="29547" y="6759"/>
                </a:lnTo>
                <a:lnTo>
                  <a:pt x="29584" y="6778"/>
                </a:lnTo>
                <a:lnTo>
                  <a:pt x="29619" y="6799"/>
                </a:lnTo>
                <a:lnTo>
                  <a:pt x="29652" y="6819"/>
                </a:lnTo>
                <a:lnTo>
                  <a:pt x="29685" y="6841"/>
                </a:lnTo>
                <a:lnTo>
                  <a:pt x="29717" y="6863"/>
                </a:lnTo>
                <a:lnTo>
                  <a:pt x="29750" y="6884"/>
                </a:lnTo>
                <a:lnTo>
                  <a:pt x="29781" y="6906"/>
                </a:lnTo>
                <a:lnTo>
                  <a:pt x="29812" y="6929"/>
                </a:lnTo>
                <a:lnTo>
                  <a:pt x="29842" y="6953"/>
                </a:lnTo>
                <a:lnTo>
                  <a:pt x="29873" y="6977"/>
                </a:lnTo>
                <a:lnTo>
                  <a:pt x="29902" y="7001"/>
                </a:lnTo>
                <a:lnTo>
                  <a:pt x="29931" y="7025"/>
                </a:lnTo>
                <a:lnTo>
                  <a:pt x="29959" y="7050"/>
                </a:lnTo>
                <a:lnTo>
                  <a:pt x="29987" y="7075"/>
                </a:lnTo>
                <a:lnTo>
                  <a:pt x="30014" y="7101"/>
                </a:lnTo>
                <a:lnTo>
                  <a:pt x="30041" y="7127"/>
                </a:lnTo>
                <a:lnTo>
                  <a:pt x="30067" y="7153"/>
                </a:lnTo>
                <a:lnTo>
                  <a:pt x="30118" y="7207"/>
                </a:lnTo>
                <a:lnTo>
                  <a:pt x="30167" y="7261"/>
                </a:lnTo>
                <a:lnTo>
                  <a:pt x="30213" y="7317"/>
                </a:lnTo>
                <a:lnTo>
                  <a:pt x="30258" y="7376"/>
                </a:lnTo>
                <a:lnTo>
                  <a:pt x="30300" y="7434"/>
                </a:lnTo>
                <a:lnTo>
                  <a:pt x="30341" y="7494"/>
                </a:lnTo>
                <a:lnTo>
                  <a:pt x="30379" y="7555"/>
                </a:lnTo>
                <a:lnTo>
                  <a:pt x="30415" y="7617"/>
                </a:lnTo>
                <a:lnTo>
                  <a:pt x="30449" y="7680"/>
                </a:lnTo>
                <a:lnTo>
                  <a:pt x="30482" y="7744"/>
                </a:lnTo>
                <a:lnTo>
                  <a:pt x="30512" y="7809"/>
                </a:lnTo>
                <a:lnTo>
                  <a:pt x="30540" y="7874"/>
                </a:lnTo>
                <a:lnTo>
                  <a:pt x="30566" y="7941"/>
                </a:lnTo>
                <a:lnTo>
                  <a:pt x="30590" y="8007"/>
                </a:lnTo>
                <a:lnTo>
                  <a:pt x="30612" y="8075"/>
                </a:lnTo>
                <a:lnTo>
                  <a:pt x="30632" y="8144"/>
                </a:lnTo>
                <a:lnTo>
                  <a:pt x="30649" y="8212"/>
                </a:lnTo>
                <a:lnTo>
                  <a:pt x="30665" y="8282"/>
                </a:lnTo>
                <a:lnTo>
                  <a:pt x="30678" y="8352"/>
                </a:lnTo>
                <a:lnTo>
                  <a:pt x="30691" y="8423"/>
                </a:lnTo>
                <a:lnTo>
                  <a:pt x="30700" y="8493"/>
                </a:lnTo>
                <a:lnTo>
                  <a:pt x="30709" y="8565"/>
                </a:lnTo>
                <a:lnTo>
                  <a:pt x="30714" y="8636"/>
                </a:lnTo>
                <a:lnTo>
                  <a:pt x="30718" y="8708"/>
                </a:lnTo>
                <a:lnTo>
                  <a:pt x="30720" y="8780"/>
                </a:lnTo>
                <a:lnTo>
                  <a:pt x="30720" y="8853"/>
                </a:lnTo>
                <a:lnTo>
                  <a:pt x="30718" y="8924"/>
                </a:lnTo>
                <a:lnTo>
                  <a:pt x="30714" y="8996"/>
                </a:lnTo>
                <a:lnTo>
                  <a:pt x="30708" y="9068"/>
                </a:lnTo>
                <a:lnTo>
                  <a:pt x="30700" y="9141"/>
                </a:lnTo>
                <a:lnTo>
                  <a:pt x="30690" y="9213"/>
                </a:lnTo>
                <a:lnTo>
                  <a:pt x="30678" y="9284"/>
                </a:lnTo>
                <a:lnTo>
                  <a:pt x="30665" y="9355"/>
                </a:lnTo>
                <a:lnTo>
                  <a:pt x="30649" y="9427"/>
                </a:lnTo>
                <a:lnTo>
                  <a:pt x="30632" y="9498"/>
                </a:lnTo>
                <a:lnTo>
                  <a:pt x="30612" y="9569"/>
                </a:lnTo>
                <a:lnTo>
                  <a:pt x="30590" y="9638"/>
                </a:lnTo>
                <a:lnTo>
                  <a:pt x="30567" y="9708"/>
                </a:lnTo>
                <a:lnTo>
                  <a:pt x="30542" y="9777"/>
                </a:lnTo>
                <a:lnTo>
                  <a:pt x="30515" y="9845"/>
                </a:lnTo>
                <a:lnTo>
                  <a:pt x="30486" y="9913"/>
                </a:lnTo>
                <a:lnTo>
                  <a:pt x="30456" y="9981"/>
                </a:lnTo>
                <a:lnTo>
                  <a:pt x="30422" y="10047"/>
                </a:lnTo>
                <a:lnTo>
                  <a:pt x="30388" y="10113"/>
                </a:lnTo>
                <a:lnTo>
                  <a:pt x="30351" y="10177"/>
                </a:lnTo>
                <a:lnTo>
                  <a:pt x="30313" y="10242"/>
                </a:lnTo>
                <a:lnTo>
                  <a:pt x="30273" y="10304"/>
                </a:lnTo>
                <a:lnTo>
                  <a:pt x="30231" y="10367"/>
                </a:lnTo>
                <a:lnTo>
                  <a:pt x="30187" y="10428"/>
                </a:lnTo>
                <a:lnTo>
                  <a:pt x="30141" y="10488"/>
                </a:lnTo>
                <a:lnTo>
                  <a:pt x="30094" y="10547"/>
                </a:lnTo>
                <a:lnTo>
                  <a:pt x="30044" y="10604"/>
                </a:lnTo>
                <a:lnTo>
                  <a:pt x="29993" y="10660"/>
                </a:lnTo>
                <a:lnTo>
                  <a:pt x="29940" y="10715"/>
                </a:lnTo>
                <a:lnTo>
                  <a:pt x="29886" y="10770"/>
                </a:lnTo>
                <a:lnTo>
                  <a:pt x="29829" y="10822"/>
                </a:lnTo>
                <a:lnTo>
                  <a:pt x="29775" y="10867"/>
                </a:lnTo>
                <a:lnTo>
                  <a:pt x="29719" y="10911"/>
                </a:lnTo>
                <a:lnTo>
                  <a:pt x="29662" y="10953"/>
                </a:lnTo>
                <a:lnTo>
                  <a:pt x="29605" y="10993"/>
                </a:lnTo>
                <a:lnTo>
                  <a:pt x="29548" y="11032"/>
                </a:lnTo>
                <a:lnTo>
                  <a:pt x="29489" y="11068"/>
                </a:lnTo>
                <a:lnTo>
                  <a:pt x="29431" y="11105"/>
                </a:lnTo>
                <a:lnTo>
                  <a:pt x="29372" y="11138"/>
                </a:lnTo>
                <a:lnTo>
                  <a:pt x="29311" y="11170"/>
                </a:lnTo>
                <a:lnTo>
                  <a:pt x="29251" y="11201"/>
                </a:lnTo>
                <a:lnTo>
                  <a:pt x="29191" y="11231"/>
                </a:lnTo>
                <a:lnTo>
                  <a:pt x="29129" y="11259"/>
                </a:lnTo>
                <a:lnTo>
                  <a:pt x="29068" y="11285"/>
                </a:lnTo>
                <a:lnTo>
                  <a:pt x="29005" y="11310"/>
                </a:lnTo>
                <a:lnTo>
                  <a:pt x="28943" y="11333"/>
                </a:lnTo>
                <a:lnTo>
                  <a:pt x="28880" y="11353"/>
                </a:lnTo>
                <a:lnTo>
                  <a:pt x="28817" y="11374"/>
                </a:lnTo>
                <a:lnTo>
                  <a:pt x="28753" y="11392"/>
                </a:lnTo>
                <a:lnTo>
                  <a:pt x="28689" y="11410"/>
                </a:lnTo>
                <a:lnTo>
                  <a:pt x="28625" y="11424"/>
                </a:lnTo>
                <a:lnTo>
                  <a:pt x="28561" y="11439"/>
                </a:lnTo>
                <a:lnTo>
                  <a:pt x="28496" y="11451"/>
                </a:lnTo>
                <a:lnTo>
                  <a:pt x="28431" y="11462"/>
                </a:lnTo>
                <a:lnTo>
                  <a:pt x="28366" y="11471"/>
                </a:lnTo>
                <a:lnTo>
                  <a:pt x="28301" y="11479"/>
                </a:lnTo>
                <a:lnTo>
                  <a:pt x="28236" y="11486"/>
                </a:lnTo>
                <a:lnTo>
                  <a:pt x="28170" y="11490"/>
                </a:lnTo>
                <a:lnTo>
                  <a:pt x="28105" y="11494"/>
                </a:lnTo>
                <a:lnTo>
                  <a:pt x="28039" y="11496"/>
                </a:lnTo>
                <a:lnTo>
                  <a:pt x="27974" y="11496"/>
                </a:lnTo>
                <a:lnTo>
                  <a:pt x="27908" y="11495"/>
                </a:lnTo>
                <a:lnTo>
                  <a:pt x="27843" y="11493"/>
                </a:lnTo>
                <a:lnTo>
                  <a:pt x="27777" y="11489"/>
                </a:lnTo>
                <a:lnTo>
                  <a:pt x="27711" y="11484"/>
                </a:lnTo>
                <a:lnTo>
                  <a:pt x="27646" y="11476"/>
                </a:lnTo>
                <a:lnTo>
                  <a:pt x="27580" y="11468"/>
                </a:lnTo>
                <a:lnTo>
                  <a:pt x="27516" y="11459"/>
                </a:lnTo>
                <a:lnTo>
                  <a:pt x="27450" y="11447"/>
                </a:lnTo>
                <a:lnTo>
                  <a:pt x="27386" y="11435"/>
                </a:lnTo>
                <a:lnTo>
                  <a:pt x="27320" y="11421"/>
                </a:lnTo>
                <a:lnTo>
                  <a:pt x="27255" y="11405"/>
                </a:lnTo>
                <a:lnTo>
                  <a:pt x="27192" y="11389"/>
                </a:lnTo>
                <a:lnTo>
                  <a:pt x="27127" y="11371"/>
                </a:lnTo>
                <a:lnTo>
                  <a:pt x="27064" y="11351"/>
                </a:lnTo>
                <a:lnTo>
                  <a:pt x="27000" y="11331"/>
                </a:lnTo>
                <a:lnTo>
                  <a:pt x="26937" y="11308"/>
                </a:lnTo>
                <a:lnTo>
                  <a:pt x="26874" y="11284"/>
                </a:lnTo>
                <a:lnTo>
                  <a:pt x="26812" y="11259"/>
                </a:lnTo>
                <a:lnTo>
                  <a:pt x="26751" y="11233"/>
                </a:lnTo>
                <a:lnTo>
                  <a:pt x="26689" y="11205"/>
                </a:lnTo>
                <a:lnTo>
                  <a:pt x="26628" y="11175"/>
                </a:lnTo>
                <a:lnTo>
                  <a:pt x="26567" y="11144"/>
                </a:lnTo>
                <a:lnTo>
                  <a:pt x="26507" y="11113"/>
                </a:lnTo>
                <a:lnTo>
                  <a:pt x="26448" y="11080"/>
                </a:lnTo>
                <a:lnTo>
                  <a:pt x="26388" y="11044"/>
                </a:lnTo>
                <a:lnTo>
                  <a:pt x="26330" y="11009"/>
                </a:lnTo>
                <a:lnTo>
                  <a:pt x="26272" y="10971"/>
                </a:lnTo>
                <a:lnTo>
                  <a:pt x="26214" y="10933"/>
                </a:lnTo>
                <a:lnTo>
                  <a:pt x="26158" y="10892"/>
                </a:lnTo>
                <a:lnTo>
                  <a:pt x="26102" y="10852"/>
                </a:lnTo>
                <a:lnTo>
                  <a:pt x="26047" y="10809"/>
                </a:lnTo>
                <a:lnTo>
                  <a:pt x="25992" y="10765"/>
                </a:lnTo>
                <a:lnTo>
                  <a:pt x="25937" y="10720"/>
                </a:lnTo>
                <a:lnTo>
                  <a:pt x="25884" y="10673"/>
                </a:lnTo>
                <a:lnTo>
                  <a:pt x="25840" y="10644"/>
                </a:lnTo>
                <a:lnTo>
                  <a:pt x="25797" y="10618"/>
                </a:lnTo>
                <a:lnTo>
                  <a:pt x="25756" y="10593"/>
                </a:lnTo>
                <a:lnTo>
                  <a:pt x="25718" y="10571"/>
                </a:lnTo>
                <a:lnTo>
                  <a:pt x="25681" y="10551"/>
                </a:lnTo>
                <a:lnTo>
                  <a:pt x="25646" y="10533"/>
                </a:lnTo>
                <a:lnTo>
                  <a:pt x="25613" y="10518"/>
                </a:lnTo>
                <a:lnTo>
                  <a:pt x="25581" y="10503"/>
                </a:lnTo>
                <a:lnTo>
                  <a:pt x="25550" y="10492"/>
                </a:lnTo>
                <a:lnTo>
                  <a:pt x="25521" y="10480"/>
                </a:lnTo>
                <a:lnTo>
                  <a:pt x="25493" y="10472"/>
                </a:lnTo>
                <a:lnTo>
                  <a:pt x="25466" y="10464"/>
                </a:lnTo>
                <a:lnTo>
                  <a:pt x="25440" y="10457"/>
                </a:lnTo>
                <a:lnTo>
                  <a:pt x="25414" y="10452"/>
                </a:lnTo>
                <a:lnTo>
                  <a:pt x="25389" y="10448"/>
                </a:lnTo>
                <a:lnTo>
                  <a:pt x="25364" y="10445"/>
                </a:lnTo>
                <a:lnTo>
                  <a:pt x="3051" y="10445"/>
                </a:lnTo>
                <a:lnTo>
                  <a:pt x="2972" y="10444"/>
                </a:lnTo>
                <a:lnTo>
                  <a:pt x="2894" y="10442"/>
                </a:lnTo>
                <a:lnTo>
                  <a:pt x="2816" y="10437"/>
                </a:lnTo>
                <a:lnTo>
                  <a:pt x="2739" y="10429"/>
                </a:lnTo>
                <a:lnTo>
                  <a:pt x="2662" y="10421"/>
                </a:lnTo>
                <a:lnTo>
                  <a:pt x="2586" y="10411"/>
                </a:lnTo>
                <a:lnTo>
                  <a:pt x="2511" y="10398"/>
                </a:lnTo>
                <a:lnTo>
                  <a:pt x="2436" y="10383"/>
                </a:lnTo>
                <a:lnTo>
                  <a:pt x="2362" y="10367"/>
                </a:lnTo>
                <a:lnTo>
                  <a:pt x="2288" y="10349"/>
                </a:lnTo>
                <a:lnTo>
                  <a:pt x="2215" y="10329"/>
                </a:lnTo>
                <a:lnTo>
                  <a:pt x="2143" y="10309"/>
                </a:lnTo>
                <a:lnTo>
                  <a:pt x="2073" y="10285"/>
                </a:lnTo>
                <a:lnTo>
                  <a:pt x="2002" y="10261"/>
                </a:lnTo>
                <a:lnTo>
                  <a:pt x="1932" y="10234"/>
                </a:lnTo>
                <a:lnTo>
                  <a:pt x="1863" y="10205"/>
                </a:lnTo>
                <a:lnTo>
                  <a:pt x="1795" y="10176"/>
                </a:lnTo>
                <a:lnTo>
                  <a:pt x="1728" y="10144"/>
                </a:lnTo>
                <a:lnTo>
                  <a:pt x="1661" y="10112"/>
                </a:lnTo>
                <a:lnTo>
                  <a:pt x="1597" y="10077"/>
                </a:lnTo>
                <a:lnTo>
                  <a:pt x="1532" y="10041"/>
                </a:lnTo>
                <a:lnTo>
                  <a:pt x="1469" y="10004"/>
                </a:lnTo>
                <a:lnTo>
                  <a:pt x="1406" y="9965"/>
                </a:lnTo>
                <a:lnTo>
                  <a:pt x="1345" y="9924"/>
                </a:lnTo>
                <a:lnTo>
                  <a:pt x="1285" y="9883"/>
                </a:lnTo>
                <a:lnTo>
                  <a:pt x="1225" y="9839"/>
                </a:lnTo>
                <a:lnTo>
                  <a:pt x="1167" y="9794"/>
                </a:lnTo>
                <a:lnTo>
                  <a:pt x="1110" y="9749"/>
                </a:lnTo>
                <a:lnTo>
                  <a:pt x="1055" y="9702"/>
                </a:lnTo>
                <a:lnTo>
                  <a:pt x="999" y="9653"/>
                </a:lnTo>
                <a:lnTo>
                  <a:pt x="945" y="9603"/>
                </a:lnTo>
                <a:lnTo>
                  <a:pt x="893" y="9552"/>
                </a:lnTo>
                <a:lnTo>
                  <a:pt x="842" y="9500"/>
                </a:lnTo>
                <a:lnTo>
                  <a:pt x="792" y="9446"/>
                </a:lnTo>
                <a:lnTo>
                  <a:pt x="743" y="9392"/>
                </a:lnTo>
                <a:lnTo>
                  <a:pt x="696" y="9335"/>
                </a:lnTo>
                <a:lnTo>
                  <a:pt x="651" y="9278"/>
                </a:lnTo>
                <a:lnTo>
                  <a:pt x="606" y="9220"/>
                </a:lnTo>
                <a:lnTo>
                  <a:pt x="562" y="9161"/>
                </a:lnTo>
                <a:lnTo>
                  <a:pt x="521" y="9100"/>
                </a:lnTo>
                <a:lnTo>
                  <a:pt x="480" y="9039"/>
                </a:lnTo>
                <a:lnTo>
                  <a:pt x="441" y="8976"/>
                </a:lnTo>
                <a:lnTo>
                  <a:pt x="404" y="8913"/>
                </a:lnTo>
                <a:lnTo>
                  <a:pt x="367" y="8849"/>
                </a:lnTo>
                <a:lnTo>
                  <a:pt x="333" y="8784"/>
                </a:lnTo>
                <a:lnTo>
                  <a:pt x="301" y="8717"/>
                </a:lnTo>
                <a:lnTo>
                  <a:pt x="270" y="8651"/>
                </a:lnTo>
                <a:lnTo>
                  <a:pt x="239" y="8582"/>
                </a:lnTo>
                <a:lnTo>
                  <a:pt x="211" y="8513"/>
                </a:lnTo>
                <a:lnTo>
                  <a:pt x="185" y="8444"/>
                </a:lnTo>
                <a:lnTo>
                  <a:pt x="160" y="8373"/>
                </a:lnTo>
                <a:lnTo>
                  <a:pt x="136" y="8302"/>
                </a:lnTo>
                <a:lnTo>
                  <a:pt x="116" y="8230"/>
                </a:lnTo>
                <a:lnTo>
                  <a:pt x="96" y="8157"/>
                </a:lnTo>
                <a:lnTo>
                  <a:pt x="78" y="8083"/>
                </a:lnTo>
                <a:lnTo>
                  <a:pt x="61" y="8010"/>
                </a:lnTo>
                <a:lnTo>
                  <a:pt x="47" y="7935"/>
                </a:lnTo>
                <a:lnTo>
                  <a:pt x="34" y="7860"/>
                </a:lnTo>
                <a:lnTo>
                  <a:pt x="24" y="7784"/>
                </a:lnTo>
                <a:lnTo>
                  <a:pt x="16" y="7707"/>
                </a:lnTo>
                <a:lnTo>
                  <a:pt x="8" y="7630"/>
                </a:lnTo>
                <a:lnTo>
                  <a:pt x="4" y="7552"/>
                </a:lnTo>
                <a:lnTo>
                  <a:pt x="1" y="7474"/>
                </a:lnTo>
                <a:lnTo>
                  <a:pt x="0" y="7394"/>
                </a:lnTo>
                <a:lnTo>
                  <a:pt x="0" y="3050"/>
                </a:lnTo>
                <a:lnTo>
                  <a:pt x="1" y="2971"/>
                </a:lnTo>
                <a:lnTo>
                  <a:pt x="4" y="2893"/>
                </a:lnTo>
                <a:lnTo>
                  <a:pt x="8" y="2815"/>
                </a:lnTo>
                <a:lnTo>
                  <a:pt x="16" y="2738"/>
                </a:lnTo>
                <a:lnTo>
                  <a:pt x="24" y="2661"/>
                </a:lnTo>
                <a:lnTo>
                  <a:pt x="34" y="2585"/>
                </a:lnTo>
                <a:lnTo>
                  <a:pt x="47" y="2510"/>
                </a:lnTo>
                <a:lnTo>
                  <a:pt x="61" y="2435"/>
                </a:lnTo>
                <a:lnTo>
                  <a:pt x="78" y="2361"/>
                </a:lnTo>
                <a:lnTo>
                  <a:pt x="96" y="2288"/>
                </a:lnTo>
                <a:lnTo>
                  <a:pt x="116" y="2215"/>
                </a:lnTo>
                <a:lnTo>
                  <a:pt x="136" y="2143"/>
                </a:lnTo>
                <a:lnTo>
                  <a:pt x="160" y="2072"/>
                </a:lnTo>
                <a:lnTo>
                  <a:pt x="185" y="2001"/>
                </a:lnTo>
                <a:lnTo>
                  <a:pt x="211" y="1932"/>
                </a:lnTo>
                <a:lnTo>
                  <a:pt x="239" y="1863"/>
                </a:lnTo>
                <a:lnTo>
                  <a:pt x="270" y="1795"/>
                </a:lnTo>
                <a:lnTo>
                  <a:pt x="301" y="1728"/>
                </a:lnTo>
                <a:lnTo>
                  <a:pt x="333" y="1661"/>
                </a:lnTo>
                <a:lnTo>
                  <a:pt x="367" y="1596"/>
                </a:lnTo>
                <a:lnTo>
                  <a:pt x="404" y="1532"/>
                </a:lnTo>
                <a:lnTo>
                  <a:pt x="441" y="1468"/>
                </a:lnTo>
                <a:lnTo>
                  <a:pt x="480" y="1406"/>
                </a:lnTo>
                <a:lnTo>
                  <a:pt x="521" y="1345"/>
                </a:lnTo>
                <a:lnTo>
                  <a:pt x="562" y="1284"/>
                </a:lnTo>
                <a:lnTo>
                  <a:pt x="606" y="1225"/>
                </a:lnTo>
                <a:lnTo>
                  <a:pt x="651" y="1167"/>
                </a:lnTo>
                <a:lnTo>
                  <a:pt x="696" y="1109"/>
                </a:lnTo>
                <a:lnTo>
                  <a:pt x="743" y="1054"/>
                </a:lnTo>
                <a:lnTo>
                  <a:pt x="792" y="999"/>
                </a:lnTo>
                <a:lnTo>
                  <a:pt x="842" y="946"/>
                </a:lnTo>
                <a:lnTo>
                  <a:pt x="893" y="893"/>
                </a:lnTo>
                <a:lnTo>
                  <a:pt x="945" y="842"/>
                </a:lnTo>
                <a:lnTo>
                  <a:pt x="999" y="792"/>
                </a:lnTo>
                <a:lnTo>
                  <a:pt x="1055" y="744"/>
                </a:lnTo>
                <a:lnTo>
                  <a:pt x="1110" y="696"/>
                </a:lnTo>
                <a:lnTo>
                  <a:pt x="1167" y="650"/>
                </a:lnTo>
                <a:lnTo>
                  <a:pt x="1225" y="606"/>
                </a:lnTo>
                <a:lnTo>
                  <a:pt x="1285" y="563"/>
                </a:lnTo>
                <a:lnTo>
                  <a:pt x="1345" y="520"/>
                </a:lnTo>
                <a:lnTo>
                  <a:pt x="1406" y="481"/>
                </a:lnTo>
                <a:lnTo>
                  <a:pt x="1469" y="441"/>
                </a:lnTo>
                <a:lnTo>
                  <a:pt x="1532" y="404"/>
                </a:lnTo>
                <a:lnTo>
                  <a:pt x="1597" y="368"/>
                </a:lnTo>
                <a:lnTo>
                  <a:pt x="1661" y="334"/>
                </a:lnTo>
                <a:lnTo>
                  <a:pt x="1728" y="301"/>
                </a:lnTo>
                <a:lnTo>
                  <a:pt x="1795" y="270"/>
                </a:lnTo>
                <a:lnTo>
                  <a:pt x="1863" y="239"/>
                </a:lnTo>
                <a:lnTo>
                  <a:pt x="1932" y="211"/>
                </a:lnTo>
                <a:lnTo>
                  <a:pt x="2002" y="185"/>
                </a:lnTo>
                <a:lnTo>
                  <a:pt x="2073" y="160"/>
                </a:lnTo>
                <a:lnTo>
                  <a:pt x="2143" y="137"/>
                </a:lnTo>
                <a:lnTo>
                  <a:pt x="2215" y="116"/>
                </a:lnTo>
                <a:lnTo>
                  <a:pt x="2288" y="96"/>
                </a:lnTo>
                <a:lnTo>
                  <a:pt x="2362" y="78"/>
                </a:lnTo>
                <a:lnTo>
                  <a:pt x="2436" y="61"/>
                </a:lnTo>
                <a:lnTo>
                  <a:pt x="2511" y="48"/>
                </a:lnTo>
                <a:lnTo>
                  <a:pt x="2586" y="35"/>
                </a:lnTo>
                <a:lnTo>
                  <a:pt x="2662" y="24"/>
                </a:lnTo>
                <a:lnTo>
                  <a:pt x="2739" y="16"/>
                </a:lnTo>
                <a:lnTo>
                  <a:pt x="2816" y="8"/>
                </a:lnTo>
                <a:lnTo>
                  <a:pt x="2894" y="4"/>
                </a:lnTo>
                <a:lnTo>
                  <a:pt x="2972" y="1"/>
                </a:lnTo>
                <a:lnTo>
                  <a:pt x="3051" y="0"/>
                </a:lnTo>
                <a:lnTo>
                  <a:pt x="25929" y="0"/>
                </a:lnTo>
                <a:lnTo>
                  <a:pt x="26007" y="1"/>
                </a:lnTo>
                <a:lnTo>
                  <a:pt x="26086" y="4"/>
                </a:lnTo>
                <a:lnTo>
                  <a:pt x="26163" y="8"/>
                </a:lnTo>
                <a:lnTo>
                  <a:pt x="26240" y="16"/>
                </a:lnTo>
                <a:lnTo>
                  <a:pt x="26317" y="24"/>
                </a:lnTo>
                <a:lnTo>
                  <a:pt x="26393" y="35"/>
                </a:lnTo>
                <a:lnTo>
                  <a:pt x="26469" y="48"/>
                </a:lnTo>
                <a:lnTo>
                  <a:pt x="26543" y="61"/>
                </a:lnTo>
                <a:lnTo>
                  <a:pt x="26618" y="78"/>
                </a:lnTo>
                <a:lnTo>
                  <a:pt x="26691" y="96"/>
                </a:lnTo>
                <a:lnTo>
                  <a:pt x="26764" y="116"/>
                </a:lnTo>
                <a:lnTo>
                  <a:pt x="26836" y="137"/>
                </a:lnTo>
                <a:lnTo>
                  <a:pt x="26908" y="160"/>
                </a:lnTo>
                <a:lnTo>
                  <a:pt x="26977" y="185"/>
                </a:lnTo>
                <a:lnTo>
                  <a:pt x="27047" y="211"/>
                </a:lnTo>
                <a:lnTo>
                  <a:pt x="27117" y="239"/>
                </a:lnTo>
                <a:lnTo>
                  <a:pt x="27185" y="270"/>
                </a:lnTo>
                <a:lnTo>
                  <a:pt x="27251" y="301"/>
                </a:lnTo>
                <a:lnTo>
                  <a:pt x="27318" y="334"/>
                </a:lnTo>
                <a:lnTo>
                  <a:pt x="27383" y="368"/>
                </a:lnTo>
                <a:lnTo>
                  <a:pt x="27448" y="404"/>
                </a:lnTo>
                <a:lnTo>
                  <a:pt x="27510" y="441"/>
                </a:lnTo>
                <a:lnTo>
                  <a:pt x="27573" y="481"/>
                </a:lnTo>
                <a:lnTo>
                  <a:pt x="27634" y="520"/>
                </a:lnTo>
                <a:lnTo>
                  <a:pt x="27695" y="563"/>
                </a:lnTo>
                <a:lnTo>
                  <a:pt x="27754" y="606"/>
                </a:lnTo>
                <a:lnTo>
                  <a:pt x="27812" y="650"/>
                </a:lnTo>
                <a:lnTo>
                  <a:pt x="27870" y="696"/>
                </a:lnTo>
                <a:lnTo>
                  <a:pt x="27926" y="744"/>
                </a:lnTo>
                <a:lnTo>
                  <a:pt x="27980" y="792"/>
                </a:lnTo>
                <a:lnTo>
                  <a:pt x="28034" y="842"/>
                </a:lnTo>
                <a:lnTo>
                  <a:pt x="28086" y="893"/>
                </a:lnTo>
                <a:lnTo>
                  <a:pt x="28137" y="946"/>
                </a:lnTo>
                <a:lnTo>
                  <a:pt x="28187" y="999"/>
                </a:lnTo>
                <a:lnTo>
                  <a:pt x="28236" y="1054"/>
                </a:lnTo>
                <a:lnTo>
                  <a:pt x="28283" y="1109"/>
                </a:lnTo>
                <a:lnTo>
                  <a:pt x="28330" y="1167"/>
                </a:lnTo>
                <a:lnTo>
                  <a:pt x="28373" y="1225"/>
                </a:lnTo>
                <a:lnTo>
                  <a:pt x="28417" y="1284"/>
                </a:lnTo>
                <a:lnTo>
                  <a:pt x="28459" y="1345"/>
                </a:lnTo>
                <a:lnTo>
                  <a:pt x="28499" y="1406"/>
                </a:lnTo>
                <a:lnTo>
                  <a:pt x="28538" y="1468"/>
                </a:lnTo>
                <a:lnTo>
                  <a:pt x="28575" y="1532"/>
                </a:lnTo>
                <a:lnTo>
                  <a:pt x="28612" y="1596"/>
                </a:lnTo>
                <a:lnTo>
                  <a:pt x="28646" y="1661"/>
                </a:lnTo>
                <a:lnTo>
                  <a:pt x="28680" y="1728"/>
                </a:lnTo>
                <a:lnTo>
                  <a:pt x="28711" y="1795"/>
                </a:lnTo>
                <a:lnTo>
                  <a:pt x="28740" y="1863"/>
                </a:lnTo>
                <a:lnTo>
                  <a:pt x="28768" y="1932"/>
                </a:lnTo>
                <a:lnTo>
                  <a:pt x="28795" y="2001"/>
                </a:lnTo>
                <a:lnTo>
                  <a:pt x="28820" y="2072"/>
                </a:lnTo>
                <a:lnTo>
                  <a:pt x="28843" y="2143"/>
                </a:lnTo>
                <a:lnTo>
                  <a:pt x="28865" y="2215"/>
                </a:lnTo>
                <a:lnTo>
                  <a:pt x="28884" y="2288"/>
                </a:lnTo>
                <a:lnTo>
                  <a:pt x="28902" y="2361"/>
                </a:lnTo>
                <a:lnTo>
                  <a:pt x="28918" y="2435"/>
                </a:lnTo>
                <a:lnTo>
                  <a:pt x="28933" y="2510"/>
                </a:lnTo>
                <a:lnTo>
                  <a:pt x="28945" y="2585"/>
                </a:lnTo>
                <a:lnTo>
                  <a:pt x="28955" y="2661"/>
                </a:lnTo>
                <a:lnTo>
                  <a:pt x="28965" y="2738"/>
                </a:lnTo>
                <a:lnTo>
                  <a:pt x="28971" y="2815"/>
                </a:lnTo>
                <a:lnTo>
                  <a:pt x="28976" y="2893"/>
                </a:lnTo>
                <a:lnTo>
                  <a:pt x="28979" y="2971"/>
                </a:lnTo>
                <a:lnTo>
                  <a:pt x="28980" y="3050"/>
                </a:lnTo>
                <a:lnTo>
                  <a:pt x="28980" y="5222"/>
                </a:lnTo>
                <a:lnTo>
                  <a:pt x="28979" y="5273"/>
                </a:lnTo>
                <a:lnTo>
                  <a:pt x="28978" y="5323"/>
                </a:lnTo>
                <a:lnTo>
                  <a:pt x="28974" y="5373"/>
                </a:lnTo>
                <a:lnTo>
                  <a:pt x="28969" y="5422"/>
                </a:lnTo>
                <a:lnTo>
                  <a:pt x="28965" y="5447"/>
                </a:lnTo>
                <a:lnTo>
                  <a:pt x="28961" y="5471"/>
                </a:lnTo>
                <a:lnTo>
                  <a:pt x="28955" y="5495"/>
                </a:lnTo>
                <a:lnTo>
                  <a:pt x="28950" y="5518"/>
                </a:lnTo>
                <a:lnTo>
                  <a:pt x="28943" y="5542"/>
                </a:lnTo>
                <a:lnTo>
                  <a:pt x="28936" y="5565"/>
                </a:lnTo>
                <a:lnTo>
                  <a:pt x="28927" y="5588"/>
                </a:lnTo>
                <a:lnTo>
                  <a:pt x="28918" y="5610"/>
                </a:lnTo>
                <a:lnTo>
                  <a:pt x="28825" y="5605"/>
                </a:lnTo>
                <a:lnTo>
                  <a:pt x="28733" y="5603"/>
                </a:lnTo>
                <a:lnTo>
                  <a:pt x="28640" y="5603"/>
                </a:lnTo>
                <a:lnTo>
                  <a:pt x="28548" y="5605"/>
                </a:lnTo>
                <a:lnTo>
                  <a:pt x="28456" y="5610"/>
                </a:lnTo>
                <a:lnTo>
                  <a:pt x="28364" y="5617"/>
                </a:lnTo>
                <a:lnTo>
                  <a:pt x="28274" y="5625"/>
                </a:lnTo>
                <a:lnTo>
                  <a:pt x="28183" y="5637"/>
                </a:lnTo>
                <a:lnTo>
                  <a:pt x="28092" y="5649"/>
                </a:lnTo>
                <a:lnTo>
                  <a:pt x="28003" y="5665"/>
                </a:lnTo>
                <a:lnTo>
                  <a:pt x="27913" y="5682"/>
                </a:lnTo>
                <a:lnTo>
                  <a:pt x="27825" y="5702"/>
                </a:lnTo>
                <a:lnTo>
                  <a:pt x="27737" y="5725"/>
                </a:lnTo>
                <a:lnTo>
                  <a:pt x="27650" y="5749"/>
                </a:lnTo>
                <a:lnTo>
                  <a:pt x="27564" y="5776"/>
                </a:lnTo>
                <a:lnTo>
                  <a:pt x="27478" y="5805"/>
                </a:lnTo>
                <a:lnTo>
                  <a:pt x="27437" y="5821"/>
                </a:lnTo>
                <a:lnTo>
                  <a:pt x="27394" y="5836"/>
                </a:lnTo>
                <a:lnTo>
                  <a:pt x="27352" y="5853"/>
                </a:lnTo>
                <a:lnTo>
                  <a:pt x="27311" y="5870"/>
                </a:lnTo>
                <a:lnTo>
                  <a:pt x="27269" y="5887"/>
                </a:lnTo>
                <a:lnTo>
                  <a:pt x="27228" y="5906"/>
                </a:lnTo>
                <a:lnTo>
                  <a:pt x="27187" y="5925"/>
                </a:lnTo>
                <a:lnTo>
                  <a:pt x="27147" y="5945"/>
                </a:lnTo>
                <a:lnTo>
                  <a:pt x="27107" y="5964"/>
                </a:lnTo>
                <a:lnTo>
                  <a:pt x="27066" y="5985"/>
                </a:lnTo>
                <a:lnTo>
                  <a:pt x="27026" y="6007"/>
                </a:lnTo>
                <a:lnTo>
                  <a:pt x="26988" y="6029"/>
                </a:lnTo>
                <a:lnTo>
                  <a:pt x="26948" y="6051"/>
                </a:lnTo>
                <a:lnTo>
                  <a:pt x="26910" y="6075"/>
                </a:lnTo>
                <a:lnTo>
                  <a:pt x="26871" y="6098"/>
                </a:lnTo>
                <a:lnTo>
                  <a:pt x="26833" y="6123"/>
                </a:lnTo>
                <a:lnTo>
                  <a:pt x="26795" y="6148"/>
                </a:lnTo>
                <a:lnTo>
                  <a:pt x="26758" y="6173"/>
                </a:lnTo>
                <a:lnTo>
                  <a:pt x="26721" y="6199"/>
                </a:lnTo>
                <a:lnTo>
                  <a:pt x="26684" y="6226"/>
                </a:lnTo>
                <a:lnTo>
                  <a:pt x="26648" y="6253"/>
                </a:lnTo>
                <a:lnTo>
                  <a:pt x="26612" y="6281"/>
                </a:lnTo>
                <a:lnTo>
                  <a:pt x="26577" y="6309"/>
                </a:lnTo>
                <a:lnTo>
                  <a:pt x="26541" y="6338"/>
                </a:lnTo>
                <a:lnTo>
                  <a:pt x="26507" y="6368"/>
                </a:lnTo>
                <a:lnTo>
                  <a:pt x="26473" y="6398"/>
                </a:lnTo>
                <a:lnTo>
                  <a:pt x="26438" y="6430"/>
                </a:lnTo>
                <a:lnTo>
                  <a:pt x="26405" y="6462"/>
                </a:lnTo>
                <a:lnTo>
                  <a:pt x="26372" y="6494"/>
                </a:lnTo>
                <a:lnTo>
                  <a:pt x="26339" y="6526"/>
                </a:lnTo>
                <a:lnTo>
                  <a:pt x="26307" y="6560"/>
                </a:lnTo>
                <a:lnTo>
                  <a:pt x="26275" y="6594"/>
                </a:lnTo>
                <a:lnTo>
                  <a:pt x="26232" y="6643"/>
                </a:lnTo>
                <a:lnTo>
                  <a:pt x="26191" y="6694"/>
                </a:lnTo>
                <a:lnTo>
                  <a:pt x="26152" y="6744"/>
                </a:lnTo>
                <a:lnTo>
                  <a:pt x="26113" y="6796"/>
                </a:lnTo>
                <a:lnTo>
                  <a:pt x="26076" y="6848"/>
                </a:lnTo>
                <a:lnTo>
                  <a:pt x="26041" y="6901"/>
                </a:lnTo>
                <a:lnTo>
                  <a:pt x="26006" y="6954"/>
                </a:lnTo>
                <a:lnTo>
                  <a:pt x="25973" y="7008"/>
                </a:lnTo>
                <a:lnTo>
                  <a:pt x="25942" y="7063"/>
                </a:lnTo>
                <a:lnTo>
                  <a:pt x="25911" y="7119"/>
                </a:lnTo>
                <a:lnTo>
                  <a:pt x="25882" y="7174"/>
                </a:lnTo>
                <a:lnTo>
                  <a:pt x="25855" y="7231"/>
                </a:lnTo>
                <a:lnTo>
                  <a:pt x="25829" y="7287"/>
                </a:lnTo>
                <a:lnTo>
                  <a:pt x="25804" y="7344"/>
                </a:lnTo>
                <a:lnTo>
                  <a:pt x="25780" y="7403"/>
                </a:lnTo>
                <a:lnTo>
                  <a:pt x="25758" y="7461"/>
                </a:lnTo>
                <a:lnTo>
                  <a:pt x="25738" y="7519"/>
                </a:lnTo>
                <a:lnTo>
                  <a:pt x="25719" y="7578"/>
                </a:lnTo>
                <a:lnTo>
                  <a:pt x="25701" y="7637"/>
                </a:lnTo>
                <a:lnTo>
                  <a:pt x="25684" y="7697"/>
                </a:lnTo>
                <a:lnTo>
                  <a:pt x="25669" y="7757"/>
                </a:lnTo>
                <a:lnTo>
                  <a:pt x="25655" y="7817"/>
                </a:lnTo>
                <a:lnTo>
                  <a:pt x="25643" y="7877"/>
                </a:lnTo>
                <a:lnTo>
                  <a:pt x="25631" y="7938"/>
                </a:lnTo>
                <a:lnTo>
                  <a:pt x="25622" y="7998"/>
                </a:lnTo>
                <a:lnTo>
                  <a:pt x="25614" y="8058"/>
                </a:lnTo>
                <a:lnTo>
                  <a:pt x="25606" y="8120"/>
                </a:lnTo>
                <a:lnTo>
                  <a:pt x="25601" y="8180"/>
                </a:lnTo>
                <a:lnTo>
                  <a:pt x="25597" y="8242"/>
                </a:lnTo>
                <a:lnTo>
                  <a:pt x="25595" y="8303"/>
                </a:lnTo>
                <a:lnTo>
                  <a:pt x="25593" y="8363"/>
                </a:lnTo>
                <a:lnTo>
                  <a:pt x="25593" y="8425"/>
                </a:lnTo>
                <a:lnTo>
                  <a:pt x="25595" y="8486"/>
                </a:lnTo>
                <a:lnTo>
                  <a:pt x="25597" y="8547"/>
                </a:lnTo>
                <a:lnTo>
                  <a:pt x="25601" y="8608"/>
                </a:lnTo>
                <a:lnTo>
                  <a:pt x="25607" y="8668"/>
                </a:lnTo>
                <a:lnTo>
                  <a:pt x="25614" y="8729"/>
                </a:lnTo>
                <a:lnTo>
                  <a:pt x="25622" y="8789"/>
                </a:lnTo>
                <a:lnTo>
                  <a:pt x="25632" y="8849"/>
                </a:lnTo>
                <a:lnTo>
                  <a:pt x="25644" y="8910"/>
                </a:lnTo>
                <a:lnTo>
                  <a:pt x="25656" y="8969"/>
                </a:lnTo>
                <a:lnTo>
                  <a:pt x="25670" y="9028"/>
                </a:lnTo>
                <a:lnTo>
                  <a:pt x="25686" y="9088"/>
                </a:lnTo>
                <a:lnTo>
                  <a:pt x="25702" y="9146"/>
                </a:lnTo>
                <a:lnTo>
                  <a:pt x="25721" y="9204"/>
                </a:lnTo>
                <a:lnTo>
                  <a:pt x="25740" y="9263"/>
                </a:lnTo>
                <a:lnTo>
                  <a:pt x="25762" y="9320"/>
                </a:lnTo>
                <a:lnTo>
                  <a:pt x="25783" y="9377"/>
                </a:lnTo>
                <a:lnTo>
                  <a:pt x="25807" y="9434"/>
                </a:lnTo>
                <a:lnTo>
                  <a:pt x="25832" y="9490"/>
                </a:lnTo>
                <a:lnTo>
                  <a:pt x="25859" y="9546"/>
                </a:lnTo>
                <a:lnTo>
                  <a:pt x="25888" y="9601"/>
                </a:lnTo>
                <a:lnTo>
                  <a:pt x="25917" y="9655"/>
                </a:lnTo>
                <a:lnTo>
                  <a:pt x="25948" y="9709"/>
                </a:lnTo>
                <a:lnTo>
                  <a:pt x="25980" y="9762"/>
                </a:lnTo>
                <a:lnTo>
                  <a:pt x="26015" y="9815"/>
                </a:lnTo>
                <a:lnTo>
                  <a:pt x="26050" y="9867"/>
                </a:lnTo>
                <a:lnTo>
                  <a:pt x="26086" y="9918"/>
                </a:lnTo>
                <a:lnTo>
                  <a:pt x="26124" y="9969"/>
                </a:lnTo>
                <a:lnTo>
                  <a:pt x="26163" y="10018"/>
                </a:lnTo>
                <a:lnTo>
                  <a:pt x="26205" y="10067"/>
                </a:lnTo>
                <a:lnTo>
                  <a:pt x="26247" y="10116"/>
                </a:lnTo>
                <a:lnTo>
                  <a:pt x="26290" y="10163"/>
                </a:lnTo>
                <a:lnTo>
                  <a:pt x="26336" y="10210"/>
                </a:lnTo>
                <a:lnTo>
                  <a:pt x="26383" y="10254"/>
                </a:lnTo>
                <a:lnTo>
                  <a:pt x="26430" y="10298"/>
                </a:lnTo>
                <a:lnTo>
                  <a:pt x="26479" y="10340"/>
                </a:lnTo>
                <a:lnTo>
                  <a:pt x="26528" y="10380"/>
                </a:lnTo>
                <a:lnTo>
                  <a:pt x="26579" y="10419"/>
                </a:lnTo>
                <a:lnTo>
                  <a:pt x="26630" y="10456"/>
                </a:lnTo>
                <a:lnTo>
                  <a:pt x="26682" y="10492"/>
                </a:lnTo>
                <a:lnTo>
                  <a:pt x="26735" y="10525"/>
                </a:lnTo>
                <a:lnTo>
                  <a:pt x="26788" y="10557"/>
                </a:lnTo>
                <a:lnTo>
                  <a:pt x="26843" y="10588"/>
                </a:lnTo>
                <a:lnTo>
                  <a:pt x="26897" y="10618"/>
                </a:lnTo>
                <a:lnTo>
                  <a:pt x="26954" y="10645"/>
                </a:lnTo>
                <a:lnTo>
                  <a:pt x="27010" y="10671"/>
                </a:lnTo>
                <a:lnTo>
                  <a:pt x="27067" y="10695"/>
                </a:lnTo>
                <a:lnTo>
                  <a:pt x="27124" y="10718"/>
                </a:lnTo>
                <a:lnTo>
                  <a:pt x="27182" y="10738"/>
                </a:lnTo>
                <a:lnTo>
                  <a:pt x="27240" y="10758"/>
                </a:lnTo>
                <a:lnTo>
                  <a:pt x="27298" y="10776"/>
                </a:lnTo>
                <a:lnTo>
                  <a:pt x="27357" y="10792"/>
                </a:lnTo>
                <a:lnTo>
                  <a:pt x="27417" y="10807"/>
                </a:lnTo>
                <a:lnTo>
                  <a:pt x="27476" y="10821"/>
                </a:lnTo>
                <a:lnTo>
                  <a:pt x="27535" y="10832"/>
                </a:lnTo>
                <a:lnTo>
                  <a:pt x="27596" y="10841"/>
                </a:lnTo>
                <a:lnTo>
                  <a:pt x="27655" y="10850"/>
                </a:lnTo>
                <a:lnTo>
                  <a:pt x="27716" y="10857"/>
                </a:lnTo>
                <a:lnTo>
                  <a:pt x="27776" y="10862"/>
                </a:lnTo>
                <a:lnTo>
                  <a:pt x="27836" y="10865"/>
                </a:lnTo>
                <a:lnTo>
                  <a:pt x="27897" y="10867"/>
                </a:lnTo>
                <a:lnTo>
                  <a:pt x="27956" y="10868"/>
                </a:lnTo>
                <a:lnTo>
                  <a:pt x="28016" y="10867"/>
                </a:lnTo>
                <a:lnTo>
                  <a:pt x="28077" y="10864"/>
                </a:lnTo>
                <a:lnTo>
                  <a:pt x="28136" y="10860"/>
                </a:lnTo>
                <a:lnTo>
                  <a:pt x="28195" y="10854"/>
                </a:lnTo>
                <a:lnTo>
                  <a:pt x="28255" y="10847"/>
                </a:lnTo>
                <a:lnTo>
                  <a:pt x="28314" y="10838"/>
                </a:lnTo>
                <a:lnTo>
                  <a:pt x="28372" y="10828"/>
                </a:lnTo>
                <a:lnTo>
                  <a:pt x="28431" y="10815"/>
                </a:lnTo>
                <a:lnTo>
                  <a:pt x="28488" y="10802"/>
                </a:lnTo>
                <a:lnTo>
                  <a:pt x="28545" y="10786"/>
                </a:lnTo>
                <a:lnTo>
                  <a:pt x="28603" y="10770"/>
                </a:lnTo>
                <a:lnTo>
                  <a:pt x="28659" y="10752"/>
                </a:lnTo>
                <a:lnTo>
                  <a:pt x="28714" y="10732"/>
                </a:lnTo>
                <a:lnTo>
                  <a:pt x="28769" y="10710"/>
                </a:lnTo>
                <a:lnTo>
                  <a:pt x="28823" y="10687"/>
                </a:lnTo>
                <a:lnTo>
                  <a:pt x="28877" y="10662"/>
                </a:lnTo>
                <a:lnTo>
                  <a:pt x="28930" y="10636"/>
                </a:lnTo>
                <a:lnTo>
                  <a:pt x="28983" y="10609"/>
                </a:lnTo>
                <a:lnTo>
                  <a:pt x="29034" y="10580"/>
                </a:lnTo>
                <a:lnTo>
                  <a:pt x="29083" y="10549"/>
                </a:lnTo>
                <a:lnTo>
                  <a:pt x="29133" y="10517"/>
                </a:lnTo>
                <a:lnTo>
                  <a:pt x="29181" y="10482"/>
                </a:lnTo>
                <a:lnTo>
                  <a:pt x="29229" y="10447"/>
                </a:lnTo>
                <a:lnTo>
                  <a:pt x="29276" y="10411"/>
                </a:lnTo>
                <a:lnTo>
                  <a:pt x="29321" y="10372"/>
                </a:lnTo>
                <a:lnTo>
                  <a:pt x="29366" y="10332"/>
                </a:lnTo>
                <a:lnTo>
                  <a:pt x="29408" y="10291"/>
                </a:lnTo>
                <a:lnTo>
                  <a:pt x="29450" y="10247"/>
                </a:lnTo>
                <a:lnTo>
                  <a:pt x="29491" y="10202"/>
                </a:lnTo>
                <a:lnTo>
                  <a:pt x="29530" y="10157"/>
                </a:lnTo>
                <a:lnTo>
                  <a:pt x="29569" y="10109"/>
                </a:lnTo>
                <a:lnTo>
                  <a:pt x="29605" y="10060"/>
                </a:lnTo>
                <a:lnTo>
                  <a:pt x="29640" y="10009"/>
                </a:lnTo>
                <a:lnTo>
                  <a:pt x="29674" y="9957"/>
                </a:lnTo>
                <a:lnTo>
                  <a:pt x="29707" y="9903"/>
                </a:lnTo>
                <a:lnTo>
                  <a:pt x="29727" y="9868"/>
                </a:lnTo>
                <a:lnTo>
                  <a:pt x="29746" y="9833"/>
                </a:lnTo>
                <a:lnTo>
                  <a:pt x="29764" y="9798"/>
                </a:lnTo>
                <a:lnTo>
                  <a:pt x="29783" y="9761"/>
                </a:lnTo>
                <a:lnTo>
                  <a:pt x="29800" y="9726"/>
                </a:lnTo>
                <a:lnTo>
                  <a:pt x="29817" y="9688"/>
                </a:lnTo>
                <a:lnTo>
                  <a:pt x="29833" y="9652"/>
                </a:lnTo>
                <a:lnTo>
                  <a:pt x="29850" y="9614"/>
                </a:lnTo>
                <a:lnTo>
                  <a:pt x="29864" y="9577"/>
                </a:lnTo>
                <a:lnTo>
                  <a:pt x="29879" y="9538"/>
                </a:lnTo>
                <a:lnTo>
                  <a:pt x="29893" y="9501"/>
                </a:lnTo>
                <a:lnTo>
                  <a:pt x="29906" y="9462"/>
                </a:lnTo>
                <a:lnTo>
                  <a:pt x="29918" y="9424"/>
                </a:lnTo>
                <a:lnTo>
                  <a:pt x="29931" y="9384"/>
                </a:lnTo>
                <a:lnTo>
                  <a:pt x="29942" y="9346"/>
                </a:lnTo>
                <a:lnTo>
                  <a:pt x="29953" y="9306"/>
                </a:lnTo>
                <a:lnTo>
                  <a:pt x="29962" y="9267"/>
                </a:lnTo>
                <a:lnTo>
                  <a:pt x="29971" y="9227"/>
                </a:lnTo>
                <a:lnTo>
                  <a:pt x="29980" y="9188"/>
                </a:lnTo>
                <a:lnTo>
                  <a:pt x="29988" y="9147"/>
                </a:lnTo>
                <a:lnTo>
                  <a:pt x="29994" y="9108"/>
                </a:lnTo>
                <a:lnTo>
                  <a:pt x="30001" y="9068"/>
                </a:lnTo>
                <a:lnTo>
                  <a:pt x="30006" y="9027"/>
                </a:lnTo>
                <a:lnTo>
                  <a:pt x="30011" y="8988"/>
                </a:lnTo>
                <a:lnTo>
                  <a:pt x="30015" y="8947"/>
                </a:lnTo>
                <a:lnTo>
                  <a:pt x="30018" y="8908"/>
                </a:lnTo>
                <a:lnTo>
                  <a:pt x="30020" y="8867"/>
                </a:lnTo>
                <a:lnTo>
                  <a:pt x="30021" y="8827"/>
                </a:lnTo>
                <a:lnTo>
                  <a:pt x="30023" y="8787"/>
                </a:lnTo>
                <a:lnTo>
                  <a:pt x="30023" y="8747"/>
                </a:lnTo>
                <a:lnTo>
                  <a:pt x="30021" y="8707"/>
                </a:lnTo>
                <a:lnTo>
                  <a:pt x="30019" y="8667"/>
                </a:lnTo>
                <a:lnTo>
                  <a:pt x="30017" y="8628"/>
                </a:lnTo>
                <a:lnTo>
                  <a:pt x="30013" y="8588"/>
                </a:lnTo>
                <a:lnTo>
                  <a:pt x="30009" y="8549"/>
                </a:lnTo>
                <a:lnTo>
                  <a:pt x="30004" y="8509"/>
                </a:lnTo>
                <a:lnTo>
                  <a:pt x="29998" y="8471"/>
                </a:lnTo>
                <a:lnTo>
                  <a:pt x="29990" y="8432"/>
                </a:lnTo>
                <a:lnTo>
                  <a:pt x="29982" y="8394"/>
                </a:lnTo>
                <a:lnTo>
                  <a:pt x="29974" y="8355"/>
                </a:lnTo>
                <a:lnTo>
                  <a:pt x="29963" y="8317"/>
                </a:lnTo>
                <a:lnTo>
                  <a:pt x="29953" y="8279"/>
                </a:lnTo>
                <a:lnTo>
                  <a:pt x="29941" y="8242"/>
                </a:lnTo>
                <a:lnTo>
                  <a:pt x="29928" y="8204"/>
                </a:lnTo>
                <a:lnTo>
                  <a:pt x="29914" y="8168"/>
                </a:lnTo>
                <a:lnTo>
                  <a:pt x="29900" y="8130"/>
                </a:lnTo>
                <a:lnTo>
                  <a:pt x="29884" y="8095"/>
                </a:lnTo>
                <a:lnTo>
                  <a:pt x="29867" y="8058"/>
                </a:lnTo>
                <a:lnTo>
                  <a:pt x="29850" y="8023"/>
                </a:lnTo>
                <a:lnTo>
                  <a:pt x="29831" y="7989"/>
                </a:lnTo>
                <a:lnTo>
                  <a:pt x="29811" y="7954"/>
                </a:lnTo>
                <a:lnTo>
                  <a:pt x="29790" y="7920"/>
                </a:lnTo>
                <a:lnTo>
                  <a:pt x="29767" y="7887"/>
                </a:lnTo>
                <a:lnTo>
                  <a:pt x="29745" y="7853"/>
                </a:lnTo>
                <a:lnTo>
                  <a:pt x="29721" y="7821"/>
                </a:lnTo>
                <a:lnTo>
                  <a:pt x="29696" y="7789"/>
                </a:lnTo>
                <a:lnTo>
                  <a:pt x="29670" y="7758"/>
                </a:lnTo>
                <a:lnTo>
                  <a:pt x="29643" y="7726"/>
                </a:lnTo>
                <a:lnTo>
                  <a:pt x="29613" y="7696"/>
                </a:lnTo>
                <a:lnTo>
                  <a:pt x="29584" y="7666"/>
                </a:lnTo>
                <a:lnTo>
                  <a:pt x="29553" y="7637"/>
                </a:lnTo>
                <a:lnTo>
                  <a:pt x="29522" y="7609"/>
                </a:lnTo>
                <a:lnTo>
                  <a:pt x="29488" y="7581"/>
                </a:lnTo>
                <a:lnTo>
                  <a:pt x="29454" y="7554"/>
                </a:lnTo>
                <a:lnTo>
                  <a:pt x="29417" y="7517"/>
                </a:lnTo>
                <a:lnTo>
                  <a:pt x="29384" y="7487"/>
                </a:lnTo>
                <a:lnTo>
                  <a:pt x="29355" y="7461"/>
                </a:lnTo>
                <a:lnTo>
                  <a:pt x="29331" y="7439"/>
                </a:lnTo>
                <a:lnTo>
                  <a:pt x="29297" y="7412"/>
                </a:lnTo>
                <a:lnTo>
                  <a:pt x="29285" y="7403"/>
                </a:lnTo>
                <a:close/>
              </a:path>
            </a:pathLst>
          </a:custGeom>
          <a:solidFill>
            <a:srgbClr val="47BAB8"/>
          </a:solidFill>
          <a:ln w="38100">
            <a:solidFill>
              <a:schemeClr val="bg1"/>
            </a:solidFill>
          </a:ln>
          <a:effectLst>
            <a:outerShdw blurRad="57150" dist="19050" dir="5400000" algn="ctr" rotWithShape="0">
              <a:srgbClr val="000000">
                <a:alpha val="63000"/>
              </a:srgbClr>
            </a:outerShdw>
          </a:effectLst>
        </p:spPr>
        <p:txBody>
          <a:bodyPr rIns="378000" anchor="ctr">
            <a:normAutofit/>
          </a:bodyPr>
          <a:lstStyle/>
          <a:p>
            <a:pPr algn="ctr" defTabSz="1371600">
              <a:defRPr/>
            </a:pPr>
            <a:r>
              <a:rPr lang="en-US" altLang="zh-CN" sz="3000" kern="0">
                <a:solidFill>
                  <a:srgbClr val="FFFFFF"/>
                </a:solidFill>
                <a:latin typeface="#9Slide03 AllRoundGothic" panose="020B0703020202020104" pitchFamily="34" charset="0"/>
                <a:ea typeface="微软雅黑"/>
                <a:cs typeface="+mn-ea"/>
                <a:sym typeface="+mn-lt"/>
              </a:rPr>
              <a:t>Câu 41</a:t>
            </a:r>
            <a:endParaRPr lang="zh-CN" altLang="en-US" sz="3000" kern="0" dirty="0">
              <a:solidFill>
                <a:srgbClr val="FFFFFF"/>
              </a:solidFill>
              <a:latin typeface="#9Slide03 AllRoundGothic" panose="020B0703020202020104" pitchFamily="34" charset="0"/>
              <a:ea typeface="微软雅黑"/>
              <a:cs typeface="+mn-ea"/>
              <a:sym typeface="+mn-lt"/>
            </a:endParaRPr>
          </a:p>
        </p:txBody>
      </p:sp>
      <p:sp>
        <p:nvSpPr>
          <p:cNvPr id="8" name="MH_Text_1" descr="n23 Fb Tran Manh Tung">
            <a:extLst>
              <a:ext uri="{FF2B5EF4-FFF2-40B4-BE49-F238E27FC236}">
                <a16:creationId xmlns:a16="http://schemas.microsoft.com/office/drawing/2014/main" id="{9165C4D4-457E-F7A9-1583-5A9DA4F90BED}"/>
              </a:ext>
            </a:extLst>
          </p:cNvPr>
          <p:cNvSpPr txBox="1">
            <a:spLocks noChangeArrowheads="1"/>
          </p:cNvSpPr>
          <p:nvPr>
            <p:custDataLst>
              <p:tags r:id="rId3"/>
            </p:custDataLst>
          </p:nvPr>
        </p:nvSpPr>
        <p:spPr bwMode="auto">
          <a:xfrm>
            <a:off x="990600" y="3450951"/>
            <a:ext cx="6172200" cy="1381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just" defTabSz="1828755"/>
            <a:r>
              <a:rPr lang="en-US" sz="2800"/>
              <a:t>Tình trạng rừng hiện nay của Việt Nam. Vai trò của rừng và hậu quả xảy ra khi rừng bị tàn phá?</a:t>
            </a:r>
            <a:endParaRPr lang="zh-CN" altLang="en-US" sz="2800" kern="0" dirty="0">
              <a:solidFill>
                <a:prstClr val="black">
                  <a:lumMod val="75000"/>
                  <a:lumOff val="25000"/>
                </a:prstClr>
              </a:solidFill>
              <a:ea typeface="微软雅黑"/>
              <a:cs typeface="Calibri" panose="020F0502020204030204" pitchFamily="34" charset="0"/>
              <a:sym typeface="+mn-lt"/>
            </a:endParaRPr>
          </a:p>
        </p:txBody>
      </p:sp>
      <p:sp>
        <p:nvSpPr>
          <p:cNvPr id="9" name="MH_SubTitle_1" descr="n23 Fb Tran Manh Tung">
            <a:extLst>
              <a:ext uri="{FF2B5EF4-FFF2-40B4-BE49-F238E27FC236}">
                <a16:creationId xmlns:a16="http://schemas.microsoft.com/office/drawing/2014/main" id="{DB664F6A-8467-B020-3DE8-B38668A555F4}"/>
              </a:ext>
            </a:extLst>
          </p:cNvPr>
          <p:cNvSpPr>
            <a:spLocks/>
          </p:cNvSpPr>
          <p:nvPr>
            <p:custDataLst>
              <p:tags r:id="rId4"/>
            </p:custDataLst>
          </p:nvPr>
        </p:nvSpPr>
        <p:spPr bwMode="auto">
          <a:xfrm>
            <a:off x="7223760" y="6336092"/>
            <a:ext cx="1920240" cy="640080"/>
          </a:xfrm>
          <a:custGeom>
            <a:avLst/>
            <a:gdLst>
              <a:gd name="T0" fmla="*/ 2147483646 w 30720"/>
              <a:gd name="T1" fmla="*/ 2147483646 h 11496"/>
              <a:gd name="T2" fmla="*/ 2147483646 w 30720"/>
              <a:gd name="T3" fmla="*/ 2147483646 h 11496"/>
              <a:gd name="T4" fmla="*/ 2147483646 w 30720"/>
              <a:gd name="T5" fmla="*/ 2147483646 h 11496"/>
              <a:gd name="T6" fmla="*/ 2147483646 w 30720"/>
              <a:gd name="T7" fmla="*/ 2147483646 h 11496"/>
              <a:gd name="T8" fmla="*/ 2147483646 w 30720"/>
              <a:gd name="T9" fmla="*/ 2147483646 h 11496"/>
              <a:gd name="T10" fmla="*/ 2147483646 w 30720"/>
              <a:gd name="T11" fmla="*/ 2147483646 h 11496"/>
              <a:gd name="T12" fmla="*/ 2147483646 w 30720"/>
              <a:gd name="T13" fmla="*/ 2147483646 h 11496"/>
              <a:gd name="T14" fmla="*/ 2147483646 w 30720"/>
              <a:gd name="T15" fmla="*/ 2147483646 h 11496"/>
              <a:gd name="T16" fmla="*/ 2147483646 w 30720"/>
              <a:gd name="T17" fmla="*/ 2147483646 h 11496"/>
              <a:gd name="T18" fmla="*/ 2147483646 w 30720"/>
              <a:gd name="T19" fmla="*/ 2147483646 h 11496"/>
              <a:gd name="T20" fmla="*/ 2147483646 w 30720"/>
              <a:gd name="T21" fmla="*/ 2147483646 h 11496"/>
              <a:gd name="T22" fmla="*/ 2147483646 w 30720"/>
              <a:gd name="T23" fmla="*/ 2147483646 h 11496"/>
              <a:gd name="T24" fmla="*/ 2147483646 w 30720"/>
              <a:gd name="T25" fmla="*/ 2147483646 h 11496"/>
              <a:gd name="T26" fmla="*/ 2147483646 w 30720"/>
              <a:gd name="T27" fmla="*/ 2147483646 h 11496"/>
              <a:gd name="T28" fmla="*/ 2147483646 w 30720"/>
              <a:gd name="T29" fmla="*/ 2147483646 h 11496"/>
              <a:gd name="T30" fmla="*/ 2147483646 w 30720"/>
              <a:gd name="T31" fmla="*/ 2147483646 h 11496"/>
              <a:gd name="T32" fmla="*/ 2147483646 w 30720"/>
              <a:gd name="T33" fmla="*/ 2147483646 h 11496"/>
              <a:gd name="T34" fmla="*/ 2147483646 w 30720"/>
              <a:gd name="T35" fmla="*/ 2147483646 h 11496"/>
              <a:gd name="T36" fmla="*/ 2147483646 w 30720"/>
              <a:gd name="T37" fmla="*/ 2147483646 h 11496"/>
              <a:gd name="T38" fmla="*/ 2147483646 w 30720"/>
              <a:gd name="T39" fmla="*/ 2147483646 h 11496"/>
              <a:gd name="T40" fmla="*/ 2147483646 w 30720"/>
              <a:gd name="T41" fmla="*/ 2147483646 h 11496"/>
              <a:gd name="T42" fmla="*/ 2147483646 w 30720"/>
              <a:gd name="T43" fmla="*/ 2147483646 h 11496"/>
              <a:gd name="T44" fmla="*/ 2147483646 w 30720"/>
              <a:gd name="T45" fmla="*/ 2147483646 h 11496"/>
              <a:gd name="T46" fmla="*/ 2147483646 w 30720"/>
              <a:gd name="T47" fmla="*/ 2147483646 h 11496"/>
              <a:gd name="T48" fmla="*/ 2147483646 w 30720"/>
              <a:gd name="T49" fmla="*/ 2147483646 h 11496"/>
              <a:gd name="T50" fmla="*/ 2147483646 w 30720"/>
              <a:gd name="T51" fmla="*/ 2147483646 h 11496"/>
              <a:gd name="T52" fmla="*/ 2147483646 w 30720"/>
              <a:gd name="T53" fmla="*/ 2147483646 h 11496"/>
              <a:gd name="T54" fmla="*/ 2147483646 w 30720"/>
              <a:gd name="T55" fmla="*/ 2147483646 h 11496"/>
              <a:gd name="T56" fmla="*/ 2147483646 w 30720"/>
              <a:gd name="T57" fmla="*/ 2147483646 h 11496"/>
              <a:gd name="T58" fmla="*/ 2147483646 w 30720"/>
              <a:gd name="T59" fmla="*/ 2147483646 h 11496"/>
              <a:gd name="T60" fmla="*/ 2147483646 w 30720"/>
              <a:gd name="T61" fmla="*/ 2147483646 h 11496"/>
              <a:gd name="T62" fmla="*/ 2147483646 w 30720"/>
              <a:gd name="T63" fmla="*/ 2147483646 h 11496"/>
              <a:gd name="T64" fmla="*/ 2147483646 w 30720"/>
              <a:gd name="T65" fmla="*/ 2147483646 h 11496"/>
              <a:gd name="T66" fmla="*/ 2147483646 w 30720"/>
              <a:gd name="T67" fmla="*/ 2147483646 h 11496"/>
              <a:gd name="T68" fmla="*/ 2147483646 w 30720"/>
              <a:gd name="T69" fmla="*/ 2147483646 h 11496"/>
              <a:gd name="T70" fmla="*/ 2147483646 w 30720"/>
              <a:gd name="T71" fmla="*/ 2147483646 h 11496"/>
              <a:gd name="T72" fmla="*/ 2147483646 w 30720"/>
              <a:gd name="T73" fmla="*/ 2147483646 h 11496"/>
              <a:gd name="T74" fmla="*/ 2147483646 w 30720"/>
              <a:gd name="T75" fmla="*/ 2147483646 h 11496"/>
              <a:gd name="T76" fmla="*/ 2147483646 w 30720"/>
              <a:gd name="T77" fmla="*/ 2147483646 h 11496"/>
              <a:gd name="T78" fmla="*/ 2147483646 w 30720"/>
              <a:gd name="T79" fmla="*/ 2147483646 h 11496"/>
              <a:gd name="T80" fmla="*/ 2147483646 w 30720"/>
              <a:gd name="T81" fmla="*/ 2147483646 h 11496"/>
              <a:gd name="T82" fmla="*/ 2147483646 w 30720"/>
              <a:gd name="T83" fmla="*/ 2147483646 h 11496"/>
              <a:gd name="T84" fmla="*/ 2147483646 w 30720"/>
              <a:gd name="T85" fmla="*/ 2147483646 h 11496"/>
              <a:gd name="T86" fmla="*/ 2147483646 w 30720"/>
              <a:gd name="T87" fmla="*/ 2147483646 h 11496"/>
              <a:gd name="T88" fmla="*/ 2147483646 w 30720"/>
              <a:gd name="T89" fmla="*/ 2147483646 h 11496"/>
              <a:gd name="T90" fmla="*/ 2147483646 w 30720"/>
              <a:gd name="T91" fmla="*/ 2147483646 h 11496"/>
              <a:gd name="T92" fmla="*/ 2147483646 w 30720"/>
              <a:gd name="T93" fmla="*/ 2147483646 h 11496"/>
              <a:gd name="T94" fmla="*/ 2147483646 w 30720"/>
              <a:gd name="T95" fmla="*/ 2147483646 h 11496"/>
              <a:gd name="T96" fmla="*/ 2147483646 w 30720"/>
              <a:gd name="T97" fmla="*/ 2147483646 h 11496"/>
              <a:gd name="T98" fmla="*/ 2147483646 w 30720"/>
              <a:gd name="T99" fmla="*/ 2147483646 h 11496"/>
              <a:gd name="T100" fmla="*/ 2147483646 w 30720"/>
              <a:gd name="T101" fmla="*/ 2147483646 h 11496"/>
              <a:gd name="T102" fmla="*/ 2147483646 w 30720"/>
              <a:gd name="T103" fmla="*/ 2147483646 h 11496"/>
              <a:gd name="T104" fmla="*/ 2147483646 w 30720"/>
              <a:gd name="T105" fmla="*/ 2147483646 h 11496"/>
              <a:gd name="T106" fmla="*/ 2147483646 w 30720"/>
              <a:gd name="T107" fmla="*/ 2147483646 h 11496"/>
              <a:gd name="T108" fmla="*/ 2147483646 w 30720"/>
              <a:gd name="T109" fmla="*/ 2147483646 h 11496"/>
              <a:gd name="T110" fmla="*/ 2147483646 w 30720"/>
              <a:gd name="T111" fmla="*/ 2147483646 h 11496"/>
              <a:gd name="T112" fmla="*/ 2147483646 w 30720"/>
              <a:gd name="T113" fmla="*/ 2147483646 h 11496"/>
              <a:gd name="T114" fmla="*/ 2147483646 w 30720"/>
              <a:gd name="T115" fmla="*/ 2147483646 h 11496"/>
              <a:gd name="T116" fmla="*/ 2147483646 w 30720"/>
              <a:gd name="T117" fmla="*/ 2147483646 h 11496"/>
              <a:gd name="T118" fmla="*/ 2147483646 w 30720"/>
              <a:gd name="T119" fmla="*/ 2147483646 h 11496"/>
              <a:gd name="T120" fmla="*/ 2147483646 w 30720"/>
              <a:gd name="T121" fmla="*/ 2147483646 h 11496"/>
              <a:gd name="T122" fmla="*/ 2147483646 w 30720"/>
              <a:gd name="T123" fmla="*/ 2147483646 h 11496"/>
              <a:gd name="T124" fmla="*/ 2147483646 w 30720"/>
              <a:gd name="T125" fmla="*/ 2147483646 h 1149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720" h="11496">
                <a:moveTo>
                  <a:pt x="29285" y="7403"/>
                </a:moveTo>
                <a:lnTo>
                  <a:pt x="29285" y="7403"/>
                </a:lnTo>
                <a:lnTo>
                  <a:pt x="29232" y="7379"/>
                </a:lnTo>
                <a:lnTo>
                  <a:pt x="29180" y="7357"/>
                </a:lnTo>
                <a:lnTo>
                  <a:pt x="29127" y="7336"/>
                </a:lnTo>
                <a:lnTo>
                  <a:pt x="29073" y="7316"/>
                </a:lnTo>
                <a:lnTo>
                  <a:pt x="29020" y="7298"/>
                </a:lnTo>
                <a:lnTo>
                  <a:pt x="28966" y="7280"/>
                </a:lnTo>
                <a:lnTo>
                  <a:pt x="28913" y="7264"/>
                </a:lnTo>
                <a:lnTo>
                  <a:pt x="28859" y="7251"/>
                </a:lnTo>
                <a:lnTo>
                  <a:pt x="28804" y="7237"/>
                </a:lnTo>
                <a:lnTo>
                  <a:pt x="28750" y="7226"/>
                </a:lnTo>
                <a:lnTo>
                  <a:pt x="28697" y="7216"/>
                </a:lnTo>
                <a:lnTo>
                  <a:pt x="28643" y="7208"/>
                </a:lnTo>
                <a:lnTo>
                  <a:pt x="28589" y="7202"/>
                </a:lnTo>
                <a:lnTo>
                  <a:pt x="28535" y="7198"/>
                </a:lnTo>
                <a:lnTo>
                  <a:pt x="28482" y="7195"/>
                </a:lnTo>
                <a:lnTo>
                  <a:pt x="28429" y="7194"/>
                </a:lnTo>
                <a:lnTo>
                  <a:pt x="28376" y="7194"/>
                </a:lnTo>
                <a:lnTo>
                  <a:pt x="28322" y="7197"/>
                </a:lnTo>
                <a:lnTo>
                  <a:pt x="28269" y="7201"/>
                </a:lnTo>
                <a:lnTo>
                  <a:pt x="28217" y="7207"/>
                </a:lnTo>
                <a:lnTo>
                  <a:pt x="28165" y="7215"/>
                </a:lnTo>
                <a:lnTo>
                  <a:pt x="28113" y="7226"/>
                </a:lnTo>
                <a:lnTo>
                  <a:pt x="28062" y="7238"/>
                </a:lnTo>
                <a:lnTo>
                  <a:pt x="28011" y="7253"/>
                </a:lnTo>
                <a:lnTo>
                  <a:pt x="27960" y="7270"/>
                </a:lnTo>
                <a:lnTo>
                  <a:pt x="27910" y="7289"/>
                </a:lnTo>
                <a:lnTo>
                  <a:pt x="27861" y="7310"/>
                </a:lnTo>
                <a:lnTo>
                  <a:pt x="27812" y="7334"/>
                </a:lnTo>
                <a:lnTo>
                  <a:pt x="27763" y="7360"/>
                </a:lnTo>
                <a:lnTo>
                  <a:pt x="27717" y="7388"/>
                </a:lnTo>
                <a:lnTo>
                  <a:pt x="27670" y="7418"/>
                </a:lnTo>
                <a:lnTo>
                  <a:pt x="27623" y="7452"/>
                </a:lnTo>
                <a:lnTo>
                  <a:pt x="27600" y="7473"/>
                </a:lnTo>
                <a:lnTo>
                  <a:pt x="27578" y="7494"/>
                </a:lnTo>
                <a:lnTo>
                  <a:pt x="27556" y="7516"/>
                </a:lnTo>
                <a:lnTo>
                  <a:pt x="27535" y="7539"/>
                </a:lnTo>
                <a:lnTo>
                  <a:pt x="27515" y="7562"/>
                </a:lnTo>
                <a:lnTo>
                  <a:pt x="27495" y="7586"/>
                </a:lnTo>
                <a:lnTo>
                  <a:pt x="27476" y="7611"/>
                </a:lnTo>
                <a:lnTo>
                  <a:pt x="27457" y="7636"/>
                </a:lnTo>
                <a:lnTo>
                  <a:pt x="27440" y="7662"/>
                </a:lnTo>
                <a:lnTo>
                  <a:pt x="27422" y="7689"/>
                </a:lnTo>
                <a:lnTo>
                  <a:pt x="27405" y="7716"/>
                </a:lnTo>
                <a:lnTo>
                  <a:pt x="27390" y="7743"/>
                </a:lnTo>
                <a:lnTo>
                  <a:pt x="27374" y="7771"/>
                </a:lnTo>
                <a:lnTo>
                  <a:pt x="27360" y="7799"/>
                </a:lnTo>
                <a:lnTo>
                  <a:pt x="27345" y="7827"/>
                </a:lnTo>
                <a:lnTo>
                  <a:pt x="27332" y="7857"/>
                </a:lnTo>
                <a:lnTo>
                  <a:pt x="27319" y="7887"/>
                </a:lnTo>
                <a:lnTo>
                  <a:pt x="27307" y="7916"/>
                </a:lnTo>
                <a:lnTo>
                  <a:pt x="27296" y="7946"/>
                </a:lnTo>
                <a:lnTo>
                  <a:pt x="27286" y="7976"/>
                </a:lnTo>
                <a:lnTo>
                  <a:pt x="27276" y="8006"/>
                </a:lnTo>
                <a:lnTo>
                  <a:pt x="27268" y="8038"/>
                </a:lnTo>
                <a:lnTo>
                  <a:pt x="27260" y="8069"/>
                </a:lnTo>
                <a:lnTo>
                  <a:pt x="27252" y="8099"/>
                </a:lnTo>
                <a:lnTo>
                  <a:pt x="27246" y="8130"/>
                </a:lnTo>
                <a:lnTo>
                  <a:pt x="27241" y="8161"/>
                </a:lnTo>
                <a:lnTo>
                  <a:pt x="27236" y="8193"/>
                </a:lnTo>
                <a:lnTo>
                  <a:pt x="27231" y="8224"/>
                </a:lnTo>
                <a:lnTo>
                  <a:pt x="27228" y="8255"/>
                </a:lnTo>
                <a:lnTo>
                  <a:pt x="27226" y="8286"/>
                </a:lnTo>
                <a:lnTo>
                  <a:pt x="27225" y="8318"/>
                </a:lnTo>
                <a:lnTo>
                  <a:pt x="27224" y="8348"/>
                </a:lnTo>
                <a:lnTo>
                  <a:pt x="27225" y="8379"/>
                </a:lnTo>
                <a:lnTo>
                  <a:pt x="27226" y="8409"/>
                </a:lnTo>
                <a:lnTo>
                  <a:pt x="27228" y="8440"/>
                </a:lnTo>
                <a:lnTo>
                  <a:pt x="27231" y="8471"/>
                </a:lnTo>
                <a:lnTo>
                  <a:pt x="27236" y="8500"/>
                </a:lnTo>
                <a:lnTo>
                  <a:pt x="27241" y="8530"/>
                </a:lnTo>
                <a:lnTo>
                  <a:pt x="27247" y="8559"/>
                </a:lnTo>
                <a:lnTo>
                  <a:pt x="27254" y="8588"/>
                </a:lnTo>
                <a:lnTo>
                  <a:pt x="27263" y="8617"/>
                </a:lnTo>
                <a:lnTo>
                  <a:pt x="27271" y="8645"/>
                </a:lnTo>
                <a:lnTo>
                  <a:pt x="27281" y="8674"/>
                </a:lnTo>
                <a:lnTo>
                  <a:pt x="27293" y="8701"/>
                </a:lnTo>
                <a:lnTo>
                  <a:pt x="27304" y="8728"/>
                </a:lnTo>
                <a:lnTo>
                  <a:pt x="27318" y="8754"/>
                </a:lnTo>
                <a:lnTo>
                  <a:pt x="27331" y="8780"/>
                </a:lnTo>
                <a:lnTo>
                  <a:pt x="27347" y="8805"/>
                </a:lnTo>
                <a:lnTo>
                  <a:pt x="27364" y="8830"/>
                </a:lnTo>
                <a:lnTo>
                  <a:pt x="27381" y="8854"/>
                </a:lnTo>
                <a:lnTo>
                  <a:pt x="27399" y="8876"/>
                </a:lnTo>
                <a:lnTo>
                  <a:pt x="27419" y="8899"/>
                </a:lnTo>
                <a:lnTo>
                  <a:pt x="27440" y="8921"/>
                </a:lnTo>
                <a:lnTo>
                  <a:pt x="27462" y="8943"/>
                </a:lnTo>
                <a:lnTo>
                  <a:pt x="27484" y="8963"/>
                </a:lnTo>
                <a:lnTo>
                  <a:pt x="27509" y="8983"/>
                </a:lnTo>
                <a:lnTo>
                  <a:pt x="27534" y="9001"/>
                </a:lnTo>
                <a:lnTo>
                  <a:pt x="27560" y="9019"/>
                </a:lnTo>
                <a:lnTo>
                  <a:pt x="27589" y="9036"/>
                </a:lnTo>
                <a:lnTo>
                  <a:pt x="27618" y="9052"/>
                </a:lnTo>
                <a:lnTo>
                  <a:pt x="27648" y="9067"/>
                </a:lnTo>
                <a:lnTo>
                  <a:pt x="27679" y="9081"/>
                </a:lnTo>
                <a:lnTo>
                  <a:pt x="27711" y="9094"/>
                </a:lnTo>
                <a:lnTo>
                  <a:pt x="27746" y="9106"/>
                </a:lnTo>
                <a:lnTo>
                  <a:pt x="27734" y="9013"/>
                </a:lnTo>
                <a:lnTo>
                  <a:pt x="27730" y="8964"/>
                </a:lnTo>
                <a:lnTo>
                  <a:pt x="27727" y="8916"/>
                </a:lnTo>
                <a:lnTo>
                  <a:pt x="27724" y="8866"/>
                </a:lnTo>
                <a:lnTo>
                  <a:pt x="27722" y="8816"/>
                </a:lnTo>
                <a:lnTo>
                  <a:pt x="27721" y="8767"/>
                </a:lnTo>
                <a:lnTo>
                  <a:pt x="27721" y="8717"/>
                </a:lnTo>
                <a:lnTo>
                  <a:pt x="27722" y="8667"/>
                </a:lnTo>
                <a:lnTo>
                  <a:pt x="27725" y="8617"/>
                </a:lnTo>
                <a:lnTo>
                  <a:pt x="27729" y="8568"/>
                </a:lnTo>
                <a:lnTo>
                  <a:pt x="27734" y="8519"/>
                </a:lnTo>
                <a:lnTo>
                  <a:pt x="27743" y="8472"/>
                </a:lnTo>
                <a:lnTo>
                  <a:pt x="27752" y="8425"/>
                </a:lnTo>
                <a:lnTo>
                  <a:pt x="27763" y="8378"/>
                </a:lnTo>
                <a:lnTo>
                  <a:pt x="27776" y="8333"/>
                </a:lnTo>
                <a:lnTo>
                  <a:pt x="27783" y="8311"/>
                </a:lnTo>
                <a:lnTo>
                  <a:pt x="27792" y="8289"/>
                </a:lnTo>
                <a:lnTo>
                  <a:pt x="27800" y="8268"/>
                </a:lnTo>
                <a:lnTo>
                  <a:pt x="27809" y="8247"/>
                </a:lnTo>
                <a:lnTo>
                  <a:pt x="27820" y="8226"/>
                </a:lnTo>
                <a:lnTo>
                  <a:pt x="27829" y="8206"/>
                </a:lnTo>
                <a:lnTo>
                  <a:pt x="27840" y="8185"/>
                </a:lnTo>
                <a:lnTo>
                  <a:pt x="27852" y="8167"/>
                </a:lnTo>
                <a:lnTo>
                  <a:pt x="27864" y="8148"/>
                </a:lnTo>
                <a:lnTo>
                  <a:pt x="27877" y="8129"/>
                </a:lnTo>
                <a:lnTo>
                  <a:pt x="27890" y="8112"/>
                </a:lnTo>
                <a:lnTo>
                  <a:pt x="27905" y="8094"/>
                </a:lnTo>
                <a:lnTo>
                  <a:pt x="27921" y="8077"/>
                </a:lnTo>
                <a:lnTo>
                  <a:pt x="27936" y="8061"/>
                </a:lnTo>
                <a:lnTo>
                  <a:pt x="27953" y="8045"/>
                </a:lnTo>
                <a:lnTo>
                  <a:pt x="27970" y="8029"/>
                </a:lnTo>
                <a:lnTo>
                  <a:pt x="27987" y="8015"/>
                </a:lnTo>
                <a:lnTo>
                  <a:pt x="28006" y="8001"/>
                </a:lnTo>
                <a:lnTo>
                  <a:pt x="28026" y="7988"/>
                </a:lnTo>
                <a:lnTo>
                  <a:pt x="28047" y="7975"/>
                </a:lnTo>
                <a:lnTo>
                  <a:pt x="28067" y="7963"/>
                </a:lnTo>
                <a:lnTo>
                  <a:pt x="28089" y="7951"/>
                </a:lnTo>
                <a:lnTo>
                  <a:pt x="28112" y="7941"/>
                </a:lnTo>
                <a:lnTo>
                  <a:pt x="28136" y="7931"/>
                </a:lnTo>
                <a:lnTo>
                  <a:pt x="28160" y="7922"/>
                </a:lnTo>
                <a:lnTo>
                  <a:pt x="28186" y="7914"/>
                </a:lnTo>
                <a:lnTo>
                  <a:pt x="28212" y="7906"/>
                </a:lnTo>
                <a:lnTo>
                  <a:pt x="28240" y="7899"/>
                </a:lnTo>
                <a:lnTo>
                  <a:pt x="28268" y="7893"/>
                </a:lnTo>
                <a:lnTo>
                  <a:pt x="28298" y="7889"/>
                </a:lnTo>
                <a:lnTo>
                  <a:pt x="28328" y="7885"/>
                </a:lnTo>
                <a:lnTo>
                  <a:pt x="28358" y="7880"/>
                </a:lnTo>
                <a:lnTo>
                  <a:pt x="28384" y="7882"/>
                </a:lnTo>
                <a:lnTo>
                  <a:pt x="28410" y="7883"/>
                </a:lnTo>
                <a:lnTo>
                  <a:pt x="28435" y="7884"/>
                </a:lnTo>
                <a:lnTo>
                  <a:pt x="28460" y="7887"/>
                </a:lnTo>
                <a:lnTo>
                  <a:pt x="28485" y="7890"/>
                </a:lnTo>
                <a:lnTo>
                  <a:pt x="28510" y="7893"/>
                </a:lnTo>
                <a:lnTo>
                  <a:pt x="28535" y="7898"/>
                </a:lnTo>
                <a:lnTo>
                  <a:pt x="28559" y="7903"/>
                </a:lnTo>
                <a:lnTo>
                  <a:pt x="28583" y="7909"/>
                </a:lnTo>
                <a:lnTo>
                  <a:pt x="28607" y="7915"/>
                </a:lnTo>
                <a:lnTo>
                  <a:pt x="28630" y="7922"/>
                </a:lnTo>
                <a:lnTo>
                  <a:pt x="28654" y="7929"/>
                </a:lnTo>
                <a:lnTo>
                  <a:pt x="28676" y="7938"/>
                </a:lnTo>
                <a:lnTo>
                  <a:pt x="28699" y="7947"/>
                </a:lnTo>
                <a:lnTo>
                  <a:pt x="28721" y="7956"/>
                </a:lnTo>
                <a:lnTo>
                  <a:pt x="28743" y="7966"/>
                </a:lnTo>
                <a:lnTo>
                  <a:pt x="28765" y="7976"/>
                </a:lnTo>
                <a:lnTo>
                  <a:pt x="28787" y="7988"/>
                </a:lnTo>
                <a:lnTo>
                  <a:pt x="28808" y="7999"/>
                </a:lnTo>
                <a:lnTo>
                  <a:pt x="28828" y="8012"/>
                </a:lnTo>
                <a:lnTo>
                  <a:pt x="28869" y="8038"/>
                </a:lnTo>
                <a:lnTo>
                  <a:pt x="28908" y="8065"/>
                </a:lnTo>
                <a:lnTo>
                  <a:pt x="28945" y="8095"/>
                </a:lnTo>
                <a:lnTo>
                  <a:pt x="28981" y="8126"/>
                </a:lnTo>
                <a:lnTo>
                  <a:pt x="29016" y="8159"/>
                </a:lnTo>
                <a:lnTo>
                  <a:pt x="29048" y="8195"/>
                </a:lnTo>
                <a:lnTo>
                  <a:pt x="29078" y="8231"/>
                </a:lnTo>
                <a:lnTo>
                  <a:pt x="29107" y="8270"/>
                </a:lnTo>
                <a:lnTo>
                  <a:pt x="29134" y="8309"/>
                </a:lnTo>
                <a:lnTo>
                  <a:pt x="29159" y="8351"/>
                </a:lnTo>
                <a:lnTo>
                  <a:pt x="29182" y="8394"/>
                </a:lnTo>
                <a:lnTo>
                  <a:pt x="29202" y="8436"/>
                </a:lnTo>
                <a:lnTo>
                  <a:pt x="29221" y="8481"/>
                </a:lnTo>
                <a:lnTo>
                  <a:pt x="29229" y="8504"/>
                </a:lnTo>
                <a:lnTo>
                  <a:pt x="29238" y="8527"/>
                </a:lnTo>
                <a:lnTo>
                  <a:pt x="29245" y="8551"/>
                </a:lnTo>
                <a:lnTo>
                  <a:pt x="29251" y="8574"/>
                </a:lnTo>
                <a:lnTo>
                  <a:pt x="29257" y="8598"/>
                </a:lnTo>
                <a:lnTo>
                  <a:pt x="29263" y="8621"/>
                </a:lnTo>
                <a:lnTo>
                  <a:pt x="29268" y="8645"/>
                </a:lnTo>
                <a:lnTo>
                  <a:pt x="29272" y="8670"/>
                </a:lnTo>
                <a:lnTo>
                  <a:pt x="29275" y="8694"/>
                </a:lnTo>
                <a:lnTo>
                  <a:pt x="29278" y="8719"/>
                </a:lnTo>
                <a:lnTo>
                  <a:pt x="29280" y="8744"/>
                </a:lnTo>
                <a:lnTo>
                  <a:pt x="29282" y="8769"/>
                </a:lnTo>
                <a:lnTo>
                  <a:pt x="29283" y="8794"/>
                </a:lnTo>
                <a:lnTo>
                  <a:pt x="29283" y="8820"/>
                </a:lnTo>
                <a:lnTo>
                  <a:pt x="29283" y="8845"/>
                </a:lnTo>
                <a:lnTo>
                  <a:pt x="29282" y="8871"/>
                </a:lnTo>
                <a:lnTo>
                  <a:pt x="29280" y="8897"/>
                </a:lnTo>
                <a:lnTo>
                  <a:pt x="29278" y="8922"/>
                </a:lnTo>
                <a:lnTo>
                  <a:pt x="29271" y="8974"/>
                </a:lnTo>
                <a:lnTo>
                  <a:pt x="29262" y="9024"/>
                </a:lnTo>
                <a:lnTo>
                  <a:pt x="29251" y="9074"/>
                </a:lnTo>
                <a:lnTo>
                  <a:pt x="29238" y="9123"/>
                </a:lnTo>
                <a:lnTo>
                  <a:pt x="29223" y="9171"/>
                </a:lnTo>
                <a:lnTo>
                  <a:pt x="29206" y="9219"/>
                </a:lnTo>
                <a:lnTo>
                  <a:pt x="29188" y="9265"/>
                </a:lnTo>
                <a:lnTo>
                  <a:pt x="29167" y="9310"/>
                </a:lnTo>
                <a:lnTo>
                  <a:pt x="29144" y="9355"/>
                </a:lnTo>
                <a:lnTo>
                  <a:pt x="29120" y="9398"/>
                </a:lnTo>
                <a:lnTo>
                  <a:pt x="29094" y="9441"/>
                </a:lnTo>
                <a:lnTo>
                  <a:pt x="29067" y="9481"/>
                </a:lnTo>
                <a:lnTo>
                  <a:pt x="29038" y="9522"/>
                </a:lnTo>
                <a:lnTo>
                  <a:pt x="29006" y="9560"/>
                </a:lnTo>
                <a:lnTo>
                  <a:pt x="28974" y="9599"/>
                </a:lnTo>
                <a:lnTo>
                  <a:pt x="28941" y="9635"/>
                </a:lnTo>
                <a:lnTo>
                  <a:pt x="28905" y="9671"/>
                </a:lnTo>
                <a:lnTo>
                  <a:pt x="28869" y="9704"/>
                </a:lnTo>
                <a:lnTo>
                  <a:pt x="28831" y="9737"/>
                </a:lnTo>
                <a:lnTo>
                  <a:pt x="28792" y="9768"/>
                </a:lnTo>
                <a:lnTo>
                  <a:pt x="28751" y="9798"/>
                </a:lnTo>
                <a:lnTo>
                  <a:pt x="28710" y="9827"/>
                </a:lnTo>
                <a:lnTo>
                  <a:pt x="28666" y="9854"/>
                </a:lnTo>
                <a:lnTo>
                  <a:pt x="28622" y="9879"/>
                </a:lnTo>
                <a:lnTo>
                  <a:pt x="28578" y="9903"/>
                </a:lnTo>
                <a:lnTo>
                  <a:pt x="28532" y="9926"/>
                </a:lnTo>
                <a:lnTo>
                  <a:pt x="28484" y="9946"/>
                </a:lnTo>
                <a:lnTo>
                  <a:pt x="28436" y="9965"/>
                </a:lnTo>
                <a:lnTo>
                  <a:pt x="28387" y="9983"/>
                </a:lnTo>
                <a:lnTo>
                  <a:pt x="28337" y="9999"/>
                </a:lnTo>
                <a:lnTo>
                  <a:pt x="28287" y="10013"/>
                </a:lnTo>
                <a:lnTo>
                  <a:pt x="28236" y="10025"/>
                </a:lnTo>
                <a:lnTo>
                  <a:pt x="28189" y="10031"/>
                </a:lnTo>
                <a:lnTo>
                  <a:pt x="28143" y="10035"/>
                </a:lnTo>
                <a:lnTo>
                  <a:pt x="28098" y="10038"/>
                </a:lnTo>
                <a:lnTo>
                  <a:pt x="28052" y="10040"/>
                </a:lnTo>
                <a:lnTo>
                  <a:pt x="28006" y="10041"/>
                </a:lnTo>
                <a:lnTo>
                  <a:pt x="27960" y="10040"/>
                </a:lnTo>
                <a:lnTo>
                  <a:pt x="27915" y="10039"/>
                </a:lnTo>
                <a:lnTo>
                  <a:pt x="27870" y="10036"/>
                </a:lnTo>
                <a:lnTo>
                  <a:pt x="27825" y="10033"/>
                </a:lnTo>
                <a:lnTo>
                  <a:pt x="27780" y="10028"/>
                </a:lnTo>
                <a:lnTo>
                  <a:pt x="27735" y="10021"/>
                </a:lnTo>
                <a:lnTo>
                  <a:pt x="27691" y="10014"/>
                </a:lnTo>
                <a:lnTo>
                  <a:pt x="27647" y="10005"/>
                </a:lnTo>
                <a:lnTo>
                  <a:pt x="27602" y="9995"/>
                </a:lnTo>
                <a:lnTo>
                  <a:pt x="27559" y="9984"/>
                </a:lnTo>
                <a:lnTo>
                  <a:pt x="27516" y="9972"/>
                </a:lnTo>
                <a:lnTo>
                  <a:pt x="27473" y="9958"/>
                </a:lnTo>
                <a:lnTo>
                  <a:pt x="27430" y="9943"/>
                </a:lnTo>
                <a:lnTo>
                  <a:pt x="27388" y="9928"/>
                </a:lnTo>
                <a:lnTo>
                  <a:pt x="27346" y="9910"/>
                </a:lnTo>
                <a:lnTo>
                  <a:pt x="27305" y="9891"/>
                </a:lnTo>
                <a:lnTo>
                  <a:pt x="27265" y="9871"/>
                </a:lnTo>
                <a:lnTo>
                  <a:pt x="27224" y="9850"/>
                </a:lnTo>
                <a:lnTo>
                  <a:pt x="27185" y="9828"/>
                </a:lnTo>
                <a:lnTo>
                  <a:pt x="27145" y="9803"/>
                </a:lnTo>
                <a:lnTo>
                  <a:pt x="27107" y="9778"/>
                </a:lnTo>
                <a:lnTo>
                  <a:pt x="27068" y="9751"/>
                </a:lnTo>
                <a:lnTo>
                  <a:pt x="27031" y="9723"/>
                </a:lnTo>
                <a:lnTo>
                  <a:pt x="26994" y="9693"/>
                </a:lnTo>
                <a:lnTo>
                  <a:pt x="26958" y="9662"/>
                </a:lnTo>
                <a:lnTo>
                  <a:pt x="26922" y="9630"/>
                </a:lnTo>
                <a:lnTo>
                  <a:pt x="26888" y="9597"/>
                </a:lnTo>
                <a:lnTo>
                  <a:pt x="26854" y="9559"/>
                </a:lnTo>
                <a:lnTo>
                  <a:pt x="26821" y="9521"/>
                </a:lnTo>
                <a:lnTo>
                  <a:pt x="26790" y="9482"/>
                </a:lnTo>
                <a:lnTo>
                  <a:pt x="26761" y="9443"/>
                </a:lnTo>
                <a:lnTo>
                  <a:pt x="26732" y="9403"/>
                </a:lnTo>
                <a:lnTo>
                  <a:pt x="26705" y="9364"/>
                </a:lnTo>
                <a:lnTo>
                  <a:pt x="26679" y="9323"/>
                </a:lnTo>
                <a:lnTo>
                  <a:pt x="26655" y="9282"/>
                </a:lnTo>
                <a:lnTo>
                  <a:pt x="26631" y="9241"/>
                </a:lnTo>
                <a:lnTo>
                  <a:pt x="26609" y="9199"/>
                </a:lnTo>
                <a:lnTo>
                  <a:pt x="26588" y="9157"/>
                </a:lnTo>
                <a:lnTo>
                  <a:pt x="26568" y="9115"/>
                </a:lnTo>
                <a:lnTo>
                  <a:pt x="26551" y="9073"/>
                </a:lnTo>
                <a:lnTo>
                  <a:pt x="26533" y="9029"/>
                </a:lnTo>
                <a:lnTo>
                  <a:pt x="26517" y="8987"/>
                </a:lnTo>
                <a:lnTo>
                  <a:pt x="26503" y="8943"/>
                </a:lnTo>
                <a:lnTo>
                  <a:pt x="26489" y="8900"/>
                </a:lnTo>
                <a:lnTo>
                  <a:pt x="26477" y="8857"/>
                </a:lnTo>
                <a:lnTo>
                  <a:pt x="26466" y="8812"/>
                </a:lnTo>
                <a:lnTo>
                  <a:pt x="26456" y="8768"/>
                </a:lnTo>
                <a:lnTo>
                  <a:pt x="26448" y="8723"/>
                </a:lnTo>
                <a:lnTo>
                  <a:pt x="26440" y="8680"/>
                </a:lnTo>
                <a:lnTo>
                  <a:pt x="26434" y="8635"/>
                </a:lnTo>
                <a:lnTo>
                  <a:pt x="26429" y="8590"/>
                </a:lnTo>
                <a:lnTo>
                  <a:pt x="26425" y="8546"/>
                </a:lnTo>
                <a:lnTo>
                  <a:pt x="26422" y="8501"/>
                </a:lnTo>
                <a:lnTo>
                  <a:pt x="26421" y="8456"/>
                </a:lnTo>
                <a:lnTo>
                  <a:pt x="26419" y="8412"/>
                </a:lnTo>
                <a:lnTo>
                  <a:pt x="26419" y="8368"/>
                </a:lnTo>
                <a:lnTo>
                  <a:pt x="26422" y="8323"/>
                </a:lnTo>
                <a:lnTo>
                  <a:pt x="26425" y="8278"/>
                </a:lnTo>
                <a:lnTo>
                  <a:pt x="26428" y="8233"/>
                </a:lnTo>
                <a:lnTo>
                  <a:pt x="26433" y="8189"/>
                </a:lnTo>
                <a:lnTo>
                  <a:pt x="26439" y="8145"/>
                </a:lnTo>
                <a:lnTo>
                  <a:pt x="26445" y="8100"/>
                </a:lnTo>
                <a:lnTo>
                  <a:pt x="26454" y="8056"/>
                </a:lnTo>
                <a:lnTo>
                  <a:pt x="26463" y="8013"/>
                </a:lnTo>
                <a:lnTo>
                  <a:pt x="26473" y="7969"/>
                </a:lnTo>
                <a:lnTo>
                  <a:pt x="26484" y="7925"/>
                </a:lnTo>
                <a:lnTo>
                  <a:pt x="26497" y="7882"/>
                </a:lnTo>
                <a:lnTo>
                  <a:pt x="26509" y="7839"/>
                </a:lnTo>
                <a:lnTo>
                  <a:pt x="26524" y="7796"/>
                </a:lnTo>
                <a:lnTo>
                  <a:pt x="26539" y="7754"/>
                </a:lnTo>
                <a:lnTo>
                  <a:pt x="26555" y="7711"/>
                </a:lnTo>
                <a:lnTo>
                  <a:pt x="26571" y="7669"/>
                </a:lnTo>
                <a:lnTo>
                  <a:pt x="26590" y="7628"/>
                </a:lnTo>
                <a:lnTo>
                  <a:pt x="26609" y="7587"/>
                </a:lnTo>
                <a:lnTo>
                  <a:pt x="26629" y="7546"/>
                </a:lnTo>
                <a:lnTo>
                  <a:pt x="26650" y="7506"/>
                </a:lnTo>
                <a:lnTo>
                  <a:pt x="26671" y="7465"/>
                </a:lnTo>
                <a:lnTo>
                  <a:pt x="26694" y="7426"/>
                </a:lnTo>
                <a:lnTo>
                  <a:pt x="26718" y="7387"/>
                </a:lnTo>
                <a:lnTo>
                  <a:pt x="26743" y="7349"/>
                </a:lnTo>
                <a:lnTo>
                  <a:pt x="26768" y="7310"/>
                </a:lnTo>
                <a:lnTo>
                  <a:pt x="26795" y="7273"/>
                </a:lnTo>
                <a:lnTo>
                  <a:pt x="26822" y="7236"/>
                </a:lnTo>
                <a:lnTo>
                  <a:pt x="26850" y="7200"/>
                </a:lnTo>
                <a:lnTo>
                  <a:pt x="26880" y="7163"/>
                </a:lnTo>
                <a:lnTo>
                  <a:pt x="26910" y="7128"/>
                </a:lnTo>
                <a:lnTo>
                  <a:pt x="26940" y="7094"/>
                </a:lnTo>
                <a:lnTo>
                  <a:pt x="26971" y="7060"/>
                </a:lnTo>
                <a:lnTo>
                  <a:pt x="27005" y="7027"/>
                </a:lnTo>
                <a:lnTo>
                  <a:pt x="27038" y="6994"/>
                </a:lnTo>
                <a:lnTo>
                  <a:pt x="27071" y="6962"/>
                </a:lnTo>
                <a:lnTo>
                  <a:pt x="27107" y="6933"/>
                </a:lnTo>
                <a:lnTo>
                  <a:pt x="27141" y="6906"/>
                </a:lnTo>
                <a:lnTo>
                  <a:pt x="27176" y="6880"/>
                </a:lnTo>
                <a:lnTo>
                  <a:pt x="27212" y="6854"/>
                </a:lnTo>
                <a:lnTo>
                  <a:pt x="27248" y="6829"/>
                </a:lnTo>
                <a:lnTo>
                  <a:pt x="27285" y="6805"/>
                </a:lnTo>
                <a:lnTo>
                  <a:pt x="27321" y="6782"/>
                </a:lnTo>
                <a:lnTo>
                  <a:pt x="27357" y="6761"/>
                </a:lnTo>
                <a:lnTo>
                  <a:pt x="27395" y="6740"/>
                </a:lnTo>
                <a:lnTo>
                  <a:pt x="27432" y="6719"/>
                </a:lnTo>
                <a:lnTo>
                  <a:pt x="27470" y="6699"/>
                </a:lnTo>
                <a:lnTo>
                  <a:pt x="27508" y="6681"/>
                </a:lnTo>
                <a:lnTo>
                  <a:pt x="27546" y="6663"/>
                </a:lnTo>
                <a:lnTo>
                  <a:pt x="27584" y="6646"/>
                </a:lnTo>
                <a:lnTo>
                  <a:pt x="27623" y="6630"/>
                </a:lnTo>
                <a:lnTo>
                  <a:pt x="27662" y="6615"/>
                </a:lnTo>
                <a:lnTo>
                  <a:pt x="27701" y="6600"/>
                </a:lnTo>
                <a:lnTo>
                  <a:pt x="27741" y="6587"/>
                </a:lnTo>
                <a:lnTo>
                  <a:pt x="27780" y="6573"/>
                </a:lnTo>
                <a:lnTo>
                  <a:pt x="27820" y="6562"/>
                </a:lnTo>
                <a:lnTo>
                  <a:pt x="27859" y="6550"/>
                </a:lnTo>
                <a:lnTo>
                  <a:pt x="27899" y="6540"/>
                </a:lnTo>
                <a:lnTo>
                  <a:pt x="27939" y="6531"/>
                </a:lnTo>
                <a:lnTo>
                  <a:pt x="27980" y="6521"/>
                </a:lnTo>
                <a:lnTo>
                  <a:pt x="28020" y="6514"/>
                </a:lnTo>
                <a:lnTo>
                  <a:pt x="28060" y="6507"/>
                </a:lnTo>
                <a:lnTo>
                  <a:pt x="28101" y="6499"/>
                </a:lnTo>
                <a:lnTo>
                  <a:pt x="28141" y="6494"/>
                </a:lnTo>
                <a:lnTo>
                  <a:pt x="28182" y="6489"/>
                </a:lnTo>
                <a:lnTo>
                  <a:pt x="28223" y="6485"/>
                </a:lnTo>
                <a:lnTo>
                  <a:pt x="28264" y="6482"/>
                </a:lnTo>
                <a:lnTo>
                  <a:pt x="28305" y="6480"/>
                </a:lnTo>
                <a:lnTo>
                  <a:pt x="28345" y="6478"/>
                </a:lnTo>
                <a:lnTo>
                  <a:pt x="28387" y="6477"/>
                </a:lnTo>
                <a:lnTo>
                  <a:pt x="28428" y="6477"/>
                </a:lnTo>
                <a:lnTo>
                  <a:pt x="28468" y="6477"/>
                </a:lnTo>
                <a:lnTo>
                  <a:pt x="28510" y="6479"/>
                </a:lnTo>
                <a:lnTo>
                  <a:pt x="28550" y="6481"/>
                </a:lnTo>
                <a:lnTo>
                  <a:pt x="28592" y="6483"/>
                </a:lnTo>
                <a:lnTo>
                  <a:pt x="28633" y="6486"/>
                </a:lnTo>
                <a:lnTo>
                  <a:pt x="28673" y="6490"/>
                </a:lnTo>
                <a:lnTo>
                  <a:pt x="28715" y="6495"/>
                </a:lnTo>
                <a:lnTo>
                  <a:pt x="28756" y="6501"/>
                </a:lnTo>
                <a:lnTo>
                  <a:pt x="28796" y="6508"/>
                </a:lnTo>
                <a:lnTo>
                  <a:pt x="28837" y="6514"/>
                </a:lnTo>
                <a:lnTo>
                  <a:pt x="28877" y="6522"/>
                </a:lnTo>
                <a:lnTo>
                  <a:pt x="28918" y="6531"/>
                </a:lnTo>
                <a:lnTo>
                  <a:pt x="28959" y="6540"/>
                </a:lnTo>
                <a:lnTo>
                  <a:pt x="28999" y="6549"/>
                </a:lnTo>
                <a:lnTo>
                  <a:pt x="29040" y="6560"/>
                </a:lnTo>
                <a:lnTo>
                  <a:pt x="29079" y="6571"/>
                </a:lnTo>
                <a:lnTo>
                  <a:pt x="29119" y="6584"/>
                </a:lnTo>
                <a:lnTo>
                  <a:pt x="29159" y="6596"/>
                </a:lnTo>
                <a:lnTo>
                  <a:pt x="29199" y="6610"/>
                </a:lnTo>
                <a:lnTo>
                  <a:pt x="29239" y="6623"/>
                </a:lnTo>
                <a:lnTo>
                  <a:pt x="29277" y="6638"/>
                </a:lnTo>
                <a:lnTo>
                  <a:pt x="29317" y="6653"/>
                </a:lnTo>
                <a:lnTo>
                  <a:pt x="29355" y="6669"/>
                </a:lnTo>
                <a:lnTo>
                  <a:pt x="29395" y="6686"/>
                </a:lnTo>
                <a:lnTo>
                  <a:pt x="29432" y="6703"/>
                </a:lnTo>
                <a:lnTo>
                  <a:pt x="29471" y="6721"/>
                </a:lnTo>
                <a:lnTo>
                  <a:pt x="29509" y="6740"/>
                </a:lnTo>
                <a:lnTo>
                  <a:pt x="29547" y="6759"/>
                </a:lnTo>
                <a:lnTo>
                  <a:pt x="29584" y="6778"/>
                </a:lnTo>
                <a:lnTo>
                  <a:pt x="29619" y="6799"/>
                </a:lnTo>
                <a:lnTo>
                  <a:pt x="29652" y="6819"/>
                </a:lnTo>
                <a:lnTo>
                  <a:pt x="29685" y="6841"/>
                </a:lnTo>
                <a:lnTo>
                  <a:pt x="29717" y="6863"/>
                </a:lnTo>
                <a:lnTo>
                  <a:pt x="29750" y="6884"/>
                </a:lnTo>
                <a:lnTo>
                  <a:pt x="29781" y="6906"/>
                </a:lnTo>
                <a:lnTo>
                  <a:pt x="29812" y="6929"/>
                </a:lnTo>
                <a:lnTo>
                  <a:pt x="29842" y="6953"/>
                </a:lnTo>
                <a:lnTo>
                  <a:pt x="29873" y="6977"/>
                </a:lnTo>
                <a:lnTo>
                  <a:pt x="29902" y="7001"/>
                </a:lnTo>
                <a:lnTo>
                  <a:pt x="29931" y="7025"/>
                </a:lnTo>
                <a:lnTo>
                  <a:pt x="29959" y="7050"/>
                </a:lnTo>
                <a:lnTo>
                  <a:pt x="29987" y="7075"/>
                </a:lnTo>
                <a:lnTo>
                  <a:pt x="30014" y="7101"/>
                </a:lnTo>
                <a:lnTo>
                  <a:pt x="30041" y="7127"/>
                </a:lnTo>
                <a:lnTo>
                  <a:pt x="30067" y="7153"/>
                </a:lnTo>
                <a:lnTo>
                  <a:pt x="30118" y="7207"/>
                </a:lnTo>
                <a:lnTo>
                  <a:pt x="30167" y="7261"/>
                </a:lnTo>
                <a:lnTo>
                  <a:pt x="30213" y="7317"/>
                </a:lnTo>
                <a:lnTo>
                  <a:pt x="30258" y="7376"/>
                </a:lnTo>
                <a:lnTo>
                  <a:pt x="30300" y="7434"/>
                </a:lnTo>
                <a:lnTo>
                  <a:pt x="30341" y="7494"/>
                </a:lnTo>
                <a:lnTo>
                  <a:pt x="30379" y="7555"/>
                </a:lnTo>
                <a:lnTo>
                  <a:pt x="30415" y="7617"/>
                </a:lnTo>
                <a:lnTo>
                  <a:pt x="30449" y="7680"/>
                </a:lnTo>
                <a:lnTo>
                  <a:pt x="30482" y="7744"/>
                </a:lnTo>
                <a:lnTo>
                  <a:pt x="30512" y="7809"/>
                </a:lnTo>
                <a:lnTo>
                  <a:pt x="30540" y="7874"/>
                </a:lnTo>
                <a:lnTo>
                  <a:pt x="30566" y="7941"/>
                </a:lnTo>
                <a:lnTo>
                  <a:pt x="30590" y="8007"/>
                </a:lnTo>
                <a:lnTo>
                  <a:pt x="30612" y="8075"/>
                </a:lnTo>
                <a:lnTo>
                  <a:pt x="30632" y="8144"/>
                </a:lnTo>
                <a:lnTo>
                  <a:pt x="30649" y="8212"/>
                </a:lnTo>
                <a:lnTo>
                  <a:pt x="30665" y="8282"/>
                </a:lnTo>
                <a:lnTo>
                  <a:pt x="30678" y="8352"/>
                </a:lnTo>
                <a:lnTo>
                  <a:pt x="30691" y="8423"/>
                </a:lnTo>
                <a:lnTo>
                  <a:pt x="30700" y="8493"/>
                </a:lnTo>
                <a:lnTo>
                  <a:pt x="30709" y="8565"/>
                </a:lnTo>
                <a:lnTo>
                  <a:pt x="30714" y="8636"/>
                </a:lnTo>
                <a:lnTo>
                  <a:pt x="30718" y="8708"/>
                </a:lnTo>
                <a:lnTo>
                  <a:pt x="30720" y="8780"/>
                </a:lnTo>
                <a:lnTo>
                  <a:pt x="30720" y="8853"/>
                </a:lnTo>
                <a:lnTo>
                  <a:pt x="30718" y="8924"/>
                </a:lnTo>
                <a:lnTo>
                  <a:pt x="30714" y="8996"/>
                </a:lnTo>
                <a:lnTo>
                  <a:pt x="30708" y="9068"/>
                </a:lnTo>
                <a:lnTo>
                  <a:pt x="30700" y="9141"/>
                </a:lnTo>
                <a:lnTo>
                  <a:pt x="30690" y="9213"/>
                </a:lnTo>
                <a:lnTo>
                  <a:pt x="30678" y="9284"/>
                </a:lnTo>
                <a:lnTo>
                  <a:pt x="30665" y="9355"/>
                </a:lnTo>
                <a:lnTo>
                  <a:pt x="30649" y="9427"/>
                </a:lnTo>
                <a:lnTo>
                  <a:pt x="30632" y="9498"/>
                </a:lnTo>
                <a:lnTo>
                  <a:pt x="30612" y="9569"/>
                </a:lnTo>
                <a:lnTo>
                  <a:pt x="30590" y="9638"/>
                </a:lnTo>
                <a:lnTo>
                  <a:pt x="30567" y="9708"/>
                </a:lnTo>
                <a:lnTo>
                  <a:pt x="30542" y="9777"/>
                </a:lnTo>
                <a:lnTo>
                  <a:pt x="30515" y="9845"/>
                </a:lnTo>
                <a:lnTo>
                  <a:pt x="30486" y="9913"/>
                </a:lnTo>
                <a:lnTo>
                  <a:pt x="30456" y="9981"/>
                </a:lnTo>
                <a:lnTo>
                  <a:pt x="30422" y="10047"/>
                </a:lnTo>
                <a:lnTo>
                  <a:pt x="30388" y="10113"/>
                </a:lnTo>
                <a:lnTo>
                  <a:pt x="30351" y="10177"/>
                </a:lnTo>
                <a:lnTo>
                  <a:pt x="30313" y="10242"/>
                </a:lnTo>
                <a:lnTo>
                  <a:pt x="30273" y="10304"/>
                </a:lnTo>
                <a:lnTo>
                  <a:pt x="30231" y="10367"/>
                </a:lnTo>
                <a:lnTo>
                  <a:pt x="30187" y="10428"/>
                </a:lnTo>
                <a:lnTo>
                  <a:pt x="30141" y="10488"/>
                </a:lnTo>
                <a:lnTo>
                  <a:pt x="30094" y="10547"/>
                </a:lnTo>
                <a:lnTo>
                  <a:pt x="30044" y="10604"/>
                </a:lnTo>
                <a:lnTo>
                  <a:pt x="29993" y="10660"/>
                </a:lnTo>
                <a:lnTo>
                  <a:pt x="29940" y="10715"/>
                </a:lnTo>
                <a:lnTo>
                  <a:pt x="29886" y="10770"/>
                </a:lnTo>
                <a:lnTo>
                  <a:pt x="29829" y="10822"/>
                </a:lnTo>
                <a:lnTo>
                  <a:pt x="29775" y="10867"/>
                </a:lnTo>
                <a:lnTo>
                  <a:pt x="29719" y="10911"/>
                </a:lnTo>
                <a:lnTo>
                  <a:pt x="29662" y="10953"/>
                </a:lnTo>
                <a:lnTo>
                  <a:pt x="29605" y="10993"/>
                </a:lnTo>
                <a:lnTo>
                  <a:pt x="29548" y="11032"/>
                </a:lnTo>
                <a:lnTo>
                  <a:pt x="29489" y="11068"/>
                </a:lnTo>
                <a:lnTo>
                  <a:pt x="29431" y="11105"/>
                </a:lnTo>
                <a:lnTo>
                  <a:pt x="29372" y="11138"/>
                </a:lnTo>
                <a:lnTo>
                  <a:pt x="29311" y="11170"/>
                </a:lnTo>
                <a:lnTo>
                  <a:pt x="29251" y="11201"/>
                </a:lnTo>
                <a:lnTo>
                  <a:pt x="29191" y="11231"/>
                </a:lnTo>
                <a:lnTo>
                  <a:pt x="29129" y="11259"/>
                </a:lnTo>
                <a:lnTo>
                  <a:pt x="29068" y="11285"/>
                </a:lnTo>
                <a:lnTo>
                  <a:pt x="29005" y="11310"/>
                </a:lnTo>
                <a:lnTo>
                  <a:pt x="28943" y="11333"/>
                </a:lnTo>
                <a:lnTo>
                  <a:pt x="28880" y="11353"/>
                </a:lnTo>
                <a:lnTo>
                  <a:pt x="28817" y="11374"/>
                </a:lnTo>
                <a:lnTo>
                  <a:pt x="28753" y="11392"/>
                </a:lnTo>
                <a:lnTo>
                  <a:pt x="28689" y="11410"/>
                </a:lnTo>
                <a:lnTo>
                  <a:pt x="28625" y="11424"/>
                </a:lnTo>
                <a:lnTo>
                  <a:pt x="28561" y="11439"/>
                </a:lnTo>
                <a:lnTo>
                  <a:pt x="28496" y="11451"/>
                </a:lnTo>
                <a:lnTo>
                  <a:pt x="28431" y="11462"/>
                </a:lnTo>
                <a:lnTo>
                  <a:pt x="28366" y="11471"/>
                </a:lnTo>
                <a:lnTo>
                  <a:pt x="28301" y="11479"/>
                </a:lnTo>
                <a:lnTo>
                  <a:pt x="28236" y="11486"/>
                </a:lnTo>
                <a:lnTo>
                  <a:pt x="28170" y="11490"/>
                </a:lnTo>
                <a:lnTo>
                  <a:pt x="28105" y="11494"/>
                </a:lnTo>
                <a:lnTo>
                  <a:pt x="28039" y="11496"/>
                </a:lnTo>
                <a:lnTo>
                  <a:pt x="27974" y="11496"/>
                </a:lnTo>
                <a:lnTo>
                  <a:pt x="27908" y="11495"/>
                </a:lnTo>
                <a:lnTo>
                  <a:pt x="27843" y="11493"/>
                </a:lnTo>
                <a:lnTo>
                  <a:pt x="27777" y="11489"/>
                </a:lnTo>
                <a:lnTo>
                  <a:pt x="27711" y="11484"/>
                </a:lnTo>
                <a:lnTo>
                  <a:pt x="27646" y="11476"/>
                </a:lnTo>
                <a:lnTo>
                  <a:pt x="27580" y="11468"/>
                </a:lnTo>
                <a:lnTo>
                  <a:pt x="27516" y="11459"/>
                </a:lnTo>
                <a:lnTo>
                  <a:pt x="27450" y="11447"/>
                </a:lnTo>
                <a:lnTo>
                  <a:pt x="27386" y="11435"/>
                </a:lnTo>
                <a:lnTo>
                  <a:pt x="27320" y="11421"/>
                </a:lnTo>
                <a:lnTo>
                  <a:pt x="27255" y="11405"/>
                </a:lnTo>
                <a:lnTo>
                  <a:pt x="27192" y="11389"/>
                </a:lnTo>
                <a:lnTo>
                  <a:pt x="27127" y="11371"/>
                </a:lnTo>
                <a:lnTo>
                  <a:pt x="27064" y="11351"/>
                </a:lnTo>
                <a:lnTo>
                  <a:pt x="27000" y="11331"/>
                </a:lnTo>
                <a:lnTo>
                  <a:pt x="26937" y="11308"/>
                </a:lnTo>
                <a:lnTo>
                  <a:pt x="26874" y="11284"/>
                </a:lnTo>
                <a:lnTo>
                  <a:pt x="26812" y="11259"/>
                </a:lnTo>
                <a:lnTo>
                  <a:pt x="26751" y="11233"/>
                </a:lnTo>
                <a:lnTo>
                  <a:pt x="26689" y="11205"/>
                </a:lnTo>
                <a:lnTo>
                  <a:pt x="26628" y="11175"/>
                </a:lnTo>
                <a:lnTo>
                  <a:pt x="26567" y="11144"/>
                </a:lnTo>
                <a:lnTo>
                  <a:pt x="26507" y="11113"/>
                </a:lnTo>
                <a:lnTo>
                  <a:pt x="26448" y="11080"/>
                </a:lnTo>
                <a:lnTo>
                  <a:pt x="26388" y="11044"/>
                </a:lnTo>
                <a:lnTo>
                  <a:pt x="26330" y="11009"/>
                </a:lnTo>
                <a:lnTo>
                  <a:pt x="26272" y="10971"/>
                </a:lnTo>
                <a:lnTo>
                  <a:pt x="26214" y="10933"/>
                </a:lnTo>
                <a:lnTo>
                  <a:pt x="26158" y="10892"/>
                </a:lnTo>
                <a:lnTo>
                  <a:pt x="26102" y="10852"/>
                </a:lnTo>
                <a:lnTo>
                  <a:pt x="26047" y="10809"/>
                </a:lnTo>
                <a:lnTo>
                  <a:pt x="25992" y="10765"/>
                </a:lnTo>
                <a:lnTo>
                  <a:pt x="25937" y="10720"/>
                </a:lnTo>
                <a:lnTo>
                  <a:pt x="25884" y="10673"/>
                </a:lnTo>
                <a:lnTo>
                  <a:pt x="25840" y="10644"/>
                </a:lnTo>
                <a:lnTo>
                  <a:pt x="25797" y="10618"/>
                </a:lnTo>
                <a:lnTo>
                  <a:pt x="25756" y="10593"/>
                </a:lnTo>
                <a:lnTo>
                  <a:pt x="25718" y="10571"/>
                </a:lnTo>
                <a:lnTo>
                  <a:pt x="25681" y="10551"/>
                </a:lnTo>
                <a:lnTo>
                  <a:pt x="25646" y="10533"/>
                </a:lnTo>
                <a:lnTo>
                  <a:pt x="25613" y="10518"/>
                </a:lnTo>
                <a:lnTo>
                  <a:pt x="25581" y="10503"/>
                </a:lnTo>
                <a:lnTo>
                  <a:pt x="25550" y="10492"/>
                </a:lnTo>
                <a:lnTo>
                  <a:pt x="25521" y="10480"/>
                </a:lnTo>
                <a:lnTo>
                  <a:pt x="25493" y="10472"/>
                </a:lnTo>
                <a:lnTo>
                  <a:pt x="25466" y="10464"/>
                </a:lnTo>
                <a:lnTo>
                  <a:pt x="25440" y="10457"/>
                </a:lnTo>
                <a:lnTo>
                  <a:pt x="25414" y="10452"/>
                </a:lnTo>
                <a:lnTo>
                  <a:pt x="25389" y="10448"/>
                </a:lnTo>
                <a:lnTo>
                  <a:pt x="25364" y="10445"/>
                </a:lnTo>
                <a:lnTo>
                  <a:pt x="3051" y="10445"/>
                </a:lnTo>
                <a:lnTo>
                  <a:pt x="2972" y="10444"/>
                </a:lnTo>
                <a:lnTo>
                  <a:pt x="2894" y="10442"/>
                </a:lnTo>
                <a:lnTo>
                  <a:pt x="2816" y="10437"/>
                </a:lnTo>
                <a:lnTo>
                  <a:pt x="2739" y="10429"/>
                </a:lnTo>
                <a:lnTo>
                  <a:pt x="2662" y="10421"/>
                </a:lnTo>
                <a:lnTo>
                  <a:pt x="2586" y="10411"/>
                </a:lnTo>
                <a:lnTo>
                  <a:pt x="2511" y="10398"/>
                </a:lnTo>
                <a:lnTo>
                  <a:pt x="2436" y="10383"/>
                </a:lnTo>
                <a:lnTo>
                  <a:pt x="2362" y="10367"/>
                </a:lnTo>
                <a:lnTo>
                  <a:pt x="2288" y="10349"/>
                </a:lnTo>
                <a:lnTo>
                  <a:pt x="2215" y="10329"/>
                </a:lnTo>
                <a:lnTo>
                  <a:pt x="2143" y="10309"/>
                </a:lnTo>
                <a:lnTo>
                  <a:pt x="2073" y="10285"/>
                </a:lnTo>
                <a:lnTo>
                  <a:pt x="2002" y="10261"/>
                </a:lnTo>
                <a:lnTo>
                  <a:pt x="1932" y="10234"/>
                </a:lnTo>
                <a:lnTo>
                  <a:pt x="1863" y="10205"/>
                </a:lnTo>
                <a:lnTo>
                  <a:pt x="1795" y="10176"/>
                </a:lnTo>
                <a:lnTo>
                  <a:pt x="1728" y="10144"/>
                </a:lnTo>
                <a:lnTo>
                  <a:pt x="1661" y="10112"/>
                </a:lnTo>
                <a:lnTo>
                  <a:pt x="1597" y="10077"/>
                </a:lnTo>
                <a:lnTo>
                  <a:pt x="1532" y="10041"/>
                </a:lnTo>
                <a:lnTo>
                  <a:pt x="1469" y="10004"/>
                </a:lnTo>
                <a:lnTo>
                  <a:pt x="1406" y="9965"/>
                </a:lnTo>
                <a:lnTo>
                  <a:pt x="1345" y="9924"/>
                </a:lnTo>
                <a:lnTo>
                  <a:pt x="1285" y="9883"/>
                </a:lnTo>
                <a:lnTo>
                  <a:pt x="1225" y="9839"/>
                </a:lnTo>
                <a:lnTo>
                  <a:pt x="1167" y="9794"/>
                </a:lnTo>
                <a:lnTo>
                  <a:pt x="1110" y="9749"/>
                </a:lnTo>
                <a:lnTo>
                  <a:pt x="1055" y="9702"/>
                </a:lnTo>
                <a:lnTo>
                  <a:pt x="999" y="9653"/>
                </a:lnTo>
                <a:lnTo>
                  <a:pt x="945" y="9603"/>
                </a:lnTo>
                <a:lnTo>
                  <a:pt x="893" y="9552"/>
                </a:lnTo>
                <a:lnTo>
                  <a:pt x="842" y="9500"/>
                </a:lnTo>
                <a:lnTo>
                  <a:pt x="792" y="9446"/>
                </a:lnTo>
                <a:lnTo>
                  <a:pt x="743" y="9392"/>
                </a:lnTo>
                <a:lnTo>
                  <a:pt x="696" y="9335"/>
                </a:lnTo>
                <a:lnTo>
                  <a:pt x="651" y="9278"/>
                </a:lnTo>
                <a:lnTo>
                  <a:pt x="606" y="9220"/>
                </a:lnTo>
                <a:lnTo>
                  <a:pt x="562" y="9161"/>
                </a:lnTo>
                <a:lnTo>
                  <a:pt x="521" y="9100"/>
                </a:lnTo>
                <a:lnTo>
                  <a:pt x="480" y="9039"/>
                </a:lnTo>
                <a:lnTo>
                  <a:pt x="441" y="8976"/>
                </a:lnTo>
                <a:lnTo>
                  <a:pt x="404" y="8913"/>
                </a:lnTo>
                <a:lnTo>
                  <a:pt x="367" y="8849"/>
                </a:lnTo>
                <a:lnTo>
                  <a:pt x="333" y="8784"/>
                </a:lnTo>
                <a:lnTo>
                  <a:pt x="301" y="8717"/>
                </a:lnTo>
                <a:lnTo>
                  <a:pt x="270" y="8651"/>
                </a:lnTo>
                <a:lnTo>
                  <a:pt x="239" y="8582"/>
                </a:lnTo>
                <a:lnTo>
                  <a:pt x="211" y="8513"/>
                </a:lnTo>
                <a:lnTo>
                  <a:pt x="185" y="8444"/>
                </a:lnTo>
                <a:lnTo>
                  <a:pt x="160" y="8373"/>
                </a:lnTo>
                <a:lnTo>
                  <a:pt x="136" y="8302"/>
                </a:lnTo>
                <a:lnTo>
                  <a:pt x="116" y="8230"/>
                </a:lnTo>
                <a:lnTo>
                  <a:pt x="96" y="8157"/>
                </a:lnTo>
                <a:lnTo>
                  <a:pt x="78" y="8083"/>
                </a:lnTo>
                <a:lnTo>
                  <a:pt x="61" y="8010"/>
                </a:lnTo>
                <a:lnTo>
                  <a:pt x="47" y="7935"/>
                </a:lnTo>
                <a:lnTo>
                  <a:pt x="34" y="7860"/>
                </a:lnTo>
                <a:lnTo>
                  <a:pt x="24" y="7784"/>
                </a:lnTo>
                <a:lnTo>
                  <a:pt x="16" y="7707"/>
                </a:lnTo>
                <a:lnTo>
                  <a:pt x="8" y="7630"/>
                </a:lnTo>
                <a:lnTo>
                  <a:pt x="4" y="7552"/>
                </a:lnTo>
                <a:lnTo>
                  <a:pt x="1" y="7474"/>
                </a:lnTo>
                <a:lnTo>
                  <a:pt x="0" y="7394"/>
                </a:lnTo>
                <a:lnTo>
                  <a:pt x="0" y="3050"/>
                </a:lnTo>
                <a:lnTo>
                  <a:pt x="1" y="2971"/>
                </a:lnTo>
                <a:lnTo>
                  <a:pt x="4" y="2893"/>
                </a:lnTo>
                <a:lnTo>
                  <a:pt x="8" y="2815"/>
                </a:lnTo>
                <a:lnTo>
                  <a:pt x="16" y="2738"/>
                </a:lnTo>
                <a:lnTo>
                  <a:pt x="24" y="2661"/>
                </a:lnTo>
                <a:lnTo>
                  <a:pt x="34" y="2585"/>
                </a:lnTo>
                <a:lnTo>
                  <a:pt x="47" y="2510"/>
                </a:lnTo>
                <a:lnTo>
                  <a:pt x="61" y="2435"/>
                </a:lnTo>
                <a:lnTo>
                  <a:pt x="78" y="2361"/>
                </a:lnTo>
                <a:lnTo>
                  <a:pt x="96" y="2288"/>
                </a:lnTo>
                <a:lnTo>
                  <a:pt x="116" y="2215"/>
                </a:lnTo>
                <a:lnTo>
                  <a:pt x="136" y="2143"/>
                </a:lnTo>
                <a:lnTo>
                  <a:pt x="160" y="2072"/>
                </a:lnTo>
                <a:lnTo>
                  <a:pt x="185" y="2001"/>
                </a:lnTo>
                <a:lnTo>
                  <a:pt x="211" y="1932"/>
                </a:lnTo>
                <a:lnTo>
                  <a:pt x="239" y="1863"/>
                </a:lnTo>
                <a:lnTo>
                  <a:pt x="270" y="1795"/>
                </a:lnTo>
                <a:lnTo>
                  <a:pt x="301" y="1728"/>
                </a:lnTo>
                <a:lnTo>
                  <a:pt x="333" y="1661"/>
                </a:lnTo>
                <a:lnTo>
                  <a:pt x="367" y="1596"/>
                </a:lnTo>
                <a:lnTo>
                  <a:pt x="404" y="1532"/>
                </a:lnTo>
                <a:lnTo>
                  <a:pt x="441" y="1468"/>
                </a:lnTo>
                <a:lnTo>
                  <a:pt x="480" y="1406"/>
                </a:lnTo>
                <a:lnTo>
                  <a:pt x="521" y="1345"/>
                </a:lnTo>
                <a:lnTo>
                  <a:pt x="562" y="1284"/>
                </a:lnTo>
                <a:lnTo>
                  <a:pt x="606" y="1225"/>
                </a:lnTo>
                <a:lnTo>
                  <a:pt x="651" y="1167"/>
                </a:lnTo>
                <a:lnTo>
                  <a:pt x="696" y="1109"/>
                </a:lnTo>
                <a:lnTo>
                  <a:pt x="743" y="1054"/>
                </a:lnTo>
                <a:lnTo>
                  <a:pt x="792" y="999"/>
                </a:lnTo>
                <a:lnTo>
                  <a:pt x="842" y="946"/>
                </a:lnTo>
                <a:lnTo>
                  <a:pt x="893" y="893"/>
                </a:lnTo>
                <a:lnTo>
                  <a:pt x="945" y="842"/>
                </a:lnTo>
                <a:lnTo>
                  <a:pt x="999" y="792"/>
                </a:lnTo>
                <a:lnTo>
                  <a:pt x="1055" y="744"/>
                </a:lnTo>
                <a:lnTo>
                  <a:pt x="1110" y="696"/>
                </a:lnTo>
                <a:lnTo>
                  <a:pt x="1167" y="650"/>
                </a:lnTo>
                <a:lnTo>
                  <a:pt x="1225" y="606"/>
                </a:lnTo>
                <a:lnTo>
                  <a:pt x="1285" y="563"/>
                </a:lnTo>
                <a:lnTo>
                  <a:pt x="1345" y="520"/>
                </a:lnTo>
                <a:lnTo>
                  <a:pt x="1406" y="481"/>
                </a:lnTo>
                <a:lnTo>
                  <a:pt x="1469" y="441"/>
                </a:lnTo>
                <a:lnTo>
                  <a:pt x="1532" y="404"/>
                </a:lnTo>
                <a:lnTo>
                  <a:pt x="1597" y="368"/>
                </a:lnTo>
                <a:lnTo>
                  <a:pt x="1661" y="334"/>
                </a:lnTo>
                <a:lnTo>
                  <a:pt x="1728" y="301"/>
                </a:lnTo>
                <a:lnTo>
                  <a:pt x="1795" y="270"/>
                </a:lnTo>
                <a:lnTo>
                  <a:pt x="1863" y="239"/>
                </a:lnTo>
                <a:lnTo>
                  <a:pt x="1932" y="211"/>
                </a:lnTo>
                <a:lnTo>
                  <a:pt x="2002" y="185"/>
                </a:lnTo>
                <a:lnTo>
                  <a:pt x="2073" y="160"/>
                </a:lnTo>
                <a:lnTo>
                  <a:pt x="2143" y="137"/>
                </a:lnTo>
                <a:lnTo>
                  <a:pt x="2215" y="116"/>
                </a:lnTo>
                <a:lnTo>
                  <a:pt x="2288" y="96"/>
                </a:lnTo>
                <a:lnTo>
                  <a:pt x="2362" y="78"/>
                </a:lnTo>
                <a:lnTo>
                  <a:pt x="2436" y="61"/>
                </a:lnTo>
                <a:lnTo>
                  <a:pt x="2511" y="48"/>
                </a:lnTo>
                <a:lnTo>
                  <a:pt x="2586" y="35"/>
                </a:lnTo>
                <a:lnTo>
                  <a:pt x="2662" y="24"/>
                </a:lnTo>
                <a:lnTo>
                  <a:pt x="2739" y="16"/>
                </a:lnTo>
                <a:lnTo>
                  <a:pt x="2816" y="8"/>
                </a:lnTo>
                <a:lnTo>
                  <a:pt x="2894" y="4"/>
                </a:lnTo>
                <a:lnTo>
                  <a:pt x="2972" y="1"/>
                </a:lnTo>
                <a:lnTo>
                  <a:pt x="3051" y="0"/>
                </a:lnTo>
                <a:lnTo>
                  <a:pt x="25929" y="0"/>
                </a:lnTo>
                <a:lnTo>
                  <a:pt x="26007" y="1"/>
                </a:lnTo>
                <a:lnTo>
                  <a:pt x="26086" y="4"/>
                </a:lnTo>
                <a:lnTo>
                  <a:pt x="26163" y="8"/>
                </a:lnTo>
                <a:lnTo>
                  <a:pt x="26240" y="16"/>
                </a:lnTo>
                <a:lnTo>
                  <a:pt x="26317" y="24"/>
                </a:lnTo>
                <a:lnTo>
                  <a:pt x="26393" y="35"/>
                </a:lnTo>
                <a:lnTo>
                  <a:pt x="26469" y="48"/>
                </a:lnTo>
                <a:lnTo>
                  <a:pt x="26543" y="61"/>
                </a:lnTo>
                <a:lnTo>
                  <a:pt x="26618" y="78"/>
                </a:lnTo>
                <a:lnTo>
                  <a:pt x="26691" y="96"/>
                </a:lnTo>
                <a:lnTo>
                  <a:pt x="26764" y="116"/>
                </a:lnTo>
                <a:lnTo>
                  <a:pt x="26836" y="137"/>
                </a:lnTo>
                <a:lnTo>
                  <a:pt x="26908" y="160"/>
                </a:lnTo>
                <a:lnTo>
                  <a:pt x="26977" y="185"/>
                </a:lnTo>
                <a:lnTo>
                  <a:pt x="27047" y="211"/>
                </a:lnTo>
                <a:lnTo>
                  <a:pt x="27117" y="239"/>
                </a:lnTo>
                <a:lnTo>
                  <a:pt x="27185" y="270"/>
                </a:lnTo>
                <a:lnTo>
                  <a:pt x="27251" y="301"/>
                </a:lnTo>
                <a:lnTo>
                  <a:pt x="27318" y="334"/>
                </a:lnTo>
                <a:lnTo>
                  <a:pt x="27383" y="368"/>
                </a:lnTo>
                <a:lnTo>
                  <a:pt x="27448" y="404"/>
                </a:lnTo>
                <a:lnTo>
                  <a:pt x="27510" y="441"/>
                </a:lnTo>
                <a:lnTo>
                  <a:pt x="27573" y="481"/>
                </a:lnTo>
                <a:lnTo>
                  <a:pt x="27634" y="520"/>
                </a:lnTo>
                <a:lnTo>
                  <a:pt x="27695" y="563"/>
                </a:lnTo>
                <a:lnTo>
                  <a:pt x="27754" y="606"/>
                </a:lnTo>
                <a:lnTo>
                  <a:pt x="27812" y="650"/>
                </a:lnTo>
                <a:lnTo>
                  <a:pt x="27870" y="696"/>
                </a:lnTo>
                <a:lnTo>
                  <a:pt x="27926" y="744"/>
                </a:lnTo>
                <a:lnTo>
                  <a:pt x="27980" y="792"/>
                </a:lnTo>
                <a:lnTo>
                  <a:pt x="28034" y="842"/>
                </a:lnTo>
                <a:lnTo>
                  <a:pt x="28086" y="893"/>
                </a:lnTo>
                <a:lnTo>
                  <a:pt x="28137" y="946"/>
                </a:lnTo>
                <a:lnTo>
                  <a:pt x="28187" y="999"/>
                </a:lnTo>
                <a:lnTo>
                  <a:pt x="28236" y="1054"/>
                </a:lnTo>
                <a:lnTo>
                  <a:pt x="28283" y="1109"/>
                </a:lnTo>
                <a:lnTo>
                  <a:pt x="28330" y="1167"/>
                </a:lnTo>
                <a:lnTo>
                  <a:pt x="28373" y="1225"/>
                </a:lnTo>
                <a:lnTo>
                  <a:pt x="28417" y="1284"/>
                </a:lnTo>
                <a:lnTo>
                  <a:pt x="28459" y="1345"/>
                </a:lnTo>
                <a:lnTo>
                  <a:pt x="28499" y="1406"/>
                </a:lnTo>
                <a:lnTo>
                  <a:pt x="28538" y="1468"/>
                </a:lnTo>
                <a:lnTo>
                  <a:pt x="28575" y="1532"/>
                </a:lnTo>
                <a:lnTo>
                  <a:pt x="28612" y="1596"/>
                </a:lnTo>
                <a:lnTo>
                  <a:pt x="28646" y="1661"/>
                </a:lnTo>
                <a:lnTo>
                  <a:pt x="28680" y="1728"/>
                </a:lnTo>
                <a:lnTo>
                  <a:pt x="28711" y="1795"/>
                </a:lnTo>
                <a:lnTo>
                  <a:pt x="28740" y="1863"/>
                </a:lnTo>
                <a:lnTo>
                  <a:pt x="28768" y="1932"/>
                </a:lnTo>
                <a:lnTo>
                  <a:pt x="28795" y="2001"/>
                </a:lnTo>
                <a:lnTo>
                  <a:pt x="28820" y="2072"/>
                </a:lnTo>
                <a:lnTo>
                  <a:pt x="28843" y="2143"/>
                </a:lnTo>
                <a:lnTo>
                  <a:pt x="28865" y="2215"/>
                </a:lnTo>
                <a:lnTo>
                  <a:pt x="28884" y="2288"/>
                </a:lnTo>
                <a:lnTo>
                  <a:pt x="28902" y="2361"/>
                </a:lnTo>
                <a:lnTo>
                  <a:pt x="28918" y="2435"/>
                </a:lnTo>
                <a:lnTo>
                  <a:pt x="28933" y="2510"/>
                </a:lnTo>
                <a:lnTo>
                  <a:pt x="28945" y="2585"/>
                </a:lnTo>
                <a:lnTo>
                  <a:pt x="28955" y="2661"/>
                </a:lnTo>
                <a:lnTo>
                  <a:pt x="28965" y="2738"/>
                </a:lnTo>
                <a:lnTo>
                  <a:pt x="28971" y="2815"/>
                </a:lnTo>
                <a:lnTo>
                  <a:pt x="28976" y="2893"/>
                </a:lnTo>
                <a:lnTo>
                  <a:pt x="28979" y="2971"/>
                </a:lnTo>
                <a:lnTo>
                  <a:pt x="28980" y="3050"/>
                </a:lnTo>
                <a:lnTo>
                  <a:pt x="28980" y="5222"/>
                </a:lnTo>
                <a:lnTo>
                  <a:pt x="28979" y="5273"/>
                </a:lnTo>
                <a:lnTo>
                  <a:pt x="28978" y="5323"/>
                </a:lnTo>
                <a:lnTo>
                  <a:pt x="28974" y="5373"/>
                </a:lnTo>
                <a:lnTo>
                  <a:pt x="28969" y="5422"/>
                </a:lnTo>
                <a:lnTo>
                  <a:pt x="28965" y="5447"/>
                </a:lnTo>
                <a:lnTo>
                  <a:pt x="28961" y="5471"/>
                </a:lnTo>
                <a:lnTo>
                  <a:pt x="28955" y="5495"/>
                </a:lnTo>
                <a:lnTo>
                  <a:pt x="28950" y="5518"/>
                </a:lnTo>
                <a:lnTo>
                  <a:pt x="28943" y="5542"/>
                </a:lnTo>
                <a:lnTo>
                  <a:pt x="28936" y="5565"/>
                </a:lnTo>
                <a:lnTo>
                  <a:pt x="28927" y="5588"/>
                </a:lnTo>
                <a:lnTo>
                  <a:pt x="28918" y="5610"/>
                </a:lnTo>
                <a:lnTo>
                  <a:pt x="28825" y="5605"/>
                </a:lnTo>
                <a:lnTo>
                  <a:pt x="28733" y="5603"/>
                </a:lnTo>
                <a:lnTo>
                  <a:pt x="28640" y="5603"/>
                </a:lnTo>
                <a:lnTo>
                  <a:pt x="28548" y="5605"/>
                </a:lnTo>
                <a:lnTo>
                  <a:pt x="28456" y="5610"/>
                </a:lnTo>
                <a:lnTo>
                  <a:pt x="28364" y="5617"/>
                </a:lnTo>
                <a:lnTo>
                  <a:pt x="28274" y="5625"/>
                </a:lnTo>
                <a:lnTo>
                  <a:pt x="28183" y="5637"/>
                </a:lnTo>
                <a:lnTo>
                  <a:pt x="28092" y="5649"/>
                </a:lnTo>
                <a:lnTo>
                  <a:pt x="28003" y="5665"/>
                </a:lnTo>
                <a:lnTo>
                  <a:pt x="27913" y="5682"/>
                </a:lnTo>
                <a:lnTo>
                  <a:pt x="27825" y="5702"/>
                </a:lnTo>
                <a:lnTo>
                  <a:pt x="27737" y="5725"/>
                </a:lnTo>
                <a:lnTo>
                  <a:pt x="27650" y="5749"/>
                </a:lnTo>
                <a:lnTo>
                  <a:pt x="27564" y="5776"/>
                </a:lnTo>
                <a:lnTo>
                  <a:pt x="27478" y="5805"/>
                </a:lnTo>
                <a:lnTo>
                  <a:pt x="27437" y="5821"/>
                </a:lnTo>
                <a:lnTo>
                  <a:pt x="27394" y="5836"/>
                </a:lnTo>
                <a:lnTo>
                  <a:pt x="27352" y="5853"/>
                </a:lnTo>
                <a:lnTo>
                  <a:pt x="27311" y="5870"/>
                </a:lnTo>
                <a:lnTo>
                  <a:pt x="27269" y="5887"/>
                </a:lnTo>
                <a:lnTo>
                  <a:pt x="27228" y="5906"/>
                </a:lnTo>
                <a:lnTo>
                  <a:pt x="27187" y="5925"/>
                </a:lnTo>
                <a:lnTo>
                  <a:pt x="27147" y="5945"/>
                </a:lnTo>
                <a:lnTo>
                  <a:pt x="27107" y="5964"/>
                </a:lnTo>
                <a:lnTo>
                  <a:pt x="27066" y="5985"/>
                </a:lnTo>
                <a:lnTo>
                  <a:pt x="27026" y="6007"/>
                </a:lnTo>
                <a:lnTo>
                  <a:pt x="26988" y="6029"/>
                </a:lnTo>
                <a:lnTo>
                  <a:pt x="26948" y="6051"/>
                </a:lnTo>
                <a:lnTo>
                  <a:pt x="26910" y="6075"/>
                </a:lnTo>
                <a:lnTo>
                  <a:pt x="26871" y="6098"/>
                </a:lnTo>
                <a:lnTo>
                  <a:pt x="26833" y="6123"/>
                </a:lnTo>
                <a:lnTo>
                  <a:pt x="26795" y="6148"/>
                </a:lnTo>
                <a:lnTo>
                  <a:pt x="26758" y="6173"/>
                </a:lnTo>
                <a:lnTo>
                  <a:pt x="26721" y="6199"/>
                </a:lnTo>
                <a:lnTo>
                  <a:pt x="26684" y="6226"/>
                </a:lnTo>
                <a:lnTo>
                  <a:pt x="26648" y="6253"/>
                </a:lnTo>
                <a:lnTo>
                  <a:pt x="26612" y="6281"/>
                </a:lnTo>
                <a:lnTo>
                  <a:pt x="26577" y="6309"/>
                </a:lnTo>
                <a:lnTo>
                  <a:pt x="26541" y="6338"/>
                </a:lnTo>
                <a:lnTo>
                  <a:pt x="26507" y="6368"/>
                </a:lnTo>
                <a:lnTo>
                  <a:pt x="26473" y="6398"/>
                </a:lnTo>
                <a:lnTo>
                  <a:pt x="26438" y="6430"/>
                </a:lnTo>
                <a:lnTo>
                  <a:pt x="26405" y="6462"/>
                </a:lnTo>
                <a:lnTo>
                  <a:pt x="26372" y="6494"/>
                </a:lnTo>
                <a:lnTo>
                  <a:pt x="26339" y="6526"/>
                </a:lnTo>
                <a:lnTo>
                  <a:pt x="26307" y="6560"/>
                </a:lnTo>
                <a:lnTo>
                  <a:pt x="26275" y="6594"/>
                </a:lnTo>
                <a:lnTo>
                  <a:pt x="26232" y="6643"/>
                </a:lnTo>
                <a:lnTo>
                  <a:pt x="26191" y="6694"/>
                </a:lnTo>
                <a:lnTo>
                  <a:pt x="26152" y="6744"/>
                </a:lnTo>
                <a:lnTo>
                  <a:pt x="26113" y="6796"/>
                </a:lnTo>
                <a:lnTo>
                  <a:pt x="26076" y="6848"/>
                </a:lnTo>
                <a:lnTo>
                  <a:pt x="26041" y="6901"/>
                </a:lnTo>
                <a:lnTo>
                  <a:pt x="26006" y="6954"/>
                </a:lnTo>
                <a:lnTo>
                  <a:pt x="25973" y="7008"/>
                </a:lnTo>
                <a:lnTo>
                  <a:pt x="25942" y="7063"/>
                </a:lnTo>
                <a:lnTo>
                  <a:pt x="25911" y="7119"/>
                </a:lnTo>
                <a:lnTo>
                  <a:pt x="25882" y="7174"/>
                </a:lnTo>
                <a:lnTo>
                  <a:pt x="25855" y="7231"/>
                </a:lnTo>
                <a:lnTo>
                  <a:pt x="25829" y="7287"/>
                </a:lnTo>
                <a:lnTo>
                  <a:pt x="25804" y="7344"/>
                </a:lnTo>
                <a:lnTo>
                  <a:pt x="25780" y="7403"/>
                </a:lnTo>
                <a:lnTo>
                  <a:pt x="25758" y="7461"/>
                </a:lnTo>
                <a:lnTo>
                  <a:pt x="25738" y="7519"/>
                </a:lnTo>
                <a:lnTo>
                  <a:pt x="25719" y="7578"/>
                </a:lnTo>
                <a:lnTo>
                  <a:pt x="25701" y="7637"/>
                </a:lnTo>
                <a:lnTo>
                  <a:pt x="25684" y="7697"/>
                </a:lnTo>
                <a:lnTo>
                  <a:pt x="25669" y="7757"/>
                </a:lnTo>
                <a:lnTo>
                  <a:pt x="25655" y="7817"/>
                </a:lnTo>
                <a:lnTo>
                  <a:pt x="25643" y="7877"/>
                </a:lnTo>
                <a:lnTo>
                  <a:pt x="25631" y="7938"/>
                </a:lnTo>
                <a:lnTo>
                  <a:pt x="25622" y="7998"/>
                </a:lnTo>
                <a:lnTo>
                  <a:pt x="25614" y="8058"/>
                </a:lnTo>
                <a:lnTo>
                  <a:pt x="25606" y="8120"/>
                </a:lnTo>
                <a:lnTo>
                  <a:pt x="25601" y="8180"/>
                </a:lnTo>
                <a:lnTo>
                  <a:pt x="25597" y="8242"/>
                </a:lnTo>
                <a:lnTo>
                  <a:pt x="25595" y="8303"/>
                </a:lnTo>
                <a:lnTo>
                  <a:pt x="25593" y="8363"/>
                </a:lnTo>
                <a:lnTo>
                  <a:pt x="25593" y="8425"/>
                </a:lnTo>
                <a:lnTo>
                  <a:pt x="25595" y="8486"/>
                </a:lnTo>
                <a:lnTo>
                  <a:pt x="25597" y="8547"/>
                </a:lnTo>
                <a:lnTo>
                  <a:pt x="25601" y="8608"/>
                </a:lnTo>
                <a:lnTo>
                  <a:pt x="25607" y="8668"/>
                </a:lnTo>
                <a:lnTo>
                  <a:pt x="25614" y="8729"/>
                </a:lnTo>
                <a:lnTo>
                  <a:pt x="25622" y="8789"/>
                </a:lnTo>
                <a:lnTo>
                  <a:pt x="25632" y="8849"/>
                </a:lnTo>
                <a:lnTo>
                  <a:pt x="25644" y="8910"/>
                </a:lnTo>
                <a:lnTo>
                  <a:pt x="25656" y="8969"/>
                </a:lnTo>
                <a:lnTo>
                  <a:pt x="25670" y="9028"/>
                </a:lnTo>
                <a:lnTo>
                  <a:pt x="25686" y="9088"/>
                </a:lnTo>
                <a:lnTo>
                  <a:pt x="25702" y="9146"/>
                </a:lnTo>
                <a:lnTo>
                  <a:pt x="25721" y="9204"/>
                </a:lnTo>
                <a:lnTo>
                  <a:pt x="25740" y="9263"/>
                </a:lnTo>
                <a:lnTo>
                  <a:pt x="25762" y="9320"/>
                </a:lnTo>
                <a:lnTo>
                  <a:pt x="25783" y="9377"/>
                </a:lnTo>
                <a:lnTo>
                  <a:pt x="25807" y="9434"/>
                </a:lnTo>
                <a:lnTo>
                  <a:pt x="25832" y="9490"/>
                </a:lnTo>
                <a:lnTo>
                  <a:pt x="25859" y="9546"/>
                </a:lnTo>
                <a:lnTo>
                  <a:pt x="25888" y="9601"/>
                </a:lnTo>
                <a:lnTo>
                  <a:pt x="25917" y="9655"/>
                </a:lnTo>
                <a:lnTo>
                  <a:pt x="25948" y="9709"/>
                </a:lnTo>
                <a:lnTo>
                  <a:pt x="25980" y="9762"/>
                </a:lnTo>
                <a:lnTo>
                  <a:pt x="26015" y="9815"/>
                </a:lnTo>
                <a:lnTo>
                  <a:pt x="26050" y="9867"/>
                </a:lnTo>
                <a:lnTo>
                  <a:pt x="26086" y="9918"/>
                </a:lnTo>
                <a:lnTo>
                  <a:pt x="26124" y="9969"/>
                </a:lnTo>
                <a:lnTo>
                  <a:pt x="26163" y="10018"/>
                </a:lnTo>
                <a:lnTo>
                  <a:pt x="26205" y="10067"/>
                </a:lnTo>
                <a:lnTo>
                  <a:pt x="26247" y="10116"/>
                </a:lnTo>
                <a:lnTo>
                  <a:pt x="26290" y="10163"/>
                </a:lnTo>
                <a:lnTo>
                  <a:pt x="26336" y="10210"/>
                </a:lnTo>
                <a:lnTo>
                  <a:pt x="26383" y="10254"/>
                </a:lnTo>
                <a:lnTo>
                  <a:pt x="26430" y="10298"/>
                </a:lnTo>
                <a:lnTo>
                  <a:pt x="26479" y="10340"/>
                </a:lnTo>
                <a:lnTo>
                  <a:pt x="26528" y="10380"/>
                </a:lnTo>
                <a:lnTo>
                  <a:pt x="26579" y="10419"/>
                </a:lnTo>
                <a:lnTo>
                  <a:pt x="26630" y="10456"/>
                </a:lnTo>
                <a:lnTo>
                  <a:pt x="26682" y="10492"/>
                </a:lnTo>
                <a:lnTo>
                  <a:pt x="26735" y="10525"/>
                </a:lnTo>
                <a:lnTo>
                  <a:pt x="26788" y="10557"/>
                </a:lnTo>
                <a:lnTo>
                  <a:pt x="26843" y="10588"/>
                </a:lnTo>
                <a:lnTo>
                  <a:pt x="26897" y="10618"/>
                </a:lnTo>
                <a:lnTo>
                  <a:pt x="26954" y="10645"/>
                </a:lnTo>
                <a:lnTo>
                  <a:pt x="27010" y="10671"/>
                </a:lnTo>
                <a:lnTo>
                  <a:pt x="27067" y="10695"/>
                </a:lnTo>
                <a:lnTo>
                  <a:pt x="27124" y="10718"/>
                </a:lnTo>
                <a:lnTo>
                  <a:pt x="27182" y="10738"/>
                </a:lnTo>
                <a:lnTo>
                  <a:pt x="27240" y="10758"/>
                </a:lnTo>
                <a:lnTo>
                  <a:pt x="27298" y="10776"/>
                </a:lnTo>
                <a:lnTo>
                  <a:pt x="27357" y="10792"/>
                </a:lnTo>
                <a:lnTo>
                  <a:pt x="27417" y="10807"/>
                </a:lnTo>
                <a:lnTo>
                  <a:pt x="27476" y="10821"/>
                </a:lnTo>
                <a:lnTo>
                  <a:pt x="27535" y="10832"/>
                </a:lnTo>
                <a:lnTo>
                  <a:pt x="27596" y="10841"/>
                </a:lnTo>
                <a:lnTo>
                  <a:pt x="27655" y="10850"/>
                </a:lnTo>
                <a:lnTo>
                  <a:pt x="27716" y="10857"/>
                </a:lnTo>
                <a:lnTo>
                  <a:pt x="27776" y="10862"/>
                </a:lnTo>
                <a:lnTo>
                  <a:pt x="27836" y="10865"/>
                </a:lnTo>
                <a:lnTo>
                  <a:pt x="27897" y="10867"/>
                </a:lnTo>
                <a:lnTo>
                  <a:pt x="27956" y="10868"/>
                </a:lnTo>
                <a:lnTo>
                  <a:pt x="28016" y="10867"/>
                </a:lnTo>
                <a:lnTo>
                  <a:pt x="28077" y="10864"/>
                </a:lnTo>
                <a:lnTo>
                  <a:pt x="28136" y="10860"/>
                </a:lnTo>
                <a:lnTo>
                  <a:pt x="28195" y="10854"/>
                </a:lnTo>
                <a:lnTo>
                  <a:pt x="28255" y="10847"/>
                </a:lnTo>
                <a:lnTo>
                  <a:pt x="28314" y="10838"/>
                </a:lnTo>
                <a:lnTo>
                  <a:pt x="28372" y="10828"/>
                </a:lnTo>
                <a:lnTo>
                  <a:pt x="28431" y="10815"/>
                </a:lnTo>
                <a:lnTo>
                  <a:pt x="28488" y="10802"/>
                </a:lnTo>
                <a:lnTo>
                  <a:pt x="28545" y="10786"/>
                </a:lnTo>
                <a:lnTo>
                  <a:pt x="28603" y="10770"/>
                </a:lnTo>
                <a:lnTo>
                  <a:pt x="28659" y="10752"/>
                </a:lnTo>
                <a:lnTo>
                  <a:pt x="28714" y="10732"/>
                </a:lnTo>
                <a:lnTo>
                  <a:pt x="28769" y="10710"/>
                </a:lnTo>
                <a:lnTo>
                  <a:pt x="28823" y="10687"/>
                </a:lnTo>
                <a:lnTo>
                  <a:pt x="28877" y="10662"/>
                </a:lnTo>
                <a:lnTo>
                  <a:pt x="28930" y="10636"/>
                </a:lnTo>
                <a:lnTo>
                  <a:pt x="28983" y="10609"/>
                </a:lnTo>
                <a:lnTo>
                  <a:pt x="29034" y="10580"/>
                </a:lnTo>
                <a:lnTo>
                  <a:pt x="29083" y="10549"/>
                </a:lnTo>
                <a:lnTo>
                  <a:pt x="29133" y="10517"/>
                </a:lnTo>
                <a:lnTo>
                  <a:pt x="29181" y="10482"/>
                </a:lnTo>
                <a:lnTo>
                  <a:pt x="29229" y="10447"/>
                </a:lnTo>
                <a:lnTo>
                  <a:pt x="29276" y="10411"/>
                </a:lnTo>
                <a:lnTo>
                  <a:pt x="29321" y="10372"/>
                </a:lnTo>
                <a:lnTo>
                  <a:pt x="29366" y="10332"/>
                </a:lnTo>
                <a:lnTo>
                  <a:pt x="29408" y="10291"/>
                </a:lnTo>
                <a:lnTo>
                  <a:pt x="29450" y="10247"/>
                </a:lnTo>
                <a:lnTo>
                  <a:pt x="29491" y="10202"/>
                </a:lnTo>
                <a:lnTo>
                  <a:pt x="29530" y="10157"/>
                </a:lnTo>
                <a:lnTo>
                  <a:pt x="29569" y="10109"/>
                </a:lnTo>
                <a:lnTo>
                  <a:pt x="29605" y="10060"/>
                </a:lnTo>
                <a:lnTo>
                  <a:pt x="29640" y="10009"/>
                </a:lnTo>
                <a:lnTo>
                  <a:pt x="29674" y="9957"/>
                </a:lnTo>
                <a:lnTo>
                  <a:pt x="29707" y="9903"/>
                </a:lnTo>
                <a:lnTo>
                  <a:pt x="29727" y="9868"/>
                </a:lnTo>
                <a:lnTo>
                  <a:pt x="29746" y="9833"/>
                </a:lnTo>
                <a:lnTo>
                  <a:pt x="29764" y="9798"/>
                </a:lnTo>
                <a:lnTo>
                  <a:pt x="29783" y="9761"/>
                </a:lnTo>
                <a:lnTo>
                  <a:pt x="29800" y="9726"/>
                </a:lnTo>
                <a:lnTo>
                  <a:pt x="29817" y="9688"/>
                </a:lnTo>
                <a:lnTo>
                  <a:pt x="29833" y="9652"/>
                </a:lnTo>
                <a:lnTo>
                  <a:pt x="29850" y="9614"/>
                </a:lnTo>
                <a:lnTo>
                  <a:pt x="29864" y="9577"/>
                </a:lnTo>
                <a:lnTo>
                  <a:pt x="29879" y="9538"/>
                </a:lnTo>
                <a:lnTo>
                  <a:pt x="29893" y="9501"/>
                </a:lnTo>
                <a:lnTo>
                  <a:pt x="29906" y="9462"/>
                </a:lnTo>
                <a:lnTo>
                  <a:pt x="29918" y="9424"/>
                </a:lnTo>
                <a:lnTo>
                  <a:pt x="29931" y="9384"/>
                </a:lnTo>
                <a:lnTo>
                  <a:pt x="29942" y="9346"/>
                </a:lnTo>
                <a:lnTo>
                  <a:pt x="29953" y="9306"/>
                </a:lnTo>
                <a:lnTo>
                  <a:pt x="29962" y="9267"/>
                </a:lnTo>
                <a:lnTo>
                  <a:pt x="29971" y="9227"/>
                </a:lnTo>
                <a:lnTo>
                  <a:pt x="29980" y="9188"/>
                </a:lnTo>
                <a:lnTo>
                  <a:pt x="29988" y="9147"/>
                </a:lnTo>
                <a:lnTo>
                  <a:pt x="29994" y="9108"/>
                </a:lnTo>
                <a:lnTo>
                  <a:pt x="30001" y="9068"/>
                </a:lnTo>
                <a:lnTo>
                  <a:pt x="30006" y="9027"/>
                </a:lnTo>
                <a:lnTo>
                  <a:pt x="30011" y="8988"/>
                </a:lnTo>
                <a:lnTo>
                  <a:pt x="30015" y="8947"/>
                </a:lnTo>
                <a:lnTo>
                  <a:pt x="30018" y="8908"/>
                </a:lnTo>
                <a:lnTo>
                  <a:pt x="30020" y="8867"/>
                </a:lnTo>
                <a:lnTo>
                  <a:pt x="30021" y="8827"/>
                </a:lnTo>
                <a:lnTo>
                  <a:pt x="30023" y="8787"/>
                </a:lnTo>
                <a:lnTo>
                  <a:pt x="30023" y="8747"/>
                </a:lnTo>
                <a:lnTo>
                  <a:pt x="30021" y="8707"/>
                </a:lnTo>
                <a:lnTo>
                  <a:pt x="30019" y="8667"/>
                </a:lnTo>
                <a:lnTo>
                  <a:pt x="30017" y="8628"/>
                </a:lnTo>
                <a:lnTo>
                  <a:pt x="30013" y="8588"/>
                </a:lnTo>
                <a:lnTo>
                  <a:pt x="30009" y="8549"/>
                </a:lnTo>
                <a:lnTo>
                  <a:pt x="30004" y="8509"/>
                </a:lnTo>
                <a:lnTo>
                  <a:pt x="29998" y="8471"/>
                </a:lnTo>
                <a:lnTo>
                  <a:pt x="29990" y="8432"/>
                </a:lnTo>
                <a:lnTo>
                  <a:pt x="29982" y="8394"/>
                </a:lnTo>
                <a:lnTo>
                  <a:pt x="29974" y="8355"/>
                </a:lnTo>
                <a:lnTo>
                  <a:pt x="29963" y="8317"/>
                </a:lnTo>
                <a:lnTo>
                  <a:pt x="29953" y="8279"/>
                </a:lnTo>
                <a:lnTo>
                  <a:pt x="29941" y="8242"/>
                </a:lnTo>
                <a:lnTo>
                  <a:pt x="29928" y="8204"/>
                </a:lnTo>
                <a:lnTo>
                  <a:pt x="29914" y="8168"/>
                </a:lnTo>
                <a:lnTo>
                  <a:pt x="29900" y="8130"/>
                </a:lnTo>
                <a:lnTo>
                  <a:pt x="29884" y="8095"/>
                </a:lnTo>
                <a:lnTo>
                  <a:pt x="29867" y="8058"/>
                </a:lnTo>
                <a:lnTo>
                  <a:pt x="29850" y="8023"/>
                </a:lnTo>
                <a:lnTo>
                  <a:pt x="29831" y="7989"/>
                </a:lnTo>
                <a:lnTo>
                  <a:pt x="29811" y="7954"/>
                </a:lnTo>
                <a:lnTo>
                  <a:pt x="29790" y="7920"/>
                </a:lnTo>
                <a:lnTo>
                  <a:pt x="29767" y="7887"/>
                </a:lnTo>
                <a:lnTo>
                  <a:pt x="29745" y="7853"/>
                </a:lnTo>
                <a:lnTo>
                  <a:pt x="29721" y="7821"/>
                </a:lnTo>
                <a:lnTo>
                  <a:pt x="29696" y="7789"/>
                </a:lnTo>
                <a:lnTo>
                  <a:pt x="29670" y="7758"/>
                </a:lnTo>
                <a:lnTo>
                  <a:pt x="29643" y="7726"/>
                </a:lnTo>
                <a:lnTo>
                  <a:pt x="29613" y="7696"/>
                </a:lnTo>
                <a:lnTo>
                  <a:pt x="29584" y="7666"/>
                </a:lnTo>
                <a:lnTo>
                  <a:pt x="29553" y="7637"/>
                </a:lnTo>
                <a:lnTo>
                  <a:pt x="29522" y="7609"/>
                </a:lnTo>
                <a:lnTo>
                  <a:pt x="29488" y="7581"/>
                </a:lnTo>
                <a:lnTo>
                  <a:pt x="29454" y="7554"/>
                </a:lnTo>
                <a:lnTo>
                  <a:pt x="29417" y="7517"/>
                </a:lnTo>
                <a:lnTo>
                  <a:pt x="29384" y="7487"/>
                </a:lnTo>
                <a:lnTo>
                  <a:pt x="29355" y="7461"/>
                </a:lnTo>
                <a:lnTo>
                  <a:pt x="29331" y="7439"/>
                </a:lnTo>
                <a:lnTo>
                  <a:pt x="29297" y="7412"/>
                </a:lnTo>
                <a:lnTo>
                  <a:pt x="29285" y="7403"/>
                </a:lnTo>
                <a:close/>
              </a:path>
            </a:pathLst>
          </a:custGeom>
          <a:solidFill>
            <a:srgbClr val="47BAB8"/>
          </a:solidFill>
          <a:ln w="38100">
            <a:solidFill>
              <a:schemeClr val="bg1"/>
            </a:solidFill>
          </a:ln>
          <a:effectLst>
            <a:outerShdw blurRad="57150" dist="19050" dir="5400000" algn="ctr" rotWithShape="0">
              <a:srgbClr val="000000">
                <a:alpha val="63000"/>
              </a:srgbClr>
            </a:outerShdw>
          </a:effectLst>
        </p:spPr>
        <p:txBody>
          <a:bodyPr rIns="378000" anchor="ctr">
            <a:normAutofit/>
          </a:bodyPr>
          <a:lstStyle/>
          <a:p>
            <a:pPr algn="ctr" defTabSz="1371600">
              <a:defRPr/>
            </a:pPr>
            <a:r>
              <a:rPr lang="en-US" altLang="zh-CN" sz="3000" kern="0">
                <a:solidFill>
                  <a:srgbClr val="FFFFFF"/>
                </a:solidFill>
                <a:latin typeface="#9Slide03 AllRoundGothic" panose="020B0703020202020104" pitchFamily="34" charset="0"/>
                <a:ea typeface="微软雅黑"/>
                <a:cs typeface="+mn-ea"/>
                <a:sym typeface="+mn-lt"/>
              </a:rPr>
              <a:t>Câu 43</a:t>
            </a:r>
            <a:endParaRPr lang="zh-CN" altLang="en-US" sz="3000" kern="0" dirty="0">
              <a:solidFill>
                <a:srgbClr val="FFFFFF"/>
              </a:solidFill>
              <a:latin typeface="#9Slide03 AllRoundGothic" panose="020B0703020202020104" pitchFamily="34" charset="0"/>
              <a:ea typeface="微软雅黑"/>
              <a:cs typeface="+mn-ea"/>
              <a:sym typeface="+mn-lt"/>
            </a:endParaRPr>
          </a:p>
        </p:txBody>
      </p:sp>
      <p:sp>
        <p:nvSpPr>
          <p:cNvPr id="10" name="MH_Text_1" descr="n23 Fb Tran Manh Tung">
            <a:extLst>
              <a:ext uri="{FF2B5EF4-FFF2-40B4-BE49-F238E27FC236}">
                <a16:creationId xmlns:a16="http://schemas.microsoft.com/office/drawing/2014/main" id="{D2736301-29F1-4374-397E-F866BCBA502C}"/>
              </a:ext>
            </a:extLst>
          </p:cNvPr>
          <p:cNvSpPr txBox="1">
            <a:spLocks noChangeArrowheads="1"/>
          </p:cNvSpPr>
          <p:nvPr>
            <p:custDataLst>
              <p:tags r:id="rId5"/>
            </p:custDataLst>
          </p:nvPr>
        </p:nvSpPr>
        <p:spPr bwMode="auto">
          <a:xfrm>
            <a:off x="5097780" y="7039047"/>
            <a:ext cx="6235390" cy="1381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lvl="0" algn="just"/>
            <a:r>
              <a:rPr lang="en-US" sz="2800"/>
              <a:t>Công nghệ Laser áp dụng vào lâm nghiệp như thế nào?</a:t>
            </a:r>
          </a:p>
        </p:txBody>
      </p:sp>
      <p:sp>
        <p:nvSpPr>
          <p:cNvPr id="11" name="MH_SubTitle_1" descr="n23 Fb Tran Manh Tung">
            <a:extLst>
              <a:ext uri="{FF2B5EF4-FFF2-40B4-BE49-F238E27FC236}">
                <a16:creationId xmlns:a16="http://schemas.microsoft.com/office/drawing/2014/main" id="{7F22ADDC-D372-AA7C-8A01-A1D6425EDDDB}"/>
              </a:ext>
            </a:extLst>
          </p:cNvPr>
          <p:cNvSpPr>
            <a:spLocks/>
          </p:cNvSpPr>
          <p:nvPr>
            <p:custDataLst>
              <p:tags r:id="rId6"/>
            </p:custDataLst>
          </p:nvPr>
        </p:nvSpPr>
        <p:spPr bwMode="auto">
          <a:xfrm>
            <a:off x="10812780" y="2862646"/>
            <a:ext cx="1920240" cy="640080"/>
          </a:xfrm>
          <a:custGeom>
            <a:avLst/>
            <a:gdLst>
              <a:gd name="T0" fmla="*/ 2147483646 w 30720"/>
              <a:gd name="T1" fmla="*/ 2147483646 h 11496"/>
              <a:gd name="T2" fmla="*/ 2147483646 w 30720"/>
              <a:gd name="T3" fmla="*/ 2147483646 h 11496"/>
              <a:gd name="T4" fmla="*/ 2147483646 w 30720"/>
              <a:gd name="T5" fmla="*/ 2147483646 h 11496"/>
              <a:gd name="T6" fmla="*/ 2147483646 w 30720"/>
              <a:gd name="T7" fmla="*/ 2147483646 h 11496"/>
              <a:gd name="T8" fmla="*/ 2147483646 w 30720"/>
              <a:gd name="T9" fmla="*/ 2147483646 h 11496"/>
              <a:gd name="T10" fmla="*/ 2147483646 w 30720"/>
              <a:gd name="T11" fmla="*/ 2147483646 h 11496"/>
              <a:gd name="T12" fmla="*/ 2147483646 w 30720"/>
              <a:gd name="T13" fmla="*/ 2147483646 h 11496"/>
              <a:gd name="T14" fmla="*/ 2147483646 w 30720"/>
              <a:gd name="T15" fmla="*/ 2147483646 h 11496"/>
              <a:gd name="T16" fmla="*/ 2147483646 w 30720"/>
              <a:gd name="T17" fmla="*/ 2147483646 h 11496"/>
              <a:gd name="T18" fmla="*/ 2147483646 w 30720"/>
              <a:gd name="T19" fmla="*/ 2147483646 h 11496"/>
              <a:gd name="T20" fmla="*/ 2147483646 w 30720"/>
              <a:gd name="T21" fmla="*/ 2147483646 h 11496"/>
              <a:gd name="T22" fmla="*/ 2147483646 w 30720"/>
              <a:gd name="T23" fmla="*/ 2147483646 h 11496"/>
              <a:gd name="T24" fmla="*/ 2147483646 w 30720"/>
              <a:gd name="T25" fmla="*/ 2147483646 h 11496"/>
              <a:gd name="T26" fmla="*/ 2147483646 w 30720"/>
              <a:gd name="T27" fmla="*/ 2147483646 h 11496"/>
              <a:gd name="T28" fmla="*/ 2147483646 w 30720"/>
              <a:gd name="T29" fmla="*/ 2147483646 h 11496"/>
              <a:gd name="T30" fmla="*/ 2147483646 w 30720"/>
              <a:gd name="T31" fmla="*/ 2147483646 h 11496"/>
              <a:gd name="T32" fmla="*/ 2147483646 w 30720"/>
              <a:gd name="T33" fmla="*/ 2147483646 h 11496"/>
              <a:gd name="T34" fmla="*/ 2147483646 w 30720"/>
              <a:gd name="T35" fmla="*/ 2147483646 h 11496"/>
              <a:gd name="T36" fmla="*/ 2147483646 w 30720"/>
              <a:gd name="T37" fmla="*/ 2147483646 h 11496"/>
              <a:gd name="T38" fmla="*/ 2147483646 w 30720"/>
              <a:gd name="T39" fmla="*/ 2147483646 h 11496"/>
              <a:gd name="T40" fmla="*/ 2147483646 w 30720"/>
              <a:gd name="T41" fmla="*/ 2147483646 h 11496"/>
              <a:gd name="T42" fmla="*/ 2147483646 w 30720"/>
              <a:gd name="T43" fmla="*/ 2147483646 h 11496"/>
              <a:gd name="T44" fmla="*/ 2147483646 w 30720"/>
              <a:gd name="T45" fmla="*/ 2147483646 h 11496"/>
              <a:gd name="T46" fmla="*/ 2147483646 w 30720"/>
              <a:gd name="T47" fmla="*/ 2147483646 h 11496"/>
              <a:gd name="T48" fmla="*/ 2147483646 w 30720"/>
              <a:gd name="T49" fmla="*/ 2147483646 h 11496"/>
              <a:gd name="T50" fmla="*/ 2147483646 w 30720"/>
              <a:gd name="T51" fmla="*/ 2147483646 h 11496"/>
              <a:gd name="T52" fmla="*/ 2147483646 w 30720"/>
              <a:gd name="T53" fmla="*/ 2147483646 h 11496"/>
              <a:gd name="T54" fmla="*/ 2147483646 w 30720"/>
              <a:gd name="T55" fmla="*/ 2147483646 h 11496"/>
              <a:gd name="T56" fmla="*/ 2147483646 w 30720"/>
              <a:gd name="T57" fmla="*/ 2147483646 h 11496"/>
              <a:gd name="T58" fmla="*/ 2147483646 w 30720"/>
              <a:gd name="T59" fmla="*/ 2147483646 h 11496"/>
              <a:gd name="T60" fmla="*/ 2147483646 w 30720"/>
              <a:gd name="T61" fmla="*/ 2147483646 h 11496"/>
              <a:gd name="T62" fmla="*/ 2147483646 w 30720"/>
              <a:gd name="T63" fmla="*/ 2147483646 h 11496"/>
              <a:gd name="T64" fmla="*/ 2147483646 w 30720"/>
              <a:gd name="T65" fmla="*/ 2147483646 h 11496"/>
              <a:gd name="T66" fmla="*/ 2147483646 w 30720"/>
              <a:gd name="T67" fmla="*/ 2147483646 h 11496"/>
              <a:gd name="T68" fmla="*/ 2147483646 w 30720"/>
              <a:gd name="T69" fmla="*/ 2147483646 h 11496"/>
              <a:gd name="T70" fmla="*/ 2147483646 w 30720"/>
              <a:gd name="T71" fmla="*/ 2147483646 h 11496"/>
              <a:gd name="T72" fmla="*/ 2147483646 w 30720"/>
              <a:gd name="T73" fmla="*/ 2147483646 h 11496"/>
              <a:gd name="T74" fmla="*/ 2147483646 w 30720"/>
              <a:gd name="T75" fmla="*/ 2147483646 h 11496"/>
              <a:gd name="T76" fmla="*/ 2147483646 w 30720"/>
              <a:gd name="T77" fmla="*/ 2147483646 h 11496"/>
              <a:gd name="T78" fmla="*/ 2147483646 w 30720"/>
              <a:gd name="T79" fmla="*/ 2147483646 h 11496"/>
              <a:gd name="T80" fmla="*/ 2147483646 w 30720"/>
              <a:gd name="T81" fmla="*/ 2147483646 h 11496"/>
              <a:gd name="T82" fmla="*/ 2147483646 w 30720"/>
              <a:gd name="T83" fmla="*/ 2147483646 h 11496"/>
              <a:gd name="T84" fmla="*/ 2147483646 w 30720"/>
              <a:gd name="T85" fmla="*/ 2147483646 h 11496"/>
              <a:gd name="T86" fmla="*/ 2147483646 w 30720"/>
              <a:gd name="T87" fmla="*/ 2147483646 h 11496"/>
              <a:gd name="T88" fmla="*/ 2147483646 w 30720"/>
              <a:gd name="T89" fmla="*/ 2147483646 h 11496"/>
              <a:gd name="T90" fmla="*/ 2147483646 w 30720"/>
              <a:gd name="T91" fmla="*/ 2147483646 h 11496"/>
              <a:gd name="T92" fmla="*/ 2147483646 w 30720"/>
              <a:gd name="T93" fmla="*/ 2147483646 h 11496"/>
              <a:gd name="T94" fmla="*/ 2147483646 w 30720"/>
              <a:gd name="T95" fmla="*/ 2147483646 h 11496"/>
              <a:gd name="T96" fmla="*/ 2147483646 w 30720"/>
              <a:gd name="T97" fmla="*/ 2147483646 h 11496"/>
              <a:gd name="T98" fmla="*/ 2147483646 w 30720"/>
              <a:gd name="T99" fmla="*/ 2147483646 h 11496"/>
              <a:gd name="T100" fmla="*/ 2147483646 w 30720"/>
              <a:gd name="T101" fmla="*/ 2147483646 h 11496"/>
              <a:gd name="T102" fmla="*/ 2147483646 w 30720"/>
              <a:gd name="T103" fmla="*/ 2147483646 h 11496"/>
              <a:gd name="T104" fmla="*/ 2147483646 w 30720"/>
              <a:gd name="T105" fmla="*/ 2147483646 h 11496"/>
              <a:gd name="T106" fmla="*/ 2147483646 w 30720"/>
              <a:gd name="T107" fmla="*/ 2147483646 h 11496"/>
              <a:gd name="T108" fmla="*/ 2147483646 w 30720"/>
              <a:gd name="T109" fmla="*/ 2147483646 h 11496"/>
              <a:gd name="T110" fmla="*/ 2147483646 w 30720"/>
              <a:gd name="T111" fmla="*/ 2147483646 h 11496"/>
              <a:gd name="T112" fmla="*/ 2147483646 w 30720"/>
              <a:gd name="T113" fmla="*/ 2147483646 h 11496"/>
              <a:gd name="T114" fmla="*/ 2147483646 w 30720"/>
              <a:gd name="T115" fmla="*/ 2147483646 h 11496"/>
              <a:gd name="T116" fmla="*/ 2147483646 w 30720"/>
              <a:gd name="T117" fmla="*/ 2147483646 h 11496"/>
              <a:gd name="T118" fmla="*/ 2147483646 w 30720"/>
              <a:gd name="T119" fmla="*/ 2147483646 h 11496"/>
              <a:gd name="T120" fmla="*/ 2147483646 w 30720"/>
              <a:gd name="T121" fmla="*/ 2147483646 h 11496"/>
              <a:gd name="T122" fmla="*/ 2147483646 w 30720"/>
              <a:gd name="T123" fmla="*/ 2147483646 h 11496"/>
              <a:gd name="T124" fmla="*/ 2147483646 w 30720"/>
              <a:gd name="T125" fmla="*/ 2147483646 h 1149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720" h="11496">
                <a:moveTo>
                  <a:pt x="29285" y="7403"/>
                </a:moveTo>
                <a:lnTo>
                  <a:pt x="29285" y="7403"/>
                </a:lnTo>
                <a:lnTo>
                  <a:pt x="29232" y="7379"/>
                </a:lnTo>
                <a:lnTo>
                  <a:pt x="29180" y="7357"/>
                </a:lnTo>
                <a:lnTo>
                  <a:pt x="29127" y="7336"/>
                </a:lnTo>
                <a:lnTo>
                  <a:pt x="29073" y="7316"/>
                </a:lnTo>
                <a:lnTo>
                  <a:pt x="29020" y="7298"/>
                </a:lnTo>
                <a:lnTo>
                  <a:pt x="28966" y="7280"/>
                </a:lnTo>
                <a:lnTo>
                  <a:pt x="28913" y="7264"/>
                </a:lnTo>
                <a:lnTo>
                  <a:pt x="28859" y="7251"/>
                </a:lnTo>
                <a:lnTo>
                  <a:pt x="28804" y="7237"/>
                </a:lnTo>
                <a:lnTo>
                  <a:pt x="28750" y="7226"/>
                </a:lnTo>
                <a:lnTo>
                  <a:pt x="28697" y="7216"/>
                </a:lnTo>
                <a:lnTo>
                  <a:pt x="28643" y="7208"/>
                </a:lnTo>
                <a:lnTo>
                  <a:pt x="28589" y="7202"/>
                </a:lnTo>
                <a:lnTo>
                  <a:pt x="28535" y="7198"/>
                </a:lnTo>
                <a:lnTo>
                  <a:pt x="28482" y="7195"/>
                </a:lnTo>
                <a:lnTo>
                  <a:pt x="28429" y="7194"/>
                </a:lnTo>
                <a:lnTo>
                  <a:pt x="28376" y="7194"/>
                </a:lnTo>
                <a:lnTo>
                  <a:pt x="28322" y="7197"/>
                </a:lnTo>
                <a:lnTo>
                  <a:pt x="28269" y="7201"/>
                </a:lnTo>
                <a:lnTo>
                  <a:pt x="28217" y="7207"/>
                </a:lnTo>
                <a:lnTo>
                  <a:pt x="28165" y="7215"/>
                </a:lnTo>
                <a:lnTo>
                  <a:pt x="28113" y="7226"/>
                </a:lnTo>
                <a:lnTo>
                  <a:pt x="28062" y="7238"/>
                </a:lnTo>
                <a:lnTo>
                  <a:pt x="28011" y="7253"/>
                </a:lnTo>
                <a:lnTo>
                  <a:pt x="27960" y="7270"/>
                </a:lnTo>
                <a:lnTo>
                  <a:pt x="27910" y="7289"/>
                </a:lnTo>
                <a:lnTo>
                  <a:pt x="27861" y="7310"/>
                </a:lnTo>
                <a:lnTo>
                  <a:pt x="27812" y="7334"/>
                </a:lnTo>
                <a:lnTo>
                  <a:pt x="27763" y="7360"/>
                </a:lnTo>
                <a:lnTo>
                  <a:pt x="27717" y="7388"/>
                </a:lnTo>
                <a:lnTo>
                  <a:pt x="27670" y="7418"/>
                </a:lnTo>
                <a:lnTo>
                  <a:pt x="27623" y="7452"/>
                </a:lnTo>
                <a:lnTo>
                  <a:pt x="27600" y="7473"/>
                </a:lnTo>
                <a:lnTo>
                  <a:pt x="27578" y="7494"/>
                </a:lnTo>
                <a:lnTo>
                  <a:pt x="27556" y="7516"/>
                </a:lnTo>
                <a:lnTo>
                  <a:pt x="27535" y="7539"/>
                </a:lnTo>
                <a:lnTo>
                  <a:pt x="27515" y="7562"/>
                </a:lnTo>
                <a:lnTo>
                  <a:pt x="27495" y="7586"/>
                </a:lnTo>
                <a:lnTo>
                  <a:pt x="27476" y="7611"/>
                </a:lnTo>
                <a:lnTo>
                  <a:pt x="27457" y="7636"/>
                </a:lnTo>
                <a:lnTo>
                  <a:pt x="27440" y="7662"/>
                </a:lnTo>
                <a:lnTo>
                  <a:pt x="27422" y="7689"/>
                </a:lnTo>
                <a:lnTo>
                  <a:pt x="27405" y="7716"/>
                </a:lnTo>
                <a:lnTo>
                  <a:pt x="27390" y="7743"/>
                </a:lnTo>
                <a:lnTo>
                  <a:pt x="27374" y="7771"/>
                </a:lnTo>
                <a:lnTo>
                  <a:pt x="27360" y="7799"/>
                </a:lnTo>
                <a:lnTo>
                  <a:pt x="27345" y="7827"/>
                </a:lnTo>
                <a:lnTo>
                  <a:pt x="27332" y="7857"/>
                </a:lnTo>
                <a:lnTo>
                  <a:pt x="27319" y="7887"/>
                </a:lnTo>
                <a:lnTo>
                  <a:pt x="27307" y="7916"/>
                </a:lnTo>
                <a:lnTo>
                  <a:pt x="27296" y="7946"/>
                </a:lnTo>
                <a:lnTo>
                  <a:pt x="27286" y="7976"/>
                </a:lnTo>
                <a:lnTo>
                  <a:pt x="27276" y="8006"/>
                </a:lnTo>
                <a:lnTo>
                  <a:pt x="27268" y="8038"/>
                </a:lnTo>
                <a:lnTo>
                  <a:pt x="27260" y="8069"/>
                </a:lnTo>
                <a:lnTo>
                  <a:pt x="27252" y="8099"/>
                </a:lnTo>
                <a:lnTo>
                  <a:pt x="27246" y="8130"/>
                </a:lnTo>
                <a:lnTo>
                  <a:pt x="27241" y="8161"/>
                </a:lnTo>
                <a:lnTo>
                  <a:pt x="27236" y="8193"/>
                </a:lnTo>
                <a:lnTo>
                  <a:pt x="27231" y="8224"/>
                </a:lnTo>
                <a:lnTo>
                  <a:pt x="27228" y="8255"/>
                </a:lnTo>
                <a:lnTo>
                  <a:pt x="27226" y="8286"/>
                </a:lnTo>
                <a:lnTo>
                  <a:pt x="27225" y="8318"/>
                </a:lnTo>
                <a:lnTo>
                  <a:pt x="27224" y="8348"/>
                </a:lnTo>
                <a:lnTo>
                  <a:pt x="27225" y="8379"/>
                </a:lnTo>
                <a:lnTo>
                  <a:pt x="27226" y="8409"/>
                </a:lnTo>
                <a:lnTo>
                  <a:pt x="27228" y="8440"/>
                </a:lnTo>
                <a:lnTo>
                  <a:pt x="27231" y="8471"/>
                </a:lnTo>
                <a:lnTo>
                  <a:pt x="27236" y="8500"/>
                </a:lnTo>
                <a:lnTo>
                  <a:pt x="27241" y="8530"/>
                </a:lnTo>
                <a:lnTo>
                  <a:pt x="27247" y="8559"/>
                </a:lnTo>
                <a:lnTo>
                  <a:pt x="27254" y="8588"/>
                </a:lnTo>
                <a:lnTo>
                  <a:pt x="27263" y="8617"/>
                </a:lnTo>
                <a:lnTo>
                  <a:pt x="27271" y="8645"/>
                </a:lnTo>
                <a:lnTo>
                  <a:pt x="27281" y="8674"/>
                </a:lnTo>
                <a:lnTo>
                  <a:pt x="27293" y="8701"/>
                </a:lnTo>
                <a:lnTo>
                  <a:pt x="27304" y="8728"/>
                </a:lnTo>
                <a:lnTo>
                  <a:pt x="27318" y="8754"/>
                </a:lnTo>
                <a:lnTo>
                  <a:pt x="27331" y="8780"/>
                </a:lnTo>
                <a:lnTo>
                  <a:pt x="27347" y="8805"/>
                </a:lnTo>
                <a:lnTo>
                  <a:pt x="27364" y="8830"/>
                </a:lnTo>
                <a:lnTo>
                  <a:pt x="27381" y="8854"/>
                </a:lnTo>
                <a:lnTo>
                  <a:pt x="27399" y="8876"/>
                </a:lnTo>
                <a:lnTo>
                  <a:pt x="27419" y="8899"/>
                </a:lnTo>
                <a:lnTo>
                  <a:pt x="27440" y="8921"/>
                </a:lnTo>
                <a:lnTo>
                  <a:pt x="27462" y="8943"/>
                </a:lnTo>
                <a:lnTo>
                  <a:pt x="27484" y="8963"/>
                </a:lnTo>
                <a:lnTo>
                  <a:pt x="27509" y="8983"/>
                </a:lnTo>
                <a:lnTo>
                  <a:pt x="27534" y="9001"/>
                </a:lnTo>
                <a:lnTo>
                  <a:pt x="27560" y="9019"/>
                </a:lnTo>
                <a:lnTo>
                  <a:pt x="27589" y="9036"/>
                </a:lnTo>
                <a:lnTo>
                  <a:pt x="27618" y="9052"/>
                </a:lnTo>
                <a:lnTo>
                  <a:pt x="27648" y="9067"/>
                </a:lnTo>
                <a:lnTo>
                  <a:pt x="27679" y="9081"/>
                </a:lnTo>
                <a:lnTo>
                  <a:pt x="27711" y="9094"/>
                </a:lnTo>
                <a:lnTo>
                  <a:pt x="27746" y="9106"/>
                </a:lnTo>
                <a:lnTo>
                  <a:pt x="27734" y="9013"/>
                </a:lnTo>
                <a:lnTo>
                  <a:pt x="27730" y="8964"/>
                </a:lnTo>
                <a:lnTo>
                  <a:pt x="27727" y="8916"/>
                </a:lnTo>
                <a:lnTo>
                  <a:pt x="27724" y="8866"/>
                </a:lnTo>
                <a:lnTo>
                  <a:pt x="27722" y="8816"/>
                </a:lnTo>
                <a:lnTo>
                  <a:pt x="27721" y="8767"/>
                </a:lnTo>
                <a:lnTo>
                  <a:pt x="27721" y="8717"/>
                </a:lnTo>
                <a:lnTo>
                  <a:pt x="27722" y="8667"/>
                </a:lnTo>
                <a:lnTo>
                  <a:pt x="27725" y="8617"/>
                </a:lnTo>
                <a:lnTo>
                  <a:pt x="27729" y="8568"/>
                </a:lnTo>
                <a:lnTo>
                  <a:pt x="27734" y="8519"/>
                </a:lnTo>
                <a:lnTo>
                  <a:pt x="27743" y="8472"/>
                </a:lnTo>
                <a:lnTo>
                  <a:pt x="27752" y="8425"/>
                </a:lnTo>
                <a:lnTo>
                  <a:pt x="27763" y="8378"/>
                </a:lnTo>
                <a:lnTo>
                  <a:pt x="27776" y="8333"/>
                </a:lnTo>
                <a:lnTo>
                  <a:pt x="27783" y="8311"/>
                </a:lnTo>
                <a:lnTo>
                  <a:pt x="27792" y="8289"/>
                </a:lnTo>
                <a:lnTo>
                  <a:pt x="27800" y="8268"/>
                </a:lnTo>
                <a:lnTo>
                  <a:pt x="27809" y="8247"/>
                </a:lnTo>
                <a:lnTo>
                  <a:pt x="27820" y="8226"/>
                </a:lnTo>
                <a:lnTo>
                  <a:pt x="27829" y="8206"/>
                </a:lnTo>
                <a:lnTo>
                  <a:pt x="27840" y="8185"/>
                </a:lnTo>
                <a:lnTo>
                  <a:pt x="27852" y="8167"/>
                </a:lnTo>
                <a:lnTo>
                  <a:pt x="27864" y="8148"/>
                </a:lnTo>
                <a:lnTo>
                  <a:pt x="27877" y="8129"/>
                </a:lnTo>
                <a:lnTo>
                  <a:pt x="27890" y="8112"/>
                </a:lnTo>
                <a:lnTo>
                  <a:pt x="27905" y="8094"/>
                </a:lnTo>
                <a:lnTo>
                  <a:pt x="27921" y="8077"/>
                </a:lnTo>
                <a:lnTo>
                  <a:pt x="27936" y="8061"/>
                </a:lnTo>
                <a:lnTo>
                  <a:pt x="27953" y="8045"/>
                </a:lnTo>
                <a:lnTo>
                  <a:pt x="27970" y="8029"/>
                </a:lnTo>
                <a:lnTo>
                  <a:pt x="27987" y="8015"/>
                </a:lnTo>
                <a:lnTo>
                  <a:pt x="28006" y="8001"/>
                </a:lnTo>
                <a:lnTo>
                  <a:pt x="28026" y="7988"/>
                </a:lnTo>
                <a:lnTo>
                  <a:pt x="28047" y="7975"/>
                </a:lnTo>
                <a:lnTo>
                  <a:pt x="28067" y="7963"/>
                </a:lnTo>
                <a:lnTo>
                  <a:pt x="28089" y="7951"/>
                </a:lnTo>
                <a:lnTo>
                  <a:pt x="28112" y="7941"/>
                </a:lnTo>
                <a:lnTo>
                  <a:pt x="28136" y="7931"/>
                </a:lnTo>
                <a:lnTo>
                  <a:pt x="28160" y="7922"/>
                </a:lnTo>
                <a:lnTo>
                  <a:pt x="28186" y="7914"/>
                </a:lnTo>
                <a:lnTo>
                  <a:pt x="28212" y="7906"/>
                </a:lnTo>
                <a:lnTo>
                  <a:pt x="28240" y="7899"/>
                </a:lnTo>
                <a:lnTo>
                  <a:pt x="28268" y="7893"/>
                </a:lnTo>
                <a:lnTo>
                  <a:pt x="28298" y="7889"/>
                </a:lnTo>
                <a:lnTo>
                  <a:pt x="28328" y="7885"/>
                </a:lnTo>
                <a:lnTo>
                  <a:pt x="28358" y="7880"/>
                </a:lnTo>
                <a:lnTo>
                  <a:pt x="28384" y="7882"/>
                </a:lnTo>
                <a:lnTo>
                  <a:pt x="28410" y="7883"/>
                </a:lnTo>
                <a:lnTo>
                  <a:pt x="28435" y="7884"/>
                </a:lnTo>
                <a:lnTo>
                  <a:pt x="28460" y="7887"/>
                </a:lnTo>
                <a:lnTo>
                  <a:pt x="28485" y="7890"/>
                </a:lnTo>
                <a:lnTo>
                  <a:pt x="28510" y="7893"/>
                </a:lnTo>
                <a:lnTo>
                  <a:pt x="28535" y="7898"/>
                </a:lnTo>
                <a:lnTo>
                  <a:pt x="28559" y="7903"/>
                </a:lnTo>
                <a:lnTo>
                  <a:pt x="28583" y="7909"/>
                </a:lnTo>
                <a:lnTo>
                  <a:pt x="28607" y="7915"/>
                </a:lnTo>
                <a:lnTo>
                  <a:pt x="28630" y="7922"/>
                </a:lnTo>
                <a:lnTo>
                  <a:pt x="28654" y="7929"/>
                </a:lnTo>
                <a:lnTo>
                  <a:pt x="28676" y="7938"/>
                </a:lnTo>
                <a:lnTo>
                  <a:pt x="28699" y="7947"/>
                </a:lnTo>
                <a:lnTo>
                  <a:pt x="28721" y="7956"/>
                </a:lnTo>
                <a:lnTo>
                  <a:pt x="28743" y="7966"/>
                </a:lnTo>
                <a:lnTo>
                  <a:pt x="28765" y="7976"/>
                </a:lnTo>
                <a:lnTo>
                  <a:pt x="28787" y="7988"/>
                </a:lnTo>
                <a:lnTo>
                  <a:pt x="28808" y="7999"/>
                </a:lnTo>
                <a:lnTo>
                  <a:pt x="28828" y="8012"/>
                </a:lnTo>
                <a:lnTo>
                  <a:pt x="28869" y="8038"/>
                </a:lnTo>
                <a:lnTo>
                  <a:pt x="28908" y="8065"/>
                </a:lnTo>
                <a:lnTo>
                  <a:pt x="28945" y="8095"/>
                </a:lnTo>
                <a:lnTo>
                  <a:pt x="28981" y="8126"/>
                </a:lnTo>
                <a:lnTo>
                  <a:pt x="29016" y="8159"/>
                </a:lnTo>
                <a:lnTo>
                  <a:pt x="29048" y="8195"/>
                </a:lnTo>
                <a:lnTo>
                  <a:pt x="29078" y="8231"/>
                </a:lnTo>
                <a:lnTo>
                  <a:pt x="29107" y="8270"/>
                </a:lnTo>
                <a:lnTo>
                  <a:pt x="29134" y="8309"/>
                </a:lnTo>
                <a:lnTo>
                  <a:pt x="29159" y="8351"/>
                </a:lnTo>
                <a:lnTo>
                  <a:pt x="29182" y="8394"/>
                </a:lnTo>
                <a:lnTo>
                  <a:pt x="29202" y="8436"/>
                </a:lnTo>
                <a:lnTo>
                  <a:pt x="29221" y="8481"/>
                </a:lnTo>
                <a:lnTo>
                  <a:pt x="29229" y="8504"/>
                </a:lnTo>
                <a:lnTo>
                  <a:pt x="29238" y="8527"/>
                </a:lnTo>
                <a:lnTo>
                  <a:pt x="29245" y="8551"/>
                </a:lnTo>
                <a:lnTo>
                  <a:pt x="29251" y="8574"/>
                </a:lnTo>
                <a:lnTo>
                  <a:pt x="29257" y="8598"/>
                </a:lnTo>
                <a:lnTo>
                  <a:pt x="29263" y="8621"/>
                </a:lnTo>
                <a:lnTo>
                  <a:pt x="29268" y="8645"/>
                </a:lnTo>
                <a:lnTo>
                  <a:pt x="29272" y="8670"/>
                </a:lnTo>
                <a:lnTo>
                  <a:pt x="29275" y="8694"/>
                </a:lnTo>
                <a:lnTo>
                  <a:pt x="29278" y="8719"/>
                </a:lnTo>
                <a:lnTo>
                  <a:pt x="29280" y="8744"/>
                </a:lnTo>
                <a:lnTo>
                  <a:pt x="29282" y="8769"/>
                </a:lnTo>
                <a:lnTo>
                  <a:pt x="29283" y="8794"/>
                </a:lnTo>
                <a:lnTo>
                  <a:pt x="29283" y="8820"/>
                </a:lnTo>
                <a:lnTo>
                  <a:pt x="29283" y="8845"/>
                </a:lnTo>
                <a:lnTo>
                  <a:pt x="29282" y="8871"/>
                </a:lnTo>
                <a:lnTo>
                  <a:pt x="29280" y="8897"/>
                </a:lnTo>
                <a:lnTo>
                  <a:pt x="29278" y="8922"/>
                </a:lnTo>
                <a:lnTo>
                  <a:pt x="29271" y="8974"/>
                </a:lnTo>
                <a:lnTo>
                  <a:pt x="29262" y="9024"/>
                </a:lnTo>
                <a:lnTo>
                  <a:pt x="29251" y="9074"/>
                </a:lnTo>
                <a:lnTo>
                  <a:pt x="29238" y="9123"/>
                </a:lnTo>
                <a:lnTo>
                  <a:pt x="29223" y="9171"/>
                </a:lnTo>
                <a:lnTo>
                  <a:pt x="29206" y="9219"/>
                </a:lnTo>
                <a:lnTo>
                  <a:pt x="29188" y="9265"/>
                </a:lnTo>
                <a:lnTo>
                  <a:pt x="29167" y="9310"/>
                </a:lnTo>
                <a:lnTo>
                  <a:pt x="29144" y="9355"/>
                </a:lnTo>
                <a:lnTo>
                  <a:pt x="29120" y="9398"/>
                </a:lnTo>
                <a:lnTo>
                  <a:pt x="29094" y="9441"/>
                </a:lnTo>
                <a:lnTo>
                  <a:pt x="29067" y="9481"/>
                </a:lnTo>
                <a:lnTo>
                  <a:pt x="29038" y="9522"/>
                </a:lnTo>
                <a:lnTo>
                  <a:pt x="29006" y="9560"/>
                </a:lnTo>
                <a:lnTo>
                  <a:pt x="28974" y="9599"/>
                </a:lnTo>
                <a:lnTo>
                  <a:pt x="28941" y="9635"/>
                </a:lnTo>
                <a:lnTo>
                  <a:pt x="28905" y="9671"/>
                </a:lnTo>
                <a:lnTo>
                  <a:pt x="28869" y="9704"/>
                </a:lnTo>
                <a:lnTo>
                  <a:pt x="28831" y="9737"/>
                </a:lnTo>
                <a:lnTo>
                  <a:pt x="28792" y="9768"/>
                </a:lnTo>
                <a:lnTo>
                  <a:pt x="28751" y="9798"/>
                </a:lnTo>
                <a:lnTo>
                  <a:pt x="28710" y="9827"/>
                </a:lnTo>
                <a:lnTo>
                  <a:pt x="28666" y="9854"/>
                </a:lnTo>
                <a:lnTo>
                  <a:pt x="28622" y="9879"/>
                </a:lnTo>
                <a:lnTo>
                  <a:pt x="28578" y="9903"/>
                </a:lnTo>
                <a:lnTo>
                  <a:pt x="28532" y="9926"/>
                </a:lnTo>
                <a:lnTo>
                  <a:pt x="28484" y="9946"/>
                </a:lnTo>
                <a:lnTo>
                  <a:pt x="28436" y="9965"/>
                </a:lnTo>
                <a:lnTo>
                  <a:pt x="28387" y="9983"/>
                </a:lnTo>
                <a:lnTo>
                  <a:pt x="28337" y="9999"/>
                </a:lnTo>
                <a:lnTo>
                  <a:pt x="28287" y="10013"/>
                </a:lnTo>
                <a:lnTo>
                  <a:pt x="28236" y="10025"/>
                </a:lnTo>
                <a:lnTo>
                  <a:pt x="28189" y="10031"/>
                </a:lnTo>
                <a:lnTo>
                  <a:pt x="28143" y="10035"/>
                </a:lnTo>
                <a:lnTo>
                  <a:pt x="28098" y="10038"/>
                </a:lnTo>
                <a:lnTo>
                  <a:pt x="28052" y="10040"/>
                </a:lnTo>
                <a:lnTo>
                  <a:pt x="28006" y="10041"/>
                </a:lnTo>
                <a:lnTo>
                  <a:pt x="27960" y="10040"/>
                </a:lnTo>
                <a:lnTo>
                  <a:pt x="27915" y="10039"/>
                </a:lnTo>
                <a:lnTo>
                  <a:pt x="27870" y="10036"/>
                </a:lnTo>
                <a:lnTo>
                  <a:pt x="27825" y="10033"/>
                </a:lnTo>
                <a:lnTo>
                  <a:pt x="27780" y="10028"/>
                </a:lnTo>
                <a:lnTo>
                  <a:pt x="27735" y="10021"/>
                </a:lnTo>
                <a:lnTo>
                  <a:pt x="27691" y="10014"/>
                </a:lnTo>
                <a:lnTo>
                  <a:pt x="27647" y="10005"/>
                </a:lnTo>
                <a:lnTo>
                  <a:pt x="27602" y="9995"/>
                </a:lnTo>
                <a:lnTo>
                  <a:pt x="27559" y="9984"/>
                </a:lnTo>
                <a:lnTo>
                  <a:pt x="27516" y="9972"/>
                </a:lnTo>
                <a:lnTo>
                  <a:pt x="27473" y="9958"/>
                </a:lnTo>
                <a:lnTo>
                  <a:pt x="27430" y="9943"/>
                </a:lnTo>
                <a:lnTo>
                  <a:pt x="27388" y="9928"/>
                </a:lnTo>
                <a:lnTo>
                  <a:pt x="27346" y="9910"/>
                </a:lnTo>
                <a:lnTo>
                  <a:pt x="27305" y="9891"/>
                </a:lnTo>
                <a:lnTo>
                  <a:pt x="27265" y="9871"/>
                </a:lnTo>
                <a:lnTo>
                  <a:pt x="27224" y="9850"/>
                </a:lnTo>
                <a:lnTo>
                  <a:pt x="27185" y="9828"/>
                </a:lnTo>
                <a:lnTo>
                  <a:pt x="27145" y="9803"/>
                </a:lnTo>
                <a:lnTo>
                  <a:pt x="27107" y="9778"/>
                </a:lnTo>
                <a:lnTo>
                  <a:pt x="27068" y="9751"/>
                </a:lnTo>
                <a:lnTo>
                  <a:pt x="27031" y="9723"/>
                </a:lnTo>
                <a:lnTo>
                  <a:pt x="26994" y="9693"/>
                </a:lnTo>
                <a:lnTo>
                  <a:pt x="26958" y="9662"/>
                </a:lnTo>
                <a:lnTo>
                  <a:pt x="26922" y="9630"/>
                </a:lnTo>
                <a:lnTo>
                  <a:pt x="26888" y="9597"/>
                </a:lnTo>
                <a:lnTo>
                  <a:pt x="26854" y="9559"/>
                </a:lnTo>
                <a:lnTo>
                  <a:pt x="26821" y="9521"/>
                </a:lnTo>
                <a:lnTo>
                  <a:pt x="26790" y="9482"/>
                </a:lnTo>
                <a:lnTo>
                  <a:pt x="26761" y="9443"/>
                </a:lnTo>
                <a:lnTo>
                  <a:pt x="26732" y="9403"/>
                </a:lnTo>
                <a:lnTo>
                  <a:pt x="26705" y="9364"/>
                </a:lnTo>
                <a:lnTo>
                  <a:pt x="26679" y="9323"/>
                </a:lnTo>
                <a:lnTo>
                  <a:pt x="26655" y="9282"/>
                </a:lnTo>
                <a:lnTo>
                  <a:pt x="26631" y="9241"/>
                </a:lnTo>
                <a:lnTo>
                  <a:pt x="26609" y="9199"/>
                </a:lnTo>
                <a:lnTo>
                  <a:pt x="26588" y="9157"/>
                </a:lnTo>
                <a:lnTo>
                  <a:pt x="26568" y="9115"/>
                </a:lnTo>
                <a:lnTo>
                  <a:pt x="26551" y="9073"/>
                </a:lnTo>
                <a:lnTo>
                  <a:pt x="26533" y="9029"/>
                </a:lnTo>
                <a:lnTo>
                  <a:pt x="26517" y="8987"/>
                </a:lnTo>
                <a:lnTo>
                  <a:pt x="26503" y="8943"/>
                </a:lnTo>
                <a:lnTo>
                  <a:pt x="26489" y="8900"/>
                </a:lnTo>
                <a:lnTo>
                  <a:pt x="26477" y="8857"/>
                </a:lnTo>
                <a:lnTo>
                  <a:pt x="26466" y="8812"/>
                </a:lnTo>
                <a:lnTo>
                  <a:pt x="26456" y="8768"/>
                </a:lnTo>
                <a:lnTo>
                  <a:pt x="26448" y="8723"/>
                </a:lnTo>
                <a:lnTo>
                  <a:pt x="26440" y="8680"/>
                </a:lnTo>
                <a:lnTo>
                  <a:pt x="26434" y="8635"/>
                </a:lnTo>
                <a:lnTo>
                  <a:pt x="26429" y="8590"/>
                </a:lnTo>
                <a:lnTo>
                  <a:pt x="26425" y="8546"/>
                </a:lnTo>
                <a:lnTo>
                  <a:pt x="26422" y="8501"/>
                </a:lnTo>
                <a:lnTo>
                  <a:pt x="26421" y="8456"/>
                </a:lnTo>
                <a:lnTo>
                  <a:pt x="26419" y="8412"/>
                </a:lnTo>
                <a:lnTo>
                  <a:pt x="26419" y="8368"/>
                </a:lnTo>
                <a:lnTo>
                  <a:pt x="26422" y="8323"/>
                </a:lnTo>
                <a:lnTo>
                  <a:pt x="26425" y="8278"/>
                </a:lnTo>
                <a:lnTo>
                  <a:pt x="26428" y="8233"/>
                </a:lnTo>
                <a:lnTo>
                  <a:pt x="26433" y="8189"/>
                </a:lnTo>
                <a:lnTo>
                  <a:pt x="26439" y="8145"/>
                </a:lnTo>
                <a:lnTo>
                  <a:pt x="26445" y="8100"/>
                </a:lnTo>
                <a:lnTo>
                  <a:pt x="26454" y="8056"/>
                </a:lnTo>
                <a:lnTo>
                  <a:pt x="26463" y="8013"/>
                </a:lnTo>
                <a:lnTo>
                  <a:pt x="26473" y="7969"/>
                </a:lnTo>
                <a:lnTo>
                  <a:pt x="26484" y="7925"/>
                </a:lnTo>
                <a:lnTo>
                  <a:pt x="26497" y="7882"/>
                </a:lnTo>
                <a:lnTo>
                  <a:pt x="26509" y="7839"/>
                </a:lnTo>
                <a:lnTo>
                  <a:pt x="26524" y="7796"/>
                </a:lnTo>
                <a:lnTo>
                  <a:pt x="26539" y="7754"/>
                </a:lnTo>
                <a:lnTo>
                  <a:pt x="26555" y="7711"/>
                </a:lnTo>
                <a:lnTo>
                  <a:pt x="26571" y="7669"/>
                </a:lnTo>
                <a:lnTo>
                  <a:pt x="26590" y="7628"/>
                </a:lnTo>
                <a:lnTo>
                  <a:pt x="26609" y="7587"/>
                </a:lnTo>
                <a:lnTo>
                  <a:pt x="26629" y="7546"/>
                </a:lnTo>
                <a:lnTo>
                  <a:pt x="26650" y="7506"/>
                </a:lnTo>
                <a:lnTo>
                  <a:pt x="26671" y="7465"/>
                </a:lnTo>
                <a:lnTo>
                  <a:pt x="26694" y="7426"/>
                </a:lnTo>
                <a:lnTo>
                  <a:pt x="26718" y="7387"/>
                </a:lnTo>
                <a:lnTo>
                  <a:pt x="26743" y="7349"/>
                </a:lnTo>
                <a:lnTo>
                  <a:pt x="26768" y="7310"/>
                </a:lnTo>
                <a:lnTo>
                  <a:pt x="26795" y="7273"/>
                </a:lnTo>
                <a:lnTo>
                  <a:pt x="26822" y="7236"/>
                </a:lnTo>
                <a:lnTo>
                  <a:pt x="26850" y="7200"/>
                </a:lnTo>
                <a:lnTo>
                  <a:pt x="26880" y="7163"/>
                </a:lnTo>
                <a:lnTo>
                  <a:pt x="26910" y="7128"/>
                </a:lnTo>
                <a:lnTo>
                  <a:pt x="26940" y="7094"/>
                </a:lnTo>
                <a:lnTo>
                  <a:pt x="26971" y="7060"/>
                </a:lnTo>
                <a:lnTo>
                  <a:pt x="27005" y="7027"/>
                </a:lnTo>
                <a:lnTo>
                  <a:pt x="27038" y="6994"/>
                </a:lnTo>
                <a:lnTo>
                  <a:pt x="27071" y="6962"/>
                </a:lnTo>
                <a:lnTo>
                  <a:pt x="27107" y="6933"/>
                </a:lnTo>
                <a:lnTo>
                  <a:pt x="27141" y="6906"/>
                </a:lnTo>
                <a:lnTo>
                  <a:pt x="27176" y="6880"/>
                </a:lnTo>
                <a:lnTo>
                  <a:pt x="27212" y="6854"/>
                </a:lnTo>
                <a:lnTo>
                  <a:pt x="27248" y="6829"/>
                </a:lnTo>
                <a:lnTo>
                  <a:pt x="27285" y="6805"/>
                </a:lnTo>
                <a:lnTo>
                  <a:pt x="27321" y="6782"/>
                </a:lnTo>
                <a:lnTo>
                  <a:pt x="27357" y="6761"/>
                </a:lnTo>
                <a:lnTo>
                  <a:pt x="27395" y="6740"/>
                </a:lnTo>
                <a:lnTo>
                  <a:pt x="27432" y="6719"/>
                </a:lnTo>
                <a:lnTo>
                  <a:pt x="27470" y="6699"/>
                </a:lnTo>
                <a:lnTo>
                  <a:pt x="27508" y="6681"/>
                </a:lnTo>
                <a:lnTo>
                  <a:pt x="27546" y="6663"/>
                </a:lnTo>
                <a:lnTo>
                  <a:pt x="27584" y="6646"/>
                </a:lnTo>
                <a:lnTo>
                  <a:pt x="27623" y="6630"/>
                </a:lnTo>
                <a:lnTo>
                  <a:pt x="27662" y="6615"/>
                </a:lnTo>
                <a:lnTo>
                  <a:pt x="27701" y="6600"/>
                </a:lnTo>
                <a:lnTo>
                  <a:pt x="27741" y="6587"/>
                </a:lnTo>
                <a:lnTo>
                  <a:pt x="27780" y="6573"/>
                </a:lnTo>
                <a:lnTo>
                  <a:pt x="27820" y="6562"/>
                </a:lnTo>
                <a:lnTo>
                  <a:pt x="27859" y="6550"/>
                </a:lnTo>
                <a:lnTo>
                  <a:pt x="27899" y="6540"/>
                </a:lnTo>
                <a:lnTo>
                  <a:pt x="27939" y="6531"/>
                </a:lnTo>
                <a:lnTo>
                  <a:pt x="27980" y="6521"/>
                </a:lnTo>
                <a:lnTo>
                  <a:pt x="28020" y="6514"/>
                </a:lnTo>
                <a:lnTo>
                  <a:pt x="28060" y="6507"/>
                </a:lnTo>
                <a:lnTo>
                  <a:pt x="28101" y="6499"/>
                </a:lnTo>
                <a:lnTo>
                  <a:pt x="28141" y="6494"/>
                </a:lnTo>
                <a:lnTo>
                  <a:pt x="28182" y="6489"/>
                </a:lnTo>
                <a:lnTo>
                  <a:pt x="28223" y="6485"/>
                </a:lnTo>
                <a:lnTo>
                  <a:pt x="28264" y="6482"/>
                </a:lnTo>
                <a:lnTo>
                  <a:pt x="28305" y="6480"/>
                </a:lnTo>
                <a:lnTo>
                  <a:pt x="28345" y="6478"/>
                </a:lnTo>
                <a:lnTo>
                  <a:pt x="28387" y="6477"/>
                </a:lnTo>
                <a:lnTo>
                  <a:pt x="28428" y="6477"/>
                </a:lnTo>
                <a:lnTo>
                  <a:pt x="28468" y="6477"/>
                </a:lnTo>
                <a:lnTo>
                  <a:pt x="28510" y="6479"/>
                </a:lnTo>
                <a:lnTo>
                  <a:pt x="28550" y="6481"/>
                </a:lnTo>
                <a:lnTo>
                  <a:pt x="28592" y="6483"/>
                </a:lnTo>
                <a:lnTo>
                  <a:pt x="28633" y="6486"/>
                </a:lnTo>
                <a:lnTo>
                  <a:pt x="28673" y="6490"/>
                </a:lnTo>
                <a:lnTo>
                  <a:pt x="28715" y="6495"/>
                </a:lnTo>
                <a:lnTo>
                  <a:pt x="28756" y="6501"/>
                </a:lnTo>
                <a:lnTo>
                  <a:pt x="28796" y="6508"/>
                </a:lnTo>
                <a:lnTo>
                  <a:pt x="28837" y="6514"/>
                </a:lnTo>
                <a:lnTo>
                  <a:pt x="28877" y="6522"/>
                </a:lnTo>
                <a:lnTo>
                  <a:pt x="28918" y="6531"/>
                </a:lnTo>
                <a:lnTo>
                  <a:pt x="28959" y="6540"/>
                </a:lnTo>
                <a:lnTo>
                  <a:pt x="28999" y="6549"/>
                </a:lnTo>
                <a:lnTo>
                  <a:pt x="29040" y="6560"/>
                </a:lnTo>
                <a:lnTo>
                  <a:pt x="29079" y="6571"/>
                </a:lnTo>
                <a:lnTo>
                  <a:pt x="29119" y="6584"/>
                </a:lnTo>
                <a:lnTo>
                  <a:pt x="29159" y="6596"/>
                </a:lnTo>
                <a:lnTo>
                  <a:pt x="29199" y="6610"/>
                </a:lnTo>
                <a:lnTo>
                  <a:pt x="29239" y="6623"/>
                </a:lnTo>
                <a:lnTo>
                  <a:pt x="29277" y="6638"/>
                </a:lnTo>
                <a:lnTo>
                  <a:pt x="29317" y="6653"/>
                </a:lnTo>
                <a:lnTo>
                  <a:pt x="29355" y="6669"/>
                </a:lnTo>
                <a:lnTo>
                  <a:pt x="29395" y="6686"/>
                </a:lnTo>
                <a:lnTo>
                  <a:pt x="29432" y="6703"/>
                </a:lnTo>
                <a:lnTo>
                  <a:pt x="29471" y="6721"/>
                </a:lnTo>
                <a:lnTo>
                  <a:pt x="29509" y="6740"/>
                </a:lnTo>
                <a:lnTo>
                  <a:pt x="29547" y="6759"/>
                </a:lnTo>
                <a:lnTo>
                  <a:pt x="29584" y="6778"/>
                </a:lnTo>
                <a:lnTo>
                  <a:pt x="29619" y="6799"/>
                </a:lnTo>
                <a:lnTo>
                  <a:pt x="29652" y="6819"/>
                </a:lnTo>
                <a:lnTo>
                  <a:pt x="29685" y="6841"/>
                </a:lnTo>
                <a:lnTo>
                  <a:pt x="29717" y="6863"/>
                </a:lnTo>
                <a:lnTo>
                  <a:pt x="29750" y="6884"/>
                </a:lnTo>
                <a:lnTo>
                  <a:pt x="29781" y="6906"/>
                </a:lnTo>
                <a:lnTo>
                  <a:pt x="29812" y="6929"/>
                </a:lnTo>
                <a:lnTo>
                  <a:pt x="29842" y="6953"/>
                </a:lnTo>
                <a:lnTo>
                  <a:pt x="29873" y="6977"/>
                </a:lnTo>
                <a:lnTo>
                  <a:pt x="29902" y="7001"/>
                </a:lnTo>
                <a:lnTo>
                  <a:pt x="29931" y="7025"/>
                </a:lnTo>
                <a:lnTo>
                  <a:pt x="29959" y="7050"/>
                </a:lnTo>
                <a:lnTo>
                  <a:pt x="29987" y="7075"/>
                </a:lnTo>
                <a:lnTo>
                  <a:pt x="30014" y="7101"/>
                </a:lnTo>
                <a:lnTo>
                  <a:pt x="30041" y="7127"/>
                </a:lnTo>
                <a:lnTo>
                  <a:pt x="30067" y="7153"/>
                </a:lnTo>
                <a:lnTo>
                  <a:pt x="30118" y="7207"/>
                </a:lnTo>
                <a:lnTo>
                  <a:pt x="30167" y="7261"/>
                </a:lnTo>
                <a:lnTo>
                  <a:pt x="30213" y="7317"/>
                </a:lnTo>
                <a:lnTo>
                  <a:pt x="30258" y="7376"/>
                </a:lnTo>
                <a:lnTo>
                  <a:pt x="30300" y="7434"/>
                </a:lnTo>
                <a:lnTo>
                  <a:pt x="30341" y="7494"/>
                </a:lnTo>
                <a:lnTo>
                  <a:pt x="30379" y="7555"/>
                </a:lnTo>
                <a:lnTo>
                  <a:pt x="30415" y="7617"/>
                </a:lnTo>
                <a:lnTo>
                  <a:pt x="30449" y="7680"/>
                </a:lnTo>
                <a:lnTo>
                  <a:pt x="30482" y="7744"/>
                </a:lnTo>
                <a:lnTo>
                  <a:pt x="30512" y="7809"/>
                </a:lnTo>
                <a:lnTo>
                  <a:pt x="30540" y="7874"/>
                </a:lnTo>
                <a:lnTo>
                  <a:pt x="30566" y="7941"/>
                </a:lnTo>
                <a:lnTo>
                  <a:pt x="30590" y="8007"/>
                </a:lnTo>
                <a:lnTo>
                  <a:pt x="30612" y="8075"/>
                </a:lnTo>
                <a:lnTo>
                  <a:pt x="30632" y="8144"/>
                </a:lnTo>
                <a:lnTo>
                  <a:pt x="30649" y="8212"/>
                </a:lnTo>
                <a:lnTo>
                  <a:pt x="30665" y="8282"/>
                </a:lnTo>
                <a:lnTo>
                  <a:pt x="30678" y="8352"/>
                </a:lnTo>
                <a:lnTo>
                  <a:pt x="30691" y="8423"/>
                </a:lnTo>
                <a:lnTo>
                  <a:pt x="30700" y="8493"/>
                </a:lnTo>
                <a:lnTo>
                  <a:pt x="30709" y="8565"/>
                </a:lnTo>
                <a:lnTo>
                  <a:pt x="30714" y="8636"/>
                </a:lnTo>
                <a:lnTo>
                  <a:pt x="30718" y="8708"/>
                </a:lnTo>
                <a:lnTo>
                  <a:pt x="30720" y="8780"/>
                </a:lnTo>
                <a:lnTo>
                  <a:pt x="30720" y="8853"/>
                </a:lnTo>
                <a:lnTo>
                  <a:pt x="30718" y="8924"/>
                </a:lnTo>
                <a:lnTo>
                  <a:pt x="30714" y="8996"/>
                </a:lnTo>
                <a:lnTo>
                  <a:pt x="30708" y="9068"/>
                </a:lnTo>
                <a:lnTo>
                  <a:pt x="30700" y="9141"/>
                </a:lnTo>
                <a:lnTo>
                  <a:pt x="30690" y="9213"/>
                </a:lnTo>
                <a:lnTo>
                  <a:pt x="30678" y="9284"/>
                </a:lnTo>
                <a:lnTo>
                  <a:pt x="30665" y="9355"/>
                </a:lnTo>
                <a:lnTo>
                  <a:pt x="30649" y="9427"/>
                </a:lnTo>
                <a:lnTo>
                  <a:pt x="30632" y="9498"/>
                </a:lnTo>
                <a:lnTo>
                  <a:pt x="30612" y="9569"/>
                </a:lnTo>
                <a:lnTo>
                  <a:pt x="30590" y="9638"/>
                </a:lnTo>
                <a:lnTo>
                  <a:pt x="30567" y="9708"/>
                </a:lnTo>
                <a:lnTo>
                  <a:pt x="30542" y="9777"/>
                </a:lnTo>
                <a:lnTo>
                  <a:pt x="30515" y="9845"/>
                </a:lnTo>
                <a:lnTo>
                  <a:pt x="30486" y="9913"/>
                </a:lnTo>
                <a:lnTo>
                  <a:pt x="30456" y="9981"/>
                </a:lnTo>
                <a:lnTo>
                  <a:pt x="30422" y="10047"/>
                </a:lnTo>
                <a:lnTo>
                  <a:pt x="30388" y="10113"/>
                </a:lnTo>
                <a:lnTo>
                  <a:pt x="30351" y="10177"/>
                </a:lnTo>
                <a:lnTo>
                  <a:pt x="30313" y="10242"/>
                </a:lnTo>
                <a:lnTo>
                  <a:pt x="30273" y="10304"/>
                </a:lnTo>
                <a:lnTo>
                  <a:pt x="30231" y="10367"/>
                </a:lnTo>
                <a:lnTo>
                  <a:pt x="30187" y="10428"/>
                </a:lnTo>
                <a:lnTo>
                  <a:pt x="30141" y="10488"/>
                </a:lnTo>
                <a:lnTo>
                  <a:pt x="30094" y="10547"/>
                </a:lnTo>
                <a:lnTo>
                  <a:pt x="30044" y="10604"/>
                </a:lnTo>
                <a:lnTo>
                  <a:pt x="29993" y="10660"/>
                </a:lnTo>
                <a:lnTo>
                  <a:pt x="29940" y="10715"/>
                </a:lnTo>
                <a:lnTo>
                  <a:pt x="29886" y="10770"/>
                </a:lnTo>
                <a:lnTo>
                  <a:pt x="29829" y="10822"/>
                </a:lnTo>
                <a:lnTo>
                  <a:pt x="29775" y="10867"/>
                </a:lnTo>
                <a:lnTo>
                  <a:pt x="29719" y="10911"/>
                </a:lnTo>
                <a:lnTo>
                  <a:pt x="29662" y="10953"/>
                </a:lnTo>
                <a:lnTo>
                  <a:pt x="29605" y="10993"/>
                </a:lnTo>
                <a:lnTo>
                  <a:pt x="29548" y="11032"/>
                </a:lnTo>
                <a:lnTo>
                  <a:pt x="29489" y="11068"/>
                </a:lnTo>
                <a:lnTo>
                  <a:pt x="29431" y="11105"/>
                </a:lnTo>
                <a:lnTo>
                  <a:pt x="29372" y="11138"/>
                </a:lnTo>
                <a:lnTo>
                  <a:pt x="29311" y="11170"/>
                </a:lnTo>
                <a:lnTo>
                  <a:pt x="29251" y="11201"/>
                </a:lnTo>
                <a:lnTo>
                  <a:pt x="29191" y="11231"/>
                </a:lnTo>
                <a:lnTo>
                  <a:pt x="29129" y="11259"/>
                </a:lnTo>
                <a:lnTo>
                  <a:pt x="29068" y="11285"/>
                </a:lnTo>
                <a:lnTo>
                  <a:pt x="29005" y="11310"/>
                </a:lnTo>
                <a:lnTo>
                  <a:pt x="28943" y="11333"/>
                </a:lnTo>
                <a:lnTo>
                  <a:pt x="28880" y="11353"/>
                </a:lnTo>
                <a:lnTo>
                  <a:pt x="28817" y="11374"/>
                </a:lnTo>
                <a:lnTo>
                  <a:pt x="28753" y="11392"/>
                </a:lnTo>
                <a:lnTo>
                  <a:pt x="28689" y="11410"/>
                </a:lnTo>
                <a:lnTo>
                  <a:pt x="28625" y="11424"/>
                </a:lnTo>
                <a:lnTo>
                  <a:pt x="28561" y="11439"/>
                </a:lnTo>
                <a:lnTo>
                  <a:pt x="28496" y="11451"/>
                </a:lnTo>
                <a:lnTo>
                  <a:pt x="28431" y="11462"/>
                </a:lnTo>
                <a:lnTo>
                  <a:pt x="28366" y="11471"/>
                </a:lnTo>
                <a:lnTo>
                  <a:pt x="28301" y="11479"/>
                </a:lnTo>
                <a:lnTo>
                  <a:pt x="28236" y="11486"/>
                </a:lnTo>
                <a:lnTo>
                  <a:pt x="28170" y="11490"/>
                </a:lnTo>
                <a:lnTo>
                  <a:pt x="28105" y="11494"/>
                </a:lnTo>
                <a:lnTo>
                  <a:pt x="28039" y="11496"/>
                </a:lnTo>
                <a:lnTo>
                  <a:pt x="27974" y="11496"/>
                </a:lnTo>
                <a:lnTo>
                  <a:pt x="27908" y="11495"/>
                </a:lnTo>
                <a:lnTo>
                  <a:pt x="27843" y="11493"/>
                </a:lnTo>
                <a:lnTo>
                  <a:pt x="27777" y="11489"/>
                </a:lnTo>
                <a:lnTo>
                  <a:pt x="27711" y="11484"/>
                </a:lnTo>
                <a:lnTo>
                  <a:pt x="27646" y="11476"/>
                </a:lnTo>
                <a:lnTo>
                  <a:pt x="27580" y="11468"/>
                </a:lnTo>
                <a:lnTo>
                  <a:pt x="27516" y="11459"/>
                </a:lnTo>
                <a:lnTo>
                  <a:pt x="27450" y="11447"/>
                </a:lnTo>
                <a:lnTo>
                  <a:pt x="27386" y="11435"/>
                </a:lnTo>
                <a:lnTo>
                  <a:pt x="27320" y="11421"/>
                </a:lnTo>
                <a:lnTo>
                  <a:pt x="27255" y="11405"/>
                </a:lnTo>
                <a:lnTo>
                  <a:pt x="27192" y="11389"/>
                </a:lnTo>
                <a:lnTo>
                  <a:pt x="27127" y="11371"/>
                </a:lnTo>
                <a:lnTo>
                  <a:pt x="27064" y="11351"/>
                </a:lnTo>
                <a:lnTo>
                  <a:pt x="27000" y="11331"/>
                </a:lnTo>
                <a:lnTo>
                  <a:pt x="26937" y="11308"/>
                </a:lnTo>
                <a:lnTo>
                  <a:pt x="26874" y="11284"/>
                </a:lnTo>
                <a:lnTo>
                  <a:pt x="26812" y="11259"/>
                </a:lnTo>
                <a:lnTo>
                  <a:pt x="26751" y="11233"/>
                </a:lnTo>
                <a:lnTo>
                  <a:pt x="26689" y="11205"/>
                </a:lnTo>
                <a:lnTo>
                  <a:pt x="26628" y="11175"/>
                </a:lnTo>
                <a:lnTo>
                  <a:pt x="26567" y="11144"/>
                </a:lnTo>
                <a:lnTo>
                  <a:pt x="26507" y="11113"/>
                </a:lnTo>
                <a:lnTo>
                  <a:pt x="26448" y="11080"/>
                </a:lnTo>
                <a:lnTo>
                  <a:pt x="26388" y="11044"/>
                </a:lnTo>
                <a:lnTo>
                  <a:pt x="26330" y="11009"/>
                </a:lnTo>
                <a:lnTo>
                  <a:pt x="26272" y="10971"/>
                </a:lnTo>
                <a:lnTo>
                  <a:pt x="26214" y="10933"/>
                </a:lnTo>
                <a:lnTo>
                  <a:pt x="26158" y="10892"/>
                </a:lnTo>
                <a:lnTo>
                  <a:pt x="26102" y="10852"/>
                </a:lnTo>
                <a:lnTo>
                  <a:pt x="26047" y="10809"/>
                </a:lnTo>
                <a:lnTo>
                  <a:pt x="25992" y="10765"/>
                </a:lnTo>
                <a:lnTo>
                  <a:pt x="25937" y="10720"/>
                </a:lnTo>
                <a:lnTo>
                  <a:pt x="25884" y="10673"/>
                </a:lnTo>
                <a:lnTo>
                  <a:pt x="25840" y="10644"/>
                </a:lnTo>
                <a:lnTo>
                  <a:pt x="25797" y="10618"/>
                </a:lnTo>
                <a:lnTo>
                  <a:pt x="25756" y="10593"/>
                </a:lnTo>
                <a:lnTo>
                  <a:pt x="25718" y="10571"/>
                </a:lnTo>
                <a:lnTo>
                  <a:pt x="25681" y="10551"/>
                </a:lnTo>
                <a:lnTo>
                  <a:pt x="25646" y="10533"/>
                </a:lnTo>
                <a:lnTo>
                  <a:pt x="25613" y="10518"/>
                </a:lnTo>
                <a:lnTo>
                  <a:pt x="25581" y="10503"/>
                </a:lnTo>
                <a:lnTo>
                  <a:pt x="25550" y="10492"/>
                </a:lnTo>
                <a:lnTo>
                  <a:pt x="25521" y="10480"/>
                </a:lnTo>
                <a:lnTo>
                  <a:pt x="25493" y="10472"/>
                </a:lnTo>
                <a:lnTo>
                  <a:pt x="25466" y="10464"/>
                </a:lnTo>
                <a:lnTo>
                  <a:pt x="25440" y="10457"/>
                </a:lnTo>
                <a:lnTo>
                  <a:pt x="25414" y="10452"/>
                </a:lnTo>
                <a:lnTo>
                  <a:pt x="25389" y="10448"/>
                </a:lnTo>
                <a:lnTo>
                  <a:pt x="25364" y="10445"/>
                </a:lnTo>
                <a:lnTo>
                  <a:pt x="3051" y="10445"/>
                </a:lnTo>
                <a:lnTo>
                  <a:pt x="2972" y="10444"/>
                </a:lnTo>
                <a:lnTo>
                  <a:pt x="2894" y="10442"/>
                </a:lnTo>
                <a:lnTo>
                  <a:pt x="2816" y="10437"/>
                </a:lnTo>
                <a:lnTo>
                  <a:pt x="2739" y="10429"/>
                </a:lnTo>
                <a:lnTo>
                  <a:pt x="2662" y="10421"/>
                </a:lnTo>
                <a:lnTo>
                  <a:pt x="2586" y="10411"/>
                </a:lnTo>
                <a:lnTo>
                  <a:pt x="2511" y="10398"/>
                </a:lnTo>
                <a:lnTo>
                  <a:pt x="2436" y="10383"/>
                </a:lnTo>
                <a:lnTo>
                  <a:pt x="2362" y="10367"/>
                </a:lnTo>
                <a:lnTo>
                  <a:pt x="2288" y="10349"/>
                </a:lnTo>
                <a:lnTo>
                  <a:pt x="2215" y="10329"/>
                </a:lnTo>
                <a:lnTo>
                  <a:pt x="2143" y="10309"/>
                </a:lnTo>
                <a:lnTo>
                  <a:pt x="2073" y="10285"/>
                </a:lnTo>
                <a:lnTo>
                  <a:pt x="2002" y="10261"/>
                </a:lnTo>
                <a:lnTo>
                  <a:pt x="1932" y="10234"/>
                </a:lnTo>
                <a:lnTo>
                  <a:pt x="1863" y="10205"/>
                </a:lnTo>
                <a:lnTo>
                  <a:pt x="1795" y="10176"/>
                </a:lnTo>
                <a:lnTo>
                  <a:pt x="1728" y="10144"/>
                </a:lnTo>
                <a:lnTo>
                  <a:pt x="1661" y="10112"/>
                </a:lnTo>
                <a:lnTo>
                  <a:pt x="1597" y="10077"/>
                </a:lnTo>
                <a:lnTo>
                  <a:pt x="1532" y="10041"/>
                </a:lnTo>
                <a:lnTo>
                  <a:pt x="1469" y="10004"/>
                </a:lnTo>
                <a:lnTo>
                  <a:pt x="1406" y="9965"/>
                </a:lnTo>
                <a:lnTo>
                  <a:pt x="1345" y="9924"/>
                </a:lnTo>
                <a:lnTo>
                  <a:pt x="1285" y="9883"/>
                </a:lnTo>
                <a:lnTo>
                  <a:pt x="1225" y="9839"/>
                </a:lnTo>
                <a:lnTo>
                  <a:pt x="1167" y="9794"/>
                </a:lnTo>
                <a:lnTo>
                  <a:pt x="1110" y="9749"/>
                </a:lnTo>
                <a:lnTo>
                  <a:pt x="1055" y="9702"/>
                </a:lnTo>
                <a:lnTo>
                  <a:pt x="999" y="9653"/>
                </a:lnTo>
                <a:lnTo>
                  <a:pt x="945" y="9603"/>
                </a:lnTo>
                <a:lnTo>
                  <a:pt x="893" y="9552"/>
                </a:lnTo>
                <a:lnTo>
                  <a:pt x="842" y="9500"/>
                </a:lnTo>
                <a:lnTo>
                  <a:pt x="792" y="9446"/>
                </a:lnTo>
                <a:lnTo>
                  <a:pt x="743" y="9392"/>
                </a:lnTo>
                <a:lnTo>
                  <a:pt x="696" y="9335"/>
                </a:lnTo>
                <a:lnTo>
                  <a:pt x="651" y="9278"/>
                </a:lnTo>
                <a:lnTo>
                  <a:pt x="606" y="9220"/>
                </a:lnTo>
                <a:lnTo>
                  <a:pt x="562" y="9161"/>
                </a:lnTo>
                <a:lnTo>
                  <a:pt x="521" y="9100"/>
                </a:lnTo>
                <a:lnTo>
                  <a:pt x="480" y="9039"/>
                </a:lnTo>
                <a:lnTo>
                  <a:pt x="441" y="8976"/>
                </a:lnTo>
                <a:lnTo>
                  <a:pt x="404" y="8913"/>
                </a:lnTo>
                <a:lnTo>
                  <a:pt x="367" y="8849"/>
                </a:lnTo>
                <a:lnTo>
                  <a:pt x="333" y="8784"/>
                </a:lnTo>
                <a:lnTo>
                  <a:pt x="301" y="8717"/>
                </a:lnTo>
                <a:lnTo>
                  <a:pt x="270" y="8651"/>
                </a:lnTo>
                <a:lnTo>
                  <a:pt x="239" y="8582"/>
                </a:lnTo>
                <a:lnTo>
                  <a:pt x="211" y="8513"/>
                </a:lnTo>
                <a:lnTo>
                  <a:pt x="185" y="8444"/>
                </a:lnTo>
                <a:lnTo>
                  <a:pt x="160" y="8373"/>
                </a:lnTo>
                <a:lnTo>
                  <a:pt x="136" y="8302"/>
                </a:lnTo>
                <a:lnTo>
                  <a:pt x="116" y="8230"/>
                </a:lnTo>
                <a:lnTo>
                  <a:pt x="96" y="8157"/>
                </a:lnTo>
                <a:lnTo>
                  <a:pt x="78" y="8083"/>
                </a:lnTo>
                <a:lnTo>
                  <a:pt x="61" y="8010"/>
                </a:lnTo>
                <a:lnTo>
                  <a:pt x="47" y="7935"/>
                </a:lnTo>
                <a:lnTo>
                  <a:pt x="34" y="7860"/>
                </a:lnTo>
                <a:lnTo>
                  <a:pt x="24" y="7784"/>
                </a:lnTo>
                <a:lnTo>
                  <a:pt x="16" y="7707"/>
                </a:lnTo>
                <a:lnTo>
                  <a:pt x="8" y="7630"/>
                </a:lnTo>
                <a:lnTo>
                  <a:pt x="4" y="7552"/>
                </a:lnTo>
                <a:lnTo>
                  <a:pt x="1" y="7474"/>
                </a:lnTo>
                <a:lnTo>
                  <a:pt x="0" y="7394"/>
                </a:lnTo>
                <a:lnTo>
                  <a:pt x="0" y="3050"/>
                </a:lnTo>
                <a:lnTo>
                  <a:pt x="1" y="2971"/>
                </a:lnTo>
                <a:lnTo>
                  <a:pt x="4" y="2893"/>
                </a:lnTo>
                <a:lnTo>
                  <a:pt x="8" y="2815"/>
                </a:lnTo>
                <a:lnTo>
                  <a:pt x="16" y="2738"/>
                </a:lnTo>
                <a:lnTo>
                  <a:pt x="24" y="2661"/>
                </a:lnTo>
                <a:lnTo>
                  <a:pt x="34" y="2585"/>
                </a:lnTo>
                <a:lnTo>
                  <a:pt x="47" y="2510"/>
                </a:lnTo>
                <a:lnTo>
                  <a:pt x="61" y="2435"/>
                </a:lnTo>
                <a:lnTo>
                  <a:pt x="78" y="2361"/>
                </a:lnTo>
                <a:lnTo>
                  <a:pt x="96" y="2288"/>
                </a:lnTo>
                <a:lnTo>
                  <a:pt x="116" y="2215"/>
                </a:lnTo>
                <a:lnTo>
                  <a:pt x="136" y="2143"/>
                </a:lnTo>
                <a:lnTo>
                  <a:pt x="160" y="2072"/>
                </a:lnTo>
                <a:lnTo>
                  <a:pt x="185" y="2001"/>
                </a:lnTo>
                <a:lnTo>
                  <a:pt x="211" y="1932"/>
                </a:lnTo>
                <a:lnTo>
                  <a:pt x="239" y="1863"/>
                </a:lnTo>
                <a:lnTo>
                  <a:pt x="270" y="1795"/>
                </a:lnTo>
                <a:lnTo>
                  <a:pt x="301" y="1728"/>
                </a:lnTo>
                <a:lnTo>
                  <a:pt x="333" y="1661"/>
                </a:lnTo>
                <a:lnTo>
                  <a:pt x="367" y="1596"/>
                </a:lnTo>
                <a:lnTo>
                  <a:pt x="404" y="1532"/>
                </a:lnTo>
                <a:lnTo>
                  <a:pt x="441" y="1468"/>
                </a:lnTo>
                <a:lnTo>
                  <a:pt x="480" y="1406"/>
                </a:lnTo>
                <a:lnTo>
                  <a:pt x="521" y="1345"/>
                </a:lnTo>
                <a:lnTo>
                  <a:pt x="562" y="1284"/>
                </a:lnTo>
                <a:lnTo>
                  <a:pt x="606" y="1225"/>
                </a:lnTo>
                <a:lnTo>
                  <a:pt x="651" y="1167"/>
                </a:lnTo>
                <a:lnTo>
                  <a:pt x="696" y="1109"/>
                </a:lnTo>
                <a:lnTo>
                  <a:pt x="743" y="1054"/>
                </a:lnTo>
                <a:lnTo>
                  <a:pt x="792" y="999"/>
                </a:lnTo>
                <a:lnTo>
                  <a:pt x="842" y="946"/>
                </a:lnTo>
                <a:lnTo>
                  <a:pt x="893" y="893"/>
                </a:lnTo>
                <a:lnTo>
                  <a:pt x="945" y="842"/>
                </a:lnTo>
                <a:lnTo>
                  <a:pt x="999" y="792"/>
                </a:lnTo>
                <a:lnTo>
                  <a:pt x="1055" y="744"/>
                </a:lnTo>
                <a:lnTo>
                  <a:pt x="1110" y="696"/>
                </a:lnTo>
                <a:lnTo>
                  <a:pt x="1167" y="650"/>
                </a:lnTo>
                <a:lnTo>
                  <a:pt x="1225" y="606"/>
                </a:lnTo>
                <a:lnTo>
                  <a:pt x="1285" y="563"/>
                </a:lnTo>
                <a:lnTo>
                  <a:pt x="1345" y="520"/>
                </a:lnTo>
                <a:lnTo>
                  <a:pt x="1406" y="481"/>
                </a:lnTo>
                <a:lnTo>
                  <a:pt x="1469" y="441"/>
                </a:lnTo>
                <a:lnTo>
                  <a:pt x="1532" y="404"/>
                </a:lnTo>
                <a:lnTo>
                  <a:pt x="1597" y="368"/>
                </a:lnTo>
                <a:lnTo>
                  <a:pt x="1661" y="334"/>
                </a:lnTo>
                <a:lnTo>
                  <a:pt x="1728" y="301"/>
                </a:lnTo>
                <a:lnTo>
                  <a:pt x="1795" y="270"/>
                </a:lnTo>
                <a:lnTo>
                  <a:pt x="1863" y="239"/>
                </a:lnTo>
                <a:lnTo>
                  <a:pt x="1932" y="211"/>
                </a:lnTo>
                <a:lnTo>
                  <a:pt x="2002" y="185"/>
                </a:lnTo>
                <a:lnTo>
                  <a:pt x="2073" y="160"/>
                </a:lnTo>
                <a:lnTo>
                  <a:pt x="2143" y="137"/>
                </a:lnTo>
                <a:lnTo>
                  <a:pt x="2215" y="116"/>
                </a:lnTo>
                <a:lnTo>
                  <a:pt x="2288" y="96"/>
                </a:lnTo>
                <a:lnTo>
                  <a:pt x="2362" y="78"/>
                </a:lnTo>
                <a:lnTo>
                  <a:pt x="2436" y="61"/>
                </a:lnTo>
                <a:lnTo>
                  <a:pt x="2511" y="48"/>
                </a:lnTo>
                <a:lnTo>
                  <a:pt x="2586" y="35"/>
                </a:lnTo>
                <a:lnTo>
                  <a:pt x="2662" y="24"/>
                </a:lnTo>
                <a:lnTo>
                  <a:pt x="2739" y="16"/>
                </a:lnTo>
                <a:lnTo>
                  <a:pt x="2816" y="8"/>
                </a:lnTo>
                <a:lnTo>
                  <a:pt x="2894" y="4"/>
                </a:lnTo>
                <a:lnTo>
                  <a:pt x="2972" y="1"/>
                </a:lnTo>
                <a:lnTo>
                  <a:pt x="3051" y="0"/>
                </a:lnTo>
                <a:lnTo>
                  <a:pt x="25929" y="0"/>
                </a:lnTo>
                <a:lnTo>
                  <a:pt x="26007" y="1"/>
                </a:lnTo>
                <a:lnTo>
                  <a:pt x="26086" y="4"/>
                </a:lnTo>
                <a:lnTo>
                  <a:pt x="26163" y="8"/>
                </a:lnTo>
                <a:lnTo>
                  <a:pt x="26240" y="16"/>
                </a:lnTo>
                <a:lnTo>
                  <a:pt x="26317" y="24"/>
                </a:lnTo>
                <a:lnTo>
                  <a:pt x="26393" y="35"/>
                </a:lnTo>
                <a:lnTo>
                  <a:pt x="26469" y="48"/>
                </a:lnTo>
                <a:lnTo>
                  <a:pt x="26543" y="61"/>
                </a:lnTo>
                <a:lnTo>
                  <a:pt x="26618" y="78"/>
                </a:lnTo>
                <a:lnTo>
                  <a:pt x="26691" y="96"/>
                </a:lnTo>
                <a:lnTo>
                  <a:pt x="26764" y="116"/>
                </a:lnTo>
                <a:lnTo>
                  <a:pt x="26836" y="137"/>
                </a:lnTo>
                <a:lnTo>
                  <a:pt x="26908" y="160"/>
                </a:lnTo>
                <a:lnTo>
                  <a:pt x="26977" y="185"/>
                </a:lnTo>
                <a:lnTo>
                  <a:pt x="27047" y="211"/>
                </a:lnTo>
                <a:lnTo>
                  <a:pt x="27117" y="239"/>
                </a:lnTo>
                <a:lnTo>
                  <a:pt x="27185" y="270"/>
                </a:lnTo>
                <a:lnTo>
                  <a:pt x="27251" y="301"/>
                </a:lnTo>
                <a:lnTo>
                  <a:pt x="27318" y="334"/>
                </a:lnTo>
                <a:lnTo>
                  <a:pt x="27383" y="368"/>
                </a:lnTo>
                <a:lnTo>
                  <a:pt x="27448" y="404"/>
                </a:lnTo>
                <a:lnTo>
                  <a:pt x="27510" y="441"/>
                </a:lnTo>
                <a:lnTo>
                  <a:pt x="27573" y="481"/>
                </a:lnTo>
                <a:lnTo>
                  <a:pt x="27634" y="520"/>
                </a:lnTo>
                <a:lnTo>
                  <a:pt x="27695" y="563"/>
                </a:lnTo>
                <a:lnTo>
                  <a:pt x="27754" y="606"/>
                </a:lnTo>
                <a:lnTo>
                  <a:pt x="27812" y="650"/>
                </a:lnTo>
                <a:lnTo>
                  <a:pt x="27870" y="696"/>
                </a:lnTo>
                <a:lnTo>
                  <a:pt x="27926" y="744"/>
                </a:lnTo>
                <a:lnTo>
                  <a:pt x="27980" y="792"/>
                </a:lnTo>
                <a:lnTo>
                  <a:pt x="28034" y="842"/>
                </a:lnTo>
                <a:lnTo>
                  <a:pt x="28086" y="893"/>
                </a:lnTo>
                <a:lnTo>
                  <a:pt x="28137" y="946"/>
                </a:lnTo>
                <a:lnTo>
                  <a:pt x="28187" y="999"/>
                </a:lnTo>
                <a:lnTo>
                  <a:pt x="28236" y="1054"/>
                </a:lnTo>
                <a:lnTo>
                  <a:pt x="28283" y="1109"/>
                </a:lnTo>
                <a:lnTo>
                  <a:pt x="28330" y="1167"/>
                </a:lnTo>
                <a:lnTo>
                  <a:pt x="28373" y="1225"/>
                </a:lnTo>
                <a:lnTo>
                  <a:pt x="28417" y="1284"/>
                </a:lnTo>
                <a:lnTo>
                  <a:pt x="28459" y="1345"/>
                </a:lnTo>
                <a:lnTo>
                  <a:pt x="28499" y="1406"/>
                </a:lnTo>
                <a:lnTo>
                  <a:pt x="28538" y="1468"/>
                </a:lnTo>
                <a:lnTo>
                  <a:pt x="28575" y="1532"/>
                </a:lnTo>
                <a:lnTo>
                  <a:pt x="28612" y="1596"/>
                </a:lnTo>
                <a:lnTo>
                  <a:pt x="28646" y="1661"/>
                </a:lnTo>
                <a:lnTo>
                  <a:pt x="28680" y="1728"/>
                </a:lnTo>
                <a:lnTo>
                  <a:pt x="28711" y="1795"/>
                </a:lnTo>
                <a:lnTo>
                  <a:pt x="28740" y="1863"/>
                </a:lnTo>
                <a:lnTo>
                  <a:pt x="28768" y="1932"/>
                </a:lnTo>
                <a:lnTo>
                  <a:pt x="28795" y="2001"/>
                </a:lnTo>
                <a:lnTo>
                  <a:pt x="28820" y="2072"/>
                </a:lnTo>
                <a:lnTo>
                  <a:pt x="28843" y="2143"/>
                </a:lnTo>
                <a:lnTo>
                  <a:pt x="28865" y="2215"/>
                </a:lnTo>
                <a:lnTo>
                  <a:pt x="28884" y="2288"/>
                </a:lnTo>
                <a:lnTo>
                  <a:pt x="28902" y="2361"/>
                </a:lnTo>
                <a:lnTo>
                  <a:pt x="28918" y="2435"/>
                </a:lnTo>
                <a:lnTo>
                  <a:pt x="28933" y="2510"/>
                </a:lnTo>
                <a:lnTo>
                  <a:pt x="28945" y="2585"/>
                </a:lnTo>
                <a:lnTo>
                  <a:pt x="28955" y="2661"/>
                </a:lnTo>
                <a:lnTo>
                  <a:pt x="28965" y="2738"/>
                </a:lnTo>
                <a:lnTo>
                  <a:pt x="28971" y="2815"/>
                </a:lnTo>
                <a:lnTo>
                  <a:pt x="28976" y="2893"/>
                </a:lnTo>
                <a:lnTo>
                  <a:pt x="28979" y="2971"/>
                </a:lnTo>
                <a:lnTo>
                  <a:pt x="28980" y="3050"/>
                </a:lnTo>
                <a:lnTo>
                  <a:pt x="28980" y="5222"/>
                </a:lnTo>
                <a:lnTo>
                  <a:pt x="28979" y="5273"/>
                </a:lnTo>
                <a:lnTo>
                  <a:pt x="28978" y="5323"/>
                </a:lnTo>
                <a:lnTo>
                  <a:pt x="28974" y="5373"/>
                </a:lnTo>
                <a:lnTo>
                  <a:pt x="28969" y="5422"/>
                </a:lnTo>
                <a:lnTo>
                  <a:pt x="28965" y="5447"/>
                </a:lnTo>
                <a:lnTo>
                  <a:pt x="28961" y="5471"/>
                </a:lnTo>
                <a:lnTo>
                  <a:pt x="28955" y="5495"/>
                </a:lnTo>
                <a:lnTo>
                  <a:pt x="28950" y="5518"/>
                </a:lnTo>
                <a:lnTo>
                  <a:pt x="28943" y="5542"/>
                </a:lnTo>
                <a:lnTo>
                  <a:pt x="28936" y="5565"/>
                </a:lnTo>
                <a:lnTo>
                  <a:pt x="28927" y="5588"/>
                </a:lnTo>
                <a:lnTo>
                  <a:pt x="28918" y="5610"/>
                </a:lnTo>
                <a:lnTo>
                  <a:pt x="28825" y="5605"/>
                </a:lnTo>
                <a:lnTo>
                  <a:pt x="28733" y="5603"/>
                </a:lnTo>
                <a:lnTo>
                  <a:pt x="28640" y="5603"/>
                </a:lnTo>
                <a:lnTo>
                  <a:pt x="28548" y="5605"/>
                </a:lnTo>
                <a:lnTo>
                  <a:pt x="28456" y="5610"/>
                </a:lnTo>
                <a:lnTo>
                  <a:pt x="28364" y="5617"/>
                </a:lnTo>
                <a:lnTo>
                  <a:pt x="28274" y="5625"/>
                </a:lnTo>
                <a:lnTo>
                  <a:pt x="28183" y="5637"/>
                </a:lnTo>
                <a:lnTo>
                  <a:pt x="28092" y="5649"/>
                </a:lnTo>
                <a:lnTo>
                  <a:pt x="28003" y="5665"/>
                </a:lnTo>
                <a:lnTo>
                  <a:pt x="27913" y="5682"/>
                </a:lnTo>
                <a:lnTo>
                  <a:pt x="27825" y="5702"/>
                </a:lnTo>
                <a:lnTo>
                  <a:pt x="27737" y="5725"/>
                </a:lnTo>
                <a:lnTo>
                  <a:pt x="27650" y="5749"/>
                </a:lnTo>
                <a:lnTo>
                  <a:pt x="27564" y="5776"/>
                </a:lnTo>
                <a:lnTo>
                  <a:pt x="27478" y="5805"/>
                </a:lnTo>
                <a:lnTo>
                  <a:pt x="27437" y="5821"/>
                </a:lnTo>
                <a:lnTo>
                  <a:pt x="27394" y="5836"/>
                </a:lnTo>
                <a:lnTo>
                  <a:pt x="27352" y="5853"/>
                </a:lnTo>
                <a:lnTo>
                  <a:pt x="27311" y="5870"/>
                </a:lnTo>
                <a:lnTo>
                  <a:pt x="27269" y="5887"/>
                </a:lnTo>
                <a:lnTo>
                  <a:pt x="27228" y="5906"/>
                </a:lnTo>
                <a:lnTo>
                  <a:pt x="27187" y="5925"/>
                </a:lnTo>
                <a:lnTo>
                  <a:pt x="27147" y="5945"/>
                </a:lnTo>
                <a:lnTo>
                  <a:pt x="27107" y="5964"/>
                </a:lnTo>
                <a:lnTo>
                  <a:pt x="27066" y="5985"/>
                </a:lnTo>
                <a:lnTo>
                  <a:pt x="27026" y="6007"/>
                </a:lnTo>
                <a:lnTo>
                  <a:pt x="26988" y="6029"/>
                </a:lnTo>
                <a:lnTo>
                  <a:pt x="26948" y="6051"/>
                </a:lnTo>
                <a:lnTo>
                  <a:pt x="26910" y="6075"/>
                </a:lnTo>
                <a:lnTo>
                  <a:pt x="26871" y="6098"/>
                </a:lnTo>
                <a:lnTo>
                  <a:pt x="26833" y="6123"/>
                </a:lnTo>
                <a:lnTo>
                  <a:pt x="26795" y="6148"/>
                </a:lnTo>
                <a:lnTo>
                  <a:pt x="26758" y="6173"/>
                </a:lnTo>
                <a:lnTo>
                  <a:pt x="26721" y="6199"/>
                </a:lnTo>
                <a:lnTo>
                  <a:pt x="26684" y="6226"/>
                </a:lnTo>
                <a:lnTo>
                  <a:pt x="26648" y="6253"/>
                </a:lnTo>
                <a:lnTo>
                  <a:pt x="26612" y="6281"/>
                </a:lnTo>
                <a:lnTo>
                  <a:pt x="26577" y="6309"/>
                </a:lnTo>
                <a:lnTo>
                  <a:pt x="26541" y="6338"/>
                </a:lnTo>
                <a:lnTo>
                  <a:pt x="26507" y="6368"/>
                </a:lnTo>
                <a:lnTo>
                  <a:pt x="26473" y="6398"/>
                </a:lnTo>
                <a:lnTo>
                  <a:pt x="26438" y="6430"/>
                </a:lnTo>
                <a:lnTo>
                  <a:pt x="26405" y="6462"/>
                </a:lnTo>
                <a:lnTo>
                  <a:pt x="26372" y="6494"/>
                </a:lnTo>
                <a:lnTo>
                  <a:pt x="26339" y="6526"/>
                </a:lnTo>
                <a:lnTo>
                  <a:pt x="26307" y="6560"/>
                </a:lnTo>
                <a:lnTo>
                  <a:pt x="26275" y="6594"/>
                </a:lnTo>
                <a:lnTo>
                  <a:pt x="26232" y="6643"/>
                </a:lnTo>
                <a:lnTo>
                  <a:pt x="26191" y="6694"/>
                </a:lnTo>
                <a:lnTo>
                  <a:pt x="26152" y="6744"/>
                </a:lnTo>
                <a:lnTo>
                  <a:pt x="26113" y="6796"/>
                </a:lnTo>
                <a:lnTo>
                  <a:pt x="26076" y="6848"/>
                </a:lnTo>
                <a:lnTo>
                  <a:pt x="26041" y="6901"/>
                </a:lnTo>
                <a:lnTo>
                  <a:pt x="26006" y="6954"/>
                </a:lnTo>
                <a:lnTo>
                  <a:pt x="25973" y="7008"/>
                </a:lnTo>
                <a:lnTo>
                  <a:pt x="25942" y="7063"/>
                </a:lnTo>
                <a:lnTo>
                  <a:pt x="25911" y="7119"/>
                </a:lnTo>
                <a:lnTo>
                  <a:pt x="25882" y="7174"/>
                </a:lnTo>
                <a:lnTo>
                  <a:pt x="25855" y="7231"/>
                </a:lnTo>
                <a:lnTo>
                  <a:pt x="25829" y="7287"/>
                </a:lnTo>
                <a:lnTo>
                  <a:pt x="25804" y="7344"/>
                </a:lnTo>
                <a:lnTo>
                  <a:pt x="25780" y="7403"/>
                </a:lnTo>
                <a:lnTo>
                  <a:pt x="25758" y="7461"/>
                </a:lnTo>
                <a:lnTo>
                  <a:pt x="25738" y="7519"/>
                </a:lnTo>
                <a:lnTo>
                  <a:pt x="25719" y="7578"/>
                </a:lnTo>
                <a:lnTo>
                  <a:pt x="25701" y="7637"/>
                </a:lnTo>
                <a:lnTo>
                  <a:pt x="25684" y="7697"/>
                </a:lnTo>
                <a:lnTo>
                  <a:pt x="25669" y="7757"/>
                </a:lnTo>
                <a:lnTo>
                  <a:pt x="25655" y="7817"/>
                </a:lnTo>
                <a:lnTo>
                  <a:pt x="25643" y="7877"/>
                </a:lnTo>
                <a:lnTo>
                  <a:pt x="25631" y="7938"/>
                </a:lnTo>
                <a:lnTo>
                  <a:pt x="25622" y="7998"/>
                </a:lnTo>
                <a:lnTo>
                  <a:pt x="25614" y="8058"/>
                </a:lnTo>
                <a:lnTo>
                  <a:pt x="25606" y="8120"/>
                </a:lnTo>
                <a:lnTo>
                  <a:pt x="25601" y="8180"/>
                </a:lnTo>
                <a:lnTo>
                  <a:pt x="25597" y="8242"/>
                </a:lnTo>
                <a:lnTo>
                  <a:pt x="25595" y="8303"/>
                </a:lnTo>
                <a:lnTo>
                  <a:pt x="25593" y="8363"/>
                </a:lnTo>
                <a:lnTo>
                  <a:pt x="25593" y="8425"/>
                </a:lnTo>
                <a:lnTo>
                  <a:pt x="25595" y="8486"/>
                </a:lnTo>
                <a:lnTo>
                  <a:pt x="25597" y="8547"/>
                </a:lnTo>
                <a:lnTo>
                  <a:pt x="25601" y="8608"/>
                </a:lnTo>
                <a:lnTo>
                  <a:pt x="25607" y="8668"/>
                </a:lnTo>
                <a:lnTo>
                  <a:pt x="25614" y="8729"/>
                </a:lnTo>
                <a:lnTo>
                  <a:pt x="25622" y="8789"/>
                </a:lnTo>
                <a:lnTo>
                  <a:pt x="25632" y="8849"/>
                </a:lnTo>
                <a:lnTo>
                  <a:pt x="25644" y="8910"/>
                </a:lnTo>
                <a:lnTo>
                  <a:pt x="25656" y="8969"/>
                </a:lnTo>
                <a:lnTo>
                  <a:pt x="25670" y="9028"/>
                </a:lnTo>
                <a:lnTo>
                  <a:pt x="25686" y="9088"/>
                </a:lnTo>
                <a:lnTo>
                  <a:pt x="25702" y="9146"/>
                </a:lnTo>
                <a:lnTo>
                  <a:pt x="25721" y="9204"/>
                </a:lnTo>
                <a:lnTo>
                  <a:pt x="25740" y="9263"/>
                </a:lnTo>
                <a:lnTo>
                  <a:pt x="25762" y="9320"/>
                </a:lnTo>
                <a:lnTo>
                  <a:pt x="25783" y="9377"/>
                </a:lnTo>
                <a:lnTo>
                  <a:pt x="25807" y="9434"/>
                </a:lnTo>
                <a:lnTo>
                  <a:pt x="25832" y="9490"/>
                </a:lnTo>
                <a:lnTo>
                  <a:pt x="25859" y="9546"/>
                </a:lnTo>
                <a:lnTo>
                  <a:pt x="25888" y="9601"/>
                </a:lnTo>
                <a:lnTo>
                  <a:pt x="25917" y="9655"/>
                </a:lnTo>
                <a:lnTo>
                  <a:pt x="25948" y="9709"/>
                </a:lnTo>
                <a:lnTo>
                  <a:pt x="25980" y="9762"/>
                </a:lnTo>
                <a:lnTo>
                  <a:pt x="26015" y="9815"/>
                </a:lnTo>
                <a:lnTo>
                  <a:pt x="26050" y="9867"/>
                </a:lnTo>
                <a:lnTo>
                  <a:pt x="26086" y="9918"/>
                </a:lnTo>
                <a:lnTo>
                  <a:pt x="26124" y="9969"/>
                </a:lnTo>
                <a:lnTo>
                  <a:pt x="26163" y="10018"/>
                </a:lnTo>
                <a:lnTo>
                  <a:pt x="26205" y="10067"/>
                </a:lnTo>
                <a:lnTo>
                  <a:pt x="26247" y="10116"/>
                </a:lnTo>
                <a:lnTo>
                  <a:pt x="26290" y="10163"/>
                </a:lnTo>
                <a:lnTo>
                  <a:pt x="26336" y="10210"/>
                </a:lnTo>
                <a:lnTo>
                  <a:pt x="26383" y="10254"/>
                </a:lnTo>
                <a:lnTo>
                  <a:pt x="26430" y="10298"/>
                </a:lnTo>
                <a:lnTo>
                  <a:pt x="26479" y="10340"/>
                </a:lnTo>
                <a:lnTo>
                  <a:pt x="26528" y="10380"/>
                </a:lnTo>
                <a:lnTo>
                  <a:pt x="26579" y="10419"/>
                </a:lnTo>
                <a:lnTo>
                  <a:pt x="26630" y="10456"/>
                </a:lnTo>
                <a:lnTo>
                  <a:pt x="26682" y="10492"/>
                </a:lnTo>
                <a:lnTo>
                  <a:pt x="26735" y="10525"/>
                </a:lnTo>
                <a:lnTo>
                  <a:pt x="26788" y="10557"/>
                </a:lnTo>
                <a:lnTo>
                  <a:pt x="26843" y="10588"/>
                </a:lnTo>
                <a:lnTo>
                  <a:pt x="26897" y="10618"/>
                </a:lnTo>
                <a:lnTo>
                  <a:pt x="26954" y="10645"/>
                </a:lnTo>
                <a:lnTo>
                  <a:pt x="27010" y="10671"/>
                </a:lnTo>
                <a:lnTo>
                  <a:pt x="27067" y="10695"/>
                </a:lnTo>
                <a:lnTo>
                  <a:pt x="27124" y="10718"/>
                </a:lnTo>
                <a:lnTo>
                  <a:pt x="27182" y="10738"/>
                </a:lnTo>
                <a:lnTo>
                  <a:pt x="27240" y="10758"/>
                </a:lnTo>
                <a:lnTo>
                  <a:pt x="27298" y="10776"/>
                </a:lnTo>
                <a:lnTo>
                  <a:pt x="27357" y="10792"/>
                </a:lnTo>
                <a:lnTo>
                  <a:pt x="27417" y="10807"/>
                </a:lnTo>
                <a:lnTo>
                  <a:pt x="27476" y="10821"/>
                </a:lnTo>
                <a:lnTo>
                  <a:pt x="27535" y="10832"/>
                </a:lnTo>
                <a:lnTo>
                  <a:pt x="27596" y="10841"/>
                </a:lnTo>
                <a:lnTo>
                  <a:pt x="27655" y="10850"/>
                </a:lnTo>
                <a:lnTo>
                  <a:pt x="27716" y="10857"/>
                </a:lnTo>
                <a:lnTo>
                  <a:pt x="27776" y="10862"/>
                </a:lnTo>
                <a:lnTo>
                  <a:pt x="27836" y="10865"/>
                </a:lnTo>
                <a:lnTo>
                  <a:pt x="27897" y="10867"/>
                </a:lnTo>
                <a:lnTo>
                  <a:pt x="27956" y="10868"/>
                </a:lnTo>
                <a:lnTo>
                  <a:pt x="28016" y="10867"/>
                </a:lnTo>
                <a:lnTo>
                  <a:pt x="28077" y="10864"/>
                </a:lnTo>
                <a:lnTo>
                  <a:pt x="28136" y="10860"/>
                </a:lnTo>
                <a:lnTo>
                  <a:pt x="28195" y="10854"/>
                </a:lnTo>
                <a:lnTo>
                  <a:pt x="28255" y="10847"/>
                </a:lnTo>
                <a:lnTo>
                  <a:pt x="28314" y="10838"/>
                </a:lnTo>
                <a:lnTo>
                  <a:pt x="28372" y="10828"/>
                </a:lnTo>
                <a:lnTo>
                  <a:pt x="28431" y="10815"/>
                </a:lnTo>
                <a:lnTo>
                  <a:pt x="28488" y="10802"/>
                </a:lnTo>
                <a:lnTo>
                  <a:pt x="28545" y="10786"/>
                </a:lnTo>
                <a:lnTo>
                  <a:pt x="28603" y="10770"/>
                </a:lnTo>
                <a:lnTo>
                  <a:pt x="28659" y="10752"/>
                </a:lnTo>
                <a:lnTo>
                  <a:pt x="28714" y="10732"/>
                </a:lnTo>
                <a:lnTo>
                  <a:pt x="28769" y="10710"/>
                </a:lnTo>
                <a:lnTo>
                  <a:pt x="28823" y="10687"/>
                </a:lnTo>
                <a:lnTo>
                  <a:pt x="28877" y="10662"/>
                </a:lnTo>
                <a:lnTo>
                  <a:pt x="28930" y="10636"/>
                </a:lnTo>
                <a:lnTo>
                  <a:pt x="28983" y="10609"/>
                </a:lnTo>
                <a:lnTo>
                  <a:pt x="29034" y="10580"/>
                </a:lnTo>
                <a:lnTo>
                  <a:pt x="29083" y="10549"/>
                </a:lnTo>
                <a:lnTo>
                  <a:pt x="29133" y="10517"/>
                </a:lnTo>
                <a:lnTo>
                  <a:pt x="29181" y="10482"/>
                </a:lnTo>
                <a:lnTo>
                  <a:pt x="29229" y="10447"/>
                </a:lnTo>
                <a:lnTo>
                  <a:pt x="29276" y="10411"/>
                </a:lnTo>
                <a:lnTo>
                  <a:pt x="29321" y="10372"/>
                </a:lnTo>
                <a:lnTo>
                  <a:pt x="29366" y="10332"/>
                </a:lnTo>
                <a:lnTo>
                  <a:pt x="29408" y="10291"/>
                </a:lnTo>
                <a:lnTo>
                  <a:pt x="29450" y="10247"/>
                </a:lnTo>
                <a:lnTo>
                  <a:pt x="29491" y="10202"/>
                </a:lnTo>
                <a:lnTo>
                  <a:pt x="29530" y="10157"/>
                </a:lnTo>
                <a:lnTo>
                  <a:pt x="29569" y="10109"/>
                </a:lnTo>
                <a:lnTo>
                  <a:pt x="29605" y="10060"/>
                </a:lnTo>
                <a:lnTo>
                  <a:pt x="29640" y="10009"/>
                </a:lnTo>
                <a:lnTo>
                  <a:pt x="29674" y="9957"/>
                </a:lnTo>
                <a:lnTo>
                  <a:pt x="29707" y="9903"/>
                </a:lnTo>
                <a:lnTo>
                  <a:pt x="29727" y="9868"/>
                </a:lnTo>
                <a:lnTo>
                  <a:pt x="29746" y="9833"/>
                </a:lnTo>
                <a:lnTo>
                  <a:pt x="29764" y="9798"/>
                </a:lnTo>
                <a:lnTo>
                  <a:pt x="29783" y="9761"/>
                </a:lnTo>
                <a:lnTo>
                  <a:pt x="29800" y="9726"/>
                </a:lnTo>
                <a:lnTo>
                  <a:pt x="29817" y="9688"/>
                </a:lnTo>
                <a:lnTo>
                  <a:pt x="29833" y="9652"/>
                </a:lnTo>
                <a:lnTo>
                  <a:pt x="29850" y="9614"/>
                </a:lnTo>
                <a:lnTo>
                  <a:pt x="29864" y="9577"/>
                </a:lnTo>
                <a:lnTo>
                  <a:pt x="29879" y="9538"/>
                </a:lnTo>
                <a:lnTo>
                  <a:pt x="29893" y="9501"/>
                </a:lnTo>
                <a:lnTo>
                  <a:pt x="29906" y="9462"/>
                </a:lnTo>
                <a:lnTo>
                  <a:pt x="29918" y="9424"/>
                </a:lnTo>
                <a:lnTo>
                  <a:pt x="29931" y="9384"/>
                </a:lnTo>
                <a:lnTo>
                  <a:pt x="29942" y="9346"/>
                </a:lnTo>
                <a:lnTo>
                  <a:pt x="29953" y="9306"/>
                </a:lnTo>
                <a:lnTo>
                  <a:pt x="29962" y="9267"/>
                </a:lnTo>
                <a:lnTo>
                  <a:pt x="29971" y="9227"/>
                </a:lnTo>
                <a:lnTo>
                  <a:pt x="29980" y="9188"/>
                </a:lnTo>
                <a:lnTo>
                  <a:pt x="29988" y="9147"/>
                </a:lnTo>
                <a:lnTo>
                  <a:pt x="29994" y="9108"/>
                </a:lnTo>
                <a:lnTo>
                  <a:pt x="30001" y="9068"/>
                </a:lnTo>
                <a:lnTo>
                  <a:pt x="30006" y="9027"/>
                </a:lnTo>
                <a:lnTo>
                  <a:pt x="30011" y="8988"/>
                </a:lnTo>
                <a:lnTo>
                  <a:pt x="30015" y="8947"/>
                </a:lnTo>
                <a:lnTo>
                  <a:pt x="30018" y="8908"/>
                </a:lnTo>
                <a:lnTo>
                  <a:pt x="30020" y="8867"/>
                </a:lnTo>
                <a:lnTo>
                  <a:pt x="30021" y="8827"/>
                </a:lnTo>
                <a:lnTo>
                  <a:pt x="30023" y="8787"/>
                </a:lnTo>
                <a:lnTo>
                  <a:pt x="30023" y="8747"/>
                </a:lnTo>
                <a:lnTo>
                  <a:pt x="30021" y="8707"/>
                </a:lnTo>
                <a:lnTo>
                  <a:pt x="30019" y="8667"/>
                </a:lnTo>
                <a:lnTo>
                  <a:pt x="30017" y="8628"/>
                </a:lnTo>
                <a:lnTo>
                  <a:pt x="30013" y="8588"/>
                </a:lnTo>
                <a:lnTo>
                  <a:pt x="30009" y="8549"/>
                </a:lnTo>
                <a:lnTo>
                  <a:pt x="30004" y="8509"/>
                </a:lnTo>
                <a:lnTo>
                  <a:pt x="29998" y="8471"/>
                </a:lnTo>
                <a:lnTo>
                  <a:pt x="29990" y="8432"/>
                </a:lnTo>
                <a:lnTo>
                  <a:pt x="29982" y="8394"/>
                </a:lnTo>
                <a:lnTo>
                  <a:pt x="29974" y="8355"/>
                </a:lnTo>
                <a:lnTo>
                  <a:pt x="29963" y="8317"/>
                </a:lnTo>
                <a:lnTo>
                  <a:pt x="29953" y="8279"/>
                </a:lnTo>
                <a:lnTo>
                  <a:pt x="29941" y="8242"/>
                </a:lnTo>
                <a:lnTo>
                  <a:pt x="29928" y="8204"/>
                </a:lnTo>
                <a:lnTo>
                  <a:pt x="29914" y="8168"/>
                </a:lnTo>
                <a:lnTo>
                  <a:pt x="29900" y="8130"/>
                </a:lnTo>
                <a:lnTo>
                  <a:pt x="29884" y="8095"/>
                </a:lnTo>
                <a:lnTo>
                  <a:pt x="29867" y="8058"/>
                </a:lnTo>
                <a:lnTo>
                  <a:pt x="29850" y="8023"/>
                </a:lnTo>
                <a:lnTo>
                  <a:pt x="29831" y="7989"/>
                </a:lnTo>
                <a:lnTo>
                  <a:pt x="29811" y="7954"/>
                </a:lnTo>
                <a:lnTo>
                  <a:pt x="29790" y="7920"/>
                </a:lnTo>
                <a:lnTo>
                  <a:pt x="29767" y="7887"/>
                </a:lnTo>
                <a:lnTo>
                  <a:pt x="29745" y="7853"/>
                </a:lnTo>
                <a:lnTo>
                  <a:pt x="29721" y="7821"/>
                </a:lnTo>
                <a:lnTo>
                  <a:pt x="29696" y="7789"/>
                </a:lnTo>
                <a:lnTo>
                  <a:pt x="29670" y="7758"/>
                </a:lnTo>
                <a:lnTo>
                  <a:pt x="29643" y="7726"/>
                </a:lnTo>
                <a:lnTo>
                  <a:pt x="29613" y="7696"/>
                </a:lnTo>
                <a:lnTo>
                  <a:pt x="29584" y="7666"/>
                </a:lnTo>
                <a:lnTo>
                  <a:pt x="29553" y="7637"/>
                </a:lnTo>
                <a:lnTo>
                  <a:pt x="29522" y="7609"/>
                </a:lnTo>
                <a:lnTo>
                  <a:pt x="29488" y="7581"/>
                </a:lnTo>
                <a:lnTo>
                  <a:pt x="29454" y="7554"/>
                </a:lnTo>
                <a:lnTo>
                  <a:pt x="29417" y="7517"/>
                </a:lnTo>
                <a:lnTo>
                  <a:pt x="29384" y="7487"/>
                </a:lnTo>
                <a:lnTo>
                  <a:pt x="29355" y="7461"/>
                </a:lnTo>
                <a:lnTo>
                  <a:pt x="29331" y="7439"/>
                </a:lnTo>
                <a:lnTo>
                  <a:pt x="29297" y="7412"/>
                </a:lnTo>
                <a:lnTo>
                  <a:pt x="29285" y="7403"/>
                </a:lnTo>
                <a:close/>
              </a:path>
            </a:pathLst>
          </a:custGeom>
          <a:solidFill>
            <a:srgbClr val="47BAB8"/>
          </a:solidFill>
          <a:ln w="38100">
            <a:solidFill>
              <a:schemeClr val="bg1"/>
            </a:solidFill>
          </a:ln>
          <a:effectLst>
            <a:outerShdw blurRad="57150" dist="19050" dir="5400000" algn="ctr" rotWithShape="0">
              <a:srgbClr val="000000">
                <a:alpha val="63000"/>
              </a:srgbClr>
            </a:outerShdw>
          </a:effectLst>
        </p:spPr>
        <p:txBody>
          <a:bodyPr rIns="378000" anchor="ctr">
            <a:normAutofit/>
          </a:bodyPr>
          <a:lstStyle/>
          <a:p>
            <a:pPr algn="ctr" defTabSz="1371600">
              <a:defRPr/>
            </a:pPr>
            <a:r>
              <a:rPr lang="en-US" altLang="zh-CN" sz="3000" kern="0">
                <a:solidFill>
                  <a:srgbClr val="FFFFFF"/>
                </a:solidFill>
                <a:latin typeface="#9Slide03 AllRoundGothic" panose="020B0703020202020104" pitchFamily="34" charset="0"/>
                <a:ea typeface="微软雅黑"/>
                <a:cs typeface="+mn-ea"/>
                <a:sym typeface="+mn-lt"/>
              </a:rPr>
              <a:t>Câu 42</a:t>
            </a:r>
            <a:endParaRPr lang="zh-CN" altLang="en-US" sz="3000" kern="0" dirty="0">
              <a:solidFill>
                <a:srgbClr val="FFFFFF"/>
              </a:solidFill>
              <a:latin typeface="#9Slide03 AllRoundGothic" panose="020B0703020202020104" pitchFamily="34" charset="0"/>
              <a:ea typeface="微软雅黑"/>
              <a:cs typeface="+mn-ea"/>
              <a:sym typeface="+mn-lt"/>
            </a:endParaRPr>
          </a:p>
        </p:txBody>
      </p:sp>
      <p:sp>
        <p:nvSpPr>
          <p:cNvPr id="12" name="MH_Text_1" descr="n23 Fb Tran Manh Tung">
            <a:extLst>
              <a:ext uri="{FF2B5EF4-FFF2-40B4-BE49-F238E27FC236}">
                <a16:creationId xmlns:a16="http://schemas.microsoft.com/office/drawing/2014/main" id="{CED61294-3669-2692-0492-A71E56B9084C}"/>
              </a:ext>
            </a:extLst>
          </p:cNvPr>
          <p:cNvSpPr txBox="1">
            <a:spLocks noChangeArrowheads="1"/>
          </p:cNvSpPr>
          <p:nvPr>
            <p:custDataLst>
              <p:tags r:id="rId7"/>
            </p:custDataLst>
          </p:nvPr>
        </p:nvSpPr>
        <p:spPr bwMode="auto">
          <a:xfrm>
            <a:off x="8686800" y="3457647"/>
            <a:ext cx="6172200" cy="1381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just" defTabSz="1828755"/>
            <a:r>
              <a:rPr lang="en-US" sz="2800"/>
              <a:t>Hệ thống cảnh báo sớm và giám sát cháy rừng hoạt động như thế nào? Còn những cách nào khác để cảnh báo sớm cháy rừng không?</a:t>
            </a:r>
            <a:endParaRPr lang="zh-CN" altLang="en-US" sz="2800" kern="0" dirty="0">
              <a:solidFill>
                <a:prstClr val="black">
                  <a:lumMod val="75000"/>
                  <a:lumOff val="25000"/>
                </a:prstClr>
              </a:solidFill>
              <a:ea typeface="微软雅黑"/>
              <a:cs typeface="Calibri" panose="020F0502020204030204" pitchFamily="34" charset="0"/>
              <a:sym typeface="+mn-lt"/>
            </a:endParaRPr>
          </a:p>
        </p:txBody>
      </p:sp>
      <p:sp>
        <p:nvSpPr>
          <p:cNvPr id="3" name="MH_Other_7" descr="n23 Fb Tran Manh Tung">
            <a:extLst>
              <a:ext uri="{FF2B5EF4-FFF2-40B4-BE49-F238E27FC236}">
                <a16:creationId xmlns:a16="http://schemas.microsoft.com/office/drawing/2014/main" id="{1729DAD1-8B29-24A5-4270-DF71596D8429}"/>
              </a:ext>
            </a:extLst>
          </p:cNvPr>
          <p:cNvSpPr>
            <a:spLocks noChangeArrowheads="1"/>
          </p:cNvSpPr>
          <p:nvPr>
            <p:custDataLst>
              <p:tags r:id="rId8"/>
            </p:custDataLst>
          </p:nvPr>
        </p:nvSpPr>
        <p:spPr bwMode="auto">
          <a:xfrm rot="1805303" flipH="1">
            <a:off x="1408067" y="671686"/>
            <a:ext cx="1172423" cy="1013141"/>
          </a:xfrm>
          <a:prstGeom prst="triangle">
            <a:avLst>
              <a:gd name="adj" fmla="val 50000"/>
            </a:avLst>
          </a:prstGeom>
          <a:solidFill>
            <a:srgbClr val="A5CB01">
              <a:lumMod val="40000"/>
              <a:lumOff val="60000"/>
            </a:srgbClr>
          </a:solidFill>
          <a:ln>
            <a:noFill/>
          </a:ln>
        </p:spPr>
        <p:txBody>
          <a:bodyPr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just" defTabSz="1371600">
              <a:lnSpc>
                <a:spcPct val="130000"/>
              </a:lnSpc>
              <a:defRPr/>
            </a:pPr>
            <a:endParaRPr lang="zh-CN" altLang="en-US" sz="2700" kern="0">
              <a:solidFill>
                <a:srgbClr val="FFFFFF"/>
              </a:solidFill>
              <a:latin typeface="微软雅黑"/>
              <a:ea typeface="微软雅黑"/>
              <a:cs typeface="+mn-ea"/>
              <a:sym typeface="+mn-lt"/>
            </a:endParaRPr>
          </a:p>
        </p:txBody>
      </p:sp>
      <p:sp>
        <p:nvSpPr>
          <p:cNvPr id="4" name="MH_Other_8" descr="n23 Fb Tran Manh Tung">
            <a:extLst>
              <a:ext uri="{FF2B5EF4-FFF2-40B4-BE49-F238E27FC236}">
                <a16:creationId xmlns:a16="http://schemas.microsoft.com/office/drawing/2014/main" id="{28663790-634A-B864-F06E-B385DD30226D}"/>
              </a:ext>
            </a:extLst>
          </p:cNvPr>
          <p:cNvSpPr>
            <a:spLocks/>
          </p:cNvSpPr>
          <p:nvPr>
            <p:custDataLst>
              <p:tags r:id="rId9"/>
            </p:custDataLst>
          </p:nvPr>
        </p:nvSpPr>
        <p:spPr bwMode="auto">
          <a:xfrm>
            <a:off x="486316" y="152060"/>
            <a:ext cx="1558880" cy="1796498"/>
          </a:xfrm>
          <a:custGeom>
            <a:avLst/>
            <a:gdLst>
              <a:gd name="T0" fmla="*/ 666 w 1030516"/>
              <a:gd name="T1" fmla="*/ 0 h 1186577"/>
              <a:gd name="T2" fmla="*/ 947884 w 1030516"/>
              <a:gd name="T3" fmla="*/ 542219 h 1186577"/>
              <a:gd name="T4" fmla="*/ 0 w 1030516"/>
              <a:gd name="T5" fmla="*/ 1091432 h 1186577"/>
              <a:gd name="T6" fmla="*/ 0 60000 65536"/>
              <a:gd name="T7" fmla="*/ 0 60000 65536"/>
              <a:gd name="T8" fmla="*/ 0 60000 65536"/>
              <a:gd name="T9" fmla="*/ 0 w 1030516"/>
              <a:gd name="T10" fmla="*/ 0 h 1186577"/>
              <a:gd name="T11" fmla="*/ 1030516 w 1030516"/>
              <a:gd name="T12" fmla="*/ 1186577 h 1186577"/>
            </a:gdLst>
            <a:ahLst/>
            <a:cxnLst>
              <a:cxn ang="T6">
                <a:pos x="T0" y="T1"/>
              </a:cxn>
              <a:cxn ang="T7">
                <a:pos x="T2" y="T3"/>
              </a:cxn>
              <a:cxn ang="T8">
                <a:pos x="T4" y="T5"/>
              </a:cxn>
            </a:cxnLst>
            <a:rect l="T9" t="T10" r="T11" b="T12"/>
            <a:pathLst>
              <a:path w="1030516" h="1186577">
                <a:moveTo>
                  <a:pt x="724" y="0"/>
                </a:moveTo>
                <a:lnTo>
                  <a:pt x="1030516" y="589487"/>
                </a:lnTo>
                <a:lnTo>
                  <a:pt x="0" y="1186577"/>
                </a:lnTo>
                <a:lnTo>
                  <a:pt x="724" y="0"/>
                </a:lnTo>
                <a:close/>
              </a:path>
            </a:pathLst>
          </a:custGeom>
          <a:solidFill>
            <a:srgbClr val="00B050"/>
          </a:solidFill>
          <a:ln w="19050">
            <a:noFill/>
            <a:miter lim="800000"/>
            <a:headEnd/>
            <a:tailEnd/>
          </a:ln>
        </p:spPr>
        <p:txBody>
          <a:bodyPr rIns="648000"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ctr" defTabSz="1371600">
              <a:defRPr/>
            </a:pPr>
            <a:r>
              <a:rPr lang="en-US" altLang="zh-CN" sz="4000" kern="0">
                <a:solidFill>
                  <a:srgbClr val="FFFFFF"/>
                </a:solidFill>
                <a:latin typeface="微软雅黑"/>
                <a:ea typeface="微软雅黑"/>
                <a:cs typeface="+mn-ea"/>
                <a:sym typeface="+mn-lt"/>
              </a:rPr>
              <a:t>VIII</a:t>
            </a:r>
            <a:endParaRPr lang="zh-CN" altLang="en-US" sz="4000" kern="0" dirty="0">
              <a:solidFill>
                <a:srgbClr val="FFFFFF"/>
              </a:solidFill>
              <a:latin typeface="微软雅黑"/>
              <a:ea typeface="微软雅黑"/>
              <a:cs typeface="+mn-ea"/>
              <a:sym typeface="+mn-lt"/>
            </a:endParaRPr>
          </a:p>
        </p:txBody>
      </p:sp>
    </p:spTree>
    <p:extLst>
      <p:ext uri="{BB962C8B-B14F-4D97-AF65-F5344CB8AC3E}">
        <p14:creationId xmlns:p14="http://schemas.microsoft.com/office/powerpoint/2010/main" val="33388906"/>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wipe(left)">
                                      <p:cBhvr>
                                        <p:cTn id="7" dur="500"/>
                                        <p:tgtEl>
                                          <p:spTgt spid="35"/>
                                        </p:tgtEl>
                                      </p:cBhvr>
                                    </p:animEffect>
                                  </p:childTnLst>
                                </p:cTn>
                              </p:par>
                              <p:par>
                                <p:cTn id="8" presetID="42"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anim calcmode="lin" valueType="num">
                                      <p:cBhvr>
                                        <p:cTn id="11" dur="500" fill="hold"/>
                                        <p:tgtEl>
                                          <p:spTgt spid="6"/>
                                        </p:tgtEl>
                                        <p:attrNameLst>
                                          <p:attrName>ppt_x</p:attrName>
                                        </p:attrNameLst>
                                      </p:cBhvr>
                                      <p:tavLst>
                                        <p:tav tm="0">
                                          <p:val>
                                            <p:strVal val="#ppt_x"/>
                                          </p:val>
                                        </p:tav>
                                        <p:tav tm="100000">
                                          <p:val>
                                            <p:strVal val="#ppt_x"/>
                                          </p:val>
                                        </p:tav>
                                      </p:tavLst>
                                    </p:anim>
                                    <p:anim calcmode="lin" valueType="num">
                                      <p:cBhvr>
                                        <p:cTn id="12" dur="500" fill="hold"/>
                                        <p:tgtEl>
                                          <p:spTgt spid="6"/>
                                        </p:tgtEl>
                                        <p:attrNameLst>
                                          <p:attrName>ppt_y</p:attrName>
                                        </p:attrNameLst>
                                      </p:cBhvr>
                                      <p:tavLst>
                                        <p:tav tm="0">
                                          <p:val>
                                            <p:strVal val="#ppt_y+.1"/>
                                          </p:val>
                                        </p:tav>
                                        <p:tav tm="100000">
                                          <p:val>
                                            <p:strVal val="#ppt_y"/>
                                          </p:val>
                                        </p:tav>
                                      </p:tavLst>
                                    </p:anim>
                                  </p:childTnLst>
                                </p:cTn>
                              </p:par>
                            </p:childTnLst>
                          </p:cTn>
                        </p:par>
                        <p:par>
                          <p:cTn id="13" fill="hold">
                            <p:stCondLst>
                              <p:cond delay="500"/>
                            </p:stCondLst>
                            <p:childTnLst>
                              <p:par>
                                <p:cTn id="14" presetID="2" presetClass="entr" presetSubtype="4" fill="hold" grpId="0" nodeType="afterEffect">
                                  <p:stCondLst>
                                    <p:cond delay="0"/>
                                  </p:stCondLst>
                                  <p:childTnLst>
                                    <p:set>
                                      <p:cBhvr>
                                        <p:cTn id="15" dur="1" fill="hold">
                                          <p:stCondLst>
                                            <p:cond delay="0"/>
                                          </p:stCondLst>
                                        </p:cTn>
                                        <p:tgtEl>
                                          <p:spTgt spid="7"/>
                                        </p:tgtEl>
                                        <p:attrNameLst>
                                          <p:attrName>style.visibility</p:attrName>
                                        </p:attrNameLst>
                                      </p:cBhvr>
                                      <p:to>
                                        <p:strVal val="visible"/>
                                      </p:to>
                                    </p:set>
                                    <p:anim calcmode="lin" valueType="num">
                                      <p:cBhvr additive="base">
                                        <p:cTn id="16" dur="500" fill="hold"/>
                                        <p:tgtEl>
                                          <p:spTgt spid="7"/>
                                        </p:tgtEl>
                                        <p:attrNameLst>
                                          <p:attrName>ppt_x</p:attrName>
                                        </p:attrNameLst>
                                      </p:cBhvr>
                                      <p:tavLst>
                                        <p:tav tm="0">
                                          <p:val>
                                            <p:strVal val="#ppt_x"/>
                                          </p:val>
                                        </p:tav>
                                        <p:tav tm="100000">
                                          <p:val>
                                            <p:strVal val="#ppt_x"/>
                                          </p:val>
                                        </p:tav>
                                      </p:tavLst>
                                    </p:anim>
                                    <p:anim calcmode="lin" valueType="num">
                                      <p:cBhvr additive="base">
                                        <p:cTn id="17" dur="500" fill="hold"/>
                                        <p:tgtEl>
                                          <p:spTgt spid="7"/>
                                        </p:tgtEl>
                                        <p:attrNameLst>
                                          <p:attrName>ppt_y</p:attrName>
                                        </p:attrNameLst>
                                      </p:cBhvr>
                                      <p:tavLst>
                                        <p:tav tm="0">
                                          <p:val>
                                            <p:strVal val="1+#ppt_h/2"/>
                                          </p:val>
                                        </p:tav>
                                        <p:tav tm="100000">
                                          <p:val>
                                            <p:strVal val="#ppt_y"/>
                                          </p:val>
                                        </p:tav>
                                      </p:tavLst>
                                    </p:anim>
                                  </p:childTnLst>
                                </p:cTn>
                              </p:par>
                              <p:par>
                                <p:cTn id="18" presetID="32" presetClass="emph" presetSubtype="0" fill="hold" grpId="1" nodeType="withEffect">
                                  <p:stCondLst>
                                    <p:cond delay="0"/>
                                  </p:stCondLst>
                                  <p:childTnLst>
                                    <p:animRot by="120000">
                                      <p:cBhvr>
                                        <p:cTn id="19" dur="1" fill="hold">
                                          <p:stCondLst>
                                            <p:cond delay="0"/>
                                          </p:stCondLst>
                                        </p:cTn>
                                        <p:tgtEl>
                                          <p:spTgt spid="7"/>
                                        </p:tgtEl>
                                        <p:attrNameLst>
                                          <p:attrName>r</p:attrName>
                                        </p:attrNameLst>
                                      </p:cBhvr>
                                    </p:animRot>
                                    <p:animRot by="-240000">
                                      <p:cBhvr>
                                        <p:cTn id="20" dur="1" fill="hold">
                                          <p:stCondLst>
                                            <p:cond delay="90"/>
                                          </p:stCondLst>
                                        </p:cTn>
                                        <p:tgtEl>
                                          <p:spTgt spid="7"/>
                                        </p:tgtEl>
                                        <p:attrNameLst>
                                          <p:attrName>r</p:attrName>
                                        </p:attrNameLst>
                                      </p:cBhvr>
                                    </p:animRot>
                                    <p:animRot by="240000">
                                      <p:cBhvr>
                                        <p:cTn id="21" dur="1" fill="hold">
                                          <p:stCondLst>
                                            <p:cond delay="180"/>
                                          </p:stCondLst>
                                        </p:cTn>
                                        <p:tgtEl>
                                          <p:spTgt spid="7"/>
                                        </p:tgtEl>
                                        <p:attrNameLst>
                                          <p:attrName>r</p:attrName>
                                        </p:attrNameLst>
                                      </p:cBhvr>
                                    </p:animRot>
                                    <p:animRot by="-240000">
                                      <p:cBhvr>
                                        <p:cTn id="22" dur="1" fill="hold">
                                          <p:stCondLst>
                                            <p:cond delay="270"/>
                                          </p:stCondLst>
                                        </p:cTn>
                                        <p:tgtEl>
                                          <p:spTgt spid="7"/>
                                        </p:tgtEl>
                                        <p:attrNameLst>
                                          <p:attrName>r</p:attrName>
                                        </p:attrNameLst>
                                      </p:cBhvr>
                                    </p:animRot>
                                    <p:animRot by="120000">
                                      <p:cBhvr>
                                        <p:cTn id="23" dur="1" fill="hold">
                                          <p:stCondLst>
                                            <p:cond delay="499"/>
                                          </p:stCondLst>
                                        </p:cTn>
                                        <p:tgtEl>
                                          <p:spTgt spid="7"/>
                                        </p:tgtEl>
                                        <p:attrNameLst>
                                          <p:attrName>r</p:attrName>
                                        </p:attrNameLst>
                                      </p:cBhvr>
                                    </p:animRot>
                                  </p:childTnLst>
                                </p:cTn>
                              </p:par>
                            </p:childTnLst>
                          </p:cTn>
                        </p:par>
                        <p:par>
                          <p:cTn id="24" fill="hold">
                            <p:stCondLst>
                              <p:cond delay="1000"/>
                            </p:stCondLst>
                            <p:childTnLst>
                              <p:par>
                                <p:cTn id="25" presetID="22" presetClass="entr" presetSubtype="1" fill="hold" grpId="0" nodeType="after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up)">
                                      <p:cBhvr>
                                        <p:cTn id="27" dur="500"/>
                                        <p:tgtEl>
                                          <p:spTgt spid="8"/>
                                        </p:tgtEl>
                                      </p:cBhvr>
                                    </p:animEffect>
                                  </p:childTnLst>
                                </p:cTn>
                              </p:par>
                            </p:childTnLst>
                          </p:cTn>
                        </p:par>
                        <p:par>
                          <p:cTn id="28" fill="hold">
                            <p:stCondLst>
                              <p:cond delay="1500"/>
                            </p:stCondLst>
                            <p:childTnLst>
                              <p:par>
                                <p:cTn id="29" presetID="2" presetClass="entr" presetSubtype="4" fill="hold" grpId="0" nodeType="after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 fill="hold"/>
                                        <p:tgtEl>
                                          <p:spTgt spid="9"/>
                                        </p:tgtEl>
                                        <p:attrNameLst>
                                          <p:attrName>ppt_x</p:attrName>
                                        </p:attrNameLst>
                                      </p:cBhvr>
                                      <p:tavLst>
                                        <p:tav tm="0">
                                          <p:val>
                                            <p:strVal val="#ppt_x"/>
                                          </p:val>
                                        </p:tav>
                                        <p:tav tm="100000">
                                          <p:val>
                                            <p:strVal val="#ppt_x"/>
                                          </p:val>
                                        </p:tav>
                                      </p:tavLst>
                                    </p:anim>
                                    <p:anim calcmode="lin" valueType="num">
                                      <p:cBhvr additive="base">
                                        <p:cTn id="32" dur="500" fill="hold"/>
                                        <p:tgtEl>
                                          <p:spTgt spid="9"/>
                                        </p:tgtEl>
                                        <p:attrNameLst>
                                          <p:attrName>ppt_y</p:attrName>
                                        </p:attrNameLst>
                                      </p:cBhvr>
                                      <p:tavLst>
                                        <p:tav tm="0">
                                          <p:val>
                                            <p:strVal val="1+#ppt_h/2"/>
                                          </p:val>
                                        </p:tav>
                                        <p:tav tm="100000">
                                          <p:val>
                                            <p:strVal val="#ppt_y"/>
                                          </p:val>
                                        </p:tav>
                                      </p:tavLst>
                                    </p:anim>
                                  </p:childTnLst>
                                </p:cTn>
                              </p:par>
                              <p:par>
                                <p:cTn id="33" presetID="32" presetClass="emph" presetSubtype="0" fill="hold" grpId="1" nodeType="withEffect">
                                  <p:stCondLst>
                                    <p:cond delay="0"/>
                                  </p:stCondLst>
                                  <p:childTnLst>
                                    <p:animRot by="120000">
                                      <p:cBhvr>
                                        <p:cTn id="34" dur="1" fill="hold">
                                          <p:stCondLst>
                                            <p:cond delay="0"/>
                                          </p:stCondLst>
                                        </p:cTn>
                                        <p:tgtEl>
                                          <p:spTgt spid="9"/>
                                        </p:tgtEl>
                                        <p:attrNameLst>
                                          <p:attrName>r</p:attrName>
                                        </p:attrNameLst>
                                      </p:cBhvr>
                                    </p:animRot>
                                    <p:animRot by="-240000">
                                      <p:cBhvr>
                                        <p:cTn id="35" dur="1" fill="hold">
                                          <p:stCondLst>
                                            <p:cond delay="90"/>
                                          </p:stCondLst>
                                        </p:cTn>
                                        <p:tgtEl>
                                          <p:spTgt spid="9"/>
                                        </p:tgtEl>
                                        <p:attrNameLst>
                                          <p:attrName>r</p:attrName>
                                        </p:attrNameLst>
                                      </p:cBhvr>
                                    </p:animRot>
                                    <p:animRot by="240000">
                                      <p:cBhvr>
                                        <p:cTn id="36" dur="1" fill="hold">
                                          <p:stCondLst>
                                            <p:cond delay="180"/>
                                          </p:stCondLst>
                                        </p:cTn>
                                        <p:tgtEl>
                                          <p:spTgt spid="9"/>
                                        </p:tgtEl>
                                        <p:attrNameLst>
                                          <p:attrName>r</p:attrName>
                                        </p:attrNameLst>
                                      </p:cBhvr>
                                    </p:animRot>
                                    <p:animRot by="-240000">
                                      <p:cBhvr>
                                        <p:cTn id="37" dur="1" fill="hold">
                                          <p:stCondLst>
                                            <p:cond delay="270"/>
                                          </p:stCondLst>
                                        </p:cTn>
                                        <p:tgtEl>
                                          <p:spTgt spid="9"/>
                                        </p:tgtEl>
                                        <p:attrNameLst>
                                          <p:attrName>r</p:attrName>
                                        </p:attrNameLst>
                                      </p:cBhvr>
                                    </p:animRot>
                                    <p:animRot by="120000">
                                      <p:cBhvr>
                                        <p:cTn id="38" dur="1" fill="hold">
                                          <p:stCondLst>
                                            <p:cond delay="499"/>
                                          </p:stCondLst>
                                        </p:cTn>
                                        <p:tgtEl>
                                          <p:spTgt spid="9"/>
                                        </p:tgtEl>
                                        <p:attrNameLst>
                                          <p:attrName>r</p:attrName>
                                        </p:attrNameLst>
                                      </p:cBhvr>
                                    </p:animRot>
                                  </p:childTnLst>
                                </p:cTn>
                              </p:par>
                            </p:childTnLst>
                          </p:cTn>
                        </p:par>
                        <p:par>
                          <p:cTn id="39" fill="hold">
                            <p:stCondLst>
                              <p:cond delay="2000"/>
                            </p:stCondLst>
                            <p:childTnLst>
                              <p:par>
                                <p:cTn id="40" presetID="22" presetClass="entr" presetSubtype="1" fill="hold" grpId="0" nodeType="after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wipe(up)">
                                      <p:cBhvr>
                                        <p:cTn id="42" dur="500"/>
                                        <p:tgtEl>
                                          <p:spTgt spid="10"/>
                                        </p:tgtEl>
                                      </p:cBhvr>
                                    </p:animEffect>
                                  </p:childTnLst>
                                </p:cTn>
                              </p:par>
                            </p:childTnLst>
                          </p:cTn>
                        </p:par>
                        <p:par>
                          <p:cTn id="43" fill="hold">
                            <p:stCondLst>
                              <p:cond delay="2500"/>
                            </p:stCondLst>
                            <p:childTnLst>
                              <p:par>
                                <p:cTn id="44" presetID="2" presetClass="entr" presetSubtype="4" fill="hold" grpId="0" nodeType="afterEffect">
                                  <p:stCondLst>
                                    <p:cond delay="0"/>
                                  </p:stCondLst>
                                  <p:childTnLst>
                                    <p:set>
                                      <p:cBhvr>
                                        <p:cTn id="45" dur="1" fill="hold">
                                          <p:stCondLst>
                                            <p:cond delay="0"/>
                                          </p:stCondLst>
                                        </p:cTn>
                                        <p:tgtEl>
                                          <p:spTgt spid="11"/>
                                        </p:tgtEl>
                                        <p:attrNameLst>
                                          <p:attrName>style.visibility</p:attrName>
                                        </p:attrNameLst>
                                      </p:cBhvr>
                                      <p:to>
                                        <p:strVal val="visible"/>
                                      </p:to>
                                    </p:set>
                                    <p:anim calcmode="lin" valueType="num">
                                      <p:cBhvr additive="base">
                                        <p:cTn id="46" dur="500" fill="hold"/>
                                        <p:tgtEl>
                                          <p:spTgt spid="11"/>
                                        </p:tgtEl>
                                        <p:attrNameLst>
                                          <p:attrName>ppt_x</p:attrName>
                                        </p:attrNameLst>
                                      </p:cBhvr>
                                      <p:tavLst>
                                        <p:tav tm="0">
                                          <p:val>
                                            <p:strVal val="#ppt_x"/>
                                          </p:val>
                                        </p:tav>
                                        <p:tav tm="100000">
                                          <p:val>
                                            <p:strVal val="#ppt_x"/>
                                          </p:val>
                                        </p:tav>
                                      </p:tavLst>
                                    </p:anim>
                                    <p:anim calcmode="lin" valueType="num">
                                      <p:cBhvr additive="base">
                                        <p:cTn id="47" dur="500" fill="hold"/>
                                        <p:tgtEl>
                                          <p:spTgt spid="11"/>
                                        </p:tgtEl>
                                        <p:attrNameLst>
                                          <p:attrName>ppt_y</p:attrName>
                                        </p:attrNameLst>
                                      </p:cBhvr>
                                      <p:tavLst>
                                        <p:tav tm="0">
                                          <p:val>
                                            <p:strVal val="1+#ppt_h/2"/>
                                          </p:val>
                                        </p:tav>
                                        <p:tav tm="100000">
                                          <p:val>
                                            <p:strVal val="#ppt_y"/>
                                          </p:val>
                                        </p:tav>
                                      </p:tavLst>
                                    </p:anim>
                                  </p:childTnLst>
                                </p:cTn>
                              </p:par>
                              <p:par>
                                <p:cTn id="48" presetID="32" presetClass="emph" presetSubtype="0" fill="hold" grpId="1" nodeType="withEffect">
                                  <p:stCondLst>
                                    <p:cond delay="0"/>
                                  </p:stCondLst>
                                  <p:childTnLst>
                                    <p:animRot by="120000">
                                      <p:cBhvr>
                                        <p:cTn id="49" dur="1" fill="hold">
                                          <p:stCondLst>
                                            <p:cond delay="0"/>
                                          </p:stCondLst>
                                        </p:cTn>
                                        <p:tgtEl>
                                          <p:spTgt spid="11"/>
                                        </p:tgtEl>
                                        <p:attrNameLst>
                                          <p:attrName>r</p:attrName>
                                        </p:attrNameLst>
                                      </p:cBhvr>
                                    </p:animRot>
                                    <p:animRot by="-240000">
                                      <p:cBhvr>
                                        <p:cTn id="50" dur="1" fill="hold">
                                          <p:stCondLst>
                                            <p:cond delay="90"/>
                                          </p:stCondLst>
                                        </p:cTn>
                                        <p:tgtEl>
                                          <p:spTgt spid="11"/>
                                        </p:tgtEl>
                                        <p:attrNameLst>
                                          <p:attrName>r</p:attrName>
                                        </p:attrNameLst>
                                      </p:cBhvr>
                                    </p:animRot>
                                    <p:animRot by="240000">
                                      <p:cBhvr>
                                        <p:cTn id="51" dur="1" fill="hold">
                                          <p:stCondLst>
                                            <p:cond delay="180"/>
                                          </p:stCondLst>
                                        </p:cTn>
                                        <p:tgtEl>
                                          <p:spTgt spid="11"/>
                                        </p:tgtEl>
                                        <p:attrNameLst>
                                          <p:attrName>r</p:attrName>
                                        </p:attrNameLst>
                                      </p:cBhvr>
                                    </p:animRot>
                                    <p:animRot by="-240000">
                                      <p:cBhvr>
                                        <p:cTn id="52" dur="1" fill="hold">
                                          <p:stCondLst>
                                            <p:cond delay="270"/>
                                          </p:stCondLst>
                                        </p:cTn>
                                        <p:tgtEl>
                                          <p:spTgt spid="11"/>
                                        </p:tgtEl>
                                        <p:attrNameLst>
                                          <p:attrName>r</p:attrName>
                                        </p:attrNameLst>
                                      </p:cBhvr>
                                    </p:animRot>
                                    <p:animRot by="120000">
                                      <p:cBhvr>
                                        <p:cTn id="53" dur="1" fill="hold">
                                          <p:stCondLst>
                                            <p:cond delay="499"/>
                                          </p:stCondLst>
                                        </p:cTn>
                                        <p:tgtEl>
                                          <p:spTgt spid="11"/>
                                        </p:tgtEl>
                                        <p:attrNameLst>
                                          <p:attrName>r</p:attrName>
                                        </p:attrNameLst>
                                      </p:cBhvr>
                                    </p:animRot>
                                  </p:childTnLst>
                                </p:cTn>
                              </p:par>
                            </p:childTnLst>
                          </p:cTn>
                        </p:par>
                        <p:par>
                          <p:cTn id="54" fill="hold">
                            <p:stCondLst>
                              <p:cond delay="3000"/>
                            </p:stCondLst>
                            <p:childTnLst>
                              <p:par>
                                <p:cTn id="55" presetID="22" presetClass="entr" presetSubtype="1" fill="hold" grpId="0" nodeType="afterEffect">
                                  <p:stCondLst>
                                    <p:cond delay="0"/>
                                  </p:stCondLst>
                                  <p:childTnLst>
                                    <p:set>
                                      <p:cBhvr>
                                        <p:cTn id="56" dur="1" fill="hold">
                                          <p:stCondLst>
                                            <p:cond delay="0"/>
                                          </p:stCondLst>
                                        </p:cTn>
                                        <p:tgtEl>
                                          <p:spTgt spid="12"/>
                                        </p:tgtEl>
                                        <p:attrNameLst>
                                          <p:attrName>style.visibility</p:attrName>
                                        </p:attrNameLst>
                                      </p:cBhvr>
                                      <p:to>
                                        <p:strVal val="visible"/>
                                      </p:to>
                                    </p:set>
                                    <p:animEffect transition="in" filter="wipe(up)">
                                      <p:cBhvr>
                                        <p:cTn id="5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8" grpId="0"/>
      <p:bldP spid="9" grpId="0" animBg="1"/>
      <p:bldP spid="9" grpId="1" animBg="1"/>
      <p:bldP spid="10" grpId="0"/>
      <p:bldP spid="11" grpId="0" animBg="1"/>
      <p:bldP spid="11" grpId="1" animBg="1"/>
      <p:bldP spid="12" grpId="0"/>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图片 34" descr="n23 Fb Tran Manh Tung"/>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3715999" y="-2931"/>
            <a:ext cx="4560277" cy="2378193"/>
          </a:xfrm>
          <a:prstGeom prst="rect">
            <a:avLst/>
          </a:prstGeom>
        </p:spPr>
      </p:pic>
      <p:sp>
        <p:nvSpPr>
          <p:cNvPr id="5" name="MH_SubTitle_1" descr="n23 Fb Tran Manh Tung">
            <a:extLst>
              <a:ext uri="{FF2B5EF4-FFF2-40B4-BE49-F238E27FC236}">
                <a16:creationId xmlns:a16="http://schemas.microsoft.com/office/drawing/2014/main" id="{9D28E713-95EC-66F4-239B-A093E3023D9A}"/>
              </a:ext>
            </a:extLst>
          </p:cNvPr>
          <p:cNvSpPr/>
          <p:nvPr>
            <p:custDataLst>
              <p:tags r:id="rId1"/>
            </p:custDataLst>
          </p:nvPr>
        </p:nvSpPr>
        <p:spPr>
          <a:xfrm>
            <a:off x="2214176" y="764607"/>
            <a:ext cx="8503920" cy="1206253"/>
          </a:xfrm>
          <a:prstGeom prst="rect">
            <a:avLst/>
          </a:prstGeom>
          <a:solidFill>
            <a:srgbClr val="FFFFFF"/>
          </a:solidFill>
          <a:effectLst/>
        </p:spPr>
        <p:txBody>
          <a:bodyPr anchor="ctr"/>
          <a:lstStyle/>
          <a:p>
            <a:pPr algn="ctr" defTabSz="1828755">
              <a:lnSpc>
                <a:spcPct val="150000"/>
              </a:lnSpc>
              <a:defRPr/>
            </a:pPr>
            <a:r>
              <a:rPr lang="en-US" altLang="zh-CN" sz="2800" kern="0">
                <a:latin typeface="#9Slide03 AllRoundGothic" panose="020B0703020202020104" pitchFamily="34" charset="0"/>
                <a:ea typeface="微软雅黑"/>
                <a:cs typeface="+mn-ea"/>
                <a:sym typeface="+mn-lt"/>
              </a:rPr>
              <a:t>ỨNG DỤNG CỦA VẬT LÍ TRONG LÂM NGHIỆP</a:t>
            </a:r>
            <a:endParaRPr lang="zh-CN" altLang="en-US" sz="2800" kern="0" dirty="0">
              <a:latin typeface="#9Slide03 AllRoundGothic" panose="020B0703020202020104" pitchFamily="34" charset="0"/>
              <a:ea typeface="微软雅黑"/>
              <a:cs typeface="+mn-ea"/>
              <a:sym typeface="+mn-lt"/>
            </a:endParaRPr>
          </a:p>
        </p:txBody>
      </p:sp>
      <p:sp>
        <p:nvSpPr>
          <p:cNvPr id="7" name="MH_SubTitle_1" descr="n23 Fb Tran Manh Tung">
            <a:extLst>
              <a:ext uri="{FF2B5EF4-FFF2-40B4-BE49-F238E27FC236}">
                <a16:creationId xmlns:a16="http://schemas.microsoft.com/office/drawing/2014/main" id="{36D1FC4F-3156-C737-AA24-97AB0CB1C4B5}"/>
              </a:ext>
            </a:extLst>
          </p:cNvPr>
          <p:cNvSpPr>
            <a:spLocks/>
          </p:cNvSpPr>
          <p:nvPr>
            <p:custDataLst>
              <p:tags r:id="rId2"/>
            </p:custDataLst>
          </p:nvPr>
        </p:nvSpPr>
        <p:spPr bwMode="auto">
          <a:xfrm>
            <a:off x="1526602" y="2392122"/>
            <a:ext cx="1920240" cy="640080"/>
          </a:xfrm>
          <a:custGeom>
            <a:avLst/>
            <a:gdLst>
              <a:gd name="T0" fmla="*/ 2147483646 w 30720"/>
              <a:gd name="T1" fmla="*/ 2147483646 h 11496"/>
              <a:gd name="T2" fmla="*/ 2147483646 w 30720"/>
              <a:gd name="T3" fmla="*/ 2147483646 h 11496"/>
              <a:gd name="T4" fmla="*/ 2147483646 w 30720"/>
              <a:gd name="T5" fmla="*/ 2147483646 h 11496"/>
              <a:gd name="T6" fmla="*/ 2147483646 w 30720"/>
              <a:gd name="T7" fmla="*/ 2147483646 h 11496"/>
              <a:gd name="T8" fmla="*/ 2147483646 w 30720"/>
              <a:gd name="T9" fmla="*/ 2147483646 h 11496"/>
              <a:gd name="T10" fmla="*/ 2147483646 w 30720"/>
              <a:gd name="T11" fmla="*/ 2147483646 h 11496"/>
              <a:gd name="T12" fmla="*/ 2147483646 w 30720"/>
              <a:gd name="T13" fmla="*/ 2147483646 h 11496"/>
              <a:gd name="T14" fmla="*/ 2147483646 w 30720"/>
              <a:gd name="T15" fmla="*/ 2147483646 h 11496"/>
              <a:gd name="T16" fmla="*/ 2147483646 w 30720"/>
              <a:gd name="T17" fmla="*/ 2147483646 h 11496"/>
              <a:gd name="T18" fmla="*/ 2147483646 w 30720"/>
              <a:gd name="T19" fmla="*/ 2147483646 h 11496"/>
              <a:gd name="T20" fmla="*/ 2147483646 w 30720"/>
              <a:gd name="T21" fmla="*/ 2147483646 h 11496"/>
              <a:gd name="T22" fmla="*/ 2147483646 w 30720"/>
              <a:gd name="T23" fmla="*/ 2147483646 h 11496"/>
              <a:gd name="T24" fmla="*/ 2147483646 w 30720"/>
              <a:gd name="T25" fmla="*/ 2147483646 h 11496"/>
              <a:gd name="T26" fmla="*/ 2147483646 w 30720"/>
              <a:gd name="T27" fmla="*/ 2147483646 h 11496"/>
              <a:gd name="T28" fmla="*/ 2147483646 w 30720"/>
              <a:gd name="T29" fmla="*/ 2147483646 h 11496"/>
              <a:gd name="T30" fmla="*/ 2147483646 w 30720"/>
              <a:gd name="T31" fmla="*/ 2147483646 h 11496"/>
              <a:gd name="T32" fmla="*/ 2147483646 w 30720"/>
              <a:gd name="T33" fmla="*/ 2147483646 h 11496"/>
              <a:gd name="T34" fmla="*/ 2147483646 w 30720"/>
              <a:gd name="T35" fmla="*/ 2147483646 h 11496"/>
              <a:gd name="T36" fmla="*/ 2147483646 w 30720"/>
              <a:gd name="T37" fmla="*/ 2147483646 h 11496"/>
              <a:gd name="T38" fmla="*/ 2147483646 w 30720"/>
              <a:gd name="T39" fmla="*/ 2147483646 h 11496"/>
              <a:gd name="T40" fmla="*/ 2147483646 w 30720"/>
              <a:gd name="T41" fmla="*/ 2147483646 h 11496"/>
              <a:gd name="T42" fmla="*/ 2147483646 w 30720"/>
              <a:gd name="T43" fmla="*/ 2147483646 h 11496"/>
              <a:gd name="T44" fmla="*/ 2147483646 w 30720"/>
              <a:gd name="T45" fmla="*/ 2147483646 h 11496"/>
              <a:gd name="T46" fmla="*/ 2147483646 w 30720"/>
              <a:gd name="T47" fmla="*/ 2147483646 h 11496"/>
              <a:gd name="T48" fmla="*/ 2147483646 w 30720"/>
              <a:gd name="T49" fmla="*/ 2147483646 h 11496"/>
              <a:gd name="T50" fmla="*/ 2147483646 w 30720"/>
              <a:gd name="T51" fmla="*/ 2147483646 h 11496"/>
              <a:gd name="T52" fmla="*/ 2147483646 w 30720"/>
              <a:gd name="T53" fmla="*/ 2147483646 h 11496"/>
              <a:gd name="T54" fmla="*/ 2147483646 w 30720"/>
              <a:gd name="T55" fmla="*/ 2147483646 h 11496"/>
              <a:gd name="T56" fmla="*/ 2147483646 w 30720"/>
              <a:gd name="T57" fmla="*/ 2147483646 h 11496"/>
              <a:gd name="T58" fmla="*/ 2147483646 w 30720"/>
              <a:gd name="T59" fmla="*/ 2147483646 h 11496"/>
              <a:gd name="T60" fmla="*/ 2147483646 w 30720"/>
              <a:gd name="T61" fmla="*/ 2147483646 h 11496"/>
              <a:gd name="T62" fmla="*/ 2147483646 w 30720"/>
              <a:gd name="T63" fmla="*/ 2147483646 h 11496"/>
              <a:gd name="T64" fmla="*/ 2147483646 w 30720"/>
              <a:gd name="T65" fmla="*/ 2147483646 h 11496"/>
              <a:gd name="T66" fmla="*/ 2147483646 w 30720"/>
              <a:gd name="T67" fmla="*/ 2147483646 h 11496"/>
              <a:gd name="T68" fmla="*/ 2147483646 w 30720"/>
              <a:gd name="T69" fmla="*/ 2147483646 h 11496"/>
              <a:gd name="T70" fmla="*/ 2147483646 w 30720"/>
              <a:gd name="T71" fmla="*/ 2147483646 h 11496"/>
              <a:gd name="T72" fmla="*/ 2147483646 w 30720"/>
              <a:gd name="T73" fmla="*/ 2147483646 h 11496"/>
              <a:gd name="T74" fmla="*/ 2147483646 w 30720"/>
              <a:gd name="T75" fmla="*/ 2147483646 h 11496"/>
              <a:gd name="T76" fmla="*/ 2147483646 w 30720"/>
              <a:gd name="T77" fmla="*/ 2147483646 h 11496"/>
              <a:gd name="T78" fmla="*/ 2147483646 w 30720"/>
              <a:gd name="T79" fmla="*/ 2147483646 h 11496"/>
              <a:gd name="T80" fmla="*/ 2147483646 w 30720"/>
              <a:gd name="T81" fmla="*/ 2147483646 h 11496"/>
              <a:gd name="T82" fmla="*/ 2147483646 w 30720"/>
              <a:gd name="T83" fmla="*/ 2147483646 h 11496"/>
              <a:gd name="T84" fmla="*/ 2147483646 w 30720"/>
              <a:gd name="T85" fmla="*/ 2147483646 h 11496"/>
              <a:gd name="T86" fmla="*/ 2147483646 w 30720"/>
              <a:gd name="T87" fmla="*/ 2147483646 h 11496"/>
              <a:gd name="T88" fmla="*/ 2147483646 w 30720"/>
              <a:gd name="T89" fmla="*/ 2147483646 h 11496"/>
              <a:gd name="T90" fmla="*/ 2147483646 w 30720"/>
              <a:gd name="T91" fmla="*/ 2147483646 h 11496"/>
              <a:gd name="T92" fmla="*/ 2147483646 w 30720"/>
              <a:gd name="T93" fmla="*/ 2147483646 h 11496"/>
              <a:gd name="T94" fmla="*/ 2147483646 w 30720"/>
              <a:gd name="T95" fmla="*/ 2147483646 h 11496"/>
              <a:gd name="T96" fmla="*/ 2147483646 w 30720"/>
              <a:gd name="T97" fmla="*/ 2147483646 h 11496"/>
              <a:gd name="T98" fmla="*/ 2147483646 w 30720"/>
              <a:gd name="T99" fmla="*/ 2147483646 h 11496"/>
              <a:gd name="T100" fmla="*/ 2147483646 w 30720"/>
              <a:gd name="T101" fmla="*/ 2147483646 h 11496"/>
              <a:gd name="T102" fmla="*/ 2147483646 w 30720"/>
              <a:gd name="T103" fmla="*/ 2147483646 h 11496"/>
              <a:gd name="T104" fmla="*/ 2147483646 w 30720"/>
              <a:gd name="T105" fmla="*/ 2147483646 h 11496"/>
              <a:gd name="T106" fmla="*/ 2147483646 w 30720"/>
              <a:gd name="T107" fmla="*/ 2147483646 h 11496"/>
              <a:gd name="T108" fmla="*/ 2147483646 w 30720"/>
              <a:gd name="T109" fmla="*/ 2147483646 h 11496"/>
              <a:gd name="T110" fmla="*/ 2147483646 w 30720"/>
              <a:gd name="T111" fmla="*/ 2147483646 h 11496"/>
              <a:gd name="T112" fmla="*/ 2147483646 w 30720"/>
              <a:gd name="T113" fmla="*/ 2147483646 h 11496"/>
              <a:gd name="T114" fmla="*/ 2147483646 w 30720"/>
              <a:gd name="T115" fmla="*/ 2147483646 h 11496"/>
              <a:gd name="T116" fmla="*/ 2147483646 w 30720"/>
              <a:gd name="T117" fmla="*/ 2147483646 h 11496"/>
              <a:gd name="T118" fmla="*/ 2147483646 w 30720"/>
              <a:gd name="T119" fmla="*/ 2147483646 h 11496"/>
              <a:gd name="T120" fmla="*/ 2147483646 w 30720"/>
              <a:gd name="T121" fmla="*/ 2147483646 h 11496"/>
              <a:gd name="T122" fmla="*/ 2147483646 w 30720"/>
              <a:gd name="T123" fmla="*/ 2147483646 h 11496"/>
              <a:gd name="T124" fmla="*/ 2147483646 w 30720"/>
              <a:gd name="T125" fmla="*/ 2147483646 h 1149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720" h="11496">
                <a:moveTo>
                  <a:pt x="29285" y="7403"/>
                </a:moveTo>
                <a:lnTo>
                  <a:pt x="29285" y="7403"/>
                </a:lnTo>
                <a:lnTo>
                  <a:pt x="29232" y="7379"/>
                </a:lnTo>
                <a:lnTo>
                  <a:pt x="29180" y="7357"/>
                </a:lnTo>
                <a:lnTo>
                  <a:pt x="29127" y="7336"/>
                </a:lnTo>
                <a:lnTo>
                  <a:pt x="29073" y="7316"/>
                </a:lnTo>
                <a:lnTo>
                  <a:pt x="29020" y="7298"/>
                </a:lnTo>
                <a:lnTo>
                  <a:pt x="28966" y="7280"/>
                </a:lnTo>
                <a:lnTo>
                  <a:pt x="28913" y="7264"/>
                </a:lnTo>
                <a:lnTo>
                  <a:pt x="28859" y="7251"/>
                </a:lnTo>
                <a:lnTo>
                  <a:pt x="28804" y="7237"/>
                </a:lnTo>
                <a:lnTo>
                  <a:pt x="28750" y="7226"/>
                </a:lnTo>
                <a:lnTo>
                  <a:pt x="28697" y="7216"/>
                </a:lnTo>
                <a:lnTo>
                  <a:pt x="28643" y="7208"/>
                </a:lnTo>
                <a:lnTo>
                  <a:pt x="28589" y="7202"/>
                </a:lnTo>
                <a:lnTo>
                  <a:pt x="28535" y="7198"/>
                </a:lnTo>
                <a:lnTo>
                  <a:pt x="28482" y="7195"/>
                </a:lnTo>
                <a:lnTo>
                  <a:pt x="28429" y="7194"/>
                </a:lnTo>
                <a:lnTo>
                  <a:pt x="28376" y="7194"/>
                </a:lnTo>
                <a:lnTo>
                  <a:pt x="28322" y="7197"/>
                </a:lnTo>
                <a:lnTo>
                  <a:pt x="28269" y="7201"/>
                </a:lnTo>
                <a:lnTo>
                  <a:pt x="28217" y="7207"/>
                </a:lnTo>
                <a:lnTo>
                  <a:pt x="28165" y="7215"/>
                </a:lnTo>
                <a:lnTo>
                  <a:pt x="28113" y="7226"/>
                </a:lnTo>
                <a:lnTo>
                  <a:pt x="28062" y="7238"/>
                </a:lnTo>
                <a:lnTo>
                  <a:pt x="28011" y="7253"/>
                </a:lnTo>
                <a:lnTo>
                  <a:pt x="27960" y="7270"/>
                </a:lnTo>
                <a:lnTo>
                  <a:pt x="27910" y="7289"/>
                </a:lnTo>
                <a:lnTo>
                  <a:pt x="27861" y="7310"/>
                </a:lnTo>
                <a:lnTo>
                  <a:pt x="27812" y="7334"/>
                </a:lnTo>
                <a:lnTo>
                  <a:pt x="27763" y="7360"/>
                </a:lnTo>
                <a:lnTo>
                  <a:pt x="27717" y="7388"/>
                </a:lnTo>
                <a:lnTo>
                  <a:pt x="27670" y="7418"/>
                </a:lnTo>
                <a:lnTo>
                  <a:pt x="27623" y="7452"/>
                </a:lnTo>
                <a:lnTo>
                  <a:pt x="27600" y="7473"/>
                </a:lnTo>
                <a:lnTo>
                  <a:pt x="27578" y="7494"/>
                </a:lnTo>
                <a:lnTo>
                  <a:pt x="27556" y="7516"/>
                </a:lnTo>
                <a:lnTo>
                  <a:pt x="27535" y="7539"/>
                </a:lnTo>
                <a:lnTo>
                  <a:pt x="27515" y="7562"/>
                </a:lnTo>
                <a:lnTo>
                  <a:pt x="27495" y="7586"/>
                </a:lnTo>
                <a:lnTo>
                  <a:pt x="27476" y="7611"/>
                </a:lnTo>
                <a:lnTo>
                  <a:pt x="27457" y="7636"/>
                </a:lnTo>
                <a:lnTo>
                  <a:pt x="27440" y="7662"/>
                </a:lnTo>
                <a:lnTo>
                  <a:pt x="27422" y="7689"/>
                </a:lnTo>
                <a:lnTo>
                  <a:pt x="27405" y="7716"/>
                </a:lnTo>
                <a:lnTo>
                  <a:pt x="27390" y="7743"/>
                </a:lnTo>
                <a:lnTo>
                  <a:pt x="27374" y="7771"/>
                </a:lnTo>
                <a:lnTo>
                  <a:pt x="27360" y="7799"/>
                </a:lnTo>
                <a:lnTo>
                  <a:pt x="27345" y="7827"/>
                </a:lnTo>
                <a:lnTo>
                  <a:pt x="27332" y="7857"/>
                </a:lnTo>
                <a:lnTo>
                  <a:pt x="27319" y="7887"/>
                </a:lnTo>
                <a:lnTo>
                  <a:pt x="27307" y="7916"/>
                </a:lnTo>
                <a:lnTo>
                  <a:pt x="27296" y="7946"/>
                </a:lnTo>
                <a:lnTo>
                  <a:pt x="27286" y="7976"/>
                </a:lnTo>
                <a:lnTo>
                  <a:pt x="27276" y="8006"/>
                </a:lnTo>
                <a:lnTo>
                  <a:pt x="27268" y="8038"/>
                </a:lnTo>
                <a:lnTo>
                  <a:pt x="27260" y="8069"/>
                </a:lnTo>
                <a:lnTo>
                  <a:pt x="27252" y="8099"/>
                </a:lnTo>
                <a:lnTo>
                  <a:pt x="27246" y="8130"/>
                </a:lnTo>
                <a:lnTo>
                  <a:pt x="27241" y="8161"/>
                </a:lnTo>
                <a:lnTo>
                  <a:pt x="27236" y="8193"/>
                </a:lnTo>
                <a:lnTo>
                  <a:pt x="27231" y="8224"/>
                </a:lnTo>
                <a:lnTo>
                  <a:pt x="27228" y="8255"/>
                </a:lnTo>
                <a:lnTo>
                  <a:pt x="27226" y="8286"/>
                </a:lnTo>
                <a:lnTo>
                  <a:pt x="27225" y="8318"/>
                </a:lnTo>
                <a:lnTo>
                  <a:pt x="27224" y="8348"/>
                </a:lnTo>
                <a:lnTo>
                  <a:pt x="27225" y="8379"/>
                </a:lnTo>
                <a:lnTo>
                  <a:pt x="27226" y="8409"/>
                </a:lnTo>
                <a:lnTo>
                  <a:pt x="27228" y="8440"/>
                </a:lnTo>
                <a:lnTo>
                  <a:pt x="27231" y="8471"/>
                </a:lnTo>
                <a:lnTo>
                  <a:pt x="27236" y="8500"/>
                </a:lnTo>
                <a:lnTo>
                  <a:pt x="27241" y="8530"/>
                </a:lnTo>
                <a:lnTo>
                  <a:pt x="27247" y="8559"/>
                </a:lnTo>
                <a:lnTo>
                  <a:pt x="27254" y="8588"/>
                </a:lnTo>
                <a:lnTo>
                  <a:pt x="27263" y="8617"/>
                </a:lnTo>
                <a:lnTo>
                  <a:pt x="27271" y="8645"/>
                </a:lnTo>
                <a:lnTo>
                  <a:pt x="27281" y="8674"/>
                </a:lnTo>
                <a:lnTo>
                  <a:pt x="27293" y="8701"/>
                </a:lnTo>
                <a:lnTo>
                  <a:pt x="27304" y="8728"/>
                </a:lnTo>
                <a:lnTo>
                  <a:pt x="27318" y="8754"/>
                </a:lnTo>
                <a:lnTo>
                  <a:pt x="27331" y="8780"/>
                </a:lnTo>
                <a:lnTo>
                  <a:pt x="27347" y="8805"/>
                </a:lnTo>
                <a:lnTo>
                  <a:pt x="27364" y="8830"/>
                </a:lnTo>
                <a:lnTo>
                  <a:pt x="27381" y="8854"/>
                </a:lnTo>
                <a:lnTo>
                  <a:pt x="27399" y="8876"/>
                </a:lnTo>
                <a:lnTo>
                  <a:pt x="27419" y="8899"/>
                </a:lnTo>
                <a:lnTo>
                  <a:pt x="27440" y="8921"/>
                </a:lnTo>
                <a:lnTo>
                  <a:pt x="27462" y="8943"/>
                </a:lnTo>
                <a:lnTo>
                  <a:pt x="27484" y="8963"/>
                </a:lnTo>
                <a:lnTo>
                  <a:pt x="27509" y="8983"/>
                </a:lnTo>
                <a:lnTo>
                  <a:pt x="27534" y="9001"/>
                </a:lnTo>
                <a:lnTo>
                  <a:pt x="27560" y="9019"/>
                </a:lnTo>
                <a:lnTo>
                  <a:pt x="27589" y="9036"/>
                </a:lnTo>
                <a:lnTo>
                  <a:pt x="27618" y="9052"/>
                </a:lnTo>
                <a:lnTo>
                  <a:pt x="27648" y="9067"/>
                </a:lnTo>
                <a:lnTo>
                  <a:pt x="27679" y="9081"/>
                </a:lnTo>
                <a:lnTo>
                  <a:pt x="27711" y="9094"/>
                </a:lnTo>
                <a:lnTo>
                  <a:pt x="27746" y="9106"/>
                </a:lnTo>
                <a:lnTo>
                  <a:pt x="27734" y="9013"/>
                </a:lnTo>
                <a:lnTo>
                  <a:pt x="27730" y="8964"/>
                </a:lnTo>
                <a:lnTo>
                  <a:pt x="27727" y="8916"/>
                </a:lnTo>
                <a:lnTo>
                  <a:pt x="27724" y="8866"/>
                </a:lnTo>
                <a:lnTo>
                  <a:pt x="27722" y="8816"/>
                </a:lnTo>
                <a:lnTo>
                  <a:pt x="27721" y="8767"/>
                </a:lnTo>
                <a:lnTo>
                  <a:pt x="27721" y="8717"/>
                </a:lnTo>
                <a:lnTo>
                  <a:pt x="27722" y="8667"/>
                </a:lnTo>
                <a:lnTo>
                  <a:pt x="27725" y="8617"/>
                </a:lnTo>
                <a:lnTo>
                  <a:pt x="27729" y="8568"/>
                </a:lnTo>
                <a:lnTo>
                  <a:pt x="27734" y="8519"/>
                </a:lnTo>
                <a:lnTo>
                  <a:pt x="27743" y="8472"/>
                </a:lnTo>
                <a:lnTo>
                  <a:pt x="27752" y="8425"/>
                </a:lnTo>
                <a:lnTo>
                  <a:pt x="27763" y="8378"/>
                </a:lnTo>
                <a:lnTo>
                  <a:pt x="27776" y="8333"/>
                </a:lnTo>
                <a:lnTo>
                  <a:pt x="27783" y="8311"/>
                </a:lnTo>
                <a:lnTo>
                  <a:pt x="27792" y="8289"/>
                </a:lnTo>
                <a:lnTo>
                  <a:pt x="27800" y="8268"/>
                </a:lnTo>
                <a:lnTo>
                  <a:pt x="27809" y="8247"/>
                </a:lnTo>
                <a:lnTo>
                  <a:pt x="27820" y="8226"/>
                </a:lnTo>
                <a:lnTo>
                  <a:pt x="27829" y="8206"/>
                </a:lnTo>
                <a:lnTo>
                  <a:pt x="27840" y="8185"/>
                </a:lnTo>
                <a:lnTo>
                  <a:pt x="27852" y="8167"/>
                </a:lnTo>
                <a:lnTo>
                  <a:pt x="27864" y="8148"/>
                </a:lnTo>
                <a:lnTo>
                  <a:pt x="27877" y="8129"/>
                </a:lnTo>
                <a:lnTo>
                  <a:pt x="27890" y="8112"/>
                </a:lnTo>
                <a:lnTo>
                  <a:pt x="27905" y="8094"/>
                </a:lnTo>
                <a:lnTo>
                  <a:pt x="27921" y="8077"/>
                </a:lnTo>
                <a:lnTo>
                  <a:pt x="27936" y="8061"/>
                </a:lnTo>
                <a:lnTo>
                  <a:pt x="27953" y="8045"/>
                </a:lnTo>
                <a:lnTo>
                  <a:pt x="27970" y="8029"/>
                </a:lnTo>
                <a:lnTo>
                  <a:pt x="27987" y="8015"/>
                </a:lnTo>
                <a:lnTo>
                  <a:pt x="28006" y="8001"/>
                </a:lnTo>
                <a:lnTo>
                  <a:pt x="28026" y="7988"/>
                </a:lnTo>
                <a:lnTo>
                  <a:pt x="28047" y="7975"/>
                </a:lnTo>
                <a:lnTo>
                  <a:pt x="28067" y="7963"/>
                </a:lnTo>
                <a:lnTo>
                  <a:pt x="28089" y="7951"/>
                </a:lnTo>
                <a:lnTo>
                  <a:pt x="28112" y="7941"/>
                </a:lnTo>
                <a:lnTo>
                  <a:pt x="28136" y="7931"/>
                </a:lnTo>
                <a:lnTo>
                  <a:pt x="28160" y="7922"/>
                </a:lnTo>
                <a:lnTo>
                  <a:pt x="28186" y="7914"/>
                </a:lnTo>
                <a:lnTo>
                  <a:pt x="28212" y="7906"/>
                </a:lnTo>
                <a:lnTo>
                  <a:pt x="28240" y="7899"/>
                </a:lnTo>
                <a:lnTo>
                  <a:pt x="28268" y="7893"/>
                </a:lnTo>
                <a:lnTo>
                  <a:pt x="28298" y="7889"/>
                </a:lnTo>
                <a:lnTo>
                  <a:pt x="28328" y="7885"/>
                </a:lnTo>
                <a:lnTo>
                  <a:pt x="28358" y="7880"/>
                </a:lnTo>
                <a:lnTo>
                  <a:pt x="28384" y="7882"/>
                </a:lnTo>
                <a:lnTo>
                  <a:pt x="28410" y="7883"/>
                </a:lnTo>
                <a:lnTo>
                  <a:pt x="28435" y="7884"/>
                </a:lnTo>
                <a:lnTo>
                  <a:pt x="28460" y="7887"/>
                </a:lnTo>
                <a:lnTo>
                  <a:pt x="28485" y="7890"/>
                </a:lnTo>
                <a:lnTo>
                  <a:pt x="28510" y="7893"/>
                </a:lnTo>
                <a:lnTo>
                  <a:pt x="28535" y="7898"/>
                </a:lnTo>
                <a:lnTo>
                  <a:pt x="28559" y="7903"/>
                </a:lnTo>
                <a:lnTo>
                  <a:pt x="28583" y="7909"/>
                </a:lnTo>
                <a:lnTo>
                  <a:pt x="28607" y="7915"/>
                </a:lnTo>
                <a:lnTo>
                  <a:pt x="28630" y="7922"/>
                </a:lnTo>
                <a:lnTo>
                  <a:pt x="28654" y="7929"/>
                </a:lnTo>
                <a:lnTo>
                  <a:pt x="28676" y="7938"/>
                </a:lnTo>
                <a:lnTo>
                  <a:pt x="28699" y="7947"/>
                </a:lnTo>
                <a:lnTo>
                  <a:pt x="28721" y="7956"/>
                </a:lnTo>
                <a:lnTo>
                  <a:pt x="28743" y="7966"/>
                </a:lnTo>
                <a:lnTo>
                  <a:pt x="28765" y="7976"/>
                </a:lnTo>
                <a:lnTo>
                  <a:pt x="28787" y="7988"/>
                </a:lnTo>
                <a:lnTo>
                  <a:pt x="28808" y="7999"/>
                </a:lnTo>
                <a:lnTo>
                  <a:pt x="28828" y="8012"/>
                </a:lnTo>
                <a:lnTo>
                  <a:pt x="28869" y="8038"/>
                </a:lnTo>
                <a:lnTo>
                  <a:pt x="28908" y="8065"/>
                </a:lnTo>
                <a:lnTo>
                  <a:pt x="28945" y="8095"/>
                </a:lnTo>
                <a:lnTo>
                  <a:pt x="28981" y="8126"/>
                </a:lnTo>
                <a:lnTo>
                  <a:pt x="29016" y="8159"/>
                </a:lnTo>
                <a:lnTo>
                  <a:pt x="29048" y="8195"/>
                </a:lnTo>
                <a:lnTo>
                  <a:pt x="29078" y="8231"/>
                </a:lnTo>
                <a:lnTo>
                  <a:pt x="29107" y="8270"/>
                </a:lnTo>
                <a:lnTo>
                  <a:pt x="29134" y="8309"/>
                </a:lnTo>
                <a:lnTo>
                  <a:pt x="29159" y="8351"/>
                </a:lnTo>
                <a:lnTo>
                  <a:pt x="29182" y="8394"/>
                </a:lnTo>
                <a:lnTo>
                  <a:pt x="29202" y="8436"/>
                </a:lnTo>
                <a:lnTo>
                  <a:pt x="29221" y="8481"/>
                </a:lnTo>
                <a:lnTo>
                  <a:pt x="29229" y="8504"/>
                </a:lnTo>
                <a:lnTo>
                  <a:pt x="29238" y="8527"/>
                </a:lnTo>
                <a:lnTo>
                  <a:pt x="29245" y="8551"/>
                </a:lnTo>
                <a:lnTo>
                  <a:pt x="29251" y="8574"/>
                </a:lnTo>
                <a:lnTo>
                  <a:pt x="29257" y="8598"/>
                </a:lnTo>
                <a:lnTo>
                  <a:pt x="29263" y="8621"/>
                </a:lnTo>
                <a:lnTo>
                  <a:pt x="29268" y="8645"/>
                </a:lnTo>
                <a:lnTo>
                  <a:pt x="29272" y="8670"/>
                </a:lnTo>
                <a:lnTo>
                  <a:pt x="29275" y="8694"/>
                </a:lnTo>
                <a:lnTo>
                  <a:pt x="29278" y="8719"/>
                </a:lnTo>
                <a:lnTo>
                  <a:pt x="29280" y="8744"/>
                </a:lnTo>
                <a:lnTo>
                  <a:pt x="29282" y="8769"/>
                </a:lnTo>
                <a:lnTo>
                  <a:pt x="29283" y="8794"/>
                </a:lnTo>
                <a:lnTo>
                  <a:pt x="29283" y="8820"/>
                </a:lnTo>
                <a:lnTo>
                  <a:pt x="29283" y="8845"/>
                </a:lnTo>
                <a:lnTo>
                  <a:pt x="29282" y="8871"/>
                </a:lnTo>
                <a:lnTo>
                  <a:pt x="29280" y="8897"/>
                </a:lnTo>
                <a:lnTo>
                  <a:pt x="29278" y="8922"/>
                </a:lnTo>
                <a:lnTo>
                  <a:pt x="29271" y="8974"/>
                </a:lnTo>
                <a:lnTo>
                  <a:pt x="29262" y="9024"/>
                </a:lnTo>
                <a:lnTo>
                  <a:pt x="29251" y="9074"/>
                </a:lnTo>
                <a:lnTo>
                  <a:pt x="29238" y="9123"/>
                </a:lnTo>
                <a:lnTo>
                  <a:pt x="29223" y="9171"/>
                </a:lnTo>
                <a:lnTo>
                  <a:pt x="29206" y="9219"/>
                </a:lnTo>
                <a:lnTo>
                  <a:pt x="29188" y="9265"/>
                </a:lnTo>
                <a:lnTo>
                  <a:pt x="29167" y="9310"/>
                </a:lnTo>
                <a:lnTo>
                  <a:pt x="29144" y="9355"/>
                </a:lnTo>
                <a:lnTo>
                  <a:pt x="29120" y="9398"/>
                </a:lnTo>
                <a:lnTo>
                  <a:pt x="29094" y="9441"/>
                </a:lnTo>
                <a:lnTo>
                  <a:pt x="29067" y="9481"/>
                </a:lnTo>
                <a:lnTo>
                  <a:pt x="29038" y="9522"/>
                </a:lnTo>
                <a:lnTo>
                  <a:pt x="29006" y="9560"/>
                </a:lnTo>
                <a:lnTo>
                  <a:pt x="28974" y="9599"/>
                </a:lnTo>
                <a:lnTo>
                  <a:pt x="28941" y="9635"/>
                </a:lnTo>
                <a:lnTo>
                  <a:pt x="28905" y="9671"/>
                </a:lnTo>
                <a:lnTo>
                  <a:pt x="28869" y="9704"/>
                </a:lnTo>
                <a:lnTo>
                  <a:pt x="28831" y="9737"/>
                </a:lnTo>
                <a:lnTo>
                  <a:pt x="28792" y="9768"/>
                </a:lnTo>
                <a:lnTo>
                  <a:pt x="28751" y="9798"/>
                </a:lnTo>
                <a:lnTo>
                  <a:pt x="28710" y="9827"/>
                </a:lnTo>
                <a:lnTo>
                  <a:pt x="28666" y="9854"/>
                </a:lnTo>
                <a:lnTo>
                  <a:pt x="28622" y="9879"/>
                </a:lnTo>
                <a:lnTo>
                  <a:pt x="28578" y="9903"/>
                </a:lnTo>
                <a:lnTo>
                  <a:pt x="28532" y="9926"/>
                </a:lnTo>
                <a:lnTo>
                  <a:pt x="28484" y="9946"/>
                </a:lnTo>
                <a:lnTo>
                  <a:pt x="28436" y="9965"/>
                </a:lnTo>
                <a:lnTo>
                  <a:pt x="28387" y="9983"/>
                </a:lnTo>
                <a:lnTo>
                  <a:pt x="28337" y="9999"/>
                </a:lnTo>
                <a:lnTo>
                  <a:pt x="28287" y="10013"/>
                </a:lnTo>
                <a:lnTo>
                  <a:pt x="28236" y="10025"/>
                </a:lnTo>
                <a:lnTo>
                  <a:pt x="28189" y="10031"/>
                </a:lnTo>
                <a:lnTo>
                  <a:pt x="28143" y="10035"/>
                </a:lnTo>
                <a:lnTo>
                  <a:pt x="28098" y="10038"/>
                </a:lnTo>
                <a:lnTo>
                  <a:pt x="28052" y="10040"/>
                </a:lnTo>
                <a:lnTo>
                  <a:pt x="28006" y="10041"/>
                </a:lnTo>
                <a:lnTo>
                  <a:pt x="27960" y="10040"/>
                </a:lnTo>
                <a:lnTo>
                  <a:pt x="27915" y="10039"/>
                </a:lnTo>
                <a:lnTo>
                  <a:pt x="27870" y="10036"/>
                </a:lnTo>
                <a:lnTo>
                  <a:pt x="27825" y="10033"/>
                </a:lnTo>
                <a:lnTo>
                  <a:pt x="27780" y="10028"/>
                </a:lnTo>
                <a:lnTo>
                  <a:pt x="27735" y="10021"/>
                </a:lnTo>
                <a:lnTo>
                  <a:pt x="27691" y="10014"/>
                </a:lnTo>
                <a:lnTo>
                  <a:pt x="27647" y="10005"/>
                </a:lnTo>
                <a:lnTo>
                  <a:pt x="27602" y="9995"/>
                </a:lnTo>
                <a:lnTo>
                  <a:pt x="27559" y="9984"/>
                </a:lnTo>
                <a:lnTo>
                  <a:pt x="27516" y="9972"/>
                </a:lnTo>
                <a:lnTo>
                  <a:pt x="27473" y="9958"/>
                </a:lnTo>
                <a:lnTo>
                  <a:pt x="27430" y="9943"/>
                </a:lnTo>
                <a:lnTo>
                  <a:pt x="27388" y="9928"/>
                </a:lnTo>
                <a:lnTo>
                  <a:pt x="27346" y="9910"/>
                </a:lnTo>
                <a:lnTo>
                  <a:pt x="27305" y="9891"/>
                </a:lnTo>
                <a:lnTo>
                  <a:pt x="27265" y="9871"/>
                </a:lnTo>
                <a:lnTo>
                  <a:pt x="27224" y="9850"/>
                </a:lnTo>
                <a:lnTo>
                  <a:pt x="27185" y="9828"/>
                </a:lnTo>
                <a:lnTo>
                  <a:pt x="27145" y="9803"/>
                </a:lnTo>
                <a:lnTo>
                  <a:pt x="27107" y="9778"/>
                </a:lnTo>
                <a:lnTo>
                  <a:pt x="27068" y="9751"/>
                </a:lnTo>
                <a:lnTo>
                  <a:pt x="27031" y="9723"/>
                </a:lnTo>
                <a:lnTo>
                  <a:pt x="26994" y="9693"/>
                </a:lnTo>
                <a:lnTo>
                  <a:pt x="26958" y="9662"/>
                </a:lnTo>
                <a:lnTo>
                  <a:pt x="26922" y="9630"/>
                </a:lnTo>
                <a:lnTo>
                  <a:pt x="26888" y="9597"/>
                </a:lnTo>
                <a:lnTo>
                  <a:pt x="26854" y="9559"/>
                </a:lnTo>
                <a:lnTo>
                  <a:pt x="26821" y="9521"/>
                </a:lnTo>
                <a:lnTo>
                  <a:pt x="26790" y="9482"/>
                </a:lnTo>
                <a:lnTo>
                  <a:pt x="26761" y="9443"/>
                </a:lnTo>
                <a:lnTo>
                  <a:pt x="26732" y="9403"/>
                </a:lnTo>
                <a:lnTo>
                  <a:pt x="26705" y="9364"/>
                </a:lnTo>
                <a:lnTo>
                  <a:pt x="26679" y="9323"/>
                </a:lnTo>
                <a:lnTo>
                  <a:pt x="26655" y="9282"/>
                </a:lnTo>
                <a:lnTo>
                  <a:pt x="26631" y="9241"/>
                </a:lnTo>
                <a:lnTo>
                  <a:pt x="26609" y="9199"/>
                </a:lnTo>
                <a:lnTo>
                  <a:pt x="26588" y="9157"/>
                </a:lnTo>
                <a:lnTo>
                  <a:pt x="26568" y="9115"/>
                </a:lnTo>
                <a:lnTo>
                  <a:pt x="26551" y="9073"/>
                </a:lnTo>
                <a:lnTo>
                  <a:pt x="26533" y="9029"/>
                </a:lnTo>
                <a:lnTo>
                  <a:pt x="26517" y="8987"/>
                </a:lnTo>
                <a:lnTo>
                  <a:pt x="26503" y="8943"/>
                </a:lnTo>
                <a:lnTo>
                  <a:pt x="26489" y="8900"/>
                </a:lnTo>
                <a:lnTo>
                  <a:pt x="26477" y="8857"/>
                </a:lnTo>
                <a:lnTo>
                  <a:pt x="26466" y="8812"/>
                </a:lnTo>
                <a:lnTo>
                  <a:pt x="26456" y="8768"/>
                </a:lnTo>
                <a:lnTo>
                  <a:pt x="26448" y="8723"/>
                </a:lnTo>
                <a:lnTo>
                  <a:pt x="26440" y="8680"/>
                </a:lnTo>
                <a:lnTo>
                  <a:pt x="26434" y="8635"/>
                </a:lnTo>
                <a:lnTo>
                  <a:pt x="26429" y="8590"/>
                </a:lnTo>
                <a:lnTo>
                  <a:pt x="26425" y="8546"/>
                </a:lnTo>
                <a:lnTo>
                  <a:pt x="26422" y="8501"/>
                </a:lnTo>
                <a:lnTo>
                  <a:pt x="26421" y="8456"/>
                </a:lnTo>
                <a:lnTo>
                  <a:pt x="26419" y="8412"/>
                </a:lnTo>
                <a:lnTo>
                  <a:pt x="26419" y="8368"/>
                </a:lnTo>
                <a:lnTo>
                  <a:pt x="26422" y="8323"/>
                </a:lnTo>
                <a:lnTo>
                  <a:pt x="26425" y="8278"/>
                </a:lnTo>
                <a:lnTo>
                  <a:pt x="26428" y="8233"/>
                </a:lnTo>
                <a:lnTo>
                  <a:pt x="26433" y="8189"/>
                </a:lnTo>
                <a:lnTo>
                  <a:pt x="26439" y="8145"/>
                </a:lnTo>
                <a:lnTo>
                  <a:pt x="26445" y="8100"/>
                </a:lnTo>
                <a:lnTo>
                  <a:pt x="26454" y="8056"/>
                </a:lnTo>
                <a:lnTo>
                  <a:pt x="26463" y="8013"/>
                </a:lnTo>
                <a:lnTo>
                  <a:pt x="26473" y="7969"/>
                </a:lnTo>
                <a:lnTo>
                  <a:pt x="26484" y="7925"/>
                </a:lnTo>
                <a:lnTo>
                  <a:pt x="26497" y="7882"/>
                </a:lnTo>
                <a:lnTo>
                  <a:pt x="26509" y="7839"/>
                </a:lnTo>
                <a:lnTo>
                  <a:pt x="26524" y="7796"/>
                </a:lnTo>
                <a:lnTo>
                  <a:pt x="26539" y="7754"/>
                </a:lnTo>
                <a:lnTo>
                  <a:pt x="26555" y="7711"/>
                </a:lnTo>
                <a:lnTo>
                  <a:pt x="26571" y="7669"/>
                </a:lnTo>
                <a:lnTo>
                  <a:pt x="26590" y="7628"/>
                </a:lnTo>
                <a:lnTo>
                  <a:pt x="26609" y="7587"/>
                </a:lnTo>
                <a:lnTo>
                  <a:pt x="26629" y="7546"/>
                </a:lnTo>
                <a:lnTo>
                  <a:pt x="26650" y="7506"/>
                </a:lnTo>
                <a:lnTo>
                  <a:pt x="26671" y="7465"/>
                </a:lnTo>
                <a:lnTo>
                  <a:pt x="26694" y="7426"/>
                </a:lnTo>
                <a:lnTo>
                  <a:pt x="26718" y="7387"/>
                </a:lnTo>
                <a:lnTo>
                  <a:pt x="26743" y="7349"/>
                </a:lnTo>
                <a:lnTo>
                  <a:pt x="26768" y="7310"/>
                </a:lnTo>
                <a:lnTo>
                  <a:pt x="26795" y="7273"/>
                </a:lnTo>
                <a:lnTo>
                  <a:pt x="26822" y="7236"/>
                </a:lnTo>
                <a:lnTo>
                  <a:pt x="26850" y="7200"/>
                </a:lnTo>
                <a:lnTo>
                  <a:pt x="26880" y="7163"/>
                </a:lnTo>
                <a:lnTo>
                  <a:pt x="26910" y="7128"/>
                </a:lnTo>
                <a:lnTo>
                  <a:pt x="26940" y="7094"/>
                </a:lnTo>
                <a:lnTo>
                  <a:pt x="26971" y="7060"/>
                </a:lnTo>
                <a:lnTo>
                  <a:pt x="27005" y="7027"/>
                </a:lnTo>
                <a:lnTo>
                  <a:pt x="27038" y="6994"/>
                </a:lnTo>
                <a:lnTo>
                  <a:pt x="27071" y="6962"/>
                </a:lnTo>
                <a:lnTo>
                  <a:pt x="27107" y="6933"/>
                </a:lnTo>
                <a:lnTo>
                  <a:pt x="27141" y="6906"/>
                </a:lnTo>
                <a:lnTo>
                  <a:pt x="27176" y="6880"/>
                </a:lnTo>
                <a:lnTo>
                  <a:pt x="27212" y="6854"/>
                </a:lnTo>
                <a:lnTo>
                  <a:pt x="27248" y="6829"/>
                </a:lnTo>
                <a:lnTo>
                  <a:pt x="27285" y="6805"/>
                </a:lnTo>
                <a:lnTo>
                  <a:pt x="27321" y="6782"/>
                </a:lnTo>
                <a:lnTo>
                  <a:pt x="27357" y="6761"/>
                </a:lnTo>
                <a:lnTo>
                  <a:pt x="27395" y="6740"/>
                </a:lnTo>
                <a:lnTo>
                  <a:pt x="27432" y="6719"/>
                </a:lnTo>
                <a:lnTo>
                  <a:pt x="27470" y="6699"/>
                </a:lnTo>
                <a:lnTo>
                  <a:pt x="27508" y="6681"/>
                </a:lnTo>
                <a:lnTo>
                  <a:pt x="27546" y="6663"/>
                </a:lnTo>
                <a:lnTo>
                  <a:pt x="27584" y="6646"/>
                </a:lnTo>
                <a:lnTo>
                  <a:pt x="27623" y="6630"/>
                </a:lnTo>
                <a:lnTo>
                  <a:pt x="27662" y="6615"/>
                </a:lnTo>
                <a:lnTo>
                  <a:pt x="27701" y="6600"/>
                </a:lnTo>
                <a:lnTo>
                  <a:pt x="27741" y="6587"/>
                </a:lnTo>
                <a:lnTo>
                  <a:pt x="27780" y="6573"/>
                </a:lnTo>
                <a:lnTo>
                  <a:pt x="27820" y="6562"/>
                </a:lnTo>
                <a:lnTo>
                  <a:pt x="27859" y="6550"/>
                </a:lnTo>
                <a:lnTo>
                  <a:pt x="27899" y="6540"/>
                </a:lnTo>
                <a:lnTo>
                  <a:pt x="27939" y="6531"/>
                </a:lnTo>
                <a:lnTo>
                  <a:pt x="27980" y="6521"/>
                </a:lnTo>
                <a:lnTo>
                  <a:pt x="28020" y="6514"/>
                </a:lnTo>
                <a:lnTo>
                  <a:pt x="28060" y="6507"/>
                </a:lnTo>
                <a:lnTo>
                  <a:pt x="28101" y="6499"/>
                </a:lnTo>
                <a:lnTo>
                  <a:pt x="28141" y="6494"/>
                </a:lnTo>
                <a:lnTo>
                  <a:pt x="28182" y="6489"/>
                </a:lnTo>
                <a:lnTo>
                  <a:pt x="28223" y="6485"/>
                </a:lnTo>
                <a:lnTo>
                  <a:pt x="28264" y="6482"/>
                </a:lnTo>
                <a:lnTo>
                  <a:pt x="28305" y="6480"/>
                </a:lnTo>
                <a:lnTo>
                  <a:pt x="28345" y="6478"/>
                </a:lnTo>
                <a:lnTo>
                  <a:pt x="28387" y="6477"/>
                </a:lnTo>
                <a:lnTo>
                  <a:pt x="28428" y="6477"/>
                </a:lnTo>
                <a:lnTo>
                  <a:pt x="28468" y="6477"/>
                </a:lnTo>
                <a:lnTo>
                  <a:pt x="28510" y="6479"/>
                </a:lnTo>
                <a:lnTo>
                  <a:pt x="28550" y="6481"/>
                </a:lnTo>
                <a:lnTo>
                  <a:pt x="28592" y="6483"/>
                </a:lnTo>
                <a:lnTo>
                  <a:pt x="28633" y="6486"/>
                </a:lnTo>
                <a:lnTo>
                  <a:pt x="28673" y="6490"/>
                </a:lnTo>
                <a:lnTo>
                  <a:pt x="28715" y="6495"/>
                </a:lnTo>
                <a:lnTo>
                  <a:pt x="28756" y="6501"/>
                </a:lnTo>
                <a:lnTo>
                  <a:pt x="28796" y="6508"/>
                </a:lnTo>
                <a:lnTo>
                  <a:pt x="28837" y="6514"/>
                </a:lnTo>
                <a:lnTo>
                  <a:pt x="28877" y="6522"/>
                </a:lnTo>
                <a:lnTo>
                  <a:pt x="28918" y="6531"/>
                </a:lnTo>
                <a:lnTo>
                  <a:pt x="28959" y="6540"/>
                </a:lnTo>
                <a:lnTo>
                  <a:pt x="28999" y="6549"/>
                </a:lnTo>
                <a:lnTo>
                  <a:pt x="29040" y="6560"/>
                </a:lnTo>
                <a:lnTo>
                  <a:pt x="29079" y="6571"/>
                </a:lnTo>
                <a:lnTo>
                  <a:pt x="29119" y="6584"/>
                </a:lnTo>
                <a:lnTo>
                  <a:pt x="29159" y="6596"/>
                </a:lnTo>
                <a:lnTo>
                  <a:pt x="29199" y="6610"/>
                </a:lnTo>
                <a:lnTo>
                  <a:pt x="29239" y="6623"/>
                </a:lnTo>
                <a:lnTo>
                  <a:pt x="29277" y="6638"/>
                </a:lnTo>
                <a:lnTo>
                  <a:pt x="29317" y="6653"/>
                </a:lnTo>
                <a:lnTo>
                  <a:pt x="29355" y="6669"/>
                </a:lnTo>
                <a:lnTo>
                  <a:pt x="29395" y="6686"/>
                </a:lnTo>
                <a:lnTo>
                  <a:pt x="29432" y="6703"/>
                </a:lnTo>
                <a:lnTo>
                  <a:pt x="29471" y="6721"/>
                </a:lnTo>
                <a:lnTo>
                  <a:pt x="29509" y="6740"/>
                </a:lnTo>
                <a:lnTo>
                  <a:pt x="29547" y="6759"/>
                </a:lnTo>
                <a:lnTo>
                  <a:pt x="29584" y="6778"/>
                </a:lnTo>
                <a:lnTo>
                  <a:pt x="29619" y="6799"/>
                </a:lnTo>
                <a:lnTo>
                  <a:pt x="29652" y="6819"/>
                </a:lnTo>
                <a:lnTo>
                  <a:pt x="29685" y="6841"/>
                </a:lnTo>
                <a:lnTo>
                  <a:pt x="29717" y="6863"/>
                </a:lnTo>
                <a:lnTo>
                  <a:pt x="29750" y="6884"/>
                </a:lnTo>
                <a:lnTo>
                  <a:pt x="29781" y="6906"/>
                </a:lnTo>
                <a:lnTo>
                  <a:pt x="29812" y="6929"/>
                </a:lnTo>
                <a:lnTo>
                  <a:pt x="29842" y="6953"/>
                </a:lnTo>
                <a:lnTo>
                  <a:pt x="29873" y="6977"/>
                </a:lnTo>
                <a:lnTo>
                  <a:pt x="29902" y="7001"/>
                </a:lnTo>
                <a:lnTo>
                  <a:pt x="29931" y="7025"/>
                </a:lnTo>
                <a:lnTo>
                  <a:pt x="29959" y="7050"/>
                </a:lnTo>
                <a:lnTo>
                  <a:pt x="29987" y="7075"/>
                </a:lnTo>
                <a:lnTo>
                  <a:pt x="30014" y="7101"/>
                </a:lnTo>
                <a:lnTo>
                  <a:pt x="30041" y="7127"/>
                </a:lnTo>
                <a:lnTo>
                  <a:pt x="30067" y="7153"/>
                </a:lnTo>
                <a:lnTo>
                  <a:pt x="30118" y="7207"/>
                </a:lnTo>
                <a:lnTo>
                  <a:pt x="30167" y="7261"/>
                </a:lnTo>
                <a:lnTo>
                  <a:pt x="30213" y="7317"/>
                </a:lnTo>
                <a:lnTo>
                  <a:pt x="30258" y="7376"/>
                </a:lnTo>
                <a:lnTo>
                  <a:pt x="30300" y="7434"/>
                </a:lnTo>
                <a:lnTo>
                  <a:pt x="30341" y="7494"/>
                </a:lnTo>
                <a:lnTo>
                  <a:pt x="30379" y="7555"/>
                </a:lnTo>
                <a:lnTo>
                  <a:pt x="30415" y="7617"/>
                </a:lnTo>
                <a:lnTo>
                  <a:pt x="30449" y="7680"/>
                </a:lnTo>
                <a:lnTo>
                  <a:pt x="30482" y="7744"/>
                </a:lnTo>
                <a:lnTo>
                  <a:pt x="30512" y="7809"/>
                </a:lnTo>
                <a:lnTo>
                  <a:pt x="30540" y="7874"/>
                </a:lnTo>
                <a:lnTo>
                  <a:pt x="30566" y="7941"/>
                </a:lnTo>
                <a:lnTo>
                  <a:pt x="30590" y="8007"/>
                </a:lnTo>
                <a:lnTo>
                  <a:pt x="30612" y="8075"/>
                </a:lnTo>
                <a:lnTo>
                  <a:pt x="30632" y="8144"/>
                </a:lnTo>
                <a:lnTo>
                  <a:pt x="30649" y="8212"/>
                </a:lnTo>
                <a:lnTo>
                  <a:pt x="30665" y="8282"/>
                </a:lnTo>
                <a:lnTo>
                  <a:pt x="30678" y="8352"/>
                </a:lnTo>
                <a:lnTo>
                  <a:pt x="30691" y="8423"/>
                </a:lnTo>
                <a:lnTo>
                  <a:pt x="30700" y="8493"/>
                </a:lnTo>
                <a:lnTo>
                  <a:pt x="30709" y="8565"/>
                </a:lnTo>
                <a:lnTo>
                  <a:pt x="30714" y="8636"/>
                </a:lnTo>
                <a:lnTo>
                  <a:pt x="30718" y="8708"/>
                </a:lnTo>
                <a:lnTo>
                  <a:pt x="30720" y="8780"/>
                </a:lnTo>
                <a:lnTo>
                  <a:pt x="30720" y="8853"/>
                </a:lnTo>
                <a:lnTo>
                  <a:pt x="30718" y="8924"/>
                </a:lnTo>
                <a:lnTo>
                  <a:pt x="30714" y="8996"/>
                </a:lnTo>
                <a:lnTo>
                  <a:pt x="30708" y="9068"/>
                </a:lnTo>
                <a:lnTo>
                  <a:pt x="30700" y="9141"/>
                </a:lnTo>
                <a:lnTo>
                  <a:pt x="30690" y="9213"/>
                </a:lnTo>
                <a:lnTo>
                  <a:pt x="30678" y="9284"/>
                </a:lnTo>
                <a:lnTo>
                  <a:pt x="30665" y="9355"/>
                </a:lnTo>
                <a:lnTo>
                  <a:pt x="30649" y="9427"/>
                </a:lnTo>
                <a:lnTo>
                  <a:pt x="30632" y="9498"/>
                </a:lnTo>
                <a:lnTo>
                  <a:pt x="30612" y="9569"/>
                </a:lnTo>
                <a:lnTo>
                  <a:pt x="30590" y="9638"/>
                </a:lnTo>
                <a:lnTo>
                  <a:pt x="30567" y="9708"/>
                </a:lnTo>
                <a:lnTo>
                  <a:pt x="30542" y="9777"/>
                </a:lnTo>
                <a:lnTo>
                  <a:pt x="30515" y="9845"/>
                </a:lnTo>
                <a:lnTo>
                  <a:pt x="30486" y="9913"/>
                </a:lnTo>
                <a:lnTo>
                  <a:pt x="30456" y="9981"/>
                </a:lnTo>
                <a:lnTo>
                  <a:pt x="30422" y="10047"/>
                </a:lnTo>
                <a:lnTo>
                  <a:pt x="30388" y="10113"/>
                </a:lnTo>
                <a:lnTo>
                  <a:pt x="30351" y="10177"/>
                </a:lnTo>
                <a:lnTo>
                  <a:pt x="30313" y="10242"/>
                </a:lnTo>
                <a:lnTo>
                  <a:pt x="30273" y="10304"/>
                </a:lnTo>
                <a:lnTo>
                  <a:pt x="30231" y="10367"/>
                </a:lnTo>
                <a:lnTo>
                  <a:pt x="30187" y="10428"/>
                </a:lnTo>
                <a:lnTo>
                  <a:pt x="30141" y="10488"/>
                </a:lnTo>
                <a:lnTo>
                  <a:pt x="30094" y="10547"/>
                </a:lnTo>
                <a:lnTo>
                  <a:pt x="30044" y="10604"/>
                </a:lnTo>
                <a:lnTo>
                  <a:pt x="29993" y="10660"/>
                </a:lnTo>
                <a:lnTo>
                  <a:pt x="29940" y="10715"/>
                </a:lnTo>
                <a:lnTo>
                  <a:pt x="29886" y="10770"/>
                </a:lnTo>
                <a:lnTo>
                  <a:pt x="29829" y="10822"/>
                </a:lnTo>
                <a:lnTo>
                  <a:pt x="29775" y="10867"/>
                </a:lnTo>
                <a:lnTo>
                  <a:pt x="29719" y="10911"/>
                </a:lnTo>
                <a:lnTo>
                  <a:pt x="29662" y="10953"/>
                </a:lnTo>
                <a:lnTo>
                  <a:pt x="29605" y="10993"/>
                </a:lnTo>
                <a:lnTo>
                  <a:pt x="29548" y="11032"/>
                </a:lnTo>
                <a:lnTo>
                  <a:pt x="29489" y="11068"/>
                </a:lnTo>
                <a:lnTo>
                  <a:pt x="29431" y="11105"/>
                </a:lnTo>
                <a:lnTo>
                  <a:pt x="29372" y="11138"/>
                </a:lnTo>
                <a:lnTo>
                  <a:pt x="29311" y="11170"/>
                </a:lnTo>
                <a:lnTo>
                  <a:pt x="29251" y="11201"/>
                </a:lnTo>
                <a:lnTo>
                  <a:pt x="29191" y="11231"/>
                </a:lnTo>
                <a:lnTo>
                  <a:pt x="29129" y="11259"/>
                </a:lnTo>
                <a:lnTo>
                  <a:pt x="29068" y="11285"/>
                </a:lnTo>
                <a:lnTo>
                  <a:pt x="29005" y="11310"/>
                </a:lnTo>
                <a:lnTo>
                  <a:pt x="28943" y="11333"/>
                </a:lnTo>
                <a:lnTo>
                  <a:pt x="28880" y="11353"/>
                </a:lnTo>
                <a:lnTo>
                  <a:pt x="28817" y="11374"/>
                </a:lnTo>
                <a:lnTo>
                  <a:pt x="28753" y="11392"/>
                </a:lnTo>
                <a:lnTo>
                  <a:pt x="28689" y="11410"/>
                </a:lnTo>
                <a:lnTo>
                  <a:pt x="28625" y="11424"/>
                </a:lnTo>
                <a:lnTo>
                  <a:pt x="28561" y="11439"/>
                </a:lnTo>
                <a:lnTo>
                  <a:pt x="28496" y="11451"/>
                </a:lnTo>
                <a:lnTo>
                  <a:pt x="28431" y="11462"/>
                </a:lnTo>
                <a:lnTo>
                  <a:pt x="28366" y="11471"/>
                </a:lnTo>
                <a:lnTo>
                  <a:pt x="28301" y="11479"/>
                </a:lnTo>
                <a:lnTo>
                  <a:pt x="28236" y="11486"/>
                </a:lnTo>
                <a:lnTo>
                  <a:pt x="28170" y="11490"/>
                </a:lnTo>
                <a:lnTo>
                  <a:pt x="28105" y="11494"/>
                </a:lnTo>
                <a:lnTo>
                  <a:pt x="28039" y="11496"/>
                </a:lnTo>
                <a:lnTo>
                  <a:pt x="27974" y="11496"/>
                </a:lnTo>
                <a:lnTo>
                  <a:pt x="27908" y="11495"/>
                </a:lnTo>
                <a:lnTo>
                  <a:pt x="27843" y="11493"/>
                </a:lnTo>
                <a:lnTo>
                  <a:pt x="27777" y="11489"/>
                </a:lnTo>
                <a:lnTo>
                  <a:pt x="27711" y="11484"/>
                </a:lnTo>
                <a:lnTo>
                  <a:pt x="27646" y="11476"/>
                </a:lnTo>
                <a:lnTo>
                  <a:pt x="27580" y="11468"/>
                </a:lnTo>
                <a:lnTo>
                  <a:pt x="27516" y="11459"/>
                </a:lnTo>
                <a:lnTo>
                  <a:pt x="27450" y="11447"/>
                </a:lnTo>
                <a:lnTo>
                  <a:pt x="27386" y="11435"/>
                </a:lnTo>
                <a:lnTo>
                  <a:pt x="27320" y="11421"/>
                </a:lnTo>
                <a:lnTo>
                  <a:pt x="27255" y="11405"/>
                </a:lnTo>
                <a:lnTo>
                  <a:pt x="27192" y="11389"/>
                </a:lnTo>
                <a:lnTo>
                  <a:pt x="27127" y="11371"/>
                </a:lnTo>
                <a:lnTo>
                  <a:pt x="27064" y="11351"/>
                </a:lnTo>
                <a:lnTo>
                  <a:pt x="27000" y="11331"/>
                </a:lnTo>
                <a:lnTo>
                  <a:pt x="26937" y="11308"/>
                </a:lnTo>
                <a:lnTo>
                  <a:pt x="26874" y="11284"/>
                </a:lnTo>
                <a:lnTo>
                  <a:pt x="26812" y="11259"/>
                </a:lnTo>
                <a:lnTo>
                  <a:pt x="26751" y="11233"/>
                </a:lnTo>
                <a:lnTo>
                  <a:pt x="26689" y="11205"/>
                </a:lnTo>
                <a:lnTo>
                  <a:pt x="26628" y="11175"/>
                </a:lnTo>
                <a:lnTo>
                  <a:pt x="26567" y="11144"/>
                </a:lnTo>
                <a:lnTo>
                  <a:pt x="26507" y="11113"/>
                </a:lnTo>
                <a:lnTo>
                  <a:pt x="26448" y="11080"/>
                </a:lnTo>
                <a:lnTo>
                  <a:pt x="26388" y="11044"/>
                </a:lnTo>
                <a:lnTo>
                  <a:pt x="26330" y="11009"/>
                </a:lnTo>
                <a:lnTo>
                  <a:pt x="26272" y="10971"/>
                </a:lnTo>
                <a:lnTo>
                  <a:pt x="26214" y="10933"/>
                </a:lnTo>
                <a:lnTo>
                  <a:pt x="26158" y="10892"/>
                </a:lnTo>
                <a:lnTo>
                  <a:pt x="26102" y="10852"/>
                </a:lnTo>
                <a:lnTo>
                  <a:pt x="26047" y="10809"/>
                </a:lnTo>
                <a:lnTo>
                  <a:pt x="25992" y="10765"/>
                </a:lnTo>
                <a:lnTo>
                  <a:pt x="25937" y="10720"/>
                </a:lnTo>
                <a:lnTo>
                  <a:pt x="25884" y="10673"/>
                </a:lnTo>
                <a:lnTo>
                  <a:pt x="25840" y="10644"/>
                </a:lnTo>
                <a:lnTo>
                  <a:pt x="25797" y="10618"/>
                </a:lnTo>
                <a:lnTo>
                  <a:pt x="25756" y="10593"/>
                </a:lnTo>
                <a:lnTo>
                  <a:pt x="25718" y="10571"/>
                </a:lnTo>
                <a:lnTo>
                  <a:pt x="25681" y="10551"/>
                </a:lnTo>
                <a:lnTo>
                  <a:pt x="25646" y="10533"/>
                </a:lnTo>
                <a:lnTo>
                  <a:pt x="25613" y="10518"/>
                </a:lnTo>
                <a:lnTo>
                  <a:pt x="25581" y="10503"/>
                </a:lnTo>
                <a:lnTo>
                  <a:pt x="25550" y="10492"/>
                </a:lnTo>
                <a:lnTo>
                  <a:pt x="25521" y="10480"/>
                </a:lnTo>
                <a:lnTo>
                  <a:pt x="25493" y="10472"/>
                </a:lnTo>
                <a:lnTo>
                  <a:pt x="25466" y="10464"/>
                </a:lnTo>
                <a:lnTo>
                  <a:pt x="25440" y="10457"/>
                </a:lnTo>
                <a:lnTo>
                  <a:pt x="25414" y="10452"/>
                </a:lnTo>
                <a:lnTo>
                  <a:pt x="25389" y="10448"/>
                </a:lnTo>
                <a:lnTo>
                  <a:pt x="25364" y="10445"/>
                </a:lnTo>
                <a:lnTo>
                  <a:pt x="3051" y="10445"/>
                </a:lnTo>
                <a:lnTo>
                  <a:pt x="2972" y="10444"/>
                </a:lnTo>
                <a:lnTo>
                  <a:pt x="2894" y="10442"/>
                </a:lnTo>
                <a:lnTo>
                  <a:pt x="2816" y="10437"/>
                </a:lnTo>
                <a:lnTo>
                  <a:pt x="2739" y="10429"/>
                </a:lnTo>
                <a:lnTo>
                  <a:pt x="2662" y="10421"/>
                </a:lnTo>
                <a:lnTo>
                  <a:pt x="2586" y="10411"/>
                </a:lnTo>
                <a:lnTo>
                  <a:pt x="2511" y="10398"/>
                </a:lnTo>
                <a:lnTo>
                  <a:pt x="2436" y="10383"/>
                </a:lnTo>
                <a:lnTo>
                  <a:pt x="2362" y="10367"/>
                </a:lnTo>
                <a:lnTo>
                  <a:pt x="2288" y="10349"/>
                </a:lnTo>
                <a:lnTo>
                  <a:pt x="2215" y="10329"/>
                </a:lnTo>
                <a:lnTo>
                  <a:pt x="2143" y="10309"/>
                </a:lnTo>
                <a:lnTo>
                  <a:pt x="2073" y="10285"/>
                </a:lnTo>
                <a:lnTo>
                  <a:pt x="2002" y="10261"/>
                </a:lnTo>
                <a:lnTo>
                  <a:pt x="1932" y="10234"/>
                </a:lnTo>
                <a:lnTo>
                  <a:pt x="1863" y="10205"/>
                </a:lnTo>
                <a:lnTo>
                  <a:pt x="1795" y="10176"/>
                </a:lnTo>
                <a:lnTo>
                  <a:pt x="1728" y="10144"/>
                </a:lnTo>
                <a:lnTo>
                  <a:pt x="1661" y="10112"/>
                </a:lnTo>
                <a:lnTo>
                  <a:pt x="1597" y="10077"/>
                </a:lnTo>
                <a:lnTo>
                  <a:pt x="1532" y="10041"/>
                </a:lnTo>
                <a:lnTo>
                  <a:pt x="1469" y="10004"/>
                </a:lnTo>
                <a:lnTo>
                  <a:pt x="1406" y="9965"/>
                </a:lnTo>
                <a:lnTo>
                  <a:pt x="1345" y="9924"/>
                </a:lnTo>
                <a:lnTo>
                  <a:pt x="1285" y="9883"/>
                </a:lnTo>
                <a:lnTo>
                  <a:pt x="1225" y="9839"/>
                </a:lnTo>
                <a:lnTo>
                  <a:pt x="1167" y="9794"/>
                </a:lnTo>
                <a:lnTo>
                  <a:pt x="1110" y="9749"/>
                </a:lnTo>
                <a:lnTo>
                  <a:pt x="1055" y="9702"/>
                </a:lnTo>
                <a:lnTo>
                  <a:pt x="999" y="9653"/>
                </a:lnTo>
                <a:lnTo>
                  <a:pt x="945" y="9603"/>
                </a:lnTo>
                <a:lnTo>
                  <a:pt x="893" y="9552"/>
                </a:lnTo>
                <a:lnTo>
                  <a:pt x="842" y="9500"/>
                </a:lnTo>
                <a:lnTo>
                  <a:pt x="792" y="9446"/>
                </a:lnTo>
                <a:lnTo>
                  <a:pt x="743" y="9392"/>
                </a:lnTo>
                <a:lnTo>
                  <a:pt x="696" y="9335"/>
                </a:lnTo>
                <a:lnTo>
                  <a:pt x="651" y="9278"/>
                </a:lnTo>
                <a:lnTo>
                  <a:pt x="606" y="9220"/>
                </a:lnTo>
                <a:lnTo>
                  <a:pt x="562" y="9161"/>
                </a:lnTo>
                <a:lnTo>
                  <a:pt x="521" y="9100"/>
                </a:lnTo>
                <a:lnTo>
                  <a:pt x="480" y="9039"/>
                </a:lnTo>
                <a:lnTo>
                  <a:pt x="441" y="8976"/>
                </a:lnTo>
                <a:lnTo>
                  <a:pt x="404" y="8913"/>
                </a:lnTo>
                <a:lnTo>
                  <a:pt x="367" y="8849"/>
                </a:lnTo>
                <a:lnTo>
                  <a:pt x="333" y="8784"/>
                </a:lnTo>
                <a:lnTo>
                  <a:pt x="301" y="8717"/>
                </a:lnTo>
                <a:lnTo>
                  <a:pt x="270" y="8651"/>
                </a:lnTo>
                <a:lnTo>
                  <a:pt x="239" y="8582"/>
                </a:lnTo>
                <a:lnTo>
                  <a:pt x="211" y="8513"/>
                </a:lnTo>
                <a:lnTo>
                  <a:pt x="185" y="8444"/>
                </a:lnTo>
                <a:lnTo>
                  <a:pt x="160" y="8373"/>
                </a:lnTo>
                <a:lnTo>
                  <a:pt x="136" y="8302"/>
                </a:lnTo>
                <a:lnTo>
                  <a:pt x="116" y="8230"/>
                </a:lnTo>
                <a:lnTo>
                  <a:pt x="96" y="8157"/>
                </a:lnTo>
                <a:lnTo>
                  <a:pt x="78" y="8083"/>
                </a:lnTo>
                <a:lnTo>
                  <a:pt x="61" y="8010"/>
                </a:lnTo>
                <a:lnTo>
                  <a:pt x="47" y="7935"/>
                </a:lnTo>
                <a:lnTo>
                  <a:pt x="34" y="7860"/>
                </a:lnTo>
                <a:lnTo>
                  <a:pt x="24" y="7784"/>
                </a:lnTo>
                <a:lnTo>
                  <a:pt x="16" y="7707"/>
                </a:lnTo>
                <a:lnTo>
                  <a:pt x="8" y="7630"/>
                </a:lnTo>
                <a:lnTo>
                  <a:pt x="4" y="7552"/>
                </a:lnTo>
                <a:lnTo>
                  <a:pt x="1" y="7474"/>
                </a:lnTo>
                <a:lnTo>
                  <a:pt x="0" y="7394"/>
                </a:lnTo>
                <a:lnTo>
                  <a:pt x="0" y="3050"/>
                </a:lnTo>
                <a:lnTo>
                  <a:pt x="1" y="2971"/>
                </a:lnTo>
                <a:lnTo>
                  <a:pt x="4" y="2893"/>
                </a:lnTo>
                <a:lnTo>
                  <a:pt x="8" y="2815"/>
                </a:lnTo>
                <a:lnTo>
                  <a:pt x="16" y="2738"/>
                </a:lnTo>
                <a:lnTo>
                  <a:pt x="24" y="2661"/>
                </a:lnTo>
                <a:lnTo>
                  <a:pt x="34" y="2585"/>
                </a:lnTo>
                <a:lnTo>
                  <a:pt x="47" y="2510"/>
                </a:lnTo>
                <a:lnTo>
                  <a:pt x="61" y="2435"/>
                </a:lnTo>
                <a:lnTo>
                  <a:pt x="78" y="2361"/>
                </a:lnTo>
                <a:lnTo>
                  <a:pt x="96" y="2288"/>
                </a:lnTo>
                <a:lnTo>
                  <a:pt x="116" y="2215"/>
                </a:lnTo>
                <a:lnTo>
                  <a:pt x="136" y="2143"/>
                </a:lnTo>
                <a:lnTo>
                  <a:pt x="160" y="2072"/>
                </a:lnTo>
                <a:lnTo>
                  <a:pt x="185" y="2001"/>
                </a:lnTo>
                <a:lnTo>
                  <a:pt x="211" y="1932"/>
                </a:lnTo>
                <a:lnTo>
                  <a:pt x="239" y="1863"/>
                </a:lnTo>
                <a:lnTo>
                  <a:pt x="270" y="1795"/>
                </a:lnTo>
                <a:lnTo>
                  <a:pt x="301" y="1728"/>
                </a:lnTo>
                <a:lnTo>
                  <a:pt x="333" y="1661"/>
                </a:lnTo>
                <a:lnTo>
                  <a:pt x="367" y="1596"/>
                </a:lnTo>
                <a:lnTo>
                  <a:pt x="404" y="1532"/>
                </a:lnTo>
                <a:lnTo>
                  <a:pt x="441" y="1468"/>
                </a:lnTo>
                <a:lnTo>
                  <a:pt x="480" y="1406"/>
                </a:lnTo>
                <a:lnTo>
                  <a:pt x="521" y="1345"/>
                </a:lnTo>
                <a:lnTo>
                  <a:pt x="562" y="1284"/>
                </a:lnTo>
                <a:lnTo>
                  <a:pt x="606" y="1225"/>
                </a:lnTo>
                <a:lnTo>
                  <a:pt x="651" y="1167"/>
                </a:lnTo>
                <a:lnTo>
                  <a:pt x="696" y="1109"/>
                </a:lnTo>
                <a:lnTo>
                  <a:pt x="743" y="1054"/>
                </a:lnTo>
                <a:lnTo>
                  <a:pt x="792" y="999"/>
                </a:lnTo>
                <a:lnTo>
                  <a:pt x="842" y="946"/>
                </a:lnTo>
                <a:lnTo>
                  <a:pt x="893" y="893"/>
                </a:lnTo>
                <a:lnTo>
                  <a:pt x="945" y="842"/>
                </a:lnTo>
                <a:lnTo>
                  <a:pt x="999" y="792"/>
                </a:lnTo>
                <a:lnTo>
                  <a:pt x="1055" y="744"/>
                </a:lnTo>
                <a:lnTo>
                  <a:pt x="1110" y="696"/>
                </a:lnTo>
                <a:lnTo>
                  <a:pt x="1167" y="650"/>
                </a:lnTo>
                <a:lnTo>
                  <a:pt x="1225" y="606"/>
                </a:lnTo>
                <a:lnTo>
                  <a:pt x="1285" y="563"/>
                </a:lnTo>
                <a:lnTo>
                  <a:pt x="1345" y="520"/>
                </a:lnTo>
                <a:lnTo>
                  <a:pt x="1406" y="481"/>
                </a:lnTo>
                <a:lnTo>
                  <a:pt x="1469" y="441"/>
                </a:lnTo>
                <a:lnTo>
                  <a:pt x="1532" y="404"/>
                </a:lnTo>
                <a:lnTo>
                  <a:pt x="1597" y="368"/>
                </a:lnTo>
                <a:lnTo>
                  <a:pt x="1661" y="334"/>
                </a:lnTo>
                <a:lnTo>
                  <a:pt x="1728" y="301"/>
                </a:lnTo>
                <a:lnTo>
                  <a:pt x="1795" y="270"/>
                </a:lnTo>
                <a:lnTo>
                  <a:pt x="1863" y="239"/>
                </a:lnTo>
                <a:lnTo>
                  <a:pt x="1932" y="211"/>
                </a:lnTo>
                <a:lnTo>
                  <a:pt x="2002" y="185"/>
                </a:lnTo>
                <a:lnTo>
                  <a:pt x="2073" y="160"/>
                </a:lnTo>
                <a:lnTo>
                  <a:pt x="2143" y="137"/>
                </a:lnTo>
                <a:lnTo>
                  <a:pt x="2215" y="116"/>
                </a:lnTo>
                <a:lnTo>
                  <a:pt x="2288" y="96"/>
                </a:lnTo>
                <a:lnTo>
                  <a:pt x="2362" y="78"/>
                </a:lnTo>
                <a:lnTo>
                  <a:pt x="2436" y="61"/>
                </a:lnTo>
                <a:lnTo>
                  <a:pt x="2511" y="48"/>
                </a:lnTo>
                <a:lnTo>
                  <a:pt x="2586" y="35"/>
                </a:lnTo>
                <a:lnTo>
                  <a:pt x="2662" y="24"/>
                </a:lnTo>
                <a:lnTo>
                  <a:pt x="2739" y="16"/>
                </a:lnTo>
                <a:lnTo>
                  <a:pt x="2816" y="8"/>
                </a:lnTo>
                <a:lnTo>
                  <a:pt x="2894" y="4"/>
                </a:lnTo>
                <a:lnTo>
                  <a:pt x="2972" y="1"/>
                </a:lnTo>
                <a:lnTo>
                  <a:pt x="3051" y="0"/>
                </a:lnTo>
                <a:lnTo>
                  <a:pt x="25929" y="0"/>
                </a:lnTo>
                <a:lnTo>
                  <a:pt x="26007" y="1"/>
                </a:lnTo>
                <a:lnTo>
                  <a:pt x="26086" y="4"/>
                </a:lnTo>
                <a:lnTo>
                  <a:pt x="26163" y="8"/>
                </a:lnTo>
                <a:lnTo>
                  <a:pt x="26240" y="16"/>
                </a:lnTo>
                <a:lnTo>
                  <a:pt x="26317" y="24"/>
                </a:lnTo>
                <a:lnTo>
                  <a:pt x="26393" y="35"/>
                </a:lnTo>
                <a:lnTo>
                  <a:pt x="26469" y="48"/>
                </a:lnTo>
                <a:lnTo>
                  <a:pt x="26543" y="61"/>
                </a:lnTo>
                <a:lnTo>
                  <a:pt x="26618" y="78"/>
                </a:lnTo>
                <a:lnTo>
                  <a:pt x="26691" y="96"/>
                </a:lnTo>
                <a:lnTo>
                  <a:pt x="26764" y="116"/>
                </a:lnTo>
                <a:lnTo>
                  <a:pt x="26836" y="137"/>
                </a:lnTo>
                <a:lnTo>
                  <a:pt x="26908" y="160"/>
                </a:lnTo>
                <a:lnTo>
                  <a:pt x="26977" y="185"/>
                </a:lnTo>
                <a:lnTo>
                  <a:pt x="27047" y="211"/>
                </a:lnTo>
                <a:lnTo>
                  <a:pt x="27117" y="239"/>
                </a:lnTo>
                <a:lnTo>
                  <a:pt x="27185" y="270"/>
                </a:lnTo>
                <a:lnTo>
                  <a:pt x="27251" y="301"/>
                </a:lnTo>
                <a:lnTo>
                  <a:pt x="27318" y="334"/>
                </a:lnTo>
                <a:lnTo>
                  <a:pt x="27383" y="368"/>
                </a:lnTo>
                <a:lnTo>
                  <a:pt x="27448" y="404"/>
                </a:lnTo>
                <a:lnTo>
                  <a:pt x="27510" y="441"/>
                </a:lnTo>
                <a:lnTo>
                  <a:pt x="27573" y="481"/>
                </a:lnTo>
                <a:lnTo>
                  <a:pt x="27634" y="520"/>
                </a:lnTo>
                <a:lnTo>
                  <a:pt x="27695" y="563"/>
                </a:lnTo>
                <a:lnTo>
                  <a:pt x="27754" y="606"/>
                </a:lnTo>
                <a:lnTo>
                  <a:pt x="27812" y="650"/>
                </a:lnTo>
                <a:lnTo>
                  <a:pt x="27870" y="696"/>
                </a:lnTo>
                <a:lnTo>
                  <a:pt x="27926" y="744"/>
                </a:lnTo>
                <a:lnTo>
                  <a:pt x="27980" y="792"/>
                </a:lnTo>
                <a:lnTo>
                  <a:pt x="28034" y="842"/>
                </a:lnTo>
                <a:lnTo>
                  <a:pt x="28086" y="893"/>
                </a:lnTo>
                <a:lnTo>
                  <a:pt x="28137" y="946"/>
                </a:lnTo>
                <a:lnTo>
                  <a:pt x="28187" y="999"/>
                </a:lnTo>
                <a:lnTo>
                  <a:pt x="28236" y="1054"/>
                </a:lnTo>
                <a:lnTo>
                  <a:pt x="28283" y="1109"/>
                </a:lnTo>
                <a:lnTo>
                  <a:pt x="28330" y="1167"/>
                </a:lnTo>
                <a:lnTo>
                  <a:pt x="28373" y="1225"/>
                </a:lnTo>
                <a:lnTo>
                  <a:pt x="28417" y="1284"/>
                </a:lnTo>
                <a:lnTo>
                  <a:pt x="28459" y="1345"/>
                </a:lnTo>
                <a:lnTo>
                  <a:pt x="28499" y="1406"/>
                </a:lnTo>
                <a:lnTo>
                  <a:pt x="28538" y="1468"/>
                </a:lnTo>
                <a:lnTo>
                  <a:pt x="28575" y="1532"/>
                </a:lnTo>
                <a:lnTo>
                  <a:pt x="28612" y="1596"/>
                </a:lnTo>
                <a:lnTo>
                  <a:pt x="28646" y="1661"/>
                </a:lnTo>
                <a:lnTo>
                  <a:pt x="28680" y="1728"/>
                </a:lnTo>
                <a:lnTo>
                  <a:pt x="28711" y="1795"/>
                </a:lnTo>
                <a:lnTo>
                  <a:pt x="28740" y="1863"/>
                </a:lnTo>
                <a:lnTo>
                  <a:pt x="28768" y="1932"/>
                </a:lnTo>
                <a:lnTo>
                  <a:pt x="28795" y="2001"/>
                </a:lnTo>
                <a:lnTo>
                  <a:pt x="28820" y="2072"/>
                </a:lnTo>
                <a:lnTo>
                  <a:pt x="28843" y="2143"/>
                </a:lnTo>
                <a:lnTo>
                  <a:pt x="28865" y="2215"/>
                </a:lnTo>
                <a:lnTo>
                  <a:pt x="28884" y="2288"/>
                </a:lnTo>
                <a:lnTo>
                  <a:pt x="28902" y="2361"/>
                </a:lnTo>
                <a:lnTo>
                  <a:pt x="28918" y="2435"/>
                </a:lnTo>
                <a:lnTo>
                  <a:pt x="28933" y="2510"/>
                </a:lnTo>
                <a:lnTo>
                  <a:pt x="28945" y="2585"/>
                </a:lnTo>
                <a:lnTo>
                  <a:pt x="28955" y="2661"/>
                </a:lnTo>
                <a:lnTo>
                  <a:pt x="28965" y="2738"/>
                </a:lnTo>
                <a:lnTo>
                  <a:pt x="28971" y="2815"/>
                </a:lnTo>
                <a:lnTo>
                  <a:pt x="28976" y="2893"/>
                </a:lnTo>
                <a:lnTo>
                  <a:pt x="28979" y="2971"/>
                </a:lnTo>
                <a:lnTo>
                  <a:pt x="28980" y="3050"/>
                </a:lnTo>
                <a:lnTo>
                  <a:pt x="28980" y="5222"/>
                </a:lnTo>
                <a:lnTo>
                  <a:pt x="28979" y="5273"/>
                </a:lnTo>
                <a:lnTo>
                  <a:pt x="28978" y="5323"/>
                </a:lnTo>
                <a:lnTo>
                  <a:pt x="28974" y="5373"/>
                </a:lnTo>
                <a:lnTo>
                  <a:pt x="28969" y="5422"/>
                </a:lnTo>
                <a:lnTo>
                  <a:pt x="28965" y="5447"/>
                </a:lnTo>
                <a:lnTo>
                  <a:pt x="28961" y="5471"/>
                </a:lnTo>
                <a:lnTo>
                  <a:pt x="28955" y="5495"/>
                </a:lnTo>
                <a:lnTo>
                  <a:pt x="28950" y="5518"/>
                </a:lnTo>
                <a:lnTo>
                  <a:pt x="28943" y="5542"/>
                </a:lnTo>
                <a:lnTo>
                  <a:pt x="28936" y="5565"/>
                </a:lnTo>
                <a:lnTo>
                  <a:pt x="28927" y="5588"/>
                </a:lnTo>
                <a:lnTo>
                  <a:pt x="28918" y="5610"/>
                </a:lnTo>
                <a:lnTo>
                  <a:pt x="28825" y="5605"/>
                </a:lnTo>
                <a:lnTo>
                  <a:pt x="28733" y="5603"/>
                </a:lnTo>
                <a:lnTo>
                  <a:pt x="28640" y="5603"/>
                </a:lnTo>
                <a:lnTo>
                  <a:pt x="28548" y="5605"/>
                </a:lnTo>
                <a:lnTo>
                  <a:pt x="28456" y="5610"/>
                </a:lnTo>
                <a:lnTo>
                  <a:pt x="28364" y="5617"/>
                </a:lnTo>
                <a:lnTo>
                  <a:pt x="28274" y="5625"/>
                </a:lnTo>
                <a:lnTo>
                  <a:pt x="28183" y="5637"/>
                </a:lnTo>
                <a:lnTo>
                  <a:pt x="28092" y="5649"/>
                </a:lnTo>
                <a:lnTo>
                  <a:pt x="28003" y="5665"/>
                </a:lnTo>
                <a:lnTo>
                  <a:pt x="27913" y="5682"/>
                </a:lnTo>
                <a:lnTo>
                  <a:pt x="27825" y="5702"/>
                </a:lnTo>
                <a:lnTo>
                  <a:pt x="27737" y="5725"/>
                </a:lnTo>
                <a:lnTo>
                  <a:pt x="27650" y="5749"/>
                </a:lnTo>
                <a:lnTo>
                  <a:pt x="27564" y="5776"/>
                </a:lnTo>
                <a:lnTo>
                  <a:pt x="27478" y="5805"/>
                </a:lnTo>
                <a:lnTo>
                  <a:pt x="27437" y="5821"/>
                </a:lnTo>
                <a:lnTo>
                  <a:pt x="27394" y="5836"/>
                </a:lnTo>
                <a:lnTo>
                  <a:pt x="27352" y="5853"/>
                </a:lnTo>
                <a:lnTo>
                  <a:pt x="27311" y="5870"/>
                </a:lnTo>
                <a:lnTo>
                  <a:pt x="27269" y="5887"/>
                </a:lnTo>
                <a:lnTo>
                  <a:pt x="27228" y="5906"/>
                </a:lnTo>
                <a:lnTo>
                  <a:pt x="27187" y="5925"/>
                </a:lnTo>
                <a:lnTo>
                  <a:pt x="27147" y="5945"/>
                </a:lnTo>
                <a:lnTo>
                  <a:pt x="27107" y="5964"/>
                </a:lnTo>
                <a:lnTo>
                  <a:pt x="27066" y="5985"/>
                </a:lnTo>
                <a:lnTo>
                  <a:pt x="27026" y="6007"/>
                </a:lnTo>
                <a:lnTo>
                  <a:pt x="26988" y="6029"/>
                </a:lnTo>
                <a:lnTo>
                  <a:pt x="26948" y="6051"/>
                </a:lnTo>
                <a:lnTo>
                  <a:pt x="26910" y="6075"/>
                </a:lnTo>
                <a:lnTo>
                  <a:pt x="26871" y="6098"/>
                </a:lnTo>
                <a:lnTo>
                  <a:pt x="26833" y="6123"/>
                </a:lnTo>
                <a:lnTo>
                  <a:pt x="26795" y="6148"/>
                </a:lnTo>
                <a:lnTo>
                  <a:pt x="26758" y="6173"/>
                </a:lnTo>
                <a:lnTo>
                  <a:pt x="26721" y="6199"/>
                </a:lnTo>
                <a:lnTo>
                  <a:pt x="26684" y="6226"/>
                </a:lnTo>
                <a:lnTo>
                  <a:pt x="26648" y="6253"/>
                </a:lnTo>
                <a:lnTo>
                  <a:pt x="26612" y="6281"/>
                </a:lnTo>
                <a:lnTo>
                  <a:pt x="26577" y="6309"/>
                </a:lnTo>
                <a:lnTo>
                  <a:pt x="26541" y="6338"/>
                </a:lnTo>
                <a:lnTo>
                  <a:pt x="26507" y="6368"/>
                </a:lnTo>
                <a:lnTo>
                  <a:pt x="26473" y="6398"/>
                </a:lnTo>
                <a:lnTo>
                  <a:pt x="26438" y="6430"/>
                </a:lnTo>
                <a:lnTo>
                  <a:pt x="26405" y="6462"/>
                </a:lnTo>
                <a:lnTo>
                  <a:pt x="26372" y="6494"/>
                </a:lnTo>
                <a:lnTo>
                  <a:pt x="26339" y="6526"/>
                </a:lnTo>
                <a:lnTo>
                  <a:pt x="26307" y="6560"/>
                </a:lnTo>
                <a:lnTo>
                  <a:pt x="26275" y="6594"/>
                </a:lnTo>
                <a:lnTo>
                  <a:pt x="26232" y="6643"/>
                </a:lnTo>
                <a:lnTo>
                  <a:pt x="26191" y="6694"/>
                </a:lnTo>
                <a:lnTo>
                  <a:pt x="26152" y="6744"/>
                </a:lnTo>
                <a:lnTo>
                  <a:pt x="26113" y="6796"/>
                </a:lnTo>
                <a:lnTo>
                  <a:pt x="26076" y="6848"/>
                </a:lnTo>
                <a:lnTo>
                  <a:pt x="26041" y="6901"/>
                </a:lnTo>
                <a:lnTo>
                  <a:pt x="26006" y="6954"/>
                </a:lnTo>
                <a:lnTo>
                  <a:pt x="25973" y="7008"/>
                </a:lnTo>
                <a:lnTo>
                  <a:pt x="25942" y="7063"/>
                </a:lnTo>
                <a:lnTo>
                  <a:pt x="25911" y="7119"/>
                </a:lnTo>
                <a:lnTo>
                  <a:pt x="25882" y="7174"/>
                </a:lnTo>
                <a:lnTo>
                  <a:pt x="25855" y="7231"/>
                </a:lnTo>
                <a:lnTo>
                  <a:pt x="25829" y="7287"/>
                </a:lnTo>
                <a:lnTo>
                  <a:pt x="25804" y="7344"/>
                </a:lnTo>
                <a:lnTo>
                  <a:pt x="25780" y="7403"/>
                </a:lnTo>
                <a:lnTo>
                  <a:pt x="25758" y="7461"/>
                </a:lnTo>
                <a:lnTo>
                  <a:pt x="25738" y="7519"/>
                </a:lnTo>
                <a:lnTo>
                  <a:pt x="25719" y="7578"/>
                </a:lnTo>
                <a:lnTo>
                  <a:pt x="25701" y="7637"/>
                </a:lnTo>
                <a:lnTo>
                  <a:pt x="25684" y="7697"/>
                </a:lnTo>
                <a:lnTo>
                  <a:pt x="25669" y="7757"/>
                </a:lnTo>
                <a:lnTo>
                  <a:pt x="25655" y="7817"/>
                </a:lnTo>
                <a:lnTo>
                  <a:pt x="25643" y="7877"/>
                </a:lnTo>
                <a:lnTo>
                  <a:pt x="25631" y="7938"/>
                </a:lnTo>
                <a:lnTo>
                  <a:pt x="25622" y="7998"/>
                </a:lnTo>
                <a:lnTo>
                  <a:pt x="25614" y="8058"/>
                </a:lnTo>
                <a:lnTo>
                  <a:pt x="25606" y="8120"/>
                </a:lnTo>
                <a:lnTo>
                  <a:pt x="25601" y="8180"/>
                </a:lnTo>
                <a:lnTo>
                  <a:pt x="25597" y="8242"/>
                </a:lnTo>
                <a:lnTo>
                  <a:pt x="25595" y="8303"/>
                </a:lnTo>
                <a:lnTo>
                  <a:pt x="25593" y="8363"/>
                </a:lnTo>
                <a:lnTo>
                  <a:pt x="25593" y="8425"/>
                </a:lnTo>
                <a:lnTo>
                  <a:pt x="25595" y="8486"/>
                </a:lnTo>
                <a:lnTo>
                  <a:pt x="25597" y="8547"/>
                </a:lnTo>
                <a:lnTo>
                  <a:pt x="25601" y="8608"/>
                </a:lnTo>
                <a:lnTo>
                  <a:pt x="25607" y="8668"/>
                </a:lnTo>
                <a:lnTo>
                  <a:pt x="25614" y="8729"/>
                </a:lnTo>
                <a:lnTo>
                  <a:pt x="25622" y="8789"/>
                </a:lnTo>
                <a:lnTo>
                  <a:pt x="25632" y="8849"/>
                </a:lnTo>
                <a:lnTo>
                  <a:pt x="25644" y="8910"/>
                </a:lnTo>
                <a:lnTo>
                  <a:pt x="25656" y="8969"/>
                </a:lnTo>
                <a:lnTo>
                  <a:pt x="25670" y="9028"/>
                </a:lnTo>
                <a:lnTo>
                  <a:pt x="25686" y="9088"/>
                </a:lnTo>
                <a:lnTo>
                  <a:pt x="25702" y="9146"/>
                </a:lnTo>
                <a:lnTo>
                  <a:pt x="25721" y="9204"/>
                </a:lnTo>
                <a:lnTo>
                  <a:pt x="25740" y="9263"/>
                </a:lnTo>
                <a:lnTo>
                  <a:pt x="25762" y="9320"/>
                </a:lnTo>
                <a:lnTo>
                  <a:pt x="25783" y="9377"/>
                </a:lnTo>
                <a:lnTo>
                  <a:pt x="25807" y="9434"/>
                </a:lnTo>
                <a:lnTo>
                  <a:pt x="25832" y="9490"/>
                </a:lnTo>
                <a:lnTo>
                  <a:pt x="25859" y="9546"/>
                </a:lnTo>
                <a:lnTo>
                  <a:pt x="25888" y="9601"/>
                </a:lnTo>
                <a:lnTo>
                  <a:pt x="25917" y="9655"/>
                </a:lnTo>
                <a:lnTo>
                  <a:pt x="25948" y="9709"/>
                </a:lnTo>
                <a:lnTo>
                  <a:pt x="25980" y="9762"/>
                </a:lnTo>
                <a:lnTo>
                  <a:pt x="26015" y="9815"/>
                </a:lnTo>
                <a:lnTo>
                  <a:pt x="26050" y="9867"/>
                </a:lnTo>
                <a:lnTo>
                  <a:pt x="26086" y="9918"/>
                </a:lnTo>
                <a:lnTo>
                  <a:pt x="26124" y="9969"/>
                </a:lnTo>
                <a:lnTo>
                  <a:pt x="26163" y="10018"/>
                </a:lnTo>
                <a:lnTo>
                  <a:pt x="26205" y="10067"/>
                </a:lnTo>
                <a:lnTo>
                  <a:pt x="26247" y="10116"/>
                </a:lnTo>
                <a:lnTo>
                  <a:pt x="26290" y="10163"/>
                </a:lnTo>
                <a:lnTo>
                  <a:pt x="26336" y="10210"/>
                </a:lnTo>
                <a:lnTo>
                  <a:pt x="26383" y="10254"/>
                </a:lnTo>
                <a:lnTo>
                  <a:pt x="26430" y="10298"/>
                </a:lnTo>
                <a:lnTo>
                  <a:pt x="26479" y="10340"/>
                </a:lnTo>
                <a:lnTo>
                  <a:pt x="26528" y="10380"/>
                </a:lnTo>
                <a:lnTo>
                  <a:pt x="26579" y="10419"/>
                </a:lnTo>
                <a:lnTo>
                  <a:pt x="26630" y="10456"/>
                </a:lnTo>
                <a:lnTo>
                  <a:pt x="26682" y="10492"/>
                </a:lnTo>
                <a:lnTo>
                  <a:pt x="26735" y="10525"/>
                </a:lnTo>
                <a:lnTo>
                  <a:pt x="26788" y="10557"/>
                </a:lnTo>
                <a:lnTo>
                  <a:pt x="26843" y="10588"/>
                </a:lnTo>
                <a:lnTo>
                  <a:pt x="26897" y="10618"/>
                </a:lnTo>
                <a:lnTo>
                  <a:pt x="26954" y="10645"/>
                </a:lnTo>
                <a:lnTo>
                  <a:pt x="27010" y="10671"/>
                </a:lnTo>
                <a:lnTo>
                  <a:pt x="27067" y="10695"/>
                </a:lnTo>
                <a:lnTo>
                  <a:pt x="27124" y="10718"/>
                </a:lnTo>
                <a:lnTo>
                  <a:pt x="27182" y="10738"/>
                </a:lnTo>
                <a:lnTo>
                  <a:pt x="27240" y="10758"/>
                </a:lnTo>
                <a:lnTo>
                  <a:pt x="27298" y="10776"/>
                </a:lnTo>
                <a:lnTo>
                  <a:pt x="27357" y="10792"/>
                </a:lnTo>
                <a:lnTo>
                  <a:pt x="27417" y="10807"/>
                </a:lnTo>
                <a:lnTo>
                  <a:pt x="27476" y="10821"/>
                </a:lnTo>
                <a:lnTo>
                  <a:pt x="27535" y="10832"/>
                </a:lnTo>
                <a:lnTo>
                  <a:pt x="27596" y="10841"/>
                </a:lnTo>
                <a:lnTo>
                  <a:pt x="27655" y="10850"/>
                </a:lnTo>
                <a:lnTo>
                  <a:pt x="27716" y="10857"/>
                </a:lnTo>
                <a:lnTo>
                  <a:pt x="27776" y="10862"/>
                </a:lnTo>
                <a:lnTo>
                  <a:pt x="27836" y="10865"/>
                </a:lnTo>
                <a:lnTo>
                  <a:pt x="27897" y="10867"/>
                </a:lnTo>
                <a:lnTo>
                  <a:pt x="27956" y="10868"/>
                </a:lnTo>
                <a:lnTo>
                  <a:pt x="28016" y="10867"/>
                </a:lnTo>
                <a:lnTo>
                  <a:pt x="28077" y="10864"/>
                </a:lnTo>
                <a:lnTo>
                  <a:pt x="28136" y="10860"/>
                </a:lnTo>
                <a:lnTo>
                  <a:pt x="28195" y="10854"/>
                </a:lnTo>
                <a:lnTo>
                  <a:pt x="28255" y="10847"/>
                </a:lnTo>
                <a:lnTo>
                  <a:pt x="28314" y="10838"/>
                </a:lnTo>
                <a:lnTo>
                  <a:pt x="28372" y="10828"/>
                </a:lnTo>
                <a:lnTo>
                  <a:pt x="28431" y="10815"/>
                </a:lnTo>
                <a:lnTo>
                  <a:pt x="28488" y="10802"/>
                </a:lnTo>
                <a:lnTo>
                  <a:pt x="28545" y="10786"/>
                </a:lnTo>
                <a:lnTo>
                  <a:pt x="28603" y="10770"/>
                </a:lnTo>
                <a:lnTo>
                  <a:pt x="28659" y="10752"/>
                </a:lnTo>
                <a:lnTo>
                  <a:pt x="28714" y="10732"/>
                </a:lnTo>
                <a:lnTo>
                  <a:pt x="28769" y="10710"/>
                </a:lnTo>
                <a:lnTo>
                  <a:pt x="28823" y="10687"/>
                </a:lnTo>
                <a:lnTo>
                  <a:pt x="28877" y="10662"/>
                </a:lnTo>
                <a:lnTo>
                  <a:pt x="28930" y="10636"/>
                </a:lnTo>
                <a:lnTo>
                  <a:pt x="28983" y="10609"/>
                </a:lnTo>
                <a:lnTo>
                  <a:pt x="29034" y="10580"/>
                </a:lnTo>
                <a:lnTo>
                  <a:pt x="29083" y="10549"/>
                </a:lnTo>
                <a:lnTo>
                  <a:pt x="29133" y="10517"/>
                </a:lnTo>
                <a:lnTo>
                  <a:pt x="29181" y="10482"/>
                </a:lnTo>
                <a:lnTo>
                  <a:pt x="29229" y="10447"/>
                </a:lnTo>
                <a:lnTo>
                  <a:pt x="29276" y="10411"/>
                </a:lnTo>
                <a:lnTo>
                  <a:pt x="29321" y="10372"/>
                </a:lnTo>
                <a:lnTo>
                  <a:pt x="29366" y="10332"/>
                </a:lnTo>
                <a:lnTo>
                  <a:pt x="29408" y="10291"/>
                </a:lnTo>
                <a:lnTo>
                  <a:pt x="29450" y="10247"/>
                </a:lnTo>
                <a:lnTo>
                  <a:pt x="29491" y="10202"/>
                </a:lnTo>
                <a:lnTo>
                  <a:pt x="29530" y="10157"/>
                </a:lnTo>
                <a:lnTo>
                  <a:pt x="29569" y="10109"/>
                </a:lnTo>
                <a:lnTo>
                  <a:pt x="29605" y="10060"/>
                </a:lnTo>
                <a:lnTo>
                  <a:pt x="29640" y="10009"/>
                </a:lnTo>
                <a:lnTo>
                  <a:pt x="29674" y="9957"/>
                </a:lnTo>
                <a:lnTo>
                  <a:pt x="29707" y="9903"/>
                </a:lnTo>
                <a:lnTo>
                  <a:pt x="29727" y="9868"/>
                </a:lnTo>
                <a:lnTo>
                  <a:pt x="29746" y="9833"/>
                </a:lnTo>
                <a:lnTo>
                  <a:pt x="29764" y="9798"/>
                </a:lnTo>
                <a:lnTo>
                  <a:pt x="29783" y="9761"/>
                </a:lnTo>
                <a:lnTo>
                  <a:pt x="29800" y="9726"/>
                </a:lnTo>
                <a:lnTo>
                  <a:pt x="29817" y="9688"/>
                </a:lnTo>
                <a:lnTo>
                  <a:pt x="29833" y="9652"/>
                </a:lnTo>
                <a:lnTo>
                  <a:pt x="29850" y="9614"/>
                </a:lnTo>
                <a:lnTo>
                  <a:pt x="29864" y="9577"/>
                </a:lnTo>
                <a:lnTo>
                  <a:pt x="29879" y="9538"/>
                </a:lnTo>
                <a:lnTo>
                  <a:pt x="29893" y="9501"/>
                </a:lnTo>
                <a:lnTo>
                  <a:pt x="29906" y="9462"/>
                </a:lnTo>
                <a:lnTo>
                  <a:pt x="29918" y="9424"/>
                </a:lnTo>
                <a:lnTo>
                  <a:pt x="29931" y="9384"/>
                </a:lnTo>
                <a:lnTo>
                  <a:pt x="29942" y="9346"/>
                </a:lnTo>
                <a:lnTo>
                  <a:pt x="29953" y="9306"/>
                </a:lnTo>
                <a:lnTo>
                  <a:pt x="29962" y="9267"/>
                </a:lnTo>
                <a:lnTo>
                  <a:pt x="29971" y="9227"/>
                </a:lnTo>
                <a:lnTo>
                  <a:pt x="29980" y="9188"/>
                </a:lnTo>
                <a:lnTo>
                  <a:pt x="29988" y="9147"/>
                </a:lnTo>
                <a:lnTo>
                  <a:pt x="29994" y="9108"/>
                </a:lnTo>
                <a:lnTo>
                  <a:pt x="30001" y="9068"/>
                </a:lnTo>
                <a:lnTo>
                  <a:pt x="30006" y="9027"/>
                </a:lnTo>
                <a:lnTo>
                  <a:pt x="30011" y="8988"/>
                </a:lnTo>
                <a:lnTo>
                  <a:pt x="30015" y="8947"/>
                </a:lnTo>
                <a:lnTo>
                  <a:pt x="30018" y="8908"/>
                </a:lnTo>
                <a:lnTo>
                  <a:pt x="30020" y="8867"/>
                </a:lnTo>
                <a:lnTo>
                  <a:pt x="30021" y="8827"/>
                </a:lnTo>
                <a:lnTo>
                  <a:pt x="30023" y="8787"/>
                </a:lnTo>
                <a:lnTo>
                  <a:pt x="30023" y="8747"/>
                </a:lnTo>
                <a:lnTo>
                  <a:pt x="30021" y="8707"/>
                </a:lnTo>
                <a:lnTo>
                  <a:pt x="30019" y="8667"/>
                </a:lnTo>
                <a:lnTo>
                  <a:pt x="30017" y="8628"/>
                </a:lnTo>
                <a:lnTo>
                  <a:pt x="30013" y="8588"/>
                </a:lnTo>
                <a:lnTo>
                  <a:pt x="30009" y="8549"/>
                </a:lnTo>
                <a:lnTo>
                  <a:pt x="30004" y="8509"/>
                </a:lnTo>
                <a:lnTo>
                  <a:pt x="29998" y="8471"/>
                </a:lnTo>
                <a:lnTo>
                  <a:pt x="29990" y="8432"/>
                </a:lnTo>
                <a:lnTo>
                  <a:pt x="29982" y="8394"/>
                </a:lnTo>
                <a:lnTo>
                  <a:pt x="29974" y="8355"/>
                </a:lnTo>
                <a:lnTo>
                  <a:pt x="29963" y="8317"/>
                </a:lnTo>
                <a:lnTo>
                  <a:pt x="29953" y="8279"/>
                </a:lnTo>
                <a:lnTo>
                  <a:pt x="29941" y="8242"/>
                </a:lnTo>
                <a:lnTo>
                  <a:pt x="29928" y="8204"/>
                </a:lnTo>
                <a:lnTo>
                  <a:pt x="29914" y="8168"/>
                </a:lnTo>
                <a:lnTo>
                  <a:pt x="29900" y="8130"/>
                </a:lnTo>
                <a:lnTo>
                  <a:pt x="29884" y="8095"/>
                </a:lnTo>
                <a:lnTo>
                  <a:pt x="29867" y="8058"/>
                </a:lnTo>
                <a:lnTo>
                  <a:pt x="29850" y="8023"/>
                </a:lnTo>
                <a:lnTo>
                  <a:pt x="29831" y="7989"/>
                </a:lnTo>
                <a:lnTo>
                  <a:pt x="29811" y="7954"/>
                </a:lnTo>
                <a:lnTo>
                  <a:pt x="29790" y="7920"/>
                </a:lnTo>
                <a:lnTo>
                  <a:pt x="29767" y="7887"/>
                </a:lnTo>
                <a:lnTo>
                  <a:pt x="29745" y="7853"/>
                </a:lnTo>
                <a:lnTo>
                  <a:pt x="29721" y="7821"/>
                </a:lnTo>
                <a:lnTo>
                  <a:pt x="29696" y="7789"/>
                </a:lnTo>
                <a:lnTo>
                  <a:pt x="29670" y="7758"/>
                </a:lnTo>
                <a:lnTo>
                  <a:pt x="29643" y="7726"/>
                </a:lnTo>
                <a:lnTo>
                  <a:pt x="29613" y="7696"/>
                </a:lnTo>
                <a:lnTo>
                  <a:pt x="29584" y="7666"/>
                </a:lnTo>
                <a:lnTo>
                  <a:pt x="29553" y="7637"/>
                </a:lnTo>
                <a:lnTo>
                  <a:pt x="29522" y="7609"/>
                </a:lnTo>
                <a:lnTo>
                  <a:pt x="29488" y="7581"/>
                </a:lnTo>
                <a:lnTo>
                  <a:pt x="29454" y="7554"/>
                </a:lnTo>
                <a:lnTo>
                  <a:pt x="29417" y="7517"/>
                </a:lnTo>
                <a:lnTo>
                  <a:pt x="29384" y="7487"/>
                </a:lnTo>
                <a:lnTo>
                  <a:pt x="29355" y="7461"/>
                </a:lnTo>
                <a:lnTo>
                  <a:pt x="29331" y="7439"/>
                </a:lnTo>
                <a:lnTo>
                  <a:pt x="29297" y="7412"/>
                </a:lnTo>
                <a:lnTo>
                  <a:pt x="29285" y="7403"/>
                </a:lnTo>
                <a:close/>
              </a:path>
            </a:pathLst>
          </a:custGeom>
          <a:solidFill>
            <a:srgbClr val="47BAB8"/>
          </a:solidFill>
          <a:ln w="38100">
            <a:solidFill>
              <a:schemeClr val="bg1"/>
            </a:solidFill>
          </a:ln>
          <a:effectLst>
            <a:outerShdw blurRad="57150" dist="19050" dir="5400000" algn="ctr" rotWithShape="0">
              <a:srgbClr val="000000">
                <a:alpha val="63000"/>
              </a:srgbClr>
            </a:outerShdw>
          </a:effectLst>
        </p:spPr>
        <p:txBody>
          <a:bodyPr rIns="378000" anchor="ctr">
            <a:normAutofit/>
          </a:bodyPr>
          <a:lstStyle/>
          <a:p>
            <a:pPr algn="ctr" defTabSz="1371600">
              <a:defRPr/>
            </a:pPr>
            <a:r>
              <a:rPr lang="en-US" altLang="zh-CN" sz="3000" kern="0">
                <a:solidFill>
                  <a:srgbClr val="FFFFFF"/>
                </a:solidFill>
                <a:latin typeface="#9Slide03 AllRoundGothic" panose="020B0703020202020104" pitchFamily="34" charset="0"/>
                <a:ea typeface="微软雅黑"/>
                <a:cs typeface="+mn-ea"/>
                <a:sym typeface="+mn-lt"/>
              </a:rPr>
              <a:t>Câu 41</a:t>
            </a:r>
            <a:endParaRPr lang="zh-CN" altLang="en-US" sz="3000" kern="0" dirty="0">
              <a:solidFill>
                <a:srgbClr val="FFFFFF"/>
              </a:solidFill>
              <a:latin typeface="#9Slide03 AllRoundGothic" panose="020B0703020202020104" pitchFamily="34" charset="0"/>
              <a:ea typeface="微软雅黑"/>
              <a:cs typeface="+mn-ea"/>
              <a:sym typeface="+mn-lt"/>
            </a:endParaRPr>
          </a:p>
        </p:txBody>
      </p:sp>
      <p:sp>
        <p:nvSpPr>
          <p:cNvPr id="8" name="MH_Text_1" descr="n23 Fb Tran Manh Tung">
            <a:extLst>
              <a:ext uri="{FF2B5EF4-FFF2-40B4-BE49-F238E27FC236}">
                <a16:creationId xmlns:a16="http://schemas.microsoft.com/office/drawing/2014/main" id="{9165C4D4-457E-F7A9-1583-5A9DA4F90BED}"/>
              </a:ext>
            </a:extLst>
          </p:cNvPr>
          <p:cNvSpPr txBox="1">
            <a:spLocks noChangeArrowheads="1"/>
          </p:cNvSpPr>
          <p:nvPr>
            <p:custDataLst>
              <p:tags r:id="rId3"/>
            </p:custDataLst>
          </p:nvPr>
        </p:nvSpPr>
        <p:spPr bwMode="auto">
          <a:xfrm>
            <a:off x="3446841" y="2446020"/>
            <a:ext cx="14002959" cy="640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just" defTabSz="1828755"/>
            <a:r>
              <a:rPr lang="en-US" sz="2800"/>
              <a:t>Tình trạng rừng hiện nay của Việt Nam. Vai trò của rừng và hậu quả xảy ra khi rừng bị tàn phá?</a:t>
            </a:r>
            <a:endParaRPr lang="zh-CN" altLang="en-US" sz="2800" kern="0" dirty="0">
              <a:solidFill>
                <a:prstClr val="black">
                  <a:lumMod val="75000"/>
                  <a:lumOff val="25000"/>
                </a:prstClr>
              </a:solidFill>
              <a:ea typeface="微软雅黑"/>
              <a:cs typeface="Calibri" panose="020F0502020204030204" pitchFamily="34" charset="0"/>
              <a:sym typeface="+mn-lt"/>
            </a:endParaRPr>
          </a:p>
        </p:txBody>
      </p:sp>
      <p:sp>
        <p:nvSpPr>
          <p:cNvPr id="3" name="MH_Other_7" descr="n23 Fb Tran Manh Tung">
            <a:extLst>
              <a:ext uri="{FF2B5EF4-FFF2-40B4-BE49-F238E27FC236}">
                <a16:creationId xmlns:a16="http://schemas.microsoft.com/office/drawing/2014/main" id="{1729DAD1-8B29-24A5-4270-DF71596D8429}"/>
              </a:ext>
            </a:extLst>
          </p:cNvPr>
          <p:cNvSpPr>
            <a:spLocks noChangeArrowheads="1"/>
          </p:cNvSpPr>
          <p:nvPr>
            <p:custDataLst>
              <p:tags r:id="rId4"/>
            </p:custDataLst>
          </p:nvPr>
        </p:nvSpPr>
        <p:spPr bwMode="auto">
          <a:xfrm rot="1805303" flipH="1">
            <a:off x="1408067" y="671686"/>
            <a:ext cx="1172423" cy="1013141"/>
          </a:xfrm>
          <a:prstGeom prst="triangle">
            <a:avLst>
              <a:gd name="adj" fmla="val 50000"/>
            </a:avLst>
          </a:prstGeom>
          <a:solidFill>
            <a:srgbClr val="A5CB01">
              <a:lumMod val="40000"/>
              <a:lumOff val="60000"/>
            </a:srgbClr>
          </a:solidFill>
          <a:ln>
            <a:noFill/>
          </a:ln>
        </p:spPr>
        <p:txBody>
          <a:bodyPr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just" defTabSz="1371600">
              <a:lnSpc>
                <a:spcPct val="130000"/>
              </a:lnSpc>
              <a:defRPr/>
            </a:pPr>
            <a:endParaRPr lang="zh-CN" altLang="en-US" sz="2700" kern="0">
              <a:solidFill>
                <a:srgbClr val="FFFFFF"/>
              </a:solidFill>
              <a:latin typeface="微软雅黑"/>
              <a:ea typeface="微软雅黑"/>
              <a:cs typeface="+mn-ea"/>
              <a:sym typeface="+mn-lt"/>
            </a:endParaRPr>
          </a:p>
        </p:txBody>
      </p:sp>
      <p:sp>
        <p:nvSpPr>
          <p:cNvPr id="4" name="MH_Other_8" descr="n23 Fb Tran Manh Tung">
            <a:extLst>
              <a:ext uri="{FF2B5EF4-FFF2-40B4-BE49-F238E27FC236}">
                <a16:creationId xmlns:a16="http://schemas.microsoft.com/office/drawing/2014/main" id="{28663790-634A-B864-F06E-B385DD30226D}"/>
              </a:ext>
            </a:extLst>
          </p:cNvPr>
          <p:cNvSpPr>
            <a:spLocks/>
          </p:cNvSpPr>
          <p:nvPr>
            <p:custDataLst>
              <p:tags r:id="rId5"/>
            </p:custDataLst>
          </p:nvPr>
        </p:nvSpPr>
        <p:spPr bwMode="auto">
          <a:xfrm>
            <a:off x="486316" y="152060"/>
            <a:ext cx="1558880" cy="1796498"/>
          </a:xfrm>
          <a:custGeom>
            <a:avLst/>
            <a:gdLst>
              <a:gd name="T0" fmla="*/ 666 w 1030516"/>
              <a:gd name="T1" fmla="*/ 0 h 1186577"/>
              <a:gd name="T2" fmla="*/ 947884 w 1030516"/>
              <a:gd name="T3" fmla="*/ 542219 h 1186577"/>
              <a:gd name="T4" fmla="*/ 0 w 1030516"/>
              <a:gd name="T5" fmla="*/ 1091432 h 1186577"/>
              <a:gd name="T6" fmla="*/ 0 60000 65536"/>
              <a:gd name="T7" fmla="*/ 0 60000 65536"/>
              <a:gd name="T8" fmla="*/ 0 60000 65536"/>
              <a:gd name="T9" fmla="*/ 0 w 1030516"/>
              <a:gd name="T10" fmla="*/ 0 h 1186577"/>
              <a:gd name="T11" fmla="*/ 1030516 w 1030516"/>
              <a:gd name="T12" fmla="*/ 1186577 h 1186577"/>
            </a:gdLst>
            <a:ahLst/>
            <a:cxnLst>
              <a:cxn ang="T6">
                <a:pos x="T0" y="T1"/>
              </a:cxn>
              <a:cxn ang="T7">
                <a:pos x="T2" y="T3"/>
              </a:cxn>
              <a:cxn ang="T8">
                <a:pos x="T4" y="T5"/>
              </a:cxn>
            </a:cxnLst>
            <a:rect l="T9" t="T10" r="T11" b="T12"/>
            <a:pathLst>
              <a:path w="1030516" h="1186577">
                <a:moveTo>
                  <a:pt x="724" y="0"/>
                </a:moveTo>
                <a:lnTo>
                  <a:pt x="1030516" y="589487"/>
                </a:lnTo>
                <a:lnTo>
                  <a:pt x="0" y="1186577"/>
                </a:lnTo>
                <a:lnTo>
                  <a:pt x="724" y="0"/>
                </a:lnTo>
                <a:close/>
              </a:path>
            </a:pathLst>
          </a:custGeom>
          <a:solidFill>
            <a:srgbClr val="00B050"/>
          </a:solidFill>
          <a:ln w="19050">
            <a:noFill/>
            <a:miter lim="800000"/>
            <a:headEnd/>
            <a:tailEnd/>
          </a:ln>
        </p:spPr>
        <p:txBody>
          <a:bodyPr rIns="648000"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ctr" defTabSz="1371600">
              <a:defRPr/>
            </a:pPr>
            <a:r>
              <a:rPr lang="en-US" altLang="zh-CN" sz="4000" kern="0">
                <a:solidFill>
                  <a:srgbClr val="FFFFFF"/>
                </a:solidFill>
                <a:latin typeface="微软雅黑"/>
                <a:ea typeface="微软雅黑"/>
                <a:cs typeface="+mn-ea"/>
                <a:sym typeface="+mn-lt"/>
              </a:rPr>
              <a:t>VIII</a:t>
            </a:r>
            <a:endParaRPr lang="zh-CN" altLang="en-US" sz="4000" kern="0" dirty="0">
              <a:solidFill>
                <a:srgbClr val="FFFFFF"/>
              </a:solidFill>
              <a:latin typeface="微软雅黑"/>
              <a:ea typeface="微软雅黑"/>
              <a:cs typeface="+mn-ea"/>
              <a:sym typeface="+mn-lt"/>
            </a:endParaRPr>
          </a:p>
        </p:txBody>
      </p:sp>
      <p:pic>
        <p:nvPicPr>
          <p:cNvPr id="14" name="图片 8" descr="n23 Fb Tran Manh Tung">
            <a:extLst>
              <a:ext uri="{FF2B5EF4-FFF2-40B4-BE49-F238E27FC236}">
                <a16:creationId xmlns:a16="http://schemas.microsoft.com/office/drawing/2014/main" id="{58D09B12-9481-7676-351B-C71C1579BCA3}"/>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286486" y="3415496"/>
            <a:ext cx="927690" cy="1653669"/>
          </a:xfrm>
          <a:prstGeom prst="rect">
            <a:avLst/>
          </a:prstGeom>
        </p:spPr>
      </p:pic>
      <p:sp>
        <p:nvSpPr>
          <p:cNvPr id="16" name="TextBox 15" descr="n23 Fb Tran Manh Tung">
            <a:extLst>
              <a:ext uri="{FF2B5EF4-FFF2-40B4-BE49-F238E27FC236}">
                <a16:creationId xmlns:a16="http://schemas.microsoft.com/office/drawing/2014/main" id="{74F8D73B-D949-E580-F375-4430F40D2237}"/>
              </a:ext>
            </a:extLst>
          </p:cNvPr>
          <p:cNvSpPr txBox="1"/>
          <p:nvPr/>
        </p:nvSpPr>
        <p:spPr>
          <a:xfrm>
            <a:off x="2514600" y="3444993"/>
            <a:ext cx="15392400" cy="2029210"/>
          </a:xfrm>
          <a:prstGeom prst="rect">
            <a:avLst/>
          </a:prstGeom>
          <a:noFill/>
        </p:spPr>
        <p:txBody>
          <a:bodyPr wrap="square">
            <a:spAutoFit/>
          </a:bodyPr>
          <a:lstStyle/>
          <a:p>
            <a:pPr algn="just">
              <a:lnSpc>
                <a:spcPct val="114000"/>
              </a:lnSpc>
            </a:pPr>
            <a:r>
              <a:rPr lang="en-US" sz="2800">
                <a:solidFill>
                  <a:srgbClr val="000000"/>
                </a:solidFill>
                <a:effectLst/>
                <a:latin typeface="Calibri" panose="020F0502020204030204" pitchFamily="34" charset="0"/>
                <a:ea typeface="Calibri" panose="020F0502020204030204" pitchFamily="34" charset="0"/>
                <a:cs typeface="Calibri" panose="020F0502020204030204" pitchFamily="34" charset="0"/>
              </a:rPr>
              <a:t>Những năm gần đây, diện tích rừng tự nhiên ở Việt Nam ngày càng giảm nhanh, chất lượng rừng suy thoái nặng nề. Trong giai đoạn từ năm 2011 đến nay, diện tích rừng bị thiệt hại ước hơn 22.800ha, trong đó, </a:t>
            </a:r>
            <a:r>
              <a:rPr lang="en-US" sz="2800" b="1">
                <a:solidFill>
                  <a:srgbClr val="000000"/>
                </a:solidFill>
                <a:effectLst/>
                <a:latin typeface="Calibri" panose="020F0502020204030204" pitchFamily="34" charset="0"/>
                <a:ea typeface="Calibri" panose="020F0502020204030204" pitchFamily="34" charset="0"/>
                <a:cs typeface="Calibri" panose="020F0502020204030204" pitchFamily="34" charset="0"/>
              </a:rPr>
              <a:t>rừng bị cháy khoảng 13.700ha,</a:t>
            </a:r>
            <a:r>
              <a:rPr lang="en-US" sz="2800">
                <a:solidFill>
                  <a:srgbClr val="000000"/>
                </a:solidFill>
                <a:effectLst/>
                <a:latin typeface="Calibri" panose="020F0502020204030204" pitchFamily="34" charset="0"/>
                <a:ea typeface="Calibri" panose="020F0502020204030204" pitchFamily="34" charset="0"/>
                <a:cs typeface="Calibri" panose="020F0502020204030204" pitchFamily="34" charset="0"/>
              </a:rPr>
              <a:t> còn lại do bị chặt phá trái phép. Bình quân mỗi năm nước ta suy giảm khoảng 2.500ha rừng.</a:t>
            </a:r>
            <a:endParaRPr lang="en-US" sz="2800">
              <a:effectLst/>
              <a:latin typeface="Calibri" panose="020F0502020204030204" pitchFamily="34" charset="0"/>
              <a:ea typeface="Calibri" panose="020F0502020204030204" pitchFamily="34" charset="0"/>
              <a:cs typeface="Calibri" panose="020F0502020204030204" pitchFamily="34" charset="0"/>
            </a:endParaRPr>
          </a:p>
        </p:txBody>
      </p:sp>
      <p:sp>
        <p:nvSpPr>
          <p:cNvPr id="20" name="TextBox 19" descr="n23 Fb Tran Manh Tung">
            <a:extLst>
              <a:ext uri="{FF2B5EF4-FFF2-40B4-BE49-F238E27FC236}">
                <a16:creationId xmlns:a16="http://schemas.microsoft.com/office/drawing/2014/main" id="{C5404E64-49C8-7CD0-471D-3FD6C4E85B46}"/>
              </a:ext>
            </a:extLst>
          </p:cNvPr>
          <p:cNvSpPr txBox="1"/>
          <p:nvPr/>
        </p:nvSpPr>
        <p:spPr>
          <a:xfrm>
            <a:off x="2514600" y="3453464"/>
            <a:ext cx="15392400" cy="1384995"/>
          </a:xfrm>
          <a:prstGeom prst="rect">
            <a:avLst/>
          </a:prstGeom>
          <a:noFill/>
        </p:spPr>
        <p:txBody>
          <a:bodyPr wrap="square">
            <a:spAutoFit/>
          </a:bodyPr>
          <a:lstStyle/>
          <a:p>
            <a:pPr algn="just"/>
            <a:r>
              <a:rPr lang="en-US" sz="2800">
                <a:solidFill>
                  <a:srgbClr val="000000"/>
                </a:solidFill>
                <a:effectLst/>
                <a:latin typeface="Calibri" panose="020F0502020204030204" pitchFamily="34" charset="0"/>
                <a:ea typeface="Calibri" panose="020F0502020204030204" pitchFamily="34" charset="0"/>
                <a:cs typeface="Calibri" panose="020F0502020204030204" pitchFamily="34" charset="0"/>
              </a:rPr>
              <a:t>Năm 2021, cả nước trồng được 277.830ha rừng, tỷ lệ che phủ rừng đạt 42,02%, tăng 0,01%, tương ứng tăng khoảng 3.300ha, so với năm 2020. Kim ngạch xuất khẩu đồ gỗ và lâm sản đạt 15,87 tỷ USD, tăng 20%, xuất siêu cả năm của ngành lâm nghiệp đạt 12,94 tỷ USD, tăng 21,2%.</a:t>
            </a:r>
            <a:endParaRPr lang="en-US" sz="2800">
              <a:effectLst/>
              <a:latin typeface="Calibri" panose="020F0502020204030204" pitchFamily="34" charset="0"/>
              <a:ea typeface="Calibri" panose="020F0502020204030204" pitchFamily="34" charset="0"/>
              <a:cs typeface="Calibri" panose="020F0502020204030204" pitchFamily="34" charset="0"/>
            </a:endParaRPr>
          </a:p>
        </p:txBody>
      </p:sp>
      <p:pic>
        <p:nvPicPr>
          <p:cNvPr id="21" name="Picture 20" descr="n23 Fb Tran Manh Tung">
            <a:extLst>
              <a:ext uri="{FF2B5EF4-FFF2-40B4-BE49-F238E27FC236}">
                <a16:creationId xmlns:a16="http://schemas.microsoft.com/office/drawing/2014/main" id="{F9359EE4-54DB-5AE4-C54B-DB567B9FF3D0}"/>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38202" y="5481957"/>
            <a:ext cx="5638800" cy="4445136"/>
          </a:xfrm>
          <a:prstGeom prst="rect">
            <a:avLst/>
          </a:prstGeom>
        </p:spPr>
      </p:pic>
      <p:pic>
        <p:nvPicPr>
          <p:cNvPr id="18" name="Picture 17" descr="n23 Fb Tran Manh Tung">
            <a:extLst>
              <a:ext uri="{FF2B5EF4-FFF2-40B4-BE49-F238E27FC236}">
                <a16:creationId xmlns:a16="http://schemas.microsoft.com/office/drawing/2014/main" id="{EFED7E44-B878-3799-BB1D-8AFD4AE8211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477001" y="5504258"/>
            <a:ext cx="5638799" cy="4422833"/>
          </a:xfrm>
          <a:prstGeom prst="rect">
            <a:avLst/>
          </a:prstGeom>
        </p:spPr>
      </p:pic>
      <p:pic>
        <p:nvPicPr>
          <p:cNvPr id="17" name="Picture 16" descr="n23 Fb Tran Manh Tung">
            <a:extLst>
              <a:ext uri="{FF2B5EF4-FFF2-40B4-BE49-F238E27FC236}">
                <a16:creationId xmlns:a16="http://schemas.microsoft.com/office/drawing/2014/main" id="{4FAED5B4-30F7-4CF7-AA41-B36AF8BB31D2}"/>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2115800" y="5503403"/>
            <a:ext cx="5638800" cy="4423689"/>
          </a:xfrm>
          <a:prstGeom prst="rect">
            <a:avLst/>
          </a:prstGeom>
        </p:spPr>
      </p:pic>
    </p:spTree>
    <p:extLst>
      <p:ext uri="{BB962C8B-B14F-4D97-AF65-F5344CB8AC3E}">
        <p14:creationId xmlns:p14="http://schemas.microsoft.com/office/powerpoint/2010/main" val="267082703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fade">
                                      <p:cBhvr>
                                        <p:cTn id="14" dur="500"/>
                                        <p:tgtEl>
                                          <p:spTgt spid="16"/>
                                        </p:tgtEl>
                                      </p:cBhvr>
                                    </p:animEffect>
                                  </p:childTnLst>
                                </p:cTn>
                              </p:par>
                              <p:par>
                                <p:cTn id="15" presetID="10" presetClass="entr" presetSubtype="0" fill="hold" nodeType="with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fade">
                                      <p:cBhvr>
                                        <p:cTn id="17" dur="500"/>
                                        <p:tgtEl>
                                          <p:spTgt spid="21"/>
                                        </p:tgtEl>
                                      </p:cBhvr>
                                    </p:animEffect>
                                  </p:childTnLst>
                                </p:cTn>
                              </p:par>
                              <p:par>
                                <p:cTn id="18" presetID="10" presetClass="entr" presetSubtype="0" fill="hold" nodeType="with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fade">
                                      <p:cBhvr>
                                        <p:cTn id="20" dur="500"/>
                                        <p:tgtEl>
                                          <p:spTgt spid="18"/>
                                        </p:tgtEl>
                                      </p:cBhvr>
                                    </p:animEffect>
                                  </p:childTnLst>
                                </p:cTn>
                              </p:par>
                              <p:par>
                                <p:cTn id="21" presetID="10" presetClass="entr" presetSubtype="0" fill="hold" nodeType="with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fade">
                                      <p:cBhvr>
                                        <p:cTn id="23" dur="500"/>
                                        <p:tgtEl>
                                          <p:spTgt spid="17"/>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fade">
                                      <p:cBhvr>
                                        <p:cTn id="28" dur="500"/>
                                        <p:tgtEl>
                                          <p:spTgt spid="20"/>
                                        </p:tgtEl>
                                      </p:cBhvr>
                                    </p:animEffect>
                                  </p:childTnLst>
                                </p:cTn>
                              </p:par>
                              <p:par>
                                <p:cTn id="29" presetID="10" presetClass="exit" presetSubtype="0" fill="hold" grpId="1" nodeType="withEffect">
                                  <p:stCondLst>
                                    <p:cond delay="0"/>
                                  </p:stCondLst>
                                  <p:childTnLst>
                                    <p:animEffect transition="out" filter="fade">
                                      <p:cBhvr>
                                        <p:cTn id="30" dur="500"/>
                                        <p:tgtEl>
                                          <p:spTgt spid="16"/>
                                        </p:tgtEl>
                                      </p:cBhvr>
                                    </p:animEffect>
                                    <p:set>
                                      <p:cBhvr>
                                        <p:cTn id="31" dur="1" fill="hold">
                                          <p:stCondLst>
                                            <p:cond delay="499"/>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6" grpId="1"/>
      <p:bldP spid="20" grpId="0"/>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图片 34" descr="n23 Fb Tran Manh Tung"/>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3715999" y="-2931"/>
            <a:ext cx="4560277" cy="2378193"/>
          </a:xfrm>
          <a:prstGeom prst="rect">
            <a:avLst/>
          </a:prstGeom>
        </p:spPr>
      </p:pic>
      <p:sp>
        <p:nvSpPr>
          <p:cNvPr id="5" name="MH_SubTitle_1" descr="n23 Fb Tran Manh Tung">
            <a:extLst>
              <a:ext uri="{FF2B5EF4-FFF2-40B4-BE49-F238E27FC236}">
                <a16:creationId xmlns:a16="http://schemas.microsoft.com/office/drawing/2014/main" id="{9D28E713-95EC-66F4-239B-A093E3023D9A}"/>
              </a:ext>
            </a:extLst>
          </p:cNvPr>
          <p:cNvSpPr/>
          <p:nvPr>
            <p:custDataLst>
              <p:tags r:id="rId1"/>
            </p:custDataLst>
          </p:nvPr>
        </p:nvSpPr>
        <p:spPr>
          <a:xfrm>
            <a:off x="2214176" y="764607"/>
            <a:ext cx="8503920" cy="1206253"/>
          </a:xfrm>
          <a:prstGeom prst="rect">
            <a:avLst/>
          </a:prstGeom>
          <a:solidFill>
            <a:srgbClr val="FFFFFF"/>
          </a:solidFill>
          <a:effectLst/>
        </p:spPr>
        <p:txBody>
          <a:bodyPr anchor="ctr"/>
          <a:lstStyle/>
          <a:p>
            <a:pPr algn="ctr" defTabSz="1828755">
              <a:lnSpc>
                <a:spcPct val="150000"/>
              </a:lnSpc>
              <a:defRPr/>
            </a:pPr>
            <a:r>
              <a:rPr lang="en-US" altLang="zh-CN" sz="2800" kern="0">
                <a:latin typeface="#9Slide03 AllRoundGothic" panose="020B0703020202020104" pitchFamily="34" charset="0"/>
                <a:ea typeface="微软雅黑"/>
                <a:cs typeface="+mn-ea"/>
                <a:sym typeface="+mn-lt"/>
              </a:rPr>
              <a:t>ỨNG DỤNG CỦA VẬT LÍ TRONG LÂM NGHIỆP</a:t>
            </a:r>
            <a:endParaRPr lang="zh-CN" altLang="en-US" sz="2800" kern="0" dirty="0">
              <a:latin typeface="#9Slide03 AllRoundGothic" panose="020B0703020202020104" pitchFamily="34" charset="0"/>
              <a:ea typeface="微软雅黑"/>
              <a:cs typeface="+mn-ea"/>
              <a:sym typeface="+mn-lt"/>
            </a:endParaRPr>
          </a:p>
        </p:txBody>
      </p:sp>
      <p:sp>
        <p:nvSpPr>
          <p:cNvPr id="7" name="MH_SubTitle_1" descr="n23 Fb Tran Manh Tung">
            <a:extLst>
              <a:ext uri="{FF2B5EF4-FFF2-40B4-BE49-F238E27FC236}">
                <a16:creationId xmlns:a16="http://schemas.microsoft.com/office/drawing/2014/main" id="{36D1FC4F-3156-C737-AA24-97AB0CB1C4B5}"/>
              </a:ext>
            </a:extLst>
          </p:cNvPr>
          <p:cNvSpPr>
            <a:spLocks/>
          </p:cNvSpPr>
          <p:nvPr>
            <p:custDataLst>
              <p:tags r:id="rId2"/>
            </p:custDataLst>
          </p:nvPr>
        </p:nvSpPr>
        <p:spPr bwMode="auto">
          <a:xfrm>
            <a:off x="1526602" y="2392122"/>
            <a:ext cx="1920240" cy="640080"/>
          </a:xfrm>
          <a:custGeom>
            <a:avLst/>
            <a:gdLst>
              <a:gd name="T0" fmla="*/ 2147483646 w 30720"/>
              <a:gd name="T1" fmla="*/ 2147483646 h 11496"/>
              <a:gd name="T2" fmla="*/ 2147483646 w 30720"/>
              <a:gd name="T3" fmla="*/ 2147483646 h 11496"/>
              <a:gd name="T4" fmla="*/ 2147483646 w 30720"/>
              <a:gd name="T5" fmla="*/ 2147483646 h 11496"/>
              <a:gd name="T6" fmla="*/ 2147483646 w 30720"/>
              <a:gd name="T7" fmla="*/ 2147483646 h 11496"/>
              <a:gd name="T8" fmla="*/ 2147483646 w 30720"/>
              <a:gd name="T9" fmla="*/ 2147483646 h 11496"/>
              <a:gd name="T10" fmla="*/ 2147483646 w 30720"/>
              <a:gd name="T11" fmla="*/ 2147483646 h 11496"/>
              <a:gd name="T12" fmla="*/ 2147483646 w 30720"/>
              <a:gd name="T13" fmla="*/ 2147483646 h 11496"/>
              <a:gd name="T14" fmla="*/ 2147483646 w 30720"/>
              <a:gd name="T15" fmla="*/ 2147483646 h 11496"/>
              <a:gd name="T16" fmla="*/ 2147483646 w 30720"/>
              <a:gd name="T17" fmla="*/ 2147483646 h 11496"/>
              <a:gd name="T18" fmla="*/ 2147483646 w 30720"/>
              <a:gd name="T19" fmla="*/ 2147483646 h 11496"/>
              <a:gd name="T20" fmla="*/ 2147483646 w 30720"/>
              <a:gd name="T21" fmla="*/ 2147483646 h 11496"/>
              <a:gd name="T22" fmla="*/ 2147483646 w 30720"/>
              <a:gd name="T23" fmla="*/ 2147483646 h 11496"/>
              <a:gd name="T24" fmla="*/ 2147483646 w 30720"/>
              <a:gd name="T25" fmla="*/ 2147483646 h 11496"/>
              <a:gd name="T26" fmla="*/ 2147483646 w 30720"/>
              <a:gd name="T27" fmla="*/ 2147483646 h 11496"/>
              <a:gd name="T28" fmla="*/ 2147483646 w 30720"/>
              <a:gd name="T29" fmla="*/ 2147483646 h 11496"/>
              <a:gd name="T30" fmla="*/ 2147483646 w 30720"/>
              <a:gd name="T31" fmla="*/ 2147483646 h 11496"/>
              <a:gd name="T32" fmla="*/ 2147483646 w 30720"/>
              <a:gd name="T33" fmla="*/ 2147483646 h 11496"/>
              <a:gd name="T34" fmla="*/ 2147483646 w 30720"/>
              <a:gd name="T35" fmla="*/ 2147483646 h 11496"/>
              <a:gd name="T36" fmla="*/ 2147483646 w 30720"/>
              <a:gd name="T37" fmla="*/ 2147483646 h 11496"/>
              <a:gd name="T38" fmla="*/ 2147483646 w 30720"/>
              <a:gd name="T39" fmla="*/ 2147483646 h 11496"/>
              <a:gd name="T40" fmla="*/ 2147483646 w 30720"/>
              <a:gd name="T41" fmla="*/ 2147483646 h 11496"/>
              <a:gd name="T42" fmla="*/ 2147483646 w 30720"/>
              <a:gd name="T43" fmla="*/ 2147483646 h 11496"/>
              <a:gd name="T44" fmla="*/ 2147483646 w 30720"/>
              <a:gd name="T45" fmla="*/ 2147483646 h 11496"/>
              <a:gd name="T46" fmla="*/ 2147483646 w 30720"/>
              <a:gd name="T47" fmla="*/ 2147483646 h 11496"/>
              <a:gd name="T48" fmla="*/ 2147483646 w 30720"/>
              <a:gd name="T49" fmla="*/ 2147483646 h 11496"/>
              <a:gd name="T50" fmla="*/ 2147483646 w 30720"/>
              <a:gd name="T51" fmla="*/ 2147483646 h 11496"/>
              <a:gd name="T52" fmla="*/ 2147483646 w 30720"/>
              <a:gd name="T53" fmla="*/ 2147483646 h 11496"/>
              <a:gd name="T54" fmla="*/ 2147483646 w 30720"/>
              <a:gd name="T55" fmla="*/ 2147483646 h 11496"/>
              <a:gd name="T56" fmla="*/ 2147483646 w 30720"/>
              <a:gd name="T57" fmla="*/ 2147483646 h 11496"/>
              <a:gd name="T58" fmla="*/ 2147483646 w 30720"/>
              <a:gd name="T59" fmla="*/ 2147483646 h 11496"/>
              <a:gd name="T60" fmla="*/ 2147483646 w 30720"/>
              <a:gd name="T61" fmla="*/ 2147483646 h 11496"/>
              <a:gd name="T62" fmla="*/ 2147483646 w 30720"/>
              <a:gd name="T63" fmla="*/ 2147483646 h 11496"/>
              <a:gd name="T64" fmla="*/ 2147483646 w 30720"/>
              <a:gd name="T65" fmla="*/ 2147483646 h 11496"/>
              <a:gd name="T66" fmla="*/ 2147483646 w 30720"/>
              <a:gd name="T67" fmla="*/ 2147483646 h 11496"/>
              <a:gd name="T68" fmla="*/ 2147483646 w 30720"/>
              <a:gd name="T69" fmla="*/ 2147483646 h 11496"/>
              <a:gd name="T70" fmla="*/ 2147483646 w 30720"/>
              <a:gd name="T71" fmla="*/ 2147483646 h 11496"/>
              <a:gd name="T72" fmla="*/ 2147483646 w 30720"/>
              <a:gd name="T73" fmla="*/ 2147483646 h 11496"/>
              <a:gd name="T74" fmla="*/ 2147483646 w 30720"/>
              <a:gd name="T75" fmla="*/ 2147483646 h 11496"/>
              <a:gd name="T76" fmla="*/ 2147483646 w 30720"/>
              <a:gd name="T77" fmla="*/ 2147483646 h 11496"/>
              <a:gd name="T78" fmla="*/ 2147483646 w 30720"/>
              <a:gd name="T79" fmla="*/ 2147483646 h 11496"/>
              <a:gd name="T80" fmla="*/ 2147483646 w 30720"/>
              <a:gd name="T81" fmla="*/ 2147483646 h 11496"/>
              <a:gd name="T82" fmla="*/ 2147483646 w 30720"/>
              <a:gd name="T83" fmla="*/ 2147483646 h 11496"/>
              <a:gd name="T84" fmla="*/ 2147483646 w 30720"/>
              <a:gd name="T85" fmla="*/ 2147483646 h 11496"/>
              <a:gd name="T86" fmla="*/ 2147483646 w 30720"/>
              <a:gd name="T87" fmla="*/ 2147483646 h 11496"/>
              <a:gd name="T88" fmla="*/ 2147483646 w 30720"/>
              <a:gd name="T89" fmla="*/ 2147483646 h 11496"/>
              <a:gd name="T90" fmla="*/ 2147483646 w 30720"/>
              <a:gd name="T91" fmla="*/ 2147483646 h 11496"/>
              <a:gd name="T92" fmla="*/ 2147483646 w 30720"/>
              <a:gd name="T93" fmla="*/ 2147483646 h 11496"/>
              <a:gd name="T94" fmla="*/ 2147483646 w 30720"/>
              <a:gd name="T95" fmla="*/ 2147483646 h 11496"/>
              <a:gd name="T96" fmla="*/ 2147483646 w 30720"/>
              <a:gd name="T97" fmla="*/ 2147483646 h 11496"/>
              <a:gd name="T98" fmla="*/ 2147483646 w 30720"/>
              <a:gd name="T99" fmla="*/ 2147483646 h 11496"/>
              <a:gd name="T100" fmla="*/ 2147483646 w 30720"/>
              <a:gd name="T101" fmla="*/ 2147483646 h 11496"/>
              <a:gd name="T102" fmla="*/ 2147483646 w 30720"/>
              <a:gd name="T103" fmla="*/ 2147483646 h 11496"/>
              <a:gd name="T104" fmla="*/ 2147483646 w 30720"/>
              <a:gd name="T105" fmla="*/ 2147483646 h 11496"/>
              <a:gd name="T106" fmla="*/ 2147483646 w 30720"/>
              <a:gd name="T107" fmla="*/ 2147483646 h 11496"/>
              <a:gd name="T108" fmla="*/ 2147483646 w 30720"/>
              <a:gd name="T109" fmla="*/ 2147483646 h 11496"/>
              <a:gd name="T110" fmla="*/ 2147483646 w 30720"/>
              <a:gd name="T111" fmla="*/ 2147483646 h 11496"/>
              <a:gd name="T112" fmla="*/ 2147483646 w 30720"/>
              <a:gd name="T113" fmla="*/ 2147483646 h 11496"/>
              <a:gd name="T114" fmla="*/ 2147483646 w 30720"/>
              <a:gd name="T115" fmla="*/ 2147483646 h 11496"/>
              <a:gd name="T116" fmla="*/ 2147483646 w 30720"/>
              <a:gd name="T117" fmla="*/ 2147483646 h 11496"/>
              <a:gd name="T118" fmla="*/ 2147483646 w 30720"/>
              <a:gd name="T119" fmla="*/ 2147483646 h 11496"/>
              <a:gd name="T120" fmla="*/ 2147483646 w 30720"/>
              <a:gd name="T121" fmla="*/ 2147483646 h 11496"/>
              <a:gd name="T122" fmla="*/ 2147483646 w 30720"/>
              <a:gd name="T123" fmla="*/ 2147483646 h 11496"/>
              <a:gd name="T124" fmla="*/ 2147483646 w 30720"/>
              <a:gd name="T125" fmla="*/ 2147483646 h 1149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720" h="11496">
                <a:moveTo>
                  <a:pt x="29285" y="7403"/>
                </a:moveTo>
                <a:lnTo>
                  <a:pt x="29285" y="7403"/>
                </a:lnTo>
                <a:lnTo>
                  <a:pt x="29232" y="7379"/>
                </a:lnTo>
                <a:lnTo>
                  <a:pt x="29180" y="7357"/>
                </a:lnTo>
                <a:lnTo>
                  <a:pt x="29127" y="7336"/>
                </a:lnTo>
                <a:lnTo>
                  <a:pt x="29073" y="7316"/>
                </a:lnTo>
                <a:lnTo>
                  <a:pt x="29020" y="7298"/>
                </a:lnTo>
                <a:lnTo>
                  <a:pt x="28966" y="7280"/>
                </a:lnTo>
                <a:lnTo>
                  <a:pt x="28913" y="7264"/>
                </a:lnTo>
                <a:lnTo>
                  <a:pt x="28859" y="7251"/>
                </a:lnTo>
                <a:lnTo>
                  <a:pt x="28804" y="7237"/>
                </a:lnTo>
                <a:lnTo>
                  <a:pt x="28750" y="7226"/>
                </a:lnTo>
                <a:lnTo>
                  <a:pt x="28697" y="7216"/>
                </a:lnTo>
                <a:lnTo>
                  <a:pt x="28643" y="7208"/>
                </a:lnTo>
                <a:lnTo>
                  <a:pt x="28589" y="7202"/>
                </a:lnTo>
                <a:lnTo>
                  <a:pt x="28535" y="7198"/>
                </a:lnTo>
                <a:lnTo>
                  <a:pt x="28482" y="7195"/>
                </a:lnTo>
                <a:lnTo>
                  <a:pt x="28429" y="7194"/>
                </a:lnTo>
                <a:lnTo>
                  <a:pt x="28376" y="7194"/>
                </a:lnTo>
                <a:lnTo>
                  <a:pt x="28322" y="7197"/>
                </a:lnTo>
                <a:lnTo>
                  <a:pt x="28269" y="7201"/>
                </a:lnTo>
                <a:lnTo>
                  <a:pt x="28217" y="7207"/>
                </a:lnTo>
                <a:lnTo>
                  <a:pt x="28165" y="7215"/>
                </a:lnTo>
                <a:lnTo>
                  <a:pt x="28113" y="7226"/>
                </a:lnTo>
                <a:lnTo>
                  <a:pt x="28062" y="7238"/>
                </a:lnTo>
                <a:lnTo>
                  <a:pt x="28011" y="7253"/>
                </a:lnTo>
                <a:lnTo>
                  <a:pt x="27960" y="7270"/>
                </a:lnTo>
                <a:lnTo>
                  <a:pt x="27910" y="7289"/>
                </a:lnTo>
                <a:lnTo>
                  <a:pt x="27861" y="7310"/>
                </a:lnTo>
                <a:lnTo>
                  <a:pt x="27812" y="7334"/>
                </a:lnTo>
                <a:lnTo>
                  <a:pt x="27763" y="7360"/>
                </a:lnTo>
                <a:lnTo>
                  <a:pt x="27717" y="7388"/>
                </a:lnTo>
                <a:lnTo>
                  <a:pt x="27670" y="7418"/>
                </a:lnTo>
                <a:lnTo>
                  <a:pt x="27623" y="7452"/>
                </a:lnTo>
                <a:lnTo>
                  <a:pt x="27600" y="7473"/>
                </a:lnTo>
                <a:lnTo>
                  <a:pt x="27578" y="7494"/>
                </a:lnTo>
                <a:lnTo>
                  <a:pt x="27556" y="7516"/>
                </a:lnTo>
                <a:lnTo>
                  <a:pt x="27535" y="7539"/>
                </a:lnTo>
                <a:lnTo>
                  <a:pt x="27515" y="7562"/>
                </a:lnTo>
                <a:lnTo>
                  <a:pt x="27495" y="7586"/>
                </a:lnTo>
                <a:lnTo>
                  <a:pt x="27476" y="7611"/>
                </a:lnTo>
                <a:lnTo>
                  <a:pt x="27457" y="7636"/>
                </a:lnTo>
                <a:lnTo>
                  <a:pt x="27440" y="7662"/>
                </a:lnTo>
                <a:lnTo>
                  <a:pt x="27422" y="7689"/>
                </a:lnTo>
                <a:lnTo>
                  <a:pt x="27405" y="7716"/>
                </a:lnTo>
                <a:lnTo>
                  <a:pt x="27390" y="7743"/>
                </a:lnTo>
                <a:lnTo>
                  <a:pt x="27374" y="7771"/>
                </a:lnTo>
                <a:lnTo>
                  <a:pt x="27360" y="7799"/>
                </a:lnTo>
                <a:lnTo>
                  <a:pt x="27345" y="7827"/>
                </a:lnTo>
                <a:lnTo>
                  <a:pt x="27332" y="7857"/>
                </a:lnTo>
                <a:lnTo>
                  <a:pt x="27319" y="7887"/>
                </a:lnTo>
                <a:lnTo>
                  <a:pt x="27307" y="7916"/>
                </a:lnTo>
                <a:lnTo>
                  <a:pt x="27296" y="7946"/>
                </a:lnTo>
                <a:lnTo>
                  <a:pt x="27286" y="7976"/>
                </a:lnTo>
                <a:lnTo>
                  <a:pt x="27276" y="8006"/>
                </a:lnTo>
                <a:lnTo>
                  <a:pt x="27268" y="8038"/>
                </a:lnTo>
                <a:lnTo>
                  <a:pt x="27260" y="8069"/>
                </a:lnTo>
                <a:lnTo>
                  <a:pt x="27252" y="8099"/>
                </a:lnTo>
                <a:lnTo>
                  <a:pt x="27246" y="8130"/>
                </a:lnTo>
                <a:lnTo>
                  <a:pt x="27241" y="8161"/>
                </a:lnTo>
                <a:lnTo>
                  <a:pt x="27236" y="8193"/>
                </a:lnTo>
                <a:lnTo>
                  <a:pt x="27231" y="8224"/>
                </a:lnTo>
                <a:lnTo>
                  <a:pt x="27228" y="8255"/>
                </a:lnTo>
                <a:lnTo>
                  <a:pt x="27226" y="8286"/>
                </a:lnTo>
                <a:lnTo>
                  <a:pt x="27225" y="8318"/>
                </a:lnTo>
                <a:lnTo>
                  <a:pt x="27224" y="8348"/>
                </a:lnTo>
                <a:lnTo>
                  <a:pt x="27225" y="8379"/>
                </a:lnTo>
                <a:lnTo>
                  <a:pt x="27226" y="8409"/>
                </a:lnTo>
                <a:lnTo>
                  <a:pt x="27228" y="8440"/>
                </a:lnTo>
                <a:lnTo>
                  <a:pt x="27231" y="8471"/>
                </a:lnTo>
                <a:lnTo>
                  <a:pt x="27236" y="8500"/>
                </a:lnTo>
                <a:lnTo>
                  <a:pt x="27241" y="8530"/>
                </a:lnTo>
                <a:lnTo>
                  <a:pt x="27247" y="8559"/>
                </a:lnTo>
                <a:lnTo>
                  <a:pt x="27254" y="8588"/>
                </a:lnTo>
                <a:lnTo>
                  <a:pt x="27263" y="8617"/>
                </a:lnTo>
                <a:lnTo>
                  <a:pt x="27271" y="8645"/>
                </a:lnTo>
                <a:lnTo>
                  <a:pt x="27281" y="8674"/>
                </a:lnTo>
                <a:lnTo>
                  <a:pt x="27293" y="8701"/>
                </a:lnTo>
                <a:lnTo>
                  <a:pt x="27304" y="8728"/>
                </a:lnTo>
                <a:lnTo>
                  <a:pt x="27318" y="8754"/>
                </a:lnTo>
                <a:lnTo>
                  <a:pt x="27331" y="8780"/>
                </a:lnTo>
                <a:lnTo>
                  <a:pt x="27347" y="8805"/>
                </a:lnTo>
                <a:lnTo>
                  <a:pt x="27364" y="8830"/>
                </a:lnTo>
                <a:lnTo>
                  <a:pt x="27381" y="8854"/>
                </a:lnTo>
                <a:lnTo>
                  <a:pt x="27399" y="8876"/>
                </a:lnTo>
                <a:lnTo>
                  <a:pt x="27419" y="8899"/>
                </a:lnTo>
                <a:lnTo>
                  <a:pt x="27440" y="8921"/>
                </a:lnTo>
                <a:lnTo>
                  <a:pt x="27462" y="8943"/>
                </a:lnTo>
                <a:lnTo>
                  <a:pt x="27484" y="8963"/>
                </a:lnTo>
                <a:lnTo>
                  <a:pt x="27509" y="8983"/>
                </a:lnTo>
                <a:lnTo>
                  <a:pt x="27534" y="9001"/>
                </a:lnTo>
                <a:lnTo>
                  <a:pt x="27560" y="9019"/>
                </a:lnTo>
                <a:lnTo>
                  <a:pt x="27589" y="9036"/>
                </a:lnTo>
                <a:lnTo>
                  <a:pt x="27618" y="9052"/>
                </a:lnTo>
                <a:lnTo>
                  <a:pt x="27648" y="9067"/>
                </a:lnTo>
                <a:lnTo>
                  <a:pt x="27679" y="9081"/>
                </a:lnTo>
                <a:lnTo>
                  <a:pt x="27711" y="9094"/>
                </a:lnTo>
                <a:lnTo>
                  <a:pt x="27746" y="9106"/>
                </a:lnTo>
                <a:lnTo>
                  <a:pt x="27734" y="9013"/>
                </a:lnTo>
                <a:lnTo>
                  <a:pt x="27730" y="8964"/>
                </a:lnTo>
                <a:lnTo>
                  <a:pt x="27727" y="8916"/>
                </a:lnTo>
                <a:lnTo>
                  <a:pt x="27724" y="8866"/>
                </a:lnTo>
                <a:lnTo>
                  <a:pt x="27722" y="8816"/>
                </a:lnTo>
                <a:lnTo>
                  <a:pt x="27721" y="8767"/>
                </a:lnTo>
                <a:lnTo>
                  <a:pt x="27721" y="8717"/>
                </a:lnTo>
                <a:lnTo>
                  <a:pt x="27722" y="8667"/>
                </a:lnTo>
                <a:lnTo>
                  <a:pt x="27725" y="8617"/>
                </a:lnTo>
                <a:lnTo>
                  <a:pt x="27729" y="8568"/>
                </a:lnTo>
                <a:lnTo>
                  <a:pt x="27734" y="8519"/>
                </a:lnTo>
                <a:lnTo>
                  <a:pt x="27743" y="8472"/>
                </a:lnTo>
                <a:lnTo>
                  <a:pt x="27752" y="8425"/>
                </a:lnTo>
                <a:lnTo>
                  <a:pt x="27763" y="8378"/>
                </a:lnTo>
                <a:lnTo>
                  <a:pt x="27776" y="8333"/>
                </a:lnTo>
                <a:lnTo>
                  <a:pt x="27783" y="8311"/>
                </a:lnTo>
                <a:lnTo>
                  <a:pt x="27792" y="8289"/>
                </a:lnTo>
                <a:lnTo>
                  <a:pt x="27800" y="8268"/>
                </a:lnTo>
                <a:lnTo>
                  <a:pt x="27809" y="8247"/>
                </a:lnTo>
                <a:lnTo>
                  <a:pt x="27820" y="8226"/>
                </a:lnTo>
                <a:lnTo>
                  <a:pt x="27829" y="8206"/>
                </a:lnTo>
                <a:lnTo>
                  <a:pt x="27840" y="8185"/>
                </a:lnTo>
                <a:lnTo>
                  <a:pt x="27852" y="8167"/>
                </a:lnTo>
                <a:lnTo>
                  <a:pt x="27864" y="8148"/>
                </a:lnTo>
                <a:lnTo>
                  <a:pt x="27877" y="8129"/>
                </a:lnTo>
                <a:lnTo>
                  <a:pt x="27890" y="8112"/>
                </a:lnTo>
                <a:lnTo>
                  <a:pt x="27905" y="8094"/>
                </a:lnTo>
                <a:lnTo>
                  <a:pt x="27921" y="8077"/>
                </a:lnTo>
                <a:lnTo>
                  <a:pt x="27936" y="8061"/>
                </a:lnTo>
                <a:lnTo>
                  <a:pt x="27953" y="8045"/>
                </a:lnTo>
                <a:lnTo>
                  <a:pt x="27970" y="8029"/>
                </a:lnTo>
                <a:lnTo>
                  <a:pt x="27987" y="8015"/>
                </a:lnTo>
                <a:lnTo>
                  <a:pt x="28006" y="8001"/>
                </a:lnTo>
                <a:lnTo>
                  <a:pt x="28026" y="7988"/>
                </a:lnTo>
                <a:lnTo>
                  <a:pt x="28047" y="7975"/>
                </a:lnTo>
                <a:lnTo>
                  <a:pt x="28067" y="7963"/>
                </a:lnTo>
                <a:lnTo>
                  <a:pt x="28089" y="7951"/>
                </a:lnTo>
                <a:lnTo>
                  <a:pt x="28112" y="7941"/>
                </a:lnTo>
                <a:lnTo>
                  <a:pt x="28136" y="7931"/>
                </a:lnTo>
                <a:lnTo>
                  <a:pt x="28160" y="7922"/>
                </a:lnTo>
                <a:lnTo>
                  <a:pt x="28186" y="7914"/>
                </a:lnTo>
                <a:lnTo>
                  <a:pt x="28212" y="7906"/>
                </a:lnTo>
                <a:lnTo>
                  <a:pt x="28240" y="7899"/>
                </a:lnTo>
                <a:lnTo>
                  <a:pt x="28268" y="7893"/>
                </a:lnTo>
                <a:lnTo>
                  <a:pt x="28298" y="7889"/>
                </a:lnTo>
                <a:lnTo>
                  <a:pt x="28328" y="7885"/>
                </a:lnTo>
                <a:lnTo>
                  <a:pt x="28358" y="7880"/>
                </a:lnTo>
                <a:lnTo>
                  <a:pt x="28384" y="7882"/>
                </a:lnTo>
                <a:lnTo>
                  <a:pt x="28410" y="7883"/>
                </a:lnTo>
                <a:lnTo>
                  <a:pt x="28435" y="7884"/>
                </a:lnTo>
                <a:lnTo>
                  <a:pt x="28460" y="7887"/>
                </a:lnTo>
                <a:lnTo>
                  <a:pt x="28485" y="7890"/>
                </a:lnTo>
                <a:lnTo>
                  <a:pt x="28510" y="7893"/>
                </a:lnTo>
                <a:lnTo>
                  <a:pt x="28535" y="7898"/>
                </a:lnTo>
                <a:lnTo>
                  <a:pt x="28559" y="7903"/>
                </a:lnTo>
                <a:lnTo>
                  <a:pt x="28583" y="7909"/>
                </a:lnTo>
                <a:lnTo>
                  <a:pt x="28607" y="7915"/>
                </a:lnTo>
                <a:lnTo>
                  <a:pt x="28630" y="7922"/>
                </a:lnTo>
                <a:lnTo>
                  <a:pt x="28654" y="7929"/>
                </a:lnTo>
                <a:lnTo>
                  <a:pt x="28676" y="7938"/>
                </a:lnTo>
                <a:lnTo>
                  <a:pt x="28699" y="7947"/>
                </a:lnTo>
                <a:lnTo>
                  <a:pt x="28721" y="7956"/>
                </a:lnTo>
                <a:lnTo>
                  <a:pt x="28743" y="7966"/>
                </a:lnTo>
                <a:lnTo>
                  <a:pt x="28765" y="7976"/>
                </a:lnTo>
                <a:lnTo>
                  <a:pt x="28787" y="7988"/>
                </a:lnTo>
                <a:lnTo>
                  <a:pt x="28808" y="7999"/>
                </a:lnTo>
                <a:lnTo>
                  <a:pt x="28828" y="8012"/>
                </a:lnTo>
                <a:lnTo>
                  <a:pt x="28869" y="8038"/>
                </a:lnTo>
                <a:lnTo>
                  <a:pt x="28908" y="8065"/>
                </a:lnTo>
                <a:lnTo>
                  <a:pt x="28945" y="8095"/>
                </a:lnTo>
                <a:lnTo>
                  <a:pt x="28981" y="8126"/>
                </a:lnTo>
                <a:lnTo>
                  <a:pt x="29016" y="8159"/>
                </a:lnTo>
                <a:lnTo>
                  <a:pt x="29048" y="8195"/>
                </a:lnTo>
                <a:lnTo>
                  <a:pt x="29078" y="8231"/>
                </a:lnTo>
                <a:lnTo>
                  <a:pt x="29107" y="8270"/>
                </a:lnTo>
                <a:lnTo>
                  <a:pt x="29134" y="8309"/>
                </a:lnTo>
                <a:lnTo>
                  <a:pt x="29159" y="8351"/>
                </a:lnTo>
                <a:lnTo>
                  <a:pt x="29182" y="8394"/>
                </a:lnTo>
                <a:lnTo>
                  <a:pt x="29202" y="8436"/>
                </a:lnTo>
                <a:lnTo>
                  <a:pt x="29221" y="8481"/>
                </a:lnTo>
                <a:lnTo>
                  <a:pt x="29229" y="8504"/>
                </a:lnTo>
                <a:lnTo>
                  <a:pt x="29238" y="8527"/>
                </a:lnTo>
                <a:lnTo>
                  <a:pt x="29245" y="8551"/>
                </a:lnTo>
                <a:lnTo>
                  <a:pt x="29251" y="8574"/>
                </a:lnTo>
                <a:lnTo>
                  <a:pt x="29257" y="8598"/>
                </a:lnTo>
                <a:lnTo>
                  <a:pt x="29263" y="8621"/>
                </a:lnTo>
                <a:lnTo>
                  <a:pt x="29268" y="8645"/>
                </a:lnTo>
                <a:lnTo>
                  <a:pt x="29272" y="8670"/>
                </a:lnTo>
                <a:lnTo>
                  <a:pt x="29275" y="8694"/>
                </a:lnTo>
                <a:lnTo>
                  <a:pt x="29278" y="8719"/>
                </a:lnTo>
                <a:lnTo>
                  <a:pt x="29280" y="8744"/>
                </a:lnTo>
                <a:lnTo>
                  <a:pt x="29282" y="8769"/>
                </a:lnTo>
                <a:lnTo>
                  <a:pt x="29283" y="8794"/>
                </a:lnTo>
                <a:lnTo>
                  <a:pt x="29283" y="8820"/>
                </a:lnTo>
                <a:lnTo>
                  <a:pt x="29283" y="8845"/>
                </a:lnTo>
                <a:lnTo>
                  <a:pt x="29282" y="8871"/>
                </a:lnTo>
                <a:lnTo>
                  <a:pt x="29280" y="8897"/>
                </a:lnTo>
                <a:lnTo>
                  <a:pt x="29278" y="8922"/>
                </a:lnTo>
                <a:lnTo>
                  <a:pt x="29271" y="8974"/>
                </a:lnTo>
                <a:lnTo>
                  <a:pt x="29262" y="9024"/>
                </a:lnTo>
                <a:lnTo>
                  <a:pt x="29251" y="9074"/>
                </a:lnTo>
                <a:lnTo>
                  <a:pt x="29238" y="9123"/>
                </a:lnTo>
                <a:lnTo>
                  <a:pt x="29223" y="9171"/>
                </a:lnTo>
                <a:lnTo>
                  <a:pt x="29206" y="9219"/>
                </a:lnTo>
                <a:lnTo>
                  <a:pt x="29188" y="9265"/>
                </a:lnTo>
                <a:lnTo>
                  <a:pt x="29167" y="9310"/>
                </a:lnTo>
                <a:lnTo>
                  <a:pt x="29144" y="9355"/>
                </a:lnTo>
                <a:lnTo>
                  <a:pt x="29120" y="9398"/>
                </a:lnTo>
                <a:lnTo>
                  <a:pt x="29094" y="9441"/>
                </a:lnTo>
                <a:lnTo>
                  <a:pt x="29067" y="9481"/>
                </a:lnTo>
                <a:lnTo>
                  <a:pt x="29038" y="9522"/>
                </a:lnTo>
                <a:lnTo>
                  <a:pt x="29006" y="9560"/>
                </a:lnTo>
                <a:lnTo>
                  <a:pt x="28974" y="9599"/>
                </a:lnTo>
                <a:lnTo>
                  <a:pt x="28941" y="9635"/>
                </a:lnTo>
                <a:lnTo>
                  <a:pt x="28905" y="9671"/>
                </a:lnTo>
                <a:lnTo>
                  <a:pt x="28869" y="9704"/>
                </a:lnTo>
                <a:lnTo>
                  <a:pt x="28831" y="9737"/>
                </a:lnTo>
                <a:lnTo>
                  <a:pt x="28792" y="9768"/>
                </a:lnTo>
                <a:lnTo>
                  <a:pt x="28751" y="9798"/>
                </a:lnTo>
                <a:lnTo>
                  <a:pt x="28710" y="9827"/>
                </a:lnTo>
                <a:lnTo>
                  <a:pt x="28666" y="9854"/>
                </a:lnTo>
                <a:lnTo>
                  <a:pt x="28622" y="9879"/>
                </a:lnTo>
                <a:lnTo>
                  <a:pt x="28578" y="9903"/>
                </a:lnTo>
                <a:lnTo>
                  <a:pt x="28532" y="9926"/>
                </a:lnTo>
                <a:lnTo>
                  <a:pt x="28484" y="9946"/>
                </a:lnTo>
                <a:lnTo>
                  <a:pt x="28436" y="9965"/>
                </a:lnTo>
                <a:lnTo>
                  <a:pt x="28387" y="9983"/>
                </a:lnTo>
                <a:lnTo>
                  <a:pt x="28337" y="9999"/>
                </a:lnTo>
                <a:lnTo>
                  <a:pt x="28287" y="10013"/>
                </a:lnTo>
                <a:lnTo>
                  <a:pt x="28236" y="10025"/>
                </a:lnTo>
                <a:lnTo>
                  <a:pt x="28189" y="10031"/>
                </a:lnTo>
                <a:lnTo>
                  <a:pt x="28143" y="10035"/>
                </a:lnTo>
                <a:lnTo>
                  <a:pt x="28098" y="10038"/>
                </a:lnTo>
                <a:lnTo>
                  <a:pt x="28052" y="10040"/>
                </a:lnTo>
                <a:lnTo>
                  <a:pt x="28006" y="10041"/>
                </a:lnTo>
                <a:lnTo>
                  <a:pt x="27960" y="10040"/>
                </a:lnTo>
                <a:lnTo>
                  <a:pt x="27915" y="10039"/>
                </a:lnTo>
                <a:lnTo>
                  <a:pt x="27870" y="10036"/>
                </a:lnTo>
                <a:lnTo>
                  <a:pt x="27825" y="10033"/>
                </a:lnTo>
                <a:lnTo>
                  <a:pt x="27780" y="10028"/>
                </a:lnTo>
                <a:lnTo>
                  <a:pt x="27735" y="10021"/>
                </a:lnTo>
                <a:lnTo>
                  <a:pt x="27691" y="10014"/>
                </a:lnTo>
                <a:lnTo>
                  <a:pt x="27647" y="10005"/>
                </a:lnTo>
                <a:lnTo>
                  <a:pt x="27602" y="9995"/>
                </a:lnTo>
                <a:lnTo>
                  <a:pt x="27559" y="9984"/>
                </a:lnTo>
                <a:lnTo>
                  <a:pt x="27516" y="9972"/>
                </a:lnTo>
                <a:lnTo>
                  <a:pt x="27473" y="9958"/>
                </a:lnTo>
                <a:lnTo>
                  <a:pt x="27430" y="9943"/>
                </a:lnTo>
                <a:lnTo>
                  <a:pt x="27388" y="9928"/>
                </a:lnTo>
                <a:lnTo>
                  <a:pt x="27346" y="9910"/>
                </a:lnTo>
                <a:lnTo>
                  <a:pt x="27305" y="9891"/>
                </a:lnTo>
                <a:lnTo>
                  <a:pt x="27265" y="9871"/>
                </a:lnTo>
                <a:lnTo>
                  <a:pt x="27224" y="9850"/>
                </a:lnTo>
                <a:lnTo>
                  <a:pt x="27185" y="9828"/>
                </a:lnTo>
                <a:lnTo>
                  <a:pt x="27145" y="9803"/>
                </a:lnTo>
                <a:lnTo>
                  <a:pt x="27107" y="9778"/>
                </a:lnTo>
                <a:lnTo>
                  <a:pt x="27068" y="9751"/>
                </a:lnTo>
                <a:lnTo>
                  <a:pt x="27031" y="9723"/>
                </a:lnTo>
                <a:lnTo>
                  <a:pt x="26994" y="9693"/>
                </a:lnTo>
                <a:lnTo>
                  <a:pt x="26958" y="9662"/>
                </a:lnTo>
                <a:lnTo>
                  <a:pt x="26922" y="9630"/>
                </a:lnTo>
                <a:lnTo>
                  <a:pt x="26888" y="9597"/>
                </a:lnTo>
                <a:lnTo>
                  <a:pt x="26854" y="9559"/>
                </a:lnTo>
                <a:lnTo>
                  <a:pt x="26821" y="9521"/>
                </a:lnTo>
                <a:lnTo>
                  <a:pt x="26790" y="9482"/>
                </a:lnTo>
                <a:lnTo>
                  <a:pt x="26761" y="9443"/>
                </a:lnTo>
                <a:lnTo>
                  <a:pt x="26732" y="9403"/>
                </a:lnTo>
                <a:lnTo>
                  <a:pt x="26705" y="9364"/>
                </a:lnTo>
                <a:lnTo>
                  <a:pt x="26679" y="9323"/>
                </a:lnTo>
                <a:lnTo>
                  <a:pt x="26655" y="9282"/>
                </a:lnTo>
                <a:lnTo>
                  <a:pt x="26631" y="9241"/>
                </a:lnTo>
                <a:lnTo>
                  <a:pt x="26609" y="9199"/>
                </a:lnTo>
                <a:lnTo>
                  <a:pt x="26588" y="9157"/>
                </a:lnTo>
                <a:lnTo>
                  <a:pt x="26568" y="9115"/>
                </a:lnTo>
                <a:lnTo>
                  <a:pt x="26551" y="9073"/>
                </a:lnTo>
                <a:lnTo>
                  <a:pt x="26533" y="9029"/>
                </a:lnTo>
                <a:lnTo>
                  <a:pt x="26517" y="8987"/>
                </a:lnTo>
                <a:lnTo>
                  <a:pt x="26503" y="8943"/>
                </a:lnTo>
                <a:lnTo>
                  <a:pt x="26489" y="8900"/>
                </a:lnTo>
                <a:lnTo>
                  <a:pt x="26477" y="8857"/>
                </a:lnTo>
                <a:lnTo>
                  <a:pt x="26466" y="8812"/>
                </a:lnTo>
                <a:lnTo>
                  <a:pt x="26456" y="8768"/>
                </a:lnTo>
                <a:lnTo>
                  <a:pt x="26448" y="8723"/>
                </a:lnTo>
                <a:lnTo>
                  <a:pt x="26440" y="8680"/>
                </a:lnTo>
                <a:lnTo>
                  <a:pt x="26434" y="8635"/>
                </a:lnTo>
                <a:lnTo>
                  <a:pt x="26429" y="8590"/>
                </a:lnTo>
                <a:lnTo>
                  <a:pt x="26425" y="8546"/>
                </a:lnTo>
                <a:lnTo>
                  <a:pt x="26422" y="8501"/>
                </a:lnTo>
                <a:lnTo>
                  <a:pt x="26421" y="8456"/>
                </a:lnTo>
                <a:lnTo>
                  <a:pt x="26419" y="8412"/>
                </a:lnTo>
                <a:lnTo>
                  <a:pt x="26419" y="8368"/>
                </a:lnTo>
                <a:lnTo>
                  <a:pt x="26422" y="8323"/>
                </a:lnTo>
                <a:lnTo>
                  <a:pt x="26425" y="8278"/>
                </a:lnTo>
                <a:lnTo>
                  <a:pt x="26428" y="8233"/>
                </a:lnTo>
                <a:lnTo>
                  <a:pt x="26433" y="8189"/>
                </a:lnTo>
                <a:lnTo>
                  <a:pt x="26439" y="8145"/>
                </a:lnTo>
                <a:lnTo>
                  <a:pt x="26445" y="8100"/>
                </a:lnTo>
                <a:lnTo>
                  <a:pt x="26454" y="8056"/>
                </a:lnTo>
                <a:lnTo>
                  <a:pt x="26463" y="8013"/>
                </a:lnTo>
                <a:lnTo>
                  <a:pt x="26473" y="7969"/>
                </a:lnTo>
                <a:lnTo>
                  <a:pt x="26484" y="7925"/>
                </a:lnTo>
                <a:lnTo>
                  <a:pt x="26497" y="7882"/>
                </a:lnTo>
                <a:lnTo>
                  <a:pt x="26509" y="7839"/>
                </a:lnTo>
                <a:lnTo>
                  <a:pt x="26524" y="7796"/>
                </a:lnTo>
                <a:lnTo>
                  <a:pt x="26539" y="7754"/>
                </a:lnTo>
                <a:lnTo>
                  <a:pt x="26555" y="7711"/>
                </a:lnTo>
                <a:lnTo>
                  <a:pt x="26571" y="7669"/>
                </a:lnTo>
                <a:lnTo>
                  <a:pt x="26590" y="7628"/>
                </a:lnTo>
                <a:lnTo>
                  <a:pt x="26609" y="7587"/>
                </a:lnTo>
                <a:lnTo>
                  <a:pt x="26629" y="7546"/>
                </a:lnTo>
                <a:lnTo>
                  <a:pt x="26650" y="7506"/>
                </a:lnTo>
                <a:lnTo>
                  <a:pt x="26671" y="7465"/>
                </a:lnTo>
                <a:lnTo>
                  <a:pt x="26694" y="7426"/>
                </a:lnTo>
                <a:lnTo>
                  <a:pt x="26718" y="7387"/>
                </a:lnTo>
                <a:lnTo>
                  <a:pt x="26743" y="7349"/>
                </a:lnTo>
                <a:lnTo>
                  <a:pt x="26768" y="7310"/>
                </a:lnTo>
                <a:lnTo>
                  <a:pt x="26795" y="7273"/>
                </a:lnTo>
                <a:lnTo>
                  <a:pt x="26822" y="7236"/>
                </a:lnTo>
                <a:lnTo>
                  <a:pt x="26850" y="7200"/>
                </a:lnTo>
                <a:lnTo>
                  <a:pt x="26880" y="7163"/>
                </a:lnTo>
                <a:lnTo>
                  <a:pt x="26910" y="7128"/>
                </a:lnTo>
                <a:lnTo>
                  <a:pt x="26940" y="7094"/>
                </a:lnTo>
                <a:lnTo>
                  <a:pt x="26971" y="7060"/>
                </a:lnTo>
                <a:lnTo>
                  <a:pt x="27005" y="7027"/>
                </a:lnTo>
                <a:lnTo>
                  <a:pt x="27038" y="6994"/>
                </a:lnTo>
                <a:lnTo>
                  <a:pt x="27071" y="6962"/>
                </a:lnTo>
                <a:lnTo>
                  <a:pt x="27107" y="6933"/>
                </a:lnTo>
                <a:lnTo>
                  <a:pt x="27141" y="6906"/>
                </a:lnTo>
                <a:lnTo>
                  <a:pt x="27176" y="6880"/>
                </a:lnTo>
                <a:lnTo>
                  <a:pt x="27212" y="6854"/>
                </a:lnTo>
                <a:lnTo>
                  <a:pt x="27248" y="6829"/>
                </a:lnTo>
                <a:lnTo>
                  <a:pt x="27285" y="6805"/>
                </a:lnTo>
                <a:lnTo>
                  <a:pt x="27321" y="6782"/>
                </a:lnTo>
                <a:lnTo>
                  <a:pt x="27357" y="6761"/>
                </a:lnTo>
                <a:lnTo>
                  <a:pt x="27395" y="6740"/>
                </a:lnTo>
                <a:lnTo>
                  <a:pt x="27432" y="6719"/>
                </a:lnTo>
                <a:lnTo>
                  <a:pt x="27470" y="6699"/>
                </a:lnTo>
                <a:lnTo>
                  <a:pt x="27508" y="6681"/>
                </a:lnTo>
                <a:lnTo>
                  <a:pt x="27546" y="6663"/>
                </a:lnTo>
                <a:lnTo>
                  <a:pt x="27584" y="6646"/>
                </a:lnTo>
                <a:lnTo>
                  <a:pt x="27623" y="6630"/>
                </a:lnTo>
                <a:lnTo>
                  <a:pt x="27662" y="6615"/>
                </a:lnTo>
                <a:lnTo>
                  <a:pt x="27701" y="6600"/>
                </a:lnTo>
                <a:lnTo>
                  <a:pt x="27741" y="6587"/>
                </a:lnTo>
                <a:lnTo>
                  <a:pt x="27780" y="6573"/>
                </a:lnTo>
                <a:lnTo>
                  <a:pt x="27820" y="6562"/>
                </a:lnTo>
                <a:lnTo>
                  <a:pt x="27859" y="6550"/>
                </a:lnTo>
                <a:lnTo>
                  <a:pt x="27899" y="6540"/>
                </a:lnTo>
                <a:lnTo>
                  <a:pt x="27939" y="6531"/>
                </a:lnTo>
                <a:lnTo>
                  <a:pt x="27980" y="6521"/>
                </a:lnTo>
                <a:lnTo>
                  <a:pt x="28020" y="6514"/>
                </a:lnTo>
                <a:lnTo>
                  <a:pt x="28060" y="6507"/>
                </a:lnTo>
                <a:lnTo>
                  <a:pt x="28101" y="6499"/>
                </a:lnTo>
                <a:lnTo>
                  <a:pt x="28141" y="6494"/>
                </a:lnTo>
                <a:lnTo>
                  <a:pt x="28182" y="6489"/>
                </a:lnTo>
                <a:lnTo>
                  <a:pt x="28223" y="6485"/>
                </a:lnTo>
                <a:lnTo>
                  <a:pt x="28264" y="6482"/>
                </a:lnTo>
                <a:lnTo>
                  <a:pt x="28305" y="6480"/>
                </a:lnTo>
                <a:lnTo>
                  <a:pt x="28345" y="6478"/>
                </a:lnTo>
                <a:lnTo>
                  <a:pt x="28387" y="6477"/>
                </a:lnTo>
                <a:lnTo>
                  <a:pt x="28428" y="6477"/>
                </a:lnTo>
                <a:lnTo>
                  <a:pt x="28468" y="6477"/>
                </a:lnTo>
                <a:lnTo>
                  <a:pt x="28510" y="6479"/>
                </a:lnTo>
                <a:lnTo>
                  <a:pt x="28550" y="6481"/>
                </a:lnTo>
                <a:lnTo>
                  <a:pt x="28592" y="6483"/>
                </a:lnTo>
                <a:lnTo>
                  <a:pt x="28633" y="6486"/>
                </a:lnTo>
                <a:lnTo>
                  <a:pt x="28673" y="6490"/>
                </a:lnTo>
                <a:lnTo>
                  <a:pt x="28715" y="6495"/>
                </a:lnTo>
                <a:lnTo>
                  <a:pt x="28756" y="6501"/>
                </a:lnTo>
                <a:lnTo>
                  <a:pt x="28796" y="6508"/>
                </a:lnTo>
                <a:lnTo>
                  <a:pt x="28837" y="6514"/>
                </a:lnTo>
                <a:lnTo>
                  <a:pt x="28877" y="6522"/>
                </a:lnTo>
                <a:lnTo>
                  <a:pt x="28918" y="6531"/>
                </a:lnTo>
                <a:lnTo>
                  <a:pt x="28959" y="6540"/>
                </a:lnTo>
                <a:lnTo>
                  <a:pt x="28999" y="6549"/>
                </a:lnTo>
                <a:lnTo>
                  <a:pt x="29040" y="6560"/>
                </a:lnTo>
                <a:lnTo>
                  <a:pt x="29079" y="6571"/>
                </a:lnTo>
                <a:lnTo>
                  <a:pt x="29119" y="6584"/>
                </a:lnTo>
                <a:lnTo>
                  <a:pt x="29159" y="6596"/>
                </a:lnTo>
                <a:lnTo>
                  <a:pt x="29199" y="6610"/>
                </a:lnTo>
                <a:lnTo>
                  <a:pt x="29239" y="6623"/>
                </a:lnTo>
                <a:lnTo>
                  <a:pt x="29277" y="6638"/>
                </a:lnTo>
                <a:lnTo>
                  <a:pt x="29317" y="6653"/>
                </a:lnTo>
                <a:lnTo>
                  <a:pt x="29355" y="6669"/>
                </a:lnTo>
                <a:lnTo>
                  <a:pt x="29395" y="6686"/>
                </a:lnTo>
                <a:lnTo>
                  <a:pt x="29432" y="6703"/>
                </a:lnTo>
                <a:lnTo>
                  <a:pt x="29471" y="6721"/>
                </a:lnTo>
                <a:lnTo>
                  <a:pt x="29509" y="6740"/>
                </a:lnTo>
                <a:lnTo>
                  <a:pt x="29547" y="6759"/>
                </a:lnTo>
                <a:lnTo>
                  <a:pt x="29584" y="6778"/>
                </a:lnTo>
                <a:lnTo>
                  <a:pt x="29619" y="6799"/>
                </a:lnTo>
                <a:lnTo>
                  <a:pt x="29652" y="6819"/>
                </a:lnTo>
                <a:lnTo>
                  <a:pt x="29685" y="6841"/>
                </a:lnTo>
                <a:lnTo>
                  <a:pt x="29717" y="6863"/>
                </a:lnTo>
                <a:lnTo>
                  <a:pt x="29750" y="6884"/>
                </a:lnTo>
                <a:lnTo>
                  <a:pt x="29781" y="6906"/>
                </a:lnTo>
                <a:lnTo>
                  <a:pt x="29812" y="6929"/>
                </a:lnTo>
                <a:lnTo>
                  <a:pt x="29842" y="6953"/>
                </a:lnTo>
                <a:lnTo>
                  <a:pt x="29873" y="6977"/>
                </a:lnTo>
                <a:lnTo>
                  <a:pt x="29902" y="7001"/>
                </a:lnTo>
                <a:lnTo>
                  <a:pt x="29931" y="7025"/>
                </a:lnTo>
                <a:lnTo>
                  <a:pt x="29959" y="7050"/>
                </a:lnTo>
                <a:lnTo>
                  <a:pt x="29987" y="7075"/>
                </a:lnTo>
                <a:lnTo>
                  <a:pt x="30014" y="7101"/>
                </a:lnTo>
                <a:lnTo>
                  <a:pt x="30041" y="7127"/>
                </a:lnTo>
                <a:lnTo>
                  <a:pt x="30067" y="7153"/>
                </a:lnTo>
                <a:lnTo>
                  <a:pt x="30118" y="7207"/>
                </a:lnTo>
                <a:lnTo>
                  <a:pt x="30167" y="7261"/>
                </a:lnTo>
                <a:lnTo>
                  <a:pt x="30213" y="7317"/>
                </a:lnTo>
                <a:lnTo>
                  <a:pt x="30258" y="7376"/>
                </a:lnTo>
                <a:lnTo>
                  <a:pt x="30300" y="7434"/>
                </a:lnTo>
                <a:lnTo>
                  <a:pt x="30341" y="7494"/>
                </a:lnTo>
                <a:lnTo>
                  <a:pt x="30379" y="7555"/>
                </a:lnTo>
                <a:lnTo>
                  <a:pt x="30415" y="7617"/>
                </a:lnTo>
                <a:lnTo>
                  <a:pt x="30449" y="7680"/>
                </a:lnTo>
                <a:lnTo>
                  <a:pt x="30482" y="7744"/>
                </a:lnTo>
                <a:lnTo>
                  <a:pt x="30512" y="7809"/>
                </a:lnTo>
                <a:lnTo>
                  <a:pt x="30540" y="7874"/>
                </a:lnTo>
                <a:lnTo>
                  <a:pt x="30566" y="7941"/>
                </a:lnTo>
                <a:lnTo>
                  <a:pt x="30590" y="8007"/>
                </a:lnTo>
                <a:lnTo>
                  <a:pt x="30612" y="8075"/>
                </a:lnTo>
                <a:lnTo>
                  <a:pt x="30632" y="8144"/>
                </a:lnTo>
                <a:lnTo>
                  <a:pt x="30649" y="8212"/>
                </a:lnTo>
                <a:lnTo>
                  <a:pt x="30665" y="8282"/>
                </a:lnTo>
                <a:lnTo>
                  <a:pt x="30678" y="8352"/>
                </a:lnTo>
                <a:lnTo>
                  <a:pt x="30691" y="8423"/>
                </a:lnTo>
                <a:lnTo>
                  <a:pt x="30700" y="8493"/>
                </a:lnTo>
                <a:lnTo>
                  <a:pt x="30709" y="8565"/>
                </a:lnTo>
                <a:lnTo>
                  <a:pt x="30714" y="8636"/>
                </a:lnTo>
                <a:lnTo>
                  <a:pt x="30718" y="8708"/>
                </a:lnTo>
                <a:lnTo>
                  <a:pt x="30720" y="8780"/>
                </a:lnTo>
                <a:lnTo>
                  <a:pt x="30720" y="8853"/>
                </a:lnTo>
                <a:lnTo>
                  <a:pt x="30718" y="8924"/>
                </a:lnTo>
                <a:lnTo>
                  <a:pt x="30714" y="8996"/>
                </a:lnTo>
                <a:lnTo>
                  <a:pt x="30708" y="9068"/>
                </a:lnTo>
                <a:lnTo>
                  <a:pt x="30700" y="9141"/>
                </a:lnTo>
                <a:lnTo>
                  <a:pt x="30690" y="9213"/>
                </a:lnTo>
                <a:lnTo>
                  <a:pt x="30678" y="9284"/>
                </a:lnTo>
                <a:lnTo>
                  <a:pt x="30665" y="9355"/>
                </a:lnTo>
                <a:lnTo>
                  <a:pt x="30649" y="9427"/>
                </a:lnTo>
                <a:lnTo>
                  <a:pt x="30632" y="9498"/>
                </a:lnTo>
                <a:lnTo>
                  <a:pt x="30612" y="9569"/>
                </a:lnTo>
                <a:lnTo>
                  <a:pt x="30590" y="9638"/>
                </a:lnTo>
                <a:lnTo>
                  <a:pt x="30567" y="9708"/>
                </a:lnTo>
                <a:lnTo>
                  <a:pt x="30542" y="9777"/>
                </a:lnTo>
                <a:lnTo>
                  <a:pt x="30515" y="9845"/>
                </a:lnTo>
                <a:lnTo>
                  <a:pt x="30486" y="9913"/>
                </a:lnTo>
                <a:lnTo>
                  <a:pt x="30456" y="9981"/>
                </a:lnTo>
                <a:lnTo>
                  <a:pt x="30422" y="10047"/>
                </a:lnTo>
                <a:lnTo>
                  <a:pt x="30388" y="10113"/>
                </a:lnTo>
                <a:lnTo>
                  <a:pt x="30351" y="10177"/>
                </a:lnTo>
                <a:lnTo>
                  <a:pt x="30313" y="10242"/>
                </a:lnTo>
                <a:lnTo>
                  <a:pt x="30273" y="10304"/>
                </a:lnTo>
                <a:lnTo>
                  <a:pt x="30231" y="10367"/>
                </a:lnTo>
                <a:lnTo>
                  <a:pt x="30187" y="10428"/>
                </a:lnTo>
                <a:lnTo>
                  <a:pt x="30141" y="10488"/>
                </a:lnTo>
                <a:lnTo>
                  <a:pt x="30094" y="10547"/>
                </a:lnTo>
                <a:lnTo>
                  <a:pt x="30044" y="10604"/>
                </a:lnTo>
                <a:lnTo>
                  <a:pt x="29993" y="10660"/>
                </a:lnTo>
                <a:lnTo>
                  <a:pt x="29940" y="10715"/>
                </a:lnTo>
                <a:lnTo>
                  <a:pt x="29886" y="10770"/>
                </a:lnTo>
                <a:lnTo>
                  <a:pt x="29829" y="10822"/>
                </a:lnTo>
                <a:lnTo>
                  <a:pt x="29775" y="10867"/>
                </a:lnTo>
                <a:lnTo>
                  <a:pt x="29719" y="10911"/>
                </a:lnTo>
                <a:lnTo>
                  <a:pt x="29662" y="10953"/>
                </a:lnTo>
                <a:lnTo>
                  <a:pt x="29605" y="10993"/>
                </a:lnTo>
                <a:lnTo>
                  <a:pt x="29548" y="11032"/>
                </a:lnTo>
                <a:lnTo>
                  <a:pt x="29489" y="11068"/>
                </a:lnTo>
                <a:lnTo>
                  <a:pt x="29431" y="11105"/>
                </a:lnTo>
                <a:lnTo>
                  <a:pt x="29372" y="11138"/>
                </a:lnTo>
                <a:lnTo>
                  <a:pt x="29311" y="11170"/>
                </a:lnTo>
                <a:lnTo>
                  <a:pt x="29251" y="11201"/>
                </a:lnTo>
                <a:lnTo>
                  <a:pt x="29191" y="11231"/>
                </a:lnTo>
                <a:lnTo>
                  <a:pt x="29129" y="11259"/>
                </a:lnTo>
                <a:lnTo>
                  <a:pt x="29068" y="11285"/>
                </a:lnTo>
                <a:lnTo>
                  <a:pt x="29005" y="11310"/>
                </a:lnTo>
                <a:lnTo>
                  <a:pt x="28943" y="11333"/>
                </a:lnTo>
                <a:lnTo>
                  <a:pt x="28880" y="11353"/>
                </a:lnTo>
                <a:lnTo>
                  <a:pt x="28817" y="11374"/>
                </a:lnTo>
                <a:lnTo>
                  <a:pt x="28753" y="11392"/>
                </a:lnTo>
                <a:lnTo>
                  <a:pt x="28689" y="11410"/>
                </a:lnTo>
                <a:lnTo>
                  <a:pt x="28625" y="11424"/>
                </a:lnTo>
                <a:lnTo>
                  <a:pt x="28561" y="11439"/>
                </a:lnTo>
                <a:lnTo>
                  <a:pt x="28496" y="11451"/>
                </a:lnTo>
                <a:lnTo>
                  <a:pt x="28431" y="11462"/>
                </a:lnTo>
                <a:lnTo>
                  <a:pt x="28366" y="11471"/>
                </a:lnTo>
                <a:lnTo>
                  <a:pt x="28301" y="11479"/>
                </a:lnTo>
                <a:lnTo>
                  <a:pt x="28236" y="11486"/>
                </a:lnTo>
                <a:lnTo>
                  <a:pt x="28170" y="11490"/>
                </a:lnTo>
                <a:lnTo>
                  <a:pt x="28105" y="11494"/>
                </a:lnTo>
                <a:lnTo>
                  <a:pt x="28039" y="11496"/>
                </a:lnTo>
                <a:lnTo>
                  <a:pt x="27974" y="11496"/>
                </a:lnTo>
                <a:lnTo>
                  <a:pt x="27908" y="11495"/>
                </a:lnTo>
                <a:lnTo>
                  <a:pt x="27843" y="11493"/>
                </a:lnTo>
                <a:lnTo>
                  <a:pt x="27777" y="11489"/>
                </a:lnTo>
                <a:lnTo>
                  <a:pt x="27711" y="11484"/>
                </a:lnTo>
                <a:lnTo>
                  <a:pt x="27646" y="11476"/>
                </a:lnTo>
                <a:lnTo>
                  <a:pt x="27580" y="11468"/>
                </a:lnTo>
                <a:lnTo>
                  <a:pt x="27516" y="11459"/>
                </a:lnTo>
                <a:lnTo>
                  <a:pt x="27450" y="11447"/>
                </a:lnTo>
                <a:lnTo>
                  <a:pt x="27386" y="11435"/>
                </a:lnTo>
                <a:lnTo>
                  <a:pt x="27320" y="11421"/>
                </a:lnTo>
                <a:lnTo>
                  <a:pt x="27255" y="11405"/>
                </a:lnTo>
                <a:lnTo>
                  <a:pt x="27192" y="11389"/>
                </a:lnTo>
                <a:lnTo>
                  <a:pt x="27127" y="11371"/>
                </a:lnTo>
                <a:lnTo>
                  <a:pt x="27064" y="11351"/>
                </a:lnTo>
                <a:lnTo>
                  <a:pt x="27000" y="11331"/>
                </a:lnTo>
                <a:lnTo>
                  <a:pt x="26937" y="11308"/>
                </a:lnTo>
                <a:lnTo>
                  <a:pt x="26874" y="11284"/>
                </a:lnTo>
                <a:lnTo>
                  <a:pt x="26812" y="11259"/>
                </a:lnTo>
                <a:lnTo>
                  <a:pt x="26751" y="11233"/>
                </a:lnTo>
                <a:lnTo>
                  <a:pt x="26689" y="11205"/>
                </a:lnTo>
                <a:lnTo>
                  <a:pt x="26628" y="11175"/>
                </a:lnTo>
                <a:lnTo>
                  <a:pt x="26567" y="11144"/>
                </a:lnTo>
                <a:lnTo>
                  <a:pt x="26507" y="11113"/>
                </a:lnTo>
                <a:lnTo>
                  <a:pt x="26448" y="11080"/>
                </a:lnTo>
                <a:lnTo>
                  <a:pt x="26388" y="11044"/>
                </a:lnTo>
                <a:lnTo>
                  <a:pt x="26330" y="11009"/>
                </a:lnTo>
                <a:lnTo>
                  <a:pt x="26272" y="10971"/>
                </a:lnTo>
                <a:lnTo>
                  <a:pt x="26214" y="10933"/>
                </a:lnTo>
                <a:lnTo>
                  <a:pt x="26158" y="10892"/>
                </a:lnTo>
                <a:lnTo>
                  <a:pt x="26102" y="10852"/>
                </a:lnTo>
                <a:lnTo>
                  <a:pt x="26047" y="10809"/>
                </a:lnTo>
                <a:lnTo>
                  <a:pt x="25992" y="10765"/>
                </a:lnTo>
                <a:lnTo>
                  <a:pt x="25937" y="10720"/>
                </a:lnTo>
                <a:lnTo>
                  <a:pt x="25884" y="10673"/>
                </a:lnTo>
                <a:lnTo>
                  <a:pt x="25840" y="10644"/>
                </a:lnTo>
                <a:lnTo>
                  <a:pt x="25797" y="10618"/>
                </a:lnTo>
                <a:lnTo>
                  <a:pt x="25756" y="10593"/>
                </a:lnTo>
                <a:lnTo>
                  <a:pt x="25718" y="10571"/>
                </a:lnTo>
                <a:lnTo>
                  <a:pt x="25681" y="10551"/>
                </a:lnTo>
                <a:lnTo>
                  <a:pt x="25646" y="10533"/>
                </a:lnTo>
                <a:lnTo>
                  <a:pt x="25613" y="10518"/>
                </a:lnTo>
                <a:lnTo>
                  <a:pt x="25581" y="10503"/>
                </a:lnTo>
                <a:lnTo>
                  <a:pt x="25550" y="10492"/>
                </a:lnTo>
                <a:lnTo>
                  <a:pt x="25521" y="10480"/>
                </a:lnTo>
                <a:lnTo>
                  <a:pt x="25493" y="10472"/>
                </a:lnTo>
                <a:lnTo>
                  <a:pt x="25466" y="10464"/>
                </a:lnTo>
                <a:lnTo>
                  <a:pt x="25440" y="10457"/>
                </a:lnTo>
                <a:lnTo>
                  <a:pt x="25414" y="10452"/>
                </a:lnTo>
                <a:lnTo>
                  <a:pt x="25389" y="10448"/>
                </a:lnTo>
                <a:lnTo>
                  <a:pt x="25364" y="10445"/>
                </a:lnTo>
                <a:lnTo>
                  <a:pt x="3051" y="10445"/>
                </a:lnTo>
                <a:lnTo>
                  <a:pt x="2972" y="10444"/>
                </a:lnTo>
                <a:lnTo>
                  <a:pt x="2894" y="10442"/>
                </a:lnTo>
                <a:lnTo>
                  <a:pt x="2816" y="10437"/>
                </a:lnTo>
                <a:lnTo>
                  <a:pt x="2739" y="10429"/>
                </a:lnTo>
                <a:lnTo>
                  <a:pt x="2662" y="10421"/>
                </a:lnTo>
                <a:lnTo>
                  <a:pt x="2586" y="10411"/>
                </a:lnTo>
                <a:lnTo>
                  <a:pt x="2511" y="10398"/>
                </a:lnTo>
                <a:lnTo>
                  <a:pt x="2436" y="10383"/>
                </a:lnTo>
                <a:lnTo>
                  <a:pt x="2362" y="10367"/>
                </a:lnTo>
                <a:lnTo>
                  <a:pt x="2288" y="10349"/>
                </a:lnTo>
                <a:lnTo>
                  <a:pt x="2215" y="10329"/>
                </a:lnTo>
                <a:lnTo>
                  <a:pt x="2143" y="10309"/>
                </a:lnTo>
                <a:lnTo>
                  <a:pt x="2073" y="10285"/>
                </a:lnTo>
                <a:lnTo>
                  <a:pt x="2002" y="10261"/>
                </a:lnTo>
                <a:lnTo>
                  <a:pt x="1932" y="10234"/>
                </a:lnTo>
                <a:lnTo>
                  <a:pt x="1863" y="10205"/>
                </a:lnTo>
                <a:lnTo>
                  <a:pt x="1795" y="10176"/>
                </a:lnTo>
                <a:lnTo>
                  <a:pt x="1728" y="10144"/>
                </a:lnTo>
                <a:lnTo>
                  <a:pt x="1661" y="10112"/>
                </a:lnTo>
                <a:lnTo>
                  <a:pt x="1597" y="10077"/>
                </a:lnTo>
                <a:lnTo>
                  <a:pt x="1532" y="10041"/>
                </a:lnTo>
                <a:lnTo>
                  <a:pt x="1469" y="10004"/>
                </a:lnTo>
                <a:lnTo>
                  <a:pt x="1406" y="9965"/>
                </a:lnTo>
                <a:lnTo>
                  <a:pt x="1345" y="9924"/>
                </a:lnTo>
                <a:lnTo>
                  <a:pt x="1285" y="9883"/>
                </a:lnTo>
                <a:lnTo>
                  <a:pt x="1225" y="9839"/>
                </a:lnTo>
                <a:lnTo>
                  <a:pt x="1167" y="9794"/>
                </a:lnTo>
                <a:lnTo>
                  <a:pt x="1110" y="9749"/>
                </a:lnTo>
                <a:lnTo>
                  <a:pt x="1055" y="9702"/>
                </a:lnTo>
                <a:lnTo>
                  <a:pt x="999" y="9653"/>
                </a:lnTo>
                <a:lnTo>
                  <a:pt x="945" y="9603"/>
                </a:lnTo>
                <a:lnTo>
                  <a:pt x="893" y="9552"/>
                </a:lnTo>
                <a:lnTo>
                  <a:pt x="842" y="9500"/>
                </a:lnTo>
                <a:lnTo>
                  <a:pt x="792" y="9446"/>
                </a:lnTo>
                <a:lnTo>
                  <a:pt x="743" y="9392"/>
                </a:lnTo>
                <a:lnTo>
                  <a:pt x="696" y="9335"/>
                </a:lnTo>
                <a:lnTo>
                  <a:pt x="651" y="9278"/>
                </a:lnTo>
                <a:lnTo>
                  <a:pt x="606" y="9220"/>
                </a:lnTo>
                <a:lnTo>
                  <a:pt x="562" y="9161"/>
                </a:lnTo>
                <a:lnTo>
                  <a:pt x="521" y="9100"/>
                </a:lnTo>
                <a:lnTo>
                  <a:pt x="480" y="9039"/>
                </a:lnTo>
                <a:lnTo>
                  <a:pt x="441" y="8976"/>
                </a:lnTo>
                <a:lnTo>
                  <a:pt x="404" y="8913"/>
                </a:lnTo>
                <a:lnTo>
                  <a:pt x="367" y="8849"/>
                </a:lnTo>
                <a:lnTo>
                  <a:pt x="333" y="8784"/>
                </a:lnTo>
                <a:lnTo>
                  <a:pt x="301" y="8717"/>
                </a:lnTo>
                <a:lnTo>
                  <a:pt x="270" y="8651"/>
                </a:lnTo>
                <a:lnTo>
                  <a:pt x="239" y="8582"/>
                </a:lnTo>
                <a:lnTo>
                  <a:pt x="211" y="8513"/>
                </a:lnTo>
                <a:lnTo>
                  <a:pt x="185" y="8444"/>
                </a:lnTo>
                <a:lnTo>
                  <a:pt x="160" y="8373"/>
                </a:lnTo>
                <a:lnTo>
                  <a:pt x="136" y="8302"/>
                </a:lnTo>
                <a:lnTo>
                  <a:pt x="116" y="8230"/>
                </a:lnTo>
                <a:lnTo>
                  <a:pt x="96" y="8157"/>
                </a:lnTo>
                <a:lnTo>
                  <a:pt x="78" y="8083"/>
                </a:lnTo>
                <a:lnTo>
                  <a:pt x="61" y="8010"/>
                </a:lnTo>
                <a:lnTo>
                  <a:pt x="47" y="7935"/>
                </a:lnTo>
                <a:lnTo>
                  <a:pt x="34" y="7860"/>
                </a:lnTo>
                <a:lnTo>
                  <a:pt x="24" y="7784"/>
                </a:lnTo>
                <a:lnTo>
                  <a:pt x="16" y="7707"/>
                </a:lnTo>
                <a:lnTo>
                  <a:pt x="8" y="7630"/>
                </a:lnTo>
                <a:lnTo>
                  <a:pt x="4" y="7552"/>
                </a:lnTo>
                <a:lnTo>
                  <a:pt x="1" y="7474"/>
                </a:lnTo>
                <a:lnTo>
                  <a:pt x="0" y="7394"/>
                </a:lnTo>
                <a:lnTo>
                  <a:pt x="0" y="3050"/>
                </a:lnTo>
                <a:lnTo>
                  <a:pt x="1" y="2971"/>
                </a:lnTo>
                <a:lnTo>
                  <a:pt x="4" y="2893"/>
                </a:lnTo>
                <a:lnTo>
                  <a:pt x="8" y="2815"/>
                </a:lnTo>
                <a:lnTo>
                  <a:pt x="16" y="2738"/>
                </a:lnTo>
                <a:lnTo>
                  <a:pt x="24" y="2661"/>
                </a:lnTo>
                <a:lnTo>
                  <a:pt x="34" y="2585"/>
                </a:lnTo>
                <a:lnTo>
                  <a:pt x="47" y="2510"/>
                </a:lnTo>
                <a:lnTo>
                  <a:pt x="61" y="2435"/>
                </a:lnTo>
                <a:lnTo>
                  <a:pt x="78" y="2361"/>
                </a:lnTo>
                <a:lnTo>
                  <a:pt x="96" y="2288"/>
                </a:lnTo>
                <a:lnTo>
                  <a:pt x="116" y="2215"/>
                </a:lnTo>
                <a:lnTo>
                  <a:pt x="136" y="2143"/>
                </a:lnTo>
                <a:lnTo>
                  <a:pt x="160" y="2072"/>
                </a:lnTo>
                <a:lnTo>
                  <a:pt x="185" y="2001"/>
                </a:lnTo>
                <a:lnTo>
                  <a:pt x="211" y="1932"/>
                </a:lnTo>
                <a:lnTo>
                  <a:pt x="239" y="1863"/>
                </a:lnTo>
                <a:lnTo>
                  <a:pt x="270" y="1795"/>
                </a:lnTo>
                <a:lnTo>
                  <a:pt x="301" y="1728"/>
                </a:lnTo>
                <a:lnTo>
                  <a:pt x="333" y="1661"/>
                </a:lnTo>
                <a:lnTo>
                  <a:pt x="367" y="1596"/>
                </a:lnTo>
                <a:lnTo>
                  <a:pt x="404" y="1532"/>
                </a:lnTo>
                <a:lnTo>
                  <a:pt x="441" y="1468"/>
                </a:lnTo>
                <a:lnTo>
                  <a:pt x="480" y="1406"/>
                </a:lnTo>
                <a:lnTo>
                  <a:pt x="521" y="1345"/>
                </a:lnTo>
                <a:lnTo>
                  <a:pt x="562" y="1284"/>
                </a:lnTo>
                <a:lnTo>
                  <a:pt x="606" y="1225"/>
                </a:lnTo>
                <a:lnTo>
                  <a:pt x="651" y="1167"/>
                </a:lnTo>
                <a:lnTo>
                  <a:pt x="696" y="1109"/>
                </a:lnTo>
                <a:lnTo>
                  <a:pt x="743" y="1054"/>
                </a:lnTo>
                <a:lnTo>
                  <a:pt x="792" y="999"/>
                </a:lnTo>
                <a:lnTo>
                  <a:pt x="842" y="946"/>
                </a:lnTo>
                <a:lnTo>
                  <a:pt x="893" y="893"/>
                </a:lnTo>
                <a:lnTo>
                  <a:pt x="945" y="842"/>
                </a:lnTo>
                <a:lnTo>
                  <a:pt x="999" y="792"/>
                </a:lnTo>
                <a:lnTo>
                  <a:pt x="1055" y="744"/>
                </a:lnTo>
                <a:lnTo>
                  <a:pt x="1110" y="696"/>
                </a:lnTo>
                <a:lnTo>
                  <a:pt x="1167" y="650"/>
                </a:lnTo>
                <a:lnTo>
                  <a:pt x="1225" y="606"/>
                </a:lnTo>
                <a:lnTo>
                  <a:pt x="1285" y="563"/>
                </a:lnTo>
                <a:lnTo>
                  <a:pt x="1345" y="520"/>
                </a:lnTo>
                <a:lnTo>
                  <a:pt x="1406" y="481"/>
                </a:lnTo>
                <a:lnTo>
                  <a:pt x="1469" y="441"/>
                </a:lnTo>
                <a:lnTo>
                  <a:pt x="1532" y="404"/>
                </a:lnTo>
                <a:lnTo>
                  <a:pt x="1597" y="368"/>
                </a:lnTo>
                <a:lnTo>
                  <a:pt x="1661" y="334"/>
                </a:lnTo>
                <a:lnTo>
                  <a:pt x="1728" y="301"/>
                </a:lnTo>
                <a:lnTo>
                  <a:pt x="1795" y="270"/>
                </a:lnTo>
                <a:lnTo>
                  <a:pt x="1863" y="239"/>
                </a:lnTo>
                <a:lnTo>
                  <a:pt x="1932" y="211"/>
                </a:lnTo>
                <a:lnTo>
                  <a:pt x="2002" y="185"/>
                </a:lnTo>
                <a:lnTo>
                  <a:pt x="2073" y="160"/>
                </a:lnTo>
                <a:lnTo>
                  <a:pt x="2143" y="137"/>
                </a:lnTo>
                <a:lnTo>
                  <a:pt x="2215" y="116"/>
                </a:lnTo>
                <a:lnTo>
                  <a:pt x="2288" y="96"/>
                </a:lnTo>
                <a:lnTo>
                  <a:pt x="2362" y="78"/>
                </a:lnTo>
                <a:lnTo>
                  <a:pt x="2436" y="61"/>
                </a:lnTo>
                <a:lnTo>
                  <a:pt x="2511" y="48"/>
                </a:lnTo>
                <a:lnTo>
                  <a:pt x="2586" y="35"/>
                </a:lnTo>
                <a:lnTo>
                  <a:pt x="2662" y="24"/>
                </a:lnTo>
                <a:lnTo>
                  <a:pt x="2739" y="16"/>
                </a:lnTo>
                <a:lnTo>
                  <a:pt x="2816" y="8"/>
                </a:lnTo>
                <a:lnTo>
                  <a:pt x="2894" y="4"/>
                </a:lnTo>
                <a:lnTo>
                  <a:pt x="2972" y="1"/>
                </a:lnTo>
                <a:lnTo>
                  <a:pt x="3051" y="0"/>
                </a:lnTo>
                <a:lnTo>
                  <a:pt x="25929" y="0"/>
                </a:lnTo>
                <a:lnTo>
                  <a:pt x="26007" y="1"/>
                </a:lnTo>
                <a:lnTo>
                  <a:pt x="26086" y="4"/>
                </a:lnTo>
                <a:lnTo>
                  <a:pt x="26163" y="8"/>
                </a:lnTo>
                <a:lnTo>
                  <a:pt x="26240" y="16"/>
                </a:lnTo>
                <a:lnTo>
                  <a:pt x="26317" y="24"/>
                </a:lnTo>
                <a:lnTo>
                  <a:pt x="26393" y="35"/>
                </a:lnTo>
                <a:lnTo>
                  <a:pt x="26469" y="48"/>
                </a:lnTo>
                <a:lnTo>
                  <a:pt x="26543" y="61"/>
                </a:lnTo>
                <a:lnTo>
                  <a:pt x="26618" y="78"/>
                </a:lnTo>
                <a:lnTo>
                  <a:pt x="26691" y="96"/>
                </a:lnTo>
                <a:lnTo>
                  <a:pt x="26764" y="116"/>
                </a:lnTo>
                <a:lnTo>
                  <a:pt x="26836" y="137"/>
                </a:lnTo>
                <a:lnTo>
                  <a:pt x="26908" y="160"/>
                </a:lnTo>
                <a:lnTo>
                  <a:pt x="26977" y="185"/>
                </a:lnTo>
                <a:lnTo>
                  <a:pt x="27047" y="211"/>
                </a:lnTo>
                <a:lnTo>
                  <a:pt x="27117" y="239"/>
                </a:lnTo>
                <a:lnTo>
                  <a:pt x="27185" y="270"/>
                </a:lnTo>
                <a:lnTo>
                  <a:pt x="27251" y="301"/>
                </a:lnTo>
                <a:lnTo>
                  <a:pt x="27318" y="334"/>
                </a:lnTo>
                <a:lnTo>
                  <a:pt x="27383" y="368"/>
                </a:lnTo>
                <a:lnTo>
                  <a:pt x="27448" y="404"/>
                </a:lnTo>
                <a:lnTo>
                  <a:pt x="27510" y="441"/>
                </a:lnTo>
                <a:lnTo>
                  <a:pt x="27573" y="481"/>
                </a:lnTo>
                <a:lnTo>
                  <a:pt x="27634" y="520"/>
                </a:lnTo>
                <a:lnTo>
                  <a:pt x="27695" y="563"/>
                </a:lnTo>
                <a:lnTo>
                  <a:pt x="27754" y="606"/>
                </a:lnTo>
                <a:lnTo>
                  <a:pt x="27812" y="650"/>
                </a:lnTo>
                <a:lnTo>
                  <a:pt x="27870" y="696"/>
                </a:lnTo>
                <a:lnTo>
                  <a:pt x="27926" y="744"/>
                </a:lnTo>
                <a:lnTo>
                  <a:pt x="27980" y="792"/>
                </a:lnTo>
                <a:lnTo>
                  <a:pt x="28034" y="842"/>
                </a:lnTo>
                <a:lnTo>
                  <a:pt x="28086" y="893"/>
                </a:lnTo>
                <a:lnTo>
                  <a:pt x="28137" y="946"/>
                </a:lnTo>
                <a:lnTo>
                  <a:pt x="28187" y="999"/>
                </a:lnTo>
                <a:lnTo>
                  <a:pt x="28236" y="1054"/>
                </a:lnTo>
                <a:lnTo>
                  <a:pt x="28283" y="1109"/>
                </a:lnTo>
                <a:lnTo>
                  <a:pt x="28330" y="1167"/>
                </a:lnTo>
                <a:lnTo>
                  <a:pt x="28373" y="1225"/>
                </a:lnTo>
                <a:lnTo>
                  <a:pt x="28417" y="1284"/>
                </a:lnTo>
                <a:lnTo>
                  <a:pt x="28459" y="1345"/>
                </a:lnTo>
                <a:lnTo>
                  <a:pt x="28499" y="1406"/>
                </a:lnTo>
                <a:lnTo>
                  <a:pt x="28538" y="1468"/>
                </a:lnTo>
                <a:lnTo>
                  <a:pt x="28575" y="1532"/>
                </a:lnTo>
                <a:lnTo>
                  <a:pt x="28612" y="1596"/>
                </a:lnTo>
                <a:lnTo>
                  <a:pt x="28646" y="1661"/>
                </a:lnTo>
                <a:lnTo>
                  <a:pt x="28680" y="1728"/>
                </a:lnTo>
                <a:lnTo>
                  <a:pt x="28711" y="1795"/>
                </a:lnTo>
                <a:lnTo>
                  <a:pt x="28740" y="1863"/>
                </a:lnTo>
                <a:lnTo>
                  <a:pt x="28768" y="1932"/>
                </a:lnTo>
                <a:lnTo>
                  <a:pt x="28795" y="2001"/>
                </a:lnTo>
                <a:lnTo>
                  <a:pt x="28820" y="2072"/>
                </a:lnTo>
                <a:lnTo>
                  <a:pt x="28843" y="2143"/>
                </a:lnTo>
                <a:lnTo>
                  <a:pt x="28865" y="2215"/>
                </a:lnTo>
                <a:lnTo>
                  <a:pt x="28884" y="2288"/>
                </a:lnTo>
                <a:lnTo>
                  <a:pt x="28902" y="2361"/>
                </a:lnTo>
                <a:lnTo>
                  <a:pt x="28918" y="2435"/>
                </a:lnTo>
                <a:lnTo>
                  <a:pt x="28933" y="2510"/>
                </a:lnTo>
                <a:lnTo>
                  <a:pt x="28945" y="2585"/>
                </a:lnTo>
                <a:lnTo>
                  <a:pt x="28955" y="2661"/>
                </a:lnTo>
                <a:lnTo>
                  <a:pt x="28965" y="2738"/>
                </a:lnTo>
                <a:lnTo>
                  <a:pt x="28971" y="2815"/>
                </a:lnTo>
                <a:lnTo>
                  <a:pt x="28976" y="2893"/>
                </a:lnTo>
                <a:lnTo>
                  <a:pt x="28979" y="2971"/>
                </a:lnTo>
                <a:lnTo>
                  <a:pt x="28980" y="3050"/>
                </a:lnTo>
                <a:lnTo>
                  <a:pt x="28980" y="5222"/>
                </a:lnTo>
                <a:lnTo>
                  <a:pt x="28979" y="5273"/>
                </a:lnTo>
                <a:lnTo>
                  <a:pt x="28978" y="5323"/>
                </a:lnTo>
                <a:lnTo>
                  <a:pt x="28974" y="5373"/>
                </a:lnTo>
                <a:lnTo>
                  <a:pt x="28969" y="5422"/>
                </a:lnTo>
                <a:lnTo>
                  <a:pt x="28965" y="5447"/>
                </a:lnTo>
                <a:lnTo>
                  <a:pt x="28961" y="5471"/>
                </a:lnTo>
                <a:lnTo>
                  <a:pt x="28955" y="5495"/>
                </a:lnTo>
                <a:lnTo>
                  <a:pt x="28950" y="5518"/>
                </a:lnTo>
                <a:lnTo>
                  <a:pt x="28943" y="5542"/>
                </a:lnTo>
                <a:lnTo>
                  <a:pt x="28936" y="5565"/>
                </a:lnTo>
                <a:lnTo>
                  <a:pt x="28927" y="5588"/>
                </a:lnTo>
                <a:lnTo>
                  <a:pt x="28918" y="5610"/>
                </a:lnTo>
                <a:lnTo>
                  <a:pt x="28825" y="5605"/>
                </a:lnTo>
                <a:lnTo>
                  <a:pt x="28733" y="5603"/>
                </a:lnTo>
                <a:lnTo>
                  <a:pt x="28640" y="5603"/>
                </a:lnTo>
                <a:lnTo>
                  <a:pt x="28548" y="5605"/>
                </a:lnTo>
                <a:lnTo>
                  <a:pt x="28456" y="5610"/>
                </a:lnTo>
                <a:lnTo>
                  <a:pt x="28364" y="5617"/>
                </a:lnTo>
                <a:lnTo>
                  <a:pt x="28274" y="5625"/>
                </a:lnTo>
                <a:lnTo>
                  <a:pt x="28183" y="5637"/>
                </a:lnTo>
                <a:lnTo>
                  <a:pt x="28092" y="5649"/>
                </a:lnTo>
                <a:lnTo>
                  <a:pt x="28003" y="5665"/>
                </a:lnTo>
                <a:lnTo>
                  <a:pt x="27913" y="5682"/>
                </a:lnTo>
                <a:lnTo>
                  <a:pt x="27825" y="5702"/>
                </a:lnTo>
                <a:lnTo>
                  <a:pt x="27737" y="5725"/>
                </a:lnTo>
                <a:lnTo>
                  <a:pt x="27650" y="5749"/>
                </a:lnTo>
                <a:lnTo>
                  <a:pt x="27564" y="5776"/>
                </a:lnTo>
                <a:lnTo>
                  <a:pt x="27478" y="5805"/>
                </a:lnTo>
                <a:lnTo>
                  <a:pt x="27437" y="5821"/>
                </a:lnTo>
                <a:lnTo>
                  <a:pt x="27394" y="5836"/>
                </a:lnTo>
                <a:lnTo>
                  <a:pt x="27352" y="5853"/>
                </a:lnTo>
                <a:lnTo>
                  <a:pt x="27311" y="5870"/>
                </a:lnTo>
                <a:lnTo>
                  <a:pt x="27269" y="5887"/>
                </a:lnTo>
                <a:lnTo>
                  <a:pt x="27228" y="5906"/>
                </a:lnTo>
                <a:lnTo>
                  <a:pt x="27187" y="5925"/>
                </a:lnTo>
                <a:lnTo>
                  <a:pt x="27147" y="5945"/>
                </a:lnTo>
                <a:lnTo>
                  <a:pt x="27107" y="5964"/>
                </a:lnTo>
                <a:lnTo>
                  <a:pt x="27066" y="5985"/>
                </a:lnTo>
                <a:lnTo>
                  <a:pt x="27026" y="6007"/>
                </a:lnTo>
                <a:lnTo>
                  <a:pt x="26988" y="6029"/>
                </a:lnTo>
                <a:lnTo>
                  <a:pt x="26948" y="6051"/>
                </a:lnTo>
                <a:lnTo>
                  <a:pt x="26910" y="6075"/>
                </a:lnTo>
                <a:lnTo>
                  <a:pt x="26871" y="6098"/>
                </a:lnTo>
                <a:lnTo>
                  <a:pt x="26833" y="6123"/>
                </a:lnTo>
                <a:lnTo>
                  <a:pt x="26795" y="6148"/>
                </a:lnTo>
                <a:lnTo>
                  <a:pt x="26758" y="6173"/>
                </a:lnTo>
                <a:lnTo>
                  <a:pt x="26721" y="6199"/>
                </a:lnTo>
                <a:lnTo>
                  <a:pt x="26684" y="6226"/>
                </a:lnTo>
                <a:lnTo>
                  <a:pt x="26648" y="6253"/>
                </a:lnTo>
                <a:lnTo>
                  <a:pt x="26612" y="6281"/>
                </a:lnTo>
                <a:lnTo>
                  <a:pt x="26577" y="6309"/>
                </a:lnTo>
                <a:lnTo>
                  <a:pt x="26541" y="6338"/>
                </a:lnTo>
                <a:lnTo>
                  <a:pt x="26507" y="6368"/>
                </a:lnTo>
                <a:lnTo>
                  <a:pt x="26473" y="6398"/>
                </a:lnTo>
                <a:lnTo>
                  <a:pt x="26438" y="6430"/>
                </a:lnTo>
                <a:lnTo>
                  <a:pt x="26405" y="6462"/>
                </a:lnTo>
                <a:lnTo>
                  <a:pt x="26372" y="6494"/>
                </a:lnTo>
                <a:lnTo>
                  <a:pt x="26339" y="6526"/>
                </a:lnTo>
                <a:lnTo>
                  <a:pt x="26307" y="6560"/>
                </a:lnTo>
                <a:lnTo>
                  <a:pt x="26275" y="6594"/>
                </a:lnTo>
                <a:lnTo>
                  <a:pt x="26232" y="6643"/>
                </a:lnTo>
                <a:lnTo>
                  <a:pt x="26191" y="6694"/>
                </a:lnTo>
                <a:lnTo>
                  <a:pt x="26152" y="6744"/>
                </a:lnTo>
                <a:lnTo>
                  <a:pt x="26113" y="6796"/>
                </a:lnTo>
                <a:lnTo>
                  <a:pt x="26076" y="6848"/>
                </a:lnTo>
                <a:lnTo>
                  <a:pt x="26041" y="6901"/>
                </a:lnTo>
                <a:lnTo>
                  <a:pt x="26006" y="6954"/>
                </a:lnTo>
                <a:lnTo>
                  <a:pt x="25973" y="7008"/>
                </a:lnTo>
                <a:lnTo>
                  <a:pt x="25942" y="7063"/>
                </a:lnTo>
                <a:lnTo>
                  <a:pt x="25911" y="7119"/>
                </a:lnTo>
                <a:lnTo>
                  <a:pt x="25882" y="7174"/>
                </a:lnTo>
                <a:lnTo>
                  <a:pt x="25855" y="7231"/>
                </a:lnTo>
                <a:lnTo>
                  <a:pt x="25829" y="7287"/>
                </a:lnTo>
                <a:lnTo>
                  <a:pt x="25804" y="7344"/>
                </a:lnTo>
                <a:lnTo>
                  <a:pt x="25780" y="7403"/>
                </a:lnTo>
                <a:lnTo>
                  <a:pt x="25758" y="7461"/>
                </a:lnTo>
                <a:lnTo>
                  <a:pt x="25738" y="7519"/>
                </a:lnTo>
                <a:lnTo>
                  <a:pt x="25719" y="7578"/>
                </a:lnTo>
                <a:lnTo>
                  <a:pt x="25701" y="7637"/>
                </a:lnTo>
                <a:lnTo>
                  <a:pt x="25684" y="7697"/>
                </a:lnTo>
                <a:lnTo>
                  <a:pt x="25669" y="7757"/>
                </a:lnTo>
                <a:lnTo>
                  <a:pt x="25655" y="7817"/>
                </a:lnTo>
                <a:lnTo>
                  <a:pt x="25643" y="7877"/>
                </a:lnTo>
                <a:lnTo>
                  <a:pt x="25631" y="7938"/>
                </a:lnTo>
                <a:lnTo>
                  <a:pt x="25622" y="7998"/>
                </a:lnTo>
                <a:lnTo>
                  <a:pt x="25614" y="8058"/>
                </a:lnTo>
                <a:lnTo>
                  <a:pt x="25606" y="8120"/>
                </a:lnTo>
                <a:lnTo>
                  <a:pt x="25601" y="8180"/>
                </a:lnTo>
                <a:lnTo>
                  <a:pt x="25597" y="8242"/>
                </a:lnTo>
                <a:lnTo>
                  <a:pt x="25595" y="8303"/>
                </a:lnTo>
                <a:lnTo>
                  <a:pt x="25593" y="8363"/>
                </a:lnTo>
                <a:lnTo>
                  <a:pt x="25593" y="8425"/>
                </a:lnTo>
                <a:lnTo>
                  <a:pt x="25595" y="8486"/>
                </a:lnTo>
                <a:lnTo>
                  <a:pt x="25597" y="8547"/>
                </a:lnTo>
                <a:lnTo>
                  <a:pt x="25601" y="8608"/>
                </a:lnTo>
                <a:lnTo>
                  <a:pt x="25607" y="8668"/>
                </a:lnTo>
                <a:lnTo>
                  <a:pt x="25614" y="8729"/>
                </a:lnTo>
                <a:lnTo>
                  <a:pt x="25622" y="8789"/>
                </a:lnTo>
                <a:lnTo>
                  <a:pt x="25632" y="8849"/>
                </a:lnTo>
                <a:lnTo>
                  <a:pt x="25644" y="8910"/>
                </a:lnTo>
                <a:lnTo>
                  <a:pt x="25656" y="8969"/>
                </a:lnTo>
                <a:lnTo>
                  <a:pt x="25670" y="9028"/>
                </a:lnTo>
                <a:lnTo>
                  <a:pt x="25686" y="9088"/>
                </a:lnTo>
                <a:lnTo>
                  <a:pt x="25702" y="9146"/>
                </a:lnTo>
                <a:lnTo>
                  <a:pt x="25721" y="9204"/>
                </a:lnTo>
                <a:lnTo>
                  <a:pt x="25740" y="9263"/>
                </a:lnTo>
                <a:lnTo>
                  <a:pt x="25762" y="9320"/>
                </a:lnTo>
                <a:lnTo>
                  <a:pt x="25783" y="9377"/>
                </a:lnTo>
                <a:lnTo>
                  <a:pt x="25807" y="9434"/>
                </a:lnTo>
                <a:lnTo>
                  <a:pt x="25832" y="9490"/>
                </a:lnTo>
                <a:lnTo>
                  <a:pt x="25859" y="9546"/>
                </a:lnTo>
                <a:lnTo>
                  <a:pt x="25888" y="9601"/>
                </a:lnTo>
                <a:lnTo>
                  <a:pt x="25917" y="9655"/>
                </a:lnTo>
                <a:lnTo>
                  <a:pt x="25948" y="9709"/>
                </a:lnTo>
                <a:lnTo>
                  <a:pt x="25980" y="9762"/>
                </a:lnTo>
                <a:lnTo>
                  <a:pt x="26015" y="9815"/>
                </a:lnTo>
                <a:lnTo>
                  <a:pt x="26050" y="9867"/>
                </a:lnTo>
                <a:lnTo>
                  <a:pt x="26086" y="9918"/>
                </a:lnTo>
                <a:lnTo>
                  <a:pt x="26124" y="9969"/>
                </a:lnTo>
                <a:lnTo>
                  <a:pt x="26163" y="10018"/>
                </a:lnTo>
                <a:lnTo>
                  <a:pt x="26205" y="10067"/>
                </a:lnTo>
                <a:lnTo>
                  <a:pt x="26247" y="10116"/>
                </a:lnTo>
                <a:lnTo>
                  <a:pt x="26290" y="10163"/>
                </a:lnTo>
                <a:lnTo>
                  <a:pt x="26336" y="10210"/>
                </a:lnTo>
                <a:lnTo>
                  <a:pt x="26383" y="10254"/>
                </a:lnTo>
                <a:lnTo>
                  <a:pt x="26430" y="10298"/>
                </a:lnTo>
                <a:lnTo>
                  <a:pt x="26479" y="10340"/>
                </a:lnTo>
                <a:lnTo>
                  <a:pt x="26528" y="10380"/>
                </a:lnTo>
                <a:lnTo>
                  <a:pt x="26579" y="10419"/>
                </a:lnTo>
                <a:lnTo>
                  <a:pt x="26630" y="10456"/>
                </a:lnTo>
                <a:lnTo>
                  <a:pt x="26682" y="10492"/>
                </a:lnTo>
                <a:lnTo>
                  <a:pt x="26735" y="10525"/>
                </a:lnTo>
                <a:lnTo>
                  <a:pt x="26788" y="10557"/>
                </a:lnTo>
                <a:lnTo>
                  <a:pt x="26843" y="10588"/>
                </a:lnTo>
                <a:lnTo>
                  <a:pt x="26897" y="10618"/>
                </a:lnTo>
                <a:lnTo>
                  <a:pt x="26954" y="10645"/>
                </a:lnTo>
                <a:lnTo>
                  <a:pt x="27010" y="10671"/>
                </a:lnTo>
                <a:lnTo>
                  <a:pt x="27067" y="10695"/>
                </a:lnTo>
                <a:lnTo>
                  <a:pt x="27124" y="10718"/>
                </a:lnTo>
                <a:lnTo>
                  <a:pt x="27182" y="10738"/>
                </a:lnTo>
                <a:lnTo>
                  <a:pt x="27240" y="10758"/>
                </a:lnTo>
                <a:lnTo>
                  <a:pt x="27298" y="10776"/>
                </a:lnTo>
                <a:lnTo>
                  <a:pt x="27357" y="10792"/>
                </a:lnTo>
                <a:lnTo>
                  <a:pt x="27417" y="10807"/>
                </a:lnTo>
                <a:lnTo>
                  <a:pt x="27476" y="10821"/>
                </a:lnTo>
                <a:lnTo>
                  <a:pt x="27535" y="10832"/>
                </a:lnTo>
                <a:lnTo>
                  <a:pt x="27596" y="10841"/>
                </a:lnTo>
                <a:lnTo>
                  <a:pt x="27655" y="10850"/>
                </a:lnTo>
                <a:lnTo>
                  <a:pt x="27716" y="10857"/>
                </a:lnTo>
                <a:lnTo>
                  <a:pt x="27776" y="10862"/>
                </a:lnTo>
                <a:lnTo>
                  <a:pt x="27836" y="10865"/>
                </a:lnTo>
                <a:lnTo>
                  <a:pt x="27897" y="10867"/>
                </a:lnTo>
                <a:lnTo>
                  <a:pt x="27956" y="10868"/>
                </a:lnTo>
                <a:lnTo>
                  <a:pt x="28016" y="10867"/>
                </a:lnTo>
                <a:lnTo>
                  <a:pt x="28077" y="10864"/>
                </a:lnTo>
                <a:lnTo>
                  <a:pt x="28136" y="10860"/>
                </a:lnTo>
                <a:lnTo>
                  <a:pt x="28195" y="10854"/>
                </a:lnTo>
                <a:lnTo>
                  <a:pt x="28255" y="10847"/>
                </a:lnTo>
                <a:lnTo>
                  <a:pt x="28314" y="10838"/>
                </a:lnTo>
                <a:lnTo>
                  <a:pt x="28372" y="10828"/>
                </a:lnTo>
                <a:lnTo>
                  <a:pt x="28431" y="10815"/>
                </a:lnTo>
                <a:lnTo>
                  <a:pt x="28488" y="10802"/>
                </a:lnTo>
                <a:lnTo>
                  <a:pt x="28545" y="10786"/>
                </a:lnTo>
                <a:lnTo>
                  <a:pt x="28603" y="10770"/>
                </a:lnTo>
                <a:lnTo>
                  <a:pt x="28659" y="10752"/>
                </a:lnTo>
                <a:lnTo>
                  <a:pt x="28714" y="10732"/>
                </a:lnTo>
                <a:lnTo>
                  <a:pt x="28769" y="10710"/>
                </a:lnTo>
                <a:lnTo>
                  <a:pt x="28823" y="10687"/>
                </a:lnTo>
                <a:lnTo>
                  <a:pt x="28877" y="10662"/>
                </a:lnTo>
                <a:lnTo>
                  <a:pt x="28930" y="10636"/>
                </a:lnTo>
                <a:lnTo>
                  <a:pt x="28983" y="10609"/>
                </a:lnTo>
                <a:lnTo>
                  <a:pt x="29034" y="10580"/>
                </a:lnTo>
                <a:lnTo>
                  <a:pt x="29083" y="10549"/>
                </a:lnTo>
                <a:lnTo>
                  <a:pt x="29133" y="10517"/>
                </a:lnTo>
                <a:lnTo>
                  <a:pt x="29181" y="10482"/>
                </a:lnTo>
                <a:lnTo>
                  <a:pt x="29229" y="10447"/>
                </a:lnTo>
                <a:lnTo>
                  <a:pt x="29276" y="10411"/>
                </a:lnTo>
                <a:lnTo>
                  <a:pt x="29321" y="10372"/>
                </a:lnTo>
                <a:lnTo>
                  <a:pt x="29366" y="10332"/>
                </a:lnTo>
                <a:lnTo>
                  <a:pt x="29408" y="10291"/>
                </a:lnTo>
                <a:lnTo>
                  <a:pt x="29450" y="10247"/>
                </a:lnTo>
                <a:lnTo>
                  <a:pt x="29491" y="10202"/>
                </a:lnTo>
                <a:lnTo>
                  <a:pt x="29530" y="10157"/>
                </a:lnTo>
                <a:lnTo>
                  <a:pt x="29569" y="10109"/>
                </a:lnTo>
                <a:lnTo>
                  <a:pt x="29605" y="10060"/>
                </a:lnTo>
                <a:lnTo>
                  <a:pt x="29640" y="10009"/>
                </a:lnTo>
                <a:lnTo>
                  <a:pt x="29674" y="9957"/>
                </a:lnTo>
                <a:lnTo>
                  <a:pt x="29707" y="9903"/>
                </a:lnTo>
                <a:lnTo>
                  <a:pt x="29727" y="9868"/>
                </a:lnTo>
                <a:lnTo>
                  <a:pt x="29746" y="9833"/>
                </a:lnTo>
                <a:lnTo>
                  <a:pt x="29764" y="9798"/>
                </a:lnTo>
                <a:lnTo>
                  <a:pt x="29783" y="9761"/>
                </a:lnTo>
                <a:lnTo>
                  <a:pt x="29800" y="9726"/>
                </a:lnTo>
                <a:lnTo>
                  <a:pt x="29817" y="9688"/>
                </a:lnTo>
                <a:lnTo>
                  <a:pt x="29833" y="9652"/>
                </a:lnTo>
                <a:lnTo>
                  <a:pt x="29850" y="9614"/>
                </a:lnTo>
                <a:lnTo>
                  <a:pt x="29864" y="9577"/>
                </a:lnTo>
                <a:lnTo>
                  <a:pt x="29879" y="9538"/>
                </a:lnTo>
                <a:lnTo>
                  <a:pt x="29893" y="9501"/>
                </a:lnTo>
                <a:lnTo>
                  <a:pt x="29906" y="9462"/>
                </a:lnTo>
                <a:lnTo>
                  <a:pt x="29918" y="9424"/>
                </a:lnTo>
                <a:lnTo>
                  <a:pt x="29931" y="9384"/>
                </a:lnTo>
                <a:lnTo>
                  <a:pt x="29942" y="9346"/>
                </a:lnTo>
                <a:lnTo>
                  <a:pt x="29953" y="9306"/>
                </a:lnTo>
                <a:lnTo>
                  <a:pt x="29962" y="9267"/>
                </a:lnTo>
                <a:lnTo>
                  <a:pt x="29971" y="9227"/>
                </a:lnTo>
                <a:lnTo>
                  <a:pt x="29980" y="9188"/>
                </a:lnTo>
                <a:lnTo>
                  <a:pt x="29988" y="9147"/>
                </a:lnTo>
                <a:lnTo>
                  <a:pt x="29994" y="9108"/>
                </a:lnTo>
                <a:lnTo>
                  <a:pt x="30001" y="9068"/>
                </a:lnTo>
                <a:lnTo>
                  <a:pt x="30006" y="9027"/>
                </a:lnTo>
                <a:lnTo>
                  <a:pt x="30011" y="8988"/>
                </a:lnTo>
                <a:lnTo>
                  <a:pt x="30015" y="8947"/>
                </a:lnTo>
                <a:lnTo>
                  <a:pt x="30018" y="8908"/>
                </a:lnTo>
                <a:lnTo>
                  <a:pt x="30020" y="8867"/>
                </a:lnTo>
                <a:lnTo>
                  <a:pt x="30021" y="8827"/>
                </a:lnTo>
                <a:lnTo>
                  <a:pt x="30023" y="8787"/>
                </a:lnTo>
                <a:lnTo>
                  <a:pt x="30023" y="8747"/>
                </a:lnTo>
                <a:lnTo>
                  <a:pt x="30021" y="8707"/>
                </a:lnTo>
                <a:lnTo>
                  <a:pt x="30019" y="8667"/>
                </a:lnTo>
                <a:lnTo>
                  <a:pt x="30017" y="8628"/>
                </a:lnTo>
                <a:lnTo>
                  <a:pt x="30013" y="8588"/>
                </a:lnTo>
                <a:lnTo>
                  <a:pt x="30009" y="8549"/>
                </a:lnTo>
                <a:lnTo>
                  <a:pt x="30004" y="8509"/>
                </a:lnTo>
                <a:lnTo>
                  <a:pt x="29998" y="8471"/>
                </a:lnTo>
                <a:lnTo>
                  <a:pt x="29990" y="8432"/>
                </a:lnTo>
                <a:lnTo>
                  <a:pt x="29982" y="8394"/>
                </a:lnTo>
                <a:lnTo>
                  <a:pt x="29974" y="8355"/>
                </a:lnTo>
                <a:lnTo>
                  <a:pt x="29963" y="8317"/>
                </a:lnTo>
                <a:lnTo>
                  <a:pt x="29953" y="8279"/>
                </a:lnTo>
                <a:lnTo>
                  <a:pt x="29941" y="8242"/>
                </a:lnTo>
                <a:lnTo>
                  <a:pt x="29928" y="8204"/>
                </a:lnTo>
                <a:lnTo>
                  <a:pt x="29914" y="8168"/>
                </a:lnTo>
                <a:lnTo>
                  <a:pt x="29900" y="8130"/>
                </a:lnTo>
                <a:lnTo>
                  <a:pt x="29884" y="8095"/>
                </a:lnTo>
                <a:lnTo>
                  <a:pt x="29867" y="8058"/>
                </a:lnTo>
                <a:lnTo>
                  <a:pt x="29850" y="8023"/>
                </a:lnTo>
                <a:lnTo>
                  <a:pt x="29831" y="7989"/>
                </a:lnTo>
                <a:lnTo>
                  <a:pt x="29811" y="7954"/>
                </a:lnTo>
                <a:lnTo>
                  <a:pt x="29790" y="7920"/>
                </a:lnTo>
                <a:lnTo>
                  <a:pt x="29767" y="7887"/>
                </a:lnTo>
                <a:lnTo>
                  <a:pt x="29745" y="7853"/>
                </a:lnTo>
                <a:lnTo>
                  <a:pt x="29721" y="7821"/>
                </a:lnTo>
                <a:lnTo>
                  <a:pt x="29696" y="7789"/>
                </a:lnTo>
                <a:lnTo>
                  <a:pt x="29670" y="7758"/>
                </a:lnTo>
                <a:lnTo>
                  <a:pt x="29643" y="7726"/>
                </a:lnTo>
                <a:lnTo>
                  <a:pt x="29613" y="7696"/>
                </a:lnTo>
                <a:lnTo>
                  <a:pt x="29584" y="7666"/>
                </a:lnTo>
                <a:lnTo>
                  <a:pt x="29553" y="7637"/>
                </a:lnTo>
                <a:lnTo>
                  <a:pt x="29522" y="7609"/>
                </a:lnTo>
                <a:lnTo>
                  <a:pt x="29488" y="7581"/>
                </a:lnTo>
                <a:lnTo>
                  <a:pt x="29454" y="7554"/>
                </a:lnTo>
                <a:lnTo>
                  <a:pt x="29417" y="7517"/>
                </a:lnTo>
                <a:lnTo>
                  <a:pt x="29384" y="7487"/>
                </a:lnTo>
                <a:lnTo>
                  <a:pt x="29355" y="7461"/>
                </a:lnTo>
                <a:lnTo>
                  <a:pt x="29331" y="7439"/>
                </a:lnTo>
                <a:lnTo>
                  <a:pt x="29297" y="7412"/>
                </a:lnTo>
                <a:lnTo>
                  <a:pt x="29285" y="7403"/>
                </a:lnTo>
                <a:close/>
              </a:path>
            </a:pathLst>
          </a:custGeom>
          <a:solidFill>
            <a:srgbClr val="47BAB8"/>
          </a:solidFill>
          <a:ln w="38100">
            <a:solidFill>
              <a:schemeClr val="bg1"/>
            </a:solidFill>
          </a:ln>
          <a:effectLst>
            <a:outerShdw blurRad="57150" dist="19050" dir="5400000" algn="ctr" rotWithShape="0">
              <a:srgbClr val="000000">
                <a:alpha val="63000"/>
              </a:srgbClr>
            </a:outerShdw>
          </a:effectLst>
        </p:spPr>
        <p:txBody>
          <a:bodyPr rIns="378000" anchor="ctr">
            <a:normAutofit/>
          </a:bodyPr>
          <a:lstStyle/>
          <a:p>
            <a:pPr algn="ctr" defTabSz="1371600">
              <a:defRPr/>
            </a:pPr>
            <a:r>
              <a:rPr lang="en-US" altLang="zh-CN" sz="3000" kern="0">
                <a:solidFill>
                  <a:srgbClr val="FFFFFF"/>
                </a:solidFill>
                <a:latin typeface="#9Slide03 AllRoundGothic" panose="020B0703020202020104" pitchFamily="34" charset="0"/>
                <a:ea typeface="微软雅黑"/>
                <a:cs typeface="+mn-ea"/>
                <a:sym typeface="+mn-lt"/>
              </a:rPr>
              <a:t>Câu 41</a:t>
            </a:r>
            <a:endParaRPr lang="zh-CN" altLang="en-US" sz="3000" kern="0" dirty="0">
              <a:solidFill>
                <a:srgbClr val="FFFFFF"/>
              </a:solidFill>
              <a:latin typeface="#9Slide03 AllRoundGothic" panose="020B0703020202020104" pitchFamily="34" charset="0"/>
              <a:ea typeface="微软雅黑"/>
              <a:cs typeface="+mn-ea"/>
              <a:sym typeface="+mn-lt"/>
            </a:endParaRPr>
          </a:p>
        </p:txBody>
      </p:sp>
      <p:sp>
        <p:nvSpPr>
          <p:cNvPr id="8" name="MH_Text_1" descr="n23 Fb Tran Manh Tung">
            <a:extLst>
              <a:ext uri="{FF2B5EF4-FFF2-40B4-BE49-F238E27FC236}">
                <a16:creationId xmlns:a16="http://schemas.microsoft.com/office/drawing/2014/main" id="{9165C4D4-457E-F7A9-1583-5A9DA4F90BED}"/>
              </a:ext>
            </a:extLst>
          </p:cNvPr>
          <p:cNvSpPr txBox="1">
            <a:spLocks noChangeArrowheads="1"/>
          </p:cNvSpPr>
          <p:nvPr>
            <p:custDataLst>
              <p:tags r:id="rId3"/>
            </p:custDataLst>
          </p:nvPr>
        </p:nvSpPr>
        <p:spPr bwMode="auto">
          <a:xfrm>
            <a:off x="3446841" y="2446020"/>
            <a:ext cx="14002959" cy="640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just" defTabSz="1828755"/>
            <a:r>
              <a:rPr lang="en-US" sz="2800"/>
              <a:t>Tình trạng rừng hiện nay của Việt Nam. Vai trò của rừng và hậu quả xảy ra khi rừng bị tàn phá?</a:t>
            </a:r>
            <a:endParaRPr lang="zh-CN" altLang="en-US" sz="2800" kern="0" dirty="0">
              <a:solidFill>
                <a:prstClr val="black">
                  <a:lumMod val="75000"/>
                  <a:lumOff val="25000"/>
                </a:prstClr>
              </a:solidFill>
              <a:ea typeface="微软雅黑"/>
              <a:cs typeface="Calibri" panose="020F0502020204030204" pitchFamily="34" charset="0"/>
              <a:sym typeface="+mn-lt"/>
            </a:endParaRPr>
          </a:p>
        </p:txBody>
      </p:sp>
      <p:sp>
        <p:nvSpPr>
          <p:cNvPr id="3" name="MH_Other_7" descr="n23 Fb Tran Manh Tung">
            <a:extLst>
              <a:ext uri="{FF2B5EF4-FFF2-40B4-BE49-F238E27FC236}">
                <a16:creationId xmlns:a16="http://schemas.microsoft.com/office/drawing/2014/main" id="{1729DAD1-8B29-24A5-4270-DF71596D8429}"/>
              </a:ext>
            </a:extLst>
          </p:cNvPr>
          <p:cNvSpPr>
            <a:spLocks noChangeArrowheads="1"/>
          </p:cNvSpPr>
          <p:nvPr>
            <p:custDataLst>
              <p:tags r:id="rId4"/>
            </p:custDataLst>
          </p:nvPr>
        </p:nvSpPr>
        <p:spPr bwMode="auto">
          <a:xfrm rot="1805303" flipH="1">
            <a:off x="1408067" y="671686"/>
            <a:ext cx="1172423" cy="1013141"/>
          </a:xfrm>
          <a:prstGeom prst="triangle">
            <a:avLst>
              <a:gd name="adj" fmla="val 50000"/>
            </a:avLst>
          </a:prstGeom>
          <a:solidFill>
            <a:srgbClr val="A5CB01">
              <a:lumMod val="40000"/>
              <a:lumOff val="60000"/>
            </a:srgbClr>
          </a:solidFill>
          <a:ln>
            <a:noFill/>
          </a:ln>
        </p:spPr>
        <p:txBody>
          <a:bodyPr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just" defTabSz="1371600">
              <a:lnSpc>
                <a:spcPct val="130000"/>
              </a:lnSpc>
              <a:defRPr/>
            </a:pPr>
            <a:endParaRPr lang="zh-CN" altLang="en-US" sz="2700" kern="0">
              <a:solidFill>
                <a:srgbClr val="FFFFFF"/>
              </a:solidFill>
              <a:latin typeface="微软雅黑"/>
              <a:ea typeface="微软雅黑"/>
              <a:cs typeface="+mn-ea"/>
              <a:sym typeface="+mn-lt"/>
            </a:endParaRPr>
          </a:p>
        </p:txBody>
      </p:sp>
      <p:sp>
        <p:nvSpPr>
          <p:cNvPr id="4" name="MH_Other_8" descr="n23 Fb Tran Manh Tung">
            <a:extLst>
              <a:ext uri="{FF2B5EF4-FFF2-40B4-BE49-F238E27FC236}">
                <a16:creationId xmlns:a16="http://schemas.microsoft.com/office/drawing/2014/main" id="{28663790-634A-B864-F06E-B385DD30226D}"/>
              </a:ext>
            </a:extLst>
          </p:cNvPr>
          <p:cNvSpPr>
            <a:spLocks/>
          </p:cNvSpPr>
          <p:nvPr>
            <p:custDataLst>
              <p:tags r:id="rId5"/>
            </p:custDataLst>
          </p:nvPr>
        </p:nvSpPr>
        <p:spPr bwMode="auto">
          <a:xfrm>
            <a:off x="486316" y="152060"/>
            <a:ext cx="1558880" cy="1796498"/>
          </a:xfrm>
          <a:custGeom>
            <a:avLst/>
            <a:gdLst>
              <a:gd name="T0" fmla="*/ 666 w 1030516"/>
              <a:gd name="T1" fmla="*/ 0 h 1186577"/>
              <a:gd name="T2" fmla="*/ 947884 w 1030516"/>
              <a:gd name="T3" fmla="*/ 542219 h 1186577"/>
              <a:gd name="T4" fmla="*/ 0 w 1030516"/>
              <a:gd name="T5" fmla="*/ 1091432 h 1186577"/>
              <a:gd name="T6" fmla="*/ 0 60000 65536"/>
              <a:gd name="T7" fmla="*/ 0 60000 65536"/>
              <a:gd name="T8" fmla="*/ 0 60000 65536"/>
              <a:gd name="T9" fmla="*/ 0 w 1030516"/>
              <a:gd name="T10" fmla="*/ 0 h 1186577"/>
              <a:gd name="T11" fmla="*/ 1030516 w 1030516"/>
              <a:gd name="T12" fmla="*/ 1186577 h 1186577"/>
            </a:gdLst>
            <a:ahLst/>
            <a:cxnLst>
              <a:cxn ang="T6">
                <a:pos x="T0" y="T1"/>
              </a:cxn>
              <a:cxn ang="T7">
                <a:pos x="T2" y="T3"/>
              </a:cxn>
              <a:cxn ang="T8">
                <a:pos x="T4" y="T5"/>
              </a:cxn>
            </a:cxnLst>
            <a:rect l="T9" t="T10" r="T11" b="T12"/>
            <a:pathLst>
              <a:path w="1030516" h="1186577">
                <a:moveTo>
                  <a:pt x="724" y="0"/>
                </a:moveTo>
                <a:lnTo>
                  <a:pt x="1030516" y="589487"/>
                </a:lnTo>
                <a:lnTo>
                  <a:pt x="0" y="1186577"/>
                </a:lnTo>
                <a:lnTo>
                  <a:pt x="724" y="0"/>
                </a:lnTo>
                <a:close/>
              </a:path>
            </a:pathLst>
          </a:custGeom>
          <a:solidFill>
            <a:srgbClr val="00B050"/>
          </a:solidFill>
          <a:ln w="19050">
            <a:noFill/>
            <a:miter lim="800000"/>
            <a:headEnd/>
            <a:tailEnd/>
          </a:ln>
        </p:spPr>
        <p:txBody>
          <a:bodyPr rIns="648000"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ctr" defTabSz="1371600">
              <a:defRPr/>
            </a:pPr>
            <a:r>
              <a:rPr lang="en-US" altLang="zh-CN" sz="4000" kern="0">
                <a:solidFill>
                  <a:srgbClr val="FFFFFF"/>
                </a:solidFill>
                <a:latin typeface="微软雅黑"/>
                <a:ea typeface="微软雅黑"/>
                <a:cs typeface="+mn-ea"/>
                <a:sym typeface="+mn-lt"/>
              </a:rPr>
              <a:t>VIII</a:t>
            </a:r>
            <a:endParaRPr lang="zh-CN" altLang="en-US" sz="4000" kern="0" dirty="0">
              <a:solidFill>
                <a:srgbClr val="FFFFFF"/>
              </a:solidFill>
              <a:latin typeface="微软雅黑"/>
              <a:ea typeface="微软雅黑"/>
              <a:cs typeface="+mn-ea"/>
              <a:sym typeface="+mn-lt"/>
            </a:endParaRPr>
          </a:p>
        </p:txBody>
      </p:sp>
      <p:pic>
        <p:nvPicPr>
          <p:cNvPr id="14" name="图片 8" descr="n23 Fb Tran Manh Tung">
            <a:extLst>
              <a:ext uri="{FF2B5EF4-FFF2-40B4-BE49-F238E27FC236}">
                <a16:creationId xmlns:a16="http://schemas.microsoft.com/office/drawing/2014/main" id="{58D09B12-9481-7676-351B-C71C1579BCA3}"/>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286486" y="3415496"/>
            <a:ext cx="927690" cy="1653669"/>
          </a:xfrm>
          <a:prstGeom prst="rect">
            <a:avLst/>
          </a:prstGeom>
        </p:spPr>
      </p:pic>
      <p:sp>
        <p:nvSpPr>
          <p:cNvPr id="20" name="TextBox 19" descr="n23 Fb Tran Manh Tung">
            <a:extLst>
              <a:ext uri="{FF2B5EF4-FFF2-40B4-BE49-F238E27FC236}">
                <a16:creationId xmlns:a16="http://schemas.microsoft.com/office/drawing/2014/main" id="{C5404E64-49C8-7CD0-471D-3FD6C4E85B46}"/>
              </a:ext>
            </a:extLst>
          </p:cNvPr>
          <p:cNvSpPr txBox="1"/>
          <p:nvPr/>
        </p:nvSpPr>
        <p:spPr>
          <a:xfrm>
            <a:off x="2486722" y="3507362"/>
            <a:ext cx="6657278" cy="1384995"/>
          </a:xfrm>
          <a:prstGeom prst="rect">
            <a:avLst/>
          </a:prstGeom>
          <a:noFill/>
        </p:spPr>
        <p:txBody>
          <a:bodyPr wrap="square">
            <a:spAutoFit/>
          </a:bodyPr>
          <a:lstStyle/>
          <a:p>
            <a:pPr marL="342900" lvl="0" indent="-342900" algn="just">
              <a:buFont typeface="Wingdings" panose="05000000000000000000" pitchFamily="2" charset="2"/>
              <a:buChar char=""/>
            </a:pPr>
            <a:r>
              <a:rPr lang="en-US" sz="2800">
                <a:solidFill>
                  <a:srgbClr val="000000"/>
                </a:solidFill>
                <a:effectLst/>
                <a:latin typeface="Calibri" panose="020F0502020204030204" pitchFamily="34" charset="0"/>
                <a:ea typeface="Calibri" panose="020F0502020204030204" pitchFamily="34" charset="0"/>
                <a:cs typeface="Calibri" panose="020F0502020204030204" pitchFamily="34" charset="0"/>
              </a:rPr>
              <a:t>Rừng có vai trò rất quan trọng đối với cuộc sống của con người cũng như môi trường</a:t>
            </a:r>
            <a:endParaRPr lang="en-US" sz="2800">
              <a:effectLst/>
              <a:latin typeface="Calibri" panose="020F0502020204030204" pitchFamily="34" charset="0"/>
              <a:ea typeface="Calibri" panose="020F0502020204030204" pitchFamily="34" charset="0"/>
              <a:cs typeface="Calibri" panose="020F0502020204030204" pitchFamily="34" charset="0"/>
            </a:endParaRPr>
          </a:p>
        </p:txBody>
      </p:sp>
      <p:sp>
        <p:nvSpPr>
          <p:cNvPr id="2" name="TextBox 1" descr="n23 Fb Tran Manh Tung">
            <a:extLst>
              <a:ext uri="{FF2B5EF4-FFF2-40B4-BE49-F238E27FC236}">
                <a16:creationId xmlns:a16="http://schemas.microsoft.com/office/drawing/2014/main" id="{90E9A064-EFCA-77C0-B916-05907918A824}"/>
              </a:ext>
            </a:extLst>
          </p:cNvPr>
          <p:cNvSpPr txBox="1"/>
          <p:nvPr/>
        </p:nvSpPr>
        <p:spPr>
          <a:xfrm>
            <a:off x="10718096" y="3858280"/>
            <a:ext cx="4876800" cy="523220"/>
          </a:xfrm>
          <a:prstGeom prst="rect">
            <a:avLst/>
          </a:prstGeom>
          <a:noFill/>
        </p:spPr>
        <p:txBody>
          <a:bodyPr wrap="square">
            <a:spAutoFit/>
          </a:bodyPr>
          <a:lstStyle/>
          <a:p>
            <a:pPr algn="just"/>
            <a:r>
              <a:rPr lang="en-US" sz="2800">
                <a:effectLst/>
                <a:latin typeface="Calibri" panose="020F0502020204030204" pitchFamily="34" charset="0"/>
                <a:ea typeface="Times New Roman" panose="02020603050405020304" pitchFamily="18" charset="0"/>
                <a:cs typeface="Calibri" panose="020F0502020204030204" pitchFamily="34" charset="0"/>
                <a:sym typeface="Wingdings" panose="05000000000000000000" pitchFamily="2" charset="2"/>
              </a:rPr>
              <a:t> </a:t>
            </a:r>
            <a:r>
              <a:rPr lang="en-US" sz="2800">
                <a:effectLst/>
                <a:latin typeface="Calibri" panose="020F0502020204030204" pitchFamily="34" charset="0"/>
                <a:ea typeface="Times New Roman" panose="02020603050405020304" pitchFamily="18" charset="0"/>
                <a:cs typeface="Calibri" panose="020F0502020204030204" pitchFamily="34" charset="0"/>
              </a:rPr>
              <a:t>Hậu quả khi rừng bị tàn phá:</a:t>
            </a:r>
            <a:endParaRPr lang="en-US" sz="2800">
              <a:latin typeface="Calibri" panose="020F0502020204030204" pitchFamily="34" charset="0"/>
              <a:cs typeface="Calibri" panose="020F0502020204030204" pitchFamily="34" charset="0"/>
            </a:endParaRPr>
          </a:p>
        </p:txBody>
      </p:sp>
      <p:grpSp>
        <p:nvGrpSpPr>
          <p:cNvPr id="10" name="Group 9" descr="n23 Fb Tran Manh Tung">
            <a:extLst>
              <a:ext uri="{FF2B5EF4-FFF2-40B4-BE49-F238E27FC236}">
                <a16:creationId xmlns:a16="http://schemas.microsoft.com/office/drawing/2014/main" id="{33CBBDF6-7F12-8F13-9F43-B04E1B5723F0}"/>
              </a:ext>
            </a:extLst>
          </p:cNvPr>
          <p:cNvGrpSpPr/>
          <p:nvPr/>
        </p:nvGrpSpPr>
        <p:grpSpPr>
          <a:xfrm>
            <a:off x="1276470" y="5452459"/>
            <a:ext cx="7534275" cy="4191000"/>
            <a:chOff x="2501470" y="5745479"/>
            <a:chExt cx="7534275" cy="4191000"/>
          </a:xfrm>
        </p:grpSpPr>
        <p:pic>
          <p:nvPicPr>
            <p:cNvPr id="3074" name="Picture 2" descr="3 loại củi mùn cưa ép tròn 90mm đốt lò hơi giá rẻ!">
              <a:extLst>
                <a:ext uri="{FF2B5EF4-FFF2-40B4-BE49-F238E27FC236}">
                  <a16:creationId xmlns:a16="http://schemas.microsoft.com/office/drawing/2014/main" id="{7CA958C5-FB84-AAA9-456B-B3A136D8CE18}"/>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501470" y="5745479"/>
              <a:ext cx="7534275" cy="4191000"/>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9223AD9B-81BA-064F-7376-EB20085E4665}"/>
                </a:ext>
              </a:extLst>
            </p:cNvPr>
            <p:cNvSpPr txBox="1"/>
            <p:nvPr/>
          </p:nvSpPr>
          <p:spPr>
            <a:xfrm>
              <a:off x="2501471" y="9413259"/>
              <a:ext cx="7534274" cy="523220"/>
            </a:xfrm>
            <a:prstGeom prst="rect">
              <a:avLst/>
            </a:prstGeom>
            <a:solidFill>
              <a:schemeClr val="bg1">
                <a:alpha val="50000"/>
              </a:schemeClr>
            </a:solidFill>
          </p:spPr>
          <p:txBody>
            <a:bodyPr wrap="square">
              <a:spAutoFit/>
            </a:bodyPr>
            <a:lstStyle/>
            <a:p>
              <a:pPr lvl="0" algn="ctr"/>
              <a:r>
                <a:rPr lang="en-US" sz="2800" b="1">
                  <a:solidFill>
                    <a:srgbClr val="000000"/>
                  </a:solidFill>
                  <a:effectLst/>
                  <a:latin typeface="Calibri" panose="020F0502020204030204" pitchFamily="34" charset="0"/>
                  <a:ea typeface="Calibri" panose="020F0502020204030204" pitchFamily="34" charset="0"/>
                  <a:cs typeface="Calibri" panose="020F0502020204030204" pitchFamily="34" charset="0"/>
                </a:rPr>
                <a:t>cung cấp nguồn gỗ, củi,</a:t>
              </a:r>
              <a:endParaRPr lang="en-US" sz="2800" b="1">
                <a:effectLst/>
                <a:latin typeface="Calibri" panose="020F0502020204030204" pitchFamily="34" charset="0"/>
                <a:ea typeface="Calibri" panose="020F0502020204030204" pitchFamily="34" charset="0"/>
                <a:cs typeface="Calibri" panose="020F0502020204030204" pitchFamily="34" charset="0"/>
              </a:endParaRPr>
            </a:p>
          </p:txBody>
        </p:sp>
      </p:grpSp>
      <p:grpSp>
        <p:nvGrpSpPr>
          <p:cNvPr id="12" name="Group 11" descr="n23 Fb Tran Manh Tung">
            <a:extLst>
              <a:ext uri="{FF2B5EF4-FFF2-40B4-BE49-F238E27FC236}">
                <a16:creationId xmlns:a16="http://schemas.microsoft.com/office/drawing/2014/main" id="{121EDF29-3707-207D-8DD8-C6646BA210B8}"/>
              </a:ext>
            </a:extLst>
          </p:cNvPr>
          <p:cNvGrpSpPr/>
          <p:nvPr/>
        </p:nvGrpSpPr>
        <p:grpSpPr>
          <a:xfrm>
            <a:off x="1271264" y="5490427"/>
            <a:ext cx="7536878" cy="4191586"/>
            <a:chOff x="1521396" y="5490427"/>
            <a:chExt cx="7536878" cy="4191586"/>
          </a:xfrm>
        </p:grpSpPr>
        <p:pic>
          <p:nvPicPr>
            <p:cNvPr id="3076" name="Picture 4" descr="Quang hợp ở thực vật là gì? Ý nghĩa của chúng mang lại cho sự sống">
              <a:extLst>
                <a:ext uri="{FF2B5EF4-FFF2-40B4-BE49-F238E27FC236}">
                  <a16:creationId xmlns:a16="http://schemas.microsoft.com/office/drawing/2014/main" id="{BE75755B-5363-BDE6-BF91-E444DB24373C}"/>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524000" y="5490427"/>
              <a:ext cx="7534274" cy="4191000"/>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41CA87E8-99EE-F72D-C414-2582F939D6E1}"/>
                </a:ext>
              </a:extLst>
            </p:cNvPr>
            <p:cNvSpPr txBox="1"/>
            <p:nvPr/>
          </p:nvSpPr>
          <p:spPr>
            <a:xfrm>
              <a:off x="1521396" y="9158793"/>
              <a:ext cx="7534273" cy="523220"/>
            </a:xfrm>
            <a:prstGeom prst="rect">
              <a:avLst/>
            </a:prstGeom>
            <a:solidFill>
              <a:schemeClr val="bg1">
                <a:alpha val="50000"/>
              </a:schemeClr>
            </a:solidFill>
          </p:spPr>
          <p:txBody>
            <a:bodyPr wrap="square">
              <a:spAutoFit/>
            </a:bodyPr>
            <a:lstStyle/>
            <a:p>
              <a:pPr lvl="0" algn="ctr"/>
              <a:r>
                <a:rPr lang="en-US" sz="2800" b="1">
                  <a:solidFill>
                    <a:srgbClr val="000000"/>
                  </a:solidFill>
                  <a:effectLst/>
                  <a:latin typeface="Calibri" panose="020F0502020204030204" pitchFamily="34" charset="0"/>
                  <a:ea typeface="Calibri" panose="020F0502020204030204" pitchFamily="34" charset="0"/>
                  <a:cs typeface="Calibri" panose="020F0502020204030204" pitchFamily="34" charset="0"/>
                </a:rPr>
                <a:t>điều hòa, tạo ra oxy</a:t>
              </a:r>
              <a:endParaRPr lang="en-US" sz="2800" b="1">
                <a:effectLst/>
                <a:latin typeface="Calibri" panose="020F0502020204030204" pitchFamily="34" charset="0"/>
                <a:ea typeface="Calibri" panose="020F0502020204030204" pitchFamily="34" charset="0"/>
                <a:cs typeface="Calibri" panose="020F0502020204030204" pitchFamily="34" charset="0"/>
              </a:endParaRPr>
            </a:p>
          </p:txBody>
        </p:sp>
      </p:grpSp>
      <p:grpSp>
        <p:nvGrpSpPr>
          <p:cNvPr id="15" name="Group 14" descr="n23 Fb Tran Manh Tung">
            <a:extLst>
              <a:ext uri="{FF2B5EF4-FFF2-40B4-BE49-F238E27FC236}">
                <a16:creationId xmlns:a16="http://schemas.microsoft.com/office/drawing/2014/main" id="{EF26BCE5-1483-F35B-E2AD-872A8BF0560D}"/>
              </a:ext>
            </a:extLst>
          </p:cNvPr>
          <p:cNvGrpSpPr/>
          <p:nvPr/>
        </p:nvGrpSpPr>
        <p:grpSpPr>
          <a:xfrm>
            <a:off x="1271264" y="5448300"/>
            <a:ext cx="7534274" cy="4195159"/>
            <a:chOff x="1521396" y="5448300"/>
            <a:chExt cx="7534274" cy="4195159"/>
          </a:xfrm>
        </p:grpSpPr>
        <p:pic>
          <p:nvPicPr>
            <p:cNvPr id="3078" name="Picture 6" descr="Bài 47. Thực vật bảo vệ đất và nguồn nước - Hoc24">
              <a:extLst>
                <a:ext uri="{FF2B5EF4-FFF2-40B4-BE49-F238E27FC236}">
                  <a16:creationId xmlns:a16="http://schemas.microsoft.com/office/drawing/2014/main" id="{CB88E245-1CB2-8985-FA0A-81CC561F44D8}"/>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521396" y="5451873"/>
              <a:ext cx="7534273" cy="4191586"/>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C2E9E4FE-A0C6-E785-2C49-AF8138E4769A}"/>
                </a:ext>
              </a:extLst>
            </p:cNvPr>
            <p:cNvSpPr txBox="1"/>
            <p:nvPr/>
          </p:nvSpPr>
          <p:spPr>
            <a:xfrm>
              <a:off x="1524000" y="5448300"/>
              <a:ext cx="7531670" cy="523220"/>
            </a:xfrm>
            <a:prstGeom prst="rect">
              <a:avLst/>
            </a:prstGeom>
            <a:solidFill>
              <a:schemeClr val="bg1">
                <a:alpha val="50000"/>
              </a:schemeClr>
            </a:solidFill>
          </p:spPr>
          <p:txBody>
            <a:bodyPr wrap="square">
              <a:spAutoFit/>
            </a:bodyPr>
            <a:lstStyle/>
            <a:p>
              <a:pPr lvl="0" algn="ctr"/>
              <a:r>
                <a:rPr lang="en-US" sz="2800" b="1">
                  <a:solidFill>
                    <a:srgbClr val="000000"/>
                  </a:solidFill>
                  <a:effectLst/>
                  <a:latin typeface="Calibri" panose="020F0502020204030204" pitchFamily="34" charset="0"/>
                  <a:ea typeface="Calibri" panose="020F0502020204030204" pitchFamily="34" charset="0"/>
                  <a:cs typeface="Calibri" panose="020F0502020204030204" pitchFamily="34" charset="0"/>
                </a:rPr>
                <a:t>điều hòa nước</a:t>
              </a:r>
              <a:endParaRPr lang="en-US" sz="2800" b="1">
                <a:effectLst/>
                <a:latin typeface="Calibri" panose="020F0502020204030204" pitchFamily="34" charset="0"/>
                <a:ea typeface="Calibri" panose="020F0502020204030204" pitchFamily="34" charset="0"/>
                <a:cs typeface="Calibri" panose="020F0502020204030204" pitchFamily="34" charset="0"/>
              </a:endParaRPr>
            </a:p>
          </p:txBody>
        </p:sp>
      </p:grpSp>
      <p:grpSp>
        <p:nvGrpSpPr>
          <p:cNvPr id="25" name="Group 24" descr="n23 Fb Tran Manh Tung">
            <a:extLst>
              <a:ext uri="{FF2B5EF4-FFF2-40B4-BE49-F238E27FC236}">
                <a16:creationId xmlns:a16="http://schemas.microsoft.com/office/drawing/2014/main" id="{C71251B3-C429-FE54-0A4D-92A4A440F06A}"/>
              </a:ext>
            </a:extLst>
          </p:cNvPr>
          <p:cNvGrpSpPr/>
          <p:nvPr/>
        </p:nvGrpSpPr>
        <p:grpSpPr>
          <a:xfrm>
            <a:off x="1273867" y="5448300"/>
            <a:ext cx="7531669" cy="4191000"/>
            <a:chOff x="1523999" y="5448300"/>
            <a:chExt cx="7531669" cy="4191000"/>
          </a:xfrm>
        </p:grpSpPr>
        <p:pic>
          <p:nvPicPr>
            <p:cNvPr id="3080" name="Picture 8" descr="Tăng cường quản lý, thực thi pháp luật bảo vệ động vật hoang dã - Báo Công  an Nhân dân điện tử">
              <a:extLst>
                <a:ext uri="{FF2B5EF4-FFF2-40B4-BE49-F238E27FC236}">
                  <a16:creationId xmlns:a16="http://schemas.microsoft.com/office/drawing/2014/main" id="{4BE6A913-CEA8-7B57-4584-E304E9EEC976}"/>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523999" y="5448300"/>
              <a:ext cx="7531669" cy="4191000"/>
            </a:xfrm>
            <a:prstGeom prst="rect">
              <a:avLst/>
            </a:prstGeom>
            <a:noFill/>
            <a:extLst>
              <a:ext uri="{909E8E84-426E-40DD-AFC4-6F175D3DCCD1}">
                <a14:hiddenFill xmlns:a14="http://schemas.microsoft.com/office/drawing/2010/main">
                  <a:solidFill>
                    <a:srgbClr val="FFFFFF"/>
                  </a:solidFill>
                </a14:hiddenFill>
              </a:ext>
            </a:extLst>
          </p:spPr>
        </p:pic>
        <p:sp>
          <p:nvSpPr>
            <p:cNvPr id="24" name="TextBox 23">
              <a:extLst>
                <a:ext uri="{FF2B5EF4-FFF2-40B4-BE49-F238E27FC236}">
                  <a16:creationId xmlns:a16="http://schemas.microsoft.com/office/drawing/2014/main" id="{092BFEEF-4084-FF04-AB02-01BEF52D000E}"/>
                </a:ext>
              </a:extLst>
            </p:cNvPr>
            <p:cNvSpPr txBox="1"/>
            <p:nvPr/>
          </p:nvSpPr>
          <p:spPr>
            <a:xfrm>
              <a:off x="1526601" y="8685193"/>
              <a:ext cx="7529067" cy="954107"/>
            </a:xfrm>
            <a:prstGeom prst="rect">
              <a:avLst/>
            </a:prstGeom>
            <a:solidFill>
              <a:schemeClr val="bg1">
                <a:alpha val="50000"/>
              </a:schemeClr>
            </a:solidFill>
          </p:spPr>
          <p:txBody>
            <a:bodyPr wrap="square">
              <a:spAutoFit/>
            </a:bodyPr>
            <a:lstStyle/>
            <a:p>
              <a:pPr lvl="0" algn="ctr"/>
              <a:r>
                <a:rPr lang="en-US" sz="2800" b="1">
                  <a:solidFill>
                    <a:srgbClr val="000000"/>
                  </a:solidFill>
                  <a:effectLst/>
                  <a:latin typeface="Calibri" panose="020F0502020204030204" pitchFamily="34" charset="0"/>
                  <a:ea typeface="Calibri" panose="020F0502020204030204" pitchFamily="34" charset="0"/>
                  <a:cs typeface="Calibri" panose="020F0502020204030204" pitchFamily="34" charset="0"/>
                </a:rPr>
                <a:t>là nơi cư trú động thực vật và tàng trữ các nguồn gen quý hiếm</a:t>
              </a:r>
              <a:endParaRPr lang="en-US" sz="2800" b="1">
                <a:effectLst/>
                <a:latin typeface="Calibri" panose="020F0502020204030204" pitchFamily="34" charset="0"/>
                <a:ea typeface="Calibri" panose="020F0502020204030204" pitchFamily="34" charset="0"/>
                <a:cs typeface="Calibri" panose="020F0502020204030204" pitchFamily="34" charset="0"/>
              </a:endParaRPr>
            </a:p>
          </p:txBody>
        </p:sp>
      </p:grpSp>
      <p:grpSp>
        <p:nvGrpSpPr>
          <p:cNvPr id="27" name="Group 26" descr="n23 Fb Tran Manh Tung">
            <a:extLst>
              <a:ext uri="{FF2B5EF4-FFF2-40B4-BE49-F238E27FC236}">
                <a16:creationId xmlns:a16="http://schemas.microsoft.com/office/drawing/2014/main" id="{0D667E72-3A95-46F8-06A4-E7B6F97C1E26}"/>
              </a:ext>
            </a:extLst>
          </p:cNvPr>
          <p:cNvGrpSpPr/>
          <p:nvPr/>
        </p:nvGrpSpPr>
        <p:grpSpPr>
          <a:xfrm>
            <a:off x="1250437" y="5444141"/>
            <a:ext cx="7562911" cy="4194972"/>
            <a:chOff x="1500569" y="5444141"/>
            <a:chExt cx="7562911" cy="4194972"/>
          </a:xfrm>
        </p:grpSpPr>
        <p:pic>
          <p:nvPicPr>
            <p:cNvPr id="3082" name="Picture 10" descr="Đồng bằng sông Cửu Long đối mặt với xói mòn">
              <a:extLst>
                <a:ext uri="{FF2B5EF4-FFF2-40B4-BE49-F238E27FC236}">
                  <a16:creationId xmlns:a16="http://schemas.microsoft.com/office/drawing/2014/main" id="{43142E2B-AAA4-855F-F29A-89CDA90A7131}"/>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516190" y="5444141"/>
              <a:ext cx="7529066" cy="4191000"/>
            </a:xfrm>
            <a:prstGeom prst="rect">
              <a:avLst/>
            </a:prstGeom>
            <a:noFill/>
            <a:extLst>
              <a:ext uri="{909E8E84-426E-40DD-AFC4-6F175D3DCCD1}">
                <a14:hiddenFill xmlns:a14="http://schemas.microsoft.com/office/drawing/2010/main">
                  <a:solidFill>
                    <a:srgbClr val="FFFFFF"/>
                  </a:solidFill>
                </a14:hiddenFill>
              </a:ext>
            </a:extLst>
          </p:spPr>
        </p:pic>
        <p:sp>
          <p:nvSpPr>
            <p:cNvPr id="26" name="TextBox 25">
              <a:extLst>
                <a:ext uri="{FF2B5EF4-FFF2-40B4-BE49-F238E27FC236}">
                  <a16:creationId xmlns:a16="http://schemas.microsoft.com/office/drawing/2014/main" id="{00A348B8-AE19-E3BE-6C41-D1FD8DA30FBB}"/>
                </a:ext>
              </a:extLst>
            </p:cNvPr>
            <p:cNvSpPr txBox="1"/>
            <p:nvPr/>
          </p:nvSpPr>
          <p:spPr>
            <a:xfrm>
              <a:off x="1500569" y="8685006"/>
              <a:ext cx="7562911" cy="954107"/>
            </a:xfrm>
            <a:prstGeom prst="rect">
              <a:avLst/>
            </a:prstGeom>
            <a:solidFill>
              <a:schemeClr val="bg1">
                <a:alpha val="50000"/>
              </a:schemeClr>
            </a:solidFill>
          </p:spPr>
          <p:txBody>
            <a:bodyPr wrap="square">
              <a:spAutoFit/>
            </a:bodyPr>
            <a:lstStyle/>
            <a:p>
              <a:pPr lvl="0" algn="ctr"/>
              <a:r>
                <a:rPr lang="en-US" sz="2800" b="1">
                  <a:solidFill>
                    <a:srgbClr val="000000"/>
                  </a:solidFill>
                  <a:effectLst/>
                  <a:latin typeface="Calibri" panose="020F0502020204030204" pitchFamily="34" charset="0"/>
                  <a:ea typeface="Calibri" panose="020F0502020204030204" pitchFamily="34" charset="0"/>
                  <a:cs typeface="Calibri" panose="020F0502020204030204" pitchFamily="34" charset="0"/>
                </a:rPr>
                <a:t>bảo vệ và ngăn chặn gió bão, chống xói mòn sạt lở đất, </a:t>
              </a:r>
              <a:endParaRPr lang="en-US" sz="2800" b="1">
                <a:effectLst/>
                <a:latin typeface="Calibri" panose="020F0502020204030204" pitchFamily="34" charset="0"/>
                <a:ea typeface="Calibri" panose="020F0502020204030204" pitchFamily="34" charset="0"/>
                <a:cs typeface="Calibri" panose="020F0502020204030204" pitchFamily="34" charset="0"/>
              </a:endParaRPr>
            </a:p>
          </p:txBody>
        </p:sp>
      </p:grpSp>
      <p:grpSp>
        <p:nvGrpSpPr>
          <p:cNvPr id="28" name="Group 27" descr="n23 Fb Tran Manh Tung">
            <a:extLst>
              <a:ext uri="{FF2B5EF4-FFF2-40B4-BE49-F238E27FC236}">
                <a16:creationId xmlns:a16="http://schemas.microsoft.com/office/drawing/2014/main" id="{4CE0C853-2B22-FD5D-57BB-9673D17AF8DF}"/>
              </a:ext>
            </a:extLst>
          </p:cNvPr>
          <p:cNvGrpSpPr/>
          <p:nvPr/>
        </p:nvGrpSpPr>
        <p:grpSpPr>
          <a:xfrm>
            <a:off x="1219200" y="5439795"/>
            <a:ext cx="7575924" cy="4192097"/>
            <a:chOff x="1469332" y="5439795"/>
            <a:chExt cx="7575924" cy="4192097"/>
          </a:xfrm>
        </p:grpSpPr>
        <p:pic>
          <p:nvPicPr>
            <p:cNvPr id="3084" name="Picture 12" descr="Khẩu hiệu về bảo vệ môi trường, bảo vệ rừng, nguồn nước, trẻ em | VFO.VN">
              <a:extLst>
                <a:ext uri="{FF2B5EF4-FFF2-40B4-BE49-F238E27FC236}">
                  <a16:creationId xmlns:a16="http://schemas.microsoft.com/office/drawing/2014/main" id="{98652E52-DFC2-C6AC-D82A-094F9350AA44}"/>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469332" y="5439795"/>
              <a:ext cx="7575924" cy="4191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45939AFE-33A1-5F89-0174-B5B5A74BC247}"/>
                </a:ext>
              </a:extLst>
            </p:cNvPr>
            <p:cNvSpPr txBox="1"/>
            <p:nvPr/>
          </p:nvSpPr>
          <p:spPr>
            <a:xfrm>
              <a:off x="1495363" y="8677785"/>
              <a:ext cx="7534275" cy="954107"/>
            </a:xfrm>
            <a:prstGeom prst="rect">
              <a:avLst/>
            </a:prstGeom>
            <a:solidFill>
              <a:schemeClr val="bg1">
                <a:alpha val="50000"/>
              </a:schemeClr>
            </a:solidFill>
          </p:spPr>
          <p:txBody>
            <a:bodyPr wrap="square">
              <a:spAutoFit/>
            </a:bodyPr>
            <a:lstStyle/>
            <a:p>
              <a:pPr lvl="0" algn="ctr"/>
              <a:r>
                <a:rPr lang="en-US" sz="2800" b="1">
                  <a:solidFill>
                    <a:srgbClr val="000000"/>
                  </a:solidFill>
                  <a:effectLst/>
                  <a:latin typeface="Calibri" panose="020F0502020204030204" pitchFamily="34" charset="0"/>
                  <a:ea typeface="Calibri" panose="020F0502020204030204" pitchFamily="34" charset="0"/>
                  <a:cs typeface="Calibri" panose="020F0502020204030204" pitchFamily="34" charset="0"/>
                </a:rPr>
                <a:t>đảm bảo cho sự sống, bảo vệ sức khỏe của con người…</a:t>
              </a:r>
              <a:r>
                <a:rPr lang="en-US" sz="2800" b="1">
                  <a:effectLst/>
                  <a:latin typeface="Calibri" panose="020F0502020204030204" pitchFamily="34" charset="0"/>
                  <a:ea typeface="Calibri" panose="020F0502020204030204" pitchFamily="34" charset="0"/>
                  <a:cs typeface="Calibri" panose="020F0502020204030204" pitchFamily="34" charset="0"/>
                </a:rPr>
                <a:t> </a:t>
              </a:r>
            </a:p>
          </p:txBody>
        </p:sp>
      </p:grpSp>
      <p:grpSp>
        <p:nvGrpSpPr>
          <p:cNvPr id="31" name="Group 30" descr="n23 Fb Tran Manh Tung">
            <a:extLst>
              <a:ext uri="{FF2B5EF4-FFF2-40B4-BE49-F238E27FC236}">
                <a16:creationId xmlns:a16="http://schemas.microsoft.com/office/drawing/2014/main" id="{5F14D306-C152-CAE1-1BEE-1F89699FB3BD}"/>
              </a:ext>
            </a:extLst>
          </p:cNvPr>
          <p:cNvGrpSpPr/>
          <p:nvPr/>
        </p:nvGrpSpPr>
        <p:grpSpPr>
          <a:xfrm>
            <a:off x="9492878" y="5439794"/>
            <a:ext cx="7575922" cy="4199506"/>
            <a:chOff x="9492878" y="5439794"/>
            <a:chExt cx="7575922" cy="4199506"/>
          </a:xfrm>
        </p:grpSpPr>
        <p:pic>
          <p:nvPicPr>
            <p:cNvPr id="3086" name="Picture 14" descr="Cảnh báo hiện tượng nóng lên toàn cầu – VNCPC">
              <a:extLst>
                <a:ext uri="{FF2B5EF4-FFF2-40B4-BE49-F238E27FC236}">
                  <a16:creationId xmlns:a16="http://schemas.microsoft.com/office/drawing/2014/main" id="{55434E89-247E-F153-B9AC-9FC32337E041}"/>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9492878" y="5439794"/>
              <a:ext cx="7575922" cy="4190999"/>
            </a:xfrm>
            <a:prstGeom prst="rect">
              <a:avLst/>
            </a:prstGeom>
            <a:noFill/>
            <a:extLst>
              <a:ext uri="{909E8E84-426E-40DD-AFC4-6F175D3DCCD1}">
                <a14:hiddenFill xmlns:a14="http://schemas.microsoft.com/office/drawing/2010/main">
                  <a:solidFill>
                    <a:srgbClr val="FFFFFF"/>
                  </a:solidFill>
                </a14:hiddenFill>
              </a:ext>
            </a:extLst>
          </p:spPr>
        </p:pic>
        <p:sp>
          <p:nvSpPr>
            <p:cNvPr id="30" name="TextBox 29">
              <a:extLst>
                <a:ext uri="{FF2B5EF4-FFF2-40B4-BE49-F238E27FC236}">
                  <a16:creationId xmlns:a16="http://schemas.microsoft.com/office/drawing/2014/main" id="{8341B18E-0DB8-F9E1-D2CE-41192E026F24}"/>
                </a:ext>
              </a:extLst>
            </p:cNvPr>
            <p:cNvSpPr txBox="1"/>
            <p:nvPr/>
          </p:nvSpPr>
          <p:spPr>
            <a:xfrm>
              <a:off x="9498085" y="9116080"/>
              <a:ext cx="7570715" cy="523220"/>
            </a:xfrm>
            <a:prstGeom prst="rect">
              <a:avLst/>
            </a:prstGeom>
            <a:solidFill>
              <a:schemeClr val="bg1">
                <a:alpha val="50000"/>
              </a:schemeClr>
            </a:solidFill>
          </p:spPr>
          <p:txBody>
            <a:bodyPr wrap="square">
              <a:spAutoFit/>
            </a:bodyPr>
            <a:lstStyle/>
            <a:p>
              <a:pPr algn="ctr"/>
              <a:r>
                <a:rPr lang="en-US" sz="2800" b="1">
                  <a:effectLst/>
                  <a:latin typeface="Calibri" panose="020F0502020204030204" pitchFamily="34" charset="0"/>
                  <a:ea typeface="Times New Roman" panose="02020603050405020304" pitchFamily="18" charset="0"/>
                  <a:cs typeface="Calibri" panose="020F0502020204030204" pitchFamily="34" charset="0"/>
                </a:rPr>
                <a:t>nóng lên toàn cầu (hiệu ứng nhà kính),</a:t>
              </a:r>
              <a:endParaRPr lang="en-US" sz="2800" b="1">
                <a:latin typeface="Calibri" panose="020F0502020204030204" pitchFamily="34" charset="0"/>
                <a:cs typeface="Calibri" panose="020F0502020204030204" pitchFamily="34" charset="0"/>
              </a:endParaRPr>
            </a:p>
          </p:txBody>
        </p:sp>
      </p:grpSp>
      <p:grpSp>
        <p:nvGrpSpPr>
          <p:cNvPr id="32" name="Group 31" descr="n23 Fb Tran Manh Tung">
            <a:extLst>
              <a:ext uri="{FF2B5EF4-FFF2-40B4-BE49-F238E27FC236}">
                <a16:creationId xmlns:a16="http://schemas.microsoft.com/office/drawing/2014/main" id="{AF341D97-5634-8C92-6FD0-202C424E86E8}"/>
              </a:ext>
            </a:extLst>
          </p:cNvPr>
          <p:cNvGrpSpPr/>
          <p:nvPr/>
        </p:nvGrpSpPr>
        <p:grpSpPr>
          <a:xfrm>
            <a:off x="9484486" y="5439793"/>
            <a:ext cx="7584314" cy="4262696"/>
            <a:chOff x="9484486" y="5439793"/>
            <a:chExt cx="7584314" cy="4262696"/>
          </a:xfrm>
        </p:grpSpPr>
        <p:pic>
          <p:nvPicPr>
            <p:cNvPr id="22" name="Picture 21">
              <a:extLst>
                <a:ext uri="{FF2B5EF4-FFF2-40B4-BE49-F238E27FC236}">
                  <a16:creationId xmlns:a16="http://schemas.microsoft.com/office/drawing/2014/main" id="{89364520-6FC8-BD08-67DE-38A87C18F603}"/>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9498085" y="5439793"/>
              <a:ext cx="7570715" cy="4241633"/>
            </a:xfrm>
            <a:prstGeom prst="rect">
              <a:avLst/>
            </a:prstGeom>
          </p:spPr>
        </p:pic>
        <p:sp>
          <p:nvSpPr>
            <p:cNvPr id="29" name="TextBox 28">
              <a:extLst>
                <a:ext uri="{FF2B5EF4-FFF2-40B4-BE49-F238E27FC236}">
                  <a16:creationId xmlns:a16="http://schemas.microsoft.com/office/drawing/2014/main" id="{29FEC27E-1A85-F323-4AC5-A7860D6B43A4}"/>
                </a:ext>
              </a:extLst>
            </p:cNvPr>
            <p:cNvSpPr txBox="1"/>
            <p:nvPr/>
          </p:nvSpPr>
          <p:spPr>
            <a:xfrm>
              <a:off x="9484486" y="8748382"/>
              <a:ext cx="7584314" cy="954107"/>
            </a:xfrm>
            <a:prstGeom prst="rect">
              <a:avLst/>
            </a:prstGeom>
            <a:solidFill>
              <a:schemeClr val="bg1">
                <a:alpha val="50000"/>
              </a:schemeClr>
            </a:solidFill>
          </p:spPr>
          <p:txBody>
            <a:bodyPr wrap="square">
              <a:spAutoFit/>
            </a:bodyPr>
            <a:lstStyle/>
            <a:p>
              <a:pPr algn="ctr"/>
              <a:r>
                <a:rPr lang="en-US" sz="2800" b="1">
                  <a:effectLst/>
                  <a:latin typeface="Calibri" panose="020F0502020204030204" pitchFamily="34" charset="0"/>
                  <a:ea typeface="Times New Roman" panose="02020603050405020304" pitchFamily="18" charset="0"/>
                  <a:cs typeface="Calibri" panose="020F0502020204030204" pitchFamily="34" charset="0"/>
                </a:rPr>
                <a:t>xói mòn, sạt lở đất, cạn kiệt nguồn nước, giảm nhanh các động vật quý hiếm </a:t>
              </a:r>
              <a:endParaRPr lang="en-US" sz="2800" b="1">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2424675273"/>
      </p:ext>
    </p:ext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10"/>
                                        </p:tgtEl>
                                      </p:cBhvr>
                                    </p:animEffect>
                                    <p:set>
                                      <p:cBhvr>
                                        <p:cTn id="12" dur="1" fill="hold">
                                          <p:stCondLst>
                                            <p:cond delay="499"/>
                                          </p:stCondLst>
                                        </p:cTn>
                                        <p:tgtEl>
                                          <p:spTgt spid="10"/>
                                        </p:tgtEl>
                                        <p:attrNameLst>
                                          <p:attrName>style.visibility</p:attrName>
                                        </p:attrNameLst>
                                      </p:cBhvr>
                                      <p:to>
                                        <p:strVal val="hidden"/>
                                      </p:to>
                                    </p:set>
                                  </p:childTnLst>
                                </p:cTn>
                              </p:par>
                              <p:par>
                                <p:cTn id="13" presetID="10" presetClass="entr" presetSubtype="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fade">
                                      <p:cBhvr>
                                        <p:cTn id="20" dur="500"/>
                                        <p:tgtEl>
                                          <p:spTgt spid="15"/>
                                        </p:tgtEl>
                                      </p:cBhvr>
                                    </p:animEffect>
                                  </p:childTnLst>
                                </p:cTn>
                              </p:par>
                              <p:par>
                                <p:cTn id="21" presetID="10" presetClass="exit" presetSubtype="0" fill="hold" nodeType="withEffect">
                                  <p:stCondLst>
                                    <p:cond delay="0"/>
                                  </p:stCondLst>
                                  <p:childTnLst>
                                    <p:animEffect transition="out" filter="fade">
                                      <p:cBhvr>
                                        <p:cTn id="22" dur="500"/>
                                        <p:tgtEl>
                                          <p:spTgt spid="12"/>
                                        </p:tgtEl>
                                      </p:cBhvr>
                                    </p:animEffect>
                                    <p:set>
                                      <p:cBhvr>
                                        <p:cTn id="23" dur="1" fill="hold">
                                          <p:stCondLst>
                                            <p:cond delay="499"/>
                                          </p:stCondLst>
                                        </p:cTn>
                                        <p:tgtEl>
                                          <p:spTgt spid="12"/>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fade">
                                      <p:cBhvr>
                                        <p:cTn id="28" dur="500"/>
                                        <p:tgtEl>
                                          <p:spTgt spid="25"/>
                                        </p:tgtEl>
                                      </p:cBhvr>
                                    </p:animEffect>
                                  </p:childTnLst>
                                </p:cTn>
                              </p:par>
                              <p:par>
                                <p:cTn id="29" presetID="10" presetClass="exit" presetSubtype="0" fill="hold" nodeType="withEffect">
                                  <p:stCondLst>
                                    <p:cond delay="0"/>
                                  </p:stCondLst>
                                  <p:childTnLst>
                                    <p:animEffect transition="out" filter="fade">
                                      <p:cBhvr>
                                        <p:cTn id="30" dur="500"/>
                                        <p:tgtEl>
                                          <p:spTgt spid="15"/>
                                        </p:tgtEl>
                                      </p:cBhvr>
                                    </p:animEffect>
                                    <p:set>
                                      <p:cBhvr>
                                        <p:cTn id="31" dur="1" fill="hold">
                                          <p:stCondLst>
                                            <p:cond delay="499"/>
                                          </p:stCondLst>
                                        </p:cTn>
                                        <p:tgtEl>
                                          <p:spTgt spid="15"/>
                                        </p:tgtEl>
                                        <p:attrNameLst>
                                          <p:attrName>style.visibility</p:attrName>
                                        </p:attrNameLst>
                                      </p:cBhvr>
                                      <p:to>
                                        <p:strVal val="hidden"/>
                                      </p:to>
                                    </p:se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27"/>
                                        </p:tgtEl>
                                        <p:attrNameLst>
                                          <p:attrName>style.visibility</p:attrName>
                                        </p:attrNameLst>
                                      </p:cBhvr>
                                      <p:to>
                                        <p:strVal val="visible"/>
                                      </p:to>
                                    </p:set>
                                    <p:animEffect transition="in" filter="fade">
                                      <p:cBhvr>
                                        <p:cTn id="36" dur="500"/>
                                        <p:tgtEl>
                                          <p:spTgt spid="27"/>
                                        </p:tgtEl>
                                      </p:cBhvr>
                                    </p:animEffect>
                                  </p:childTnLst>
                                </p:cTn>
                              </p:par>
                              <p:par>
                                <p:cTn id="37" presetID="10" presetClass="exit" presetSubtype="0" fill="hold" nodeType="withEffect">
                                  <p:stCondLst>
                                    <p:cond delay="0"/>
                                  </p:stCondLst>
                                  <p:childTnLst>
                                    <p:animEffect transition="out" filter="fade">
                                      <p:cBhvr>
                                        <p:cTn id="38" dur="500"/>
                                        <p:tgtEl>
                                          <p:spTgt spid="25"/>
                                        </p:tgtEl>
                                      </p:cBhvr>
                                    </p:animEffect>
                                    <p:set>
                                      <p:cBhvr>
                                        <p:cTn id="39" dur="1" fill="hold">
                                          <p:stCondLst>
                                            <p:cond delay="499"/>
                                          </p:stCondLst>
                                        </p:cTn>
                                        <p:tgtEl>
                                          <p:spTgt spid="25"/>
                                        </p:tgtEl>
                                        <p:attrNameLst>
                                          <p:attrName>style.visibility</p:attrName>
                                        </p:attrNameLst>
                                      </p:cBhvr>
                                      <p:to>
                                        <p:strVal val="hidden"/>
                                      </p:to>
                                    </p:se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28"/>
                                        </p:tgtEl>
                                        <p:attrNameLst>
                                          <p:attrName>style.visibility</p:attrName>
                                        </p:attrNameLst>
                                      </p:cBhvr>
                                      <p:to>
                                        <p:strVal val="visible"/>
                                      </p:to>
                                    </p:set>
                                    <p:animEffect transition="in" filter="fade">
                                      <p:cBhvr>
                                        <p:cTn id="44" dur="500"/>
                                        <p:tgtEl>
                                          <p:spTgt spid="28"/>
                                        </p:tgtEl>
                                      </p:cBhvr>
                                    </p:animEffect>
                                  </p:childTnLst>
                                </p:cTn>
                              </p:par>
                              <p:par>
                                <p:cTn id="45" presetID="10" presetClass="exit" presetSubtype="0" fill="hold" nodeType="withEffect">
                                  <p:stCondLst>
                                    <p:cond delay="0"/>
                                  </p:stCondLst>
                                  <p:childTnLst>
                                    <p:animEffect transition="out" filter="fade">
                                      <p:cBhvr>
                                        <p:cTn id="46" dur="500"/>
                                        <p:tgtEl>
                                          <p:spTgt spid="27"/>
                                        </p:tgtEl>
                                      </p:cBhvr>
                                    </p:animEffect>
                                    <p:set>
                                      <p:cBhvr>
                                        <p:cTn id="47" dur="1" fill="hold">
                                          <p:stCondLst>
                                            <p:cond delay="499"/>
                                          </p:stCondLst>
                                        </p:cTn>
                                        <p:tgtEl>
                                          <p:spTgt spid="27"/>
                                        </p:tgtEl>
                                        <p:attrNameLst>
                                          <p:attrName>style.visibility</p:attrName>
                                        </p:attrNameLst>
                                      </p:cBhvr>
                                      <p:to>
                                        <p:strVal val="hidden"/>
                                      </p:to>
                                    </p:se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31"/>
                                        </p:tgtEl>
                                        <p:attrNameLst>
                                          <p:attrName>style.visibility</p:attrName>
                                        </p:attrNameLst>
                                      </p:cBhvr>
                                      <p:to>
                                        <p:strVal val="visible"/>
                                      </p:to>
                                    </p:set>
                                    <p:animEffect transition="in" filter="fade">
                                      <p:cBhvr>
                                        <p:cTn id="52" dur="500"/>
                                        <p:tgtEl>
                                          <p:spTgt spid="31"/>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32"/>
                                        </p:tgtEl>
                                        <p:attrNameLst>
                                          <p:attrName>style.visibility</p:attrName>
                                        </p:attrNameLst>
                                      </p:cBhvr>
                                      <p:to>
                                        <p:strVal val="visible"/>
                                      </p:to>
                                    </p:set>
                                    <p:animEffect transition="in" filter="fade">
                                      <p:cBhvr>
                                        <p:cTn id="57" dur="500"/>
                                        <p:tgtEl>
                                          <p:spTgt spid="32"/>
                                        </p:tgtEl>
                                      </p:cBhvr>
                                    </p:animEffect>
                                  </p:childTnLst>
                                </p:cTn>
                              </p:par>
                              <p:par>
                                <p:cTn id="58" presetID="10" presetClass="exit" presetSubtype="0" fill="hold" nodeType="withEffect">
                                  <p:stCondLst>
                                    <p:cond delay="0"/>
                                  </p:stCondLst>
                                  <p:childTnLst>
                                    <p:animEffect transition="out" filter="fade">
                                      <p:cBhvr>
                                        <p:cTn id="59" dur="500"/>
                                        <p:tgtEl>
                                          <p:spTgt spid="31"/>
                                        </p:tgtEl>
                                      </p:cBhvr>
                                    </p:animEffect>
                                    <p:set>
                                      <p:cBhvr>
                                        <p:cTn id="60" dur="1" fill="hold">
                                          <p:stCondLst>
                                            <p:cond delay="499"/>
                                          </p:stCondLst>
                                        </p:cTn>
                                        <p:tgtEl>
                                          <p:spTgt spid="3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图片 34" descr="n23 Fb Tran Manh Tung"/>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3715999" y="-2931"/>
            <a:ext cx="4560277" cy="2378193"/>
          </a:xfrm>
          <a:prstGeom prst="rect">
            <a:avLst/>
          </a:prstGeom>
        </p:spPr>
      </p:pic>
      <p:sp>
        <p:nvSpPr>
          <p:cNvPr id="5" name="MH_SubTitle_1" descr="n23 Fb Tran Manh Tung">
            <a:extLst>
              <a:ext uri="{FF2B5EF4-FFF2-40B4-BE49-F238E27FC236}">
                <a16:creationId xmlns:a16="http://schemas.microsoft.com/office/drawing/2014/main" id="{9D28E713-95EC-66F4-239B-A093E3023D9A}"/>
              </a:ext>
            </a:extLst>
          </p:cNvPr>
          <p:cNvSpPr/>
          <p:nvPr>
            <p:custDataLst>
              <p:tags r:id="rId1"/>
            </p:custDataLst>
          </p:nvPr>
        </p:nvSpPr>
        <p:spPr>
          <a:xfrm>
            <a:off x="2214176" y="764607"/>
            <a:ext cx="8503920" cy="1206253"/>
          </a:xfrm>
          <a:prstGeom prst="rect">
            <a:avLst/>
          </a:prstGeom>
          <a:solidFill>
            <a:srgbClr val="FFFFFF"/>
          </a:solidFill>
          <a:effectLst/>
        </p:spPr>
        <p:txBody>
          <a:bodyPr anchor="ctr"/>
          <a:lstStyle/>
          <a:p>
            <a:pPr algn="ctr" defTabSz="1828755">
              <a:lnSpc>
                <a:spcPct val="150000"/>
              </a:lnSpc>
              <a:defRPr/>
            </a:pPr>
            <a:r>
              <a:rPr lang="en-US" altLang="zh-CN" sz="2800" kern="0">
                <a:latin typeface="#9Slide03 AllRoundGothic" panose="020B0703020202020104" pitchFamily="34" charset="0"/>
                <a:ea typeface="微软雅黑"/>
                <a:cs typeface="+mn-ea"/>
                <a:sym typeface="+mn-lt"/>
              </a:rPr>
              <a:t>ỨNG DỤNG CỦA VẬT LÍ TRONG LÂM NGHIỆP</a:t>
            </a:r>
            <a:endParaRPr lang="zh-CN" altLang="en-US" sz="2800" kern="0" dirty="0">
              <a:latin typeface="#9Slide03 AllRoundGothic" panose="020B0703020202020104" pitchFamily="34" charset="0"/>
              <a:ea typeface="微软雅黑"/>
              <a:cs typeface="+mn-ea"/>
              <a:sym typeface="+mn-lt"/>
            </a:endParaRPr>
          </a:p>
        </p:txBody>
      </p:sp>
      <p:sp>
        <p:nvSpPr>
          <p:cNvPr id="11" name="MH_SubTitle_1" descr="n23 Fb Tran Manh Tung">
            <a:extLst>
              <a:ext uri="{FF2B5EF4-FFF2-40B4-BE49-F238E27FC236}">
                <a16:creationId xmlns:a16="http://schemas.microsoft.com/office/drawing/2014/main" id="{7F22ADDC-D372-AA7C-8A01-A1D6425EDDDB}"/>
              </a:ext>
            </a:extLst>
          </p:cNvPr>
          <p:cNvSpPr>
            <a:spLocks/>
          </p:cNvSpPr>
          <p:nvPr>
            <p:custDataLst>
              <p:tags r:id="rId2"/>
            </p:custDataLst>
          </p:nvPr>
        </p:nvSpPr>
        <p:spPr bwMode="auto">
          <a:xfrm>
            <a:off x="1554436" y="2369820"/>
            <a:ext cx="1920240" cy="640080"/>
          </a:xfrm>
          <a:custGeom>
            <a:avLst/>
            <a:gdLst>
              <a:gd name="T0" fmla="*/ 2147483646 w 30720"/>
              <a:gd name="T1" fmla="*/ 2147483646 h 11496"/>
              <a:gd name="T2" fmla="*/ 2147483646 w 30720"/>
              <a:gd name="T3" fmla="*/ 2147483646 h 11496"/>
              <a:gd name="T4" fmla="*/ 2147483646 w 30720"/>
              <a:gd name="T5" fmla="*/ 2147483646 h 11496"/>
              <a:gd name="T6" fmla="*/ 2147483646 w 30720"/>
              <a:gd name="T7" fmla="*/ 2147483646 h 11496"/>
              <a:gd name="T8" fmla="*/ 2147483646 w 30720"/>
              <a:gd name="T9" fmla="*/ 2147483646 h 11496"/>
              <a:gd name="T10" fmla="*/ 2147483646 w 30720"/>
              <a:gd name="T11" fmla="*/ 2147483646 h 11496"/>
              <a:gd name="T12" fmla="*/ 2147483646 w 30720"/>
              <a:gd name="T13" fmla="*/ 2147483646 h 11496"/>
              <a:gd name="T14" fmla="*/ 2147483646 w 30720"/>
              <a:gd name="T15" fmla="*/ 2147483646 h 11496"/>
              <a:gd name="T16" fmla="*/ 2147483646 w 30720"/>
              <a:gd name="T17" fmla="*/ 2147483646 h 11496"/>
              <a:gd name="T18" fmla="*/ 2147483646 w 30720"/>
              <a:gd name="T19" fmla="*/ 2147483646 h 11496"/>
              <a:gd name="T20" fmla="*/ 2147483646 w 30720"/>
              <a:gd name="T21" fmla="*/ 2147483646 h 11496"/>
              <a:gd name="T22" fmla="*/ 2147483646 w 30720"/>
              <a:gd name="T23" fmla="*/ 2147483646 h 11496"/>
              <a:gd name="T24" fmla="*/ 2147483646 w 30720"/>
              <a:gd name="T25" fmla="*/ 2147483646 h 11496"/>
              <a:gd name="T26" fmla="*/ 2147483646 w 30720"/>
              <a:gd name="T27" fmla="*/ 2147483646 h 11496"/>
              <a:gd name="T28" fmla="*/ 2147483646 w 30720"/>
              <a:gd name="T29" fmla="*/ 2147483646 h 11496"/>
              <a:gd name="T30" fmla="*/ 2147483646 w 30720"/>
              <a:gd name="T31" fmla="*/ 2147483646 h 11496"/>
              <a:gd name="T32" fmla="*/ 2147483646 w 30720"/>
              <a:gd name="T33" fmla="*/ 2147483646 h 11496"/>
              <a:gd name="T34" fmla="*/ 2147483646 w 30720"/>
              <a:gd name="T35" fmla="*/ 2147483646 h 11496"/>
              <a:gd name="T36" fmla="*/ 2147483646 w 30720"/>
              <a:gd name="T37" fmla="*/ 2147483646 h 11496"/>
              <a:gd name="T38" fmla="*/ 2147483646 w 30720"/>
              <a:gd name="T39" fmla="*/ 2147483646 h 11496"/>
              <a:gd name="T40" fmla="*/ 2147483646 w 30720"/>
              <a:gd name="T41" fmla="*/ 2147483646 h 11496"/>
              <a:gd name="T42" fmla="*/ 2147483646 w 30720"/>
              <a:gd name="T43" fmla="*/ 2147483646 h 11496"/>
              <a:gd name="T44" fmla="*/ 2147483646 w 30720"/>
              <a:gd name="T45" fmla="*/ 2147483646 h 11496"/>
              <a:gd name="T46" fmla="*/ 2147483646 w 30720"/>
              <a:gd name="T47" fmla="*/ 2147483646 h 11496"/>
              <a:gd name="T48" fmla="*/ 2147483646 w 30720"/>
              <a:gd name="T49" fmla="*/ 2147483646 h 11496"/>
              <a:gd name="T50" fmla="*/ 2147483646 w 30720"/>
              <a:gd name="T51" fmla="*/ 2147483646 h 11496"/>
              <a:gd name="T52" fmla="*/ 2147483646 w 30720"/>
              <a:gd name="T53" fmla="*/ 2147483646 h 11496"/>
              <a:gd name="T54" fmla="*/ 2147483646 w 30720"/>
              <a:gd name="T55" fmla="*/ 2147483646 h 11496"/>
              <a:gd name="T56" fmla="*/ 2147483646 w 30720"/>
              <a:gd name="T57" fmla="*/ 2147483646 h 11496"/>
              <a:gd name="T58" fmla="*/ 2147483646 w 30720"/>
              <a:gd name="T59" fmla="*/ 2147483646 h 11496"/>
              <a:gd name="T60" fmla="*/ 2147483646 w 30720"/>
              <a:gd name="T61" fmla="*/ 2147483646 h 11496"/>
              <a:gd name="T62" fmla="*/ 2147483646 w 30720"/>
              <a:gd name="T63" fmla="*/ 2147483646 h 11496"/>
              <a:gd name="T64" fmla="*/ 2147483646 w 30720"/>
              <a:gd name="T65" fmla="*/ 2147483646 h 11496"/>
              <a:gd name="T66" fmla="*/ 2147483646 w 30720"/>
              <a:gd name="T67" fmla="*/ 2147483646 h 11496"/>
              <a:gd name="T68" fmla="*/ 2147483646 w 30720"/>
              <a:gd name="T69" fmla="*/ 2147483646 h 11496"/>
              <a:gd name="T70" fmla="*/ 2147483646 w 30720"/>
              <a:gd name="T71" fmla="*/ 2147483646 h 11496"/>
              <a:gd name="T72" fmla="*/ 2147483646 w 30720"/>
              <a:gd name="T73" fmla="*/ 2147483646 h 11496"/>
              <a:gd name="T74" fmla="*/ 2147483646 w 30720"/>
              <a:gd name="T75" fmla="*/ 2147483646 h 11496"/>
              <a:gd name="T76" fmla="*/ 2147483646 w 30720"/>
              <a:gd name="T77" fmla="*/ 2147483646 h 11496"/>
              <a:gd name="T78" fmla="*/ 2147483646 w 30720"/>
              <a:gd name="T79" fmla="*/ 2147483646 h 11496"/>
              <a:gd name="T80" fmla="*/ 2147483646 w 30720"/>
              <a:gd name="T81" fmla="*/ 2147483646 h 11496"/>
              <a:gd name="T82" fmla="*/ 2147483646 w 30720"/>
              <a:gd name="T83" fmla="*/ 2147483646 h 11496"/>
              <a:gd name="T84" fmla="*/ 2147483646 w 30720"/>
              <a:gd name="T85" fmla="*/ 2147483646 h 11496"/>
              <a:gd name="T86" fmla="*/ 2147483646 w 30720"/>
              <a:gd name="T87" fmla="*/ 2147483646 h 11496"/>
              <a:gd name="T88" fmla="*/ 2147483646 w 30720"/>
              <a:gd name="T89" fmla="*/ 2147483646 h 11496"/>
              <a:gd name="T90" fmla="*/ 2147483646 w 30720"/>
              <a:gd name="T91" fmla="*/ 2147483646 h 11496"/>
              <a:gd name="T92" fmla="*/ 2147483646 w 30720"/>
              <a:gd name="T93" fmla="*/ 2147483646 h 11496"/>
              <a:gd name="T94" fmla="*/ 2147483646 w 30720"/>
              <a:gd name="T95" fmla="*/ 2147483646 h 11496"/>
              <a:gd name="T96" fmla="*/ 2147483646 w 30720"/>
              <a:gd name="T97" fmla="*/ 2147483646 h 11496"/>
              <a:gd name="T98" fmla="*/ 2147483646 w 30720"/>
              <a:gd name="T99" fmla="*/ 2147483646 h 11496"/>
              <a:gd name="T100" fmla="*/ 2147483646 w 30720"/>
              <a:gd name="T101" fmla="*/ 2147483646 h 11496"/>
              <a:gd name="T102" fmla="*/ 2147483646 w 30720"/>
              <a:gd name="T103" fmla="*/ 2147483646 h 11496"/>
              <a:gd name="T104" fmla="*/ 2147483646 w 30720"/>
              <a:gd name="T105" fmla="*/ 2147483646 h 11496"/>
              <a:gd name="T106" fmla="*/ 2147483646 w 30720"/>
              <a:gd name="T107" fmla="*/ 2147483646 h 11496"/>
              <a:gd name="T108" fmla="*/ 2147483646 w 30720"/>
              <a:gd name="T109" fmla="*/ 2147483646 h 11496"/>
              <a:gd name="T110" fmla="*/ 2147483646 w 30720"/>
              <a:gd name="T111" fmla="*/ 2147483646 h 11496"/>
              <a:gd name="T112" fmla="*/ 2147483646 w 30720"/>
              <a:gd name="T113" fmla="*/ 2147483646 h 11496"/>
              <a:gd name="T114" fmla="*/ 2147483646 w 30720"/>
              <a:gd name="T115" fmla="*/ 2147483646 h 11496"/>
              <a:gd name="T116" fmla="*/ 2147483646 w 30720"/>
              <a:gd name="T117" fmla="*/ 2147483646 h 11496"/>
              <a:gd name="T118" fmla="*/ 2147483646 w 30720"/>
              <a:gd name="T119" fmla="*/ 2147483646 h 11496"/>
              <a:gd name="T120" fmla="*/ 2147483646 w 30720"/>
              <a:gd name="T121" fmla="*/ 2147483646 h 11496"/>
              <a:gd name="T122" fmla="*/ 2147483646 w 30720"/>
              <a:gd name="T123" fmla="*/ 2147483646 h 11496"/>
              <a:gd name="T124" fmla="*/ 2147483646 w 30720"/>
              <a:gd name="T125" fmla="*/ 2147483646 h 1149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720" h="11496">
                <a:moveTo>
                  <a:pt x="29285" y="7403"/>
                </a:moveTo>
                <a:lnTo>
                  <a:pt x="29285" y="7403"/>
                </a:lnTo>
                <a:lnTo>
                  <a:pt x="29232" y="7379"/>
                </a:lnTo>
                <a:lnTo>
                  <a:pt x="29180" y="7357"/>
                </a:lnTo>
                <a:lnTo>
                  <a:pt x="29127" y="7336"/>
                </a:lnTo>
                <a:lnTo>
                  <a:pt x="29073" y="7316"/>
                </a:lnTo>
                <a:lnTo>
                  <a:pt x="29020" y="7298"/>
                </a:lnTo>
                <a:lnTo>
                  <a:pt x="28966" y="7280"/>
                </a:lnTo>
                <a:lnTo>
                  <a:pt x="28913" y="7264"/>
                </a:lnTo>
                <a:lnTo>
                  <a:pt x="28859" y="7251"/>
                </a:lnTo>
                <a:lnTo>
                  <a:pt x="28804" y="7237"/>
                </a:lnTo>
                <a:lnTo>
                  <a:pt x="28750" y="7226"/>
                </a:lnTo>
                <a:lnTo>
                  <a:pt x="28697" y="7216"/>
                </a:lnTo>
                <a:lnTo>
                  <a:pt x="28643" y="7208"/>
                </a:lnTo>
                <a:lnTo>
                  <a:pt x="28589" y="7202"/>
                </a:lnTo>
                <a:lnTo>
                  <a:pt x="28535" y="7198"/>
                </a:lnTo>
                <a:lnTo>
                  <a:pt x="28482" y="7195"/>
                </a:lnTo>
                <a:lnTo>
                  <a:pt x="28429" y="7194"/>
                </a:lnTo>
                <a:lnTo>
                  <a:pt x="28376" y="7194"/>
                </a:lnTo>
                <a:lnTo>
                  <a:pt x="28322" y="7197"/>
                </a:lnTo>
                <a:lnTo>
                  <a:pt x="28269" y="7201"/>
                </a:lnTo>
                <a:lnTo>
                  <a:pt x="28217" y="7207"/>
                </a:lnTo>
                <a:lnTo>
                  <a:pt x="28165" y="7215"/>
                </a:lnTo>
                <a:lnTo>
                  <a:pt x="28113" y="7226"/>
                </a:lnTo>
                <a:lnTo>
                  <a:pt x="28062" y="7238"/>
                </a:lnTo>
                <a:lnTo>
                  <a:pt x="28011" y="7253"/>
                </a:lnTo>
                <a:lnTo>
                  <a:pt x="27960" y="7270"/>
                </a:lnTo>
                <a:lnTo>
                  <a:pt x="27910" y="7289"/>
                </a:lnTo>
                <a:lnTo>
                  <a:pt x="27861" y="7310"/>
                </a:lnTo>
                <a:lnTo>
                  <a:pt x="27812" y="7334"/>
                </a:lnTo>
                <a:lnTo>
                  <a:pt x="27763" y="7360"/>
                </a:lnTo>
                <a:lnTo>
                  <a:pt x="27717" y="7388"/>
                </a:lnTo>
                <a:lnTo>
                  <a:pt x="27670" y="7418"/>
                </a:lnTo>
                <a:lnTo>
                  <a:pt x="27623" y="7452"/>
                </a:lnTo>
                <a:lnTo>
                  <a:pt x="27600" y="7473"/>
                </a:lnTo>
                <a:lnTo>
                  <a:pt x="27578" y="7494"/>
                </a:lnTo>
                <a:lnTo>
                  <a:pt x="27556" y="7516"/>
                </a:lnTo>
                <a:lnTo>
                  <a:pt x="27535" y="7539"/>
                </a:lnTo>
                <a:lnTo>
                  <a:pt x="27515" y="7562"/>
                </a:lnTo>
                <a:lnTo>
                  <a:pt x="27495" y="7586"/>
                </a:lnTo>
                <a:lnTo>
                  <a:pt x="27476" y="7611"/>
                </a:lnTo>
                <a:lnTo>
                  <a:pt x="27457" y="7636"/>
                </a:lnTo>
                <a:lnTo>
                  <a:pt x="27440" y="7662"/>
                </a:lnTo>
                <a:lnTo>
                  <a:pt x="27422" y="7689"/>
                </a:lnTo>
                <a:lnTo>
                  <a:pt x="27405" y="7716"/>
                </a:lnTo>
                <a:lnTo>
                  <a:pt x="27390" y="7743"/>
                </a:lnTo>
                <a:lnTo>
                  <a:pt x="27374" y="7771"/>
                </a:lnTo>
                <a:lnTo>
                  <a:pt x="27360" y="7799"/>
                </a:lnTo>
                <a:lnTo>
                  <a:pt x="27345" y="7827"/>
                </a:lnTo>
                <a:lnTo>
                  <a:pt x="27332" y="7857"/>
                </a:lnTo>
                <a:lnTo>
                  <a:pt x="27319" y="7887"/>
                </a:lnTo>
                <a:lnTo>
                  <a:pt x="27307" y="7916"/>
                </a:lnTo>
                <a:lnTo>
                  <a:pt x="27296" y="7946"/>
                </a:lnTo>
                <a:lnTo>
                  <a:pt x="27286" y="7976"/>
                </a:lnTo>
                <a:lnTo>
                  <a:pt x="27276" y="8006"/>
                </a:lnTo>
                <a:lnTo>
                  <a:pt x="27268" y="8038"/>
                </a:lnTo>
                <a:lnTo>
                  <a:pt x="27260" y="8069"/>
                </a:lnTo>
                <a:lnTo>
                  <a:pt x="27252" y="8099"/>
                </a:lnTo>
                <a:lnTo>
                  <a:pt x="27246" y="8130"/>
                </a:lnTo>
                <a:lnTo>
                  <a:pt x="27241" y="8161"/>
                </a:lnTo>
                <a:lnTo>
                  <a:pt x="27236" y="8193"/>
                </a:lnTo>
                <a:lnTo>
                  <a:pt x="27231" y="8224"/>
                </a:lnTo>
                <a:lnTo>
                  <a:pt x="27228" y="8255"/>
                </a:lnTo>
                <a:lnTo>
                  <a:pt x="27226" y="8286"/>
                </a:lnTo>
                <a:lnTo>
                  <a:pt x="27225" y="8318"/>
                </a:lnTo>
                <a:lnTo>
                  <a:pt x="27224" y="8348"/>
                </a:lnTo>
                <a:lnTo>
                  <a:pt x="27225" y="8379"/>
                </a:lnTo>
                <a:lnTo>
                  <a:pt x="27226" y="8409"/>
                </a:lnTo>
                <a:lnTo>
                  <a:pt x="27228" y="8440"/>
                </a:lnTo>
                <a:lnTo>
                  <a:pt x="27231" y="8471"/>
                </a:lnTo>
                <a:lnTo>
                  <a:pt x="27236" y="8500"/>
                </a:lnTo>
                <a:lnTo>
                  <a:pt x="27241" y="8530"/>
                </a:lnTo>
                <a:lnTo>
                  <a:pt x="27247" y="8559"/>
                </a:lnTo>
                <a:lnTo>
                  <a:pt x="27254" y="8588"/>
                </a:lnTo>
                <a:lnTo>
                  <a:pt x="27263" y="8617"/>
                </a:lnTo>
                <a:lnTo>
                  <a:pt x="27271" y="8645"/>
                </a:lnTo>
                <a:lnTo>
                  <a:pt x="27281" y="8674"/>
                </a:lnTo>
                <a:lnTo>
                  <a:pt x="27293" y="8701"/>
                </a:lnTo>
                <a:lnTo>
                  <a:pt x="27304" y="8728"/>
                </a:lnTo>
                <a:lnTo>
                  <a:pt x="27318" y="8754"/>
                </a:lnTo>
                <a:lnTo>
                  <a:pt x="27331" y="8780"/>
                </a:lnTo>
                <a:lnTo>
                  <a:pt x="27347" y="8805"/>
                </a:lnTo>
                <a:lnTo>
                  <a:pt x="27364" y="8830"/>
                </a:lnTo>
                <a:lnTo>
                  <a:pt x="27381" y="8854"/>
                </a:lnTo>
                <a:lnTo>
                  <a:pt x="27399" y="8876"/>
                </a:lnTo>
                <a:lnTo>
                  <a:pt x="27419" y="8899"/>
                </a:lnTo>
                <a:lnTo>
                  <a:pt x="27440" y="8921"/>
                </a:lnTo>
                <a:lnTo>
                  <a:pt x="27462" y="8943"/>
                </a:lnTo>
                <a:lnTo>
                  <a:pt x="27484" y="8963"/>
                </a:lnTo>
                <a:lnTo>
                  <a:pt x="27509" y="8983"/>
                </a:lnTo>
                <a:lnTo>
                  <a:pt x="27534" y="9001"/>
                </a:lnTo>
                <a:lnTo>
                  <a:pt x="27560" y="9019"/>
                </a:lnTo>
                <a:lnTo>
                  <a:pt x="27589" y="9036"/>
                </a:lnTo>
                <a:lnTo>
                  <a:pt x="27618" y="9052"/>
                </a:lnTo>
                <a:lnTo>
                  <a:pt x="27648" y="9067"/>
                </a:lnTo>
                <a:lnTo>
                  <a:pt x="27679" y="9081"/>
                </a:lnTo>
                <a:lnTo>
                  <a:pt x="27711" y="9094"/>
                </a:lnTo>
                <a:lnTo>
                  <a:pt x="27746" y="9106"/>
                </a:lnTo>
                <a:lnTo>
                  <a:pt x="27734" y="9013"/>
                </a:lnTo>
                <a:lnTo>
                  <a:pt x="27730" y="8964"/>
                </a:lnTo>
                <a:lnTo>
                  <a:pt x="27727" y="8916"/>
                </a:lnTo>
                <a:lnTo>
                  <a:pt x="27724" y="8866"/>
                </a:lnTo>
                <a:lnTo>
                  <a:pt x="27722" y="8816"/>
                </a:lnTo>
                <a:lnTo>
                  <a:pt x="27721" y="8767"/>
                </a:lnTo>
                <a:lnTo>
                  <a:pt x="27721" y="8717"/>
                </a:lnTo>
                <a:lnTo>
                  <a:pt x="27722" y="8667"/>
                </a:lnTo>
                <a:lnTo>
                  <a:pt x="27725" y="8617"/>
                </a:lnTo>
                <a:lnTo>
                  <a:pt x="27729" y="8568"/>
                </a:lnTo>
                <a:lnTo>
                  <a:pt x="27734" y="8519"/>
                </a:lnTo>
                <a:lnTo>
                  <a:pt x="27743" y="8472"/>
                </a:lnTo>
                <a:lnTo>
                  <a:pt x="27752" y="8425"/>
                </a:lnTo>
                <a:lnTo>
                  <a:pt x="27763" y="8378"/>
                </a:lnTo>
                <a:lnTo>
                  <a:pt x="27776" y="8333"/>
                </a:lnTo>
                <a:lnTo>
                  <a:pt x="27783" y="8311"/>
                </a:lnTo>
                <a:lnTo>
                  <a:pt x="27792" y="8289"/>
                </a:lnTo>
                <a:lnTo>
                  <a:pt x="27800" y="8268"/>
                </a:lnTo>
                <a:lnTo>
                  <a:pt x="27809" y="8247"/>
                </a:lnTo>
                <a:lnTo>
                  <a:pt x="27820" y="8226"/>
                </a:lnTo>
                <a:lnTo>
                  <a:pt x="27829" y="8206"/>
                </a:lnTo>
                <a:lnTo>
                  <a:pt x="27840" y="8185"/>
                </a:lnTo>
                <a:lnTo>
                  <a:pt x="27852" y="8167"/>
                </a:lnTo>
                <a:lnTo>
                  <a:pt x="27864" y="8148"/>
                </a:lnTo>
                <a:lnTo>
                  <a:pt x="27877" y="8129"/>
                </a:lnTo>
                <a:lnTo>
                  <a:pt x="27890" y="8112"/>
                </a:lnTo>
                <a:lnTo>
                  <a:pt x="27905" y="8094"/>
                </a:lnTo>
                <a:lnTo>
                  <a:pt x="27921" y="8077"/>
                </a:lnTo>
                <a:lnTo>
                  <a:pt x="27936" y="8061"/>
                </a:lnTo>
                <a:lnTo>
                  <a:pt x="27953" y="8045"/>
                </a:lnTo>
                <a:lnTo>
                  <a:pt x="27970" y="8029"/>
                </a:lnTo>
                <a:lnTo>
                  <a:pt x="27987" y="8015"/>
                </a:lnTo>
                <a:lnTo>
                  <a:pt x="28006" y="8001"/>
                </a:lnTo>
                <a:lnTo>
                  <a:pt x="28026" y="7988"/>
                </a:lnTo>
                <a:lnTo>
                  <a:pt x="28047" y="7975"/>
                </a:lnTo>
                <a:lnTo>
                  <a:pt x="28067" y="7963"/>
                </a:lnTo>
                <a:lnTo>
                  <a:pt x="28089" y="7951"/>
                </a:lnTo>
                <a:lnTo>
                  <a:pt x="28112" y="7941"/>
                </a:lnTo>
                <a:lnTo>
                  <a:pt x="28136" y="7931"/>
                </a:lnTo>
                <a:lnTo>
                  <a:pt x="28160" y="7922"/>
                </a:lnTo>
                <a:lnTo>
                  <a:pt x="28186" y="7914"/>
                </a:lnTo>
                <a:lnTo>
                  <a:pt x="28212" y="7906"/>
                </a:lnTo>
                <a:lnTo>
                  <a:pt x="28240" y="7899"/>
                </a:lnTo>
                <a:lnTo>
                  <a:pt x="28268" y="7893"/>
                </a:lnTo>
                <a:lnTo>
                  <a:pt x="28298" y="7889"/>
                </a:lnTo>
                <a:lnTo>
                  <a:pt x="28328" y="7885"/>
                </a:lnTo>
                <a:lnTo>
                  <a:pt x="28358" y="7880"/>
                </a:lnTo>
                <a:lnTo>
                  <a:pt x="28384" y="7882"/>
                </a:lnTo>
                <a:lnTo>
                  <a:pt x="28410" y="7883"/>
                </a:lnTo>
                <a:lnTo>
                  <a:pt x="28435" y="7884"/>
                </a:lnTo>
                <a:lnTo>
                  <a:pt x="28460" y="7887"/>
                </a:lnTo>
                <a:lnTo>
                  <a:pt x="28485" y="7890"/>
                </a:lnTo>
                <a:lnTo>
                  <a:pt x="28510" y="7893"/>
                </a:lnTo>
                <a:lnTo>
                  <a:pt x="28535" y="7898"/>
                </a:lnTo>
                <a:lnTo>
                  <a:pt x="28559" y="7903"/>
                </a:lnTo>
                <a:lnTo>
                  <a:pt x="28583" y="7909"/>
                </a:lnTo>
                <a:lnTo>
                  <a:pt x="28607" y="7915"/>
                </a:lnTo>
                <a:lnTo>
                  <a:pt x="28630" y="7922"/>
                </a:lnTo>
                <a:lnTo>
                  <a:pt x="28654" y="7929"/>
                </a:lnTo>
                <a:lnTo>
                  <a:pt x="28676" y="7938"/>
                </a:lnTo>
                <a:lnTo>
                  <a:pt x="28699" y="7947"/>
                </a:lnTo>
                <a:lnTo>
                  <a:pt x="28721" y="7956"/>
                </a:lnTo>
                <a:lnTo>
                  <a:pt x="28743" y="7966"/>
                </a:lnTo>
                <a:lnTo>
                  <a:pt x="28765" y="7976"/>
                </a:lnTo>
                <a:lnTo>
                  <a:pt x="28787" y="7988"/>
                </a:lnTo>
                <a:lnTo>
                  <a:pt x="28808" y="7999"/>
                </a:lnTo>
                <a:lnTo>
                  <a:pt x="28828" y="8012"/>
                </a:lnTo>
                <a:lnTo>
                  <a:pt x="28869" y="8038"/>
                </a:lnTo>
                <a:lnTo>
                  <a:pt x="28908" y="8065"/>
                </a:lnTo>
                <a:lnTo>
                  <a:pt x="28945" y="8095"/>
                </a:lnTo>
                <a:lnTo>
                  <a:pt x="28981" y="8126"/>
                </a:lnTo>
                <a:lnTo>
                  <a:pt x="29016" y="8159"/>
                </a:lnTo>
                <a:lnTo>
                  <a:pt x="29048" y="8195"/>
                </a:lnTo>
                <a:lnTo>
                  <a:pt x="29078" y="8231"/>
                </a:lnTo>
                <a:lnTo>
                  <a:pt x="29107" y="8270"/>
                </a:lnTo>
                <a:lnTo>
                  <a:pt x="29134" y="8309"/>
                </a:lnTo>
                <a:lnTo>
                  <a:pt x="29159" y="8351"/>
                </a:lnTo>
                <a:lnTo>
                  <a:pt x="29182" y="8394"/>
                </a:lnTo>
                <a:lnTo>
                  <a:pt x="29202" y="8436"/>
                </a:lnTo>
                <a:lnTo>
                  <a:pt x="29221" y="8481"/>
                </a:lnTo>
                <a:lnTo>
                  <a:pt x="29229" y="8504"/>
                </a:lnTo>
                <a:lnTo>
                  <a:pt x="29238" y="8527"/>
                </a:lnTo>
                <a:lnTo>
                  <a:pt x="29245" y="8551"/>
                </a:lnTo>
                <a:lnTo>
                  <a:pt x="29251" y="8574"/>
                </a:lnTo>
                <a:lnTo>
                  <a:pt x="29257" y="8598"/>
                </a:lnTo>
                <a:lnTo>
                  <a:pt x="29263" y="8621"/>
                </a:lnTo>
                <a:lnTo>
                  <a:pt x="29268" y="8645"/>
                </a:lnTo>
                <a:lnTo>
                  <a:pt x="29272" y="8670"/>
                </a:lnTo>
                <a:lnTo>
                  <a:pt x="29275" y="8694"/>
                </a:lnTo>
                <a:lnTo>
                  <a:pt x="29278" y="8719"/>
                </a:lnTo>
                <a:lnTo>
                  <a:pt x="29280" y="8744"/>
                </a:lnTo>
                <a:lnTo>
                  <a:pt x="29282" y="8769"/>
                </a:lnTo>
                <a:lnTo>
                  <a:pt x="29283" y="8794"/>
                </a:lnTo>
                <a:lnTo>
                  <a:pt x="29283" y="8820"/>
                </a:lnTo>
                <a:lnTo>
                  <a:pt x="29283" y="8845"/>
                </a:lnTo>
                <a:lnTo>
                  <a:pt x="29282" y="8871"/>
                </a:lnTo>
                <a:lnTo>
                  <a:pt x="29280" y="8897"/>
                </a:lnTo>
                <a:lnTo>
                  <a:pt x="29278" y="8922"/>
                </a:lnTo>
                <a:lnTo>
                  <a:pt x="29271" y="8974"/>
                </a:lnTo>
                <a:lnTo>
                  <a:pt x="29262" y="9024"/>
                </a:lnTo>
                <a:lnTo>
                  <a:pt x="29251" y="9074"/>
                </a:lnTo>
                <a:lnTo>
                  <a:pt x="29238" y="9123"/>
                </a:lnTo>
                <a:lnTo>
                  <a:pt x="29223" y="9171"/>
                </a:lnTo>
                <a:lnTo>
                  <a:pt x="29206" y="9219"/>
                </a:lnTo>
                <a:lnTo>
                  <a:pt x="29188" y="9265"/>
                </a:lnTo>
                <a:lnTo>
                  <a:pt x="29167" y="9310"/>
                </a:lnTo>
                <a:lnTo>
                  <a:pt x="29144" y="9355"/>
                </a:lnTo>
                <a:lnTo>
                  <a:pt x="29120" y="9398"/>
                </a:lnTo>
                <a:lnTo>
                  <a:pt x="29094" y="9441"/>
                </a:lnTo>
                <a:lnTo>
                  <a:pt x="29067" y="9481"/>
                </a:lnTo>
                <a:lnTo>
                  <a:pt x="29038" y="9522"/>
                </a:lnTo>
                <a:lnTo>
                  <a:pt x="29006" y="9560"/>
                </a:lnTo>
                <a:lnTo>
                  <a:pt x="28974" y="9599"/>
                </a:lnTo>
                <a:lnTo>
                  <a:pt x="28941" y="9635"/>
                </a:lnTo>
                <a:lnTo>
                  <a:pt x="28905" y="9671"/>
                </a:lnTo>
                <a:lnTo>
                  <a:pt x="28869" y="9704"/>
                </a:lnTo>
                <a:lnTo>
                  <a:pt x="28831" y="9737"/>
                </a:lnTo>
                <a:lnTo>
                  <a:pt x="28792" y="9768"/>
                </a:lnTo>
                <a:lnTo>
                  <a:pt x="28751" y="9798"/>
                </a:lnTo>
                <a:lnTo>
                  <a:pt x="28710" y="9827"/>
                </a:lnTo>
                <a:lnTo>
                  <a:pt x="28666" y="9854"/>
                </a:lnTo>
                <a:lnTo>
                  <a:pt x="28622" y="9879"/>
                </a:lnTo>
                <a:lnTo>
                  <a:pt x="28578" y="9903"/>
                </a:lnTo>
                <a:lnTo>
                  <a:pt x="28532" y="9926"/>
                </a:lnTo>
                <a:lnTo>
                  <a:pt x="28484" y="9946"/>
                </a:lnTo>
                <a:lnTo>
                  <a:pt x="28436" y="9965"/>
                </a:lnTo>
                <a:lnTo>
                  <a:pt x="28387" y="9983"/>
                </a:lnTo>
                <a:lnTo>
                  <a:pt x="28337" y="9999"/>
                </a:lnTo>
                <a:lnTo>
                  <a:pt x="28287" y="10013"/>
                </a:lnTo>
                <a:lnTo>
                  <a:pt x="28236" y="10025"/>
                </a:lnTo>
                <a:lnTo>
                  <a:pt x="28189" y="10031"/>
                </a:lnTo>
                <a:lnTo>
                  <a:pt x="28143" y="10035"/>
                </a:lnTo>
                <a:lnTo>
                  <a:pt x="28098" y="10038"/>
                </a:lnTo>
                <a:lnTo>
                  <a:pt x="28052" y="10040"/>
                </a:lnTo>
                <a:lnTo>
                  <a:pt x="28006" y="10041"/>
                </a:lnTo>
                <a:lnTo>
                  <a:pt x="27960" y="10040"/>
                </a:lnTo>
                <a:lnTo>
                  <a:pt x="27915" y="10039"/>
                </a:lnTo>
                <a:lnTo>
                  <a:pt x="27870" y="10036"/>
                </a:lnTo>
                <a:lnTo>
                  <a:pt x="27825" y="10033"/>
                </a:lnTo>
                <a:lnTo>
                  <a:pt x="27780" y="10028"/>
                </a:lnTo>
                <a:lnTo>
                  <a:pt x="27735" y="10021"/>
                </a:lnTo>
                <a:lnTo>
                  <a:pt x="27691" y="10014"/>
                </a:lnTo>
                <a:lnTo>
                  <a:pt x="27647" y="10005"/>
                </a:lnTo>
                <a:lnTo>
                  <a:pt x="27602" y="9995"/>
                </a:lnTo>
                <a:lnTo>
                  <a:pt x="27559" y="9984"/>
                </a:lnTo>
                <a:lnTo>
                  <a:pt x="27516" y="9972"/>
                </a:lnTo>
                <a:lnTo>
                  <a:pt x="27473" y="9958"/>
                </a:lnTo>
                <a:lnTo>
                  <a:pt x="27430" y="9943"/>
                </a:lnTo>
                <a:lnTo>
                  <a:pt x="27388" y="9928"/>
                </a:lnTo>
                <a:lnTo>
                  <a:pt x="27346" y="9910"/>
                </a:lnTo>
                <a:lnTo>
                  <a:pt x="27305" y="9891"/>
                </a:lnTo>
                <a:lnTo>
                  <a:pt x="27265" y="9871"/>
                </a:lnTo>
                <a:lnTo>
                  <a:pt x="27224" y="9850"/>
                </a:lnTo>
                <a:lnTo>
                  <a:pt x="27185" y="9828"/>
                </a:lnTo>
                <a:lnTo>
                  <a:pt x="27145" y="9803"/>
                </a:lnTo>
                <a:lnTo>
                  <a:pt x="27107" y="9778"/>
                </a:lnTo>
                <a:lnTo>
                  <a:pt x="27068" y="9751"/>
                </a:lnTo>
                <a:lnTo>
                  <a:pt x="27031" y="9723"/>
                </a:lnTo>
                <a:lnTo>
                  <a:pt x="26994" y="9693"/>
                </a:lnTo>
                <a:lnTo>
                  <a:pt x="26958" y="9662"/>
                </a:lnTo>
                <a:lnTo>
                  <a:pt x="26922" y="9630"/>
                </a:lnTo>
                <a:lnTo>
                  <a:pt x="26888" y="9597"/>
                </a:lnTo>
                <a:lnTo>
                  <a:pt x="26854" y="9559"/>
                </a:lnTo>
                <a:lnTo>
                  <a:pt x="26821" y="9521"/>
                </a:lnTo>
                <a:lnTo>
                  <a:pt x="26790" y="9482"/>
                </a:lnTo>
                <a:lnTo>
                  <a:pt x="26761" y="9443"/>
                </a:lnTo>
                <a:lnTo>
                  <a:pt x="26732" y="9403"/>
                </a:lnTo>
                <a:lnTo>
                  <a:pt x="26705" y="9364"/>
                </a:lnTo>
                <a:lnTo>
                  <a:pt x="26679" y="9323"/>
                </a:lnTo>
                <a:lnTo>
                  <a:pt x="26655" y="9282"/>
                </a:lnTo>
                <a:lnTo>
                  <a:pt x="26631" y="9241"/>
                </a:lnTo>
                <a:lnTo>
                  <a:pt x="26609" y="9199"/>
                </a:lnTo>
                <a:lnTo>
                  <a:pt x="26588" y="9157"/>
                </a:lnTo>
                <a:lnTo>
                  <a:pt x="26568" y="9115"/>
                </a:lnTo>
                <a:lnTo>
                  <a:pt x="26551" y="9073"/>
                </a:lnTo>
                <a:lnTo>
                  <a:pt x="26533" y="9029"/>
                </a:lnTo>
                <a:lnTo>
                  <a:pt x="26517" y="8987"/>
                </a:lnTo>
                <a:lnTo>
                  <a:pt x="26503" y="8943"/>
                </a:lnTo>
                <a:lnTo>
                  <a:pt x="26489" y="8900"/>
                </a:lnTo>
                <a:lnTo>
                  <a:pt x="26477" y="8857"/>
                </a:lnTo>
                <a:lnTo>
                  <a:pt x="26466" y="8812"/>
                </a:lnTo>
                <a:lnTo>
                  <a:pt x="26456" y="8768"/>
                </a:lnTo>
                <a:lnTo>
                  <a:pt x="26448" y="8723"/>
                </a:lnTo>
                <a:lnTo>
                  <a:pt x="26440" y="8680"/>
                </a:lnTo>
                <a:lnTo>
                  <a:pt x="26434" y="8635"/>
                </a:lnTo>
                <a:lnTo>
                  <a:pt x="26429" y="8590"/>
                </a:lnTo>
                <a:lnTo>
                  <a:pt x="26425" y="8546"/>
                </a:lnTo>
                <a:lnTo>
                  <a:pt x="26422" y="8501"/>
                </a:lnTo>
                <a:lnTo>
                  <a:pt x="26421" y="8456"/>
                </a:lnTo>
                <a:lnTo>
                  <a:pt x="26419" y="8412"/>
                </a:lnTo>
                <a:lnTo>
                  <a:pt x="26419" y="8368"/>
                </a:lnTo>
                <a:lnTo>
                  <a:pt x="26422" y="8323"/>
                </a:lnTo>
                <a:lnTo>
                  <a:pt x="26425" y="8278"/>
                </a:lnTo>
                <a:lnTo>
                  <a:pt x="26428" y="8233"/>
                </a:lnTo>
                <a:lnTo>
                  <a:pt x="26433" y="8189"/>
                </a:lnTo>
                <a:lnTo>
                  <a:pt x="26439" y="8145"/>
                </a:lnTo>
                <a:lnTo>
                  <a:pt x="26445" y="8100"/>
                </a:lnTo>
                <a:lnTo>
                  <a:pt x="26454" y="8056"/>
                </a:lnTo>
                <a:lnTo>
                  <a:pt x="26463" y="8013"/>
                </a:lnTo>
                <a:lnTo>
                  <a:pt x="26473" y="7969"/>
                </a:lnTo>
                <a:lnTo>
                  <a:pt x="26484" y="7925"/>
                </a:lnTo>
                <a:lnTo>
                  <a:pt x="26497" y="7882"/>
                </a:lnTo>
                <a:lnTo>
                  <a:pt x="26509" y="7839"/>
                </a:lnTo>
                <a:lnTo>
                  <a:pt x="26524" y="7796"/>
                </a:lnTo>
                <a:lnTo>
                  <a:pt x="26539" y="7754"/>
                </a:lnTo>
                <a:lnTo>
                  <a:pt x="26555" y="7711"/>
                </a:lnTo>
                <a:lnTo>
                  <a:pt x="26571" y="7669"/>
                </a:lnTo>
                <a:lnTo>
                  <a:pt x="26590" y="7628"/>
                </a:lnTo>
                <a:lnTo>
                  <a:pt x="26609" y="7587"/>
                </a:lnTo>
                <a:lnTo>
                  <a:pt x="26629" y="7546"/>
                </a:lnTo>
                <a:lnTo>
                  <a:pt x="26650" y="7506"/>
                </a:lnTo>
                <a:lnTo>
                  <a:pt x="26671" y="7465"/>
                </a:lnTo>
                <a:lnTo>
                  <a:pt x="26694" y="7426"/>
                </a:lnTo>
                <a:lnTo>
                  <a:pt x="26718" y="7387"/>
                </a:lnTo>
                <a:lnTo>
                  <a:pt x="26743" y="7349"/>
                </a:lnTo>
                <a:lnTo>
                  <a:pt x="26768" y="7310"/>
                </a:lnTo>
                <a:lnTo>
                  <a:pt x="26795" y="7273"/>
                </a:lnTo>
                <a:lnTo>
                  <a:pt x="26822" y="7236"/>
                </a:lnTo>
                <a:lnTo>
                  <a:pt x="26850" y="7200"/>
                </a:lnTo>
                <a:lnTo>
                  <a:pt x="26880" y="7163"/>
                </a:lnTo>
                <a:lnTo>
                  <a:pt x="26910" y="7128"/>
                </a:lnTo>
                <a:lnTo>
                  <a:pt x="26940" y="7094"/>
                </a:lnTo>
                <a:lnTo>
                  <a:pt x="26971" y="7060"/>
                </a:lnTo>
                <a:lnTo>
                  <a:pt x="27005" y="7027"/>
                </a:lnTo>
                <a:lnTo>
                  <a:pt x="27038" y="6994"/>
                </a:lnTo>
                <a:lnTo>
                  <a:pt x="27071" y="6962"/>
                </a:lnTo>
                <a:lnTo>
                  <a:pt x="27107" y="6933"/>
                </a:lnTo>
                <a:lnTo>
                  <a:pt x="27141" y="6906"/>
                </a:lnTo>
                <a:lnTo>
                  <a:pt x="27176" y="6880"/>
                </a:lnTo>
                <a:lnTo>
                  <a:pt x="27212" y="6854"/>
                </a:lnTo>
                <a:lnTo>
                  <a:pt x="27248" y="6829"/>
                </a:lnTo>
                <a:lnTo>
                  <a:pt x="27285" y="6805"/>
                </a:lnTo>
                <a:lnTo>
                  <a:pt x="27321" y="6782"/>
                </a:lnTo>
                <a:lnTo>
                  <a:pt x="27357" y="6761"/>
                </a:lnTo>
                <a:lnTo>
                  <a:pt x="27395" y="6740"/>
                </a:lnTo>
                <a:lnTo>
                  <a:pt x="27432" y="6719"/>
                </a:lnTo>
                <a:lnTo>
                  <a:pt x="27470" y="6699"/>
                </a:lnTo>
                <a:lnTo>
                  <a:pt x="27508" y="6681"/>
                </a:lnTo>
                <a:lnTo>
                  <a:pt x="27546" y="6663"/>
                </a:lnTo>
                <a:lnTo>
                  <a:pt x="27584" y="6646"/>
                </a:lnTo>
                <a:lnTo>
                  <a:pt x="27623" y="6630"/>
                </a:lnTo>
                <a:lnTo>
                  <a:pt x="27662" y="6615"/>
                </a:lnTo>
                <a:lnTo>
                  <a:pt x="27701" y="6600"/>
                </a:lnTo>
                <a:lnTo>
                  <a:pt x="27741" y="6587"/>
                </a:lnTo>
                <a:lnTo>
                  <a:pt x="27780" y="6573"/>
                </a:lnTo>
                <a:lnTo>
                  <a:pt x="27820" y="6562"/>
                </a:lnTo>
                <a:lnTo>
                  <a:pt x="27859" y="6550"/>
                </a:lnTo>
                <a:lnTo>
                  <a:pt x="27899" y="6540"/>
                </a:lnTo>
                <a:lnTo>
                  <a:pt x="27939" y="6531"/>
                </a:lnTo>
                <a:lnTo>
                  <a:pt x="27980" y="6521"/>
                </a:lnTo>
                <a:lnTo>
                  <a:pt x="28020" y="6514"/>
                </a:lnTo>
                <a:lnTo>
                  <a:pt x="28060" y="6507"/>
                </a:lnTo>
                <a:lnTo>
                  <a:pt x="28101" y="6499"/>
                </a:lnTo>
                <a:lnTo>
                  <a:pt x="28141" y="6494"/>
                </a:lnTo>
                <a:lnTo>
                  <a:pt x="28182" y="6489"/>
                </a:lnTo>
                <a:lnTo>
                  <a:pt x="28223" y="6485"/>
                </a:lnTo>
                <a:lnTo>
                  <a:pt x="28264" y="6482"/>
                </a:lnTo>
                <a:lnTo>
                  <a:pt x="28305" y="6480"/>
                </a:lnTo>
                <a:lnTo>
                  <a:pt x="28345" y="6478"/>
                </a:lnTo>
                <a:lnTo>
                  <a:pt x="28387" y="6477"/>
                </a:lnTo>
                <a:lnTo>
                  <a:pt x="28428" y="6477"/>
                </a:lnTo>
                <a:lnTo>
                  <a:pt x="28468" y="6477"/>
                </a:lnTo>
                <a:lnTo>
                  <a:pt x="28510" y="6479"/>
                </a:lnTo>
                <a:lnTo>
                  <a:pt x="28550" y="6481"/>
                </a:lnTo>
                <a:lnTo>
                  <a:pt x="28592" y="6483"/>
                </a:lnTo>
                <a:lnTo>
                  <a:pt x="28633" y="6486"/>
                </a:lnTo>
                <a:lnTo>
                  <a:pt x="28673" y="6490"/>
                </a:lnTo>
                <a:lnTo>
                  <a:pt x="28715" y="6495"/>
                </a:lnTo>
                <a:lnTo>
                  <a:pt x="28756" y="6501"/>
                </a:lnTo>
                <a:lnTo>
                  <a:pt x="28796" y="6508"/>
                </a:lnTo>
                <a:lnTo>
                  <a:pt x="28837" y="6514"/>
                </a:lnTo>
                <a:lnTo>
                  <a:pt x="28877" y="6522"/>
                </a:lnTo>
                <a:lnTo>
                  <a:pt x="28918" y="6531"/>
                </a:lnTo>
                <a:lnTo>
                  <a:pt x="28959" y="6540"/>
                </a:lnTo>
                <a:lnTo>
                  <a:pt x="28999" y="6549"/>
                </a:lnTo>
                <a:lnTo>
                  <a:pt x="29040" y="6560"/>
                </a:lnTo>
                <a:lnTo>
                  <a:pt x="29079" y="6571"/>
                </a:lnTo>
                <a:lnTo>
                  <a:pt x="29119" y="6584"/>
                </a:lnTo>
                <a:lnTo>
                  <a:pt x="29159" y="6596"/>
                </a:lnTo>
                <a:lnTo>
                  <a:pt x="29199" y="6610"/>
                </a:lnTo>
                <a:lnTo>
                  <a:pt x="29239" y="6623"/>
                </a:lnTo>
                <a:lnTo>
                  <a:pt x="29277" y="6638"/>
                </a:lnTo>
                <a:lnTo>
                  <a:pt x="29317" y="6653"/>
                </a:lnTo>
                <a:lnTo>
                  <a:pt x="29355" y="6669"/>
                </a:lnTo>
                <a:lnTo>
                  <a:pt x="29395" y="6686"/>
                </a:lnTo>
                <a:lnTo>
                  <a:pt x="29432" y="6703"/>
                </a:lnTo>
                <a:lnTo>
                  <a:pt x="29471" y="6721"/>
                </a:lnTo>
                <a:lnTo>
                  <a:pt x="29509" y="6740"/>
                </a:lnTo>
                <a:lnTo>
                  <a:pt x="29547" y="6759"/>
                </a:lnTo>
                <a:lnTo>
                  <a:pt x="29584" y="6778"/>
                </a:lnTo>
                <a:lnTo>
                  <a:pt x="29619" y="6799"/>
                </a:lnTo>
                <a:lnTo>
                  <a:pt x="29652" y="6819"/>
                </a:lnTo>
                <a:lnTo>
                  <a:pt x="29685" y="6841"/>
                </a:lnTo>
                <a:lnTo>
                  <a:pt x="29717" y="6863"/>
                </a:lnTo>
                <a:lnTo>
                  <a:pt x="29750" y="6884"/>
                </a:lnTo>
                <a:lnTo>
                  <a:pt x="29781" y="6906"/>
                </a:lnTo>
                <a:lnTo>
                  <a:pt x="29812" y="6929"/>
                </a:lnTo>
                <a:lnTo>
                  <a:pt x="29842" y="6953"/>
                </a:lnTo>
                <a:lnTo>
                  <a:pt x="29873" y="6977"/>
                </a:lnTo>
                <a:lnTo>
                  <a:pt x="29902" y="7001"/>
                </a:lnTo>
                <a:lnTo>
                  <a:pt x="29931" y="7025"/>
                </a:lnTo>
                <a:lnTo>
                  <a:pt x="29959" y="7050"/>
                </a:lnTo>
                <a:lnTo>
                  <a:pt x="29987" y="7075"/>
                </a:lnTo>
                <a:lnTo>
                  <a:pt x="30014" y="7101"/>
                </a:lnTo>
                <a:lnTo>
                  <a:pt x="30041" y="7127"/>
                </a:lnTo>
                <a:lnTo>
                  <a:pt x="30067" y="7153"/>
                </a:lnTo>
                <a:lnTo>
                  <a:pt x="30118" y="7207"/>
                </a:lnTo>
                <a:lnTo>
                  <a:pt x="30167" y="7261"/>
                </a:lnTo>
                <a:lnTo>
                  <a:pt x="30213" y="7317"/>
                </a:lnTo>
                <a:lnTo>
                  <a:pt x="30258" y="7376"/>
                </a:lnTo>
                <a:lnTo>
                  <a:pt x="30300" y="7434"/>
                </a:lnTo>
                <a:lnTo>
                  <a:pt x="30341" y="7494"/>
                </a:lnTo>
                <a:lnTo>
                  <a:pt x="30379" y="7555"/>
                </a:lnTo>
                <a:lnTo>
                  <a:pt x="30415" y="7617"/>
                </a:lnTo>
                <a:lnTo>
                  <a:pt x="30449" y="7680"/>
                </a:lnTo>
                <a:lnTo>
                  <a:pt x="30482" y="7744"/>
                </a:lnTo>
                <a:lnTo>
                  <a:pt x="30512" y="7809"/>
                </a:lnTo>
                <a:lnTo>
                  <a:pt x="30540" y="7874"/>
                </a:lnTo>
                <a:lnTo>
                  <a:pt x="30566" y="7941"/>
                </a:lnTo>
                <a:lnTo>
                  <a:pt x="30590" y="8007"/>
                </a:lnTo>
                <a:lnTo>
                  <a:pt x="30612" y="8075"/>
                </a:lnTo>
                <a:lnTo>
                  <a:pt x="30632" y="8144"/>
                </a:lnTo>
                <a:lnTo>
                  <a:pt x="30649" y="8212"/>
                </a:lnTo>
                <a:lnTo>
                  <a:pt x="30665" y="8282"/>
                </a:lnTo>
                <a:lnTo>
                  <a:pt x="30678" y="8352"/>
                </a:lnTo>
                <a:lnTo>
                  <a:pt x="30691" y="8423"/>
                </a:lnTo>
                <a:lnTo>
                  <a:pt x="30700" y="8493"/>
                </a:lnTo>
                <a:lnTo>
                  <a:pt x="30709" y="8565"/>
                </a:lnTo>
                <a:lnTo>
                  <a:pt x="30714" y="8636"/>
                </a:lnTo>
                <a:lnTo>
                  <a:pt x="30718" y="8708"/>
                </a:lnTo>
                <a:lnTo>
                  <a:pt x="30720" y="8780"/>
                </a:lnTo>
                <a:lnTo>
                  <a:pt x="30720" y="8853"/>
                </a:lnTo>
                <a:lnTo>
                  <a:pt x="30718" y="8924"/>
                </a:lnTo>
                <a:lnTo>
                  <a:pt x="30714" y="8996"/>
                </a:lnTo>
                <a:lnTo>
                  <a:pt x="30708" y="9068"/>
                </a:lnTo>
                <a:lnTo>
                  <a:pt x="30700" y="9141"/>
                </a:lnTo>
                <a:lnTo>
                  <a:pt x="30690" y="9213"/>
                </a:lnTo>
                <a:lnTo>
                  <a:pt x="30678" y="9284"/>
                </a:lnTo>
                <a:lnTo>
                  <a:pt x="30665" y="9355"/>
                </a:lnTo>
                <a:lnTo>
                  <a:pt x="30649" y="9427"/>
                </a:lnTo>
                <a:lnTo>
                  <a:pt x="30632" y="9498"/>
                </a:lnTo>
                <a:lnTo>
                  <a:pt x="30612" y="9569"/>
                </a:lnTo>
                <a:lnTo>
                  <a:pt x="30590" y="9638"/>
                </a:lnTo>
                <a:lnTo>
                  <a:pt x="30567" y="9708"/>
                </a:lnTo>
                <a:lnTo>
                  <a:pt x="30542" y="9777"/>
                </a:lnTo>
                <a:lnTo>
                  <a:pt x="30515" y="9845"/>
                </a:lnTo>
                <a:lnTo>
                  <a:pt x="30486" y="9913"/>
                </a:lnTo>
                <a:lnTo>
                  <a:pt x="30456" y="9981"/>
                </a:lnTo>
                <a:lnTo>
                  <a:pt x="30422" y="10047"/>
                </a:lnTo>
                <a:lnTo>
                  <a:pt x="30388" y="10113"/>
                </a:lnTo>
                <a:lnTo>
                  <a:pt x="30351" y="10177"/>
                </a:lnTo>
                <a:lnTo>
                  <a:pt x="30313" y="10242"/>
                </a:lnTo>
                <a:lnTo>
                  <a:pt x="30273" y="10304"/>
                </a:lnTo>
                <a:lnTo>
                  <a:pt x="30231" y="10367"/>
                </a:lnTo>
                <a:lnTo>
                  <a:pt x="30187" y="10428"/>
                </a:lnTo>
                <a:lnTo>
                  <a:pt x="30141" y="10488"/>
                </a:lnTo>
                <a:lnTo>
                  <a:pt x="30094" y="10547"/>
                </a:lnTo>
                <a:lnTo>
                  <a:pt x="30044" y="10604"/>
                </a:lnTo>
                <a:lnTo>
                  <a:pt x="29993" y="10660"/>
                </a:lnTo>
                <a:lnTo>
                  <a:pt x="29940" y="10715"/>
                </a:lnTo>
                <a:lnTo>
                  <a:pt x="29886" y="10770"/>
                </a:lnTo>
                <a:lnTo>
                  <a:pt x="29829" y="10822"/>
                </a:lnTo>
                <a:lnTo>
                  <a:pt x="29775" y="10867"/>
                </a:lnTo>
                <a:lnTo>
                  <a:pt x="29719" y="10911"/>
                </a:lnTo>
                <a:lnTo>
                  <a:pt x="29662" y="10953"/>
                </a:lnTo>
                <a:lnTo>
                  <a:pt x="29605" y="10993"/>
                </a:lnTo>
                <a:lnTo>
                  <a:pt x="29548" y="11032"/>
                </a:lnTo>
                <a:lnTo>
                  <a:pt x="29489" y="11068"/>
                </a:lnTo>
                <a:lnTo>
                  <a:pt x="29431" y="11105"/>
                </a:lnTo>
                <a:lnTo>
                  <a:pt x="29372" y="11138"/>
                </a:lnTo>
                <a:lnTo>
                  <a:pt x="29311" y="11170"/>
                </a:lnTo>
                <a:lnTo>
                  <a:pt x="29251" y="11201"/>
                </a:lnTo>
                <a:lnTo>
                  <a:pt x="29191" y="11231"/>
                </a:lnTo>
                <a:lnTo>
                  <a:pt x="29129" y="11259"/>
                </a:lnTo>
                <a:lnTo>
                  <a:pt x="29068" y="11285"/>
                </a:lnTo>
                <a:lnTo>
                  <a:pt x="29005" y="11310"/>
                </a:lnTo>
                <a:lnTo>
                  <a:pt x="28943" y="11333"/>
                </a:lnTo>
                <a:lnTo>
                  <a:pt x="28880" y="11353"/>
                </a:lnTo>
                <a:lnTo>
                  <a:pt x="28817" y="11374"/>
                </a:lnTo>
                <a:lnTo>
                  <a:pt x="28753" y="11392"/>
                </a:lnTo>
                <a:lnTo>
                  <a:pt x="28689" y="11410"/>
                </a:lnTo>
                <a:lnTo>
                  <a:pt x="28625" y="11424"/>
                </a:lnTo>
                <a:lnTo>
                  <a:pt x="28561" y="11439"/>
                </a:lnTo>
                <a:lnTo>
                  <a:pt x="28496" y="11451"/>
                </a:lnTo>
                <a:lnTo>
                  <a:pt x="28431" y="11462"/>
                </a:lnTo>
                <a:lnTo>
                  <a:pt x="28366" y="11471"/>
                </a:lnTo>
                <a:lnTo>
                  <a:pt x="28301" y="11479"/>
                </a:lnTo>
                <a:lnTo>
                  <a:pt x="28236" y="11486"/>
                </a:lnTo>
                <a:lnTo>
                  <a:pt x="28170" y="11490"/>
                </a:lnTo>
                <a:lnTo>
                  <a:pt x="28105" y="11494"/>
                </a:lnTo>
                <a:lnTo>
                  <a:pt x="28039" y="11496"/>
                </a:lnTo>
                <a:lnTo>
                  <a:pt x="27974" y="11496"/>
                </a:lnTo>
                <a:lnTo>
                  <a:pt x="27908" y="11495"/>
                </a:lnTo>
                <a:lnTo>
                  <a:pt x="27843" y="11493"/>
                </a:lnTo>
                <a:lnTo>
                  <a:pt x="27777" y="11489"/>
                </a:lnTo>
                <a:lnTo>
                  <a:pt x="27711" y="11484"/>
                </a:lnTo>
                <a:lnTo>
                  <a:pt x="27646" y="11476"/>
                </a:lnTo>
                <a:lnTo>
                  <a:pt x="27580" y="11468"/>
                </a:lnTo>
                <a:lnTo>
                  <a:pt x="27516" y="11459"/>
                </a:lnTo>
                <a:lnTo>
                  <a:pt x="27450" y="11447"/>
                </a:lnTo>
                <a:lnTo>
                  <a:pt x="27386" y="11435"/>
                </a:lnTo>
                <a:lnTo>
                  <a:pt x="27320" y="11421"/>
                </a:lnTo>
                <a:lnTo>
                  <a:pt x="27255" y="11405"/>
                </a:lnTo>
                <a:lnTo>
                  <a:pt x="27192" y="11389"/>
                </a:lnTo>
                <a:lnTo>
                  <a:pt x="27127" y="11371"/>
                </a:lnTo>
                <a:lnTo>
                  <a:pt x="27064" y="11351"/>
                </a:lnTo>
                <a:lnTo>
                  <a:pt x="27000" y="11331"/>
                </a:lnTo>
                <a:lnTo>
                  <a:pt x="26937" y="11308"/>
                </a:lnTo>
                <a:lnTo>
                  <a:pt x="26874" y="11284"/>
                </a:lnTo>
                <a:lnTo>
                  <a:pt x="26812" y="11259"/>
                </a:lnTo>
                <a:lnTo>
                  <a:pt x="26751" y="11233"/>
                </a:lnTo>
                <a:lnTo>
                  <a:pt x="26689" y="11205"/>
                </a:lnTo>
                <a:lnTo>
                  <a:pt x="26628" y="11175"/>
                </a:lnTo>
                <a:lnTo>
                  <a:pt x="26567" y="11144"/>
                </a:lnTo>
                <a:lnTo>
                  <a:pt x="26507" y="11113"/>
                </a:lnTo>
                <a:lnTo>
                  <a:pt x="26448" y="11080"/>
                </a:lnTo>
                <a:lnTo>
                  <a:pt x="26388" y="11044"/>
                </a:lnTo>
                <a:lnTo>
                  <a:pt x="26330" y="11009"/>
                </a:lnTo>
                <a:lnTo>
                  <a:pt x="26272" y="10971"/>
                </a:lnTo>
                <a:lnTo>
                  <a:pt x="26214" y="10933"/>
                </a:lnTo>
                <a:lnTo>
                  <a:pt x="26158" y="10892"/>
                </a:lnTo>
                <a:lnTo>
                  <a:pt x="26102" y="10852"/>
                </a:lnTo>
                <a:lnTo>
                  <a:pt x="26047" y="10809"/>
                </a:lnTo>
                <a:lnTo>
                  <a:pt x="25992" y="10765"/>
                </a:lnTo>
                <a:lnTo>
                  <a:pt x="25937" y="10720"/>
                </a:lnTo>
                <a:lnTo>
                  <a:pt x="25884" y="10673"/>
                </a:lnTo>
                <a:lnTo>
                  <a:pt x="25840" y="10644"/>
                </a:lnTo>
                <a:lnTo>
                  <a:pt x="25797" y="10618"/>
                </a:lnTo>
                <a:lnTo>
                  <a:pt x="25756" y="10593"/>
                </a:lnTo>
                <a:lnTo>
                  <a:pt x="25718" y="10571"/>
                </a:lnTo>
                <a:lnTo>
                  <a:pt x="25681" y="10551"/>
                </a:lnTo>
                <a:lnTo>
                  <a:pt x="25646" y="10533"/>
                </a:lnTo>
                <a:lnTo>
                  <a:pt x="25613" y="10518"/>
                </a:lnTo>
                <a:lnTo>
                  <a:pt x="25581" y="10503"/>
                </a:lnTo>
                <a:lnTo>
                  <a:pt x="25550" y="10492"/>
                </a:lnTo>
                <a:lnTo>
                  <a:pt x="25521" y="10480"/>
                </a:lnTo>
                <a:lnTo>
                  <a:pt x="25493" y="10472"/>
                </a:lnTo>
                <a:lnTo>
                  <a:pt x="25466" y="10464"/>
                </a:lnTo>
                <a:lnTo>
                  <a:pt x="25440" y="10457"/>
                </a:lnTo>
                <a:lnTo>
                  <a:pt x="25414" y="10452"/>
                </a:lnTo>
                <a:lnTo>
                  <a:pt x="25389" y="10448"/>
                </a:lnTo>
                <a:lnTo>
                  <a:pt x="25364" y="10445"/>
                </a:lnTo>
                <a:lnTo>
                  <a:pt x="3051" y="10445"/>
                </a:lnTo>
                <a:lnTo>
                  <a:pt x="2972" y="10444"/>
                </a:lnTo>
                <a:lnTo>
                  <a:pt x="2894" y="10442"/>
                </a:lnTo>
                <a:lnTo>
                  <a:pt x="2816" y="10437"/>
                </a:lnTo>
                <a:lnTo>
                  <a:pt x="2739" y="10429"/>
                </a:lnTo>
                <a:lnTo>
                  <a:pt x="2662" y="10421"/>
                </a:lnTo>
                <a:lnTo>
                  <a:pt x="2586" y="10411"/>
                </a:lnTo>
                <a:lnTo>
                  <a:pt x="2511" y="10398"/>
                </a:lnTo>
                <a:lnTo>
                  <a:pt x="2436" y="10383"/>
                </a:lnTo>
                <a:lnTo>
                  <a:pt x="2362" y="10367"/>
                </a:lnTo>
                <a:lnTo>
                  <a:pt x="2288" y="10349"/>
                </a:lnTo>
                <a:lnTo>
                  <a:pt x="2215" y="10329"/>
                </a:lnTo>
                <a:lnTo>
                  <a:pt x="2143" y="10309"/>
                </a:lnTo>
                <a:lnTo>
                  <a:pt x="2073" y="10285"/>
                </a:lnTo>
                <a:lnTo>
                  <a:pt x="2002" y="10261"/>
                </a:lnTo>
                <a:lnTo>
                  <a:pt x="1932" y="10234"/>
                </a:lnTo>
                <a:lnTo>
                  <a:pt x="1863" y="10205"/>
                </a:lnTo>
                <a:lnTo>
                  <a:pt x="1795" y="10176"/>
                </a:lnTo>
                <a:lnTo>
                  <a:pt x="1728" y="10144"/>
                </a:lnTo>
                <a:lnTo>
                  <a:pt x="1661" y="10112"/>
                </a:lnTo>
                <a:lnTo>
                  <a:pt x="1597" y="10077"/>
                </a:lnTo>
                <a:lnTo>
                  <a:pt x="1532" y="10041"/>
                </a:lnTo>
                <a:lnTo>
                  <a:pt x="1469" y="10004"/>
                </a:lnTo>
                <a:lnTo>
                  <a:pt x="1406" y="9965"/>
                </a:lnTo>
                <a:lnTo>
                  <a:pt x="1345" y="9924"/>
                </a:lnTo>
                <a:lnTo>
                  <a:pt x="1285" y="9883"/>
                </a:lnTo>
                <a:lnTo>
                  <a:pt x="1225" y="9839"/>
                </a:lnTo>
                <a:lnTo>
                  <a:pt x="1167" y="9794"/>
                </a:lnTo>
                <a:lnTo>
                  <a:pt x="1110" y="9749"/>
                </a:lnTo>
                <a:lnTo>
                  <a:pt x="1055" y="9702"/>
                </a:lnTo>
                <a:lnTo>
                  <a:pt x="999" y="9653"/>
                </a:lnTo>
                <a:lnTo>
                  <a:pt x="945" y="9603"/>
                </a:lnTo>
                <a:lnTo>
                  <a:pt x="893" y="9552"/>
                </a:lnTo>
                <a:lnTo>
                  <a:pt x="842" y="9500"/>
                </a:lnTo>
                <a:lnTo>
                  <a:pt x="792" y="9446"/>
                </a:lnTo>
                <a:lnTo>
                  <a:pt x="743" y="9392"/>
                </a:lnTo>
                <a:lnTo>
                  <a:pt x="696" y="9335"/>
                </a:lnTo>
                <a:lnTo>
                  <a:pt x="651" y="9278"/>
                </a:lnTo>
                <a:lnTo>
                  <a:pt x="606" y="9220"/>
                </a:lnTo>
                <a:lnTo>
                  <a:pt x="562" y="9161"/>
                </a:lnTo>
                <a:lnTo>
                  <a:pt x="521" y="9100"/>
                </a:lnTo>
                <a:lnTo>
                  <a:pt x="480" y="9039"/>
                </a:lnTo>
                <a:lnTo>
                  <a:pt x="441" y="8976"/>
                </a:lnTo>
                <a:lnTo>
                  <a:pt x="404" y="8913"/>
                </a:lnTo>
                <a:lnTo>
                  <a:pt x="367" y="8849"/>
                </a:lnTo>
                <a:lnTo>
                  <a:pt x="333" y="8784"/>
                </a:lnTo>
                <a:lnTo>
                  <a:pt x="301" y="8717"/>
                </a:lnTo>
                <a:lnTo>
                  <a:pt x="270" y="8651"/>
                </a:lnTo>
                <a:lnTo>
                  <a:pt x="239" y="8582"/>
                </a:lnTo>
                <a:lnTo>
                  <a:pt x="211" y="8513"/>
                </a:lnTo>
                <a:lnTo>
                  <a:pt x="185" y="8444"/>
                </a:lnTo>
                <a:lnTo>
                  <a:pt x="160" y="8373"/>
                </a:lnTo>
                <a:lnTo>
                  <a:pt x="136" y="8302"/>
                </a:lnTo>
                <a:lnTo>
                  <a:pt x="116" y="8230"/>
                </a:lnTo>
                <a:lnTo>
                  <a:pt x="96" y="8157"/>
                </a:lnTo>
                <a:lnTo>
                  <a:pt x="78" y="8083"/>
                </a:lnTo>
                <a:lnTo>
                  <a:pt x="61" y="8010"/>
                </a:lnTo>
                <a:lnTo>
                  <a:pt x="47" y="7935"/>
                </a:lnTo>
                <a:lnTo>
                  <a:pt x="34" y="7860"/>
                </a:lnTo>
                <a:lnTo>
                  <a:pt x="24" y="7784"/>
                </a:lnTo>
                <a:lnTo>
                  <a:pt x="16" y="7707"/>
                </a:lnTo>
                <a:lnTo>
                  <a:pt x="8" y="7630"/>
                </a:lnTo>
                <a:lnTo>
                  <a:pt x="4" y="7552"/>
                </a:lnTo>
                <a:lnTo>
                  <a:pt x="1" y="7474"/>
                </a:lnTo>
                <a:lnTo>
                  <a:pt x="0" y="7394"/>
                </a:lnTo>
                <a:lnTo>
                  <a:pt x="0" y="3050"/>
                </a:lnTo>
                <a:lnTo>
                  <a:pt x="1" y="2971"/>
                </a:lnTo>
                <a:lnTo>
                  <a:pt x="4" y="2893"/>
                </a:lnTo>
                <a:lnTo>
                  <a:pt x="8" y="2815"/>
                </a:lnTo>
                <a:lnTo>
                  <a:pt x="16" y="2738"/>
                </a:lnTo>
                <a:lnTo>
                  <a:pt x="24" y="2661"/>
                </a:lnTo>
                <a:lnTo>
                  <a:pt x="34" y="2585"/>
                </a:lnTo>
                <a:lnTo>
                  <a:pt x="47" y="2510"/>
                </a:lnTo>
                <a:lnTo>
                  <a:pt x="61" y="2435"/>
                </a:lnTo>
                <a:lnTo>
                  <a:pt x="78" y="2361"/>
                </a:lnTo>
                <a:lnTo>
                  <a:pt x="96" y="2288"/>
                </a:lnTo>
                <a:lnTo>
                  <a:pt x="116" y="2215"/>
                </a:lnTo>
                <a:lnTo>
                  <a:pt x="136" y="2143"/>
                </a:lnTo>
                <a:lnTo>
                  <a:pt x="160" y="2072"/>
                </a:lnTo>
                <a:lnTo>
                  <a:pt x="185" y="2001"/>
                </a:lnTo>
                <a:lnTo>
                  <a:pt x="211" y="1932"/>
                </a:lnTo>
                <a:lnTo>
                  <a:pt x="239" y="1863"/>
                </a:lnTo>
                <a:lnTo>
                  <a:pt x="270" y="1795"/>
                </a:lnTo>
                <a:lnTo>
                  <a:pt x="301" y="1728"/>
                </a:lnTo>
                <a:lnTo>
                  <a:pt x="333" y="1661"/>
                </a:lnTo>
                <a:lnTo>
                  <a:pt x="367" y="1596"/>
                </a:lnTo>
                <a:lnTo>
                  <a:pt x="404" y="1532"/>
                </a:lnTo>
                <a:lnTo>
                  <a:pt x="441" y="1468"/>
                </a:lnTo>
                <a:lnTo>
                  <a:pt x="480" y="1406"/>
                </a:lnTo>
                <a:lnTo>
                  <a:pt x="521" y="1345"/>
                </a:lnTo>
                <a:lnTo>
                  <a:pt x="562" y="1284"/>
                </a:lnTo>
                <a:lnTo>
                  <a:pt x="606" y="1225"/>
                </a:lnTo>
                <a:lnTo>
                  <a:pt x="651" y="1167"/>
                </a:lnTo>
                <a:lnTo>
                  <a:pt x="696" y="1109"/>
                </a:lnTo>
                <a:lnTo>
                  <a:pt x="743" y="1054"/>
                </a:lnTo>
                <a:lnTo>
                  <a:pt x="792" y="999"/>
                </a:lnTo>
                <a:lnTo>
                  <a:pt x="842" y="946"/>
                </a:lnTo>
                <a:lnTo>
                  <a:pt x="893" y="893"/>
                </a:lnTo>
                <a:lnTo>
                  <a:pt x="945" y="842"/>
                </a:lnTo>
                <a:lnTo>
                  <a:pt x="999" y="792"/>
                </a:lnTo>
                <a:lnTo>
                  <a:pt x="1055" y="744"/>
                </a:lnTo>
                <a:lnTo>
                  <a:pt x="1110" y="696"/>
                </a:lnTo>
                <a:lnTo>
                  <a:pt x="1167" y="650"/>
                </a:lnTo>
                <a:lnTo>
                  <a:pt x="1225" y="606"/>
                </a:lnTo>
                <a:lnTo>
                  <a:pt x="1285" y="563"/>
                </a:lnTo>
                <a:lnTo>
                  <a:pt x="1345" y="520"/>
                </a:lnTo>
                <a:lnTo>
                  <a:pt x="1406" y="481"/>
                </a:lnTo>
                <a:lnTo>
                  <a:pt x="1469" y="441"/>
                </a:lnTo>
                <a:lnTo>
                  <a:pt x="1532" y="404"/>
                </a:lnTo>
                <a:lnTo>
                  <a:pt x="1597" y="368"/>
                </a:lnTo>
                <a:lnTo>
                  <a:pt x="1661" y="334"/>
                </a:lnTo>
                <a:lnTo>
                  <a:pt x="1728" y="301"/>
                </a:lnTo>
                <a:lnTo>
                  <a:pt x="1795" y="270"/>
                </a:lnTo>
                <a:lnTo>
                  <a:pt x="1863" y="239"/>
                </a:lnTo>
                <a:lnTo>
                  <a:pt x="1932" y="211"/>
                </a:lnTo>
                <a:lnTo>
                  <a:pt x="2002" y="185"/>
                </a:lnTo>
                <a:lnTo>
                  <a:pt x="2073" y="160"/>
                </a:lnTo>
                <a:lnTo>
                  <a:pt x="2143" y="137"/>
                </a:lnTo>
                <a:lnTo>
                  <a:pt x="2215" y="116"/>
                </a:lnTo>
                <a:lnTo>
                  <a:pt x="2288" y="96"/>
                </a:lnTo>
                <a:lnTo>
                  <a:pt x="2362" y="78"/>
                </a:lnTo>
                <a:lnTo>
                  <a:pt x="2436" y="61"/>
                </a:lnTo>
                <a:lnTo>
                  <a:pt x="2511" y="48"/>
                </a:lnTo>
                <a:lnTo>
                  <a:pt x="2586" y="35"/>
                </a:lnTo>
                <a:lnTo>
                  <a:pt x="2662" y="24"/>
                </a:lnTo>
                <a:lnTo>
                  <a:pt x="2739" y="16"/>
                </a:lnTo>
                <a:lnTo>
                  <a:pt x="2816" y="8"/>
                </a:lnTo>
                <a:lnTo>
                  <a:pt x="2894" y="4"/>
                </a:lnTo>
                <a:lnTo>
                  <a:pt x="2972" y="1"/>
                </a:lnTo>
                <a:lnTo>
                  <a:pt x="3051" y="0"/>
                </a:lnTo>
                <a:lnTo>
                  <a:pt x="25929" y="0"/>
                </a:lnTo>
                <a:lnTo>
                  <a:pt x="26007" y="1"/>
                </a:lnTo>
                <a:lnTo>
                  <a:pt x="26086" y="4"/>
                </a:lnTo>
                <a:lnTo>
                  <a:pt x="26163" y="8"/>
                </a:lnTo>
                <a:lnTo>
                  <a:pt x="26240" y="16"/>
                </a:lnTo>
                <a:lnTo>
                  <a:pt x="26317" y="24"/>
                </a:lnTo>
                <a:lnTo>
                  <a:pt x="26393" y="35"/>
                </a:lnTo>
                <a:lnTo>
                  <a:pt x="26469" y="48"/>
                </a:lnTo>
                <a:lnTo>
                  <a:pt x="26543" y="61"/>
                </a:lnTo>
                <a:lnTo>
                  <a:pt x="26618" y="78"/>
                </a:lnTo>
                <a:lnTo>
                  <a:pt x="26691" y="96"/>
                </a:lnTo>
                <a:lnTo>
                  <a:pt x="26764" y="116"/>
                </a:lnTo>
                <a:lnTo>
                  <a:pt x="26836" y="137"/>
                </a:lnTo>
                <a:lnTo>
                  <a:pt x="26908" y="160"/>
                </a:lnTo>
                <a:lnTo>
                  <a:pt x="26977" y="185"/>
                </a:lnTo>
                <a:lnTo>
                  <a:pt x="27047" y="211"/>
                </a:lnTo>
                <a:lnTo>
                  <a:pt x="27117" y="239"/>
                </a:lnTo>
                <a:lnTo>
                  <a:pt x="27185" y="270"/>
                </a:lnTo>
                <a:lnTo>
                  <a:pt x="27251" y="301"/>
                </a:lnTo>
                <a:lnTo>
                  <a:pt x="27318" y="334"/>
                </a:lnTo>
                <a:lnTo>
                  <a:pt x="27383" y="368"/>
                </a:lnTo>
                <a:lnTo>
                  <a:pt x="27448" y="404"/>
                </a:lnTo>
                <a:lnTo>
                  <a:pt x="27510" y="441"/>
                </a:lnTo>
                <a:lnTo>
                  <a:pt x="27573" y="481"/>
                </a:lnTo>
                <a:lnTo>
                  <a:pt x="27634" y="520"/>
                </a:lnTo>
                <a:lnTo>
                  <a:pt x="27695" y="563"/>
                </a:lnTo>
                <a:lnTo>
                  <a:pt x="27754" y="606"/>
                </a:lnTo>
                <a:lnTo>
                  <a:pt x="27812" y="650"/>
                </a:lnTo>
                <a:lnTo>
                  <a:pt x="27870" y="696"/>
                </a:lnTo>
                <a:lnTo>
                  <a:pt x="27926" y="744"/>
                </a:lnTo>
                <a:lnTo>
                  <a:pt x="27980" y="792"/>
                </a:lnTo>
                <a:lnTo>
                  <a:pt x="28034" y="842"/>
                </a:lnTo>
                <a:lnTo>
                  <a:pt x="28086" y="893"/>
                </a:lnTo>
                <a:lnTo>
                  <a:pt x="28137" y="946"/>
                </a:lnTo>
                <a:lnTo>
                  <a:pt x="28187" y="999"/>
                </a:lnTo>
                <a:lnTo>
                  <a:pt x="28236" y="1054"/>
                </a:lnTo>
                <a:lnTo>
                  <a:pt x="28283" y="1109"/>
                </a:lnTo>
                <a:lnTo>
                  <a:pt x="28330" y="1167"/>
                </a:lnTo>
                <a:lnTo>
                  <a:pt x="28373" y="1225"/>
                </a:lnTo>
                <a:lnTo>
                  <a:pt x="28417" y="1284"/>
                </a:lnTo>
                <a:lnTo>
                  <a:pt x="28459" y="1345"/>
                </a:lnTo>
                <a:lnTo>
                  <a:pt x="28499" y="1406"/>
                </a:lnTo>
                <a:lnTo>
                  <a:pt x="28538" y="1468"/>
                </a:lnTo>
                <a:lnTo>
                  <a:pt x="28575" y="1532"/>
                </a:lnTo>
                <a:lnTo>
                  <a:pt x="28612" y="1596"/>
                </a:lnTo>
                <a:lnTo>
                  <a:pt x="28646" y="1661"/>
                </a:lnTo>
                <a:lnTo>
                  <a:pt x="28680" y="1728"/>
                </a:lnTo>
                <a:lnTo>
                  <a:pt x="28711" y="1795"/>
                </a:lnTo>
                <a:lnTo>
                  <a:pt x="28740" y="1863"/>
                </a:lnTo>
                <a:lnTo>
                  <a:pt x="28768" y="1932"/>
                </a:lnTo>
                <a:lnTo>
                  <a:pt x="28795" y="2001"/>
                </a:lnTo>
                <a:lnTo>
                  <a:pt x="28820" y="2072"/>
                </a:lnTo>
                <a:lnTo>
                  <a:pt x="28843" y="2143"/>
                </a:lnTo>
                <a:lnTo>
                  <a:pt x="28865" y="2215"/>
                </a:lnTo>
                <a:lnTo>
                  <a:pt x="28884" y="2288"/>
                </a:lnTo>
                <a:lnTo>
                  <a:pt x="28902" y="2361"/>
                </a:lnTo>
                <a:lnTo>
                  <a:pt x="28918" y="2435"/>
                </a:lnTo>
                <a:lnTo>
                  <a:pt x="28933" y="2510"/>
                </a:lnTo>
                <a:lnTo>
                  <a:pt x="28945" y="2585"/>
                </a:lnTo>
                <a:lnTo>
                  <a:pt x="28955" y="2661"/>
                </a:lnTo>
                <a:lnTo>
                  <a:pt x="28965" y="2738"/>
                </a:lnTo>
                <a:lnTo>
                  <a:pt x="28971" y="2815"/>
                </a:lnTo>
                <a:lnTo>
                  <a:pt x="28976" y="2893"/>
                </a:lnTo>
                <a:lnTo>
                  <a:pt x="28979" y="2971"/>
                </a:lnTo>
                <a:lnTo>
                  <a:pt x="28980" y="3050"/>
                </a:lnTo>
                <a:lnTo>
                  <a:pt x="28980" y="5222"/>
                </a:lnTo>
                <a:lnTo>
                  <a:pt x="28979" y="5273"/>
                </a:lnTo>
                <a:lnTo>
                  <a:pt x="28978" y="5323"/>
                </a:lnTo>
                <a:lnTo>
                  <a:pt x="28974" y="5373"/>
                </a:lnTo>
                <a:lnTo>
                  <a:pt x="28969" y="5422"/>
                </a:lnTo>
                <a:lnTo>
                  <a:pt x="28965" y="5447"/>
                </a:lnTo>
                <a:lnTo>
                  <a:pt x="28961" y="5471"/>
                </a:lnTo>
                <a:lnTo>
                  <a:pt x="28955" y="5495"/>
                </a:lnTo>
                <a:lnTo>
                  <a:pt x="28950" y="5518"/>
                </a:lnTo>
                <a:lnTo>
                  <a:pt x="28943" y="5542"/>
                </a:lnTo>
                <a:lnTo>
                  <a:pt x="28936" y="5565"/>
                </a:lnTo>
                <a:lnTo>
                  <a:pt x="28927" y="5588"/>
                </a:lnTo>
                <a:lnTo>
                  <a:pt x="28918" y="5610"/>
                </a:lnTo>
                <a:lnTo>
                  <a:pt x="28825" y="5605"/>
                </a:lnTo>
                <a:lnTo>
                  <a:pt x="28733" y="5603"/>
                </a:lnTo>
                <a:lnTo>
                  <a:pt x="28640" y="5603"/>
                </a:lnTo>
                <a:lnTo>
                  <a:pt x="28548" y="5605"/>
                </a:lnTo>
                <a:lnTo>
                  <a:pt x="28456" y="5610"/>
                </a:lnTo>
                <a:lnTo>
                  <a:pt x="28364" y="5617"/>
                </a:lnTo>
                <a:lnTo>
                  <a:pt x="28274" y="5625"/>
                </a:lnTo>
                <a:lnTo>
                  <a:pt x="28183" y="5637"/>
                </a:lnTo>
                <a:lnTo>
                  <a:pt x="28092" y="5649"/>
                </a:lnTo>
                <a:lnTo>
                  <a:pt x="28003" y="5665"/>
                </a:lnTo>
                <a:lnTo>
                  <a:pt x="27913" y="5682"/>
                </a:lnTo>
                <a:lnTo>
                  <a:pt x="27825" y="5702"/>
                </a:lnTo>
                <a:lnTo>
                  <a:pt x="27737" y="5725"/>
                </a:lnTo>
                <a:lnTo>
                  <a:pt x="27650" y="5749"/>
                </a:lnTo>
                <a:lnTo>
                  <a:pt x="27564" y="5776"/>
                </a:lnTo>
                <a:lnTo>
                  <a:pt x="27478" y="5805"/>
                </a:lnTo>
                <a:lnTo>
                  <a:pt x="27437" y="5821"/>
                </a:lnTo>
                <a:lnTo>
                  <a:pt x="27394" y="5836"/>
                </a:lnTo>
                <a:lnTo>
                  <a:pt x="27352" y="5853"/>
                </a:lnTo>
                <a:lnTo>
                  <a:pt x="27311" y="5870"/>
                </a:lnTo>
                <a:lnTo>
                  <a:pt x="27269" y="5887"/>
                </a:lnTo>
                <a:lnTo>
                  <a:pt x="27228" y="5906"/>
                </a:lnTo>
                <a:lnTo>
                  <a:pt x="27187" y="5925"/>
                </a:lnTo>
                <a:lnTo>
                  <a:pt x="27147" y="5945"/>
                </a:lnTo>
                <a:lnTo>
                  <a:pt x="27107" y="5964"/>
                </a:lnTo>
                <a:lnTo>
                  <a:pt x="27066" y="5985"/>
                </a:lnTo>
                <a:lnTo>
                  <a:pt x="27026" y="6007"/>
                </a:lnTo>
                <a:lnTo>
                  <a:pt x="26988" y="6029"/>
                </a:lnTo>
                <a:lnTo>
                  <a:pt x="26948" y="6051"/>
                </a:lnTo>
                <a:lnTo>
                  <a:pt x="26910" y="6075"/>
                </a:lnTo>
                <a:lnTo>
                  <a:pt x="26871" y="6098"/>
                </a:lnTo>
                <a:lnTo>
                  <a:pt x="26833" y="6123"/>
                </a:lnTo>
                <a:lnTo>
                  <a:pt x="26795" y="6148"/>
                </a:lnTo>
                <a:lnTo>
                  <a:pt x="26758" y="6173"/>
                </a:lnTo>
                <a:lnTo>
                  <a:pt x="26721" y="6199"/>
                </a:lnTo>
                <a:lnTo>
                  <a:pt x="26684" y="6226"/>
                </a:lnTo>
                <a:lnTo>
                  <a:pt x="26648" y="6253"/>
                </a:lnTo>
                <a:lnTo>
                  <a:pt x="26612" y="6281"/>
                </a:lnTo>
                <a:lnTo>
                  <a:pt x="26577" y="6309"/>
                </a:lnTo>
                <a:lnTo>
                  <a:pt x="26541" y="6338"/>
                </a:lnTo>
                <a:lnTo>
                  <a:pt x="26507" y="6368"/>
                </a:lnTo>
                <a:lnTo>
                  <a:pt x="26473" y="6398"/>
                </a:lnTo>
                <a:lnTo>
                  <a:pt x="26438" y="6430"/>
                </a:lnTo>
                <a:lnTo>
                  <a:pt x="26405" y="6462"/>
                </a:lnTo>
                <a:lnTo>
                  <a:pt x="26372" y="6494"/>
                </a:lnTo>
                <a:lnTo>
                  <a:pt x="26339" y="6526"/>
                </a:lnTo>
                <a:lnTo>
                  <a:pt x="26307" y="6560"/>
                </a:lnTo>
                <a:lnTo>
                  <a:pt x="26275" y="6594"/>
                </a:lnTo>
                <a:lnTo>
                  <a:pt x="26232" y="6643"/>
                </a:lnTo>
                <a:lnTo>
                  <a:pt x="26191" y="6694"/>
                </a:lnTo>
                <a:lnTo>
                  <a:pt x="26152" y="6744"/>
                </a:lnTo>
                <a:lnTo>
                  <a:pt x="26113" y="6796"/>
                </a:lnTo>
                <a:lnTo>
                  <a:pt x="26076" y="6848"/>
                </a:lnTo>
                <a:lnTo>
                  <a:pt x="26041" y="6901"/>
                </a:lnTo>
                <a:lnTo>
                  <a:pt x="26006" y="6954"/>
                </a:lnTo>
                <a:lnTo>
                  <a:pt x="25973" y="7008"/>
                </a:lnTo>
                <a:lnTo>
                  <a:pt x="25942" y="7063"/>
                </a:lnTo>
                <a:lnTo>
                  <a:pt x="25911" y="7119"/>
                </a:lnTo>
                <a:lnTo>
                  <a:pt x="25882" y="7174"/>
                </a:lnTo>
                <a:lnTo>
                  <a:pt x="25855" y="7231"/>
                </a:lnTo>
                <a:lnTo>
                  <a:pt x="25829" y="7287"/>
                </a:lnTo>
                <a:lnTo>
                  <a:pt x="25804" y="7344"/>
                </a:lnTo>
                <a:lnTo>
                  <a:pt x="25780" y="7403"/>
                </a:lnTo>
                <a:lnTo>
                  <a:pt x="25758" y="7461"/>
                </a:lnTo>
                <a:lnTo>
                  <a:pt x="25738" y="7519"/>
                </a:lnTo>
                <a:lnTo>
                  <a:pt x="25719" y="7578"/>
                </a:lnTo>
                <a:lnTo>
                  <a:pt x="25701" y="7637"/>
                </a:lnTo>
                <a:lnTo>
                  <a:pt x="25684" y="7697"/>
                </a:lnTo>
                <a:lnTo>
                  <a:pt x="25669" y="7757"/>
                </a:lnTo>
                <a:lnTo>
                  <a:pt x="25655" y="7817"/>
                </a:lnTo>
                <a:lnTo>
                  <a:pt x="25643" y="7877"/>
                </a:lnTo>
                <a:lnTo>
                  <a:pt x="25631" y="7938"/>
                </a:lnTo>
                <a:lnTo>
                  <a:pt x="25622" y="7998"/>
                </a:lnTo>
                <a:lnTo>
                  <a:pt x="25614" y="8058"/>
                </a:lnTo>
                <a:lnTo>
                  <a:pt x="25606" y="8120"/>
                </a:lnTo>
                <a:lnTo>
                  <a:pt x="25601" y="8180"/>
                </a:lnTo>
                <a:lnTo>
                  <a:pt x="25597" y="8242"/>
                </a:lnTo>
                <a:lnTo>
                  <a:pt x="25595" y="8303"/>
                </a:lnTo>
                <a:lnTo>
                  <a:pt x="25593" y="8363"/>
                </a:lnTo>
                <a:lnTo>
                  <a:pt x="25593" y="8425"/>
                </a:lnTo>
                <a:lnTo>
                  <a:pt x="25595" y="8486"/>
                </a:lnTo>
                <a:lnTo>
                  <a:pt x="25597" y="8547"/>
                </a:lnTo>
                <a:lnTo>
                  <a:pt x="25601" y="8608"/>
                </a:lnTo>
                <a:lnTo>
                  <a:pt x="25607" y="8668"/>
                </a:lnTo>
                <a:lnTo>
                  <a:pt x="25614" y="8729"/>
                </a:lnTo>
                <a:lnTo>
                  <a:pt x="25622" y="8789"/>
                </a:lnTo>
                <a:lnTo>
                  <a:pt x="25632" y="8849"/>
                </a:lnTo>
                <a:lnTo>
                  <a:pt x="25644" y="8910"/>
                </a:lnTo>
                <a:lnTo>
                  <a:pt x="25656" y="8969"/>
                </a:lnTo>
                <a:lnTo>
                  <a:pt x="25670" y="9028"/>
                </a:lnTo>
                <a:lnTo>
                  <a:pt x="25686" y="9088"/>
                </a:lnTo>
                <a:lnTo>
                  <a:pt x="25702" y="9146"/>
                </a:lnTo>
                <a:lnTo>
                  <a:pt x="25721" y="9204"/>
                </a:lnTo>
                <a:lnTo>
                  <a:pt x="25740" y="9263"/>
                </a:lnTo>
                <a:lnTo>
                  <a:pt x="25762" y="9320"/>
                </a:lnTo>
                <a:lnTo>
                  <a:pt x="25783" y="9377"/>
                </a:lnTo>
                <a:lnTo>
                  <a:pt x="25807" y="9434"/>
                </a:lnTo>
                <a:lnTo>
                  <a:pt x="25832" y="9490"/>
                </a:lnTo>
                <a:lnTo>
                  <a:pt x="25859" y="9546"/>
                </a:lnTo>
                <a:lnTo>
                  <a:pt x="25888" y="9601"/>
                </a:lnTo>
                <a:lnTo>
                  <a:pt x="25917" y="9655"/>
                </a:lnTo>
                <a:lnTo>
                  <a:pt x="25948" y="9709"/>
                </a:lnTo>
                <a:lnTo>
                  <a:pt x="25980" y="9762"/>
                </a:lnTo>
                <a:lnTo>
                  <a:pt x="26015" y="9815"/>
                </a:lnTo>
                <a:lnTo>
                  <a:pt x="26050" y="9867"/>
                </a:lnTo>
                <a:lnTo>
                  <a:pt x="26086" y="9918"/>
                </a:lnTo>
                <a:lnTo>
                  <a:pt x="26124" y="9969"/>
                </a:lnTo>
                <a:lnTo>
                  <a:pt x="26163" y="10018"/>
                </a:lnTo>
                <a:lnTo>
                  <a:pt x="26205" y="10067"/>
                </a:lnTo>
                <a:lnTo>
                  <a:pt x="26247" y="10116"/>
                </a:lnTo>
                <a:lnTo>
                  <a:pt x="26290" y="10163"/>
                </a:lnTo>
                <a:lnTo>
                  <a:pt x="26336" y="10210"/>
                </a:lnTo>
                <a:lnTo>
                  <a:pt x="26383" y="10254"/>
                </a:lnTo>
                <a:lnTo>
                  <a:pt x="26430" y="10298"/>
                </a:lnTo>
                <a:lnTo>
                  <a:pt x="26479" y="10340"/>
                </a:lnTo>
                <a:lnTo>
                  <a:pt x="26528" y="10380"/>
                </a:lnTo>
                <a:lnTo>
                  <a:pt x="26579" y="10419"/>
                </a:lnTo>
                <a:lnTo>
                  <a:pt x="26630" y="10456"/>
                </a:lnTo>
                <a:lnTo>
                  <a:pt x="26682" y="10492"/>
                </a:lnTo>
                <a:lnTo>
                  <a:pt x="26735" y="10525"/>
                </a:lnTo>
                <a:lnTo>
                  <a:pt x="26788" y="10557"/>
                </a:lnTo>
                <a:lnTo>
                  <a:pt x="26843" y="10588"/>
                </a:lnTo>
                <a:lnTo>
                  <a:pt x="26897" y="10618"/>
                </a:lnTo>
                <a:lnTo>
                  <a:pt x="26954" y="10645"/>
                </a:lnTo>
                <a:lnTo>
                  <a:pt x="27010" y="10671"/>
                </a:lnTo>
                <a:lnTo>
                  <a:pt x="27067" y="10695"/>
                </a:lnTo>
                <a:lnTo>
                  <a:pt x="27124" y="10718"/>
                </a:lnTo>
                <a:lnTo>
                  <a:pt x="27182" y="10738"/>
                </a:lnTo>
                <a:lnTo>
                  <a:pt x="27240" y="10758"/>
                </a:lnTo>
                <a:lnTo>
                  <a:pt x="27298" y="10776"/>
                </a:lnTo>
                <a:lnTo>
                  <a:pt x="27357" y="10792"/>
                </a:lnTo>
                <a:lnTo>
                  <a:pt x="27417" y="10807"/>
                </a:lnTo>
                <a:lnTo>
                  <a:pt x="27476" y="10821"/>
                </a:lnTo>
                <a:lnTo>
                  <a:pt x="27535" y="10832"/>
                </a:lnTo>
                <a:lnTo>
                  <a:pt x="27596" y="10841"/>
                </a:lnTo>
                <a:lnTo>
                  <a:pt x="27655" y="10850"/>
                </a:lnTo>
                <a:lnTo>
                  <a:pt x="27716" y="10857"/>
                </a:lnTo>
                <a:lnTo>
                  <a:pt x="27776" y="10862"/>
                </a:lnTo>
                <a:lnTo>
                  <a:pt x="27836" y="10865"/>
                </a:lnTo>
                <a:lnTo>
                  <a:pt x="27897" y="10867"/>
                </a:lnTo>
                <a:lnTo>
                  <a:pt x="27956" y="10868"/>
                </a:lnTo>
                <a:lnTo>
                  <a:pt x="28016" y="10867"/>
                </a:lnTo>
                <a:lnTo>
                  <a:pt x="28077" y="10864"/>
                </a:lnTo>
                <a:lnTo>
                  <a:pt x="28136" y="10860"/>
                </a:lnTo>
                <a:lnTo>
                  <a:pt x="28195" y="10854"/>
                </a:lnTo>
                <a:lnTo>
                  <a:pt x="28255" y="10847"/>
                </a:lnTo>
                <a:lnTo>
                  <a:pt x="28314" y="10838"/>
                </a:lnTo>
                <a:lnTo>
                  <a:pt x="28372" y="10828"/>
                </a:lnTo>
                <a:lnTo>
                  <a:pt x="28431" y="10815"/>
                </a:lnTo>
                <a:lnTo>
                  <a:pt x="28488" y="10802"/>
                </a:lnTo>
                <a:lnTo>
                  <a:pt x="28545" y="10786"/>
                </a:lnTo>
                <a:lnTo>
                  <a:pt x="28603" y="10770"/>
                </a:lnTo>
                <a:lnTo>
                  <a:pt x="28659" y="10752"/>
                </a:lnTo>
                <a:lnTo>
                  <a:pt x="28714" y="10732"/>
                </a:lnTo>
                <a:lnTo>
                  <a:pt x="28769" y="10710"/>
                </a:lnTo>
                <a:lnTo>
                  <a:pt x="28823" y="10687"/>
                </a:lnTo>
                <a:lnTo>
                  <a:pt x="28877" y="10662"/>
                </a:lnTo>
                <a:lnTo>
                  <a:pt x="28930" y="10636"/>
                </a:lnTo>
                <a:lnTo>
                  <a:pt x="28983" y="10609"/>
                </a:lnTo>
                <a:lnTo>
                  <a:pt x="29034" y="10580"/>
                </a:lnTo>
                <a:lnTo>
                  <a:pt x="29083" y="10549"/>
                </a:lnTo>
                <a:lnTo>
                  <a:pt x="29133" y="10517"/>
                </a:lnTo>
                <a:lnTo>
                  <a:pt x="29181" y="10482"/>
                </a:lnTo>
                <a:lnTo>
                  <a:pt x="29229" y="10447"/>
                </a:lnTo>
                <a:lnTo>
                  <a:pt x="29276" y="10411"/>
                </a:lnTo>
                <a:lnTo>
                  <a:pt x="29321" y="10372"/>
                </a:lnTo>
                <a:lnTo>
                  <a:pt x="29366" y="10332"/>
                </a:lnTo>
                <a:lnTo>
                  <a:pt x="29408" y="10291"/>
                </a:lnTo>
                <a:lnTo>
                  <a:pt x="29450" y="10247"/>
                </a:lnTo>
                <a:lnTo>
                  <a:pt x="29491" y="10202"/>
                </a:lnTo>
                <a:lnTo>
                  <a:pt x="29530" y="10157"/>
                </a:lnTo>
                <a:lnTo>
                  <a:pt x="29569" y="10109"/>
                </a:lnTo>
                <a:lnTo>
                  <a:pt x="29605" y="10060"/>
                </a:lnTo>
                <a:lnTo>
                  <a:pt x="29640" y="10009"/>
                </a:lnTo>
                <a:lnTo>
                  <a:pt x="29674" y="9957"/>
                </a:lnTo>
                <a:lnTo>
                  <a:pt x="29707" y="9903"/>
                </a:lnTo>
                <a:lnTo>
                  <a:pt x="29727" y="9868"/>
                </a:lnTo>
                <a:lnTo>
                  <a:pt x="29746" y="9833"/>
                </a:lnTo>
                <a:lnTo>
                  <a:pt x="29764" y="9798"/>
                </a:lnTo>
                <a:lnTo>
                  <a:pt x="29783" y="9761"/>
                </a:lnTo>
                <a:lnTo>
                  <a:pt x="29800" y="9726"/>
                </a:lnTo>
                <a:lnTo>
                  <a:pt x="29817" y="9688"/>
                </a:lnTo>
                <a:lnTo>
                  <a:pt x="29833" y="9652"/>
                </a:lnTo>
                <a:lnTo>
                  <a:pt x="29850" y="9614"/>
                </a:lnTo>
                <a:lnTo>
                  <a:pt x="29864" y="9577"/>
                </a:lnTo>
                <a:lnTo>
                  <a:pt x="29879" y="9538"/>
                </a:lnTo>
                <a:lnTo>
                  <a:pt x="29893" y="9501"/>
                </a:lnTo>
                <a:lnTo>
                  <a:pt x="29906" y="9462"/>
                </a:lnTo>
                <a:lnTo>
                  <a:pt x="29918" y="9424"/>
                </a:lnTo>
                <a:lnTo>
                  <a:pt x="29931" y="9384"/>
                </a:lnTo>
                <a:lnTo>
                  <a:pt x="29942" y="9346"/>
                </a:lnTo>
                <a:lnTo>
                  <a:pt x="29953" y="9306"/>
                </a:lnTo>
                <a:lnTo>
                  <a:pt x="29962" y="9267"/>
                </a:lnTo>
                <a:lnTo>
                  <a:pt x="29971" y="9227"/>
                </a:lnTo>
                <a:lnTo>
                  <a:pt x="29980" y="9188"/>
                </a:lnTo>
                <a:lnTo>
                  <a:pt x="29988" y="9147"/>
                </a:lnTo>
                <a:lnTo>
                  <a:pt x="29994" y="9108"/>
                </a:lnTo>
                <a:lnTo>
                  <a:pt x="30001" y="9068"/>
                </a:lnTo>
                <a:lnTo>
                  <a:pt x="30006" y="9027"/>
                </a:lnTo>
                <a:lnTo>
                  <a:pt x="30011" y="8988"/>
                </a:lnTo>
                <a:lnTo>
                  <a:pt x="30015" y="8947"/>
                </a:lnTo>
                <a:lnTo>
                  <a:pt x="30018" y="8908"/>
                </a:lnTo>
                <a:lnTo>
                  <a:pt x="30020" y="8867"/>
                </a:lnTo>
                <a:lnTo>
                  <a:pt x="30021" y="8827"/>
                </a:lnTo>
                <a:lnTo>
                  <a:pt x="30023" y="8787"/>
                </a:lnTo>
                <a:lnTo>
                  <a:pt x="30023" y="8747"/>
                </a:lnTo>
                <a:lnTo>
                  <a:pt x="30021" y="8707"/>
                </a:lnTo>
                <a:lnTo>
                  <a:pt x="30019" y="8667"/>
                </a:lnTo>
                <a:lnTo>
                  <a:pt x="30017" y="8628"/>
                </a:lnTo>
                <a:lnTo>
                  <a:pt x="30013" y="8588"/>
                </a:lnTo>
                <a:lnTo>
                  <a:pt x="30009" y="8549"/>
                </a:lnTo>
                <a:lnTo>
                  <a:pt x="30004" y="8509"/>
                </a:lnTo>
                <a:lnTo>
                  <a:pt x="29998" y="8471"/>
                </a:lnTo>
                <a:lnTo>
                  <a:pt x="29990" y="8432"/>
                </a:lnTo>
                <a:lnTo>
                  <a:pt x="29982" y="8394"/>
                </a:lnTo>
                <a:lnTo>
                  <a:pt x="29974" y="8355"/>
                </a:lnTo>
                <a:lnTo>
                  <a:pt x="29963" y="8317"/>
                </a:lnTo>
                <a:lnTo>
                  <a:pt x="29953" y="8279"/>
                </a:lnTo>
                <a:lnTo>
                  <a:pt x="29941" y="8242"/>
                </a:lnTo>
                <a:lnTo>
                  <a:pt x="29928" y="8204"/>
                </a:lnTo>
                <a:lnTo>
                  <a:pt x="29914" y="8168"/>
                </a:lnTo>
                <a:lnTo>
                  <a:pt x="29900" y="8130"/>
                </a:lnTo>
                <a:lnTo>
                  <a:pt x="29884" y="8095"/>
                </a:lnTo>
                <a:lnTo>
                  <a:pt x="29867" y="8058"/>
                </a:lnTo>
                <a:lnTo>
                  <a:pt x="29850" y="8023"/>
                </a:lnTo>
                <a:lnTo>
                  <a:pt x="29831" y="7989"/>
                </a:lnTo>
                <a:lnTo>
                  <a:pt x="29811" y="7954"/>
                </a:lnTo>
                <a:lnTo>
                  <a:pt x="29790" y="7920"/>
                </a:lnTo>
                <a:lnTo>
                  <a:pt x="29767" y="7887"/>
                </a:lnTo>
                <a:lnTo>
                  <a:pt x="29745" y="7853"/>
                </a:lnTo>
                <a:lnTo>
                  <a:pt x="29721" y="7821"/>
                </a:lnTo>
                <a:lnTo>
                  <a:pt x="29696" y="7789"/>
                </a:lnTo>
                <a:lnTo>
                  <a:pt x="29670" y="7758"/>
                </a:lnTo>
                <a:lnTo>
                  <a:pt x="29643" y="7726"/>
                </a:lnTo>
                <a:lnTo>
                  <a:pt x="29613" y="7696"/>
                </a:lnTo>
                <a:lnTo>
                  <a:pt x="29584" y="7666"/>
                </a:lnTo>
                <a:lnTo>
                  <a:pt x="29553" y="7637"/>
                </a:lnTo>
                <a:lnTo>
                  <a:pt x="29522" y="7609"/>
                </a:lnTo>
                <a:lnTo>
                  <a:pt x="29488" y="7581"/>
                </a:lnTo>
                <a:lnTo>
                  <a:pt x="29454" y="7554"/>
                </a:lnTo>
                <a:lnTo>
                  <a:pt x="29417" y="7517"/>
                </a:lnTo>
                <a:lnTo>
                  <a:pt x="29384" y="7487"/>
                </a:lnTo>
                <a:lnTo>
                  <a:pt x="29355" y="7461"/>
                </a:lnTo>
                <a:lnTo>
                  <a:pt x="29331" y="7439"/>
                </a:lnTo>
                <a:lnTo>
                  <a:pt x="29297" y="7412"/>
                </a:lnTo>
                <a:lnTo>
                  <a:pt x="29285" y="7403"/>
                </a:lnTo>
                <a:close/>
              </a:path>
            </a:pathLst>
          </a:custGeom>
          <a:solidFill>
            <a:srgbClr val="47BAB8"/>
          </a:solidFill>
          <a:ln w="38100">
            <a:solidFill>
              <a:schemeClr val="bg1"/>
            </a:solidFill>
          </a:ln>
          <a:effectLst>
            <a:outerShdw blurRad="57150" dist="19050" dir="5400000" algn="ctr" rotWithShape="0">
              <a:srgbClr val="000000">
                <a:alpha val="63000"/>
              </a:srgbClr>
            </a:outerShdw>
          </a:effectLst>
        </p:spPr>
        <p:txBody>
          <a:bodyPr rIns="378000" anchor="ctr">
            <a:normAutofit/>
          </a:bodyPr>
          <a:lstStyle/>
          <a:p>
            <a:pPr algn="ctr" defTabSz="1371600">
              <a:defRPr/>
            </a:pPr>
            <a:r>
              <a:rPr lang="en-US" altLang="zh-CN" sz="3000" kern="0">
                <a:solidFill>
                  <a:srgbClr val="FFFFFF"/>
                </a:solidFill>
                <a:latin typeface="#9Slide03 AllRoundGothic" panose="020B0703020202020104" pitchFamily="34" charset="0"/>
                <a:ea typeface="微软雅黑"/>
                <a:cs typeface="+mn-ea"/>
                <a:sym typeface="+mn-lt"/>
              </a:rPr>
              <a:t>Câu 42</a:t>
            </a:r>
            <a:endParaRPr lang="zh-CN" altLang="en-US" sz="3000" kern="0" dirty="0">
              <a:solidFill>
                <a:srgbClr val="FFFFFF"/>
              </a:solidFill>
              <a:latin typeface="#9Slide03 AllRoundGothic" panose="020B0703020202020104" pitchFamily="34" charset="0"/>
              <a:ea typeface="微软雅黑"/>
              <a:cs typeface="+mn-ea"/>
              <a:sym typeface="+mn-lt"/>
            </a:endParaRPr>
          </a:p>
        </p:txBody>
      </p:sp>
      <p:sp>
        <p:nvSpPr>
          <p:cNvPr id="12" name="MH_Text_1" descr="n23 Fb Tran Manh Tung">
            <a:extLst>
              <a:ext uri="{FF2B5EF4-FFF2-40B4-BE49-F238E27FC236}">
                <a16:creationId xmlns:a16="http://schemas.microsoft.com/office/drawing/2014/main" id="{CED61294-3669-2692-0492-A71E56B9084C}"/>
              </a:ext>
            </a:extLst>
          </p:cNvPr>
          <p:cNvSpPr txBox="1">
            <a:spLocks noChangeArrowheads="1"/>
          </p:cNvSpPr>
          <p:nvPr>
            <p:custDataLst>
              <p:tags r:id="rId3"/>
            </p:custDataLst>
          </p:nvPr>
        </p:nvSpPr>
        <p:spPr bwMode="auto">
          <a:xfrm>
            <a:off x="3474676" y="2171700"/>
            <a:ext cx="13822724" cy="894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just" defTabSz="1828755"/>
            <a:r>
              <a:rPr lang="en-US" sz="2800"/>
              <a:t>Hệ thống cảnh báo sớm và giám sát cháy rừng hoạt động như thế nào? Còn những cách nào khác để cảnh báo sớm cháy rừng không?</a:t>
            </a:r>
            <a:endParaRPr lang="zh-CN" altLang="en-US" sz="2800" kern="0" dirty="0">
              <a:solidFill>
                <a:prstClr val="black">
                  <a:lumMod val="75000"/>
                  <a:lumOff val="25000"/>
                </a:prstClr>
              </a:solidFill>
              <a:ea typeface="微软雅黑"/>
              <a:cs typeface="Calibri" panose="020F0502020204030204" pitchFamily="34" charset="0"/>
              <a:sym typeface="+mn-lt"/>
            </a:endParaRPr>
          </a:p>
        </p:txBody>
      </p:sp>
      <p:sp>
        <p:nvSpPr>
          <p:cNvPr id="3" name="MH_Other_7" descr="n23 Fb Tran Manh Tung">
            <a:extLst>
              <a:ext uri="{FF2B5EF4-FFF2-40B4-BE49-F238E27FC236}">
                <a16:creationId xmlns:a16="http://schemas.microsoft.com/office/drawing/2014/main" id="{1729DAD1-8B29-24A5-4270-DF71596D8429}"/>
              </a:ext>
            </a:extLst>
          </p:cNvPr>
          <p:cNvSpPr>
            <a:spLocks noChangeArrowheads="1"/>
          </p:cNvSpPr>
          <p:nvPr>
            <p:custDataLst>
              <p:tags r:id="rId4"/>
            </p:custDataLst>
          </p:nvPr>
        </p:nvSpPr>
        <p:spPr bwMode="auto">
          <a:xfrm rot="1805303" flipH="1">
            <a:off x="1408067" y="671686"/>
            <a:ext cx="1172423" cy="1013141"/>
          </a:xfrm>
          <a:prstGeom prst="triangle">
            <a:avLst>
              <a:gd name="adj" fmla="val 50000"/>
            </a:avLst>
          </a:prstGeom>
          <a:solidFill>
            <a:srgbClr val="A5CB01">
              <a:lumMod val="40000"/>
              <a:lumOff val="60000"/>
            </a:srgbClr>
          </a:solidFill>
          <a:ln>
            <a:noFill/>
          </a:ln>
        </p:spPr>
        <p:txBody>
          <a:bodyPr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just" defTabSz="1371600">
              <a:lnSpc>
                <a:spcPct val="130000"/>
              </a:lnSpc>
              <a:defRPr/>
            </a:pPr>
            <a:endParaRPr lang="zh-CN" altLang="en-US" sz="2700" kern="0">
              <a:solidFill>
                <a:srgbClr val="FFFFFF"/>
              </a:solidFill>
              <a:latin typeface="微软雅黑"/>
              <a:ea typeface="微软雅黑"/>
              <a:cs typeface="+mn-ea"/>
              <a:sym typeface="+mn-lt"/>
            </a:endParaRPr>
          </a:p>
        </p:txBody>
      </p:sp>
      <p:sp>
        <p:nvSpPr>
          <p:cNvPr id="4" name="MH_Other_8" descr="n23 Fb Tran Manh Tung">
            <a:extLst>
              <a:ext uri="{FF2B5EF4-FFF2-40B4-BE49-F238E27FC236}">
                <a16:creationId xmlns:a16="http://schemas.microsoft.com/office/drawing/2014/main" id="{28663790-634A-B864-F06E-B385DD30226D}"/>
              </a:ext>
            </a:extLst>
          </p:cNvPr>
          <p:cNvSpPr>
            <a:spLocks/>
          </p:cNvSpPr>
          <p:nvPr>
            <p:custDataLst>
              <p:tags r:id="rId5"/>
            </p:custDataLst>
          </p:nvPr>
        </p:nvSpPr>
        <p:spPr bwMode="auto">
          <a:xfrm>
            <a:off x="486316" y="152060"/>
            <a:ext cx="1558880" cy="1796498"/>
          </a:xfrm>
          <a:custGeom>
            <a:avLst/>
            <a:gdLst>
              <a:gd name="T0" fmla="*/ 666 w 1030516"/>
              <a:gd name="T1" fmla="*/ 0 h 1186577"/>
              <a:gd name="T2" fmla="*/ 947884 w 1030516"/>
              <a:gd name="T3" fmla="*/ 542219 h 1186577"/>
              <a:gd name="T4" fmla="*/ 0 w 1030516"/>
              <a:gd name="T5" fmla="*/ 1091432 h 1186577"/>
              <a:gd name="T6" fmla="*/ 0 60000 65536"/>
              <a:gd name="T7" fmla="*/ 0 60000 65536"/>
              <a:gd name="T8" fmla="*/ 0 60000 65536"/>
              <a:gd name="T9" fmla="*/ 0 w 1030516"/>
              <a:gd name="T10" fmla="*/ 0 h 1186577"/>
              <a:gd name="T11" fmla="*/ 1030516 w 1030516"/>
              <a:gd name="T12" fmla="*/ 1186577 h 1186577"/>
            </a:gdLst>
            <a:ahLst/>
            <a:cxnLst>
              <a:cxn ang="T6">
                <a:pos x="T0" y="T1"/>
              </a:cxn>
              <a:cxn ang="T7">
                <a:pos x="T2" y="T3"/>
              </a:cxn>
              <a:cxn ang="T8">
                <a:pos x="T4" y="T5"/>
              </a:cxn>
            </a:cxnLst>
            <a:rect l="T9" t="T10" r="T11" b="T12"/>
            <a:pathLst>
              <a:path w="1030516" h="1186577">
                <a:moveTo>
                  <a:pt x="724" y="0"/>
                </a:moveTo>
                <a:lnTo>
                  <a:pt x="1030516" y="589487"/>
                </a:lnTo>
                <a:lnTo>
                  <a:pt x="0" y="1186577"/>
                </a:lnTo>
                <a:lnTo>
                  <a:pt x="724" y="0"/>
                </a:lnTo>
                <a:close/>
              </a:path>
            </a:pathLst>
          </a:custGeom>
          <a:solidFill>
            <a:srgbClr val="00B050"/>
          </a:solidFill>
          <a:ln w="19050">
            <a:noFill/>
            <a:miter lim="800000"/>
            <a:headEnd/>
            <a:tailEnd/>
          </a:ln>
        </p:spPr>
        <p:txBody>
          <a:bodyPr rIns="648000"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ctr" defTabSz="1371600">
              <a:defRPr/>
            </a:pPr>
            <a:r>
              <a:rPr lang="en-US" altLang="zh-CN" sz="4000" kern="0">
                <a:solidFill>
                  <a:srgbClr val="FFFFFF"/>
                </a:solidFill>
                <a:latin typeface="微软雅黑"/>
                <a:ea typeface="微软雅黑"/>
                <a:cs typeface="+mn-ea"/>
                <a:sym typeface="+mn-lt"/>
              </a:rPr>
              <a:t>VIII</a:t>
            </a:r>
            <a:endParaRPr lang="zh-CN" altLang="en-US" sz="4000" kern="0" dirty="0">
              <a:solidFill>
                <a:srgbClr val="FFFFFF"/>
              </a:solidFill>
              <a:latin typeface="微软雅黑"/>
              <a:ea typeface="微软雅黑"/>
              <a:cs typeface="+mn-ea"/>
              <a:sym typeface="+mn-lt"/>
            </a:endParaRPr>
          </a:p>
        </p:txBody>
      </p:sp>
      <p:pic>
        <p:nvPicPr>
          <p:cNvPr id="14" name="图片 4" descr="n23 Fb Tran Manh Tung">
            <a:extLst>
              <a:ext uri="{FF2B5EF4-FFF2-40B4-BE49-F238E27FC236}">
                <a16:creationId xmlns:a16="http://schemas.microsoft.com/office/drawing/2014/main" id="{A211D161-3A26-0D7E-5FAF-1EBD27D664D3}"/>
              </a:ext>
            </a:extLst>
          </p:cNvPr>
          <p:cNvPicPr>
            <a:picLocks noChangeAspect="1"/>
          </p:cNvPicPr>
          <p:nvPr/>
        </p:nvPicPr>
        <p:blipFill>
          <a:blip r:embed="rId9"/>
          <a:stretch>
            <a:fillRect/>
          </a:stretch>
        </p:blipFill>
        <p:spPr>
          <a:xfrm>
            <a:off x="304800" y="3343486"/>
            <a:ext cx="1578183" cy="2377953"/>
          </a:xfrm>
          <a:prstGeom prst="rect">
            <a:avLst/>
          </a:prstGeom>
        </p:spPr>
      </p:pic>
      <p:sp>
        <p:nvSpPr>
          <p:cNvPr id="16" name="TextBox 15" descr="n23 Fb Tran Manh Tung">
            <a:extLst>
              <a:ext uri="{FF2B5EF4-FFF2-40B4-BE49-F238E27FC236}">
                <a16:creationId xmlns:a16="http://schemas.microsoft.com/office/drawing/2014/main" id="{71DEF249-E112-6618-8A40-71CEBCDBF72F}"/>
              </a:ext>
            </a:extLst>
          </p:cNvPr>
          <p:cNvSpPr txBox="1"/>
          <p:nvPr/>
        </p:nvSpPr>
        <p:spPr>
          <a:xfrm>
            <a:off x="1917396" y="3431066"/>
            <a:ext cx="8755720" cy="4485330"/>
          </a:xfrm>
          <a:prstGeom prst="rect">
            <a:avLst/>
          </a:prstGeom>
          <a:noFill/>
        </p:spPr>
        <p:txBody>
          <a:bodyPr wrap="square">
            <a:spAutoFit/>
          </a:bodyPr>
          <a:lstStyle/>
          <a:p>
            <a:pPr algn="just">
              <a:lnSpc>
                <a:spcPct val="114000"/>
              </a:lnSpc>
            </a:pPr>
            <a:r>
              <a:rPr lang="en-US" sz="2800" b="1" i="1">
                <a:effectLst/>
                <a:latin typeface="Calibri" panose="020F0502020204030204" pitchFamily="34" charset="0"/>
                <a:ea typeface="Calibri" panose="020F0502020204030204" pitchFamily="34" charset="0"/>
                <a:cs typeface="Calibri" panose="020F0502020204030204" pitchFamily="34" charset="0"/>
              </a:rPr>
              <a:t>* Hệ thống cảnh báo sớm và giám sát cháy rừng:</a:t>
            </a:r>
            <a:r>
              <a:rPr lang="en-US" sz="2800" b="1">
                <a:effectLst/>
                <a:latin typeface="Calibri" panose="020F0502020204030204" pitchFamily="34" charset="0"/>
                <a:ea typeface="Calibri" panose="020F0502020204030204" pitchFamily="34" charset="0"/>
                <a:cs typeface="Calibri" panose="020F0502020204030204" pitchFamily="34" charset="0"/>
              </a:rPr>
              <a:t> </a:t>
            </a:r>
            <a:r>
              <a:rPr lang="en-US" sz="2800">
                <a:effectLst/>
                <a:latin typeface="Calibri" panose="020F0502020204030204" pitchFamily="34" charset="0"/>
                <a:ea typeface="Calibri" panose="020F0502020204030204" pitchFamily="34" charset="0"/>
                <a:cs typeface="Calibri" panose="020F0502020204030204" pitchFamily="34" charset="0"/>
              </a:rPr>
              <a:t>Đây là các cảm biến có khả năng phân tích và giám sát từng đối tượng và lắp đặt kết nối với nhau thành một hệ thống giám sát chung có thể gọi với cái tên là </a:t>
            </a:r>
            <a:r>
              <a:rPr lang="en-US" sz="2800">
                <a:latin typeface="Calibri" panose="020F0502020204030204" pitchFamily="34" charset="0"/>
                <a:ea typeface="Calibri" panose="020F0502020204030204" pitchFamily="34" charset="0"/>
                <a:cs typeface="Calibri" panose="020F0502020204030204" pitchFamily="34" charset="0"/>
              </a:rPr>
              <a:t>Trạm thời tiết</a:t>
            </a:r>
            <a:r>
              <a:rPr lang="en-US" sz="2800">
                <a:effectLst/>
                <a:latin typeface="Calibri" panose="020F0502020204030204" pitchFamily="34" charset="0"/>
                <a:ea typeface="Calibri" panose="020F0502020204030204" pitchFamily="34" charset="0"/>
                <a:cs typeface="Calibri" panose="020F0502020204030204" pitchFamily="34" charset="0"/>
              </a:rPr>
              <a:t>.</a:t>
            </a:r>
          </a:p>
          <a:p>
            <a:pPr marL="342900" lvl="0" indent="-342900" algn="just">
              <a:lnSpc>
                <a:spcPct val="114000"/>
              </a:lnSpc>
              <a:buFont typeface="Wingdings" panose="05000000000000000000" pitchFamily="2" charset="2"/>
              <a:buChar char=""/>
            </a:pPr>
            <a:r>
              <a:rPr lang="en-US" sz="2800">
                <a:effectLst/>
                <a:latin typeface="Calibri" panose="020F0502020204030204" pitchFamily="34" charset="0"/>
                <a:ea typeface="Calibri" panose="020F0502020204030204" pitchFamily="34" charset="0"/>
                <a:cs typeface="Calibri" panose="020F0502020204030204" pitchFamily="34" charset="0"/>
              </a:rPr>
              <a:t>Cảm biến đo tốc độ và hướng gió.</a:t>
            </a:r>
          </a:p>
          <a:p>
            <a:pPr marL="342900" lvl="0" indent="-342900" algn="just">
              <a:lnSpc>
                <a:spcPct val="114000"/>
              </a:lnSpc>
              <a:buFont typeface="Wingdings" panose="05000000000000000000" pitchFamily="2" charset="2"/>
              <a:buChar char=""/>
            </a:pPr>
            <a:r>
              <a:rPr lang="en-US" sz="2800">
                <a:effectLst/>
                <a:latin typeface="Calibri" panose="020F0502020204030204" pitchFamily="34" charset="0"/>
                <a:ea typeface="Calibri" panose="020F0502020204030204" pitchFamily="34" charset="0"/>
                <a:cs typeface="Calibri" panose="020F0502020204030204" pitchFamily="34" charset="0"/>
              </a:rPr>
              <a:t>Cảm biến đo mưa</a:t>
            </a:r>
          </a:p>
          <a:p>
            <a:pPr marL="342900" lvl="0" indent="-342900" algn="just">
              <a:lnSpc>
                <a:spcPct val="114000"/>
              </a:lnSpc>
              <a:buFont typeface="Wingdings" panose="05000000000000000000" pitchFamily="2" charset="2"/>
              <a:buChar char=""/>
            </a:pPr>
            <a:r>
              <a:rPr lang="en-US" sz="2800">
                <a:effectLst/>
                <a:latin typeface="Calibri" panose="020F0502020204030204" pitchFamily="34" charset="0"/>
                <a:ea typeface="Calibri" panose="020F0502020204030204" pitchFamily="34" charset="0"/>
                <a:cs typeface="Calibri" panose="020F0502020204030204" pitchFamily="34" charset="0"/>
              </a:rPr>
              <a:t>Cảm biến quang năng (bức xạ mặt trời)</a:t>
            </a:r>
          </a:p>
          <a:p>
            <a:pPr marL="342900" lvl="0" indent="-342900" algn="just">
              <a:lnSpc>
                <a:spcPct val="114000"/>
              </a:lnSpc>
              <a:buFont typeface="Wingdings" panose="05000000000000000000" pitchFamily="2" charset="2"/>
              <a:buChar char=""/>
            </a:pPr>
            <a:r>
              <a:rPr lang="en-US" sz="2800">
                <a:effectLst/>
                <a:latin typeface="Calibri" panose="020F0502020204030204" pitchFamily="34" charset="0"/>
                <a:ea typeface="Calibri" panose="020F0502020204030204" pitchFamily="34" charset="0"/>
                <a:cs typeface="Calibri" panose="020F0502020204030204" pitchFamily="34" charset="0"/>
              </a:rPr>
              <a:t>Cảm biến đo nhiệt độ và độ ẩm môi trường xung quanh</a:t>
            </a:r>
          </a:p>
          <a:p>
            <a:pPr marL="342900" lvl="0" indent="-342900" algn="just">
              <a:lnSpc>
                <a:spcPct val="114000"/>
              </a:lnSpc>
              <a:buFont typeface="Wingdings" panose="05000000000000000000" pitchFamily="2" charset="2"/>
              <a:buChar char=""/>
            </a:pPr>
            <a:r>
              <a:rPr lang="en-US" sz="2800">
                <a:effectLst/>
                <a:latin typeface="Calibri" panose="020F0502020204030204" pitchFamily="34" charset="0"/>
                <a:ea typeface="Calibri" panose="020F0502020204030204" pitchFamily="34" charset="0"/>
                <a:cs typeface="Calibri" panose="020F0502020204030204" pitchFamily="34" charset="0"/>
              </a:rPr>
              <a:t>Cảm biến đo nhiệt độ đất</a:t>
            </a:r>
          </a:p>
        </p:txBody>
      </p:sp>
      <p:pic>
        <p:nvPicPr>
          <p:cNvPr id="4098" name="Picture 2" descr="n23 Fb Tran Manh Tung">
            <a:extLst>
              <a:ext uri="{FF2B5EF4-FFF2-40B4-BE49-F238E27FC236}">
                <a16:creationId xmlns:a16="http://schemas.microsoft.com/office/drawing/2014/main" id="{8E791C6B-AC36-220A-34E7-B97C45FCBF2A}"/>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718096" y="3401635"/>
            <a:ext cx="7231148" cy="4514762"/>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descr="n23 Fb Tran Manh Tung">
            <a:extLst>
              <a:ext uri="{FF2B5EF4-FFF2-40B4-BE49-F238E27FC236}">
                <a16:creationId xmlns:a16="http://schemas.microsoft.com/office/drawing/2014/main" id="{C6A212B4-7459-A086-4BAC-B676D1A8EF29}"/>
              </a:ext>
            </a:extLst>
          </p:cNvPr>
          <p:cNvSpPr txBox="1"/>
          <p:nvPr/>
        </p:nvSpPr>
        <p:spPr>
          <a:xfrm>
            <a:off x="3826826" y="8520553"/>
            <a:ext cx="14122418" cy="954107"/>
          </a:xfrm>
          <a:prstGeom prst="rect">
            <a:avLst/>
          </a:prstGeom>
          <a:noFill/>
        </p:spPr>
        <p:txBody>
          <a:bodyPr wrap="square">
            <a:spAutoFit/>
          </a:bodyPr>
          <a:lstStyle/>
          <a:p>
            <a:pPr algn="just"/>
            <a:r>
              <a:rPr lang="en-US" sz="2800">
                <a:effectLst/>
                <a:latin typeface="Calibri" panose="020F0502020204030204" pitchFamily="34" charset="0"/>
                <a:ea typeface="Calibri" panose="020F0502020204030204" pitchFamily="34" charset="0"/>
                <a:cs typeface="Calibri" panose="020F0502020204030204" pitchFamily="34" charset="0"/>
              </a:rPr>
              <a:t>Kết quả đo được sẽ được dẫn truyền về trung tâm điều khiển và người có chuyên môn sẽ tổng hợp đánh giá đưa ra mức cảnh báo cháy có nguy cơ xảy ra. </a:t>
            </a:r>
          </a:p>
        </p:txBody>
      </p:sp>
      <p:pic>
        <p:nvPicPr>
          <p:cNvPr id="4100" name="Picture 4" descr="n23 Fb Tran Manh Tung">
            <a:extLst>
              <a:ext uri="{FF2B5EF4-FFF2-40B4-BE49-F238E27FC236}">
                <a16:creationId xmlns:a16="http://schemas.microsoft.com/office/drawing/2014/main" id="{FDEA7596-3348-8B15-88F1-D806C02A04C6}"/>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86316" y="8017582"/>
            <a:ext cx="3340510" cy="18233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1870937"/>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4098"/>
                                        </p:tgtEl>
                                        <p:attrNameLst>
                                          <p:attrName>style.visibility</p:attrName>
                                        </p:attrNameLst>
                                      </p:cBhvr>
                                      <p:to>
                                        <p:strVal val="visible"/>
                                      </p:to>
                                    </p:set>
                                    <p:animEffect transition="in" filter="fade">
                                      <p:cBhvr>
                                        <p:cTn id="14" dur="500"/>
                                        <p:tgtEl>
                                          <p:spTgt spid="4098"/>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nodeType="clickEffect">
                                  <p:stCondLst>
                                    <p:cond delay="0"/>
                                  </p:stCondLst>
                                  <p:childTnLst>
                                    <p:set>
                                      <p:cBhvr>
                                        <p:cTn id="18" dur="1" fill="hold">
                                          <p:stCondLst>
                                            <p:cond delay="0"/>
                                          </p:stCondLst>
                                        </p:cTn>
                                        <p:tgtEl>
                                          <p:spTgt spid="16">
                                            <p:txEl>
                                              <p:pRg st="0" end="0"/>
                                            </p:txEl>
                                          </p:spTgt>
                                        </p:tgtEl>
                                        <p:attrNameLst>
                                          <p:attrName>style.visibility</p:attrName>
                                        </p:attrNameLst>
                                      </p:cBhvr>
                                      <p:to>
                                        <p:strVal val="visible"/>
                                      </p:to>
                                    </p:set>
                                    <p:animEffect transition="in" filter="wipe(up)">
                                      <p:cBhvr>
                                        <p:cTn id="19" dur="500"/>
                                        <p:tgtEl>
                                          <p:spTgt spid="16">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16">
                                            <p:txEl>
                                              <p:pRg st="1" end="1"/>
                                            </p:txEl>
                                          </p:spTgt>
                                        </p:tgtEl>
                                        <p:attrNameLst>
                                          <p:attrName>style.visibility</p:attrName>
                                        </p:attrNameLst>
                                      </p:cBhvr>
                                      <p:to>
                                        <p:strVal val="visible"/>
                                      </p:to>
                                    </p:set>
                                    <p:animEffect transition="in" filter="wipe(left)">
                                      <p:cBhvr>
                                        <p:cTn id="24" dur="500"/>
                                        <p:tgtEl>
                                          <p:spTgt spid="16">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16">
                                            <p:txEl>
                                              <p:pRg st="2" end="2"/>
                                            </p:txEl>
                                          </p:spTgt>
                                        </p:tgtEl>
                                        <p:attrNameLst>
                                          <p:attrName>style.visibility</p:attrName>
                                        </p:attrNameLst>
                                      </p:cBhvr>
                                      <p:to>
                                        <p:strVal val="visible"/>
                                      </p:to>
                                    </p:set>
                                    <p:animEffect transition="in" filter="wipe(left)">
                                      <p:cBhvr>
                                        <p:cTn id="29" dur="500"/>
                                        <p:tgtEl>
                                          <p:spTgt spid="16">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nodeType="clickEffect">
                                  <p:stCondLst>
                                    <p:cond delay="0"/>
                                  </p:stCondLst>
                                  <p:childTnLst>
                                    <p:set>
                                      <p:cBhvr>
                                        <p:cTn id="33" dur="1" fill="hold">
                                          <p:stCondLst>
                                            <p:cond delay="0"/>
                                          </p:stCondLst>
                                        </p:cTn>
                                        <p:tgtEl>
                                          <p:spTgt spid="16">
                                            <p:txEl>
                                              <p:pRg st="3" end="3"/>
                                            </p:txEl>
                                          </p:spTgt>
                                        </p:tgtEl>
                                        <p:attrNameLst>
                                          <p:attrName>style.visibility</p:attrName>
                                        </p:attrNameLst>
                                      </p:cBhvr>
                                      <p:to>
                                        <p:strVal val="visible"/>
                                      </p:to>
                                    </p:set>
                                    <p:animEffect transition="in" filter="wipe(left)">
                                      <p:cBhvr>
                                        <p:cTn id="34" dur="500"/>
                                        <p:tgtEl>
                                          <p:spTgt spid="16">
                                            <p:txEl>
                                              <p:pRg st="3" end="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nodeType="clickEffect">
                                  <p:stCondLst>
                                    <p:cond delay="0"/>
                                  </p:stCondLst>
                                  <p:childTnLst>
                                    <p:set>
                                      <p:cBhvr>
                                        <p:cTn id="38" dur="1" fill="hold">
                                          <p:stCondLst>
                                            <p:cond delay="0"/>
                                          </p:stCondLst>
                                        </p:cTn>
                                        <p:tgtEl>
                                          <p:spTgt spid="16">
                                            <p:txEl>
                                              <p:pRg st="4" end="4"/>
                                            </p:txEl>
                                          </p:spTgt>
                                        </p:tgtEl>
                                        <p:attrNameLst>
                                          <p:attrName>style.visibility</p:attrName>
                                        </p:attrNameLst>
                                      </p:cBhvr>
                                      <p:to>
                                        <p:strVal val="visible"/>
                                      </p:to>
                                    </p:set>
                                    <p:animEffect transition="in" filter="wipe(left)">
                                      <p:cBhvr>
                                        <p:cTn id="39" dur="500"/>
                                        <p:tgtEl>
                                          <p:spTgt spid="16">
                                            <p:txEl>
                                              <p:pRg st="4" end="4"/>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nodeType="clickEffect">
                                  <p:stCondLst>
                                    <p:cond delay="0"/>
                                  </p:stCondLst>
                                  <p:childTnLst>
                                    <p:set>
                                      <p:cBhvr>
                                        <p:cTn id="43" dur="1" fill="hold">
                                          <p:stCondLst>
                                            <p:cond delay="0"/>
                                          </p:stCondLst>
                                        </p:cTn>
                                        <p:tgtEl>
                                          <p:spTgt spid="16">
                                            <p:txEl>
                                              <p:pRg st="5" end="5"/>
                                            </p:txEl>
                                          </p:spTgt>
                                        </p:tgtEl>
                                        <p:attrNameLst>
                                          <p:attrName>style.visibility</p:attrName>
                                        </p:attrNameLst>
                                      </p:cBhvr>
                                      <p:to>
                                        <p:strVal val="visible"/>
                                      </p:to>
                                    </p:set>
                                    <p:animEffect transition="in" filter="wipe(left)">
                                      <p:cBhvr>
                                        <p:cTn id="44" dur="500"/>
                                        <p:tgtEl>
                                          <p:spTgt spid="16">
                                            <p:txEl>
                                              <p:pRg st="5" end="5"/>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4100"/>
                                        </p:tgtEl>
                                        <p:attrNameLst>
                                          <p:attrName>style.visibility</p:attrName>
                                        </p:attrNameLst>
                                      </p:cBhvr>
                                      <p:to>
                                        <p:strVal val="visible"/>
                                      </p:to>
                                    </p:set>
                                    <p:animEffect transition="in" filter="fade">
                                      <p:cBhvr>
                                        <p:cTn id="49" dur="500"/>
                                        <p:tgtEl>
                                          <p:spTgt spid="4100"/>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2"/>
                                        </p:tgtEl>
                                        <p:attrNameLst>
                                          <p:attrName>style.visibility</p:attrName>
                                        </p:attrNameLst>
                                      </p:cBhvr>
                                      <p:to>
                                        <p:strVal val="visible"/>
                                      </p:to>
                                    </p:set>
                                    <p:animEffect transition="in" filter="fade">
                                      <p:cBhvr>
                                        <p:cTn id="5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图片 34" descr="n23 Fb Tran Manh Tung"/>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3715999" y="-2931"/>
            <a:ext cx="4560277" cy="2378193"/>
          </a:xfrm>
          <a:prstGeom prst="rect">
            <a:avLst/>
          </a:prstGeom>
        </p:spPr>
      </p:pic>
      <p:sp>
        <p:nvSpPr>
          <p:cNvPr id="5" name="MH_SubTitle_1" descr="n23 Fb Tran Manh Tung">
            <a:extLst>
              <a:ext uri="{FF2B5EF4-FFF2-40B4-BE49-F238E27FC236}">
                <a16:creationId xmlns:a16="http://schemas.microsoft.com/office/drawing/2014/main" id="{9D28E713-95EC-66F4-239B-A093E3023D9A}"/>
              </a:ext>
            </a:extLst>
          </p:cNvPr>
          <p:cNvSpPr/>
          <p:nvPr>
            <p:custDataLst>
              <p:tags r:id="rId1"/>
            </p:custDataLst>
          </p:nvPr>
        </p:nvSpPr>
        <p:spPr>
          <a:xfrm>
            <a:off x="2214176" y="764607"/>
            <a:ext cx="8503920" cy="1206253"/>
          </a:xfrm>
          <a:prstGeom prst="rect">
            <a:avLst/>
          </a:prstGeom>
          <a:solidFill>
            <a:srgbClr val="FFFFFF"/>
          </a:solidFill>
          <a:effectLst/>
        </p:spPr>
        <p:txBody>
          <a:bodyPr anchor="ctr"/>
          <a:lstStyle/>
          <a:p>
            <a:pPr algn="ctr" defTabSz="1828755">
              <a:lnSpc>
                <a:spcPct val="150000"/>
              </a:lnSpc>
              <a:defRPr/>
            </a:pPr>
            <a:r>
              <a:rPr lang="en-US" altLang="zh-CN" sz="2800" kern="0">
                <a:latin typeface="#9Slide03 AllRoundGothic" panose="020B0703020202020104" pitchFamily="34" charset="0"/>
                <a:ea typeface="微软雅黑"/>
                <a:cs typeface="+mn-ea"/>
                <a:sym typeface="+mn-lt"/>
              </a:rPr>
              <a:t>ỨNG DỤNG CỦA VẬT LÍ TRONG LÂM NGHIỆP</a:t>
            </a:r>
            <a:endParaRPr lang="zh-CN" altLang="en-US" sz="2800" kern="0" dirty="0">
              <a:latin typeface="#9Slide03 AllRoundGothic" panose="020B0703020202020104" pitchFamily="34" charset="0"/>
              <a:ea typeface="微软雅黑"/>
              <a:cs typeface="+mn-ea"/>
              <a:sym typeface="+mn-lt"/>
            </a:endParaRPr>
          </a:p>
        </p:txBody>
      </p:sp>
      <p:sp>
        <p:nvSpPr>
          <p:cNvPr id="11" name="MH_SubTitle_1" descr="n23 Fb Tran Manh Tung">
            <a:extLst>
              <a:ext uri="{FF2B5EF4-FFF2-40B4-BE49-F238E27FC236}">
                <a16:creationId xmlns:a16="http://schemas.microsoft.com/office/drawing/2014/main" id="{7F22ADDC-D372-AA7C-8A01-A1D6425EDDDB}"/>
              </a:ext>
            </a:extLst>
          </p:cNvPr>
          <p:cNvSpPr>
            <a:spLocks/>
          </p:cNvSpPr>
          <p:nvPr>
            <p:custDataLst>
              <p:tags r:id="rId2"/>
            </p:custDataLst>
          </p:nvPr>
        </p:nvSpPr>
        <p:spPr bwMode="auto">
          <a:xfrm>
            <a:off x="1554436" y="2369820"/>
            <a:ext cx="1920240" cy="640080"/>
          </a:xfrm>
          <a:custGeom>
            <a:avLst/>
            <a:gdLst>
              <a:gd name="T0" fmla="*/ 2147483646 w 30720"/>
              <a:gd name="T1" fmla="*/ 2147483646 h 11496"/>
              <a:gd name="T2" fmla="*/ 2147483646 w 30720"/>
              <a:gd name="T3" fmla="*/ 2147483646 h 11496"/>
              <a:gd name="T4" fmla="*/ 2147483646 w 30720"/>
              <a:gd name="T5" fmla="*/ 2147483646 h 11496"/>
              <a:gd name="T6" fmla="*/ 2147483646 w 30720"/>
              <a:gd name="T7" fmla="*/ 2147483646 h 11496"/>
              <a:gd name="T8" fmla="*/ 2147483646 w 30720"/>
              <a:gd name="T9" fmla="*/ 2147483646 h 11496"/>
              <a:gd name="T10" fmla="*/ 2147483646 w 30720"/>
              <a:gd name="T11" fmla="*/ 2147483646 h 11496"/>
              <a:gd name="T12" fmla="*/ 2147483646 w 30720"/>
              <a:gd name="T13" fmla="*/ 2147483646 h 11496"/>
              <a:gd name="T14" fmla="*/ 2147483646 w 30720"/>
              <a:gd name="T15" fmla="*/ 2147483646 h 11496"/>
              <a:gd name="T16" fmla="*/ 2147483646 w 30720"/>
              <a:gd name="T17" fmla="*/ 2147483646 h 11496"/>
              <a:gd name="T18" fmla="*/ 2147483646 w 30720"/>
              <a:gd name="T19" fmla="*/ 2147483646 h 11496"/>
              <a:gd name="T20" fmla="*/ 2147483646 w 30720"/>
              <a:gd name="T21" fmla="*/ 2147483646 h 11496"/>
              <a:gd name="T22" fmla="*/ 2147483646 w 30720"/>
              <a:gd name="T23" fmla="*/ 2147483646 h 11496"/>
              <a:gd name="T24" fmla="*/ 2147483646 w 30720"/>
              <a:gd name="T25" fmla="*/ 2147483646 h 11496"/>
              <a:gd name="T26" fmla="*/ 2147483646 w 30720"/>
              <a:gd name="T27" fmla="*/ 2147483646 h 11496"/>
              <a:gd name="T28" fmla="*/ 2147483646 w 30720"/>
              <a:gd name="T29" fmla="*/ 2147483646 h 11496"/>
              <a:gd name="T30" fmla="*/ 2147483646 w 30720"/>
              <a:gd name="T31" fmla="*/ 2147483646 h 11496"/>
              <a:gd name="T32" fmla="*/ 2147483646 w 30720"/>
              <a:gd name="T33" fmla="*/ 2147483646 h 11496"/>
              <a:gd name="T34" fmla="*/ 2147483646 w 30720"/>
              <a:gd name="T35" fmla="*/ 2147483646 h 11496"/>
              <a:gd name="T36" fmla="*/ 2147483646 w 30720"/>
              <a:gd name="T37" fmla="*/ 2147483646 h 11496"/>
              <a:gd name="T38" fmla="*/ 2147483646 w 30720"/>
              <a:gd name="T39" fmla="*/ 2147483646 h 11496"/>
              <a:gd name="T40" fmla="*/ 2147483646 w 30720"/>
              <a:gd name="T41" fmla="*/ 2147483646 h 11496"/>
              <a:gd name="T42" fmla="*/ 2147483646 w 30720"/>
              <a:gd name="T43" fmla="*/ 2147483646 h 11496"/>
              <a:gd name="T44" fmla="*/ 2147483646 w 30720"/>
              <a:gd name="T45" fmla="*/ 2147483646 h 11496"/>
              <a:gd name="T46" fmla="*/ 2147483646 w 30720"/>
              <a:gd name="T47" fmla="*/ 2147483646 h 11496"/>
              <a:gd name="T48" fmla="*/ 2147483646 w 30720"/>
              <a:gd name="T49" fmla="*/ 2147483646 h 11496"/>
              <a:gd name="T50" fmla="*/ 2147483646 w 30720"/>
              <a:gd name="T51" fmla="*/ 2147483646 h 11496"/>
              <a:gd name="T52" fmla="*/ 2147483646 w 30720"/>
              <a:gd name="T53" fmla="*/ 2147483646 h 11496"/>
              <a:gd name="T54" fmla="*/ 2147483646 w 30720"/>
              <a:gd name="T55" fmla="*/ 2147483646 h 11496"/>
              <a:gd name="T56" fmla="*/ 2147483646 w 30720"/>
              <a:gd name="T57" fmla="*/ 2147483646 h 11496"/>
              <a:gd name="T58" fmla="*/ 2147483646 w 30720"/>
              <a:gd name="T59" fmla="*/ 2147483646 h 11496"/>
              <a:gd name="T60" fmla="*/ 2147483646 w 30720"/>
              <a:gd name="T61" fmla="*/ 2147483646 h 11496"/>
              <a:gd name="T62" fmla="*/ 2147483646 w 30720"/>
              <a:gd name="T63" fmla="*/ 2147483646 h 11496"/>
              <a:gd name="T64" fmla="*/ 2147483646 w 30720"/>
              <a:gd name="T65" fmla="*/ 2147483646 h 11496"/>
              <a:gd name="T66" fmla="*/ 2147483646 w 30720"/>
              <a:gd name="T67" fmla="*/ 2147483646 h 11496"/>
              <a:gd name="T68" fmla="*/ 2147483646 w 30720"/>
              <a:gd name="T69" fmla="*/ 2147483646 h 11496"/>
              <a:gd name="T70" fmla="*/ 2147483646 w 30720"/>
              <a:gd name="T71" fmla="*/ 2147483646 h 11496"/>
              <a:gd name="T72" fmla="*/ 2147483646 w 30720"/>
              <a:gd name="T73" fmla="*/ 2147483646 h 11496"/>
              <a:gd name="T74" fmla="*/ 2147483646 w 30720"/>
              <a:gd name="T75" fmla="*/ 2147483646 h 11496"/>
              <a:gd name="T76" fmla="*/ 2147483646 w 30720"/>
              <a:gd name="T77" fmla="*/ 2147483646 h 11496"/>
              <a:gd name="T78" fmla="*/ 2147483646 w 30720"/>
              <a:gd name="T79" fmla="*/ 2147483646 h 11496"/>
              <a:gd name="T80" fmla="*/ 2147483646 w 30720"/>
              <a:gd name="T81" fmla="*/ 2147483646 h 11496"/>
              <a:gd name="T82" fmla="*/ 2147483646 w 30720"/>
              <a:gd name="T83" fmla="*/ 2147483646 h 11496"/>
              <a:gd name="T84" fmla="*/ 2147483646 w 30720"/>
              <a:gd name="T85" fmla="*/ 2147483646 h 11496"/>
              <a:gd name="T86" fmla="*/ 2147483646 w 30720"/>
              <a:gd name="T87" fmla="*/ 2147483646 h 11496"/>
              <a:gd name="T88" fmla="*/ 2147483646 w 30720"/>
              <a:gd name="T89" fmla="*/ 2147483646 h 11496"/>
              <a:gd name="T90" fmla="*/ 2147483646 w 30720"/>
              <a:gd name="T91" fmla="*/ 2147483646 h 11496"/>
              <a:gd name="T92" fmla="*/ 2147483646 w 30720"/>
              <a:gd name="T93" fmla="*/ 2147483646 h 11496"/>
              <a:gd name="T94" fmla="*/ 2147483646 w 30720"/>
              <a:gd name="T95" fmla="*/ 2147483646 h 11496"/>
              <a:gd name="T96" fmla="*/ 2147483646 w 30720"/>
              <a:gd name="T97" fmla="*/ 2147483646 h 11496"/>
              <a:gd name="T98" fmla="*/ 2147483646 w 30720"/>
              <a:gd name="T99" fmla="*/ 2147483646 h 11496"/>
              <a:gd name="T100" fmla="*/ 2147483646 w 30720"/>
              <a:gd name="T101" fmla="*/ 2147483646 h 11496"/>
              <a:gd name="T102" fmla="*/ 2147483646 w 30720"/>
              <a:gd name="T103" fmla="*/ 2147483646 h 11496"/>
              <a:gd name="T104" fmla="*/ 2147483646 w 30720"/>
              <a:gd name="T105" fmla="*/ 2147483646 h 11496"/>
              <a:gd name="T106" fmla="*/ 2147483646 w 30720"/>
              <a:gd name="T107" fmla="*/ 2147483646 h 11496"/>
              <a:gd name="T108" fmla="*/ 2147483646 w 30720"/>
              <a:gd name="T109" fmla="*/ 2147483646 h 11496"/>
              <a:gd name="T110" fmla="*/ 2147483646 w 30720"/>
              <a:gd name="T111" fmla="*/ 2147483646 h 11496"/>
              <a:gd name="T112" fmla="*/ 2147483646 w 30720"/>
              <a:gd name="T113" fmla="*/ 2147483646 h 11496"/>
              <a:gd name="T114" fmla="*/ 2147483646 w 30720"/>
              <a:gd name="T115" fmla="*/ 2147483646 h 11496"/>
              <a:gd name="T116" fmla="*/ 2147483646 w 30720"/>
              <a:gd name="T117" fmla="*/ 2147483646 h 11496"/>
              <a:gd name="T118" fmla="*/ 2147483646 w 30720"/>
              <a:gd name="T119" fmla="*/ 2147483646 h 11496"/>
              <a:gd name="T120" fmla="*/ 2147483646 w 30720"/>
              <a:gd name="T121" fmla="*/ 2147483646 h 11496"/>
              <a:gd name="T122" fmla="*/ 2147483646 w 30720"/>
              <a:gd name="T123" fmla="*/ 2147483646 h 11496"/>
              <a:gd name="T124" fmla="*/ 2147483646 w 30720"/>
              <a:gd name="T125" fmla="*/ 2147483646 h 1149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720" h="11496">
                <a:moveTo>
                  <a:pt x="29285" y="7403"/>
                </a:moveTo>
                <a:lnTo>
                  <a:pt x="29285" y="7403"/>
                </a:lnTo>
                <a:lnTo>
                  <a:pt x="29232" y="7379"/>
                </a:lnTo>
                <a:lnTo>
                  <a:pt x="29180" y="7357"/>
                </a:lnTo>
                <a:lnTo>
                  <a:pt x="29127" y="7336"/>
                </a:lnTo>
                <a:lnTo>
                  <a:pt x="29073" y="7316"/>
                </a:lnTo>
                <a:lnTo>
                  <a:pt x="29020" y="7298"/>
                </a:lnTo>
                <a:lnTo>
                  <a:pt x="28966" y="7280"/>
                </a:lnTo>
                <a:lnTo>
                  <a:pt x="28913" y="7264"/>
                </a:lnTo>
                <a:lnTo>
                  <a:pt x="28859" y="7251"/>
                </a:lnTo>
                <a:lnTo>
                  <a:pt x="28804" y="7237"/>
                </a:lnTo>
                <a:lnTo>
                  <a:pt x="28750" y="7226"/>
                </a:lnTo>
                <a:lnTo>
                  <a:pt x="28697" y="7216"/>
                </a:lnTo>
                <a:lnTo>
                  <a:pt x="28643" y="7208"/>
                </a:lnTo>
                <a:lnTo>
                  <a:pt x="28589" y="7202"/>
                </a:lnTo>
                <a:lnTo>
                  <a:pt x="28535" y="7198"/>
                </a:lnTo>
                <a:lnTo>
                  <a:pt x="28482" y="7195"/>
                </a:lnTo>
                <a:lnTo>
                  <a:pt x="28429" y="7194"/>
                </a:lnTo>
                <a:lnTo>
                  <a:pt x="28376" y="7194"/>
                </a:lnTo>
                <a:lnTo>
                  <a:pt x="28322" y="7197"/>
                </a:lnTo>
                <a:lnTo>
                  <a:pt x="28269" y="7201"/>
                </a:lnTo>
                <a:lnTo>
                  <a:pt x="28217" y="7207"/>
                </a:lnTo>
                <a:lnTo>
                  <a:pt x="28165" y="7215"/>
                </a:lnTo>
                <a:lnTo>
                  <a:pt x="28113" y="7226"/>
                </a:lnTo>
                <a:lnTo>
                  <a:pt x="28062" y="7238"/>
                </a:lnTo>
                <a:lnTo>
                  <a:pt x="28011" y="7253"/>
                </a:lnTo>
                <a:lnTo>
                  <a:pt x="27960" y="7270"/>
                </a:lnTo>
                <a:lnTo>
                  <a:pt x="27910" y="7289"/>
                </a:lnTo>
                <a:lnTo>
                  <a:pt x="27861" y="7310"/>
                </a:lnTo>
                <a:lnTo>
                  <a:pt x="27812" y="7334"/>
                </a:lnTo>
                <a:lnTo>
                  <a:pt x="27763" y="7360"/>
                </a:lnTo>
                <a:lnTo>
                  <a:pt x="27717" y="7388"/>
                </a:lnTo>
                <a:lnTo>
                  <a:pt x="27670" y="7418"/>
                </a:lnTo>
                <a:lnTo>
                  <a:pt x="27623" y="7452"/>
                </a:lnTo>
                <a:lnTo>
                  <a:pt x="27600" y="7473"/>
                </a:lnTo>
                <a:lnTo>
                  <a:pt x="27578" y="7494"/>
                </a:lnTo>
                <a:lnTo>
                  <a:pt x="27556" y="7516"/>
                </a:lnTo>
                <a:lnTo>
                  <a:pt x="27535" y="7539"/>
                </a:lnTo>
                <a:lnTo>
                  <a:pt x="27515" y="7562"/>
                </a:lnTo>
                <a:lnTo>
                  <a:pt x="27495" y="7586"/>
                </a:lnTo>
                <a:lnTo>
                  <a:pt x="27476" y="7611"/>
                </a:lnTo>
                <a:lnTo>
                  <a:pt x="27457" y="7636"/>
                </a:lnTo>
                <a:lnTo>
                  <a:pt x="27440" y="7662"/>
                </a:lnTo>
                <a:lnTo>
                  <a:pt x="27422" y="7689"/>
                </a:lnTo>
                <a:lnTo>
                  <a:pt x="27405" y="7716"/>
                </a:lnTo>
                <a:lnTo>
                  <a:pt x="27390" y="7743"/>
                </a:lnTo>
                <a:lnTo>
                  <a:pt x="27374" y="7771"/>
                </a:lnTo>
                <a:lnTo>
                  <a:pt x="27360" y="7799"/>
                </a:lnTo>
                <a:lnTo>
                  <a:pt x="27345" y="7827"/>
                </a:lnTo>
                <a:lnTo>
                  <a:pt x="27332" y="7857"/>
                </a:lnTo>
                <a:lnTo>
                  <a:pt x="27319" y="7887"/>
                </a:lnTo>
                <a:lnTo>
                  <a:pt x="27307" y="7916"/>
                </a:lnTo>
                <a:lnTo>
                  <a:pt x="27296" y="7946"/>
                </a:lnTo>
                <a:lnTo>
                  <a:pt x="27286" y="7976"/>
                </a:lnTo>
                <a:lnTo>
                  <a:pt x="27276" y="8006"/>
                </a:lnTo>
                <a:lnTo>
                  <a:pt x="27268" y="8038"/>
                </a:lnTo>
                <a:lnTo>
                  <a:pt x="27260" y="8069"/>
                </a:lnTo>
                <a:lnTo>
                  <a:pt x="27252" y="8099"/>
                </a:lnTo>
                <a:lnTo>
                  <a:pt x="27246" y="8130"/>
                </a:lnTo>
                <a:lnTo>
                  <a:pt x="27241" y="8161"/>
                </a:lnTo>
                <a:lnTo>
                  <a:pt x="27236" y="8193"/>
                </a:lnTo>
                <a:lnTo>
                  <a:pt x="27231" y="8224"/>
                </a:lnTo>
                <a:lnTo>
                  <a:pt x="27228" y="8255"/>
                </a:lnTo>
                <a:lnTo>
                  <a:pt x="27226" y="8286"/>
                </a:lnTo>
                <a:lnTo>
                  <a:pt x="27225" y="8318"/>
                </a:lnTo>
                <a:lnTo>
                  <a:pt x="27224" y="8348"/>
                </a:lnTo>
                <a:lnTo>
                  <a:pt x="27225" y="8379"/>
                </a:lnTo>
                <a:lnTo>
                  <a:pt x="27226" y="8409"/>
                </a:lnTo>
                <a:lnTo>
                  <a:pt x="27228" y="8440"/>
                </a:lnTo>
                <a:lnTo>
                  <a:pt x="27231" y="8471"/>
                </a:lnTo>
                <a:lnTo>
                  <a:pt x="27236" y="8500"/>
                </a:lnTo>
                <a:lnTo>
                  <a:pt x="27241" y="8530"/>
                </a:lnTo>
                <a:lnTo>
                  <a:pt x="27247" y="8559"/>
                </a:lnTo>
                <a:lnTo>
                  <a:pt x="27254" y="8588"/>
                </a:lnTo>
                <a:lnTo>
                  <a:pt x="27263" y="8617"/>
                </a:lnTo>
                <a:lnTo>
                  <a:pt x="27271" y="8645"/>
                </a:lnTo>
                <a:lnTo>
                  <a:pt x="27281" y="8674"/>
                </a:lnTo>
                <a:lnTo>
                  <a:pt x="27293" y="8701"/>
                </a:lnTo>
                <a:lnTo>
                  <a:pt x="27304" y="8728"/>
                </a:lnTo>
                <a:lnTo>
                  <a:pt x="27318" y="8754"/>
                </a:lnTo>
                <a:lnTo>
                  <a:pt x="27331" y="8780"/>
                </a:lnTo>
                <a:lnTo>
                  <a:pt x="27347" y="8805"/>
                </a:lnTo>
                <a:lnTo>
                  <a:pt x="27364" y="8830"/>
                </a:lnTo>
                <a:lnTo>
                  <a:pt x="27381" y="8854"/>
                </a:lnTo>
                <a:lnTo>
                  <a:pt x="27399" y="8876"/>
                </a:lnTo>
                <a:lnTo>
                  <a:pt x="27419" y="8899"/>
                </a:lnTo>
                <a:lnTo>
                  <a:pt x="27440" y="8921"/>
                </a:lnTo>
                <a:lnTo>
                  <a:pt x="27462" y="8943"/>
                </a:lnTo>
                <a:lnTo>
                  <a:pt x="27484" y="8963"/>
                </a:lnTo>
                <a:lnTo>
                  <a:pt x="27509" y="8983"/>
                </a:lnTo>
                <a:lnTo>
                  <a:pt x="27534" y="9001"/>
                </a:lnTo>
                <a:lnTo>
                  <a:pt x="27560" y="9019"/>
                </a:lnTo>
                <a:lnTo>
                  <a:pt x="27589" y="9036"/>
                </a:lnTo>
                <a:lnTo>
                  <a:pt x="27618" y="9052"/>
                </a:lnTo>
                <a:lnTo>
                  <a:pt x="27648" y="9067"/>
                </a:lnTo>
                <a:lnTo>
                  <a:pt x="27679" y="9081"/>
                </a:lnTo>
                <a:lnTo>
                  <a:pt x="27711" y="9094"/>
                </a:lnTo>
                <a:lnTo>
                  <a:pt x="27746" y="9106"/>
                </a:lnTo>
                <a:lnTo>
                  <a:pt x="27734" y="9013"/>
                </a:lnTo>
                <a:lnTo>
                  <a:pt x="27730" y="8964"/>
                </a:lnTo>
                <a:lnTo>
                  <a:pt x="27727" y="8916"/>
                </a:lnTo>
                <a:lnTo>
                  <a:pt x="27724" y="8866"/>
                </a:lnTo>
                <a:lnTo>
                  <a:pt x="27722" y="8816"/>
                </a:lnTo>
                <a:lnTo>
                  <a:pt x="27721" y="8767"/>
                </a:lnTo>
                <a:lnTo>
                  <a:pt x="27721" y="8717"/>
                </a:lnTo>
                <a:lnTo>
                  <a:pt x="27722" y="8667"/>
                </a:lnTo>
                <a:lnTo>
                  <a:pt x="27725" y="8617"/>
                </a:lnTo>
                <a:lnTo>
                  <a:pt x="27729" y="8568"/>
                </a:lnTo>
                <a:lnTo>
                  <a:pt x="27734" y="8519"/>
                </a:lnTo>
                <a:lnTo>
                  <a:pt x="27743" y="8472"/>
                </a:lnTo>
                <a:lnTo>
                  <a:pt x="27752" y="8425"/>
                </a:lnTo>
                <a:lnTo>
                  <a:pt x="27763" y="8378"/>
                </a:lnTo>
                <a:lnTo>
                  <a:pt x="27776" y="8333"/>
                </a:lnTo>
                <a:lnTo>
                  <a:pt x="27783" y="8311"/>
                </a:lnTo>
                <a:lnTo>
                  <a:pt x="27792" y="8289"/>
                </a:lnTo>
                <a:lnTo>
                  <a:pt x="27800" y="8268"/>
                </a:lnTo>
                <a:lnTo>
                  <a:pt x="27809" y="8247"/>
                </a:lnTo>
                <a:lnTo>
                  <a:pt x="27820" y="8226"/>
                </a:lnTo>
                <a:lnTo>
                  <a:pt x="27829" y="8206"/>
                </a:lnTo>
                <a:lnTo>
                  <a:pt x="27840" y="8185"/>
                </a:lnTo>
                <a:lnTo>
                  <a:pt x="27852" y="8167"/>
                </a:lnTo>
                <a:lnTo>
                  <a:pt x="27864" y="8148"/>
                </a:lnTo>
                <a:lnTo>
                  <a:pt x="27877" y="8129"/>
                </a:lnTo>
                <a:lnTo>
                  <a:pt x="27890" y="8112"/>
                </a:lnTo>
                <a:lnTo>
                  <a:pt x="27905" y="8094"/>
                </a:lnTo>
                <a:lnTo>
                  <a:pt x="27921" y="8077"/>
                </a:lnTo>
                <a:lnTo>
                  <a:pt x="27936" y="8061"/>
                </a:lnTo>
                <a:lnTo>
                  <a:pt x="27953" y="8045"/>
                </a:lnTo>
                <a:lnTo>
                  <a:pt x="27970" y="8029"/>
                </a:lnTo>
                <a:lnTo>
                  <a:pt x="27987" y="8015"/>
                </a:lnTo>
                <a:lnTo>
                  <a:pt x="28006" y="8001"/>
                </a:lnTo>
                <a:lnTo>
                  <a:pt x="28026" y="7988"/>
                </a:lnTo>
                <a:lnTo>
                  <a:pt x="28047" y="7975"/>
                </a:lnTo>
                <a:lnTo>
                  <a:pt x="28067" y="7963"/>
                </a:lnTo>
                <a:lnTo>
                  <a:pt x="28089" y="7951"/>
                </a:lnTo>
                <a:lnTo>
                  <a:pt x="28112" y="7941"/>
                </a:lnTo>
                <a:lnTo>
                  <a:pt x="28136" y="7931"/>
                </a:lnTo>
                <a:lnTo>
                  <a:pt x="28160" y="7922"/>
                </a:lnTo>
                <a:lnTo>
                  <a:pt x="28186" y="7914"/>
                </a:lnTo>
                <a:lnTo>
                  <a:pt x="28212" y="7906"/>
                </a:lnTo>
                <a:lnTo>
                  <a:pt x="28240" y="7899"/>
                </a:lnTo>
                <a:lnTo>
                  <a:pt x="28268" y="7893"/>
                </a:lnTo>
                <a:lnTo>
                  <a:pt x="28298" y="7889"/>
                </a:lnTo>
                <a:lnTo>
                  <a:pt x="28328" y="7885"/>
                </a:lnTo>
                <a:lnTo>
                  <a:pt x="28358" y="7880"/>
                </a:lnTo>
                <a:lnTo>
                  <a:pt x="28384" y="7882"/>
                </a:lnTo>
                <a:lnTo>
                  <a:pt x="28410" y="7883"/>
                </a:lnTo>
                <a:lnTo>
                  <a:pt x="28435" y="7884"/>
                </a:lnTo>
                <a:lnTo>
                  <a:pt x="28460" y="7887"/>
                </a:lnTo>
                <a:lnTo>
                  <a:pt x="28485" y="7890"/>
                </a:lnTo>
                <a:lnTo>
                  <a:pt x="28510" y="7893"/>
                </a:lnTo>
                <a:lnTo>
                  <a:pt x="28535" y="7898"/>
                </a:lnTo>
                <a:lnTo>
                  <a:pt x="28559" y="7903"/>
                </a:lnTo>
                <a:lnTo>
                  <a:pt x="28583" y="7909"/>
                </a:lnTo>
                <a:lnTo>
                  <a:pt x="28607" y="7915"/>
                </a:lnTo>
                <a:lnTo>
                  <a:pt x="28630" y="7922"/>
                </a:lnTo>
                <a:lnTo>
                  <a:pt x="28654" y="7929"/>
                </a:lnTo>
                <a:lnTo>
                  <a:pt x="28676" y="7938"/>
                </a:lnTo>
                <a:lnTo>
                  <a:pt x="28699" y="7947"/>
                </a:lnTo>
                <a:lnTo>
                  <a:pt x="28721" y="7956"/>
                </a:lnTo>
                <a:lnTo>
                  <a:pt x="28743" y="7966"/>
                </a:lnTo>
                <a:lnTo>
                  <a:pt x="28765" y="7976"/>
                </a:lnTo>
                <a:lnTo>
                  <a:pt x="28787" y="7988"/>
                </a:lnTo>
                <a:lnTo>
                  <a:pt x="28808" y="7999"/>
                </a:lnTo>
                <a:lnTo>
                  <a:pt x="28828" y="8012"/>
                </a:lnTo>
                <a:lnTo>
                  <a:pt x="28869" y="8038"/>
                </a:lnTo>
                <a:lnTo>
                  <a:pt x="28908" y="8065"/>
                </a:lnTo>
                <a:lnTo>
                  <a:pt x="28945" y="8095"/>
                </a:lnTo>
                <a:lnTo>
                  <a:pt x="28981" y="8126"/>
                </a:lnTo>
                <a:lnTo>
                  <a:pt x="29016" y="8159"/>
                </a:lnTo>
                <a:lnTo>
                  <a:pt x="29048" y="8195"/>
                </a:lnTo>
                <a:lnTo>
                  <a:pt x="29078" y="8231"/>
                </a:lnTo>
                <a:lnTo>
                  <a:pt x="29107" y="8270"/>
                </a:lnTo>
                <a:lnTo>
                  <a:pt x="29134" y="8309"/>
                </a:lnTo>
                <a:lnTo>
                  <a:pt x="29159" y="8351"/>
                </a:lnTo>
                <a:lnTo>
                  <a:pt x="29182" y="8394"/>
                </a:lnTo>
                <a:lnTo>
                  <a:pt x="29202" y="8436"/>
                </a:lnTo>
                <a:lnTo>
                  <a:pt x="29221" y="8481"/>
                </a:lnTo>
                <a:lnTo>
                  <a:pt x="29229" y="8504"/>
                </a:lnTo>
                <a:lnTo>
                  <a:pt x="29238" y="8527"/>
                </a:lnTo>
                <a:lnTo>
                  <a:pt x="29245" y="8551"/>
                </a:lnTo>
                <a:lnTo>
                  <a:pt x="29251" y="8574"/>
                </a:lnTo>
                <a:lnTo>
                  <a:pt x="29257" y="8598"/>
                </a:lnTo>
                <a:lnTo>
                  <a:pt x="29263" y="8621"/>
                </a:lnTo>
                <a:lnTo>
                  <a:pt x="29268" y="8645"/>
                </a:lnTo>
                <a:lnTo>
                  <a:pt x="29272" y="8670"/>
                </a:lnTo>
                <a:lnTo>
                  <a:pt x="29275" y="8694"/>
                </a:lnTo>
                <a:lnTo>
                  <a:pt x="29278" y="8719"/>
                </a:lnTo>
                <a:lnTo>
                  <a:pt x="29280" y="8744"/>
                </a:lnTo>
                <a:lnTo>
                  <a:pt x="29282" y="8769"/>
                </a:lnTo>
                <a:lnTo>
                  <a:pt x="29283" y="8794"/>
                </a:lnTo>
                <a:lnTo>
                  <a:pt x="29283" y="8820"/>
                </a:lnTo>
                <a:lnTo>
                  <a:pt x="29283" y="8845"/>
                </a:lnTo>
                <a:lnTo>
                  <a:pt x="29282" y="8871"/>
                </a:lnTo>
                <a:lnTo>
                  <a:pt x="29280" y="8897"/>
                </a:lnTo>
                <a:lnTo>
                  <a:pt x="29278" y="8922"/>
                </a:lnTo>
                <a:lnTo>
                  <a:pt x="29271" y="8974"/>
                </a:lnTo>
                <a:lnTo>
                  <a:pt x="29262" y="9024"/>
                </a:lnTo>
                <a:lnTo>
                  <a:pt x="29251" y="9074"/>
                </a:lnTo>
                <a:lnTo>
                  <a:pt x="29238" y="9123"/>
                </a:lnTo>
                <a:lnTo>
                  <a:pt x="29223" y="9171"/>
                </a:lnTo>
                <a:lnTo>
                  <a:pt x="29206" y="9219"/>
                </a:lnTo>
                <a:lnTo>
                  <a:pt x="29188" y="9265"/>
                </a:lnTo>
                <a:lnTo>
                  <a:pt x="29167" y="9310"/>
                </a:lnTo>
                <a:lnTo>
                  <a:pt x="29144" y="9355"/>
                </a:lnTo>
                <a:lnTo>
                  <a:pt x="29120" y="9398"/>
                </a:lnTo>
                <a:lnTo>
                  <a:pt x="29094" y="9441"/>
                </a:lnTo>
                <a:lnTo>
                  <a:pt x="29067" y="9481"/>
                </a:lnTo>
                <a:lnTo>
                  <a:pt x="29038" y="9522"/>
                </a:lnTo>
                <a:lnTo>
                  <a:pt x="29006" y="9560"/>
                </a:lnTo>
                <a:lnTo>
                  <a:pt x="28974" y="9599"/>
                </a:lnTo>
                <a:lnTo>
                  <a:pt x="28941" y="9635"/>
                </a:lnTo>
                <a:lnTo>
                  <a:pt x="28905" y="9671"/>
                </a:lnTo>
                <a:lnTo>
                  <a:pt x="28869" y="9704"/>
                </a:lnTo>
                <a:lnTo>
                  <a:pt x="28831" y="9737"/>
                </a:lnTo>
                <a:lnTo>
                  <a:pt x="28792" y="9768"/>
                </a:lnTo>
                <a:lnTo>
                  <a:pt x="28751" y="9798"/>
                </a:lnTo>
                <a:lnTo>
                  <a:pt x="28710" y="9827"/>
                </a:lnTo>
                <a:lnTo>
                  <a:pt x="28666" y="9854"/>
                </a:lnTo>
                <a:lnTo>
                  <a:pt x="28622" y="9879"/>
                </a:lnTo>
                <a:lnTo>
                  <a:pt x="28578" y="9903"/>
                </a:lnTo>
                <a:lnTo>
                  <a:pt x="28532" y="9926"/>
                </a:lnTo>
                <a:lnTo>
                  <a:pt x="28484" y="9946"/>
                </a:lnTo>
                <a:lnTo>
                  <a:pt x="28436" y="9965"/>
                </a:lnTo>
                <a:lnTo>
                  <a:pt x="28387" y="9983"/>
                </a:lnTo>
                <a:lnTo>
                  <a:pt x="28337" y="9999"/>
                </a:lnTo>
                <a:lnTo>
                  <a:pt x="28287" y="10013"/>
                </a:lnTo>
                <a:lnTo>
                  <a:pt x="28236" y="10025"/>
                </a:lnTo>
                <a:lnTo>
                  <a:pt x="28189" y="10031"/>
                </a:lnTo>
                <a:lnTo>
                  <a:pt x="28143" y="10035"/>
                </a:lnTo>
                <a:lnTo>
                  <a:pt x="28098" y="10038"/>
                </a:lnTo>
                <a:lnTo>
                  <a:pt x="28052" y="10040"/>
                </a:lnTo>
                <a:lnTo>
                  <a:pt x="28006" y="10041"/>
                </a:lnTo>
                <a:lnTo>
                  <a:pt x="27960" y="10040"/>
                </a:lnTo>
                <a:lnTo>
                  <a:pt x="27915" y="10039"/>
                </a:lnTo>
                <a:lnTo>
                  <a:pt x="27870" y="10036"/>
                </a:lnTo>
                <a:lnTo>
                  <a:pt x="27825" y="10033"/>
                </a:lnTo>
                <a:lnTo>
                  <a:pt x="27780" y="10028"/>
                </a:lnTo>
                <a:lnTo>
                  <a:pt x="27735" y="10021"/>
                </a:lnTo>
                <a:lnTo>
                  <a:pt x="27691" y="10014"/>
                </a:lnTo>
                <a:lnTo>
                  <a:pt x="27647" y="10005"/>
                </a:lnTo>
                <a:lnTo>
                  <a:pt x="27602" y="9995"/>
                </a:lnTo>
                <a:lnTo>
                  <a:pt x="27559" y="9984"/>
                </a:lnTo>
                <a:lnTo>
                  <a:pt x="27516" y="9972"/>
                </a:lnTo>
                <a:lnTo>
                  <a:pt x="27473" y="9958"/>
                </a:lnTo>
                <a:lnTo>
                  <a:pt x="27430" y="9943"/>
                </a:lnTo>
                <a:lnTo>
                  <a:pt x="27388" y="9928"/>
                </a:lnTo>
                <a:lnTo>
                  <a:pt x="27346" y="9910"/>
                </a:lnTo>
                <a:lnTo>
                  <a:pt x="27305" y="9891"/>
                </a:lnTo>
                <a:lnTo>
                  <a:pt x="27265" y="9871"/>
                </a:lnTo>
                <a:lnTo>
                  <a:pt x="27224" y="9850"/>
                </a:lnTo>
                <a:lnTo>
                  <a:pt x="27185" y="9828"/>
                </a:lnTo>
                <a:lnTo>
                  <a:pt x="27145" y="9803"/>
                </a:lnTo>
                <a:lnTo>
                  <a:pt x="27107" y="9778"/>
                </a:lnTo>
                <a:lnTo>
                  <a:pt x="27068" y="9751"/>
                </a:lnTo>
                <a:lnTo>
                  <a:pt x="27031" y="9723"/>
                </a:lnTo>
                <a:lnTo>
                  <a:pt x="26994" y="9693"/>
                </a:lnTo>
                <a:lnTo>
                  <a:pt x="26958" y="9662"/>
                </a:lnTo>
                <a:lnTo>
                  <a:pt x="26922" y="9630"/>
                </a:lnTo>
                <a:lnTo>
                  <a:pt x="26888" y="9597"/>
                </a:lnTo>
                <a:lnTo>
                  <a:pt x="26854" y="9559"/>
                </a:lnTo>
                <a:lnTo>
                  <a:pt x="26821" y="9521"/>
                </a:lnTo>
                <a:lnTo>
                  <a:pt x="26790" y="9482"/>
                </a:lnTo>
                <a:lnTo>
                  <a:pt x="26761" y="9443"/>
                </a:lnTo>
                <a:lnTo>
                  <a:pt x="26732" y="9403"/>
                </a:lnTo>
                <a:lnTo>
                  <a:pt x="26705" y="9364"/>
                </a:lnTo>
                <a:lnTo>
                  <a:pt x="26679" y="9323"/>
                </a:lnTo>
                <a:lnTo>
                  <a:pt x="26655" y="9282"/>
                </a:lnTo>
                <a:lnTo>
                  <a:pt x="26631" y="9241"/>
                </a:lnTo>
                <a:lnTo>
                  <a:pt x="26609" y="9199"/>
                </a:lnTo>
                <a:lnTo>
                  <a:pt x="26588" y="9157"/>
                </a:lnTo>
                <a:lnTo>
                  <a:pt x="26568" y="9115"/>
                </a:lnTo>
                <a:lnTo>
                  <a:pt x="26551" y="9073"/>
                </a:lnTo>
                <a:lnTo>
                  <a:pt x="26533" y="9029"/>
                </a:lnTo>
                <a:lnTo>
                  <a:pt x="26517" y="8987"/>
                </a:lnTo>
                <a:lnTo>
                  <a:pt x="26503" y="8943"/>
                </a:lnTo>
                <a:lnTo>
                  <a:pt x="26489" y="8900"/>
                </a:lnTo>
                <a:lnTo>
                  <a:pt x="26477" y="8857"/>
                </a:lnTo>
                <a:lnTo>
                  <a:pt x="26466" y="8812"/>
                </a:lnTo>
                <a:lnTo>
                  <a:pt x="26456" y="8768"/>
                </a:lnTo>
                <a:lnTo>
                  <a:pt x="26448" y="8723"/>
                </a:lnTo>
                <a:lnTo>
                  <a:pt x="26440" y="8680"/>
                </a:lnTo>
                <a:lnTo>
                  <a:pt x="26434" y="8635"/>
                </a:lnTo>
                <a:lnTo>
                  <a:pt x="26429" y="8590"/>
                </a:lnTo>
                <a:lnTo>
                  <a:pt x="26425" y="8546"/>
                </a:lnTo>
                <a:lnTo>
                  <a:pt x="26422" y="8501"/>
                </a:lnTo>
                <a:lnTo>
                  <a:pt x="26421" y="8456"/>
                </a:lnTo>
                <a:lnTo>
                  <a:pt x="26419" y="8412"/>
                </a:lnTo>
                <a:lnTo>
                  <a:pt x="26419" y="8368"/>
                </a:lnTo>
                <a:lnTo>
                  <a:pt x="26422" y="8323"/>
                </a:lnTo>
                <a:lnTo>
                  <a:pt x="26425" y="8278"/>
                </a:lnTo>
                <a:lnTo>
                  <a:pt x="26428" y="8233"/>
                </a:lnTo>
                <a:lnTo>
                  <a:pt x="26433" y="8189"/>
                </a:lnTo>
                <a:lnTo>
                  <a:pt x="26439" y="8145"/>
                </a:lnTo>
                <a:lnTo>
                  <a:pt x="26445" y="8100"/>
                </a:lnTo>
                <a:lnTo>
                  <a:pt x="26454" y="8056"/>
                </a:lnTo>
                <a:lnTo>
                  <a:pt x="26463" y="8013"/>
                </a:lnTo>
                <a:lnTo>
                  <a:pt x="26473" y="7969"/>
                </a:lnTo>
                <a:lnTo>
                  <a:pt x="26484" y="7925"/>
                </a:lnTo>
                <a:lnTo>
                  <a:pt x="26497" y="7882"/>
                </a:lnTo>
                <a:lnTo>
                  <a:pt x="26509" y="7839"/>
                </a:lnTo>
                <a:lnTo>
                  <a:pt x="26524" y="7796"/>
                </a:lnTo>
                <a:lnTo>
                  <a:pt x="26539" y="7754"/>
                </a:lnTo>
                <a:lnTo>
                  <a:pt x="26555" y="7711"/>
                </a:lnTo>
                <a:lnTo>
                  <a:pt x="26571" y="7669"/>
                </a:lnTo>
                <a:lnTo>
                  <a:pt x="26590" y="7628"/>
                </a:lnTo>
                <a:lnTo>
                  <a:pt x="26609" y="7587"/>
                </a:lnTo>
                <a:lnTo>
                  <a:pt x="26629" y="7546"/>
                </a:lnTo>
                <a:lnTo>
                  <a:pt x="26650" y="7506"/>
                </a:lnTo>
                <a:lnTo>
                  <a:pt x="26671" y="7465"/>
                </a:lnTo>
                <a:lnTo>
                  <a:pt x="26694" y="7426"/>
                </a:lnTo>
                <a:lnTo>
                  <a:pt x="26718" y="7387"/>
                </a:lnTo>
                <a:lnTo>
                  <a:pt x="26743" y="7349"/>
                </a:lnTo>
                <a:lnTo>
                  <a:pt x="26768" y="7310"/>
                </a:lnTo>
                <a:lnTo>
                  <a:pt x="26795" y="7273"/>
                </a:lnTo>
                <a:lnTo>
                  <a:pt x="26822" y="7236"/>
                </a:lnTo>
                <a:lnTo>
                  <a:pt x="26850" y="7200"/>
                </a:lnTo>
                <a:lnTo>
                  <a:pt x="26880" y="7163"/>
                </a:lnTo>
                <a:lnTo>
                  <a:pt x="26910" y="7128"/>
                </a:lnTo>
                <a:lnTo>
                  <a:pt x="26940" y="7094"/>
                </a:lnTo>
                <a:lnTo>
                  <a:pt x="26971" y="7060"/>
                </a:lnTo>
                <a:lnTo>
                  <a:pt x="27005" y="7027"/>
                </a:lnTo>
                <a:lnTo>
                  <a:pt x="27038" y="6994"/>
                </a:lnTo>
                <a:lnTo>
                  <a:pt x="27071" y="6962"/>
                </a:lnTo>
                <a:lnTo>
                  <a:pt x="27107" y="6933"/>
                </a:lnTo>
                <a:lnTo>
                  <a:pt x="27141" y="6906"/>
                </a:lnTo>
                <a:lnTo>
                  <a:pt x="27176" y="6880"/>
                </a:lnTo>
                <a:lnTo>
                  <a:pt x="27212" y="6854"/>
                </a:lnTo>
                <a:lnTo>
                  <a:pt x="27248" y="6829"/>
                </a:lnTo>
                <a:lnTo>
                  <a:pt x="27285" y="6805"/>
                </a:lnTo>
                <a:lnTo>
                  <a:pt x="27321" y="6782"/>
                </a:lnTo>
                <a:lnTo>
                  <a:pt x="27357" y="6761"/>
                </a:lnTo>
                <a:lnTo>
                  <a:pt x="27395" y="6740"/>
                </a:lnTo>
                <a:lnTo>
                  <a:pt x="27432" y="6719"/>
                </a:lnTo>
                <a:lnTo>
                  <a:pt x="27470" y="6699"/>
                </a:lnTo>
                <a:lnTo>
                  <a:pt x="27508" y="6681"/>
                </a:lnTo>
                <a:lnTo>
                  <a:pt x="27546" y="6663"/>
                </a:lnTo>
                <a:lnTo>
                  <a:pt x="27584" y="6646"/>
                </a:lnTo>
                <a:lnTo>
                  <a:pt x="27623" y="6630"/>
                </a:lnTo>
                <a:lnTo>
                  <a:pt x="27662" y="6615"/>
                </a:lnTo>
                <a:lnTo>
                  <a:pt x="27701" y="6600"/>
                </a:lnTo>
                <a:lnTo>
                  <a:pt x="27741" y="6587"/>
                </a:lnTo>
                <a:lnTo>
                  <a:pt x="27780" y="6573"/>
                </a:lnTo>
                <a:lnTo>
                  <a:pt x="27820" y="6562"/>
                </a:lnTo>
                <a:lnTo>
                  <a:pt x="27859" y="6550"/>
                </a:lnTo>
                <a:lnTo>
                  <a:pt x="27899" y="6540"/>
                </a:lnTo>
                <a:lnTo>
                  <a:pt x="27939" y="6531"/>
                </a:lnTo>
                <a:lnTo>
                  <a:pt x="27980" y="6521"/>
                </a:lnTo>
                <a:lnTo>
                  <a:pt x="28020" y="6514"/>
                </a:lnTo>
                <a:lnTo>
                  <a:pt x="28060" y="6507"/>
                </a:lnTo>
                <a:lnTo>
                  <a:pt x="28101" y="6499"/>
                </a:lnTo>
                <a:lnTo>
                  <a:pt x="28141" y="6494"/>
                </a:lnTo>
                <a:lnTo>
                  <a:pt x="28182" y="6489"/>
                </a:lnTo>
                <a:lnTo>
                  <a:pt x="28223" y="6485"/>
                </a:lnTo>
                <a:lnTo>
                  <a:pt x="28264" y="6482"/>
                </a:lnTo>
                <a:lnTo>
                  <a:pt x="28305" y="6480"/>
                </a:lnTo>
                <a:lnTo>
                  <a:pt x="28345" y="6478"/>
                </a:lnTo>
                <a:lnTo>
                  <a:pt x="28387" y="6477"/>
                </a:lnTo>
                <a:lnTo>
                  <a:pt x="28428" y="6477"/>
                </a:lnTo>
                <a:lnTo>
                  <a:pt x="28468" y="6477"/>
                </a:lnTo>
                <a:lnTo>
                  <a:pt x="28510" y="6479"/>
                </a:lnTo>
                <a:lnTo>
                  <a:pt x="28550" y="6481"/>
                </a:lnTo>
                <a:lnTo>
                  <a:pt x="28592" y="6483"/>
                </a:lnTo>
                <a:lnTo>
                  <a:pt x="28633" y="6486"/>
                </a:lnTo>
                <a:lnTo>
                  <a:pt x="28673" y="6490"/>
                </a:lnTo>
                <a:lnTo>
                  <a:pt x="28715" y="6495"/>
                </a:lnTo>
                <a:lnTo>
                  <a:pt x="28756" y="6501"/>
                </a:lnTo>
                <a:lnTo>
                  <a:pt x="28796" y="6508"/>
                </a:lnTo>
                <a:lnTo>
                  <a:pt x="28837" y="6514"/>
                </a:lnTo>
                <a:lnTo>
                  <a:pt x="28877" y="6522"/>
                </a:lnTo>
                <a:lnTo>
                  <a:pt x="28918" y="6531"/>
                </a:lnTo>
                <a:lnTo>
                  <a:pt x="28959" y="6540"/>
                </a:lnTo>
                <a:lnTo>
                  <a:pt x="28999" y="6549"/>
                </a:lnTo>
                <a:lnTo>
                  <a:pt x="29040" y="6560"/>
                </a:lnTo>
                <a:lnTo>
                  <a:pt x="29079" y="6571"/>
                </a:lnTo>
                <a:lnTo>
                  <a:pt x="29119" y="6584"/>
                </a:lnTo>
                <a:lnTo>
                  <a:pt x="29159" y="6596"/>
                </a:lnTo>
                <a:lnTo>
                  <a:pt x="29199" y="6610"/>
                </a:lnTo>
                <a:lnTo>
                  <a:pt x="29239" y="6623"/>
                </a:lnTo>
                <a:lnTo>
                  <a:pt x="29277" y="6638"/>
                </a:lnTo>
                <a:lnTo>
                  <a:pt x="29317" y="6653"/>
                </a:lnTo>
                <a:lnTo>
                  <a:pt x="29355" y="6669"/>
                </a:lnTo>
                <a:lnTo>
                  <a:pt x="29395" y="6686"/>
                </a:lnTo>
                <a:lnTo>
                  <a:pt x="29432" y="6703"/>
                </a:lnTo>
                <a:lnTo>
                  <a:pt x="29471" y="6721"/>
                </a:lnTo>
                <a:lnTo>
                  <a:pt x="29509" y="6740"/>
                </a:lnTo>
                <a:lnTo>
                  <a:pt x="29547" y="6759"/>
                </a:lnTo>
                <a:lnTo>
                  <a:pt x="29584" y="6778"/>
                </a:lnTo>
                <a:lnTo>
                  <a:pt x="29619" y="6799"/>
                </a:lnTo>
                <a:lnTo>
                  <a:pt x="29652" y="6819"/>
                </a:lnTo>
                <a:lnTo>
                  <a:pt x="29685" y="6841"/>
                </a:lnTo>
                <a:lnTo>
                  <a:pt x="29717" y="6863"/>
                </a:lnTo>
                <a:lnTo>
                  <a:pt x="29750" y="6884"/>
                </a:lnTo>
                <a:lnTo>
                  <a:pt x="29781" y="6906"/>
                </a:lnTo>
                <a:lnTo>
                  <a:pt x="29812" y="6929"/>
                </a:lnTo>
                <a:lnTo>
                  <a:pt x="29842" y="6953"/>
                </a:lnTo>
                <a:lnTo>
                  <a:pt x="29873" y="6977"/>
                </a:lnTo>
                <a:lnTo>
                  <a:pt x="29902" y="7001"/>
                </a:lnTo>
                <a:lnTo>
                  <a:pt x="29931" y="7025"/>
                </a:lnTo>
                <a:lnTo>
                  <a:pt x="29959" y="7050"/>
                </a:lnTo>
                <a:lnTo>
                  <a:pt x="29987" y="7075"/>
                </a:lnTo>
                <a:lnTo>
                  <a:pt x="30014" y="7101"/>
                </a:lnTo>
                <a:lnTo>
                  <a:pt x="30041" y="7127"/>
                </a:lnTo>
                <a:lnTo>
                  <a:pt x="30067" y="7153"/>
                </a:lnTo>
                <a:lnTo>
                  <a:pt x="30118" y="7207"/>
                </a:lnTo>
                <a:lnTo>
                  <a:pt x="30167" y="7261"/>
                </a:lnTo>
                <a:lnTo>
                  <a:pt x="30213" y="7317"/>
                </a:lnTo>
                <a:lnTo>
                  <a:pt x="30258" y="7376"/>
                </a:lnTo>
                <a:lnTo>
                  <a:pt x="30300" y="7434"/>
                </a:lnTo>
                <a:lnTo>
                  <a:pt x="30341" y="7494"/>
                </a:lnTo>
                <a:lnTo>
                  <a:pt x="30379" y="7555"/>
                </a:lnTo>
                <a:lnTo>
                  <a:pt x="30415" y="7617"/>
                </a:lnTo>
                <a:lnTo>
                  <a:pt x="30449" y="7680"/>
                </a:lnTo>
                <a:lnTo>
                  <a:pt x="30482" y="7744"/>
                </a:lnTo>
                <a:lnTo>
                  <a:pt x="30512" y="7809"/>
                </a:lnTo>
                <a:lnTo>
                  <a:pt x="30540" y="7874"/>
                </a:lnTo>
                <a:lnTo>
                  <a:pt x="30566" y="7941"/>
                </a:lnTo>
                <a:lnTo>
                  <a:pt x="30590" y="8007"/>
                </a:lnTo>
                <a:lnTo>
                  <a:pt x="30612" y="8075"/>
                </a:lnTo>
                <a:lnTo>
                  <a:pt x="30632" y="8144"/>
                </a:lnTo>
                <a:lnTo>
                  <a:pt x="30649" y="8212"/>
                </a:lnTo>
                <a:lnTo>
                  <a:pt x="30665" y="8282"/>
                </a:lnTo>
                <a:lnTo>
                  <a:pt x="30678" y="8352"/>
                </a:lnTo>
                <a:lnTo>
                  <a:pt x="30691" y="8423"/>
                </a:lnTo>
                <a:lnTo>
                  <a:pt x="30700" y="8493"/>
                </a:lnTo>
                <a:lnTo>
                  <a:pt x="30709" y="8565"/>
                </a:lnTo>
                <a:lnTo>
                  <a:pt x="30714" y="8636"/>
                </a:lnTo>
                <a:lnTo>
                  <a:pt x="30718" y="8708"/>
                </a:lnTo>
                <a:lnTo>
                  <a:pt x="30720" y="8780"/>
                </a:lnTo>
                <a:lnTo>
                  <a:pt x="30720" y="8853"/>
                </a:lnTo>
                <a:lnTo>
                  <a:pt x="30718" y="8924"/>
                </a:lnTo>
                <a:lnTo>
                  <a:pt x="30714" y="8996"/>
                </a:lnTo>
                <a:lnTo>
                  <a:pt x="30708" y="9068"/>
                </a:lnTo>
                <a:lnTo>
                  <a:pt x="30700" y="9141"/>
                </a:lnTo>
                <a:lnTo>
                  <a:pt x="30690" y="9213"/>
                </a:lnTo>
                <a:lnTo>
                  <a:pt x="30678" y="9284"/>
                </a:lnTo>
                <a:lnTo>
                  <a:pt x="30665" y="9355"/>
                </a:lnTo>
                <a:lnTo>
                  <a:pt x="30649" y="9427"/>
                </a:lnTo>
                <a:lnTo>
                  <a:pt x="30632" y="9498"/>
                </a:lnTo>
                <a:lnTo>
                  <a:pt x="30612" y="9569"/>
                </a:lnTo>
                <a:lnTo>
                  <a:pt x="30590" y="9638"/>
                </a:lnTo>
                <a:lnTo>
                  <a:pt x="30567" y="9708"/>
                </a:lnTo>
                <a:lnTo>
                  <a:pt x="30542" y="9777"/>
                </a:lnTo>
                <a:lnTo>
                  <a:pt x="30515" y="9845"/>
                </a:lnTo>
                <a:lnTo>
                  <a:pt x="30486" y="9913"/>
                </a:lnTo>
                <a:lnTo>
                  <a:pt x="30456" y="9981"/>
                </a:lnTo>
                <a:lnTo>
                  <a:pt x="30422" y="10047"/>
                </a:lnTo>
                <a:lnTo>
                  <a:pt x="30388" y="10113"/>
                </a:lnTo>
                <a:lnTo>
                  <a:pt x="30351" y="10177"/>
                </a:lnTo>
                <a:lnTo>
                  <a:pt x="30313" y="10242"/>
                </a:lnTo>
                <a:lnTo>
                  <a:pt x="30273" y="10304"/>
                </a:lnTo>
                <a:lnTo>
                  <a:pt x="30231" y="10367"/>
                </a:lnTo>
                <a:lnTo>
                  <a:pt x="30187" y="10428"/>
                </a:lnTo>
                <a:lnTo>
                  <a:pt x="30141" y="10488"/>
                </a:lnTo>
                <a:lnTo>
                  <a:pt x="30094" y="10547"/>
                </a:lnTo>
                <a:lnTo>
                  <a:pt x="30044" y="10604"/>
                </a:lnTo>
                <a:lnTo>
                  <a:pt x="29993" y="10660"/>
                </a:lnTo>
                <a:lnTo>
                  <a:pt x="29940" y="10715"/>
                </a:lnTo>
                <a:lnTo>
                  <a:pt x="29886" y="10770"/>
                </a:lnTo>
                <a:lnTo>
                  <a:pt x="29829" y="10822"/>
                </a:lnTo>
                <a:lnTo>
                  <a:pt x="29775" y="10867"/>
                </a:lnTo>
                <a:lnTo>
                  <a:pt x="29719" y="10911"/>
                </a:lnTo>
                <a:lnTo>
                  <a:pt x="29662" y="10953"/>
                </a:lnTo>
                <a:lnTo>
                  <a:pt x="29605" y="10993"/>
                </a:lnTo>
                <a:lnTo>
                  <a:pt x="29548" y="11032"/>
                </a:lnTo>
                <a:lnTo>
                  <a:pt x="29489" y="11068"/>
                </a:lnTo>
                <a:lnTo>
                  <a:pt x="29431" y="11105"/>
                </a:lnTo>
                <a:lnTo>
                  <a:pt x="29372" y="11138"/>
                </a:lnTo>
                <a:lnTo>
                  <a:pt x="29311" y="11170"/>
                </a:lnTo>
                <a:lnTo>
                  <a:pt x="29251" y="11201"/>
                </a:lnTo>
                <a:lnTo>
                  <a:pt x="29191" y="11231"/>
                </a:lnTo>
                <a:lnTo>
                  <a:pt x="29129" y="11259"/>
                </a:lnTo>
                <a:lnTo>
                  <a:pt x="29068" y="11285"/>
                </a:lnTo>
                <a:lnTo>
                  <a:pt x="29005" y="11310"/>
                </a:lnTo>
                <a:lnTo>
                  <a:pt x="28943" y="11333"/>
                </a:lnTo>
                <a:lnTo>
                  <a:pt x="28880" y="11353"/>
                </a:lnTo>
                <a:lnTo>
                  <a:pt x="28817" y="11374"/>
                </a:lnTo>
                <a:lnTo>
                  <a:pt x="28753" y="11392"/>
                </a:lnTo>
                <a:lnTo>
                  <a:pt x="28689" y="11410"/>
                </a:lnTo>
                <a:lnTo>
                  <a:pt x="28625" y="11424"/>
                </a:lnTo>
                <a:lnTo>
                  <a:pt x="28561" y="11439"/>
                </a:lnTo>
                <a:lnTo>
                  <a:pt x="28496" y="11451"/>
                </a:lnTo>
                <a:lnTo>
                  <a:pt x="28431" y="11462"/>
                </a:lnTo>
                <a:lnTo>
                  <a:pt x="28366" y="11471"/>
                </a:lnTo>
                <a:lnTo>
                  <a:pt x="28301" y="11479"/>
                </a:lnTo>
                <a:lnTo>
                  <a:pt x="28236" y="11486"/>
                </a:lnTo>
                <a:lnTo>
                  <a:pt x="28170" y="11490"/>
                </a:lnTo>
                <a:lnTo>
                  <a:pt x="28105" y="11494"/>
                </a:lnTo>
                <a:lnTo>
                  <a:pt x="28039" y="11496"/>
                </a:lnTo>
                <a:lnTo>
                  <a:pt x="27974" y="11496"/>
                </a:lnTo>
                <a:lnTo>
                  <a:pt x="27908" y="11495"/>
                </a:lnTo>
                <a:lnTo>
                  <a:pt x="27843" y="11493"/>
                </a:lnTo>
                <a:lnTo>
                  <a:pt x="27777" y="11489"/>
                </a:lnTo>
                <a:lnTo>
                  <a:pt x="27711" y="11484"/>
                </a:lnTo>
                <a:lnTo>
                  <a:pt x="27646" y="11476"/>
                </a:lnTo>
                <a:lnTo>
                  <a:pt x="27580" y="11468"/>
                </a:lnTo>
                <a:lnTo>
                  <a:pt x="27516" y="11459"/>
                </a:lnTo>
                <a:lnTo>
                  <a:pt x="27450" y="11447"/>
                </a:lnTo>
                <a:lnTo>
                  <a:pt x="27386" y="11435"/>
                </a:lnTo>
                <a:lnTo>
                  <a:pt x="27320" y="11421"/>
                </a:lnTo>
                <a:lnTo>
                  <a:pt x="27255" y="11405"/>
                </a:lnTo>
                <a:lnTo>
                  <a:pt x="27192" y="11389"/>
                </a:lnTo>
                <a:lnTo>
                  <a:pt x="27127" y="11371"/>
                </a:lnTo>
                <a:lnTo>
                  <a:pt x="27064" y="11351"/>
                </a:lnTo>
                <a:lnTo>
                  <a:pt x="27000" y="11331"/>
                </a:lnTo>
                <a:lnTo>
                  <a:pt x="26937" y="11308"/>
                </a:lnTo>
                <a:lnTo>
                  <a:pt x="26874" y="11284"/>
                </a:lnTo>
                <a:lnTo>
                  <a:pt x="26812" y="11259"/>
                </a:lnTo>
                <a:lnTo>
                  <a:pt x="26751" y="11233"/>
                </a:lnTo>
                <a:lnTo>
                  <a:pt x="26689" y="11205"/>
                </a:lnTo>
                <a:lnTo>
                  <a:pt x="26628" y="11175"/>
                </a:lnTo>
                <a:lnTo>
                  <a:pt x="26567" y="11144"/>
                </a:lnTo>
                <a:lnTo>
                  <a:pt x="26507" y="11113"/>
                </a:lnTo>
                <a:lnTo>
                  <a:pt x="26448" y="11080"/>
                </a:lnTo>
                <a:lnTo>
                  <a:pt x="26388" y="11044"/>
                </a:lnTo>
                <a:lnTo>
                  <a:pt x="26330" y="11009"/>
                </a:lnTo>
                <a:lnTo>
                  <a:pt x="26272" y="10971"/>
                </a:lnTo>
                <a:lnTo>
                  <a:pt x="26214" y="10933"/>
                </a:lnTo>
                <a:lnTo>
                  <a:pt x="26158" y="10892"/>
                </a:lnTo>
                <a:lnTo>
                  <a:pt x="26102" y="10852"/>
                </a:lnTo>
                <a:lnTo>
                  <a:pt x="26047" y="10809"/>
                </a:lnTo>
                <a:lnTo>
                  <a:pt x="25992" y="10765"/>
                </a:lnTo>
                <a:lnTo>
                  <a:pt x="25937" y="10720"/>
                </a:lnTo>
                <a:lnTo>
                  <a:pt x="25884" y="10673"/>
                </a:lnTo>
                <a:lnTo>
                  <a:pt x="25840" y="10644"/>
                </a:lnTo>
                <a:lnTo>
                  <a:pt x="25797" y="10618"/>
                </a:lnTo>
                <a:lnTo>
                  <a:pt x="25756" y="10593"/>
                </a:lnTo>
                <a:lnTo>
                  <a:pt x="25718" y="10571"/>
                </a:lnTo>
                <a:lnTo>
                  <a:pt x="25681" y="10551"/>
                </a:lnTo>
                <a:lnTo>
                  <a:pt x="25646" y="10533"/>
                </a:lnTo>
                <a:lnTo>
                  <a:pt x="25613" y="10518"/>
                </a:lnTo>
                <a:lnTo>
                  <a:pt x="25581" y="10503"/>
                </a:lnTo>
                <a:lnTo>
                  <a:pt x="25550" y="10492"/>
                </a:lnTo>
                <a:lnTo>
                  <a:pt x="25521" y="10480"/>
                </a:lnTo>
                <a:lnTo>
                  <a:pt x="25493" y="10472"/>
                </a:lnTo>
                <a:lnTo>
                  <a:pt x="25466" y="10464"/>
                </a:lnTo>
                <a:lnTo>
                  <a:pt x="25440" y="10457"/>
                </a:lnTo>
                <a:lnTo>
                  <a:pt x="25414" y="10452"/>
                </a:lnTo>
                <a:lnTo>
                  <a:pt x="25389" y="10448"/>
                </a:lnTo>
                <a:lnTo>
                  <a:pt x="25364" y="10445"/>
                </a:lnTo>
                <a:lnTo>
                  <a:pt x="3051" y="10445"/>
                </a:lnTo>
                <a:lnTo>
                  <a:pt x="2972" y="10444"/>
                </a:lnTo>
                <a:lnTo>
                  <a:pt x="2894" y="10442"/>
                </a:lnTo>
                <a:lnTo>
                  <a:pt x="2816" y="10437"/>
                </a:lnTo>
                <a:lnTo>
                  <a:pt x="2739" y="10429"/>
                </a:lnTo>
                <a:lnTo>
                  <a:pt x="2662" y="10421"/>
                </a:lnTo>
                <a:lnTo>
                  <a:pt x="2586" y="10411"/>
                </a:lnTo>
                <a:lnTo>
                  <a:pt x="2511" y="10398"/>
                </a:lnTo>
                <a:lnTo>
                  <a:pt x="2436" y="10383"/>
                </a:lnTo>
                <a:lnTo>
                  <a:pt x="2362" y="10367"/>
                </a:lnTo>
                <a:lnTo>
                  <a:pt x="2288" y="10349"/>
                </a:lnTo>
                <a:lnTo>
                  <a:pt x="2215" y="10329"/>
                </a:lnTo>
                <a:lnTo>
                  <a:pt x="2143" y="10309"/>
                </a:lnTo>
                <a:lnTo>
                  <a:pt x="2073" y="10285"/>
                </a:lnTo>
                <a:lnTo>
                  <a:pt x="2002" y="10261"/>
                </a:lnTo>
                <a:lnTo>
                  <a:pt x="1932" y="10234"/>
                </a:lnTo>
                <a:lnTo>
                  <a:pt x="1863" y="10205"/>
                </a:lnTo>
                <a:lnTo>
                  <a:pt x="1795" y="10176"/>
                </a:lnTo>
                <a:lnTo>
                  <a:pt x="1728" y="10144"/>
                </a:lnTo>
                <a:lnTo>
                  <a:pt x="1661" y="10112"/>
                </a:lnTo>
                <a:lnTo>
                  <a:pt x="1597" y="10077"/>
                </a:lnTo>
                <a:lnTo>
                  <a:pt x="1532" y="10041"/>
                </a:lnTo>
                <a:lnTo>
                  <a:pt x="1469" y="10004"/>
                </a:lnTo>
                <a:lnTo>
                  <a:pt x="1406" y="9965"/>
                </a:lnTo>
                <a:lnTo>
                  <a:pt x="1345" y="9924"/>
                </a:lnTo>
                <a:lnTo>
                  <a:pt x="1285" y="9883"/>
                </a:lnTo>
                <a:lnTo>
                  <a:pt x="1225" y="9839"/>
                </a:lnTo>
                <a:lnTo>
                  <a:pt x="1167" y="9794"/>
                </a:lnTo>
                <a:lnTo>
                  <a:pt x="1110" y="9749"/>
                </a:lnTo>
                <a:lnTo>
                  <a:pt x="1055" y="9702"/>
                </a:lnTo>
                <a:lnTo>
                  <a:pt x="999" y="9653"/>
                </a:lnTo>
                <a:lnTo>
                  <a:pt x="945" y="9603"/>
                </a:lnTo>
                <a:lnTo>
                  <a:pt x="893" y="9552"/>
                </a:lnTo>
                <a:lnTo>
                  <a:pt x="842" y="9500"/>
                </a:lnTo>
                <a:lnTo>
                  <a:pt x="792" y="9446"/>
                </a:lnTo>
                <a:lnTo>
                  <a:pt x="743" y="9392"/>
                </a:lnTo>
                <a:lnTo>
                  <a:pt x="696" y="9335"/>
                </a:lnTo>
                <a:lnTo>
                  <a:pt x="651" y="9278"/>
                </a:lnTo>
                <a:lnTo>
                  <a:pt x="606" y="9220"/>
                </a:lnTo>
                <a:lnTo>
                  <a:pt x="562" y="9161"/>
                </a:lnTo>
                <a:lnTo>
                  <a:pt x="521" y="9100"/>
                </a:lnTo>
                <a:lnTo>
                  <a:pt x="480" y="9039"/>
                </a:lnTo>
                <a:lnTo>
                  <a:pt x="441" y="8976"/>
                </a:lnTo>
                <a:lnTo>
                  <a:pt x="404" y="8913"/>
                </a:lnTo>
                <a:lnTo>
                  <a:pt x="367" y="8849"/>
                </a:lnTo>
                <a:lnTo>
                  <a:pt x="333" y="8784"/>
                </a:lnTo>
                <a:lnTo>
                  <a:pt x="301" y="8717"/>
                </a:lnTo>
                <a:lnTo>
                  <a:pt x="270" y="8651"/>
                </a:lnTo>
                <a:lnTo>
                  <a:pt x="239" y="8582"/>
                </a:lnTo>
                <a:lnTo>
                  <a:pt x="211" y="8513"/>
                </a:lnTo>
                <a:lnTo>
                  <a:pt x="185" y="8444"/>
                </a:lnTo>
                <a:lnTo>
                  <a:pt x="160" y="8373"/>
                </a:lnTo>
                <a:lnTo>
                  <a:pt x="136" y="8302"/>
                </a:lnTo>
                <a:lnTo>
                  <a:pt x="116" y="8230"/>
                </a:lnTo>
                <a:lnTo>
                  <a:pt x="96" y="8157"/>
                </a:lnTo>
                <a:lnTo>
                  <a:pt x="78" y="8083"/>
                </a:lnTo>
                <a:lnTo>
                  <a:pt x="61" y="8010"/>
                </a:lnTo>
                <a:lnTo>
                  <a:pt x="47" y="7935"/>
                </a:lnTo>
                <a:lnTo>
                  <a:pt x="34" y="7860"/>
                </a:lnTo>
                <a:lnTo>
                  <a:pt x="24" y="7784"/>
                </a:lnTo>
                <a:lnTo>
                  <a:pt x="16" y="7707"/>
                </a:lnTo>
                <a:lnTo>
                  <a:pt x="8" y="7630"/>
                </a:lnTo>
                <a:lnTo>
                  <a:pt x="4" y="7552"/>
                </a:lnTo>
                <a:lnTo>
                  <a:pt x="1" y="7474"/>
                </a:lnTo>
                <a:lnTo>
                  <a:pt x="0" y="7394"/>
                </a:lnTo>
                <a:lnTo>
                  <a:pt x="0" y="3050"/>
                </a:lnTo>
                <a:lnTo>
                  <a:pt x="1" y="2971"/>
                </a:lnTo>
                <a:lnTo>
                  <a:pt x="4" y="2893"/>
                </a:lnTo>
                <a:lnTo>
                  <a:pt x="8" y="2815"/>
                </a:lnTo>
                <a:lnTo>
                  <a:pt x="16" y="2738"/>
                </a:lnTo>
                <a:lnTo>
                  <a:pt x="24" y="2661"/>
                </a:lnTo>
                <a:lnTo>
                  <a:pt x="34" y="2585"/>
                </a:lnTo>
                <a:lnTo>
                  <a:pt x="47" y="2510"/>
                </a:lnTo>
                <a:lnTo>
                  <a:pt x="61" y="2435"/>
                </a:lnTo>
                <a:lnTo>
                  <a:pt x="78" y="2361"/>
                </a:lnTo>
                <a:lnTo>
                  <a:pt x="96" y="2288"/>
                </a:lnTo>
                <a:lnTo>
                  <a:pt x="116" y="2215"/>
                </a:lnTo>
                <a:lnTo>
                  <a:pt x="136" y="2143"/>
                </a:lnTo>
                <a:lnTo>
                  <a:pt x="160" y="2072"/>
                </a:lnTo>
                <a:lnTo>
                  <a:pt x="185" y="2001"/>
                </a:lnTo>
                <a:lnTo>
                  <a:pt x="211" y="1932"/>
                </a:lnTo>
                <a:lnTo>
                  <a:pt x="239" y="1863"/>
                </a:lnTo>
                <a:lnTo>
                  <a:pt x="270" y="1795"/>
                </a:lnTo>
                <a:lnTo>
                  <a:pt x="301" y="1728"/>
                </a:lnTo>
                <a:lnTo>
                  <a:pt x="333" y="1661"/>
                </a:lnTo>
                <a:lnTo>
                  <a:pt x="367" y="1596"/>
                </a:lnTo>
                <a:lnTo>
                  <a:pt x="404" y="1532"/>
                </a:lnTo>
                <a:lnTo>
                  <a:pt x="441" y="1468"/>
                </a:lnTo>
                <a:lnTo>
                  <a:pt x="480" y="1406"/>
                </a:lnTo>
                <a:lnTo>
                  <a:pt x="521" y="1345"/>
                </a:lnTo>
                <a:lnTo>
                  <a:pt x="562" y="1284"/>
                </a:lnTo>
                <a:lnTo>
                  <a:pt x="606" y="1225"/>
                </a:lnTo>
                <a:lnTo>
                  <a:pt x="651" y="1167"/>
                </a:lnTo>
                <a:lnTo>
                  <a:pt x="696" y="1109"/>
                </a:lnTo>
                <a:lnTo>
                  <a:pt x="743" y="1054"/>
                </a:lnTo>
                <a:lnTo>
                  <a:pt x="792" y="999"/>
                </a:lnTo>
                <a:lnTo>
                  <a:pt x="842" y="946"/>
                </a:lnTo>
                <a:lnTo>
                  <a:pt x="893" y="893"/>
                </a:lnTo>
                <a:lnTo>
                  <a:pt x="945" y="842"/>
                </a:lnTo>
                <a:lnTo>
                  <a:pt x="999" y="792"/>
                </a:lnTo>
                <a:lnTo>
                  <a:pt x="1055" y="744"/>
                </a:lnTo>
                <a:lnTo>
                  <a:pt x="1110" y="696"/>
                </a:lnTo>
                <a:lnTo>
                  <a:pt x="1167" y="650"/>
                </a:lnTo>
                <a:lnTo>
                  <a:pt x="1225" y="606"/>
                </a:lnTo>
                <a:lnTo>
                  <a:pt x="1285" y="563"/>
                </a:lnTo>
                <a:lnTo>
                  <a:pt x="1345" y="520"/>
                </a:lnTo>
                <a:lnTo>
                  <a:pt x="1406" y="481"/>
                </a:lnTo>
                <a:lnTo>
                  <a:pt x="1469" y="441"/>
                </a:lnTo>
                <a:lnTo>
                  <a:pt x="1532" y="404"/>
                </a:lnTo>
                <a:lnTo>
                  <a:pt x="1597" y="368"/>
                </a:lnTo>
                <a:lnTo>
                  <a:pt x="1661" y="334"/>
                </a:lnTo>
                <a:lnTo>
                  <a:pt x="1728" y="301"/>
                </a:lnTo>
                <a:lnTo>
                  <a:pt x="1795" y="270"/>
                </a:lnTo>
                <a:lnTo>
                  <a:pt x="1863" y="239"/>
                </a:lnTo>
                <a:lnTo>
                  <a:pt x="1932" y="211"/>
                </a:lnTo>
                <a:lnTo>
                  <a:pt x="2002" y="185"/>
                </a:lnTo>
                <a:lnTo>
                  <a:pt x="2073" y="160"/>
                </a:lnTo>
                <a:lnTo>
                  <a:pt x="2143" y="137"/>
                </a:lnTo>
                <a:lnTo>
                  <a:pt x="2215" y="116"/>
                </a:lnTo>
                <a:lnTo>
                  <a:pt x="2288" y="96"/>
                </a:lnTo>
                <a:lnTo>
                  <a:pt x="2362" y="78"/>
                </a:lnTo>
                <a:lnTo>
                  <a:pt x="2436" y="61"/>
                </a:lnTo>
                <a:lnTo>
                  <a:pt x="2511" y="48"/>
                </a:lnTo>
                <a:lnTo>
                  <a:pt x="2586" y="35"/>
                </a:lnTo>
                <a:lnTo>
                  <a:pt x="2662" y="24"/>
                </a:lnTo>
                <a:lnTo>
                  <a:pt x="2739" y="16"/>
                </a:lnTo>
                <a:lnTo>
                  <a:pt x="2816" y="8"/>
                </a:lnTo>
                <a:lnTo>
                  <a:pt x="2894" y="4"/>
                </a:lnTo>
                <a:lnTo>
                  <a:pt x="2972" y="1"/>
                </a:lnTo>
                <a:lnTo>
                  <a:pt x="3051" y="0"/>
                </a:lnTo>
                <a:lnTo>
                  <a:pt x="25929" y="0"/>
                </a:lnTo>
                <a:lnTo>
                  <a:pt x="26007" y="1"/>
                </a:lnTo>
                <a:lnTo>
                  <a:pt x="26086" y="4"/>
                </a:lnTo>
                <a:lnTo>
                  <a:pt x="26163" y="8"/>
                </a:lnTo>
                <a:lnTo>
                  <a:pt x="26240" y="16"/>
                </a:lnTo>
                <a:lnTo>
                  <a:pt x="26317" y="24"/>
                </a:lnTo>
                <a:lnTo>
                  <a:pt x="26393" y="35"/>
                </a:lnTo>
                <a:lnTo>
                  <a:pt x="26469" y="48"/>
                </a:lnTo>
                <a:lnTo>
                  <a:pt x="26543" y="61"/>
                </a:lnTo>
                <a:lnTo>
                  <a:pt x="26618" y="78"/>
                </a:lnTo>
                <a:lnTo>
                  <a:pt x="26691" y="96"/>
                </a:lnTo>
                <a:lnTo>
                  <a:pt x="26764" y="116"/>
                </a:lnTo>
                <a:lnTo>
                  <a:pt x="26836" y="137"/>
                </a:lnTo>
                <a:lnTo>
                  <a:pt x="26908" y="160"/>
                </a:lnTo>
                <a:lnTo>
                  <a:pt x="26977" y="185"/>
                </a:lnTo>
                <a:lnTo>
                  <a:pt x="27047" y="211"/>
                </a:lnTo>
                <a:lnTo>
                  <a:pt x="27117" y="239"/>
                </a:lnTo>
                <a:lnTo>
                  <a:pt x="27185" y="270"/>
                </a:lnTo>
                <a:lnTo>
                  <a:pt x="27251" y="301"/>
                </a:lnTo>
                <a:lnTo>
                  <a:pt x="27318" y="334"/>
                </a:lnTo>
                <a:lnTo>
                  <a:pt x="27383" y="368"/>
                </a:lnTo>
                <a:lnTo>
                  <a:pt x="27448" y="404"/>
                </a:lnTo>
                <a:lnTo>
                  <a:pt x="27510" y="441"/>
                </a:lnTo>
                <a:lnTo>
                  <a:pt x="27573" y="481"/>
                </a:lnTo>
                <a:lnTo>
                  <a:pt x="27634" y="520"/>
                </a:lnTo>
                <a:lnTo>
                  <a:pt x="27695" y="563"/>
                </a:lnTo>
                <a:lnTo>
                  <a:pt x="27754" y="606"/>
                </a:lnTo>
                <a:lnTo>
                  <a:pt x="27812" y="650"/>
                </a:lnTo>
                <a:lnTo>
                  <a:pt x="27870" y="696"/>
                </a:lnTo>
                <a:lnTo>
                  <a:pt x="27926" y="744"/>
                </a:lnTo>
                <a:lnTo>
                  <a:pt x="27980" y="792"/>
                </a:lnTo>
                <a:lnTo>
                  <a:pt x="28034" y="842"/>
                </a:lnTo>
                <a:lnTo>
                  <a:pt x="28086" y="893"/>
                </a:lnTo>
                <a:lnTo>
                  <a:pt x="28137" y="946"/>
                </a:lnTo>
                <a:lnTo>
                  <a:pt x="28187" y="999"/>
                </a:lnTo>
                <a:lnTo>
                  <a:pt x="28236" y="1054"/>
                </a:lnTo>
                <a:lnTo>
                  <a:pt x="28283" y="1109"/>
                </a:lnTo>
                <a:lnTo>
                  <a:pt x="28330" y="1167"/>
                </a:lnTo>
                <a:lnTo>
                  <a:pt x="28373" y="1225"/>
                </a:lnTo>
                <a:lnTo>
                  <a:pt x="28417" y="1284"/>
                </a:lnTo>
                <a:lnTo>
                  <a:pt x="28459" y="1345"/>
                </a:lnTo>
                <a:lnTo>
                  <a:pt x="28499" y="1406"/>
                </a:lnTo>
                <a:lnTo>
                  <a:pt x="28538" y="1468"/>
                </a:lnTo>
                <a:lnTo>
                  <a:pt x="28575" y="1532"/>
                </a:lnTo>
                <a:lnTo>
                  <a:pt x="28612" y="1596"/>
                </a:lnTo>
                <a:lnTo>
                  <a:pt x="28646" y="1661"/>
                </a:lnTo>
                <a:lnTo>
                  <a:pt x="28680" y="1728"/>
                </a:lnTo>
                <a:lnTo>
                  <a:pt x="28711" y="1795"/>
                </a:lnTo>
                <a:lnTo>
                  <a:pt x="28740" y="1863"/>
                </a:lnTo>
                <a:lnTo>
                  <a:pt x="28768" y="1932"/>
                </a:lnTo>
                <a:lnTo>
                  <a:pt x="28795" y="2001"/>
                </a:lnTo>
                <a:lnTo>
                  <a:pt x="28820" y="2072"/>
                </a:lnTo>
                <a:lnTo>
                  <a:pt x="28843" y="2143"/>
                </a:lnTo>
                <a:lnTo>
                  <a:pt x="28865" y="2215"/>
                </a:lnTo>
                <a:lnTo>
                  <a:pt x="28884" y="2288"/>
                </a:lnTo>
                <a:lnTo>
                  <a:pt x="28902" y="2361"/>
                </a:lnTo>
                <a:lnTo>
                  <a:pt x="28918" y="2435"/>
                </a:lnTo>
                <a:lnTo>
                  <a:pt x="28933" y="2510"/>
                </a:lnTo>
                <a:lnTo>
                  <a:pt x="28945" y="2585"/>
                </a:lnTo>
                <a:lnTo>
                  <a:pt x="28955" y="2661"/>
                </a:lnTo>
                <a:lnTo>
                  <a:pt x="28965" y="2738"/>
                </a:lnTo>
                <a:lnTo>
                  <a:pt x="28971" y="2815"/>
                </a:lnTo>
                <a:lnTo>
                  <a:pt x="28976" y="2893"/>
                </a:lnTo>
                <a:lnTo>
                  <a:pt x="28979" y="2971"/>
                </a:lnTo>
                <a:lnTo>
                  <a:pt x="28980" y="3050"/>
                </a:lnTo>
                <a:lnTo>
                  <a:pt x="28980" y="5222"/>
                </a:lnTo>
                <a:lnTo>
                  <a:pt x="28979" y="5273"/>
                </a:lnTo>
                <a:lnTo>
                  <a:pt x="28978" y="5323"/>
                </a:lnTo>
                <a:lnTo>
                  <a:pt x="28974" y="5373"/>
                </a:lnTo>
                <a:lnTo>
                  <a:pt x="28969" y="5422"/>
                </a:lnTo>
                <a:lnTo>
                  <a:pt x="28965" y="5447"/>
                </a:lnTo>
                <a:lnTo>
                  <a:pt x="28961" y="5471"/>
                </a:lnTo>
                <a:lnTo>
                  <a:pt x="28955" y="5495"/>
                </a:lnTo>
                <a:lnTo>
                  <a:pt x="28950" y="5518"/>
                </a:lnTo>
                <a:lnTo>
                  <a:pt x="28943" y="5542"/>
                </a:lnTo>
                <a:lnTo>
                  <a:pt x="28936" y="5565"/>
                </a:lnTo>
                <a:lnTo>
                  <a:pt x="28927" y="5588"/>
                </a:lnTo>
                <a:lnTo>
                  <a:pt x="28918" y="5610"/>
                </a:lnTo>
                <a:lnTo>
                  <a:pt x="28825" y="5605"/>
                </a:lnTo>
                <a:lnTo>
                  <a:pt x="28733" y="5603"/>
                </a:lnTo>
                <a:lnTo>
                  <a:pt x="28640" y="5603"/>
                </a:lnTo>
                <a:lnTo>
                  <a:pt x="28548" y="5605"/>
                </a:lnTo>
                <a:lnTo>
                  <a:pt x="28456" y="5610"/>
                </a:lnTo>
                <a:lnTo>
                  <a:pt x="28364" y="5617"/>
                </a:lnTo>
                <a:lnTo>
                  <a:pt x="28274" y="5625"/>
                </a:lnTo>
                <a:lnTo>
                  <a:pt x="28183" y="5637"/>
                </a:lnTo>
                <a:lnTo>
                  <a:pt x="28092" y="5649"/>
                </a:lnTo>
                <a:lnTo>
                  <a:pt x="28003" y="5665"/>
                </a:lnTo>
                <a:lnTo>
                  <a:pt x="27913" y="5682"/>
                </a:lnTo>
                <a:lnTo>
                  <a:pt x="27825" y="5702"/>
                </a:lnTo>
                <a:lnTo>
                  <a:pt x="27737" y="5725"/>
                </a:lnTo>
                <a:lnTo>
                  <a:pt x="27650" y="5749"/>
                </a:lnTo>
                <a:lnTo>
                  <a:pt x="27564" y="5776"/>
                </a:lnTo>
                <a:lnTo>
                  <a:pt x="27478" y="5805"/>
                </a:lnTo>
                <a:lnTo>
                  <a:pt x="27437" y="5821"/>
                </a:lnTo>
                <a:lnTo>
                  <a:pt x="27394" y="5836"/>
                </a:lnTo>
                <a:lnTo>
                  <a:pt x="27352" y="5853"/>
                </a:lnTo>
                <a:lnTo>
                  <a:pt x="27311" y="5870"/>
                </a:lnTo>
                <a:lnTo>
                  <a:pt x="27269" y="5887"/>
                </a:lnTo>
                <a:lnTo>
                  <a:pt x="27228" y="5906"/>
                </a:lnTo>
                <a:lnTo>
                  <a:pt x="27187" y="5925"/>
                </a:lnTo>
                <a:lnTo>
                  <a:pt x="27147" y="5945"/>
                </a:lnTo>
                <a:lnTo>
                  <a:pt x="27107" y="5964"/>
                </a:lnTo>
                <a:lnTo>
                  <a:pt x="27066" y="5985"/>
                </a:lnTo>
                <a:lnTo>
                  <a:pt x="27026" y="6007"/>
                </a:lnTo>
                <a:lnTo>
                  <a:pt x="26988" y="6029"/>
                </a:lnTo>
                <a:lnTo>
                  <a:pt x="26948" y="6051"/>
                </a:lnTo>
                <a:lnTo>
                  <a:pt x="26910" y="6075"/>
                </a:lnTo>
                <a:lnTo>
                  <a:pt x="26871" y="6098"/>
                </a:lnTo>
                <a:lnTo>
                  <a:pt x="26833" y="6123"/>
                </a:lnTo>
                <a:lnTo>
                  <a:pt x="26795" y="6148"/>
                </a:lnTo>
                <a:lnTo>
                  <a:pt x="26758" y="6173"/>
                </a:lnTo>
                <a:lnTo>
                  <a:pt x="26721" y="6199"/>
                </a:lnTo>
                <a:lnTo>
                  <a:pt x="26684" y="6226"/>
                </a:lnTo>
                <a:lnTo>
                  <a:pt x="26648" y="6253"/>
                </a:lnTo>
                <a:lnTo>
                  <a:pt x="26612" y="6281"/>
                </a:lnTo>
                <a:lnTo>
                  <a:pt x="26577" y="6309"/>
                </a:lnTo>
                <a:lnTo>
                  <a:pt x="26541" y="6338"/>
                </a:lnTo>
                <a:lnTo>
                  <a:pt x="26507" y="6368"/>
                </a:lnTo>
                <a:lnTo>
                  <a:pt x="26473" y="6398"/>
                </a:lnTo>
                <a:lnTo>
                  <a:pt x="26438" y="6430"/>
                </a:lnTo>
                <a:lnTo>
                  <a:pt x="26405" y="6462"/>
                </a:lnTo>
                <a:lnTo>
                  <a:pt x="26372" y="6494"/>
                </a:lnTo>
                <a:lnTo>
                  <a:pt x="26339" y="6526"/>
                </a:lnTo>
                <a:lnTo>
                  <a:pt x="26307" y="6560"/>
                </a:lnTo>
                <a:lnTo>
                  <a:pt x="26275" y="6594"/>
                </a:lnTo>
                <a:lnTo>
                  <a:pt x="26232" y="6643"/>
                </a:lnTo>
                <a:lnTo>
                  <a:pt x="26191" y="6694"/>
                </a:lnTo>
                <a:lnTo>
                  <a:pt x="26152" y="6744"/>
                </a:lnTo>
                <a:lnTo>
                  <a:pt x="26113" y="6796"/>
                </a:lnTo>
                <a:lnTo>
                  <a:pt x="26076" y="6848"/>
                </a:lnTo>
                <a:lnTo>
                  <a:pt x="26041" y="6901"/>
                </a:lnTo>
                <a:lnTo>
                  <a:pt x="26006" y="6954"/>
                </a:lnTo>
                <a:lnTo>
                  <a:pt x="25973" y="7008"/>
                </a:lnTo>
                <a:lnTo>
                  <a:pt x="25942" y="7063"/>
                </a:lnTo>
                <a:lnTo>
                  <a:pt x="25911" y="7119"/>
                </a:lnTo>
                <a:lnTo>
                  <a:pt x="25882" y="7174"/>
                </a:lnTo>
                <a:lnTo>
                  <a:pt x="25855" y="7231"/>
                </a:lnTo>
                <a:lnTo>
                  <a:pt x="25829" y="7287"/>
                </a:lnTo>
                <a:lnTo>
                  <a:pt x="25804" y="7344"/>
                </a:lnTo>
                <a:lnTo>
                  <a:pt x="25780" y="7403"/>
                </a:lnTo>
                <a:lnTo>
                  <a:pt x="25758" y="7461"/>
                </a:lnTo>
                <a:lnTo>
                  <a:pt x="25738" y="7519"/>
                </a:lnTo>
                <a:lnTo>
                  <a:pt x="25719" y="7578"/>
                </a:lnTo>
                <a:lnTo>
                  <a:pt x="25701" y="7637"/>
                </a:lnTo>
                <a:lnTo>
                  <a:pt x="25684" y="7697"/>
                </a:lnTo>
                <a:lnTo>
                  <a:pt x="25669" y="7757"/>
                </a:lnTo>
                <a:lnTo>
                  <a:pt x="25655" y="7817"/>
                </a:lnTo>
                <a:lnTo>
                  <a:pt x="25643" y="7877"/>
                </a:lnTo>
                <a:lnTo>
                  <a:pt x="25631" y="7938"/>
                </a:lnTo>
                <a:lnTo>
                  <a:pt x="25622" y="7998"/>
                </a:lnTo>
                <a:lnTo>
                  <a:pt x="25614" y="8058"/>
                </a:lnTo>
                <a:lnTo>
                  <a:pt x="25606" y="8120"/>
                </a:lnTo>
                <a:lnTo>
                  <a:pt x="25601" y="8180"/>
                </a:lnTo>
                <a:lnTo>
                  <a:pt x="25597" y="8242"/>
                </a:lnTo>
                <a:lnTo>
                  <a:pt x="25595" y="8303"/>
                </a:lnTo>
                <a:lnTo>
                  <a:pt x="25593" y="8363"/>
                </a:lnTo>
                <a:lnTo>
                  <a:pt x="25593" y="8425"/>
                </a:lnTo>
                <a:lnTo>
                  <a:pt x="25595" y="8486"/>
                </a:lnTo>
                <a:lnTo>
                  <a:pt x="25597" y="8547"/>
                </a:lnTo>
                <a:lnTo>
                  <a:pt x="25601" y="8608"/>
                </a:lnTo>
                <a:lnTo>
                  <a:pt x="25607" y="8668"/>
                </a:lnTo>
                <a:lnTo>
                  <a:pt x="25614" y="8729"/>
                </a:lnTo>
                <a:lnTo>
                  <a:pt x="25622" y="8789"/>
                </a:lnTo>
                <a:lnTo>
                  <a:pt x="25632" y="8849"/>
                </a:lnTo>
                <a:lnTo>
                  <a:pt x="25644" y="8910"/>
                </a:lnTo>
                <a:lnTo>
                  <a:pt x="25656" y="8969"/>
                </a:lnTo>
                <a:lnTo>
                  <a:pt x="25670" y="9028"/>
                </a:lnTo>
                <a:lnTo>
                  <a:pt x="25686" y="9088"/>
                </a:lnTo>
                <a:lnTo>
                  <a:pt x="25702" y="9146"/>
                </a:lnTo>
                <a:lnTo>
                  <a:pt x="25721" y="9204"/>
                </a:lnTo>
                <a:lnTo>
                  <a:pt x="25740" y="9263"/>
                </a:lnTo>
                <a:lnTo>
                  <a:pt x="25762" y="9320"/>
                </a:lnTo>
                <a:lnTo>
                  <a:pt x="25783" y="9377"/>
                </a:lnTo>
                <a:lnTo>
                  <a:pt x="25807" y="9434"/>
                </a:lnTo>
                <a:lnTo>
                  <a:pt x="25832" y="9490"/>
                </a:lnTo>
                <a:lnTo>
                  <a:pt x="25859" y="9546"/>
                </a:lnTo>
                <a:lnTo>
                  <a:pt x="25888" y="9601"/>
                </a:lnTo>
                <a:lnTo>
                  <a:pt x="25917" y="9655"/>
                </a:lnTo>
                <a:lnTo>
                  <a:pt x="25948" y="9709"/>
                </a:lnTo>
                <a:lnTo>
                  <a:pt x="25980" y="9762"/>
                </a:lnTo>
                <a:lnTo>
                  <a:pt x="26015" y="9815"/>
                </a:lnTo>
                <a:lnTo>
                  <a:pt x="26050" y="9867"/>
                </a:lnTo>
                <a:lnTo>
                  <a:pt x="26086" y="9918"/>
                </a:lnTo>
                <a:lnTo>
                  <a:pt x="26124" y="9969"/>
                </a:lnTo>
                <a:lnTo>
                  <a:pt x="26163" y="10018"/>
                </a:lnTo>
                <a:lnTo>
                  <a:pt x="26205" y="10067"/>
                </a:lnTo>
                <a:lnTo>
                  <a:pt x="26247" y="10116"/>
                </a:lnTo>
                <a:lnTo>
                  <a:pt x="26290" y="10163"/>
                </a:lnTo>
                <a:lnTo>
                  <a:pt x="26336" y="10210"/>
                </a:lnTo>
                <a:lnTo>
                  <a:pt x="26383" y="10254"/>
                </a:lnTo>
                <a:lnTo>
                  <a:pt x="26430" y="10298"/>
                </a:lnTo>
                <a:lnTo>
                  <a:pt x="26479" y="10340"/>
                </a:lnTo>
                <a:lnTo>
                  <a:pt x="26528" y="10380"/>
                </a:lnTo>
                <a:lnTo>
                  <a:pt x="26579" y="10419"/>
                </a:lnTo>
                <a:lnTo>
                  <a:pt x="26630" y="10456"/>
                </a:lnTo>
                <a:lnTo>
                  <a:pt x="26682" y="10492"/>
                </a:lnTo>
                <a:lnTo>
                  <a:pt x="26735" y="10525"/>
                </a:lnTo>
                <a:lnTo>
                  <a:pt x="26788" y="10557"/>
                </a:lnTo>
                <a:lnTo>
                  <a:pt x="26843" y="10588"/>
                </a:lnTo>
                <a:lnTo>
                  <a:pt x="26897" y="10618"/>
                </a:lnTo>
                <a:lnTo>
                  <a:pt x="26954" y="10645"/>
                </a:lnTo>
                <a:lnTo>
                  <a:pt x="27010" y="10671"/>
                </a:lnTo>
                <a:lnTo>
                  <a:pt x="27067" y="10695"/>
                </a:lnTo>
                <a:lnTo>
                  <a:pt x="27124" y="10718"/>
                </a:lnTo>
                <a:lnTo>
                  <a:pt x="27182" y="10738"/>
                </a:lnTo>
                <a:lnTo>
                  <a:pt x="27240" y="10758"/>
                </a:lnTo>
                <a:lnTo>
                  <a:pt x="27298" y="10776"/>
                </a:lnTo>
                <a:lnTo>
                  <a:pt x="27357" y="10792"/>
                </a:lnTo>
                <a:lnTo>
                  <a:pt x="27417" y="10807"/>
                </a:lnTo>
                <a:lnTo>
                  <a:pt x="27476" y="10821"/>
                </a:lnTo>
                <a:lnTo>
                  <a:pt x="27535" y="10832"/>
                </a:lnTo>
                <a:lnTo>
                  <a:pt x="27596" y="10841"/>
                </a:lnTo>
                <a:lnTo>
                  <a:pt x="27655" y="10850"/>
                </a:lnTo>
                <a:lnTo>
                  <a:pt x="27716" y="10857"/>
                </a:lnTo>
                <a:lnTo>
                  <a:pt x="27776" y="10862"/>
                </a:lnTo>
                <a:lnTo>
                  <a:pt x="27836" y="10865"/>
                </a:lnTo>
                <a:lnTo>
                  <a:pt x="27897" y="10867"/>
                </a:lnTo>
                <a:lnTo>
                  <a:pt x="27956" y="10868"/>
                </a:lnTo>
                <a:lnTo>
                  <a:pt x="28016" y="10867"/>
                </a:lnTo>
                <a:lnTo>
                  <a:pt x="28077" y="10864"/>
                </a:lnTo>
                <a:lnTo>
                  <a:pt x="28136" y="10860"/>
                </a:lnTo>
                <a:lnTo>
                  <a:pt x="28195" y="10854"/>
                </a:lnTo>
                <a:lnTo>
                  <a:pt x="28255" y="10847"/>
                </a:lnTo>
                <a:lnTo>
                  <a:pt x="28314" y="10838"/>
                </a:lnTo>
                <a:lnTo>
                  <a:pt x="28372" y="10828"/>
                </a:lnTo>
                <a:lnTo>
                  <a:pt x="28431" y="10815"/>
                </a:lnTo>
                <a:lnTo>
                  <a:pt x="28488" y="10802"/>
                </a:lnTo>
                <a:lnTo>
                  <a:pt x="28545" y="10786"/>
                </a:lnTo>
                <a:lnTo>
                  <a:pt x="28603" y="10770"/>
                </a:lnTo>
                <a:lnTo>
                  <a:pt x="28659" y="10752"/>
                </a:lnTo>
                <a:lnTo>
                  <a:pt x="28714" y="10732"/>
                </a:lnTo>
                <a:lnTo>
                  <a:pt x="28769" y="10710"/>
                </a:lnTo>
                <a:lnTo>
                  <a:pt x="28823" y="10687"/>
                </a:lnTo>
                <a:lnTo>
                  <a:pt x="28877" y="10662"/>
                </a:lnTo>
                <a:lnTo>
                  <a:pt x="28930" y="10636"/>
                </a:lnTo>
                <a:lnTo>
                  <a:pt x="28983" y="10609"/>
                </a:lnTo>
                <a:lnTo>
                  <a:pt x="29034" y="10580"/>
                </a:lnTo>
                <a:lnTo>
                  <a:pt x="29083" y="10549"/>
                </a:lnTo>
                <a:lnTo>
                  <a:pt x="29133" y="10517"/>
                </a:lnTo>
                <a:lnTo>
                  <a:pt x="29181" y="10482"/>
                </a:lnTo>
                <a:lnTo>
                  <a:pt x="29229" y="10447"/>
                </a:lnTo>
                <a:lnTo>
                  <a:pt x="29276" y="10411"/>
                </a:lnTo>
                <a:lnTo>
                  <a:pt x="29321" y="10372"/>
                </a:lnTo>
                <a:lnTo>
                  <a:pt x="29366" y="10332"/>
                </a:lnTo>
                <a:lnTo>
                  <a:pt x="29408" y="10291"/>
                </a:lnTo>
                <a:lnTo>
                  <a:pt x="29450" y="10247"/>
                </a:lnTo>
                <a:lnTo>
                  <a:pt x="29491" y="10202"/>
                </a:lnTo>
                <a:lnTo>
                  <a:pt x="29530" y="10157"/>
                </a:lnTo>
                <a:lnTo>
                  <a:pt x="29569" y="10109"/>
                </a:lnTo>
                <a:lnTo>
                  <a:pt x="29605" y="10060"/>
                </a:lnTo>
                <a:lnTo>
                  <a:pt x="29640" y="10009"/>
                </a:lnTo>
                <a:lnTo>
                  <a:pt x="29674" y="9957"/>
                </a:lnTo>
                <a:lnTo>
                  <a:pt x="29707" y="9903"/>
                </a:lnTo>
                <a:lnTo>
                  <a:pt x="29727" y="9868"/>
                </a:lnTo>
                <a:lnTo>
                  <a:pt x="29746" y="9833"/>
                </a:lnTo>
                <a:lnTo>
                  <a:pt x="29764" y="9798"/>
                </a:lnTo>
                <a:lnTo>
                  <a:pt x="29783" y="9761"/>
                </a:lnTo>
                <a:lnTo>
                  <a:pt x="29800" y="9726"/>
                </a:lnTo>
                <a:lnTo>
                  <a:pt x="29817" y="9688"/>
                </a:lnTo>
                <a:lnTo>
                  <a:pt x="29833" y="9652"/>
                </a:lnTo>
                <a:lnTo>
                  <a:pt x="29850" y="9614"/>
                </a:lnTo>
                <a:lnTo>
                  <a:pt x="29864" y="9577"/>
                </a:lnTo>
                <a:lnTo>
                  <a:pt x="29879" y="9538"/>
                </a:lnTo>
                <a:lnTo>
                  <a:pt x="29893" y="9501"/>
                </a:lnTo>
                <a:lnTo>
                  <a:pt x="29906" y="9462"/>
                </a:lnTo>
                <a:lnTo>
                  <a:pt x="29918" y="9424"/>
                </a:lnTo>
                <a:lnTo>
                  <a:pt x="29931" y="9384"/>
                </a:lnTo>
                <a:lnTo>
                  <a:pt x="29942" y="9346"/>
                </a:lnTo>
                <a:lnTo>
                  <a:pt x="29953" y="9306"/>
                </a:lnTo>
                <a:lnTo>
                  <a:pt x="29962" y="9267"/>
                </a:lnTo>
                <a:lnTo>
                  <a:pt x="29971" y="9227"/>
                </a:lnTo>
                <a:lnTo>
                  <a:pt x="29980" y="9188"/>
                </a:lnTo>
                <a:lnTo>
                  <a:pt x="29988" y="9147"/>
                </a:lnTo>
                <a:lnTo>
                  <a:pt x="29994" y="9108"/>
                </a:lnTo>
                <a:lnTo>
                  <a:pt x="30001" y="9068"/>
                </a:lnTo>
                <a:lnTo>
                  <a:pt x="30006" y="9027"/>
                </a:lnTo>
                <a:lnTo>
                  <a:pt x="30011" y="8988"/>
                </a:lnTo>
                <a:lnTo>
                  <a:pt x="30015" y="8947"/>
                </a:lnTo>
                <a:lnTo>
                  <a:pt x="30018" y="8908"/>
                </a:lnTo>
                <a:lnTo>
                  <a:pt x="30020" y="8867"/>
                </a:lnTo>
                <a:lnTo>
                  <a:pt x="30021" y="8827"/>
                </a:lnTo>
                <a:lnTo>
                  <a:pt x="30023" y="8787"/>
                </a:lnTo>
                <a:lnTo>
                  <a:pt x="30023" y="8747"/>
                </a:lnTo>
                <a:lnTo>
                  <a:pt x="30021" y="8707"/>
                </a:lnTo>
                <a:lnTo>
                  <a:pt x="30019" y="8667"/>
                </a:lnTo>
                <a:lnTo>
                  <a:pt x="30017" y="8628"/>
                </a:lnTo>
                <a:lnTo>
                  <a:pt x="30013" y="8588"/>
                </a:lnTo>
                <a:lnTo>
                  <a:pt x="30009" y="8549"/>
                </a:lnTo>
                <a:lnTo>
                  <a:pt x="30004" y="8509"/>
                </a:lnTo>
                <a:lnTo>
                  <a:pt x="29998" y="8471"/>
                </a:lnTo>
                <a:lnTo>
                  <a:pt x="29990" y="8432"/>
                </a:lnTo>
                <a:lnTo>
                  <a:pt x="29982" y="8394"/>
                </a:lnTo>
                <a:lnTo>
                  <a:pt x="29974" y="8355"/>
                </a:lnTo>
                <a:lnTo>
                  <a:pt x="29963" y="8317"/>
                </a:lnTo>
                <a:lnTo>
                  <a:pt x="29953" y="8279"/>
                </a:lnTo>
                <a:lnTo>
                  <a:pt x="29941" y="8242"/>
                </a:lnTo>
                <a:lnTo>
                  <a:pt x="29928" y="8204"/>
                </a:lnTo>
                <a:lnTo>
                  <a:pt x="29914" y="8168"/>
                </a:lnTo>
                <a:lnTo>
                  <a:pt x="29900" y="8130"/>
                </a:lnTo>
                <a:lnTo>
                  <a:pt x="29884" y="8095"/>
                </a:lnTo>
                <a:lnTo>
                  <a:pt x="29867" y="8058"/>
                </a:lnTo>
                <a:lnTo>
                  <a:pt x="29850" y="8023"/>
                </a:lnTo>
                <a:lnTo>
                  <a:pt x="29831" y="7989"/>
                </a:lnTo>
                <a:lnTo>
                  <a:pt x="29811" y="7954"/>
                </a:lnTo>
                <a:lnTo>
                  <a:pt x="29790" y="7920"/>
                </a:lnTo>
                <a:lnTo>
                  <a:pt x="29767" y="7887"/>
                </a:lnTo>
                <a:lnTo>
                  <a:pt x="29745" y="7853"/>
                </a:lnTo>
                <a:lnTo>
                  <a:pt x="29721" y="7821"/>
                </a:lnTo>
                <a:lnTo>
                  <a:pt x="29696" y="7789"/>
                </a:lnTo>
                <a:lnTo>
                  <a:pt x="29670" y="7758"/>
                </a:lnTo>
                <a:lnTo>
                  <a:pt x="29643" y="7726"/>
                </a:lnTo>
                <a:lnTo>
                  <a:pt x="29613" y="7696"/>
                </a:lnTo>
                <a:lnTo>
                  <a:pt x="29584" y="7666"/>
                </a:lnTo>
                <a:lnTo>
                  <a:pt x="29553" y="7637"/>
                </a:lnTo>
                <a:lnTo>
                  <a:pt x="29522" y="7609"/>
                </a:lnTo>
                <a:lnTo>
                  <a:pt x="29488" y="7581"/>
                </a:lnTo>
                <a:lnTo>
                  <a:pt x="29454" y="7554"/>
                </a:lnTo>
                <a:lnTo>
                  <a:pt x="29417" y="7517"/>
                </a:lnTo>
                <a:lnTo>
                  <a:pt x="29384" y="7487"/>
                </a:lnTo>
                <a:lnTo>
                  <a:pt x="29355" y="7461"/>
                </a:lnTo>
                <a:lnTo>
                  <a:pt x="29331" y="7439"/>
                </a:lnTo>
                <a:lnTo>
                  <a:pt x="29297" y="7412"/>
                </a:lnTo>
                <a:lnTo>
                  <a:pt x="29285" y="7403"/>
                </a:lnTo>
                <a:close/>
              </a:path>
            </a:pathLst>
          </a:custGeom>
          <a:solidFill>
            <a:srgbClr val="47BAB8"/>
          </a:solidFill>
          <a:ln w="38100">
            <a:solidFill>
              <a:schemeClr val="bg1"/>
            </a:solidFill>
          </a:ln>
          <a:effectLst>
            <a:outerShdw blurRad="57150" dist="19050" dir="5400000" algn="ctr" rotWithShape="0">
              <a:srgbClr val="000000">
                <a:alpha val="63000"/>
              </a:srgbClr>
            </a:outerShdw>
          </a:effectLst>
        </p:spPr>
        <p:txBody>
          <a:bodyPr rIns="378000" anchor="ctr">
            <a:normAutofit/>
          </a:bodyPr>
          <a:lstStyle/>
          <a:p>
            <a:pPr algn="ctr" defTabSz="1371600">
              <a:defRPr/>
            </a:pPr>
            <a:r>
              <a:rPr lang="en-US" altLang="zh-CN" sz="3000" kern="0">
                <a:solidFill>
                  <a:srgbClr val="FFFFFF"/>
                </a:solidFill>
                <a:latin typeface="#9Slide03 AllRoundGothic" panose="020B0703020202020104" pitchFamily="34" charset="0"/>
                <a:ea typeface="微软雅黑"/>
                <a:cs typeface="+mn-ea"/>
                <a:sym typeface="+mn-lt"/>
              </a:rPr>
              <a:t>Câu 42</a:t>
            </a:r>
            <a:endParaRPr lang="zh-CN" altLang="en-US" sz="3000" kern="0" dirty="0">
              <a:solidFill>
                <a:srgbClr val="FFFFFF"/>
              </a:solidFill>
              <a:latin typeface="#9Slide03 AllRoundGothic" panose="020B0703020202020104" pitchFamily="34" charset="0"/>
              <a:ea typeface="微软雅黑"/>
              <a:cs typeface="+mn-ea"/>
              <a:sym typeface="+mn-lt"/>
            </a:endParaRPr>
          </a:p>
        </p:txBody>
      </p:sp>
      <p:sp>
        <p:nvSpPr>
          <p:cNvPr id="12" name="MH_Text_1" descr="n23 Fb Tran Manh Tung">
            <a:extLst>
              <a:ext uri="{FF2B5EF4-FFF2-40B4-BE49-F238E27FC236}">
                <a16:creationId xmlns:a16="http://schemas.microsoft.com/office/drawing/2014/main" id="{CED61294-3669-2692-0492-A71E56B9084C}"/>
              </a:ext>
            </a:extLst>
          </p:cNvPr>
          <p:cNvSpPr txBox="1">
            <a:spLocks noChangeArrowheads="1"/>
          </p:cNvSpPr>
          <p:nvPr>
            <p:custDataLst>
              <p:tags r:id="rId3"/>
            </p:custDataLst>
          </p:nvPr>
        </p:nvSpPr>
        <p:spPr bwMode="auto">
          <a:xfrm>
            <a:off x="3474676" y="2171700"/>
            <a:ext cx="13822724" cy="894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just" defTabSz="1828755"/>
            <a:r>
              <a:rPr lang="en-US" sz="2800"/>
              <a:t>Hệ thống cảnh báo sớm và giám sát cháy rừng hoạt động như thế nào? Còn những cách nào khác để cảnh báo sớm cháy rừng không?</a:t>
            </a:r>
            <a:endParaRPr lang="zh-CN" altLang="en-US" sz="2800" kern="0" dirty="0">
              <a:solidFill>
                <a:prstClr val="black">
                  <a:lumMod val="75000"/>
                  <a:lumOff val="25000"/>
                </a:prstClr>
              </a:solidFill>
              <a:ea typeface="微软雅黑"/>
              <a:cs typeface="Calibri" panose="020F0502020204030204" pitchFamily="34" charset="0"/>
              <a:sym typeface="+mn-lt"/>
            </a:endParaRPr>
          </a:p>
        </p:txBody>
      </p:sp>
      <p:sp>
        <p:nvSpPr>
          <p:cNvPr id="3" name="MH_Other_7" descr="n23 Fb Tran Manh Tung">
            <a:extLst>
              <a:ext uri="{FF2B5EF4-FFF2-40B4-BE49-F238E27FC236}">
                <a16:creationId xmlns:a16="http://schemas.microsoft.com/office/drawing/2014/main" id="{1729DAD1-8B29-24A5-4270-DF71596D8429}"/>
              </a:ext>
            </a:extLst>
          </p:cNvPr>
          <p:cNvSpPr>
            <a:spLocks noChangeArrowheads="1"/>
          </p:cNvSpPr>
          <p:nvPr>
            <p:custDataLst>
              <p:tags r:id="rId4"/>
            </p:custDataLst>
          </p:nvPr>
        </p:nvSpPr>
        <p:spPr bwMode="auto">
          <a:xfrm rot="1805303" flipH="1">
            <a:off x="1408067" y="671686"/>
            <a:ext cx="1172423" cy="1013141"/>
          </a:xfrm>
          <a:prstGeom prst="triangle">
            <a:avLst>
              <a:gd name="adj" fmla="val 50000"/>
            </a:avLst>
          </a:prstGeom>
          <a:solidFill>
            <a:srgbClr val="A5CB01">
              <a:lumMod val="40000"/>
              <a:lumOff val="60000"/>
            </a:srgbClr>
          </a:solidFill>
          <a:ln>
            <a:noFill/>
          </a:ln>
        </p:spPr>
        <p:txBody>
          <a:bodyPr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just" defTabSz="1371600">
              <a:lnSpc>
                <a:spcPct val="130000"/>
              </a:lnSpc>
              <a:defRPr/>
            </a:pPr>
            <a:endParaRPr lang="zh-CN" altLang="en-US" sz="2700" kern="0">
              <a:solidFill>
                <a:srgbClr val="FFFFFF"/>
              </a:solidFill>
              <a:latin typeface="微软雅黑"/>
              <a:ea typeface="微软雅黑"/>
              <a:cs typeface="+mn-ea"/>
              <a:sym typeface="+mn-lt"/>
            </a:endParaRPr>
          </a:p>
        </p:txBody>
      </p:sp>
      <p:sp>
        <p:nvSpPr>
          <p:cNvPr id="4" name="MH_Other_8" descr="n23 Fb Tran Manh Tung">
            <a:extLst>
              <a:ext uri="{FF2B5EF4-FFF2-40B4-BE49-F238E27FC236}">
                <a16:creationId xmlns:a16="http://schemas.microsoft.com/office/drawing/2014/main" id="{28663790-634A-B864-F06E-B385DD30226D}"/>
              </a:ext>
            </a:extLst>
          </p:cNvPr>
          <p:cNvSpPr>
            <a:spLocks/>
          </p:cNvSpPr>
          <p:nvPr>
            <p:custDataLst>
              <p:tags r:id="rId5"/>
            </p:custDataLst>
          </p:nvPr>
        </p:nvSpPr>
        <p:spPr bwMode="auto">
          <a:xfrm>
            <a:off x="486316" y="152060"/>
            <a:ext cx="1558880" cy="1796498"/>
          </a:xfrm>
          <a:custGeom>
            <a:avLst/>
            <a:gdLst>
              <a:gd name="T0" fmla="*/ 666 w 1030516"/>
              <a:gd name="T1" fmla="*/ 0 h 1186577"/>
              <a:gd name="T2" fmla="*/ 947884 w 1030516"/>
              <a:gd name="T3" fmla="*/ 542219 h 1186577"/>
              <a:gd name="T4" fmla="*/ 0 w 1030516"/>
              <a:gd name="T5" fmla="*/ 1091432 h 1186577"/>
              <a:gd name="T6" fmla="*/ 0 60000 65536"/>
              <a:gd name="T7" fmla="*/ 0 60000 65536"/>
              <a:gd name="T8" fmla="*/ 0 60000 65536"/>
              <a:gd name="T9" fmla="*/ 0 w 1030516"/>
              <a:gd name="T10" fmla="*/ 0 h 1186577"/>
              <a:gd name="T11" fmla="*/ 1030516 w 1030516"/>
              <a:gd name="T12" fmla="*/ 1186577 h 1186577"/>
            </a:gdLst>
            <a:ahLst/>
            <a:cxnLst>
              <a:cxn ang="T6">
                <a:pos x="T0" y="T1"/>
              </a:cxn>
              <a:cxn ang="T7">
                <a:pos x="T2" y="T3"/>
              </a:cxn>
              <a:cxn ang="T8">
                <a:pos x="T4" y="T5"/>
              </a:cxn>
            </a:cxnLst>
            <a:rect l="T9" t="T10" r="T11" b="T12"/>
            <a:pathLst>
              <a:path w="1030516" h="1186577">
                <a:moveTo>
                  <a:pt x="724" y="0"/>
                </a:moveTo>
                <a:lnTo>
                  <a:pt x="1030516" y="589487"/>
                </a:lnTo>
                <a:lnTo>
                  <a:pt x="0" y="1186577"/>
                </a:lnTo>
                <a:lnTo>
                  <a:pt x="724" y="0"/>
                </a:lnTo>
                <a:close/>
              </a:path>
            </a:pathLst>
          </a:custGeom>
          <a:solidFill>
            <a:srgbClr val="00B050"/>
          </a:solidFill>
          <a:ln w="19050">
            <a:noFill/>
            <a:miter lim="800000"/>
            <a:headEnd/>
            <a:tailEnd/>
          </a:ln>
        </p:spPr>
        <p:txBody>
          <a:bodyPr rIns="648000"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ctr" defTabSz="1371600">
              <a:defRPr/>
            </a:pPr>
            <a:r>
              <a:rPr lang="en-US" altLang="zh-CN" sz="4000" kern="0">
                <a:solidFill>
                  <a:srgbClr val="FFFFFF"/>
                </a:solidFill>
                <a:latin typeface="微软雅黑"/>
                <a:ea typeface="微软雅黑"/>
                <a:cs typeface="+mn-ea"/>
                <a:sym typeface="+mn-lt"/>
              </a:rPr>
              <a:t>VIII</a:t>
            </a:r>
            <a:endParaRPr lang="zh-CN" altLang="en-US" sz="4000" kern="0" dirty="0">
              <a:solidFill>
                <a:srgbClr val="FFFFFF"/>
              </a:solidFill>
              <a:latin typeface="微软雅黑"/>
              <a:ea typeface="微软雅黑"/>
              <a:cs typeface="+mn-ea"/>
              <a:sym typeface="+mn-lt"/>
            </a:endParaRPr>
          </a:p>
        </p:txBody>
      </p:sp>
      <p:pic>
        <p:nvPicPr>
          <p:cNvPr id="14" name="图片 4" descr="n23 Fb Tran Manh Tung">
            <a:extLst>
              <a:ext uri="{FF2B5EF4-FFF2-40B4-BE49-F238E27FC236}">
                <a16:creationId xmlns:a16="http://schemas.microsoft.com/office/drawing/2014/main" id="{A211D161-3A26-0D7E-5FAF-1EBD27D664D3}"/>
              </a:ext>
            </a:extLst>
          </p:cNvPr>
          <p:cNvPicPr>
            <a:picLocks noChangeAspect="1"/>
          </p:cNvPicPr>
          <p:nvPr/>
        </p:nvPicPr>
        <p:blipFill>
          <a:blip r:embed="rId9"/>
          <a:stretch>
            <a:fillRect/>
          </a:stretch>
        </p:blipFill>
        <p:spPr>
          <a:xfrm>
            <a:off x="304800" y="3343486"/>
            <a:ext cx="1578183" cy="2377953"/>
          </a:xfrm>
          <a:prstGeom prst="rect">
            <a:avLst/>
          </a:prstGeom>
        </p:spPr>
      </p:pic>
      <p:pic>
        <p:nvPicPr>
          <p:cNvPr id="5122" name="Picture 2" descr="n23 Fb Tran Manh Tung">
            <a:extLst>
              <a:ext uri="{FF2B5EF4-FFF2-40B4-BE49-F238E27FC236}">
                <a16:creationId xmlns:a16="http://schemas.microsoft.com/office/drawing/2014/main" id="{AC786645-57C9-5C4B-2BC4-B430B9A76DED}"/>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718096" y="3906332"/>
            <a:ext cx="7036504" cy="4589968"/>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descr="n23 Fb Tran Manh Tung">
            <a:extLst>
              <a:ext uri="{FF2B5EF4-FFF2-40B4-BE49-F238E27FC236}">
                <a16:creationId xmlns:a16="http://schemas.microsoft.com/office/drawing/2014/main" id="{922C896C-BB80-13F3-8C9B-EC68155BE5B6}"/>
              </a:ext>
            </a:extLst>
          </p:cNvPr>
          <p:cNvSpPr txBox="1"/>
          <p:nvPr/>
        </p:nvSpPr>
        <p:spPr>
          <a:xfrm>
            <a:off x="2045196" y="3965326"/>
            <a:ext cx="8165603" cy="4485330"/>
          </a:xfrm>
          <a:prstGeom prst="rect">
            <a:avLst/>
          </a:prstGeom>
          <a:noFill/>
        </p:spPr>
        <p:txBody>
          <a:bodyPr wrap="square">
            <a:spAutoFit/>
          </a:bodyPr>
          <a:lstStyle/>
          <a:p>
            <a:pPr algn="just">
              <a:lnSpc>
                <a:spcPct val="114000"/>
              </a:lnSpc>
            </a:pPr>
            <a:r>
              <a:rPr lang="en-US" sz="280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Symbol" panose="05050102010706020507" pitchFamily="18" charset="2"/>
              </a:rPr>
              <a:t></a:t>
            </a:r>
            <a:r>
              <a:rPr lang="en-US" sz="2800">
                <a:solidFill>
                  <a:srgbClr val="000000"/>
                </a:solidFill>
                <a:effectLst/>
                <a:latin typeface="Calibri" panose="020F0502020204030204" pitchFamily="34" charset="0"/>
                <a:ea typeface="Calibri" panose="020F0502020204030204" pitchFamily="34" charset="0"/>
                <a:cs typeface="Calibri" panose="020F0502020204030204" pitchFamily="34" charset="0"/>
              </a:rPr>
              <a:t> Để tăng hiệu quả cho hệ thống cảnh báo sớm nên trang bị thêm hệ thống giám sát camera AI. Camera AI là loại camera với trí tuệ nhân tạo tích hợp sẵn có thể giám sát một khu vực rộng lớn, bán kính lên đến vài km, hoạt động liên tục 24/7, truyền hình ảnh trực quan về trung tâm điều khiển. Camera AI có thể thực hiện bài toán phức tạp hơn như: nhận diện khuôn mặt, đếm số người, tính khoảng cách, đặc điểm của vật thể và phát hiện lửa cháy, khói.</a:t>
            </a:r>
            <a:endParaRPr lang="en-US" sz="2800">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54744658"/>
      </p:ext>
    </p:extLst>
  </p:cSld>
  <p:clrMapOvr>
    <a:masterClrMapping/>
  </p:clrMapOvr>
  <p:transition spd="slow">
    <p:wipe dir="d"/>
  </p:transition>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图片 34" descr="n23 Fb Tran Manh Tung"/>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3715999" y="-2931"/>
            <a:ext cx="4560277" cy="2378193"/>
          </a:xfrm>
          <a:prstGeom prst="rect">
            <a:avLst/>
          </a:prstGeom>
        </p:spPr>
      </p:pic>
      <p:sp>
        <p:nvSpPr>
          <p:cNvPr id="5" name="MH_SubTitle_1" descr="n23 Fb Tran Manh Tung">
            <a:extLst>
              <a:ext uri="{FF2B5EF4-FFF2-40B4-BE49-F238E27FC236}">
                <a16:creationId xmlns:a16="http://schemas.microsoft.com/office/drawing/2014/main" id="{9D28E713-95EC-66F4-239B-A093E3023D9A}"/>
              </a:ext>
            </a:extLst>
          </p:cNvPr>
          <p:cNvSpPr/>
          <p:nvPr>
            <p:custDataLst>
              <p:tags r:id="rId1"/>
            </p:custDataLst>
          </p:nvPr>
        </p:nvSpPr>
        <p:spPr>
          <a:xfrm>
            <a:off x="2214176" y="764607"/>
            <a:ext cx="8503920" cy="1206253"/>
          </a:xfrm>
          <a:prstGeom prst="rect">
            <a:avLst/>
          </a:prstGeom>
          <a:solidFill>
            <a:srgbClr val="FFFFFF"/>
          </a:solidFill>
          <a:effectLst/>
        </p:spPr>
        <p:txBody>
          <a:bodyPr anchor="ctr"/>
          <a:lstStyle/>
          <a:p>
            <a:pPr algn="ctr" defTabSz="1828755">
              <a:lnSpc>
                <a:spcPct val="150000"/>
              </a:lnSpc>
              <a:defRPr/>
            </a:pPr>
            <a:r>
              <a:rPr lang="en-US" altLang="zh-CN" sz="2800" kern="0">
                <a:latin typeface="#9Slide03 AllRoundGothic" panose="020B0703020202020104" pitchFamily="34" charset="0"/>
                <a:ea typeface="微软雅黑"/>
                <a:cs typeface="+mn-ea"/>
                <a:sym typeface="+mn-lt"/>
              </a:rPr>
              <a:t>ỨNG DỤNG CỦA VẬT LÍ TRONG LÂM NGHIỆP</a:t>
            </a:r>
            <a:endParaRPr lang="zh-CN" altLang="en-US" sz="2800" kern="0" dirty="0">
              <a:latin typeface="#9Slide03 AllRoundGothic" panose="020B0703020202020104" pitchFamily="34" charset="0"/>
              <a:ea typeface="微软雅黑"/>
              <a:cs typeface="+mn-ea"/>
              <a:sym typeface="+mn-lt"/>
            </a:endParaRPr>
          </a:p>
        </p:txBody>
      </p:sp>
      <p:sp>
        <p:nvSpPr>
          <p:cNvPr id="11" name="MH_SubTitle_1" descr="n23 Fb Tran Manh Tung">
            <a:extLst>
              <a:ext uri="{FF2B5EF4-FFF2-40B4-BE49-F238E27FC236}">
                <a16:creationId xmlns:a16="http://schemas.microsoft.com/office/drawing/2014/main" id="{7F22ADDC-D372-AA7C-8A01-A1D6425EDDDB}"/>
              </a:ext>
            </a:extLst>
          </p:cNvPr>
          <p:cNvSpPr>
            <a:spLocks/>
          </p:cNvSpPr>
          <p:nvPr>
            <p:custDataLst>
              <p:tags r:id="rId2"/>
            </p:custDataLst>
          </p:nvPr>
        </p:nvSpPr>
        <p:spPr bwMode="auto">
          <a:xfrm>
            <a:off x="1554436" y="2369820"/>
            <a:ext cx="1920240" cy="640080"/>
          </a:xfrm>
          <a:custGeom>
            <a:avLst/>
            <a:gdLst>
              <a:gd name="T0" fmla="*/ 2147483646 w 30720"/>
              <a:gd name="T1" fmla="*/ 2147483646 h 11496"/>
              <a:gd name="T2" fmla="*/ 2147483646 w 30720"/>
              <a:gd name="T3" fmla="*/ 2147483646 h 11496"/>
              <a:gd name="T4" fmla="*/ 2147483646 w 30720"/>
              <a:gd name="T5" fmla="*/ 2147483646 h 11496"/>
              <a:gd name="T6" fmla="*/ 2147483646 w 30720"/>
              <a:gd name="T7" fmla="*/ 2147483646 h 11496"/>
              <a:gd name="T8" fmla="*/ 2147483646 w 30720"/>
              <a:gd name="T9" fmla="*/ 2147483646 h 11496"/>
              <a:gd name="T10" fmla="*/ 2147483646 w 30720"/>
              <a:gd name="T11" fmla="*/ 2147483646 h 11496"/>
              <a:gd name="T12" fmla="*/ 2147483646 w 30720"/>
              <a:gd name="T13" fmla="*/ 2147483646 h 11496"/>
              <a:gd name="T14" fmla="*/ 2147483646 w 30720"/>
              <a:gd name="T15" fmla="*/ 2147483646 h 11496"/>
              <a:gd name="T16" fmla="*/ 2147483646 w 30720"/>
              <a:gd name="T17" fmla="*/ 2147483646 h 11496"/>
              <a:gd name="T18" fmla="*/ 2147483646 w 30720"/>
              <a:gd name="T19" fmla="*/ 2147483646 h 11496"/>
              <a:gd name="T20" fmla="*/ 2147483646 w 30720"/>
              <a:gd name="T21" fmla="*/ 2147483646 h 11496"/>
              <a:gd name="T22" fmla="*/ 2147483646 w 30720"/>
              <a:gd name="T23" fmla="*/ 2147483646 h 11496"/>
              <a:gd name="T24" fmla="*/ 2147483646 w 30720"/>
              <a:gd name="T25" fmla="*/ 2147483646 h 11496"/>
              <a:gd name="T26" fmla="*/ 2147483646 w 30720"/>
              <a:gd name="T27" fmla="*/ 2147483646 h 11496"/>
              <a:gd name="T28" fmla="*/ 2147483646 w 30720"/>
              <a:gd name="T29" fmla="*/ 2147483646 h 11496"/>
              <a:gd name="T30" fmla="*/ 2147483646 w 30720"/>
              <a:gd name="T31" fmla="*/ 2147483646 h 11496"/>
              <a:gd name="T32" fmla="*/ 2147483646 w 30720"/>
              <a:gd name="T33" fmla="*/ 2147483646 h 11496"/>
              <a:gd name="T34" fmla="*/ 2147483646 w 30720"/>
              <a:gd name="T35" fmla="*/ 2147483646 h 11496"/>
              <a:gd name="T36" fmla="*/ 2147483646 w 30720"/>
              <a:gd name="T37" fmla="*/ 2147483646 h 11496"/>
              <a:gd name="T38" fmla="*/ 2147483646 w 30720"/>
              <a:gd name="T39" fmla="*/ 2147483646 h 11496"/>
              <a:gd name="T40" fmla="*/ 2147483646 w 30720"/>
              <a:gd name="T41" fmla="*/ 2147483646 h 11496"/>
              <a:gd name="T42" fmla="*/ 2147483646 w 30720"/>
              <a:gd name="T43" fmla="*/ 2147483646 h 11496"/>
              <a:gd name="T44" fmla="*/ 2147483646 w 30720"/>
              <a:gd name="T45" fmla="*/ 2147483646 h 11496"/>
              <a:gd name="T46" fmla="*/ 2147483646 w 30720"/>
              <a:gd name="T47" fmla="*/ 2147483646 h 11496"/>
              <a:gd name="T48" fmla="*/ 2147483646 w 30720"/>
              <a:gd name="T49" fmla="*/ 2147483646 h 11496"/>
              <a:gd name="T50" fmla="*/ 2147483646 w 30720"/>
              <a:gd name="T51" fmla="*/ 2147483646 h 11496"/>
              <a:gd name="T52" fmla="*/ 2147483646 w 30720"/>
              <a:gd name="T53" fmla="*/ 2147483646 h 11496"/>
              <a:gd name="T54" fmla="*/ 2147483646 w 30720"/>
              <a:gd name="T55" fmla="*/ 2147483646 h 11496"/>
              <a:gd name="T56" fmla="*/ 2147483646 w 30720"/>
              <a:gd name="T57" fmla="*/ 2147483646 h 11496"/>
              <a:gd name="T58" fmla="*/ 2147483646 w 30720"/>
              <a:gd name="T59" fmla="*/ 2147483646 h 11496"/>
              <a:gd name="T60" fmla="*/ 2147483646 w 30720"/>
              <a:gd name="T61" fmla="*/ 2147483646 h 11496"/>
              <a:gd name="T62" fmla="*/ 2147483646 w 30720"/>
              <a:gd name="T63" fmla="*/ 2147483646 h 11496"/>
              <a:gd name="T64" fmla="*/ 2147483646 w 30720"/>
              <a:gd name="T65" fmla="*/ 2147483646 h 11496"/>
              <a:gd name="T66" fmla="*/ 2147483646 w 30720"/>
              <a:gd name="T67" fmla="*/ 2147483646 h 11496"/>
              <a:gd name="T68" fmla="*/ 2147483646 w 30720"/>
              <a:gd name="T69" fmla="*/ 2147483646 h 11496"/>
              <a:gd name="T70" fmla="*/ 2147483646 w 30720"/>
              <a:gd name="T71" fmla="*/ 2147483646 h 11496"/>
              <a:gd name="T72" fmla="*/ 2147483646 w 30720"/>
              <a:gd name="T73" fmla="*/ 2147483646 h 11496"/>
              <a:gd name="T74" fmla="*/ 2147483646 w 30720"/>
              <a:gd name="T75" fmla="*/ 2147483646 h 11496"/>
              <a:gd name="T76" fmla="*/ 2147483646 w 30720"/>
              <a:gd name="T77" fmla="*/ 2147483646 h 11496"/>
              <a:gd name="T78" fmla="*/ 2147483646 w 30720"/>
              <a:gd name="T79" fmla="*/ 2147483646 h 11496"/>
              <a:gd name="T80" fmla="*/ 2147483646 w 30720"/>
              <a:gd name="T81" fmla="*/ 2147483646 h 11496"/>
              <a:gd name="T82" fmla="*/ 2147483646 w 30720"/>
              <a:gd name="T83" fmla="*/ 2147483646 h 11496"/>
              <a:gd name="T84" fmla="*/ 2147483646 w 30720"/>
              <a:gd name="T85" fmla="*/ 2147483646 h 11496"/>
              <a:gd name="T86" fmla="*/ 2147483646 w 30720"/>
              <a:gd name="T87" fmla="*/ 2147483646 h 11496"/>
              <a:gd name="T88" fmla="*/ 2147483646 w 30720"/>
              <a:gd name="T89" fmla="*/ 2147483646 h 11496"/>
              <a:gd name="T90" fmla="*/ 2147483646 w 30720"/>
              <a:gd name="T91" fmla="*/ 2147483646 h 11496"/>
              <a:gd name="T92" fmla="*/ 2147483646 w 30720"/>
              <a:gd name="T93" fmla="*/ 2147483646 h 11496"/>
              <a:gd name="T94" fmla="*/ 2147483646 w 30720"/>
              <a:gd name="T95" fmla="*/ 2147483646 h 11496"/>
              <a:gd name="T96" fmla="*/ 2147483646 w 30720"/>
              <a:gd name="T97" fmla="*/ 2147483646 h 11496"/>
              <a:gd name="T98" fmla="*/ 2147483646 w 30720"/>
              <a:gd name="T99" fmla="*/ 2147483646 h 11496"/>
              <a:gd name="T100" fmla="*/ 2147483646 w 30720"/>
              <a:gd name="T101" fmla="*/ 2147483646 h 11496"/>
              <a:gd name="T102" fmla="*/ 2147483646 w 30720"/>
              <a:gd name="T103" fmla="*/ 2147483646 h 11496"/>
              <a:gd name="T104" fmla="*/ 2147483646 w 30720"/>
              <a:gd name="T105" fmla="*/ 2147483646 h 11496"/>
              <a:gd name="T106" fmla="*/ 2147483646 w 30720"/>
              <a:gd name="T107" fmla="*/ 2147483646 h 11496"/>
              <a:gd name="T108" fmla="*/ 2147483646 w 30720"/>
              <a:gd name="T109" fmla="*/ 2147483646 h 11496"/>
              <a:gd name="T110" fmla="*/ 2147483646 w 30720"/>
              <a:gd name="T111" fmla="*/ 2147483646 h 11496"/>
              <a:gd name="T112" fmla="*/ 2147483646 w 30720"/>
              <a:gd name="T113" fmla="*/ 2147483646 h 11496"/>
              <a:gd name="T114" fmla="*/ 2147483646 w 30720"/>
              <a:gd name="T115" fmla="*/ 2147483646 h 11496"/>
              <a:gd name="T116" fmla="*/ 2147483646 w 30720"/>
              <a:gd name="T117" fmla="*/ 2147483646 h 11496"/>
              <a:gd name="T118" fmla="*/ 2147483646 w 30720"/>
              <a:gd name="T119" fmla="*/ 2147483646 h 11496"/>
              <a:gd name="T120" fmla="*/ 2147483646 w 30720"/>
              <a:gd name="T121" fmla="*/ 2147483646 h 11496"/>
              <a:gd name="T122" fmla="*/ 2147483646 w 30720"/>
              <a:gd name="T123" fmla="*/ 2147483646 h 11496"/>
              <a:gd name="T124" fmla="*/ 2147483646 w 30720"/>
              <a:gd name="T125" fmla="*/ 2147483646 h 1149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720" h="11496">
                <a:moveTo>
                  <a:pt x="29285" y="7403"/>
                </a:moveTo>
                <a:lnTo>
                  <a:pt x="29285" y="7403"/>
                </a:lnTo>
                <a:lnTo>
                  <a:pt x="29232" y="7379"/>
                </a:lnTo>
                <a:lnTo>
                  <a:pt x="29180" y="7357"/>
                </a:lnTo>
                <a:lnTo>
                  <a:pt x="29127" y="7336"/>
                </a:lnTo>
                <a:lnTo>
                  <a:pt x="29073" y="7316"/>
                </a:lnTo>
                <a:lnTo>
                  <a:pt x="29020" y="7298"/>
                </a:lnTo>
                <a:lnTo>
                  <a:pt x="28966" y="7280"/>
                </a:lnTo>
                <a:lnTo>
                  <a:pt x="28913" y="7264"/>
                </a:lnTo>
                <a:lnTo>
                  <a:pt x="28859" y="7251"/>
                </a:lnTo>
                <a:lnTo>
                  <a:pt x="28804" y="7237"/>
                </a:lnTo>
                <a:lnTo>
                  <a:pt x="28750" y="7226"/>
                </a:lnTo>
                <a:lnTo>
                  <a:pt x="28697" y="7216"/>
                </a:lnTo>
                <a:lnTo>
                  <a:pt x="28643" y="7208"/>
                </a:lnTo>
                <a:lnTo>
                  <a:pt x="28589" y="7202"/>
                </a:lnTo>
                <a:lnTo>
                  <a:pt x="28535" y="7198"/>
                </a:lnTo>
                <a:lnTo>
                  <a:pt x="28482" y="7195"/>
                </a:lnTo>
                <a:lnTo>
                  <a:pt x="28429" y="7194"/>
                </a:lnTo>
                <a:lnTo>
                  <a:pt x="28376" y="7194"/>
                </a:lnTo>
                <a:lnTo>
                  <a:pt x="28322" y="7197"/>
                </a:lnTo>
                <a:lnTo>
                  <a:pt x="28269" y="7201"/>
                </a:lnTo>
                <a:lnTo>
                  <a:pt x="28217" y="7207"/>
                </a:lnTo>
                <a:lnTo>
                  <a:pt x="28165" y="7215"/>
                </a:lnTo>
                <a:lnTo>
                  <a:pt x="28113" y="7226"/>
                </a:lnTo>
                <a:lnTo>
                  <a:pt x="28062" y="7238"/>
                </a:lnTo>
                <a:lnTo>
                  <a:pt x="28011" y="7253"/>
                </a:lnTo>
                <a:lnTo>
                  <a:pt x="27960" y="7270"/>
                </a:lnTo>
                <a:lnTo>
                  <a:pt x="27910" y="7289"/>
                </a:lnTo>
                <a:lnTo>
                  <a:pt x="27861" y="7310"/>
                </a:lnTo>
                <a:lnTo>
                  <a:pt x="27812" y="7334"/>
                </a:lnTo>
                <a:lnTo>
                  <a:pt x="27763" y="7360"/>
                </a:lnTo>
                <a:lnTo>
                  <a:pt x="27717" y="7388"/>
                </a:lnTo>
                <a:lnTo>
                  <a:pt x="27670" y="7418"/>
                </a:lnTo>
                <a:lnTo>
                  <a:pt x="27623" y="7452"/>
                </a:lnTo>
                <a:lnTo>
                  <a:pt x="27600" y="7473"/>
                </a:lnTo>
                <a:lnTo>
                  <a:pt x="27578" y="7494"/>
                </a:lnTo>
                <a:lnTo>
                  <a:pt x="27556" y="7516"/>
                </a:lnTo>
                <a:lnTo>
                  <a:pt x="27535" y="7539"/>
                </a:lnTo>
                <a:lnTo>
                  <a:pt x="27515" y="7562"/>
                </a:lnTo>
                <a:lnTo>
                  <a:pt x="27495" y="7586"/>
                </a:lnTo>
                <a:lnTo>
                  <a:pt x="27476" y="7611"/>
                </a:lnTo>
                <a:lnTo>
                  <a:pt x="27457" y="7636"/>
                </a:lnTo>
                <a:lnTo>
                  <a:pt x="27440" y="7662"/>
                </a:lnTo>
                <a:lnTo>
                  <a:pt x="27422" y="7689"/>
                </a:lnTo>
                <a:lnTo>
                  <a:pt x="27405" y="7716"/>
                </a:lnTo>
                <a:lnTo>
                  <a:pt x="27390" y="7743"/>
                </a:lnTo>
                <a:lnTo>
                  <a:pt x="27374" y="7771"/>
                </a:lnTo>
                <a:lnTo>
                  <a:pt x="27360" y="7799"/>
                </a:lnTo>
                <a:lnTo>
                  <a:pt x="27345" y="7827"/>
                </a:lnTo>
                <a:lnTo>
                  <a:pt x="27332" y="7857"/>
                </a:lnTo>
                <a:lnTo>
                  <a:pt x="27319" y="7887"/>
                </a:lnTo>
                <a:lnTo>
                  <a:pt x="27307" y="7916"/>
                </a:lnTo>
                <a:lnTo>
                  <a:pt x="27296" y="7946"/>
                </a:lnTo>
                <a:lnTo>
                  <a:pt x="27286" y="7976"/>
                </a:lnTo>
                <a:lnTo>
                  <a:pt x="27276" y="8006"/>
                </a:lnTo>
                <a:lnTo>
                  <a:pt x="27268" y="8038"/>
                </a:lnTo>
                <a:lnTo>
                  <a:pt x="27260" y="8069"/>
                </a:lnTo>
                <a:lnTo>
                  <a:pt x="27252" y="8099"/>
                </a:lnTo>
                <a:lnTo>
                  <a:pt x="27246" y="8130"/>
                </a:lnTo>
                <a:lnTo>
                  <a:pt x="27241" y="8161"/>
                </a:lnTo>
                <a:lnTo>
                  <a:pt x="27236" y="8193"/>
                </a:lnTo>
                <a:lnTo>
                  <a:pt x="27231" y="8224"/>
                </a:lnTo>
                <a:lnTo>
                  <a:pt x="27228" y="8255"/>
                </a:lnTo>
                <a:lnTo>
                  <a:pt x="27226" y="8286"/>
                </a:lnTo>
                <a:lnTo>
                  <a:pt x="27225" y="8318"/>
                </a:lnTo>
                <a:lnTo>
                  <a:pt x="27224" y="8348"/>
                </a:lnTo>
                <a:lnTo>
                  <a:pt x="27225" y="8379"/>
                </a:lnTo>
                <a:lnTo>
                  <a:pt x="27226" y="8409"/>
                </a:lnTo>
                <a:lnTo>
                  <a:pt x="27228" y="8440"/>
                </a:lnTo>
                <a:lnTo>
                  <a:pt x="27231" y="8471"/>
                </a:lnTo>
                <a:lnTo>
                  <a:pt x="27236" y="8500"/>
                </a:lnTo>
                <a:lnTo>
                  <a:pt x="27241" y="8530"/>
                </a:lnTo>
                <a:lnTo>
                  <a:pt x="27247" y="8559"/>
                </a:lnTo>
                <a:lnTo>
                  <a:pt x="27254" y="8588"/>
                </a:lnTo>
                <a:lnTo>
                  <a:pt x="27263" y="8617"/>
                </a:lnTo>
                <a:lnTo>
                  <a:pt x="27271" y="8645"/>
                </a:lnTo>
                <a:lnTo>
                  <a:pt x="27281" y="8674"/>
                </a:lnTo>
                <a:lnTo>
                  <a:pt x="27293" y="8701"/>
                </a:lnTo>
                <a:lnTo>
                  <a:pt x="27304" y="8728"/>
                </a:lnTo>
                <a:lnTo>
                  <a:pt x="27318" y="8754"/>
                </a:lnTo>
                <a:lnTo>
                  <a:pt x="27331" y="8780"/>
                </a:lnTo>
                <a:lnTo>
                  <a:pt x="27347" y="8805"/>
                </a:lnTo>
                <a:lnTo>
                  <a:pt x="27364" y="8830"/>
                </a:lnTo>
                <a:lnTo>
                  <a:pt x="27381" y="8854"/>
                </a:lnTo>
                <a:lnTo>
                  <a:pt x="27399" y="8876"/>
                </a:lnTo>
                <a:lnTo>
                  <a:pt x="27419" y="8899"/>
                </a:lnTo>
                <a:lnTo>
                  <a:pt x="27440" y="8921"/>
                </a:lnTo>
                <a:lnTo>
                  <a:pt x="27462" y="8943"/>
                </a:lnTo>
                <a:lnTo>
                  <a:pt x="27484" y="8963"/>
                </a:lnTo>
                <a:lnTo>
                  <a:pt x="27509" y="8983"/>
                </a:lnTo>
                <a:lnTo>
                  <a:pt x="27534" y="9001"/>
                </a:lnTo>
                <a:lnTo>
                  <a:pt x="27560" y="9019"/>
                </a:lnTo>
                <a:lnTo>
                  <a:pt x="27589" y="9036"/>
                </a:lnTo>
                <a:lnTo>
                  <a:pt x="27618" y="9052"/>
                </a:lnTo>
                <a:lnTo>
                  <a:pt x="27648" y="9067"/>
                </a:lnTo>
                <a:lnTo>
                  <a:pt x="27679" y="9081"/>
                </a:lnTo>
                <a:lnTo>
                  <a:pt x="27711" y="9094"/>
                </a:lnTo>
                <a:lnTo>
                  <a:pt x="27746" y="9106"/>
                </a:lnTo>
                <a:lnTo>
                  <a:pt x="27734" y="9013"/>
                </a:lnTo>
                <a:lnTo>
                  <a:pt x="27730" y="8964"/>
                </a:lnTo>
                <a:lnTo>
                  <a:pt x="27727" y="8916"/>
                </a:lnTo>
                <a:lnTo>
                  <a:pt x="27724" y="8866"/>
                </a:lnTo>
                <a:lnTo>
                  <a:pt x="27722" y="8816"/>
                </a:lnTo>
                <a:lnTo>
                  <a:pt x="27721" y="8767"/>
                </a:lnTo>
                <a:lnTo>
                  <a:pt x="27721" y="8717"/>
                </a:lnTo>
                <a:lnTo>
                  <a:pt x="27722" y="8667"/>
                </a:lnTo>
                <a:lnTo>
                  <a:pt x="27725" y="8617"/>
                </a:lnTo>
                <a:lnTo>
                  <a:pt x="27729" y="8568"/>
                </a:lnTo>
                <a:lnTo>
                  <a:pt x="27734" y="8519"/>
                </a:lnTo>
                <a:lnTo>
                  <a:pt x="27743" y="8472"/>
                </a:lnTo>
                <a:lnTo>
                  <a:pt x="27752" y="8425"/>
                </a:lnTo>
                <a:lnTo>
                  <a:pt x="27763" y="8378"/>
                </a:lnTo>
                <a:lnTo>
                  <a:pt x="27776" y="8333"/>
                </a:lnTo>
                <a:lnTo>
                  <a:pt x="27783" y="8311"/>
                </a:lnTo>
                <a:lnTo>
                  <a:pt x="27792" y="8289"/>
                </a:lnTo>
                <a:lnTo>
                  <a:pt x="27800" y="8268"/>
                </a:lnTo>
                <a:lnTo>
                  <a:pt x="27809" y="8247"/>
                </a:lnTo>
                <a:lnTo>
                  <a:pt x="27820" y="8226"/>
                </a:lnTo>
                <a:lnTo>
                  <a:pt x="27829" y="8206"/>
                </a:lnTo>
                <a:lnTo>
                  <a:pt x="27840" y="8185"/>
                </a:lnTo>
                <a:lnTo>
                  <a:pt x="27852" y="8167"/>
                </a:lnTo>
                <a:lnTo>
                  <a:pt x="27864" y="8148"/>
                </a:lnTo>
                <a:lnTo>
                  <a:pt x="27877" y="8129"/>
                </a:lnTo>
                <a:lnTo>
                  <a:pt x="27890" y="8112"/>
                </a:lnTo>
                <a:lnTo>
                  <a:pt x="27905" y="8094"/>
                </a:lnTo>
                <a:lnTo>
                  <a:pt x="27921" y="8077"/>
                </a:lnTo>
                <a:lnTo>
                  <a:pt x="27936" y="8061"/>
                </a:lnTo>
                <a:lnTo>
                  <a:pt x="27953" y="8045"/>
                </a:lnTo>
                <a:lnTo>
                  <a:pt x="27970" y="8029"/>
                </a:lnTo>
                <a:lnTo>
                  <a:pt x="27987" y="8015"/>
                </a:lnTo>
                <a:lnTo>
                  <a:pt x="28006" y="8001"/>
                </a:lnTo>
                <a:lnTo>
                  <a:pt x="28026" y="7988"/>
                </a:lnTo>
                <a:lnTo>
                  <a:pt x="28047" y="7975"/>
                </a:lnTo>
                <a:lnTo>
                  <a:pt x="28067" y="7963"/>
                </a:lnTo>
                <a:lnTo>
                  <a:pt x="28089" y="7951"/>
                </a:lnTo>
                <a:lnTo>
                  <a:pt x="28112" y="7941"/>
                </a:lnTo>
                <a:lnTo>
                  <a:pt x="28136" y="7931"/>
                </a:lnTo>
                <a:lnTo>
                  <a:pt x="28160" y="7922"/>
                </a:lnTo>
                <a:lnTo>
                  <a:pt x="28186" y="7914"/>
                </a:lnTo>
                <a:lnTo>
                  <a:pt x="28212" y="7906"/>
                </a:lnTo>
                <a:lnTo>
                  <a:pt x="28240" y="7899"/>
                </a:lnTo>
                <a:lnTo>
                  <a:pt x="28268" y="7893"/>
                </a:lnTo>
                <a:lnTo>
                  <a:pt x="28298" y="7889"/>
                </a:lnTo>
                <a:lnTo>
                  <a:pt x="28328" y="7885"/>
                </a:lnTo>
                <a:lnTo>
                  <a:pt x="28358" y="7880"/>
                </a:lnTo>
                <a:lnTo>
                  <a:pt x="28384" y="7882"/>
                </a:lnTo>
                <a:lnTo>
                  <a:pt x="28410" y="7883"/>
                </a:lnTo>
                <a:lnTo>
                  <a:pt x="28435" y="7884"/>
                </a:lnTo>
                <a:lnTo>
                  <a:pt x="28460" y="7887"/>
                </a:lnTo>
                <a:lnTo>
                  <a:pt x="28485" y="7890"/>
                </a:lnTo>
                <a:lnTo>
                  <a:pt x="28510" y="7893"/>
                </a:lnTo>
                <a:lnTo>
                  <a:pt x="28535" y="7898"/>
                </a:lnTo>
                <a:lnTo>
                  <a:pt x="28559" y="7903"/>
                </a:lnTo>
                <a:lnTo>
                  <a:pt x="28583" y="7909"/>
                </a:lnTo>
                <a:lnTo>
                  <a:pt x="28607" y="7915"/>
                </a:lnTo>
                <a:lnTo>
                  <a:pt x="28630" y="7922"/>
                </a:lnTo>
                <a:lnTo>
                  <a:pt x="28654" y="7929"/>
                </a:lnTo>
                <a:lnTo>
                  <a:pt x="28676" y="7938"/>
                </a:lnTo>
                <a:lnTo>
                  <a:pt x="28699" y="7947"/>
                </a:lnTo>
                <a:lnTo>
                  <a:pt x="28721" y="7956"/>
                </a:lnTo>
                <a:lnTo>
                  <a:pt x="28743" y="7966"/>
                </a:lnTo>
                <a:lnTo>
                  <a:pt x="28765" y="7976"/>
                </a:lnTo>
                <a:lnTo>
                  <a:pt x="28787" y="7988"/>
                </a:lnTo>
                <a:lnTo>
                  <a:pt x="28808" y="7999"/>
                </a:lnTo>
                <a:lnTo>
                  <a:pt x="28828" y="8012"/>
                </a:lnTo>
                <a:lnTo>
                  <a:pt x="28869" y="8038"/>
                </a:lnTo>
                <a:lnTo>
                  <a:pt x="28908" y="8065"/>
                </a:lnTo>
                <a:lnTo>
                  <a:pt x="28945" y="8095"/>
                </a:lnTo>
                <a:lnTo>
                  <a:pt x="28981" y="8126"/>
                </a:lnTo>
                <a:lnTo>
                  <a:pt x="29016" y="8159"/>
                </a:lnTo>
                <a:lnTo>
                  <a:pt x="29048" y="8195"/>
                </a:lnTo>
                <a:lnTo>
                  <a:pt x="29078" y="8231"/>
                </a:lnTo>
                <a:lnTo>
                  <a:pt x="29107" y="8270"/>
                </a:lnTo>
                <a:lnTo>
                  <a:pt x="29134" y="8309"/>
                </a:lnTo>
                <a:lnTo>
                  <a:pt x="29159" y="8351"/>
                </a:lnTo>
                <a:lnTo>
                  <a:pt x="29182" y="8394"/>
                </a:lnTo>
                <a:lnTo>
                  <a:pt x="29202" y="8436"/>
                </a:lnTo>
                <a:lnTo>
                  <a:pt x="29221" y="8481"/>
                </a:lnTo>
                <a:lnTo>
                  <a:pt x="29229" y="8504"/>
                </a:lnTo>
                <a:lnTo>
                  <a:pt x="29238" y="8527"/>
                </a:lnTo>
                <a:lnTo>
                  <a:pt x="29245" y="8551"/>
                </a:lnTo>
                <a:lnTo>
                  <a:pt x="29251" y="8574"/>
                </a:lnTo>
                <a:lnTo>
                  <a:pt x="29257" y="8598"/>
                </a:lnTo>
                <a:lnTo>
                  <a:pt x="29263" y="8621"/>
                </a:lnTo>
                <a:lnTo>
                  <a:pt x="29268" y="8645"/>
                </a:lnTo>
                <a:lnTo>
                  <a:pt x="29272" y="8670"/>
                </a:lnTo>
                <a:lnTo>
                  <a:pt x="29275" y="8694"/>
                </a:lnTo>
                <a:lnTo>
                  <a:pt x="29278" y="8719"/>
                </a:lnTo>
                <a:lnTo>
                  <a:pt x="29280" y="8744"/>
                </a:lnTo>
                <a:lnTo>
                  <a:pt x="29282" y="8769"/>
                </a:lnTo>
                <a:lnTo>
                  <a:pt x="29283" y="8794"/>
                </a:lnTo>
                <a:lnTo>
                  <a:pt x="29283" y="8820"/>
                </a:lnTo>
                <a:lnTo>
                  <a:pt x="29283" y="8845"/>
                </a:lnTo>
                <a:lnTo>
                  <a:pt x="29282" y="8871"/>
                </a:lnTo>
                <a:lnTo>
                  <a:pt x="29280" y="8897"/>
                </a:lnTo>
                <a:lnTo>
                  <a:pt x="29278" y="8922"/>
                </a:lnTo>
                <a:lnTo>
                  <a:pt x="29271" y="8974"/>
                </a:lnTo>
                <a:lnTo>
                  <a:pt x="29262" y="9024"/>
                </a:lnTo>
                <a:lnTo>
                  <a:pt x="29251" y="9074"/>
                </a:lnTo>
                <a:lnTo>
                  <a:pt x="29238" y="9123"/>
                </a:lnTo>
                <a:lnTo>
                  <a:pt x="29223" y="9171"/>
                </a:lnTo>
                <a:lnTo>
                  <a:pt x="29206" y="9219"/>
                </a:lnTo>
                <a:lnTo>
                  <a:pt x="29188" y="9265"/>
                </a:lnTo>
                <a:lnTo>
                  <a:pt x="29167" y="9310"/>
                </a:lnTo>
                <a:lnTo>
                  <a:pt x="29144" y="9355"/>
                </a:lnTo>
                <a:lnTo>
                  <a:pt x="29120" y="9398"/>
                </a:lnTo>
                <a:lnTo>
                  <a:pt x="29094" y="9441"/>
                </a:lnTo>
                <a:lnTo>
                  <a:pt x="29067" y="9481"/>
                </a:lnTo>
                <a:lnTo>
                  <a:pt x="29038" y="9522"/>
                </a:lnTo>
                <a:lnTo>
                  <a:pt x="29006" y="9560"/>
                </a:lnTo>
                <a:lnTo>
                  <a:pt x="28974" y="9599"/>
                </a:lnTo>
                <a:lnTo>
                  <a:pt x="28941" y="9635"/>
                </a:lnTo>
                <a:lnTo>
                  <a:pt x="28905" y="9671"/>
                </a:lnTo>
                <a:lnTo>
                  <a:pt x="28869" y="9704"/>
                </a:lnTo>
                <a:lnTo>
                  <a:pt x="28831" y="9737"/>
                </a:lnTo>
                <a:lnTo>
                  <a:pt x="28792" y="9768"/>
                </a:lnTo>
                <a:lnTo>
                  <a:pt x="28751" y="9798"/>
                </a:lnTo>
                <a:lnTo>
                  <a:pt x="28710" y="9827"/>
                </a:lnTo>
                <a:lnTo>
                  <a:pt x="28666" y="9854"/>
                </a:lnTo>
                <a:lnTo>
                  <a:pt x="28622" y="9879"/>
                </a:lnTo>
                <a:lnTo>
                  <a:pt x="28578" y="9903"/>
                </a:lnTo>
                <a:lnTo>
                  <a:pt x="28532" y="9926"/>
                </a:lnTo>
                <a:lnTo>
                  <a:pt x="28484" y="9946"/>
                </a:lnTo>
                <a:lnTo>
                  <a:pt x="28436" y="9965"/>
                </a:lnTo>
                <a:lnTo>
                  <a:pt x="28387" y="9983"/>
                </a:lnTo>
                <a:lnTo>
                  <a:pt x="28337" y="9999"/>
                </a:lnTo>
                <a:lnTo>
                  <a:pt x="28287" y="10013"/>
                </a:lnTo>
                <a:lnTo>
                  <a:pt x="28236" y="10025"/>
                </a:lnTo>
                <a:lnTo>
                  <a:pt x="28189" y="10031"/>
                </a:lnTo>
                <a:lnTo>
                  <a:pt x="28143" y="10035"/>
                </a:lnTo>
                <a:lnTo>
                  <a:pt x="28098" y="10038"/>
                </a:lnTo>
                <a:lnTo>
                  <a:pt x="28052" y="10040"/>
                </a:lnTo>
                <a:lnTo>
                  <a:pt x="28006" y="10041"/>
                </a:lnTo>
                <a:lnTo>
                  <a:pt x="27960" y="10040"/>
                </a:lnTo>
                <a:lnTo>
                  <a:pt x="27915" y="10039"/>
                </a:lnTo>
                <a:lnTo>
                  <a:pt x="27870" y="10036"/>
                </a:lnTo>
                <a:lnTo>
                  <a:pt x="27825" y="10033"/>
                </a:lnTo>
                <a:lnTo>
                  <a:pt x="27780" y="10028"/>
                </a:lnTo>
                <a:lnTo>
                  <a:pt x="27735" y="10021"/>
                </a:lnTo>
                <a:lnTo>
                  <a:pt x="27691" y="10014"/>
                </a:lnTo>
                <a:lnTo>
                  <a:pt x="27647" y="10005"/>
                </a:lnTo>
                <a:lnTo>
                  <a:pt x="27602" y="9995"/>
                </a:lnTo>
                <a:lnTo>
                  <a:pt x="27559" y="9984"/>
                </a:lnTo>
                <a:lnTo>
                  <a:pt x="27516" y="9972"/>
                </a:lnTo>
                <a:lnTo>
                  <a:pt x="27473" y="9958"/>
                </a:lnTo>
                <a:lnTo>
                  <a:pt x="27430" y="9943"/>
                </a:lnTo>
                <a:lnTo>
                  <a:pt x="27388" y="9928"/>
                </a:lnTo>
                <a:lnTo>
                  <a:pt x="27346" y="9910"/>
                </a:lnTo>
                <a:lnTo>
                  <a:pt x="27305" y="9891"/>
                </a:lnTo>
                <a:lnTo>
                  <a:pt x="27265" y="9871"/>
                </a:lnTo>
                <a:lnTo>
                  <a:pt x="27224" y="9850"/>
                </a:lnTo>
                <a:lnTo>
                  <a:pt x="27185" y="9828"/>
                </a:lnTo>
                <a:lnTo>
                  <a:pt x="27145" y="9803"/>
                </a:lnTo>
                <a:lnTo>
                  <a:pt x="27107" y="9778"/>
                </a:lnTo>
                <a:lnTo>
                  <a:pt x="27068" y="9751"/>
                </a:lnTo>
                <a:lnTo>
                  <a:pt x="27031" y="9723"/>
                </a:lnTo>
                <a:lnTo>
                  <a:pt x="26994" y="9693"/>
                </a:lnTo>
                <a:lnTo>
                  <a:pt x="26958" y="9662"/>
                </a:lnTo>
                <a:lnTo>
                  <a:pt x="26922" y="9630"/>
                </a:lnTo>
                <a:lnTo>
                  <a:pt x="26888" y="9597"/>
                </a:lnTo>
                <a:lnTo>
                  <a:pt x="26854" y="9559"/>
                </a:lnTo>
                <a:lnTo>
                  <a:pt x="26821" y="9521"/>
                </a:lnTo>
                <a:lnTo>
                  <a:pt x="26790" y="9482"/>
                </a:lnTo>
                <a:lnTo>
                  <a:pt x="26761" y="9443"/>
                </a:lnTo>
                <a:lnTo>
                  <a:pt x="26732" y="9403"/>
                </a:lnTo>
                <a:lnTo>
                  <a:pt x="26705" y="9364"/>
                </a:lnTo>
                <a:lnTo>
                  <a:pt x="26679" y="9323"/>
                </a:lnTo>
                <a:lnTo>
                  <a:pt x="26655" y="9282"/>
                </a:lnTo>
                <a:lnTo>
                  <a:pt x="26631" y="9241"/>
                </a:lnTo>
                <a:lnTo>
                  <a:pt x="26609" y="9199"/>
                </a:lnTo>
                <a:lnTo>
                  <a:pt x="26588" y="9157"/>
                </a:lnTo>
                <a:lnTo>
                  <a:pt x="26568" y="9115"/>
                </a:lnTo>
                <a:lnTo>
                  <a:pt x="26551" y="9073"/>
                </a:lnTo>
                <a:lnTo>
                  <a:pt x="26533" y="9029"/>
                </a:lnTo>
                <a:lnTo>
                  <a:pt x="26517" y="8987"/>
                </a:lnTo>
                <a:lnTo>
                  <a:pt x="26503" y="8943"/>
                </a:lnTo>
                <a:lnTo>
                  <a:pt x="26489" y="8900"/>
                </a:lnTo>
                <a:lnTo>
                  <a:pt x="26477" y="8857"/>
                </a:lnTo>
                <a:lnTo>
                  <a:pt x="26466" y="8812"/>
                </a:lnTo>
                <a:lnTo>
                  <a:pt x="26456" y="8768"/>
                </a:lnTo>
                <a:lnTo>
                  <a:pt x="26448" y="8723"/>
                </a:lnTo>
                <a:lnTo>
                  <a:pt x="26440" y="8680"/>
                </a:lnTo>
                <a:lnTo>
                  <a:pt x="26434" y="8635"/>
                </a:lnTo>
                <a:lnTo>
                  <a:pt x="26429" y="8590"/>
                </a:lnTo>
                <a:lnTo>
                  <a:pt x="26425" y="8546"/>
                </a:lnTo>
                <a:lnTo>
                  <a:pt x="26422" y="8501"/>
                </a:lnTo>
                <a:lnTo>
                  <a:pt x="26421" y="8456"/>
                </a:lnTo>
                <a:lnTo>
                  <a:pt x="26419" y="8412"/>
                </a:lnTo>
                <a:lnTo>
                  <a:pt x="26419" y="8368"/>
                </a:lnTo>
                <a:lnTo>
                  <a:pt x="26422" y="8323"/>
                </a:lnTo>
                <a:lnTo>
                  <a:pt x="26425" y="8278"/>
                </a:lnTo>
                <a:lnTo>
                  <a:pt x="26428" y="8233"/>
                </a:lnTo>
                <a:lnTo>
                  <a:pt x="26433" y="8189"/>
                </a:lnTo>
                <a:lnTo>
                  <a:pt x="26439" y="8145"/>
                </a:lnTo>
                <a:lnTo>
                  <a:pt x="26445" y="8100"/>
                </a:lnTo>
                <a:lnTo>
                  <a:pt x="26454" y="8056"/>
                </a:lnTo>
                <a:lnTo>
                  <a:pt x="26463" y="8013"/>
                </a:lnTo>
                <a:lnTo>
                  <a:pt x="26473" y="7969"/>
                </a:lnTo>
                <a:lnTo>
                  <a:pt x="26484" y="7925"/>
                </a:lnTo>
                <a:lnTo>
                  <a:pt x="26497" y="7882"/>
                </a:lnTo>
                <a:lnTo>
                  <a:pt x="26509" y="7839"/>
                </a:lnTo>
                <a:lnTo>
                  <a:pt x="26524" y="7796"/>
                </a:lnTo>
                <a:lnTo>
                  <a:pt x="26539" y="7754"/>
                </a:lnTo>
                <a:lnTo>
                  <a:pt x="26555" y="7711"/>
                </a:lnTo>
                <a:lnTo>
                  <a:pt x="26571" y="7669"/>
                </a:lnTo>
                <a:lnTo>
                  <a:pt x="26590" y="7628"/>
                </a:lnTo>
                <a:lnTo>
                  <a:pt x="26609" y="7587"/>
                </a:lnTo>
                <a:lnTo>
                  <a:pt x="26629" y="7546"/>
                </a:lnTo>
                <a:lnTo>
                  <a:pt x="26650" y="7506"/>
                </a:lnTo>
                <a:lnTo>
                  <a:pt x="26671" y="7465"/>
                </a:lnTo>
                <a:lnTo>
                  <a:pt x="26694" y="7426"/>
                </a:lnTo>
                <a:lnTo>
                  <a:pt x="26718" y="7387"/>
                </a:lnTo>
                <a:lnTo>
                  <a:pt x="26743" y="7349"/>
                </a:lnTo>
                <a:lnTo>
                  <a:pt x="26768" y="7310"/>
                </a:lnTo>
                <a:lnTo>
                  <a:pt x="26795" y="7273"/>
                </a:lnTo>
                <a:lnTo>
                  <a:pt x="26822" y="7236"/>
                </a:lnTo>
                <a:lnTo>
                  <a:pt x="26850" y="7200"/>
                </a:lnTo>
                <a:lnTo>
                  <a:pt x="26880" y="7163"/>
                </a:lnTo>
                <a:lnTo>
                  <a:pt x="26910" y="7128"/>
                </a:lnTo>
                <a:lnTo>
                  <a:pt x="26940" y="7094"/>
                </a:lnTo>
                <a:lnTo>
                  <a:pt x="26971" y="7060"/>
                </a:lnTo>
                <a:lnTo>
                  <a:pt x="27005" y="7027"/>
                </a:lnTo>
                <a:lnTo>
                  <a:pt x="27038" y="6994"/>
                </a:lnTo>
                <a:lnTo>
                  <a:pt x="27071" y="6962"/>
                </a:lnTo>
                <a:lnTo>
                  <a:pt x="27107" y="6933"/>
                </a:lnTo>
                <a:lnTo>
                  <a:pt x="27141" y="6906"/>
                </a:lnTo>
                <a:lnTo>
                  <a:pt x="27176" y="6880"/>
                </a:lnTo>
                <a:lnTo>
                  <a:pt x="27212" y="6854"/>
                </a:lnTo>
                <a:lnTo>
                  <a:pt x="27248" y="6829"/>
                </a:lnTo>
                <a:lnTo>
                  <a:pt x="27285" y="6805"/>
                </a:lnTo>
                <a:lnTo>
                  <a:pt x="27321" y="6782"/>
                </a:lnTo>
                <a:lnTo>
                  <a:pt x="27357" y="6761"/>
                </a:lnTo>
                <a:lnTo>
                  <a:pt x="27395" y="6740"/>
                </a:lnTo>
                <a:lnTo>
                  <a:pt x="27432" y="6719"/>
                </a:lnTo>
                <a:lnTo>
                  <a:pt x="27470" y="6699"/>
                </a:lnTo>
                <a:lnTo>
                  <a:pt x="27508" y="6681"/>
                </a:lnTo>
                <a:lnTo>
                  <a:pt x="27546" y="6663"/>
                </a:lnTo>
                <a:lnTo>
                  <a:pt x="27584" y="6646"/>
                </a:lnTo>
                <a:lnTo>
                  <a:pt x="27623" y="6630"/>
                </a:lnTo>
                <a:lnTo>
                  <a:pt x="27662" y="6615"/>
                </a:lnTo>
                <a:lnTo>
                  <a:pt x="27701" y="6600"/>
                </a:lnTo>
                <a:lnTo>
                  <a:pt x="27741" y="6587"/>
                </a:lnTo>
                <a:lnTo>
                  <a:pt x="27780" y="6573"/>
                </a:lnTo>
                <a:lnTo>
                  <a:pt x="27820" y="6562"/>
                </a:lnTo>
                <a:lnTo>
                  <a:pt x="27859" y="6550"/>
                </a:lnTo>
                <a:lnTo>
                  <a:pt x="27899" y="6540"/>
                </a:lnTo>
                <a:lnTo>
                  <a:pt x="27939" y="6531"/>
                </a:lnTo>
                <a:lnTo>
                  <a:pt x="27980" y="6521"/>
                </a:lnTo>
                <a:lnTo>
                  <a:pt x="28020" y="6514"/>
                </a:lnTo>
                <a:lnTo>
                  <a:pt x="28060" y="6507"/>
                </a:lnTo>
                <a:lnTo>
                  <a:pt x="28101" y="6499"/>
                </a:lnTo>
                <a:lnTo>
                  <a:pt x="28141" y="6494"/>
                </a:lnTo>
                <a:lnTo>
                  <a:pt x="28182" y="6489"/>
                </a:lnTo>
                <a:lnTo>
                  <a:pt x="28223" y="6485"/>
                </a:lnTo>
                <a:lnTo>
                  <a:pt x="28264" y="6482"/>
                </a:lnTo>
                <a:lnTo>
                  <a:pt x="28305" y="6480"/>
                </a:lnTo>
                <a:lnTo>
                  <a:pt x="28345" y="6478"/>
                </a:lnTo>
                <a:lnTo>
                  <a:pt x="28387" y="6477"/>
                </a:lnTo>
                <a:lnTo>
                  <a:pt x="28428" y="6477"/>
                </a:lnTo>
                <a:lnTo>
                  <a:pt x="28468" y="6477"/>
                </a:lnTo>
                <a:lnTo>
                  <a:pt x="28510" y="6479"/>
                </a:lnTo>
                <a:lnTo>
                  <a:pt x="28550" y="6481"/>
                </a:lnTo>
                <a:lnTo>
                  <a:pt x="28592" y="6483"/>
                </a:lnTo>
                <a:lnTo>
                  <a:pt x="28633" y="6486"/>
                </a:lnTo>
                <a:lnTo>
                  <a:pt x="28673" y="6490"/>
                </a:lnTo>
                <a:lnTo>
                  <a:pt x="28715" y="6495"/>
                </a:lnTo>
                <a:lnTo>
                  <a:pt x="28756" y="6501"/>
                </a:lnTo>
                <a:lnTo>
                  <a:pt x="28796" y="6508"/>
                </a:lnTo>
                <a:lnTo>
                  <a:pt x="28837" y="6514"/>
                </a:lnTo>
                <a:lnTo>
                  <a:pt x="28877" y="6522"/>
                </a:lnTo>
                <a:lnTo>
                  <a:pt x="28918" y="6531"/>
                </a:lnTo>
                <a:lnTo>
                  <a:pt x="28959" y="6540"/>
                </a:lnTo>
                <a:lnTo>
                  <a:pt x="28999" y="6549"/>
                </a:lnTo>
                <a:lnTo>
                  <a:pt x="29040" y="6560"/>
                </a:lnTo>
                <a:lnTo>
                  <a:pt x="29079" y="6571"/>
                </a:lnTo>
                <a:lnTo>
                  <a:pt x="29119" y="6584"/>
                </a:lnTo>
                <a:lnTo>
                  <a:pt x="29159" y="6596"/>
                </a:lnTo>
                <a:lnTo>
                  <a:pt x="29199" y="6610"/>
                </a:lnTo>
                <a:lnTo>
                  <a:pt x="29239" y="6623"/>
                </a:lnTo>
                <a:lnTo>
                  <a:pt x="29277" y="6638"/>
                </a:lnTo>
                <a:lnTo>
                  <a:pt x="29317" y="6653"/>
                </a:lnTo>
                <a:lnTo>
                  <a:pt x="29355" y="6669"/>
                </a:lnTo>
                <a:lnTo>
                  <a:pt x="29395" y="6686"/>
                </a:lnTo>
                <a:lnTo>
                  <a:pt x="29432" y="6703"/>
                </a:lnTo>
                <a:lnTo>
                  <a:pt x="29471" y="6721"/>
                </a:lnTo>
                <a:lnTo>
                  <a:pt x="29509" y="6740"/>
                </a:lnTo>
                <a:lnTo>
                  <a:pt x="29547" y="6759"/>
                </a:lnTo>
                <a:lnTo>
                  <a:pt x="29584" y="6778"/>
                </a:lnTo>
                <a:lnTo>
                  <a:pt x="29619" y="6799"/>
                </a:lnTo>
                <a:lnTo>
                  <a:pt x="29652" y="6819"/>
                </a:lnTo>
                <a:lnTo>
                  <a:pt x="29685" y="6841"/>
                </a:lnTo>
                <a:lnTo>
                  <a:pt x="29717" y="6863"/>
                </a:lnTo>
                <a:lnTo>
                  <a:pt x="29750" y="6884"/>
                </a:lnTo>
                <a:lnTo>
                  <a:pt x="29781" y="6906"/>
                </a:lnTo>
                <a:lnTo>
                  <a:pt x="29812" y="6929"/>
                </a:lnTo>
                <a:lnTo>
                  <a:pt x="29842" y="6953"/>
                </a:lnTo>
                <a:lnTo>
                  <a:pt x="29873" y="6977"/>
                </a:lnTo>
                <a:lnTo>
                  <a:pt x="29902" y="7001"/>
                </a:lnTo>
                <a:lnTo>
                  <a:pt x="29931" y="7025"/>
                </a:lnTo>
                <a:lnTo>
                  <a:pt x="29959" y="7050"/>
                </a:lnTo>
                <a:lnTo>
                  <a:pt x="29987" y="7075"/>
                </a:lnTo>
                <a:lnTo>
                  <a:pt x="30014" y="7101"/>
                </a:lnTo>
                <a:lnTo>
                  <a:pt x="30041" y="7127"/>
                </a:lnTo>
                <a:lnTo>
                  <a:pt x="30067" y="7153"/>
                </a:lnTo>
                <a:lnTo>
                  <a:pt x="30118" y="7207"/>
                </a:lnTo>
                <a:lnTo>
                  <a:pt x="30167" y="7261"/>
                </a:lnTo>
                <a:lnTo>
                  <a:pt x="30213" y="7317"/>
                </a:lnTo>
                <a:lnTo>
                  <a:pt x="30258" y="7376"/>
                </a:lnTo>
                <a:lnTo>
                  <a:pt x="30300" y="7434"/>
                </a:lnTo>
                <a:lnTo>
                  <a:pt x="30341" y="7494"/>
                </a:lnTo>
                <a:lnTo>
                  <a:pt x="30379" y="7555"/>
                </a:lnTo>
                <a:lnTo>
                  <a:pt x="30415" y="7617"/>
                </a:lnTo>
                <a:lnTo>
                  <a:pt x="30449" y="7680"/>
                </a:lnTo>
                <a:lnTo>
                  <a:pt x="30482" y="7744"/>
                </a:lnTo>
                <a:lnTo>
                  <a:pt x="30512" y="7809"/>
                </a:lnTo>
                <a:lnTo>
                  <a:pt x="30540" y="7874"/>
                </a:lnTo>
                <a:lnTo>
                  <a:pt x="30566" y="7941"/>
                </a:lnTo>
                <a:lnTo>
                  <a:pt x="30590" y="8007"/>
                </a:lnTo>
                <a:lnTo>
                  <a:pt x="30612" y="8075"/>
                </a:lnTo>
                <a:lnTo>
                  <a:pt x="30632" y="8144"/>
                </a:lnTo>
                <a:lnTo>
                  <a:pt x="30649" y="8212"/>
                </a:lnTo>
                <a:lnTo>
                  <a:pt x="30665" y="8282"/>
                </a:lnTo>
                <a:lnTo>
                  <a:pt x="30678" y="8352"/>
                </a:lnTo>
                <a:lnTo>
                  <a:pt x="30691" y="8423"/>
                </a:lnTo>
                <a:lnTo>
                  <a:pt x="30700" y="8493"/>
                </a:lnTo>
                <a:lnTo>
                  <a:pt x="30709" y="8565"/>
                </a:lnTo>
                <a:lnTo>
                  <a:pt x="30714" y="8636"/>
                </a:lnTo>
                <a:lnTo>
                  <a:pt x="30718" y="8708"/>
                </a:lnTo>
                <a:lnTo>
                  <a:pt x="30720" y="8780"/>
                </a:lnTo>
                <a:lnTo>
                  <a:pt x="30720" y="8853"/>
                </a:lnTo>
                <a:lnTo>
                  <a:pt x="30718" y="8924"/>
                </a:lnTo>
                <a:lnTo>
                  <a:pt x="30714" y="8996"/>
                </a:lnTo>
                <a:lnTo>
                  <a:pt x="30708" y="9068"/>
                </a:lnTo>
                <a:lnTo>
                  <a:pt x="30700" y="9141"/>
                </a:lnTo>
                <a:lnTo>
                  <a:pt x="30690" y="9213"/>
                </a:lnTo>
                <a:lnTo>
                  <a:pt x="30678" y="9284"/>
                </a:lnTo>
                <a:lnTo>
                  <a:pt x="30665" y="9355"/>
                </a:lnTo>
                <a:lnTo>
                  <a:pt x="30649" y="9427"/>
                </a:lnTo>
                <a:lnTo>
                  <a:pt x="30632" y="9498"/>
                </a:lnTo>
                <a:lnTo>
                  <a:pt x="30612" y="9569"/>
                </a:lnTo>
                <a:lnTo>
                  <a:pt x="30590" y="9638"/>
                </a:lnTo>
                <a:lnTo>
                  <a:pt x="30567" y="9708"/>
                </a:lnTo>
                <a:lnTo>
                  <a:pt x="30542" y="9777"/>
                </a:lnTo>
                <a:lnTo>
                  <a:pt x="30515" y="9845"/>
                </a:lnTo>
                <a:lnTo>
                  <a:pt x="30486" y="9913"/>
                </a:lnTo>
                <a:lnTo>
                  <a:pt x="30456" y="9981"/>
                </a:lnTo>
                <a:lnTo>
                  <a:pt x="30422" y="10047"/>
                </a:lnTo>
                <a:lnTo>
                  <a:pt x="30388" y="10113"/>
                </a:lnTo>
                <a:lnTo>
                  <a:pt x="30351" y="10177"/>
                </a:lnTo>
                <a:lnTo>
                  <a:pt x="30313" y="10242"/>
                </a:lnTo>
                <a:lnTo>
                  <a:pt x="30273" y="10304"/>
                </a:lnTo>
                <a:lnTo>
                  <a:pt x="30231" y="10367"/>
                </a:lnTo>
                <a:lnTo>
                  <a:pt x="30187" y="10428"/>
                </a:lnTo>
                <a:lnTo>
                  <a:pt x="30141" y="10488"/>
                </a:lnTo>
                <a:lnTo>
                  <a:pt x="30094" y="10547"/>
                </a:lnTo>
                <a:lnTo>
                  <a:pt x="30044" y="10604"/>
                </a:lnTo>
                <a:lnTo>
                  <a:pt x="29993" y="10660"/>
                </a:lnTo>
                <a:lnTo>
                  <a:pt x="29940" y="10715"/>
                </a:lnTo>
                <a:lnTo>
                  <a:pt x="29886" y="10770"/>
                </a:lnTo>
                <a:lnTo>
                  <a:pt x="29829" y="10822"/>
                </a:lnTo>
                <a:lnTo>
                  <a:pt x="29775" y="10867"/>
                </a:lnTo>
                <a:lnTo>
                  <a:pt x="29719" y="10911"/>
                </a:lnTo>
                <a:lnTo>
                  <a:pt x="29662" y="10953"/>
                </a:lnTo>
                <a:lnTo>
                  <a:pt x="29605" y="10993"/>
                </a:lnTo>
                <a:lnTo>
                  <a:pt x="29548" y="11032"/>
                </a:lnTo>
                <a:lnTo>
                  <a:pt x="29489" y="11068"/>
                </a:lnTo>
                <a:lnTo>
                  <a:pt x="29431" y="11105"/>
                </a:lnTo>
                <a:lnTo>
                  <a:pt x="29372" y="11138"/>
                </a:lnTo>
                <a:lnTo>
                  <a:pt x="29311" y="11170"/>
                </a:lnTo>
                <a:lnTo>
                  <a:pt x="29251" y="11201"/>
                </a:lnTo>
                <a:lnTo>
                  <a:pt x="29191" y="11231"/>
                </a:lnTo>
                <a:lnTo>
                  <a:pt x="29129" y="11259"/>
                </a:lnTo>
                <a:lnTo>
                  <a:pt x="29068" y="11285"/>
                </a:lnTo>
                <a:lnTo>
                  <a:pt x="29005" y="11310"/>
                </a:lnTo>
                <a:lnTo>
                  <a:pt x="28943" y="11333"/>
                </a:lnTo>
                <a:lnTo>
                  <a:pt x="28880" y="11353"/>
                </a:lnTo>
                <a:lnTo>
                  <a:pt x="28817" y="11374"/>
                </a:lnTo>
                <a:lnTo>
                  <a:pt x="28753" y="11392"/>
                </a:lnTo>
                <a:lnTo>
                  <a:pt x="28689" y="11410"/>
                </a:lnTo>
                <a:lnTo>
                  <a:pt x="28625" y="11424"/>
                </a:lnTo>
                <a:lnTo>
                  <a:pt x="28561" y="11439"/>
                </a:lnTo>
                <a:lnTo>
                  <a:pt x="28496" y="11451"/>
                </a:lnTo>
                <a:lnTo>
                  <a:pt x="28431" y="11462"/>
                </a:lnTo>
                <a:lnTo>
                  <a:pt x="28366" y="11471"/>
                </a:lnTo>
                <a:lnTo>
                  <a:pt x="28301" y="11479"/>
                </a:lnTo>
                <a:lnTo>
                  <a:pt x="28236" y="11486"/>
                </a:lnTo>
                <a:lnTo>
                  <a:pt x="28170" y="11490"/>
                </a:lnTo>
                <a:lnTo>
                  <a:pt x="28105" y="11494"/>
                </a:lnTo>
                <a:lnTo>
                  <a:pt x="28039" y="11496"/>
                </a:lnTo>
                <a:lnTo>
                  <a:pt x="27974" y="11496"/>
                </a:lnTo>
                <a:lnTo>
                  <a:pt x="27908" y="11495"/>
                </a:lnTo>
                <a:lnTo>
                  <a:pt x="27843" y="11493"/>
                </a:lnTo>
                <a:lnTo>
                  <a:pt x="27777" y="11489"/>
                </a:lnTo>
                <a:lnTo>
                  <a:pt x="27711" y="11484"/>
                </a:lnTo>
                <a:lnTo>
                  <a:pt x="27646" y="11476"/>
                </a:lnTo>
                <a:lnTo>
                  <a:pt x="27580" y="11468"/>
                </a:lnTo>
                <a:lnTo>
                  <a:pt x="27516" y="11459"/>
                </a:lnTo>
                <a:lnTo>
                  <a:pt x="27450" y="11447"/>
                </a:lnTo>
                <a:lnTo>
                  <a:pt x="27386" y="11435"/>
                </a:lnTo>
                <a:lnTo>
                  <a:pt x="27320" y="11421"/>
                </a:lnTo>
                <a:lnTo>
                  <a:pt x="27255" y="11405"/>
                </a:lnTo>
                <a:lnTo>
                  <a:pt x="27192" y="11389"/>
                </a:lnTo>
                <a:lnTo>
                  <a:pt x="27127" y="11371"/>
                </a:lnTo>
                <a:lnTo>
                  <a:pt x="27064" y="11351"/>
                </a:lnTo>
                <a:lnTo>
                  <a:pt x="27000" y="11331"/>
                </a:lnTo>
                <a:lnTo>
                  <a:pt x="26937" y="11308"/>
                </a:lnTo>
                <a:lnTo>
                  <a:pt x="26874" y="11284"/>
                </a:lnTo>
                <a:lnTo>
                  <a:pt x="26812" y="11259"/>
                </a:lnTo>
                <a:lnTo>
                  <a:pt x="26751" y="11233"/>
                </a:lnTo>
                <a:lnTo>
                  <a:pt x="26689" y="11205"/>
                </a:lnTo>
                <a:lnTo>
                  <a:pt x="26628" y="11175"/>
                </a:lnTo>
                <a:lnTo>
                  <a:pt x="26567" y="11144"/>
                </a:lnTo>
                <a:lnTo>
                  <a:pt x="26507" y="11113"/>
                </a:lnTo>
                <a:lnTo>
                  <a:pt x="26448" y="11080"/>
                </a:lnTo>
                <a:lnTo>
                  <a:pt x="26388" y="11044"/>
                </a:lnTo>
                <a:lnTo>
                  <a:pt x="26330" y="11009"/>
                </a:lnTo>
                <a:lnTo>
                  <a:pt x="26272" y="10971"/>
                </a:lnTo>
                <a:lnTo>
                  <a:pt x="26214" y="10933"/>
                </a:lnTo>
                <a:lnTo>
                  <a:pt x="26158" y="10892"/>
                </a:lnTo>
                <a:lnTo>
                  <a:pt x="26102" y="10852"/>
                </a:lnTo>
                <a:lnTo>
                  <a:pt x="26047" y="10809"/>
                </a:lnTo>
                <a:lnTo>
                  <a:pt x="25992" y="10765"/>
                </a:lnTo>
                <a:lnTo>
                  <a:pt x="25937" y="10720"/>
                </a:lnTo>
                <a:lnTo>
                  <a:pt x="25884" y="10673"/>
                </a:lnTo>
                <a:lnTo>
                  <a:pt x="25840" y="10644"/>
                </a:lnTo>
                <a:lnTo>
                  <a:pt x="25797" y="10618"/>
                </a:lnTo>
                <a:lnTo>
                  <a:pt x="25756" y="10593"/>
                </a:lnTo>
                <a:lnTo>
                  <a:pt x="25718" y="10571"/>
                </a:lnTo>
                <a:lnTo>
                  <a:pt x="25681" y="10551"/>
                </a:lnTo>
                <a:lnTo>
                  <a:pt x="25646" y="10533"/>
                </a:lnTo>
                <a:lnTo>
                  <a:pt x="25613" y="10518"/>
                </a:lnTo>
                <a:lnTo>
                  <a:pt x="25581" y="10503"/>
                </a:lnTo>
                <a:lnTo>
                  <a:pt x="25550" y="10492"/>
                </a:lnTo>
                <a:lnTo>
                  <a:pt x="25521" y="10480"/>
                </a:lnTo>
                <a:lnTo>
                  <a:pt x="25493" y="10472"/>
                </a:lnTo>
                <a:lnTo>
                  <a:pt x="25466" y="10464"/>
                </a:lnTo>
                <a:lnTo>
                  <a:pt x="25440" y="10457"/>
                </a:lnTo>
                <a:lnTo>
                  <a:pt x="25414" y="10452"/>
                </a:lnTo>
                <a:lnTo>
                  <a:pt x="25389" y="10448"/>
                </a:lnTo>
                <a:lnTo>
                  <a:pt x="25364" y="10445"/>
                </a:lnTo>
                <a:lnTo>
                  <a:pt x="3051" y="10445"/>
                </a:lnTo>
                <a:lnTo>
                  <a:pt x="2972" y="10444"/>
                </a:lnTo>
                <a:lnTo>
                  <a:pt x="2894" y="10442"/>
                </a:lnTo>
                <a:lnTo>
                  <a:pt x="2816" y="10437"/>
                </a:lnTo>
                <a:lnTo>
                  <a:pt x="2739" y="10429"/>
                </a:lnTo>
                <a:lnTo>
                  <a:pt x="2662" y="10421"/>
                </a:lnTo>
                <a:lnTo>
                  <a:pt x="2586" y="10411"/>
                </a:lnTo>
                <a:lnTo>
                  <a:pt x="2511" y="10398"/>
                </a:lnTo>
                <a:lnTo>
                  <a:pt x="2436" y="10383"/>
                </a:lnTo>
                <a:lnTo>
                  <a:pt x="2362" y="10367"/>
                </a:lnTo>
                <a:lnTo>
                  <a:pt x="2288" y="10349"/>
                </a:lnTo>
                <a:lnTo>
                  <a:pt x="2215" y="10329"/>
                </a:lnTo>
                <a:lnTo>
                  <a:pt x="2143" y="10309"/>
                </a:lnTo>
                <a:lnTo>
                  <a:pt x="2073" y="10285"/>
                </a:lnTo>
                <a:lnTo>
                  <a:pt x="2002" y="10261"/>
                </a:lnTo>
                <a:lnTo>
                  <a:pt x="1932" y="10234"/>
                </a:lnTo>
                <a:lnTo>
                  <a:pt x="1863" y="10205"/>
                </a:lnTo>
                <a:lnTo>
                  <a:pt x="1795" y="10176"/>
                </a:lnTo>
                <a:lnTo>
                  <a:pt x="1728" y="10144"/>
                </a:lnTo>
                <a:lnTo>
                  <a:pt x="1661" y="10112"/>
                </a:lnTo>
                <a:lnTo>
                  <a:pt x="1597" y="10077"/>
                </a:lnTo>
                <a:lnTo>
                  <a:pt x="1532" y="10041"/>
                </a:lnTo>
                <a:lnTo>
                  <a:pt x="1469" y="10004"/>
                </a:lnTo>
                <a:lnTo>
                  <a:pt x="1406" y="9965"/>
                </a:lnTo>
                <a:lnTo>
                  <a:pt x="1345" y="9924"/>
                </a:lnTo>
                <a:lnTo>
                  <a:pt x="1285" y="9883"/>
                </a:lnTo>
                <a:lnTo>
                  <a:pt x="1225" y="9839"/>
                </a:lnTo>
                <a:lnTo>
                  <a:pt x="1167" y="9794"/>
                </a:lnTo>
                <a:lnTo>
                  <a:pt x="1110" y="9749"/>
                </a:lnTo>
                <a:lnTo>
                  <a:pt x="1055" y="9702"/>
                </a:lnTo>
                <a:lnTo>
                  <a:pt x="999" y="9653"/>
                </a:lnTo>
                <a:lnTo>
                  <a:pt x="945" y="9603"/>
                </a:lnTo>
                <a:lnTo>
                  <a:pt x="893" y="9552"/>
                </a:lnTo>
                <a:lnTo>
                  <a:pt x="842" y="9500"/>
                </a:lnTo>
                <a:lnTo>
                  <a:pt x="792" y="9446"/>
                </a:lnTo>
                <a:lnTo>
                  <a:pt x="743" y="9392"/>
                </a:lnTo>
                <a:lnTo>
                  <a:pt x="696" y="9335"/>
                </a:lnTo>
                <a:lnTo>
                  <a:pt x="651" y="9278"/>
                </a:lnTo>
                <a:lnTo>
                  <a:pt x="606" y="9220"/>
                </a:lnTo>
                <a:lnTo>
                  <a:pt x="562" y="9161"/>
                </a:lnTo>
                <a:lnTo>
                  <a:pt x="521" y="9100"/>
                </a:lnTo>
                <a:lnTo>
                  <a:pt x="480" y="9039"/>
                </a:lnTo>
                <a:lnTo>
                  <a:pt x="441" y="8976"/>
                </a:lnTo>
                <a:lnTo>
                  <a:pt x="404" y="8913"/>
                </a:lnTo>
                <a:lnTo>
                  <a:pt x="367" y="8849"/>
                </a:lnTo>
                <a:lnTo>
                  <a:pt x="333" y="8784"/>
                </a:lnTo>
                <a:lnTo>
                  <a:pt x="301" y="8717"/>
                </a:lnTo>
                <a:lnTo>
                  <a:pt x="270" y="8651"/>
                </a:lnTo>
                <a:lnTo>
                  <a:pt x="239" y="8582"/>
                </a:lnTo>
                <a:lnTo>
                  <a:pt x="211" y="8513"/>
                </a:lnTo>
                <a:lnTo>
                  <a:pt x="185" y="8444"/>
                </a:lnTo>
                <a:lnTo>
                  <a:pt x="160" y="8373"/>
                </a:lnTo>
                <a:lnTo>
                  <a:pt x="136" y="8302"/>
                </a:lnTo>
                <a:lnTo>
                  <a:pt x="116" y="8230"/>
                </a:lnTo>
                <a:lnTo>
                  <a:pt x="96" y="8157"/>
                </a:lnTo>
                <a:lnTo>
                  <a:pt x="78" y="8083"/>
                </a:lnTo>
                <a:lnTo>
                  <a:pt x="61" y="8010"/>
                </a:lnTo>
                <a:lnTo>
                  <a:pt x="47" y="7935"/>
                </a:lnTo>
                <a:lnTo>
                  <a:pt x="34" y="7860"/>
                </a:lnTo>
                <a:lnTo>
                  <a:pt x="24" y="7784"/>
                </a:lnTo>
                <a:lnTo>
                  <a:pt x="16" y="7707"/>
                </a:lnTo>
                <a:lnTo>
                  <a:pt x="8" y="7630"/>
                </a:lnTo>
                <a:lnTo>
                  <a:pt x="4" y="7552"/>
                </a:lnTo>
                <a:lnTo>
                  <a:pt x="1" y="7474"/>
                </a:lnTo>
                <a:lnTo>
                  <a:pt x="0" y="7394"/>
                </a:lnTo>
                <a:lnTo>
                  <a:pt x="0" y="3050"/>
                </a:lnTo>
                <a:lnTo>
                  <a:pt x="1" y="2971"/>
                </a:lnTo>
                <a:lnTo>
                  <a:pt x="4" y="2893"/>
                </a:lnTo>
                <a:lnTo>
                  <a:pt x="8" y="2815"/>
                </a:lnTo>
                <a:lnTo>
                  <a:pt x="16" y="2738"/>
                </a:lnTo>
                <a:lnTo>
                  <a:pt x="24" y="2661"/>
                </a:lnTo>
                <a:lnTo>
                  <a:pt x="34" y="2585"/>
                </a:lnTo>
                <a:lnTo>
                  <a:pt x="47" y="2510"/>
                </a:lnTo>
                <a:lnTo>
                  <a:pt x="61" y="2435"/>
                </a:lnTo>
                <a:lnTo>
                  <a:pt x="78" y="2361"/>
                </a:lnTo>
                <a:lnTo>
                  <a:pt x="96" y="2288"/>
                </a:lnTo>
                <a:lnTo>
                  <a:pt x="116" y="2215"/>
                </a:lnTo>
                <a:lnTo>
                  <a:pt x="136" y="2143"/>
                </a:lnTo>
                <a:lnTo>
                  <a:pt x="160" y="2072"/>
                </a:lnTo>
                <a:lnTo>
                  <a:pt x="185" y="2001"/>
                </a:lnTo>
                <a:lnTo>
                  <a:pt x="211" y="1932"/>
                </a:lnTo>
                <a:lnTo>
                  <a:pt x="239" y="1863"/>
                </a:lnTo>
                <a:lnTo>
                  <a:pt x="270" y="1795"/>
                </a:lnTo>
                <a:lnTo>
                  <a:pt x="301" y="1728"/>
                </a:lnTo>
                <a:lnTo>
                  <a:pt x="333" y="1661"/>
                </a:lnTo>
                <a:lnTo>
                  <a:pt x="367" y="1596"/>
                </a:lnTo>
                <a:lnTo>
                  <a:pt x="404" y="1532"/>
                </a:lnTo>
                <a:lnTo>
                  <a:pt x="441" y="1468"/>
                </a:lnTo>
                <a:lnTo>
                  <a:pt x="480" y="1406"/>
                </a:lnTo>
                <a:lnTo>
                  <a:pt x="521" y="1345"/>
                </a:lnTo>
                <a:lnTo>
                  <a:pt x="562" y="1284"/>
                </a:lnTo>
                <a:lnTo>
                  <a:pt x="606" y="1225"/>
                </a:lnTo>
                <a:lnTo>
                  <a:pt x="651" y="1167"/>
                </a:lnTo>
                <a:lnTo>
                  <a:pt x="696" y="1109"/>
                </a:lnTo>
                <a:lnTo>
                  <a:pt x="743" y="1054"/>
                </a:lnTo>
                <a:lnTo>
                  <a:pt x="792" y="999"/>
                </a:lnTo>
                <a:lnTo>
                  <a:pt x="842" y="946"/>
                </a:lnTo>
                <a:lnTo>
                  <a:pt x="893" y="893"/>
                </a:lnTo>
                <a:lnTo>
                  <a:pt x="945" y="842"/>
                </a:lnTo>
                <a:lnTo>
                  <a:pt x="999" y="792"/>
                </a:lnTo>
                <a:lnTo>
                  <a:pt x="1055" y="744"/>
                </a:lnTo>
                <a:lnTo>
                  <a:pt x="1110" y="696"/>
                </a:lnTo>
                <a:lnTo>
                  <a:pt x="1167" y="650"/>
                </a:lnTo>
                <a:lnTo>
                  <a:pt x="1225" y="606"/>
                </a:lnTo>
                <a:lnTo>
                  <a:pt x="1285" y="563"/>
                </a:lnTo>
                <a:lnTo>
                  <a:pt x="1345" y="520"/>
                </a:lnTo>
                <a:lnTo>
                  <a:pt x="1406" y="481"/>
                </a:lnTo>
                <a:lnTo>
                  <a:pt x="1469" y="441"/>
                </a:lnTo>
                <a:lnTo>
                  <a:pt x="1532" y="404"/>
                </a:lnTo>
                <a:lnTo>
                  <a:pt x="1597" y="368"/>
                </a:lnTo>
                <a:lnTo>
                  <a:pt x="1661" y="334"/>
                </a:lnTo>
                <a:lnTo>
                  <a:pt x="1728" y="301"/>
                </a:lnTo>
                <a:lnTo>
                  <a:pt x="1795" y="270"/>
                </a:lnTo>
                <a:lnTo>
                  <a:pt x="1863" y="239"/>
                </a:lnTo>
                <a:lnTo>
                  <a:pt x="1932" y="211"/>
                </a:lnTo>
                <a:lnTo>
                  <a:pt x="2002" y="185"/>
                </a:lnTo>
                <a:lnTo>
                  <a:pt x="2073" y="160"/>
                </a:lnTo>
                <a:lnTo>
                  <a:pt x="2143" y="137"/>
                </a:lnTo>
                <a:lnTo>
                  <a:pt x="2215" y="116"/>
                </a:lnTo>
                <a:lnTo>
                  <a:pt x="2288" y="96"/>
                </a:lnTo>
                <a:lnTo>
                  <a:pt x="2362" y="78"/>
                </a:lnTo>
                <a:lnTo>
                  <a:pt x="2436" y="61"/>
                </a:lnTo>
                <a:lnTo>
                  <a:pt x="2511" y="48"/>
                </a:lnTo>
                <a:lnTo>
                  <a:pt x="2586" y="35"/>
                </a:lnTo>
                <a:lnTo>
                  <a:pt x="2662" y="24"/>
                </a:lnTo>
                <a:lnTo>
                  <a:pt x="2739" y="16"/>
                </a:lnTo>
                <a:lnTo>
                  <a:pt x="2816" y="8"/>
                </a:lnTo>
                <a:lnTo>
                  <a:pt x="2894" y="4"/>
                </a:lnTo>
                <a:lnTo>
                  <a:pt x="2972" y="1"/>
                </a:lnTo>
                <a:lnTo>
                  <a:pt x="3051" y="0"/>
                </a:lnTo>
                <a:lnTo>
                  <a:pt x="25929" y="0"/>
                </a:lnTo>
                <a:lnTo>
                  <a:pt x="26007" y="1"/>
                </a:lnTo>
                <a:lnTo>
                  <a:pt x="26086" y="4"/>
                </a:lnTo>
                <a:lnTo>
                  <a:pt x="26163" y="8"/>
                </a:lnTo>
                <a:lnTo>
                  <a:pt x="26240" y="16"/>
                </a:lnTo>
                <a:lnTo>
                  <a:pt x="26317" y="24"/>
                </a:lnTo>
                <a:lnTo>
                  <a:pt x="26393" y="35"/>
                </a:lnTo>
                <a:lnTo>
                  <a:pt x="26469" y="48"/>
                </a:lnTo>
                <a:lnTo>
                  <a:pt x="26543" y="61"/>
                </a:lnTo>
                <a:lnTo>
                  <a:pt x="26618" y="78"/>
                </a:lnTo>
                <a:lnTo>
                  <a:pt x="26691" y="96"/>
                </a:lnTo>
                <a:lnTo>
                  <a:pt x="26764" y="116"/>
                </a:lnTo>
                <a:lnTo>
                  <a:pt x="26836" y="137"/>
                </a:lnTo>
                <a:lnTo>
                  <a:pt x="26908" y="160"/>
                </a:lnTo>
                <a:lnTo>
                  <a:pt x="26977" y="185"/>
                </a:lnTo>
                <a:lnTo>
                  <a:pt x="27047" y="211"/>
                </a:lnTo>
                <a:lnTo>
                  <a:pt x="27117" y="239"/>
                </a:lnTo>
                <a:lnTo>
                  <a:pt x="27185" y="270"/>
                </a:lnTo>
                <a:lnTo>
                  <a:pt x="27251" y="301"/>
                </a:lnTo>
                <a:lnTo>
                  <a:pt x="27318" y="334"/>
                </a:lnTo>
                <a:lnTo>
                  <a:pt x="27383" y="368"/>
                </a:lnTo>
                <a:lnTo>
                  <a:pt x="27448" y="404"/>
                </a:lnTo>
                <a:lnTo>
                  <a:pt x="27510" y="441"/>
                </a:lnTo>
                <a:lnTo>
                  <a:pt x="27573" y="481"/>
                </a:lnTo>
                <a:lnTo>
                  <a:pt x="27634" y="520"/>
                </a:lnTo>
                <a:lnTo>
                  <a:pt x="27695" y="563"/>
                </a:lnTo>
                <a:lnTo>
                  <a:pt x="27754" y="606"/>
                </a:lnTo>
                <a:lnTo>
                  <a:pt x="27812" y="650"/>
                </a:lnTo>
                <a:lnTo>
                  <a:pt x="27870" y="696"/>
                </a:lnTo>
                <a:lnTo>
                  <a:pt x="27926" y="744"/>
                </a:lnTo>
                <a:lnTo>
                  <a:pt x="27980" y="792"/>
                </a:lnTo>
                <a:lnTo>
                  <a:pt x="28034" y="842"/>
                </a:lnTo>
                <a:lnTo>
                  <a:pt x="28086" y="893"/>
                </a:lnTo>
                <a:lnTo>
                  <a:pt x="28137" y="946"/>
                </a:lnTo>
                <a:lnTo>
                  <a:pt x="28187" y="999"/>
                </a:lnTo>
                <a:lnTo>
                  <a:pt x="28236" y="1054"/>
                </a:lnTo>
                <a:lnTo>
                  <a:pt x="28283" y="1109"/>
                </a:lnTo>
                <a:lnTo>
                  <a:pt x="28330" y="1167"/>
                </a:lnTo>
                <a:lnTo>
                  <a:pt x="28373" y="1225"/>
                </a:lnTo>
                <a:lnTo>
                  <a:pt x="28417" y="1284"/>
                </a:lnTo>
                <a:lnTo>
                  <a:pt x="28459" y="1345"/>
                </a:lnTo>
                <a:lnTo>
                  <a:pt x="28499" y="1406"/>
                </a:lnTo>
                <a:lnTo>
                  <a:pt x="28538" y="1468"/>
                </a:lnTo>
                <a:lnTo>
                  <a:pt x="28575" y="1532"/>
                </a:lnTo>
                <a:lnTo>
                  <a:pt x="28612" y="1596"/>
                </a:lnTo>
                <a:lnTo>
                  <a:pt x="28646" y="1661"/>
                </a:lnTo>
                <a:lnTo>
                  <a:pt x="28680" y="1728"/>
                </a:lnTo>
                <a:lnTo>
                  <a:pt x="28711" y="1795"/>
                </a:lnTo>
                <a:lnTo>
                  <a:pt x="28740" y="1863"/>
                </a:lnTo>
                <a:lnTo>
                  <a:pt x="28768" y="1932"/>
                </a:lnTo>
                <a:lnTo>
                  <a:pt x="28795" y="2001"/>
                </a:lnTo>
                <a:lnTo>
                  <a:pt x="28820" y="2072"/>
                </a:lnTo>
                <a:lnTo>
                  <a:pt x="28843" y="2143"/>
                </a:lnTo>
                <a:lnTo>
                  <a:pt x="28865" y="2215"/>
                </a:lnTo>
                <a:lnTo>
                  <a:pt x="28884" y="2288"/>
                </a:lnTo>
                <a:lnTo>
                  <a:pt x="28902" y="2361"/>
                </a:lnTo>
                <a:lnTo>
                  <a:pt x="28918" y="2435"/>
                </a:lnTo>
                <a:lnTo>
                  <a:pt x="28933" y="2510"/>
                </a:lnTo>
                <a:lnTo>
                  <a:pt x="28945" y="2585"/>
                </a:lnTo>
                <a:lnTo>
                  <a:pt x="28955" y="2661"/>
                </a:lnTo>
                <a:lnTo>
                  <a:pt x="28965" y="2738"/>
                </a:lnTo>
                <a:lnTo>
                  <a:pt x="28971" y="2815"/>
                </a:lnTo>
                <a:lnTo>
                  <a:pt x="28976" y="2893"/>
                </a:lnTo>
                <a:lnTo>
                  <a:pt x="28979" y="2971"/>
                </a:lnTo>
                <a:lnTo>
                  <a:pt x="28980" y="3050"/>
                </a:lnTo>
                <a:lnTo>
                  <a:pt x="28980" y="5222"/>
                </a:lnTo>
                <a:lnTo>
                  <a:pt x="28979" y="5273"/>
                </a:lnTo>
                <a:lnTo>
                  <a:pt x="28978" y="5323"/>
                </a:lnTo>
                <a:lnTo>
                  <a:pt x="28974" y="5373"/>
                </a:lnTo>
                <a:lnTo>
                  <a:pt x="28969" y="5422"/>
                </a:lnTo>
                <a:lnTo>
                  <a:pt x="28965" y="5447"/>
                </a:lnTo>
                <a:lnTo>
                  <a:pt x="28961" y="5471"/>
                </a:lnTo>
                <a:lnTo>
                  <a:pt x="28955" y="5495"/>
                </a:lnTo>
                <a:lnTo>
                  <a:pt x="28950" y="5518"/>
                </a:lnTo>
                <a:lnTo>
                  <a:pt x="28943" y="5542"/>
                </a:lnTo>
                <a:lnTo>
                  <a:pt x="28936" y="5565"/>
                </a:lnTo>
                <a:lnTo>
                  <a:pt x="28927" y="5588"/>
                </a:lnTo>
                <a:lnTo>
                  <a:pt x="28918" y="5610"/>
                </a:lnTo>
                <a:lnTo>
                  <a:pt x="28825" y="5605"/>
                </a:lnTo>
                <a:lnTo>
                  <a:pt x="28733" y="5603"/>
                </a:lnTo>
                <a:lnTo>
                  <a:pt x="28640" y="5603"/>
                </a:lnTo>
                <a:lnTo>
                  <a:pt x="28548" y="5605"/>
                </a:lnTo>
                <a:lnTo>
                  <a:pt x="28456" y="5610"/>
                </a:lnTo>
                <a:lnTo>
                  <a:pt x="28364" y="5617"/>
                </a:lnTo>
                <a:lnTo>
                  <a:pt x="28274" y="5625"/>
                </a:lnTo>
                <a:lnTo>
                  <a:pt x="28183" y="5637"/>
                </a:lnTo>
                <a:lnTo>
                  <a:pt x="28092" y="5649"/>
                </a:lnTo>
                <a:lnTo>
                  <a:pt x="28003" y="5665"/>
                </a:lnTo>
                <a:lnTo>
                  <a:pt x="27913" y="5682"/>
                </a:lnTo>
                <a:lnTo>
                  <a:pt x="27825" y="5702"/>
                </a:lnTo>
                <a:lnTo>
                  <a:pt x="27737" y="5725"/>
                </a:lnTo>
                <a:lnTo>
                  <a:pt x="27650" y="5749"/>
                </a:lnTo>
                <a:lnTo>
                  <a:pt x="27564" y="5776"/>
                </a:lnTo>
                <a:lnTo>
                  <a:pt x="27478" y="5805"/>
                </a:lnTo>
                <a:lnTo>
                  <a:pt x="27437" y="5821"/>
                </a:lnTo>
                <a:lnTo>
                  <a:pt x="27394" y="5836"/>
                </a:lnTo>
                <a:lnTo>
                  <a:pt x="27352" y="5853"/>
                </a:lnTo>
                <a:lnTo>
                  <a:pt x="27311" y="5870"/>
                </a:lnTo>
                <a:lnTo>
                  <a:pt x="27269" y="5887"/>
                </a:lnTo>
                <a:lnTo>
                  <a:pt x="27228" y="5906"/>
                </a:lnTo>
                <a:lnTo>
                  <a:pt x="27187" y="5925"/>
                </a:lnTo>
                <a:lnTo>
                  <a:pt x="27147" y="5945"/>
                </a:lnTo>
                <a:lnTo>
                  <a:pt x="27107" y="5964"/>
                </a:lnTo>
                <a:lnTo>
                  <a:pt x="27066" y="5985"/>
                </a:lnTo>
                <a:lnTo>
                  <a:pt x="27026" y="6007"/>
                </a:lnTo>
                <a:lnTo>
                  <a:pt x="26988" y="6029"/>
                </a:lnTo>
                <a:lnTo>
                  <a:pt x="26948" y="6051"/>
                </a:lnTo>
                <a:lnTo>
                  <a:pt x="26910" y="6075"/>
                </a:lnTo>
                <a:lnTo>
                  <a:pt x="26871" y="6098"/>
                </a:lnTo>
                <a:lnTo>
                  <a:pt x="26833" y="6123"/>
                </a:lnTo>
                <a:lnTo>
                  <a:pt x="26795" y="6148"/>
                </a:lnTo>
                <a:lnTo>
                  <a:pt x="26758" y="6173"/>
                </a:lnTo>
                <a:lnTo>
                  <a:pt x="26721" y="6199"/>
                </a:lnTo>
                <a:lnTo>
                  <a:pt x="26684" y="6226"/>
                </a:lnTo>
                <a:lnTo>
                  <a:pt x="26648" y="6253"/>
                </a:lnTo>
                <a:lnTo>
                  <a:pt x="26612" y="6281"/>
                </a:lnTo>
                <a:lnTo>
                  <a:pt x="26577" y="6309"/>
                </a:lnTo>
                <a:lnTo>
                  <a:pt x="26541" y="6338"/>
                </a:lnTo>
                <a:lnTo>
                  <a:pt x="26507" y="6368"/>
                </a:lnTo>
                <a:lnTo>
                  <a:pt x="26473" y="6398"/>
                </a:lnTo>
                <a:lnTo>
                  <a:pt x="26438" y="6430"/>
                </a:lnTo>
                <a:lnTo>
                  <a:pt x="26405" y="6462"/>
                </a:lnTo>
                <a:lnTo>
                  <a:pt x="26372" y="6494"/>
                </a:lnTo>
                <a:lnTo>
                  <a:pt x="26339" y="6526"/>
                </a:lnTo>
                <a:lnTo>
                  <a:pt x="26307" y="6560"/>
                </a:lnTo>
                <a:lnTo>
                  <a:pt x="26275" y="6594"/>
                </a:lnTo>
                <a:lnTo>
                  <a:pt x="26232" y="6643"/>
                </a:lnTo>
                <a:lnTo>
                  <a:pt x="26191" y="6694"/>
                </a:lnTo>
                <a:lnTo>
                  <a:pt x="26152" y="6744"/>
                </a:lnTo>
                <a:lnTo>
                  <a:pt x="26113" y="6796"/>
                </a:lnTo>
                <a:lnTo>
                  <a:pt x="26076" y="6848"/>
                </a:lnTo>
                <a:lnTo>
                  <a:pt x="26041" y="6901"/>
                </a:lnTo>
                <a:lnTo>
                  <a:pt x="26006" y="6954"/>
                </a:lnTo>
                <a:lnTo>
                  <a:pt x="25973" y="7008"/>
                </a:lnTo>
                <a:lnTo>
                  <a:pt x="25942" y="7063"/>
                </a:lnTo>
                <a:lnTo>
                  <a:pt x="25911" y="7119"/>
                </a:lnTo>
                <a:lnTo>
                  <a:pt x="25882" y="7174"/>
                </a:lnTo>
                <a:lnTo>
                  <a:pt x="25855" y="7231"/>
                </a:lnTo>
                <a:lnTo>
                  <a:pt x="25829" y="7287"/>
                </a:lnTo>
                <a:lnTo>
                  <a:pt x="25804" y="7344"/>
                </a:lnTo>
                <a:lnTo>
                  <a:pt x="25780" y="7403"/>
                </a:lnTo>
                <a:lnTo>
                  <a:pt x="25758" y="7461"/>
                </a:lnTo>
                <a:lnTo>
                  <a:pt x="25738" y="7519"/>
                </a:lnTo>
                <a:lnTo>
                  <a:pt x="25719" y="7578"/>
                </a:lnTo>
                <a:lnTo>
                  <a:pt x="25701" y="7637"/>
                </a:lnTo>
                <a:lnTo>
                  <a:pt x="25684" y="7697"/>
                </a:lnTo>
                <a:lnTo>
                  <a:pt x="25669" y="7757"/>
                </a:lnTo>
                <a:lnTo>
                  <a:pt x="25655" y="7817"/>
                </a:lnTo>
                <a:lnTo>
                  <a:pt x="25643" y="7877"/>
                </a:lnTo>
                <a:lnTo>
                  <a:pt x="25631" y="7938"/>
                </a:lnTo>
                <a:lnTo>
                  <a:pt x="25622" y="7998"/>
                </a:lnTo>
                <a:lnTo>
                  <a:pt x="25614" y="8058"/>
                </a:lnTo>
                <a:lnTo>
                  <a:pt x="25606" y="8120"/>
                </a:lnTo>
                <a:lnTo>
                  <a:pt x="25601" y="8180"/>
                </a:lnTo>
                <a:lnTo>
                  <a:pt x="25597" y="8242"/>
                </a:lnTo>
                <a:lnTo>
                  <a:pt x="25595" y="8303"/>
                </a:lnTo>
                <a:lnTo>
                  <a:pt x="25593" y="8363"/>
                </a:lnTo>
                <a:lnTo>
                  <a:pt x="25593" y="8425"/>
                </a:lnTo>
                <a:lnTo>
                  <a:pt x="25595" y="8486"/>
                </a:lnTo>
                <a:lnTo>
                  <a:pt x="25597" y="8547"/>
                </a:lnTo>
                <a:lnTo>
                  <a:pt x="25601" y="8608"/>
                </a:lnTo>
                <a:lnTo>
                  <a:pt x="25607" y="8668"/>
                </a:lnTo>
                <a:lnTo>
                  <a:pt x="25614" y="8729"/>
                </a:lnTo>
                <a:lnTo>
                  <a:pt x="25622" y="8789"/>
                </a:lnTo>
                <a:lnTo>
                  <a:pt x="25632" y="8849"/>
                </a:lnTo>
                <a:lnTo>
                  <a:pt x="25644" y="8910"/>
                </a:lnTo>
                <a:lnTo>
                  <a:pt x="25656" y="8969"/>
                </a:lnTo>
                <a:lnTo>
                  <a:pt x="25670" y="9028"/>
                </a:lnTo>
                <a:lnTo>
                  <a:pt x="25686" y="9088"/>
                </a:lnTo>
                <a:lnTo>
                  <a:pt x="25702" y="9146"/>
                </a:lnTo>
                <a:lnTo>
                  <a:pt x="25721" y="9204"/>
                </a:lnTo>
                <a:lnTo>
                  <a:pt x="25740" y="9263"/>
                </a:lnTo>
                <a:lnTo>
                  <a:pt x="25762" y="9320"/>
                </a:lnTo>
                <a:lnTo>
                  <a:pt x="25783" y="9377"/>
                </a:lnTo>
                <a:lnTo>
                  <a:pt x="25807" y="9434"/>
                </a:lnTo>
                <a:lnTo>
                  <a:pt x="25832" y="9490"/>
                </a:lnTo>
                <a:lnTo>
                  <a:pt x="25859" y="9546"/>
                </a:lnTo>
                <a:lnTo>
                  <a:pt x="25888" y="9601"/>
                </a:lnTo>
                <a:lnTo>
                  <a:pt x="25917" y="9655"/>
                </a:lnTo>
                <a:lnTo>
                  <a:pt x="25948" y="9709"/>
                </a:lnTo>
                <a:lnTo>
                  <a:pt x="25980" y="9762"/>
                </a:lnTo>
                <a:lnTo>
                  <a:pt x="26015" y="9815"/>
                </a:lnTo>
                <a:lnTo>
                  <a:pt x="26050" y="9867"/>
                </a:lnTo>
                <a:lnTo>
                  <a:pt x="26086" y="9918"/>
                </a:lnTo>
                <a:lnTo>
                  <a:pt x="26124" y="9969"/>
                </a:lnTo>
                <a:lnTo>
                  <a:pt x="26163" y="10018"/>
                </a:lnTo>
                <a:lnTo>
                  <a:pt x="26205" y="10067"/>
                </a:lnTo>
                <a:lnTo>
                  <a:pt x="26247" y="10116"/>
                </a:lnTo>
                <a:lnTo>
                  <a:pt x="26290" y="10163"/>
                </a:lnTo>
                <a:lnTo>
                  <a:pt x="26336" y="10210"/>
                </a:lnTo>
                <a:lnTo>
                  <a:pt x="26383" y="10254"/>
                </a:lnTo>
                <a:lnTo>
                  <a:pt x="26430" y="10298"/>
                </a:lnTo>
                <a:lnTo>
                  <a:pt x="26479" y="10340"/>
                </a:lnTo>
                <a:lnTo>
                  <a:pt x="26528" y="10380"/>
                </a:lnTo>
                <a:lnTo>
                  <a:pt x="26579" y="10419"/>
                </a:lnTo>
                <a:lnTo>
                  <a:pt x="26630" y="10456"/>
                </a:lnTo>
                <a:lnTo>
                  <a:pt x="26682" y="10492"/>
                </a:lnTo>
                <a:lnTo>
                  <a:pt x="26735" y="10525"/>
                </a:lnTo>
                <a:lnTo>
                  <a:pt x="26788" y="10557"/>
                </a:lnTo>
                <a:lnTo>
                  <a:pt x="26843" y="10588"/>
                </a:lnTo>
                <a:lnTo>
                  <a:pt x="26897" y="10618"/>
                </a:lnTo>
                <a:lnTo>
                  <a:pt x="26954" y="10645"/>
                </a:lnTo>
                <a:lnTo>
                  <a:pt x="27010" y="10671"/>
                </a:lnTo>
                <a:lnTo>
                  <a:pt x="27067" y="10695"/>
                </a:lnTo>
                <a:lnTo>
                  <a:pt x="27124" y="10718"/>
                </a:lnTo>
                <a:lnTo>
                  <a:pt x="27182" y="10738"/>
                </a:lnTo>
                <a:lnTo>
                  <a:pt x="27240" y="10758"/>
                </a:lnTo>
                <a:lnTo>
                  <a:pt x="27298" y="10776"/>
                </a:lnTo>
                <a:lnTo>
                  <a:pt x="27357" y="10792"/>
                </a:lnTo>
                <a:lnTo>
                  <a:pt x="27417" y="10807"/>
                </a:lnTo>
                <a:lnTo>
                  <a:pt x="27476" y="10821"/>
                </a:lnTo>
                <a:lnTo>
                  <a:pt x="27535" y="10832"/>
                </a:lnTo>
                <a:lnTo>
                  <a:pt x="27596" y="10841"/>
                </a:lnTo>
                <a:lnTo>
                  <a:pt x="27655" y="10850"/>
                </a:lnTo>
                <a:lnTo>
                  <a:pt x="27716" y="10857"/>
                </a:lnTo>
                <a:lnTo>
                  <a:pt x="27776" y="10862"/>
                </a:lnTo>
                <a:lnTo>
                  <a:pt x="27836" y="10865"/>
                </a:lnTo>
                <a:lnTo>
                  <a:pt x="27897" y="10867"/>
                </a:lnTo>
                <a:lnTo>
                  <a:pt x="27956" y="10868"/>
                </a:lnTo>
                <a:lnTo>
                  <a:pt x="28016" y="10867"/>
                </a:lnTo>
                <a:lnTo>
                  <a:pt x="28077" y="10864"/>
                </a:lnTo>
                <a:lnTo>
                  <a:pt x="28136" y="10860"/>
                </a:lnTo>
                <a:lnTo>
                  <a:pt x="28195" y="10854"/>
                </a:lnTo>
                <a:lnTo>
                  <a:pt x="28255" y="10847"/>
                </a:lnTo>
                <a:lnTo>
                  <a:pt x="28314" y="10838"/>
                </a:lnTo>
                <a:lnTo>
                  <a:pt x="28372" y="10828"/>
                </a:lnTo>
                <a:lnTo>
                  <a:pt x="28431" y="10815"/>
                </a:lnTo>
                <a:lnTo>
                  <a:pt x="28488" y="10802"/>
                </a:lnTo>
                <a:lnTo>
                  <a:pt x="28545" y="10786"/>
                </a:lnTo>
                <a:lnTo>
                  <a:pt x="28603" y="10770"/>
                </a:lnTo>
                <a:lnTo>
                  <a:pt x="28659" y="10752"/>
                </a:lnTo>
                <a:lnTo>
                  <a:pt x="28714" y="10732"/>
                </a:lnTo>
                <a:lnTo>
                  <a:pt x="28769" y="10710"/>
                </a:lnTo>
                <a:lnTo>
                  <a:pt x="28823" y="10687"/>
                </a:lnTo>
                <a:lnTo>
                  <a:pt x="28877" y="10662"/>
                </a:lnTo>
                <a:lnTo>
                  <a:pt x="28930" y="10636"/>
                </a:lnTo>
                <a:lnTo>
                  <a:pt x="28983" y="10609"/>
                </a:lnTo>
                <a:lnTo>
                  <a:pt x="29034" y="10580"/>
                </a:lnTo>
                <a:lnTo>
                  <a:pt x="29083" y="10549"/>
                </a:lnTo>
                <a:lnTo>
                  <a:pt x="29133" y="10517"/>
                </a:lnTo>
                <a:lnTo>
                  <a:pt x="29181" y="10482"/>
                </a:lnTo>
                <a:lnTo>
                  <a:pt x="29229" y="10447"/>
                </a:lnTo>
                <a:lnTo>
                  <a:pt x="29276" y="10411"/>
                </a:lnTo>
                <a:lnTo>
                  <a:pt x="29321" y="10372"/>
                </a:lnTo>
                <a:lnTo>
                  <a:pt x="29366" y="10332"/>
                </a:lnTo>
                <a:lnTo>
                  <a:pt x="29408" y="10291"/>
                </a:lnTo>
                <a:lnTo>
                  <a:pt x="29450" y="10247"/>
                </a:lnTo>
                <a:lnTo>
                  <a:pt x="29491" y="10202"/>
                </a:lnTo>
                <a:lnTo>
                  <a:pt x="29530" y="10157"/>
                </a:lnTo>
                <a:lnTo>
                  <a:pt x="29569" y="10109"/>
                </a:lnTo>
                <a:lnTo>
                  <a:pt x="29605" y="10060"/>
                </a:lnTo>
                <a:lnTo>
                  <a:pt x="29640" y="10009"/>
                </a:lnTo>
                <a:lnTo>
                  <a:pt x="29674" y="9957"/>
                </a:lnTo>
                <a:lnTo>
                  <a:pt x="29707" y="9903"/>
                </a:lnTo>
                <a:lnTo>
                  <a:pt x="29727" y="9868"/>
                </a:lnTo>
                <a:lnTo>
                  <a:pt x="29746" y="9833"/>
                </a:lnTo>
                <a:lnTo>
                  <a:pt x="29764" y="9798"/>
                </a:lnTo>
                <a:lnTo>
                  <a:pt x="29783" y="9761"/>
                </a:lnTo>
                <a:lnTo>
                  <a:pt x="29800" y="9726"/>
                </a:lnTo>
                <a:lnTo>
                  <a:pt x="29817" y="9688"/>
                </a:lnTo>
                <a:lnTo>
                  <a:pt x="29833" y="9652"/>
                </a:lnTo>
                <a:lnTo>
                  <a:pt x="29850" y="9614"/>
                </a:lnTo>
                <a:lnTo>
                  <a:pt x="29864" y="9577"/>
                </a:lnTo>
                <a:lnTo>
                  <a:pt x="29879" y="9538"/>
                </a:lnTo>
                <a:lnTo>
                  <a:pt x="29893" y="9501"/>
                </a:lnTo>
                <a:lnTo>
                  <a:pt x="29906" y="9462"/>
                </a:lnTo>
                <a:lnTo>
                  <a:pt x="29918" y="9424"/>
                </a:lnTo>
                <a:lnTo>
                  <a:pt x="29931" y="9384"/>
                </a:lnTo>
                <a:lnTo>
                  <a:pt x="29942" y="9346"/>
                </a:lnTo>
                <a:lnTo>
                  <a:pt x="29953" y="9306"/>
                </a:lnTo>
                <a:lnTo>
                  <a:pt x="29962" y="9267"/>
                </a:lnTo>
                <a:lnTo>
                  <a:pt x="29971" y="9227"/>
                </a:lnTo>
                <a:lnTo>
                  <a:pt x="29980" y="9188"/>
                </a:lnTo>
                <a:lnTo>
                  <a:pt x="29988" y="9147"/>
                </a:lnTo>
                <a:lnTo>
                  <a:pt x="29994" y="9108"/>
                </a:lnTo>
                <a:lnTo>
                  <a:pt x="30001" y="9068"/>
                </a:lnTo>
                <a:lnTo>
                  <a:pt x="30006" y="9027"/>
                </a:lnTo>
                <a:lnTo>
                  <a:pt x="30011" y="8988"/>
                </a:lnTo>
                <a:lnTo>
                  <a:pt x="30015" y="8947"/>
                </a:lnTo>
                <a:lnTo>
                  <a:pt x="30018" y="8908"/>
                </a:lnTo>
                <a:lnTo>
                  <a:pt x="30020" y="8867"/>
                </a:lnTo>
                <a:lnTo>
                  <a:pt x="30021" y="8827"/>
                </a:lnTo>
                <a:lnTo>
                  <a:pt x="30023" y="8787"/>
                </a:lnTo>
                <a:lnTo>
                  <a:pt x="30023" y="8747"/>
                </a:lnTo>
                <a:lnTo>
                  <a:pt x="30021" y="8707"/>
                </a:lnTo>
                <a:lnTo>
                  <a:pt x="30019" y="8667"/>
                </a:lnTo>
                <a:lnTo>
                  <a:pt x="30017" y="8628"/>
                </a:lnTo>
                <a:lnTo>
                  <a:pt x="30013" y="8588"/>
                </a:lnTo>
                <a:lnTo>
                  <a:pt x="30009" y="8549"/>
                </a:lnTo>
                <a:lnTo>
                  <a:pt x="30004" y="8509"/>
                </a:lnTo>
                <a:lnTo>
                  <a:pt x="29998" y="8471"/>
                </a:lnTo>
                <a:lnTo>
                  <a:pt x="29990" y="8432"/>
                </a:lnTo>
                <a:lnTo>
                  <a:pt x="29982" y="8394"/>
                </a:lnTo>
                <a:lnTo>
                  <a:pt x="29974" y="8355"/>
                </a:lnTo>
                <a:lnTo>
                  <a:pt x="29963" y="8317"/>
                </a:lnTo>
                <a:lnTo>
                  <a:pt x="29953" y="8279"/>
                </a:lnTo>
                <a:lnTo>
                  <a:pt x="29941" y="8242"/>
                </a:lnTo>
                <a:lnTo>
                  <a:pt x="29928" y="8204"/>
                </a:lnTo>
                <a:lnTo>
                  <a:pt x="29914" y="8168"/>
                </a:lnTo>
                <a:lnTo>
                  <a:pt x="29900" y="8130"/>
                </a:lnTo>
                <a:lnTo>
                  <a:pt x="29884" y="8095"/>
                </a:lnTo>
                <a:lnTo>
                  <a:pt x="29867" y="8058"/>
                </a:lnTo>
                <a:lnTo>
                  <a:pt x="29850" y="8023"/>
                </a:lnTo>
                <a:lnTo>
                  <a:pt x="29831" y="7989"/>
                </a:lnTo>
                <a:lnTo>
                  <a:pt x="29811" y="7954"/>
                </a:lnTo>
                <a:lnTo>
                  <a:pt x="29790" y="7920"/>
                </a:lnTo>
                <a:lnTo>
                  <a:pt x="29767" y="7887"/>
                </a:lnTo>
                <a:lnTo>
                  <a:pt x="29745" y="7853"/>
                </a:lnTo>
                <a:lnTo>
                  <a:pt x="29721" y="7821"/>
                </a:lnTo>
                <a:lnTo>
                  <a:pt x="29696" y="7789"/>
                </a:lnTo>
                <a:lnTo>
                  <a:pt x="29670" y="7758"/>
                </a:lnTo>
                <a:lnTo>
                  <a:pt x="29643" y="7726"/>
                </a:lnTo>
                <a:lnTo>
                  <a:pt x="29613" y="7696"/>
                </a:lnTo>
                <a:lnTo>
                  <a:pt x="29584" y="7666"/>
                </a:lnTo>
                <a:lnTo>
                  <a:pt x="29553" y="7637"/>
                </a:lnTo>
                <a:lnTo>
                  <a:pt x="29522" y="7609"/>
                </a:lnTo>
                <a:lnTo>
                  <a:pt x="29488" y="7581"/>
                </a:lnTo>
                <a:lnTo>
                  <a:pt x="29454" y="7554"/>
                </a:lnTo>
                <a:lnTo>
                  <a:pt x="29417" y="7517"/>
                </a:lnTo>
                <a:lnTo>
                  <a:pt x="29384" y="7487"/>
                </a:lnTo>
                <a:lnTo>
                  <a:pt x="29355" y="7461"/>
                </a:lnTo>
                <a:lnTo>
                  <a:pt x="29331" y="7439"/>
                </a:lnTo>
                <a:lnTo>
                  <a:pt x="29297" y="7412"/>
                </a:lnTo>
                <a:lnTo>
                  <a:pt x="29285" y="7403"/>
                </a:lnTo>
                <a:close/>
              </a:path>
            </a:pathLst>
          </a:custGeom>
          <a:solidFill>
            <a:srgbClr val="47BAB8"/>
          </a:solidFill>
          <a:ln w="38100">
            <a:solidFill>
              <a:schemeClr val="bg1"/>
            </a:solidFill>
          </a:ln>
          <a:effectLst>
            <a:outerShdw blurRad="57150" dist="19050" dir="5400000" algn="ctr" rotWithShape="0">
              <a:srgbClr val="000000">
                <a:alpha val="63000"/>
              </a:srgbClr>
            </a:outerShdw>
          </a:effectLst>
        </p:spPr>
        <p:txBody>
          <a:bodyPr rIns="378000" anchor="ctr">
            <a:normAutofit/>
          </a:bodyPr>
          <a:lstStyle/>
          <a:p>
            <a:pPr algn="ctr" defTabSz="1371600">
              <a:defRPr/>
            </a:pPr>
            <a:r>
              <a:rPr lang="en-US" altLang="zh-CN" sz="3000" kern="0">
                <a:solidFill>
                  <a:srgbClr val="FFFFFF"/>
                </a:solidFill>
                <a:latin typeface="#9Slide03 AllRoundGothic" panose="020B0703020202020104" pitchFamily="34" charset="0"/>
                <a:ea typeface="微软雅黑"/>
                <a:cs typeface="+mn-ea"/>
                <a:sym typeface="+mn-lt"/>
              </a:rPr>
              <a:t>Câu 42</a:t>
            </a:r>
            <a:endParaRPr lang="zh-CN" altLang="en-US" sz="3000" kern="0" dirty="0">
              <a:solidFill>
                <a:srgbClr val="FFFFFF"/>
              </a:solidFill>
              <a:latin typeface="#9Slide03 AllRoundGothic" panose="020B0703020202020104" pitchFamily="34" charset="0"/>
              <a:ea typeface="微软雅黑"/>
              <a:cs typeface="+mn-ea"/>
              <a:sym typeface="+mn-lt"/>
            </a:endParaRPr>
          </a:p>
        </p:txBody>
      </p:sp>
      <p:sp>
        <p:nvSpPr>
          <p:cNvPr id="12" name="MH_Text_1" descr="n23 Fb Tran Manh Tung">
            <a:extLst>
              <a:ext uri="{FF2B5EF4-FFF2-40B4-BE49-F238E27FC236}">
                <a16:creationId xmlns:a16="http://schemas.microsoft.com/office/drawing/2014/main" id="{CED61294-3669-2692-0492-A71E56B9084C}"/>
              </a:ext>
            </a:extLst>
          </p:cNvPr>
          <p:cNvSpPr txBox="1">
            <a:spLocks noChangeArrowheads="1"/>
          </p:cNvSpPr>
          <p:nvPr>
            <p:custDataLst>
              <p:tags r:id="rId3"/>
            </p:custDataLst>
          </p:nvPr>
        </p:nvSpPr>
        <p:spPr bwMode="auto">
          <a:xfrm>
            <a:off x="3474676" y="2171700"/>
            <a:ext cx="13822724" cy="894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just" defTabSz="1828755"/>
            <a:r>
              <a:rPr lang="en-US" sz="2800"/>
              <a:t>Hệ thống cảnh báo sớm và giám sát cháy rừng hoạt động như thế nào? Còn những cách nào khác để cảnh báo sớm cháy rừng không?</a:t>
            </a:r>
            <a:endParaRPr lang="zh-CN" altLang="en-US" sz="2800" kern="0" dirty="0">
              <a:solidFill>
                <a:prstClr val="black">
                  <a:lumMod val="75000"/>
                  <a:lumOff val="25000"/>
                </a:prstClr>
              </a:solidFill>
              <a:ea typeface="微软雅黑"/>
              <a:cs typeface="Calibri" panose="020F0502020204030204" pitchFamily="34" charset="0"/>
              <a:sym typeface="+mn-lt"/>
            </a:endParaRPr>
          </a:p>
        </p:txBody>
      </p:sp>
      <p:sp>
        <p:nvSpPr>
          <p:cNvPr id="3" name="MH_Other_7" descr="n23 Fb Tran Manh Tung">
            <a:extLst>
              <a:ext uri="{FF2B5EF4-FFF2-40B4-BE49-F238E27FC236}">
                <a16:creationId xmlns:a16="http://schemas.microsoft.com/office/drawing/2014/main" id="{1729DAD1-8B29-24A5-4270-DF71596D8429}"/>
              </a:ext>
            </a:extLst>
          </p:cNvPr>
          <p:cNvSpPr>
            <a:spLocks noChangeArrowheads="1"/>
          </p:cNvSpPr>
          <p:nvPr>
            <p:custDataLst>
              <p:tags r:id="rId4"/>
            </p:custDataLst>
          </p:nvPr>
        </p:nvSpPr>
        <p:spPr bwMode="auto">
          <a:xfrm rot="1805303" flipH="1">
            <a:off x="1408067" y="671686"/>
            <a:ext cx="1172423" cy="1013141"/>
          </a:xfrm>
          <a:prstGeom prst="triangle">
            <a:avLst>
              <a:gd name="adj" fmla="val 50000"/>
            </a:avLst>
          </a:prstGeom>
          <a:solidFill>
            <a:srgbClr val="A5CB01">
              <a:lumMod val="40000"/>
              <a:lumOff val="60000"/>
            </a:srgbClr>
          </a:solidFill>
          <a:ln>
            <a:noFill/>
          </a:ln>
        </p:spPr>
        <p:txBody>
          <a:bodyPr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just" defTabSz="1371600">
              <a:lnSpc>
                <a:spcPct val="130000"/>
              </a:lnSpc>
              <a:defRPr/>
            </a:pPr>
            <a:endParaRPr lang="zh-CN" altLang="en-US" sz="2700" kern="0">
              <a:solidFill>
                <a:srgbClr val="FFFFFF"/>
              </a:solidFill>
              <a:latin typeface="微软雅黑"/>
              <a:ea typeface="微软雅黑"/>
              <a:cs typeface="+mn-ea"/>
              <a:sym typeface="+mn-lt"/>
            </a:endParaRPr>
          </a:p>
        </p:txBody>
      </p:sp>
      <p:sp>
        <p:nvSpPr>
          <p:cNvPr id="4" name="MH_Other_8" descr="n23 Fb Tran Manh Tung">
            <a:extLst>
              <a:ext uri="{FF2B5EF4-FFF2-40B4-BE49-F238E27FC236}">
                <a16:creationId xmlns:a16="http://schemas.microsoft.com/office/drawing/2014/main" id="{28663790-634A-B864-F06E-B385DD30226D}"/>
              </a:ext>
            </a:extLst>
          </p:cNvPr>
          <p:cNvSpPr>
            <a:spLocks/>
          </p:cNvSpPr>
          <p:nvPr>
            <p:custDataLst>
              <p:tags r:id="rId5"/>
            </p:custDataLst>
          </p:nvPr>
        </p:nvSpPr>
        <p:spPr bwMode="auto">
          <a:xfrm>
            <a:off x="486316" y="152060"/>
            <a:ext cx="1558880" cy="1796498"/>
          </a:xfrm>
          <a:custGeom>
            <a:avLst/>
            <a:gdLst>
              <a:gd name="T0" fmla="*/ 666 w 1030516"/>
              <a:gd name="T1" fmla="*/ 0 h 1186577"/>
              <a:gd name="T2" fmla="*/ 947884 w 1030516"/>
              <a:gd name="T3" fmla="*/ 542219 h 1186577"/>
              <a:gd name="T4" fmla="*/ 0 w 1030516"/>
              <a:gd name="T5" fmla="*/ 1091432 h 1186577"/>
              <a:gd name="T6" fmla="*/ 0 60000 65536"/>
              <a:gd name="T7" fmla="*/ 0 60000 65536"/>
              <a:gd name="T8" fmla="*/ 0 60000 65536"/>
              <a:gd name="T9" fmla="*/ 0 w 1030516"/>
              <a:gd name="T10" fmla="*/ 0 h 1186577"/>
              <a:gd name="T11" fmla="*/ 1030516 w 1030516"/>
              <a:gd name="T12" fmla="*/ 1186577 h 1186577"/>
            </a:gdLst>
            <a:ahLst/>
            <a:cxnLst>
              <a:cxn ang="T6">
                <a:pos x="T0" y="T1"/>
              </a:cxn>
              <a:cxn ang="T7">
                <a:pos x="T2" y="T3"/>
              </a:cxn>
              <a:cxn ang="T8">
                <a:pos x="T4" y="T5"/>
              </a:cxn>
            </a:cxnLst>
            <a:rect l="T9" t="T10" r="T11" b="T12"/>
            <a:pathLst>
              <a:path w="1030516" h="1186577">
                <a:moveTo>
                  <a:pt x="724" y="0"/>
                </a:moveTo>
                <a:lnTo>
                  <a:pt x="1030516" y="589487"/>
                </a:lnTo>
                <a:lnTo>
                  <a:pt x="0" y="1186577"/>
                </a:lnTo>
                <a:lnTo>
                  <a:pt x="724" y="0"/>
                </a:lnTo>
                <a:close/>
              </a:path>
            </a:pathLst>
          </a:custGeom>
          <a:solidFill>
            <a:srgbClr val="00B050"/>
          </a:solidFill>
          <a:ln w="19050">
            <a:noFill/>
            <a:miter lim="800000"/>
            <a:headEnd/>
            <a:tailEnd/>
          </a:ln>
        </p:spPr>
        <p:txBody>
          <a:bodyPr rIns="648000"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ctr" defTabSz="1371600">
              <a:defRPr/>
            </a:pPr>
            <a:r>
              <a:rPr lang="en-US" altLang="zh-CN" sz="4000" kern="0">
                <a:solidFill>
                  <a:srgbClr val="FFFFFF"/>
                </a:solidFill>
                <a:latin typeface="微软雅黑"/>
                <a:ea typeface="微软雅黑"/>
                <a:cs typeface="+mn-ea"/>
                <a:sym typeface="+mn-lt"/>
              </a:rPr>
              <a:t>VIII</a:t>
            </a:r>
            <a:endParaRPr lang="zh-CN" altLang="en-US" sz="4000" kern="0" dirty="0">
              <a:solidFill>
                <a:srgbClr val="FFFFFF"/>
              </a:solidFill>
              <a:latin typeface="微软雅黑"/>
              <a:ea typeface="微软雅黑"/>
              <a:cs typeface="+mn-ea"/>
              <a:sym typeface="+mn-lt"/>
            </a:endParaRPr>
          </a:p>
        </p:txBody>
      </p:sp>
      <p:pic>
        <p:nvPicPr>
          <p:cNvPr id="14" name="图片 4" descr="n23 Fb Tran Manh Tung">
            <a:extLst>
              <a:ext uri="{FF2B5EF4-FFF2-40B4-BE49-F238E27FC236}">
                <a16:creationId xmlns:a16="http://schemas.microsoft.com/office/drawing/2014/main" id="{A211D161-3A26-0D7E-5FAF-1EBD27D664D3}"/>
              </a:ext>
            </a:extLst>
          </p:cNvPr>
          <p:cNvPicPr>
            <a:picLocks noChangeAspect="1"/>
          </p:cNvPicPr>
          <p:nvPr/>
        </p:nvPicPr>
        <p:blipFill>
          <a:blip r:embed="rId9"/>
          <a:stretch>
            <a:fillRect/>
          </a:stretch>
        </p:blipFill>
        <p:spPr>
          <a:xfrm>
            <a:off x="304800" y="3343486"/>
            <a:ext cx="1578183" cy="2377953"/>
          </a:xfrm>
          <a:prstGeom prst="rect">
            <a:avLst/>
          </a:prstGeom>
        </p:spPr>
      </p:pic>
      <p:sp>
        <p:nvSpPr>
          <p:cNvPr id="2" name="TextBox 1" descr="n23 Fb Tran Manh Tung">
            <a:extLst>
              <a:ext uri="{FF2B5EF4-FFF2-40B4-BE49-F238E27FC236}">
                <a16:creationId xmlns:a16="http://schemas.microsoft.com/office/drawing/2014/main" id="{C6A212B4-7459-A086-4BAC-B676D1A8EF29}"/>
              </a:ext>
            </a:extLst>
          </p:cNvPr>
          <p:cNvSpPr txBox="1"/>
          <p:nvPr/>
        </p:nvSpPr>
        <p:spPr>
          <a:xfrm>
            <a:off x="2057400" y="3453115"/>
            <a:ext cx="15468644" cy="1046761"/>
          </a:xfrm>
          <a:prstGeom prst="rect">
            <a:avLst/>
          </a:prstGeom>
          <a:noFill/>
        </p:spPr>
        <p:txBody>
          <a:bodyPr wrap="square">
            <a:spAutoFit/>
          </a:bodyPr>
          <a:lstStyle/>
          <a:p>
            <a:pPr>
              <a:lnSpc>
                <a:spcPct val="114000"/>
              </a:lnSpc>
            </a:pPr>
            <a:r>
              <a:rPr lang="en-US" sz="2800" b="1" i="1">
                <a:effectLst/>
                <a:latin typeface="Calibri" panose="020F0502020204030204" pitchFamily="34" charset="0"/>
                <a:ea typeface="Calibri" panose="020F0502020204030204" pitchFamily="34" charset="0"/>
                <a:cs typeface="Calibri" panose="020F0502020204030204" pitchFamily="34" charset="0"/>
              </a:rPr>
              <a:t>* Các cách khác để giám sát nguy cơ cháy rừng:</a:t>
            </a:r>
            <a:endParaRPr lang="en-US" sz="2800">
              <a:effectLst/>
              <a:latin typeface="Calibri" panose="020F0502020204030204" pitchFamily="34" charset="0"/>
              <a:ea typeface="Calibri" panose="020F0502020204030204" pitchFamily="34" charset="0"/>
              <a:cs typeface="Calibri" panose="020F0502020204030204" pitchFamily="34" charset="0"/>
            </a:endParaRPr>
          </a:p>
          <a:p>
            <a:pPr lvl="0">
              <a:lnSpc>
                <a:spcPct val="114000"/>
              </a:lnSpc>
            </a:pPr>
            <a:r>
              <a:rPr lang="en-US" sz="2800">
                <a:effectLst/>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 </a:t>
            </a:r>
            <a:r>
              <a:rPr lang="en-US" sz="2800">
                <a:effectLst/>
                <a:latin typeface="Calibri" panose="020F0502020204030204" pitchFamily="34" charset="0"/>
                <a:ea typeface="Calibri" panose="020F0502020204030204" pitchFamily="34" charset="0"/>
                <a:cs typeface="Calibri" panose="020F0502020204030204" pitchFamily="34" charset="0"/>
              </a:rPr>
              <a:t>Cảnh báo và giám sát dựa trên vệ tinh			</a:t>
            </a:r>
            <a:r>
              <a:rPr lang="en-US" sz="2800">
                <a:effectLst/>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 </a:t>
            </a:r>
            <a:r>
              <a:rPr lang="en-US" sz="2800">
                <a:effectLst/>
                <a:latin typeface="Calibri" panose="020F0502020204030204" pitchFamily="34" charset="0"/>
                <a:ea typeface="Calibri" panose="020F0502020204030204" pitchFamily="34" charset="0"/>
                <a:cs typeface="Calibri" panose="020F0502020204030204" pitchFamily="34" charset="0"/>
              </a:rPr>
              <a:t>Phương tiện bay không người lái </a:t>
            </a:r>
          </a:p>
        </p:txBody>
      </p:sp>
      <p:pic>
        <p:nvPicPr>
          <p:cNvPr id="5124" name="Picture 4" descr="n23 Fb Tran Manh Tung">
            <a:extLst>
              <a:ext uri="{FF2B5EF4-FFF2-40B4-BE49-F238E27FC236}">
                <a16:creationId xmlns:a16="http://schemas.microsoft.com/office/drawing/2014/main" id="{C8007DDA-4B44-2996-44DD-D7FBAAC25AF0}"/>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057400" y="4887052"/>
            <a:ext cx="6553200" cy="4635341"/>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n23 Fb Tran Manh Tung">
            <a:extLst>
              <a:ext uri="{FF2B5EF4-FFF2-40B4-BE49-F238E27FC236}">
                <a16:creationId xmlns:a16="http://schemas.microsoft.com/office/drawing/2014/main" id="{E83DDAB7-8278-EEE2-BBDA-64AF659B7EA9}"/>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386038" y="4887051"/>
            <a:ext cx="6553200" cy="46353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2572766"/>
      </p:ext>
    </p:ext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500"/>
                                        <p:tgtEl>
                                          <p:spTgt spid="2">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126"/>
                                        </p:tgtEl>
                                        <p:attrNameLst>
                                          <p:attrName>style.visibility</p:attrName>
                                        </p:attrNameLst>
                                      </p:cBhvr>
                                      <p:to>
                                        <p:strVal val="visible"/>
                                      </p:to>
                                    </p:set>
                                    <p:animEffect transition="in" filter="fade">
                                      <p:cBhvr>
                                        <p:cTn id="10" dur="500"/>
                                        <p:tgtEl>
                                          <p:spTgt spid="5126"/>
                                        </p:tgtEl>
                                      </p:cBhvr>
                                    </p:animEffect>
                                  </p:childTnLst>
                                </p:cTn>
                              </p:par>
                              <p:par>
                                <p:cTn id="11" presetID="10" presetClass="entr" presetSubtype="0" fill="hold" nodeType="withEffect">
                                  <p:stCondLst>
                                    <p:cond delay="0"/>
                                  </p:stCondLst>
                                  <p:childTnLst>
                                    <p:set>
                                      <p:cBhvr>
                                        <p:cTn id="12" dur="1" fill="hold">
                                          <p:stCondLst>
                                            <p:cond delay="0"/>
                                          </p:stCondLst>
                                        </p:cTn>
                                        <p:tgtEl>
                                          <p:spTgt spid="5124"/>
                                        </p:tgtEl>
                                        <p:attrNameLst>
                                          <p:attrName>style.visibility</p:attrName>
                                        </p:attrNameLst>
                                      </p:cBhvr>
                                      <p:to>
                                        <p:strVal val="visible"/>
                                      </p:to>
                                    </p:set>
                                    <p:animEffect transition="in" filter="fade">
                                      <p:cBhvr>
                                        <p:cTn id="13" dur="500"/>
                                        <p:tgtEl>
                                          <p:spTgt spid="51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descr="n23 Fb Tran Manh Tung">
            <a:extLst>
              <a:ext uri="{FF2B5EF4-FFF2-40B4-BE49-F238E27FC236}">
                <a16:creationId xmlns:a16="http://schemas.microsoft.com/office/drawing/2014/main" id="{B26F1A9E-B65A-64F7-0253-381BEE0706E2}"/>
              </a:ext>
            </a:extLst>
          </p:cNvPr>
          <p:cNvPicPr>
            <a:picLocks noChangeAspect="1"/>
          </p:cNvPicPr>
          <p:nvPr/>
        </p:nvPicPr>
        <p:blipFill rotWithShape="1">
          <a:blip r:embed="rId8">
            <a:extLst>
              <a:ext uri="{28A0092B-C50C-407E-A947-70E740481C1C}">
                <a14:useLocalDpi xmlns:a14="http://schemas.microsoft.com/office/drawing/2010/main" val="0"/>
              </a:ext>
            </a:extLst>
          </a:blip>
          <a:srcRect l="2799" r="11717"/>
          <a:stretch/>
        </p:blipFill>
        <p:spPr bwMode="auto">
          <a:xfrm>
            <a:off x="819978" y="4821041"/>
            <a:ext cx="6237820" cy="4068259"/>
          </a:xfrm>
          <a:prstGeom prst="rect">
            <a:avLst/>
          </a:prstGeom>
          <a:ln>
            <a:noFill/>
          </a:ln>
          <a:extLst>
            <a:ext uri="{53640926-AAD7-44D8-BBD7-CCE9431645EC}">
              <a14:shadowObscured xmlns:a14="http://schemas.microsoft.com/office/drawing/2010/main"/>
            </a:ext>
          </a:extLst>
        </p:spPr>
      </p:pic>
      <p:pic>
        <p:nvPicPr>
          <p:cNvPr id="35" name="图片 34" descr="n23 Fb Tran Manh Tung"/>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3715999" y="-2931"/>
            <a:ext cx="4560277" cy="2378193"/>
          </a:xfrm>
          <a:prstGeom prst="rect">
            <a:avLst/>
          </a:prstGeom>
        </p:spPr>
      </p:pic>
      <p:sp>
        <p:nvSpPr>
          <p:cNvPr id="5" name="MH_SubTitle_1" descr="n23 Fb Tran Manh Tung">
            <a:extLst>
              <a:ext uri="{FF2B5EF4-FFF2-40B4-BE49-F238E27FC236}">
                <a16:creationId xmlns:a16="http://schemas.microsoft.com/office/drawing/2014/main" id="{9D28E713-95EC-66F4-239B-A093E3023D9A}"/>
              </a:ext>
            </a:extLst>
          </p:cNvPr>
          <p:cNvSpPr/>
          <p:nvPr>
            <p:custDataLst>
              <p:tags r:id="rId1"/>
            </p:custDataLst>
          </p:nvPr>
        </p:nvSpPr>
        <p:spPr>
          <a:xfrm>
            <a:off x="2214176" y="764607"/>
            <a:ext cx="8503920" cy="1206253"/>
          </a:xfrm>
          <a:prstGeom prst="rect">
            <a:avLst/>
          </a:prstGeom>
          <a:solidFill>
            <a:srgbClr val="FFFFFF"/>
          </a:solidFill>
          <a:effectLst/>
        </p:spPr>
        <p:txBody>
          <a:bodyPr anchor="ctr"/>
          <a:lstStyle/>
          <a:p>
            <a:pPr algn="ctr" defTabSz="1828755">
              <a:lnSpc>
                <a:spcPct val="150000"/>
              </a:lnSpc>
              <a:defRPr/>
            </a:pPr>
            <a:r>
              <a:rPr lang="en-US" altLang="zh-CN" sz="2800" kern="0">
                <a:latin typeface="#9Slide03 AllRoundGothic" panose="020B0703020202020104" pitchFamily="34" charset="0"/>
                <a:ea typeface="微软雅黑"/>
                <a:cs typeface="+mn-ea"/>
                <a:sym typeface="+mn-lt"/>
              </a:rPr>
              <a:t>ỨNG DỤNG CỦA VẬT LÍ TRONG LÂM NGHIỆP</a:t>
            </a:r>
            <a:endParaRPr lang="zh-CN" altLang="en-US" sz="2800" kern="0" dirty="0">
              <a:latin typeface="#9Slide03 AllRoundGothic" panose="020B0703020202020104" pitchFamily="34" charset="0"/>
              <a:ea typeface="微软雅黑"/>
              <a:cs typeface="+mn-ea"/>
              <a:sym typeface="+mn-lt"/>
            </a:endParaRPr>
          </a:p>
        </p:txBody>
      </p:sp>
      <p:sp>
        <p:nvSpPr>
          <p:cNvPr id="9" name="MH_SubTitle_1" descr="n23 Fb Tran Manh Tung">
            <a:extLst>
              <a:ext uri="{FF2B5EF4-FFF2-40B4-BE49-F238E27FC236}">
                <a16:creationId xmlns:a16="http://schemas.microsoft.com/office/drawing/2014/main" id="{DB664F6A-8467-B020-3DE8-B38668A555F4}"/>
              </a:ext>
            </a:extLst>
          </p:cNvPr>
          <p:cNvSpPr>
            <a:spLocks/>
          </p:cNvSpPr>
          <p:nvPr>
            <p:custDataLst>
              <p:tags r:id="rId2"/>
            </p:custDataLst>
          </p:nvPr>
        </p:nvSpPr>
        <p:spPr bwMode="auto">
          <a:xfrm>
            <a:off x="1558195" y="2297491"/>
            <a:ext cx="1920240" cy="640080"/>
          </a:xfrm>
          <a:custGeom>
            <a:avLst/>
            <a:gdLst>
              <a:gd name="T0" fmla="*/ 2147483646 w 30720"/>
              <a:gd name="T1" fmla="*/ 2147483646 h 11496"/>
              <a:gd name="T2" fmla="*/ 2147483646 w 30720"/>
              <a:gd name="T3" fmla="*/ 2147483646 h 11496"/>
              <a:gd name="T4" fmla="*/ 2147483646 w 30720"/>
              <a:gd name="T5" fmla="*/ 2147483646 h 11496"/>
              <a:gd name="T6" fmla="*/ 2147483646 w 30720"/>
              <a:gd name="T7" fmla="*/ 2147483646 h 11496"/>
              <a:gd name="T8" fmla="*/ 2147483646 w 30720"/>
              <a:gd name="T9" fmla="*/ 2147483646 h 11496"/>
              <a:gd name="T10" fmla="*/ 2147483646 w 30720"/>
              <a:gd name="T11" fmla="*/ 2147483646 h 11496"/>
              <a:gd name="T12" fmla="*/ 2147483646 w 30720"/>
              <a:gd name="T13" fmla="*/ 2147483646 h 11496"/>
              <a:gd name="T14" fmla="*/ 2147483646 w 30720"/>
              <a:gd name="T15" fmla="*/ 2147483646 h 11496"/>
              <a:gd name="T16" fmla="*/ 2147483646 w 30720"/>
              <a:gd name="T17" fmla="*/ 2147483646 h 11496"/>
              <a:gd name="T18" fmla="*/ 2147483646 w 30720"/>
              <a:gd name="T19" fmla="*/ 2147483646 h 11496"/>
              <a:gd name="T20" fmla="*/ 2147483646 w 30720"/>
              <a:gd name="T21" fmla="*/ 2147483646 h 11496"/>
              <a:gd name="T22" fmla="*/ 2147483646 w 30720"/>
              <a:gd name="T23" fmla="*/ 2147483646 h 11496"/>
              <a:gd name="T24" fmla="*/ 2147483646 w 30720"/>
              <a:gd name="T25" fmla="*/ 2147483646 h 11496"/>
              <a:gd name="T26" fmla="*/ 2147483646 w 30720"/>
              <a:gd name="T27" fmla="*/ 2147483646 h 11496"/>
              <a:gd name="T28" fmla="*/ 2147483646 w 30720"/>
              <a:gd name="T29" fmla="*/ 2147483646 h 11496"/>
              <a:gd name="T30" fmla="*/ 2147483646 w 30720"/>
              <a:gd name="T31" fmla="*/ 2147483646 h 11496"/>
              <a:gd name="T32" fmla="*/ 2147483646 w 30720"/>
              <a:gd name="T33" fmla="*/ 2147483646 h 11496"/>
              <a:gd name="T34" fmla="*/ 2147483646 w 30720"/>
              <a:gd name="T35" fmla="*/ 2147483646 h 11496"/>
              <a:gd name="T36" fmla="*/ 2147483646 w 30720"/>
              <a:gd name="T37" fmla="*/ 2147483646 h 11496"/>
              <a:gd name="T38" fmla="*/ 2147483646 w 30720"/>
              <a:gd name="T39" fmla="*/ 2147483646 h 11496"/>
              <a:gd name="T40" fmla="*/ 2147483646 w 30720"/>
              <a:gd name="T41" fmla="*/ 2147483646 h 11496"/>
              <a:gd name="T42" fmla="*/ 2147483646 w 30720"/>
              <a:gd name="T43" fmla="*/ 2147483646 h 11496"/>
              <a:gd name="T44" fmla="*/ 2147483646 w 30720"/>
              <a:gd name="T45" fmla="*/ 2147483646 h 11496"/>
              <a:gd name="T46" fmla="*/ 2147483646 w 30720"/>
              <a:gd name="T47" fmla="*/ 2147483646 h 11496"/>
              <a:gd name="T48" fmla="*/ 2147483646 w 30720"/>
              <a:gd name="T49" fmla="*/ 2147483646 h 11496"/>
              <a:gd name="T50" fmla="*/ 2147483646 w 30720"/>
              <a:gd name="T51" fmla="*/ 2147483646 h 11496"/>
              <a:gd name="T52" fmla="*/ 2147483646 w 30720"/>
              <a:gd name="T53" fmla="*/ 2147483646 h 11496"/>
              <a:gd name="T54" fmla="*/ 2147483646 w 30720"/>
              <a:gd name="T55" fmla="*/ 2147483646 h 11496"/>
              <a:gd name="T56" fmla="*/ 2147483646 w 30720"/>
              <a:gd name="T57" fmla="*/ 2147483646 h 11496"/>
              <a:gd name="T58" fmla="*/ 2147483646 w 30720"/>
              <a:gd name="T59" fmla="*/ 2147483646 h 11496"/>
              <a:gd name="T60" fmla="*/ 2147483646 w 30720"/>
              <a:gd name="T61" fmla="*/ 2147483646 h 11496"/>
              <a:gd name="T62" fmla="*/ 2147483646 w 30720"/>
              <a:gd name="T63" fmla="*/ 2147483646 h 11496"/>
              <a:gd name="T64" fmla="*/ 2147483646 w 30720"/>
              <a:gd name="T65" fmla="*/ 2147483646 h 11496"/>
              <a:gd name="T66" fmla="*/ 2147483646 w 30720"/>
              <a:gd name="T67" fmla="*/ 2147483646 h 11496"/>
              <a:gd name="T68" fmla="*/ 2147483646 w 30720"/>
              <a:gd name="T69" fmla="*/ 2147483646 h 11496"/>
              <a:gd name="T70" fmla="*/ 2147483646 w 30720"/>
              <a:gd name="T71" fmla="*/ 2147483646 h 11496"/>
              <a:gd name="T72" fmla="*/ 2147483646 w 30720"/>
              <a:gd name="T73" fmla="*/ 2147483646 h 11496"/>
              <a:gd name="T74" fmla="*/ 2147483646 w 30720"/>
              <a:gd name="T75" fmla="*/ 2147483646 h 11496"/>
              <a:gd name="T76" fmla="*/ 2147483646 w 30720"/>
              <a:gd name="T77" fmla="*/ 2147483646 h 11496"/>
              <a:gd name="T78" fmla="*/ 2147483646 w 30720"/>
              <a:gd name="T79" fmla="*/ 2147483646 h 11496"/>
              <a:gd name="T80" fmla="*/ 2147483646 w 30720"/>
              <a:gd name="T81" fmla="*/ 2147483646 h 11496"/>
              <a:gd name="T82" fmla="*/ 2147483646 w 30720"/>
              <a:gd name="T83" fmla="*/ 2147483646 h 11496"/>
              <a:gd name="T84" fmla="*/ 2147483646 w 30720"/>
              <a:gd name="T85" fmla="*/ 2147483646 h 11496"/>
              <a:gd name="T86" fmla="*/ 2147483646 w 30720"/>
              <a:gd name="T87" fmla="*/ 2147483646 h 11496"/>
              <a:gd name="T88" fmla="*/ 2147483646 w 30720"/>
              <a:gd name="T89" fmla="*/ 2147483646 h 11496"/>
              <a:gd name="T90" fmla="*/ 2147483646 w 30720"/>
              <a:gd name="T91" fmla="*/ 2147483646 h 11496"/>
              <a:gd name="T92" fmla="*/ 2147483646 w 30720"/>
              <a:gd name="T93" fmla="*/ 2147483646 h 11496"/>
              <a:gd name="T94" fmla="*/ 2147483646 w 30720"/>
              <a:gd name="T95" fmla="*/ 2147483646 h 11496"/>
              <a:gd name="T96" fmla="*/ 2147483646 w 30720"/>
              <a:gd name="T97" fmla="*/ 2147483646 h 11496"/>
              <a:gd name="T98" fmla="*/ 2147483646 w 30720"/>
              <a:gd name="T99" fmla="*/ 2147483646 h 11496"/>
              <a:gd name="T100" fmla="*/ 2147483646 w 30720"/>
              <a:gd name="T101" fmla="*/ 2147483646 h 11496"/>
              <a:gd name="T102" fmla="*/ 2147483646 w 30720"/>
              <a:gd name="T103" fmla="*/ 2147483646 h 11496"/>
              <a:gd name="T104" fmla="*/ 2147483646 w 30720"/>
              <a:gd name="T105" fmla="*/ 2147483646 h 11496"/>
              <a:gd name="T106" fmla="*/ 2147483646 w 30720"/>
              <a:gd name="T107" fmla="*/ 2147483646 h 11496"/>
              <a:gd name="T108" fmla="*/ 2147483646 w 30720"/>
              <a:gd name="T109" fmla="*/ 2147483646 h 11496"/>
              <a:gd name="T110" fmla="*/ 2147483646 w 30720"/>
              <a:gd name="T111" fmla="*/ 2147483646 h 11496"/>
              <a:gd name="T112" fmla="*/ 2147483646 w 30720"/>
              <a:gd name="T113" fmla="*/ 2147483646 h 11496"/>
              <a:gd name="T114" fmla="*/ 2147483646 w 30720"/>
              <a:gd name="T115" fmla="*/ 2147483646 h 11496"/>
              <a:gd name="T116" fmla="*/ 2147483646 w 30720"/>
              <a:gd name="T117" fmla="*/ 2147483646 h 11496"/>
              <a:gd name="T118" fmla="*/ 2147483646 w 30720"/>
              <a:gd name="T119" fmla="*/ 2147483646 h 11496"/>
              <a:gd name="T120" fmla="*/ 2147483646 w 30720"/>
              <a:gd name="T121" fmla="*/ 2147483646 h 11496"/>
              <a:gd name="T122" fmla="*/ 2147483646 w 30720"/>
              <a:gd name="T123" fmla="*/ 2147483646 h 11496"/>
              <a:gd name="T124" fmla="*/ 2147483646 w 30720"/>
              <a:gd name="T125" fmla="*/ 2147483646 h 1149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720" h="11496">
                <a:moveTo>
                  <a:pt x="29285" y="7403"/>
                </a:moveTo>
                <a:lnTo>
                  <a:pt x="29285" y="7403"/>
                </a:lnTo>
                <a:lnTo>
                  <a:pt x="29232" y="7379"/>
                </a:lnTo>
                <a:lnTo>
                  <a:pt x="29180" y="7357"/>
                </a:lnTo>
                <a:lnTo>
                  <a:pt x="29127" y="7336"/>
                </a:lnTo>
                <a:lnTo>
                  <a:pt x="29073" y="7316"/>
                </a:lnTo>
                <a:lnTo>
                  <a:pt x="29020" y="7298"/>
                </a:lnTo>
                <a:lnTo>
                  <a:pt x="28966" y="7280"/>
                </a:lnTo>
                <a:lnTo>
                  <a:pt x="28913" y="7264"/>
                </a:lnTo>
                <a:lnTo>
                  <a:pt x="28859" y="7251"/>
                </a:lnTo>
                <a:lnTo>
                  <a:pt x="28804" y="7237"/>
                </a:lnTo>
                <a:lnTo>
                  <a:pt x="28750" y="7226"/>
                </a:lnTo>
                <a:lnTo>
                  <a:pt x="28697" y="7216"/>
                </a:lnTo>
                <a:lnTo>
                  <a:pt x="28643" y="7208"/>
                </a:lnTo>
                <a:lnTo>
                  <a:pt x="28589" y="7202"/>
                </a:lnTo>
                <a:lnTo>
                  <a:pt x="28535" y="7198"/>
                </a:lnTo>
                <a:lnTo>
                  <a:pt x="28482" y="7195"/>
                </a:lnTo>
                <a:lnTo>
                  <a:pt x="28429" y="7194"/>
                </a:lnTo>
                <a:lnTo>
                  <a:pt x="28376" y="7194"/>
                </a:lnTo>
                <a:lnTo>
                  <a:pt x="28322" y="7197"/>
                </a:lnTo>
                <a:lnTo>
                  <a:pt x="28269" y="7201"/>
                </a:lnTo>
                <a:lnTo>
                  <a:pt x="28217" y="7207"/>
                </a:lnTo>
                <a:lnTo>
                  <a:pt x="28165" y="7215"/>
                </a:lnTo>
                <a:lnTo>
                  <a:pt x="28113" y="7226"/>
                </a:lnTo>
                <a:lnTo>
                  <a:pt x="28062" y="7238"/>
                </a:lnTo>
                <a:lnTo>
                  <a:pt x="28011" y="7253"/>
                </a:lnTo>
                <a:lnTo>
                  <a:pt x="27960" y="7270"/>
                </a:lnTo>
                <a:lnTo>
                  <a:pt x="27910" y="7289"/>
                </a:lnTo>
                <a:lnTo>
                  <a:pt x="27861" y="7310"/>
                </a:lnTo>
                <a:lnTo>
                  <a:pt x="27812" y="7334"/>
                </a:lnTo>
                <a:lnTo>
                  <a:pt x="27763" y="7360"/>
                </a:lnTo>
                <a:lnTo>
                  <a:pt x="27717" y="7388"/>
                </a:lnTo>
                <a:lnTo>
                  <a:pt x="27670" y="7418"/>
                </a:lnTo>
                <a:lnTo>
                  <a:pt x="27623" y="7452"/>
                </a:lnTo>
                <a:lnTo>
                  <a:pt x="27600" y="7473"/>
                </a:lnTo>
                <a:lnTo>
                  <a:pt x="27578" y="7494"/>
                </a:lnTo>
                <a:lnTo>
                  <a:pt x="27556" y="7516"/>
                </a:lnTo>
                <a:lnTo>
                  <a:pt x="27535" y="7539"/>
                </a:lnTo>
                <a:lnTo>
                  <a:pt x="27515" y="7562"/>
                </a:lnTo>
                <a:lnTo>
                  <a:pt x="27495" y="7586"/>
                </a:lnTo>
                <a:lnTo>
                  <a:pt x="27476" y="7611"/>
                </a:lnTo>
                <a:lnTo>
                  <a:pt x="27457" y="7636"/>
                </a:lnTo>
                <a:lnTo>
                  <a:pt x="27440" y="7662"/>
                </a:lnTo>
                <a:lnTo>
                  <a:pt x="27422" y="7689"/>
                </a:lnTo>
                <a:lnTo>
                  <a:pt x="27405" y="7716"/>
                </a:lnTo>
                <a:lnTo>
                  <a:pt x="27390" y="7743"/>
                </a:lnTo>
                <a:lnTo>
                  <a:pt x="27374" y="7771"/>
                </a:lnTo>
                <a:lnTo>
                  <a:pt x="27360" y="7799"/>
                </a:lnTo>
                <a:lnTo>
                  <a:pt x="27345" y="7827"/>
                </a:lnTo>
                <a:lnTo>
                  <a:pt x="27332" y="7857"/>
                </a:lnTo>
                <a:lnTo>
                  <a:pt x="27319" y="7887"/>
                </a:lnTo>
                <a:lnTo>
                  <a:pt x="27307" y="7916"/>
                </a:lnTo>
                <a:lnTo>
                  <a:pt x="27296" y="7946"/>
                </a:lnTo>
                <a:lnTo>
                  <a:pt x="27286" y="7976"/>
                </a:lnTo>
                <a:lnTo>
                  <a:pt x="27276" y="8006"/>
                </a:lnTo>
                <a:lnTo>
                  <a:pt x="27268" y="8038"/>
                </a:lnTo>
                <a:lnTo>
                  <a:pt x="27260" y="8069"/>
                </a:lnTo>
                <a:lnTo>
                  <a:pt x="27252" y="8099"/>
                </a:lnTo>
                <a:lnTo>
                  <a:pt x="27246" y="8130"/>
                </a:lnTo>
                <a:lnTo>
                  <a:pt x="27241" y="8161"/>
                </a:lnTo>
                <a:lnTo>
                  <a:pt x="27236" y="8193"/>
                </a:lnTo>
                <a:lnTo>
                  <a:pt x="27231" y="8224"/>
                </a:lnTo>
                <a:lnTo>
                  <a:pt x="27228" y="8255"/>
                </a:lnTo>
                <a:lnTo>
                  <a:pt x="27226" y="8286"/>
                </a:lnTo>
                <a:lnTo>
                  <a:pt x="27225" y="8318"/>
                </a:lnTo>
                <a:lnTo>
                  <a:pt x="27224" y="8348"/>
                </a:lnTo>
                <a:lnTo>
                  <a:pt x="27225" y="8379"/>
                </a:lnTo>
                <a:lnTo>
                  <a:pt x="27226" y="8409"/>
                </a:lnTo>
                <a:lnTo>
                  <a:pt x="27228" y="8440"/>
                </a:lnTo>
                <a:lnTo>
                  <a:pt x="27231" y="8471"/>
                </a:lnTo>
                <a:lnTo>
                  <a:pt x="27236" y="8500"/>
                </a:lnTo>
                <a:lnTo>
                  <a:pt x="27241" y="8530"/>
                </a:lnTo>
                <a:lnTo>
                  <a:pt x="27247" y="8559"/>
                </a:lnTo>
                <a:lnTo>
                  <a:pt x="27254" y="8588"/>
                </a:lnTo>
                <a:lnTo>
                  <a:pt x="27263" y="8617"/>
                </a:lnTo>
                <a:lnTo>
                  <a:pt x="27271" y="8645"/>
                </a:lnTo>
                <a:lnTo>
                  <a:pt x="27281" y="8674"/>
                </a:lnTo>
                <a:lnTo>
                  <a:pt x="27293" y="8701"/>
                </a:lnTo>
                <a:lnTo>
                  <a:pt x="27304" y="8728"/>
                </a:lnTo>
                <a:lnTo>
                  <a:pt x="27318" y="8754"/>
                </a:lnTo>
                <a:lnTo>
                  <a:pt x="27331" y="8780"/>
                </a:lnTo>
                <a:lnTo>
                  <a:pt x="27347" y="8805"/>
                </a:lnTo>
                <a:lnTo>
                  <a:pt x="27364" y="8830"/>
                </a:lnTo>
                <a:lnTo>
                  <a:pt x="27381" y="8854"/>
                </a:lnTo>
                <a:lnTo>
                  <a:pt x="27399" y="8876"/>
                </a:lnTo>
                <a:lnTo>
                  <a:pt x="27419" y="8899"/>
                </a:lnTo>
                <a:lnTo>
                  <a:pt x="27440" y="8921"/>
                </a:lnTo>
                <a:lnTo>
                  <a:pt x="27462" y="8943"/>
                </a:lnTo>
                <a:lnTo>
                  <a:pt x="27484" y="8963"/>
                </a:lnTo>
                <a:lnTo>
                  <a:pt x="27509" y="8983"/>
                </a:lnTo>
                <a:lnTo>
                  <a:pt x="27534" y="9001"/>
                </a:lnTo>
                <a:lnTo>
                  <a:pt x="27560" y="9019"/>
                </a:lnTo>
                <a:lnTo>
                  <a:pt x="27589" y="9036"/>
                </a:lnTo>
                <a:lnTo>
                  <a:pt x="27618" y="9052"/>
                </a:lnTo>
                <a:lnTo>
                  <a:pt x="27648" y="9067"/>
                </a:lnTo>
                <a:lnTo>
                  <a:pt x="27679" y="9081"/>
                </a:lnTo>
                <a:lnTo>
                  <a:pt x="27711" y="9094"/>
                </a:lnTo>
                <a:lnTo>
                  <a:pt x="27746" y="9106"/>
                </a:lnTo>
                <a:lnTo>
                  <a:pt x="27734" y="9013"/>
                </a:lnTo>
                <a:lnTo>
                  <a:pt x="27730" y="8964"/>
                </a:lnTo>
                <a:lnTo>
                  <a:pt x="27727" y="8916"/>
                </a:lnTo>
                <a:lnTo>
                  <a:pt x="27724" y="8866"/>
                </a:lnTo>
                <a:lnTo>
                  <a:pt x="27722" y="8816"/>
                </a:lnTo>
                <a:lnTo>
                  <a:pt x="27721" y="8767"/>
                </a:lnTo>
                <a:lnTo>
                  <a:pt x="27721" y="8717"/>
                </a:lnTo>
                <a:lnTo>
                  <a:pt x="27722" y="8667"/>
                </a:lnTo>
                <a:lnTo>
                  <a:pt x="27725" y="8617"/>
                </a:lnTo>
                <a:lnTo>
                  <a:pt x="27729" y="8568"/>
                </a:lnTo>
                <a:lnTo>
                  <a:pt x="27734" y="8519"/>
                </a:lnTo>
                <a:lnTo>
                  <a:pt x="27743" y="8472"/>
                </a:lnTo>
                <a:lnTo>
                  <a:pt x="27752" y="8425"/>
                </a:lnTo>
                <a:lnTo>
                  <a:pt x="27763" y="8378"/>
                </a:lnTo>
                <a:lnTo>
                  <a:pt x="27776" y="8333"/>
                </a:lnTo>
                <a:lnTo>
                  <a:pt x="27783" y="8311"/>
                </a:lnTo>
                <a:lnTo>
                  <a:pt x="27792" y="8289"/>
                </a:lnTo>
                <a:lnTo>
                  <a:pt x="27800" y="8268"/>
                </a:lnTo>
                <a:lnTo>
                  <a:pt x="27809" y="8247"/>
                </a:lnTo>
                <a:lnTo>
                  <a:pt x="27820" y="8226"/>
                </a:lnTo>
                <a:lnTo>
                  <a:pt x="27829" y="8206"/>
                </a:lnTo>
                <a:lnTo>
                  <a:pt x="27840" y="8185"/>
                </a:lnTo>
                <a:lnTo>
                  <a:pt x="27852" y="8167"/>
                </a:lnTo>
                <a:lnTo>
                  <a:pt x="27864" y="8148"/>
                </a:lnTo>
                <a:lnTo>
                  <a:pt x="27877" y="8129"/>
                </a:lnTo>
                <a:lnTo>
                  <a:pt x="27890" y="8112"/>
                </a:lnTo>
                <a:lnTo>
                  <a:pt x="27905" y="8094"/>
                </a:lnTo>
                <a:lnTo>
                  <a:pt x="27921" y="8077"/>
                </a:lnTo>
                <a:lnTo>
                  <a:pt x="27936" y="8061"/>
                </a:lnTo>
                <a:lnTo>
                  <a:pt x="27953" y="8045"/>
                </a:lnTo>
                <a:lnTo>
                  <a:pt x="27970" y="8029"/>
                </a:lnTo>
                <a:lnTo>
                  <a:pt x="27987" y="8015"/>
                </a:lnTo>
                <a:lnTo>
                  <a:pt x="28006" y="8001"/>
                </a:lnTo>
                <a:lnTo>
                  <a:pt x="28026" y="7988"/>
                </a:lnTo>
                <a:lnTo>
                  <a:pt x="28047" y="7975"/>
                </a:lnTo>
                <a:lnTo>
                  <a:pt x="28067" y="7963"/>
                </a:lnTo>
                <a:lnTo>
                  <a:pt x="28089" y="7951"/>
                </a:lnTo>
                <a:lnTo>
                  <a:pt x="28112" y="7941"/>
                </a:lnTo>
                <a:lnTo>
                  <a:pt x="28136" y="7931"/>
                </a:lnTo>
                <a:lnTo>
                  <a:pt x="28160" y="7922"/>
                </a:lnTo>
                <a:lnTo>
                  <a:pt x="28186" y="7914"/>
                </a:lnTo>
                <a:lnTo>
                  <a:pt x="28212" y="7906"/>
                </a:lnTo>
                <a:lnTo>
                  <a:pt x="28240" y="7899"/>
                </a:lnTo>
                <a:lnTo>
                  <a:pt x="28268" y="7893"/>
                </a:lnTo>
                <a:lnTo>
                  <a:pt x="28298" y="7889"/>
                </a:lnTo>
                <a:lnTo>
                  <a:pt x="28328" y="7885"/>
                </a:lnTo>
                <a:lnTo>
                  <a:pt x="28358" y="7880"/>
                </a:lnTo>
                <a:lnTo>
                  <a:pt x="28384" y="7882"/>
                </a:lnTo>
                <a:lnTo>
                  <a:pt x="28410" y="7883"/>
                </a:lnTo>
                <a:lnTo>
                  <a:pt x="28435" y="7884"/>
                </a:lnTo>
                <a:lnTo>
                  <a:pt x="28460" y="7887"/>
                </a:lnTo>
                <a:lnTo>
                  <a:pt x="28485" y="7890"/>
                </a:lnTo>
                <a:lnTo>
                  <a:pt x="28510" y="7893"/>
                </a:lnTo>
                <a:lnTo>
                  <a:pt x="28535" y="7898"/>
                </a:lnTo>
                <a:lnTo>
                  <a:pt x="28559" y="7903"/>
                </a:lnTo>
                <a:lnTo>
                  <a:pt x="28583" y="7909"/>
                </a:lnTo>
                <a:lnTo>
                  <a:pt x="28607" y="7915"/>
                </a:lnTo>
                <a:lnTo>
                  <a:pt x="28630" y="7922"/>
                </a:lnTo>
                <a:lnTo>
                  <a:pt x="28654" y="7929"/>
                </a:lnTo>
                <a:lnTo>
                  <a:pt x="28676" y="7938"/>
                </a:lnTo>
                <a:lnTo>
                  <a:pt x="28699" y="7947"/>
                </a:lnTo>
                <a:lnTo>
                  <a:pt x="28721" y="7956"/>
                </a:lnTo>
                <a:lnTo>
                  <a:pt x="28743" y="7966"/>
                </a:lnTo>
                <a:lnTo>
                  <a:pt x="28765" y="7976"/>
                </a:lnTo>
                <a:lnTo>
                  <a:pt x="28787" y="7988"/>
                </a:lnTo>
                <a:lnTo>
                  <a:pt x="28808" y="7999"/>
                </a:lnTo>
                <a:lnTo>
                  <a:pt x="28828" y="8012"/>
                </a:lnTo>
                <a:lnTo>
                  <a:pt x="28869" y="8038"/>
                </a:lnTo>
                <a:lnTo>
                  <a:pt x="28908" y="8065"/>
                </a:lnTo>
                <a:lnTo>
                  <a:pt x="28945" y="8095"/>
                </a:lnTo>
                <a:lnTo>
                  <a:pt x="28981" y="8126"/>
                </a:lnTo>
                <a:lnTo>
                  <a:pt x="29016" y="8159"/>
                </a:lnTo>
                <a:lnTo>
                  <a:pt x="29048" y="8195"/>
                </a:lnTo>
                <a:lnTo>
                  <a:pt x="29078" y="8231"/>
                </a:lnTo>
                <a:lnTo>
                  <a:pt x="29107" y="8270"/>
                </a:lnTo>
                <a:lnTo>
                  <a:pt x="29134" y="8309"/>
                </a:lnTo>
                <a:lnTo>
                  <a:pt x="29159" y="8351"/>
                </a:lnTo>
                <a:lnTo>
                  <a:pt x="29182" y="8394"/>
                </a:lnTo>
                <a:lnTo>
                  <a:pt x="29202" y="8436"/>
                </a:lnTo>
                <a:lnTo>
                  <a:pt x="29221" y="8481"/>
                </a:lnTo>
                <a:lnTo>
                  <a:pt x="29229" y="8504"/>
                </a:lnTo>
                <a:lnTo>
                  <a:pt x="29238" y="8527"/>
                </a:lnTo>
                <a:lnTo>
                  <a:pt x="29245" y="8551"/>
                </a:lnTo>
                <a:lnTo>
                  <a:pt x="29251" y="8574"/>
                </a:lnTo>
                <a:lnTo>
                  <a:pt x="29257" y="8598"/>
                </a:lnTo>
                <a:lnTo>
                  <a:pt x="29263" y="8621"/>
                </a:lnTo>
                <a:lnTo>
                  <a:pt x="29268" y="8645"/>
                </a:lnTo>
                <a:lnTo>
                  <a:pt x="29272" y="8670"/>
                </a:lnTo>
                <a:lnTo>
                  <a:pt x="29275" y="8694"/>
                </a:lnTo>
                <a:lnTo>
                  <a:pt x="29278" y="8719"/>
                </a:lnTo>
                <a:lnTo>
                  <a:pt x="29280" y="8744"/>
                </a:lnTo>
                <a:lnTo>
                  <a:pt x="29282" y="8769"/>
                </a:lnTo>
                <a:lnTo>
                  <a:pt x="29283" y="8794"/>
                </a:lnTo>
                <a:lnTo>
                  <a:pt x="29283" y="8820"/>
                </a:lnTo>
                <a:lnTo>
                  <a:pt x="29283" y="8845"/>
                </a:lnTo>
                <a:lnTo>
                  <a:pt x="29282" y="8871"/>
                </a:lnTo>
                <a:lnTo>
                  <a:pt x="29280" y="8897"/>
                </a:lnTo>
                <a:lnTo>
                  <a:pt x="29278" y="8922"/>
                </a:lnTo>
                <a:lnTo>
                  <a:pt x="29271" y="8974"/>
                </a:lnTo>
                <a:lnTo>
                  <a:pt x="29262" y="9024"/>
                </a:lnTo>
                <a:lnTo>
                  <a:pt x="29251" y="9074"/>
                </a:lnTo>
                <a:lnTo>
                  <a:pt x="29238" y="9123"/>
                </a:lnTo>
                <a:lnTo>
                  <a:pt x="29223" y="9171"/>
                </a:lnTo>
                <a:lnTo>
                  <a:pt x="29206" y="9219"/>
                </a:lnTo>
                <a:lnTo>
                  <a:pt x="29188" y="9265"/>
                </a:lnTo>
                <a:lnTo>
                  <a:pt x="29167" y="9310"/>
                </a:lnTo>
                <a:lnTo>
                  <a:pt x="29144" y="9355"/>
                </a:lnTo>
                <a:lnTo>
                  <a:pt x="29120" y="9398"/>
                </a:lnTo>
                <a:lnTo>
                  <a:pt x="29094" y="9441"/>
                </a:lnTo>
                <a:lnTo>
                  <a:pt x="29067" y="9481"/>
                </a:lnTo>
                <a:lnTo>
                  <a:pt x="29038" y="9522"/>
                </a:lnTo>
                <a:lnTo>
                  <a:pt x="29006" y="9560"/>
                </a:lnTo>
                <a:lnTo>
                  <a:pt x="28974" y="9599"/>
                </a:lnTo>
                <a:lnTo>
                  <a:pt x="28941" y="9635"/>
                </a:lnTo>
                <a:lnTo>
                  <a:pt x="28905" y="9671"/>
                </a:lnTo>
                <a:lnTo>
                  <a:pt x="28869" y="9704"/>
                </a:lnTo>
                <a:lnTo>
                  <a:pt x="28831" y="9737"/>
                </a:lnTo>
                <a:lnTo>
                  <a:pt x="28792" y="9768"/>
                </a:lnTo>
                <a:lnTo>
                  <a:pt x="28751" y="9798"/>
                </a:lnTo>
                <a:lnTo>
                  <a:pt x="28710" y="9827"/>
                </a:lnTo>
                <a:lnTo>
                  <a:pt x="28666" y="9854"/>
                </a:lnTo>
                <a:lnTo>
                  <a:pt x="28622" y="9879"/>
                </a:lnTo>
                <a:lnTo>
                  <a:pt x="28578" y="9903"/>
                </a:lnTo>
                <a:lnTo>
                  <a:pt x="28532" y="9926"/>
                </a:lnTo>
                <a:lnTo>
                  <a:pt x="28484" y="9946"/>
                </a:lnTo>
                <a:lnTo>
                  <a:pt x="28436" y="9965"/>
                </a:lnTo>
                <a:lnTo>
                  <a:pt x="28387" y="9983"/>
                </a:lnTo>
                <a:lnTo>
                  <a:pt x="28337" y="9999"/>
                </a:lnTo>
                <a:lnTo>
                  <a:pt x="28287" y="10013"/>
                </a:lnTo>
                <a:lnTo>
                  <a:pt x="28236" y="10025"/>
                </a:lnTo>
                <a:lnTo>
                  <a:pt x="28189" y="10031"/>
                </a:lnTo>
                <a:lnTo>
                  <a:pt x="28143" y="10035"/>
                </a:lnTo>
                <a:lnTo>
                  <a:pt x="28098" y="10038"/>
                </a:lnTo>
                <a:lnTo>
                  <a:pt x="28052" y="10040"/>
                </a:lnTo>
                <a:lnTo>
                  <a:pt x="28006" y="10041"/>
                </a:lnTo>
                <a:lnTo>
                  <a:pt x="27960" y="10040"/>
                </a:lnTo>
                <a:lnTo>
                  <a:pt x="27915" y="10039"/>
                </a:lnTo>
                <a:lnTo>
                  <a:pt x="27870" y="10036"/>
                </a:lnTo>
                <a:lnTo>
                  <a:pt x="27825" y="10033"/>
                </a:lnTo>
                <a:lnTo>
                  <a:pt x="27780" y="10028"/>
                </a:lnTo>
                <a:lnTo>
                  <a:pt x="27735" y="10021"/>
                </a:lnTo>
                <a:lnTo>
                  <a:pt x="27691" y="10014"/>
                </a:lnTo>
                <a:lnTo>
                  <a:pt x="27647" y="10005"/>
                </a:lnTo>
                <a:lnTo>
                  <a:pt x="27602" y="9995"/>
                </a:lnTo>
                <a:lnTo>
                  <a:pt x="27559" y="9984"/>
                </a:lnTo>
                <a:lnTo>
                  <a:pt x="27516" y="9972"/>
                </a:lnTo>
                <a:lnTo>
                  <a:pt x="27473" y="9958"/>
                </a:lnTo>
                <a:lnTo>
                  <a:pt x="27430" y="9943"/>
                </a:lnTo>
                <a:lnTo>
                  <a:pt x="27388" y="9928"/>
                </a:lnTo>
                <a:lnTo>
                  <a:pt x="27346" y="9910"/>
                </a:lnTo>
                <a:lnTo>
                  <a:pt x="27305" y="9891"/>
                </a:lnTo>
                <a:lnTo>
                  <a:pt x="27265" y="9871"/>
                </a:lnTo>
                <a:lnTo>
                  <a:pt x="27224" y="9850"/>
                </a:lnTo>
                <a:lnTo>
                  <a:pt x="27185" y="9828"/>
                </a:lnTo>
                <a:lnTo>
                  <a:pt x="27145" y="9803"/>
                </a:lnTo>
                <a:lnTo>
                  <a:pt x="27107" y="9778"/>
                </a:lnTo>
                <a:lnTo>
                  <a:pt x="27068" y="9751"/>
                </a:lnTo>
                <a:lnTo>
                  <a:pt x="27031" y="9723"/>
                </a:lnTo>
                <a:lnTo>
                  <a:pt x="26994" y="9693"/>
                </a:lnTo>
                <a:lnTo>
                  <a:pt x="26958" y="9662"/>
                </a:lnTo>
                <a:lnTo>
                  <a:pt x="26922" y="9630"/>
                </a:lnTo>
                <a:lnTo>
                  <a:pt x="26888" y="9597"/>
                </a:lnTo>
                <a:lnTo>
                  <a:pt x="26854" y="9559"/>
                </a:lnTo>
                <a:lnTo>
                  <a:pt x="26821" y="9521"/>
                </a:lnTo>
                <a:lnTo>
                  <a:pt x="26790" y="9482"/>
                </a:lnTo>
                <a:lnTo>
                  <a:pt x="26761" y="9443"/>
                </a:lnTo>
                <a:lnTo>
                  <a:pt x="26732" y="9403"/>
                </a:lnTo>
                <a:lnTo>
                  <a:pt x="26705" y="9364"/>
                </a:lnTo>
                <a:lnTo>
                  <a:pt x="26679" y="9323"/>
                </a:lnTo>
                <a:lnTo>
                  <a:pt x="26655" y="9282"/>
                </a:lnTo>
                <a:lnTo>
                  <a:pt x="26631" y="9241"/>
                </a:lnTo>
                <a:lnTo>
                  <a:pt x="26609" y="9199"/>
                </a:lnTo>
                <a:lnTo>
                  <a:pt x="26588" y="9157"/>
                </a:lnTo>
                <a:lnTo>
                  <a:pt x="26568" y="9115"/>
                </a:lnTo>
                <a:lnTo>
                  <a:pt x="26551" y="9073"/>
                </a:lnTo>
                <a:lnTo>
                  <a:pt x="26533" y="9029"/>
                </a:lnTo>
                <a:lnTo>
                  <a:pt x="26517" y="8987"/>
                </a:lnTo>
                <a:lnTo>
                  <a:pt x="26503" y="8943"/>
                </a:lnTo>
                <a:lnTo>
                  <a:pt x="26489" y="8900"/>
                </a:lnTo>
                <a:lnTo>
                  <a:pt x="26477" y="8857"/>
                </a:lnTo>
                <a:lnTo>
                  <a:pt x="26466" y="8812"/>
                </a:lnTo>
                <a:lnTo>
                  <a:pt x="26456" y="8768"/>
                </a:lnTo>
                <a:lnTo>
                  <a:pt x="26448" y="8723"/>
                </a:lnTo>
                <a:lnTo>
                  <a:pt x="26440" y="8680"/>
                </a:lnTo>
                <a:lnTo>
                  <a:pt x="26434" y="8635"/>
                </a:lnTo>
                <a:lnTo>
                  <a:pt x="26429" y="8590"/>
                </a:lnTo>
                <a:lnTo>
                  <a:pt x="26425" y="8546"/>
                </a:lnTo>
                <a:lnTo>
                  <a:pt x="26422" y="8501"/>
                </a:lnTo>
                <a:lnTo>
                  <a:pt x="26421" y="8456"/>
                </a:lnTo>
                <a:lnTo>
                  <a:pt x="26419" y="8412"/>
                </a:lnTo>
                <a:lnTo>
                  <a:pt x="26419" y="8368"/>
                </a:lnTo>
                <a:lnTo>
                  <a:pt x="26422" y="8323"/>
                </a:lnTo>
                <a:lnTo>
                  <a:pt x="26425" y="8278"/>
                </a:lnTo>
                <a:lnTo>
                  <a:pt x="26428" y="8233"/>
                </a:lnTo>
                <a:lnTo>
                  <a:pt x="26433" y="8189"/>
                </a:lnTo>
                <a:lnTo>
                  <a:pt x="26439" y="8145"/>
                </a:lnTo>
                <a:lnTo>
                  <a:pt x="26445" y="8100"/>
                </a:lnTo>
                <a:lnTo>
                  <a:pt x="26454" y="8056"/>
                </a:lnTo>
                <a:lnTo>
                  <a:pt x="26463" y="8013"/>
                </a:lnTo>
                <a:lnTo>
                  <a:pt x="26473" y="7969"/>
                </a:lnTo>
                <a:lnTo>
                  <a:pt x="26484" y="7925"/>
                </a:lnTo>
                <a:lnTo>
                  <a:pt x="26497" y="7882"/>
                </a:lnTo>
                <a:lnTo>
                  <a:pt x="26509" y="7839"/>
                </a:lnTo>
                <a:lnTo>
                  <a:pt x="26524" y="7796"/>
                </a:lnTo>
                <a:lnTo>
                  <a:pt x="26539" y="7754"/>
                </a:lnTo>
                <a:lnTo>
                  <a:pt x="26555" y="7711"/>
                </a:lnTo>
                <a:lnTo>
                  <a:pt x="26571" y="7669"/>
                </a:lnTo>
                <a:lnTo>
                  <a:pt x="26590" y="7628"/>
                </a:lnTo>
                <a:lnTo>
                  <a:pt x="26609" y="7587"/>
                </a:lnTo>
                <a:lnTo>
                  <a:pt x="26629" y="7546"/>
                </a:lnTo>
                <a:lnTo>
                  <a:pt x="26650" y="7506"/>
                </a:lnTo>
                <a:lnTo>
                  <a:pt x="26671" y="7465"/>
                </a:lnTo>
                <a:lnTo>
                  <a:pt x="26694" y="7426"/>
                </a:lnTo>
                <a:lnTo>
                  <a:pt x="26718" y="7387"/>
                </a:lnTo>
                <a:lnTo>
                  <a:pt x="26743" y="7349"/>
                </a:lnTo>
                <a:lnTo>
                  <a:pt x="26768" y="7310"/>
                </a:lnTo>
                <a:lnTo>
                  <a:pt x="26795" y="7273"/>
                </a:lnTo>
                <a:lnTo>
                  <a:pt x="26822" y="7236"/>
                </a:lnTo>
                <a:lnTo>
                  <a:pt x="26850" y="7200"/>
                </a:lnTo>
                <a:lnTo>
                  <a:pt x="26880" y="7163"/>
                </a:lnTo>
                <a:lnTo>
                  <a:pt x="26910" y="7128"/>
                </a:lnTo>
                <a:lnTo>
                  <a:pt x="26940" y="7094"/>
                </a:lnTo>
                <a:lnTo>
                  <a:pt x="26971" y="7060"/>
                </a:lnTo>
                <a:lnTo>
                  <a:pt x="27005" y="7027"/>
                </a:lnTo>
                <a:lnTo>
                  <a:pt x="27038" y="6994"/>
                </a:lnTo>
                <a:lnTo>
                  <a:pt x="27071" y="6962"/>
                </a:lnTo>
                <a:lnTo>
                  <a:pt x="27107" y="6933"/>
                </a:lnTo>
                <a:lnTo>
                  <a:pt x="27141" y="6906"/>
                </a:lnTo>
                <a:lnTo>
                  <a:pt x="27176" y="6880"/>
                </a:lnTo>
                <a:lnTo>
                  <a:pt x="27212" y="6854"/>
                </a:lnTo>
                <a:lnTo>
                  <a:pt x="27248" y="6829"/>
                </a:lnTo>
                <a:lnTo>
                  <a:pt x="27285" y="6805"/>
                </a:lnTo>
                <a:lnTo>
                  <a:pt x="27321" y="6782"/>
                </a:lnTo>
                <a:lnTo>
                  <a:pt x="27357" y="6761"/>
                </a:lnTo>
                <a:lnTo>
                  <a:pt x="27395" y="6740"/>
                </a:lnTo>
                <a:lnTo>
                  <a:pt x="27432" y="6719"/>
                </a:lnTo>
                <a:lnTo>
                  <a:pt x="27470" y="6699"/>
                </a:lnTo>
                <a:lnTo>
                  <a:pt x="27508" y="6681"/>
                </a:lnTo>
                <a:lnTo>
                  <a:pt x="27546" y="6663"/>
                </a:lnTo>
                <a:lnTo>
                  <a:pt x="27584" y="6646"/>
                </a:lnTo>
                <a:lnTo>
                  <a:pt x="27623" y="6630"/>
                </a:lnTo>
                <a:lnTo>
                  <a:pt x="27662" y="6615"/>
                </a:lnTo>
                <a:lnTo>
                  <a:pt x="27701" y="6600"/>
                </a:lnTo>
                <a:lnTo>
                  <a:pt x="27741" y="6587"/>
                </a:lnTo>
                <a:lnTo>
                  <a:pt x="27780" y="6573"/>
                </a:lnTo>
                <a:lnTo>
                  <a:pt x="27820" y="6562"/>
                </a:lnTo>
                <a:lnTo>
                  <a:pt x="27859" y="6550"/>
                </a:lnTo>
                <a:lnTo>
                  <a:pt x="27899" y="6540"/>
                </a:lnTo>
                <a:lnTo>
                  <a:pt x="27939" y="6531"/>
                </a:lnTo>
                <a:lnTo>
                  <a:pt x="27980" y="6521"/>
                </a:lnTo>
                <a:lnTo>
                  <a:pt x="28020" y="6514"/>
                </a:lnTo>
                <a:lnTo>
                  <a:pt x="28060" y="6507"/>
                </a:lnTo>
                <a:lnTo>
                  <a:pt x="28101" y="6499"/>
                </a:lnTo>
                <a:lnTo>
                  <a:pt x="28141" y="6494"/>
                </a:lnTo>
                <a:lnTo>
                  <a:pt x="28182" y="6489"/>
                </a:lnTo>
                <a:lnTo>
                  <a:pt x="28223" y="6485"/>
                </a:lnTo>
                <a:lnTo>
                  <a:pt x="28264" y="6482"/>
                </a:lnTo>
                <a:lnTo>
                  <a:pt x="28305" y="6480"/>
                </a:lnTo>
                <a:lnTo>
                  <a:pt x="28345" y="6478"/>
                </a:lnTo>
                <a:lnTo>
                  <a:pt x="28387" y="6477"/>
                </a:lnTo>
                <a:lnTo>
                  <a:pt x="28428" y="6477"/>
                </a:lnTo>
                <a:lnTo>
                  <a:pt x="28468" y="6477"/>
                </a:lnTo>
                <a:lnTo>
                  <a:pt x="28510" y="6479"/>
                </a:lnTo>
                <a:lnTo>
                  <a:pt x="28550" y="6481"/>
                </a:lnTo>
                <a:lnTo>
                  <a:pt x="28592" y="6483"/>
                </a:lnTo>
                <a:lnTo>
                  <a:pt x="28633" y="6486"/>
                </a:lnTo>
                <a:lnTo>
                  <a:pt x="28673" y="6490"/>
                </a:lnTo>
                <a:lnTo>
                  <a:pt x="28715" y="6495"/>
                </a:lnTo>
                <a:lnTo>
                  <a:pt x="28756" y="6501"/>
                </a:lnTo>
                <a:lnTo>
                  <a:pt x="28796" y="6508"/>
                </a:lnTo>
                <a:lnTo>
                  <a:pt x="28837" y="6514"/>
                </a:lnTo>
                <a:lnTo>
                  <a:pt x="28877" y="6522"/>
                </a:lnTo>
                <a:lnTo>
                  <a:pt x="28918" y="6531"/>
                </a:lnTo>
                <a:lnTo>
                  <a:pt x="28959" y="6540"/>
                </a:lnTo>
                <a:lnTo>
                  <a:pt x="28999" y="6549"/>
                </a:lnTo>
                <a:lnTo>
                  <a:pt x="29040" y="6560"/>
                </a:lnTo>
                <a:lnTo>
                  <a:pt x="29079" y="6571"/>
                </a:lnTo>
                <a:lnTo>
                  <a:pt x="29119" y="6584"/>
                </a:lnTo>
                <a:lnTo>
                  <a:pt x="29159" y="6596"/>
                </a:lnTo>
                <a:lnTo>
                  <a:pt x="29199" y="6610"/>
                </a:lnTo>
                <a:lnTo>
                  <a:pt x="29239" y="6623"/>
                </a:lnTo>
                <a:lnTo>
                  <a:pt x="29277" y="6638"/>
                </a:lnTo>
                <a:lnTo>
                  <a:pt x="29317" y="6653"/>
                </a:lnTo>
                <a:lnTo>
                  <a:pt x="29355" y="6669"/>
                </a:lnTo>
                <a:lnTo>
                  <a:pt x="29395" y="6686"/>
                </a:lnTo>
                <a:lnTo>
                  <a:pt x="29432" y="6703"/>
                </a:lnTo>
                <a:lnTo>
                  <a:pt x="29471" y="6721"/>
                </a:lnTo>
                <a:lnTo>
                  <a:pt x="29509" y="6740"/>
                </a:lnTo>
                <a:lnTo>
                  <a:pt x="29547" y="6759"/>
                </a:lnTo>
                <a:lnTo>
                  <a:pt x="29584" y="6778"/>
                </a:lnTo>
                <a:lnTo>
                  <a:pt x="29619" y="6799"/>
                </a:lnTo>
                <a:lnTo>
                  <a:pt x="29652" y="6819"/>
                </a:lnTo>
                <a:lnTo>
                  <a:pt x="29685" y="6841"/>
                </a:lnTo>
                <a:lnTo>
                  <a:pt x="29717" y="6863"/>
                </a:lnTo>
                <a:lnTo>
                  <a:pt x="29750" y="6884"/>
                </a:lnTo>
                <a:lnTo>
                  <a:pt x="29781" y="6906"/>
                </a:lnTo>
                <a:lnTo>
                  <a:pt x="29812" y="6929"/>
                </a:lnTo>
                <a:lnTo>
                  <a:pt x="29842" y="6953"/>
                </a:lnTo>
                <a:lnTo>
                  <a:pt x="29873" y="6977"/>
                </a:lnTo>
                <a:lnTo>
                  <a:pt x="29902" y="7001"/>
                </a:lnTo>
                <a:lnTo>
                  <a:pt x="29931" y="7025"/>
                </a:lnTo>
                <a:lnTo>
                  <a:pt x="29959" y="7050"/>
                </a:lnTo>
                <a:lnTo>
                  <a:pt x="29987" y="7075"/>
                </a:lnTo>
                <a:lnTo>
                  <a:pt x="30014" y="7101"/>
                </a:lnTo>
                <a:lnTo>
                  <a:pt x="30041" y="7127"/>
                </a:lnTo>
                <a:lnTo>
                  <a:pt x="30067" y="7153"/>
                </a:lnTo>
                <a:lnTo>
                  <a:pt x="30118" y="7207"/>
                </a:lnTo>
                <a:lnTo>
                  <a:pt x="30167" y="7261"/>
                </a:lnTo>
                <a:lnTo>
                  <a:pt x="30213" y="7317"/>
                </a:lnTo>
                <a:lnTo>
                  <a:pt x="30258" y="7376"/>
                </a:lnTo>
                <a:lnTo>
                  <a:pt x="30300" y="7434"/>
                </a:lnTo>
                <a:lnTo>
                  <a:pt x="30341" y="7494"/>
                </a:lnTo>
                <a:lnTo>
                  <a:pt x="30379" y="7555"/>
                </a:lnTo>
                <a:lnTo>
                  <a:pt x="30415" y="7617"/>
                </a:lnTo>
                <a:lnTo>
                  <a:pt x="30449" y="7680"/>
                </a:lnTo>
                <a:lnTo>
                  <a:pt x="30482" y="7744"/>
                </a:lnTo>
                <a:lnTo>
                  <a:pt x="30512" y="7809"/>
                </a:lnTo>
                <a:lnTo>
                  <a:pt x="30540" y="7874"/>
                </a:lnTo>
                <a:lnTo>
                  <a:pt x="30566" y="7941"/>
                </a:lnTo>
                <a:lnTo>
                  <a:pt x="30590" y="8007"/>
                </a:lnTo>
                <a:lnTo>
                  <a:pt x="30612" y="8075"/>
                </a:lnTo>
                <a:lnTo>
                  <a:pt x="30632" y="8144"/>
                </a:lnTo>
                <a:lnTo>
                  <a:pt x="30649" y="8212"/>
                </a:lnTo>
                <a:lnTo>
                  <a:pt x="30665" y="8282"/>
                </a:lnTo>
                <a:lnTo>
                  <a:pt x="30678" y="8352"/>
                </a:lnTo>
                <a:lnTo>
                  <a:pt x="30691" y="8423"/>
                </a:lnTo>
                <a:lnTo>
                  <a:pt x="30700" y="8493"/>
                </a:lnTo>
                <a:lnTo>
                  <a:pt x="30709" y="8565"/>
                </a:lnTo>
                <a:lnTo>
                  <a:pt x="30714" y="8636"/>
                </a:lnTo>
                <a:lnTo>
                  <a:pt x="30718" y="8708"/>
                </a:lnTo>
                <a:lnTo>
                  <a:pt x="30720" y="8780"/>
                </a:lnTo>
                <a:lnTo>
                  <a:pt x="30720" y="8853"/>
                </a:lnTo>
                <a:lnTo>
                  <a:pt x="30718" y="8924"/>
                </a:lnTo>
                <a:lnTo>
                  <a:pt x="30714" y="8996"/>
                </a:lnTo>
                <a:lnTo>
                  <a:pt x="30708" y="9068"/>
                </a:lnTo>
                <a:lnTo>
                  <a:pt x="30700" y="9141"/>
                </a:lnTo>
                <a:lnTo>
                  <a:pt x="30690" y="9213"/>
                </a:lnTo>
                <a:lnTo>
                  <a:pt x="30678" y="9284"/>
                </a:lnTo>
                <a:lnTo>
                  <a:pt x="30665" y="9355"/>
                </a:lnTo>
                <a:lnTo>
                  <a:pt x="30649" y="9427"/>
                </a:lnTo>
                <a:lnTo>
                  <a:pt x="30632" y="9498"/>
                </a:lnTo>
                <a:lnTo>
                  <a:pt x="30612" y="9569"/>
                </a:lnTo>
                <a:lnTo>
                  <a:pt x="30590" y="9638"/>
                </a:lnTo>
                <a:lnTo>
                  <a:pt x="30567" y="9708"/>
                </a:lnTo>
                <a:lnTo>
                  <a:pt x="30542" y="9777"/>
                </a:lnTo>
                <a:lnTo>
                  <a:pt x="30515" y="9845"/>
                </a:lnTo>
                <a:lnTo>
                  <a:pt x="30486" y="9913"/>
                </a:lnTo>
                <a:lnTo>
                  <a:pt x="30456" y="9981"/>
                </a:lnTo>
                <a:lnTo>
                  <a:pt x="30422" y="10047"/>
                </a:lnTo>
                <a:lnTo>
                  <a:pt x="30388" y="10113"/>
                </a:lnTo>
                <a:lnTo>
                  <a:pt x="30351" y="10177"/>
                </a:lnTo>
                <a:lnTo>
                  <a:pt x="30313" y="10242"/>
                </a:lnTo>
                <a:lnTo>
                  <a:pt x="30273" y="10304"/>
                </a:lnTo>
                <a:lnTo>
                  <a:pt x="30231" y="10367"/>
                </a:lnTo>
                <a:lnTo>
                  <a:pt x="30187" y="10428"/>
                </a:lnTo>
                <a:lnTo>
                  <a:pt x="30141" y="10488"/>
                </a:lnTo>
                <a:lnTo>
                  <a:pt x="30094" y="10547"/>
                </a:lnTo>
                <a:lnTo>
                  <a:pt x="30044" y="10604"/>
                </a:lnTo>
                <a:lnTo>
                  <a:pt x="29993" y="10660"/>
                </a:lnTo>
                <a:lnTo>
                  <a:pt x="29940" y="10715"/>
                </a:lnTo>
                <a:lnTo>
                  <a:pt x="29886" y="10770"/>
                </a:lnTo>
                <a:lnTo>
                  <a:pt x="29829" y="10822"/>
                </a:lnTo>
                <a:lnTo>
                  <a:pt x="29775" y="10867"/>
                </a:lnTo>
                <a:lnTo>
                  <a:pt x="29719" y="10911"/>
                </a:lnTo>
                <a:lnTo>
                  <a:pt x="29662" y="10953"/>
                </a:lnTo>
                <a:lnTo>
                  <a:pt x="29605" y="10993"/>
                </a:lnTo>
                <a:lnTo>
                  <a:pt x="29548" y="11032"/>
                </a:lnTo>
                <a:lnTo>
                  <a:pt x="29489" y="11068"/>
                </a:lnTo>
                <a:lnTo>
                  <a:pt x="29431" y="11105"/>
                </a:lnTo>
                <a:lnTo>
                  <a:pt x="29372" y="11138"/>
                </a:lnTo>
                <a:lnTo>
                  <a:pt x="29311" y="11170"/>
                </a:lnTo>
                <a:lnTo>
                  <a:pt x="29251" y="11201"/>
                </a:lnTo>
                <a:lnTo>
                  <a:pt x="29191" y="11231"/>
                </a:lnTo>
                <a:lnTo>
                  <a:pt x="29129" y="11259"/>
                </a:lnTo>
                <a:lnTo>
                  <a:pt x="29068" y="11285"/>
                </a:lnTo>
                <a:lnTo>
                  <a:pt x="29005" y="11310"/>
                </a:lnTo>
                <a:lnTo>
                  <a:pt x="28943" y="11333"/>
                </a:lnTo>
                <a:lnTo>
                  <a:pt x="28880" y="11353"/>
                </a:lnTo>
                <a:lnTo>
                  <a:pt x="28817" y="11374"/>
                </a:lnTo>
                <a:lnTo>
                  <a:pt x="28753" y="11392"/>
                </a:lnTo>
                <a:lnTo>
                  <a:pt x="28689" y="11410"/>
                </a:lnTo>
                <a:lnTo>
                  <a:pt x="28625" y="11424"/>
                </a:lnTo>
                <a:lnTo>
                  <a:pt x="28561" y="11439"/>
                </a:lnTo>
                <a:lnTo>
                  <a:pt x="28496" y="11451"/>
                </a:lnTo>
                <a:lnTo>
                  <a:pt x="28431" y="11462"/>
                </a:lnTo>
                <a:lnTo>
                  <a:pt x="28366" y="11471"/>
                </a:lnTo>
                <a:lnTo>
                  <a:pt x="28301" y="11479"/>
                </a:lnTo>
                <a:lnTo>
                  <a:pt x="28236" y="11486"/>
                </a:lnTo>
                <a:lnTo>
                  <a:pt x="28170" y="11490"/>
                </a:lnTo>
                <a:lnTo>
                  <a:pt x="28105" y="11494"/>
                </a:lnTo>
                <a:lnTo>
                  <a:pt x="28039" y="11496"/>
                </a:lnTo>
                <a:lnTo>
                  <a:pt x="27974" y="11496"/>
                </a:lnTo>
                <a:lnTo>
                  <a:pt x="27908" y="11495"/>
                </a:lnTo>
                <a:lnTo>
                  <a:pt x="27843" y="11493"/>
                </a:lnTo>
                <a:lnTo>
                  <a:pt x="27777" y="11489"/>
                </a:lnTo>
                <a:lnTo>
                  <a:pt x="27711" y="11484"/>
                </a:lnTo>
                <a:lnTo>
                  <a:pt x="27646" y="11476"/>
                </a:lnTo>
                <a:lnTo>
                  <a:pt x="27580" y="11468"/>
                </a:lnTo>
                <a:lnTo>
                  <a:pt x="27516" y="11459"/>
                </a:lnTo>
                <a:lnTo>
                  <a:pt x="27450" y="11447"/>
                </a:lnTo>
                <a:lnTo>
                  <a:pt x="27386" y="11435"/>
                </a:lnTo>
                <a:lnTo>
                  <a:pt x="27320" y="11421"/>
                </a:lnTo>
                <a:lnTo>
                  <a:pt x="27255" y="11405"/>
                </a:lnTo>
                <a:lnTo>
                  <a:pt x="27192" y="11389"/>
                </a:lnTo>
                <a:lnTo>
                  <a:pt x="27127" y="11371"/>
                </a:lnTo>
                <a:lnTo>
                  <a:pt x="27064" y="11351"/>
                </a:lnTo>
                <a:lnTo>
                  <a:pt x="27000" y="11331"/>
                </a:lnTo>
                <a:lnTo>
                  <a:pt x="26937" y="11308"/>
                </a:lnTo>
                <a:lnTo>
                  <a:pt x="26874" y="11284"/>
                </a:lnTo>
                <a:lnTo>
                  <a:pt x="26812" y="11259"/>
                </a:lnTo>
                <a:lnTo>
                  <a:pt x="26751" y="11233"/>
                </a:lnTo>
                <a:lnTo>
                  <a:pt x="26689" y="11205"/>
                </a:lnTo>
                <a:lnTo>
                  <a:pt x="26628" y="11175"/>
                </a:lnTo>
                <a:lnTo>
                  <a:pt x="26567" y="11144"/>
                </a:lnTo>
                <a:lnTo>
                  <a:pt x="26507" y="11113"/>
                </a:lnTo>
                <a:lnTo>
                  <a:pt x="26448" y="11080"/>
                </a:lnTo>
                <a:lnTo>
                  <a:pt x="26388" y="11044"/>
                </a:lnTo>
                <a:lnTo>
                  <a:pt x="26330" y="11009"/>
                </a:lnTo>
                <a:lnTo>
                  <a:pt x="26272" y="10971"/>
                </a:lnTo>
                <a:lnTo>
                  <a:pt x="26214" y="10933"/>
                </a:lnTo>
                <a:lnTo>
                  <a:pt x="26158" y="10892"/>
                </a:lnTo>
                <a:lnTo>
                  <a:pt x="26102" y="10852"/>
                </a:lnTo>
                <a:lnTo>
                  <a:pt x="26047" y="10809"/>
                </a:lnTo>
                <a:lnTo>
                  <a:pt x="25992" y="10765"/>
                </a:lnTo>
                <a:lnTo>
                  <a:pt x="25937" y="10720"/>
                </a:lnTo>
                <a:lnTo>
                  <a:pt x="25884" y="10673"/>
                </a:lnTo>
                <a:lnTo>
                  <a:pt x="25840" y="10644"/>
                </a:lnTo>
                <a:lnTo>
                  <a:pt x="25797" y="10618"/>
                </a:lnTo>
                <a:lnTo>
                  <a:pt x="25756" y="10593"/>
                </a:lnTo>
                <a:lnTo>
                  <a:pt x="25718" y="10571"/>
                </a:lnTo>
                <a:lnTo>
                  <a:pt x="25681" y="10551"/>
                </a:lnTo>
                <a:lnTo>
                  <a:pt x="25646" y="10533"/>
                </a:lnTo>
                <a:lnTo>
                  <a:pt x="25613" y="10518"/>
                </a:lnTo>
                <a:lnTo>
                  <a:pt x="25581" y="10503"/>
                </a:lnTo>
                <a:lnTo>
                  <a:pt x="25550" y="10492"/>
                </a:lnTo>
                <a:lnTo>
                  <a:pt x="25521" y="10480"/>
                </a:lnTo>
                <a:lnTo>
                  <a:pt x="25493" y="10472"/>
                </a:lnTo>
                <a:lnTo>
                  <a:pt x="25466" y="10464"/>
                </a:lnTo>
                <a:lnTo>
                  <a:pt x="25440" y="10457"/>
                </a:lnTo>
                <a:lnTo>
                  <a:pt x="25414" y="10452"/>
                </a:lnTo>
                <a:lnTo>
                  <a:pt x="25389" y="10448"/>
                </a:lnTo>
                <a:lnTo>
                  <a:pt x="25364" y="10445"/>
                </a:lnTo>
                <a:lnTo>
                  <a:pt x="3051" y="10445"/>
                </a:lnTo>
                <a:lnTo>
                  <a:pt x="2972" y="10444"/>
                </a:lnTo>
                <a:lnTo>
                  <a:pt x="2894" y="10442"/>
                </a:lnTo>
                <a:lnTo>
                  <a:pt x="2816" y="10437"/>
                </a:lnTo>
                <a:lnTo>
                  <a:pt x="2739" y="10429"/>
                </a:lnTo>
                <a:lnTo>
                  <a:pt x="2662" y="10421"/>
                </a:lnTo>
                <a:lnTo>
                  <a:pt x="2586" y="10411"/>
                </a:lnTo>
                <a:lnTo>
                  <a:pt x="2511" y="10398"/>
                </a:lnTo>
                <a:lnTo>
                  <a:pt x="2436" y="10383"/>
                </a:lnTo>
                <a:lnTo>
                  <a:pt x="2362" y="10367"/>
                </a:lnTo>
                <a:lnTo>
                  <a:pt x="2288" y="10349"/>
                </a:lnTo>
                <a:lnTo>
                  <a:pt x="2215" y="10329"/>
                </a:lnTo>
                <a:lnTo>
                  <a:pt x="2143" y="10309"/>
                </a:lnTo>
                <a:lnTo>
                  <a:pt x="2073" y="10285"/>
                </a:lnTo>
                <a:lnTo>
                  <a:pt x="2002" y="10261"/>
                </a:lnTo>
                <a:lnTo>
                  <a:pt x="1932" y="10234"/>
                </a:lnTo>
                <a:lnTo>
                  <a:pt x="1863" y="10205"/>
                </a:lnTo>
                <a:lnTo>
                  <a:pt x="1795" y="10176"/>
                </a:lnTo>
                <a:lnTo>
                  <a:pt x="1728" y="10144"/>
                </a:lnTo>
                <a:lnTo>
                  <a:pt x="1661" y="10112"/>
                </a:lnTo>
                <a:lnTo>
                  <a:pt x="1597" y="10077"/>
                </a:lnTo>
                <a:lnTo>
                  <a:pt x="1532" y="10041"/>
                </a:lnTo>
                <a:lnTo>
                  <a:pt x="1469" y="10004"/>
                </a:lnTo>
                <a:lnTo>
                  <a:pt x="1406" y="9965"/>
                </a:lnTo>
                <a:lnTo>
                  <a:pt x="1345" y="9924"/>
                </a:lnTo>
                <a:lnTo>
                  <a:pt x="1285" y="9883"/>
                </a:lnTo>
                <a:lnTo>
                  <a:pt x="1225" y="9839"/>
                </a:lnTo>
                <a:lnTo>
                  <a:pt x="1167" y="9794"/>
                </a:lnTo>
                <a:lnTo>
                  <a:pt x="1110" y="9749"/>
                </a:lnTo>
                <a:lnTo>
                  <a:pt x="1055" y="9702"/>
                </a:lnTo>
                <a:lnTo>
                  <a:pt x="999" y="9653"/>
                </a:lnTo>
                <a:lnTo>
                  <a:pt x="945" y="9603"/>
                </a:lnTo>
                <a:lnTo>
                  <a:pt x="893" y="9552"/>
                </a:lnTo>
                <a:lnTo>
                  <a:pt x="842" y="9500"/>
                </a:lnTo>
                <a:lnTo>
                  <a:pt x="792" y="9446"/>
                </a:lnTo>
                <a:lnTo>
                  <a:pt x="743" y="9392"/>
                </a:lnTo>
                <a:lnTo>
                  <a:pt x="696" y="9335"/>
                </a:lnTo>
                <a:lnTo>
                  <a:pt x="651" y="9278"/>
                </a:lnTo>
                <a:lnTo>
                  <a:pt x="606" y="9220"/>
                </a:lnTo>
                <a:lnTo>
                  <a:pt x="562" y="9161"/>
                </a:lnTo>
                <a:lnTo>
                  <a:pt x="521" y="9100"/>
                </a:lnTo>
                <a:lnTo>
                  <a:pt x="480" y="9039"/>
                </a:lnTo>
                <a:lnTo>
                  <a:pt x="441" y="8976"/>
                </a:lnTo>
                <a:lnTo>
                  <a:pt x="404" y="8913"/>
                </a:lnTo>
                <a:lnTo>
                  <a:pt x="367" y="8849"/>
                </a:lnTo>
                <a:lnTo>
                  <a:pt x="333" y="8784"/>
                </a:lnTo>
                <a:lnTo>
                  <a:pt x="301" y="8717"/>
                </a:lnTo>
                <a:lnTo>
                  <a:pt x="270" y="8651"/>
                </a:lnTo>
                <a:lnTo>
                  <a:pt x="239" y="8582"/>
                </a:lnTo>
                <a:lnTo>
                  <a:pt x="211" y="8513"/>
                </a:lnTo>
                <a:lnTo>
                  <a:pt x="185" y="8444"/>
                </a:lnTo>
                <a:lnTo>
                  <a:pt x="160" y="8373"/>
                </a:lnTo>
                <a:lnTo>
                  <a:pt x="136" y="8302"/>
                </a:lnTo>
                <a:lnTo>
                  <a:pt x="116" y="8230"/>
                </a:lnTo>
                <a:lnTo>
                  <a:pt x="96" y="8157"/>
                </a:lnTo>
                <a:lnTo>
                  <a:pt x="78" y="8083"/>
                </a:lnTo>
                <a:lnTo>
                  <a:pt x="61" y="8010"/>
                </a:lnTo>
                <a:lnTo>
                  <a:pt x="47" y="7935"/>
                </a:lnTo>
                <a:lnTo>
                  <a:pt x="34" y="7860"/>
                </a:lnTo>
                <a:lnTo>
                  <a:pt x="24" y="7784"/>
                </a:lnTo>
                <a:lnTo>
                  <a:pt x="16" y="7707"/>
                </a:lnTo>
                <a:lnTo>
                  <a:pt x="8" y="7630"/>
                </a:lnTo>
                <a:lnTo>
                  <a:pt x="4" y="7552"/>
                </a:lnTo>
                <a:lnTo>
                  <a:pt x="1" y="7474"/>
                </a:lnTo>
                <a:lnTo>
                  <a:pt x="0" y="7394"/>
                </a:lnTo>
                <a:lnTo>
                  <a:pt x="0" y="3050"/>
                </a:lnTo>
                <a:lnTo>
                  <a:pt x="1" y="2971"/>
                </a:lnTo>
                <a:lnTo>
                  <a:pt x="4" y="2893"/>
                </a:lnTo>
                <a:lnTo>
                  <a:pt x="8" y="2815"/>
                </a:lnTo>
                <a:lnTo>
                  <a:pt x="16" y="2738"/>
                </a:lnTo>
                <a:lnTo>
                  <a:pt x="24" y="2661"/>
                </a:lnTo>
                <a:lnTo>
                  <a:pt x="34" y="2585"/>
                </a:lnTo>
                <a:lnTo>
                  <a:pt x="47" y="2510"/>
                </a:lnTo>
                <a:lnTo>
                  <a:pt x="61" y="2435"/>
                </a:lnTo>
                <a:lnTo>
                  <a:pt x="78" y="2361"/>
                </a:lnTo>
                <a:lnTo>
                  <a:pt x="96" y="2288"/>
                </a:lnTo>
                <a:lnTo>
                  <a:pt x="116" y="2215"/>
                </a:lnTo>
                <a:lnTo>
                  <a:pt x="136" y="2143"/>
                </a:lnTo>
                <a:lnTo>
                  <a:pt x="160" y="2072"/>
                </a:lnTo>
                <a:lnTo>
                  <a:pt x="185" y="2001"/>
                </a:lnTo>
                <a:lnTo>
                  <a:pt x="211" y="1932"/>
                </a:lnTo>
                <a:lnTo>
                  <a:pt x="239" y="1863"/>
                </a:lnTo>
                <a:lnTo>
                  <a:pt x="270" y="1795"/>
                </a:lnTo>
                <a:lnTo>
                  <a:pt x="301" y="1728"/>
                </a:lnTo>
                <a:lnTo>
                  <a:pt x="333" y="1661"/>
                </a:lnTo>
                <a:lnTo>
                  <a:pt x="367" y="1596"/>
                </a:lnTo>
                <a:lnTo>
                  <a:pt x="404" y="1532"/>
                </a:lnTo>
                <a:lnTo>
                  <a:pt x="441" y="1468"/>
                </a:lnTo>
                <a:lnTo>
                  <a:pt x="480" y="1406"/>
                </a:lnTo>
                <a:lnTo>
                  <a:pt x="521" y="1345"/>
                </a:lnTo>
                <a:lnTo>
                  <a:pt x="562" y="1284"/>
                </a:lnTo>
                <a:lnTo>
                  <a:pt x="606" y="1225"/>
                </a:lnTo>
                <a:lnTo>
                  <a:pt x="651" y="1167"/>
                </a:lnTo>
                <a:lnTo>
                  <a:pt x="696" y="1109"/>
                </a:lnTo>
                <a:lnTo>
                  <a:pt x="743" y="1054"/>
                </a:lnTo>
                <a:lnTo>
                  <a:pt x="792" y="999"/>
                </a:lnTo>
                <a:lnTo>
                  <a:pt x="842" y="946"/>
                </a:lnTo>
                <a:lnTo>
                  <a:pt x="893" y="893"/>
                </a:lnTo>
                <a:lnTo>
                  <a:pt x="945" y="842"/>
                </a:lnTo>
                <a:lnTo>
                  <a:pt x="999" y="792"/>
                </a:lnTo>
                <a:lnTo>
                  <a:pt x="1055" y="744"/>
                </a:lnTo>
                <a:lnTo>
                  <a:pt x="1110" y="696"/>
                </a:lnTo>
                <a:lnTo>
                  <a:pt x="1167" y="650"/>
                </a:lnTo>
                <a:lnTo>
                  <a:pt x="1225" y="606"/>
                </a:lnTo>
                <a:lnTo>
                  <a:pt x="1285" y="563"/>
                </a:lnTo>
                <a:lnTo>
                  <a:pt x="1345" y="520"/>
                </a:lnTo>
                <a:lnTo>
                  <a:pt x="1406" y="481"/>
                </a:lnTo>
                <a:lnTo>
                  <a:pt x="1469" y="441"/>
                </a:lnTo>
                <a:lnTo>
                  <a:pt x="1532" y="404"/>
                </a:lnTo>
                <a:lnTo>
                  <a:pt x="1597" y="368"/>
                </a:lnTo>
                <a:lnTo>
                  <a:pt x="1661" y="334"/>
                </a:lnTo>
                <a:lnTo>
                  <a:pt x="1728" y="301"/>
                </a:lnTo>
                <a:lnTo>
                  <a:pt x="1795" y="270"/>
                </a:lnTo>
                <a:lnTo>
                  <a:pt x="1863" y="239"/>
                </a:lnTo>
                <a:lnTo>
                  <a:pt x="1932" y="211"/>
                </a:lnTo>
                <a:lnTo>
                  <a:pt x="2002" y="185"/>
                </a:lnTo>
                <a:lnTo>
                  <a:pt x="2073" y="160"/>
                </a:lnTo>
                <a:lnTo>
                  <a:pt x="2143" y="137"/>
                </a:lnTo>
                <a:lnTo>
                  <a:pt x="2215" y="116"/>
                </a:lnTo>
                <a:lnTo>
                  <a:pt x="2288" y="96"/>
                </a:lnTo>
                <a:lnTo>
                  <a:pt x="2362" y="78"/>
                </a:lnTo>
                <a:lnTo>
                  <a:pt x="2436" y="61"/>
                </a:lnTo>
                <a:lnTo>
                  <a:pt x="2511" y="48"/>
                </a:lnTo>
                <a:lnTo>
                  <a:pt x="2586" y="35"/>
                </a:lnTo>
                <a:lnTo>
                  <a:pt x="2662" y="24"/>
                </a:lnTo>
                <a:lnTo>
                  <a:pt x="2739" y="16"/>
                </a:lnTo>
                <a:lnTo>
                  <a:pt x="2816" y="8"/>
                </a:lnTo>
                <a:lnTo>
                  <a:pt x="2894" y="4"/>
                </a:lnTo>
                <a:lnTo>
                  <a:pt x="2972" y="1"/>
                </a:lnTo>
                <a:lnTo>
                  <a:pt x="3051" y="0"/>
                </a:lnTo>
                <a:lnTo>
                  <a:pt x="25929" y="0"/>
                </a:lnTo>
                <a:lnTo>
                  <a:pt x="26007" y="1"/>
                </a:lnTo>
                <a:lnTo>
                  <a:pt x="26086" y="4"/>
                </a:lnTo>
                <a:lnTo>
                  <a:pt x="26163" y="8"/>
                </a:lnTo>
                <a:lnTo>
                  <a:pt x="26240" y="16"/>
                </a:lnTo>
                <a:lnTo>
                  <a:pt x="26317" y="24"/>
                </a:lnTo>
                <a:lnTo>
                  <a:pt x="26393" y="35"/>
                </a:lnTo>
                <a:lnTo>
                  <a:pt x="26469" y="48"/>
                </a:lnTo>
                <a:lnTo>
                  <a:pt x="26543" y="61"/>
                </a:lnTo>
                <a:lnTo>
                  <a:pt x="26618" y="78"/>
                </a:lnTo>
                <a:lnTo>
                  <a:pt x="26691" y="96"/>
                </a:lnTo>
                <a:lnTo>
                  <a:pt x="26764" y="116"/>
                </a:lnTo>
                <a:lnTo>
                  <a:pt x="26836" y="137"/>
                </a:lnTo>
                <a:lnTo>
                  <a:pt x="26908" y="160"/>
                </a:lnTo>
                <a:lnTo>
                  <a:pt x="26977" y="185"/>
                </a:lnTo>
                <a:lnTo>
                  <a:pt x="27047" y="211"/>
                </a:lnTo>
                <a:lnTo>
                  <a:pt x="27117" y="239"/>
                </a:lnTo>
                <a:lnTo>
                  <a:pt x="27185" y="270"/>
                </a:lnTo>
                <a:lnTo>
                  <a:pt x="27251" y="301"/>
                </a:lnTo>
                <a:lnTo>
                  <a:pt x="27318" y="334"/>
                </a:lnTo>
                <a:lnTo>
                  <a:pt x="27383" y="368"/>
                </a:lnTo>
                <a:lnTo>
                  <a:pt x="27448" y="404"/>
                </a:lnTo>
                <a:lnTo>
                  <a:pt x="27510" y="441"/>
                </a:lnTo>
                <a:lnTo>
                  <a:pt x="27573" y="481"/>
                </a:lnTo>
                <a:lnTo>
                  <a:pt x="27634" y="520"/>
                </a:lnTo>
                <a:lnTo>
                  <a:pt x="27695" y="563"/>
                </a:lnTo>
                <a:lnTo>
                  <a:pt x="27754" y="606"/>
                </a:lnTo>
                <a:lnTo>
                  <a:pt x="27812" y="650"/>
                </a:lnTo>
                <a:lnTo>
                  <a:pt x="27870" y="696"/>
                </a:lnTo>
                <a:lnTo>
                  <a:pt x="27926" y="744"/>
                </a:lnTo>
                <a:lnTo>
                  <a:pt x="27980" y="792"/>
                </a:lnTo>
                <a:lnTo>
                  <a:pt x="28034" y="842"/>
                </a:lnTo>
                <a:lnTo>
                  <a:pt x="28086" y="893"/>
                </a:lnTo>
                <a:lnTo>
                  <a:pt x="28137" y="946"/>
                </a:lnTo>
                <a:lnTo>
                  <a:pt x="28187" y="999"/>
                </a:lnTo>
                <a:lnTo>
                  <a:pt x="28236" y="1054"/>
                </a:lnTo>
                <a:lnTo>
                  <a:pt x="28283" y="1109"/>
                </a:lnTo>
                <a:lnTo>
                  <a:pt x="28330" y="1167"/>
                </a:lnTo>
                <a:lnTo>
                  <a:pt x="28373" y="1225"/>
                </a:lnTo>
                <a:lnTo>
                  <a:pt x="28417" y="1284"/>
                </a:lnTo>
                <a:lnTo>
                  <a:pt x="28459" y="1345"/>
                </a:lnTo>
                <a:lnTo>
                  <a:pt x="28499" y="1406"/>
                </a:lnTo>
                <a:lnTo>
                  <a:pt x="28538" y="1468"/>
                </a:lnTo>
                <a:lnTo>
                  <a:pt x="28575" y="1532"/>
                </a:lnTo>
                <a:lnTo>
                  <a:pt x="28612" y="1596"/>
                </a:lnTo>
                <a:lnTo>
                  <a:pt x="28646" y="1661"/>
                </a:lnTo>
                <a:lnTo>
                  <a:pt x="28680" y="1728"/>
                </a:lnTo>
                <a:lnTo>
                  <a:pt x="28711" y="1795"/>
                </a:lnTo>
                <a:lnTo>
                  <a:pt x="28740" y="1863"/>
                </a:lnTo>
                <a:lnTo>
                  <a:pt x="28768" y="1932"/>
                </a:lnTo>
                <a:lnTo>
                  <a:pt x="28795" y="2001"/>
                </a:lnTo>
                <a:lnTo>
                  <a:pt x="28820" y="2072"/>
                </a:lnTo>
                <a:lnTo>
                  <a:pt x="28843" y="2143"/>
                </a:lnTo>
                <a:lnTo>
                  <a:pt x="28865" y="2215"/>
                </a:lnTo>
                <a:lnTo>
                  <a:pt x="28884" y="2288"/>
                </a:lnTo>
                <a:lnTo>
                  <a:pt x="28902" y="2361"/>
                </a:lnTo>
                <a:lnTo>
                  <a:pt x="28918" y="2435"/>
                </a:lnTo>
                <a:lnTo>
                  <a:pt x="28933" y="2510"/>
                </a:lnTo>
                <a:lnTo>
                  <a:pt x="28945" y="2585"/>
                </a:lnTo>
                <a:lnTo>
                  <a:pt x="28955" y="2661"/>
                </a:lnTo>
                <a:lnTo>
                  <a:pt x="28965" y="2738"/>
                </a:lnTo>
                <a:lnTo>
                  <a:pt x="28971" y="2815"/>
                </a:lnTo>
                <a:lnTo>
                  <a:pt x="28976" y="2893"/>
                </a:lnTo>
                <a:lnTo>
                  <a:pt x="28979" y="2971"/>
                </a:lnTo>
                <a:lnTo>
                  <a:pt x="28980" y="3050"/>
                </a:lnTo>
                <a:lnTo>
                  <a:pt x="28980" y="5222"/>
                </a:lnTo>
                <a:lnTo>
                  <a:pt x="28979" y="5273"/>
                </a:lnTo>
                <a:lnTo>
                  <a:pt x="28978" y="5323"/>
                </a:lnTo>
                <a:lnTo>
                  <a:pt x="28974" y="5373"/>
                </a:lnTo>
                <a:lnTo>
                  <a:pt x="28969" y="5422"/>
                </a:lnTo>
                <a:lnTo>
                  <a:pt x="28965" y="5447"/>
                </a:lnTo>
                <a:lnTo>
                  <a:pt x="28961" y="5471"/>
                </a:lnTo>
                <a:lnTo>
                  <a:pt x="28955" y="5495"/>
                </a:lnTo>
                <a:lnTo>
                  <a:pt x="28950" y="5518"/>
                </a:lnTo>
                <a:lnTo>
                  <a:pt x="28943" y="5542"/>
                </a:lnTo>
                <a:lnTo>
                  <a:pt x="28936" y="5565"/>
                </a:lnTo>
                <a:lnTo>
                  <a:pt x="28927" y="5588"/>
                </a:lnTo>
                <a:lnTo>
                  <a:pt x="28918" y="5610"/>
                </a:lnTo>
                <a:lnTo>
                  <a:pt x="28825" y="5605"/>
                </a:lnTo>
                <a:lnTo>
                  <a:pt x="28733" y="5603"/>
                </a:lnTo>
                <a:lnTo>
                  <a:pt x="28640" y="5603"/>
                </a:lnTo>
                <a:lnTo>
                  <a:pt x="28548" y="5605"/>
                </a:lnTo>
                <a:lnTo>
                  <a:pt x="28456" y="5610"/>
                </a:lnTo>
                <a:lnTo>
                  <a:pt x="28364" y="5617"/>
                </a:lnTo>
                <a:lnTo>
                  <a:pt x="28274" y="5625"/>
                </a:lnTo>
                <a:lnTo>
                  <a:pt x="28183" y="5637"/>
                </a:lnTo>
                <a:lnTo>
                  <a:pt x="28092" y="5649"/>
                </a:lnTo>
                <a:lnTo>
                  <a:pt x="28003" y="5665"/>
                </a:lnTo>
                <a:lnTo>
                  <a:pt x="27913" y="5682"/>
                </a:lnTo>
                <a:lnTo>
                  <a:pt x="27825" y="5702"/>
                </a:lnTo>
                <a:lnTo>
                  <a:pt x="27737" y="5725"/>
                </a:lnTo>
                <a:lnTo>
                  <a:pt x="27650" y="5749"/>
                </a:lnTo>
                <a:lnTo>
                  <a:pt x="27564" y="5776"/>
                </a:lnTo>
                <a:lnTo>
                  <a:pt x="27478" y="5805"/>
                </a:lnTo>
                <a:lnTo>
                  <a:pt x="27437" y="5821"/>
                </a:lnTo>
                <a:lnTo>
                  <a:pt x="27394" y="5836"/>
                </a:lnTo>
                <a:lnTo>
                  <a:pt x="27352" y="5853"/>
                </a:lnTo>
                <a:lnTo>
                  <a:pt x="27311" y="5870"/>
                </a:lnTo>
                <a:lnTo>
                  <a:pt x="27269" y="5887"/>
                </a:lnTo>
                <a:lnTo>
                  <a:pt x="27228" y="5906"/>
                </a:lnTo>
                <a:lnTo>
                  <a:pt x="27187" y="5925"/>
                </a:lnTo>
                <a:lnTo>
                  <a:pt x="27147" y="5945"/>
                </a:lnTo>
                <a:lnTo>
                  <a:pt x="27107" y="5964"/>
                </a:lnTo>
                <a:lnTo>
                  <a:pt x="27066" y="5985"/>
                </a:lnTo>
                <a:lnTo>
                  <a:pt x="27026" y="6007"/>
                </a:lnTo>
                <a:lnTo>
                  <a:pt x="26988" y="6029"/>
                </a:lnTo>
                <a:lnTo>
                  <a:pt x="26948" y="6051"/>
                </a:lnTo>
                <a:lnTo>
                  <a:pt x="26910" y="6075"/>
                </a:lnTo>
                <a:lnTo>
                  <a:pt x="26871" y="6098"/>
                </a:lnTo>
                <a:lnTo>
                  <a:pt x="26833" y="6123"/>
                </a:lnTo>
                <a:lnTo>
                  <a:pt x="26795" y="6148"/>
                </a:lnTo>
                <a:lnTo>
                  <a:pt x="26758" y="6173"/>
                </a:lnTo>
                <a:lnTo>
                  <a:pt x="26721" y="6199"/>
                </a:lnTo>
                <a:lnTo>
                  <a:pt x="26684" y="6226"/>
                </a:lnTo>
                <a:lnTo>
                  <a:pt x="26648" y="6253"/>
                </a:lnTo>
                <a:lnTo>
                  <a:pt x="26612" y="6281"/>
                </a:lnTo>
                <a:lnTo>
                  <a:pt x="26577" y="6309"/>
                </a:lnTo>
                <a:lnTo>
                  <a:pt x="26541" y="6338"/>
                </a:lnTo>
                <a:lnTo>
                  <a:pt x="26507" y="6368"/>
                </a:lnTo>
                <a:lnTo>
                  <a:pt x="26473" y="6398"/>
                </a:lnTo>
                <a:lnTo>
                  <a:pt x="26438" y="6430"/>
                </a:lnTo>
                <a:lnTo>
                  <a:pt x="26405" y="6462"/>
                </a:lnTo>
                <a:lnTo>
                  <a:pt x="26372" y="6494"/>
                </a:lnTo>
                <a:lnTo>
                  <a:pt x="26339" y="6526"/>
                </a:lnTo>
                <a:lnTo>
                  <a:pt x="26307" y="6560"/>
                </a:lnTo>
                <a:lnTo>
                  <a:pt x="26275" y="6594"/>
                </a:lnTo>
                <a:lnTo>
                  <a:pt x="26232" y="6643"/>
                </a:lnTo>
                <a:lnTo>
                  <a:pt x="26191" y="6694"/>
                </a:lnTo>
                <a:lnTo>
                  <a:pt x="26152" y="6744"/>
                </a:lnTo>
                <a:lnTo>
                  <a:pt x="26113" y="6796"/>
                </a:lnTo>
                <a:lnTo>
                  <a:pt x="26076" y="6848"/>
                </a:lnTo>
                <a:lnTo>
                  <a:pt x="26041" y="6901"/>
                </a:lnTo>
                <a:lnTo>
                  <a:pt x="26006" y="6954"/>
                </a:lnTo>
                <a:lnTo>
                  <a:pt x="25973" y="7008"/>
                </a:lnTo>
                <a:lnTo>
                  <a:pt x="25942" y="7063"/>
                </a:lnTo>
                <a:lnTo>
                  <a:pt x="25911" y="7119"/>
                </a:lnTo>
                <a:lnTo>
                  <a:pt x="25882" y="7174"/>
                </a:lnTo>
                <a:lnTo>
                  <a:pt x="25855" y="7231"/>
                </a:lnTo>
                <a:lnTo>
                  <a:pt x="25829" y="7287"/>
                </a:lnTo>
                <a:lnTo>
                  <a:pt x="25804" y="7344"/>
                </a:lnTo>
                <a:lnTo>
                  <a:pt x="25780" y="7403"/>
                </a:lnTo>
                <a:lnTo>
                  <a:pt x="25758" y="7461"/>
                </a:lnTo>
                <a:lnTo>
                  <a:pt x="25738" y="7519"/>
                </a:lnTo>
                <a:lnTo>
                  <a:pt x="25719" y="7578"/>
                </a:lnTo>
                <a:lnTo>
                  <a:pt x="25701" y="7637"/>
                </a:lnTo>
                <a:lnTo>
                  <a:pt x="25684" y="7697"/>
                </a:lnTo>
                <a:lnTo>
                  <a:pt x="25669" y="7757"/>
                </a:lnTo>
                <a:lnTo>
                  <a:pt x="25655" y="7817"/>
                </a:lnTo>
                <a:lnTo>
                  <a:pt x="25643" y="7877"/>
                </a:lnTo>
                <a:lnTo>
                  <a:pt x="25631" y="7938"/>
                </a:lnTo>
                <a:lnTo>
                  <a:pt x="25622" y="7998"/>
                </a:lnTo>
                <a:lnTo>
                  <a:pt x="25614" y="8058"/>
                </a:lnTo>
                <a:lnTo>
                  <a:pt x="25606" y="8120"/>
                </a:lnTo>
                <a:lnTo>
                  <a:pt x="25601" y="8180"/>
                </a:lnTo>
                <a:lnTo>
                  <a:pt x="25597" y="8242"/>
                </a:lnTo>
                <a:lnTo>
                  <a:pt x="25595" y="8303"/>
                </a:lnTo>
                <a:lnTo>
                  <a:pt x="25593" y="8363"/>
                </a:lnTo>
                <a:lnTo>
                  <a:pt x="25593" y="8425"/>
                </a:lnTo>
                <a:lnTo>
                  <a:pt x="25595" y="8486"/>
                </a:lnTo>
                <a:lnTo>
                  <a:pt x="25597" y="8547"/>
                </a:lnTo>
                <a:lnTo>
                  <a:pt x="25601" y="8608"/>
                </a:lnTo>
                <a:lnTo>
                  <a:pt x="25607" y="8668"/>
                </a:lnTo>
                <a:lnTo>
                  <a:pt x="25614" y="8729"/>
                </a:lnTo>
                <a:lnTo>
                  <a:pt x="25622" y="8789"/>
                </a:lnTo>
                <a:lnTo>
                  <a:pt x="25632" y="8849"/>
                </a:lnTo>
                <a:lnTo>
                  <a:pt x="25644" y="8910"/>
                </a:lnTo>
                <a:lnTo>
                  <a:pt x="25656" y="8969"/>
                </a:lnTo>
                <a:lnTo>
                  <a:pt x="25670" y="9028"/>
                </a:lnTo>
                <a:lnTo>
                  <a:pt x="25686" y="9088"/>
                </a:lnTo>
                <a:lnTo>
                  <a:pt x="25702" y="9146"/>
                </a:lnTo>
                <a:lnTo>
                  <a:pt x="25721" y="9204"/>
                </a:lnTo>
                <a:lnTo>
                  <a:pt x="25740" y="9263"/>
                </a:lnTo>
                <a:lnTo>
                  <a:pt x="25762" y="9320"/>
                </a:lnTo>
                <a:lnTo>
                  <a:pt x="25783" y="9377"/>
                </a:lnTo>
                <a:lnTo>
                  <a:pt x="25807" y="9434"/>
                </a:lnTo>
                <a:lnTo>
                  <a:pt x="25832" y="9490"/>
                </a:lnTo>
                <a:lnTo>
                  <a:pt x="25859" y="9546"/>
                </a:lnTo>
                <a:lnTo>
                  <a:pt x="25888" y="9601"/>
                </a:lnTo>
                <a:lnTo>
                  <a:pt x="25917" y="9655"/>
                </a:lnTo>
                <a:lnTo>
                  <a:pt x="25948" y="9709"/>
                </a:lnTo>
                <a:lnTo>
                  <a:pt x="25980" y="9762"/>
                </a:lnTo>
                <a:lnTo>
                  <a:pt x="26015" y="9815"/>
                </a:lnTo>
                <a:lnTo>
                  <a:pt x="26050" y="9867"/>
                </a:lnTo>
                <a:lnTo>
                  <a:pt x="26086" y="9918"/>
                </a:lnTo>
                <a:lnTo>
                  <a:pt x="26124" y="9969"/>
                </a:lnTo>
                <a:lnTo>
                  <a:pt x="26163" y="10018"/>
                </a:lnTo>
                <a:lnTo>
                  <a:pt x="26205" y="10067"/>
                </a:lnTo>
                <a:lnTo>
                  <a:pt x="26247" y="10116"/>
                </a:lnTo>
                <a:lnTo>
                  <a:pt x="26290" y="10163"/>
                </a:lnTo>
                <a:lnTo>
                  <a:pt x="26336" y="10210"/>
                </a:lnTo>
                <a:lnTo>
                  <a:pt x="26383" y="10254"/>
                </a:lnTo>
                <a:lnTo>
                  <a:pt x="26430" y="10298"/>
                </a:lnTo>
                <a:lnTo>
                  <a:pt x="26479" y="10340"/>
                </a:lnTo>
                <a:lnTo>
                  <a:pt x="26528" y="10380"/>
                </a:lnTo>
                <a:lnTo>
                  <a:pt x="26579" y="10419"/>
                </a:lnTo>
                <a:lnTo>
                  <a:pt x="26630" y="10456"/>
                </a:lnTo>
                <a:lnTo>
                  <a:pt x="26682" y="10492"/>
                </a:lnTo>
                <a:lnTo>
                  <a:pt x="26735" y="10525"/>
                </a:lnTo>
                <a:lnTo>
                  <a:pt x="26788" y="10557"/>
                </a:lnTo>
                <a:lnTo>
                  <a:pt x="26843" y="10588"/>
                </a:lnTo>
                <a:lnTo>
                  <a:pt x="26897" y="10618"/>
                </a:lnTo>
                <a:lnTo>
                  <a:pt x="26954" y="10645"/>
                </a:lnTo>
                <a:lnTo>
                  <a:pt x="27010" y="10671"/>
                </a:lnTo>
                <a:lnTo>
                  <a:pt x="27067" y="10695"/>
                </a:lnTo>
                <a:lnTo>
                  <a:pt x="27124" y="10718"/>
                </a:lnTo>
                <a:lnTo>
                  <a:pt x="27182" y="10738"/>
                </a:lnTo>
                <a:lnTo>
                  <a:pt x="27240" y="10758"/>
                </a:lnTo>
                <a:lnTo>
                  <a:pt x="27298" y="10776"/>
                </a:lnTo>
                <a:lnTo>
                  <a:pt x="27357" y="10792"/>
                </a:lnTo>
                <a:lnTo>
                  <a:pt x="27417" y="10807"/>
                </a:lnTo>
                <a:lnTo>
                  <a:pt x="27476" y="10821"/>
                </a:lnTo>
                <a:lnTo>
                  <a:pt x="27535" y="10832"/>
                </a:lnTo>
                <a:lnTo>
                  <a:pt x="27596" y="10841"/>
                </a:lnTo>
                <a:lnTo>
                  <a:pt x="27655" y="10850"/>
                </a:lnTo>
                <a:lnTo>
                  <a:pt x="27716" y="10857"/>
                </a:lnTo>
                <a:lnTo>
                  <a:pt x="27776" y="10862"/>
                </a:lnTo>
                <a:lnTo>
                  <a:pt x="27836" y="10865"/>
                </a:lnTo>
                <a:lnTo>
                  <a:pt x="27897" y="10867"/>
                </a:lnTo>
                <a:lnTo>
                  <a:pt x="27956" y="10868"/>
                </a:lnTo>
                <a:lnTo>
                  <a:pt x="28016" y="10867"/>
                </a:lnTo>
                <a:lnTo>
                  <a:pt x="28077" y="10864"/>
                </a:lnTo>
                <a:lnTo>
                  <a:pt x="28136" y="10860"/>
                </a:lnTo>
                <a:lnTo>
                  <a:pt x="28195" y="10854"/>
                </a:lnTo>
                <a:lnTo>
                  <a:pt x="28255" y="10847"/>
                </a:lnTo>
                <a:lnTo>
                  <a:pt x="28314" y="10838"/>
                </a:lnTo>
                <a:lnTo>
                  <a:pt x="28372" y="10828"/>
                </a:lnTo>
                <a:lnTo>
                  <a:pt x="28431" y="10815"/>
                </a:lnTo>
                <a:lnTo>
                  <a:pt x="28488" y="10802"/>
                </a:lnTo>
                <a:lnTo>
                  <a:pt x="28545" y="10786"/>
                </a:lnTo>
                <a:lnTo>
                  <a:pt x="28603" y="10770"/>
                </a:lnTo>
                <a:lnTo>
                  <a:pt x="28659" y="10752"/>
                </a:lnTo>
                <a:lnTo>
                  <a:pt x="28714" y="10732"/>
                </a:lnTo>
                <a:lnTo>
                  <a:pt x="28769" y="10710"/>
                </a:lnTo>
                <a:lnTo>
                  <a:pt x="28823" y="10687"/>
                </a:lnTo>
                <a:lnTo>
                  <a:pt x="28877" y="10662"/>
                </a:lnTo>
                <a:lnTo>
                  <a:pt x="28930" y="10636"/>
                </a:lnTo>
                <a:lnTo>
                  <a:pt x="28983" y="10609"/>
                </a:lnTo>
                <a:lnTo>
                  <a:pt x="29034" y="10580"/>
                </a:lnTo>
                <a:lnTo>
                  <a:pt x="29083" y="10549"/>
                </a:lnTo>
                <a:lnTo>
                  <a:pt x="29133" y="10517"/>
                </a:lnTo>
                <a:lnTo>
                  <a:pt x="29181" y="10482"/>
                </a:lnTo>
                <a:lnTo>
                  <a:pt x="29229" y="10447"/>
                </a:lnTo>
                <a:lnTo>
                  <a:pt x="29276" y="10411"/>
                </a:lnTo>
                <a:lnTo>
                  <a:pt x="29321" y="10372"/>
                </a:lnTo>
                <a:lnTo>
                  <a:pt x="29366" y="10332"/>
                </a:lnTo>
                <a:lnTo>
                  <a:pt x="29408" y="10291"/>
                </a:lnTo>
                <a:lnTo>
                  <a:pt x="29450" y="10247"/>
                </a:lnTo>
                <a:lnTo>
                  <a:pt x="29491" y="10202"/>
                </a:lnTo>
                <a:lnTo>
                  <a:pt x="29530" y="10157"/>
                </a:lnTo>
                <a:lnTo>
                  <a:pt x="29569" y="10109"/>
                </a:lnTo>
                <a:lnTo>
                  <a:pt x="29605" y="10060"/>
                </a:lnTo>
                <a:lnTo>
                  <a:pt x="29640" y="10009"/>
                </a:lnTo>
                <a:lnTo>
                  <a:pt x="29674" y="9957"/>
                </a:lnTo>
                <a:lnTo>
                  <a:pt x="29707" y="9903"/>
                </a:lnTo>
                <a:lnTo>
                  <a:pt x="29727" y="9868"/>
                </a:lnTo>
                <a:lnTo>
                  <a:pt x="29746" y="9833"/>
                </a:lnTo>
                <a:lnTo>
                  <a:pt x="29764" y="9798"/>
                </a:lnTo>
                <a:lnTo>
                  <a:pt x="29783" y="9761"/>
                </a:lnTo>
                <a:lnTo>
                  <a:pt x="29800" y="9726"/>
                </a:lnTo>
                <a:lnTo>
                  <a:pt x="29817" y="9688"/>
                </a:lnTo>
                <a:lnTo>
                  <a:pt x="29833" y="9652"/>
                </a:lnTo>
                <a:lnTo>
                  <a:pt x="29850" y="9614"/>
                </a:lnTo>
                <a:lnTo>
                  <a:pt x="29864" y="9577"/>
                </a:lnTo>
                <a:lnTo>
                  <a:pt x="29879" y="9538"/>
                </a:lnTo>
                <a:lnTo>
                  <a:pt x="29893" y="9501"/>
                </a:lnTo>
                <a:lnTo>
                  <a:pt x="29906" y="9462"/>
                </a:lnTo>
                <a:lnTo>
                  <a:pt x="29918" y="9424"/>
                </a:lnTo>
                <a:lnTo>
                  <a:pt x="29931" y="9384"/>
                </a:lnTo>
                <a:lnTo>
                  <a:pt x="29942" y="9346"/>
                </a:lnTo>
                <a:lnTo>
                  <a:pt x="29953" y="9306"/>
                </a:lnTo>
                <a:lnTo>
                  <a:pt x="29962" y="9267"/>
                </a:lnTo>
                <a:lnTo>
                  <a:pt x="29971" y="9227"/>
                </a:lnTo>
                <a:lnTo>
                  <a:pt x="29980" y="9188"/>
                </a:lnTo>
                <a:lnTo>
                  <a:pt x="29988" y="9147"/>
                </a:lnTo>
                <a:lnTo>
                  <a:pt x="29994" y="9108"/>
                </a:lnTo>
                <a:lnTo>
                  <a:pt x="30001" y="9068"/>
                </a:lnTo>
                <a:lnTo>
                  <a:pt x="30006" y="9027"/>
                </a:lnTo>
                <a:lnTo>
                  <a:pt x="30011" y="8988"/>
                </a:lnTo>
                <a:lnTo>
                  <a:pt x="30015" y="8947"/>
                </a:lnTo>
                <a:lnTo>
                  <a:pt x="30018" y="8908"/>
                </a:lnTo>
                <a:lnTo>
                  <a:pt x="30020" y="8867"/>
                </a:lnTo>
                <a:lnTo>
                  <a:pt x="30021" y="8827"/>
                </a:lnTo>
                <a:lnTo>
                  <a:pt x="30023" y="8787"/>
                </a:lnTo>
                <a:lnTo>
                  <a:pt x="30023" y="8747"/>
                </a:lnTo>
                <a:lnTo>
                  <a:pt x="30021" y="8707"/>
                </a:lnTo>
                <a:lnTo>
                  <a:pt x="30019" y="8667"/>
                </a:lnTo>
                <a:lnTo>
                  <a:pt x="30017" y="8628"/>
                </a:lnTo>
                <a:lnTo>
                  <a:pt x="30013" y="8588"/>
                </a:lnTo>
                <a:lnTo>
                  <a:pt x="30009" y="8549"/>
                </a:lnTo>
                <a:lnTo>
                  <a:pt x="30004" y="8509"/>
                </a:lnTo>
                <a:lnTo>
                  <a:pt x="29998" y="8471"/>
                </a:lnTo>
                <a:lnTo>
                  <a:pt x="29990" y="8432"/>
                </a:lnTo>
                <a:lnTo>
                  <a:pt x="29982" y="8394"/>
                </a:lnTo>
                <a:lnTo>
                  <a:pt x="29974" y="8355"/>
                </a:lnTo>
                <a:lnTo>
                  <a:pt x="29963" y="8317"/>
                </a:lnTo>
                <a:lnTo>
                  <a:pt x="29953" y="8279"/>
                </a:lnTo>
                <a:lnTo>
                  <a:pt x="29941" y="8242"/>
                </a:lnTo>
                <a:lnTo>
                  <a:pt x="29928" y="8204"/>
                </a:lnTo>
                <a:lnTo>
                  <a:pt x="29914" y="8168"/>
                </a:lnTo>
                <a:lnTo>
                  <a:pt x="29900" y="8130"/>
                </a:lnTo>
                <a:lnTo>
                  <a:pt x="29884" y="8095"/>
                </a:lnTo>
                <a:lnTo>
                  <a:pt x="29867" y="8058"/>
                </a:lnTo>
                <a:lnTo>
                  <a:pt x="29850" y="8023"/>
                </a:lnTo>
                <a:lnTo>
                  <a:pt x="29831" y="7989"/>
                </a:lnTo>
                <a:lnTo>
                  <a:pt x="29811" y="7954"/>
                </a:lnTo>
                <a:lnTo>
                  <a:pt x="29790" y="7920"/>
                </a:lnTo>
                <a:lnTo>
                  <a:pt x="29767" y="7887"/>
                </a:lnTo>
                <a:lnTo>
                  <a:pt x="29745" y="7853"/>
                </a:lnTo>
                <a:lnTo>
                  <a:pt x="29721" y="7821"/>
                </a:lnTo>
                <a:lnTo>
                  <a:pt x="29696" y="7789"/>
                </a:lnTo>
                <a:lnTo>
                  <a:pt x="29670" y="7758"/>
                </a:lnTo>
                <a:lnTo>
                  <a:pt x="29643" y="7726"/>
                </a:lnTo>
                <a:lnTo>
                  <a:pt x="29613" y="7696"/>
                </a:lnTo>
                <a:lnTo>
                  <a:pt x="29584" y="7666"/>
                </a:lnTo>
                <a:lnTo>
                  <a:pt x="29553" y="7637"/>
                </a:lnTo>
                <a:lnTo>
                  <a:pt x="29522" y="7609"/>
                </a:lnTo>
                <a:lnTo>
                  <a:pt x="29488" y="7581"/>
                </a:lnTo>
                <a:lnTo>
                  <a:pt x="29454" y="7554"/>
                </a:lnTo>
                <a:lnTo>
                  <a:pt x="29417" y="7517"/>
                </a:lnTo>
                <a:lnTo>
                  <a:pt x="29384" y="7487"/>
                </a:lnTo>
                <a:lnTo>
                  <a:pt x="29355" y="7461"/>
                </a:lnTo>
                <a:lnTo>
                  <a:pt x="29331" y="7439"/>
                </a:lnTo>
                <a:lnTo>
                  <a:pt x="29297" y="7412"/>
                </a:lnTo>
                <a:lnTo>
                  <a:pt x="29285" y="7403"/>
                </a:lnTo>
                <a:close/>
              </a:path>
            </a:pathLst>
          </a:custGeom>
          <a:solidFill>
            <a:srgbClr val="47BAB8"/>
          </a:solidFill>
          <a:ln w="38100">
            <a:solidFill>
              <a:schemeClr val="bg1"/>
            </a:solidFill>
          </a:ln>
          <a:effectLst>
            <a:outerShdw blurRad="57150" dist="19050" dir="5400000" algn="ctr" rotWithShape="0">
              <a:srgbClr val="000000">
                <a:alpha val="63000"/>
              </a:srgbClr>
            </a:outerShdw>
          </a:effectLst>
        </p:spPr>
        <p:txBody>
          <a:bodyPr rIns="378000" anchor="ctr">
            <a:normAutofit/>
          </a:bodyPr>
          <a:lstStyle/>
          <a:p>
            <a:pPr algn="ctr" defTabSz="1371600">
              <a:defRPr/>
            </a:pPr>
            <a:r>
              <a:rPr lang="en-US" altLang="zh-CN" sz="3000" kern="0">
                <a:solidFill>
                  <a:srgbClr val="FFFFFF"/>
                </a:solidFill>
                <a:latin typeface="#9Slide03 AllRoundGothic" panose="020B0703020202020104" pitchFamily="34" charset="0"/>
                <a:ea typeface="微软雅黑"/>
                <a:cs typeface="+mn-ea"/>
                <a:sym typeface="+mn-lt"/>
              </a:rPr>
              <a:t>Câu 43</a:t>
            </a:r>
            <a:endParaRPr lang="zh-CN" altLang="en-US" sz="3000" kern="0" dirty="0">
              <a:solidFill>
                <a:srgbClr val="FFFFFF"/>
              </a:solidFill>
              <a:latin typeface="#9Slide03 AllRoundGothic" panose="020B0703020202020104" pitchFamily="34" charset="0"/>
              <a:ea typeface="微软雅黑"/>
              <a:cs typeface="+mn-ea"/>
              <a:sym typeface="+mn-lt"/>
            </a:endParaRPr>
          </a:p>
        </p:txBody>
      </p:sp>
      <p:sp>
        <p:nvSpPr>
          <p:cNvPr id="10" name="MH_Text_1" descr="n23 Fb Tran Manh Tung">
            <a:extLst>
              <a:ext uri="{FF2B5EF4-FFF2-40B4-BE49-F238E27FC236}">
                <a16:creationId xmlns:a16="http://schemas.microsoft.com/office/drawing/2014/main" id="{D2736301-29F1-4374-397E-F866BCBA502C}"/>
              </a:ext>
            </a:extLst>
          </p:cNvPr>
          <p:cNvSpPr txBox="1">
            <a:spLocks noChangeArrowheads="1"/>
          </p:cNvSpPr>
          <p:nvPr>
            <p:custDataLst>
              <p:tags r:id="rId3"/>
            </p:custDataLst>
          </p:nvPr>
        </p:nvSpPr>
        <p:spPr bwMode="auto">
          <a:xfrm>
            <a:off x="3474718" y="2422517"/>
            <a:ext cx="12527282" cy="5873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lvl="0" algn="just"/>
            <a:r>
              <a:rPr lang="en-US" sz="2800"/>
              <a:t>Công nghệ Laser áp dụng vào lâm nghiệp như thế nào?</a:t>
            </a:r>
          </a:p>
        </p:txBody>
      </p:sp>
      <p:sp>
        <p:nvSpPr>
          <p:cNvPr id="3" name="MH_Other_7" descr="n23 Fb Tran Manh Tung">
            <a:extLst>
              <a:ext uri="{FF2B5EF4-FFF2-40B4-BE49-F238E27FC236}">
                <a16:creationId xmlns:a16="http://schemas.microsoft.com/office/drawing/2014/main" id="{1729DAD1-8B29-24A5-4270-DF71596D8429}"/>
              </a:ext>
            </a:extLst>
          </p:cNvPr>
          <p:cNvSpPr>
            <a:spLocks noChangeArrowheads="1"/>
          </p:cNvSpPr>
          <p:nvPr>
            <p:custDataLst>
              <p:tags r:id="rId4"/>
            </p:custDataLst>
          </p:nvPr>
        </p:nvSpPr>
        <p:spPr bwMode="auto">
          <a:xfrm rot="1805303" flipH="1">
            <a:off x="1408067" y="671686"/>
            <a:ext cx="1172423" cy="1013141"/>
          </a:xfrm>
          <a:prstGeom prst="triangle">
            <a:avLst>
              <a:gd name="adj" fmla="val 50000"/>
            </a:avLst>
          </a:prstGeom>
          <a:solidFill>
            <a:srgbClr val="A5CB01">
              <a:lumMod val="40000"/>
              <a:lumOff val="60000"/>
            </a:srgbClr>
          </a:solidFill>
          <a:ln>
            <a:noFill/>
          </a:ln>
        </p:spPr>
        <p:txBody>
          <a:bodyPr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just" defTabSz="1371600">
              <a:lnSpc>
                <a:spcPct val="130000"/>
              </a:lnSpc>
              <a:defRPr/>
            </a:pPr>
            <a:endParaRPr lang="zh-CN" altLang="en-US" sz="2700" kern="0">
              <a:solidFill>
                <a:srgbClr val="FFFFFF"/>
              </a:solidFill>
              <a:latin typeface="微软雅黑"/>
              <a:ea typeface="微软雅黑"/>
              <a:cs typeface="+mn-ea"/>
              <a:sym typeface="+mn-lt"/>
            </a:endParaRPr>
          </a:p>
        </p:txBody>
      </p:sp>
      <p:sp>
        <p:nvSpPr>
          <p:cNvPr id="4" name="MH_Other_8" descr="n23 Fb Tran Manh Tung">
            <a:extLst>
              <a:ext uri="{FF2B5EF4-FFF2-40B4-BE49-F238E27FC236}">
                <a16:creationId xmlns:a16="http://schemas.microsoft.com/office/drawing/2014/main" id="{28663790-634A-B864-F06E-B385DD30226D}"/>
              </a:ext>
            </a:extLst>
          </p:cNvPr>
          <p:cNvSpPr>
            <a:spLocks/>
          </p:cNvSpPr>
          <p:nvPr>
            <p:custDataLst>
              <p:tags r:id="rId5"/>
            </p:custDataLst>
          </p:nvPr>
        </p:nvSpPr>
        <p:spPr bwMode="auto">
          <a:xfrm>
            <a:off x="486316" y="152060"/>
            <a:ext cx="1558880" cy="1796498"/>
          </a:xfrm>
          <a:custGeom>
            <a:avLst/>
            <a:gdLst>
              <a:gd name="T0" fmla="*/ 666 w 1030516"/>
              <a:gd name="T1" fmla="*/ 0 h 1186577"/>
              <a:gd name="T2" fmla="*/ 947884 w 1030516"/>
              <a:gd name="T3" fmla="*/ 542219 h 1186577"/>
              <a:gd name="T4" fmla="*/ 0 w 1030516"/>
              <a:gd name="T5" fmla="*/ 1091432 h 1186577"/>
              <a:gd name="T6" fmla="*/ 0 60000 65536"/>
              <a:gd name="T7" fmla="*/ 0 60000 65536"/>
              <a:gd name="T8" fmla="*/ 0 60000 65536"/>
              <a:gd name="T9" fmla="*/ 0 w 1030516"/>
              <a:gd name="T10" fmla="*/ 0 h 1186577"/>
              <a:gd name="T11" fmla="*/ 1030516 w 1030516"/>
              <a:gd name="T12" fmla="*/ 1186577 h 1186577"/>
            </a:gdLst>
            <a:ahLst/>
            <a:cxnLst>
              <a:cxn ang="T6">
                <a:pos x="T0" y="T1"/>
              </a:cxn>
              <a:cxn ang="T7">
                <a:pos x="T2" y="T3"/>
              </a:cxn>
              <a:cxn ang="T8">
                <a:pos x="T4" y="T5"/>
              </a:cxn>
            </a:cxnLst>
            <a:rect l="T9" t="T10" r="T11" b="T12"/>
            <a:pathLst>
              <a:path w="1030516" h="1186577">
                <a:moveTo>
                  <a:pt x="724" y="0"/>
                </a:moveTo>
                <a:lnTo>
                  <a:pt x="1030516" y="589487"/>
                </a:lnTo>
                <a:lnTo>
                  <a:pt x="0" y="1186577"/>
                </a:lnTo>
                <a:lnTo>
                  <a:pt x="724" y="0"/>
                </a:lnTo>
                <a:close/>
              </a:path>
            </a:pathLst>
          </a:custGeom>
          <a:solidFill>
            <a:srgbClr val="00B050"/>
          </a:solidFill>
          <a:ln w="19050">
            <a:noFill/>
            <a:miter lim="800000"/>
            <a:headEnd/>
            <a:tailEnd/>
          </a:ln>
        </p:spPr>
        <p:txBody>
          <a:bodyPr rIns="648000"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ctr" defTabSz="1371600">
              <a:defRPr/>
            </a:pPr>
            <a:r>
              <a:rPr lang="en-US" altLang="zh-CN" sz="4000" kern="0">
                <a:solidFill>
                  <a:srgbClr val="FFFFFF"/>
                </a:solidFill>
                <a:latin typeface="微软雅黑"/>
                <a:ea typeface="微软雅黑"/>
                <a:cs typeface="+mn-ea"/>
                <a:sym typeface="+mn-lt"/>
              </a:rPr>
              <a:t>VIII</a:t>
            </a:r>
            <a:endParaRPr lang="zh-CN" altLang="en-US" sz="4000" kern="0" dirty="0">
              <a:solidFill>
                <a:srgbClr val="FFFFFF"/>
              </a:solidFill>
              <a:latin typeface="微软雅黑"/>
              <a:ea typeface="微软雅黑"/>
              <a:cs typeface="+mn-ea"/>
              <a:sym typeface="+mn-lt"/>
            </a:endParaRPr>
          </a:p>
        </p:txBody>
      </p:sp>
      <p:pic>
        <p:nvPicPr>
          <p:cNvPr id="14" name="图片 6" descr="n23 Fb Tran Manh Tung">
            <a:extLst>
              <a:ext uri="{FF2B5EF4-FFF2-40B4-BE49-F238E27FC236}">
                <a16:creationId xmlns:a16="http://schemas.microsoft.com/office/drawing/2014/main" id="{A4A57D9F-70EA-6661-07E3-D3559399CBAF}"/>
              </a:ext>
            </a:extLst>
          </p:cNvPr>
          <p:cNvPicPr>
            <a:picLocks noChangeAspect="1"/>
          </p:cNvPicPr>
          <p:nvPr/>
        </p:nvPicPr>
        <p:blipFill>
          <a:blip r:embed="rId10"/>
          <a:stretch>
            <a:fillRect/>
          </a:stretch>
        </p:blipFill>
        <p:spPr>
          <a:xfrm>
            <a:off x="573470" y="3086100"/>
            <a:ext cx="1640706" cy="2116983"/>
          </a:xfrm>
          <a:prstGeom prst="rect">
            <a:avLst/>
          </a:prstGeom>
        </p:spPr>
      </p:pic>
      <p:sp>
        <p:nvSpPr>
          <p:cNvPr id="16" name="TextBox 15" descr="n23 Fb Tran Manh Tung">
            <a:extLst>
              <a:ext uri="{FF2B5EF4-FFF2-40B4-BE49-F238E27FC236}">
                <a16:creationId xmlns:a16="http://schemas.microsoft.com/office/drawing/2014/main" id="{5CE396E4-B720-4B8F-F481-20750DC60CFD}"/>
              </a:ext>
            </a:extLst>
          </p:cNvPr>
          <p:cNvSpPr txBox="1"/>
          <p:nvPr/>
        </p:nvSpPr>
        <p:spPr>
          <a:xfrm>
            <a:off x="2214176" y="2933700"/>
            <a:ext cx="15500353" cy="555537"/>
          </a:xfrm>
          <a:prstGeom prst="rect">
            <a:avLst/>
          </a:prstGeom>
          <a:noFill/>
        </p:spPr>
        <p:txBody>
          <a:bodyPr wrap="square">
            <a:spAutoFit/>
          </a:bodyPr>
          <a:lstStyle/>
          <a:p>
            <a:pPr marL="342900" lvl="0" indent="-342900" algn="just">
              <a:lnSpc>
                <a:spcPct val="114000"/>
              </a:lnSpc>
              <a:buFont typeface="Wingdings" panose="05000000000000000000" pitchFamily="2" charset="2"/>
              <a:buChar char=""/>
              <a:tabLst>
                <a:tab pos="185420" algn="l"/>
              </a:tabLst>
            </a:pPr>
            <a:r>
              <a:rPr lang="en-US" sz="2800" b="1">
                <a:effectLst/>
                <a:latin typeface="Calibri" panose="020F0502020204030204" pitchFamily="34" charset="0"/>
                <a:ea typeface="Calibri" panose="020F0502020204030204" pitchFamily="34" charset="0"/>
                <a:cs typeface="Calibri" panose="020F0502020204030204" pitchFamily="34" charset="0"/>
              </a:rPr>
              <a:t>Kiểm kê tài nguyên rừng: </a:t>
            </a:r>
            <a:r>
              <a:rPr lang="en-US" sz="2800">
                <a:effectLst/>
                <a:latin typeface="Calibri" panose="020F0502020204030204" pitchFamily="34" charset="0"/>
                <a:ea typeface="Calibri" panose="020F0502020204030204" pitchFamily="34" charset="0"/>
                <a:cs typeface="Calibri" panose="020F0502020204030204" pitchFamily="34" charset="0"/>
              </a:rPr>
              <a:t>Laser Truple – Đo chiều cao cây</a:t>
            </a:r>
          </a:p>
        </p:txBody>
      </p:sp>
      <p:grpSp>
        <p:nvGrpSpPr>
          <p:cNvPr id="6" name="Group 5" descr="n23 Fb Tran Manh Tung">
            <a:extLst>
              <a:ext uri="{FF2B5EF4-FFF2-40B4-BE49-F238E27FC236}">
                <a16:creationId xmlns:a16="http://schemas.microsoft.com/office/drawing/2014/main" id="{D1957475-D331-B7C6-F88A-5E12BD8F0CB4}"/>
              </a:ext>
            </a:extLst>
          </p:cNvPr>
          <p:cNvGrpSpPr/>
          <p:nvPr/>
        </p:nvGrpSpPr>
        <p:grpSpPr>
          <a:xfrm>
            <a:off x="7315200" y="3646109"/>
            <a:ext cx="10688035" cy="6418125"/>
            <a:chOff x="7315200" y="3646109"/>
            <a:chExt cx="10688035" cy="6418125"/>
          </a:xfrm>
        </p:grpSpPr>
        <p:pic>
          <p:nvPicPr>
            <p:cNvPr id="7172" name="Picture 4">
              <a:extLst>
                <a:ext uri="{FF2B5EF4-FFF2-40B4-BE49-F238E27FC236}">
                  <a16:creationId xmlns:a16="http://schemas.microsoft.com/office/drawing/2014/main" id="{880E487F-50F3-86FB-01D4-D28D4D260AAC}"/>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315200" y="3646109"/>
              <a:ext cx="10688035" cy="641812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287F583E-96C9-246E-115D-6604EC7FF283}"/>
                </a:ext>
              </a:extLst>
            </p:cNvPr>
            <p:cNvSpPr txBox="1"/>
            <p:nvPr/>
          </p:nvSpPr>
          <p:spPr>
            <a:xfrm>
              <a:off x="11658600" y="3743146"/>
              <a:ext cx="3543540" cy="6124754"/>
            </a:xfrm>
            <a:prstGeom prst="rect">
              <a:avLst/>
            </a:prstGeom>
            <a:noFill/>
          </p:spPr>
          <p:txBody>
            <a:bodyPr wrap="square">
              <a:spAutoFit/>
            </a:bodyPr>
            <a:lstStyle/>
            <a:p>
              <a:pPr lvl="0" algn="just">
                <a:tabLst>
                  <a:tab pos="185420" algn="l"/>
                </a:tabLst>
              </a:pPr>
              <a:r>
                <a:rPr lang="en-US" sz="2800">
                  <a:effectLst/>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 </a:t>
              </a:r>
              <a:r>
                <a:rPr lang="en-US" sz="2800">
                  <a:effectLst/>
                  <a:latin typeface="Calibri" panose="020F0502020204030204" pitchFamily="34" charset="0"/>
                  <a:ea typeface="Calibri" panose="020F0502020204030204" pitchFamily="34" charset="0"/>
                  <a:cs typeface="Calibri" panose="020F0502020204030204" pitchFamily="34" charset="0"/>
                </a:rPr>
                <a:t>Máy đo khoảng cách dựa trên công nghệ Laser – Laser Truple giúp các thông số khoảng cách liên quan đến đối tượng cần đo một cách chính xác nhất (ngay cả khi nó bị che khuất).</a:t>
              </a:r>
            </a:p>
            <a:p>
              <a:pPr lvl="0" algn="just">
                <a:tabLst>
                  <a:tab pos="185420" algn="l"/>
                </a:tabLst>
              </a:pPr>
              <a:r>
                <a:rPr lang="en-US" sz="2800">
                  <a:effectLst/>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 </a:t>
              </a:r>
              <a:r>
                <a:rPr lang="en-US" sz="2800">
                  <a:effectLst/>
                  <a:latin typeface="Calibri" panose="020F0502020204030204" pitchFamily="34" charset="0"/>
                  <a:ea typeface="Calibri" panose="020F0502020204030204" pitchFamily="34" charset="0"/>
                  <a:cs typeface="Calibri" panose="020F0502020204030204" pitchFamily="34" charset="0"/>
                </a:rPr>
                <a:t>Các máy đo khoảng cách laser với bộ lọc chống lá cây được sử dụng cho việc kiểm kê tài nguyên rừng</a:t>
              </a:r>
            </a:p>
          </p:txBody>
        </p:sp>
      </p:grpSp>
    </p:spTree>
    <p:extLst>
      <p:ext uri="{BB962C8B-B14F-4D97-AF65-F5344CB8AC3E}">
        <p14:creationId xmlns:p14="http://schemas.microsoft.com/office/powerpoint/2010/main" val="2889913871"/>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fade">
                                      <p:cBhvr>
                                        <p:cTn id="14" dur="1000"/>
                                        <p:tgtEl>
                                          <p:spTgt spid="16"/>
                                        </p:tgtEl>
                                      </p:cBhvr>
                                    </p:animEffect>
                                    <p:anim calcmode="lin" valueType="num">
                                      <p:cBhvr>
                                        <p:cTn id="15" dur="1000" fill="hold"/>
                                        <p:tgtEl>
                                          <p:spTgt spid="16"/>
                                        </p:tgtEl>
                                        <p:attrNameLst>
                                          <p:attrName>ppt_x</p:attrName>
                                        </p:attrNameLst>
                                      </p:cBhvr>
                                      <p:tavLst>
                                        <p:tav tm="0">
                                          <p:val>
                                            <p:strVal val="#ppt_x"/>
                                          </p:val>
                                        </p:tav>
                                        <p:tav tm="100000">
                                          <p:val>
                                            <p:strVal val="#ppt_x"/>
                                          </p:val>
                                        </p:tav>
                                      </p:tavLst>
                                    </p:anim>
                                    <p:anim calcmode="lin" valueType="num">
                                      <p:cBhvr>
                                        <p:cTn id="16"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fade">
                                      <p:cBhvr>
                                        <p:cTn id="21" dur="500"/>
                                        <p:tgtEl>
                                          <p:spTgt spid="17"/>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2" fill="hold" nodeType="clickEffect">
                                  <p:stCondLst>
                                    <p:cond delay="0"/>
                                  </p:stCondLst>
                                  <p:childTnLst>
                                    <p:set>
                                      <p:cBhvr>
                                        <p:cTn id="25" dur="1" fill="hold">
                                          <p:stCondLst>
                                            <p:cond delay="0"/>
                                          </p:stCondLst>
                                        </p:cTn>
                                        <p:tgtEl>
                                          <p:spTgt spid="6"/>
                                        </p:tgtEl>
                                        <p:attrNameLst>
                                          <p:attrName>style.visibility</p:attrName>
                                        </p:attrNameLst>
                                      </p:cBhvr>
                                      <p:to>
                                        <p:strVal val="visible"/>
                                      </p:to>
                                    </p:set>
                                    <p:anim calcmode="lin" valueType="num">
                                      <p:cBhvr additive="base">
                                        <p:cTn id="26" dur="500" fill="hold"/>
                                        <p:tgtEl>
                                          <p:spTgt spid="6"/>
                                        </p:tgtEl>
                                        <p:attrNameLst>
                                          <p:attrName>ppt_x</p:attrName>
                                        </p:attrNameLst>
                                      </p:cBhvr>
                                      <p:tavLst>
                                        <p:tav tm="0">
                                          <p:val>
                                            <p:strVal val="1+#ppt_w/2"/>
                                          </p:val>
                                        </p:tav>
                                        <p:tav tm="100000">
                                          <p:val>
                                            <p:strVal val="#ppt_x"/>
                                          </p:val>
                                        </p:tav>
                                      </p:tavLst>
                                    </p:anim>
                                    <p:anim calcmode="lin" valueType="num">
                                      <p:cBhvr additive="base">
                                        <p:cTn id="27"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图片 34" descr="n23 Fb Tran Manh Tung"/>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3715999" y="-2931"/>
            <a:ext cx="4560277" cy="2378193"/>
          </a:xfrm>
          <a:prstGeom prst="rect">
            <a:avLst/>
          </a:prstGeom>
        </p:spPr>
      </p:pic>
      <p:sp>
        <p:nvSpPr>
          <p:cNvPr id="5" name="MH_SubTitle_1" descr="n23 Fb Tran Manh Tung">
            <a:extLst>
              <a:ext uri="{FF2B5EF4-FFF2-40B4-BE49-F238E27FC236}">
                <a16:creationId xmlns:a16="http://schemas.microsoft.com/office/drawing/2014/main" id="{9D28E713-95EC-66F4-239B-A093E3023D9A}"/>
              </a:ext>
            </a:extLst>
          </p:cNvPr>
          <p:cNvSpPr/>
          <p:nvPr>
            <p:custDataLst>
              <p:tags r:id="rId1"/>
            </p:custDataLst>
          </p:nvPr>
        </p:nvSpPr>
        <p:spPr>
          <a:xfrm>
            <a:off x="2214176" y="764607"/>
            <a:ext cx="8503920" cy="1206253"/>
          </a:xfrm>
          <a:prstGeom prst="rect">
            <a:avLst/>
          </a:prstGeom>
          <a:solidFill>
            <a:srgbClr val="FFFFFF"/>
          </a:solidFill>
          <a:effectLst/>
        </p:spPr>
        <p:txBody>
          <a:bodyPr anchor="ctr"/>
          <a:lstStyle/>
          <a:p>
            <a:pPr algn="ctr" defTabSz="1828755">
              <a:lnSpc>
                <a:spcPct val="150000"/>
              </a:lnSpc>
              <a:defRPr/>
            </a:pPr>
            <a:r>
              <a:rPr lang="en-US" altLang="zh-CN" sz="2800" kern="0">
                <a:latin typeface="#9Slide03 AllRoundGothic" panose="020B0703020202020104" pitchFamily="34" charset="0"/>
                <a:ea typeface="微软雅黑"/>
                <a:cs typeface="+mn-ea"/>
                <a:sym typeface="+mn-lt"/>
              </a:rPr>
              <a:t>ỨNG DỤNG CỦA VẬT LÍ TRONG LÂM NGHIỆP</a:t>
            </a:r>
            <a:endParaRPr lang="zh-CN" altLang="en-US" sz="2800" kern="0" dirty="0">
              <a:latin typeface="#9Slide03 AllRoundGothic" panose="020B0703020202020104" pitchFamily="34" charset="0"/>
              <a:ea typeface="微软雅黑"/>
              <a:cs typeface="+mn-ea"/>
              <a:sym typeface="+mn-lt"/>
            </a:endParaRPr>
          </a:p>
        </p:txBody>
      </p:sp>
      <p:sp>
        <p:nvSpPr>
          <p:cNvPr id="9" name="MH_SubTitle_1" descr="n23 Fb Tran Manh Tung">
            <a:extLst>
              <a:ext uri="{FF2B5EF4-FFF2-40B4-BE49-F238E27FC236}">
                <a16:creationId xmlns:a16="http://schemas.microsoft.com/office/drawing/2014/main" id="{DB664F6A-8467-B020-3DE8-B38668A555F4}"/>
              </a:ext>
            </a:extLst>
          </p:cNvPr>
          <p:cNvSpPr>
            <a:spLocks/>
          </p:cNvSpPr>
          <p:nvPr>
            <p:custDataLst>
              <p:tags r:id="rId2"/>
            </p:custDataLst>
          </p:nvPr>
        </p:nvSpPr>
        <p:spPr bwMode="auto">
          <a:xfrm>
            <a:off x="1558195" y="2297491"/>
            <a:ext cx="1920240" cy="640080"/>
          </a:xfrm>
          <a:custGeom>
            <a:avLst/>
            <a:gdLst>
              <a:gd name="T0" fmla="*/ 2147483646 w 30720"/>
              <a:gd name="T1" fmla="*/ 2147483646 h 11496"/>
              <a:gd name="T2" fmla="*/ 2147483646 w 30720"/>
              <a:gd name="T3" fmla="*/ 2147483646 h 11496"/>
              <a:gd name="T4" fmla="*/ 2147483646 w 30720"/>
              <a:gd name="T5" fmla="*/ 2147483646 h 11496"/>
              <a:gd name="T6" fmla="*/ 2147483646 w 30720"/>
              <a:gd name="T7" fmla="*/ 2147483646 h 11496"/>
              <a:gd name="T8" fmla="*/ 2147483646 w 30720"/>
              <a:gd name="T9" fmla="*/ 2147483646 h 11496"/>
              <a:gd name="T10" fmla="*/ 2147483646 w 30720"/>
              <a:gd name="T11" fmla="*/ 2147483646 h 11496"/>
              <a:gd name="T12" fmla="*/ 2147483646 w 30720"/>
              <a:gd name="T13" fmla="*/ 2147483646 h 11496"/>
              <a:gd name="T14" fmla="*/ 2147483646 w 30720"/>
              <a:gd name="T15" fmla="*/ 2147483646 h 11496"/>
              <a:gd name="T16" fmla="*/ 2147483646 w 30720"/>
              <a:gd name="T17" fmla="*/ 2147483646 h 11496"/>
              <a:gd name="T18" fmla="*/ 2147483646 w 30720"/>
              <a:gd name="T19" fmla="*/ 2147483646 h 11496"/>
              <a:gd name="T20" fmla="*/ 2147483646 w 30720"/>
              <a:gd name="T21" fmla="*/ 2147483646 h 11496"/>
              <a:gd name="T22" fmla="*/ 2147483646 w 30720"/>
              <a:gd name="T23" fmla="*/ 2147483646 h 11496"/>
              <a:gd name="T24" fmla="*/ 2147483646 w 30720"/>
              <a:gd name="T25" fmla="*/ 2147483646 h 11496"/>
              <a:gd name="T26" fmla="*/ 2147483646 w 30720"/>
              <a:gd name="T27" fmla="*/ 2147483646 h 11496"/>
              <a:gd name="T28" fmla="*/ 2147483646 w 30720"/>
              <a:gd name="T29" fmla="*/ 2147483646 h 11496"/>
              <a:gd name="T30" fmla="*/ 2147483646 w 30720"/>
              <a:gd name="T31" fmla="*/ 2147483646 h 11496"/>
              <a:gd name="T32" fmla="*/ 2147483646 w 30720"/>
              <a:gd name="T33" fmla="*/ 2147483646 h 11496"/>
              <a:gd name="T34" fmla="*/ 2147483646 w 30720"/>
              <a:gd name="T35" fmla="*/ 2147483646 h 11496"/>
              <a:gd name="T36" fmla="*/ 2147483646 w 30720"/>
              <a:gd name="T37" fmla="*/ 2147483646 h 11496"/>
              <a:gd name="T38" fmla="*/ 2147483646 w 30720"/>
              <a:gd name="T39" fmla="*/ 2147483646 h 11496"/>
              <a:gd name="T40" fmla="*/ 2147483646 w 30720"/>
              <a:gd name="T41" fmla="*/ 2147483646 h 11496"/>
              <a:gd name="T42" fmla="*/ 2147483646 w 30720"/>
              <a:gd name="T43" fmla="*/ 2147483646 h 11496"/>
              <a:gd name="T44" fmla="*/ 2147483646 w 30720"/>
              <a:gd name="T45" fmla="*/ 2147483646 h 11496"/>
              <a:gd name="T46" fmla="*/ 2147483646 w 30720"/>
              <a:gd name="T47" fmla="*/ 2147483646 h 11496"/>
              <a:gd name="T48" fmla="*/ 2147483646 w 30720"/>
              <a:gd name="T49" fmla="*/ 2147483646 h 11496"/>
              <a:gd name="T50" fmla="*/ 2147483646 w 30720"/>
              <a:gd name="T51" fmla="*/ 2147483646 h 11496"/>
              <a:gd name="T52" fmla="*/ 2147483646 w 30720"/>
              <a:gd name="T53" fmla="*/ 2147483646 h 11496"/>
              <a:gd name="T54" fmla="*/ 2147483646 w 30720"/>
              <a:gd name="T55" fmla="*/ 2147483646 h 11496"/>
              <a:gd name="T56" fmla="*/ 2147483646 w 30720"/>
              <a:gd name="T57" fmla="*/ 2147483646 h 11496"/>
              <a:gd name="T58" fmla="*/ 2147483646 w 30720"/>
              <a:gd name="T59" fmla="*/ 2147483646 h 11496"/>
              <a:gd name="T60" fmla="*/ 2147483646 w 30720"/>
              <a:gd name="T61" fmla="*/ 2147483646 h 11496"/>
              <a:gd name="T62" fmla="*/ 2147483646 w 30720"/>
              <a:gd name="T63" fmla="*/ 2147483646 h 11496"/>
              <a:gd name="T64" fmla="*/ 2147483646 w 30720"/>
              <a:gd name="T65" fmla="*/ 2147483646 h 11496"/>
              <a:gd name="T66" fmla="*/ 2147483646 w 30720"/>
              <a:gd name="T67" fmla="*/ 2147483646 h 11496"/>
              <a:gd name="T68" fmla="*/ 2147483646 w 30720"/>
              <a:gd name="T69" fmla="*/ 2147483646 h 11496"/>
              <a:gd name="T70" fmla="*/ 2147483646 w 30720"/>
              <a:gd name="T71" fmla="*/ 2147483646 h 11496"/>
              <a:gd name="T72" fmla="*/ 2147483646 w 30720"/>
              <a:gd name="T73" fmla="*/ 2147483646 h 11496"/>
              <a:gd name="T74" fmla="*/ 2147483646 w 30720"/>
              <a:gd name="T75" fmla="*/ 2147483646 h 11496"/>
              <a:gd name="T76" fmla="*/ 2147483646 w 30720"/>
              <a:gd name="T77" fmla="*/ 2147483646 h 11496"/>
              <a:gd name="T78" fmla="*/ 2147483646 w 30720"/>
              <a:gd name="T79" fmla="*/ 2147483646 h 11496"/>
              <a:gd name="T80" fmla="*/ 2147483646 w 30720"/>
              <a:gd name="T81" fmla="*/ 2147483646 h 11496"/>
              <a:gd name="T82" fmla="*/ 2147483646 w 30720"/>
              <a:gd name="T83" fmla="*/ 2147483646 h 11496"/>
              <a:gd name="T84" fmla="*/ 2147483646 w 30720"/>
              <a:gd name="T85" fmla="*/ 2147483646 h 11496"/>
              <a:gd name="T86" fmla="*/ 2147483646 w 30720"/>
              <a:gd name="T87" fmla="*/ 2147483646 h 11496"/>
              <a:gd name="T88" fmla="*/ 2147483646 w 30720"/>
              <a:gd name="T89" fmla="*/ 2147483646 h 11496"/>
              <a:gd name="T90" fmla="*/ 2147483646 w 30720"/>
              <a:gd name="T91" fmla="*/ 2147483646 h 11496"/>
              <a:gd name="T92" fmla="*/ 2147483646 w 30720"/>
              <a:gd name="T93" fmla="*/ 2147483646 h 11496"/>
              <a:gd name="T94" fmla="*/ 2147483646 w 30720"/>
              <a:gd name="T95" fmla="*/ 2147483646 h 11496"/>
              <a:gd name="T96" fmla="*/ 2147483646 w 30720"/>
              <a:gd name="T97" fmla="*/ 2147483646 h 11496"/>
              <a:gd name="T98" fmla="*/ 2147483646 w 30720"/>
              <a:gd name="T99" fmla="*/ 2147483646 h 11496"/>
              <a:gd name="T100" fmla="*/ 2147483646 w 30720"/>
              <a:gd name="T101" fmla="*/ 2147483646 h 11496"/>
              <a:gd name="T102" fmla="*/ 2147483646 w 30720"/>
              <a:gd name="T103" fmla="*/ 2147483646 h 11496"/>
              <a:gd name="T104" fmla="*/ 2147483646 w 30720"/>
              <a:gd name="T105" fmla="*/ 2147483646 h 11496"/>
              <a:gd name="T106" fmla="*/ 2147483646 w 30720"/>
              <a:gd name="T107" fmla="*/ 2147483646 h 11496"/>
              <a:gd name="T108" fmla="*/ 2147483646 w 30720"/>
              <a:gd name="T109" fmla="*/ 2147483646 h 11496"/>
              <a:gd name="T110" fmla="*/ 2147483646 w 30720"/>
              <a:gd name="T111" fmla="*/ 2147483646 h 11496"/>
              <a:gd name="T112" fmla="*/ 2147483646 w 30720"/>
              <a:gd name="T113" fmla="*/ 2147483646 h 11496"/>
              <a:gd name="T114" fmla="*/ 2147483646 w 30720"/>
              <a:gd name="T115" fmla="*/ 2147483646 h 11496"/>
              <a:gd name="T116" fmla="*/ 2147483646 w 30720"/>
              <a:gd name="T117" fmla="*/ 2147483646 h 11496"/>
              <a:gd name="T118" fmla="*/ 2147483646 w 30720"/>
              <a:gd name="T119" fmla="*/ 2147483646 h 11496"/>
              <a:gd name="T120" fmla="*/ 2147483646 w 30720"/>
              <a:gd name="T121" fmla="*/ 2147483646 h 11496"/>
              <a:gd name="T122" fmla="*/ 2147483646 w 30720"/>
              <a:gd name="T123" fmla="*/ 2147483646 h 11496"/>
              <a:gd name="T124" fmla="*/ 2147483646 w 30720"/>
              <a:gd name="T125" fmla="*/ 2147483646 h 1149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720" h="11496">
                <a:moveTo>
                  <a:pt x="29285" y="7403"/>
                </a:moveTo>
                <a:lnTo>
                  <a:pt x="29285" y="7403"/>
                </a:lnTo>
                <a:lnTo>
                  <a:pt x="29232" y="7379"/>
                </a:lnTo>
                <a:lnTo>
                  <a:pt x="29180" y="7357"/>
                </a:lnTo>
                <a:lnTo>
                  <a:pt x="29127" y="7336"/>
                </a:lnTo>
                <a:lnTo>
                  <a:pt x="29073" y="7316"/>
                </a:lnTo>
                <a:lnTo>
                  <a:pt x="29020" y="7298"/>
                </a:lnTo>
                <a:lnTo>
                  <a:pt x="28966" y="7280"/>
                </a:lnTo>
                <a:lnTo>
                  <a:pt x="28913" y="7264"/>
                </a:lnTo>
                <a:lnTo>
                  <a:pt x="28859" y="7251"/>
                </a:lnTo>
                <a:lnTo>
                  <a:pt x="28804" y="7237"/>
                </a:lnTo>
                <a:lnTo>
                  <a:pt x="28750" y="7226"/>
                </a:lnTo>
                <a:lnTo>
                  <a:pt x="28697" y="7216"/>
                </a:lnTo>
                <a:lnTo>
                  <a:pt x="28643" y="7208"/>
                </a:lnTo>
                <a:lnTo>
                  <a:pt x="28589" y="7202"/>
                </a:lnTo>
                <a:lnTo>
                  <a:pt x="28535" y="7198"/>
                </a:lnTo>
                <a:lnTo>
                  <a:pt x="28482" y="7195"/>
                </a:lnTo>
                <a:lnTo>
                  <a:pt x="28429" y="7194"/>
                </a:lnTo>
                <a:lnTo>
                  <a:pt x="28376" y="7194"/>
                </a:lnTo>
                <a:lnTo>
                  <a:pt x="28322" y="7197"/>
                </a:lnTo>
                <a:lnTo>
                  <a:pt x="28269" y="7201"/>
                </a:lnTo>
                <a:lnTo>
                  <a:pt x="28217" y="7207"/>
                </a:lnTo>
                <a:lnTo>
                  <a:pt x="28165" y="7215"/>
                </a:lnTo>
                <a:lnTo>
                  <a:pt x="28113" y="7226"/>
                </a:lnTo>
                <a:lnTo>
                  <a:pt x="28062" y="7238"/>
                </a:lnTo>
                <a:lnTo>
                  <a:pt x="28011" y="7253"/>
                </a:lnTo>
                <a:lnTo>
                  <a:pt x="27960" y="7270"/>
                </a:lnTo>
                <a:lnTo>
                  <a:pt x="27910" y="7289"/>
                </a:lnTo>
                <a:lnTo>
                  <a:pt x="27861" y="7310"/>
                </a:lnTo>
                <a:lnTo>
                  <a:pt x="27812" y="7334"/>
                </a:lnTo>
                <a:lnTo>
                  <a:pt x="27763" y="7360"/>
                </a:lnTo>
                <a:lnTo>
                  <a:pt x="27717" y="7388"/>
                </a:lnTo>
                <a:lnTo>
                  <a:pt x="27670" y="7418"/>
                </a:lnTo>
                <a:lnTo>
                  <a:pt x="27623" y="7452"/>
                </a:lnTo>
                <a:lnTo>
                  <a:pt x="27600" y="7473"/>
                </a:lnTo>
                <a:lnTo>
                  <a:pt x="27578" y="7494"/>
                </a:lnTo>
                <a:lnTo>
                  <a:pt x="27556" y="7516"/>
                </a:lnTo>
                <a:lnTo>
                  <a:pt x="27535" y="7539"/>
                </a:lnTo>
                <a:lnTo>
                  <a:pt x="27515" y="7562"/>
                </a:lnTo>
                <a:lnTo>
                  <a:pt x="27495" y="7586"/>
                </a:lnTo>
                <a:lnTo>
                  <a:pt x="27476" y="7611"/>
                </a:lnTo>
                <a:lnTo>
                  <a:pt x="27457" y="7636"/>
                </a:lnTo>
                <a:lnTo>
                  <a:pt x="27440" y="7662"/>
                </a:lnTo>
                <a:lnTo>
                  <a:pt x="27422" y="7689"/>
                </a:lnTo>
                <a:lnTo>
                  <a:pt x="27405" y="7716"/>
                </a:lnTo>
                <a:lnTo>
                  <a:pt x="27390" y="7743"/>
                </a:lnTo>
                <a:lnTo>
                  <a:pt x="27374" y="7771"/>
                </a:lnTo>
                <a:lnTo>
                  <a:pt x="27360" y="7799"/>
                </a:lnTo>
                <a:lnTo>
                  <a:pt x="27345" y="7827"/>
                </a:lnTo>
                <a:lnTo>
                  <a:pt x="27332" y="7857"/>
                </a:lnTo>
                <a:lnTo>
                  <a:pt x="27319" y="7887"/>
                </a:lnTo>
                <a:lnTo>
                  <a:pt x="27307" y="7916"/>
                </a:lnTo>
                <a:lnTo>
                  <a:pt x="27296" y="7946"/>
                </a:lnTo>
                <a:lnTo>
                  <a:pt x="27286" y="7976"/>
                </a:lnTo>
                <a:lnTo>
                  <a:pt x="27276" y="8006"/>
                </a:lnTo>
                <a:lnTo>
                  <a:pt x="27268" y="8038"/>
                </a:lnTo>
                <a:lnTo>
                  <a:pt x="27260" y="8069"/>
                </a:lnTo>
                <a:lnTo>
                  <a:pt x="27252" y="8099"/>
                </a:lnTo>
                <a:lnTo>
                  <a:pt x="27246" y="8130"/>
                </a:lnTo>
                <a:lnTo>
                  <a:pt x="27241" y="8161"/>
                </a:lnTo>
                <a:lnTo>
                  <a:pt x="27236" y="8193"/>
                </a:lnTo>
                <a:lnTo>
                  <a:pt x="27231" y="8224"/>
                </a:lnTo>
                <a:lnTo>
                  <a:pt x="27228" y="8255"/>
                </a:lnTo>
                <a:lnTo>
                  <a:pt x="27226" y="8286"/>
                </a:lnTo>
                <a:lnTo>
                  <a:pt x="27225" y="8318"/>
                </a:lnTo>
                <a:lnTo>
                  <a:pt x="27224" y="8348"/>
                </a:lnTo>
                <a:lnTo>
                  <a:pt x="27225" y="8379"/>
                </a:lnTo>
                <a:lnTo>
                  <a:pt x="27226" y="8409"/>
                </a:lnTo>
                <a:lnTo>
                  <a:pt x="27228" y="8440"/>
                </a:lnTo>
                <a:lnTo>
                  <a:pt x="27231" y="8471"/>
                </a:lnTo>
                <a:lnTo>
                  <a:pt x="27236" y="8500"/>
                </a:lnTo>
                <a:lnTo>
                  <a:pt x="27241" y="8530"/>
                </a:lnTo>
                <a:lnTo>
                  <a:pt x="27247" y="8559"/>
                </a:lnTo>
                <a:lnTo>
                  <a:pt x="27254" y="8588"/>
                </a:lnTo>
                <a:lnTo>
                  <a:pt x="27263" y="8617"/>
                </a:lnTo>
                <a:lnTo>
                  <a:pt x="27271" y="8645"/>
                </a:lnTo>
                <a:lnTo>
                  <a:pt x="27281" y="8674"/>
                </a:lnTo>
                <a:lnTo>
                  <a:pt x="27293" y="8701"/>
                </a:lnTo>
                <a:lnTo>
                  <a:pt x="27304" y="8728"/>
                </a:lnTo>
                <a:lnTo>
                  <a:pt x="27318" y="8754"/>
                </a:lnTo>
                <a:lnTo>
                  <a:pt x="27331" y="8780"/>
                </a:lnTo>
                <a:lnTo>
                  <a:pt x="27347" y="8805"/>
                </a:lnTo>
                <a:lnTo>
                  <a:pt x="27364" y="8830"/>
                </a:lnTo>
                <a:lnTo>
                  <a:pt x="27381" y="8854"/>
                </a:lnTo>
                <a:lnTo>
                  <a:pt x="27399" y="8876"/>
                </a:lnTo>
                <a:lnTo>
                  <a:pt x="27419" y="8899"/>
                </a:lnTo>
                <a:lnTo>
                  <a:pt x="27440" y="8921"/>
                </a:lnTo>
                <a:lnTo>
                  <a:pt x="27462" y="8943"/>
                </a:lnTo>
                <a:lnTo>
                  <a:pt x="27484" y="8963"/>
                </a:lnTo>
                <a:lnTo>
                  <a:pt x="27509" y="8983"/>
                </a:lnTo>
                <a:lnTo>
                  <a:pt x="27534" y="9001"/>
                </a:lnTo>
                <a:lnTo>
                  <a:pt x="27560" y="9019"/>
                </a:lnTo>
                <a:lnTo>
                  <a:pt x="27589" y="9036"/>
                </a:lnTo>
                <a:lnTo>
                  <a:pt x="27618" y="9052"/>
                </a:lnTo>
                <a:lnTo>
                  <a:pt x="27648" y="9067"/>
                </a:lnTo>
                <a:lnTo>
                  <a:pt x="27679" y="9081"/>
                </a:lnTo>
                <a:lnTo>
                  <a:pt x="27711" y="9094"/>
                </a:lnTo>
                <a:lnTo>
                  <a:pt x="27746" y="9106"/>
                </a:lnTo>
                <a:lnTo>
                  <a:pt x="27734" y="9013"/>
                </a:lnTo>
                <a:lnTo>
                  <a:pt x="27730" y="8964"/>
                </a:lnTo>
                <a:lnTo>
                  <a:pt x="27727" y="8916"/>
                </a:lnTo>
                <a:lnTo>
                  <a:pt x="27724" y="8866"/>
                </a:lnTo>
                <a:lnTo>
                  <a:pt x="27722" y="8816"/>
                </a:lnTo>
                <a:lnTo>
                  <a:pt x="27721" y="8767"/>
                </a:lnTo>
                <a:lnTo>
                  <a:pt x="27721" y="8717"/>
                </a:lnTo>
                <a:lnTo>
                  <a:pt x="27722" y="8667"/>
                </a:lnTo>
                <a:lnTo>
                  <a:pt x="27725" y="8617"/>
                </a:lnTo>
                <a:lnTo>
                  <a:pt x="27729" y="8568"/>
                </a:lnTo>
                <a:lnTo>
                  <a:pt x="27734" y="8519"/>
                </a:lnTo>
                <a:lnTo>
                  <a:pt x="27743" y="8472"/>
                </a:lnTo>
                <a:lnTo>
                  <a:pt x="27752" y="8425"/>
                </a:lnTo>
                <a:lnTo>
                  <a:pt x="27763" y="8378"/>
                </a:lnTo>
                <a:lnTo>
                  <a:pt x="27776" y="8333"/>
                </a:lnTo>
                <a:lnTo>
                  <a:pt x="27783" y="8311"/>
                </a:lnTo>
                <a:lnTo>
                  <a:pt x="27792" y="8289"/>
                </a:lnTo>
                <a:lnTo>
                  <a:pt x="27800" y="8268"/>
                </a:lnTo>
                <a:lnTo>
                  <a:pt x="27809" y="8247"/>
                </a:lnTo>
                <a:lnTo>
                  <a:pt x="27820" y="8226"/>
                </a:lnTo>
                <a:lnTo>
                  <a:pt x="27829" y="8206"/>
                </a:lnTo>
                <a:lnTo>
                  <a:pt x="27840" y="8185"/>
                </a:lnTo>
                <a:lnTo>
                  <a:pt x="27852" y="8167"/>
                </a:lnTo>
                <a:lnTo>
                  <a:pt x="27864" y="8148"/>
                </a:lnTo>
                <a:lnTo>
                  <a:pt x="27877" y="8129"/>
                </a:lnTo>
                <a:lnTo>
                  <a:pt x="27890" y="8112"/>
                </a:lnTo>
                <a:lnTo>
                  <a:pt x="27905" y="8094"/>
                </a:lnTo>
                <a:lnTo>
                  <a:pt x="27921" y="8077"/>
                </a:lnTo>
                <a:lnTo>
                  <a:pt x="27936" y="8061"/>
                </a:lnTo>
                <a:lnTo>
                  <a:pt x="27953" y="8045"/>
                </a:lnTo>
                <a:lnTo>
                  <a:pt x="27970" y="8029"/>
                </a:lnTo>
                <a:lnTo>
                  <a:pt x="27987" y="8015"/>
                </a:lnTo>
                <a:lnTo>
                  <a:pt x="28006" y="8001"/>
                </a:lnTo>
                <a:lnTo>
                  <a:pt x="28026" y="7988"/>
                </a:lnTo>
                <a:lnTo>
                  <a:pt x="28047" y="7975"/>
                </a:lnTo>
                <a:lnTo>
                  <a:pt x="28067" y="7963"/>
                </a:lnTo>
                <a:lnTo>
                  <a:pt x="28089" y="7951"/>
                </a:lnTo>
                <a:lnTo>
                  <a:pt x="28112" y="7941"/>
                </a:lnTo>
                <a:lnTo>
                  <a:pt x="28136" y="7931"/>
                </a:lnTo>
                <a:lnTo>
                  <a:pt x="28160" y="7922"/>
                </a:lnTo>
                <a:lnTo>
                  <a:pt x="28186" y="7914"/>
                </a:lnTo>
                <a:lnTo>
                  <a:pt x="28212" y="7906"/>
                </a:lnTo>
                <a:lnTo>
                  <a:pt x="28240" y="7899"/>
                </a:lnTo>
                <a:lnTo>
                  <a:pt x="28268" y="7893"/>
                </a:lnTo>
                <a:lnTo>
                  <a:pt x="28298" y="7889"/>
                </a:lnTo>
                <a:lnTo>
                  <a:pt x="28328" y="7885"/>
                </a:lnTo>
                <a:lnTo>
                  <a:pt x="28358" y="7880"/>
                </a:lnTo>
                <a:lnTo>
                  <a:pt x="28384" y="7882"/>
                </a:lnTo>
                <a:lnTo>
                  <a:pt x="28410" y="7883"/>
                </a:lnTo>
                <a:lnTo>
                  <a:pt x="28435" y="7884"/>
                </a:lnTo>
                <a:lnTo>
                  <a:pt x="28460" y="7887"/>
                </a:lnTo>
                <a:lnTo>
                  <a:pt x="28485" y="7890"/>
                </a:lnTo>
                <a:lnTo>
                  <a:pt x="28510" y="7893"/>
                </a:lnTo>
                <a:lnTo>
                  <a:pt x="28535" y="7898"/>
                </a:lnTo>
                <a:lnTo>
                  <a:pt x="28559" y="7903"/>
                </a:lnTo>
                <a:lnTo>
                  <a:pt x="28583" y="7909"/>
                </a:lnTo>
                <a:lnTo>
                  <a:pt x="28607" y="7915"/>
                </a:lnTo>
                <a:lnTo>
                  <a:pt x="28630" y="7922"/>
                </a:lnTo>
                <a:lnTo>
                  <a:pt x="28654" y="7929"/>
                </a:lnTo>
                <a:lnTo>
                  <a:pt x="28676" y="7938"/>
                </a:lnTo>
                <a:lnTo>
                  <a:pt x="28699" y="7947"/>
                </a:lnTo>
                <a:lnTo>
                  <a:pt x="28721" y="7956"/>
                </a:lnTo>
                <a:lnTo>
                  <a:pt x="28743" y="7966"/>
                </a:lnTo>
                <a:lnTo>
                  <a:pt x="28765" y="7976"/>
                </a:lnTo>
                <a:lnTo>
                  <a:pt x="28787" y="7988"/>
                </a:lnTo>
                <a:lnTo>
                  <a:pt x="28808" y="7999"/>
                </a:lnTo>
                <a:lnTo>
                  <a:pt x="28828" y="8012"/>
                </a:lnTo>
                <a:lnTo>
                  <a:pt x="28869" y="8038"/>
                </a:lnTo>
                <a:lnTo>
                  <a:pt x="28908" y="8065"/>
                </a:lnTo>
                <a:lnTo>
                  <a:pt x="28945" y="8095"/>
                </a:lnTo>
                <a:lnTo>
                  <a:pt x="28981" y="8126"/>
                </a:lnTo>
                <a:lnTo>
                  <a:pt x="29016" y="8159"/>
                </a:lnTo>
                <a:lnTo>
                  <a:pt x="29048" y="8195"/>
                </a:lnTo>
                <a:lnTo>
                  <a:pt x="29078" y="8231"/>
                </a:lnTo>
                <a:lnTo>
                  <a:pt x="29107" y="8270"/>
                </a:lnTo>
                <a:lnTo>
                  <a:pt x="29134" y="8309"/>
                </a:lnTo>
                <a:lnTo>
                  <a:pt x="29159" y="8351"/>
                </a:lnTo>
                <a:lnTo>
                  <a:pt x="29182" y="8394"/>
                </a:lnTo>
                <a:lnTo>
                  <a:pt x="29202" y="8436"/>
                </a:lnTo>
                <a:lnTo>
                  <a:pt x="29221" y="8481"/>
                </a:lnTo>
                <a:lnTo>
                  <a:pt x="29229" y="8504"/>
                </a:lnTo>
                <a:lnTo>
                  <a:pt x="29238" y="8527"/>
                </a:lnTo>
                <a:lnTo>
                  <a:pt x="29245" y="8551"/>
                </a:lnTo>
                <a:lnTo>
                  <a:pt x="29251" y="8574"/>
                </a:lnTo>
                <a:lnTo>
                  <a:pt x="29257" y="8598"/>
                </a:lnTo>
                <a:lnTo>
                  <a:pt x="29263" y="8621"/>
                </a:lnTo>
                <a:lnTo>
                  <a:pt x="29268" y="8645"/>
                </a:lnTo>
                <a:lnTo>
                  <a:pt x="29272" y="8670"/>
                </a:lnTo>
                <a:lnTo>
                  <a:pt x="29275" y="8694"/>
                </a:lnTo>
                <a:lnTo>
                  <a:pt x="29278" y="8719"/>
                </a:lnTo>
                <a:lnTo>
                  <a:pt x="29280" y="8744"/>
                </a:lnTo>
                <a:lnTo>
                  <a:pt x="29282" y="8769"/>
                </a:lnTo>
                <a:lnTo>
                  <a:pt x="29283" y="8794"/>
                </a:lnTo>
                <a:lnTo>
                  <a:pt x="29283" y="8820"/>
                </a:lnTo>
                <a:lnTo>
                  <a:pt x="29283" y="8845"/>
                </a:lnTo>
                <a:lnTo>
                  <a:pt x="29282" y="8871"/>
                </a:lnTo>
                <a:lnTo>
                  <a:pt x="29280" y="8897"/>
                </a:lnTo>
                <a:lnTo>
                  <a:pt x="29278" y="8922"/>
                </a:lnTo>
                <a:lnTo>
                  <a:pt x="29271" y="8974"/>
                </a:lnTo>
                <a:lnTo>
                  <a:pt x="29262" y="9024"/>
                </a:lnTo>
                <a:lnTo>
                  <a:pt x="29251" y="9074"/>
                </a:lnTo>
                <a:lnTo>
                  <a:pt x="29238" y="9123"/>
                </a:lnTo>
                <a:lnTo>
                  <a:pt x="29223" y="9171"/>
                </a:lnTo>
                <a:lnTo>
                  <a:pt x="29206" y="9219"/>
                </a:lnTo>
                <a:lnTo>
                  <a:pt x="29188" y="9265"/>
                </a:lnTo>
                <a:lnTo>
                  <a:pt x="29167" y="9310"/>
                </a:lnTo>
                <a:lnTo>
                  <a:pt x="29144" y="9355"/>
                </a:lnTo>
                <a:lnTo>
                  <a:pt x="29120" y="9398"/>
                </a:lnTo>
                <a:lnTo>
                  <a:pt x="29094" y="9441"/>
                </a:lnTo>
                <a:lnTo>
                  <a:pt x="29067" y="9481"/>
                </a:lnTo>
                <a:lnTo>
                  <a:pt x="29038" y="9522"/>
                </a:lnTo>
                <a:lnTo>
                  <a:pt x="29006" y="9560"/>
                </a:lnTo>
                <a:lnTo>
                  <a:pt x="28974" y="9599"/>
                </a:lnTo>
                <a:lnTo>
                  <a:pt x="28941" y="9635"/>
                </a:lnTo>
                <a:lnTo>
                  <a:pt x="28905" y="9671"/>
                </a:lnTo>
                <a:lnTo>
                  <a:pt x="28869" y="9704"/>
                </a:lnTo>
                <a:lnTo>
                  <a:pt x="28831" y="9737"/>
                </a:lnTo>
                <a:lnTo>
                  <a:pt x="28792" y="9768"/>
                </a:lnTo>
                <a:lnTo>
                  <a:pt x="28751" y="9798"/>
                </a:lnTo>
                <a:lnTo>
                  <a:pt x="28710" y="9827"/>
                </a:lnTo>
                <a:lnTo>
                  <a:pt x="28666" y="9854"/>
                </a:lnTo>
                <a:lnTo>
                  <a:pt x="28622" y="9879"/>
                </a:lnTo>
                <a:lnTo>
                  <a:pt x="28578" y="9903"/>
                </a:lnTo>
                <a:lnTo>
                  <a:pt x="28532" y="9926"/>
                </a:lnTo>
                <a:lnTo>
                  <a:pt x="28484" y="9946"/>
                </a:lnTo>
                <a:lnTo>
                  <a:pt x="28436" y="9965"/>
                </a:lnTo>
                <a:lnTo>
                  <a:pt x="28387" y="9983"/>
                </a:lnTo>
                <a:lnTo>
                  <a:pt x="28337" y="9999"/>
                </a:lnTo>
                <a:lnTo>
                  <a:pt x="28287" y="10013"/>
                </a:lnTo>
                <a:lnTo>
                  <a:pt x="28236" y="10025"/>
                </a:lnTo>
                <a:lnTo>
                  <a:pt x="28189" y="10031"/>
                </a:lnTo>
                <a:lnTo>
                  <a:pt x="28143" y="10035"/>
                </a:lnTo>
                <a:lnTo>
                  <a:pt x="28098" y="10038"/>
                </a:lnTo>
                <a:lnTo>
                  <a:pt x="28052" y="10040"/>
                </a:lnTo>
                <a:lnTo>
                  <a:pt x="28006" y="10041"/>
                </a:lnTo>
                <a:lnTo>
                  <a:pt x="27960" y="10040"/>
                </a:lnTo>
                <a:lnTo>
                  <a:pt x="27915" y="10039"/>
                </a:lnTo>
                <a:lnTo>
                  <a:pt x="27870" y="10036"/>
                </a:lnTo>
                <a:lnTo>
                  <a:pt x="27825" y="10033"/>
                </a:lnTo>
                <a:lnTo>
                  <a:pt x="27780" y="10028"/>
                </a:lnTo>
                <a:lnTo>
                  <a:pt x="27735" y="10021"/>
                </a:lnTo>
                <a:lnTo>
                  <a:pt x="27691" y="10014"/>
                </a:lnTo>
                <a:lnTo>
                  <a:pt x="27647" y="10005"/>
                </a:lnTo>
                <a:lnTo>
                  <a:pt x="27602" y="9995"/>
                </a:lnTo>
                <a:lnTo>
                  <a:pt x="27559" y="9984"/>
                </a:lnTo>
                <a:lnTo>
                  <a:pt x="27516" y="9972"/>
                </a:lnTo>
                <a:lnTo>
                  <a:pt x="27473" y="9958"/>
                </a:lnTo>
                <a:lnTo>
                  <a:pt x="27430" y="9943"/>
                </a:lnTo>
                <a:lnTo>
                  <a:pt x="27388" y="9928"/>
                </a:lnTo>
                <a:lnTo>
                  <a:pt x="27346" y="9910"/>
                </a:lnTo>
                <a:lnTo>
                  <a:pt x="27305" y="9891"/>
                </a:lnTo>
                <a:lnTo>
                  <a:pt x="27265" y="9871"/>
                </a:lnTo>
                <a:lnTo>
                  <a:pt x="27224" y="9850"/>
                </a:lnTo>
                <a:lnTo>
                  <a:pt x="27185" y="9828"/>
                </a:lnTo>
                <a:lnTo>
                  <a:pt x="27145" y="9803"/>
                </a:lnTo>
                <a:lnTo>
                  <a:pt x="27107" y="9778"/>
                </a:lnTo>
                <a:lnTo>
                  <a:pt x="27068" y="9751"/>
                </a:lnTo>
                <a:lnTo>
                  <a:pt x="27031" y="9723"/>
                </a:lnTo>
                <a:lnTo>
                  <a:pt x="26994" y="9693"/>
                </a:lnTo>
                <a:lnTo>
                  <a:pt x="26958" y="9662"/>
                </a:lnTo>
                <a:lnTo>
                  <a:pt x="26922" y="9630"/>
                </a:lnTo>
                <a:lnTo>
                  <a:pt x="26888" y="9597"/>
                </a:lnTo>
                <a:lnTo>
                  <a:pt x="26854" y="9559"/>
                </a:lnTo>
                <a:lnTo>
                  <a:pt x="26821" y="9521"/>
                </a:lnTo>
                <a:lnTo>
                  <a:pt x="26790" y="9482"/>
                </a:lnTo>
                <a:lnTo>
                  <a:pt x="26761" y="9443"/>
                </a:lnTo>
                <a:lnTo>
                  <a:pt x="26732" y="9403"/>
                </a:lnTo>
                <a:lnTo>
                  <a:pt x="26705" y="9364"/>
                </a:lnTo>
                <a:lnTo>
                  <a:pt x="26679" y="9323"/>
                </a:lnTo>
                <a:lnTo>
                  <a:pt x="26655" y="9282"/>
                </a:lnTo>
                <a:lnTo>
                  <a:pt x="26631" y="9241"/>
                </a:lnTo>
                <a:lnTo>
                  <a:pt x="26609" y="9199"/>
                </a:lnTo>
                <a:lnTo>
                  <a:pt x="26588" y="9157"/>
                </a:lnTo>
                <a:lnTo>
                  <a:pt x="26568" y="9115"/>
                </a:lnTo>
                <a:lnTo>
                  <a:pt x="26551" y="9073"/>
                </a:lnTo>
                <a:lnTo>
                  <a:pt x="26533" y="9029"/>
                </a:lnTo>
                <a:lnTo>
                  <a:pt x="26517" y="8987"/>
                </a:lnTo>
                <a:lnTo>
                  <a:pt x="26503" y="8943"/>
                </a:lnTo>
                <a:lnTo>
                  <a:pt x="26489" y="8900"/>
                </a:lnTo>
                <a:lnTo>
                  <a:pt x="26477" y="8857"/>
                </a:lnTo>
                <a:lnTo>
                  <a:pt x="26466" y="8812"/>
                </a:lnTo>
                <a:lnTo>
                  <a:pt x="26456" y="8768"/>
                </a:lnTo>
                <a:lnTo>
                  <a:pt x="26448" y="8723"/>
                </a:lnTo>
                <a:lnTo>
                  <a:pt x="26440" y="8680"/>
                </a:lnTo>
                <a:lnTo>
                  <a:pt x="26434" y="8635"/>
                </a:lnTo>
                <a:lnTo>
                  <a:pt x="26429" y="8590"/>
                </a:lnTo>
                <a:lnTo>
                  <a:pt x="26425" y="8546"/>
                </a:lnTo>
                <a:lnTo>
                  <a:pt x="26422" y="8501"/>
                </a:lnTo>
                <a:lnTo>
                  <a:pt x="26421" y="8456"/>
                </a:lnTo>
                <a:lnTo>
                  <a:pt x="26419" y="8412"/>
                </a:lnTo>
                <a:lnTo>
                  <a:pt x="26419" y="8368"/>
                </a:lnTo>
                <a:lnTo>
                  <a:pt x="26422" y="8323"/>
                </a:lnTo>
                <a:lnTo>
                  <a:pt x="26425" y="8278"/>
                </a:lnTo>
                <a:lnTo>
                  <a:pt x="26428" y="8233"/>
                </a:lnTo>
                <a:lnTo>
                  <a:pt x="26433" y="8189"/>
                </a:lnTo>
                <a:lnTo>
                  <a:pt x="26439" y="8145"/>
                </a:lnTo>
                <a:lnTo>
                  <a:pt x="26445" y="8100"/>
                </a:lnTo>
                <a:lnTo>
                  <a:pt x="26454" y="8056"/>
                </a:lnTo>
                <a:lnTo>
                  <a:pt x="26463" y="8013"/>
                </a:lnTo>
                <a:lnTo>
                  <a:pt x="26473" y="7969"/>
                </a:lnTo>
                <a:lnTo>
                  <a:pt x="26484" y="7925"/>
                </a:lnTo>
                <a:lnTo>
                  <a:pt x="26497" y="7882"/>
                </a:lnTo>
                <a:lnTo>
                  <a:pt x="26509" y="7839"/>
                </a:lnTo>
                <a:lnTo>
                  <a:pt x="26524" y="7796"/>
                </a:lnTo>
                <a:lnTo>
                  <a:pt x="26539" y="7754"/>
                </a:lnTo>
                <a:lnTo>
                  <a:pt x="26555" y="7711"/>
                </a:lnTo>
                <a:lnTo>
                  <a:pt x="26571" y="7669"/>
                </a:lnTo>
                <a:lnTo>
                  <a:pt x="26590" y="7628"/>
                </a:lnTo>
                <a:lnTo>
                  <a:pt x="26609" y="7587"/>
                </a:lnTo>
                <a:lnTo>
                  <a:pt x="26629" y="7546"/>
                </a:lnTo>
                <a:lnTo>
                  <a:pt x="26650" y="7506"/>
                </a:lnTo>
                <a:lnTo>
                  <a:pt x="26671" y="7465"/>
                </a:lnTo>
                <a:lnTo>
                  <a:pt x="26694" y="7426"/>
                </a:lnTo>
                <a:lnTo>
                  <a:pt x="26718" y="7387"/>
                </a:lnTo>
                <a:lnTo>
                  <a:pt x="26743" y="7349"/>
                </a:lnTo>
                <a:lnTo>
                  <a:pt x="26768" y="7310"/>
                </a:lnTo>
                <a:lnTo>
                  <a:pt x="26795" y="7273"/>
                </a:lnTo>
                <a:lnTo>
                  <a:pt x="26822" y="7236"/>
                </a:lnTo>
                <a:lnTo>
                  <a:pt x="26850" y="7200"/>
                </a:lnTo>
                <a:lnTo>
                  <a:pt x="26880" y="7163"/>
                </a:lnTo>
                <a:lnTo>
                  <a:pt x="26910" y="7128"/>
                </a:lnTo>
                <a:lnTo>
                  <a:pt x="26940" y="7094"/>
                </a:lnTo>
                <a:lnTo>
                  <a:pt x="26971" y="7060"/>
                </a:lnTo>
                <a:lnTo>
                  <a:pt x="27005" y="7027"/>
                </a:lnTo>
                <a:lnTo>
                  <a:pt x="27038" y="6994"/>
                </a:lnTo>
                <a:lnTo>
                  <a:pt x="27071" y="6962"/>
                </a:lnTo>
                <a:lnTo>
                  <a:pt x="27107" y="6933"/>
                </a:lnTo>
                <a:lnTo>
                  <a:pt x="27141" y="6906"/>
                </a:lnTo>
                <a:lnTo>
                  <a:pt x="27176" y="6880"/>
                </a:lnTo>
                <a:lnTo>
                  <a:pt x="27212" y="6854"/>
                </a:lnTo>
                <a:lnTo>
                  <a:pt x="27248" y="6829"/>
                </a:lnTo>
                <a:lnTo>
                  <a:pt x="27285" y="6805"/>
                </a:lnTo>
                <a:lnTo>
                  <a:pt x="27321" y="6782"/>
                </a:lnTo>
                <a:lnTo>
                  <a:pt x="27357" y="6761"/>
                </a:lnTo>
                <a:lnTo>
                  <a:pt x="27395" y="6740"/>
                </a:lnTo>
                <a:lnTo>
                  <a:pt x="27432" y="6719"/>
                </a:lnTo>
                <a:lnTo>
                  <a:pt x="27470" y="6699"/>
                </a:lnTo>
                <a:lnTo>
                  <a:pt x="27508" y="6681"/>
                </a:lnTo>
                <a:lnTo>
                  <a:pt x="27546" y="6663"/>
                </a:lnTo>
                <a:lnTo>
                  <a:pt x="27584" y="6646"/>
                </a:lnTo>
                <a:lnTo>
                  <a:pt x="27623" y="6630"/>
                </a:lnTo>
                <a:lnTo>
                  <a:pt x="27662" y="6615"/>
                </a:lnTo>
                <a:lnTo>
                  <a:pt x="27701" y="6600"/>
                </a:lnTo>
                <a:lnTo>
                  <a:pt x="27741" y="6587"/>
                </a:lnTo>
                <a:lnTo>
                  <a:pt x="27780" y="6573"/>
                </a:lnTo>
                <a:lnTo>
                  <a:pt x="27820" y="6562"/>
                </a:lnTo>
                <a:lnTo>
                  <a:pt x="27859" y="6550"/>
                </a:lnTo>
                <a:lnTo>
                  <a:pt x="27899" y="6540"/>
                </a:lnTo>
                <a:lnTo>
                  <a:pt x="27939" y="6531"/>
                </a:lnTo>
                <a:lnTo>
                  <a:pt x="27980" y="6521"/>
                </a:lnTo>
                <a:lnTo>
                  <a:pt x="28020" y="6514"/>
                </a:lnTo>
                <a:lnTo>
                  <a:pt x="28060" y="6507"/>
                </a:lnTo>
                <a:lnTo>
                  <a:pt x="28101" y="6499"/>
                </a:lnTo>
                <a:lnTo>
                  <a:pt x="28141" y="6494"/>
                </a:lnTo>
                <a:lnTo>
                  <a:pt x="28182" y="6489"/>
                </a:lnTo>
                <a:lnTo>
                  <a:pt x="28223" y="6485"/>
                </a:lnTo>
                <a:lnTo>
                  <a:pt x="28264" y="6482"/>
                </a:lnTo>
                <a:lnTo>
                  <a:pt x="28305" y="6480"/>
                </a:lnTo>
                <a:lnTo>
                  <a:pt x="28345" y="6478"/>
                </a:lnTo>
                <a:lnTo>
                  <a:pt x="28387" y="6477"/>
                </a:lnTo>
                <a:lnTo>
                  <a:pt x="28428" y="6477"/>
                </a:lnTo>
                <a:lnTo>
                  <a:pt x="28468" y="6477"/>
                </a:lnTo>
                <a:lnTo>
                  <a:pt x="28510" y="6479"/>
                </a:lnTo>
                <a:lnTo>
                  <a:pt x="28550" y="6481"/>
                </a:lnTo>
                <a:lnTo>
                  <a:pt x="28592" y="6483"/>
                </a:lnTo>
                <a:lnTo>
                  <a:pt x="28633" y="6486"/>
                </a:lnTo>
                <a:lnTo>
                  <a:pt x="28673" y="6490"/>
                </a:lnTo>
                <a:lnTo>
                  <a:pt x="28715" y="6495"/>
                </a:lnTo>
                <a:lnTo>
                  <a:pt x="28756" y="6501"/>
                </a:lnTo>
                <a:lnTo>
                  <a:pt x="28796" y="6508"/>
                </a:lnTo>
                <a:lnTo>
                  <a:pt x="28837" y="6514"/>
                </a:lnTo>
                <a:lnTo>
                  <a:pt x="28877" y="6522"/>
                </a:lnTo>
                <a:lnTo>
                  <a:pt x="28918" y="6531"/>
                </a:lnTo>
                <a:lnTo>
                  <a:pt x="28959" y="6540"/>
                </a:lnTo>
                <a:lnTo>
                  <a:pt x="28999" y="6549"/>
                </a:lnTo>
                <a:lnTo>
                  <a:pt x="29040" y="6560"/>
                </a:lnTo>
                <a:lnTo>
                  <a:pt x="29079" y="6571"/>
                </a:lnTo>
                <a:lnTo>
                  <a:pt x="29119" y="6584"/>
                </a:lnTo>
                <a:lnTo>
                  <a:pt x="29159" y="6596"/>
                </a:lnTo>
                <a:lnTo>
                  <a:pt x="29199" y="6610"/>
                </a:lnTo>
                <a:lnTo>
                  <a:pt x="29239" y="6623"/>
                </a:lnTo>
                <a:lnTo>
                  <a:pt x="29277" y="6638"/>
                </a:lnTo>
                <a:lnTo>
                  <a:pt x="29317" y="6653"/>
                </a:lnTo>
                <a:lnTo>
                  <a:pt x="29355" y="6669"/>
                </a:lnTo>
                <a:lnTo>
                  <a:pt x="29395" y="6686"/>
                </a:lnTo>
                <a:lnTo>
                  <a:pt x="29432" y="6703"/>
                </a:lnTo>
                <a:lnTo>
                  <a:pt x="29471" y="6721"/>
                </a:lnTo>
                <a:lnTo>
                  <a:pt x="29509" y="6740"/>
                </a:lnTo>
                <a:lnTo>
                  <a:pt x="29547" y="6759"/>
                </a:lnTo>
                <a:lnTo>
                  <a:pt x="29584" y="6778"/>
                </a:lnTo>
                <a:lnTo>
                  <a:pt x="29619" y="6799"/>
                </a:lnTo>
                <a:lnTo>
                  <a:pt x="29652" y="6819"/>
                </a:lnTo>
                <a:lnTo>
                  <a:pt x="29685" y="6841"/>
                </a:lnTo>
                <a:lnTo>
                  <a:pt x="29717" y="6863"/>
                </a:lnTo>
                <a:lnTo>
                  <a:pt x="29750" y="6884"/>
                </a:lnTo>
                <a:lnTo>
                  <a:pt x="29781" y="6906"/>
                </a:lnTo>
                <a:lnTo>
                  <a:pt x="29812" y="6929"/>
                </a:lnTo>
                <a:lnTo>
                  <a:pt x="29842" y="6953"/>
                </a:lnTo>
                <a:lnTo>
                  <a:pt x="29873" y="6977"/>
                </a:lnTo>
                <a:lnTo>
                  <a:pt x="29902" y="7001"/>
                </a:lnTo>
                <a:lnTo>
                  <a:pt x="29931" y="7025"/>
                </a:lnTo>
                <a:lnTo>
                  <a:pt x="29959" y="7050"/>
                </a:lnTo>
                <a:lnTo>
                  <a:pt x="29987" y="7075"/>
                </a:lnTo>
                <a:lnTo>
                  <a:pt x="30014" y="7101"/>
                </a:lnTo>
                <a:lnTo>
                  <a:pt x="30041" y="7127"/>
                </a:lnTo>
                <a:lnTo>
                  <a:pt x="30067" y="7153"/>
                </a:lnTo>
                <a:lnTo>
                  <a:pt x="30118" y="7207"/>
                </a:lnTo>
                <a:lnTo>
                  <a:pt x="30167" y="7261"/>
                </a:lnTo>
                <a:lnTo>
                  <a:pt x="30213" y="7317"/>
                </a:lnTo>
                <a:lnTo>
                  <a:pt x="30258" y="7376"/>
                </a:lnTo>
                <a:lnTo>
                  <a:pt x="30300" y="7434"/>
                </a:lnTo>
                <a:lnTo>
                  <a:pt x="30341" y="7494"/>
                </a:lnTo>
                <a:lnTo>
                  <a:pt x="30379" y="7555"/>
                </a:lnTo>
                <a:lnTo>
                  <a:pt x="30415" y="7617"/>
                </a:lnTo>
                <a:lnTo>
                  <a:pt x="30449" y="7680"/>
                </a:lnTo>
                <a:lnTo>
                  <a:pt x="30482" y="7744"/>
                </a:lnTo>
                <a:lnTo>
                  <a:pt x="30512" y="7809"/>
                </a:lnTo>
                <a:lnTo>
                  <a:pt x="30540" y="7874"/>
                </a:lnTo>
                <a:lnTo>
                  <a:pt x="30566" y="7941"/>
                </a:lnTo>
                <a:lnTo>
                  <a:pt x="30590" y="8007"/>
                </a:lnTo>
                <a:lnTo>
                  <a:pt x="30612" y="8075"/>
                </a:lnTo>
                <a:lnTo>
                  <a:pt x="30632" y="8144"/>
                </a:lnTo>
                <a:lnTo>
                  <a:pt x="30649" y="8212"/>
                </a:lnTo>
                <a:lnTo>
                  <a:pt x="30665" y="8282"/>
                </a:lnTo>
                <a:lnTo>
                  <a:pt x="30678" y="8352"/>
                </a:lnTo>
                <a:lnTo>
                  <a:pt x="30691" y="8423"/>
                </a:lnTo>
                <a:lnTo>
                  <a:pt x="30700" y="8493"/>
                </a:lnTo>
                <a:lnTo>
                  <a:pt x="30709" y="8565"/>
                </a:lnTo>
                <a:lnTo>
                  <a:pt x="30714" y="8636"/>
                </a:lnTo>
                <a:lnTo>
                  <a:pt x="30718" y="8708"/>
                </a:lnTo>
                <a:lnTo>
                  <a:pt x="30720" y="8780"/>
                </a:lnTo>
                <a:lnTo>
                  <a:pt x="30720" y="8853"/>
                </a:lnTo>
                <a:lnTo>
                  <a:pt x="30718" y="8924"/>
                </a:lnTo>
                <a:lnTo>
                  <a:pt x="30714" y="8996"/>
                </a:lnTo>
                <a:lnTo>
                  <a:pt x="30708" y="9068"/>
                </a:lnTo>
                <a:lnTo>
                  <a:pt x="30700" y="9141"/>
                </a:lnTo>
                <a:lnTo>
                  <a:pt x="30690" y="9213"/>
                </a:lnTo>
                <a:lnTo>
                  <a:pt x="30678" y="9284"/>
                </a:lnTo>
                <a:lnTo>
                  <a:pt x="30665" y="9355"/>
                </a:lnTo>
                <a:lnTo>
                  <a:pt x="30649" y="9427"/>
                </a:lnTo>
                <a:lnTo>
                  <a:pt x="30632" y="9498"/>
                </a:lnTo>
                <a:lnTo>
                  <a:pt x="30612" y="9569"/>
                </a:lnTo>
                <a:lnTo>
                  <a:pt x="30590" y="9638"/>
                </a:lnTo>
                <a:lnTo>
                  <a:pt x="30567" y="9708"/>
                </a:lnTo>
                <a:lnTo>
                  <a:pt x="30542" y="9777"/>
                </a:lnTo>
                <a:lnTo>
                  <a:pt x="30515" y="9845"/>
                </a:lnTo>
                <a:lnTo>
                  <a:pt x="30486" y="9913"/>
                </a:lnTo>
                <a:lnTo>
                  <a:pt x="30456" y="9981"/>
                </a:lnTo>
                <a:lnTo>
                  <a:pt x="30422" y="10047"/>
                </a:lnTo>
                <a:lnTo>
                  <a:pt x="30388" y="10113"/>
                </a:lnTo>
                <a:lnTo>
                  <a:pt x="30351" y="10177"/>
                </a:lnTo>
                <a:lnTo>
                  <a:pt x="30313" y="10242"/>
                </a:lnTo>
                <a:lnTo>
                  <a:pt x="30273" y="10304"/>
                </a:lnTo>
                <a:lnTo>
                  <a:pt x="30231" y="10367"/>
                </a:lnTo>
                <a:lnTo>
                  <a:pt x="30187" y="10428"/>
                </a:lnTo>
                <a:lnTo>
                  <a:pt x="30141" y="10488"/>
                </a:lnTo>
                <a:lnTo>
                  <a:pt x="30094" y="10547"/>
                </a:lnTo>
                <a:lnTo>
                  <a:pt x="30044" y="10604"/>
                </a:lnTo>
                <a:lnTo>
                  <a:pt x="29993" y="10660"/>
                </a:lnTo>
                <a:lnTo>
                  <a:pt x="29940" y="10715"/>
                </a:lnTo>
                <a:lnTo>
                  <a:pt x="29886" y="10770"/>
                </a:lnTo>
                <a:lnTo>
                  <a:pt x="29829" y="10822"/>
                </a:lnTo>
                <a:lnTo>
                  <a:pt x="29775" y="10867"/>
                </a:lnTo>
                <a:lnTo>
                  <a:pt x="29719" y="10911"/>
                </a:lnTo>
                <a:lnTo>
                  <a:pt x="29662" y="10953"/>
                </a:lnTo>
                <a:lnTo>
                  <a:pt x="29605" y="10993"/>
                </a:lnTo>
                <a:lnTo>
                  <a:pt x="29548" y="11032"/>
                </a:lnTo>
                <a:lnTo>
                  <a:pt x="29489" y="11068"/>
                </a:lnTo>
                <a:lnTo>
                  <a:pt x="29431" y="11105"/>
                </a:lnTo>
                <a:lnTo>
                  <a:pt x="29372" y="11138"/>
                </a:lnTo>
                <a:lnTo>
                  <a:pt x="29311" y="11170"/>
                </a:lnTo>
                <a:lnTo>
                  <a:pt x="29251" y="11201"/>
                </a:lnTo>
                <a:lnTo>
                  <a:pt x="29191" y="11231"/>
                </a:lnTo>
                <a:lnTo>
                  <a:pt x="29129" y="11259"/>
                </a:lnTo>
                <a:lnTo>
                  <a:pt x="29068" y="11285"/>
                </a:lnTo>
                <a:lnTo>
                  <a:pt x="29005" y="11310"/>
                </a:lnTo>
                <a:lnTo>
                  <a:pt x="28943" y="11333"/>
                </a:lnTo>
                <a:lnTo>
                  <a:pt x="28880" y="11353"/>
                </a:lnTo>
                <a:lnTo>
                  <a:pt x="28817" y="11374"/>
                </a:lnTo>
                <a:lnTo>
                  <a:pt x="28753" y="11392"/>
                </a:lnTo>
                <a:lnTo>
                  <a:pt x="28689" y="11410"/>
                </a:lnTo>
                <a:lnTo>
                  <a:pt x="28625" y="11424"/>
                </a:lnTo>
                <a:lnTo>
                  <a:pt x="28561" y="11439"/>
                </a:lnTo>
                <a:lnTo>
                  <a:pt x="28496" y="11451"/>
                </a:lnTo>
                <a:lnTo>
                  <a:pt x="28431" y="11462"/>
                </a:lnTo>
                <a:lnTo>
                  <a:pt x="28366" y="11471"/>
                </a:lnTo>
                <a:lnTo>
                  <a:pt x="28301" y="11479"/>
                </a:lnTo>
                <a:lnTo>
                  <a:pt x="28236" y="11486"/>
                </a:lnTo>
                <a:lnTo>
                  <a:pt x="28170" y="11490"/>
                </a:lnTo>
                <a:lnTo>
                  <a:pt x="28105" y="11494"/>
                </a:lnTo>
                <a:lnTo>
                  <a:pt x="28039" y="11496"/>
                </a:lnTo>
                <a:lnTo>
                  <a:pt x="27974" y="11496"/>
                </a:lnTo>
                <a:lnTo>
                  <a:pt x="27908" y="11495"/>
                </a:lnTo>
                <a:lnTo>
                  <a:pt x="27843" y="11493"/>
                </a:lnTo>
                <a:lnTo>
                  <a:pt x="27777" y="11489"/>
                </a:lnTo>
                <a:lnTo>
                  <a:pt x="27711" y="11484"/>
                </a:lnTo>
                <a:lnTo>
                  <a:pt x="27646" y="11476"/>
                </a:lnTo>
                <a:lnTo>
                  <a:pt x="27580" y="11468"/>
                </a:lnTo>
                <a:lnTo>
                  <a:pt x="27516" y="11459"/>
                </a:lnTo>
                <a:lnTo>
                  <a:pt x="27450" y="11447"/>
                </a:lnTo>
                <a:lnTo>
                  <a:pt x="27386" y="11435"/>
                </a:lnTo>
                <a:lnTo>
                  <a:pt x="27320" y="11421"/>
                </a:lnTo>
                <a:lnTo>
                  <a:pt x="27255" y="11405"/>
                </a:lnTo>
                <a:lnTo>
                  <a:pt x="27192" y="11389"/>
                </a:lnTo>
                <a:lnTo>
                  <a:pt x="27127" y="11371"/>
                </a:lnTo>
                <a:lnTo>
                  <a:pt x="27064" y="11351"/>
                </a:lnTo>
                <a:lnTo>
                  <a:pt x="27000" y="11331"/>
                </a:lnTo>
                <a:lnTo>
                  <a:pt x="26937" y="11308"/>
                </a:lnTo>
                <a:lnTo>
                  <a:pt x="26874" y="11284"/>
                </a:lnTo>
                <a:lnTo>
                  <a:pt x="26812" y="11259"/>
                </a:lnTo>
                <a:lnTo>
                  <a:pt x="26751" y="11233"/>
                </a:lnTo>
                <a:lnTo>
                  <a:pt x="26689" y="11205"/>
                </a:lnTo>
                <a:lnTo>
                  <a:pt x="26628" y="11175"/>
                </a:lnTo>
                <a:lnTo>
                  <a:pt x="26567" y="11144"/>
                </a:lnTo>
                <a:lnTo>
                  <a:pt x="26507" y="11113"/>
                </a:lnTo>
                <a:lnTo>
                  <a:pt x="26448" y="11080"/>
                </a:lnTo>
                <a:lnTo>
                  <a:pt x="26388" y="11044"/>
                </a:lnTo>
                <a:lnTo>
                  <a:pt x="26330" y="11009"/>
                </a:lnTo>
                <a:lnTo>
                  <a:pt x="26272" y="10971"/>
                </a:lnTo>
                <a:lnTo>
                  <a:pt x="26214" y="10933"/>
                </a:lnTo>
                <a:lnTo>
                  <a:pt x="26158" y="10892"/>
                </a:lnTo>
                <a:lnTo>
                  <a:pt x="26102" y="10852"/>
                </a:lnTo>
                <a:lnTo>
                  <a:pt x="26047" y="10809"/>
                </a:lnTo>
                <a:lnTo>
                  <a:pt x="25992" y="10765"/>
                </a:lnTo>
                <a:lnTo>
                  <a:pt x="25937" y="10720"/>
                </a:lnTo>
                <a:lnTo>
                  <a:pt x="25884" y="10673"/>
                </a:lnTo>
                <a:lnTo>
                  <a:pt x="25840" y="10644"/>
                </a:lnTo>
                <a:lnTo>
                  <a:pt x="25797" y="10618"/>
                </a:lnTo>
                <a:lnTo>
                  <a:pt x="25756" y="10593"/>
                </a:lnTo>
                <a:lnTo>
                  <a:pt x="25718" y="10571"/>
                </a:lnTo>
                <a:lnTo>
                  <a:pt x="25681" y="10551"/>
                </a:lnTo>
                <a:lnTo>
                  <a:pt x="25646" y="10533"/>
                </a:lnTo>
                <a:lnTo>
                  <a:pt x="25613" y="10518"/>
                </a:lnTo>
                <a:lnTo>
                  <a:pt x="25581" y="10503"/>
                </a:lnTo>
                <a:lnTo>
                  <a:pt x="25550" y="10492"/>
                </a:lnTo>
                <a:lnTo>
                  <a:pt x="25521" y="10480"/>
                </a:lnTo>
                <a:lnTo>
                  <a:pt x="25493" y="10472"/>
                </a:lnTo>
                <a:lnTo>
                  <a:pt x="25466" y="10464"/>
                </a:lnTo>
                <a:lnTo>
                  <a:pt x="25440" y="10457"/>
                </a:lnTo>
                <a:lnTo>
                  <a:pt x="25414" y="10452"/>
                </a:lnTo>
                <a:lnTo>
                  <a:pt x="25389" y="10448"/>
                </a:lnTo>
                <a:lnTo>
                  <a:pt x="25364" y="10445"/>
                </a:lnTo>
                <a:lnTo>
                  <a:pt x="3051" y="10445"/>
                </a:lnTo>
                <a:lnTo>
                  <a:pt x="2972" y="10444"/>
                </a:lnTo>
                <a:lnTo>
                  <a:pt x="2894" y="10442"/>
                </a:lnTo>
                <a:lnTo>
                  <a:pt x="2816" y="10437"/>
                </a:lnTo>
                <a:lnTo>
                  <a:pt x="2739" y="10429"/>
                </a:lnTo>
                <a:lnTo>
                  <a:pt x="2662" y="10421"/>
                </a:lnTo>
                <a:lnTo>
                  <a:pt x="2586" y="10411"/>
                </a:lnTo>
                <a:lnTo>
                  <a:pt x="2511" y="10398"/>
                </a:lnTo>
                <a:lnTo>
                  <a:pt x="2436" y="10383"/>
                </a:lnTo>
                <a:lnTo>
                  <a:pt x="2362" y="10367"/>
                </a:lnTo>
                <a:lnTo>
                  <a:pt x="2288" y="10349"/>
                </a:lnTo>
                <a:lnTo>
                  <a:pt x="2215" y="10329"/>
                </a:lnTo>
                <a:lnTo>
                  <a:pt x="2143" y="10309"/>
                </a:lnTo>
                <a:lnTo>
                  <a:pt x="2073" y="10285"/>
                </a:lnTo>
                <a:lnTo>
                  <a:pt x="2002" y="10261"/>
                </a:lnTo>
                <a:lnTo>
                  <a:pt x="1932" y="10234"/>
                </a:lnTo>
                <a:lnTo>
                  <a:pt x="1863" y="10205"/>
                </a:lnTo>
                <a:lnTo>
                  <a:pt x="1795" y="10176"/>
                </a:lnTo>
                <a:lnTo>
                  <a:pt x="1728" y="10144"/>
                </a:lnTo>
                <a:lnTo>
                  <a:pt x="1661" y="10112"/>
                </a:lnTo>
                <a:lnTo>
                  <a:pt x="1597" y="10077"/>
                </a:lnTo>
                <a:lnTo>
                  <a:pt x="1532" y="10041"/>
                </a:lnTo>
                <a:lnTo>
                  <a:pt x="1469" y="10004"/>
                </a:lnTo>
                <a:lnTo>
                  <a:pt x="1406" y="9965"/>
                </a:lnTo>
                <a:lnTo>
                  <a:pt x="1345" y="9924"/>
                </a:lnTo>
                <a:lnTo>
                  <a:pt x="1285" y="9883"/>
                </a:lnTo>
                <a:lnTo>
                  <a:pt x="1225" y="9839"/>
                </a:lnTo>
                <a:lnTo>
                  <a:pt x="1167" y="9794"/>
                </a:lnTo>
                <a:lnTo>
                  <a:pt x="1110" y="9749"/>
                </a:lnTo>
                <a:lnTo>
                  <a:pt x="1055" y="9702"/>
                </a:lnTo>
                <a:lnTo>
                  <a:pt x="999" y="9653"/>
                </a:lnTo>
                <a:lnTo>
                  <a:pt x="945" y="9603"/>
                </a:lnTo>
                <a:lnTo>
                  <a:pt x="893" y="9552"/>
                </a:lnTo>
                <a:lnTo>
                  <a:pt x="842" y="9500"/>
                </a:lnTo>
                <a:lnTo>
                  <a:pt x="792" y="9446"/>
                </a:lnTo>
                <a:lnTo>
                  <a:pt x="743" y="9392"/>
                </a:lnTo>
                <a:lnTo>
                  <a:pt x="696" y="9335"/>
                </a:lnTo>
                <a:lnTo>
                  <a:pt x="651" y="9278"/>
                </a:lnTo>
                <a:lnTo>
                  <a:pt x="606" y="9220"/>
                </a:lnTo>
                <a:lnTo>
                  <a:pt x="562" y="9161"/>
                </a:lnTo>
                <a:lnTo>
                  <a:pt x="521" y="9100"/>
                </a:lnTo>
                <a:lnTo>
                  <a:pt x="480" y="9039"/>
                </a:lnTo>
                <a:lnTo>
                  <a:pt x="441" y="8976"/>
                </a:lnTo>
                <a:lnTo>
                  <a:pt x="404" y="8913"/>
                </a:lnTo>
                <a:lnTo>
                  <a:pt x="367" y="8849"/>
                </a:lnTo>
                <a:lnTo>
                  <a:pt x="333" y="8784"/>
                </a:lnTo>
                <a:lnTo>
                  <a:pt x="301" y="8717"/>
                </a:lnTo>
                <a:lnTo>
                  <a:pt x="270" y="8651"/>
                </a:lnTo>
                <a:lnTo>
                  <a:pt x="239" y="8582"/>
                </a:lnTo>
                <a:lnTo>
                  <a:pt x="211" y="8513"/>
                </a:lnTo>
                <a:lnTo>
                  <a:pt x="185" y="8444"/>
                </a:lnTo>
                <a:lnTo>
                  <a:pt x="160" y="8373"/>
                </a:lnTo>
                <a:lnTo>
                  <a:pt x="136" y="8302"/>
                </a:lnTo>
                <a:lnTo>
                  <a:pt x="116" y="8230"/>
                </a:lnTo>
                <a:lnTo>
                  <a:pt x="96" y="8157"/>
                </a:lnTo>
                <a:lnTo>
                  <a:pt x="78" y="8083"/>
                </a:lnTo>
                <a:lnTo>
                  <a:pt x="61" y="8010"/>
                </a:lnTo>
                <a:lnTo>
                  <a:pt x="47" y="7935"/>
                </a:lnTo>
                <a:lnTo>
                  <a:pt x="34" y="7860"/>
                </a:lnTo>
                <a:lnTo>
                  <a:pt x="24" y="7784"/>
                </a:lnTo>
                <a:lnTo>
                  <a:pt x="16" y="7707"/>
                </a:lnTo>
                <a:lnTo>
                  <a:pt x="8" y="7630"/>
                </a:lnTo>
                <a:lnTo>
                  <a:pt x="4" y="7552"/>
                </a:lnTo>
                <a:lnTo>
                  <a:pt x="1" y="7474"/>
                </a:lnTo>
                <a:lnTo>
                  <a:pt x="0" y="7394"/>
                </a:lnTo>
                <a:lnTo>
                  <a:pt x="0" y="3050"/>
                </a:lnTo>
                <a:lnTo>
                  <a:pt x="1" y="2971"/>
                </a:lnTo>
                <a:lnTo>
                  <a:pt x="4" y="2893"/>
                </a:lnTo>
                <a:lnTo>
                  <a:pt x="8" y="2815"/>
                </a:lnTo>
                <a:lnTo>
                  <a:pt x="16" y="2738"/>
                </a:lnTo>
                <a:lnTo>
                  <a:pt x="24" y="2661"/>
                </a:lnTo>
                <a:lnTo>
                  <a:pt x="34" y="2585"/>
                </a:lnTo>
                <a:lnTo>
                  <a:pt x="47" y="2510"/>
                </a:lnTo>
                <a:lnTo>
                  <a:pt x="61" y="2435"/>
                </a:lnTo>
                <a:lnTo>
                  <a:pt x="78" y="2361"/>
                </a:lnTo>
                <a:lnTo>
                  <a:pt x="96" y="2288"/>
                </a:lnTo>
                <a:lnTo>
                  <a:pt x="116" y="2215"/>
                </a:lnTo>
                <a:lnTo>
                  <a:pt x="136" y="2143"/>
                </a:lnTo>
                <a:lnTo>
                  <a:pt x="160" y="2072"/>
                </a:lnTo>
                <a:lnTo>
                  <a:pt x="185" y="2001"/>
                </a:lnTo>
                <a:lnTo>
                  <a:pt x="211" y="1932"/>
                </a:lnTo>
                <a:lnTo>
                  <a:pt x="239" y="1863"/>
                </a:lnTo>
                <a:lnTo>
                  <a:pt x="270" y="1795"/>
                </a:lnTo>
                <a:lnTo>
                  <a:pt x="301" y="1728"/>
                </a:lnTo>
                <a:lnTo>
                  <a:pt x="333" y="1661"/>
                </a:lnTo>
                <a:lnTo>
                  <a:pt x="367" y="1596"/>
                </a:lnTo>
                <a:lnTo>
                  <a:pt x="404" y="1532"/>
                </a:lnTo>
                <a:lnTo>
                  <a:pt x="441" y="1468"/>
                </a:lnTo>
                <a:lnTo>
                  <a:pt x="480" y="1406"/>
                </a:lnTo>
                <a:lnTo>
                  <a:pt x="521" y="1345"/>
                </a:lnTo>
                <a:lnTo>
                  <a:pt x="562" y="1284"/>
                </a:lnTo>
                <a:lnTo>
                  <a:pt x="606" y="1225"/>
                </a:lnTo>
                <a:lnTo>
                  <a:pt x="651" y="1167"/>
                </a:lnTo>
                <a:lnTo>
                  <a:pt x="696" y="1109"/>
                </a:lnTo>
                <a:lnTo>
                  <a:pt x="743" y="1054"/>
                </a:lnTo>
                <a:lnTo>
                  <a:pt x="792" y="999"/>
                </a:lnTo>
                <a:lnTo>
                  <a:pt x="842" y="946"/>
                </a:lnTo>
                <a:lnTo>
                  <a:pt x="893" y="893"/>
                </a:lnTo>
                <a:lnTo>
                  <a:pt x="945" y="842"/>
                </a:lnTo>
                <a:lnTo>
                  <a:pt x="999" y="792"/>
                </a:lnTo>
                <a:lnTo>
                  <a:pt x="1055" y="744"/>
                </a:lnTo>
                <a:lnTo>
                  <a:pt x="1110" y="696"/>
                </a:lnTo>
                <a:lnTo>
                  <a:pt x="1167" y="650"/>
                </a:lnTo>
                <a:lnTo>
                  <a:pt x="1225" y="606"/>
                </a:lnTo>
                <a:lnTo>
                  <a:pt x="1285" y="563"/>
                </a:lnTo>
                <a:lnTo>
                  <a:pt x="1345" y="520"/>
                </a:lnTo>
                <a:lnTo>
                  <a:pt x="1406" y="481"/>
                </a:lnTo>
                <a:lnTo>
                  <a:pt x="1469" y="441"/>
                </a:lnTo>
                <a:lnTo>
                  <a:pt x="1532" y="404"/>
                </a:lnTo>
                <a:lnTo>
                  <a:pt x="1597" y="368"/>
                </a:lnTo>
                <a:lnTo>
                  <a:pt x="1661" y="334"/>
                </a:lnTo>
                <a:lnTo>
                  <a:pt x="1728" y="301"/>
                </a:lnTo>
                <a:lnTo>
                  <a:pt x="1795" y="270"/>
                </a:lnTo>
                <a:lnTo>
                  <a:pt x="1863" y="239"/>
                </a:lnTo>
                <a:lnTo>
                  <a:pt x="1932" y="211"/>
                </a:lnTo>
                <a:lnTo>
                  <a:pt x="2002" y="185"/>
                </a:lnTo>
                <a:lnTo>
                  <a:pt x="2073" y="160"/>
                </a:lnTo>
                <a:lnTo>
                  <a:pt x="2143" y="137"/>
                </a:lnTo>
                <a:lnTo>
                  <a:pt x="2215" y="116"/>
                </a:lnTo>
                <a:lnTo>
                  <a:pt x="2288" y="96"/>
                </a:lnTo>
                <a:lnTo>
                  <a:pt x="2362" y="78"/>
                </a:lnTo>
                <a:lnTo>
                  <a:pt x="2436" y="61"/>
                </a:lnTo>
                <a:lnTo>
                  <a:pt x="2511" y="48"/>
                </a:lnTo>
                <a:lnTo>
                  <a:pt x="2586" y="35"/>
                </a:lnTo>
                <a:lnTo>
                  <a:pt x="2662" y="24"/>
                </a:lnTo>
                <a:lnTo>
                  <a:pt x="2739" y="16"/>
                </a:lnTo>
                <a:lnTo>
                  <a:pt x="2816" y="8"/>
                </a:lnTo>
                <a:lnTo>
                  <a:pt x="2894" y="4"/>
                </a:lnTo>
                <a:lnTo>
                  <a:pt x="2972" y="1"/>
                </a:lnTo>
                <a:lnTo>
                  <a:pt x="3051" y="0"/>
                </a:lnTo>
                <a:lnTo>
                  <a:pt x="25929" y="0"/>
                </a:lnTo>
                <a:lnTo>
                  <a:pt x="26007" y="1"/>
                </a:lnTo>
                <a:lnTo>
                  <a:pt x="26086" y="4"/>
                </a:lnTo>
                <a:lnTo>
                  <a:pt x="26163" y="8"/>
                </a:lnTo>
                <a:lnTo>
                  <a:pt x="26240" y="16"/>
                </a:lnTo>
                <a:lnTo>
                  <a:pt x="26317" y="24"/>
                </a:lnTo>
                <a:lnTo>
                  <a:pt x="26393" y="35"/>
                </a:lnTo>
                <a:lnTo>
                  <a:pt x="26469" y="48"/>
                </a:lnTo>
                <a:lnTo>
                  <a:pt x="26543" y="61"/>
                </a:lnTo>
                <a:lnTo>
                  <a:pt x="26618" y="78"/>
                </a:lnTo>
                <a:lnTo>
                  <a:pt x="26691" y="96"/>
                </a:lnTo>
                <a:lnTo>
                  <a:pt x="26764" y="116"/>
                </a:lnTo>
                <a:lnTo>
                  <a:pt x="26836" y="137"/>
                </a:lnTo>
                <a:lnTo>
                  <a:pt x="26908" y="160"/>
                </a:lnTo>
                <a:lnTo>
                  <a:pt x="26977" y="185"/>
                </a:lnTo>
                <a:lnTo>
                  <a:pt x="27047" y="211"/>
                </a:lnTo>
                <a:lnTo>
                  <a:pt x="27117" y="239"/>
                </a:lnTo>
                <a:lnTo>
                  <a:pt x="27185" y="270"/>
                </a:lnTo>
                <a:lnTo>
                  <a:pt x="27251" y="301"/>
                </a:lnTo>
                <a:lnTo>
                  <a:pt x="27318" y="334"/>
                </a:lnTo>
                <a:lnTo>
                  <a:pt x="27383" y="368"/>
                </a:lnTo>
                <a:lnTo>
                  <a:pt x="27448" y="404"/>
                </a:lnTo>
                <a:lnTo>
                  <a:pt x="27510" y="441"/>
                </a:lnTo>
                <a:lnTo>
                  <a:pt x="27573" y="481"/>
                </a:lnTo>
                <a:lnTo>
                  <a:pt x="27634" y="520"/>
                </a:lnTo>
                <a:lnTo>
                  <a:pt x="27695" y="563"/>
                </a:lnTo>
                <a:lnTo>
                  <a:pt x="27754" y="606"/>
                </a:lnTo>
                <a:lnTo>
                  <a:pt x="27812" y="650"/>
                </a:lnTo>
                <a:lnTo>
                  <a:pt x="27870" y="696"/>
                </a:lnTo>
                <a:lnTo>
                  <a:pt x="27926" y="744"/>
                </a:lnTo>
                <a:lnTo>
                  <a:pt x="27980" y="792"/>
                </a:lnTo>
                <a:lnTo>
                  <a:pt x="28034" y="842"/>
                </a:lnTo>
                <a:lnTo>
                  <a:pt x="28086" y="893"/>
                </a:lnTo>
                <a:lnTo>
                  <a:pt x="28137" y="946"/>
                </a:lnTo>
                <a:lnTo>
                  <a:pt x="28187" y="999"/>
                </a:lnTo>
                <a:lnTo>
                  <a:pt x="28236" y="1054"/>
                </a:lnTo>
                <a:lnTo>
                  <a:pt x="28283" y="1109"/>
                </a:lnTo>
                <a:lnTo>
                  <a:pt x="28330" y="1167"/>
                </a:lnTo>
                <a:lnTo>
                  <a:pt x="28373" y="1225"/>
                </a:lnTo>
                <a:lnTo>
                  <a:pt x="28417" y="1284"/>
                </a:lnTo>
                <a:lnTo>
                  <a:pt x="28459" y="1345"/>
                </a:lnTo>
                <a:lnTo>
                  <a:pt x="28499" y="1406"/>
                </a:lnTo>
                <a:lnTo>
                  <a:pt x="28538" y="1468"/>
                </a:lnTo>
                <a:lnTo>
                  <a:pt x="28575" y="1532"/>
                </a:lnTo>
                <a:lnTo>
                  <a:pt x="28612" y="1596"/>
                </a:lnTo>
                <a:lnTo>
                  <a:pt x="28646" y="1661"/>
                </a:lnTo>
                <a:lnTo>
                  <a:pt x="28680" y="1728"/>
                </a:lnTo>
                <a:lnTo>
                  <a:pt x="28711" y="1795"/>
                </a:lnTo>
                <a:lnTo>
                  <a:pt x="28740" y="1863"/>
                </a:lnTo>
                <a:lnTo>
                  <a:pt x="28768" y="1932"/>
                </a:lnTo>
                <a:lnTo>
                  <a:pt x="28795" y="2001"/>
                </a:lnTo>
                <a:lnTo>
                  <a:pt x="28820" y="2072"/>
                </a:lnTo>
                <a:lnTo>
                  <a:pt x="28843" y="2143"/>
                </a:lnTo>
                <a:lnTo>
                  <a:pt x="28865" y="2215"/>
                </a:lnTo>
                <a:lnTo>
                  <a:pt x="28884" y="2288"/>
                </a:lnTo>
                <a:lnTo>
                  <a:pt x="28902" y="2361"/>
                </a:lnTo>
                <a:lnTo>
                  <a:pt x="28918" y="2435"/>
                </a:lnTo>
                <a:lnTo>
                  <a:pt x="28933" y="2510"/>
                </a:lnTo>
                <a:lnTo>
                  <a:pt x="28945" y="2585"/>
                </a:lnTo>
                <a:lnTo>
                  <a:pt x="28955" y="2661"/>
                </a:lnTo>
                <a:lnTo>
                  <a:pt x="28965" y="2738"/>
                </a:lnTo>
                <a:lnTo>
                  <a:pt x="28971" y="2815"/>
                </a:lnTo>
                <a:lnTo>
                  <a:pt x="28976" y="2893"/>
                </a:lnTo>
                <a:lnTo>
                  <a:pt x="28979" y="2971"/>
                </a:lnTo>
                <a:lnTo>
                  <a:pt x="28980" y="3050"/>
                </a:lnTo>
                <a:lnTo>
                  <a:pt x="28980" y="5222"/>
                </a:lnTo>
                <a:lnTo>
                  <a:pt x="28979" y="5273"/>
                </a:lnTo>
                <a:lnTo>
                  <a:pt x="28978" y="5323"/>
                </a:lnTo>
                <a:lnTo>
                  <a:pt x="28974" y="5373"/>
                </a:lnTo>
                <a:lnTo>
                  <a:pt x="28969" y="5422"/>
                </a:lnTo>
                <a:lnTo>
                  <a:pt x="28965" y="5447"/>
                </a:lnTo>
                <a:lnTo>
                  <a:pt x="28961" y="5471"/>
                </a:lnTo>
                <a:lnTo>
                  <a:pt x="28955" y="5495"/>
                </a:lnTo>
                <a:lnTo>
                  <a:pt x="28950" y="5518"/>
                </a:lnTo>
                <a:lnTo>
                  <a:pt x="28943" y="5542"/>
                </a:lnTo>
                <a:lnTo>
                  <a:pt x="28936" y="5565"/>
                </a:lnTo>
                <a:lnTo>
                  <a:pt x="28927" y="5588"/>
                </a:lnTo>
                <a:lnTo>
                  <a:pt x="28918" y="5610"/>
                </a:lnTo>
                <a:lnTo>
                  <a:pt x="28825" y="5605"/>
                </a:lnTo>
                <a:lnTo>
                  <a:pt x="28733" y="5603"/>
                </a:lnTo>
                <a:lnTo>
                  <a:pt x="28640" y="5603"/>
                </a:lnTo>
                <a:lnTo>
                  <a:pt x="28548" y="5605"/>
                </a:lnTo>
                <a:lnTo>
                  <a:pt x="28456" y="5610"/>
                </a:lnTo>
                <a:lnTo>
                  <a:pt x="28364" y="5617"/>
                </a:lnTo>
                <a:lnTo>
                  <a:pt x="28274" y="5625"/>
                </a:lnTo>
                <a:lnTo>
                  <a:pt x="28183" y="5637"/>
                </a:lnTo>
                <a:lnTo>
                  <a:pt x="28092" y="5649"/>
                </a:lnTo>
                <a:lnTo>
                  <a:pt x="28003" y="5665"/>
                </a:lnTo>
                <a:lnTo>
                  <a:pt x="27913" y="5682"/>
                </a:lnTo>
                <a:lnTo>
                  <a:pt x="27825" y="5702"/>
                </a:lnTo>
                <a:lnTo>
                  <a:pt x="27737" y="5725"/>
                </a:lnTo>
                <a:lnTo>
                  <a:pt x="27650" y="5749"/>
                </a:lnTo>
                <a:lnTo>
                  <a:pt x="27564" y="5776"/>
                </a:lnTo>
                <a:lnTo>
                  <a:pt x="27478" y="5805"/>
                </a:lnTo>
                <a:lnTo>
                  <a:pt x="27437" y="5821"/>
                </a:lnTo>
                <a:lnTo>
                  <a:pt x="27394" y="5836"/>
                </a:lnTo>
                <a:lnTo>
                  <a:pt x="27352" y="5853"/>
                </a:lnTo>
                <a:lnTo>
                  <a:pt x="27311" y="5870"/>
                </a:lnTo>
                <a:lnTo>
                  <a:pt x="27269" y="5887"/>
                </a:lnTo>
                <a:lnTo>
                  <a:pt x="27228" y="5906"/>
                </a:lnTo>
                <a:lnTo>
                  <a:pt x="27187" y="5925"/>
                </a:lnTo>
                <a:lnTo>
                  <a:pt x="27147" y="5945"/>
                </a:lnTo>
                <a:lnTo>
                  <a:pt x="27107" y="5964"/>
                </a:lnTo>
                <a:lnTo>
                  <a:pt x="27066" y="5985"/>
                </a:lnTo>
                <a:lnTo>
                  <a:pt x="27026" y="6007"/>
                </a:lnTo>
                <a:lnTo>
                  <a:pt x="26988" y="6029"/>
                </a:lnTo>
                <a:lnTo>
                  <a:pt x="26948" y="6051"/>
                </a:lnTo>
                <a:lnTo>
                  <a:pt x="26910" y="6075"/>
                </a:lnTo>
                <a:lnTo>
                  <a:pt x="26871" y="6098"/>
                </a:lnTo>
                <a:lnTo>
                  <a:pt x="26833" y="6123"/>
                </a:lnTo>
                <a:lnTo>
                  <a:pt x="26795" y="6148"/>
                </a:lnTo>
                <a:lnTo>
                  <a:pt x="26758" y="6173"/>
                </a:lnTo>
                <a:lnTo>
                  <a:pt x="26721" y="6199"/>
                </a:lnTo>
                <a:lnTo>
                  <a:pt x="26684" y="6226"/>
                </a:lnTo>
                <a:lnTo>
                  <a:pt x="26648" y="6253"/>
                </a:lnTo>
                <a:lnTo>
                  <a:pt x="26612" y="6281"/>
                </a:lnTo>
                <a:lnTo>
                  <a:pt x="26577" y="6309"/>
                </a:lnTo>
                <a:lnTo>
                  <a:pt x="26541" y="6338"/>
                </a:lnTo>
                <a:lnTo>
                  <a:pt x="26507" y="6368"/>
                </a:lnTo>
                <a:lnTo>
                  <a:pt x="26473" y="6398"/>
                </a:lnTo>
                <a:lnTo>
                  <a:pt x="26438" y="6430"/>
                </a:lnTo>
                <a:lnTo>
                  <a:pt x="26405" y="6462"/>
                </a:lnTo>
                <a:lnTo>
                  <a:pt x="26372" y="6494"/>
                </a:lnTo>
                <a:lnTo>
                  <a:pt x="26339" y="6526"/>
                </a:lnTo>
                <a:lnTo>
                  <a:pt x="26307" y="6560"/>
                </a:lnTo>
                <a:lnTo>
                  <a:pt x="26275" y="6594"/>
                </a:lnTo>
                <a:lnTo>
                  <a:pt x="26232" y="6643"/>
                </a:lnTo>
                <a:lnTo>
                  <a:pt x="26191" y="6694"/>
                </a:lnTo>
                <a:lnTo>
                  <a:pt x="26152" y="6744"/>
                </a:lnTo>
                <a:lnTo>
                  <a:pt x="26113" y="6796"/>
                </a:lnTo>
                <a:lnTo>
                  <a:pt x="26076" y="6848"/>
                </a:lnTo>
                <a:lnTo>
                  <a:pt x="26041" y="6901"/>
                </a:lnTo>
                <a:lnTo>
                  <a:pt x="26006" y="6954"/>
                </a:lnTo>
                <a:lnTo>
                  <a:pt x="25973" y="7008"/>
                </a:lnTo>
                <a:lnTo>
                  <a:pt x="25942" y="7063"/>
                </a:lnTo>
                <a:lnTo>
                  <a:pt x="25911" y="7119"/>
                </a:lnTo>
                <a:lnTo>
                  <a:pt x="25882" y="7174"/>
                </a:lnTo>
                <a:lnTo>
                  <a:pt x="25855" y="7231"/>
                </a:lnTo>
                <a:lnTo>
                  <a:pt x="25829" y="7287"/>
                </a:lnTo>
                <a:lnTo>
                  <a:pt x="25804" y="7344"/>
                </a:lnTo>
                <a:lnTo>
                  <a:pt x="25780" y="7403"/>
                </a:lnTo>
                <a:lnTo>
                  <a:pt x="25758" y="7461"/>
                </a:lnTo>
                <a:lnTo>
                  <a:pt x="25738" y="7519"/>
                </a:lnTo>
                <a:lnTo>
                  <a:pt x="25719" y="7578"/>
                </a:lnTo>
                <a:lnTo>
                  <a:pt x="25701" y="7637"/>
                </a:lnTo>
                <a:lnTo>
                  <a:pt x="25684" y="7697"/>
                </a:lnTo>
                <a:lnTo>
                  <a:pt x="25669" y="7757"/>
                </a:lnTo>
                <a:lnTo>
                  <a:pt x="25655" y="7817"/>
                </a:lnTo>
                <a:lnTo>
                  <a:pt x="25643" y="7877"/>
                </a:lnTo>
                <a:lnTo>
                  <a:pt x="25631" y="7938"/>
                </a:lnTo>
                <a:lnTo>
                  <a:pt x="25622" y="7998"/>
                </a:lnTo>
                <a:lnTo>
                  <a:pt x="25614" y="8058"/>
                </a:lnTo>
                <a:lnTo>
                  <a:pt x="25606" y="8120"/>
                </a:lnTo>
                <a:lnTo>
                  <a:pt x="25601" y="8180"/>
                </a:lnTo>
                <a:lnTo>
                  <a:pt x="25597" y="8242"/>
                </a:lnTo>
                <a:lnTo>
                  <a:pt x="25595" y="8303"/>
                </a:lnTo>
                <a:lnTo>
                  <a:pt x="25593" y="8363"/>
                </a:lnTo>
                <a:lnTo>
                  <a:pt x="25593" y="8425"/>
                </a:lnTo>
                <a:lnTo>
                  <a:pt x="25595" y="8486"/>
                </a:lnTo>
                <a:lnTo>
                  <a:pt x="25597" y="8547"/>
                </a:lnTo>
                <a:lnTo>
                  <a:pt x="25601" y="8608"/>
                </a:lnTo>
                <a:lnTo>
                  <a:pt x="25607" y="8668"/>
                </a:lnTo>
                <a:lnTo>
                  <a:pt x="25614" y="8729"/>
                </a:lnTo>
                <a:lnTo>
                  <a:pt x="25622" y="8789"/>
                </a:lnTo>
                <a:lnTo>
                  <a:pt x="25632" y="8849"/>
                </a:lnTo>
                <a:lnTo>
                  <a:pt x="25644" y="8910"/>
                </a:lnTo>
                <a:lnTo>
                  <a:pt x="25656" y="8969"/>
                </a:lnTo>
                <a:lnTo>
                  <a:pt x="25670" y="9028"/>
                </a:lnTo>
                <a:lnTo>
                  <a:pt x="25686" y="9088"/>
                </a:lnTo>
                <a:lnTo>
                  <a:pt x="25702" y="9146"/>
                </a:lnTo>
                <a:lnTo>
                  <a:pt x="25721" y="9204"/>
                </a:lnTo>
                <a:lnTo>
                  <a:pt x="25740" y="9263"/>
                </a:lnTo>
                <a:lnTo>
                  <a:pt x="25762" y="9320"/>
                </a:lnTo>
                <a:lnTo>
                  <a:pt x="25783" y="9377"/>
                </a:lnTo>
                <a:lnTo>
                  <a:pt x="25807" y="9434"/>
                </a:lnTo>
                <a:lnTo>
                  <a:pt x="25832" y="9490"/>
                </a:lnTo>
                <a:lnTo>
                  <a:pt x="25859" y="9546"/>
                </a:lnTo>
                <a:lnTo>
                  <a:pt x="25888" y="9601"/>
                </a:lnTo>
                <a:lnTo>
                  <a:pt x="25917" y="9655"/>
                </a:lnTo>
                <a:lnTo>
                  <a:pt x="25948" y="9709"/>
                </a:lnTo>
                <a:lnTo>
                  <a:pt x="25980" y="9762"/>
                </a:lnTo>
                <a:lnTo>
                  <a:pt x="26015" y="9815"/>
                </a:lnTo>
                <a:lnTo>
                  <a:pt x="26050" y="9867"/>
                </a:lnTo>
                <a:lnTo>
                  <a:pt x="26086" y="9918"/>
                </a:lnTo>
                <a:lnTo>
                  <a:pt x="26124" y="9969"/>
                </a:lnTo>
                <a:lnTo>
                  <a:pt x="26163" y="10018"/>
                </a:lnTo>
                <a:lnTo>
                  <a:pt x="26205" y="10067"/>
                </a:lnTo>
                <a:lnTo>
                  <a:pt x="26247" y="10116"/>
                </a:lnTo>
                <a:lnTo>
                  <a:pt x="26290" y="10163"/>
                </a:lnTo>
                <a:lnTo>
                  <a:pt x="26336" y="10210"/>
                </a:lnTo>
                <a:lnTo>
                  <a:pt x="26383" y="10254"/>
                </a:lnTo>
                <a:lnTo>
                  <a:pt x="26430" y="10298"/>
                </a:lnTo>
                <a:lnTo>
                  <a:pt x="26479" y="10340"/>
                </a:lnTo>
                <a:lnTo>
                  <a:pt x="26528" y="10380"/>
                </a:lnTo>
                <a:lnTo>
                  <a:pt x="26579" y="10419"/>
                </a:lnTo>
                <a:lnTo>
                  <a:pt x="26630" y="10456"/>
                </a:lnTo>
                <a:lnTo>
                  <a:pt x="26682" y="10492"/>
                </a:lnTo>
                <a:lnTo>
                  <a:pt x="26735" y="10525"/>
                </a:lnTo>
                <a:lnTo>
                  <a:pt x="26788" y="10557"/>
                </a:lnTo>
                <a:lnTo>
                  <a:pt x="26843" y="10588"/>
                </a:lnTo>
                <a:lnTo>
                  <a:pt x="26897" y="10618"/>
                </a:lnTo>
                <a:lnTo>
                  <a:pt x="26954" y="10645"/>
                </a:lnTo>
                <a:lnTo>
                  <a:pt x="27010" y="10671"/>
                </a:lnTo>
                <a:lnTo>
                  <a:pt x="27067" y="10695"/>
                </a:lnTo>
                <a:lnTo>
                  <a:pt x="27124" y="10718"/>
                </a:lnTo>
                <a:lnTo>
                  <a:pt x="27182" y="10738"/>
                </a:lnTo>
                <a:lnTo>
                  <a:pt x="27240" y="10758"/>
                </a:lnTo>
                <a:lnTo>
                  <a:pt x="27298" y="10776"/>
                </a:lnTo>
                <a:lnTo>
                  <a:pt x="27357" y="10792"/>
                </a:lnTo>
                <a:lnTo>
                  <a:pt x="27417" y="10807"/>
                </a:lnTo>
                <a:lnTo>
                  <a:pt x="27476" y="10821"/>
                </a:lnTo>
                <a:lnTo>
                  <a:pt x="27535" y="10832"/>
                </a:lnTo>
                <a:lnTo>
                  <a:pt x="27596" y="10841"/>
                </a:lnTo>
                <a:lnTo>
                  <a:pt x="27655" y="10850"/>
                </a:lnTo>
                <a:lnTo>
                  <a:pt x="27716" y="10857"/>
                </a:lnTo>
                <a:lnTo>
                  <a:pt x="27776" y="10862"/>
                </a:lnTo>
                <a:lnTo>
                  <a:pt x="27836" y="10865"/>
                </a:lnTo>
                <a:lnTo>
                  <a:pt x="27897" y="10867"/>
                </a:lnTo>
                <a:lnTo>
                  <a:pt x="27956" y="10868"/>
                </a:lnTo>
                <a:lnTo>
                  <a:pt x="28016" y="10867"/>
                </a:lnTo>
                <a:lnTo>
                  <a:pt x="28077" y="10864"/>
                </a:lnTo>
                <a:lnTo>
                  <a:pt x="28136" y="10860"/>
                </a:lnTo>
                <a:lnTo>
                  <a:pt x="28195" y="10854"/>
                </a:lnTo>
                <a:lnTo>
                  <a:pt x="28255" y="10847"/>
                </a:lnTo>
                <a:lnTo>
                  <a:pt x="28314" y="10838"/>
                </a:lnTo>
                <a:lnTo>
                  <a:pt x="28372" y="10828"/>
                </a:lnTo>
                <a:lnTo>
                  <a:pt x="28431" y="10815"/>
                </a:lnTo>
                <a:lnTo>
                  <a:pt x="28488" y="10802"/>
                </a:lnTo>
                <a:lnTo>
                  <a:pt x="28545" y="10786"/>
                </a:lnTo>
                <a:lnTo>
                  <a:pt x="28603" y="10770"/>
                </a:lnTo>
                <a:lnTo>
                  <a:pt x="28659" y="10752"/>
                </a:lnTo>
                <a:lnTo>
                  <a:pt x="28714" y="10732"/>
                </a:lnTo>
                <a:lnTo>
                  <a:pt x="28769" y="10710"/>
                </a:lnTo>
                <a:lnTo>
                  <a:pt x="28823" y="10687"/>
                </a:lnTo>
                <a:lnTo>
                  <a:pt x="28877" y="10662"/>
                </a:lnTo>
                <a:lnTo>
                  <a:pt x="28930" y="10636"/>
                </a:lnTo>
                <a:lnTo>
                  <a:pt x="28983" y="10609"/>
                </a:lnTo>
                <a:lnTo>
                  <a:pt x="29034" y="10580"/>
                </a:lnTo>
                <a:lnTo>
                  <a:pt x="29083" y="10549"/>
                </a:lnTo>
                <a:lnTo>
                  <a:pt x="29133" y="10517"/>
                </a:lnTo>
                <a:lnTo>
                  <a:pt x="29181" y="10482"/>
                </a:lnTo>
                <a:lnTo>
                  <a:pt x="29229" y="10447"/>
                </a:lnTo>
                <a:lnTo>
                  <a:pt x="29276" y="10411"/>
                </a:lnTo>
                <a:lnTo>
                  <a:pt x="29321" y="10372"/>
                </a:lnTo>
                <a:lnTo>
                  <a:pt x="29366" y="10332"/>
                </a:lnTo>
                <a:lnTo>
                  <a:pt x="29408" y="10291"/>
                </a:lnTo>
                <a:lnTo>
                  <a:pt x="29450" y="10247"/>
                </a:lnTo>
                <a:lnTo>
                  <a:pt x="29491" y="10202"/>
                </a:lnTo>
                <a:lnTo>
                  <a:pt x="29530" y="10157"/>
                </a:lnTo>
                <a:lnTo>
                  <a:pt x="29569" y="10109"/>
                </a:lnTo>
                <a:lnTo>
                  <a:pt x="29605" y="10060"/>
                </a:lnTo>
                <a:lnTo>
                  <a:pt x="29640" y="10009"/>
                </a:lnTo>
                <a:lnTo>
                  <a:pt x="29674" y="9957"/>
                </a:lnTo>
                <a:lnTo>
                  <a:pt x="29707" y="9903"/>
                </a:lnTo>
                <a:lnTo>
                  <a:pt x="29727" y="9868"/>
                </a:lnTo>
                <a:lnTo>
                  <a:pt x="29746" y="9833"/>
                </a:lnTo>
                <a:lnTo>
                  <a:pt x="29764" y="9798"/>
                </a:lnTo>
                <a:lnTo>
                  <a:pt x="29783" y="9761"/>
                </a:lnTo>
                <a:lnTo>
                  <a:pt x="29800" y="9726"/>
                </a:lnTo>
                <a:lnTo>
                  <a:pt x="29817" y="9688"/>
                </a:lnTo>
                <a:lnTo>
                  <a:pt x="29833" y="9652"/>
                </a:lnTo>
                <a:lnTo>
                  <a:pt x="29850" y="9614"/>
                </a:lnTo>
                <a:lnTo>
                  <a:pt x="29864" y="9577"/>
                </a:lnTo>
                <a:lnTo>
                  <a:pt x="29879" y="9538"/>
                </a:lnTo>
                <a:lnTo>
                  <a:pt x="29893" y="9501"/>
                </a:lnTo>
                <a:lnTo>
                  <a:pt x="29906" y="9462"/>
                </a:lnTo>
                <a:lnTo>
                  <a:pt x="29918" y="9424"/>
                </a:lnTo>
                <a:lnTo>
                  <a:pt x="29931" y="9384"/>
                </a:lnTo>
                <a:lnTo>
                  <a:pt x="29942" y="9346"/>
                </a:lnTo>
                <a:lnTo>
                  <a:pt x="29953" y="9306"/>
                </a:lnTo>
                <a:lnTo>
                  <a:pt x="29962" y="9267"/>
                </a:lnTo>
                <a:lnTo>
                  <a:pt x="29971" y="9227"/>
                </a:lnTo>
                <a:lnTo>
                  <a:pt x="29980" y="9188"/>
                </a:lnTo>
                <a:lnTo>
                  <a:pt x="29988" y="9147"/>
                </a:lnTo>
                <a:lnTo>
                  <a:pt x="29994" y="9108"/>
                </a:lnTo>
                <a:lnTo>
                  <a:pt x="30001" y="9068"/>
                </a:lnTo>
                <a:lnTo>
                  <a:pt x="30006" y="9027"/>
                </a:lnTo>
                <a:lnTo>
                  <a:pt x="30011" y="8988"/>
                </a:lnTo>
                <a:lnTo>
                  <a:pt x="30015" y="8947"/>
                </a:lnTo>
                <a:lnTo>
                  <a:pt x="30018" y="8908"/>
                </a:lnTo>
                <a:lnTo>
                  <a:pt x="30020" y="8867"/>
                </a:lnTo>
                <a:lnTo>
                  <a:pt x="30021" y="8827"/>
                </a:lnTo>
                <a:lnTo>
                  <a:pt x="30023" y="8787"/>
                </a:lnTo>
                <a:lnTo>
                  <a:pt x="30023" y="8747"/>
                </a:lnTo>
                <a:lnTo>
                  <a:pt x="30021" y="8707"/>
                </a:lnTo>
                <a:lnTo>
                  <a:pt x="30019" y="8667"/>
                </a:lnTo>
                <a:lnTo>
                  <a:pt x="30017" y="8628"/>
                </a:lnTo>
                <a:lnTo>
                  <a:pt x="30013" y="8588"/>
                </a:lnTo>
                <a:lnTo>
                  <a:pt x="30009" y="8549"/>
                </a:lnTo>
                <a:lnTo>
                  <a:pt x="30004" y="8509"/>
                </a:lnTo>
                <a:lnTo>
                  <a:pt x="29998" y="8471"/>
                </a:lnTo>
                <a:lnTo>
                  <a:pt x="29990" y="8432"/>
                </a:lnTo>
                <a:lnTo>
                  <a:pt x="29982" y="8394"/>
                </a:lnTo>
                <a:lnTo>
                  <a:pt x="29974" y="8355"/>
                </a:lnTo>
                <a:lnTo>
                  <a:pt x="29963" y="8317"/>
                </a:lnTo>
                <a:lnTo>
                  <a:pt x="29953" y="8279"/>
                </a:lnTo>
                <a:lnTo>
                  <a:pt x="29941" y="8242"/>
                </a:lnTo>
                <a:lnTo>
                  <a:pt x="29928" y="8204"/>
                </a:lnTo>
                <a:lnTo>
                  <a:pt x="29914" y="8168"/>
                </a:lnTo>
                <a:lnTo>
                  <a:pt x="29900" y="8130"/>
                </a:lnTo>
                <a:lnTo>
                  <a:pt x="29884" y="8095"/>
                </a:lnTo>
                <a:lnTo>
                  <a:pt x="29867" y="8058"/>
                </a:lnTo>
                <a:lnTo>
                  <a:pt x="29850" y="8023"/>
                </a:lnTo>
                <a:lnTo>
                  <a:pt x="29831" y="7989"/>
                </a:lnTo>
                <a:lnTo>
                  <a:pt x="29811" y="7954"/>
                </a:lnTo>
                <a:lnTo>
                  <a:pt x="29790" y="7920"/>
                </a:lnTo>
                <a:lnTo>
                  <a:pt x="29767" y="7887"/>
                </a:lnTo>
                <a:lnTo>
                  <a:pt x="29745" y="7853"/>
                </a:lnTo>
                <a:lnTo>
                  <a:pt x="29721" y="7821"/>
                </a:lnTo>
                <a:lnTo>
                  <a:pt x="29696" y="7789"/>
                </a:lnTo>
                <a:lnTo>
                  <a:pt x="29670" y="7758"/>
                </a:lnTo>
                <a:lnTo>
                  <a:pt x="29643" y="7726"/>
                </a:lnTo>
                <a:lnTo>
                  <a:pt x="29613" y="7696"/>
                </a:lnTo>
                <a:lnTo>
                  <a:pt x="29584" y="7666"/>
                </a:lnTo>
                <a:lnTo>
                  <a:pt x="29553" y="7637"/>
                </a:lnTo>
                <a:lnTo>
                  <a:pt x="29522" y="7609"/>
                </a:lnTo>
                <a:lnTo>
                  <a:pt x="29488" y="7581"/>
                </a:lnTo>
                <a:lnTo>
                  <a:pt x="29454" y="7554"/>
                </a:lnTo>
                <a:lnTo>
                  <a:pt x="29417" y="7517"/>
                </a:lnTo>
                <a:lnTo>
                  <a:pt x="29384" y="7487"/>
                </a:lnTo>
                <a:lnTo>
                  <a:pt x="29355" y="7461"/>
                </a:lnTo>
                <a:lnTo>
                  <a:pt x="29331" y="7439"/>
                </a:lnTo>
                <a:lnTo>
                  <a:pt x="29297" y="7412"/>
                </a:lnTo>
                <a:lnTo>
                  <a:pt x="29285" y="7403"/>
                </a:lnTo>
                <a:close/>
              </a:path>
            </a:pathLst>
          </a:custGeom>
          <a:solidFill>
            <a:srgbClr val="47BAB8"/>
          </a:solidFill>
          <a:ln w="38100">
            <a:solidFill>
              <a:schemeClr val="bg1"/>
            </a:solidFill>
          </a:ln>
          <a:effectLst>
            <a:outerShdw blurRad="57150" dist="19050" dir="5400000" algn="ctr" rotWithShape="0">
              <a:srgbClr val="000000">
                <a:alpha val="63000"/>
              </a:srgbClr>
            </a:outerShdw>
          </a:effectLst>
        </p:spPr>
        <p:txBody>
          <a:bodyPr rIns="378000" anchor="ctr">
            <a:normAutofit/>
          </a:bodyPr>
          <a:lstStyle/>
          <a:p>
            <a:pPr algn="ctr" defTabSz="1371600">
              <a:defRPr/>
            </a:pPr>
            <a:r>
              <a:rPr lang="en-US" altLang="zh-CN" sz="3000" kern="0">
                <a:solidFill>
                  <a:srgbClr val="FFFFFF"/>
                </a:solidFill>
                <a:latin typeface="#9Slide03 AllRoundGothic" panose="020B0703020202020104" pitchFamily="34" charset="0"/>
                <a:ea typeface="微软雅黑"/>
                <a:cs typeface="+mn-ea"/>
                <a:sym typeface="+mn-lt"/>
              </a:rPr>
              <a:t>Câu 43</a:t>
            </a:r>
            <a:endParaRPr lang="zh-CN" altLang="en-US" sz="3000" kern="0" dirty="0">
              <a:solidFill>
                <a:srgbClr val="FFFFFF"/>
              </a:solidFill>
              <a:latin typeface="#9Slide03 AllRoundGothic" panose="020B0703020202020104" pitchFamily="34" charset="0"/>
              <a:ea typeface="微软雅黑"/>
              <a:cs typeface="+mn-ea"/>
              <a:sym typeface="+mn-lt"/>
            </a:endParaRPr>
          </a:p>
        </p:txBody>
      </p:sp>
      <p:sp>
        <p:nvSpPr>
          <p:cNvPr id="10" name="MH_Text_1" descr="n23 Fb Tran Manh Tung">
            <a:extLst>
              <a:ext uri="{FF2B5EF4-FFF2-40B4-BE49-F238E27FC236}">
                <a16:creationId xmlns:a16="http://schemas.microsoft.com/office/drawing/2014/main" id="{D2736301-29F1-4374-397E-F866BCBA502C}"/>
              </a:ext>
            </a:extLst>
          </p:cNvPr>
          <p:cNvSpPr txBox="1">
            <a:spLocks noChangeArrowheads="1"/>
          </p:cNvSpPr>
          <p:nvPr>
            <p:custDataLst>
              <p:tags r:id="rId3"/>
            </p:custDataLst>
          </p:nvPr>
        </p:nvSpPr>
        <p:spPr bwMode="auto">
          <a:xfrm>
            <a:off x="3474718" y="2422517"/>
            <a:ext cx="12527282" cy="5873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lvl="0" algn="just"/>
            <a:r>
              <a:rPr lang="en-US" sz="2800"/>
              <a:t>Công nghệ Laser áp dụng vào lâm nghiệp như thế nào?</a:t>
            </a:r>
          </a:p>
        </p:txBody>
      </p:sp>
      <p:sp>
        <p:nvSpPr>
          <p:cNvPr id="3" name="MH_Other_7" descr="n23 Fb Tran Manh Tung">
            <a:extLst>
              <a:ext uri="{FF2B5EF4-FFF2-40B4-BE49-F238E27FC236}">
                <a16:creationId xmlns:a16="http://schemas.microsoft.com/office/drawing/2014/main" id="{1729DAD1-8B29-24A5-4270-DF71596D8429}"/>
              </a:ext>
            </a:extLst>
          </p:cNvPr>
          <p:cNvSpPr>
            <a:spLocks noChangeArrowheads="1"/>
          </p:cNvSpPr>
          <p:nvPr>
            <p:custDataLst>
              <p:tags r:id="rId4"/>
            </p:custDataLst>
          </p:nvPr>
        </p:nvSpPr>
        <p:spPr bwMode="auto">
          <a:xfrm rot="1805303" flipH="1">
            <a:off x="1408067" y="671686"/>
            <a:ext cx="1172423" cy="1013141"/>
          </a:xfrm>
          <a:prstGeom prst="triangle">
            <a:avLst>
              <a:gd name="adj" fmla="val 50000"/>
            </a:avLst>
          </a:prstGeom>
          <a:solidFill>
            <a:srgbClr val="A5CB01">
              <a:lumMod val="40000"/>
              <a:lumOff val="60000"/>
            </a:srgbClr>
          </a:solidFill>
          <a:ln>
            <a:noFill/>
          </a:ln>
        </p:spPr>
        <p:txBody>
          <a:bodyPr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just" defTabSz="1371600">
              <a:lnSpc>
                <a:spcPct val="130000"/>
              </a:lnSpc>
              <a:defRPr/>
            </a:pPr>
            <a:endParaRPr lang="zh-CN" altLang="en-US" sz="2700" kern="0">
              <a:solidFill>
                <a:srgbClr val="FFFFFF"/>
              </a:solidFill>
              <a:latin typeface="微软雅黑"/>
              <a:ea typeface="微软雅黑"/>
              <a:cs typeface="+mn-ea"/>
              <a:sym typeface="+mn-lt"/>
            </a:endParaRPr>
          </a:p>
        </p:txBody>
      </p:sp>
      <p:sp>
        <p:nvSpPr>
          <p:cNvPr id="4" name="MH_Other_8" descr="n23 Fb Tran Manh Tung">
            <a:extLst>
              <a:ext uri="{FF2B5EF4-FFF2-40B4-BE49-F238E27FC236}">
                <a16:creationId xmlns:a16="http://schemas.microsoft.com/office/drawing/2014/main" id="{28663790-634A-B864-F06E-B385DD30226D}"/>
              </a:ext>
            </a:extLst>
          </p:cNvPr>
          <p:cNvSpPr>
            <a:spLocks/>
          </p:cNvSpPr>
          <p:nvPr>
            <p:custDataLst>
              <p:tags r:id="rId5"/>
            </p:custDataLst>
          </p:nvPr>
        </p:nvSpPr>
        <p:spPr bwMode="auto">
          <a:xfrm>
            <a:off x="486316" y="152060"/>
            <a:ext cx="1558880" cy="1796498"/>
          </a:xfrm>
          <a:custGeom>
            <a:avLst/>
            <a:gdLst>
              <a:gd name="T0" fmla="*/ 666 w 1030516"/>
              <a:gd name="T1" fmla="*/ 0 h 1186577"/>
              <a:gd name="T2" fmla="*/ 947884 w 1030516"/>
              <a:gd name="T3" fmla="*/ 542219 h 1186577"/>
              <a:gd name="T4" fmla="*/ 0 w 1030516"/>
              <a:gd name="T5" fmla="*/ 1091432 h 1186577"/>
              <a:gd name="T6" fmla="*/ 0 60000 65536"/>
              <a:gd name="T7" fmla="*/ 0 60000 65536"/>
              <a:gd name="T8" fmla="*/ 0 60000 65536"/>
              <a:gd name="T9" fmla="*/ 0 w 1030516"/>
              <a:gd name="T10" fmla="*/ 0 h 1186577"/>
              <a:gd name="T11" fmla="*/ 1030516 w 1030516"/>
              <a:gd name="T12" fmla="*/ 1186577 h 1186577"/>
            </a:gdLst>
            <a:ahLst/>
            <a:cxnLst>
              <a:cxn ang="T6">
                <a:pos x="T0" y="T1"/>
              </a:cxn>
              <a:cxn ang="T7">
                <a:pos x="T2" y="T3"/>
              </a:cxn>
              <a:cxn ang="T8">
                <a:pos x="T4" y="T5"/>
              </a:cxn>
            </a:cxnLst>
            <a:rect l="T9" t="T10" r="T11" b="T12"/>
            <a:pathLst>
              <a:path w="1030516" h="1186577">
                <a:moveTo>
                  <a:pt x="724" y="0"/>
                </a:moveTo>
                <a:lnTo>
                  <a:pt x="1030516" y="589487"/>
                </a:lnTo>
                <a:lnTo>
                  <a:pt x="0" y="1186577"/>
                </a:lnTo>
                <a:lnTo>
                  <a:pt x="724" y="0"/>
                </a:lnTo>
                <a:close/>
              </a:path>
            </a:pathLst>
          </a:custGeom>
          <a:solidFill>
            <a:srgbClr val="00B050"/>
          </a:solidFill>
          <a:ln w="19050">
            <a:noFill/>
            <a:miter lim="800000"/>
            <a:headEnd/>
            <a:tailEnd/>
          </a:ln>
        </p:spPr>
        <p:txBody>
          <a:bodyPr rIns="648000"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ctr" defTabSz="1371600">
              <a:defRPr/>
            </a:pPr>
            <a:r>
              <a:rPr lang="en-US" altLang="zh-CN" sz="4000" kern="0">
                <a:solidFill>
                  <a:srgbClr val="FFFFFF"/>
                </a:solidFill>
                <a:latin typeface="微软雅黑"/>
                <a:ea typeface="微软雅黑"/>
                <a:cs typeface="+mn-ea"/>
                <a:sym typeface="+mn-lt"/>
              </a:rPr>
              <a:t>VIII</a:t>
            </a:r>
            <a:endParaRPr lang="zh-CN" altLang="en-US" sz="4000" kern="0" dirty="0">
              <a:solidFill>
                <a:srgbClr val="FFFFFF"/>
              </a:solidFill>
              <a:latin typeface="微软雅黑"/>
              <a:ea typeface="微软雅黑"/>
              <a:cs typeface="+mn-ea"/>
              <a:sym typeface="+mn-lt"/>
            </a:endParaRPr>
          </a:p>
        </p:txBody>
      </p:sp>
      <p:pic>
        <p:nvPicPr>
          <p:cNvPr id="14" name="图片 6" descr="n23 Fb Tran Manh Tung">
            <a:extLst>
              <a:ext uri="{FF2B5EF4-FFF2-40B4-BE49-F238E27FC236}">
                <a16:creationId xmlns:a16="http://schemas.microsoft.com/office/drawing/2014/main" id="{A4A57D9F-70EA-6661-07E3-D3559399CBAF}"/>
              </a:ext>
            </a:extLst>
          </p:cNvPr>
          <p:cNvPicPr>
            <a:picLocks noChangeAspect="1"/>
          </p:cNvPicPr>
          <p:nvPr/>
        </p:nvPicPr>
        <p:blipFill>
          <a:blip r:embed="rId9"/>
          <a:stretch>
            <a:fillRect/>
          </a:stretch>
        </p:blipFill>
        <p:spPr>
          <a:xfrm>
            <a:off x="573470" y="3086100"/>
            <a:ext cx="1640706" cy="2116983"/>
          </a:xfrm>
          <a:prstGeom prst="rect">
            <a:avLst/>
          </a:prstGeom>
        </p:spPr>
      </p:pic>
      <p:sp>
        <p:nvSpPr>
          <p:cNvPr id="19" name="TextBox 18" descr="n23 Fb Tran Manh Tung">
            <a:extLst>
              <a:ext uri="{FF2B5EF4-FFF2-40B4-BE49-F238E27FC236}">
                <a16:creationId xmlns:a16="http://schemas.microsoft.com/office/drawing/2014/main" id="{2946A8D6-EA3D-AF2A-64B5-F8EF3C6C6427}"/>
              </a:ext>
            </a:extLst>
          </p:cNvPr>
          <p:cNvSpPr txBox="1"/>
          <p:nvPr/>
        </p:nvSpPr>
        <p:spPr>
          <a:xfrm>
            <a:off x="2518314" y="2963197"/>
            <a:ext cx="15196215" cy="2520434"/>
          </a:xfrm>
          <a:prstGeom prst="rect">
            <a:avLst/>
          </a:prstGeom>
          <a:noFill/>
        </p:spPr>
        <p:txBody>
          <a:bodyPr wrap="square">
            <a:spAutoFit/>
          </a:bodyPr>
          <a:lstStyle/>
          <a:p>
            <a:pPr marL="342900" lvl="0" indent="-342900" algn="just">
              <a:lnSpc>
                <a:spcPct val="114000"/>
              </a:lnSpc>
              <a:buFont typeface="Wingdings" panose="05000000000000000000" pitchFamily="2" charset="2"/>
              <a:buChar char=""/>
              <a:tabLst>
                <a:tab pos="185420" algn="l"/>
              </a:tabLst>
            </a:pPr>
            <a:r>
              <a:rPr lang="en-US" sz="2800" b="1">
                <a:effectLst/>
                <a:latin typeface="Calibri" panose="020F0502020204030204" pitchFamily="34" charset="0"/>
                <a:ea typeface="Calibri" panose="020F0502020204030204" pitchFamily="34" charset="0"/>
                <a:cs typeface="Calibri" panose="020F0502020204030204" pitchFamily="34" charset="0"/>
              </a:rPr>
              <a:t>Trong chế biến lâm sản: </a:t>
            </a:r>
            <a:r>
              <a:rPr lang="en-US" sz="2800">
                <a:effectLst/>
                <a:latin typeface="Calibri" panose="020F0502020204030204" pitchFamily="34" charset="0"/>
                <a:ea typeface="Calibri" panose="020F0502020204030204" pitchFamily="34" charset="0"/>
                <a:cs typeface="Calibri" panose="020F0502020204030204" pitchFamily="34" charset="0"/>
              </a:rPr>
              <a:t>Hệ thống xẻ gỗ tự động được tích hợp công nghệ laser có thể tự động tính toán lập trình bản đồ xẻ tối ưu và năng suất cao gấp 15 lần so với thiết bị xẻ gỗ truyền thống </a:t>
            </a:r>
          </a:p>
          <a:p>
            <a:pPr marL="457200" lvl="0" indent="-457200" algn="just">
              <a:lnSpc>
                <a:spcPct val="114000"/>
              </a:lnSpc>
              <a:buFont typeface="Wingdings" panose="05000000000000000000" pitchFamily="2" charset="2"/>
              <a:buChar char="ü"/>
              <a:tabLst>
                <a:tab pos="185420" algn="l"/>
              </a:tabLst>
            </a:pPr>
            <a:r>
              <a:rPr lang="en-US" sz="2800">
                <a:latin typeface="Calibri" panose="020F0502020204030204" pitchFamily="34" charset="0"/>
                <a:ea typeface="Calibri" panose="020F0502020204030204" pitchFamily="34" charset="0"/>
                <a:cs typeface="Calibri" panose="020F0502020204030204" pitchFamily="34" charset="0"/>
              </a:rPr>
              <a:t>T</a:t>
            </a:r>
            <a:r>
              <a:rPr lang="en-US" sz="2800">
                <a:effectLst/>
                <a:latin typeface="Calibri" panose="020F0502020204030204" pitchFamily="34" charset="0"/>
                <a:ea typeface="Calibri" panose="020F0502020204030204" pitchFamily="34" charset="0"/>
                <a:cs typeface="Calibri" panose="020F0502020204030204" pitchFamily="34" charset="0"/>
              </a:rPr>
              <a:t>ính an toàn cao</a:t>
            </a:r>
            <a:endParaRPr lang="en-US" sz="2800">
              <a:latin typeface="Calibri" panose="020F0502020204030204" pitchFamily="34" charset="0"/>
              <a:ea typeface="Calibri" panose="020F0502020204030204" pitchFamily="34" charset="0"/>
              <a:cs typeface="Calibri" panose="020F0502020204030204" pitchFamily="34" charset="0"/>
            </a:endParaRPr>
          </a:p>
          <a:p>
            <a:pPr marL="457200" lvl="0" indent="-457200" algn="just">
              <a:lnSpc>
                <a:spcPct val="114000"/>
              </a:lnSpc>
              <a:buFont typeface="Wingdings" panose="05000000000000000000" pitchFamily="2" charset="2"/>
              <a:buChar char="ü"/>
              <a:tabLst>
                <a:tab pos="185420" algn="l"/>
              </a:tabLst>
            </a:pPr>
            <a:r>
              <a:rPr lang="en-US" sz="2800">
                <a:latin typeface="Calibri" panose="020F0502020204030204" pitchFamily="34" charset="0"/>
                <a:ea typeface="Calibri" panose="020F0502020204030204" pitchFamily="34" charset="0"/>
                <a:cs typeface="Calibri" panose="020F0502020204030204" pitchFamily="34" charset="0"/>
              </a:rPr>
              <a:t>K</a:t>
            </a:r>
            <a:r>
              <a:rPr lang="en-US" sz="2800">
                <a:effectLst/>
                <a:latin typeface="Calibri" panose="020F0502020204030204" pitchFamily="34" charset="0"/>
                <a:ea typeface="Calibri" panose="020F0502020204030204" pitchFamily="34" charset="0"/>
                <a:cs typeface="Calibri" panose="020F0502020204030204" pitchFamily="34" charset="0"/>
              </a:rPr>
              <a:t>ĩ thuật CNC (điều khiển bằng máy tính) giúp sản xuất đồ gỗ, nội thất, đồ gỗ xây dựng tạo ra các sản phẩm đồng nhất, độ chính xác cao</a:t>
            </a:r>
          </a:p>
        </p:txBody>
      </p:sp>
      <p:pic>
        <p:nvPicPr>
          <p:cNvPr id="20" name="Picture 19" descr="n23 Fb Tran Manh Tung">
            <a:extLst>
              <a:ext uri="{FF2B5EF4-FFF2-40B4-BE49-F238E27FC236}">
                <a16:creationId xmlns:a16="http://schemas.microsoft.com/office/drawing/2014/main" id="{FD293D46-E20E-33BE-FB74-302DD53EBA3E}"/>
              </a:ext>
            </a:extLst>
          </p:cNvPr>
          <p:cNvPicPr>
            <a:picLocks noChangeAspect="1"/>
          </p:cNvPicPr>
          <p:nvPr/>
        </p:nvPicPr>
        <p:blipFill rotWithShape="1">
          <a:blip r:embed="rId10">
            <a:extLst>
              <a:ext uri="{28A0092B-C50C-407E-A947-70E740481C1C}">
                <a14:useLocalDpi xmlns:a14="http://schemas.microsoft.com/office/drawing/2010/main" val="0"/>
              </a:ext>
            </a:extLst>
          </a:blip>
          <a:srcRect l="2128" r="2935" b="5981"/>
          <a:stretch/>
        </p:blipFill>
        <p:spPr bwMode="auto">
          <a:xfrm>
            <a:off x="588163" y="6062540"/>
            <a:ext cx="5976953" cy="3881560"/>
          </a:xfrm>
          <a:prstGeom prst="rect">
            <a:avLst/>
          </a:prstGeom>
          <a:ln>
            <a:noFill/>
          </a:ln>
          <a:extLst>
            <a:ext uri="{53640926-AAD7-44D8-BBD7-CCE9431645EC}">
              <a14:shadowObscured xmlns:a14="http://schemas.microsoft.com/office/drawing/2010/main"/>
            </a:ext>
          </a:extLst>
        </p:spPr>
      </p:pic>
      <p:pic>
        <p:nvPicPr>
          <p:cNvPr id="21" name="Picture 20" descr="n23 Fb Tran Manh Tung">
            <a:extLst>
              <a:ext uri="{FF2B5EF4-FFF2-40B4-BE49-F238E27FC236}">
                <a16:creationId xmlns:a16="http://schemas.microsoft.com/office/drawing/2014/main" id="{E3781647-A880-F101-4179-5EA22D82CC98}"/>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263195" y="5478741"/>
            <a:ext cx="5976953" cy="3881560"/>
          </a:xfrm>
          <a:prstGeom prst="rect">
            <a:avLst/>
          </a:prstGeom>
        </p:spPr>
      </p:pic>
      <p:pic>
        <p:nvPicPr>
          <p:cNvPr id="22" name="Picture 21" descr="n23 Fb Tran Manh Tung">
            <a:extLst>
              <a:ext uri="{FF2B5EF4-FFF2-40B4-BE49-F238E27FC236}">
                <a16:creationId xmlns:a16="http://schemas.microsoft.com/office/drawing/2014/main" id="{0EC37688-F6A2-E5B4-8177-2935DADD5445}"/>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1625247" y="6062540"/>
            <a:ext cx="5976953" cy="3881560"/>
          </a:xfrm>
          <a:prstGeom prst="rect">
            <a:avLst/>
          </a:prstGeom>
        </p:spPr>
      </p:pic>
    </p:spTree>
    <p:extLst>
      <p:ext uri="{BB962C8B-B14F-4D97-AF65-F5344CB8AC3E}">
        <p14:creationId xmlns:p14="http://schemas.microsoft.com/office/powerpoint/2010/main" val="559738489"/>
      </p:ext>
    </p:ext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1000"/>
                                        <p:tgtEl>
                                          <p:spTgt spid="21"/>
                                        </p:tgtEl>
                                      </p:cBhvr>
                                    </p:animEffect>
                                    <p:anim calcmode="lin" valueType="num">
                                      <p:cBhvr>
                                        <p:cTn id="13" dur="1000" fill="hold"/>
                                        <p:tgtEl>
                                          <p:spTgt spid="21"/>
                                        </p:tgtEl>
                                        <p:attrNameLst>
                                          <p:attrName>ppt_x</p:attrName>
                                        </p:attrNameLst>
                                      </p:cBhvr>
                                      <p:tavLst>
                                        <p:tav tm="0">
                                          <p:val>
                                            <p:strVal val="#ppt_x"/>
                                          </p:val>
                                        </p:tav>
                                        <p:tav tm="100000">
                                          <p:val>
                                            <p:strVal val="#ppt_x"/>
                                          </p:val>
                                        </p:tav>
                                      </p:tavLst>
                                    </p:anim>
                                    <p:anim calcmode="lin" valueType="num">
                                      <p:cBhvr>
                                        <p:cTn id="14" dur="1000" fill="hold"/>
                                        <p:tgtEl>
                                          <p:spTgt spid="21"/>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fade">
                                      <p:cBhvr>
                                        <p:cTn id="17" dur="1000"/>
                                        <p:tgtEl>
                                          <p:spTgt spid="22"/>
                                        </p:tgtEl>
                                      </p:cBhvr>
                                    </p:animEffect>
                                    <p:anim calcmode="lin" valueType="num">
                                      <p:cBhvr>
                                        <p:cTn id="18" dur="1000" fill="hold"/>
                                        <p:tgtEl>
                                          <p:spTgt spid="22"/>
                                        </p:tgtEl>
                                        <p:attrNameLst>
                                          <p:attrName>ppt_x</p:attrName>
                                        </p:attrNameLst>
                                      </p:cBhvr>
                                      <p:tavLst>
                                        <p:tav tm="0">
                                          <p:val>
                                            <p:strVal val="#ppt_x"/>
                                          </p:val>
                                        </p:tav>
                                        <p:tav tm="100000">
                                          <p:val>
                                            <p:strVal val="#ppt_x"/>
                                          </p:val>
                                        </p:tav>
                                      </p:tavLst>
                                    </p:anim>
                                    <p:anim calcmode="lin" valueType="num">
                                      <p:cBhvr>
                                        <p:cTn id="19"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19">
                                            <p:txEl>
                                              <p:pRg st="1" end="1"/>
                                            </p:txEl>
                                          </p:spTgt>
                                        </p:tgtEl>
                                        <p:attrNameLst>
                                          <p:attrName>style.visibility</p:attrName>
                                        </p:attrNameLst>
                                      </p:cBhvr>
                                      <p:to>
                                        <p:strVal val="visible"/>
                                      </p:to>
                                    </p:set>
                                    <p:animEffect transition="in" filter="fade">
                                      <p:cBhvr>
                                        <p:cTn id="24" dur="500"/>
                                        <p:tgtEl>
                                          <p:spTgt spid="19">
                                            <p:txEl>
                                              <p:pRg st="1" end="1"/>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19">
                                            <p:txEl>
                                              <p:pRg st="2" end="2"/>
                                            </p:txEl>
                                          </p:spTgt>
                                        </p:tgtEl>
                                        <p:attrNameLst>
                                          <p:attrName>style.visibility</p:attrName>
                                        </p:attrNameLst>
                                      </p:cBhvr>
                                      <p:to>
                                        <p:strVal val="visible"/>
                                      </p:to>
                                    </p:set>
                                    <p:animEffect transition="in" filter="fade">
                                      <p:cBhvr>
                                        <p:cTn id="27" dur="500"/>
                                        <p:tgtEl>
                                          <p:spTgt spid="1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图片 34" descr="n23 Fb Tran Manh Tung"/>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3715999" y="-2931"/>
            <a:ext cx="4560277" cy="2378193"/>
          </a:xfrm>
          <a:prstGeom prst="rect">
            <a:avLst/>
          </a:prstGeom>
        </p:spPr>
      </p:pic>
      <p:sp>
        <p:nvSpPr>
          <p:cNvPr id="3" name="MH_Other_1" descr="n23 Fb Tran Manh Tung">
            <a:extLst>
              <a:ext uri="{FF2B5EF4-FFF2-40B4-BE49-F238E27FC236}">
                <a16:creationId xmlns:a16="http://schemas.microsoft.com/office/drawing/2014/main" id="{322DA4B9-436A-E7F9-22AE-8B132B41DBB4}"/>
              </a:ext>
            </a:extLst>
          </p:cNvPr>
          <p:cNvSpPr>
            <a:spLocks noChangeArrowheads="1"/>
          </p:cNvSpPr>
          <p:nvPr>
            <p:custDataLst>
              <p:tags r:id="rId1"/>
            </p:custDataLst>
          </p:nvPr>
        </p:nvSpPr>
        <p:spPr bwMode="auto">
          <a:xfrm rot="1805303" flipH="1">
            <a:off x="1378947" y="712739"/>
            <a:ext cx="1172424" cy="1010531"/>
          </a:xfrm>
          <a:prstGeom prst="triangle">
            <a:avLst>
              <a:gd name="adj" fmla="val 50000"/>
            </a:avLst>
          </a:prstGeom>
          <a:solidFill>
            <a:srgbClr val="58CDD0">
              <a:lumMod val="40000"/>
              <a:lumOff val="60000"/>
            </a:srgbClr>
          </a:solidFill>
          <a:ln>
            <a:noFill/>
          </a:ln>
        </p:spPr>
        <p:txBody>
          <a:bodyPr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marL="0" marR="0" lvl="0" indent="0" algn="just" defTabSz="1371600" rtl="0" eaLnBrk="1" fontAlgn="auto" latinLnBrk="0" hangingPunct="1">
              <a:lnSpc>
                <a:spcPct val="130000"/>
              </a:lnSpc>
              <a:spcBef>
                <a:spcPts val="0"/>
              </a:spcBef>
              <a:spcAft>
                <a:spcPts val="0"/>
              </a:spcAft>
              <a:buClrTx/>
              <a:buSzTx/>
              <a:buFontTx/>
              <a:buNone/>
              <a:tabLst/>
              <a:defRPr/>
            </a:pPr>
            <a:endParaRPr kumimoji="0" lang="zh-CN" altLang="en-US" sz="2700" b="0" i="0" u="none" strike="noStrike" kern="0" cap="none" spc="0" normalizeH="0" baseline="0" noProof="0">
              <a:ln>
                <a:noFill/>
              </a:ln>
              <a:solidFill>
                <a:srgbClr val="FFFFFF"/>
              </a:solidFill>
              <a:effectLst/>
              <a:uLnTx/>
              <a:uFillTx/>
              <a:latin typeface="微软雅黑"/>
              <a:ea typeface="微软雅黑"/>
              <a:cs typeface="+mn-ea"/>
              <a:sym typeface="+mn-lt"/>
            </a:endParaRPr>
          </a:p>
        </p:txBody>
      </p:sp>
      <p:sp>
        <p:nvSpPr>
          <p:cNvPr id="4" name="MH_Other_2" descr="n23 Fb Tran Manh Tung">
            <a:extLst>
              <a:ext uri="{FF2B5EF4-FFF2-40B4-BE49-F238E27FC236}">
                <a16:creationId xmlns:a16="http://schemas.microsoft.com/office/drawing/2014/main" id="{1472C3B4-B009-8C67-CF24-2B4E7C55C8D9}"/>
              </a:ext>
            </a:extLst>
          </p:cNvPr>
          <p:cNvSpPr>
            <a:spLocks/>
          </p:cNvSpPr>
          <p:nvPr>
            <p:custDataLst>
              <p:tags r:id="rId2"/>
            </p:custDataLst>
          </p:nvPr>
        </p:nvSpPr>
        <p:spPr bwMode="auto">
          <a:xfrm>
            <a:off x="457200" y="190500"/>
            <a:ext cx="1558878" cy="1796498"/>
          </a:xfrm>
          <a:custGeom>
            <a:avLst/>
            <a:gdLst>
              <a:gd name="T0" fmla="*/ 477 w 1030516"/>
              <a:gd name="T1" fmla="*/ 0 h 1186577"/>
              <a:gd name="T2" fmla="*/ 678091 w 1030516"/>
              <a:gd name="T3" fmla="*/ 389224 h 1186577"/>
              <a:gd name="T4" fmla="*/ 0 w 1030516"/>
              <a:gd name="T5" fmla="*/ 783469 h 1186577"/>
              <a:gd name="T6" fmla="*/ 0 60000 65536"/>
              <a:gd name="T7" fmla="*/ 0 60000 65536"/>
              <a:gd name="T8" fmla="*/ 0 60000 65536"/>
              <a:gd name="T9" fmla="*/ 0 w 1030516"/>
              <a:gd name="T10" fmla="*/ 0 h 1186577"/>
              <a:gd name="T11" fmla="*/ 1030516 w 1030516"/>
              <a:gd name="T12" fmla="*/ 1186577 h 1186577"/>
            </a:gdLst>
            <a:ahLst/>
            <a:cxnLst>
              <a:cxn ang="T6">
                <a:pos x="T0" y="T1"/>
              </a:cxn>
              <a:cxn ang="T7">
                <a:pos x="T2" y="T3"/>
              </a:cxn>
              <a:cxn ang="T8">
                <a:pos x="T4" y="T5"/>
              </a:cxn>
            </a:cxnLst>
            <a:rect l="T9" t="T10" r="T11" b="T12"/>
            <a:pathLst>
              <a:path w="1030516" h="1186577">
                <a:moveTo>
                  <a:pt x="724" y="0"/>
                </a:moveTo>
                <a:lnTo>
                  <a:pt x="1030516" y="589487"/>
                </a:lnTo>
                <a:lnTo>
                  <a:pt x="0" y="1186577"/>
                </a:lnTo>
                <a:lnTo>
                  <a:pt x="724" y="0"/>
                </a:lnTo>
                <a:close/>
              </a:path>
            </a:pathLst>
          </a:custGeom>
          <a:solidFill>
            <a:srgbClr val="0F80CC"/>
          </a:solidFill>
          <a:ln>
            <a:noFill/>
          </a:ln>
        </p:spPr>
        <p:txBody>
          <a:bodyPr rIns="648000" anchor="ctr"/>
          <a:lstStyle>
            <a:lvl1pPr>
              <a:defRPr>
                <a:solidFill>
                  <a:schemeClr val="tx1"/>
                </a:solidFill>
                <a:latin typeface="等线" pitchFamily="2" charset="-122"/>
                <a:ea typeface="等线" pitchFamily="2" charset="-122"/>
              </a:defRPr>
            </a:lvl1pPr>
            <a:lvl2pPr marL="742950" indent="-285750">
              <a:defRPr>
                <a:solidFill>
                  <a:schemeClr val="tx1"/>
                </a:solidFill>
                <a:latin typeface="等线" pitchFamily="2" charset="-122"/>
                <a:ea typeface="等线" pitchFamily="2" charset="-122"/>
              </a:defRPr>
            </a:lvl2pPr>
            <a:lvl3pPr marL="1143000" indent="-228600">
              <a:defRPr>
                <a:solidFill>
                  <a:schemeClr val="tx1"/>
                </a:solidFill>
                <a:latin typeface="等线" pitchFamily="2" charset="-122"/>
                <a:ea typeface="等线" pitchFamily="2" charset="-122"/>
              </a:defRPr>
            </a:lvl3pPr>
            <a:lvl4pPr marL="1600200" indent="-228600">
              <a:defRPr>
                <a:solidFill>
                  <a:schemeClr val="tx1"/>
                </a:solidFill>
                <a:latin typeface="等线" pitchFamily="2" charset="-122"/>
                <a:ea typeface="等线" pitchFamily="2" charset="-122"/>
              </a:defRPr>
            </a:lvl4pPr>
            <a:lvl5pPr marL="2057400" indent="-228600">
              <a:defRPr>
                <a:solidFill>
                  <a:schemeClr val="tx1"/>
                </a:solidFill>
                <a:latin typeface="等线" pitchFamily="2" charset="-122"/>
                <a:ea typeface="等线" pitchFamily="2" charset="-122"/>
              </a:defRPr>
            </a:lvl5pPr>
            <a:lvl6pPr marL="2514600" indent="-228600" eaLnBrk="0" fontAlgn="base" hangingPunct="0">
              <a:spcBef>
                <a:spcPct val="0"/>
              </a:spcBef>
              <a:spcAft>
                <a:spcPct val="0"/>
              </a:spcAft>
              <a:defRPr>
                <a:solidFill>
                  <a:schemeClr val="tx1"/>
                </a:solidFill>
                <a:latin typeface="等线" pitchFamily="2" charset="-122"/>
                <a:ea typeface="等线" pitchFamily="2" charset="-122"/>
              </a:defRPr>
            </a:lvl6pPr>
            <a:lvl7pPr marL="2971800" indent="-228600" eaLnBrk="0" fontAlgn="base" hangingPunct="0">
              <a:spcBef>
                <a:spcPct val="0"/>
              </a:spcBef>
              <a:spcAft>
                <a:spcPct val="0"/>
              </a:spcAft>
              <a:defRPr>
                <a:solidFill>
                  <a:schemeClr val="tx1"/>
                </a:solidFill>
                <a:latin typeface="等线" pitchFamily="2" charset="-122"/>
                <a:ea typeface="等线" pitchFamily="2" charset="-122"/>
              </a:defRPr>
            </a:lvl7pPr>
            <a:lvl8pPr marL="3429000" indent="-228600" eaLnBrk="0" fontAlgn="base" hangingPunct="0">
              <a:spcBef>
                <a:spcPct val="0"/>
              </a:spcBef>
              <a:spcAft>
                <a:spcPct val="0"/>
              </a:spcAft>
              <a:defRPr>
                <a:solidFill>
                  <a:schemeClr val="tx1"/>
                </a:solidFill>
                <a:latin typeface="等线" pitchFamily="2" charset="-122"/>
                <a:ea typeface="等线" pitchFamily="2" charset="-122"/>
              </a:defRPr>
            </a:lvl8pPr>
            <a:lvl9pPr marL="3886200" indent="-228600" eaLnBrk="0" fontAlgn="base" hangingPunct="0">
              <a:spcBef>
                <a:spcPct val="0"/>
              </a:spcBef>
              <a:spcAft>
                <a:spcPct val="0"/>
              </a:spcAft>
              <a:defRPr>
                <a:solidFill>
                  <a:schemeClr val="tx1"/>
                </a:solidFill>
                <a:latin typeface="等线" pitchFamily="2" charset="-122"/>
                <a:ea typeface="等线" pitchFamily="2" charset="-122"/>
              </a:defRPr>
            </a:lvl9pP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en-US" altLang="zh-CN" sz="4200" b="0" i="0" u="none" strike="noStrike" kern="0" cap="none" spc="0" normalizeH="0" baseline="0" noProof="0">
                <a:ln>
                  <a:noFill/>
                </a:ln>
                <a:solidFill>
                  <a:srgbClr val="FFFFFF"/>
                </a:solidFill>
                <a:effectLst/>
                <a:uLnTx/>
                <a:uFillTx/>
                <a:latin typeface="微软雅黑"/>
                <a:ea typeface="微软雅黑"/>
                <a:cs typeface="+mn-ea"/>
                <a:sym typeface="+mn-lt"/>
              </a:rPr>
              <a:t>IX</a:t>
            </a:r>
            <a:endParaRPr kumimoji="0" lang="zh-CN" altLang="en-US" sz="4200" b="0" i="0" u="none" strike="noStrike" kern="0" cap="none" spc="0" normalizeH="0" baseline="0" noProof="0" dirty="0">
              <a:ln>
                <a:noFill/>
              </a:ln>
              <a:solidFill>
                <a:srgbClr val="FFFFFF"/>
              </a:solidFill>
              <a:effectLst/>
              <a:uLnTx/>
              <a:uFillTx/>
              <a:latin typeface="微软雅黑"/>
              <a:ea typeface="微软雅黑"/>
              <a:cs typeface="+mn-ea"/>
              <a:sym typeface="+mn-lt"/>
            </a:endParaRPr>
          </a:p>
        </p:txBody>
      </p:sp>
      <p:sp>
        <p:nvSpPr>
          <p:cNvPr id="5" name="MH_SubTitle_1" descr="n23 Fb Tran Manh Tung">
            <a:extLst>
              <a:ext uri="{FF2B5EF4-FFF2-40B4-BE49-F238E27FC236}">
                <a16:creationId xmlns:a16="http://schemas.microsoft.com/office/drawing/2014/main" id="{9D28E713-95EC-66F4-239B-A093E3023D9A}"/>
              </a:ext>
            </a:extLst>
          </p:cNvPr>
          <p:cNvSpPr/>
          <p:nvPr>
            <p:custDataLst>
              <p:tags r:id="rId3"/>
            </p:custDataLst>
          </p:nvPr>
        </p:nvSpPr>
        <p:spPr>
          <a:xfrm>
            <a:off x="2214176" y="764607"/>
            <a:ext cx="7359564" cy="1206253"/>
          </a:xfrm>
          <a:prstGeom prst="rect">
            <a:avLst/>
          </a:prstGeom>
          <a:solidFill>
            <a:srgbClr val="FFFFFF"/>
          </a:solidFill>
          <a:effectLst/>
        </p:spPr>
        <p:txBody>
          <a:bodyPr anchor="ctr"/>
          <a:lstStyle/>
          <a:p>
            <a:pPr marL="0" marR="0" lvl="0" indent="0" algn="ctr" defTabSz="1828755" rtl="0" eaLnBrk="1" fontAlgn="auto" latinLnBrk="0" hangingPunct="1">
              <a:lnSpc>
                <a:spcPct val="150000"/>
              </a:lnSpc>
              <a:spcBef>
                <a:spcPts val="0"/>
              </a:spcBef>
              <a:spcAft>
                <a:spcPts val="0"/>
              </a:spcAft>
              <a:buClrTx/>
              <a:buSzTx/>
              <a:buFontTx/>
              <a:buNone/>
              <a:tabLst/>
              <a:defRPr/>
            </a:pPr>
            <a:r>
              <a:rPr kumimoji="0" lang="en-US" altLang="zh-CN" sz="2800" b="0" i="0" u="none" strike="noStrike" kern="0" cap="none" spc="0" normalizeH="0" baseline="0" noProof="0">
                <a:ln>
                  <a:noFill/>
                </a:ln>
                <a:solidFill>
                  <a:prstClr val="black"/>
                </a:solidFill>
                <a:effectLst/>
                <a:uLnTx/>
                <a:uFillTx/>
                <a:latin typeface="#9Slide03 AllRoundGothic" panose="020B0703020202020104" pitchFamily="34" charset="0"/>
                <a:ea typeface="微软雅黑"/>
                <a:cs typeface="+mn-ea"/>
                <a:sym typeface="+mn-lt"/>
              </a:rPr>
              <a:t>ỨNG DỤNG CỦA VẬT LÍ TRONG TÀI</a:t>
            </a:r>
            <a:r>
              <a:rPr kumimoji="0" lang="en-US" altLang="zh-CN" sz="2800" b="0" i="0" u="none" strike="noStrike" kern="0" cap="none" spc="0" normalizeH="0" noProof="0">
                <a:ln>
                  <a:noFill/>
                </a:ln>
                <a:solidFill>
                  <a:prstClr val="black"/>
                </a:solidFill>
                <a:effectLst/>
                <a:uLnTx/>
                <a:uFillTx/>
                <a:latin typeface="#9Slide03 AllRoundGothic" panose="020B0703020202020104" pitchFamily="34" charset="0"/>
                <a:ea typeface="微软雅黑"/>
                <a:cs typeface="+mn-ea"/>
                <a:sym typeface="+mn-lt"/>
              </a:rPr>
              <a:t> CHÍNH</a:t>
            </a:r>
            <a:endParaRPr kumimoji="0" lang="zh-CN" altLang="en-US" sz="2800" b="0" i="0" u="none" strike="noStrike" kern="0" cap="none" spc="0" normalizeH="0" baseline="0" noProof="0" dirty="0">
              <a:ln>
                <a:noFill/>
              </a:ln>
              <a:solidFill>
                <a:prstClr val="black"/>
              </a:solidFill>
              <a:effectLst/>
              <a:uLnTx/>
              <a:uFillTx/>
              <a:latin typeface="#9Slide03 AllRoundGothic" panose="020B0703020202020104" pitchFamily="34" charset="0"/>
              <a:ea typeface="微软雅黑"/>
              <a:cs typeface="+mn-ea"/>
              <a:sym typeface="+mn-lt"/>
            </a:endParaRPr>
          </a:p>
        </p:txBody>
      </p:sp>
      <p:sp>
        <p:nvSpPr>
          <p:cNvPr id="18" name="TextBox 17" descr="n23 Fb Tran Manh Tung">
            <a:extLst>
              <a:ext uri="{FF2B5EF4-FFF2-40B4-BE49-F238E27FC236}">
                <a16:creationId xmlns:a16="http://schemas.microsoft.com/office/drawing/2014/main" id="{59B2C5D1-9FB2-E728-12BC-20F92A6C56BD}"/>
              </a:ext>
            </a:extLst>
          </p:cNvPr>
          <p:cNvSpPr txBox="1"/>
          <p:nvPr/>
        </p:nvSpPr>
        <p:spPr>
          <a:xfrm>
            <a:off x="10638503" y="2434256"/>
            <a:ext cx="7223760" cy="1549783"/>
          </a:xfrm>
          <a:prstGeom prst="rect">
            <a:avLst/>
          </a:prstGeom>
          <a:noFill/>
          <a:ln w="28575">
            <a:solidFill>
              <a:schemeClr val="accent1"/>
            </a:solidFill>
            <a:prstDash val="sysDash"/>
          </a:ln>
        </p:spPr>
        <p:txBody>
          <a:bodyPr wrap="square">
            <a:spAutoFit/>
          </a:bodyPr>
          <a:lstStyle/>
          <a:p>
            <a:pPr algn="just">
              <a:lnSpc>
                <a:spcPct val="115000"/>
              </a:lnSpc>
            </a:pPr>
            <a:r>
              <a:rPr lang="en-US" sz="2800">
                <a:latin typeface="Calibri" panose="020F0502020204030204" pitchFamily="34" charset="0"/>
                <a:ea typeface="Times New Roman" panose="02020603050405020304" pitchFamily="18" charset="0"/>
                <a:cs typeface="Calibri" panose="020F0502020204030204" pitchFamily="34" charset="0"/>
              </a:rPr>
              <a:t>+</a:t>
            </a:r>
            <a:r>
              <a:rPr lang="en-US" sz="280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 Vật lí kinh tế là một lĩnh vực nghiên cứu liên ngành, áp dụng các lí thuyết và phương pháp vật lí học để giải quyết các vấn đề trong kinh tế học.</a:t>
            </a:r>
          </a:p>
        </p:txBody>
      </p:sp>
      <p:pic>
        <p:nvPicPr>
          <p:cNvPr id="10242" name="Picture 2" descr="n23 Fb Tran Manh Tung">
            <a:extLst>
              <a:ext uri="{FF2B5EF4-FFF2-40B4-BE49-F238E27FC236}">
                <a16:creationId xmlns:a16="http://schemas.microsoft.com/office/drawing/2014/main" id="{2C8E1138-0744-9886-4A73-4FAA552E2D3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496539" y="2088870"/>
            <a:ext cx="8686800" cy="4875467"/>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n23 Fb Tran Manh Tung">
            <a:extLst>
              <a:ext uri="{FF2B5EF4-FFF2-40B4-BE49-F238E27FC236}">
                <a16:creationId xmlns:a16="http://schemas.microsoft.com/office/drawing/2014/main" id="{013D4F14-5F3D-B7DC-CAB4-A018D13FAFC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229601" y="4765546"/>
            <a:ext cx="8686799" cy="487546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descr="n23 Fb Tran Manh Tung">
            <a:extLst>
              <a:ext uri="{FF2B5EF4-FFF2-40B4-BE49-F238E27FC236}">
                <a16:creationId xmlns:a16="http://schemas.microsoft.com/office/drawing/2014/main" id="{AD41B423-F64F-0804-A5E3-46BD729968F9}"/>
              </a:ext>
            </a:extLst>
          </p:cNvPr>
          <p:cNvSpPr txBox="1"/>
          <p:nvPr/>
        </p:nvSpPr>
        <p:spPr>
          <a:xfrm>
            <a:off x="457200" y="7527784"/>
            <a:ext cx="7223760" cy="1549783"/>
          </a:xfrm>
          <a:prstGeom prst="rect">
            <a:avLst/>
          </a:prstGeom>
          <a:noFill/>
          <a:ln w="28575">
            <a:solidFill>
              <a:schemeClr val="accent1"/>
            </a:solidFill>
            <a:prstDash val="sysDash"/>
          </a:ln>
        </p:spPr>
        <p:txBody>
          <a:bodyPr wrap="square">
            <a:spAutoFit/>
          </a:bodyPr>
          <a:lstStyle/>
          <a:p>
            <a:pPr algn="just">
              <a:lnSpc>
                <a:spcPct val="115000"/>
              </a:lnSpc>
            </a:pPr>
            <a:r>
              <a:rPr lang="en-US" sz="280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 Vật lí kinh tế được bắt đầu bới một số nhà Vật lí trong lĩnh vực cơ học thống kê, kết hợp với các mô hình lí thuyết và dữ liệu thực nghiệm</a:t>
            </a:r>
          </a:p>
        </p:txBody>
      </p:sp>
    </p:spTree>
    <p:extLst>
      <p:ext uri="{BB962C8B-B14F-4D97-AF65-F5344CB8AC3E}">
        <p14:creationId xmlns:p14="http://schemas.microsoft.com/office/powerpoint/2010/main" val="3702381424"/>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wipe(left)">
                                      <p:cBhvr>
                                        <p:cTn id="7" dur="500"/>
                                        <p:tgtEl>
                                          <p:spTgt spid="3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242"/>
                                        </p:tgtEl>
                                        <p:attrNameLst>
                                          <p:attrName>style.visibility</p:attrName>
                                        </p:attrNameLst>
                                      </p:cBhvr>
                                      <p:to>
                                        <p:strVal val="visible"/>
                                      </p:to>
                                    </p:set>
                                    <p:animEffect transition="in" filter="fade">
                                      <p:cBhvr>
                                        <p:cTn id="12" dur="500"/>
                                        <p:tgtEl>
                                          <p:spTgt spid="10242"/>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fade">
                                      <p:cBhvr>
                                        <p:cTn id="15" dur="500"/>
                                        <p:tgtEl>
                                          <p:spTgt spid="18"/>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fade">
                                      <p:cBhvr>
                                        <p:cTn id="20" dur="500"/>
                                        <p:tgtEl>
                                          <p:spTgt spid="2"/>
                                        </p:tgtEl>
                                      </p:cBhvr>
                                    </p:animEffect>
                                  </p:childTnLst>
                                </p:cTn>
                              </p:par>
                              <p:par>
                                <p:cTn id="21" presetID="10" presetClass="entr" presetSubtype="0" fill="hold" nodeType="withEffect">
                                  <p:stCondLst>
                                    <p:cond delay="0"/>
                                  </p:stCondLst>
                                  <p:childTnLst>
                                    <p:set>
                                      <p:cBhvr>
                                        <p:cTn id="22" dur="1" fill="hold">
                                          <p:stCondLst>
                                            <p:cond delay="0"/>
                                          </p:stCondLst>
                                        </p:cTn>
                                        <p:tgtEl>
                                          <p:spTgt spid="10244"/>
                                        </p:tgtEl>
                                        <p:attrNameLst>
                                          <p:attrName>style.visibility</p:attrName>
                                        </p:attrNameLst>
                                      </p:cBhvr>
                                      <p:to>
                                        <p:strVal val="visible"/>
                                      </p:to>
                                    </p:set>
                                    <p:animEffect transition="in" filter="fade">
                                      <p:cBhvr>
                                        <p:cTn id="23" dur="500"/>
                                        <p:tgtEl>
                                          <p:spTgt spid="102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1"/>
</p:tagLst>
</file>

<file path=ppt/tags/tag10.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7"/>
</p:tagLst>
</file>

<file path=ppt/tags/tag100.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Text"/>
  <p:tag name="MH_ORDER" val="1"/>
</p:tagLst>
</file>

<file path=ppt/tags/tag101.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SubTitle"/>
  <p:tag name="MH_ORDER" val="1"/>
</p:tagLst>
</file>

<file path=ppt/tags/tag102.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1"/>
</p:tagLst>
</file>

<file path=ppt/tags/tag103.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2"/>
</p:tagLst>
</file>

<file path=ppt/tags/tag104.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1"/>
</p:tagLst>
</file>

<file path=ppt/tags/tag105.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Text"/>
  <p:tag name="MH_ORDER" val="1"/>
</p:tagLst>
</file>

<file path=ppt/tags/tag106.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SubTitle"/>
  <p:tag name="MH_ORDER" val="1"/>
</p:tagLst>
</file>

<file path=ppt/tags/tag107.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1"/>
</p:tagLst>
</file>

<file path=ppt/tags/tag108.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2"/>
</p:tagLst>
</file>

<file path=ppt/tags/tag109.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1"/>
</p:tagLst>
</file>

<file path=ppt/tags/tag11.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8"/>
</p:tagLst>
</file>

<file path=ppt/tags/tag110.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Text"/>
  <p:tag name="MH_ORDER" val="1"/>
</p:tagLst>
</file>

<file path=ppt/tags/tag111.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SubTitle"/>
  <p:tag name="MH_ORDER" val="1"/>
</p:tagLst>
</file>

<file path=ppt/tags/tag112.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1"/>
</p:tagLst>
</file>

<file path=ppt/tags/tag113.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2"/>
</p:tagLst>
</file>

<file path=ppt/tags/tag114.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1"/>
</p:tagLst>
</file>

<file path=ppt/tags/tag115.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Text"/>
  <p:tag name="MH_ORDER" val="1"/>
</p:tagLst>
</file>

<file path=ppt/tags/tag116.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SubTitle"/>
  <p:tag name="MH_ORDER" val="1"/>
</p:tagLst>
</file>

<file path=ppt/tags/tag117.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1"/>
</p:tagLst>
</file>

<file path=ppt/tags/tag118.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2"/>
</p:tagLst>
</file>

<file path=ppt/tags/tag119.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1"/>
</p:tagLst>
</file>

<file path=ppt/tags/tag12.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4"/>
</p:tagLst>
</file>

<file path=ppt/tags/tag120.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Text"/>
  <p:tag name="MH_ORDER" val="1"/>
</p:tagLst>
</file>

<file path=ppt/tags/tag121.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SubTitle"/>
  <p:tag name="MH_ORDER" val="1"/>
</p:tagLst>
</file>

<file path=ppt/tags/tag122.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1"/>
</p:tagLst>
</file>

<file path=ppt/tags/tag123.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2"/>
</p:tagLst>
</file>

<file path=ppt/tags/tag124.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1"/>
</p:tagLst>
</file>

<file path=ppt/tags/tag125.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Text"/>
  <p:tag name="MH_ORDER" val="1"/>
</p:tagLst>
</file>

<file path=ppt/tags/tag126.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SubTitle"/>
  <p:tag name="MH_ORDER" val="1"/>
</p:tagLst>
</file>

<file path=ppt/tags/tag127.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1"/>
</p:tagLst>
</file>

<file path=ppt/tags/tag128.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2"/>
</p:tagLst>
</file>

<file path=ppt/tags/tag129.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1"/>
</p:tagLst>
</file>

<file path=ppt/tags/tag13.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1"/>
</p:tagLst>
</file>

<file path=ppt/tags/tag130.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Text"/>
  <p:tag name="MH_ORDER" val="1"/>
</p:tagLst>
</file>

<file path=ppt/tags/tag131.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SubTitle"/>
  <p:tag name="MH_ORDER" val="1"/>
</p:tagLst>
</file>

<file path=ppt/tags/tag132.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1"/>
</p:tagLst>
</file>

<file path=ppt/tags/tag133.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2"/>
</p:tagLst>
</file>

<file path=ppt/tags/tag134.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1"/>
</p:tagLst>
</file>

<file path=ppt/tags/tag135.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Text"/>
  <p:tag name="MH_ORDER" val="1"/>
</p:tagLst>
</file>

<file path=ppt/tags/tag136.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SubTitle"/>
  <p:tag name="MH_ORDER" val="1"/>
</p:tagLst>
</file>

<file path=ppt/tags/tag137.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1"/>
</p:tagLst>
</file>

<file path=ppt/tags/tag138.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2"/>
</p:tagLst>
</file>

<file path=ppt/tags/tag139.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1"/>
</p:tagLst>
</file>

<file path=ppt/tags/tag14.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2"/>
</p:tagLst>
</file>

<file path=ppt/tags/tag140.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Text"/>
  <p:tag name="MH_ORDER" val="1"/>
</p:tagLst>
</file>

<file path=ppt/tags/tag141.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1"/>
</p:tagLst>
</file>

<file path=ppt/tags/tag142.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SubTitle"/>
  <p:tag name="MH_ORDER" val="1"/>
</p:tagLst>
</file>

<file path=ppt/tags/tag143.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Text"/>
  <p:tag name="MH_ORDER" val="1"/>
</p:tagLst>
</file>

<file path=ppt/tags/tag144.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SubTitle"/>
  <p:tag name="MH_ORDER" val="1"/>
</p:tagLst>
</file>

<file path=ppt/tags/tag145.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Text"/>
  <p:tag name="MH_ORDER" val="1"/>
</p:tagLst>
</file>

<file path=ppt/tags/tag146.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SubTitle"/>
  <p:tag name="MH_ORDER" val="1"/>
</p:tagLst>
</file>

<file path=ppt/tags/tag147.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Text"/>
  <p:tag name="MH_ORDER" val="1"/>
</p:tagLst>
</file>

<file path=ppt/tags/tag148.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SubTitle"/>
  <p:tag name="MH_ORDER" val="1"/>
</p:tagLst>
</file>

<file path=ppt/tags/tag149.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Text"/>
  <p:tag name="MH_ORDER" val="1"/>
</p:tagLst>
</file>

<file path=ppt/tags/tag15.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1"/>
</p:tagLst>
</file>

<file path=ppt/tags/tag150.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SubTitle"/>
  <p:tag name="MH_ORDER" val="1"/>
</p:tagLst>
</file>

<file path=ppt/tags/tag151.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Text"/>
  <p:tag name="MH_ORDER" val="1"/>
</p:tagLst>
</file>

<file path=ppt/tags/tag152.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5"/>
</p:tagLst>
</file>

<file path=ppt/tags/tag153.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6"/>
</p:tagLst>
</file>

<file path=ppt/tags/tag154.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SubTitle"/>
  <p:tag name="MH_ORDER" val="1"/>
</p:tagLst>
</file>

<file path=ppt/tags/tag155.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1"/>
</p:tagLst>
</file>

<file path=ppt/tags/tag156.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Text"/>
  <p:tag name="MH_ORDER" val="1"/>
</p:tagLst>
</file>

<file path=ppt/tags/tag157.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5"/>
</p:tagLst>
</file>

<file path=ppt/tags/tag158.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6"/>
</p:tagLst>
</file>

<file path=ppt/tags/tag159.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SubTitle"/>
  <p:tag name="MH_ORDER" val="1"/>
</p:tagLst>
</file>

<file path=ppt/tags/tag16.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3"/>
</p:tagLst>
</file>

<file path=ppt/tags/tag160.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1"/>
</p:tagLst>
</file>

<file path=ppt/tags/tag161.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Text"/>
  <p:tag name="MH_ORDER" val="1"/>
</p:tagLst>
</file>

<file path=ppt/tags/tag162.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5"/>
</p:tagLst>
</file>

<file path=ppt/tags/tag163.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6"/>
</p:tagLst>
</file>

<file path=ppt/tags/tag164.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SubTitle"/>
  <p:tag name="MH_ORDER" val="1"/>
</p:tagLst>
</file>

<file path=ppt/tags/tag165.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1"/>
</p:tagLst>
</file>

<file path=ppt/tags/tag166.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Text"/>
  <p:tag name="MH_ORDER" val="1"/>
</p:tagLst>
</file>

<file path=ppt/tags/tag167.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5"/>
</p:tagLst>
</file>

<file path=ppt/tags/tag168.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6"/>
</p:tagLst>
</file>

<file path=ppt/tags/tag169.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SubTitle"/>
  <p:tag name="MH_ORDER" val="1"/>
</p:tagLst>
</file>

<file path=ppt/tags/tag17.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4"/>
</p:tagLst>
</file>

<file path=ppt/tags/tag170.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1"/>
</p:tagLst>
</file>

<file path=ppt/tags/tag171.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Text"/>
  <p:tag name="MH_ORDER" val="1"/>
</p:tagLst>
</file>

<file path=ppt/tags/tag172.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5"/>
</p:tagLst>
</file>

<file path=ppt/tags/tag173.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6"/>
</p:tagLst>
</file>

<file path=ppt/tags/tag174.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SubTitle"/>
  <p:tag name="MH_ORDER" val="1"/>
</p:tagLst>
</file>

<file path=ppt/tags/tag175.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1"/>
</p:tagLst>
</file>

<file path=ppt/tags/tag176.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Text"/>
  <p:tag name="MH_ORDER" val="1"/>
</p:tagLst>
</file>

<file path=ppt/tags/tag177.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5"/>
</p:tagLst>
</file>

<file path=ppt/tags/tag178.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6"/>
</p:tagLst>
</file>

<file path=ppt/tags/tag179.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SubTitle"/>
  <p:tag name="MH_ORDER" val="1"/>
</p:tagLst>
</file>

<file path=ppt/tags/tag18.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3"/>
</p:tagLst>
</file>

<file path=ppt/tags/tag180.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1"/>
</p:tagLst>
</file>

<file path=ppt/tags/tag181.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Text"/>
  <p:tag name="MH_ORDER" val="1"/>
</p:tagLst>
</file>

<file path=ppt/tags/tag182.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5"/>
</p:tagLst>
</file>

<file path=ppt/tags/tag183.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6"/>
</p:tagLst>
</file>

<file path=ppt/tags/tag184.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1"/>
</p:tagLst>
</file>

<file path=ppt/tags/tag185.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SubTitle"/>
  <p:tag name="MH_ORDER" val="1"/>
</p:tagLst>
</file>

<file path=ppt/tags/tag186.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Text"/>
  <p:tag name="MH_ORDER" val="1"/>
</p:tagLst>
</file>

<file path=ppt/tags/tag187.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5"/>
</p:tagLst>
</file>

<file path=ppt/tags/tag188.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6"/>
</p:tagLst>
</file>

<file path=ppt/tags/tag189.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1"/>
</p:tagLst>
</file>

<file path=ppt/tags/tag19.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5"/>
</p:tagLst>
</file>

<file path=ppt/tags/tag190.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SubTitle"/>
  <p:tag name="MH_ORDER" val="1"/>
</p:tagLst>
</file>

<file path=ppt/tags/tag191.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Text"/>
  <p:tag name="MH_ORDER" val="1"/>
</p:tagLst>
</file>

<file path=ppt/tags/tag192.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5"/>
</p:tagLst>
</file>

<file path=ppt/tags/tag193.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6"/>
</p:tagLst>
</file>

<file path=ppt/tags/tag194.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1"/>
</p:tagLst>
</file>

<file path=ppt/tags/tag195.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SubTitle"/>
  <p:tag name="MH_ORDER" val="1"/>
</p:tagLst>
</file>

<file path=ppt/tags/tag196.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Text"/>
  <p:tag name="MH_ORDER" val="1"/>
</p:tagLst>
</file>

<file path=ppt/tags/tag197.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5"/>
</p:tagLst>
</file>

<file path=ppt/tags/tag198.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6"/>
</p:tagLst>
</file>

<file path=ppt/tags/tag199.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1"/>
</p:tagLst>
</file>

<file path=ppt/tags/tag2.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2"/>
</p:tagLst>
</file>

<file path=ppt/tags/tag20.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6"/>
</p:tagLst>
</file>

<file path=ppt/tags/tag200.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SubTitle"/>
  <p:tag name="MH_ORDER" val="1"/>
</p:tagLst>
</file>

<file path=ppt/tags/tag201.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Text"/>
  <p:tag name="MH_ORDER" val="1"/>
</p:tagLst>
</file>

<file path=ppt/tags/tag202.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5"/>
</p:tagLst>
</file>

<file path=ppt/tags/tag203.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6"/>
</p:tagLst>
</file>

<file path=ppt/tags/tag204.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1"/>
</p:tagLst>
</file>

<file path=ppt/tags/tag205.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SubTitle"/>
  <p:tag name="MH_ORDER" val="1"/>
</p:tagLst>
</file>

<file path=ppt/tags/tag206.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Text"/>
  <p:tag name="MH_ORDER" val="1"/>
</p:tagLst>
</file>

<file path=ppt/tags/tag207.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5"/>
</p:tagLst>
</file>

<file path=ppt/tags/tag208.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6"/>
</p:tagLst>
</file>

<file path=ppt/tags/tag209.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1"/>
</p:tagLst>
</file>

<file path=ppt/tags/tag21.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2"/>
</p:tagLst>
</file>

<file path=ppt/tags/tag210.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SubTitle"/>
  <p:tag name="MH_ORDER" val="1"/>
</p:tagLst>
</file>

<file path=ppt/tags/tag211.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Text"/>
  <p:tag name="MH_ORDER" val="1"/>
</p:tagLst>
</file>

<file path=ppt/tags/tag212.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5"/>
</p:tagLst>
</file>

<file path=ppt/tags/tag213.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6"/>
</p:tagLst>
</file>

<file path=ppt/tags/tag214.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1"/>
</p:tagLst>
</file>

<file path=ppt/tags/tag215.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SubTitle"/>
  <p:tag name="MH_ORDER" val="1"/>
</p:tagLst>
</file>

<file path=ppt/tags/tag216.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Text"/>
  <p:tag name="MH_ORDER" val="1"/>
</p:tagLst>
</file>

<file path=ppt/tags/tag217.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5"/>
</p:tagLst>
</file>

<file path=ppt/tags/tag218.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6"/>
</p:tagLst>
</file>

<file path=ppt/tags/tag219.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1"/>
</p:tagLst>
</file>

<file path=ppt/tags/tag22.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7"/>
</p:tagLst>
</file>

<file path=ppt/tags/tag220.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SubTitle"/>
  <p:tag name="MH_ORDER" val="1"/>
</p:tagLst>
</file>

<file path=ppt/tags/tag221.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Text"/>
  <p:tag name="MH_ORDER" val="1"/>
</p:tagLst>
</file>

<file path=ppt/tags/tag222.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5"/>
</p:tagLst>
</file>

<file path=ppt/tags/tag223.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6"/>
</p:tagLst>
</file>

<file path=ppt/tags/tag224.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1"/>
</p:tagLst>
</file>

<file path=ppt/tags/tag225.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SubTitle"/>
  <p:tag name="MH_ORDER" val="1"/>
</p:tagLst>
</file>

<file path=ppt/tags/tag226.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Text"/>
  <p:tag name="MH_ORDER" val="1"/>
</p:tagLst>
</file>

<file path=ppt/tags/tag227.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5"/>
</p:tagLst>
</file>

<file path=ppt/tags/tag228.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6"/>
</p:tagLst>
</file>

<file path=ppt/tags/tag229.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1"/>
</p:tagLst>
</file>

<file path=ppt/tags/tag23.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8"/>
</p:tagLst>
</file>

<file path=ppt/tags/tag230.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SubTitle"/>
  <p:tag name="MH_ORDER" val="1"/>
</p:tagLst>
</file>

<file path=ppt/tags/tag231.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Text"/>
  <p:tag name="MH_ORDER" val="1"/>
</p:tagLst>
</file>

<file path=ppt/tags/tag232.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5"/>
</p:tagLst>
</file>

<file path=ppt/tags/tag233.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6"/>
</p:tagLst>
</file>

<file path=ppt/tags/tag234.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1"/>
</p:tagLst>
</file>

<file path=ppt/tags/tag235.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SubTitle"/>
  <p:tag name="MH_ORDER" val="1"/>
</p:tagLst>
</file>

<file path=ppt/tags/tag236.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Text"/>
  <p:tag name="MH_ORDER" val="1"/>
</p:tagLst>
</file>

<file path=ppt/tags/tag237.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5"/>
</p:tagLst>
</file>

<file path=ppt/tags/tag238.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6"/>
</p:tagLst>
</file>

<file path=ppt/tags/tag239.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1"/>
</p:tagLst>
</file>

<file path=ppt/tags/tag24.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4"/>
</p:tagLst>
</file>

<file path=ppt/tags/tag240.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SubTitle"/>
  <p:tag name="MH_ORDER" val="1"/>
</p:tagLst>
</file>

<file path=ppt/tags/tag241.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Text"/>
  <p:tag name="MH_ORDER" val="1"/>
</p:tagLst>
</file>

<file path=ppt/tags/tag242.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5"/>
</p:tagLst>
</file>

<file path=ppt/tags/tag243.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6"/>
</p:tagLst>
</file>

<file path=ppt/tags/tag244.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1"/>
</p:tagLst>
</file>

<file path=ppt/tags/tag245.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SubTitle"/>
  <p:tag name="MH_ORDER" val="1"/>
</p:tagLst>
</file>

<file path=ppt/tags/tag246.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Text"/>
  <p:tag name="MH_ORDER" val="1"/>
</p:tagLst>
</file>

<file path=ppt/tags/tag247.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5"/>
</p:tagLst>
</file>

<file path=ppt/tags/tag248.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6"/>
</p:tagLst>
</file>

<file path=ppt/tags/tag249.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1"/>
</p:tagLst>
</file>

<file path=ppt/tags/tag25.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1"/>
</p:tagLst>
</file>

<file path=ppt/tags/tag250.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SubTitle"/>
  <p:tag name="MH_ORDER" val="1"/>
</p:tagLst>
</file>

<file path=ppt/tags/tag251.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Text"/>
  <p:tag name="MH_ORDER" val="1"/>
</p:tagLst>
</file>

<file path=ppt/tags/tag252.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SubTitle"/>
  <p:tag name="MH_ORDER" val="1"/>
</p:tagLst>
</file>

<file path=ppt/tags/tag253.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Text"/>
  <p:tag name="MH_ORDER" val="1"/>
</p:tagLst>
</file>

<file path=ppt/tags/tag254.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SubTitle"/>
  <p:tag name="MH_ORDER" val="1"/>
</p:tagLst>
</file>

<file path=ppt/tags/tag255.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Text"/>
  <p:tag name="MH_ORDER" val="1"/>
</p:tagLst>
</file>

<file path=ppt/tags/tag256.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SubTitle"/>
  <p:tag name="MH_ORDER" val="1"/>
</p:tagLst>
</file>

<file path=ppt/tags/tag257.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Text"/>
  <p:tag name="MH_ORDER" val="1"/>
</p:tagLst>
</file>

<file path=ppt/tags/tag258.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3"/>
</p:tagLst>
</file>

<file path=ppt/tags/tag259.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4"/>
</p:tagLst>
</file>

<file path=ppt/tags/tag26.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2"/>
</p:tagLst>
</file>

<file path=ppt/tags/tag260.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1"/>
</p:tagLst>
</file>

<file path=ppt/tags/tag261.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SubTitle"/>
  <p:tag name="MH_ORDER" val="1"/>
</p:tagLst>
</file>

<file path=ppt/tags/tag262.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Text"/>
  <p:tag name="MH_ORDER" val="1"/>
</p:tagLst>
</file>

<file path=ppt/tags/tag263.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3"/>
</p:tagLst>
</file>

<file path=ppt/tags/tag264.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4"/>
</p:tagLst>
</file>

<file path=ppt/tags/tag265.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1"/>
</p:tagLst>
</file>

<file path=ppt/tags/tag266.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SubTitle"/>
  <p:tag name="MH_ORDER" val="1"/>
</p:tagLst>
</file>

<file path=ppt/tags/tag267.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Text"/>
  <p:tag name="MH_ORDER" val="1"/>
</p:tagLst>
</file>

<file path=ppt/tags/tag268.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3"/>
</p:tagLst>
</file>

<file path=ppt/tags/tag269.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4"/>
</p:tagLst>
</file>

<file path=ppt/tags/tag27.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1"/>
</p:tagLst>
</file>

<file path=ppt/tags/tag270.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1"/>
</p:tagLst>
</file>

<file path=ppt/tags/tag271.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SubTitle"/>
  <p:tag name="MH_ORDER" val="1"/>
</p:tagLst>
</file>

<file path=ppt/tags/tag272.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Text"/>
  <p:tag name="MH_ORDER" val="1"/>
</p:tagLst>
</file>

<file path=ppt/tags/tag273.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3"/>
</p:tagLst>
</file>

<file path=ppt/tags/tag274.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4"/>
</p:tagLst>
</file>

<file path=ppt/tags/tag275.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1"/>
</p:tagLst>
</file>

<file path=ppt/tags/tag276.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SubTitle"/>
  <p:tag name="MH_ORDER" val="1"/>
</p:tagLst>
</file>

<file path=ppt/tags/tag277.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Text"/>
  <p:tag name="MH_ORDER" val="1"/>
</p:tagLst>
</file>

<file path=ppt/tags/tag278.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3"/>
</p:tagLst>
</file>

<file path=ppt/tags/tag279.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4"/>
</p:tagLst>
</file>

<file path=ppt/tags/tag28.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SubTitle"/>
  <p:tag name="MH_ORDER" val="1"/>
</p:tagLst>
</file>

<file path=ppt/tags/tag280.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1"/>
</p:tagLst>
</file>

<file path=ppt/tags/tag281.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SubTitle"/>
  <p:tag name="MH_ORDER" val="1"/>
</p:tagLst>
</file>

<file path=ppt/tags/tag282.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Text"/>
  <p:tag name="MH_ORDER" val="1"/>
</p:tagLst>
</file>

<file path=ppt/tags/tag283.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3"/>
</p:tagLst>
</file>

<file path=ppt/tags/tag284.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4"/>
</p:tagLst>
</file>

<file path=ppt/tags/tag285.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1"/>
</p:tagLst>
</file>

<file path=ppt/tags/tag286.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SubTitle"/>
  <p:tag name="MH_ORDER" val="1"/>
</p:tagLst>
</file>

<file path=ppt/tags/tag287.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Text"/>
  <p:tag name="MH_ORDER" val="1"/>
</p:tagLst>
</file>

<file path=ppt/tags/tag288.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3"/>
</p:tagLst>
</file>

<file path=ppt/tags/tag289.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4"/>
</p:tagLst>
</file>

<file path=ppt/tags/tag29.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Text"/>
  <p:tag name="MH_ORDER" val="1"/>
</p:tagLst>
</file>

<file path=ppt/tags/tag290.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1"/>
</p:tagLst>
</file>

<file path=ppt/tags/tag291.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SubTitle"/>
  <p:tag name="MH_ORDER" val="1"/>
</p:tagLst>
</file>

<file path=ppt/tags/tag292.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Text"/>
  <p:tag name="MH_ORDER" val="1"/>
</p:tagLst>
</file>

<file path=ppt/tags/tag293.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3"/>
</p:tagLst>
</file>

<file path=ppt/tags/tag294.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4"/>
</p:tagLst>
</file>

<file path=ppt/tags/tag295.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1"/>
</p:tagLst>
</file>

<file path=ppt/tags/tag296.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SubTitle"/>
  <p:tag name="MH_ORDER" val="1"/>
</p:tagLst>
</file>

<file path=ppt/tags/tag297.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Text"/>
  <p:tag name="MH_ORDER" val="1"/>
</p:tagLst>
</file>

<file path=ppt/tags/tag298.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3"/>
</p:tagLst>
</file>

<file path=ppt/tags/tag299.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4"/>
</p:tagLst>
</file>

<file path=ppt/tags/tag3.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1"/>
</p:tagLst>
</file>

<file path=ppt/tags/tag30.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SubTitle"/>
  <p:tag name="MH_ORDER" val="1"/>
</p:tagLst>
</file>

<file path=ppt/tags/tag300.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1"/>
</p:tagLst>
</file>

<file path=ppt/tags/tag301.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SubTitle"/>
  <p:tag name="MH_ORDER" val="1"/>
</p:tagLst>
</file>

<file path=ppt/tags/tag302.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Text"/>
  <p:tag name="MH_ORDER" val="1"/>
</p:tagLst>
</file>

<file path=ppt/tags/tag303.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3"/>
</p:tagLst>
</file>

<file path=ppt/tags/tag304.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4"/>
</p:tagLst>
</file>

<file path=ppt/tags/tag305.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1"/>
</p:tagLst>
</file>

<file path=ppt/tags/tag306.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SubTitle"/>
  <p:tag name="MH_ORDER" val="1"/>
</p:tagLst>
</file>

<file path=ppt/tags/tag307.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Text"/>
  <p:tag name="MH_ORDER" val="1"/>
</p:tagLst>
</file>

<file path=ppt/tags/tag308.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3"/>
</p:tagLst>
</file>

<file path=ppt/tags/tag309.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4"/>
</p:tagLst>
</file>

<file path=ppt/tags/tag31.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Text"/>
  <p:tag name="MH_ORDER" val="1"/>
</p:tagLst>
</file>

<file path=ppt/tags/tag310.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1"/>
</p:tagLst>
</file>

<file path=ppt/tags/tag311.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SubTitle"/>
  <p:tag name="MH_ORDER" val="1"/>
</p:tagLst>
</file>

<file path=ppt/tags/tag312.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Text"/>
  <p:tag name="MH_ORDER" val="1"/>
</p:tagLst>
</file>

<file path=ppt/tags/tag313.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3"/>
</p:tagLst>
</file>

<file path=ppt/tags/tag314.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4"/>
</p:tagLst>
</file>

<file path=ppt/tags/tag315.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1"/>
</p:tagLst>
</file>

<file path=ppt/tags/tag316.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SubTitle"/>
  <p:tag name="MH_ORDER" val="1"/>
</p:tagLst>
</file>

<file path=ppt/tags/tag317.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Text"/>
  <p:tag name="MH_ORDER" val="1"/>
</p:tagLst>
</file>

<file path=ppt/tags/tag318.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SubTitle"/>
  <p:tag name="MH_ORDER" val="1"/>
</p:tagLst>
</file>

<file path=ppt/tags/tag319.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Text"/>
  <p:tag name="MH_ORDER" val="1"/>
</p:tagLst>
</file>

<file path=ppt/tags/tag32.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SubTitle"/>
  <p:tag name="MH_ORDER" val="1"/>
</p:tagLst>
</file>

<file path=ppt/tags/tag320.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SubTitle"/>
  <p:tag name="MH_ORDER" val="1"/>
</p:tagLst>
</file>

<file path=ppt/tags/tag321.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Text"/>
  <p:tag name="MH_ORDER" val="1"/>
</p:tagLst>
</file>

<file path=ppt/tags/tag322.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SubTitle"/>
  <p:tag name="MH_ORDER" val="1"/>
</p:tagLst>
</file>

<file path=ppt/tags/tag323.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Text"/>
  <p:tag name="MH_ORDER" val="1"/>
</p:tagLst>
</file>

<file path=ppt/tags/tag324.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7"/>
</p:tagLst>
</file>

<file path=ppt/tags/tag325.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8"/>
</p:tagLst>
</file>

<file path=ppt/tags/tag326.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SubTitle"/>
  <p:tag name="MH_ORDER" val="1"/>
</p:tagLst>
</file>

<file path=ppt/tags/tag327.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Text"/>
  <p:tag name="MH_ORDER" val="1"/>
</p:tagLst>
</file>

<file path=ppt/tags/tag328.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7"/>
</p:tagLst>
</file>

<file path=ppt/tags/tag329.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8"/>
</p:tagLst>
</file>

<file path=ppt/tags/tag33.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Text"/>
  <p:tag name="MH_ORDER" val="1"/>
</p:tagLst>
</file>

<file path=ppt/tags/tag330.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1"/>
</p:tagLst>
</file>

<file path=ppt/tags/tag331.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SubTitle"/>
  <p:tag name="MH_ORDER" val="1"/>
</p:tagLst>
</file>

<file path=ppt/tags/tag332.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Text"/>
  <p:tag name="MH_ORDER" val="1"/>
</p:tagLst>
</file>

<file path=ppt/tags/tag333.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7"/>
</p:tagLst>
</file>

<file path=ppt/tags/tag334.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8"/>
</p:tagLst>
</file>

<file path=ppt/tags/tag335.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1"/>
</p:tagLst>
</file>

<file path=ppt/tags/tag336.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SubTitle"/>
  <p:tag name="MH_ORDER" val="1"/>
</p:tagLst>
</file>

<file path=ppt/tags/tag337.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Text"/>
  <p:tag name="MH_ORDER" val="1"/>
</p:tagLst>
</file>

<file path=ppt/tags/tag338.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7"/>
</p:tagLst>
</file>

<file path=ppt/tags/tag339.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8"/>
</p:tagLst>
</file>

<file path=ppt/tags/tag34.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SubTitle"/>
  <p:tag name="MH_ORDER" val="1"/>
</p:tagLst>
</file>

<file path=ppt/tags/tag340.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1"/>
</p:tagLst>
</file>

<file path=ppt/tags/tag341.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SubTitle"/>
  <p:tag name="MH_ORDER" val="1"/>
</p:tagLst>
</file>

<file path=ppt/tags/tag342.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Text"/>
  <p:tag name="MH_ORDER" val="1"/>
</p:tagLst>
</file>

<file path=ppt/tags/tag343.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7"/>
</p:tagLst>
</file>

<file path=ppt/tags/tag344.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8"/>
</p:tagLst>
</file>

<file path=ppt/tags/tag345.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1"/>
</p:tagLst>
</file>

<file path=ppt/tags/tag346.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SubTitle"/>
  <p:tag name="MH_ORDER" val="1"/>
</p:tagLst>
</file>

<file path=ppt/tags/tag347.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Text"/>
  <p:tag name="MH_ORDER" val="1"/>
</p:tagLst>
</file>

<file path=ppt/tags/tag348.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7"/>
</p:tagLst>
</file>

<file path=ppt/tags/tag349.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8"/>
</p:tagLst>
</file>

<file path=ppt/tags/tag35.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Text"/>
  <p:tag name="MH_ORDER" val="1"/>
</p:tagLst>
</file>

<file path=ppt/tags/tag350.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1"/>
</p:tagLst>
</file>

<file path=ppt/tags/tag351.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SubTitle"/>
  <p:tag name="MH_ORDER" val="1"/>
</p:tagLst>
</file>

<file path=ppt/tags/tag352.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Text"/>
  <p:tag name="MH_ORDER" val="1"/>
</p:tagLst>
</file>

<file path=ppt/tags/tag353.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7"/>
</p:tagLst>
</file>

<file path=ppt/tags/tag354.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8"/>
</p:tagLst>
</file>

<file path=ppt/tags/tag355.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1"/>
</p:tagLst>
</file>

<file path=ppt/tags/tag356.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1"/>
</p:tagLst>
</file>

<file path=ppt/tags/tag357.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2"/>
</p:tagLst>
</file>

<file path=ppt/tags/tag358.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1"/>
</p:tagLst>
</file>

<file path=ppt/tags/tag359.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SubTitle"/>
  <p:tag name="MH_ORDER" val="1"/>
</p:tagLst>
</file>

<file path=ppt/tags/tag36.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SubTitle"/>
  <p:tag name="MH_ORDER" val="1"/>
</p:tagLst>
</file>

<file path=ppt/tags/tag360.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Text"/>
  <p:tag name="MH_ORDER" val="1"/>
</p:tagLst>
</file>

<file path=ppt/tags/tag361.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SubTitle"/>
  <p:tag name="MH_ORDER" val="1"/>
</p:tagLst>
</file>

<file path=ppt/tags/tag362.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Text"/>
  <p:tag name="MH_ORDER" val="1"/>
</p:tagLst>
</file>

<file path=ppt/tags/tag363.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SubTitle"/>
  <p:tag name="MH_ORDER" val="1"/>
</p:tagLst>
</file>

<file path=ppt/tags/tag364.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Text"/>
  <p:tag name="MH_ORDER" val="1"/>
</p:tagLst>
</file>

<file path=ppt/tags/tag365.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1"/>
</p:tagLst>
</file>

<file path=ppt/tags/tag366.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2"/>
</p:tagLst>
</file>

<file path=ppt/tags/tag367.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SubTitle"/>
  <p:tag name="MH_ORDER" val="1"/>
</p:tagLst>
</file>

<file path=ppt/tags/tag368.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Text"/>
  <p:tag name="MH_ORDER" val="1"/>
</p:tagLst>
</file>

<file path=ppt/tags/tag369.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1"/>
</p:tagLst>
</file>

<file path=ppt/tags/tag37.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Text"/>
  <p:tag name="MH_ORDER" val="1"/>
</p:tagLst>
</file>

<file path=ppt/tags/tag370.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1"/>
</p:tagLst>
</file>

<file path=ppt/tags/tag371.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2"/>
</p:tagLst>
</file>

<file path=ppt/tags/tag372.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SubTitle"/>
  <p:tag name="MH_ORDER" val="1"/>
</p:tagLst>
</file>

<file path=ppt/tags/tag373.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Text"/>
  <p:tag name="MH_ORDER" val="1"/>
</p:tagLst>
</file>

<file path=ppt/tags/tag374.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1"/>
</p:tagLst>
</file>

<file path=ppt/tags/tag375.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1"/>
</p:tagLst>
</file>

<file path=ppt/tags/tag376.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2"/>
</p:tagLst>
</file>

<file path=ppt/tags/tag377.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SubTitle"/>
  <p:tag name="MH_ORDER" val="1"/>
</p:tagLst>
</file>

<file path=ppt/tags/tag378.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Text"/>
  <p:tag name="MH_ORDER" val="1"/>
</p:tagLst>
</file>

<file path=ppt/tags/tag379.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1"/>
</p:tagLst>
</file>

<file path=ppt/tags/tag38.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SubTitle"/>
  <p:tag name="MH_ORDER" val="1"/>
</p:tagLst>
</file>

<file path=ppt/tags/tag380.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1"/>
</p:tagLst>
</file>

<file path=ppt/tags/tag381.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2"/>
</p:tagLst>
</file>

<file path=ppt/tags/tag382.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SubTitle"/>
  <p:tag name="MH_ORDER" val="1"/>
</p:tagLst>
</file>

<file path=ppt/tags/tag383.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Text"/>
  <p:tag name="MH_ORDER" val="1"/>
</p:tagLst>
</file>

<file path=ppt/tags/tag384.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1"/>
</p:tagLst>
</file>

<file path=ppt/tags/tag385.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1"/>
</p:tagLst>
</file>

<file path=ppt/tags/tag386.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2"/>
</p:tagLst>
</file>

<file path=ppt/tags/tag387.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SubTitle"/>
  <p:tag name="MH_ORDER" val="1"/>
</p:tagLst>
</file>

<file path=ppt/tags/tag388.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Text"/>
  <p:tag name="MH_ORDER" val="1"/>
</p:tagLst>
</file>

<file path=ppt/tags/tag389.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1"/>
</p:tagLst>
</file>

<file path=ppt/tags/tag39.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Text"/>
  <p:tag name="MH_ORDER" val="1"/>
</p:tagLst>
</file>

<file path=ppt/tags/tag390.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1"/>
</p:tagLst>
</file>

<file path=ppt/tags/tag391.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SubTitle"/>
  <p:tag name="MH_ORDER" val="1"/>
</p:tagLst>
</file>

<file path=ppt/tags/tag392.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Text"/>
  <p:tag name="MH_ORDER" val="1"/>
</p:tagLst>
</file>

<file path=ppt/tags/tag393.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SubTitle"/>
  <p:tag name="MH_ORDER" val="1"/>
</p:tagLst>
</file>

<file path=ppt/tags/tag394.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Text"/>
  <p:tag name="MH_ORDER" val="1"/>
</p:tagLst>
</file>

<file path=ppt/tags/tag395.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SubTitle"/>
  <p:tag name="MH_ORDER" val="1"/>
</p:tagLst>
</file>

<file path=ppt/tags/tag396.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Text"/>
  <p:tag name="MH_ORDER" val="1"/>
</p:tagLst>
</file>

<file path=ppt/tags/tag397.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SubTitle"/>
  <p:tag name="MH_ORDER" val="1"/>
</p:tagLst>
</file>

<file path=ppt/tags/tag398.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Text"/>
  <p:tag name="MH_ORDER" val="1"/>
</p:tagLst>
</file>

<file path=ppt/tags/tag399.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5"/>
</p:tagLst>
</file>

<file path=ppt/tags/tag4.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3"/>
</p:tagLst>
</file>

<file path=ppt/tags/tag40.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SubTitle"/>
  <p:tag name="MH_ORDER" val="1"/>
</p:tagLst>
</file>

<file path=ppt/tags/tag400.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6"/>
</p:tagLst>
</file>

<file path=ppt/tags/tag401.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1"/>
</p:tagLst>
</file>

<file path=ppt/tags/tag402.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SubTitle"/>
  <p:tag name="MH_ORDER" val="1"/>
</p:tagLst>
</file>

<file path=ppt/tags/tag403.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Text"/>
  <p:tag name="MH_ORDER" val="1"/>
</p:tagLst>
</file>

<file path=ppt/tags/tag404.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5"/>
</p:tagLst>
</file>

<file path=ppt/tags/tag405.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6"/>
</p:tagLst>
</file>

<file path=ppt/tags/tag406.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1"/>
</p:tagLst>
</file>

<file path=ppt/tags/tag407.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SubTitle"/>
  <p:tag name="MH_ORDER" val="1"/>
</p:tagLst>
</file>

<file path=ppt/tags/tag408.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Text"/>
  <p:tag name="MH_ORDER" val="1"/>
</p:tagLst>
</file>

<file path=ppt/tags/tag409.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5"/>
</p:tagLst>
</file>

<file path=ppt/tags/tag41.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Text"/>
  <p:tag name="MH_ORDER" val="1"/>
</p:tagLst>
</file>

<file path=ppt/tags/tag410.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6"/>
</p:tagLst>
</file>

<file path=ppt/tags/tag411.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1"/>
</p:tagLst>
</file>

<file path=ppt/tags/tag412.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SubTitle"/>
  <p:tag name="MH_ORDER" val="1"/>
</p:tagLst>
</file>

<file path=ppt/tags/tag413.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Text"/>
  <p:tag name="MH_ORDER" val="1"/>
</p:tagLst>
</file>

<file path=ppt/tags/tag414.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5"/>
</p:tagLst>
</file>

<file path=ppt/tags/tag415.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6"/>
</p:tagLst>
</file>

<file path=ppt/tags/tag416.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1"/>
</p:tagLst>
</file>

<file path=ppt/tags/tag417.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SubTitle"/>
  <p:tag name="MH_ORDER" val="1"/>
</p:tagLst>
</file>

<file path=ppt/tags/tag418.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Text"/>
  <p:tag name="MH_ORDER" val="1"/>
</p:tagLst>
</file>

<file path=ppt/tags/tag419.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5"/>
</p:tagLst>
</file>

<file path=ppt/tags/tag42.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SubTitle"/>
  <p:tag name="MH_ORDER" val="1"/>
</p:tagLst>
</file>

<file path=ppt/tags/tag420.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6"/>
</p:tagLst>
</file>

<file path=ppt/tags/tag421.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1"/>
</p:tagLst>
</file>

<file path=ppt/tags/tag422.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SubTitle"/>
  <p:tag name="MH_ORDER" val="1"/>
</p:tagLst>
</file>

<file path=ppt/tags/tag423.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5"/>
</p:tagLst>
</file>

<file path=ppt/tags/tag424.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6"/>
</p:tagLst>
</file>

<file path=ppt/tags/tag425.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1"/>
</p:tagLst>
</file>

<file path=ppt/tags/tag426.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SubTitle"/>
  <p:tag name="MH_ORDER" val="1"/>
</p:tagLst>
</file>

<file path=ppt/tags/tag427.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5"/>
</p:tagLst>
</file>

<file path=ppt/tags/tag428.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6"/>
</p:tagLst>
</file>

<file path=ppt/tags/tag429.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1"/>
</p:tagLst>
</file>

<file path=ppt/tags/tag43.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Text"/>
  <p:tag name="MH_ORDER" val="1"/>
</p:tagLst>
</file>

<file path=ppt/tags/tag430.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SubTitle"/>
  <p:tag name="MH_ORDER" val="1"/>
</p:tagLst>
</file>

<file path=ppt/tags/tag431.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Text"/>
  <p:tag name="MH_ORDER" val="1"/>
</p:tagLst>
</file>

<file path=ppt/tags/tag432.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SubTitle"/>
  <p:tag name="MH_ORDER" val="1"/>
</p:tagLst>
</file>

<file path=ppt/tags/tag433.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Text"/>
  <p:tag name="MH_ORDER" val="1"/>
</p:tagLst>
</file>

<file path=ppt/tags/tag434.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SubTitle"/>
  <p:tag name="MH_ORDER" val="1"/>
</p:tagLst>
</file>

<file path=ppt/tags/tag435.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Text"/>
  <p:tag name="MH_ORDER" val="1"/>
</p:tagLst>
</file>

<file path=ppt/tags/tag436.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3"/>
</p:tagLst>
</file>

<file path=ppt/tags/tag437.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4"/>
</p:tagLst>
</file>

<file path=ppt/tags/tag438.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1"/>
</p:tagLst>
</file>

<file path=ppt/tags/tag439.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SubTitle"/>
  <p:tag name="MH_ORDER" val="1"/>
</p:tagLst>
</file>

<file path=ppt/tags/tag44.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SubTitle"/>
  <p:tag name="MH_ORDER" val="1"/>
</p:tagLst>
</file>

<file path=ppt/tags/tag440.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Text"/>
  <p:tag name="MH_ORDER" val="1"/>
</p:tagLst>
</file>

<file path=ppt/tags/tag441.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3"/>
</p:tagLst>
</file>

<file path=ppt/tags/tag442.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4"/>
</p:tagLst>
</file>

<file path=ppt/tags/tag443.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1"/>
</p:tagLst>
</file>

<file path=ppt/tags/tag444.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SubTitle"/>
  <p:tag name="MH_ORDER" val="1"/>
</p:tagLst>
</file>

<file path=ppt/tags/tag445.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Text"/>
  <p:tag name="MH_ORDER" val="1"/>
</p:tagLst>
</file>

<file path=ppt/tags/tag446.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3"/>
</p:tagLst>
</file>

<file path=ppt/tags/tag447.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4"/>
</p:tagLst>
</file>

<file path=ppt/tags/tag448.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1"/>
</p:tagLst>
</file>

<file path=ppt/tags/tag449.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SubTitle"/>
  <p:tag name="MH_ORDER" val="1"/>
</p:tagLst>
</file>

<file path=ppt/tags/tag45.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Text"/>
  <p:tag name="MH_ORDER" val="1"/>
</p:tagLst>
</file>

<file path=ppt/tags/tag450.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Text"/>
  <p:tag name="MH_ORDER" val="1"/>
</p:tagLst>
</file>

<file path=ppt/tags/tag451.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3"/>
</p:tagLst>
</file>

<file path=ppt/tags/tag452.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4"/>
</p:tagLst>
</file>

<file path=ppt/tags/tag453.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1"/>
</p:tagLst>
</file>

<file path=ppt/tags/tag454.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SubTitle"/>
  <p:tag name="MH_ORDER" val="1"/>
</p:tagLst>
</file>

<file path=ppt/tags/tag455.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Text"/>
  <p:tag name="MH_ORDER" val="1"/>
</p:tagLst>
</file>

<file path=ppt/tags/tag456.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3"/>
</p:tagLst>
</file>

<file path=ppt/tags/tag457.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4"/>
</p:tagLst>
</file>

<file path=ppt/tags/tag458.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1"/>
</p:tagLst>
</file>

<file path=ppt/tags/tag459.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SubTitle"/>
  <p:tag name="MH_ORDER" val="1"/>
</p:tagLst>
</file>

<file path=ppt/tags/tag46.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1"/>
</p:tagLst>
</file>

<file path=ppt/tags/tag460.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Text"/>
  <p:tag name="MH_ORDER" val="1"/>
</p:tagLst>
</file>

<file path=ppt/tags/tag461.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3"/>
</p:tagLst>
</file>

<file path=ppt/tags/tag462.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4"/>
</p:tagLst>
</file>

<file path=ppt/tags/tag463.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1"/>
</p:tagLst>
</file>

<file path=ppt/tags/tag464.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SubTitle"/>
  <p:tag name="MH_ORDER" val="1"/>
</p:tagLst>
</file>

<file path=ppt/tags/tag465.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Text"/>
  <p:tag name="MH_ORDER" val="1"/>
</p:tagLst>
</file>

<file path=ppt/tags/tag466.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SubTitle"/>
  <p:tag name="MH_ORDER" val="1"/>
</p:tagLst>
</file>

<file path=ppt/tags/tag467.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Text"/>
  <p:tag name="MH_ORDER" val="1"/>
</p:tagLst>
</file>

<file path=ppt/tags/tag468.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SubTitle"/>
  <p:tag name="MH_ORDER" val="1"/>
</p:tagLst>
</file>

<file path=ppt/tags/tag469.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Text"/>
  <p:tag name="MH_ORDER" val="1"/>
</p:tagLst>
</file>

<file path=ppt/tags/tag47.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2"/>
</p:tagLst>
</file>

<file path=ppt/tags/tag470.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7"/>
</p:tagLst>
</file>

<file path=ppt/tags/tag471.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8"/>
</p:tagLst>
</file>

<file path=ppt/tags/tag472.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1"/>
</p:tagLst>
</file>

<file path=ppt/tags/tag473.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SubTitle"/>
  <p:tag name="MH_ORDER" val="1"/>
</p:tagLst>
</file>

<file path=ppt/tags/tag474.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Text"/>
  <p:tag name="MH_ORDER" val="1"/>
</p:tagLst>
</file>

<file path=ppt/tags/tag475.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7"/>
</p:tagLst>
</file>

<file path=ppt/tags/tag476.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8"/>
</p:tagLst>
</file>

<file path=ppt/tags/tag477.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1"/>
</p:tagLst>
</file>

<file path=ppt/tags/tag478.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SubTitle"/>
  <p:tag name="MH_ORDER" val="1"/>
</p:tagLst>
</file>

<file path=ppt/tags/tag479.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Text"/>
  <p:tag name="MH_ORDER" val="1"/>
</p:tagLst>
</file>

<file path=ppt/tags/tag48.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1"/>
</p:tagLst>
</file>

<file path=ppt/tags/tag480.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7"/>
</p:tagLst>
</file>

<file path=ppt/tags/tag481.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8"/>
</p:tagLst>
</file>

<file path=ppt/tags/tag482.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1"/>
</p:tagLst>
</file>

<file path=ppt/tags/tag483.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SubTitle"/>
  <p:tag name="MH_ORDER" val="1"/>
</p:tagLst>
</file>

<file path=ppt/tags/tag484.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Text"/>
  <p:tag name="MH_ORDER" val="1"/>
</p:tagLst>
</file>

<file path=ppt/tags/tag485.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7"/>
</p:tagLst>
</file>

<file path=ppt/tags/tag486.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8"/>
</p:tagLst>
</file>

<file path=ppt/tags/tag487.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1"/>
</p:tagLst>
</file>

<file path=ppt/tags/tag488.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SubTitle"/>
  <p:tag name="MH_ORDER" val="1"/>
</p:tagLst>
</file>

<file path=ppt/tags/tag489.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Text"/>
  <p:tag name="MH_ORDER" val="1"/>
</p:tagLst>
</file>

<file path=ppt/tags/tag49.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SubTitle"/>
  <p:tag name="MH_ORDER" val="1"/>
</p:tagLst>
</file>

<file path=ppt/tags/tag490.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7"/>
</p:tagLst>
</file>

<file path=ppt/tags/tag491.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8"/>
</p:tagLst>
</file>

<file path=ppt/tags/tag492.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1"/>
</p:tagLst>
</file>

<file path=ppt/tags/tag493.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SubTitle"/>
  <p:tag name="MH_ORDER" val="1"/>
</p:tagLst>
</file>

<file path=ppt/tags/tag494.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Text"/>
  <p:tag name="MH_ORDER" val="1"/>
</p:tagLst>
</file>

<file path=ppt/tags/tag495.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7"/>
</p:tagLst>
</file>

<file path=ppt/tags/tag496.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8"/>
</p:tagLst>
</file>

<file path=ppt/tags/tag497.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1"/>
</p:tagLst>
</file>

<file path=ppt/tags/tag498.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SubTitle"/>
  <p:tag name="MH_ORDER" val="1"/>
</p:tagLst>
</file>

<file path=ppt/tags/tag499.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Text"/>
  <p:tag name="MH_ORDER" val="1"/>
</p:tagLst>
</file>

<file path=ppt/tags/tag5.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4"/>
</p:tagLst>
</file>

<file path=ppt/tags/tag50.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Text"/>
  <p:tag name="MH_ORDER" val="1"/>
</p:tagLst>
</file>

<file path=ppt/tags/tag500.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7"/>
</p:tagLst>
</file>

<file path=ppt/tags/tag501.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8"/>
</p:tagLst>
</file>

<file path=ppt/tags/tag502.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1"/>
</p:tagLst>
</file>

<file path=ppt/tags/tag503.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SubTitle"/>
  <p:tag name="MH_ORDER" val="1"/>
</p:tagLst>
</file>

<file path=ppt/tags/tag504.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Text"/>
  <p:tag name="MH_ORDER" val="1"/>
</p:tagLst>
</file>

<file path=ppt/tags/tag505.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7"/>
</p:tagLst>
</file>

<file path=ppt/tags/tag506.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8"/>
</p:tagLst>
</file>

<file path=ppt/tags/tag507.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1"/>
</p:tagLst>
</file>

<file path=ppt/tags/tag508.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2"/>
</p:tagLst>
</file>

<file path=ppt/tags/tag509.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1"/>
</p:tagLst>
</file>

<file path=ppt/tags/tag51.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1"/>
</p:tagLst>
</file>

<file path=ppt/tags/tag510.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1"/>
</p:tagLst>
</file>

<file path=ppt/tags/tag511.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2"/>
</p:tagLst>
</file>

<file path=ppt/tags/tag512.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1"/>
</p:tagLst>
</file>

<file path=ppt/tags/tag513.xml><?xml version="1.0" encoding="utf-8"?>
<p:tagLst xmlns:a="http://schemas.openxmlformats.org/drawingml/2006/main" xmlns:r="http://schemas.openxmlformats.org/officeDocument/2006/relationships" xmlns:p="http://schemas.openxmlformats.org/presentationml/2006/main">
  <p:tag name="MH" val="20161006185320"/>
  <p:tag name="MH_LIBRARY" val="GRAPHIC"/>
  <p:tag name="MH_TYPE" val="SubTitle"/>
  <p:tag name="MH_ORDER" val="1"/>
</p:tagLst>
</file>

<file path=ppt/tags/tag514.xml><?xml version="1.0" encoding="utf-8"?>
<p:tagLst xmlns:a="http://schemas.openxmlformats.org/drawingml/2006/main" xmlns:r="http://schemas.openxmlformats.org/officeDocument/2006/relationships" xmlns:p="http://schemas.openxmlformats.org/presentationml/2006/main">
  <p:tag name="MH" val="20161006185320"/>
  <p:tag name="MH_LIBRARY" val="GRAPHIC"/>
  <p:tag name="MH_TYPE" val="Other"/>
  <p:tag name="MH_ORDER" val="8"/>
</p:tagLst>
</file>

<file path=ppt/tags/tag515.xml><?xml version="1.0" encoding="utf-8"?>
<p:tagLst xmlns:a="http://schemas.openxmlformats.org/drawingml/2006/main" xmlns:r="http://schemas.openxmlformats.org/officeDocument/2006/relationships" xmlns:p="http://schemas.openxmlformats.org/presentationml/2006/main">
  <p:tag name="MH" val="20161006185320"/>
  <p:tag name="MH_LIBRARY" val="GRAPHIC"/>
  <p:tag name="MH_TYPE" val="Other"/>
  <p:tag name="MH_ORDER" val="9"/>
</p:tagLst>
</file>

<file path=ppt/tags/tag516.xml><?xml version="1.0" encoding="utf-8"?>
<p:tagLst xmlns:a="http://schemas.openxmlformats.org/drawingml/2006/main" xmlns:r="http://schemas.openxmlformats.org/officeDocument/2006/relationships" xmlns:p="http://schemas.openxmlformats.org/presentationml/2006/main">
  <p:tag name="MH" val="20161006185320"/>
  <p:tag name="MH_LIBRARY" val="GRAPHIC"/>
  <p:tag name="MH_TYPE" val="Other"/>
  <p:tag name="MH_ORDER" val="10"/>
</p:tagLst>
</file>

<file path=ppt/tags/tag52.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2"/>
</p:tagLst>
</file>

<file path=ppt/tags/tag53.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1"/>
</p:tagLst>
</file>

<file path=ppt/tags/tag54.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SubTitle"/>
  <p:tag name="MH_ORDER" val="1"/>
</p:tagLst>
</file>

<file path=ppt/tags/tag55.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Text"/>
  <p:tag name="MH_ORDER" val="1"/>
</p:tagLst>
</file>

<file path=ppt/tags/tag56.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SubTitle"/>
  <p:tag name="MH_ORDER" val="1"/>
</p:tagLst>
</file>

<file path=ppt/tags/tag57.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1"/>
</p:tagLst>
</file>

<file path=ppt/tags/tag58.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2"/>
</p:tagLst>
</file>

<file path=ppt/tags/tag59.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1"/>
</p:tagLst>
</file>

<file path=ppt/tags/tag6.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3"/>
</p:tagLst>
</file>

<file path=ppt/tags/tag60.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Text"/>
  <p:tag name="MH_ORDER" val="1"/>
</p:tagLst>
</file>

<file path=ppt/tags/tag61.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SubTitle"/>
  <p:tag name="MH_ORDER" val="1"/>
</p:tagLst>
</file>

<file path=ppt/tags/tag62.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1"/>
</p:tagLst>
</file>

<file path=ppt/tags/tag63.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2"/>
</p:tagLst>
</file>

<file path=ppt/tags/tag64.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1"/>
</p:tagLst>
</file>

<file path=ppt/tags/tag65.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Text"/>
  <p:tag name="MH_ORDER" val="1"/>
</p:tagLst>
</file>

<file path=ppt/tags/tag66.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SubTitle"/>
  <p:tag name="MH_ORDER" val="1"/>
</p:tagLst>
</file>

<file path=ppt/tags/tag67.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1"/>
</p:tagLst>
</file>

<file path=ppt/tags/tag68.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2"/>
</p:tagLst>
</file>

<file path=ppt/tags/tag69.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1"/>
</p:tagLst>
</file>

<file path=ppt/tags/tag7.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5"/>
</p:tagLst>
</file>

<file path=ppt/tags/tag70.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Text"/>
  <p:tag name="MH_ORDER" val="1"/>
</p:tagLst>
</file>

<file path=ppt/tags/tag71.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SubTitle"/>
  <p:tag name="MH_ORDER" val="1"/>
</p:tagLst>
</file>

<file path=ppt/tags/tag72.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1"/>
</p:tagLst>
</file>

<file path=ppt/tags/tag73.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2"/>
</p:tagLst>
</file>

<file path=ppt/tags/tag74.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1"/>
</p:tagLst>
</file>

<file path=ppt/tags/tag75.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Text"/>
  <p:tag name="MH_ORDER" val="1"/>
</p:tagLst>
</file>

<file path=ppt/tags/tag76.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SubTitle"/>
  <p:tag name="MH_ORDER" val="1"/>
</p:tagLst>
</file>

<file path=ppt/tags/tag77.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1"/>
</p:tagLst>
</file>

<file path=ppt/tags/tag78.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2"/>
</p:tagLst>
</file>

<file path=ppt/tags/tag79.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1"/>
</p:tagLst>
</file>

<file path=ppt/tags/tag8.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6"/>
</p:tagLst>
</file>

<file path=ppt/tags/tag80.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Text"/>
  <p:tag name="MH_ORDER" val="1"/>
</p:tagLst>
</file>

<file path=ppt/tags/tag81.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SubTitle"/>
  <p:tag name="MH_ORDER" val="1"/>
</p:tagLst>
</file>

<file path=ppt/tags/tag82.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1"/>
</p:tagLst>
</file>

<file path=ppt/tags/tag83.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2"/>
</p:tagLst>
</file>

<file path=ppt/tags/tag84.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1"/>
</p:tagLst>
</file>

<file path=ppt/tags/tag85.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Text"/>
  <p:tag name="MH_ORDER" val="1"/>
</p:tagLst>
</file>

<file path=ppt/tags/tag86.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SubTitle"/>
  <p:tag name="MH_ORDER" val="1"/>
</p:tagLst>
</file>

<file path=ppt/tags/tag87.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1"/>
</p:tagLst>
</file>

<file path=ppt/tags/tag88.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2"/>
</p:tagLst>
</file>

<file path=ppt/tags/tag89.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1"/>
</p:tagLst>
</file>

<file path=ppt/tags/tag9.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2"/>
</p:tagLst>
</file>

<file path=ppt/tags/tag90.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Text"/>
  <p:tag name="MH_ORDER" val="1"/>
</p:tagLst>
</file>

<file path=ppt/tags/tag91.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SubTitle"/>
  <p:tag name="MH_ORDER" val="1"/>
</p:tagLst>
</file>

<file path=ppt/tags/tag92.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1"/>
</p:tagLst>
</file>

<file path=ppt/tags/tag93.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2"/>
</p:tagLst>
</file>

<file path=ppt/tags/tag94.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1"/>
</p:tagLst>
</file>

<file path=ppt/tags/tag95.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Text"/>
  <p:tag name="MH_ORDER" val="1"/>
</p:tagLst>
</file>

<file path=ppt/tags/tag96.xml><?xml version="1.0" encoding="utf-8"?>
<p:tagLst xmlns:a="http://schemas.openxmlformats.org/drawingml/2006/main" xmlns:r="http://schemas.openxmlformats.org/officeDocument/2006/relationships" xmlns:p="http://schemas.openxmlformats.org/presentationml/2006/main">
  <p:tag name="MH" val="20160401104922"/>
  <p:tag name="MH_LIBRARY" val="GRAPHIC"/>
  <p:tag name="MH_TYPE" val="SubTitle"/>
  <p:tag name="MH_ORDER" val="1"/>
</p:tagLst>
</file>

<file path=ppt/tags/tag97.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1"/>
</p:tagLst>
</file>

<file path=ppt/tags/tag98.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2"/>
</p:tagLst>
</file>

<file path=ppt/tags/tag99.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1"/>
</p:tagLst>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自定义 487">
      <a:dk1>
        <a:sysClr val="windowText" lastClr="000000"/>
      </a:dk1>
      <a:lt1>
        <a:sysClr val="window" lastClr="FFFFFF"/>
      </a:lt1>
      <a:dk2>
        <a:srgbClr val="1F497D"/>
      </a:dk2>
      <a:lt2>
        <a:srgbClr val="EEECE1"/>
      </a:lt2>
      <a:accent1>
        <a:srgbClr val="5FB645"/>
      </a:accent1>
      <a:accent2>
        <a:srgbClr val="F5C751"/>
      </a:accent2>
      <a:accent3>
        <a:srgbClr val="F14B76"/>
      </a:accent3>
      <a:accent4>
        <a:srgbClr val="5FB645"/>
      </a:accent4>
      <a:accent5>
        <a:srgbClr val="F5C751"/>
      </a:accent5>
      <a:accent6>
        <a:srgbClr val="F14B7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第一PPT，www.1ppt.com">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0h1cuvot">
      <a:majorFont>
        <a:latin typeface="微软雅黑"/>
        <a:ea typeface="微软雅黑"/>
        <a:cs typeface=""/>
      </a:majorFont>
      <a:minorFont>
        <a:latin typeface="微软雅黑"/>
        <a:ea typeface="微软雅黑"/>
        <a:cs typeface=""/>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第一PPT，www.1ppt.com">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0h1cuvot">
      <a:majorFont>
        <a:latin typeface="微软雅黑"/>
        <a:ea typeface="微软雅黑"/>
        <a:cs typeface=""/>
      </a:majorFont>
      <a:minorFont>
        <a:latin typeface="微软雅黑"/>
        <a:ea typeface="微软雅黑"/>
        <a:cs typeface=""/>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4935</TotalTime>
  <Words>12918</Words>
  <Application>Microsoft Office PowerPoint</Application>
  <PresentationFormat>Custom</PresentationFormat>
  <Paragraphs>996</Paragraphs>
  <Slides>107</Slides>
  <Notes>104</Notes>
  <HiddenSlides>0</HiddenSlides>
  <MMClips>6</MMClips>
  <ScaleCrop>false</ScaleCrop>
  <HeadingPairs>
    <vt:vector size="6" baseType="variant">
      <vt:variant>
        <vt:lpstr>Fonts Used</vt:lpstr>
      </vt:variant>
      <vt:variant>
        <vt:i4>14</vt:i4>
      </vt:variant>
      <vt:variant>
        <vt:lpstr>Theme</vt:lpstr>
      </vt:variant>
      <vt:variant>
        <vt:i4>4</vt:i4>
      </vt:variant>
      <vt:variant>
        <vt:lpstr>Slide Titles</vt:lpstr>
      </vt:variant>
      <vt:variant>
        <vt:i4>107</vt:i4>
      </vt:variant>
    </vt:vector>
  </HeadingPairs>
  <TitlesOfParts>
    <vt:vector size="125" baseType="lpstr">
      <vt:lpstr>Cambria Math</vt:lpstr>
      <vt:lpstr>notosans-bold</vt:lpstr>
      <vt:lpstr>#9Slide03 AllRoundGothic</vt:lpstr>
      <vt:lpstr>Times New Roman</vt:lpstr>
      <vt:lpstr>Roboto</vt:lpstr>
      <vt:lpstr>UVN Ai Cap</vt:lpstr>
      <vt:lpstr>Calibri</vt:lpstr>
      <vt:lpstr>Symbol</vt:lpstr>
      <vt:lpstr>Wingdings</vt:lpstr>
      <vt:lpstr>muli</vt:lpstr>
      <vt:lpstr>Courier New</vt:lpstr>
      <vt:lpstr>Arial</vt:lpstr>
      <vt:lpstr>Microsoft YaHei</vt:lpstr>
      <vt:lpstr>Impact</vt:lpstr>
      <vt:lpstr>1_Office Theme</vt:lpstr>
      <vt:lpstr>Office 主题</vt:lpstr>
      <vt:lpstr>第一PPT，www.1ppt.com</vt:lpstr>
      <vt:lpstr>1_第一PPT，www.1ppt.com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Huynh Cao Cuong</cp:lastModifiedBy>
  <cp:revision>170</cp:revision>
  <dcterms:created xsi:type="dcterms:W3CDTF">2006-08-16T00:00:00Z</dcterms:created>
  <dcterms:modified xsi:type="dcterms:W3CDTF">2022-09-13T08:16:20Z</dcterms:modified>
  <dc:identifier>DAFFdQS_5sw</dc:identifier>
</cp:coreProperties>
</file>